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436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viewProps" Target="viewProp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763761" y="761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38100">
            <a:solidFill>
              <a:srgbClr val="F6D2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156447" y="5715000"/>
            <a:ext cx="548640" cy="548640"/>
          </a:xfrm>
          <a:custGeom>
            <a:avLst/>
            <a:gdLst/>
            <a:ahLst/>
            <a:cxnLst/>
            <a:rect l="l" t="t" r="r" b="b"/>
            <a:pathLst>
              <a:path w="548640" h="548639">
                <a:moveTo>
                  <a:pt x="274320" y="0"/>
                </a:moveTo>
                <a:lnTo>
                  <a:pt x="225008" y="4419"/>
                </a:lnTo>
                <a:lnTo>
                  <a:pt x="178597" y="17162"/>
                </a:lnTo>
                <a:lnTo>
                  <a:pt x="135861" y="37453"/>
                </a:lnTo>
                <a:lnTo>
                  <a:pt x="97575" y="64518"/>
                </a:lnTo>
                <a:lnTo>
                  <a:pt x="64513" y="97580"/>
                </a:lnTo>
                <a:lnTo>
                  <a:pt x="37450" y="135867"/>
                </a:lnTo>
                <a:lnTo>
                  <a:pt x="17161" y="178602"/>
                </a:lnTo>
                <a:lnTo>
                  <a:pt x="4419" y="225011"/>
                </a:lnTo>
                <a:lnTo>
                  <a:pt x="0" y="274319"/>
                </a:lnTo>
                <a:lnTo>
                  <a:pt x="4419" y="323628"/>
                </a:lnTo>
                <a:lnTo>
                  <a:pt x="17161" y="370037"/>
                </a:lnTo>
                <a:lnTo>
                  <a:pt x="37450" y="412772"/>
                </a:lnTo>
                <a:lnTo>
                  <a:pt x="64513" y="451059"/>
                </a:lnTo>
                <a:lnTo>
                  <a:pt x="97575" y="484121"/>
                </a:lnTo>
                <a:lnTo>
                  <a:pt x="135861" y="511186"/>
                </a:lnTo>
                <a:lnTo>
                  <a:pt x="178597" y="531477"/>
                </a:lnTo>
                <a:lnTo>
                  <a:pt x="225008" y="544220"/>
                </a:lnTo>
                <a:lnTo>
                  <a:pt x="274320" y="548640"/>
                </a:lnTo>
                <a:lnTo>
                  <a:pt x="323631" y="544220"/>
                </a:lnTo>
                <a:lnTo>
                  <a:pt x="370042" y="531477"/>
                </a:lnTo>
                <a:lnTo>
                  <a:pt x="412778" y="511186"/>
                </a:lnTo>
                <a:lnTo>
                  <a:pt x="451064" y="484121"/>
                </a:lnTo>
                <a:lnTo>
                  <a:pt x="484126" y="451059"/>
                </a:lnTo>
                <a:lnTo>
                  <a:pt x="511189" y="412772"/>
                </a:lnTo>
                <a:lnTo>
                  <a:pt x="531478" y="370037"/>
                </a:lnTo>
                <a:lnTo>
                  <a:pt x="544220" y="323628"/>
                </a:lnTo>
                <a:lnTo>
                  <a:pt x="548640" y="274319"/>
                </a:lnTo>
                <a:lnTo>
                  <a:pt x="544220" y="225011"/>
                </a:lnTo>
                <a:lnTo>
                  <a:pt x="531478" y="178602"/>
                </a:lnTo>
                <a:lnTo>
                  <a:pt x="511189" y="135867"/>
                </a:lnTo>
                <a:lnTo>
                  <a:pt x="484126" y="97580"/>
                </a:lnTo>
                <a:lnTo>
                  <a:pt x="451064" y="64518"/>
                </a:lnTo>
                <a:lnTo>
                  <a:pt x="412778" y="37453"/>
                </a:lnTo>
                <a:lnTo>
                  <a:pt x="370042" y="17162"/>
                </a:lnTo>
                <a:lnTo>
                  <a:pt x="323631" y="4419"/>
                </a:lnTo>
                <a:lnTo>
                  <a:pt x="274320" y="0"/>
                </a:lnTo>
                <a:close/>
              </a:path>
            </a:pathLst>
          </a:custGeom>
          <a:solidFill>
            <a:srgbClr val="EFA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7231" y="0"/>
            <a:ext cx="58419" cy="6858000"/>
          </a:xfrm>
          <a:custGeom>
            <a:avLst/>
            <a:gdLst/>
            <a:ahLst/>
            <a:cxnLst/>
            <a:rect l="l" t="t" r="r" b="b"/>
            <a:pathLst>
              <a:path w="58419" h="6858000">
                <a:moveTo>
                  <a:pt x="11595" y="0"/>
                </a:moveTo>
                <a:lnTo>
                  <a:pt x="0" y="0"/>
                </a:lnTo>
                <a:lnTo>
                  <a:pt x="12" y="6858000"/>
                </a:lnTo>
                <a:lnTo>
                  <a:pt x="11595" y="6858000"/>
                </a:lnTo>
                <a:lnTo>
                  <a:pt x="11595" y="0"/>
                </a:lnTo>
                <a:close/>
              </a:path>
              <a:path w="58419" h="6858000">
                <a:moveTo>
                  <a:pt x="57924" y="0"/>
                </a:moveTo>
                <a:lnTo>
                  <a:pt x="23177" y="0"/>
                </a:lnTo>
                <a:lnTo>
                  <a:pt x="23177" y="6858000"/>
                </a:lnTo>
                <a:lnTo>
                  <a:pt x="57924" y="6858000"/>
                </a:lnTo>
                <a:lnTo>
                  <a:pt x="57924" y="0"/>
                </a:lnTo>
                <a:close/>
              </a:path>
            </a:pathLst>
          </a:custGeom>
          <a:solidFill>
            <a:srgbClr val="F6D2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839199" y="0"/>
            <a:ext cx="304800" cy="6858000"/>
          </a:xfrm>
          <a:custGeom>
            <a:avLst/>
            <a:gdLst/>
            <a:ahLst/>
            <a:cxnLst/>
            <a:rect l="l" t="t" r="r" b="b"/>
            <a:pathLst>
              <a:path w="304800" h="6858000">
                <a:moveTo>
                  <a:pt x="304800" y="0"/>
                </a:moveTo>
                <a:lnTo>
                  <a:pt x="0" y="0"/>
                </a:lnTo>
                <a:lnTo>
                  <a:pt x="0" y="6858000"/>
                </a:lnTo>
                <a:lnTo>
                  <a:pt x="304800" y="6858000"/>
                </a:lnTo>
                <a:lnTo>
                  <a:pt x="304800" y="0"/>
                </a:lnTo>
                <a:close/>
              </a:path>
            </a:pathLst>
          </a:custGeom>
          <a:solidFill>
            <a:srgbClr val="F6D2AA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15399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144">
            <a:solidFill>
              <a:srgbClr val="EFA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10583" y="1617929"/>
            <a:ext cx="3435984" cy="1368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2289175"/>
            <a:ext cx="5396230" cy="360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86.png"/><Relationship Id="rId7" Type="http://schemas.openxmlformats.org/officeDocument/2006/relationships/image" Target="../media/image489.png"/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8.png"/><Relationship Id="rId5" Type="http://schemas.openxmlformats.org/officeDocument/2006/relationships/image" Target="../media/image487.png"/><Relationship Id="rId4" Type="http://schemas.openxmlformats.org/officeDocument/2006/relationships/image" Target="../media/image6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2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4.png"/><Relationship Id="rId4" Type="http://schemas.openxmlformats.org/officeDocument/2006/relationships/image" Target="../media/image17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png"/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png"/><Relationship Id="rId5" Type="http://schemas.openxmlformats.org/officeDocument/2006/relationships/image" Target="../media/image179.png"/><Relationship Id="rId4" Type="http://schemas.openxmlformats.org/officeDocument/2006/relationships/image" Target="../media/image49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png"/><Relationship Id="rId7" Type="http://schemas.openxmlformats.org/officeDocument/2006/relationships/image" Target="../media/image500.png"/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9.png"/><Relationship Id="rId5" Type="http://schemas.openxmlformats.org/officeDocument/2006/relationships/image" Target="../media/image498.png"/><Relationship Id="rId4" Type="http://schemas.openxmlformats.org/officeDocument/2006/relationships/image" Target="../media/image17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7" Type="http://schemas.openxmlformats.org/officeDocument/2006/relationships/image" Target="../media/image504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3.png"/><Relationship Id="rId5" Type="http://schemas.openxmlformats.org/officeDocument/2006/relationships/image" Target="../media/image46.png"/><Relationship Id="rId4" Type="http://schemas.openxmlformats.org/officeDocument/2006/relationships/image" Target="../media/image16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png"/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9.png"/><Relationship Id="rId4" Type="http://schemas.openxmlformats.org/officeDocument/2006/relationships/image" Target="../media/image507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4.png"/><Relationship Id="rId3" Type="http://schemas.openxmlformats.org/officeDocument/2006/relationships/image" Target="../media/image509.png"/><Relationship Id="rId7" Type="http://schemas.openxmlformats.org/officeDocument/2006/relationships/image" Target="../media/image513.png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2.png"/><Relationship Id="rId5" Type="http://schemas.openxmlformats.org/officeDocument/2006/relationships/image" Target="../media/image511.png"/><Relationship Id="rId4" Type="http://schemas.openxmlformats.org/officeDocument/2006/relationships/image" Target="../media/image51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png"/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9.png"/><Relationship Id="rId4" Type="http://schemas.openxmlformats.org/officeDocument/2006/relationships/image" Target="../media/image12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8.png"/><Relationship Id="rId7" Type="http://schemas.openxmlformats.org/officeDocument/2006/relationships/image" Target="../media/image520.png"/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9.png"/><Relationship Id="rId5" Type="http://schemas.openxmlformats.org/officeDocument/2006/relationships/image" Target="../media/image140.png"/><Relationship Id="rId4" Type="http://schemas.openxmlformats.org/officeDocument/2006/relationships/image" Target="../media/image46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png"/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9.png"/><Relationship Id="rId3" Type="http://schemas.openxmlformats.org/officeDocument/2006/relationships/image" Target="../media/image524.png"/><Relationship Id="rId7" Type="http://schemas.openxmlformats.org/officeDocument/2006/relationships/image" Target="../media/image528.png"/><Relationship Id="rId2" Type="http://schemas.openxmlformats.org/officeDocument/2006/relationships/image" Target="../media/image5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7.png"/><Relationship Id="rId5" Type="http://schemas.openxmlformats.org/officeDocument/2006/relationships/image" Target="../media/image526.png"/><Relationship Id="rId4" Type="http://schemas.openxmlformats.org/officeDocument/2006/relationships/image" Target="../media/image52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2.png"/><Relationship Id="rId5" Type="http://schemas.openxmlformats.org/officeDocument/2006/relationships/image" Target="../media/image66.png"/><Relationship Id="rId4" Type="http://schemas.openxmlformats.org/officeDocument/2006/relationships/image" Target="../media/image490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8.png"/><Relationship Id="rId3" Type="http://schemas.openxmlformats.org/officeDocument/2006/relationships/image" Target="../media/image534.png"/><Relationship Id="rId7" Type="http://schemas.openxmlformats.org/officeDocument/2006/relationships/image" Target="../media/image299.png"/><Relationship Id="rId2" Type="http://schemas.openxmlformats.org/officeDocument/2006/relationships/image" Target="../media/image5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7.png"/><Relationship Id="rId5" Type="http://schemas.openxmlformats.org/officeDocument/2006/relationships/image" Target="../media/image536.png"/><Relationship Id="rId4" Type="http://schemas.openxmlformats.org/officeDocument/2006/relationships/image" Target="../media/image535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540.png"/><Relationship Id="rId7" Type="http://schemas.openxmlformats.org/officeDocument/2006/relationships/image" Target="../media/image543.png"/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2.png"/><Relationship Id="rId5" Type="http://schemas.openxmlformats.org/officeDocument/2006/relationships/image" Target="../media/image422.png"/><Relationship Id="rId10" Type="http://schemas.openxmlformats.org/officeDocument/2006/relationships/image" Target="../media/image545.png"/><Relationship Id="rId4" Type="http://schemas.openxmlformats.org/officeDocument/2006/relationships/image" Target="../media/image541.png"/><Relationship Id="rId9" Type="http://schemas.openxmlformats.org/officeDocument/2006/relationships/image" Target="../media/image54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7.png"/><Relationship Id="rId2" Type="http://schemas.openxmlformats.org/officeDocument/2006/relationships/image" Target="../media/image5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9.png"/><Relationship Id="rId4" Type="http://schemas.openxmlformats.org/officeDocument/2006/relationships/image" Target="../media/image54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3.png"/><Relationship Id="rId2" Type="http://schemas.openxmlformats.org/officeDocument/2006/relationships/image" Target="../media/image5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13" Type="http://schemas.openxmlformats.org/officeDocument/2006/relationships/image" Target="../media/image565.png"/><Relationship Id="rId18" Type="http://schemas.openxmlformats.org/officeDocument/2006/relationships/image" Target="../media/image570.png"/><Relationship Id="rId3" Type="http://schemas.openxmlformats.org/officeDocument/2006/relationships/image" Target="../media/image555.png"/><Relationship Id="rId21" Type="http://schemas.openxmlformats.org/officeDocument/2006/relationships/image" Target="../media/image573.png"/><Relationship Id="rId7" Type="http://schemas.openxmlformats.org/officeDocument/2006/relationships/image" Target="../media/image559.png"/><Relationship Id="rId12" Type="http://schemas.openxmlformats.org/officeDocument/2006/relationships/image" Target="../media/image564.png"/><Relationship Id="rId17" Type="http://schemas.openxmlformats.org/officeDocument/2006/relationships/image" Target="../media/image569.png"/><Relationship Id="rId2" Type="http://schemas.openxmlformats.org/officeDocument/2006/relationships/image" Target="../media/image554.png"/><Relationship Id="rId16" Type="http://schemas.openxmlformats.org/officeDocument/2006/relationships/image" Target="../media/image568.png"/><Relationship Id="rId20" Type="http://schemas.openxmlformats.org/officeDocument/2006/relationships/image" Target="../media/image5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8.png"/><Relationship Id="rId11" Type="http://schemas.openxmlformats.org/officeDocument/2006/relationships/image" Target="../media/image563.png"/><Relationship Id="rId24" Type="http://schemas.openxmlformats.org/officeDocument/2006/relationships/image" Target="../media/image576.png"/><Relationship Id="rId5" Type="http://schemas.openxmlformats.org/officeDocument/2006/relationships/image" Target="../media/image557.png"/><Relationship Id="rId15" Type="http://schemas.openxmlformats.org/officeDocument/2006/relationships/image" Target="../media/image567.png"/><Relationship Id="rId23" Type="http://schemas.openxmlformats.org/officeDocument/2006/relationships/image" Target="../media/image575.png"/><Relationship Id="rId10" Type="http://schemas.openxmlformats.org/officeDocument/2006/relationships/image" Target="../media/image562.png"/><Relationship Id="rId19" Type="http://schemas.openxmlformats.org/officeDocument/2006/relationships/image" Target="../media/image571.png"/><Relationship Id="rId4" Type="http://schemas.openxmlformats.org/officeDocument/2006/relationships/image" Target="../media/image556.png"/><Relationship Id="rId9" Type="http://schemas.openxmlformats.org/officeDocument/2006/relationships/image" Target="../media/image561.png"/><Relationship Id="rId14" Type="http://schemas.openxmlformats.org/officeDocument/2006/relationships/image" Target="../media/image566.png"/><Relationship Id="rId22" Type="http://schemas.openxmlformats.org/officeDocument/2006/relationships/image" Target="../media/image57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8.png"/><Relationship Id="rId2" Type="http://schemas.openxmlformats.org/officeDocument/2006/relationships/image" Target="../media/image5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1.png"/><Relationship Id="rId5" Type="http://schemas.openxmlformats.org/officeDocument/2006/relationships/image" Target="../media/image580.png"/><Relationship Id="rId4" Type="http://schemas.openxmlformats.org/officeDocument/2006/relationships/image" Target="../media/image57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3.png"/><Relationship Id="rId2" Type="http://schemas.openxmlformats.org/officeDocument/2006/relationships/image" Target="../media/image58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5.png"/><Relationship Id="rId2" Type="http://schemas.openxmlformats.org/officeDocument/2006/relationships/image" Target="../media/image58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7.png"/><Relationship Id="rId2" Type="http://schemas.openxmlformats.org/officeDocument/2006/relationships/image" Target="../media/image5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0.png"/><Relationship Id="rId5" Type="http://schemas.openxmlformats.org/officeDocument/2006/relationships/image" Target="../media/image589.png"/><Relationship Id="rId4" Type="http://schemas.openxmlformats.org/officeDocument/2006/relationships/image" Target="../media/image58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2.png"/><Relationship Id="rId7" Type="http://schemas.openxmlformats.org/officeDocument/2006/relationships/image" Target="../media/image594.png"/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3.png"/><Relationship Id="rId5" Type="http://schemas.openxmlformats.org/officeDocument/2006/relationships/image" Target="../media/image122.png"/><Relationship Id="rId4" Type="http://schemas.openxmlformats.org/officeDocument/2006/relationships/image" Target="../media/image15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6.png"/><Relationship Id="rId7" Type="http://schemas.openxmlformats.org/officeDocument/2006/relationships/image" Target="../media/image159.png"/><Relationship Id="rId2" Type="http://schemas.openxmlformats.org/officeDocument/2006/relationships/image" Target="../media/image5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3.png"/><Relationship Id="rId5" Type="http://schemas.openxmlformats.org/officeDocument/2006/relationships/image" Target="../media/image542.png"/><Relationship Id="rId4" Type="http://schemas.openxmlformats.org/officeDocument/2006/relationships/image" Target="../media/image12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8.png"/><Relationship Id="rId2" Type="http://schemas.openxmlformats.org/officeDocument/2006/relationships/image" Target="../media/image59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0.png"/><Relationship Id="rId4" Type="http://schemas.openxmlformats.org/officeDocument/2006/relationships/image" Target="../media/image59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2.png"/><Relationship Id="rId2" Type="http://schemas.openxmlformats.org/officeDocument/2006/relationships/image" Target="../media/image6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603.png"/><Relationship Id="rId4" Type="http://schemas.openxmlformats.org/officeDocument/2006/relationships/image" Target="../media/image59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5.png"/><Relationship Id="rId7" Type="http://schemas.openxmlformats.org/officeDocument/2006/relationships/image" Target="../media/image122.png"/><Relationship Id="rId2" Type="http://schemas.openxmlformats.org/officeDocument/2006/relationships/image" Target="../media/image6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png"/><Relationship Id="rId5" Type="http://schemas.openxmlformats.org/officeDocument/2006/relationships/image" Target="../media/image422.png"/><Relationship Id="rId4" Type="http://schemas.openxmlformats.org/officeDocument/2006/relationships/image" Target="../media/image60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8.png"/><Relationship Id="rId2" Type="http://schemas.openxmlformats.org/officeDocument/2006/relationships/image" Target="../media/image60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614.png"/><Relationship Id="rId2" Type="http://schemas.openxmlformats.org/officeDocument/2006/relationships/image" Target="../media/image6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3.png"/><Relationship Id="rId5" Type="http://schemas.openxmlformats.org/officeDocument/2006/relationships/image" Target="../media/image612.png"/><Relationship Id="rId4" Type="http://schemas.openxmlformats.org/officeDocument/2006/relationships/image" Target="../media/image61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6.png"/><Relationship Id="rId2" Type="http://schemas.openxmlformats.org/officeDocument/2006/relationships/image" Target="../media/image6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8.png"/><Relationship Id="rId5" Type="http://schemas.openxmlformats.org/officeDocument/2006/relationships/image" Target="../media/image61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19.pn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6.png"/><Relationship Id="rId3" Type="http://schemas.openxmlformats.org/officeDocument/2006/relationships/image" Target="../media/image622.png"/><Relationship Id="rId7" Type="http://schemas.openxmlformats.org/officeDocument/2006/relationships/image" Target="../media/image625.png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4.png"/><Relationship Id="rId5" Type="http://schemas.openxmlformats.org/officeDocument/2006/relationships/image" Target="../media/image623.png"/><Relationship Id="rId4" Type="http://schemas.openxmlformats.org/officeDocument/2006/relationships/image" Target="../media/image150.png"/><Relationship Id="rId9" Type="http://schemas.openxmlformats.org/officeDocument/2006/relationships/image" Target="../media/image627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4.png"/><Relationship Id="rId13" Type="http://schemas.openxmlformats.org/officeDocument/2006/relationships/image" Target="../media/image639.png"/><Relationship Id="rId3" Type="http://schemas.openxmlformats.org/officeDocument/2006/relationships/image" Target="../media/image629.png"/><Relationship Id="rId7" Type="http://schemas.openxmlformats.org/officeDocument/2006/relationships/image" Target="../media/image633.png"/><Relationship Id="rId12" Type="http://schemas.openxmlformats.org/officeDocument/2006/relationships/image" Target="../media/image638.png"/><Relationship Id="rId2" Type="http://schemas.openxmlformats.org/officeDocument/2006/relationships/image" Target="../media/image6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2.png"/><Relationship Id="rId11" Type="http://schemas.openxmlformats.org/officeDocument/2006/relationships/image" Target="../media/image637.png"/><Relationship Id="rId5" Type="http://schemas.openxmlformats.org/officeDocument/2006/relationships/image" Target="../media/image631.png"/><Relationship Id="rId10" Type="http://schemas.openxmlformats.org/officeDocument/2006/relationships/image" Target="../media/image636.png"/><Relationship Id="rId4" Type="http://schemas.openxmlformats.org/officeDocument/2006/relationships/image" Target="../media/image630.png"/><Relationship Id="rId9" Type="http://schemas.openxmlformats.org/officeDocument/2006/relationships/image" Target="../media/image635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4.png"/><Relationship Id="rId3" Type="http://schemas.openxmlformats.org/officeDocument/2006/relationships/image" Target="../media/image641.png"/><Relationship Id="rId7" Type="http://schemas.openxmlformats.org/officeDocument/2006/relationships/image" Target="../media/image643.png"/><Relationship Id="rId12" Type="http://schemas.openxmlformats.org/officeDocument/2006/relationships/image" Target="../media/image648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2.png"/><Relationship Id="rId11" Type="http://schemas.openxmlformats.org/officeDocument/2006/relationships/image" Target="../media/image647.png"/><Relationship Id="rId5" Type="http://schemas.openxmlformats.org/officeDocument/2006/relationships/image" Target="../media/image151.png"/><Relationship Id="rId10" Type="http://schemas.openxmlformats.org/officeDocument/2006/relationships/image" Target="../media/image646.png"/><Relationship Id="rId4" Type="http://schemas.openxmlformats.org/officeDocument/2006/relationships/image" Target="../media/image150.png"/><Relationship Id="rId9" Type="http://schemas.openxmlformats.org/officeDocument/2006/relationships/image" Target="../media/image64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6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3.png"/><Relationship Id="rId4" Type="http://schemas.openxmlformats.org/officeDocument/2006/relationships/image" Target="../media/image159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2.png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3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9.png"/><Relationship Id="rId3" Type="http://schemas.openxmlformats.org/officeDocument/2006/relationships/image" Target="../media/image655.png"/><Relationship Id="rId7" Type="http://schemas.openxmlformats.org/officeDocument/2006/relationships/image" Target="../media/image658.png"/><Relationship Id="rId2" Type="http://schemas.openxmlformats.org/officeDocument/2006/relationships/image" Target="../media/image6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7.png"/><Relationship Id="rId5" Type="http://schemas.openxmlformats.org/officeDocument/2006/relationships/image" Target="../media/image656.png"/><Relationship Id="rId4" Type="http://schemas.openxmlformats.org/officeDocument/2006/relationships/image" Target="../media/image1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6.png"/><Relationship Id="rId13" Type="http://schemas.openxmlformats.org/officeDocument/2006/relationships/image" Target="../media/image671.png"/><Relationship Id="rId3" Type="http://schemas.openxmlformats.org/officeDocument/2006/relationships/image" Target="../media/image661.png"/><Relationship Id="rId7" Type="http://schemas.openxmlformats.org/officeDocument/2006/relationships/image" Target="../media/image665.png"/><Relationship Id="rId12" Type="http://schemas.openxmlformats.org/officeDocument/2006/relationships/image" Target="../media/image670.png"/><Relationship Id="rId2" Type="http://schemas.openxmlformats.org/officeDocument/2006/relationships/image" Target="../media/image660.png"/><Relationship Id="rId16" Type="http://schemas.openxmlformats.org/officeDocument/2006/relationships/image" Target="../media/image6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4.png"/><Relationship Id="rId11" Type="http://schemas.openxmlformats.org/officeDocument/2006/relationships/image" Target="../media/image669.png"/><Relationship Id="rId5" Type="http://schemas.openxmlformats.org/officeDocument/2006/relationships/image" Target="../media/image663.png"/><Relationship Id="rId15" Type="http://schemas.openxmlformats.org/officeDocument/2006/relationships/image" Target="../media/image673.png"/><Relationship Id="rId10" Type="http://schemas.openxmlformats.org/officeDocument/2006/relationships/image" Target="../media/image668.png"/><Relationship Id="rId4" Type="http://schemas.openxmlformats.org/officeDocument/2006/relationships/image" Target="../media/image662.png"/><Relationship Id="rId9" Type="http://schemas.openxmlformats.org/officeDocument/2006/relationships/image" Target="../media/image667.png"/><Relationship Id="rId14" Type="http://schemas.openxmlformats.org/officeDocument/2006/relationships/image" Target="../media/image67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6.png"/><Relationship Id="rId2" Type="http://schemas.openxmlformats.org/officeDocument/2006/relationships/image" Target="../media/image675.pn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8.png"/><Relationship Id="rId7" Type="http://schemas.openxmlformats.org/officeDocument/2006/relationships/image" Target="../media/image681.png"/><Relationship Id="rId2" Type="http://schemas.openxmlformats.org/officeDocument/2006/relationships/image" Target="../media/image6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680.png"/><Relationship Id="rId4" Type="http://schemas.openxmlformats.org/officeDocument/2006/relationships/image" Target="../media/image67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3.png"/><Relationship Id="rId2" Type="http://schemas.openxmlformats.org/officeDocument/2006/relationships/image" Target="../media/image68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6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5.png"/><Relationship Id="rId2" Type="http://schemas.openxmlformats.org/officeDocument/2006/relationships/image" Target="../media/image68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8.png"/><Relationship Id="rId2" Type="http://schemas.openxmlformats.org/officeDocument/2006/relationships/image" Target="../media/image687.pn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png"/><Relationship Id="rId2" Type="http://schemas.openxmlformats.org/officeDocument/2006/relationships/image" Target="../media/image5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0.png"/><Relationship Id="rId5" Type="http://schemas.openxmlformats.org/officeDocument/2006/relationships/image" Target="../media/image689.png"/><Relationship Id="rId4" Type="http://schemas.openxmlformats.org/officeDocument/2006/relationships/image" Target="../media/image556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6.png"/><Relationship Id="rId13" Type="http://schemas.openxmlformats.org/officeDocument/2006/relationships/image" Target="../media/image701.png"/><Relationship Id="rId18" Type="http://schemas.openxmlformats.org/officeDocument/2006/relationships/image" Target="../media/image706.png"/><Relationship Id="rId3" Type="http://schemas.openxmlformats.org/officeDocument/2006/relationships/image" Target="../media/image692.png"/><Relationship Id="rId21" Type="http://schemas.openxmlformats.org/officeDocument/2006/relationships/image" Target="../media/image709.png"/><Relationship Id="rId7" Type="http://schemas.openxmlformats.org/officeDocument/2006/relationships/image" Target="../media/image695.png"/><Relationship Id="rId12" Type="http://schemas.openxmlformats.org/officeDocument/2006/relationships/image" Target="../media/image700.png"/><Relationship Id="rId17" Type="http://schemas.openxmlformats.org/officeDocument/2006/relationships/image" Target="../media/image705.png"/><Relationship Id="rId2" Type="http://schemas.openxmlformats.org/officeDocument/2006/relationships/image" Target="../media/image691.png"/><Relationship Id="rId16" Type="http://schemas.openxmlformats.org/officeDocument/2006/relationships/image" Target="../media/image704.png"/><Relationship Id="rId20" Type="http://schemas.openxmlformats.org/officeDocument/2006/relationships/image" Target="../media/image7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4.png"/><Relationship Id="rId11" Type="http://schemas.openxmlformats.org/officeDocument/2006/relationships/image" Target="../media/image699.png"/><Relationship Id="rId5" Type="http://schemas.openxmlformats.org/officeDocument/2006/relationships/image" Target="../media/image693.png"/><Relationship Id="rId15" Type="http://schemas.openxmlformats.org/officeDocument/2006/relationships/image" Target="../media/image703.png"/><Relationship Id="rId10" Type="http://schemas.openxmlformats.org/officeDocument/2006/relationships/image" Target="../media/image698.png"/><Relationship Id="rId19" Type="http://schemas.openxmlformats.org/officeDocument/2006/relationships/image" Target="../media/image707.png"/><Relationship Id="rId4" Type="http://schemas.openxmlformats.org/officeDocument/2006/relationships/image" Target="../media/image109.png"/><Relationship Id="rId9" Type="http://schemas.openxmlformats.org/officeDocument/2006/relationships/image" Target="../media/image697.png"/><Relationship Id="rId14" Type="http://schemas.openxmlformats.org/officeDocument/2006/relationships/image" Target="../media/image702.png"/><Relationship Id="rId22" Type="http://schemas.openxmlformats.org/officeDocument/2006/relationships/image" Target="../media/image710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2.png"/><Relationship Id="rId7" Type="http://schemas.openxmlformats.org/officeDocument/2006/relationships/image" Target="../media/image716.png"/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5.png"/><Relationship Id="rId5" Type="http://schemas.openxmlformats.org/officeDocument/2006/relationships/image" Target="../media/image714.png"/><Relationship Id="rId4" Type="http://schemas.openxmlformats.org/officeDocument/2006/relationships/image" Target="../media/image71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8.png"/><Relationship Id="rId2" Type="http://schemas.openxmlformats.org/officeDocument/2006/relationships/image" Target="../media/image7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4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7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2.png"/><Relationship Id="rId4" Type="http://schemas.openxmlformats.org/officeDocument/2006/relationships/image" Target="../media/image72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4.png"/><Relationship Id="rId7" Type="http://schemas.openxmlformats.org/officeDocument/2006/relationships/image" Target="../media/image726.png"/><Relationship Id="rId2" Type="http://schemas.openxmlformats.org/officeDocument/2006/relationships/image" Target="../media/image7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66.png"/><Relationship Id="rId4" Type="http://schemas.openxmlformats.org/officeDocument/2006/relationships/image" Target="../media/image725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8.png"/><Relationship Id="rId2" Type="http://schemas.openxmlformats.org/officeDocument/2006/relationships/image" Target="../media/image727.png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7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png"/><Relationship Id="rId5" Type="http://schemas.openxmlformats.org/officeDocument/2006/relationships/image" Target="../media/image731.png"/><Relationship Id="rId4" Type="http://schemas.openxmlformats.org/officeDocument/2006/relationships/image" Target="../media/image122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7.png"/><Relationship Id="rId3" Type="http://schemas.openxmlformats.org/officeDocument/2006/relationships/image" Target="../media/image733.png"/><Relationship Id="rId7" Type="http://schemas.openxmlformats.org/officeDocument/2006/relationships/image" Target="../media/image736.png"/><Relationship Id="rId2" Type="http://schemas.openxmlformats.org/officeDocument/2006/relationships/image" Target="../media/image7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5.png"/><Relationship Id="rId5" Type="http://schemas.openxmlformats.org/officeDocument/2006/relationships/image" Target="../media/image219.png"/><Relationship Id="rId4" Type="http://schemas.openxmlformats.org/officeDocument/2006/relationships/image" Target="../media/image734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9.png"/><Relationship Id="rId7" Type="http://schemas.openxmlformats.org/officeDocument/2006/relationships/image" Target="../media/image137.png"/><Relationship Id="rId2" Type="http://schemas.openxmlformats.org/officeDocument/2006/relationships/image" Target="../media/image7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1.png"/><Relationship Id="rId5" Type="http://schemas.openxmlformats.org/officeDocument/2006/relationships/image" Target="../media/image740.png"/><Relationship Id="rId4" Type="http://schemas.openxmlformats.org/officeDocument/2006/relationships/image" Target="../media/image228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3.png"/><Relationship Id="rId2" Type="http://schemas.openxmlformats.org/officeDocument/2006/relationships/image" Target="../media/image742.png"/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745.png"/><Relationship Id="rId7" Type="http://schemas.openxmlformats.org/officeDocument/2006/relationships/image" Target="../media/image747.png"/><Relationship Id="rId2" Type="http://schemas.openxmlformats.org/officeDocument/2006/relationships/image" Target="../media/image7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6.png"/><Relationship Id="rId5" Type="http://schemas.openxmlformats.org/officeDocument/2006/relationships/image" Target="../media/image170.png"/><Relationship Id="rId4" Type="http://schemas.openxmlformats.org/officeDocument/2006/relationships/image" Target="../media/image171.png"/><Relationship Id="rId9" Type="http://schemas.openxmlformats.org/officeDocument/2006/relationships/image" Target="../media/image748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4.png"/><Relationship Id="rId3" Type="http://schemas.openxmlformats.org/officeDocument/2006/relationships/image" Target="../media/image750.png"/><Relationship Id="rId7" Type="http://schemas.openxmlformats.org/officeDocument/2006/relationships/image" Target="../media/image753.png"/><Relationship Id="rId2" Type="http://schemas.openxmlformats.org/officeDocument/2006/relationships/image" Target="../media/image7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2.png"/><Relationship Id="rId5" Type="http://schemas.openxmlformats.org/officeDocument/2006/relationships/image" Target="../media/image150.png"/><Relationship Id="rId4" Type="http://schemas.openxmlformats.org/officeDocument/2006/relationships/image" Target="../media/image75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6.png"/><Relationship Id="rId2" Type="http://schemas.openxmlformats.org/officeDocument/2006/relationships/image" Target="../media/image7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8.png"/><Relationship Id="rId4" Type="http://schemas.openxmlformats.org/officeDocument/2006/relationships/image" Target="../media/image7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7" Type="http://schemas.openxmlformats.org/officeDocument/2006/relationships/image" Target="../media/image764.png"/><Relationship Id="rId2" Type="http://schemas.openxmlformats.org/officeDocument/2006/relationships/image" Target="../media/image7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3.png"/><Relationship Id="rId5" Type="http://schemas.openxmlformats.org/officeDocument/2006/relationships/image" Target="../media/image762.png"/><Relationship Id="rId4" Type="http://schemas.openxmlformats.org/officeDocument/2006/relationships/image" Target="../media/image76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6.png"/><Relationship Id="rId2" Type="http://schemas.openxmlformats.org/officeDocument/2006/relationships/image" Target="../media/image7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8.png"/><Relationship Id="rId5" Type="http://schemas.openxmlformats.org/officeDocument/2006/relationships/image" Target="../media/image767.png"/><Relationship Id="rId4" Type="http://schemas.openxmlformats.org/officeDocument/2006/relationships/image" Target="../media/image159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76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2.png"/><Relationship Id="rId4" Type="http://schemas.openxmlformats.org/officeDocument/2006/relationships/image" Target="../media/image771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4.png"/><Relationship Id="rId2" Type="http://schemas.openxmlformats.org/officeDocument/2006/relationships/image" Target="../media/image7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6.png"/><Relationship Id="rId2" Type="http://schemas.openxmlformats.org/officeDocument/2006/relationships/image" Target="../media/image77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7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9.png"/><Relationship Id="rId2" Type="http://schemas.openxmlformats.org/officeDocument/2006/relationships/image" Target="../media/image77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1.png"/><Relationship Id="rId4" Type="http://schemas.openxmlformats.org/officeDocument/2006/relationships/image" Target="../media/image780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3.png"/><Relationship Id="rId2" Type="http://schemas.openxmlformats.org/officeDocument/2006/relationships/image" Target="../media/image78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4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6.png"/><Relationship Id="rId7" Type="http://schemas.openxmlformats.org/officeDocument/2006/relationships/image" Target="../media/image788.png"/><Relationship Id="rId2" Type="http://schemas.openxmlformats.org/officeDocument/2006/relationships/image" Target="../media/image7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7.png"/><Relationship Id="rId5" Type="http://schemas.openxmlformats.org/officeDocument/2006/relationships/image" Target="../media/image243.png"/><Relationship Id="rId4" Type="http://schemas.openxmlformats.org/officeDocument/2006/relationships/image" Target="../media/image228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78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0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2.png"/><Relationship Id="rId2" Type="http://schemas.openxmlformats.org/officeDocument/2006/relationships/image" Target="../media/image79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5.png"/><Relationship Id="rId7" Type="http://schemas.openxmlformats.org/officeDocument/2006/relationships/image" Target="../media/image797.png"/><Relationship Id="rId2" Type="http://schemas.openxmlformats.org/officeDocument/2006/relationships/image" Target="../media/image7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6.png"/><Relationship Id="rId5" Type="http://schemas.openxmlformats.org/officeDocument/2006/relationships/image" Target="../media/image243.png"/><Relationship Id="rId4" Type="http://schemas.openxmlformats.org/officeDocument/2006/relationships/image" Target="../media/image228.pn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3.png"/><Relationship Id="rId3" Type="http://schemas.openxmlformats.org/officeDocument/2006/relationships/image" Target="../media/image799.png"/><Relationship Id="rId7" Type="http://schemas.openxmlformats.org/officeDocument/2006/relationships/image" Target="../media/image802.png"/><Relationship Id="rId2" Type="http://schemas.openxmlformats.org/officeDocument/2006/relationships/image" Target="../media/image7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1.png"/><Relationship Id="rId5" Type="http://schemas.openxmlformats.org/officeDocument/2006/relationships/image" Target="../media/image800.png"/><Relationship Id="rId4" Type="http://schemas.openxmlformats.org/officeDocument/2006/relationships/image" Target="../media/image159.png"/><Relationship Id="rId9" Type="http://schemas.openxmlformats.org/officeDocument/2006/relationships/image" Target="../media/image804.pn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png"/><Relationship Id="rId3" Type="http://schemas.openxmlformats.org/officeDocument/2006/relationships/image" Target="../media/image806.png"/><Relationship Id="rId7" Type="http://schemas.openxmlformats.org/officeDocument/2006/relationships/image" Target="../media/image809.png"/><Relationship Id="rId2" Type="http://schemas.openxmlformats.org/officeDocument/2006/relationships/image" Target="../media/image8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8.png"/><Relationship Id="rId5" Type="http://schemas.openxmlformats.org/officeDocument/2006/relationships/image" Target="../media/image807.png"/><Relationship Id="rId10" Type="http://schemas.openxmlformats.org/officeDocument/2006/relationships/image" Target="../media/image810.png"/><Relationship Id="rId4" Type="http://schemas.openxmlformats.org/officeDocument/2006/relationships/image" Target="../media/image46.png"/><Relationship Id="rId9" Type="http://schemas.openxmlformats.org/officeDocument/2006/relationships/image" Target="../media/image167.png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812.png"/><Relationship Id="rId7" Type="http://schemas.openxmlformats.org/officeDocument/2006/relationships/image" Target="../media/image163.png"/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5.png"/><Relationship Id="rId5" Type="http://schemas.openxmlformats.org/officeDocument/2006/relationships/image" Target="../media/image814.png"/><Relationship Id="rId4" Type="http://schemas.openxmlformats.org/officeDocument/2006/relationships/image" Target="../media/image813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7.png"/><Relationship Id="rId2" Type="http://schemas.openxmlformats.org/officeDocument/2006/relationships/image" Target="../media/image8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8.jpg"/><Relationship Id="rId4" Type="http://schemas.openxmlformats.org/officeDocument/2006/relationships/image" Target="../media/image4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8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1.jp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3.png"/><Relationship Id="rId2" Type="http://schemas.openxmlformats.org/officeDocument/2006/relationships/image" Target="../media/image822.png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5.png"/><Relationship Id="rId2" Type="http://schemas.openxmlformats.org/officeDocument/2006/relationships/image" Target="../media/image8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6.png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7.png"/><Relationship Id="rId1" Type="http://schemas.openxmlformats.org/officeDocument/2006/relationships/slideLayout" Target="../slideLayouts/slideLayout5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5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8.png"/><Relationship Id="rId7" Type="http://schemas.openxmlformats.org/officeDocument/2006/relationships/image" Target="../media/image17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9" Type="http://schemas.openxmlformats.org/officeDocument/2006/relationships/image" Target="../media/image1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8.png"/><Relationship Id="rId7" Type="http://schemas.openxmlformats.org/officeDocument/2006/relationships/image" Target="../media/image16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png"/><Relationship Id="rId5" Type="http://schemas.openxmlformats.org/officeDocument/2006/relationships/image" Target="../media/image122.png"/><Relationship Id="rId4" Type="http://schemas.openxmlformats.org/officeDocument/2006/relationships/image" Target="../media/image159.png"/><Relationship Id="rId9" Type="http://schemas.openxmlformats.org/officeDocument/2006/relationships/image" Target="../media/image16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65.png"/><Relationship Id="rId7" Type="http://schemas.openxmlformats.org/officeDocument/2006/relationships/image" Target="../media/image47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9.png"/><Relationship Id="rId4" Type="http://schemas.openxmlformats.org/officeDocument/2006/relationships/image" Target="../media/image17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18" Type="http://schemas.openxmlformats.org/officeDocument/2006/relationships/image" Target="../media/image203.png"/><Relationship Id="rId3" Type="http://schemas.openxmlformats.org/officeDocument/2006/relationships/image" Target="../media/image188.png"/><Relationship Id="rId21" Type="http://schemas.openxmlformats.org/officeDocument/2006/relationships/image" Target="../media/image206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5" Type="http://schemas.openxmlformats.org/officeDocument/2006/relationships/image" Target="../media/image210.png"/><Relationship Id="rId2" Type="http://schemas.openxmlformats.org/officeDocument/2006/relationships/image" Target="../media/image187.png"/><Relationship Id="rId16" Type="http://schemas.openxmlformats.org/officeDocument/2006/relationships/image" Target="../media/image201.png"/><Relationship Id="rId20" Type="http://schemas.openxmlformats.org/officeDocument/2006/relationships/image" Target="../media/image2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24" Type="http://schemas.openxmlformats.org/officeDocument/2006/relationships/image" Target="../media/image209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23" Type="http://schemas.openxmlformats.org/officeDocument/2006/relationships/image" Target="../media/image208.png"/><Relationship Id="rId10" Type="http://schemas.openxmlformats.org/officeDocument/2006/relationships/image" Target="../media/image195.png"/><Relationship Id="rId19" Type="http://schemas.openxmlformats.org/officeDocument/2006/relationships/image" Target="../media/image204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Relationship Id="rId22" Type="http://schemas.openxmlformats.org/officeDocument/2006/relationships/image" Target="../media/image2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13" Type="http://schemas.openxmlformats.org/officeDocument/2006/relationships/image" Target="../media/image237.png"/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12" Type="http://schemas.openxmlformats.org/officeDocument/2006/relationships/image" Target="../media/image236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0.png"/><Relationship Id="rId11" Type="http://schemas.openxmlformats.org/officeDocument/2006/relationships/image" Target="../media/image235.png"/><Relationship Id="rId5" Type="http://schemas.openxmlformats.org/officeDocument/2006/relationships/image" Target="../media/image229.png"/><Relationship Id="rId10" Type="http://schemas.openxmlformats.org/officeDocument/2006/relationships/image" Target="../media/image234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Relationship Id="rId14" Type="http://schemas.openxmlformats.org/officeDocument/2006/relationships/image" Target="../media/image23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40.png"/><Relationship Id="rId7" Type="http://schemas.openxmlformats.org/officeDocument/2006/relationships/image" Target="../media/image243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2.png"/><Relationship Id="rId5" Type="http://schemas.openxmlformats.org/officeDocument/2006/relationships/image" Target="../media/image228.png"/><Relationship Id="rId4" Type="http://schemas.openxmlformats.org/officeDocument/2006/relationships/image" Target="../media/image241.png"/><Relationship Id="rId9" Type="http://schemas.openxmlformats.org/officeDocument/2006/relationships/image" Target="../media/image2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53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2.png"/><Relationship Id="rId5" Type="http://schemas.openxmlformats.org/officeDocument/2006/relationships/image" Target="../media/image166.png"/><Relationship Id="rId4" Type="http://schemas.openxmlformats.org/officeDocument/2006/relationships/image" Target="../media/image25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55.png"/><Relationship Id="rId7" Type="http://schemas.openxmlformats.org/officeDocument/2006/relationships/image" Target="../media/image259.png"/><Relationship Id="rId12" Type="http://schemas.openxmlformats.org/officeDocument/2006/relationships/image" Target="../media/image264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11" Type="http://schemas.openxmlformats.org/officeDocument/2006/relationships/image" Target="../media/image263.png"/><Relationship Id="rId5" Type="http://schemas.openxmlformats.org/officeDocument/2006/relationships/image" Target="../media/image257.png"/><Relationship Id="rId10" Type="http://schemas.openxmlformats.org/officeDocument/2006/relationships/image" Target="../media/image262.png"/><Relationship Id="rId4" Type="http://schemas.openxmlformats.org/officeDocument/2006/relationships/image" Target="../media/image256.png"/><Relationship Id="rId9" Type="http://schemas.openxmlformats.org/officeDocument/2006/relationships/image" Target="../media/image2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13" Type="http://schemas.openxmlformats.org/officeDocument/2006/relationships/image" Target="../media/image278.png"/><Relationship Id="rId18" Type="http://schemas.openxmlformats.org/officeDocument/2006/relationships/image" Target="../media/image283.png"/><Relationship Id="rId3" Type="http://schemas.openxmlformats.org/officeDocument/2006/relationships/image" Target="../media/image268.png"/><Relationship Id="rId7" Type="http://schemas.openxmlformats.org/officeDocument/2006/relationships/image" Target="../media/image272.png"/><Relationship Id="rId12" Type="http://schemas.openxmlformats.org/officeDocument/2006/relationships/image" Target="../media/image277.png"/><Relationship Id="rId17" Type="http://schemas.openxmlformats.org/officeDocument/2006/relationships/image" Target="../media/image282.png"/><Relationship Id="rId2" Type="http://schemas.openxmlformats.org/officeDocument/2006/relationships/image" Target="../media/image267.png"/><Relationship Id="rId16" Type="http://schemas.openxmlformats.org/officeDocument/2006/relationships/image" Target="../media/image281.png"/><Relationship Id="rId20" Type="http://schemas.openxmlformats.org/officeDocument/2006/relationships/image" Target="../media/image2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1.png"/><Relationship Id="rId11" Type="http://schemas.openxmlformats.org/officeDocument/2006/relationships/image" Target="../media/image276.png"/><Relationship Id="rId5" Type="http://schemas.openxmlformats.org/officeDocument/2006/relationships/image" Target="../media/image270.png"/><Relationship Id="rId15" Type="http://schemas.openxmlformats.org/officeDocument/2006/relationships/image" Target="../media/image280.png"/><Relationship Id="rId10" Type="http://schemas.openxmlformats.org/officeDocument/2006/relationships/image" Target="../media/image275.png"/><Relationship Id="rId19" Type="http://schemas.openxmlformats.org/officeDocument/2006/relationships/image" Target="../media/image284.png"/><Relationship Id="rId4" Type="http://schemas.openxmlformats.org/officeDocument/2006/relationships/image" Target="../media/image269.png"/><Relationship Id="rId9" Type="http://schemas.openxmlformats.org/officeDocument/2006/relationships/image" Target="../media/image274.png"/><Relationship Id="rId14" Type="http://schemas.openxmlformats.org/officeDocument/2006/relationships/image" Target="../media/image27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287.png"/><Relationship Id="rId7" Type="http://schemas.openxmlformats.org/officeDocument/2006/relationships/image" Target="../media/image291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7" Type="http://schemas.openxmlformats.org/officeDocument/2006/relationships/image" Target="../media/image17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6.png"/><Relationship Id="rId5" Type="http://schemas.openxmlformats.org/officeDocument/2006/relationships/image" Target="../media/image295.png"/><Relationship Id="rId4" Type="http://schemas.openxmlformats.org/officeDocument/2006/relationships/image" Target="../media/image17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13" Type="http://schemas.openxmlformats.org/officeDocument/2006/relationships/image" Target="../media/image308.png"/><Relationship Id="rId18" Type="http://schemas.openxmlformats.org/officeDocument/2006/relationships/image" Target="../media/image313.png"/><Relationship Id="rId3" Type="http://schemas.openxmlformats.org/officeDocument/2006/relationships/image" Target="../media/image298.png"/><Relationship Id="rId21" Type="http://schemas.openxmlformats.org/officeDocument/2006/relationships/image" Target="../media/image316.png"/><Relationship Id="rId7" Type="http://schemas.openxmlformats.org/officeDocument/2006/relationships/image" Target="../media/image302.png"/><Relationship Id="rId12" Type="http://schemas.openxmlformats.org/officeDocument/2006/relationships/image" Target="../media/image307.png"/><Relationship Id="rId17" Type="http://schemas.openxmlformats.org/officeDocument/2006/relationships/image" Target="../media/image312.png"/><Relationship Id="rId2" Type="http://schemas.openxmlformats.org/officeDocument/2006/relationships/image" Target="../media/image297.png"/><Relationship Id="rId16" Type="http://schemas.openxmlformats.org/officeDocument/2006/relationships/image" Target="../media/image311.png"/><Relationship Id="rId20" Type="http://schemas.openxmlformats.org/officeDocument/2006/relationships/image" Target="../media/image3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1.png"/><Relationship Id="rId11" Type="http://schemas.openxmlformats.org/officeDocument/2006/relationships/image" Target="../media/image306.png"/><Relationship Id="rId24" Type="http://schemas.openxmlformats.org/officeDocument/2006/relationships/image" Target="../media/image319.png"/><Relationship Id="rId5" Type="http://schemas.openxmlformats.org/officeDocument/2006/relationships/image" Target="../media/image300.png"/><Relationship Id="rId15" Type="http://schemas.openxmlformats.org/officeDocument/2006/relationships/image" Target="../media/image310.png"/><Relationship Id="rId23" Type="http://schemas.openxmlformats.org/officeDocument/2006/relationships/image" Target="../media/image318.png"/><Relationship Id="rId10" Type="http://schemas.openxmlformats.org/officeDocument/2006/relationships/image" Target="../media/image305.png"/><Relationship Id="rId19" Type="http://schemas.openxmlformats.org/officeDocument/2006/relationships/image" Target="../media/image314.png"/><Relationship Id="rId4" Type="http://schemas.openxmlformats.org/officeDocument/2006/relationships/image" Target="../media/image299.png"/><Relationship Id="rId9" Type="http://schemas.openxmlformats.org/officeDocument/2006/relationships/image" Target="../media/image304.png"/><Relationship Id="rId14" Type="http://schemas.openxmlformats.org/officeDocument/2006/relationships/image" Target="../media/image309.png"/><Relationship Id="rId22" Type="http://schemas.openxmlformats.org/officeDocument/2006/relationships/image" Target="../media/image3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0.png"/><Relationship Id="rId4" Type="http://schemas.openxmlformats.org/officeDocument/2006/relationships/image" Target="../media/image32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3" Type="http://schemas.openxmlformats.org/officeDocument/2006/relationships/image" Target="../media/image332.png"/><Relationship Id="rId7" Type="http://schemas.openxmlformats.org/officeDocument/2006/relationships/image" Target="../media/image335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4.png"/><Relationship Id="rId11" Type="http://schemas.openxmlformats.org/officeDocument/2006/relationships/image" Target="../media/image339.png"/><Relationship Id="rId5" Type="http://schemas.openxmlformats.org/officeDocument/2006/relationships/image" Target="../media/image137.png"/><Relationship Id="rId10" Type="http://schemas.openxmlformats.org/officeDocument/2006/relationships/image" Target="../media/image338.png"/><Relationship Id="rId4" Type="http://schemas.openxmlformats.org/officeDocument/2006/relationships/image" Target="../media/image333.png"/><Relationship Id="rId9" Type="http://schemas.openxmlformats.org/officeDocument/2006/relationships/image" Target="../media/image33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9.png"/><Relationship Id="rId5" Type="http://schemas.openxmlformats.org/officeDocument/2006/relationships/image" Target="../media/image348.png"/><Relationship Id="rId4" Type="http://schemas.openxmlformats.org/officeDocument/2006/relationships/image" Target="../media/image3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4.png"/><Relationship Id="rId5" Type="http://schemas.openxmlformats.org/officeDocument/2006/relationships/image" Target="../media/image353.png"/><Relationship Id="rId4" Type="http://schemas.openxmlformats.org/officeDocument/2006/relationships/image" Target="../media/image35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13" Type="http://schemas.openxmlformats.org/officeDocument/2006/relationships/image" Target="../media/image366.png"/><Relationship Id="rId18" Type="http://schemas.openxmlformats.org/officeDocument/2006/relationships/image" Target="../media/image371.png"/><Relationship Id="rId3" Type="http://schemas.openxmlformats.org/officeDocument/2006/relationships/image" Target="../media/image356.png"/><Relationship Id="rId7" Type="http://schemas.openxmlformats.org/officeDocument/2006/relationships/image" Target="../media/image360.png"/><Relationship Id="rId12" Type="http://schemas.openxmlformats.org/officeDocument/2006/relationships/image" Target="../media/image365.png"/><Relationship Id="rId17" Type="http://schemas.openxmlformats.org/officeDocument/2006/relationships/image" Target="../media/image370.png"/><Relationship Id="rId2" Type="http://schemas.openxmlformats.org/officeDocument/2006/relationships/image" Target="../media/image355.png"/><Relationship Id="rId16" Type="http://schemas.openxmlformats.org/officeDocument/2006/relationships/image" Target="../media/image3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9.png"/><Relationship Id="rId11" Type="http://schemas.openxmlformats.org/officeDocument/2006/relationships/image" Target="../media/image364.png"/><Relationship Id="rId5" Type="http://schemas.openxmlformats.org/officeDocument/2006/relationships/image" Target="../media/image358.png"/><Relationship Id="rId15" Type="http://schemas.openxmlformats.org/officeDocument/2006/relationships/image" Target="../media/image368.png"/><Relationship Id="rId10" Type="http://schemas.openxmlformats.org/officeDocument/2006/relationships/image" Target="../media/image363.png"/><Relationship Id="rId19" Type="http://schemas.openxmlformats.org/officeDocument/2006/relationships/image" Target="../media/image372.png"/><Relationship Id="rId4" Type="http://schemas.openxmlformats.org/officeDocument/2006/relationships/image" Target="../media/image357.png"/><Relationship Id="rId9" Type="http://schemas.openxmlformats.org/officeDocument/2006/relationships/image" Target="../media/image362.png"/><Relationship Id="rId14" Type="http://schemas.openxmlformats.org/officeDocument/2006/relationships/image" Target="../media/image3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7" Type="http://schemas.openxmlformats.org/officeDocument/2006/relationships/image" Target="../media/image380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9.png"/><Relationship Id="rId5" Type="http://schemas.openxmlformats.org/officeDocument/2006/relationships/image" Target="../media/image378.png"/><Relationship Id="rId4" Type="http://schemas.openxmlformats.org/officeDocument/2006/relationships/image" Target="../media/image37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4.png"/><Relationship Id="rId5" Type="http://schemas.openxmlformats.org/officeDocument/2006/relationships/image" Target="../media/image383.png"/><Relationship Id="rId4" Type="http://schemas.openxmlformats.org/officeDocument/2006/relationships/image" Target="../media/image1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2.png"/><Relationship Id="rId4" Type="http://schemas.openxmlformats.org/officeDocument/2006/relationships/image" Target="../media/image15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7" Type="http://schemas.openxmlformats.org/officeDocument/2006/relationships/image" Target="../media/image393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2.png"/><Relationship Id="rId5" Type="http://schemas.openxmlformats.org/officeDocument/2006/relationships/image" Target="../media/image391.png"/><Relationship Id="rId4" Type="http://schemas.openxmlformats.org/officeDocument/2006/relationships/image" Target="../media/image17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7" Type="http://schemas.openxmlformats.org/officeDocument/2006/relationships/image" Target="../media/image398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7.png"/><Relationship Id="rId5" Type="http://schemas.openxmlformats.org/officeDocument/2006/relationships/image" Target="../media/image46.png"/><Relationship Id="rId4" Type="http://schemas.openxmlformats.org/officeDocument/2006/relationships/image" Target="../media/image3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7.png"/><Relationship Id="rId3" Type="http://schemas.openxmlformats.org/officeDocument/2006/relationships/image" Target="../media/image404.png"/><Relationship Id="rId7" Type="http://schemas.openxmlformats.org/officeDocument/2006/relationships/image" Target="../media/image406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5.png"/><Relationship Id="rId11" Type="http://schemas.openxmlformats.org/officeDocument/2006/relationships/image" Target="../media/image410.png"/><Relationship Id="rId5" Type="http://schemas.openxmlformats.org/officeDocument/2006/relationships/image" Target="../media/image122.png"/><Relationship Id="rId10" Type="http://schemas.openxmlformats.org/officeDocument/2006/relationships/image" Target="../media/image409.png"/><Relationship Id="rId4" Type="http://schemas.openxmlformats.org/officeDocument/2006/relationships/image" Target="../media/image159.png"/><Relationship Id="rId9" Type="http://schemas.openxmlformats.org/officeDocument/2006/relationships/image" Target="../media/image40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4.png"/><Relationship Id="rId3" Type="http://schemas.openxmlformats.org/officeDocument/2006/relationships/image" Target="../media/image412.png"/><Relationship Id="rId7" Type="http://schemas.openxmlformats.org/officeDocument/2006/relationships/image" Target="../media/image383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4.png"/><Relationship Id="rId5" Type="http://schemas.openxmlformats.org/officeDocument/2006/relationships/image" Target="../media/image150.png"/><Relationship Id="rId4" Type="http://schemas.openxmlformats.org/officeDocument/2006/relationships/image" Target="../media/image41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.png"/><Relationship Id="rId3" Type="http://schemas.openxmlformats.org/officeDocument/2006/relationships/image" Target="../media/image420.png"/><Relationship Id="rId7" Type="http://schemas.openxmlformats.org/officeDocument/2006/relationships/image" Target="../media/image423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422.png"/><Relationship Id="rId4" Type="http://schemas.openxmlformats.org/officeDocument/2006/relationships/image" Target="../media/image421.png"/><Relationship Id="rId9" Type="http://schemas.openxmlformats.org/officeDocument/2006/relationships/image" Target="../media/image15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3.png"/><Relationship Id="rId3" Type="http://schemas.openxmlformats.org/officeDocument/2006/relationships/image" Target="../media/image428.png"/><Relationship Id="rId7" Type="http://schemas.openxmlformats.org/officeDocument/2006/relationships/image" Target="../media/image432.png"/><Relationship Id="rId12" Type="http://schemas.openxmlformats.org/officeDocument/2006/relationships/image" Target="../media/image436.png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1.png"/><Relationship Id="rId11" Type="http://schemas.openxmlformats.org/officeDocument/2006/relationships/image" Target="../media/image435.png"/><Relationship Id="rId5" Type="http://schemas.openxmlformats.org/officeDocument/2006/relationships/image" Target="../media/image430.png"/><Relationship Id="rId10" Type="http://schemas.openxmlformats.org/officeDocument/2006/relationships/image" Target="../media/image36.png"/><Relationship Id="rId4" Type="http://schemas.openxmlformats.org/officeDocument/2006/relationships/image" Target="../media/image429.png"/><Relationship Id="rId9" Type="http://schemas.openxmlformats.org/officeDocument/2006/relationships/image" Target="../media/image43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png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0.png"/><Relationship Id="rId4" Type="http://schemas.openxmlformats.org/officeDocument/2006/relationships/image" Target="../media/image4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4.png"/><Relationship Id="rId4" Type="http://schemas.openxmlformats.org/officeDocument/2006/relationships/image" Target="../media/image44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png"/><Relationship Id="rId13" Type="http://schemas.openxmlformats.org/officeDocument/2006/relationships/image" Target="../media/image456.png"/><Relationship Id="rId3" Type="http://schemas.openxmlformats.org/officeDocument/2006/relationships/image" Target="../media/image446.png"/><Relationship Id="rId7" Type="http://schemas.openxmlformats.org/officeDocument/2006/relationships/image" Target="../media/image450.png"/><Relationship Id="rId12" Type="http://schemas.openxmlformats.org/officeDocument/2006/relationships/image" Target="../media/image455.png"/><Relationship Id="rId2" Type="http://schemas.openxmlformats.org/officeDocument/2006/relationships/image" Target="../media/image445.png"/><Relationship Id="rId16" Type="http://schemas.openxmlformats.org/officeDocument/2006/relationships/image" Target="../media/image4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9.png"/><Relationship Id="rId11" Type="http://schemas.openxmlformats.org/officeDocument/2006/relationships/image" Target="../media/image454.png"/><Relationship Id="rId5" Type="http://schemas.openxmlformats.org/officeDocument/2006/relationships/image" Target="../media/image448.png"/><Relationship Id="rId15" Type="http://schemas.openxmlformats.org/officeDocument/2006/relationships/image" Target="../media/image458.png"/><Relationship Id="rId10" Type="http://schemas.openxmlformats.org/officeDocument/2006/relationships/image" Target="../media/image453.png"/><Relationship Id="rId4" Type="http://schemas.openxmlformats.org/officeDocument/2006/relationships/image" Target="../media/image447.png"/><Relationship Id="rId9" Type="http://schemas.openxmlformats.org/officeDocument/2006/relationships/image" Target="../media/image452.png"/><Relationship Id="rId14" Type="http://schemas.openxmlformats.org/officeDocument/2006/relationships/image" Target="../media/image45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png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67.png"/><Relationship Id="rId7" Type="http://schemas.openxmlformats.org/officeDocument/2006/relationships/image" Target="../media/image469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8.png"/><Relationship Id="rId5" Type="http://schemas.openxmlformats.org/officeDocument/2006/relationships/image" Target="../media/image378.png"/><Relationship Id="rId4" Type="http://schemas.openxmlformats.org/officeDocument/2006/relationships/image" Target="../media/image37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png"/><Relationship Id="rId3" Type="http://schemas.openxmlformats.org/officeDocument/2006/relationships/image" Target="../media/image471.png"/><Relationship Id="rId7" Type="http://schemas.openxmlformats.org/officeDocument/2006/relationships/image" Target="../media/image475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4.png"/><Relationship Id="rId5" Type="http://schemas.openxmlformats.org/officeDocument/2006/relationships/image" Target="../media/image473.png"/><Relationship Id="rId4" Type="http://schemas.openxmlformats.org/officeDocument/2006/relationships/image" Target="../media/image47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png"/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3.png"/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4.png"/><Relationship Id="rId4" Type="http://schemas.openxmlformats.org/officeDocument/2006/relationships/image" Target="../media/image4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0"/>
            <a:ext cx="443865" cy="6858000"/>
          </a:xfrm>
          <a:custGeom>
            <a:avLst/>
            <a:gdLst/>
            <a:ahLst/>
            <a:cxnLst/>
            <a:rect l="l" t="t" r="r" b="b"/>
            <a:pathLst>
              <a:path w="443865" h="6858000">
                <a:moveTo>
                  <a:pt x="0" y="6858000"/>
                </a:moveTo>
                <a:lnTo>
                  <a:pt x="443484" y="6858000"/>
                </a:lnTo>
                <a:lnTo>
                  <a:pt x="44348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6D2AA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2396" y="0"/>
            <a:ext cx="3175" cy="6858000"/>
          </a:xfrm>
          <a:custGeom>
            <a:avLst/>
            <a:gdLst/>
            <a:ahLst/>
            <a:cxnLst/>
            <a:rect l="l" t="t" r="r" b="b"/>
            <a:pathLst>
              <a:path w="3175" h="6858000">
                <a:moveTo>
                  <a:pt x="0" y="6858000"/>
                </a:moveTo>
                <a:lnTo>
                  <a:pt x="3047" y="6858000"/>
                </a:lnTo>
                <a:lnTo>
                  <a:pt x="3047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6D2AA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3355" y="0"/>
            <a:ext cx="47625" cy="6858000"/>
          </a:xfrm>
          <a:custGeom>
            <a:avLst/>
            <a:gdLst/>
            <a:ahLst/>
            <a:cxnLst/>
            <a:rect l="l" t="t" r="r" b="b"/>
            <a:pathLst>
              <a:path w="47625" h="6858000">
                <a:moveTo>
                  <a:pt x="0" y="6858000"/>
                </a:moveTo>
                <a:lnTo>
                  <a:pt x="47243" y="6858000"/>
                </a:lnTo>
                <a:lnTo>
                  <a:pt x="4724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6D2AA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5843" y="0"/>
            <a:ext cx="105410" cy="6858000"/>
          </a:xfrm>
          <a:custGeom>
            <a:avLst/>
            <a:gdLst/>
            <a:ahLst/>
            <a:cxnLst/>
            <a:rect l="l" t="t" r="r" b="b"/>
            <a:pathLst>
              <a:path w="105410" h="6858000">
                <a:moveTo>
                  <a:pt x="105156" y="0"/>
                </a:moveTo>
                <a:lnTo>
                  <a:pt x="0" y="0"/>
                </a:lnTo>
                <a:lnTo>
                  <a:pt x="0" y="6858000"/>
                </a:lnTo>
                <a:lnTo>
                  <a:pt x="105156" y="6858000"/>
                </a:lnTo>
                <a:lnTo>
                  <a:pt x="105156" y="0"/>
                </a:lnTo>
                <a:close/>
              </a:path>
            </a:pathLst>
          </a:custGeom>
          <a:solidFill>
            <a:srgbClr val="F8E2CA">
              <a:alpha val="3607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990600" y="0"/>
            <a:ext cx="381000" cy="6858000"/>
            <a:chOff x="990600" y="0"/>
            <a:chExt cx="381000" cy="6858000"/>
          </a:xfrm>
        </p:grpSpPr>
        <p:sp>
          <p:nvSpPr>
            <p:cNvPr id="7" name="object 7"/>
            <p:cNvSpPr/>
            <p:nvPr/>
          </p:nvSpPr>
          <p:spPr>
            <a:xfrm>
              <a:off x="990600" y="0"/>
              <a:ext cx="181610" cy="6858000"/>
            </a:xfrm>
            <a:custGeom>
              <a:avLst/>
              <a:gdLst/>
              <a:ahLst/>
              <a:cxnLst/>
              <a:rect l="l" t="t" r="r" b="b"/>
              <a:pathLst>
                <a:path w="181609" h="6858000">
                  <a:moveTo>
                    <a:pt x="18135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1356" y="6858000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F8E2CA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1476" y="0"/>
              <a:ext cx="230504" cy="6858000"/>
            </a:xfrm>
            <a:custGeom>
              <a:avLst/>
              <a:gdLst/>
              <a:ahLst/>
              <a:cxnLst/>
              <a:rect l="l" t="t" r="r" b="b"/>
              <a:pathLst>
                <a:path w="230505" h="6858000">
                  <a:moveTo>
                    <a:pt x="23012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0124" y="6858000"/>
                  </a:lnTo>
                  <a:lnTo>
                    <a:pt x="230124" y="0"/>
                  </a:lnTo>
                  <a:close/>
                </a:path>
              </a:pathLst>
            </a:custGeom>
            <a:solidFill>
              <a:srgbClr val="FBF0E7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06679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1" y="6857999"/>
                </a:lnTo>
              </a:path>
            </a:pathLst>
          </a:custGeom>
          <a:ln w="57912">
            <a:solidFill>
              <a:srgbClr val="F6D2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824483" y="0"/>
            <a:ext cx="119380" cy="6858000"/>
            <a:chOff x="824483" y="0"/>
            <a:chExt cx="119380" cy="6858000"/>
          </a:xfrm>
        </p:grpSpPr>
        <p:sp>
          <p:nvSpPr>
            <p:cNvPr id="11" name="object 11"/>
            <p:cNvSpPr/>
            <p:nvPr/>
          </p:nvSpPr>
          <p:spPr>
            <a:xfrm>
              <a:off x="914399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57912">
              <a:solidFill>
                <a:srgbClr val="FBF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3439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57912">
              <a:solidFill>
                <a:srgbClr val="F6D2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727454" y="761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28956">
            <a:solidFill>
              <a:srgbClr val="F6D2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668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144">
            <a:solidFill>
              <a:srgbClr val="F6D2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4564" y="0"/>
            <a:ext cx="58419" cy="6858000"/>
          </a:xfrm>
          <a:custGeom>
            <a:avLst/>
            <a:gdLst/>
            <a:ahLst/>
            <a:cxnLst/>
            <a:rect l="l" t="t" r="r" b="b"/>
            <a:pathLst>
              <a:path w="58420" h="6858000">
                <a:moveTo>
                  <a:pt x="11557" y="0"/>
                </a:moveTo>
                <a:lnTo>
                  <a:pt x="0" y="0"/>
                </a:lnTo>
                <a:lnTo>
                  <a:pt x="0" y="6858000"/>
                </a:lnTo>
                <a:lnTo>
                  <a:pt x="11557" y="6858000"/>
                </a:lnTo>
                <a:lnTo>
                  <a:pt x="11557" y="0"/>
                </a:lnTo>
                <a:close/>
              </a:path>
              <a:path w="58420" h="6858000">
                <a:moveTo>
                  <a:pt x="57912" y="0"/>
                </a:moveTo>
                <a:lnTo>
                  <a:pt x="23114" y="0"/>
                </a:lnTo>
                <a:lnTo>
                  <a:pt x="23114" y="6858000"/>
                </a:lnTo>
                <a:lnTo>
                  <a:pt x="57912" y="6858000"/>
                </a:lnTo>
                <a:lnTo>
                  <a:pt x="57912" y="0"/>
                </a:lnTo>
                <a:close/>
              </a:path>
            </a:pathLst>
          </a:custGeom>
          <a:solidFill>
            <a:srgbClr val="F6D2A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609600" y="0"/>
            <a:ext cx="7606283" cy="6858000"/>
            <a:chOff x="609600" y="0"/>
            <a:chExt cx="7606283" cy="6858000"/>
          </a:xfrm>
        </p:grpSpPr>
        <p:sp>
          <p:nvSpPr>
            <p:cNvPr id="17" name="object 17"/>
            <p:cNvSpPr/>
            <p:nvPr/>
          </p:nvSpPr>
          <p:spPr>
            <a:xfrm>
              <a:off x="1219199" y="0"/>
              <a:ext cx="76200" cy="6858000"/>
            </a:xfrm>
            <a:custGeom>
              <a:avLst/>
              <a:gdLst/>
              <a:ahLst/>
              <a:cxnLst/>
              <a:rect l="l" t="t" r="r" b="b"/>
              <a:pathLst>
                <a:path w="76200" h="6858000">
                  <a:moveTo>
                    <a:pt x="762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6200" y="68580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6D2AA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09600" y="3429000"/>
              <a:ext cx="1341120" cy="2078989"/>
            </a:xfrm>
            <a:custGeom>
              <a:avLst/>
              <a:gdLst/>
              <a:ahLst/>
              <a:cxnLst/>
              <a:rect l="l" t="t" r="r" b="b"/>
              <a:pathLst>
                <a:path w="1341120" h="2078989">
                  <a:moveTo>
                    <a:pt x="1295400" y="647700"/>
                  </a:moveTo>
                  <a:lnTo>
                    <a:pt x="1293622" y="599363"/>
                  </a:lnTo>
                  <a:lnTo>
                    <a:pt x="1288376" y="551980"/>
                  </a:lnTo>
                  <a:lnTo>
                    <a:pt x="1279779" y="505701"/>
                  </a:lnTo>
                  <a:lnTo>
                    <a:pt x="1267968" y="460629"/>
                  </a:lnTo>
                  <a:lnTo>
                    <a:pt x="1253070" y="416890"/>
                  </a:lnTo>
                  <a:lnTo>
                    <a:pt x="1235202" y="374637"/>
                  </a:lnTo>
                  <a:lnTo>
                    <a:pt x="1214488" y="333959"/>
                  </a:lnTo>
                  <a:lnTo>
                    <a:pt x="1191056" y="295008"/>
                  </a:lnTo>
                  <a:lnTo>
                    <a:pt x="1165034" y="257898"/>
                  </a:lnTo>
                  <a:lnTo>
                    <a:pt x="1136535" y="222745"/>
                  </a:lnTo>
                  <a:lnTo>
                    <a:pt x="1105700" y="189699"/>
                  </a:lnTo>
                  <a:lnTo>
                    <a:pt x="1072654" y="158864"/>
                  </a:lnTo>
                  <a:lnTo>
                    <a:pt x="1037501" y="130365"/>
                  </a:lnTo>
                  <a:lnTo>
                    <a:pt x="1000391" y="104343"/>
                  </a:lnTo>
                  <a:lnTo>
                    <a:pt x="961440" y="80911"/>
                  </a:lnTo>
                  <a:lnTo>
                    <a:pt x="920762" y="60198"/>
                  </a:lnTo>
                  <a:lnTo>
                    <a:pt x="878509" y="42329"/>
                  </a:lnTo>
                  <a:lnTo>
                    <a:pt x="834771" y="27432"/>
                  </a:lnTo>
                  <a:lnTo>
                    <a:pt x="789698" y="15621"/>
                  </a:lnTo>
                  <a:lnTo>
                    <a:pt x="743419" y="7023"/>
                  </a:lnTo>
                  <a:lnTo>
                    <a:pt x="696036" y="1778"/>
                  </a:lnTo>
                  <a:lnTo>
                    <a:pt x="647700" y="0"/>
                  </a:lnTo>
                  <a:lnTo>
                    <a:pt x="599351" y="1778"/>
                  </a:lnTo>
                  <a:lnTo>
                    <a:pt x="551980" y="7023"/>
                  </a:lnTo>
                  <a:lnTo>
                    <a:pt x="505701" y="15621"/>
                  </a:lnTo>
                  <a:lnTo>
                    <a:pt x="460629" y="27432"/>
                  </a:lnTo>
                  <a:lnTo>
                    <a:pt x="416902" y="42329"/>
                  </a:lnTo>
                  <a:lnTo>
                    <a:pt x="374637" y="60198"/>
                  </a:lnTo>
                  <a:lnTo>
                    <a:pt x="333971" y="80911"/>
                  </a:lnTo>
                  <a:lnTo>
                    <a:pt x="295008" y="104343"/>
                  </a:lnTo>
                  <a:lnTo>
                    <a:pt x="257898" y="130365"/>
                  </a:lnTo>
                  <a:lnTo>
                    <a:pt x="222758" y="158864"/>
                  </a:lnTo>
                  <a:lnTo>
                    <a:pt x="189699" y="189699"/>
                  </a:lnTo>
                  <a:lnTo>
                    <a:pt x="158864" y="222745"/>
                  </a:lnTo>
                  <a:lnTo>
                    <a:pt x="130365" y="257898"/>
                  </a:lnTo>
                  <a:lnTo>
                    <a:pt x="104343" y="295008"/>
                  </a:lnTo>
                  <a:lnTo>
                    <a:pt x="80911" y="333959"/>
                  </a:lnTo>
                  <a:lnTo>
                    <a:pt x="60185" y="374637"/>
                  </a:lnTo>
                  <a:lnTo>
                    <a:pt x="42316" y="416890"/>
                  </a:lnTo>
                  <a:lnTo>
                    <a:pt x="27419" y="460629"/>
                  </a:lnTo>
                  <a:lnTo>
                    <a:pt x="15608" y="505701"/>
                  </a:lnTo>
                  <a:lnTo>
                    <a:pt x="7010" y="551980"/>
                  </a:lnTo>
                  <a:lnTo>
                    <a:pt x="1765" y="599363"/>
                  </a:lnTo>
                  <a:lnTo>
                    <a:pt x="0" y="647700"/>
                  </a:lnTo>
                  <a:lnTo>
                    <a:pt x="1765" y="696048"/>
                  </a:lnTo>
                  <a:lnTo>
                    <a:pt x="7010" y="743432"/>
                  </a:lnTo>
                  <a:lnTo>
                    <a:pt x="15608" y="789711"/>
                  </a:lnTo>
                  <a:lnTo>
                    <a:pt x="27419" y="834783"/>
                  </a:lnTo>
                  <a:lnTo>
                    <a:pt x="42316" y="878522"/>
                  </a:lnTo>
                  <a:lnTo>
                    <a:pt x="60185" y="920775"/>
                  </a:lnTo>
                  <a:lnTo>
                    <a:pt x="80911" y="961453"/>
                  </a:lnTo>
                  <a:lnTo>
                    <a:pt x="104343" y="1000404"/>
                  </a:lnTo>
                  <a:lnTo>
                    <a:pt x="130365" y="1037513"/>
                  </a:lnTo>
                  <a:lnTo>
                    <a:pt x="158864" y="1072667"/>
                  </a:lnTo>
                  <a:lnTo>
                    <a:pt x="189699" y="1105712"/>
                  </a:lnTo>
                  <a:lnTo>
                    <a:pt x="222758" y="1136548"/>
                  </a:lnTo>
                  <a:lnTo>
                    <a:pt x="257898" y="1165047"/>
                  </a:lnTo>
                  <a:lnTo>
                    <a:pt x="295008" y="1191069"/>
                  </a:lnTo>
                  <a:lnTo>
                    <a:pt x="333971" y="1214501"/>
                  </a:lnTo>
                  <a:lnTo>
                    <a:pt x="374637" y="1235214"/>
                  </a:lnTo>
                  <a:lnTo>
                    <a:pt x="416902" y="1253083"/>
                  </a:lnTo>
                  <a:lnTo>
                    <a:pt x="460629" y="1267980"/>
                  </a:lnTo>
                  <a:lnTo>
                    <a:pt x="505701" y="1279791"/>
                  </a:lnTo>
                  <a:lnTo>
                    <a:pt x="551980" y="1288389"/>
                  </a:lnTo>
                  <a:lnTo>
                    <a:pt x="599351" y="1293634"/>
                  </a:lnTo>
                  <a:lnTo>
                    <a:pt x="647700" y="1295400"/>
                  </a:lnTo>
                  <a:lnTo>
                    <a:pt x="696036" y="1293634"/>
                  </a:lnTo>
                  <a:lnTo>
                    <a:pt x="743419" y="1288389"/>
                  </a:lnTo>
                  <a:lnTo>
                    <a:pt x="789698" y="1279791"/>
                  </a:lnTo>
                  <a:lnTo>
                    <a:pt x="834771" y="1267980"/>
                  </a:lnTo>
                  <a:lnTo>
                    <a:pt x="878509" y="1253083"/>
                  </a:lnTo>
                  <a:lnTo>
                    <a:pt x="920762" y="1235214"/>
                  </a:lnTo>
                  <a:lnTo>
                    <a:pt x="961440" y="1214501"/>
                  </a:lnTo>
                  <a:lnTo>
                    <a:pt x="1000391" y="1191069"/>
                  </a:lnTo>
                  <a:lnTo>
                    <a:pt x="1037501" y="1165047"/>
                  </a:lnTo>
                  <a:lnTo>
                    <a:pt x="1072654" y="1136548"/>
                  </a:lnTo>
                  <a:lnTo>
                    <a:pt x="1105700" y="1105712"/>
                  </a:lnTo>
                  <a:lnTo>
                    <a:pt x="1136535" y="1072667"/>
                  </a:lnTo>
                  <a:lnTo>
                    <a:pt x="1165034" y="1037513"/>
                  </a:lnTo>
                  <a:lnTo>
                    <a:pt x="1191056" y="1000404"/>
                  </a:lnTo>
                  <a:lnTo>
                    <a:pt x="1214488" y="961453"/>
                  </a:lnTo>
                  <a:lnTo>
                    <a:pt x="1235202" y="920775"/>
                  </a:lnTo>
                  <a:lnTo>
                    <a:pt x="1253070" y="878522"/>
                  </a:lnTo>
                  <a:lnTo>
                    <a:pt x="1267968" y="834783"/>
                  </a:lnTo>
                  <a:lnTo>
                    <a:pt x="1279779" y="789711"/>
                  </a:lnTo>
                  <a:lnTo>
                    <a:pt x="1288376" y="743432"/>
                  </a:lnTo>
                  <a:lnTo>
                    <a:pt x="1293622" y="696048"/>
                  </a:lnTo>
                  <a:lnTo>
                    <a:pt x="1295400" y="647700"/>
                  </a:lnTo>
                  <a:close/>
                </a:path>
                <a:path w="1341120" h="2078989">
                  <a:moveTo>
                    <a:pt x="1341120" y="1757934"/>
                  </a:moveTo>
                  <a:lnTo>
                    <a:pt x="1337640" y="1710537"/>
                  </a:lnTo>
                  <a:lnTo>
                    <a:pt x="1327531" y="1665287"/>
                  </a:lnTo>
                  <a:lnTo>
                    <a:pt x="1311300" y="1622704"/>
                  </a:lnTo>
                  <a:lnTo>
                    <a:pt x="1289431" y="1583258"/>
                  </a:lnTo>
                  <a:lnTo>
                    <a:pt x="1262418" y="1547469"/>
                  </a:lnTo>
                  <a:lnTo>
                    <a:pt x="1230782" y="1515833"/>
                  </a:lnTo>
                  <a:lnTo>
                    <a:pt x="1194993" y="1488821"/>
                  </a:lnTo>
                  <a:lnTo>
                    <a:pt x="1155547" y="1466951"/>
                  </a:lnTo>
                  <a:lnTo>
                    <a:pt x="1112964" y="1450721"/>
                  </a:lnTo>
                  <a:lnTo>
                    <a:pt x="1067714" y="1440611"/>
                  </a:lnTo>
                  <a:lnTo>
                    <a:pt x="1020318" y="1437132"/>
                  </a:lnTo>
                  <a:lnTo>
                    <a:pt x="972908" y="1440611"/>
                  </a:lnTo>
                  <a:lnTo>
                    <a:pt x="927658" y="1450721"/>
                  </a:lnTo>
                  <a:lnTo>
                    <a:pt x="885075" y="1466951"/>
                  </a:lnTo>
                  <a:lnTo>
                    <a:pt x="845629" y="1488821"/>
                  </a:lnTo>
                  <a:lnTo>
                    <a:pt x="809840" y="1515833"/>
                  </a:lnTo>
                  <a:lnTo>
                    <a:pt x="778205" y="1547469"/>
                  </a:lnTo>
                  <a:lnTo>
                    <a:pt x="751192" y="1583258"/>
                  </a:lnTo>
                  <a:lnTo>
                    <a:pt x="729322" y="1622704"/>
                  </a:lnTo>
                  <a:lnTo>
                    <a:pt x="713092" y="1665287"/>
                  </a:lnTo>
                  <a:lnTo>
                    <a:pt x="702983" y="1710537"/>
                  </a:lnTo>
                  <a:lnTo>
                    <a:pt x="699516" y="1757934"/>
                  </a:lnTo>
                  <a:lnTo>
                    <a:pt x="702983" y="1805343"/>
                  </a:lnTo>
                  <a:lnTo>
                    <a:pt x="713092" y="1850593"/>
                  </a:lnTo>
                  <a:lnTo>
                    <a:pt x="729322" y="1893176"/>
                  </a:lnTo>
                  <a:lnTo>
                    <a:pt x="751192" y="1932622"/>
                  </a:lnTo>
                  <a:lnTo>
                    <a:pt x="778205" y="1968411"/>
                  </a:lnTo>
                  <a:lnTo>
                    <a:pt x="809840" y="2000046"/>
                  </a:lnTo>
                  <a:lnTo>
                    <a:pt x="845629" y="2027059"/>
                  </a:lnTo>
                  <a:lnTo>
                    <a:pt x="885075" y="2048929"/>
                  </a:lnTo>
                  <a:lnTo>
                    <a:pt x="927658" y="2065159"/>
                  </a:lnTo>
                  <a:lnTo>
                    <a:pt x="972908" y="2075268"/>
                  </a:lnTo>
                  <a:lnTo>
                    <a:pt x="1020318" y="2078736"/>
                  </a:lnTo>
                  <a:lnTo>
                    <a:pt x="1067714" y="2075268"/>
                  </a:lnTo>
                  <a:lnTo>
                    <a:pt x="1112964" y="2065159"/>
                  </a:lnTo>
                  <a:lnTo>
                    <a:pt x="1155547" y="2048929"/>
                  </a:lnTo>
                  <a:lnTo>
                    <a:pt x="1194993" y="2027059"/>
                  </a:lnTo>
                  <a:lnTo>
                    <a:pt x="1230782" y="2000046"/>
                  </a:lnTo>
                  <a:lnTo>
                    <a:pt x="1262418" y="1968411"/>
                  </a:lnTo>
                  <a:lnTo>
                    <a:pt x="1289431" y="1932622"/>
                  </a:lnTo>
                  <a:lnTo>
                    <a:pt x="1311300" y="1893176"/>
                  </a:lnTo>
                  <a:lnTo>
                    <a:pt x="1327531" y="1850593"/>
                  </a:lnTo>
                  <a:lnTo>
                    <a:pt x="1337640" y="1805343"/>
                  </a:lnTo>
                  <a:lnTo>
                    <a:pt x="1341120" y="1757934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1184" y="5500115"/>
              <a:ext cx="137159" cy="13715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64195" y="4495800"/>
              <a:ext cx="607060" cy="1567180"/>
            </a:xfrm>
            <a:custGeom>
              <a:avLst/>
              <a:gdLst/>
              <a:ahLst/>
              <a:cxnLst/>
              <a:rect l="l" t="t" r="r" b="b"/>
              <a:pathLst>
                <a:path w="607060" h="1567179">
                  <a:moveTo>
                    <a:pt x="274332" y="1429512"/>
                  </a:moveTo>
                  <a:lnTo>
                    <a:pt x="267322" y="1386166"/>
                  </a:lnTo>
                  <a:lnTo>
                    <a:pt x="247840" y="1348511"/>
                  </a:lnTo>
                  <a:lnTo>
                    <a:pt x="218147" y="1318818"/>
                  </a:lnTo>
                  <a:lnTo>
                    <a:pt x="180492" y="1299349"/>
                  </a:lnTo>
                  <a:lnTo>
                    <a:pt x="137172" y="1292352"/>
                  </a:lnTo>
                  <a:lnTo>
                    <a:pt x="93840" y="1299349"/>
                  </a:lnTo>
                  <a:lnTo>
                    <a:pt x="56184" y="1318818"/>
                  </a:lnTo>
                  <a:lnTo>
                    <a:pt x="26492" y="1348511"/>
                  </a:lnTo>
                  <a:lnTo>
                    <a:pt x="7010" y="1386166"/>
                  </a:lnTo>
                  <a:lnTo>
                    <a:pt x="0" y="1429512"/>
                  </a:lnTo>
                  <a:lnTo>
                    <a:pt x="7010" y="1472869"/>
                  </a:lnTo>
                  <a:lnTo>
                    <a:pt x="26492" y="1510525"/>
                  </a:lnTo>
                  <a:lnTo>
                    <a:pt x="56184" y="1540217"/>
                  </a:lnTo>
                  <a:lnTo>
                    <a:pt x="93840" y="1559687"/>
                  </a:lnTo>
                  <a:lnTo>
                    <a:pt x="137172" y="1566672"/>
                  </a:lnTo>
                  <a:lnTo>
                    <a:pt x="180492" y="1559687"/>
                  </a:lnTo>
                  <a:lnTo>
                    <a:pt x="218147" y="1540217"/>
                  </a:lnTo>
                  <a:lnTo>
                    <a:pt x="247840" y="1510525"/>
                  </a:lnTo>
                  <a:lnTo>
                    <a:pt x="267322" y="1472869"/>
                  </a:lnTo>
                  <a:lnTo>
                    <a:pt x="274332" y="1429512"/>
                  </a:lnTo>
                  <a:close/>
                </a:path>
                <a:path w="607060" h="1567179">
                  <a:moveTo>
                    <a:pt x="606564" y="182880"/>
                  </a:moveTo>
                  <a:lnTo>
                    <a:pt x="600024" y="134277"/>
                  </a:lnTo>
                  <a:lnTo>
                    <a:pt x="581583" y="90601"/>
                  </a:lnTo>
                  <a:lnTo>
                    <a:pt x="552983" y="53581"/>
                  </a:lnTo>
                  <a:lnTo>
                    <a:pt x="515962" y="24980"/>
                  </a:lnTo>
                  <a:lnTo>
                    <a:pt x="472287" y="6540"/>
                  </a:lnTo>
                  <a:lnTo>
                    <a:pt x="423684" y="0"/>
                  </a:lnTo>
                  <a:lnTo>
                    <a:pt x="375069" y="6540"/>
                  </a:lnTo>
                  <a:lnTo>
                    <a:pt x="331393" y="24980"/>
                  </a:lnTo>
                  <a:lnTo>
                    <a:pt x="294373" y="53581"/>
                  </a:lnTo>
                  <a:lnTo>
                    <a:pt x="265772" y="90601"/>
                  </a:lnTo>
                  <a:lnTo>
                    <a:pt x="247332" y="134277"/>
                  </a:lnTo>
                  <a:lnTo>
                    <a:pt x="240804" y="182880"/>
                  </a:lnTo>
                  <a:lnTo>
                    <a:pt x="247332" y="231495"/>
                  </a:lnTo>
                  <a:lnTo>
                    <a:pt x="265772" y="275170"/>
                  </a:lnTo>
                  <a:lnTo>
                    <a:pt x="294373" y="312191"/>
                  </a:lnTo>
                  <a:lnTo>
                    <a:pt x="331393" y="340791"/>
                  </a:lnTo>
                  <a:lnTo>
                    <a:pt x="375069" y="359232"/>
                  </a:lnTo>
                  <a:lnTo>
                    <a:pt x="423684" y="365760"/>
                  </a:lnTo>
                  <a:lnTo>
                    <a:pt x="472287" y="359232"/>
                  </a:lnTo>
                  <a:lnTo>
                    <a:pt x="515962" y="340791"/>
                  </a:lnTo>
                  <a:lnTo>
                    <a:pt x="552983" y="312191"/>
                  </a:lnTo>
                  <a:lnTo>
                    <a:pt x="581583" y="275170"/>
                  </a:lnTo>
                  <a:lnTo>
                    <a:pt x="600024" y="231495"/>
                  </a:lnTo>
                  <a:lnTo>
                    <a:pt x="606564" y="18288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1263" y="2572511"/>
              <a:ext cx="6484620" cy="54559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7901" y="2069845"/>
              <a:ext cx="6451600" cy="51968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34050" y="2114676"/>
              <a:ext cx="145669" cy="2167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66181" y="2114676"/>
              <a:ext cx="143383" cy="21945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32937" y="2114676"/>
              <a:ext cx="145669" cy="21678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747901" y="2069845"/>
              <a:ext cx="6451600" cy="520065"/>
            </a:xfrm>
            <a:custGeom>
              <a:avLst/>
              <a:gdLst/>
              <a:ahLst/>
              <a:cxnLst/>
              <a:rect l="l" t="t" r="r" b="b"/>
              <a:pathLst>
                <a:path w="6451600" h="520064">
                  <a:moveTo>
                    <a:pt x="4551680" y="43433"/>
                  </a:moveTo>
                  <a:lnTo>
                    <a:pt x="4504658" y="56356"/>
                  </a:lnTo>
                  <a:lnTo>
                    <a:pt x="4471543" y="94995"/>
                  </a:lnTo>
                  <a:lnTo>
                    <a:pt x="4451826" y="160559"/>
                  </a:lnTo>
                  <a:lnTo>
                    <a:pt x="4446897" y="203831"/>
                  </a:lnTo>
                  <a:lnTo>
                    <a:pt x="4445254" y="254126"/>
                  </a:lnTo>
                  <a:lnTo>
                    <a:pt x="4446942" y="306655"/>
                  </a:lnTo>
                  <a:lnTo>
                    <a:pt x="4452000" y="352028"/>
                  </a:lnTo>
                  <a:lnTo>
                    <a:pt x="4460416" y="390233"/>
                  </a:lnTo>
                  <a:lnTo>
                    <a:pt x="4487467" y="445335"/>
                  </a:lnTo>
                  <a:lnTo>
                    <a:pt x="4528667" y="472819"/>
                  </a:lnTo>
                  <a:lnTo>
                    <a:pt x="4554601" y="476250"/>
                  </a:lnTo>
                  <a:lnTo>
                    <a:pt x="4568436" y="475275"/>
                  </a:lnTo>
                  <a:lnTo>
                    <a:pt x="4612969" y="452276"/>
                  </a:lnTo>
                  <a:lnTo>
                    <a:pt x="4636008" y="417575"/>
                  </a:lnTo>
                  <a:lnTo>
                    <a:pt x="4650670" y="370248"/>
                  </a:lnTo>
                  <a:lnTo>
                    <a:pt x="4656141" y="332487"/>
                  </a:lnTo>
                  <a:lnTo>
                    <a:pt x="4658895" y="290820"/>
                  </a:lnTo>
                  <a:lnTo>
                    <a:pt x="4659249" y="268604"/>
                  </a:lnTo>
                  <a:lnTo>
                    <a:pt x="4658510" y="233054"/>
                  </a:lnTo>
                  <a:lnTo>
                    <a:pt x="4652605" y="171003"/>
                  </a:lnTo>
                  <a:lnTo>
                    <a:pt x="4640867" y="121021"/>
                  </a:lnTo>
                  <a:lnTo>
                    <a:pt x="4623202" y="83250"/>
                  </a:lnTo>
                  <a:lnTo>
                    <a:pt x="4585192" y="49815"/>
                  </a:lnTo>
                  <a:lnTo>
                    <a:pt x="4551680" y="43433"/>
                  </a:lnTo>
                  <a:close/>
                </a:path>
                <a:path w="6451600" h="520064">
                  <a:moveTo>
                    <a:pt x="5290947" y="5841"/>
                  </a:moveTo>
                  <a:lnTo>
                    <a:pt x="5660008" y="5841"/>
                  </a:lnTo>
                  <a:lnTo>
                    <a:pt x="5660008" y="124205"/>
                  </a:lnTo>
                  <a:lnTo>
                    <a:pt x="5609082" y="124205"/>
                  </a:lnTo>
                  <a:lnTo>
                    <a:pt x="5603202" y="107993"/>
                  </a:lnTo>
                  <a:lnTo>
                    <a:pt x="5597763" y="94614"/>
                  </a:lnTo>
                  <a:lnTo>
                    <a:pt x="5573520" y="60594"/>
                  </a:lnTo>
                  <a:lnTo>
                    <a:pt x="5527167" y="49402"/>
                  </a:lnTo>
                  <a:lnTo>
                    <a:pt x="5446141" y="49402"/>
                  </a:lnTo>
                  <a:lnTo>
                    <a:pt x="5446141" y="228091"/>
                  </a:lnTo>
                  <a:lnTo>
                    <a:pt x="5495290" y="228091"/>
                  </a:lnTo>
                  <a:lnTo>
                    <a:pt x="5532247" y="215137"/>
                  </a:lnTo>
                  <a:lnTo>
                    <a:pt x="5548122" y="174498"/>
                  </a:lnTo>
                  <a:lnTo>
                    <a:pt x="5590158" y="174498"/>
                  </a:lnTo>
                  <a:lnTo>
                    <a:pt x="5590158" y="325500"/>
                  </a:lnTo>
                  <a:lnTo>
                    <a:pt x="5548122" y="325500"/>
                  </a:lnTo>
                  <a:lnTo>
                    <a:pt x="5545405" y="315360"/>
                  </a:lnTo>
                  <a:lnTo>
                    <a:pt x="5542581" y="306482"/>
                  </a:lnTo>
                  <a:lnTo>
                    <a:pt x="5516524" y="274258"/>
                  </a:lnTo>
                  <a:lnTo>
                    <a:pt x="5495290" y="271525"/>
                  </a:lnTo>
                  <a:lnTo>
                    <a:pt x="5446141" y="271525"/>
                  </a:lnTo>
                  <a:lnTo>
                    <a:pt x="5446141" y="470280"/>
                  </a:lnTo>
                  <a:lnTo>
                    <a:pt x="5526913" y="470280"/>
                  </a:lnTo>
                  <a:lnTo>
                    <a:pt x="5535549" y="470280"/>
                  </a:lnTo>
                  <a:lnTo>
                    <a:pt x="5564758" y="462788"/>
                  </a:lnTo>
                  <a:lnTo>
                    <a:pt x="5569584" y="460120"/>
                  </a:lnTo>
                  <a:lnTo>
                    <a:pt x="5574030" y="456311"/>
                  </a:lnTo>
                  <a:lnTo>
                    <a:pt x="5578348" y="451612"/>
                  </a:lnTo>
                  <a:lnTo>
                    <a:pt x="5582793" y="446913"/>
                  </a:lnTo>
                  <a:lnTo>
                    <a:pt x="5586603" y="441832"/>
                  </a:lnTo>
                  <a:lnTo>
                    <a:pt x="5589905" y="436371"/>
                  </a:lnTo>
                  <a:lnTo>
                    <a:pt x="5593333" y="430911"/>
                  </a:lnTo>
                  <a:lnTo>
                    <a:pt x="5609502" y="389046"/>
                  </a:lnTo>
                  <a:lnTo>
                    <a:pt x="5612765" y="377951"/>
                  </a:lnTo>
                  <a:lnTo>
                    <a:pt x="5663819" y="377951"/>
                  </a:lnTo>
                  <a:lnTo>
                    <a:pt x="5656707" y="513841"/>
                  </a:lnTo>
                  <a:lnTo>
                    <a:pt x="5290947" y="513841"/>
                  </a:lnTo>
                  <a:lnTo>
                    <a:pt x="5290947" y="489203"/>
                  </a:lnTo>
                  <a:lnTo>
                    <a:pt x="5300091" y="486790"/>
                  </a:lnTo>
                  <a:lnTo>
                    <a:pt x="5307457" y="484124"/>
                  </a:lnTo>
                  <a:lnTo>
                    <a:pt x="5312791" y="481202"/>
                  </a:lnTo>
                  <a:lnTo>
                    <a:pt x="5318125" y="478408"/>
                  </a:lnTo>
                  <a:lnTo>
                    <a:pt x="5322062" y="474344"/>
                  </a:lnTo>
                  <a:lnTo>
                    <a:pt x="5324602" y="469264"/>
                  </a:lnTo>
                  <a:lnTo>
                    <a:pt x="5327269" y="464184"/>
                  </a:lnTo>
                  <a:lnTo>
                    <a:pt x="5328920" y="457834"/>
                  </a:lnTo>
                  <a:lnTo>
                    <a:pt x="5330825" y="420369"/>
                  </a:lnTo>
                  <a:lnTo>
                    <a:pt x="5330825" y="99694"/>
                  </a:lnTo>
                  <a:lnTo>
                    <a:pt x="5327650" y="55879"/>
                  </a:lnTo>
                  <a:lnTo>
                    <a:pt x="5324983" y="50926"/>
                  </a:lnTo>
                  <a:lnTo>
                    <a:pt x="5322443" y="45974"/>
                  </a:lnTo>
                  <a:lnTo>
                    <a:pt x="5318379" y="41909"/>
                  </a:lnTo>
                  <a:lnTo>
                    <a:pt x="5313045" y="38862"/>
                  </a:lnTo>
                  <a:lnTo>
                    <a:pt x="5307710" y="35687"/>
                  </a:lnTo>
                  <a:lnTo>
                    <a:pt x="5300345" y="32892"/>
                  </a:lnTo>
                  <a:lnTo>
                    <a:pt x="5290947" y="30479"/>
                  </a:lnTo>
                  <a:lnTo>
                    <a:pt x="5290947" y="5841"/>
                  </a:lnTo>
                  <a:close/>
                </a:path>
                <a:path w="6451600" h="520064">
                  <a:moveTo>
                    <a:pt x="3835527" y="5841"/>
                  </a:moveTo>
                  <a:lnTo>
                    <a:pt x="4052443" y="5841"/>
                  </a:lnTo>
                  <a:lnTo>
                    <a:pt x="4073594" y="6242"/>
                  </a:lnTo>
                  <a:lnTo>
                    <a:pt x="4127119" y="12064"/>
                  </a:lnTo>
                  <a:lnTo>
                    <a:pt x="4168838" y="24905"/>
                  </a:lnTo>
                  <a:lnTo>
                    <a:pt x="4206486" y="49452"/>
                  </a:lnTo>
                  <a:lnTo>
                    <a:pt x="4230179" y="83687"/>
                  </a:lnTo>
                  <a:lnTo>
                    <a:pt x="4240966" y="129321"/>
                  </a:lnTo>
                  <a:lnTo>
                    <a:pt x="4241419" y="142875"/>
                  </a:lnTo>
                  <a:lnTo>
                    <a:pt x="4240629" y="160424"/>
                  </a:lnTo>
                  <a:lnTo>
                    <a:pt x="4228592" y="205358"/>
                  </a:lnTo>
                  <a:lnTo>
                    <a:pt x="4204356" y="239470"/>
                  </a:lnTo>
                  <a:lnTo>
                    <a:pt x="4168616" y="265445"/>
                  </a:lnTo>
                  <a:lnTo>
                    <a:pt x="4135754" y="281177"/>
                  </a:lnTo>
                  <a:lnTo>
                    <a:pt x="4135754" y="284988"/>
                  </a:lnTo>
                  <a:lnTo>
                    <a:pt x="4171777" y="307312"/>
                  </a:lnTo>
                  <a:lnTo>
                    <a:pt x="4198524" y="339328"/>
                  </a:lnTo>
                  <a:lnTo>
                    <a:pt x="4237355" y="417829"/>
                  </a:lnTo>
                  <a:lnTo>
                    <a:pt x="4245163" y="433661"/>
                  </a:lnTo>
                  <a:lnTo>
                    <a:pt x="4268470" y="468629"/>
                  </a:lnTo>
                  <a:lnTo>
                    <a:pt x="4305046" y="489203"/>
                  </a:lnTo>
                  <a:lnTo>
                    <a:pt x="4305046" y="513841"/>
                  </a:lnTo>
                  <a:lnTo>
                    <a:pt x="4161790" y="513841"/>
                  </a:lnTo>
                  <a:lnTo>
                    <a:pt x="4150671" y="497097"/>
                  </a:lnTo>
                  <a:lnTo>
                    <a:pt x="4138850" y="476757"/>
                  </a:lnTo>
                  <a:lnTo>
                    <a:pt x="4126339" y="452798"/>
                  </a:lnTo>
                  <a:lnTo>
                    <a:pt x="4113149" y="425195"/>
                  </a:lnTo>
                  <a:lnTo>
                    <a:pt x="4084066" y="361568"/>
                  </a:lnTo>
                  <a:lnTo>
                    <a:pt x="4077805" y="348476"/>
                  </a:lnTo>
                  <a:lnTo>
                    <a:pt x="4055618" y="313436"/>
                  </a:lnTo>
                  <a:lnTo>
                    <a:pt x="4012311" y="300608"/>
                  </a:lnTo>
                  <a:lnTo>
                    <a:pt x="3990721" y="300608"/>
                  </a:lnTo>
                  <a:lnTo>
                    <a:pt x="3990721" y="420369"/>
                  </a:lnTo>
                  <a:lnTo>
                    <a:pt x="3990885" y="433304"/>
                  </a:lnTo>
                  <a:lnTo>
                    <a:pt x="3998341" y="472820"/>
                  </a:lnTo>
                  <a:lnTo>
                    <a:pt x="4030853" y="489203"/>
                  </a:lnTo>
                  <a:lnTo>
                    <a:pt x="4030853" y="513841"/>
                  </a:lnTo>
                  <a:lnTo>
                    <a:pt x="3835527" y="513841"/>
                  </a:lnTo>
                  <a:lnTo>
                    <a:pt x="3835527" y="489203"/>
                  </a:lnTo>
                  <a:lnTo>
                    <a:pt x="3844671" y="486790"/>
                  </a:lnTo>
                  <a:lnTo>
                    <a:pt x="3852037" y="484124"/>
                  </a:lnTo>
                  <a:lnTo>
                    <a:pt x="3857371" y="481202"/>
                  </a:lnTo>
                  <a:lnTo>
                    <a:pt x="3862704" y="478408"/>
                  </a:lnTo>
                  <a:lnTo>
                    <a:pt x="3866641" y="474344"/>
                  </a:lnTo>
                  <a:lnTo>
                    <a:pt x="3869182" y="469264"/>
                  </a:lnTo>
                  <a:lnTo>
                    <a:pt x="3871849" y="464184"/>
                  </a:lnTo>
                  <a:lnTo>
                    <a:pt x="3873500" y="457834"/>
                  </a:lnTo>
                  <a:lnTo>
                    <a:pt x="3875404" y="420369"/>
                  </a:lnTo>
                  <a:lnTo>
                    <a:pt x="3875404" y="99694"/>
                  </a:lnTo>
                  <a:lnTo>
                    <a:pt x="3872229" y="55879"/>
                  </a:lnTo>
                  <a:lnTo>
                    <a:pt x="3869563" y="50926"/>
                  </a:lnTo>
                  <a:lnTo>
                    <a:pt x="3867023" y="45974"/>
                  </a:lnTo>
                  <a:lnTo>
                    <a:pt x="3862959" y="41909"/>
                  </a:lnTo>
                  <a:lnTo>
                    <a:pt x="3857625" y="38862"/>
                  </a:lnTo>
                  <a:lnTo>
                    <a:pt x="3852291" y="35687"/>
                  </a:lnTo>
                  <a:lnTo>
                    <a:pt x="3844925" y="32892"/>
                  </a:lnTo>
                  <a:lnTo>
                    <a:pt x="3835527" y="30479"/>
                  </a:lnTo>
                  <a:lnTo>
                    <a:pt x="3835527" y="5841"/>
                  </a:lnTo>
                  <a:close/>
                </a:path>
                <a:path w="6451600" h="520064">
                  <a:moveTo>
                    <a:pt x="3367659" y="5841"/>
                  </a:moveTo>
                  <a:lnTo>
                    <a:pt x="3583813" y="5841"/>
                  </a:lnTo>
                  <a:lnTo>
                    <a:pt x="3627933" y="7959"/>
                  </a:lnTo>
                  <a:lnTo>
                    <a:pt x="3666172" y="14303"/>
                  </a:lnTo>
                  <a:lnTo>
                    <a:pt x="3724910" y="39624"/>
                  </a:lnTo>
                  <a:lnTo>
                    <a:pt x="3760057" y="82296"/>
                  </a:lnTo>
                  <a:lnTo>
                    <a:pt x="3771773" y="143255"/>
                  </a:lnTo>
                  <a:lnTo>
                    <a:pt x="3770393" y="167135"/>
                  </a:lnTo>
                  <a:lnTo>
                    <a:pt x="3759396" y="210085"/>
                  </a:lnTo>
                  <a:lnTo>
                    <a:pt x="3737610" y="246276"/>
                  </a:lnTo>
                  <a:lnTo>
                    <a:pt x="3705796" y="273899"/>
                  </a:lnTo>
                  <a:lnTo>
                    <a:pt x="3664027" y="292594"/>
                  </a:lnTo>
                  <a:lnTo>
                    <a:pt x="3611969" y="301980"/>
                  </a:lnTo>
                  <a:lnTo>
                    <a:pt x="3582035" y="303149"/>
                  </a:lnTo>
                  <a:lnTo>
                    <a:pt x="3564768" y="303055"/>
                  </a:lnTo>
                  <a:lnTo>
                    <a:pt x="3549157" y="302783"/>
                  </a:lnTo>
                  <a:lnTo>
                    <a:pt x="3535189" y="302345"/>
                  </a:lnTo>
                  <a:lnTo>
                    <a:pt x="3522853" y="301751"/>
                  </a:lnTo>
                  <a:lnTo>
                    <a:pt x="3522853" y="420750"/>
                  </a:lnTo>
                  <a:lnTo>
                    <a:pt x="3525901" y="462406"/>
                  </a:lnTo>
                  <a:lnTo>
                    <a:pt x="3530854" y="471931"/>
                  </a:lnTo>
                  <a:lnTo>
                    <a:pt x="3533648" y="475995"/>
                  </a:lnTo>
                  <a:lnTo>
                    <a:pt x="3567811" y="489203"/>
                  </a:lnTo>
                  <a:lnTo>
                    <a:pt x="3567811" y="513841"/>
                  </a:lnTo>
                  <a:lnTo>
                    <a:pt x="3367659" y="513841"/>
                  </a:lnTo>
                  <a:lnTo>
                    <a:pt x="3367659" y="489203"/>
                  </a:lnTo>
                  <a:lnTo>
                    <a:pt x="3376803" y="486790"/>
                  </a:lnTo>
                  <a:lnTo>
                    <a:pt x="3384169" y="484124"/>
                  </a:lnTo>
                  <a:lnTo>
                    <a:pt x="3389503" y="481202"/>
                  </a:lnTo>
                  <a:lnTo>
                    <a:pt x="3394837" y="478408"/>
                  </a:lnTo>
                  <a:lnTo>
                    <a:pt x="3398774" y="474344"/>
                  </a:lnTo>
                  <a:lnTo>
                    <a:pt x="3401314" y="469264"/>
                  </a:lnTo>
                  <a:lnTo>
                    <a:pt x="3403981" y="464184"/>
                  </a:lnTo>
                  <a:lnTo>
                    <a:pt x="3405632" y="457834"/>
                  </a:lnTo>
                  <a:lnTo>
                    <a:pt x="3407537" y="420369"/>
                  </a:lnTo>
                  <a:lnTo>
                    <a:pt x="3407537" y="99694"/>
                  </a:lnTo>
                  <a:lnTo>
                    <a:pt x="3404362" y="55879"/>
                  </a:lnTo>
                  <a:lnTo>
                    <a:pt x="3401695" y="50926"/>
                  </a:lnTo>
                  <a:lnTo>
                    <a:pt x="3399154" y="45974"/>
                  </a:lnTo>
                  <a:lnTo>
                    <a:pt x="3395091" y="41909"/>
                  </a:lnTo>
                  <a:lnTo>
                    <a:pt x="3389757" y="38862"/>
                  </a:lnTo>
                  <a:lnTo>
                    <a:pt x="3384423" y="35687"/>
                  </a:lnTo>
                  <a:lnTo>
                    <a:pt x="3377057" y="32892"/>
                  </a:lnTo>
                  <a:lnTo>
                    <a:pt x="3367659" y="30479"/>
                  </a:lnTo>
                  <a:lnTo>
                    <a:pt x="3367659" y="5841"/>
                  </a:lnTo>
                  <a:close/>
                </a:path>
                <a:path w="6451600" h="520064">
                  <a:moveTo>
                    <a:pt x="2188464" y="5841"/>
                  </a:moveTo>
                  <a:lnTo>
                    <a:pt x="2339213" y="5841"/>
                  </a:lnTo>
                  <a:lnTo>
                    <a:pt x="2470912" y="234695"/>
                  </a:lnTo>
                  <a:lnTo>
                    <a:pt x="2493486" y="275683"/>
                  </a:lnTo>
                  <a:lnTo>
                    <a:pt x="2512462" y="311312"/>
                  </a:lnTo>
                  <a:lnTo>
                    <a:pt x="2529937" y="346086"/>
                  </a:lnTo>
                  <a:lnTo>
                    <a:pt x="2537841" y="362712"/>
                  </a:lnTo>
                  <a:lnTo>
                    <a:pt x="2543810" y="362712"/>
                  </a:lnTo>
                  <a:lnTo>
                    <a:pt x="2542049" y="317208"/>
                  </a:lnTo>
                  <a:lnTo>
                    <a:pt x="2540777" y="269668"/>
                  </a:lnTo>
                  <a:lnTo>
                    <a:pt x="2540005" y="220104"/>
                  </a:lnTo>
                  <a:lnTo>
                    <a:pt x="2539746" y="168528"/>
                  </a:lnTo>
                  <a:lnTo>
                    <a:pt x="2539746" y="99313"/>
                  </a:lnTo>
                  <a:lnTo>
                    <a:pt x="2539626" y="88050"/>
                  </a:lnTo>
                  <a:lnTo>
                    <a:pt x="2532126" y="48005"/>
                  </a:lnTo>
                  <a:lnTo>
                    <a:pt x="2499995" y="30479"/>
                  </a:lnTo>
                  <a:lnTo>
                    <a:pt x="2499995" y="5841"/>
                  </a:lnTo>
                  <a:lnTo>
                    <a:pt x="2640584" y="5841"/>
                  </a:lnTo>
                  <a:lnTo>
                    <a:pt x="2640584" y="30479"/>
                  </a:lnTo>
                  <a:lnTo>
                    <a:pt x="2630678" y="33654"/>
                  </a:lnTo>
                  <a:lnTo>
                    <a:pt x="2623693" y="36449"/>
                  </a:lnTo>
                  <a:lnTo>
                    <a:pt x="2601630" y="70917"/>
                  </a:lnTo>
                  <a:lnTo>
                    <a:pt x="2600452" y="99313"/>
                  </a:lnTo>
                  <a:lnTo>
                    <a:pt x="2600452" y="513841"/>
                  </a:lnTo>
                  <a:lnTo>
                    <a:pt x="2505837" y="513841"/>
                  </a:lnTo>
                  <a:lnTo>
                    <a:pt x="2338451" y="224281"/>
                  </a:lnTo>
                  <a:lnTo>
                    <a:pt x="2309018" y="171846"/>
                  </a:lnTo>
                  <a:lnTo>
                    <a:pt x="2288540" y="132079"/>
                  </a:lnTo>
                  <a:lnTo>
                    <a:pt x="2285238" y="132079"/>
                  </a:lnTo>
                  <a:lnTo>
                    <a:pt x="2286885" y="172634"/>
                  </a:lnTo>
                  <a:lnTo>
                    <a:pt x="2288031" y="214296"/>
                  </a:lnTo>
                  <a:lnTo>
                    <a:pt x="2288702" y="257077"/>
                  </a:lnTo>
                  <a:lnTo>
                    <a:pt x="2288921" y="300989"/>
                  </a:lnTo>
                  <a:lnTo>
                    <a:pt x="2288921" y="420750"/>
                  </a:lnTo>
                  <a:lnTo>
                    <a:pt x="2289107" y="433685"/>
                  </a:lnTo>
                  <a:lnTo>
                    <a:pt x="2296922" y="473201"/>
                  </a:lnTo>
                  <a:lnTo>
                    <a:pt x="2329179" y="489203"/>
                  </a:lnTo>
                  <a:lnTo>
                    <a:pt x="2329179" y="513841"/>
                  </a:lnTo>
                  <a:lnTo>
                    <a:pt x="2188464" y="513841"/>
                  </a:lnTo>
                  <a:lnTo>
                    <a:pt x="2188464" y="489203"/>
                  </a:lnTo>
                  <a:lnTo>
                    <a:pt x="2197735" y="486790"/>
                  </a:lnTo>
                  <a:lnTo>
                    <a:pt x="2204974" y="483996"/>
                  </a:lnTo>
                  <a:lnTo>
                    <a:pt x="2210308" y="481075"/>
                  </a:lnTo>
                  <a:lnTo>
                    <a:pt x="2215641" y="478027"/>
                  </a:lnTo>
                  <a:lnTo>
                    <a:pt x="2219579" y="474090"/>
                  </a:lnTo>
                  <a:lnTo>
                    <a:pt x="2222119" y="468883"/>
                  </a:lnTo>
                  <a:lnTo>
                    <a:pt x="2224786" y="463803"/>
                  </a:lnTo>
                  <a:lnTo>
                    <a:pt x="2228341" y="420750"/>
                  </a:lnTo>
                  <a:lnTo>
                    <a:pt x="2228341" y="98932"/>
                  </a:lnTo>
                  <a:lnTo>
                    <a:pt x="2225929" y="60451"/>
                  </a:lnTo>
                  <a:lnTo>
                    <a:pt x="2197607" y="33172"/>
                  </a:lnTo>
                  <a:lnTo>
                    <a:pt x="2188464" y="30479"/>
                  </a:lnTo>
                  <a:lnTo>
                    <a:pt x="2188464" y="5841"/>
                  </a:lnTo>
                  <a:close/>
                </a:path>
                <a:path w="6451600" h="520064">
                  <a:moveTo>
                    <a:pt x="1922907" y="5841"/>
                  </a:moveTo>
                  <a:lnTo>
                    <a:pt x="2118233" y="5841"/>
                  </a:lnTo>
                  <a:lnTo>
                    <a:pt x="2118233" y="30479"/>
                  </a:lnTo>
                  <a:lnTo>
                    <a:pt x="2108073" y="33146"/>
                  </a:lnTo>
                  <a:lnTo>
                    <a:pt x="2100579" y="36067"/>
                  </a:lnTo>
                  <a:lnTo>
                    <a:pt x="2095753" y="39242"/>
                  </a:lnTo>
                  <a:lnTo>
                    <a:pt x="2090927" y="42290"/>
                  </a:lnTo>
                  <a:lnTo>
                    <a:pt x="2087245" y="46100"/>
                  </a:lnTo>
                  <a:lnTo>
                    <a:pt x="2084832" y="50545"/>
                  </a:lnTo>
                  <a:lnTo>
                    <a:pt x="2082291" y="54990"/>
                  </a:lnTo>
                  <a:lnTo>
                    <a:pt x="2080514" y="60832"/>
                  </a:lnTo>
                  <a:lnTo>
                    <a:pt x="2078101" y="99694"/>
                  </a:lnTo>
                  <a:lnTo>
                    <a:pt x="2078101" y="420369"/>
                  </a:lnTo>
                  <a:lnTo>
                    <a:pt x="2078101" y="429132"/>
                  </a:lnTo>
                  <a:lnTo>
                    <a:pt x="2081784" y="462788"/>
                  </a:lnTo>
                  <a:lnTo>
                    <a:pt x="2083308" y="467487"/>
                  </a:lnTo>
                  <a:lnTo>
                    <a:pt x="2118233" y="489203"/>
                  </a:lnTo>
                  <a:lnTo>
                    <a:pt x="2118233" y="513841"/>
                  </a:lnTo>
                  <a:lnTo>
                    <a:pt x="1922907" y="513841"/>
                  </a:lnTo>
                  <a:lnTo>
                    <a:pt x="1922907" y="489203"/>
                  </a:lnTo>
                  <a:lnTo>
                    <a:pt x="1932051" y="486790"/>
                  </a:lnTo>
                  <a:lnTo>
                    <a:pt x="1939416" y="484124"/>
                  </a:lnTo>
                  <a:lnTo>
                    <a:pt x="1944751" y="481202"/>
                  </a:lnTo>
                  <a:lnTo>
                    <a:pt x="1950085" y="478408"/>
                  </a:lnTo>
                  <a:lnTo>
                    <a:pt x="1954022" y="474344"/>
                  </a:lnTo>
                  <a:lnTo>
                    <a:pt x="1956562" y="469264"/>
                  </a:lnTo>
                  <a:lnTo>
                    <a:pt x="1959228" y="464184"/>
                  </a:lnTo>
                  <a:lnTo>
                    <a:pt x="1960879" y="457834"/>
                  </a:lnTo>
                  <a:lnTo>
                    <a:pt x="1962785" y="420369"/>
                  </a:lnTo>
                  <a:lnTo>
                    <a:pt x="1962785" y="99313"/>
                  </a:lnTo>
                  <a:lnTo>
                    <a:pt x="1959610" y="55879"/>
                  </a:lnTo>
                  <a:lnTo>
                    <a:pt x="1956943" y="50800"/>
                  </a:lnTo>
                  <a:lnTo>
                    <a:pt x="1954402" y="45592"/>
                  </a:lnTo>
                  <a:lnTo>
                    <a:pt x="1922907" y="30479"/>
                  </a:lnTo>
                  <a:lnTo>
                    <a:pt x="1922907" y="5841"/>
                  </a:lnTo>
                  <a:close/>
                </a:path>
                <a:path w="6451600" h="520064">
                  <a:moveTo>
                    <a:pt x="1034415" y="5841"/>
                  </a:moveTo>
                  <a:lnTo>
                    <a:pt x="1251331" y="5841"/>
                  </a:lnTo>
                  <a:lnTo>
                    <a:pt x="1272482" y="6242"/>
                  </a:lnTo>
                  <a:lnTo>
                    <a:pt x="1326007" y="12064"/>
                  </a:lnTo>
                  <a:lnTo>
                    <a:pt x="1367726" y="24905"/>
                  </a:lnTo>
                  <a:lnTo>
                    <a:pt x="1405374" y="49452"/>
                  </a:lnTo>
                  <a:lnTo>
                    <a:pt x="1429067" y="83687"/>
                  </a:lnTo>
                  <a:lnTo>
                    <a:pt x="1439854" y="129321"/>
                  </a:lnTo>
                  <a:lnTo>
                    <a:pt x="1440307" y="142875"/>
                  </a:lnTo>
                  <a:lnTo>
                    <a:pt x="1439517" y="160424"/>
                  </a:lnTo>
                  <a:lnTo>
                    <a:pt x="1427480" y="205358"/>
                  </a:lnTo>
                  <a:lnTo>
                    <a:pt x="1403244" y="239470"/>
                  </a:lnTo>
                  <a:lnTo>
                    <a:pt x="1367504" y="265445"/>
                  </a:lnTo>
                  <a:lnTo>
                    <a:pt x="1334643" y="281177"/>
                  </a:lnTo>
                  <a:lnTo>
                    <a:pt x="1334643" y="284988"/>
                  </a:lnTo>
                  <a:lnTo>
                    <a:pt x="1370665" y="307312"/>
                  </a:lnTo>
                  <a:lnTo>
                    <a:pt x="1397412" y="339328"/>
                  </a:lnTo>
                  <a:lnTo>
                    <a:pt x="1436243" y="417829"/>
                  </a:lnTo>
                  <a:lnTo>
                    <a:pt x="1444051" y="433661"/>
                  </a:lnTo>
                  <a:lnTo>
                    <a:pt x="1467358" y="468629"/>
                  </a:lnTo>
                  <a:lnTo>
                    <a:pt x="1503934" y="489203"/>
                  </a:lnTo>
                  <a:lnTo>
                    <a:pt x="1503934" y="513841"/>
                  </a:lnTo>
                  <a:lnTo>
                    <a:pt x="1360678" y="513841"/>
                  </a:lnTo>
                  <a:lnTo>
                    <a:pt x="1349559" y="497097"/>
                  </a:lnTo>
                  <a:lnTo>
                    <a:pt x="1337738" y="476757"/>
                  </a:lnTo>
                  <a:lnTo>
                    <a:pt x="1325227" y="452798"/>
                  </a:lnTo>
                  <a:lnTo>
                    <a:pt x="1312037" y="425195"/>
                  </a:lnTo>
                  <a:lnTo>
                    <a:pt x="1282954" y="361568"/>
                  </a:lnTo>
                  <a:lnTo>
                    <a:pt x="1276693" y="348476"/>
                  </a:lnTo>
                  <a:lnTo>
                    <a:pt x="1254506" y="313436"/>
                  </a:lnTo>
                  <a:lnTo>
                    <a:pt x="1211199" y="300608"/>
                  </a:lnTo>
                  <a:lnTo>
                    <a:pt x="1189609" y="300608"/>
                  </a:lnTo>
                  <a:lnTo>
                    <a:pt x="1189609" y="420369"/>
                  </a:lnTo>
                  <a:lnTo>
                    <a:pt x="1189773" y="433304"/>
                  </a:lnTo>
                  <a:lnTo>
                    <a:pt x="1197229" y="472820"/>
                  </a:lnTo>
                  <a:lnTo>
                    <a:pt x="1229741" y="489203"/>
                  </a:lnTo>
                  <a:lnTo>
                    <a:pt x="1229741" y="513841"/>
                  </a:lnTo>
                  <a:lnTo>
                    <a:pt x="1034415" y="513841"/>
                  </a:lnTo>
                  <a:lnTo>
                    <a:pt x="1034415" y="489203"/>
                  </a:lnTo>
                  <a:lnTo>
                    <a:pt x="1043559" y="486790"/>
                  </a:lnTo>
                  <a:lnTo>
                    <a:pt x="1050925" y="484124"/>
                  </a:lnTo>
                  <a:lnTo>
                    <a:pt x="1056259" y="481202"/>
                  </a:lnTo>
                  <a:lnTo>
                    <a:pt x="1061593" y="478408"/>
                  </a:lnTo>
                  <a:lnTo>
                    <a:pt x="1065530" y="474344"/>
                  </a:lnTo>
                  <a:lnTo>
                    <a:pt x="1068070" y="469264"/>
                  </a:lnTo>
                  <a:lnTo>
                    <a:pt x="1070737" y="464184"/>
                  </a:lnTo>
                  <a:lnTo>
                    <a:pt x="1072388" y="457834"/>
                  </a:lnTo>
                  <a:lnTo>
                    <a:pt x="1074293" y="420369"/>
                  </a:lnTo>
                  <a:lnTo>
                    <a:pt x="1074293" y="99694"/>
                  </a:lnTo>
                  <a:lnTo>
                    <a:pt x="1071118" y="55879"/>
                  </a:lnTo>
                  <a:lnTo>
                    <a:pt x="1068451" y="50926"/>
                  </a:lnTo>
                  <a:lnTo>
                    <a:pt x="1065911" y="45974"/>
                  </a:lnTo>
                  <a:lnTo>
                    <a:pt x="1061847" y="41909"/>
                  </a:lnTo>
                  <a:lnTo>
                    <a:pt x="1056513" y="38862"/>
                  </a:lnTo>
                  <a:lnTo>
                    <a:pt x="1051179" y="35687"/>
                  </a:lnTo>
                  <a:lnTo>
                    <a:pt x="1043813" y="32892"/>
                  </a:lnTo>
                  <a:lnTo>
                    <a:pt x="1034415" y="30479"/>
                  </a:lnTo>
                  <a:lnTo>
                    <a:pt x="1034415" y="5841"/>
                  </a:lnTo>
                  <a:close/>
                </a:path>
                <a:path w="6451600" h="520064">
                  <a:moveTo>
                    <a:pt x="511937" y="5841"/>
                  </a:moveTo>
                  <a:lnTo>
                    <a:pt x="707263" y="5841"/>
                  </a:lnTo>
                  <a:lnTo>
                    <a:pt x="707263" y="30479"/>
                  </a:lnTo>
                  <a:lnTo>
                    <a:pt x="697103" y="33146"/>
                  </a:lnTo>
                  <a:lnTo>
                    <a:pt x="689482" y="36067"/>
                  </a:lnTo>
                  <a:lnTo>
                    <a:pt x="684657" y="39242"/>
                  </a:lnTo>
                  <a:lnTo>
                    <a:pt x="679831" y="42290"/>
                  </a:lnTo>
                  <a:lnTo>
                    <a:pt x="676148" y="46100"/>
                  </a:lnTo>
                  <a:lnTo>
                    <a:pt x="673735" y="50545"/>
                  </a:lnTo>
                  <a:lnTo>
                    <a:pt x="671194" y="54990"/>
                  </a:lnTo>
                  <a:lnTo>
                    <a:pt x="669544" y="60832"/>
                  </a:lnTo>
                  <a:lnTo>
                    <a:pt x="667004" y="99694"/>
                  </a:lnTo>
                  <a:lnTo>
                    <a:pt x="667004" y="345186"/>
                  </a:lnTo>
                  <a:lnTo>
                    <a:pt x="669147" y="386369"/>
                  </a:lnTo>
                  <a:lnTo>
                    <a:pt x="679779" y="431212"/>
                  </a:lnTo>
                  <a:lnTo>
                    <a:pt x="703421" y="461758"/>
                  </a:lnTo>
                  <a:lnTo>
                    <a:pt x="743569" y="475656"/>
                  </a:lnTo>
                  <a:lnTo>
                    <a:pt x="756666" y="476250"/>
                  </a:lnTo>
                  <a:lnTo>
                    <a:pt x="774481" y="475295"/>
                  </a:lnTo>
                  <a:lnTo>
                    <a:pt x="813307" y="460882"/>
                  </a:lnTo>
                  <a:lnTo>
                    <a:pt x="839469" y="418338"/>
                  </a:lnTo>
                  <a:lnTo>
                    <a:pt x="846613" y="362134"/>
                  </a:lnTo>
                  <a:lnTo>
                    <a:pt x="847090" y="336676"/>
                  </a:lnTo>
                  <a:lnTo>
                    <a:pt x="847090" y="99313"/>
                  </a:lnTo>
                  <a:lnTo>
                    <a:pt x="844676" y="60451"/>
                  </a:lnTo>
                  <a:lnTo>
                    <a:pt x="817078" y="33315"/>
                  </a:lnTo>
                  <a:lnTo>
                    <a:pt x="807719" y="30479"/>
                  </a:lnTo>
                  <a:lnTo>
                    <a:pt x="807719" y="5841"/>
                  </a:lnTo>
                  <a:lnTo>
                    <a:pt x="971423" y="5841"/>
                  </a:lnTo>
                  <a:lnTo>
                    <a:pt x="971423" y="30479"/>
                  </a:lnTo>
                  <a:lnTo>
                    <a:pt x="962406" y="32892"/>
                  </a:lnTo>
                  <a:lnTo>
                    <a:pt x="955421" y="35559"/>
                  </a:lnTo>
                  <a:lnTo>
                    <a:pt x="950213" y="38480"/>
                  </a:lnTo>
                  <a:lnTo>
                    <a:pt x="945007" y="41275"/>
                  </a:lnTo>
                  <a:lnTo>
                    <a:pt x="940943" y="45338"/>
                  </a:lnTo>
                  <a:lnTo>
                    <a:pt x="938276" y="50418"/>
                  </a:lnTo>
                  <a:lnTo>
                    <a:pt x="935482" y="55499"/>
                  </a:lnTo>
                  <a:lnTo>
                    <a:pt x="933831" y="61849"/>
                  </a:lnTo>
                  <a:lnTo>
                    <a:pt x="931926" y="99313"/>
                  </a:lnTo>
                  <a:lnTo>
                    <a:pt x="931926" y="331850"/>
                  </a:lnTo>
                  <a:lnTo>
                    <a:pt x="931471" y="353970"/>
                  </a:lnTo>
                  <a:lnTo>
                    <a:pt x="927800" y="392590"/>
                  </a:lnTo>
                  <a:lnTo>
                    <a:pt x="915050" y="437641"/>
                  </a:lnTo>
                  <a:lnTo>
                    <a:pt x="893159" y="471408"/>
                  </a:lnTo>
                  <a:lnTo>
                    <a:pt x="862584" y="495553"/>
                  </a:lnTo>
                  <a:lnTo>
                    <a:pt x="824454" y="510859"/>
                  </a:lnTo>
                  <a:lnTo>
                    <a:pt x="779494" y="518318"/>
                  </a:lnTo>
                  <a:lnTo>
                    <a:pt x="745109" y="519683"/>
                  </a:lnTo>
                  <a:lnTo>
                    <a:pt x="719746" y="519013"/>
                  </a:lnTo>
                  <a:lnTo>
                    <a:pt x="675118" y="513576"/>
                  </a:lnTo>
                  <a:lnTo>
                    <a:pt x="638470" y="502546"/>
                  </a:lnTo>
                  <a:lnTo>
                    <a:pt x="596519" y="475614"/>
                  </a:lnTo>
                  <a:lnTo>
                    <a:pt x="568872" y="437110"/>
                  </a:lnTo>
                  <a:lnTo>
                    <a:pt x="554434" y="385699"/>
                  </a:lnTo>
                  <a:lnTo>
                    <a:pt x="551688" y="340359"/>
                  </a:lnTo>
                  <a:lnTo>
                    <a:pt x="551688" y="99694"/>
                  </a:lnTo>
                  <a:lnTo>
                    <a:pt x="551638" y="91287"/>
                  </a:lnTo>
                  <a:lnTo>
                    <a:pt x="545973" y="50926"/>
                  </a:lnTo>
                  <a:lnTo>
                    <a:pt x="534035" y="38862"/>
                  </a:lnTo>
                  <a:lnTo>
                    <a:pt x="528701" y="35687"/>
                  </a:lnTo>
                  <a:lnTo>
                    <a:pt x="521335" y="32892"/>
                  </a:lnTo>
                  <a:lnTo>
                    <a:pt x="511937" y="30479"/>
                  </a:lnTo>
                  <a:lnTo>
                    <a:pt x="511937" y="5841"/>
                  </a:lnTo>
                  <a:close/>
                </a:path>
                <a:path w="6451600" h="520064">
                  <a:moveTo>
                    <a:pt x="0" y="5841"/>
                  </a:moveTo>
                  <a:lnTo>
                    <a:pt x="150749" y="5841"/>
                  </a:lnTo>
                  <a:lnTo>
                    <a:pt x="282448" y="234695"/>
                  </a:lnTo>
                  <a:lnTo>
                    <a:pt x="305022" y="275683"/>
                  </a:lnTo>
                  <a:lnTo>
                    <a:pt x="323998" y="311312"/>
                  </a:lnTo>
                  <a:lnTo>
                    <a:pt x="341473" y="346086"/>
                  </a:lnTo>
                  <a:lnTo>
                    <a:pt x="349376" y="362712"/>
                  </a:lnTo>
                  <a:lnTo>
                    <a:pt x="355346" y="362712"/>
                  </a:lnTo>
                  <a:lnTo>
                    <a:pt x="353585" y="317208"/>
                  </a:lnTo>
                  <a:lnTo>
                    <a:pt x="352313" y="269668"/>
                  </a:lnTo>
                  <a:lnTo>
                    <a:pt x="351541" y="220104"/>
                  </a:lnTo>
                  <a:lnTo>
                    <a:pt x="351281" y="168528"/>
                  </a:lnTo>
                  <a:lnTo>
                    <a:pt x="351281" y="99313"/>
                  </a:lnTo>
                  <a:lnTo>
                    <a:pt x="351162" y="88050"/>
                  </a:lnTo>
                  <a:lnTo>
                    <a:pt x="343662" y="48005"/>
                  </a:lnTo>
                  <a:lnTo>
                    <a:pt x="311531" y="30479"/>
                  </a:lnTo>
                  <a:lnTo>
                    <a:pt x="311531" y="5841"/>
                  </a:lnTo>
                  <a:lnTo>
                    <a:pt x="452119" y="5841"/>
                  </a:lnTo>
                  <a:lnTo>
                    <a:pt x="452119" y="30479"/>
                  </a:lnTo>
                  <a:lnTo>
                    <a:pt x="442213" y="33654"/>
                  </a:lnTo>
                  <a:lnTo>
                    <a:pt x="435229" y="36449"/>
                  </a:lnTo>
                  <a:lnTo>
                    <a:pt x="413166" y="70917"/>
                  </a:lnTo>
                  <a:lnTo>
                    <a:pt x="411988" y="99313"/>
                  </a:lnTo>
                  <a:lnTo>
                    <a:pt x="411988" y="513841"/>
                  </a:lnTo>
                  <a:lnTo>
                    <a:pt x="317373" y="513841"/>
                  </a:lnTo>
                  <a:lnTo>
                    <a:pt x="149987" y="224281"/>
                  </a:lnTo>
                  <a:lnTo>
                    <a:pt x="120554" y="171846"/>
                  </a:lnTo>
                  <a:lnTo>
                    <a:pt x="100075" y="132079"/>
                  </a:lnTo>
                  <a:lnTo>
                    <a:pt x="96774" y="132079"/>
                  </a:lnTo>
                  <a:lnTo>
                    <a:pt x="98421" y="172634"/>
                  </a:lnTo>
                  <a:lnTo>
                    <a:pt x="99568" y="214296"/>
                  </a:lnTo>
                  <a:lnTo>
                    <a:pt x="100238" y="257077"/>
                  </a:lnTo>
                  <a:lnTo>
                    <a:pt x="100456" y="300989"/>
                  </a:lnTo>
                  <a:lnTo>
                    <a:pt x="100456" y="420750"/>
                  </a:lnTo>
                  <a:lnTo>
                    <a:pt x="100643" y="433685"/>
                  </a:lnTo>
                  <a:lnTo>
                    <a:pt x="108457" y="473201"/>
                  </a:lnTo>
                  <a:lnTo>
                    <a:pt x="140716" y="489203"/>
                  </a:lnTo>
                  <a:lnTo>
                    <a:pt x="140716" y="513841"/>
                  </a:lnTo>
                  <a:lnTo>
                    <a:pt x="0" y="513841"/>
                  </a:lnTo>
                  <a:lnTo>
                    <a:pt x="0" y="489203"/>
                  </a:lnTo>
                  <a:lnTo>
                    <a:pt x="9271" y="486790"/>
                  </a:lnTo>
                  <a:lnTo>
                    <a:pt x="16510" y="483996"/>
                  </a:lnTo>
                  <a:lnTo>
                    <a:pt x="21843" y="481075"/>
                  </a:lnTo>
                  <a:lnTo>
                    <a:pt x="27178" y="478027"/>
                  </a:lnTo>
                  <a:lnTo>
                    <a:pt x="31115" y="474090"/>
                  </a:lnTo>
                  <a:lnTo>
                    <a:pt x="33655" y="468883"/>
                  </a:lnTo>
                  <a:lnTo>
                    <a:pt x="36322" y="463803"/>
                  </a:lnTo>
                  <a:lnTo>
                    <a:pt x="39878" y="420750"/>
                  </a:lnTo>
                  <a:lnTo>
                    <a:pt x="39878" y="98932"/>
                  </a:lnTo>
                  <a:lnTo>
                    <a:pt x="37465" y="60451"/>
                  </a:lnTo>
                  <a:lnTo>
                    <a:pt x="9143" y="33172"/>
                  </a:lnTo>
                  <a:lnTo>
                    <a:pt x="0" y="30479"/>
                  </a:lnTo>
                  <a:lnTo>
                    <a:pt x="0" y="5841"/>
                  </a:lnTo>
                  <a:close/>
                </a:path>
                <a:path w="6451600" h="520064">
                  <a:moveTo>
                    <a:pt x="6314313" y="0"/>
                  </a:moveTo>
                  <a:lnTo>
                    <a:pt x="6362319" y="1928"/>
                  </a:lnTo>
                  <a:lnTo>
                    <a:pt x="6409832" y="8381"/>
                  </a:lnTo>
                  <a:lnTo>
                    <a:pt x="6446393" y="16001"/>
                  </a:lnTo>
                  <a:lnTo>
                    <a:pt x="6446393" y="123825"/>
                  </a:lnTo>
                  <a:lnTo>
                    <a:pt x="6395466" y="123825"/>
                  </a:lnTo>
                  <a:lnTo>
                    <a:pt x="6391683" y="109898"/>
                  </a:lnTo>
                  <a:lnTo>
                    <a:pt x="6387401" y="97472"/>
                  </a:lnTo>
                  <a:lnTo>
                    <a:pt x="6365049" y="62166"/>
                  </a:lnTo>
                  <a:lnTo>
                    <a:pt x="6320657" y="43955"/>
                  </a:lnTo>
                  <a:lnTo>
                    <a:pt x="6308725" y="43433"/>
                  </a:lnTo>
                  <a:lnTo>
                    <a:pt x="6298416" y="43908"/>
                  </a:lnTo>
                  <a:lnTo>
                    <a:pt x="6255781" y="60166"/>
                  </a:lnTo>
                  <a:lnTo>
                    <a:pt x="6235281" y="98563"/>
                  </a:lnTo>
                  <a:lnTo>
                    <a:pt x="6234683" y="108584"/>
                  </a:lnTo>
                  <a:lnTo>
                    <a:pt x="6235207" y="119010"/>
                  </a:lnTo>
                  <a:lnTo>
                    <a:pt x="6254289" y="161670"/>
                  </a:lnTo>
                  <a:lnTo>
                    <a:pt x="6295342" y="193024"/>
                  </a:lnTo>
                  <a:lnTo>
                    <a:pt x="6328409" y="211327"/>
                  </a:lnTo>
                  <a:lnTo>
                    <a:pt x="6350127" y="223164"/>
                  </a:lnTo>
                  <a:lnTo>
                    <a:pt x="6386131" y="246457"/>
                  </a:lnTo>
                  <a:lnTo>
                    <a:pt x="6423215" y="281844"/>
                  </a:lnTo>
                  <a:lnTo>
                    <a:pt x="6444581" y="321901"/>
                  </a:lnTo>
                  <a:lnTo>
                    <a:pt x="6451600" y="370586"/>
                  </a:lnTo>
                  <a:lnTo>
                    <a:pt x="6450268" y="392685"/>
                  </a:lnTo>
                  <a:lnTo>
                    <a:pt x="6439652" y="432361"/>
                  </a:lnTo>
                  <a:lnTo>
                    <a:pt x="6418603" y="465841"/>
                  </a:lnTo>
                  <a:lnTo>
                    <a:pt x="6387742" y="491698"/>
                  </a:lnTo>
                  <a:lnTo>
                    <a:pt x="6347592" y="509557"/>
                  </a:lnTo>
                  <a:lnTo>
                    <a:pt x="6300678" y="518562"/>
                  </a:lnTo>
                  <a:lnTo>
                    <a:pt x="6274816" y="519683"/>
                  </a:lnTo>
                  <a:lnTo>
                    <a:pt x="6255668" y="519422"/>
                  </a:lnTo>
                  <a:lnTo>
                    <a:pt x="6216183" y="517326"/>
                  </a:lnTo>
                  <a:lnTo>
                    <a:pt x="6175559" y="513083"/>
                  </a:lnTo>
                  <a:lnTo>
                    <a:pt x="6136939" y="506884"/>
                  </a:lnTo>
                  <a:lnTo>
                    <a:pt x="6118606" y="503046"/>
                  </a:lnTo>
                  <a:lnTo>
                    <a:pt x="6118606" y="388365"/>
                  </a:lnTo>
                  <a:lnTo>
                    <a:pt x="6169533" y="388365"/>
                  </a:lnTo>
                  <a:lnTo>
                    <a:pt x="6174984" y="409132"/>
                  </a:lnTo>
                  <a:lnTo>
                    <a:pt x="6181994" y="427053"/>
                  </a:lnTo>
                  <a:lnTo>
                    <a:pt x="6212788" y="463927"/>
                  </a:lnTo>
                  <a:lnTo>
                    <a:pt x="6264402" y="476250"/>
                  </a:lnTo>
                  <a:lnTo>
                    <a:pt x="6275145" y="475775"/>
                  </a:lnTo>
                  <a:lnTo>
                    <a:pt x="6312213" y="464470"/>
                  </a:lnTo>
                  <a:lnTo>
                    <a:pt x="6339966" y="426084"/>
                  </a:lnTo>
                  <a:lnTo>
                    <a:pt x="6342633" y="403225"/>
                  </a:lnTo>
                  <a:lnTo>
                    <a:pt x="6342088" y="392080"/>
                  </a:lnTo>
                  <a:lnTo>
                    <a:pt x="6329066" y="354913"/>
                  </a:lnTo>
                  <a:lnTo>
                    <a:pt x="6296058" y="323349"/>
                  </a:lnTo>
                  <a:lnTo>
                    <a:pt x="6253607" y="298703"/>
                  </a:lnTo>
                  <a:lnTo>
                    <a:pt x="6239464" y="291393"/>
                  </a:lnTo>
                  <a:lnTo>
                    <a:pt x="6226000" y="283940"/>
                  </a:lnTo>
                  <a:lnTo>
                    <a:pt x="6189868" y="260584"/>
                  </a:lnTo>
                  <a:lnTo>
                    <a:pt x="6161151" y="234187"/>
                  </a:lnTo>
                  <a:lnTo>
                    <a:pt x="6135497" y="193039"/>
                  </a:lnTo>
                  <a:lnTo>
                    <a:pt x="6126480" y="142875"/>
                  </a:lnTo>
                  <a:lnTo>
                    <a:pt x="6127886" y="120798"/>
                  </a:lnTo>
                  <a:lnTo>
                    <a:pt x="6139178" y="81885"/>
                  </a:lnTo>
                  <a:lnTo>
                    <a:pt x="6161702" y="49996"/>
                  </a:lnTo>
                  <a:lnTo>
                    <a:pt x="6194555" y="25751"/>
                  </a:lnTo>
                  <a:lnTo>
                    <a:pt x="6237106" y="9269"/>
                  </a:lnTo>
                  <a:lnTo>
                    <a:pt x="6286879" y="1025"/>
                  </a:lnTo>
                  <a:lnTo>
                    <a:pt x="6314313" y="0"/>
                  </a:lnTo>
                  <a:close/>
                </a:path>
                <a:path w="6451600" h="520064">
                  <a:moveTo>
                    <a:pt x="5922645" y="0"/>
                  </a:moveTo>
                  <a:lnTo>
                    <a:pt x="5970651" y="1928"/>
                  </a:lnTo>
                  <a:lnTo>
                    <a:pt x="6018164" y="8381"/>
                  </a:lnTo>
                  <a:lnTo>
                    <a:pt x="6054725" y="16001"/>
                  </a:lnTo>
                  <a:lnTo>
                    <a:pt x="6054725" y="123825"/>
                  </a:lnTo>
                  <a:lnTo>
                    <a:pt x="6003798" y="123825"/>
                  </a:lnTo>
                  <a:lnTo>
                    <a:pt x="6000015" y="109898"/>
                  </a:lnTo>
                  <a:lnTo>
                    <a:pt x="5995733" y="97472"/>
                  </a:lnTo>
                  <a:lnTo>
                    <a:pt x="5973381" y="62166"/>
                  </a:lnTo>
                  <a:lnTo>
                    <a:pt x="5928989" y="43955"/>
                  </a:lnTo>
                  <a:lnTo>
                    <a:pt x="5917057" y="43433"/>
                  </a:lnTo>
                  <a:lnTo>
                    <a:pt x="5906748" y="43908"/>
                  </a:lnTo>
                  <a:lnTo>
                    <a:pt x="5864113" y="60166"/>
                  </a:lnTo>
                  <a:lnTo>
                    <a:pt x="5843613" y="98563"/>
                  </a:lnTo>
                  <a:lnTo>
                    <a:pt x="5843016" y="108584"/>
                  </a:lnTo>
                  <a:lnTo>
                    <a:pt x="5843539" y="119010"/>
                  </a:lnTo>
                  <a:lnTo>
                    <a:pt x="5862621" y="161670"/>
                  </a:lnTo>
                  <a:lnTo>
                    <a:pt x="5903674" y="193024"/>
                  </a:lnTo>
                  <a:lnTo>
                    <a:pt x="5936742" y="211327"/>
                  </a:lnTo>
                  <a:lnTo>
                    <a:pt x="5958458" y="223164"/>
                  </a:lnTo>
                  <a:lnTo>
                    <a:pt x="5994463" y="246457"/>
                  </a:lnTo>
                  <a:lnTo>
                    <a:pt x="6031547" y="281844"/>
                  </a:lnTo>
                  <a:lnTo>
                    <a:pt x="6052913" y="321901"/>
                  </a:lnTo>
                  <a:lnTo>
                    <a:pt x="6059932" y="370586"/>
                  </a:lnTo>
                  <a:lnTo>
                    <a:pt x="6058600" y="392685"/>
                  </a:lnTo>
                  <a:lnTo>
                    <a:pt x="6047984" y="432361"/>
                  </a:lnTo>
                  <a:lnTo>
                    <a:pt x="6026935" y="465841"/>
                  </a:lnTo>
                  <a:lnTo>
                    <a:pt x="5996074" y="491698"/>
                  </a:lnTo>
                  <a:lnTo>
                    <a:pt x="5955924" y="509557"/>
                  </a:lnTo>
                  <a:lnTo>
                    <a:pt x="5909010" y="518562"/>
                  </a:lnTo>
                  <a:lnTo>
                    <a:pt x="5883148" y="519683"/>
                  </a:lnTo>
                  <a:lnTo>
                    <a:pt x="5864000" y="519422"/>
                  </a:lnTo>
                  <a:lnTo>
                    <a:pt x="5824515" y="517326"/>
                  </a:lnTo>
                  <a:lnTo>
                    <a:pt x="5783891" y="513083"/>
                  </a:lnTo>
                  <a:lnTo>
                    <a:pt x="5745271" y="506884"/>
                  </a:lnTo>
                  <a:lnTo>
                    <a:pt x="5726938" y="503046"/>
                  </a:lnTo>
                  <a:lnTo>
                    <a:pt x="5726938" y="388365"/>
                  </a:lnTo>
                  <a:lnTo>
                    <a:pt x="5777865" y="388365"/>
                  </a:lnTo>
                  <a:lnTo>
                    <a:pt x="5783316" y="409132"/>
                  </a:lnTo>
                  <a:lnTo>
                    <a:pt x="5790326" y="427053"/>
                  </a:lnTo>
                  <a:lnTo>
                    <a:pt x="5821120" y="463927"/>
                  </a:lnTo>
                  <a:lnTo>
                    <a:pt x="5872733" y="476250"/>
                  </a:lnTo>
                  <a:lnTo>
                    <a:pt x="5883477" y="475775"/>
                  </a:lnTo>
                  <a:lnTo>
                    <a:pt x="5920563" y="464470"/>
                  </a:lnTo>
                  <a:lnTo>
                    <a:pt x="5948299" y="426084"/>
                  </a:lnTo>
                  <a:lnTo>
                    <a:pt x="5950966" y="403225"/>
                  </a:lnTo>
                  <a:lnTo>
                    <a:pt x="5950420" y="392080"/>
                  </a:lnTo>
                  <a:lnTo>
                    <a:pt x="5937398" y="354913"/>
                  </a:lnTo>
                  <a:lnTo>
                    <a:pt x="5904390" y="323349"/>
                  </a:lnTo>
                  <a:lnTo>
                    <a:pt x="5861939" y="298703"/>
                  </a:lnTo>
                  <a:lnTo>
                    <a:pt x="5847796" y="291393"/>
                  </a:lnTo>
                  <a:lnTo>
                    <a:pt x="5834332" y="283940"/>
                  </a:lnTo>
                  <a:lnTo>
                    <a:pt x="5798200" y="260584"/>
                  </a:lnTo>
                  <a:lnTo>
                    <a:pt x="5769483" y="234187"/>
                  </a:lnTo>
                  <a:lnTo>
                    <a:pt x="5743829" y="193039"/>
                  </a:lnTo>
                  <a:lnTo>
                    <a:pt x="5734812" y="142875"/>
                  </a:lnTo>
                  <a:lnTo>
                    <a:pt x="5736218" y="120798"/>
                  </a:lnTo>
                  <a:lnTo>
                    <a:pt x="5747510" y="81885"/>
                  </a:lnTo>
                  <a:lnTo>
                    <a:pt x="5770034" y="49996"/>
                  </a:lnTo>
                  <a:lnTo>
                    <a:pt x="5802887" y="25751"/>
                  </a:lnTo>
                  <a:lnTo>
                    <a:pt x="5845438" y="9269"/>
                  </a:lnTo>
                  <a:lnTo>
                    <a:pt x="5895211" y="1025"/>
                  </a:lnTo>
                  <a:lnTo>
                    <a:pt x="5922645" y="0"/>
                  </a:lnTo>
                  <a:close/>
                </a:path>
                <a:path w="6451600" h="520064">
                  <a:moveTo>
                    <a:pt x="5091303" y="0"/>
                  </a:moveTo>
                  <a:lnTo>
                    <a:pt x="5143684" y="2250"/>
                  </a:lnTo>
                  <a:lnTo>
                    <a:pt x="5190569" y="9397"/>
                  </a:lnTo>
                  <a:lnTo>
                    <a:pt x="5223002" y="17399"/>
                  </a:lnTo>
                  <a:lnTo>
                    <a:pt x="5223002" y="125349"/>
                  </a:lnTo>
                  <a:lnTo>
                    <a:pt x="5172456" y="125349"/>
                  </a:lnTo>
                  <a:lnTo>
                    <a:pt x="5167334" y="105699"/>
                  </a:lnTo>
                  <a:lnTo>
                    <a:pt x="5160914" y="88836"/>
                  </a:lnTo>
                  <a:lnTo>
                    <a:pt x="5133754" y="54685"/>
                  </a:lnTo>
                  <a:lnTo>
                    <a:pt x="5093589" y="43433"/>
                  </a:lnTo>
                  <a:lnTo>
                    <a:pt x="5065964" y="46958"/>
                  </a:lnTo>
                  <a:lnTo>
                    <a:pt x="5021526" y="75152"/>
                  </a:lnTo>
                  <a:lnTo>
                    <a:pt x="4991447" y="131421"/>
                  </a:lnTo>
                  <a:lnTo>
                    <a:pt x="4982003" y="169830"/>
                  </a:lnTo>
                  <a:lnTo>
                    <a:pt x="4976346" y="215050"/>
                  </a:lnTo>
                  <a:lnTo>
                    <a:pt x="4974463" y="267080"/>
                  </a:lnTo>
                  <a:lnTo>
                    <a:pt x="4976197" y="315489"/>
                  </a:lnTo>
                  <a:lnTo>
                    <a:pt x="4981384" y="357647"/>
                  </a:lnTo>
                  <a:lnTo>
                    <a:pt x="5002022" y="423163"/>
                  </a:lnTo>
                  <a:lnTo>
                    <a:pt x="5036026" y="462946"/>
                  </a:lnTo>
                  <a:lnTo>
                    <a:pt x="5082794" y="476250"/>
                  </a:lnTo>
                  <a:lnTo>
                    <a:pt x="5095718" y="475678"/>
                  </a:lnTo>
                  <a:lnTo>
                    <a:pt x="5135133" y="461964"/>
                  </a:lnTo>
                  <a:lnTo>
                    <a:pt x="5159376" y="429728"/>
                  </a:lnTo>
                  <a:lnTo>
                    <a:pt x="5172075" y="388365"/>
                  </a:lnTo>
                  <a:lnTo>
                    <a:pt x="5223002" y="388365"/>
                  </a:lnTo>
                  <a:lnTo>
                    <a:pt x="5223002" y="501141"/>
                  </a:lnTo>
                  <a:lnTo>
                    <a:pt x="5202973" y="505666"/>
                  </a:lnTo>
                  <a:lnTo>
                    <a:pt x="5148199" y="515238"/>
                  </a:lnTo>
                  <a:lnTo>
                    <a:pt x="5096013" y="519418"/>
                  </a:lnTo>
                  <a:lnTo>
                    <a:pt x="5077968" y="519683"/>
                  </a:lnTo>
                  <a:lnTo>
                    <a:pt x="5041007" y="517945"/>
                  </a:lnTo>
                  <a:lnTo>
                    <a:pt x="4977848" y="504039"/>
                  </a:lnTo>
                  <a:lnTo>
                    <a:pt x="4928741" y="476105"/>
                  </a:lnTo>
                  <a:lnTo>
                    <a:pt x="4892684" y="433953"/>
                  </a:lnTo>
                  <a:lnTo>
                    <a:pt x="4869299" y="377489"/>
                  </a:lnTo>
                  <a:lnTo>
                    <a:pt x="4857678" y="306191"/>
                  </a:lnTo>
                  <a:lnTo>
                    <a:pt x="4856226" y="264921"/>
                  </a:lnTo>
                  <a:lnTo>
                    <a:pt x="4857920" y="225847"/>
                  </a:lnTo>
                  <a:lnTo>
                    <a:pt x="4871549" y="155604"/>
                  </a:lnTo>
                  <a:lnTo>
                    <a:pt x="4898844" y="96265"/>
                  </a:lnTo>
                  <a:lnTo>
                    <a:pt x="4939091" y="50164"/>
                  </a:lnTo>
                  <a:lnTo>
                    <a:pt x="4992004" y="18162"/>
                  </a:lnTo>
                  <a:lnTo>
                    <a:pt x="5055631" y="2022"/>
                  </a:lnTo>
                  <a:lnTo>
                    <a:pt x="5091303" y="0"/>
                  </a:lnTo>
                  <a:close/>
                </a:path>
                <a:path w="6451600" h="520064">
                  <a:moveTo>
                    <a:pt x="4554982" y="0"/>
                  </a:moveTo>
                  <a:lnTo>
                    <a:pt x="4607153" y="3978"/>
                  </a:lnTo>
                  <a:lnTo>
                    <a:pt x="4652406" y="15922"/>
                  </a:lnTo>
                  <a:lnTo>
                    <a:pt x="4690731" y="35843"/>
                  </a:lnTo>
                  <a:lnTo>
                    <a:pt x="4722114" y="63753"/>
                  </a:lnTo>
                  <a:lnTo>
                    <a:pt x="4746523" y="99542"/>
                  </a:lnTo>
                  <a:lnTo>
                    <a:pt x="4763944" y="143081"/>
                  </a:lnTo>
                  <a:lnTo>
                    <a:pt x="4774388" y="194359"/>
                  </a:lnTo>
                  <a:lnTo>
                    <a:pt x="4777867" y="253364"/>
                  </a:lnTo>
                  <a:lnTo>
                    <a:pt x="4776841" y="287272"/>
                  </a:lnTo>
                  <a:lnTo>
                    <a:pt x="4768597" y="347608"/>
                  </a:lnTo>
                  <a:lnTo>
                    <a:pt x="4752191" y="398115"/>
                  </a:lnTo>
                  <a:lnTo>
                    <a:pt x="4728620" y="439505"/>
                  </a:lnTo>
                  <a:lnTo>
                    <a:pt x="4698239" y="471939"/>
                  </a:lnTo>
                  <a:lnTo>
                    <a:pt x="4661715" y="495752"/>
                  </a:lnTo>
                  <a:lnTo>
                    <a:pt x="4619261" y="511111"/>
                  </a:lnTo>
                  <a:lnTo>
                    <a:pt x="4571688" y="518731"/>
                  </a:lnTo>
                  <a:lnTo>
                    <a:pt x="4546092" y="519683"/>
                  </a:lnTo>
                  <a:lnTo>
                    <a:pt x="4494823" y="515683"/>
                  </a:lnTo>
                  <a:lnTo>
                    <a:pt x="4450365" y="503681"/>
                  </a:lnTo>
                  <a:lnTo>
                    <a:pt x="4412718" y="483679"/>
                  </a:lnTo>
                  <a:lnTo>
                    <a:pt x="4381881" y="455675"/>
                  </a:lnTo>
                  <a:lnTo>
                    <a:pt x="4357804" y="419768"/>
                  </a:lnTo>
                  <a:lnTo>
                    <a:pt x="4340621" y="375872"/>
                  </a:lnTo>
                  <a:lnTo>
                    <a:pt x="4330320" y="323998"/>
                  </a:lnTo>
                  <a:lnTo>
                    <a:pt x="4326890" y="264159"/>
                  </a:lnTo>
                  <a:lnTo>
                    <a:pt x="4328556" y="223793"/>
                  </a:lnTo>
                  <a:lnTo>
                    <a:pt x="4341891" y="152253"/>
                  </a:lnTo>
                  <a:lnTo>
                    <a:pt x="4368446" y="93172"/>
                  </a:lnTo>
                  <a:lnTo>
                    <a:pt x="4407602" y="48075"/>
                  </a:lnTo>
                  <a:lnTo>
                    <a:pt x="4458970" y="17359"/>
                  </a:lnTo>
                  <a:lnTo>
                    <a:pt x="4520501" y="1928"/>
                  </a:lnTo>
                  <a:lnTo>
                    <a:pt x="4554982" y="0"/>
                  </a:lnTo>
                  <a:close/>
                </a:path>
                <a:path w="6451600" h="520064">
                  <a:moveTo>
                    <a:pt x="2948559" y="0"/>
                  </a:moveTo>
                  <a:lnTo>
                    <a:pt x="2988417" y="1218"/>
                  </a:lnTo>
                  <a:lnTo>
                    <a:pt x="3026632" y="4889"/>
                  </a:lnTo>
                  <a:lnTo>
                    <a:pt x="3063180" y="11037"/>
                  </a:lnTo>
                  <a:lnTo>
                    <a:pt x="3098038" y="19684"/>
                  </a:lnTo>
                  <a:lnTo>
                    <a:pt x="3098038" y="125349"/>
                  </a:lnTo>
                  <a:lnTo>
                    <a:pt x="3047111" y="125349"/>
                  </a:lnTo>
                  <a:lnTo>
                    <a:pt x="3042679" y="110613"/>
                  </a:lnTo>
                  <a:lnTo>
                    <a:pt x="3037951" y="97662"/>
                  </a:lnTo>
                  <a:lnTo>
                    <a:pt x="3015027" y="62372"/>
                  </a:lnTo>
                  <a:lnTo>
                    <a:pt x="2979547" y="45529"/>
                  </a:lnTo>
                  <a:lnTo>
                    <a:pt x="2954782" y="43433"/>
                  </a:lnTo>
                  <a:lnTo>
                    <a:pt x="2936924" y="44840"/>
                  </a:lnTo>
                  <a:lnTo>
                    <a:pt x="2889758" y="66039"/>
                  </a:lnTo>
                  <a:lnTo>
                    <a:pt x="2864405" y="95202"/>
                  </a:lnTo>
                  <a:lnTo>
                    <a:pt x="2845054" y="137794"/>
                  </a:lnTo>
                  <a:lnTo>
                    <a:pt x="2832766" y="193643"/>
                  </a:lnTo>
                  <a:lnTo>
                    <a:pt x="2828671" y="262636"/>
                  </a:lnTo>
                  <a:lnTo>
                    <a:pt x="2829361" y="294118"/>
                  </a:lnTo>
                  <a:lnTo>
                    <a:pt x="2834886" y="350557"/>
                  </a:lnTo>
                  <a:lnTo>
                    <a:pt x="2845885" y="398113"/>
                  </a:lnTo>
                  <a:lnTo>
                    <a:pt x="2862597" y="435260"/>
                  </a:lnTo>
                  <a:lnTo>
                    <a:pt x="2898362" y="469614"/>
                  </a:lnTo>
                  <a:lnTo>
                    <a:pt x="2928747" y="476250"/>
                  </a:lnTo>
                  <a:lnTo>
                    <a:pt x="2944058" y="475015"/>
                  </a:lnTo>
                  <a:lnTo>
                    <a:pt x="2983968" y="445448"/>
                  </a:lnTo>
                  <a:lnTo>
                    <a:pt x="2992754" y="394334"/>
                  </a:lnTo>
                  <a:lnTo>
                    <a:pt x="2992294" y="355949"/>
                  </a:lnTo>
                  <a:lnTo>
                    <a:pt x="2985135" y="321817"/>
                  </a:lnTo>
                  <a:lnTo>
                    <a:pt x="2982595" y="317880"/>
                  </a:lnTo>
                  <a:lnTo>
                    <a:pt x="2979166" y="314578"/>
                  </a:lnTo>
                  <a:lnTo>
                    <a:pt x="2974975" y="312165"/>
                  </a:lnTo>
                  <a:lnTo>
                    <a:pt x="2970657" y="309625"/>
                  </a:lnTo>
                  <a:lnTo>
                    <a:pt x="2963291" y="306831"/>
                  </a:lnTo>
                  <a:lnTo>
                    <a:pt x="2952623" y="303529"/>
                  </a:lnTo>
                  <a:lnTo>
                    <a:pt x="2952623" y="279018"/>
                  </a:lnTo>
                  <a:lnTo>
                    <a:pt x="3143123" y="279018"/>
                  </a:lnTo>
                  <a:lnTo>
                    <a:pt x="3143123" y="303529"/>
                  </a:lnTo>
                  <a:lnTo>
                    <a:pt x="3134548" y="306460"/>
                  </a:lnTo>
                  <a:lnTo>
                    <a:pt x="3127486" y="309546"/>
                  </a:lnTo>
                  <a:lnTo>
                    <a:pt x="3106880" y="349091"/>
                  </a:lnTo>
                  <a:lnTo>
                    <a:pt x="3106293" y="367918"/>
                  </a:lnTo>
                  <a:lnTo>
                    <a:pt x="3106293" y="508253"/>
                  </a:lnTo>
                  <a:lnTo>
                    <a:pt x="3052699" y="519302"/>
                  </a:lnTo>
                  <a:lnTo>
                    <a:pt x="3027426" y="492632"/>
                  </a:lnTo>
                  <a:lnTo>
                    <a:pt x="3004442" y="504467"/>
                  </a:lnTo>
                  <a:lnTo>
                    <a:pt x="2979864" y="512921"/>
                  </a:lnTo>
                  <a:lnTo>
                    <a:pt x="2953666" y="517993"/>
                  </a:lnTo>
                  <a:lnTo>
                    <a:pt x="2925826" y="519683"/>
                  </a:lnTo>
                  <a:lnTo>
                    <a:pt x="2874966" y="515729"/>
                  </a:lnTo>
                  <a:lnTo>
                    <a:pt x="2830988" y="503856"/>
                  </a:lnTo>
                  <a:lnTo>
                    <a:pt x="2793916" y="484054"/>
                  </a:lnTo>
                  <a:lnTo>
                    <a:pt x="2763774" y="456311"/>
                  </a:lnTo>
                  <a:lnTo>
                    <a:pt x="2740437" y="420500"/>
                  </a:lnTo>
                  <a:lnTo>
                    <a:pt x="2723769" y="376523"/>
                  </a:lnTo>
                  <a:lnTo>
                    <a:pt x="2713767" y="324401"/>
                  </a:lnTo>
                  <a:lnTo>
                    <a:pt x="2710434" y="264159"/>
                  </a:lnTo>
                  <a:lnTo>
                    <a:pt x="2711604" y="231294"/>
                  </a:lnTo>
                  <a:lnTo>
                    <a:pt x="2721042" y="171755"/>
                  </a:lnTo>
                  <a:lnTo>
                    <a:pt x="2739788" y="120582"/>
                  </a:lnTo>
                  <a:lnTo>
                    <a:pt x="2766129" y="78775"/>
                  </a:lnTo>
                  <a:lnTo>
                    <a:pt x="2799391" y="46519"/>
                  </a:lnTo>
                  <a:lnTo>
                    <a:pt x="2837336" y="23052"/>
                  </a:lnTo>
                  <a:lnTo>
                    <a:pt x="2879407" y="8197"/>
                  </a:lnTo>
                  <a:lnTo>
                    <a:pt x="2924746" y="906"/>
                  </a:lnTo>
                  <a:lnTo>
                    <a:pt x="2948559" y="0"/>
                  </a:lnTo>
                  <a:close/>
                </a:path>
                <a:path w="6451600" h="520064">
                  <a:moveTo>
                    <a:pt x="1722501" y="0"/>
                  </a:moveTo>
                  <a:lnTo>
                    <a:pt x="1770507" y="1928"/>
                  </a:lnTo>
                  <a:lnTo>
                    <a:pt x="1818020" y="8381"/>
                  </a:lnTo>
                  <a:lnTo>
                    <a:pt x="1854581" y="16001"/>
                  </a:lnTo>
                  <a:lnTo>
                    <a:pt x="1854581" y="123825"/>
                  </a:lnTo>
                  <a:lnTo>
                    <a:pt x="1803653" y="123825"/>
                  </a:lnTo>
                  <a:lnTo>
                    <a:pt x="1799871" y="109898"/>
                  </a:lnTo>
                  <a:lnTo>
                    <a:pt x="1795589" y="97472"/>
                  </a:lnTo>
                  <a:lnTo>
                    <a:pt x="1773237" y="62166"/>
                  </a:lnTo>
                  <a:lnTo>
                    <a:pt x="1728845" y="43955"/>
                  </a:lnTo>
                  <a:lnTo>
                    <a:pt x="1716913" y="43433"/>
                  </a:lnTo>
                  <a:lnTo>
                    <a:pt x="1706604" y="43908"/>
                  </a:lnTo>
                  <a:lnTo>
                    <a:pt x="1663969" y="60166"/>
                  </a:lnTo>
                  <a:lnTo>
                    <a:pt x="1643469" y="98563"/>
                  </a:lnTo>
                  <a:lnTo>
                    <a:pt x="1642872" y="108584"/>
                  </a:lnTo>
                  <a:lnTo>
                    <a:pt x="1643395" y="119010"/>
                  </a:lnTo>
                  <a:lnTo>
                    <a:pt x="1662477" y="161670"/>
                  </a:lnTo>
                  <a:lnTo>
                    <a:pt x="1703530" y="193024"/>
                  </a:lnTo>
                  <a:lnTo>
                    <a:pt x="1736598" y="211327"/>
                  </a:lnTo>
                  <a:lnTo>
                    <a:pt x="1758314" y="223164"/>
                  </a:lnTo>
                  <a:lnTo>
                    <a:pt x="1794319" y="246457"/>
                  </a:lnTo>
                  <a:lnTo>
                    <a:pt x="1831403" y="281844"/>
                  </a:lnTo>
                  <a:lnTo>
                    <a:pt x="1852769" y="321901"/>
                  </a:lnTo>
                  <a:lnTo>
                    <a:pt x="1859788" y="370586"/>
                  </a:lnTo>
                  <a:lnTo>
                    <a:pt x="1858456" y="392685"/>
                  </a:lnTo>
                  <a:lnTo>
                    <a:pt x="1847840" y="432361"/>
                  </a:lnTo>
                  <a:lnTo>
                    <a:pt x="1826791" y="465841"/>
                  </a:lnTo>
                  <a:lnTo>
                    <a:pt x="1795930" y="491698"/>
                  </a:lnTo>
                  <a:lnTo>
                    <a:pt x="1755780" y="509557"/>
                  </a:lnTo>
                  <a:lnTo>
                    <a:pt x="1708866" y="518562"/>
                  </a:lnTo>
                  <a:lnTo>
                    <a:pt x="1683003" y="519683"/>
                  </a:lnTo>
                  <a:lnTo>
                    <a:pt x="1663856" y="519422"/>
                  </a:lnTo>
                  <a:lnTo>
                    <a:pt x="1624371" y="517326"/>
                  </a:lnTo>
                  <a:lnTo>
                    <a:pt x="1583747" y="513083"/>
                  </a:lnTo>
                  <a:lnTo>
                    <a:pt x="1545127" y="506884"/>
                  </a:lnTo>
                  <a:lnTo>
                    <a:pt x="1526794" y="503046"/>
                  </a:lnTo>
                  <a:lnTo>
                    <a:pt x="1526794" y="388365"/>
                  </a:lnTo>
                  <a:lnTo>
                    <a:pt x="1577721" y="388365"/>
                  </a:lnTo>
                  <a:lnTo>
                    <a:pt x="1583172" y="409132"/>
                  </a:lnTo>
                  <a:lnTo>
                    <a:pt x="1590182" y="427053"/>
                  </a:lnTo>
                  <a:lnTo>
                    <a:pt x="1620976" y="463927"/>
                  </a:lnTo>
                  <a:lnTo>
                    <a:pt x="1672589" y="476250"/>
                  </a:lnTo>
                  <a:lnTo>
                    <a:pt x="1683333" y="475775"/>
                  </a:lnTo>
                  <a:lnTo>
                    <a:pt x="1720419" y="464470"/>
                  </a:lnTo>
                  <a:lnTo>
                    <a:pt x="1748154" y="426084"/>
                  </a:lnTo>
                  <a:lnTo>
                    <a:pt x="1750822" y="403225"/>
                  </a:lnTo>
                  <a:lnTo>
                    <a:pt x="1750276" y="392080"/>
                  </a:lnTo>
                  <a:lnTo>
                    <a:pt x="1737254" y="354913"/>
                  </a:lnTo>
                  <a:lnTo>
                    <a:pt x="1704246" y="323349"/>
                  </a:lnTo>
                  <a:lnTo>
                    <a:pt x="1661795" y="298703"/>
                  </a:lnTo>
                  <a:lnTo>
                    <a:pt x="1647652" y="291393"/>
                  </a:lnTo>
                  <a:lnTo>
                    <a:pt x="1634188" y="283940"/>
                  </a:lnTo>
                  <a:lnTo>
                    <a:pt x="1598056" y="260584"/>
                  </a:lnTo>
                  <a:lnTo>
                    <a:pt x="1569339" y="234187"/>
                  </a:lnTo>
                  <a:lnTo>
                    <a:pt x="1543685" y="193039"/>
                  </a:lnTo>
                  <a:lnTo>
                    <a:pt x="1534668" y="142875"/>
                  </a:lnTo>
                  <a:lnTo>
                    <a:pt x="1536074" y="120798"/>
                  </a:lnTo>
                  <a:lnTo>
                    <a:pt x="1547366" y="81885"/>
                  </a:lnTo>
                  <a:lnTo>
                    <a:pt x="1569890" y="49996"/>
                  </a:lnTo>
                  <a:lnTo>
                    <a:pt x="1602743" y="25751"/>
                  </a:lnTo>
                  <a:lnTo>
                    <a:pt x="1645294" y="9269"/>
                  </a:lnTo>
                  <a:lnTo>
                    <a:pt x="1695067" y="1025"/>
                  </a:lnTo>
                  <a:lnTo>
                    <a:pt x="172250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0745" y="299720"/>
            <a:ext cx="5087620" cy="570230"/>
            <a:chOff x="1650745" y="299720"/>
            <a:chExt cx="5087620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0872" y="648181"/>
              <a:ext cx="5048250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5317" y="304292"/>
              <a:ext cx="5078095" cy="3462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90266" y="373126"/>
              <a:ext cx="755650" cy="139700"/>
            </a:xfrm>
            <a:custGeom>
              <a:avLst/>
              <a:gdLst/>
              <a:ahLst/>
              <a:cxnLst/>
              <a:rect l="l" t="t" r="r" b="b"/>
              <a:pathLst>
                <a:path w="755650" h="139700">
                  <a:moveTo>
                    <a:pt x="715518" y="0"/>
                  </a:moveTo>
                  <a:lnTo>
                    <a:pt x="665988" y="139573"/>
                  </a:lnTo>
                  <a:lnTo>
                    <a:pt x="755141" y="139573"/>
                  </a:lnTo>
                  <a:lnTo>
                    <a:pt x="715518" y="0"/>
                  </a:lnTo>
                  <a:close/>
                </a:path>
                <a:path w="755650" h="139700">
                  <a:moveTo>
                    <a:pt x="49530" y="0"/>
                  </a:moveTo>
                  <a:lnTo>
                    <a:pt x="0" y="139573"/>
                  </a:lnTo>
                  <a:lnTo>
                    <a:pt x="89153" y="139573"/>
                  </a:lnTo>
                  <a:lnTo>
                    <a:pt x="4953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03522" y="332613"/>
              <a:ext cx="100075" cy="1474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39897" y="332613"/>
              <a:ext cx="100076" cy="14744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55317" y="304292"/>
              <a:ext cx="5078095" cy="346710"/>
            </a:xfrm>
            <a:custGeom>
              <a:avLst/>
              <a:gdLst/>
              <a:ahLst/>
              <a:cxnLst/>
              <a:rect l="l" t="t" r="r" b="b"/>
              <a:pathLst>
                <a:path w="5078095" h="346709">
                  <a:moveTo>
                    <a:pt x="4637151" y="28955"/>
                  </a:moveTo>
                  <a:lnTo>
                    <a:pt x="4593591" y="48244"/>
                  </a:lnTo>
                  <a:lnTo>
                    <a:pt x="4576036" y="82798"/>
                  </a:lnTo>
                  <a:lnTo>
                    <a:pt x="4567360" y="135808"/>
                  </a:lnTo>
                  <a:lnTo>
                    <a:pt x="4566284" y="169290"/>
                  </a:lnTo>
                  <a:lnTo>
                    <a:pt x="4567404" y="204267"/>
                  </a:lnTo>
                  <a:lnTo>
                    <a:pt x="4576357" y="259980"/>
                  </a:lnTo>
                  <a:lnTo>
                    <a:pt x="4594336" y="296652"/>
                  </a:lnTo>
                  <a:lnTo>
                    <a:pt x="4639056" y="317118"/>
                  </a:lnTo>
                  <a:lnTo>
                    <a:pt x="4648243" y="316476"/>
                  </a:lnTo>
                  <a:lnTo>
                    <a:pt x="4683664" y="294528"/>
                  </a:lnTo>
                  <a:lnTo>
                    <a:pt x="4700333" y="257952"/>
                  </a:lnTo>
                  <a:lnTo>
                    <a:pt x="4707778" y="207883"/>
                  </a:lnTo>
                  <a:lnTo>
                    <a:pt x="4708652" y="178942"/>
                  </a:lnTo>
                  <a:lnTo>
                    <a:pt x="4708173" y="155273"/>
                  </a:lnTo>
                  <a:lnTo>
                    <a:pt x="4704312" y="113934"/>
                  </a:lnTo>
                  <a:lnTo>
                    <a:pt x="4691110" y="67024"/>
                  </a:lnTo>
                  <a:lnTo>
                    <a:pt x="4659423" y="33226"/>
                  </a:lnTo>
                  <a:lnTo>
                    <a:pt x="4637151" y="28955"/>
                  </a:lnTo>
                  <a:close/>
                </a:path>
                <a:path w="5078095" h="346709">
                  <a:moveTo>
                    <a:pt x="4838573" y="3936"/>
                  </a:moveTo>
                  <a:lnTo>
                    <a:pt x="5078095" y="3936"/>
                  </a:lnTo>
                  <a:lnTo>
                    <a:pt x="5078095" y="82803"/>
                  </a:lnTo>
                  <a:lnTo>
                    <a:pt x="5044185" y="82803"/>
                  </a:lnTo>
                  <a:lnTo>
                    <a:pt x="5040254" y="71947"/>
                  </a:lnTo>
                  <a:lnTo>
                    <a:pt x="5036645" y="63007"/>
                  </a:lnTo>
                  <a:lnTo>
                    <a:pt x="5005974" y="34115"/>
                  </a:lnTo>
                  <a:lnTo>
                    <a:pt x="4989703" y="32892"/>
                  </a:lnTo>
                  <a:lnTo>
                    <a:pt x="4941824" y="32892"/>
                  </a:lnTo>
                  <a:lnTo>
                    <a:pt x="4941824" y="159130"/>
                  </a:lnTo>
                  <a:lnTo>
                    <a:pt x="4973574" y="159130"/>
                  </a:lnTo>
                  <a:lnTo>
                    <a:pt x="4981321" y="159130"/>
                  </a:lnTo>
                  <a:lnTo>
                    <a:pt x="4987289" y="157860"/>
                  </a:lnTo>
                  <a:lnTo>
                    <a:pt x="4991481" y="155447"/>
                  </a:lnTo>
                  <a:lnTo>
                    <a:pt x="4995799" y="153034"/>
                  </a:lnTo>
                  <a:lnTo>
                    <a:pt x="4999228" y="149097"/>
                  </a:lnTo>
                  <a:lnTo>
                    <a:pt x="5001895" y="143509"/>
                  </a:lnTo>
                  <a:lnTo>
                    <a:pt x="5004688" y="137794"/>
                  </a:lnTo>
                  <a:lnTo>
                    <a:pt x="5006975" y="129920"/>
                  </a:lnTo>
                  <a:lnTo>
                    <a:pt x="5008753" y="119633"/>
                  </a:lnTo>
                  <a:lnTo>
                    <a:pt x="5036692" y="119633"/>
                  </a:lnTo>
                  <a:lnTo>
                    <a:pt x="5036692" y="227710"/>
                  </a:lnTo>
                  <a:lnTo>
                    <a:pt x="5008753" y="227710"/>
                  </a:lnTo>
                  <a:lnTo>
                    <a:pt x="5006721" y="217296"/>
                  </a:lnTo>
                  <a:lnTo>
                    <a:pt x="5004434" y="209295"/>
                  </a:lnTo>
                  <a:lnTo>
                    <a:pt x="5001513" y="203580"/>
                  </a:lnTo>
                  <a:lnTo>
                    <a:pt x="4998720" y="197865"/>
                  </a:lnTo>
                  <a:lnTo>
                    <a:pt x="4995290" y="193801"/>
                  </a:lnTo>
                  <a:lnTo>
                    <a:pt x="4991100" y="191515"/>
                  </a:lnTo>
                  <a:lnTo>
                    <a:pt x="4987035" y="189229"/>
                  </a:lnTo>
                  <a:lnTo>
                    <a:pt x="4981193" y="188086"/>
                  </a:lnTo>
                  <a:lnTo>
                    <a:pt x="4973574" y="188086"/>
                  </a:lnTo>
                  <a:lnTo>
                    <a:pt x="4941824" y="188086"/>
                  </a:lnTo>
                  <a:lnTo>
                    <a:pt x="4941824" y="280034"/>
                  </a:lnTo>
                  <a:lnTo>
                    <a:pt x="4941824" y="288797"/>
                  </a:lnTo>
                  <a:lnTo>
                    <a:pt x="4942078" y="295401"/>
                  </a:lnTo>
                  <a:lnTo>
                    <a:pt x="4942585" y="299973"/>
                  </a:lnTo>
                  <a:lnTo>
                    <a:pt x="4943093" y="304545"/>
                  </a:lnTo>
                  <a:lnTo>
                    <a:pt x="4943983" y="308228"/>
                  </a:lnTo>
                  <a:lnTo>
                    <a:pt x="4945380" y="311022"/>
                  </a:lnTo>
                  <a:lnTo>
                    <a:pt x="4946650" y="313816"/>
                  </a:lnTo>
                  <a:lnTo>
                    <a:pt x="4948301" y="316102"/>
                  </a:lnTo>
                  <a:lnTo>
                    <a:pt x="4950206" y="317753"/>
                  </a:lnTo>
                  <a:lnTo>
                    <a:pt x="4952110" y="319531"/>
                  </a:lnTo>
                  <a:lnTo>
                    <a:pt x="4971796" y="325881"/>
                  </a:lnTo>
                  <a:lnTo>
                    <a:pt x="4971796" y="342264"/>
                  </a:lnTo>
                  <a:lnTo>
                    <a:pt x="4838573" y="342264"/>
                  </a:lnTo>
                  <a:lnTo>
                    <a:pt x="4838573" y="325881"/>
                  </a:lnTo>
                  <a:lnTo>
                    <a:pt x="4844669" y="324357"/>
                  </a:lnTo>
                  <a:lnTo>
                    <a:pt x="4849495" y="322579"/>
                  </a:lnTo>
                  <a:lnTo>
                    <a:pt x="4853051" y="320674"/>
                  </a:lnTo>
                  <a:lnTo>
                    <a:pt x="4856607" y="318642"/>
                  </a:lnTo>
                  <a:lnTo>
                    <a:pt x="4859147" y="315975"/>
                  </a:lnTo>
                  <a:lnTo>
                    <a:pt x="4860925" y="312546"/>
                  </a:lnTo>
                  <a:lnTo>
                    <a:pt x="4862703" y="309244"/>
                  </a:lnTo>
                  <a:lnTo>
                    <a:pt x="4863846" y="304926"/>
                  </a:lnTo>
                  <a:lnTo>
                    <a:pt x="4864227" y="299592"/>
                  </a:lnTo>
                  <a:lnTo>
                    <a:pt x="4864734" y="294258"/>
                  </a:lnTo>
                  <a:lnTo>
                    <a:pt x="4864988" y="287654"/>
                  </a:lnTo>
                  <a:lnTo>
                    <a:pt x="4864988" y="279780"/>
                  </a:lnTo>
                  <a:lnTo>
                    <a:pt x="4864988" y="66420"/>
                  </a:lnTo>
                  <a:lnTo>
                    <a:pt x="4864988" y="58673"/>
                  </a:lnTo>
                  <a:lnTo>
                    <a:pt x="4864861" y="52069"/>
                  </a:lnTo>
                  <a:lnTo>
                    <a:pt x="4864354" y="46862"/>
                  </a:lnTo>
                  <a:lnTo>
                    <a:pt x="4863973" y="41528"/>
                  </a:lnTo>
                  <a:lnTo>
                    <a:pt x="4862957" y="37210"/>
                  </a:lnTo>
                  <a:lnTo>
                    <a:pt x="4861179" y="33908"/>
                  </a:lnTo>
                  <a:lnTo>
                    <a:pt x="4859401" y="30606"/>
                  </a:lnTo>
                  <a:lnTo>
                    <a:pt x="4856860" y="27939"/>
                  </a:lnTo>
                  <a:lnTo>
                    <a:pt x="4853305" y="25907"/>
                  </a:lnTo>
                  <a:lnTo>
                    <a:pt x="4849749" y="23875"/>
                  </a:lnTo>
                  <a:lnTo>
                    <a:pt x="4844796" y="21971"/>
                  </a:lnTo>
                  <a:lnTo>
                    <a:pt x="4838573" y="20319"/>
                  </a:lnTo>
                  <a:lnTo>
                    <a:pt x="4838573" y="3936"/>
                  </a:lnTo>
                  <a:close/>
                </a:path>
                <a:path w="5078095" h="346709">
                  <a:moveTo>
                    <a:pt x="3642232" y="3936"/>
                  </a:moveTo>
                  <a:lnTo>
                    <a:pt x="3772280" y="3936"/>
                  </a:lnTo>
                  <a:lnTo>
                    <a:pt x="3772280" y="20319"/>
                  </a:lnTo>
                  <a:lnTo>
                    <a:pt x="3765550" y="22098"/>
                  </a:lnTo>
                  <a:lnTo>
                    <a:pt x="3760470" y="24129"/>
                  </a:lnTo>
                  <a:lnTo>
                    <a:pt x="3757295" y="26161"/>
                  </a:lnTo>
                  <a:lnTo>
                    <a:pt x="3754120" y="28193"/>
                  </a:lnTo>
                  <a:lnTo>
                    <a:pt x="3751579" y="30733"/>
                  </a:lnTo>
                  <a:lnTo>
                    <a:pt x="3749929" y="33654"/>
                  </a:lnTo>
                  <a:lnTo>
                    <a:pt x="3748278" y="36702"/>
                  </a:lnTo>
                  <a:lnTo>
                    <a:pt x="3747134" y="40512"/>
                  </a:lnTo>
                  <a:lnTo>
                    <a:pt x="3746500" y="45338"/>
                  </a:lnTo>
                  <a:lnTo>
                    <a:pt x="3745865" y="50164"/>
                  </a:lnTo>
                  <a:lnTo>
                    <a:pt x="3745483" y="57149"/>
                  </a:lnTo>
                  <a:lnTo>
                    <a:pt x="3745483" y="66420"/>
                  </a:lnTo>
                  <a:lnTo>
                    <a:pt x="3745483" y="280034"/>
                  </a:lnTo>
                  <a:lnTo>
                    <a:pt x="3745483" y="285749"/>
                  </a:lnTo>
                  <a:lnTo>
                    <a:pt x="3745610" y="291210"/>
                  </a:lnTo>
                  <a:lnTo>
                    <a:pt x="3745992" y="296163"/>
                  </a:lnTo>
                  <a:lnTo>
                    <a:pt x="3746373" y="301116"/>
                  </a:lnTo>
                  <a:lnTo>
                    <a:pt x="3747007" y="305053"/>
                  </a:lnTo>
                  <a:lnTo>
                    <a:pt x="3748024" y="308228"/>
                  </a:lnTo>
                  <a:lnTo>
                    <a:pt x="3749040" y="311403"/>
                  </a:lnTo>
                  <a:lnTo>
                    <a:pt x="3750436" y="314070"/>
                  </a:lnTo>
                  <a:lnTo>
                    <a:pt x="3752342" y="316229"/>
                  </a:lnTo>
                  <a:lnTo>
                    <a:pt x="3754247" y="318388"/>
                  </a:lnTo>
                  <a:lnTo>
                    <a:pt x="3772280" y="325881"/>
                  </a:lnTo>
                  <a:lnTo>
                    <a:pt x="3772280" y="342264"/>
                  </a:lnTo>
                  <a:lnTo>
                    <a:pt x="3642232" y="342264"/>
                  </a:lnTo>
                  <a:lnTo>
                    <a:pt x="3642232" y="325881"/>
                  </a:lnTo>
                  <a:lnTo>
                    <a:pt x="3648329" y="324230"/>
                  </a:lnTo>
                  <a:lnTo>
                    <a:pt x="3653154" y="322452"/>
                  </a:lnTo>
                  <a:lnTo>
                    <a:pt x="3656710" y="320547"/>
                  </a:lnTo>
                  <a:lnTo>
                    <a:pt x="3660267" y="318642"/>
                  </a:lnTo>
                  <a:lnTo>
                    <a:pt x="3662806" y="315975"/>
                  </a:lnTo>
                  <a:lnTo>
                    <a:pt x="3664584" y="312546"/>
                  </a:lnTo>
                  <a:lnTo>
                    <a:pt x="3666362" y="309244"/>
                  </a:lnTo>
                  <a:lnTo>
                    <a:pt x="3667505" y="304926"/>
                  </a:lnTo>
                  <a:lnTo>
                    <a:pt x="3667886" y="299719"/>
                  </a:lnTo>
                  <a:lnTo>
                    <a:pt x="3668395" y="294512"/>
                  </a:lnTo>
                  <a:lnTo>
                    <a:pt x="3668649" y="287908"/>
                  </a:lnTo>
                  <a:lnTo>
                    <a:pt x="3668649" y="280034"/>
                  </a:lnTo>
                  <a:lnTo>
                    <a:pt x="3668649" y="66166"/>
                  </a:lnTo>
                  <a:lnTo>
                    <a:pt x="3668649" y="58165"/>
                  </a:lnTo>
                  <a:lnTo>
                    <a:pt x="3668522" y="51688"/>
                  </a:lnTo>
                  <a:lnTo>
                    <a:pt x="3668014" y="46608"/>
                  </a:lnTo>
                  <a:lnTo>
                    <a:pt x="3667632" y="41401"/>
                  </a:lnTo>
                  <a:lnTo>
                    <a:pt x="3666617" y="37210"/>
                  </a:lnTo>
                  <a:lnTo>
                    <a:pt x="3664839" y="33781"/>
                  </a:lnTo>
                  <a:lnTo>
                    <a:pt x="3663060" y="30479"/>
                  </a:lnTo>
                  <a:lnTo>
                    <a:pt x="3660521" y="27685"/>
                  </a:lnTo>
                  <a:lnTo>
                    <a:pt x="3656965" y="25780"/>
                  </a:lnTo>
                  <a:lnTo>
                    <a:pt x="3653408" y="23749"/>
                  </a:lnTo>
                  <a:lnTo>
                    <a:pt x="3648455" y="21971"/>
                  </a:lnTo>
                  <a:lnTo>
                    <a:pt x="3642232" y="20319"/>
                  </a:lnTo>
                  <a:lnTo>
                    <a:pt x="3642232" y="3936"/>
                  </a:lnTo>
                  <a:close/>
                </a:path>
                <a:path w="5078095" h="346709">
                  <a:moveTo>
                    <a:pt x="3308604" y="3936"/>
                  </a:moveTo>
                  <a:lnTo>
                    <a:pt x="3600323" y="3936"/>
                  </a:lnTo>
                  <a:lnTo>
                    <a:pt x="3600323" y="90931"/>
                  </a:lnTo>
                  <a:lnTo>
                    <a:pt x="3566286" y="90931"/>
                  </a:lnTo>
                  <a:lnTo>
                    <a:pt x="3564100" y="83097"/>
                  </a:lnTo>
                  <a:lnTo>
                    <a:pt x="3562127" y="76358"/>
                  </a:lnTo>
                  <a:lnTo>
                    <a:pt x="3545712" y="43306"/>
                  </a:lnTo>
                  <a:lnTo>
                    <a:pt x="3543300" y="40893"/>
                  </a:lnTo>
                  <a:lnTo>
                    <a:pt x="3540632" y="38861"/>
                  </a:lnTo>
                  <a:lnTo>
                    <a:pt x="3537839" y="37464"/>
                  </a:lnTo>
                  <a:lnTo>
                    <a:pt x="3535045" y="35940"/>
                  </a:lnTo>
                  <a:lnTo>
                    <a:pt x="3531489" y="34798"/>
                  </a:lnTo>
                  <a:lnTo>
                    <a:pt x="3527298" y="34035"/>
                  </a:lnTo>
                  <a:lnTo>
                    <a:pt x="3523106" y="33274"/>
                  </a:lnTo>
                  <a:lnTo>
                    <a:pt x="3517646" y="32892"/>
                  </a:lnTo>
                  <a:lnTo>
                    <a:pt x="3510787" y="32892"/>
                  </a:lnTo>
                  <a:lnTo>
                    <a:pt x="3493007" y="32892"/>
                  </a:lnTo>
                  <a:lnTo>
                    <a:pt x="3493007" y="280034"/>
                  </a:lnTo>
                  <a:lnTo>
                    <a:pt x="3493007" y="288797"/>
                  </a:lnTo>
                  <a:lnTo>
                    <a:pt x="3493261" y="295401"/>
                  </a:lnTo>
                  <a:lnTo>
                    <a:pt x="3493770" y="299973"/>
                  </a:lnTo>
                  <a:lnTo>
                    <a:pt x="3494151" y="304545"/>
                  </a:lnTo>
                  <a:lnTo>
                    <a:pt x="3495167" y="308228"/>
                  </a:lnTo>
                  <a:lnTo>
                    <a:pt x="3496436" y="311022"/>
                  </a:lnTo>
                  <a:lnTo>
                    <a:pt x="3497706" y="313816"/>
                  </a:lnTo>
                  <a:lnTo>
                    <a:pt x="3499357" y="316102"/>
                  </a:lnTo>
                  <a:lnTo>
                    <a:pt x="3501262" y="317753"/>
                  </a:lnTo>
                  <a:lnTo>
                    <a:pt x="3503168" y="319531"/>
                  </a:lnTo>
                  <a:lnTo>
                    <a:pt x="3522979" y="325881"/>
                  </a:lnTo>
                  <a:lnTo>
                    <a:pt x="3522979" y="342264"/>
                  </a:lnTo>
                  <a:lnTo>
                    <a:pt x="3386201" y="342264"/>
                  </a:lnTo>
                  <a:lnTo>
                    <a:pt x="3386201" y="325881"/>
                  </a:lnTo>
                  <a:lnTo>
                    <a:pt x="3393058" y="324738"/>
                  </a:lnTo>
                  <a:lnTo>
                    <a:pt x="3398647" y="323214"/>
                  </a:lnTo>
                  <a:lnTo>
                    <a:pt x="3402583" y="321309"/>
                  </a:lnTo>
                  <a:lnTo>
                    <a:pt x="3406648" y="319404"/>
                  </a:lnTo>
                  <a:lnTo>
                    <a:pt x="3409696" y="316737"/>
                  </a:lnTo>
                  <a:lnTo>
                    <a:pt x="3411728" y="313181"/>
                  </a:lnTo>
                  <a:lnTo>
                    <a:pt x="3413632" y="309752"/>
                  </a:lnTo>
                  <a:lnTo>
                    <a:pt x="3414903" y="305307"/>
                  </a:lnTo>
                  <a:lnTo>
                    <a:pt x="3415410" y="299973"/>
                  </a:lnTo>
                  <a:lnTo>
                    <a:pt x="3415919" y="294639"/>
                  </a:lnTo>
                  <a:lnTo>
                    <a:pt x="3416173" y="287908"/>
                  </a:lnTo>
                  <a:lnTo>
                    <a:pt x="3416173" y="280034"/>
                  </a:lnTo>
                  <a:lnTo>
                    <a:pt x="3416173" y="32892"/>
                  </a:lnTo>
                  <a:lnTo>
                    <a:pt x="3396106" y="32892"/>
                  </a:lnTo>
                  <a:lnTo>
                    <a:pt x="3386201" y="32892"/>
                  </a:lnTo>
                  <a:lnTo>
                    <a:pt x="3378580" y="34162"/>
                  </a:lnTo>
                  <a:lnTo>
                    <a:pt x="3373247" y="36449"/>
                  </a:lnTo>
                  <a:lnTo>
                    <a:pt x="3368040" y="38734"/>
                  </a:lnTo>
                  <a:lnTo>
                    <a:pt x="3363468" y="42417"/>
                  </a:lnTo>
                  <a:lnTo>
                    <a:pt x="3359530" y="47371"/>
                  </a:lnTo>
                  <a:lnTo>
                    <a:pt x="3355594" y="52323"/>
                  </a:lnTo>
                  <a:lnTo>
                    <a:pt x="3352292" y="58927"/>
                  </a:lnTo>
                  <a:lnTo>
                    <a:pt x="3349498" y="67309"/>
                  </a:lnTo>
                  <a:lnTo>
                    <a:pt x="3346704" y="75564"/>
                  </a:lnTo>
                  <a:lnTo>
                    <a:pt x="3344418" y="83438"/>
                  </a:lnTo>
                  <a:lnTo>
                    <a:pt x="3342512" y="90931"/>
                  </a:lnTo>
                  <a:lnTo>
                    <a:pt x="3308604" y="90931"/>
                  </a:lnTo>
                  <a:lnTo>
                    <a:pt x="3308604" y="3936"/>
                  </a:lnTo>
                  <a:close/>
                </a:path>
                <a:path w="5078095" h="346709">
                  <a:moveTo>
                    <a:pt x="2884805" y="3936"/>
                  </a:moveTo>
                  <a:lnTo>
                    <a:pt x="3014853" y="3936"/>
                  </a:lnTo>
                  <a:lnTo>
                    <a:pt x="3014853" y="20319"/>
                  </a:lnTo>
                  <a:lnTo>
                    <a:pt x="3008122" y="22098"/>
                  </a:lnTo>
                  <a:lnTo>
                    <a:pt x="3003042" y="24129"/>
                  </a:lnTo>
                  <a:lnTo>
                    <a:pt x="2999867" y="26161"/>
                  </a:lnTo>
                  <a:lnTo>
                    <a:pt x="2996692" y="28193"/>
                  </a:lnTo>
                  <a:lnTo>
                    <a:pt x="2994152" y="30733"/>
                  </a:lnTo>
                  <a:lnTo>
                    <a:pt x="2992501" y="33654"/>
                  </a:lnTo>
                  <a:lnTo>
                    <a:pt x="2990849" y="36702"/>
                  </a:lnTo>
                  <a:lnTo>
                    <a:pt x="2989707" y="40512"/>
                  </a:lnTo>
                  <a:lnTo>
                    <a:pt x="2989072" y="45338"/>
                  </a:lnTo>
                  <a:lnTo>
                    <a:pt x="2988436" y="50164"/>
                  </a:lnTo>
                  <a:lnTo>
                    <a:pt x="2988056" y="57149"/>
                  </a:lnTo>
                  <a:lnTo>
                    <a:pt x="2988056" y="66420"/>
                  </a:lnTo>
                  <a:lnTo>
                    <a:pt x="2988056" y="280034"/>
                  </a:lnTo>
                  <a:lnTo>
                    <a:pt x="2988056" y="285749"/>
                  </a:lnTo>
                  <a:lnTo>
                    <a:pt x="2988183" y="291210"/>
                  </a:lnTo>
                  <a:lnTo>
                    <a:pt x="2988564" y="296163"/>
                  </a:lnTo>
                  <a:lnTo>
                    <a:pt x="2988945" y="301116"/>
                  </a:lnTo>
                  <a:lnTo>
                    <a:pt x="2989580" y="305053"/>
                  </a:lnTo>
                  <a:lnTo>
                    <a:pt x="2990596" y="308228"/>
                  </a:lnTo>
                  <a:lnTo>
                    <a:pt x="2991611" y="311403"/>
                  </a:lnTo>
                  <a:lnTo>
                    <a:pt x="2993009" y="314070"/>
                  </a:lnTo>
                  <a:lnTo>
                    <a:pt x="2994914" y="316229"/>
                  </a:lnTo>
                  <a:lnTo>
                    <a:pt x="2996819" y="318388"/>
                  </a:lnTo>
                  <a:lnTo>
                    <a:pt x="3014853" y="325881"/>
                  </a:lnTo>
                  <a:lnTo>
                    <a:pt x="3014853" y="342264"/>
                  </a:lnTo>
                  <a:lnTo>
                    <a:pt x="2884805" y="342264"/>
                  </a:lnTo>
                  <a:lnTo>
                    <a:pt x="2884805" y="325881"/>
                  </a:lnTo>
                  <a:lnTo>
                    <a:pt x="2890901" y="324230"/>
                  </a:lnTo>
                  <a:lnTo>
                    <a:pt x="2895727" y="322452"/>
                  </a:lnTo>
                  <a:lnTo>
                    <a:pt x="2899283" y="320547"/>
                  </a:lnTo>
                  <a:lnTo>
                    <a:pt x="2902839" y="318642"/>
                  </a:lnTo>
                  <a:lnTo>
                    <a:pt x="2905379" y="315975"/>
                  </a:lnTo>
                  <a:lnTo>
                    <a:pt x="2907157" y="312546"/>
                  </a:lnTo>
                  <a:lnTo>
                    <a:pt x="2908935" y="309244"/>
                  </a:lnTo>
                  <a:lnTo>
                    <a:pt x="2910078" y="304926"/>
                  </a:lnTo>
                  <a:lnTo>
                    <a:pt x="2910459" y="299719"/>
                  </a:lnTo>
                  <a:lnTo>
                    <a:pt x="2910967" y="294512"/>
                  </a:lnTo>
                  <a:lnTo>
                    <a:pt x="2911221" y="287908"/>
                  </a:lnTo>
                  <a:lnTo>
                    <a:pt x="2911221" y="280034"/>
                  </a:lnTo>
                  <a:lnTo>
                    <a:pt x="2911221" y="66166"/>
                  </a:lnTo>
                  <a:lnTo>
                    <a:pt x="2911221" y="58165"/>
                  </a:lnTo>
                  <a:lnTo>
                    <a:pt x="2911094" y="51688"/>
                  </a:lnTo>
                  <a:lnTo>
                    <a:pt x="2910585" y="46608"/>
                  </a:lnTo>
                  <a:lnTo>
                    <a:pt x="2910205" y="41401"/>
                  </a:lnTo>
                  <a:lnTo>
                    <a:pt x="2909189" y="37210"/>
                  </a:lnTo>
                  <a:lnTo>
                    <a:pt x="2907410" y="33781"/>
                  </a:lnTo>
                  <a:lnTo>
                    <a:pt x="2905633" y="30479"/>
                  </a:lnTo>
                  <a:lnTo>
                    <a:pt x="2903093" y="27685"/>
                  </a:lnTo>
                  <a:lnTo>
                    <a:pt x="2899536" y="25780"/>
                  </a:lnTo>
                  <a:lnTo>
                    <a:pt x="2895981" y="23749"/>
                  </a:lnTo>
                  <a:lnTo>
                    <a:pt x="2891028" y="21971"/>
                  </a:lnTo>
                  <a:lnTo>
                    <a:pt x="2884805" y="20319"/>
                  </a:lnTo>
                  <a:lnTo>
                    <a:pt x="2884805" y="3936"/>
                  </a:lnTo>
                  <a:close/>
                </a:path>
                <a:path w="5078095" h="346709">
                  <a:moveTo>
                    <a:pt x="2549524" y="3936"/>
                  </a:moveTo>
                  <a:lnTo>
                    <a:pt x="2693923" y="3936"/>
                  </a:lnTo>
                  <a:lnTo>
                    <a:pt x="2708022" y="4196"/>
                  </a:lnTo>
                  <a:lnTo>
                    <a:pt x="2753534" y="10358"/>
                  </a:lnTo>
                  <a:lnTo>
                    <a:pt x="2791317" y="28368"/>
                  </a:lnTo>
                  <a:lnTo>
                    <a:pt x="2814955" y="62610"/>
                  </a:lnTo>
                  <a:lnTo>
                    <a:pt x="2819781" y="95122"/>
                  </a:lnTo>
                  <a:lnTo>
                    <a:pt x="2819255" y="106864"/>
                  </a:lnTo>
                  <a:lnTo>
                    <a:pt x="2806626" y="145087"/>
                  </a:lnTo>
                  <a:lnTo>
                    <a:pt x="2771282" y="176847"/>
                  </a:lnTo>
                  <a:lnTo>
                    <a:pt x="2749422" y="187324"/>
                  </a:lnTo>
                  <a:lnTo>
                    <a:pt x="2749422" y="189864"/>
                  </a:lnTo>
                  <a:lnTo>
                    <a:pt x="2785633" y="218045"/>
                  </a:lnTo>
                  <a:lnTo>
                    <a:pt x="2817114" y="278256"/>
                  </a:lnTo>
                  <a:lnTo>
                    <a:pt x="2822277" y="288803"/>
                  </a:lnTo>
                  <a:lnTo>
                    <a:pt x="2849054" y="321198"/>
                  </a:lnTo>
                  <a:lnTo>
                    <a:pt x="2862198" y="325881"/>
                  </a:lnTo>
                  <a:lnTo>
                    <a:pt x="2862198" y="342264"/>
                  </a:lnTo>
                  <a:lnTo>
                    <a:pt x="2766822" y="342264"/>
                  </a:lnTo>
                  <a:lnTo>
                    <a:pt x="2759366" y="331090"/>
                  </a:lnTo>
                  <a:lnTo>
                    <a:pt x="2751470" y="317547"/>
                  </a:lnTo>
                  <a:lnTo>
                    <a:pt x="2743122" y="301599"/>
                  </a:lnTo>
                  <a:lnTo>
                    <a:pt x="2734310" y="283209"/>
                  </a:lnTo>
                  <a:lnTo>
                    <a:pt x="2715006" y="240791"/>
                  </a:lnTo>
                  <a:lnTo>
                    <a:pt x="2710791" y="232106"/>
                  </a:lnTo>
                  <a:lnTo>
                    <a:pt x="2687320" y="203199"/>
                  </a:lnTo>
                  <a:lnTo>
                    <a:pt x="2683002" y="201167"/>
                  </a:lnTo>
                  <a:lnTo>
                    <a:pt x="2676271" y="200151"/>
                  </a:lnTo>
                  <a:lnTo>
                    <a:pt x="2667127" y="200151"/>
                  </a:lnTo>
                  <a:lnTo>
                    <a:pt x="2652776" y="200151"/>
                  </a:lnTo>
                  <a:lnTo>
                    <a:pt x="2652776" y="280034"/>
                  </a:lnTo>
                  <a:lnTo>
                    <a:pt x="2652893" y="288603"/>
                  </a:lnTo>
                  <a:lnTo>
                    <a:pt x="2661285" y="317880"/>
                  </a:lnTo>
                  <a:lnTo>
                    <a:pt x="2664586" y="320928"/>
                  </a:lnTo>
                  <a:lnTo>
                    <a:pt x="2670683" y="323595"/>
                  </a:lnTo>
                  <a:lnTo>
                    <a:pt x="2679572" y="325881"/>
                  </a:lnTo>
                  <a:lnTo>
                    <a:pt x="2679572" y="342264"/>
                  </a:lnTo>
                  <a:lnTo>
                    <a:pt x="2549524" y="342264"/>
                  </a:lnTo>
                  <a:lnTo>
                    <a:pt x="2549524" y="325881"/>
                  </a:lnTo>
                  <a:lnTo>
                    <a:pt x="2555621" y="324230"/>
                  </a:lnTo>
                  <a:lnTo>
                    <a:pt x="2560447" y="322452"/>
                  </a:lnTo>
                  <a:lnTo>
                    <a:pt x="2564003" y="320547"/>
                  </a:lnTo>
                  <a:lnTo>
                    <a:pt x="2567559" y="318642"/>
                  </a:lnTo>
                  <a:lnTo>
                    <a:pt x="2570098" y="315975"/>
                  </a:lnTo>
                  <a:lnTo>
                    <a:pt x="2571877" y="312546"/>
                  </a:lnTo>
                  <a:lnTo>
                    <a:pt x="2573655" y="309244"/>
                  </a:lnTo>
                  <a:lnTo>
                    <a:pt x="2574797" y="304926"/>
                  </a:lnTo>
                  <a:lnTo>
                    <a:pt x="2575179" y="299719"/>
                  </a:lnTo>
                  <a:lnTo>
                    <a:pt x="2575686" y="294512"/>
                  </a:lnTo>
                  <a:lnTo>
                    <a:pt x="2575941" y="287908"/>
                  </a:lnTo>
                  <a:lnTo>
                    <a:pt x="2575941" y="280034"/>
                  </a:lnTo>
                  <a:lnTo>
                    <a:pt x="2575941" y="66420"/>
                  </a:lnTo>
                  <a:lnTo>
                    <a:pt x="2575941" y="58673"/>
                  </a:lnTo>
                  <a:lnTo>
                    <a:pt x="2575814" y="52069"/>
                  </a:lnTo>
                  <a:lnTo>
                    <a:pt x="2575306" y="46862"/>
                  </a:lnTo>
                  <a:lnTo>
                    <a:pt x="2574924" y="41528"/>
                  </a:lnTo>
                  <a:lnTo>
                    <a:pt x="2573909" y="37210"/>
                  </a:lnTo>
                  <a:lnTo>
                    <a:pt x="2572131" y="33908"/>
                  </a:lnTo>
                  <a:lnTo>
                    <a:pt x="2570353" y="30606"/>
                  </a:lnTo>
                  <a:lnTo>
                    <a:pt x="2567812" y="27939"/>
                  </a:lnTo>
                  <a:lnTo>
                    <a:pt x="2564257" y="25907"/>
                  </a:lnTo>
                  <a:lnTo>
                    <a:pt x="2560701" y="23875"/>
                  </a:lnTo>
                  <a:lnTo>
                    <a:pt x="2555747" y="21971"/>
                  </a:lnTo>
                  <a:lnTo>
                    <a:pt x="2549524" y="20319"/>
                  </a:lnTo>
                  <a:lnTo>
                    <a:pt x="2549524" y="3936"/>
                  </a:lnTo>
                  <a:close/>
                </a:path>
                <a:path w="5078095" h="346709">
                  <a:moveTo>
                    <a:pt x="2256917" y="3936"/>
                  </a:moveTo>
                  <a:lnTo>
                    <a:pt x="2502661" y="3936"/>
                  </a:lnTo>
                  <a:lnTo>
                    <a:pt x="2502661" y="82803"/>
                  </a:lnTo>
                  <a:lnTo>
                    <a:pt x="2468753" y="82803"/>
                  </a:lnTo>
                  <a:lnTo>
                    <a:pt x="2464804" y="71947"/>
                  </a:lnTo>
                  <a:lnTo>
                    <a:pt x="2461164" y="63007"/>
                  </a:lnTo>
                  <a:lnTo>
                    <a:pt x="2430541" y="34115"/>
                  </a:lnTo>
                  <a:lnTo>
                    <a:pt x="2414270" y="32892"/>
                  </a:lnTo>
                  <a:lnTo>
                    <a:pt x="2360168" y="32892"/>
                  </a:lnTo>
                  <a:lnTo>
                    <a:pt x="2360168" y="151891"/>
                  </a:lnTo>
                  <a:lnTo>
                    <a:pt x="2392934" y="151891"/>
                  </a:lnTo>
                  <a:lnTo>
                    <a:pt x="2400172" y="151891"/>
                  </a:lnTo>
                  <a:lnTo>
                    <a:pt x="2420239" y="138556"/>
                  </a:lnTo>
                  <a:lnTo>
                    <a:pt x="2423033" y="133730"/>
                  </a:lnTo>
                  <a:lnTo>
                    <a:pt x="2425572" y="126237"/>
                  </a:lnTo>
                  <a:lnTo>
                    <a:pt x="2428112" y="116204"/>
                  </a:lnTo>
                  <a:lnTo>
                    <a:pt x="2456053" y="116204"/>
                  </a:lnTo>
                  <a:lnTo>
                    <a:pt x="2456053" y="216788"/>
                  </a:lnTo>
                  <a:lnTo>
                    <a:pt x="2428112" y="216788"/>
                  </a:lnTo>
                  <a:lnTo>
                    <a:pt x="2425827" y="207263"/>
                  </a:lnTo>
                  <a:lnTo>
                    <a:pt x="2423160" y="199897"/>
                  </a:lnTo>
                  <a:lnTo>
                    <a:pt x="2420366" y="194944"/>
                  </a:lnTo>
                  <a:lnTo>
                    <a:pt x="2417572" y="189864"/>
                  </a:lnTo>
                  <a:lnTo>
                    <a:pt x="2414270" y="186308"/>
                  </a:lnTo>
                  <a:lnTo>
                    <a:pt x="2410333" y="184149"/>
                  </a:lnTo>
                  <a:lnTo>
                    <a:pt x="2406522" y="181990"/>
                  </a:lnTo>
                  <a:lnTo>
                    <a:pt x="2400681" y="180847"/>
                  </a:lnTo>
                  <a:lnTo>
                    <a:pt x="2392934" y="180847"/>
                  </a:lnTo>
                  <a:lnTo>
                    <a:pt x="2360168" y="180847"/>
                  </a:lnTo>
                  <a:lnTo>
                    <a:pt x="2360168" y="313181"/>
                  </a:lnTo>
                  <a:lnTo>
                    <a:pt x="2414016" y="313181"/>
                  </a:lnTo>
                  <a:lnTo>
                    <a:pt x="2419731" y="313181"/>
                  </a:lnTo>
                  <a:lnTo>
                    <a:pt x="2424684" y="312800"/>
                  </a:lnTo>
                  <a:lnTo>
                    <a:pt x="2428621" y="312038"/>
                  </a:lnTo>
                  <a:lnTo>
                    <a:pt x="2432558" y="311403"/>
                  </a:lnTo>
                  <a:lnTo>
                    <a:pt x="2436114" y="310006"/>
                  </a:lnTo>
                  <a:lnTo>
                    <a:pt x="2455926" y="290702"/>
                  </a:lnTo>
                  <a:lnTo>
                    <a:pt x="2458211" y="287019"/>
                  </a:lnTo>
                  <a:lnTo>
                    <a:pt x="2471166" y="251713"/>
                  </a:lnTo>
                  <a:lnTo>
                    <a:pt x="2505202" y="251713"/>
                  </a:lnTo>
                  <a:lnTo>
                    <a:pt x="2500503" y="342264"/>
                  </a:lnTo>
                  <a:lnTo>
                    <a:pt x="2256917" y="342264"/>
                  </a:lnTo>
                  <a:lnTo>
                    <a:pt x="2256917" y="325881"/>
                  </a:lnTo>
                  <a:lnTo>
                    <a:pt x="2263012" y="324230"/>
                  </a:lnTo>
                  <a:lnTo>
                    <a:pt x="2267839" y="322452"/>
                  </a:lnTo>
                  <a:lnTo>
                    <a:pt x="2271395" y="320547"/>
                  </a:lnTo>
                  <a:lnTo>
                    <a:pt x="2274951" y="318642"/>
                  </a:lnTo>
                  <a:lnTo>
                    <a:pt x="2277491" y="315975"/>
                  </a:lnTo>
                  <a:lnTo>
                    <a:pt x="2279269" y="312546"/>
                  </a:lnTo>
                  <a:lnTo>
                    <a:pt x="2281047" y="309244"/>
                  </a:lnTo>
                  <a:lnTo>
                    <a:pt x="2282190" y="304926"/>
                  </a:lnTo>
                  <a:lnTo>
                    <a:pt x="2282571" y="299719"/>
                  </a:lnTo>
                  <a:lnTo>
                    <a:pt x="2283079" y="294512"/>
                  </a:lnTo>
                  <a:lnTo>
                    <a:pt x="2283333" y="287908"/>
                  </a:lnTo>
                  <a:lnTo>
                    <a:pt x="2283333" y="280034"/>
                  </a:lnTo>
                  <a:lnTo>
                    <a:pt x="2283333" y="66420"/>
                  </a:lnTo>
                  <a:lnTo>
                    <a:pt x="2283333" y="58673"/>
                  </a:lnTo>
                  <a:lnTo>
                    <a:pt x="2283206" y="52069"/>
                  </a:lnTo>
                  <a:lnTo>
                    <a:pt x="2282697" y="46862"/>
                  </a:lnTo>
                  <a:lnTo>
                    <a:pt x="2282317" y="41528"/>
                  </a:lnTo>
                  <a:lnTo>
                    <a:pt x="2281301" y="37210"/>
                  </a:lnTo>
                  <a:lnTo>
                    <a:pt x="2279522" y="33908"/>
                  </a:lnTo>
                  <a:lnTo>
                    <a:pt x="2277745" y="30606"/>
                  </a:lnTo>
                  <a:lnTo>
                    <a:pt x="2275205" y="27939"/>
                  </a:lnTo>
                  <a:lnTo>
                    <a:pt x="2271648" y="25907"/>
                  </a:lnTo>
                  <a:lnTo>
                    <a:pt x="2268093" y="23875"/>
                  </a:lnTo>
                  <a:lnTo>
                    <a:pt x="2263140" y="21971"/>
                  </a:lnTo>
                  <a:lnTo>
                    <a:pt x="2256917" y="20319"/>
                  </a:lnTo>
                  <a:lnTo>
                    <a:pt x="2256917" y="3936"/>
                  </a:lnTo>
                  <a:close/>
                </a:path>
                <a:path w="5078095" h="346709">
                  <a:moveTo>
                    <a:pt x="1924811" y="3936"/>
                  </a:moveTo>
                  <a:lnTo>
                    <a:pt x="2216531" y="3936"/>
                  </a:lnTo>
                  <a:lnTo>
                    <a:pt x="2216531" y="90931"/>
                  </a:lnTo>
                  <a:lnTo>
                    <a:pt x="2182495" y="90931"/>
                  </a:lnTo>
                  <a:lnTo>
                    <a:pt x="2180308" y="83097"/>
                  </a:lnTo>
                  <a:lnTo>
                    <a:pt x="2178335" y="76358"/>
                  </a:lnTo>
                  <a:lnTo>
                    <a:pt x="2161921" y="43306"/>
                  </a:lnTo>
                  <a:lnTo>
                    <a:pt x="2159508" y="40893"/>
                  </a:lnTo>
                  <a:lnTo>
                    <a:pt x="2156841" y="38861"/>
                  </a:lnTo>
                  <a:lnTo>
                    <a:pt x="2154047" y="37464"/>
                  </a:lnTo>
                  <a:lnTo>
                    <a:pt x="2151253" y="35940"/>
                  </a:lnTo>
                  <a:lnTo>
                    <a:pt x="2147697" y="34798"/>
                  </a:lnTo>
                  <a:lnTo>
                    <a:pt x="2143506" y="34035"/>
                  </a:lnTo>
                  <a:lnTo>
                    <a:pt x="2139315" y="33274"/>
                  </a:lnTo>
                  <a:lnTo>
                    <a:pt x="2133854" y="32892"/>
                  </a:lnTo>
                  <a:lnTo>
                    <a:pt x="2126996" y="32892"/>
                  </a:lnTo>
                  <a:lnTo>
                    <a:pt x="2109216" y="32892"/>
                  </a:lnTo>
                  <a:lnTo>
                    <a:pt x="2109216" y="280034"/>
                  </a:lnTo>
                  <a:lnTo>
                    <a:pt x="2109216" y="288797"/>
                  </a:lnTo>
                  <a:lnTo>
                    <a:pt x="2109470" y="295401"/>
                  </a:lnTo>
                  <a:lnTo>
                    <a:pt x="2109978" y="299973"/>
                  </a:lnTo>
                  <a:lnTo>
                    <a:pt x="2110359" y="304545"/>
                  </a:lnTo>
                  <a:lnTo>
                    <a:pt x="2111374" y="308228"/>
                  </a:lnTo>
                  <a:lnTo>
                    <a:pt x="2112645" y="311022"/>
                  </a:lnTo>
                  <a:lnTo>
                    <a:pt x="2113915" y="313816"/>
                  </a:lnTo>
                  <a:lnTo>
                    <a:pt x="2115566" y="316102"/>
                  </a:lnTo>
                  <a:lnTo>
                    <a:pt x="2117471" y="317753"/>
                  </a:lnTo>
                  <a:lnTo>
                    <a:pt x="2119376" y="319531"/>
                  </a:lnTo>
                  <a:lnTo>
                    <a:pt x="2122043" y="321055"/>
                  </a:lnTo>
                  <a:lnTo>
                    <a:pt x="2125345" y="322452"/>
                  </a:lnTo>
                  <a:lnTo>
                    <a:pt x="2128773" y="323849"/>
                  </a:lnTo>
                  <a:lnTo>
                    <a:pt x="2133346" y="324992"/>
                  </a:lnTo>
                  <a:lnTo>
                    <a:pt x="2139187" y="325881"/>
                  </a:lnTo>
                  <a:lnTo>
                    <a:pt x="2139187" y="342264"/>
                  </a:lnTo>
                  <a:lnTo>
                    <a:pt x="2002408" y="342264"/>
                  </a:lnTo>
                  <a:lnTo>
                    <a:pt x="2002408" y="325881"/>
                  </a:lnTo>
                  <a:lnTo>
                    <a:pt x="2009267" y="324738"/>
                  </a:lnTo>
                  <a:lnTo>
                    <a:pt x="2014855" y="323214"/>
                  </a:lnTo>
                  <a:lnTo>
                    <a:pt x="2018792" y="321309"/>
                  </a:lnTo>
                  <a:lnTo>
                    <a:pt x="2022856" y="319404"/>
                  </a:lnTo>
                  <a:lnTo>
                    <a:pt x="2025904" y="316737"/>
                  </a:lnTo>
                  <a:lnTo>
                    <a:pt x="2027935" y="313181"/>
                  </a:lnTo>
                  <a:lnTo>
                    <a:pt x="2029841" y="309752"/>
                  </a:lnTo>
                  <a:lnTo>
                    <a:pt x="2031110" y="305307"/>
                  </a:lnTo>
                  <a:lnTo>
                    <a:pt x="2031619" y="299973"/>
                  </a:lnTo>
                  <a:lnTo>
                    <a:pt x="2032127" y="294639"/>
                  </a:lnTo>
                  <a:lnTo>
                    <a:pt x="2032381" y="287908"/>
                  </a:lnTo>
                  <a:lnTo>
                    <a:pt x="2032381" y="280034"/>
                  </a:lnTo>
                  <a:lnTo>
                    <a:pt x="2032381" y="32892"/>
                  </a:lnTo>
                  <a:lnTo>
                    <a:pt x="2012315" y="32892"/>
                  </a:lnTo>
                  <a:lnTo>
                    <a:pt x="2002408" y="32892"/>
                  </a:lnTo>
                  <a:lnTo>
                    <a:pt x="1994789" y="34162"/>
                  </a:lnTo>
                  <a:lnTo>
                    <a:pt x="1989455" y="36449"/>
                  </a:lnTo>
                  <a:lnTo>
                    <a:pt x="1984247" y="38734"/>
                  </a:lnTo>
                  <a:lnTo>
                    <a:pt x="1979676" y="42417"/>
                  </a:lnTo>
                  <a:lnTo>
                    <a:pt x="1975739" y="47371"/>
                  </a:lnTo>
                  <a:lnTo>
                    <a:pt x="1971802" y="52323"/>
                  </a:lnTo>
                  <a:lnTo>
                    <a:pt x="1968499" y="58927"/>
                  </a:lnTo>
                  <a:lnTo>
                    <a:pt x="1965706" y="67309"/>
                  </a:lnTo>
                  <a:lnTo>
                    <a:pt x="1962911" y="75564"/>
                  </a:lnTo>
                  <a:lnTo>
                    <a:pt x="1960626" y="83438"/>
                  </a:lnTo>
                  <a:lnTo>
                    <a:pt x="1958720" y="90931"/>
                  </a:lnTo>
                  <a:lnTo>
                    <a:pt x="1924811" y="90931"/>
                  </a:lnTo>
                  <a:lnTo>
                    <a:pt x="1924811" y="3936"/>
                  </a:lnTo>
                  <a:close/>
                </a:path>
                <a:path w="5078095" h="346709">
                  <a:moveTo>
                    <a:pt x="289432" y="3936"/>
                  </a:moveTo>
                  <a:lnTo>
                    <a:pt x="419481" y="3936"/>
                  </a:lnTo>
                  <a:lnTo>
                    <a:pt x="419481" y="20319"/>
                  </a:lnTo>
                  <a:lnTo>
                    <a:pt x="410718" y="22732"/>
                  </a:lnTo>
                  <a:lnTo>
                    <a:pt x="404749" y="25526"/>
                  </a:lnTo>
                  <a:lnTo>
                    <a:pt x="392683" y="66674"/>
                  </a:lnTo>
                  <a:lnTo>
                    <a:pt x="392683" y="149351"/>
                  </a:lnTo>
                  <a:lnTo>
                    <a:pt x="504698" y="149351"/>
                  </a:lnTo>
                  <a:lnTo>
                    <a:pt x="504698" y="66674"/>
                  </a:lnTo>
                  <a:lnTo>
                    <a:pt x="496696" y="28575"/>
                  </a:lnTo>
                  <a:lnTo>
                    <a:pt x="478408" y="20319"/>
                  </a:lnTo>
                  <a:lnTo>
                    <a:pt x="478408" y="3936"/>
                  </a:lnTo>
                  <a:lnTo>
                    <a:pt x="607821" y="3936"/>
                  </a:lnTo>
                  <a:lnTo>
                    <a:pt x="607821" y="20319"/>
                  </a:lnTo>
                  <a:lnTo>
                    <a:pt x="600582" y="22351"/>
                  </a:lnTo>
                  <a:lnTo>
                    <a:pt x="595249" y="24383"/>
                  </a:lnTo>
                  <a:lnTo>
                    <a:pt x="591946" y="26669"/>
                  </a:lnTo>
                  <a:lnTo>
                    <a:pt x="588644" y="28828"/>
                  </a:lnTo>
                  <a:lnTo>
                    <a:pt x="586232" y="31750"/>
                  </a:lnTo>
                  <a:lnTo>
                    <a:pt x="584834" y="35178"/>
                  </a:lnTo>
                  <a:lnTo>
                    <a:pt x="583438" y="38607"/>
                  </a:lnTo>
                  <a:lnTo>
                    <a:pt x="582549" y="42544"/>
                  </a:lnTo>
                  <a:lnTo>
                    <a:pt x="582168" y="46862"/>
                  </a:lnTo>
                  <a:lnTo>
                    <a:pt x="581787" y="51180"/>
                  </a:lnTo>
                  <a:lnTo>
                    <a:pt x="581532" y="57784"/>
                  </a:lnTo>
                  <a:lnTo>
                    <a:pt x="581532" y="66674"/>
                  </a:lnTo>
                  <a:lnTo>
                    <a:pt x="581532" y="280034"/>
                  </a:lnTo>
                  <a:lnTo>
                    <a:pt x="589661" y="317880"/>
                  </a:lnTo>
                  <a:lnTo>
                    <a:pt x="592963" y="321055"/>
                  </a:lnTo>
                  <a:lnTo>
                    <a:pt x="599058" y="323722"/>
                  </a:lnTo>
                  <a:lnTo>
                    <a:pt x="607821" y="325881"/>
                  </a:lnTo>
                  <a:lnTo>
                    <a:pt x="607821" y="342264"/>
                  </a:lnTo>
                  <a:lnTo>
                    <a:pt x="478408" y="342264"/>
                  </a:lnTo>
                  <a:lnTo>
                    <a:pt x="478408" y="325881"/>
                  </a:lnTo>
                  <a:lnTo>
                    <a:pt x="488061" y="323341"/>
                  </a:lnTo>
                  <a:lnTo>
                    <a:pt x="494283" y="320928"/>
                  </a:lnTo>
                  <a:lnTo>
                    <a:pt x="497077" y="318388"/>
                  </a:lnTo>
                  <a:lnTo>
                    <a:pt x="499871" y="315975"/>
                  </a:lnTo>
                  <a:lnTo>
                    <a:pt x="501776" y="312419"/>
                  </a:lnTo>
                  <a:lnTo>
                    <a:pt x="504698" y="280034"/>
                  </a:lnTo>
                  <a:lnTo>
                    <a:pt x="504698" y="180593"/>
                  </a:lnTo>
                  <a:lnTo>
                    <a:pt x="392683" y="180593"/>
                  </a:lnTo>
                  <a:lnTo>
                    <a:pt x="392683" y="280034"/>
                  </a:lnTo>
                  <a:lnTo>
                    <a:pt x="392683" y="285749"/>
                  </a:lnTo>
                  <a:lnTo>
                    <a:pt x="392811" y="291210"/>
                  </a:lnTo>
                  <a:lnTo>
                    <a:pt x="393192" y="296163"/>
                  </a:lnTo>
                  <a:lnTo>
                    <a:pt x="393573" y="301116"/>
                  </a:lnTo>
                  <a:lnTo>
                    <a:pt x="394207" y="305053"/>
                  </a:lnTo>
                  <a:lnTo>
                    <a:pt x="395224" y="308228"/>
                  </a:lnTo>
                  <a:lnTo>
                    <a:pt x="396239" y="311403"/>
                  </a:lnTo>
                  <a:lnTo>
                    <a:pt x="419481" y="325881"/>
                  </a:lnTo>
                  <a:lnTo>
                    <a:pt x="419481" y="342264"/>
                  </a:lnTo>
                  <a:lnTo>
                    <a:pt x="289432" y="342264"/>
                  </a:lnTo>
                  <a:lnTo>
                    <a:pt x="289432" y="325881"/>
                  </a:lnTo>
                  <a:lnTo>
                    <a:pt x="295529" y="324230"/>
                  </a:lnTo>
                  <a:lnTo>
                    <a:pt x="300355" y="322452"/>
                  </a:lnTo>
                  <a:lnTo>
                    <a:pt x="303911" y="320547"/>
                  </a:lnTo>
                  <a:lnTo>
                    <a:pt x="307467" y="318642"/>
                  </a:lnTo>
                  <a:lnTo>
                    <a:pt x="310006" y="315975"/>
                  </a:lnTo>
                  <a:lnTo>
                    <a:pt x="311784" y="312546"/>
                  </a:lnTo>
                  <a:lnTo>
                    <a:pt x="313563" y="309244"/>
                  </a:lnTo>
                  <a:lnTo>
                    <a:pt x="314706" y="304926"/>
                  </a:lnTo>
                  <a:lnTo>
                    <a:pt x="315087" y="299719"/>
                  </a:lnTo>
                  <a:lnTo>
                    <a:pt x="315594" y="294512"/>
                  </a:lnTo>
                  <a:lnTo>
                    <a:pt x="315849" y="287908"/>
                  </a:lnTo>
                  <a:lnTo>
                    <a:pt x="315849" y="280034"/>
                  </a:lnTo>
                  <a:lnTo>
                    <a:pt x="315849" y="66420"/>
                  </a:lnTo>
                  <a:lnTo>
                    <a:pt x="315849" y="58673"/>
                  </a:lnTo>
                  <a:lnTo>
                    <a:pt x="315721" y="52069"/>
                  </a:lnTo>
                  <a:lnTo>
                    <a:pt x="315213" y="46862"/>
                  </a:lnTo>
                  <a:lnTo>
                    <a:pt x="314832" y="41528"/>
                  </a:lnTo>
                  <a:lnTo>
                    <a:pt x="313817" y="37210"/>
                  </a:lnTo>
                  <a:lnTo>
                    <a:pt x="312038" y="33908"/>
                  </a:lnTo>
                  <a:lnTo>
                    <a:pt x="310261" y="30606"/>
                  </a:lnTo>
                  <a:lnTo>
                    <a:pt x="307720" y="27939"/>
                  </a:lnTo>
                  <a:lnTo>
                    <a:pt x="304164" y="25907"/>
                  </a:lnTo>
                  <a:lnTo>
                    <a:pt x="300608" y="23875"/>
                  </a:lnTo>
                  <a:lnTo>
                    <a:pt x="295656" y="21971"/>
                  </a:lnTo>
                  <a:lnTo>
                    <a:pt x="289432" y="20319"/>
                  </a:lnTo>
                  <a:lnTo>
                    <a:pt x="289432" y="3936"/>
                  </a:lnTo>
                  <a:close/>
                </a:path>
                <a:path w="5078095" h="346709">
                  <a:moveTo>
                    <a:pt x="1439545" y="2158"/>
                  </a:moveTo>
                  <a:lnTo>
                    <a:pt x="1505712" y="2158"/>
                  </a:lnTo>
                  <a:lnTo>
                    <a:pt x="1587500" y="279780"/>
                  </a:lnTo>
                  <a:lnTo>
                    <a:pt x="1590143" y="288373"/>
                  </a:lnTo>
                  <a:lnTo>
                    <a:pt x="1610359" y="321944"/>
                  </a:lnTo>
                  <a:lnTo>
                    <a:pt x="1622933" y="325881"/>
                  </a:lnTo>
                  <a:lnTo>
                    <a:pt x="1622933" y="342264"/>
                  </a:lnTo>
                  <a:lnTo>
                    <a:pt x="1486154" y="342264"/>
                  </a:lnTo>
                  <a:lnTo>
                    <a:pt x="1486154" y="325881"/>
                  </a:lnTo>
                  <a:lnTo>
                    <a:pt x="1494789" y="324865"/>
                  </a:lnTo>
                  <a:lnTo>
                    <a:pt x="1501139" y="322452"/>
                  </a:lnTo>
                  <a:lnTo>
                    <a:pt x="1505204" y="318642"/>
                  </a:lnTo>
                  <a:lnTo>
                    <a:pt x="1509395" y="314832"/>
                  </a:lnTo>
                  <a:lnTo>
                    <a:pt x="1511427" y="309498"/>
                  </a:lnTo>
                  <a:lnTo>
                    <a:pt x="1511427" y="302513"/>
                  </a:lnTo>
                  <a:lnTo>
                    <a:pt x="1511427" y="297433"/>
                  </a:lnTo>
                  <a:lnTo>
                    <a:pt x="1510919" y="291718"/>
                  </a:lnTo>
                  <a:lnTo>
                    <a:pt x="1509649" y="285495"/>
                  </a:lnTo>
                  <a:lnTo>
                    <a:pt x="1508506" y="279145"/>
                  </a:lnTo>
                  <a:lnTo>
                    <a:pt x="1506601" y="271271"/>
                  </a:lnTo>
                  <a:lnTo>
                    <a:pt x="1504061" y="261619"/>
                  </a:lnTo>
                  <a:lnTo>
                    <a:pt x="1497330" y="237362"/>
                  </a:lnTo>
                  <a:lnTo>
                    <a:pt x="1391539" y="237362"/>
                  </a:lnTo>
                  <a:lnTo>
                    <a:pt x="1379093" y="273938"/>
                  </a:lnTo>
                  <a:lnTo>
                    <a:pt x="1375409" y="292861"/>
                  </a:lnTo>
                  <a:lnTo>
                    <a:pt x="1375409" y="299846"/>
                  </a:lnTo>
                  <a:lnTo>
                    <a:pt x="1377027" y="310558"/>
                  </a:lnTo>
                  <a:lnTo>
                    <a:pt x="1381871" y="318484"/>
                  </a:lnTo>
                  <a:lnTo>
                    <a:pt x="1389929" y="323599"/>
                  </a:lnTo>
                  <a:lnTo>
                    <a:pt x="1401190" y="325881"/>
                  </a:lnTo>
                  <a:lnTo>
                    <a:pt x="1401190" y="342264"/>
                  </a:lnTo>
                  <a:lnTo>
                    <a:pt x="1298575" y="342264"/>
                  </a:lnTo>
                  <a:lnTo>
                    <a:pt x="1295400" y="342264"/>
                  </a:lnTo>
                  <a:lnTo>
                    <a:pt x="1203198" y="342264"/>
                  </a:lnTo>
                  <a:lnTo>
                    <a:pt x="1195742" y="331090"/>
                  </a:lnTo>
                  <a:lnTo>
                    <a:pt x="1187846" y="317547"/>
                  </a:lnTo>
                  <a:lnTo>
                    <a:pt x="1179498" y="301599"/>
                  </a:lnTo>
                  <a:lnTo>
                    <a:pt x="1170686" y="283209"/>
                  </a:lnTo>
                  <a:lnTo>
                    <a:pt x="1151382" y="240791"/>
                  </a:lnTo>
                  <a:lnTo>
                    <a:pt x="1147167" y="232106"/>
                  </a:lnTo>
                  <a:lnTo>
                    <a:pt x="1123695" y="203199"/>
                  </a:lnTo>
                  <a:lnTo>
                    <a:pt x="1119377" y="201167"/>
                  </a:lnTo>
                  <a:lnTo>
                    <a:pt x="1112646" y="200151"/>
                  </a:lnTo>
                  <a:lnTo>
                    <a:pt x="1103502" y="200151"/>
                  </a:lnTo>
                  <a:lnTo>
                    <a:pt x="1089152" y="200151"/>
                  </a:lnTo>
                  <a:lnTo>
                    <a:pt x="1089152" y="280034"/>
                  </a:lnTo>
                  <a:lnTo>
                    <a:pt x="1089269" y="288603"/>
                  </a:lnTo>
                  <a:lnTo>
                    <a:pt x="1097661" y="317880"/>
                  </a:lnTo>
                  <a:lnTo>
                    <a:pt x="1100963" y="320928"/>
                  </a:lnTo>
                  <a:lnTo>
                    <a:pt x="1107058" y="323595"/>
                  </a:lnTo>
                  <a:lnTo>
                    <a:pt x="1115949" y="325881"/>
                  </a:lnTo>
                  <a:lnTo>
                    <a:pt x="1115949" y="342264"/>
                  </a:lnTo>
                  <a:lnTo>
                    <a:pt x="985901" y="342264"/>
                  </a:lnTo>
                  <a:lnTo>
                    <a:pt x="985901" y="325881"/>
                  </a:lnTo>
                  <a:lnTo>
                    <a:pt x="991996" y="324230"/>
                  </a:lnTo>
                  <a:lnTo>
                    <a:pt x="996823" y="322452"/>
                  </a:lnTo>
                  <a:lnTo>
                    <a:pt x="1000379" y="320547"/>
                  </a:lnTo>
                  <a:lnTo>
                    <a:pt x="1003934" y="318642"/>
                  </a:lnTo>
                  <a:lnTo>
                    <a:pt x="1006475" y="315975"/>
                  </a:lnTo>
                  <a:lnTo>
                    <a:pt x="1008252" y="312546"/>
                  </a:lnTo>
                  <a:lnTo>
                    <a:pt x="1010031" y="309244"/>
                  </a:lnTo>
                  <a:lnTo>
                    <a:pt x="1011174" y="304926"/>
                  </a:lnTo>
                  <a:lnTo>
                    <a:pt x="1011555" y="299719"/>
                  </a:lnTo>
                  <a:lnTo>
                    <a:pt x="1012063" y="294512"/>
                  </a:lnTo>
                  <a:lnTo>
                    <a:pt x="1012317" y="287908"/>
                  </a:lnTo>
                  <a:lnTo>
                    <a:pt x="1012317" y="280034"/>
                  </a:lnTo>
                  <a:lnTo>
                    <a:pt x="1012317" y="66420"/>
                  </a:lnTo>
                  <a:lnTo>
                    <a:pt x="1012317" y="58673"/>
                  </a:lnTo>
                  <a:lnTo>
                    <a:pt x="1012189" y="52069"/>
                  </a:lnTo>
                  <a:lnTo>
                    <a:pt x="1011682" y="46862"/>
                  </a:lnTo>
                  <a:lnTo>
                    <a:pt x="1011301" y="41528"/>
                  </a:lnTo>
                  <a:lnTo>
                    <a:pt x="1010284" y="37210"/>
                  </a:lnTo>
                  <a:lnTo>
                    <a:pt x="1008507" y="33908"/>
                  </a:lnTo>
                  <a:lnTo>
                    <a:pt x="1006729" y="30606"/>
                  </a:lnTo>
                  <a:lnTo>
                    <a:pt x="1004188" y="27939"/>
                  </a:lnTo>
                  <a:lnTo>
                    <a:pt x="1000632" y="25907"/>
                  </a:lnTo>
                  <a:lnTo>
                    <a:pt x="997076" y="23875"/>
                  </a:lnTo>
                  <a:lnTo>
                    <a:pt x="992124" y="21971"/>
                  </a:lnTo>
                  <a:lnTo>
                    <a:pt x="985901" y="20319"/>
                  </a:lnTo>
                  <a:lnTo>
                    <a:pt x="985901" y="3936"/>
                  </a:lnTo>
                  <a:lnTo>
                    <a:pt x="1130300" y="3936"/>
                  </a:lnTo>
                  <a:lnTo>
                    <a:pt x="1144398" y="4196"/>
                  </a:lnTo>
                  <a:lnTo>
                    <a:pt x="1189910" y="10358"/>
                  </a:lnTo>
                  <a:lnTo>
                    <a:pt x="1227693" y="28368"/>
                  </a:lnTo>
                  <a:lnTo>
                    <a:pt x="1251331" y="62610"/>
                  </a:lnTo>
                  <a:lnTo>
                    <a:pt x="1256157" y="95122"/>
                  </a:lnTo>
                  <a:lnTo>
                    <a:pt x="1255631" y="106864"/>
                  </a:lnTo>
                  <a:lnTo>
                    <a:pt x="1243002" y="145087"/>
                  </a:lnTo>
                  <a:lnTo>
                    <a:pt x="1207658" y="176847"/>
                  </a:lnTo>
                  <a:lnTo>
                    <a:pt x="1185799" y="187324"/>
                  </a:lnTo>
                  <a:lnTo>
                    <a:pt x="1185799" y="189864"/>
                  </a:lnTo>
                  <a:lnTo>
                    <a:pt x="1222009" y="218045"/>
                  </a:lnTo>
                  <a:lnTo>
                    <a:pt x="1253489" y="278256"/>
                  </a:lnTo>
                  <a:lnTo>
                    <a:pt x="1258653" y="288803"/>
                  </a:lnTo>
                  <a:lnTo>
                    <a:pt x="1285113" y="321690"/>
                  </a:lnTo>
                  <a:lnTo>
                    <a:pt x="1297305" y="325500"/>
                  </a:lnTo>
                  <a:lnTo>
                    <a:pt x="1299845" y="325119"/>
                  </a:lnTo>
                  <a:lnTo>
                    <a:pt x="1330007" y="293068"/>
                  </a:lnTo>
                  <a:lnTo>
                    <a:pt x="1336294" y="277494"/>
                  </a:lnTo>
                  <a:lnTo>
                    <a:pt x="1439545" y="2158"/>
                  </a:lnTo>
                  <a:close/>
                </a:path>
                <a:path w="5078095" h="346709">
                  <a:moveTo>
                    <a:pt x="773557" y="2158"/>
                  </a:moveTo>
                  <a:lnTo>
                    <a:pt x="839724" y="2158"/>
                  </a:lnTo>
                  <a:lnTo>
                    <a:pt x="921512" y="279780"/>
                  </a:lnTo>
                  <a:lnTo>
                    <a:pt x="924155" y="288373"/>
                  </a:lnTo>
                  <a:lnTo>
                    <a:pt x="944371" y="321944"/>
                  </a:lnTo>
                  <a:lnTo>
                    <a:pt x="956944" y="325881"/>
                  </a:lnTo>
                  <a:lnTo>
                    <a:pt x="956944" y="342264"/>
                  </a:lnTo>
                  <a:lnTo>
                    <a:pt x="820165" y="342264"/>
                  </a:lnTo>
                  <a:lnTo>
                    <a:pt x="820165" y="325881"/>
                  </a:lnTo>
                  <a:lnTo>
                    <a:pt x="828801" y="324865"/>
                  </a:lnTo>
                  <a:lnTo>
                    <a:pt x="835151" y="322452"/>
                  </a:lnTo>
                  <a:lnTo>
                    <a:pt x="839215" y="318642"/>
                  </a:lnTo>
                  <a:lnTo>
                    <a:pt x="843407" y="314832"/>
                  </a:lnTo>
                  <a:lnTo>
                    <a:pt x="845438" y="309498"/>
                  </a:lnTo>
                  <a:lnTo>
                    <a:pt x="845438" y="302513"/>
                  </a:lnTo>
                  <a:lnTo>
                    <a:pt x="845438" y="297433"/>
                  </a:lnTo>
                  <a:lnTo>
                    <a:pt x="844931" y="291718"/>
                  </a:lnTo>
                  <a:lnTo>
                    <a:pt x="843661" y="285495"/>
                  </a:lnTo>
                  <a:lnTo>
                    <a:pt x="842518" y="279145"/>
                  </a:lnTo>
                  <a:lnTo>
                    <a:pt x="840613" y="271271"/>
                  </a:lnTo>
                  <a:lnTo>
                    <a:pt x="838073" y="261619"/>
                  </a:lnTo>
                  <a:lnTo>
                    <a:pt x="831342" y="237362"/>
                  </a:lnTo>
                  <a:lnTo>
                    <a:pt x="725551" y="237362"/>
                  </a:lnTo>
                  <a:lnTo>
                    <a:pt x="713105" y="273938"/>
                  </a:lnTo>
                  <a:lnTo>
                    <a:pt x="709421" y="292861"/>
                  </a:lnTo>
                  <a:lnTo>
                    <a:pt x="709421" y="299846"/>
                  </a:lnTo>
                  <a:lnTo>
                    <a:pt x="711039" y="310558"/>
                  </a:lnTo>
                  <a:lnTo>
                    <a:pt x="715883" y="318484"/>
                  </a:lnTo>
                  <a:lnTo>
                    <a:pt x="723941" y="323599"/>
                  </a:lnTo>
                  <a:lnTo>
                    <a:pt x="735202" y="325881"/>
                  </a:lnTo>
                  <a:lnTo>
                    <a:pt x="735202" y="342264"/>
                  </a:lnTo>
                  <a:lnTo>
                    <a:pt x="629412" y="342264"/>
                  </a:lnTo>
                  <a:lnTo>
                    <a:pt x="629412" y="325881"/>
                  </a:lnTo>
                  <a:lnTo>
                    <a:pt x="635507" y="325246"/>
                  </a:lnTo>
                  <a:lnTo>
                    <a:pt x="640842" y="323087"/>
                  </a:lnTo>
                  <a:lnTo>
                    <a:pt x="645413" y="319404"/>
                  </a:lnTo>
                  <a:lnTo>
                    <a:pt x="650113" y="315721"/>
                  </a:lnTo>
                  <a:lnTo>
                    <a:pt x="654304" y="310768"/>
                  </a:lnTo>
                  <a:lnTo>
                    <a:pt x="670306" y="277494"/>
                  </a:lnTo>
                  <a:lnTo>
                    <a:pt x="773557" y="2158"/>
                  </a:lnTo>
                  <a:close/>
                </a:path>
                <a:path w="5078095" h="346709">
                  <a:moveTo>
                    <a:pt x="4639309" y="0"/>
                  </a:moveTo>
                  <a:lnTo>
                    <a:pt x="4704175" y="10604"/>
                  </a:lnTo>
                  <a:lnTo>
                    <a:pt x="4750561" y="42544"/>
                  </a:lnTo>
                  <a:lnTo>
                    <a:pt x="4778454" y="95329"/>
                  </a:lnTo>
                  <a:lnTo>
                    <a:pt x="4787773" y="168782"/>
                  </a:lnTo>
                  <a:lnTo>
                    <a:pt x="4787082" y="191381"/>
                  </a:lnTo>
                  <a:lnTo>
                    <a:pt x="4781557" y="231576"/>
                  </a:lnTo>
                  <a:lnTo>
                    <a:pt x="4763373" y="279733"/>
                  </a:lnTo>
                  <a:lnTo>
                    <a:pt x="4734736" y="314342"/>
                  </a:lnTo>
                  <a:lnTo>
                    <a:pt x="4696714" y="336041"/>
                  </a:lnTo>
                  <a:lnTo>
                    <a:pt x="4650440" y="345561"/>
                  </a:lnTo>
                  <a:lnTo>
                    <a:pt x="4633341" y="346201"/>
                  </a:lnTo>
                  <a:lnTo>
                    <a:pt x="4599217" y="343535"/>
                  </a:lnTo>
                  <a:lnTo>
                    <a:pt x="4544544" y="322199"/>
                  </a:lnTo>
                  <a:lnTo>
                    <a:pt x="4507992" y="279550"/>
                  </a:lnTo>
                  <a:lnTo>
                    <a:pt x="4489704" y="215733"/>
                  </a:lnTo>
                  <a:lnTo>
                    <a:pt x="4487418" y="175894"/>
                  </a:lnTo>
                  <a:lnTo>
                    <a:pt x="4488535" y="149082"/>
                  </a:lnTo>
                  <a:lnTo>
                    <a:pt x="4497437" y="101457"/>
                  </a:lnTo>
                  <a:lnTo>
                    <a:pt x="4515084" y="62097"/>
                  </a:lnTo>
                  <a:lnTo>
                    <a:pt x="4541095" y="32049"/>
                  </a:lnTo>
                  <a:lnTo>
                    <a:pt x="4575319" y="11572"/>
                  </a:lnTo>
                  <a:lnTo>
                    <a:pt x="4616328" y="1285"/>
                  </a:lnTo>
                  <a:lnTo>
                    <a:pt x="4639309" y="0"/>
                  </a:lnTo>
                  <a:close/>
                </a:path>
                <a:path w="5078095" h="346709">
                  <a:moveTo>
                    <a:pt x="4234307" y="0"/>
                  </a:moveTo>
                  <a:lnTo>
                    <a:pt x="4276471" y="2285"/>
                  </a:lnTo>
                  <a:lnTo>
                    <a:pt x="4322318" y="10667"/>
                  </a:lnTo>
                  <a:lnTo>
                    <a:pt x="4322318" y="82549"/>
                  </a:lnTo>
                  <a:lnTo>
                    <a:pt x="4288408" y="82549"/>
                  </a:lnTo>
                  <a:lnTo>
                    <a:pt x="4285880" y="73241"/>
                  </a:lnTo>
                  <a:lnTo>
                    <a:pt x="4283043" y="64944"/>
                  </a:lnTo>
                  <a:lnTo>
                    <a:pt x="4258183" y="34416"/>
                  </a:lnTo>
                  <a:lnTo>
                    <a:pt x="4230624" y="28955"/>
                  </a:lnTo>
                  <a:lnTo>
                    <a:pt x="4223764" y="29265"/>
                  </a:lnTo>
                  <a:lnTo>
                    <a:pt x="4187825" y="48640"/>
                  </a:lnTo>
                  <a:lnTo>
                    <a:pt x="4183506" y="55244"/>
                  </a:lnTo>
                  <a:lnTo>
                    <a:pt x="4181348" y="63118"/>
                  </a:lnTo>
                  <a:lnTo>
                    <a:pt x="4181348" y="72389"/>
                  </a:lnTo>
                  <a:lnTo>
                    <a:pt x="4199508" y="112783"/>
                  </a:lnTo>
                  <a:lnTo>
                    <a:pt x="4232019" y="134483"/>
                  </a:lnTo>
                  <a:lnTo>
                    <a:pt x="4243832" y="140715"/>
                  </a:lnTo>
                  <a:lnTo>
                    <a:pt x="4258242" y="148595"/>
                  </a:lnTo>
                  <a:lnTo>
                    <a:pt x="4291710" y="171830"/>
                  </a:lnTo>
                  <a:lnTo>
                    <a:pt x="4317492" y="205104"/>
                  </a:lnTo>
                  <a:lnTo>
                    <a:pt x="4325747" y="246760"/>
                  </a:lnTo>
                  <a:lnTo>
                    <a:pt x="4324865" y="261500"/>
                  </a:lnTo>
                  <a:lnTo>
                    <a:pt x="4311650" y="299719"/>
                  </a:lnTo>
                  <a:lnTo>
                    <a:pt x="4283217" y="327491"/>
                  </a:lnTo>
                  <a:lnTo>
                    <a:pt x="4241466" y="343169"/>
                  </a:lnTo>
                  <a:lnTo>
                    <a:pt x="4208145" y="346201"/>
                  </a:lnTo>
                  <a:lnTo>
                    <a:pt x="4195355" y="346013"/>
                  </a:lnTo>
                  <a:lnTo>
                    <a:pt x="4155440" y="343280"/>
                  </a:lnTo>
                  <a:lnTo>
                    <a:pt x="4116220" y="337601"/>
                  </a:lnTo>
                  <a:lnTo>
                    <a:pt x="4104004" y="335025"/>
                  </a:lnTo>
                  <a:lnTo>
                    <a:pt x="4104004" y="258698"/>
                  </a:lnTo>
                  <a:lnTo>
                    <a:pt x="4137914" y="258698"/>
                  </a:lnTo>
                  <a:lnTo>
                    <a:pt x="4141559" y="272512"/>
                  </a:lnTo>
                  <a:lnTo>
                    <a:pt x="4146216" y="284432"/>
                  </a:lnTo>
                  <a:lnTo>
                    <a:pt x="4176506" y="313499"/>
                  </a:lnTo>
                  <a:lnTo>
                    <a:pt x="4201159" y="317118"/>
                  </a:lnTo>
                  <a:lnTo>
                    <a:pt x="4208303" y="316809"/>
                  </a:lnTo>
                  <a:lnTo>
                    <a:pt x="4246118" y="296290"/>
                  </a:lnTo>
                  <a:lnTo>
                    <a:pt x="4253230" y="268604"/>
                  </a:lnTo>
                  <a:lnTo>
                    <a:pt x="4252872" y="261151"/>
                  </a:lnTo>
                  <a:lnTo>
                    <a:pt x="4235031" y="225665"/>
                  </a:lnTo>
                  <a:lnTo>
                    <a:pt x="4193921" y="199008"/>
                  </a:lnTo>
                  <a:lnTo>
                    <a:pt x="4184517" y="194105"/>
                  </a:lnTo>
                  <a:lnTo>
                    <a:pt x="4175553" y="189118"/>
                  </a:lnTo>
                  <a:lnTo>
                    <a:pt x="4138189" y="162101"/>
                  </a:lnTo>
                  <a:lnTo>
                    <a:pt x="4115307" y="128650"/>
                  </a:lnTo>
                  <a:lnTo>
                    <a:pt x="4109211" y="95122"/>
                  </a:lnTo>
                  <a:lnTo>
                    <a:pt x="4110162" y="80454"/>
                  </a:lnTo>
                  <a:lnTo>
                    <a:pt x="4124325" y="43306"/>
                  </a:lnTo>
                  <a:lnTo>
                    <a:pt x="4154614" y="17214"/>
                  </a:lnTo>
                  <a:lnTo>
                    <a:pt x="4198985" y="2762"/>
                  </a:lnTo>
                  <a:lnTo>
                    <a:pt x="4216092" y="690"/>
                  </a:lnTo>
                  <a:lnTo>
                    <a:pt x="4234307" y="0"/>
                  </a:lnTo>
                  <a:close/>
                </a:path>
                <a:path w="5078095" h="346709">
                  <a:moveTo>
                    <a:pt x="3977258" y="0"/>
                  </a:moveTo>
                  <a:lnTo>
                    <a:pt x="4022598" y="2666"/>
                  </a:lnTo>
                  <a:lnTo>
                    <a:pt x="4065016" y="11683"/>
                  </a:lnTo>
                  <a:lnTo>
                    <a:pt x="4065016" y="83438"/>
                  </a:lnTo>
                  <a:lnTo>
                    <a:pt x="4031360" y="83438"/>
                  </a:lnTo>
                  <a:lnTo>
                    <a:pt x="4027904" y="70365"/>
                  </a:lnTo>
                  <a:lnTo>
                    <a:pt x="4023614" y="59150"/>
                  </a:lnTo>
                  <a:lnTo>
                    <a:pt x="3988685" y="29789"/>
                  </a:lnTo>
                  <a:lnTo>
                    <a:pt x="3978782" y="28955"/>
                  </a:lnTo>
                  <a:lnTo>
                    <a:pt x="3960427" y="31311"/>
                  </a:lnTo>
                  <a:lnTo>
                    <a:pt x="3919601" y="66547"/>
                  </a:lnTo>
                  <a:lnTo>
                    <a:pt x="3904519" y="113141"/>
                  </a:lnTo>
                  <a:lnTo>
                    <a:pt x="3899534" y="177926"/>
                  </a:lnTo>
                  <a:lnTo>
                    <a:pt x="3900678" y="210143"/>
                  </a:lnTo>
                  <a:lnTo>
                    <a:pt x="3909821" y="262098"/>
                  </a:lnTo>
                  <a:lnTo>
                    <a:pt x="3928038" y="297295"/>
                  </a:lnTo>
                  <a:lnTo>
                    <a:pt x="3971544" y="317118"/>
                  </a:lnTo>
                  <a:lnTo>
                    <a:pt x="3980185" y="316757"/>
                  </a:lnTo>
                  <a:lnTo>
                    <a:pt x="4015601" y="298576"/>
                  </a:lnTo>
                  <a:lnTo>
                    <a:pt x="4031106" y="258698"/>
                  </a:lnTo>
                  <a:lnTo>
                    <a:pt x="4065016" y="258698"/>
                  </a:lnTo>
                  <a:lnTo>
                    <a:pt x="4065016" y="333755"/>
                  </a:lnTo>
                  <a:lnTo>
                    <a:pt x="4051682" y="336778"/>
                  </a:lnTo>
                  <a:lnTo>
                    <a:pt x="4003873" y="344487"/>
                  </a:lnTo>
                  <a:lnTo>
                    <a:pt x="3968369" y="346201"/>
                  </a:lnTo>
                  <a:lnTo>
                    <a:pt x="3943820" y="345035"/>
                  </a:lnTo>
                  <a:lnTo>
                    <a:pt x="3901771" y="335700"/>
                  </a:lnTo>
                  <a:lnTo>
                    <a:pt x="3855942" y="304276"/>
                  </a:lnTo>
                  <a:lnTo>
                    <a:pt x="3836161" y="271398"/>
                  </a:lnTo>
                  <a:lnTo>
                    <a:pt x="3824557" y="228901"/>
                  </a:lnTo>
                  <a:lnTo>
                    <a:pt x="3820668" y="176402"/>
                  </a:lnTo>
                  <a:lnTo>
                    <a:pt x="3821810" y="150403"/>
                  </a:lnTo>
                  <a:lnTo>
                    <a:pt x="3830954" y="103643"/>
                  </a:lnTo>
                  <a:lnTo>
                    <a:pt x="3849098" y="64166"/>
                  </a:lnTo>
                  <a:lnTo>
                    <a:pt x="3875907" y="33496"/>
                  </a:lnTo>
                  <a:lnTo>
                    <a:pt x="3911143" y="12162"/>
                  </a:lnTo>
                  <a:lnTo>
                    <a:pt x="3953521" y="1355"/>
                  </a:lnTo>
                  <a:lnTo>
                    <a:pt x="3977258" y="0"/>
                  </a:lnTo>
                  <a:close/>
                </a:path>
                <a:path w="5078095" h="346709">
                  <a:moveTo>
                    <a:pt x="3188843" y="0"/>
                  </a:moveTo>
                  <a:lnTo>
                    <a:pt x="3231007" y="2285"/>
                  </a:lnTo>
                  <a:lnTo>
                    <a:pt x="3276854" y="10667"/>
                  </a:lnTo>
                  <a:lnTo>
                    <a:pt x="3276854" y="82549"/>
                  </a:lnTo>
                  <a:lnTo>
                    <a:pt x="3242945" y="82549"/>
                  </a:lnTo>
                  <a:lnTo>
                    <a:pt x="3240416" y="73241"/>
                  </a:lnTo>
                  <a:lnTo>
                    <a:pt x="3237579" y="64944"/>
                  </a:lnTo>
                  <a:lnTo>
                    <a:pt x="3212719" y="34416"/>
                  </a:lnTo>
                  <a:lnTo>
                    <a:pt x="3185160" y="28955"/>
                  </a:lnTo>
                  <a:lnTo>
                    <a:pt x="3178300" y="29265"/>
                  </a:lnTo>
                  <a:lnTo>
                    <a:pt x="3142360" y="48640"/>
                  </a:lnTo>
                  <a:lnTo>
                    <a:pt x="3138043" y="55244"/>
                  </a:lnTo>
                  <a:lnTo>
                    <a:pt x="3135884" y="63118"/>
                  </a:lnTo>
                  <a:lnTo>
                    <a:pt x="3135884" y="72389"/>
                  </a:lnTo>
                  <a:lnTo>
                    <a:pt x="3154045" y="112783"/>
                  </a:lnTo>
                  <a:lnTo>
                    <a:pt x="3186555" y="134483"/>
                  </a:lnTo>
                  <a:lnTo>
                    <a:pt x="3198368" y="140715"/>
                  </a:lnTo>
                  <a:lnTo>
                    <a:pt x="3212778" y="148595"/>
                  </a:lnTo>
                  <a:lnTo>
                    <a:pt x="3246247" y="171830"/>
                  </a:lnTo>
                  <a:lnTo>
                    <a:pt x="3272028" y="205104"/>
                  </a:lnTo>
                  <a:lnTo>
                    <a:pt x="3280282" y="246760"/>
                  </a:lnTo>
                  <a:lnTo>
                    <a:pt x="3279401" y="261500"/>
                  </a:lnTo>
                  <a:lnTo>
                    <a:pt x="3266185" y="299719"/>
                  </a:lnTo>
                  <a:lnTo>
                    <a:pt x="3237753" y="327491"/>
                  </a:lnTo>
                  <a:lnTo>
                    <a:pt x="3196002" y="343169"/>
                  </a:lnTo>
                  <a:lnTo>
                    <a:pt x="3162681" y="346201"/>
                  </a:lnTo>
                  <a:lnTo>
                    <a:pt x="3149891" y="346013"/>
                  </a:lnTo>
                  <a:lnTo>
                    <a:pt x="3109976" y="343280"/>
                  </a:lnTo>
                  <a:lnTo>
                    <a:pt x="3070756" y="337601"/>
                  </a:lnTo>
                  <a:lnTo>
                    <a:pt x="3058541" y="335025"/>
                  </a:lnTo>
                  <a:lnTo>
                    <a:pt x="3058541" y="258698"/>
                  </a:lnTo>
                  <a:lnTo>
                    <a:pt x="3092449" y="258698"/>
                  </a:lnTo>
                  <a:lnTo>
                    <a:pt x="3096095" y="272512"/>
                  </a:lnTo>
                  <a:lnTo>
                    <a:pt x="3100752" y="284432"/>
                  </a:lnTo>
                  <a:lnTo>
                    <a:pt x="3131042" y="313499"/>
                  </a:lnTo>
                  <a:lnTo>
                    <a:pt x="3155696" y="317118"/>
                  </a:lnTo>
                  <a:lnTo>
                    <a:pt x="3162839" y="316809"/>
                  </a:lnTo>
                  <a:lnTo>
                    <a:pt x="3200654" y="296290"/>
                  </a:lnTo>
                  <a:lnTo>
                    <a:pt x="3207766" y="268604"/>
                  </a:lnTo>
                  <a:lnTo>
                    <a:pt x="3207408" y="261151"/>
                  </a:lnTo>
                  <a:lnTo>
                    <a:pt x="3189567" y="225665"/>
                  </a:lnTo>
                  <a:lnTo>
                    <a:pt x="3148457" y="199008"/>
                  </a:lnTo>
                  <a:lnTo>
                    <a:pt x="3139053" y="194105"/>
                  </a:lnTo>
                  <a:lnTo>
                    <a:pt x="3130089" y="189118"/>
                  </a:lnTo>
                  <a:lnTo>
                    <a:pt x="3092725" y="162101"/>
                  </a:lnTo>
                  <a:lnTo>
                    <a:pt x="3069844" y="128650"/>
                  </a:lnTo>
                  <a:lnTo>
                    <a:pt x="3063747" y="95122"/>
                  </a:lnTo>
                  <a:lnTo>
                    <a:pt x="3064698" y="80454"/>
                  </a:lnTo>
                  <a:lnTo>
                    <a:pt x="3078860" y="43306"/>
                  </a:lnTo>
                  <a:lnTo>
                    <a:pt x="3109150" y="17214"/>
                  </a:lnTo>
                  <a:lnTo>
                    <a:pt x="3153521" y="2762"/>
                  </a:lnTo>
                  <a:lnTo>
                    <a:pt x="3170628" y="690"/>
                  </a:lnTo>
                  <a:lnTo>
                    <a:pt x="3188843" y="0"/>
                  </a:lnTo>
                  <a:close/>
                </a:path>
                <a:path w="5078095" h="346709">
                  <a:moveTo>
                    <a:pt x="1799462" y="0"/>
                  </a:moveTo>
                  <a:lnTo>
                    <a:pt x="1844802" y="2666"/>
                  </a:lnTo>
                  <a:lnTo>
                    <a:pt x="1887220" y="11683"/>
                  </a:lnTo>
                  <a:lnTo>
                    <a:pt x="1887220" y="83438"/>
                  </a:lnTo>
                  <a:lnTo>
                    <a:pt x="1853565" y="83438"/>
                  </a:lnTo>
                  <a:lnTo>
                    <a:pt x="1850108" y="70365"/>
                  </a:lnTo>
                  <a:lnTo>
                    <a:pt x="1845818" y="59150"/>
                  </a:lnTo>
                  <a:lnTo>
                    <a:pt x="1810889" y="29789"/>
                  </a:lnTo>
                  <a:lnTo>
                    <a:pt x="1800986" y="28955"/>
                  </a:lnTo>
                  <a:lnTo>
                    <a:pt x="1782631" y="31311"/>
                  </a:lnTo>
                  <a:lnTo>
                    <a:pt x="1741805" y="66547"/>
                  </a:lnTo>
                  <a:lnTo>
                    <a:pt x="1726723" y="113141"/>
                  </a:lnTo>
                  <a:lnTo>
                    <a:pt x="1721739" y="177926"/>
                  </a:lnTo>
                  <a:lnTo>
                    <a:pt x="1722882" y="210143"/>
                  </a:lnTo>
                  <a:lnTo>
                    <a:pt x="1732025" y="262098"/>
                  </a:lnTo>
                  <a:lnTo>
                    <a:pt x="1750242" y="297295"/>
                  </a:lnTo>
                  <a:lnTo>
                    <a:pt x="1793747" y="317118"/>
                  </a:lnTo>
                  <a:lnTo>
                    <a:pt x="1802389" y="316757"/>
                  </a:lnTo>
                  <a:lnTo>
                    <a:pt x="1837805" y="298576"/>
                  </a:lnTo>
                  <a:lnTo>
                    <a:pt x="1853310" y="258698"/>
                  </a:lnTo>
                  <a:lnTo>
                    <a:pt x="1887220" y="258698"/>
                  </a:lnTo>
                  <a:lnTo>
                    <a:pt x="1887220" y="333755"/>
                  </a:lnTo>
                  <a:lnTo>
                    <a:pt x="1873886" y="336778"/>
                  </a:lnTo>
                  <a:lnTo>
                    <a:pt x="1826077" y="344487"/>
                  </a:lnTo>
                  <a:lnTo>
                    <a:pt x="1790572" y="346201"/>
                  </a:lnTo>
                  <a:lnTo>
                    <a:pt x="1766024" y="345035"/>
                  </a:lnTo>
                  <a:lnTo>
                    <a:pt x="1723975" y="335700"/>
                  </a:lnTo>
                  <a:lnTo>
                    <a:pt x="1678146" y="304276"/>
                  </a:lnTo>
                  <a:lnTo>
                    <a:pt x="1658366" y="271398"/>
                  </a:lnTo>
                  <a:lnTo>
                    <a:pt x="1646761" y="228901"/>
                  </a:lnTo>
                  <a:lnTo>
                    <a:pt x="1642871" y="176402"/>
                  </a:lnTo>
                  <a:lnTo>
                    <a:pt x="1644014" y="150403"/>
                  </a:lnTo>
                  <a:lnTo>
                    <a:pt x="1653158" y="103643"/>
                  </a:lnTo>
                  <a:lnTo>
                    <a:pt x="1671302" y="64166"/>
                  </a:lnTo>
                  <a:lnTo>
                    <a:pt x="1698111" y="33496"/>
                  </a:lnTo>
                  <a:lnTo>
                    <a:pt x="1733347" y="12162"/>
                  </a:lnTo>
                  <a:lnTo>
                    <a:pt x="1775725" y="1355"/>
                  </a:lnTo>
                  <a:lnTo>
                    <a:pt x="1799462" y="0"/>
                  </a:lnTo>
                  <a:close/>
                </a:path>
                <a:path w="5078095" h="346709">
                  <a:moveTo>
                    <a:pt x="156590" y="0"/>
                  </a:moveTo>
                  <a:lnTo>
                    <a:pt x="201930" y="2666"/>
                  </a:lnTo>
                  <a:lnTo>
                    <a:pt x="244348" y="11683"/>
                  </a:lnTo>
                  <a:lnTo>
                    <a:pt x="244348" y="83438"/>
                  </a:lnTo>
                  <a:lnTo>
                    <a:pt x="210693" y="83438"/>
                  </a:lnTo>
                  <a:lnTo>
                    <a:pt x="207236" y="70365"/>
                  </a:lnTo>
                  <a:lnTo>
                    <a:pt x="202945" y="59150"/>
                  </a:lnTo>
                  <a:lnTo>
                    <a:pt x="168017" y="29789"/>
                  </a:lnTo>
                  <a:lnTo>
                    <a:pt x="158114" y="28955"/>
                  </a:lnTo>
                  <a:lnTo>
                    <a:pt x="139759" y="31311"/>
                  </a:lnTo>
                  <a:lnTo>
                    <a:pt x="98932" y="66547"/>
                  </a:lnTo>
                  <a:lnTo>
                    <a:pt x="83851" y="113141"/>
                  </a:lnTo>
                  <a:lnTo>
                    <a:pt x="78867" y="177926"/>
                  </a:lnTo>
                  <a:lnTo>
                    <a:pt x="80010" y="210143"/>
                  </a:lnTo>
                  <a:lnTo>
                    <a:pt x="89154" y="262098"/>
                  </a:lnTo>
                  <a:lnTo>
                    <a:pt x="107370" y="297295"/>
                  </a:lnTo>
                  <a:lnTo>
                    <a:pt x="150875" y="317118"/>
                  </a:lnTo>
                  <a:lnTo>
                    <a:pt x="159517" y="316757"/>
                  </a:lnTo>
                  <a:lnTo>
                    <a:pt x="194933" y="298576"/>
                  </a:lnTo>
                  <a:lnTo>
                    <a:pt x="210438" y="258698"/>
                  </a:lnTo>
                  <a:lnTo>
                    <a:pt x="244348" y="258698"/>
                  </a:lnTo>
                  <a:lnTo>
                    <a:pt x="244348" y="333755"/>
                  </a:lnTo>
                  <a:lnTo>
                    <a:pt x="231014" y="336778"/>
                  </a:lnTo>
                  <a:lnTo>
                    <a:pt x="183205" y="344487"/>
                  </a:lnTo>
                  <a:lnTo>
                    <a:pt x="147700" y="346201"/>
                  </a:lnTo>
                  <a:lnTo>
                    <a:pt x="123152" y="345035"/>
                  </a:lnTo>
                  <a:lnTo>
                    <a:pt x="81103" y="335700"/>
                  </a:lnTo>
                  <a:lnTo>
                    <a:pt x="35274" y="304276"/>
                  </a:lnTo>
                  <a:lnTo>
                    <a:pt x="15493" y="271398"/>
                  </a:lnTo>
                  <a:lnTo>
                    <a:pt x="3889" y="228901"/>
                  </a:lnTo>
                  <a:lnTo>
                    <a:pt x="0" y="176402"/>
                  </a:lnTo>
                  <a:lnTo>
                    <a:pt x="1143" y="150403"/>
                  </a:lnTo>
                  <a:lnTo>
                    <a:pt x="10287" y="103643"/>
                  </a:lnTo>
                  <a:lnTo>
                    <a:pt x="28430" y="64166"/>
                  </a:lnTo>
                  <a:lnTo>
                    <a:pt x="55239" y="33496"/>
                  </a:lnTo>
                  <a:lnTo>
                    <a:pt x="90475" y="12162"/>
                  </a:lnTo>
                  <a:lnTo>
                    <a:pt x="132853" y="1355"/>
                  </a:lnTo>
                  <a:lnTo>
                    <a:pt x="15659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847342" y="909319"/>
            <a:ext cx="4705985" cy="570230"/>
            <a:chOff x="1847342" y="909319"/>
            <a:chExt cx="4705985" cy="57023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7469" y="1257781"/>
              <a:ext cx="4705730" cy="2213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1914" y="913891"/>
              <a:ext cx="4687951" cy="34620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525647" y="982725"/>
              <a:ext cx="89535" cy="139700"/>
            </a:xfrm>
            <a:custGeom>
              <a:avLst/>
              <a:gdLst/>
              <a:ahLst/>
              <a:cxnLst/>
              <a:rect l="l" t="t" r="r" b="b"/>
              <a:pathLst>
                <a:path w="89535" h="139700">
                  <a:moveTo>
                    <a:pt x="49529" y="0"/>
                  </a:moveTo>
                  <a:lnTo>
                    <a:pt x="0" y="139573"/>
                  </a:lnTo>
                  <a:lnTo>
                    <a:pt x="89153" y="139573"/>
                  </a:lnTo>
                  <a:lnTo>
                    <a:pt x="495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0026" y="942212"/>
              <a:ext cx="100076" cy="14744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51914" y="913891"/>
              <a:ext cx="4688205" cy="346710"/>
            </a:xfrm>
            <a:custGeom>
              <a:avLst/>
              <a:gdLst/>
              <a:ahLst/>
              <a:cxnLst/>
              <a:rect l="l" t="t" r="r" b="b"/>
              <a:pathLst>
                <a:path w="4688205" h="346709">
                  <a:moveTo>
                    <a:pt x="4052951" y="3937"/>
                  </a:moveTo>
                  <a:lnTo>
                    <a:pt x="4153281" y="3937"/>
                  </a:lnTo>
                  <a:lnTo>
                    <a:pt x="4241038" y="156337"/>
                  </a:lnTo>
                  <a:lnTo>
                    <a:pt x="4262247" y="195199"/>
                  </a:lnTo>
                  <a:lnTo>
                    <a:pt x="4280356" y="230506"/>
                  </a:lnTo>
                  <a:lnTo>
                    <a:pt x="4285615" y="241554"/>
                  </a:lnTo>
                  <a:lnTo>
                    <a:pt x="4289552" y="241554"/>
                  </a:lnTo>
                  <a:lnTo>
                    <a:pt x="4288385" y="211262"/>
                  </a:lnTo>
                  <a:lnTo>
                    <a:pt x="4287551" y="179625"/>
                  </a:lnTo>
                  <a:lnTo>
                    <a:pt x="4287051" y="146631"/>
                  </a:lnTo>
                  <a:lnTo>
                    <a:pt x="4286885" y="112268"/>
                  </a:lnTo>
                  <a:lnTo>
                    <a:pt x="4286885" y="66167"/>
                  </a:lnTo>
                  <a:lnTo>
                    <a:pt x="4286885" y="55372"/>
                  </a:lnTo>
                  <a:lnTo>
                    <a:pt x="4267073" y="22352"/>
                  </a:lnTo>
                  <a:lnTo>
                    <a:pt x="4260342" y="20320"/>
                  </a:lnTo>
                  <a:lnTo>
                    <a:pt x="4260342" y="3937"/>
                  </a:lnTo>
                  <a:lnTo>
                    <a:pt x="4353941" y="3937"/>
                  </a:lnTo>
                  <a:lnTo>
                    <a:pt x="4353941" y="20320"/>
                  </a:lnTo>
                  <a:lnTo>
                    <a:pt x="4347337" y="22479"/>
                  </a:lnTo>
                  <a:lnTo>
                    <a:pt x="4342765" y="24257"/>
                  </a:lnTo>
                  <a:lnTo>
                    <a:pt x="4339971" y="25781"/>
                  </a:lnTo>
                  <a:lnTo>
                    <a:pt x="4337304" y="27305"/>
                  </a:lnTo>
                  <a:lnTo>
                    <a:pt x="4334891" y="29210"/>
                  </a:lnTo>
                  <a:lnTo>
                    <a:pt x="4333113" y="31750"/>
                  </a:lnTo>
                  <a:lnTo>
                    <a:pt x="4331208" y="34162"/>
                  </a:lnTo>
                  <a:lnTo>
                    <a:pt x="4329684" y="37973"/>
                  </a:lnTo>
                  <a:lnTo>
                    <a:pt x="4328668" y="42925"/>
                  </a:lnTo>
                  <a:lnTo>
                    <a:pt x="4327779" y="48006"/>
                  </a:lnTo>
                  <a:lnTo>
                    <a:pt x="4327271" y="55753"/>
                  </a:lnTo>
                  <a:lnTo>
                    <a:pt x="4327271" y="66167"/>
                  </a:lnTo>
                  <a:lnTo>
                    <a:pt x="4327271" y="342265"/>
                  </a:lnTo>
                  <a:lnTo>
                    <a:pt x="4264279" y="342265"/>
                  </a:lnTo>
                  <a:lnTo>
                    <a:pt x="4152773" y="149352"/>
                  </a:lnTo>
                  <a:lnTo>
                    <a:pt x="4142271" y="130873"/>
                  </a:lnTo>
                  <a:lnTo>
                    <a:pt x="4133246" y="114490"/>
                  </a:lnTo>
                  <a:lnTo>
                    <a:pt x="4125698" y="100203"/>
                  </a:lnTo>
                  <a:lnTo>
                    <a:pt x="4119626" y="88011"/>
                  </a:lnTo>
                  <a:lnTo>
                    <a:pt x="4117340" y="88011"/>
                  </a:lnTo>
                  <a:lnTo>
                    <a:pt x="4118433" y="114984"/>
                  </a:lnTo>
                  <a:lnTo>
                    <a:pt x="4119229" y="142732"/>
                  </a:lnTo>
                  <a:lnTo>
                    <a:pt x="4119715" y="171217"/>
                  </a:lnTo>
                  <a:lnTo>
                    <a:pt x="4119880" y="200406"/>
                  </a:lnTo>
                  <a:lnTo>
                    <a:pt x="4119880" y="280288"/>
                  </a:lnTo>
                  <a:lnTo>
                    <a:pt x="4119979" y="288857"/>
                  </a:lnTo>
                  <a:lnTo>
                    <a:pt x="4128389" y="318008"/>
                  </a:lnTo>
                  <a:lnTo>
                    <a:pt x="4131564" y="320929"/>
                  </a:lnTo>
                  <a:lnTo>
                    <a:pt x="4137660" y="323596"/>
                  </a:lnTo>
                  <a:lnTo>
                    <a:pt x="4146550" y="325882"/>
                  </a:lnTo>
                  <a:lnTo>
                    <a:pt x="4146550" y="342265"/>
                  </a:lnTo>
                  <a:lnTo>
                    <a:pt x="4052951" y="342265"/>
                  </a:lnTo>
                  <a:lnTo>
                    <a:pt x="4052951" y="325882"/>
                  </a:lnTo>
                  <a:lnTo>
                    <a:pt x="4059047" y="324231"/>
                  </a:lnTo>
                  <a:lnTo>
                    <a:pt x="4063873" y="322325"/>
                  </a:lnTo>
                  <a:lnTo>
                    <a:pt x="4067429" y="320421"/>
                  </a:lnTo>
                  <a:lnTo>
                    <a:pt x="4070985" y="318388"/>
                  </a:lnTo>
                  <a:lnTo>
                    <a:pt x="4073652" y="315722"/>
                  </a:lnTo>
                  <a:lnTo>
                    <a:pt x="4075303" y="312293"/>
                  </a:lnTo>
                  <a:lnTo>
                    <a:pt x="4077081" y="308991"/>
                  </a:lnTo>
                  <a:lnTo>
                    <a:pt x="4078224" y="304673"/>
                  </a:lnTo>
                  <a:lnTo>
                    <a:pt x="4078732" y="299593"/>
                  </a:lnTo>
                  <a:lnTo>
                    <a:pt x="4079240" y="294513"/>
                  </a:lnTo>
                  <a:lnTo>
                    <a:pt x="4079366" y="288036"/>
                  </a:lnTo>
                  <a:lnTo>
                    <a:pt x="4079366" y="280288"/>
                  </a:lnTo>
                  <a:lnTo>
                    <a:pt x="4079366" y="65912"/>
                  </a:lnTo>
                  <a:lnTo>
                    <a:pt x="4071112" y="28448"/>
                  </a:lnTo>
                  <a:lnTo>
                    <a:pt x="4052951" y="20320"/>
                  </a:lnTo>
                  <a:lnTo>
                    <a:pt x="4052951" y="3937"/>
                  </a:lnTo>
                  <a:close/>
                </a:path>
                <a:path w="4688205" h="346709">
                  <a:moveTo>
                    <a:pt x="3876929" y="3937"/>
                  </a:moveTo>
                  <a:lnTo>
                    <a:pt x="4006977" y="3937"/>
                  </a:lnTo>
                  <a:lnTo>
                    <a:pt x="4006977" y="20320"/>
                  </a:lnTo>
                  <a:lnTo>
                    <a:pt x="4000246" y="22098"/>
                  </a:lnTo>
                  <a:lnTo>
                    <a:pt x="3995166" y="24130"/>
                  </a:lnTo>
                  <a:lnTo>
                    <a:pt x="3980180" y="57150"/>
                  </a:lnTo>
                  <a:lnTo>
                    <a:pt x="3980180" y="66421"/>
                  </a:lnTo>
                  <a:lnTo>
                    <a:pt x="3980180" y="280035"/>
                  </a:lnTo>
                  <a:lnTo>
                    <a:pt x="3980180" y="285750"/>
                  </a:lnTo>
                  <a:lnTo>
                    <a:pt x="3980307" y="291211"/>
                  </a:lnTo>
                  <a:lnTo>
                    <a:pt x="3980688" y="296163"/>
                  </a:lnTo>
                  <a:lnTo>
                    <a:pt x="3981069" y="301117"/>
                  </a:lnTo>
                  <a:lnTo>
                    <a:pt x="3981704" y="305054"/>
                  </a:lnTo>
                  <a:lnTo>
                    <a:pt x="3982720" y="308229"/>
                  </a:lnTo>
                  <a:lnTo>
                    <a:pt x="3983736" y="311404"/>
                  </a:lnTo>
                  <a:lnTo>
                    <a:pt x="4006977" y="325882"/>
                  </a:lnTo>
                  <a:lnTo>
                    <a:pt x="4006977" y="342265"/>
                  </a:lnTo>
                  <a:lnTo>
                    <a:pt x="3876929" y="342265"/>
                  </a:lnTo>
                  <a:lnTo>
                    <a:pt x="3876929" y="325882"/>
                  </a:lnTo>
                  <a:lnTo>
                    <a:pt x="3883025" y="324231"/>
                  </a:lnTo>
                  <a:lnTo>
                    <a:pt x="3887851" y="322453"/>
                  </a:lnTo>
                  <a:lnTo>
                    <a:pt x="3891407" y="320548"/>
                  </a:lnTo>
                  <a:lnTo>
                    <a:pt x="3894963" y="318643"/>
                  </a:lnTo>
                  <a:lnTo>
                    <a:pt x="3897503" y="315975"/>
                  </a:lnTo>
                  <a:lnTo>
                    <a:pt x="3899281" y="312547"/>
                  </a:lnTo>
                  <a:lnTo>
                    <a:pt x="3901059" y="309245"/>
                  </a:lnTo>
                  <a:lnTo>
                    <a:pt x="3902202" y="304927"/>
                  </a:lnTo>
                  <a:lnTo>
                    <a:pt x="3902583" y="299720"/>
                  </a:lnTo>
                  <a:lnTo>
                    <a:pt x="3903091" y="294513"/>
                  </a:lnTo>
                  <a:lnTo>
                    <a:pt x="3903345" y="287909"/>
                  </a:lnTo>
                  <a:lnTo>
                    <a:pt x="3903345" y="280035"/>
                  </a:lnTo>
                  <a:lnTo>
                    <a:pt x="3903345" y="66167"/>
                  </a:lnTo>
                  <a:lnTo>
                    <a:pt x="3903345" y="58166"/>
                  </a:lnTo>
                  <a:lnTo>
                    <a:pt x="3903218" y="51688"/>
                  </a:lnTo>
                  <a:lnTo>
                    <a:pt x="3902710" y="46609"/>
                  </a:lnTo>
                  <a:lnTo>
                    <a:pt x="3902329" y="41402"/>
                  </a:lnTo>
                  <a:lnTo>
                    <a:pt x="3901313" y="37211"/>
                  </a:lnTo>
                  <a:lnTo>
                    <a:pt x="3899535" y="33782"/>
                  </a:lnTo>
                  <a:lnTo>
                    <a:pt x="3897757" y="30480"/>
                  </a:lnTo>
                  <a:lnTo>
                    <a:pt x="3895216" y="27686"/>
                  </a:lnTo>
                  <a:lnTo>
                    <a:pt x="3891661" y="25781"/>
                  </a:lnTo>
                  <a:lnTo>
                    <a:pt x="3888105" y="23749"/>
                  </a:lnTo>
                  <a:lnTo>
                    <a:pt x="3883152" y="21971"/>
                  </a:lnTo>
                  <a:lnTo>
                    <a:pt x="3876929" y="20320"/>
                  </a:lnTo>
                  <a:lnTo>
                    <a:pt x="3876929" y="3937"/>
                  </a:lnTo>
                  <a:close/>
                </a:path>
                <a:path w="4688205" h="346709">
                  <a:moveTo>
                    <a:pt x="3530981" y="3937"/>
                  </a:moveTo>
                  <a:lnTo>
                    <a:pt x="3661029" y="3937"/>
                  </a:lnTo>
                  <a:lnTo>
                    <a:pt x="3661029" y="20320"/>
                  </a:lnTo>
                  <a:lnTo>
                    <a:pt x="3654044" y="22098"/>
                  </a:lnTo>
                  <a:lnTo>
                    <a:pt x="3648964" y="24130"/>
                  </a:lnTo>
                  <a:lnTo>
                    <a:pt x="3634232" y="57023"/>
                  </a:lnTo>
                  <a:lnTo>
                    <a:pt x="3634232" y="66421"/>
                  </a:lnTo>
                  <a:lnTo>
                    <a:pt x="3634232" y="154559"/>
                  </a:lnTo>
                  <a:lnTo>
                    <a:pt x="3639439" y="154559"/>
                  </a:lnTo>
                  <a:lnTo>
                    <a:pt x="3647059" y="154559"/>
                  </a:lnTo>
                  <a:lnTo>
                    <a:pt x="3653028" y="153797"/>
                  </a:lnTo>
                  <a:lnTo>
                    <a:pt x="3689336" y="123896"/>
                  </a:lnTo>
                  <a:lnTo>
                    <a:pt x="3715988" y="92170"/>
                  </a:lnTo>
                  <a:lnTo>
                    <a:pt x="3740150" y="55625"/>
                  </a:lnTo>
                  <a:lnTo>
                    <a:pt x="3742436" y="50037"/>
                  </a:lnTo>
                  <a:lnTo>
                    <a:pt x="3743579" y="44577"/>
                  </a:lnTo>
                  <a:lnTo>
                    <a:pt x="3743579" y="39116"/>
                  </a:lnTo>
                  <a:lnTo>
                    <a:pt x="3743579" y="33400"/>
                  </a:lnTo>
                  <a:lnTo>
                    <a:pt x="3721227" y="20320"/>
                  </a:lnTo>
                  <a:lnTo>
                    <a:pt x="3721227" y="3937"/>
                  </a:lnTo>
                  <a:lnTo>
                    <a:pt x="3847846" y="3937"/>
                  </a:lnTo>
                  <a:lnTo>
                    <a:pt x="3847846" y="20828"/>
                  </a:lnTo>
                  <a:lnTo>
                    <a:pt x="3841623" y="21971"/>
                  </a:lnTo>
                  <a:lnTo>
                    <a:pt x="3836162" y="23749"/>
                  </a:lnTo>
                  <a:lnTo>
                    <a:pt x="3800758" y="53125"/>
                  </a:lnTo>
                  <a:lnTo>
                    <a:pt x="3719957" y="143510"/>
                  </a:lnTo>
                  <a:lnTo>
                    <a:pt x="3806444" y="276225"/>
                  </a:lnTo>
                  <a:lnTo>
                    <a:pt x="3830955" y="310388"/>
                  </a:lnTo>
                  <a:lnTo>
                    <a:pt x="3856736" y="326136"/>
                  </a:lnTo>
                  <a:lnTo>
                    <a:pt x="3856736" y="342265"/>
                  </a:lnTo>
                  <a:lnTo>
                    <a:pt x="3722497" y="342265"/>
                  </a:lnTo>
                  <a:lnTo>
                    <a:pt x="3722497" y="325882"/>
                  </a:lnTo>
                  <a:lnTo>
                    <a:pt x="3728085" y="324993"/>
                  </a:lnTo>
                  <a:lnTo>
                    <a:pt x="3731895" y="323596"/>
                  </a:lnTo>
                  <a:lnTo>
                    <a:pt x="3733927" y="321818"/>
                  </a:lnTo>
                  <a:lnTo>
                    <a:pt x="3735832" y="319913"/>
                  </a:lnTo>
                  <a:lnTo>
                    <a:pt x="3736848" y="317373"/>
                  </a:lnTo>
                  <a:lnTo>
                    <a:pt x="3736848" y="314198"/>
                  </a:lnTo>
                  <a:lnTo>
                    <a:pt x="3736848" y="311531"/>
                  </a:lnTo>
                  <a:lnTo>
                    <a:pt x="3736466" y="308991"/>
                  </a:lnTo>
                  <a:lnTo>
                    <a:pt x="3735705" y="306450"/>
                  </a:lnTo>
                  <a:lnTo>
                    <a:pt x="3734943" y="303784"/>
                  </a:lnTo>
                  <a:lnTo>
                    <a:pt x="3713353" y="267843"/>
                  </a:lnTo>
                  <a:lnTo>
                    <a:pt x="3675380" y="209423"/>
                  </a:lnTo>
                  <a:lnTo>
                    <a:pt x="3670808" y="202311"/>
                  </a:lnTo>
                  <a:lnTo>
                    <a:pt x="3666744" y="196723"/>
                  </a:lnTo>
                  <a:lnTo>
                    <a:pt x="3663315" y="192786"/>
                  </a:lnTo>
                  <a:lnTo>
                    <a:pt x="3660013" y="188849"/>
                  </a:lnTo>
                  <a:lnTo>
                    <a:pt x="3656584" y="185928"/>
                  </a:lnTo>
                  <a:lnTo>
                    <a:pt x="3653155" y="184277"/>
                  </a:lnTo>
                  <a:lnTo>
                    <a:pt x="3649853" y="182499"/>
                  </a:lnTo>
                  <a:lnTo>
                    <a:pt x="3645154" y="181610"/>
                  </a:lnTo>
                  <a:lnTo>
                    <a:pt x="3639185" y="181610"/>
                  </a:lnTo>
                  <a:lnTo>
                    <a:pt x="3634232" y="181610"/>
                  </a:lnTo>
                  <a:lnTo>
                    <a:pt x="3634232" y="280035"/>
                  </a:lnTo>
                  <a:lnTo>
                    <a:pt x="3634232" y="285750"/>
                  </a:lnTo>
                  <a:lnTo>
                    <a:pt x="3634359" y="291211"/>
                  </a:lnTo>
                  <a:lnTo>
                    <a:pt x="3634740" y="296163"/>
                  </a:lnTo>
                  <a:lnTo>
                    <a:pt x="3635121" y="301117"/>
                  </a:lnTo>
                  <a:lnTo>
                    <a:pt x="3635756" y="305054"/>
                  </a:lnTo>
                  <a:lnTo>
                    <a:pt x="3636772" y="308229"/>
                  </a:lnTo>
                  <a:lnTo>
                    <a:pt x="3637788" y="311404"/>
                  </a:lnTo>
                  <a:lnTo>
                    <a:pt x="3661029" y="325882"/>
                  </a:lnTo>
                  <a:lnTo>
                    <a:pt x="3661029" y="342265"/>
                  </a:lnTo>
                  <a:lnTo>
                    <a:pt x="3530981" y="342265"/>
                  </a:lnTo>
                  <a:lnTo>
                    <a:pt x="3530981" y="325882"/>
                  </a:lnTo>
                  <a:lnTo>
                    <a:pt x="3537077" y="324231"/>
                  </a:lnTo>
                  <a:lnTo>
                    <a:pt x="3541903" y="322453"/>
                  </a:lnTo>
                  <a:lnTo>
                    <a:pt x="3545459" y="320548"/>
                  </a:lnTo>
                  <a:lnTo>
                    <a:pt x="3549015" y="318643"/>
                  </a:lnTo>
                  <a:lnTo>
                    <a:pt x="3551555" y="315975"/>
                  </a:lnTo>
                  <a:lnTo>
                    <a:pt x="3553333" y="312547"/>
                  </a:lnTo>
                  <a:lnTo>
                    <a:pt x="3555111" y="309245"/>
                  </a:lnTo>
                  <a:lnTo>
                    <a:pt x="3556254" y="304927"/>
                  </a:lnTo>
                  <a:lnTo>
                    <a:pt x="3556635" y="299720"/>
                  </a:lnTo>
                  <a:lnTo>
                    <a:pt x="3557143" y="294513"/>
                  </a:lnTo>
                  <a:lnTo>
                    <a:pt x="3557397" y="287909"/>
                  </a:lnTo>
                  <a:lnTo>
                    <a:pt x="3557397" y="280035"/>
                  </a:lnTo>
                  <a:lnTo>
                    <a:pt x="3557397" y="66421"/>
                  </a:lnTo>
                  <a:lnTo>
                    <a:pt x="3557397" y="58674"/>
                  </a:lnTo>
                  <a:lnTo>
                    <a:pt x="3557270" y="52070"/>
                  </a:lnTo>
                  <a:lnTo>
                    <a:pt x="3556762" y="46862"/>
                  </a:lnTo>
                  <a:lnTo>
                    <a:pt x="3556381" y="41529"/>
                  </a:lnTo>
                  <a:lnTo>
                    <a:pt x="3555365" y="37211"/>
                  </a:lnTo>
                  <a:lnTo>
                    <a:pt x="3553587" y="33909"/>
                  </a:lnTo>
                  <a:lnTo>
                    <a:pt x="3551809" y="30607"/>
                  </a:lnTo>
                  <a:lnTo>
                    <a:pt x="3549269" y="27940"/>
                  </a:lnTo>
                  <a:lnTo>
                    <a:pt x="3545713" y="25908"/>
                  </a:lnTo>
                  <a:lnTo>
                    <a:pt x="3542157" y="23875"/>
                  </a:lnTo>
                  <a:lnTo>
                    <a:pt x="3537204" y="21971"/>
                  </a:lnTo>
                  <a:lnTo>
                    <a:pt x="3530981" y="20320"/>
                  </a:lnTo>
                  <a:lnTo>
                    <a:pt x="3530981" y="3937"/>
                  </a:lnTo>
                  <a:close/>
                </a:path>
                <a:path w="4688205" h="346709">
                  <a:moveTo>
                    <a:pt x="3185795" y="3937"/>
                  </a:moveTo>
                  <a:lnTo>
                    <a:pt x="3286125" y="3937"/>
                  </a:lnTo>
                  <a:lnTo>
                    <a:pt x="3373882" y="156337"/>
                  </a:lnTo>
                  <a:lnTo>
                    <a:pt x="3395091" y="195199"/>
                  </a:lnTo>
                  <a:lnTo>
                    <a:pt x="3413200" y="230506"/>
                  </a:lnTo>
                  <a:lnTo>
                    <a:pt x="3418459" y="241554"/>
                  </a:lnTo>
                  <a:lnTo>
                    <a:pt x="3422396" y="241554"/>
                  </a:lnTo>
                  <a:lnTo>
                    <a:pt x="3421229" y="211262"/>
                  </a:lnTo>
                  <a:lnTo>
                    <a:pt x="3420395" y="179625"/>
                  </a:lnTo>
                  <a:lnTo>
                    <a:pt x="3419895" y="146631"/>
                  </a:lnTo>
                  <a:lnTo>
                    <a:pt x="3419729" y="112268"/>
                  </a:lnTo>
                  <a:lnTo>
                    <a:pt x="3419729" y="66167"/>
                  </a:lnTo>
                  <a:lnTo>
                    <a:pt x="3419729" y="55372"/>
                  </a:lnTo>
                  <a:lnTo>
                    <a:pt x="3407664" y="25781"/>
                  </a:lnTo>
                  <a:lnTo>
                    <a:pt x="3404743" y="24130"/>
                  </a:lnTo>
                  <a:lnTo>
                    <a:pt x="3399916" y="22352"/>
                  </a:lnTo>
                  <a:lnTo>
                    <a:pt x="3393186" y="20320"/>
                  </a:lnTo>
                  <a:lnTo>
                    <a:pt x="3393186" y="3937"/>
                  </a:lnTo>
                  <a:lnTo>
                    <a:pt x="3486785" y="3937"/>
                  </a:lnTo>
                  <a:lnTo>
                    <a:pt x="3486785" y="20320"/>
                  </a:lnTo>
                  <a:lnTo>
                    <a:pt x="3480181" y="22479"/>
                  </a:lnTo>
                  <a:lnTo>
                    <a:pt x="3475609" y="24257"/>
                  </a:lnTo>
                  <a:lnTo>
                    <a:pt x="3472815" y="25781"/>
                  </a:lnTo>
                  <a:lnTo>
                    <a:pt x="3470148" y="27305"/>
                  </a:lnTo>
                  <a:lnTo>
                    <a:pt x="3467735" y="29210"/>
                  </a:lnTo>
                  <a:lnTo>
                    <a:pt x="3465957" y="31750"/>
                  </a:lnTo>
                  <a:lnTo>
                    <a:pt x="3464052" y="34162"/>
                  </a:lnTo>
                  <a:lnTo>
                    <a:pt x="3462528" y="37973"/>
                  </a:lnTo>
                  <a:lnTo>
                    <a:pt x="3461512" y="42925"/>
                  </a:lnTo>
                  <a:lnTo>
                    <a:pt x="3460623" y="48006"/>
                  </a:lnTo>
                  <a:lnTo>
                    <a:pt x="3460115" y="55753"/>
                  </a:lnTo>
                  <a:lnTo>
                    <a:pt x="3460115" y="66167"/>
                  </a:lnTo>
                  <a:lnTo>
                    <a:pt x="3460115" y="342265"/>
                  </a:lnTo>
                  <a:lnTo>
                    <a:pt x="3397123" y="342265"/>
                  </a:lnTo>
                  <a:lnTo>
                    <a:pt x="3285616" y="149352"/>
                  </a:lnTo>
                  <a:lnTo>
                    <a:pt x="3275115" y="130873"/>
                  </a:lnTo>
                  <a:lnTo>
                    <a:pt x="3266090" y="114490"/>
                  </a:lnTo>
                  <a:lnTo>
                    <a:pt x="3258542" y="100203"/>
                  </a:lnTo>
                  <a:lnTo>
                    <a:pt x="3252470" y="88011"/>
                  </a:lnTo>
                  <a:lnTo>
                    <a:pt x="3250184" y="88011"/>
                  </a:lnTo>
                  <a:lnTo>
                    <a:pt x="3251277" y="114984"/>
                  </a:lnTo>
                  <a:lnTo>
                    <a:pt x="3252073" y="142732"/>
                  </a:lnTo>
                  <a:lnTo>
                    <a:pt x="3252559" y="171217"/>
                  </a:lnTo>
                  <a:lnTo>
                    <a:pt x="3252724" y="200406"/>
                  </a:lnTo>
                  <a:lnTo>
                    <a:pt x="3252724" y="280288"/>
                  </a:lnTo>
                  <a:lnTo>
                    <a:pt x="3252823" y="288857"/>
                  </a:lnTo>
                  <a:lnTo>
                    <a:pt x="3261233" y="318008"/>
                  </a:lnTo>
                  <a:lnTo>
                    <a:pt x="3264408" y="320929"/>
                  </a:lnTo>
                  <a:lnTo>
                    <a:pt x="3270504" y="323596"/>
                  </a:lnTo>
                  <a:lnTo>
                    <a:pt x="3279394" y="325882"/>
                  </a:lnTo>
                  <a:lnTo>
                    <a:pt x="3279394" y="342265"/>
                  </a:lnTo>
                  <a:lnTo>
                    <a:pt x="3185795" y="342265"/>
                  </a:lnTo>
                  <a:lnTo>
                    <a:pt x="3185795" y="325882"/>
                  </a:lnTo>
                  <a:lnTo>
                    <a:pt x="3191891" y="324231"/>
                  </a:lnTo>
                  <a:lnTo>
                    <a:pt x="3196716" y="322325"/>
                  </a:lnTo>
                  <a:lnTo>
                    <a:pt x="3200273" y="320421"/>
                  </a:lnTo>
                  <a:lnTo>
                    <a:pt x="3203829" y="318388"/>
                  </a:lnTo>
                  <a:lnTo>
                    <a:pt x="3206496" y="315722"/>
                  </a:lnTo>
                  <a:lnTo>
                    <a:pt x="3208147" y="312293"/>
                  </a:lnTo>
                  <a:lnTo>
                    <a:pt x="3209925" y="308991"/>
                  </a:lnTo>
                  <a:lnTo>
                    <a:pt x="3211068" y="304673"/>
                  </a:lnTo>
                  <a:lnTo>
                    <a:pt x="3211576" y="299593"/>
                  </a:lnTo>
                  <a:lnTo>
                    <a:pt x="3212084" y="294513"/>
                  </a:lnTo>
                  <a:lnTo>
                    <a:pt x="3212211" y="288036"/>
                  </a:lnTo>
                  <a:lnTo>
                    <a:pt x="3212211" y="280288"/>
                  </a:lnTo>
                  <a:lnTo>
                    <a:pt x="3212211" y="65912"/>
                  </a:lnTo>
                  <a:lnTo>
                    <a:pt x="3203956" y="28448"/>
                  </a:lnTo>
                  <a:lnTo>
                    <a:pt x="3185795" y="20320"/>
                  </a:lnTo>
                  <a:lnTo>
                    <a:pt x="3185795" y="3937"/>
                  </a:lnTo>
                  <a:close/>
                </a:path>
                <a:path w="4688205" h="346709">
                  <a:moveTo>
                    <a:pt x="3009773" y="3937"/>
                  </a:moveTo>
                  <a:lnTo>
                    <a:pt x="3139821" y="3937"/>
                  </a:lnTo>
                  <a:lnTo>
                    <a:pt x="3139821" y="20320"/>
                  </a:lnTo>
                  <a:lnTo>
                    <a:pt x="3133090" y="22098"/>
                  </a:lnTo>
                  <a:lnTo>
                    <a:pt x="3128010" y="24130"/>
                  </a:lnTo>
                  <a:lnTo>
                    <a:pt x="3113024" y="57150"/>
                  </a:lnTo>
                  <a:lnTo>
                    <a:pt x="3113024" y="66421"/>
                  </a:lnTo>
                  <a:lnTo>
                    <a:pt x="3113024" y="280035"/>
                  </a:lnTo>
                  <a:lnTo>
                    <a:pt x="3113024" y="285750"/>
                  </a:lnTo>
                  <a:lnTo>
                    <a:pt x="3113151" y="291211"/>
                  </a:lnTo>
                  <a:lnTo>
                    <a:pt x="3113532" y="296163"/>
                  </a:lnTo>
                  <a:lnTo>
                    <a:pt x="3113913" y="301117"/>
                  </a:lnTo>
                  <a:lnTo>
                    <a:pt x="3119882" y="316230"/>
                  </a:lnTo>
                  <a:lnTo>
                    <a:pt x="3121787" y="318388"/>
                  </a:lnTo>
                  <a:lnTo>
                    <a:pt x="3139821" y="325882"/>
                  </a:lnTo>
                  <a:lnTo>
                    <a:pt x="3139821" y="342265"/>
                  </a:lnTo>
                  <a:lnTo>
                    <a:pt x="3009773" y="342265"/>
                  </a:lnTo>
                  <a:lnTo>
                    <a:pt x="3009773" y="325882"/>
                  </a:lnTo>
                  <a:lnTo>
                    <a:pt x="3015869" y="324231"/>
                  </a:lnTo>
                  <a:lnTo>
                    <a:pt x="3020695" y="322453"/>
                  </a:lnTo>
                  <a:lnTo>
                    <a:pt x="3024251" y="320548"/>
                  </a:lnTo>
                  <a:lnTo>
                    <a:pt x="3027807" y="318643"/>
                  </a:lnTo>
                  <a:lnTo>
                    <a:pt x="3030347" y="315975"/>
                  </a:lnTo>
                  <a:lnTo>
                    <a:pt x="3032125" y="312547"/>
                  </a:lnTo>
                  <a:lnTo>
                    <a:pt x="3033903" y="309245"/>
                  </a:lnTo>
                  <a:lnTo>
                    <a:pt x="3035046" y="304927"/>
                  </a:lnTo>
                  <a:lnTo>
                    <a:pt x="3035427" y="299720"/>
                  </a:lnTo>
                  <a:lnTo>
                    <a:pt x="3035935" y="294513"/>
                  </a:lnTo>
                  <a:lnTo>
                    <a:pt x="3036189" y="287909"/>
                  </a:lnTo>
                  <a:lnTo>
                    <a:pt x="3036189" y="280035"/>
                  </a:lnTo>
                  <a:lnTo>
                    <a:pt x="3036189" y="66167"/>
                  </a:lnTo>
                  <a:lnTo>
                    <a:pt x="3036189" y="58166"/>
                  </a:lnTo>
                  <a:lnTo>
                    <a:pt x="3036062" y="51688"/>
                  </a:lnTo>
                  <a:lnTo>
                    <a:pt x="3035554" y="46609"/>
                  </a:lnTo>
                  <a:lnTo>
                    <a:pt x="3035173" y="41402"/>
                  </a:lnTo>
                  <a:lnTo>
                    <a:pt x="3034157" y="37211"/>
                  </a:lnTo>
                  <a:lnTo>
                    <a:pt x="3032379" y="33782"/>
                  </a:lnTo>
                  <a:lnTo>
                    <a:pt x="3030601" y="30480"/>
                  </a:lnTo>
                  <a:lnTo>
                    <a:pt x="3028061" y="27686"/>
                  </a:lnTo>
                  <a:lnTo>
                    <a:pt x="3024505" y="25781"/>
                  </a:lnTo>
                  <a:lnTo>
                    <a:pt x="3020949" y="23749"/>
                  </a:lnTo>
                  <a:lnTo>
                    <a:pt x="3015996" y="21971"/>
                  </a:lnTo>
                  <a:lnTo>
                    <a:pt x="3009773" y="20320"/>
                  </a:lnTo>
                  <a:lnTo>
                    <a:pt x="3009773" y="3937"/>
                  </a:lnTo>
                  <a:close/>
                </a:path>
                <a:path w="4688205" h="346709">
                  <a:moveTo>
                    <a:pt x="2644013" y="3937"/>
                  </a:moveTo>
                  <a:lnTo>
                    <a:pt x="2774061" y="3937"/>
                  </a:lnTo>
                  <a:lnTo>
                    <a:pt x="2774061" y="20320"/>
                  </a:lnTo>
                  <a:lnTo>
                    <a:pt x="2765298" y="22733"/>
                  </a:lnTo>
                  <a:lnTo>
                    <a:pt x="2759329" y="25527"/>
                  </a:lnTo>
                  <a:lnTo>
                    <a:pt x="2747264" y="66675"/>
                  </a:lnTo>
                  <a:lnTo>
                    <a:pt x="2747264" y="149352"/>
                  </a:lnTo>
                  <a:lnTo>
                    <a:pt x="2859278" y="149352"/>
                  </a:lnTo>
                  <a:lnTo>
                    <a:pt x="2859278" y="66675"/>
                  </a:lnTo>
                  <a:lnTo>
                    <a:pt x="2851277" y="28575"/>
                  </a:lnTo>
                  <a:lnTo>
                    <a:pt x="2832989" y="20320"/>
                  </a:lnTo>
                  <a:lnTo>
                    <a:pt x="2832989" y="3937"/>
                  </a:lnTo>
                  <a:lnTo>
                    <a:pt x="2962402" y="3937"/>
                  </a:lnTo>
                  <a:lnTo>
                    <a:pt x="2962402" y="20320"/>
                  </a:lnTo>
                  <a:lnTo>
                    <a:pt x="2955163" y="22352"/>
                  </a:lnTo>
                  <a:lnTo>
                    <a:pt x="2949829" y="24384"/>
                  </a:lnTo>
                  <a:lnTo>
                    <a:pt x="2946527" y="26670"/>
                  </a:lnTo>
                  <a:lnTo>
                    <a:pt x="2943225" y="28829"/>
                  </a:lnTo>
                  <a:lnTo>
                    <a:pt x="2940812" y="31750"/>
                  </a:lnTo>
                  <a:lnTo>
                    <a:pt x="2939415" y="35179"/>
                  </a:lnTo>
                  <a:lnTo>
                    <a:pt x="2938018" y="38608"/>
                  </a:lnTo>
                  <a:lnTo>
                    <a:pt x="2937129" y="42545"/>
                  </a:lnTo>
                  <a:lnTo>
                    <a:pt x="2936748" y="46862"/>
                  </a:lnTo>
                  <a:lnTo>
                    <a:pt x="2936366" y="51181"/>
                  </a:lnTo>
                  <a:lnTo>
                    <a:pt x="2936113" y="57785"/>
                  </a:lnTo>
                  <a:lnTo>
                    <a:pt x="2936113" y="66675"/>
                  </a:lnTo>
                  <a:lnTo>
                    <a:pt x="2936113" y="280035"/>
                  </a:lnTo>
                  <a:lnTo>
                    <a:pt x="2944241" y="317881"/>
                  </a:lnTo>
                  <a:lnTo>
                    <a:pt x="2947543" y="321056"/>
                  </a:lnTo>
                  <a:lnTo>
                    <a:pt x="2953639" y="323723"/>
                  </a:lnTo>
                  <a:lnTo>
                    <a:pt x="2962402" y="325882"/>
                  </a:lnTo>
                  <a:lnTo>
                    <a:pt x="2962402" y="342265"/>
                  </a:lnTo>
                  <a:lnTo>
                    <a:pt x="2832989" y="342265"/>
                  </a:lnTo>
                  <a:lnTo>
                    <a:pt x="2832989" y="325882"/>
                  </a:lnTo>
                  <a:lnTo>
                    <a:pt x="2842641" y="323342"/>
                  </a:lnTo>
                  <a:lnTo>
                    <a:pt x="2848864" y="320929"/>
                  </a:lnTo>
                  <a:lnTo>
                    <a:pt x="2851658" y="318388"/>
                  </a:lnTo>
                  <a:lnTo>
                    <a:pt x="2854452" y="315975"/>
                  </a:lnTo>
                  <a:lnTo>
                    <a:pt x="2856357" y="312420"/>
                  </a:lnTo>
                  <a:lnTo>
                    <a:pt x="2859278" y="280035"/>
                  </a:lnTo>
                  <a:lnTo>
                    <a:pt x="2859278" y="180594"/>
                  </a:lnTo>
                  <a:lnTo>
                    <a:pt x="2747264" y="180594"/>
                  </a:lnTo>
                  <a:lnTo>
                    <a:pt x="2747264" y="280035"/>
                  </a:lnTo>
                  <a:lnTo>
                    <a:pt x="2747264" y="285750"/>
                  </a:lnTo>
                  <a:lnTo>
                    <a:pt x="2747391" y="291211"/>
                  </a:lnTo>
                  <a:lnTo>
                    <a:pt x="2747772" y="296163"/>
                  </a:lnTo>
                  <a:lnTo>
                    <a:pt x="2748153" y="301117"/>
                  </a:lnTo>
                  <a:lnTo>
                    <a:pt x="2754122" y="316230"/>
                  </a:lnTo>
                  <a:lnTo>
                    <a:pt x="2756027" y="318388"/>
                  </a:lnTo>
                  <a:lnTo>
                    <a:pt x="2774061" y="325882"/>
                  </a:lnTo>
                  <a:lnTo>
                    <a:pt x="2774061" y="342265"/>
                  </a:lnTo>
                  <a:lnTo>
                    <a:pt x="2644013" y="342265"/>
                  </a:lnTo>
                  <a:lnTo>
                    <a:pt x="2644013" y="325882"/>
                  </a:lnTo>
                  <a:lnTo>
                    <a:pt x="2650109" y="324231"/>
                  </a:lnTo>
                  <a:lnTo>
                    <a:pt x="2654935" y="322453"/>
                  </a:lnTo>
                  <a:lnTo>
                    <a:pt x="2658491" y="320548"/>
                  </a:lnTo>
                  <a:lnTo>
                    <a:pt x="2662047" y="318643"/>
                  </a:lnTo>
                  <a:lnTo>
                    <a:pt x="2664587" y="315975"/>
                  </a:lnTo>
                  <a:lnTo>
                    <a:pt x="2666365" y="312547"/>
                  </a:lnTo>
                  <a:lnTo>
                    <a:pt x="2668143" y="309245"/>
                  </a:lnTo>
                  <a:lnTo>
                    <a:pt x="2669286" y="304927"/>
                  </a:lnTo>
                  <a:lnTo>
                    <a:pt x="2669666" y="299720"/>
                  </a:lnTo>
                  <a:lnTo>
                    <a:pt x="2670175" y="294513"/>
                  </a:lnTo>
                  <a:lnTo>
                    <a:pt x="2670429" y="287909"/>
                  </a:lnTo>
                  <a:lnTo>
                    <a:pt x="2670429" y="280035"/>
                  </a:lnTo>
                  <a:lnTo>
                    <a:pt x="2670429" y="66421"/>
                  </a:lnTo>
                  <a:lnTo>
                    <a:pt x="2670429" y="58674"/>
                  </a:lnTo>
                  <a:lnTo>
                    <a:pt x="2670302" y="52070"/>
                  </a:lnTo>
                  <a:lnTo>
                    <a:pt x="2669794" y="46862"/>
                  </a:lnTo>
                  <a:lnTo>
                    <a:pt x="2669413" y="41529"/>
                  </a:lnTo>
                  <a:lnTo>
                    <a:pt x="2668397" y="37211"/>
                  </a:lnTo>
                  <a:lnTo>
                    <a:pt x="2644013" y="20320"/>
                  </a:lnTo>
                  <a:lnTo>
                    <a:pt x="2644013" y="3937"/>
                  </a:lnTo>
                  <a:close/>
                </a:path>
                <a:path w="4688205" h="346709">
                  <a:moveTo>
                    <a:pt x="2311908" y="3937"/>
                  </a:moveTo>
                  <a:lnTo>
                    <a:pt x="2603627" y="3937"/>
                  </a:lnTo>
                  <a:lnTo>
                    <a:pt x="2603627" y="90932"/>
                  </a:lnTo>
                  <a:lnTo>
                    <a:pt x="2569591" y="90932"/>
                  </a:lnTo>
                  <a:lnTo>
                    <a:pt x="2567404" y="83097"/>
                  </a:lnTo>
                  <a:lnTo>
                    <a:pt x="2565431" y="76358"/>
                  </a:lnTo>
                  <a:lnTo>
                    <a:pt x="2549016" y="43307"/>
                  </a:lnTo>
                  <a:lnTo>
                    <a:pt x="2546604" y="40894"/>
                  </a:lnTo>
                  <a:lnTo>
                    <a:pt x="2543937" y="38862"/>
                  </a:lnTo>
                  <a:lnTo>
                    <a:pt x="2541143" y="37465"/>
                  </a:lnTo>
                  <a:lnTo>
                    <a:pt x="2538349" y="35941"/>
                  </a:lnTo>
                  <a:lnTo>
                    <a:pt x="2534793" y="34798"/>
                  </a:lnTo>
                  <a:lnTo>
                    <a:pt x="2530602" y="34036"/>
                  </a:lnTo>
                  <a:lnTo>
                    <a:pt x="2526411" y="33274"/>
                  </a:lnTo>
                  <a:lnTo>
                    <a:pt x="2520950" y="32893"/>
                  </a:lnTo>
                  <a:lnTo>
                    <a:pt x="2514091" y="32893"/>
                  </a:lnTo>
                  <a:lnTo>
                    <a:pt x="2496312" y="32893"/>
                  </a:lnTo>
                  <a:lnTo>
                    <a:pt x="2496312" y="280035"/>
                  </a:lnTo>
                  <a:lnTo>
                    <a:pt x="2496312" y="288798"/>
                  </a:lnTo>
                  <a:lnTo>
                    <a:pt x="2496566" y="295402"/>
                  </a:lnTo>
                  <a:lnTo>
                    <a:pt x="2497074" y="299974"/>
                  </a:lnTo>
                  <a:lnTo>
                    <a:pt x="2497455" y="304546"/>
                  </a:lnTo>
                  <a:lnTo>
                    <a:pt x="2498471" y="308229"/>
                  </a:lnTo>
                  <a:lnTo>
                    <a:pt x="2499741" y="311023"/>
                  </a:lnTo>
                  <a:lnTo>
                    <a:pt x="2501011" y="313817"/>
                  </a:lnTo>
                  <a:lnTo>
                    <a:pt x="2502662" y="316103"/>
                  </a:lnTo>
                  <a:lnTo>
                    <a:pt x="2504566" y="317754"/>
                  </a:lnTo>
                  <a:lnTo>
                    <a:pt x="2506472" y="319532"/>
                  </a:lnTo>
                  <a:lnTo>
                    <a:pt x="2526284" y="325882"/>
                  </a:lnTo>
                  <a:lnTo>
                    <a:pt x="2526284" y="342265"/>
                  </a:lnTo>
                  <a:lnTo>
                    <a:pt x="2389505" y="342265"/>
                  </a:lnTo>
                  <a:lnTo>
                    <a:pt x="2389505" y="325882"/>
                  </a:lnTo>
                  <a:lnTo>
                    <a:pt x="2396363" y="324738"/>
                  </a:lnTo>
                  <a:lnTo>
                    <a:pt x="2401951" y="323215"/>
                  </a:lnTo>
                  <a:lnTo>
                    <a:pt x="2405888" y="321310"/>
                  </a:lnTo>
                  <a:lnTo>
                    <a:pt x="2409952" y="319405"/>
                  </a:lnTo>
                  <a:lnTo>
                    <a:pt x="2413000" y="316738"/>
                  </a:lnTo>
                  <a:lnTo>
                    <a:pt x="2415032" y="313182"/>
                  </a:lnTo>
                  <a:lnTo>
                    <a:pt x="2416937" y="309753"/>
                  </a:lnTo>
                  <a:lnTo>
                    <a:pt x="2418207" y="305308"/>
                  </a:lnTo>
                  <a:lnTo>
                    <a:pt x="2418715" y="299974"/>
                  </a:lnTo>
                  <a:lnTo>
                    <a:pt x="2419223" y="294640"/>
                  </a:lnTo>
                  <a:lnTo>
                    <a:pt x="2419477" y="287909"/>
                  </a:lnTo>
                  <a:lnTo>
                    <a:pt x="2419477" y="280035"/>
                  </a:lnTo>
                  <a:lnTo>
                    <a:pt x="2419477" y="32893"/>
                  </a:lnTo>
                  <a:lnTo>
                    <a:pt x="2399411" y="32893"/>
                  </a:lnTo>
                  <a:lnTo>
                    <a:pt x="2389505" y="32893"/>
                  </a:lnTo>
                  <a:lnTo>
                    <a:pt x="2381885" y="34162"/>
                  </a:lnTo>
                  <a:lnTo>
                    <a:pt x="2376551" y="36449"/>
                  </a:lnTo>
                  <a:lnTo>
                    <a:pt x="2371344" y="38735"/>
                  </a:lnTo>
                  <a:lnTo>
                    <a:pt x="2366772" y="42418"/>
                  </a:lnTo>
                  <a:lnTo>
                    <a:pt x="2362835" y="47371"/>
                  </a:lnTo>
                  <a:lnTo>
                    <a:pt x="2358898" y="52324"/>
                  </a:lnTo>
                  <a:lnTo>
                    <a:pt x="2355596" y="58928"/>
                  </a:lnTo>
                  <a:lnTo>
                    <a:pt x="2352802" y="67310"/>
                  </a:lnTo>
                  <a:lnTo>
                    <a:pt x="2350008" y="75565"/>
                  </a:lnTo>
                  <a:lnTo>
                    <a:pt x="2347722" y="83438"/>
                  </a:lnTo>
                  <a:lnTo>
                    <a:pt x="2345816" y="90932"/>
                  </a:lnTo>
                  <a:lnTo>
                    <a:pt x="2311908" y="90932"/>
                  </a:lnTo>
                  <a:lnTo>
                    <a:pt x="2311908" y="3937"/>
                  </a:lnTo>
                  <a:close/>
                </a:path>
                <a:path w="4688205" h="346709">
                  <a:moveTo>
                    <a:pt x="1924685" y="3937"/>
                  </a:moveTo>
                  <a:lnTo>
                    <a:pt x="2054733" y="3937"/>
                  </a:lnTo>
                  <a:lnTo>
                    <a:pt x="2054733" y="20320"/>
                  </a:lnTo>
                  <a:lnTo>
                    <a:pt x="2048764" y="21971"/>
                  </a:lnTo>
                  <a:lnTo>
                    <a:pt x="2044064" y="23749"/>
                  </a:lnTo>
                  <a:lnTo>
                    <a:pt x="2040636" y="25654"/>
                  </a:lnTo>
                  <a:lnTo>
                    <a:pt x="2037080" y="27559"/>
                  </a:lnTo>
                  <a:lnTo>
                    <a:pt x="2034413" y="30099"/>
                  </a:lnTo>
                  <a:lnTo>
                    <a:pt x="2032508" y="33400"/>
                  </a:lnTo>
                  <a:lnTo>
                    <a:pt x="2030602" y="36703"/>
                  </a:lnTo>
                  <a:lnTo>
                    <a:pt x="2029460" y="41021"/>
                  </a:lnTo>
                  <a:lnTo>
                    <a:pt x="2028825" y="46228"/>
                  </a:lnTo>
                  <a:lnTo>
                    <a:pt x="2028189" y="51435"/>
                  </a:lnTo>
                  <a:lnTo>
                    <a:pt x="2027936" y="58038"/>
                  </a:lnTo>
                  <a:lnTo>
                    <a:pt x="2027936" y="65912"/>
                  </a:lnTo>
                  <a:lnTo>
                    <a:pt x="2027936" y="312674"/>
                  </a:lnTo>
                  <a:lnTo>
                    <a:pt x="2076069" y="312674"/>
                  </a:lnTo>
                  <a:lnTo>
                    <a:pt x="2085594" y="312674"/>
                  </a:lnTo>
                  <a:lnTo>
                    <a:pt x="2093340" y="311277"/>
                  </a:lnTo>
                  <a:lnTo>
                    <a:pt x="2099056" y="308229"/>
                  </a:lnTo>
                  <a:lnTo>
                    <a:pt x="2104898" y="305308"/>
                  </a:lnTo>
                  <a:lnTo>
                    <a:pt x="2124964" y="270256"/>
                  </a:lnTo>
                  <a:lnTo>
                    <a:pt x="2132330" y="242062"/>
                  </a:lnTo>
                  <a:lnTo>
                    <a:pt x="2166239" y="242062"/>
                  </a:lnTo>
                  <a:lnTo>
                    <a:pt x="2160778" y="342265"/>
                  </a:lnTo>
                  <a:lnTo>
                    <a:pt x="1924685" y="342265"/>
                  </a:lnTo>
                  <a:lnTo>
                    <a:pt x="1924685" y="325882"/>
                  </a:lnTo>
                  <a:lnTo>
                    <a:pt x="1930781" y="324231"/>
                  </a:lnTo>
                  <a:lnTo>
                    <a:pt x="1935607" y="322325"/>
                  </a:lnTo>
                  <a:lnTo>
                    <a:pt x="1939163" y="320421"/>
                  </a:lnTo>
                  <a:lnTo>
                    <a:pt x="1942719" y="318388"/>
                  </a:lnTo>
                  <a:lnTo>
                    <a:pt x="1945259" y="315722"/>
                  </a:lnTo>
                  <a:lnTo>
                    <a:pt x="1947037" y="312293"/>
                  </a:lnTo>
                  <a:lnTo>
                    <a:pt x="1948814" y="308991"/>
                  </a:lnTo>
                  <a:lnTo>
                    <a:pt x="1949958" y="304673"/>
                  </a:lnTo>
                  <a:lnTo>
                    <a:pt x="1950339" y="299466"/>
                  </a:lnTo>
                  <a:lnTo>
                    <a:pt x="1950847" y="294259"/>
                  </a:lnTo>
                  <a:lnTo>
                    <a:pt x="1951101" y="287655"/>
                  </a:lnTo>
                  <a:lnTo>
                    <a:pt x="1951101" y="279781"/>
                  </a:lnTo>
                  <a:lnTo>
                    <a:pt x="1951101" y="66421"/>
                  </a:lnTo>
                  <a:lnTo>
                    <a:pt x="1951101" y="58674"/>
                  </a:lnTo>
                  <a:lnTo>
                    <a:pt x="1950974" y="52070"/>
                  </a:lnTo>
                  <a:lnTo>
                    <a:pt x="1950465" y="46862"/>
                  </a:lnTo>
                  <a:lnTo>
                    <a:pt x="1950085" y="41529"/>
                  </a:lnTo>
                  <a:lnTo>
                    <a:pt x="1949069" y="37211"/>
                  </a:lnTo>
                  <a:lnTo>
                    <a:pt x="1947290" y="33909"/>
                  </a:lnTo>
                  <a:lnTo>
                    <a:pt x="1945513" y="30607"/>
                  </a:lnTo>
                  <a:lnTo>
                    <a:pt x="1942973" y="27940"/>
                  </a:lnTo>
                  <a:lnTo>
                    <a:pt x="1939416" y="25908"/>
                  </a:lnTo>
                  <a:lnTo>
                    <a:pt x="1935861" y="23875"/>
                  </a:lnTo>
                  <a:lnTo>
                    <a:pt x="1930908" y="21971"/>
                  </a:lnTo>
                  <a:lnTo>
                    <a:pt x="1924685" y="20320"/>
                  </a:lnTo>
                  <a:lnTo>
                    <a:pt x="1924685" y="3937"/>
                  </a:lnTo>
                  <a:close/>
                </a:path>
                <a:path w="4688205" h="346709">
                  <a:moveTo>
                    <a:pt x="1126109" y="3937"/>
                  </a:moveTo>
                  <a:lnTo>
                    <a:pt x="1256157" y="3937"/>
                  </a:lnTo>
                  <a:lnTo>
                    <a:pt x="1256157" y="20320"/>
                  </a:lnTo>
                  <a:lnTo>
                    <a:pt x="1249426" y="22098"/>
                  </a:lnTo>
                  <a:lnTo>
                    <a:pt x="1244346" y="24130"/>
                  </a:lnTo>
                  <a:lnTo>
                    <a:pt x="1229360" y="57150"/>
                  </a:lnTo>
                  <a:lnTo>
                    <a:pt x="1229360" y="66421"/>
                  </a:lnTo>
                  <a:lnTo>
                    <a:pt x="1229360" y="280035"/>
                  </a:lnTo>
                  <a:lnTo>
                    <a:pt x="1229360" y="285750"/>
                  </a:lnTo>
                  <a:lnTo>
                    <a:pt x="1229487" y="291211"/>
                  </a:lnTo>
                  <a:lnTo>
                    <a:pt x="1229868" y="296163"/>
                  </a:lnTo>
                  <a:lnTo>
                    <a:pt x="1230249" y="301117"/>
                  </a:lnTo>
                  <a:lnTo>
                    <a:pt x="1256157" y="325882"/>
                  </a:lnTo>
                  <a:lnTo>
                    <a:pt x="1256157" y="342265"/>
                  </a:lnTo>
                  <a:lnTo>
                    <a:pt x="1126109" y="342265"/>
                  </a:lnTo>
                  <a:lnTo>
                    <a:pt x="1126109" y="325882"/>
                  </a:lnTo>
                  <a:lnTo>
                    <a:pt x="1132205" y="324231"/>
                  </a:lnTo>
                  <a:lnTo>
                    <a:pt x="1137031" y="322453"/>
                  </a:lnTo>
                  <a:lnTo>
                    <a:pt x="1140587" y="320548"/>
                  </a:lnTo>
                  <a:lnTo>
                    <a:pt x="1144143" y="318643"/>
                  </a:lnTo>
                  <a:lnTo>
                    <a:pt x="1146683" y="315975"/>
                  </a:lnTo>
                  <a:lnTo>
                    <a:pt x="1148461" y="312547"/>
                  </a:lnTo>
                  <a:lnTo>
                    <a:pt x="1150239" y="309245"/>
                  </a:lnTo>
                  <a:lnTo>
                    <a:pt x="1151382" y="304927"/>
                  </a:lnTo>
                  <a:lnTo>
                    <a:pt x="1151763" y="299720"/>
                  </a:lnTo>
                  <a:lnTo>
                    <a:pt x="1152271" y="294513"/>
                  </a:lnTo>
                  <a:lnTo>
                    <a:pt x="1152525" y="287909"/>
                  </a:lnTo>
                  <a:lnTo>
                    <a:pt x="1152525" y="280035"/>
                  </a:lnTo>
                  <a:lnTo>
                    <a:pt x="1152525" y="66167"/>
                  </a:lnTo>
                  <a:lnTo>
                    <a:pt x="1152525" y="58166"/>
                  </a:lnTo>
                  <a:lnTo>
                    <a:pt x="1152398" y="51688"/>
                  </a:lnTo>
                  <a:lnTo>
                    <a:pt x="1151890" y="46609"/>
                  </a:lnTo>
                  <a:lnTo>
                    <a:pt x="1151509" y="41402"/>
                  </a:lnTo>
                  <a:lnTo>
                    <a:pt x="1150493" y="37211"/>
                  </a:lnTo>
                  <a:lnTo>
                    <a:pt x="1148715" y="33782"/>
                  </a:lnTo>
                  <a:lnTo>
                    <a:pt x="1146937" y="30480"/>
                  </a:lnTo>
                  <a:lnTo>
                    <a:pt x="1144397" y="27686"/>
                  </a:lnTo>
                  <a:lnTo>
                    <a:pt x="1140841" y="25781"/>
                  </a:lnTo>
                  <a:lnTo>
                    <a:pt x="1137285" y="23749"/>
                  </a:lnTo>
                  <a:lnTo>
                    <a:pt x="1132332" y="21971"/>
                  </a:lnTo>
                  <a:lnTo>
                    <a:pt x="1126109" y="20320"/>
                  </a:lnTo>
                  <a:lnTo>
                    <a:pt x="1126109" y="3937"/>
                  </a:lnTo>
                  <a:close/>
                </a:path>
                <a:path w="4688205" h="346709">
                  <a:moveTo>
                    <a:pt x="794004" y="3937"/>
                  </a:moveTo>
                  <a:lnTo>
                    <a:pt x="1085723" y="3937"/>
                  </a:lnTo>
                  <a:lnTo>
                    <a:pt x="1085723" y="90932"/>
                  </a:lnTo>
                  <a:lnTo>
                    <a:pt x="1051687" y="90932"/>
                  </a:lnTo>
                  <a:lnTo>
                    <a:pt x="1049500" y="83097"/>
                  </a:lnTo>
                  <a:lnTo>
                    <a:pt x="1047527" y="76358"/>
                  </a:lnTo>
                  <a:lnTo>
                    <a:pt x="1031113" y="43307"/>
                  </a:lnTo>
                  <a:lnTo>
                    <a:pt x="1028700" y="40894"/>
                  </a:lnTo>
                  <a:lnTo>
                    <a:pt x="1026033" y="38862"/>
                  </a:lnTo>
                  <a:lnTo>
                    <a:pt x="1023238" y="37465"/>
                  </a:lnTo>
                  <a:lnTo>
                    <a:pt x="1020444" y="35941"/>
                  </a:lnTo>
                  <a:lnTo>
                    <a:pt x="1016888" y="34798"/>
                  </a:lnTo>
                  <a:lnTo>
                    <a:pt x="1012698" y="34036"/>
                  </a:lnTo>
                  <a:lnTo>
                    <a:pt x="1008507" y="33274"/>
                  </a:lnTo>
                  <a:lnTo>
                    <a:pt x="1003046" y="32893"/>
                  </a:lnTo>
                  <a:lnTo>
                    <a:pt x="996188" y="32893"/>
                  </a:lnTo>
                  <a:lnTo>
                    <a:pt x="978408" y="32893"/>
                  </a:lnTo>
                  <a:lnTo>
                    <a:pt x="978408" y="280035"/>
                  </a:lnTo>
                  <a:lnTo>
                    <a:pt x="978408" y="288798"/>
                  </a:lnTo>
                  <a:lnTo>
                    <a:pt x="978662" y="295402"/>
                  </a:lnTo>
                  <a:lnTo>
                    <a:pt x="979169" y="299974"/>
                  </a:lnTo>
                  <a:lnTo>
                    <a:pt x="979551" y="304546"/>
                  </a:lnTo>
                  <a:lnTo>
                    <a:pt x="980567" y="308229"/>
                  </a:lnTo>
                  <a:lnTo>
                    <a:pt x="981837" y="311023"/>
                  </a:lnTo>
                  <a:lnTo>
                    <a:pt x="983107" y="313817"/>
                  </a:lnTo>
                  <a:lnTo>
                    <a:pt x="984758" y="316103"/>
                  </a:lnTo>
                  <a:lnTo>
                    <a:pt x="986663" y="317754"/>
                  </a:lnTo>
                  <a:lnTo>
                    <a:pt x="988568" y="319532"/>
                  </a:lnTo>
                  <a:lnTo>
                    <a:pt x="991235" y="321056"/>
                  </a:lnTo>
                  <a:lnTo>
                    <a:pt x="994537" y="322453"/>
                  </a:lnTo>
                  <a:lnTo>
                    <a:pt x="997966" y="323850"/>
                  </a:lnTo>
                  <a:lnTo>
                    <a:pt x="1002538" y="324993"/>
                  </a:lnTo>
                  <a:lnTo>
                    <a:pt x="1008380" y="325882"/>
                  </a:lnTo>
                  <a:lnTo>
                    <a:pt x="1008380" y="342265"/>
                  </a:lnTo>
                  <a:lnTo>
                    <a:pt x="871601" y="342265"/>
                  </a:lnTo>
                  <a:lnTo>
                    <a:pt x="871601" y="325882"/>
                  </a:lnTo>
                  <a:lnTo>
                    <a:pt x="878459" y="324738"/>
                  </a:lnTo>
                  <a:lnTo>
                    <a:pt x="884047" y="323215"/>
                  </a:lnTo>
                  <a:lnTo>
                    <a:pt x="887984" y="321310"/>
                  </a:lnTo>
                  <a:lnTo>
                    <a:pt x="892048" y="319405"/>
                  </a:lnTo>
                  <a:lnTo>
                    <a:pt x="895096" y="316738"/>
                  </a:lnTo>
                  <a:lnTo>
                    <a:pt x="897128" y="313182"/>
                  </a:lnTo>
                  <a:lnTo>
                    <a:pt x="899033" y="309753"/>
                  </a:lnTo>
                  <a:lnTo>
                    <a:pt x="900303" y="305308"/>
                  </a:lnTo>
                  <a:lnTo>
                    <a:pt x="900811" y="299974"/>
                  </a:lnTo>
                  <a:lnTo>
                    <a:pt x="901319" y="294640"/>
                  </a:lnTo>
                  <a:lnTo>
                    <a:pt x="901573" y="287909"/>
                  </a:lnTo>
                  <a:lnTo>
                    <a:pt x="901573" y="280035"/>
                  </a:lnTo>
                  <a:lnTo>
                    <a:pt x="901573" y="32893"/>
                  </a:lnTo>
                  <a:lnTo>
                    <a:pt x="881507" y="32893"/>
                  </a:lnTo>
                  <a:lnTo>
                    <a:pt x="871601" y="32893"/>
                  </a:lnTo>
                  <a:lnTo>
                    <a:pt x="863981" y="34162"/>
                  </a:lnTo>
                  <a:lnTo>
                    <a:pt x="858647" y="36449"/>
                  </a:lnTo>
                  <a:lnTo>
                    <a:pt x="853440" y="38735"/>
                  </a:lnTo>
                  <a:lnTo>
                    <a:pt x="848868" y="42418"/>
                  </a:lnTo>
                  <a:lnTo>
                    <a:pt x="844931" y="47371"/>
                  </a:lnTo>
                  <a:lnTo>
                    <a:pt x="840994" y="52324"/>
                  </a:lnTo>
                  <a:lnTo>
                    <a:pt x="837692" y="58928"/>
                  </a:lnTo>
                  <a:lnTo>
                    <a:pt x="834898" y="67310"/>
                  </a:lnTo>
                  <a:lnTo>
                    <a:pt x="832104" y="75565"/>
                  </a:lnTo>
                  <a:lnTo>
                    <a:pt x="829818" y="83438"/>
                  </a:lnTo>
                  <a:lnTo>
                    <a:pt x="827913" y="90932"/>
                  </a:lnTo>
                  <a:lnTo>
                    <a:pt x="794004" y="90932"/>
                  </a:lnTo>
                  <a:lnTo>
                    <a:pt x="794004" y="3937"/>
                  </a:lnTo>
                  <a:close/>
                </a:path>
                <a:path w="4688205" h="346709">
                  <a:moveTo>
                    <a:pt x="624713" y="3937"/>
                  </a:moveTo>
                  <a:lnTo>
                    <a:pt x="754761" y="3937"/>
                  </a:lnTo>
                  <a:lnTo>
                    <a:pt x="754761" y="20320"/>
                  </a:lnTo>
                  <a:lnTo>
                    <a:pt x="748030" y="22098"/>
                  </a:lnTo>
                  <a:lnTo>
                    <a:pt x="742950" y="24130"/>
                  </a:lnTo>
                  <a:lnTo>
                    <a:pt x="727963" y="57150"/>
                  </a:lnTo>
                  <a:lnTo>
                    <a:pt x="727963" y="66421"/>
                  </a:lnTo>
                  <a:lnTo>
                    <a:pt x="727963" y="280035"/>
                  </a:lnTo>
                  <a:lnTo>
                    <a:pt x="727963" y="285750"/>
                  </a:lnTo>
                  <a:lnTo>
                    <a:pt x="728091" y="291211"/>
                  </a:lnTo>
                  <a:lnTo>
                    <a:pt x="728472" y="296163"/>
                  </a:lnTo>
                  <a:lnTo>
                    <a:pt x="728853" y="301117"/>
                  </a:lnTo>
                  <a:lnTo>
                    <a:pt x="729488" y="305054"/>
                  </a:lnTo>
                  <a:lnTo>
                    <a:pt x="730504" y="308229"/>
                  </a:lnTo>
                  <a:lnTo>
                    <a:pt x="731519" y="311404"/>
                  </a:lnTo>
                  <a:lnTo>
                    <a:pt x="754761" y="325882"/>
                  </a:lnTo>
                  <a:lnTo>
                    <a:pt x="754761" y="342265"/>
                  </a:lnTo>
                  <a:lnTo>
                    <a:pt x="624713" y="342265"/>
                  </a:lnTo>
                  <a:lnTo>
                    <a:pt x="624713" y="325882"/>
                  </a:lnTo>
                  <a:lnTo>
                    <a:pt x="630809" y="324231"/>
                  </a:lnTo>
                  <a:lnTo>
                    <a:pt x="635635" y="322453"/>
                  </a:lnTo>
                  <a:lnTo>
                    <a:pt x="639191" y="320548"/>
                  </a:lnTo>
                  <a:lnTo>
                    <a:pt x="642747" y="318643"/>
                  </a:lnTo>
                  <a:lnTo>
                    <a:pt x="645287" y="315975"/>
                  </a:lnTo>
                  <a:lnTo>
                    <a:pt x="647065" y="312547"/>
                  </a:lnTo>
                  <a:lnTo>
                    <a:pt x="648843" y="309245"/>
                  </a:lnTo>
                  <a:lnTo>
                    <a:pt x="649986" y="304927"/>
                  </a:lnTo>
                  <a:lnTo>
                    <a:pt x="650367" y="299720"/>
                  </a:lnTo>
                  <a:lnTo>
                    <a:pt x="650875" y="294513"/>
                  </a:lnTo>
                  <a:lnTo>
                    <a:pt x="651129" y="287909"/>
                  </a:lnTo>
                  <a:lnTo>
                    <a:pt x="651129" y="280035"/>
                  </a:lnTo>
                  <a:lnTo>
                    <a:pt x="651129" y="66167"/>
                  </a:lnTo>
                  <a:lnTo>
                    <a:pt x="651129" y="58166"/>
                  </a:lnTo>
                  <a:lnTo>
                    <a:pt x="651002" y="51688"/>
                  </a:lnTo>
                  <a:lnTo>
                    <a:pt x="650494" y="46609"/>
                  </a:lnTo>
                  <a:lnTo>
                    <a:pt x="650113" y="41402"/>
                  </a:lnTo>
                  <a:lnTo>
                    <a:pt x="649097" y="37211"/>
                  </a:lnTo>
                  <a:lnTo>
                    <a:pt x="647319" y="33782"/>
                  </a:lnTo>
                  <a:lnTo>
                    <a:pt x="645541" y="30480"/>
                  </a:lnTo>
                  <a:lnTo>
                    <a:pt x="643001" y="27686"/>
                  </a:lnTo>
                  <a:lnTo>
                    <a:pt x="639444" y="25781"/>
                  </a:lnTo>
                  <a:lnTo>
                    <a:pt x="635888" y="23749"/>
                  </a:lnTo>
                  <a:lnTo>
                    <a:pt x="630936" y="21971"/>
                  </a:lnTo>
                  <a:lnTo>
                    <a:pt x="624713" y="20320"/>
                  </a:lnTo>
                  <a:lnTo>
                    <a:pt x="624713" y="3937"/>
                  </a:lnTo>
                  <a:close/>
                </a:path>
                <a:path w="4688205" h="346709">
                  <a:moveTo>
                    <a:pt x="289433" y="3937"/>
                  </a:moveTo>
                  <a:lnTo>
                    <a:pt x="433831" y="3937"/>
                  </a:lnTo>
                  <a:lnTo>
                    <a:pt x="447930" y="4196"/>
                  </a:lnTo>
                  <a:lnTo>
                    <a:pt x="493442" y="10358"/>
                  </a:lnTo>
                  <a:lnTo>
                    <a:pt x="531225" y="28368"/>
                  </a:lnTo>
                  <a:lnTo>
                    <a:pt x="554863" y="62611"/>
                  </a:lnTo>
                  <a:lnTo>
                    <a:pt x="559688" y="95123"/>
                  </a:lnTo>
                  <a:lnTo>
                    <a:pt x="559163" y="106864"/>
                  </a:lnTo>
                  <a:lnTo>
                    <a:pt x="546534" y="145087"/>
                  </a:lnTo>
                  <a:lnTo>
                    <a:pt x="511190" y="176847"/>
                  </a:lnTo>
                  <a:lnTo>
                    <a:pt x="489331" y="187325"/>
                  </a:lnTo>
                  <a:lnTo>
                    <a:pt x="489331" y="189865"/>
                  </a:lnTo>
                  <a:lnTo>
                    <a:pt x="525541" y="218045"/>
                  </a:lnTo>
                  <a:lnTo>
                    <a:pt x="557022" y="278257"/>
                  </a:lnTo>
                  <a:lnTo>
                    <a:pt x="562185" y="288803"/>
                  </a:lnTo>
                  <a:lnTo>
                    <a:pt x="588962" y="321198"/>
                  </a:lnTo>
                  <a:lnTo>
                    <a:pt x="602107" y="325882"/>
                  </a:lnTo>
                  <a:lnTo>
                    <a:pt x="602107" y="342265"/>
                  </a:lnTo>
                  <a:lnTo>
                    <a:pt x="506730" y="342265"/>
                  </a:lnTo>
                  <a:lnTo>
                    <a:pt x="499274" y="331090"/>
                  </a:lnTo>
                  <a:lnTo>
                    <a:pt x="491378" y="317547"/>
                  </a:lnTo>
                  <a:lnTo>
                    <a:pt x="483030" y="301599"/>
                  </a:lnTo>
                  <a:lnTo>
                    <a:pt x="474218" y="283210"/>
                  </a:lnTo>
                  <a:lnTo>
                    <a:pt x="454913" y="240792"/>
                  </a:lnTo>
                  <a:lnTo>
                    <a:pt x="450699" y="232106"/>
                  </a:lnTo>
                  <a:lnTo>
                    <a:pt x="427228" y="203200"/>
                  </a:lnTo>
                  <a:lnTo>
                    <a:pt x="422910" y="201168"/>
                  </a:lnTo>
                  <a:lnTo>
                    <a:pt x="416179" y="200152"/>
                  </a:lnTo>
                  <a:lnTo>
                    <a:pt x="407035" y="200152"/>
                  </a:lnTo>
                  <a:lnTo>
                    <a:pt x="392684" y="200152"/>
                  </a:lnTo>
                  <a:lnTo>
                    <a:pt x="392684" y="280035"/>
                  </a:lnTo>
                  <a:lnTo>
                    <a:pt x="392801" y="288603"/>
                  </a:lnTo>
                  <a:lnTo>
                    <a:pt x="401193" y="317881"/>
                  </a:lnTo>
                  <a:lnTo>
                    <a:pt x="404494" y="320929"/>
                  </a:lnTo>
                  <a:lnTo>
                    <a:pt x="410591" y="323596"/>
                  </a:lnTo>
                  <a:lnTo>
                    <a:pt x="419481" y="325882"/>
                  </a:lnTo>
                  <a:lnTo>
                    <a:pt x="419481" y="342265"/>
                  </a:lnTo>
                  <a:lnTo>
                    <a:pt x="289433" y="342265"/>
                  </a:lnTo>
                  <a:lnTo>
                    <a:pt x="289433" y="325882"/>
                  </a:lnTo>
                  <a:lnTo>
                    <a:pt x="295529" y="324231"/>
                  </a:lnTo>
                  <a:lnTo>
                    <a:pt x="300355" y="322453"/>
                  </a:lnTo>
                  <a:lnTo>
                    <a:pt x="303911" y="320548"/>
                  </a:lnTo>
                  <a:lnTo>
                    <a:pt x="307467" y="318643"/>
                  </a:lnTo>
                  <a:lnTo>
                    <a:pt x="310006" y="315975"/>
                  </a:lnTo>
                  <a:lnTo>
                    <a:pt x="311785" y="312547"/>
                  </a:lnTo>
                  <a:lnTo>
                    <a:pt x="313563" y="309245"/>
                  </a:lnTo>
                  <a:lnTo>
                    <a:pt x="314706" y="304927"/>
                  </a:lnTo>
                  <a:lnTo>
                    <a:pt x="315087" y="299720"/>
                  </a:lnTo>
                  <a:lnTo>
                    <a:pt x="315594" y="294513"/>
                  </a:lnTo>
                  <a:lnTo>
                    <a:pt x="315849" y="287909"/>
                  </a:lnTo>
                  <a:lnTo>
                    <a:pt x="315849" y="280035"/>
                  </a:lnTo>
                  <a:lnTo>
                    <a:pt x="315849" y="66421"/>
                  </a:lnTo>
                  <a:lnTo>
                    <a:pt x="315849" y="58674"/>
                  </a:lnTo>
                  <a:lnTo>
                    <a:pt x="315722" y="52070"/>
                  </a:lnTo>
                  <a:lnTo>
                    <a:pt x="315213" y="46862"/>
                  </a:lnTo>
                  <a:lnTo>
                    <a:pt x="314833" y="41529"/>
                  </a:lnTo>
                  <a:lnTo>
                    <a:pt x="313817" y="37211"/>
                  </a:lnTo>
                  <a:lnTo>
                    <a:pt x="312038" y="33909"/>
                  </a:lnTo>
                  <a:lnTo>
                    <a:pt x="310261" y="30607"/>
                  </a:lnTo>
                  <a:lnTo>
                    <a:pt x="307721" y="27940"/>
                  </a:lnTo>
                  <a:lnTo>
                    <a:pt x="304165" y="25908"/>
                  </a:lnTo>
                  <a:lnTo>
                    <a:pt x="300609" y="23875"/>
                  </a:lnTo>
                  <a:lnTo>
                    <a:pt x="295656" y="21971"/>
                  </a:lnTo>
                  <a:lnTo>
                    <a:pt x="289433" y="20320"/>
                  </a:lnTo>
                  <a:lnTo>
                    <a:pt x="289433" y="3937"/>
                  </a:lnTo>
                  <a:close/>
                </a:path>
                <a:path w="4688205" h="346709">
                  <a:moveTo>
                    <a:pt x="1712340" y="2159"/>
                  </a:moveTo>
                  <a:lnTo>
                    <a:pt x="1778508" y="2159"/>
                  </a:lnTo>
                  <a:lnTo>
                    <a:pt x="1860296" y="279781"/>
                  </a:lnTo>
                  <a:lnTo>
                    <a:pt x="1862939" y="288373"/>
                  </a:lnTo>
                  <a:lnTo>
                    <a:pt x="1883156" y="321945"/>
                  </a:lnTo>
                  <a:lnTo>
                    <a:pt x="1895728" y="325882"/>
                  </a:lnTo>
                  <a:lnTo>
                    <a:pt x="1895728" y="342265"/>
                  </a:lnTo>
                  <a:lnTo>
                    <a:pt x="1758950" y="342265"/>
                  </a:lnTo>
                  <a:lnTo>
                    <a:pt x="1758950" y="325882"/>
                  </a:lnTo>
                  <a:lnTo>
                    <a:pt x="1767586" y="324866"/>
                  </a:lnTo>
                  <a:lnTo>
                    <a:pt x="1773936" y="322453"/>
                  </a:lnTo>
                  <a:lnTo>
                    <a:pt x="1778000" y="318643"/>
                  </a:lnTo>
                  <a:lnTo>
                    <a:pt x="1782190" y="314833"/>
                  </a:lnTo>
                  <a:lnTo>
                    <a:pt x="1784223" y="309499"/>
                  </a:lnTo>
                  <a:lnTo>
                    <a:pt x="1784223" y="302513"/>
                  </a:lnTo>
                  <a:lnTo>
                    <a:pt x="1784223" y="297434"/>
                  </a:lnTo>
                  <a:lnTo>
                    <a:pt x="1783714" y="291719"/>
                  </a:lnTo>
                  <a:lnTo>
                    <a:pt x="1782445" y="285496"/>
                  </a:lnTo>
                  <a:lnTo>
                    <a:pt x="1781302" y="279146"/>
                  </a:lnTo>
                  <a:lnTo>
                    <a:pt x="1779397" y="271272"/>
                  </a:lnTo>
                  <a:lnTo>
                    <a:pt x="1776857" y="261620"/>
                  </a:lnTo>
                  <a:lnTo>
                    <a:pt x="1770126" y="237362"/>
                  </a:lnTo>
                  <a:lnTo>
                    <a:pt x="1664335" y="237362"/>
                  </a:lnTo>
                  <a:lnTo>
                    <a:pt x="1651889" y="273938"/>
                  </a:lnTo>
                  <a:lnTo>
                    <a:pt x="1648206" y="292862"/>
                  </a:lnTo>
                  <a:lnTo>
                    <a:pt x="1648206" y="299847"/>
                  </a:lnTo>
                  <a:lnTo>
                    <a:pt x="1649823" y="310558"/>
                  </a:lnTo>
                  <a:lnTo>
                    <a:pt x="1654667" y="318484"/>
                  </a:lnTo>
                  <a:lnTo>
                    <a:pt x="1662725" y="323599"/>
                  </a:lnTo>
                  <a:lnTo>
                    <a:pt x="1673987" y="325882"/>
                  </a:lnTo>
                  <a:lnTo>
                    <a:pt x="1673987" y="342265"/>
                  </a:lnTo>
                  <a:lnTo>
                    <a:pt x="1568196" y="342265"/>
                  </a:lnTo>
                  <a:lnTo>
                    <a:pt x="1568196" y="325882"/>
                  </a:lnTo>
                  <a:lnTo>
                    <a:pt x="1574291" y="325247"/>
                  </a:lnTo>
                  <a:lnTo>
                    <a:pt x="1579626" y="323088"/>
                  </a:lnTo>
                  <a:lnTo>
                    <a:pt x="1584198" y="319405"/>
                  </a:lnTo>
                  <a:lnTo>
                    <a:pt x="1588897" y="315722"/>
                  </a:lnTo>
                  <a:lnTo>
                    <a:pt x="1593088" y="310769"/>
                  </a:lnTo>
                  <a:lnTo>
                    <a:pt x="1609089" y="277495"/>
                  </a:lnTo>
                  <a:lnTo>
                    <a:pt x="1712340" y="2159"/>
                  </a:lnTo>
                  <a:close/>
                </a:path>
                <a:path w="4688205" h="346709">
                  <a:moveTo>
                    <a:pt x="4558411" y="0"/>
                  </a:moveTo>
                  <a:lnTo>
                    <a:pt x="4584987" y="811"/>
                  </a:lnTo>
                  <a:lnTo>
                    <a:pt x="4610433" y="3254"/>
                  </a:lnTo>
                  <a:lnTo>
                    <a:pt x="4634759" y="7340"/>
                  </a:lnTo>
                  <a:lnTo>
                    <a:pt x="4657979" y="13081"/>
                  </a:lnTo>
                  <a:lnTo>
                    <a:pt x="4657979" y="83438"/>
                  </a:lnTo>
                  <a:lnTo>
                    <a:pt x="4624070" y="83438"/>
                  </a:lnTo>
                  <a:lnTo>
                    <a:pt x="4621117" y="73652"/>
                  </a:lnTo>
                  <a:lnTo>
                    <a:pt x="4617974" y="65055"/>
                  </a:lnTo>
                  <a:lnTo>
                    <a:pt x="4592193" y="34544"/>
                  </a:lnTo>
                  <a:lnTo>
                    <a:pt x="4562602" y="28956"/>
                  </a:lnTo>
                  <a:lnTo>
                    <a:pt x="4550691" y="29904"/>
                  </a:lnTo>
                  <a:lnTo>
                    <a:pt x="4510365" y="52566"/>
                  </a:lnTo>
                  <a:lnTo>
                    <a:pt x="4489577" y="91821"/>
                  </a:lnTo>
                  <a:lnTo>
                    <a:pt x="4479325" y="150828"/>
                  </a:lnTo>
                  <a:lnTo>
                    <a:pt x="4478655" y="174879"/>
                  </a:lnTo>
                  <a:lnTo>
                    <a:pt x="4479107" y="195861"/>
                  </a:lnTo>
                  <a:lnTo>
                    <a:pt x="4485894" y="250190"/>
                  </a:lnTo>
                  <a:lnTo>
                    <a:pt x="4501217" y="289927"/>
                  </a:lnTo>
                  <a:lnTo>
                    <a:pt x="4534731" y="316023"/>
                  </a:lnTo>
                  <a:lnTo>
                    <a:pt x="4545330" y="317119"/>
                  </a:lnTo>
                  <a:lnTo>
                    <a:pt x="4555493" y="316309"/>
                  </a:lnTo>
                  <a:lnTo>
                    <a:pt x="4585287" y="287305"/>
                  </a:lnTo>
                  <a:lnTo>
                    <a:pt x="4587801" y="244494"/>
                  </a:lnTo>
                  <a:lnTo>
                    <a:pt x="4582795" y="214375"/>
                  </a:lnTo>
                  <a:lnTo>
                    <a:pt x="4581144" y="211709"/>
                  </a:lnTo>
                  <a:lnTo>
                    <a:pt x="4561078" y="202184"/>
                  </a:lnTo>
                  <a:lnTo>
                    <a:pt x="4561078" y="185800"/>
                  </a:lnTo>
                  <a:lnTo>
                    <a:pt x="4687951" y="185800"/>
                  </a:lnTo>
                  <a:lnTo>
                    <a:pt x="4687951" y="202184"/>
                  </a:lnTo>
                  <a:lnTo>
                    <a:pt x="4679695" y="204724"/>
                  </a:lnTo>
                  <a:lnTo>
                    <a:pt x="4674108" y="207518"/>
                  </a:lnTo>
                  <a:lnTo>
                    <a:pt x="4671187" y="210566"/>
                  </a:lnTo>
                  <a:lnTo>
                    <a:pt x="4668139" y="213741"/>
                  </a:lnTo>
                  <a:lnTo>
                    <a:pt x="4666107" y="217932"/>
                  </a:lnTo>
                  <a:lnTo>
                    <a:pt x="4665091" y="223138"/>
                  </a:lnTo>
                  <a:lnTo>
                    <a:pt x="4663947" y="228346"/>
                  </a:lnTo>
                  <a:lnTo>
                    <a:pt x="4663440" y="235585"/>
                  </a:lnTo>
                  <a:lnTo>
                    <a:pt x="4663440" y="245110"/>
                  </a:lnTo>
                  <a:lnTo>
                    <a:pt x="4663440" y="338455"/>
                  </a:lnTo>
                  <a:lnTo>
                    <a:pt x="4627753" y="345948"/>
                  </a:lnTo>
                  <a:lnTo>
                    <a:pt x="4610989" y="328041"/>
                  </a:lnTo>
                  <a:lnTo>
                    <a:pt x="4595679" y="335968"/>
                  </a:lnTo>
                  <a:lnTo>
                    <a:pt x="4579286" y="341645"/>
                  </a:lnTo>
                  <a:lnTo>
                    <a:pt x="4561822" y="345060"/>
                  </a:lnTo>
                  <a:lnTo>
                    <a:pt x="4543298" y="346202"/>
                  </a:lnTo>
                  <a:lnTo>
                    <a:pt x="4509410" y="343558"/>
                  </a:lnTo>
                  <a:lnTo>
                    <a:pt x="4455447" y="322413"/>
                  </a:lnTo>
                  <a:lnTo>
                    <a:pt x="4419826" y="280050"/>
                  </a:lnTo>
                  <a:lnTo>
                    <a:pt x="4402022" y="216042"/>
                  </a:lnTo>
                  <a:lnTo>
                    <a:pt x="4399788" y="175895"/>
                  </a:lnTo>
                  <a:lnTo>
                    <a:pt x="4400575" y="154064"/>
                  </a:lnTo>
                  <a:lnTo>
                    <a:pt x="4406913" y="114405"/>
                  </a:lnTo>
                  <a:lnTo>
                    <a:pt x="4427537" y="65595"/>
                  </a:lnTo>
                  <a:lnTo>
                    <a:pt x="4459116" y="30995"/>
                  </a:lnTo>
                  <a:lnTo>
                    <a:pt x="4498086" y="9779"/>
                  </a:lnTo>
                  <a:lnTo>
                    <a:pt x="4542555" y="617"/>
                  </a:lnTo>
                  <a:lnTo>
                    <a:pt x="4558411" y="0"/>
                  </a:lnTo>
                  <a:close/>
                </a:path>
                <a:path w="4688205" h="346709">
                  <a:moveTo>
                    <a:pt x="1461135" y="0"/>
                  </a:moveTo>
                  <a:lnTo>
                    <a:pt x="1506474" y="2667"/>
                  </a:lnTo>
                  <a:lnTo>
                    <a:pt x="1548891" y="11684"/>
                  </a:lnTo>
                  <a:lnTo>
                    <a:pt x="1548891" y="83438"/>
                  </a:lnTo>
                  <a:lnTo>
                    <a:pt x="1515237" y="83438"/>
                  </a:lnTo>
                  <a:lnTo>
                    <a:pt x="1511780" y="70365"/>
                  </a:lnTo>
                  <a:lnTo>
                    <a:pt x="1507490" y="59150"/>
                  </a:lnTo>
                  <a:lnTo>
                    <a:pt x="1472561" y="29789"/>
                  </a:lnTo>
                  <a:lnTo>
                    <a:pt x="1462659" y="28956"/>
                  </a:lnTo>
                  <a:lnTo>
                    <a:pt x="1444303" y="31311"/>
                  </a:lnTo>
                  <a:lnTo>
                    <a:pt x="1403477" y="66548"/>
                  </a:lnTo>
                  <a:lnTo>
                    <a:pt x="1388395" y="113141"/>
                  </a:lnTo>
                  <a:lnTo>
                    <a:pt x="1383411" y="177927"/>
                  </a:lnTo>
                  <a:lnTo>
                    <a:pt x="1384554" y="210143"/>
                  </a:lnTo>
                  <a:lnTo>
                    <a:pt x="1393698" y="262098"/>
                  </a:lnTo>
                  <a:lnTo>
                    <a:pt x="1411914" y="297295"/>
                  </a:lnTo>
                  <a:lnTo>
                    <a:pt x="1455420" y="317119"/>
                  </a:lnTo>
                  <a:lnTo>
                    <a:pt x="1464061" y="316739"/>
                  </a:lnTo>
                  <a:lnTo>
                    <a:pt x="1499477" y="298577"/>
                  </a:lnTo>
                  <a:lnTo>
                    <a:pt x="1514983" y="258699"/>
                  </a:lnTo>
                  <a:lnTo>
                    <a:pt x="1548891" y="258699"/>
                  </a:lnTo>
                  <a:lnTo>
                    <a:pt x="1548891" y="333756"/>
                  </a:lnTo>
                  <a:lnTo>
                    <a:pt x="1535558" y="336778"/>
                  </a:lnTo>
                  <a:lnTo>
                    <a:pt x="1487749" y="344487"/>
                  </a:lnTo>
                  <a:lnTo>
                    <a:pt x="1452245" y="346202"/>
                  </a:lnTo>
                  <a:lnTo>
                    <a:pt x="1427696" y="345035"/>
                  </a:lnTo>
                  <a:lnTo>
                    <a:pt x="1385647" y="335700"/>
                  </a:lnTo>
                  <a:lnTo>
                    <a:pt x="1339818" y="304276"/>
                  </a:lnTo>
                  <a:lnTo>
                    <a:pt x="1320038" y="271399"/>
                  </a:lnTo>
                  <a:lnTo>
                    <a:pt x="1308433" y="228901"/>
                  </a:lnTo>
                  <a:lnTo>
                    <a:pt x="1304544" y="176403"/>
                  </a:lnTo>
                  <a:lnTo>
                    <a:pt x="1305687" y="150403"/>
                  </a:lnTo>
                  <a:lnTo>
                    <a:pt x="1314831" y="103643"/>
                  </a:lnTo>
                  <a:lnTo>
                    <a:pt x="1332974" y="64166"/>
                  </a:lnTo>
                  <a:lnTo>
                    <a:pt x="1359783" y="33496"/>
                  </a:lnTo>
                  <a:lnTo>
                    <a:pt x="1395019" y="12162"/>
                  </a:lnTo>
                  <a:lnTo>
                    <a:pt x="1437397" y="1355"/>
                  </a:lnTo>
                  <a:lnTo>
                    <a:pt x="1461135" y="0"/>
                  </a:lnTo>
                  <a:close/>
                </a:path>
                <a:path w="4688205" h="346709">
                  <a:moveTo>
                    <a:pt x="156591" y="0"/>
                  </a:moveTo>
                  <a:lnTo>
                    <a:pt x="201930" y="2667"/>
                  </a:lnTo>
                  <a:lnTo>
                    <a:pt x="244348" y="11684"/>
                  </a:lnTo>
                  <a:lnTo>
                    <a:pt x="244348" y="83438"/>
                  </a:lnTo>
                  <a:lnTo>
                    <a:pt x="210693" y="83438"/>
                  </a:lnTo>
                  <a:lnTo>
                    <a:pt x="207236" y="70365"/>
                  </a:lnTo>
                  <a:lnTo>
                    <a:pt x="202945" y="59150"/>
                  </a:lnTo>
                  <a:lnTo>
                    <a:pt x="168017" y="29789"/>
                  </a:lnTo>
                  <a:lnTo>
                    <a:pt x="158115" y="28956"/>
                  </a:lnTo>
                  <a:lnTo>
                    <a:pt x="139759" y="31311"/>
                  </a:lnTo>
                  <a:lnTo>
                    <a:pt x="98933" y="66548"/>
                  </a:lnTo>
                  <a:lnTo>
                    <a:pt x="83851" y="113141"/>
                  </a:lnTo>
                  <a:lnTo>
                    <a:pt x="78867" y="177927"/>
                  </a:lnTo>
                  <a:lnTo>
                    <a:pt x="80010" y="210143"/>
                  </a:lnTo>
                  <a:lnTo>
                    <a:pt x="89154" y="262098"/>
                  </a:lnTo>
                  <a:lnTo>
                    <a:pt x="107370" y="297295"/>
                  </a:lnTo>
                  <a:lnTo>
                    <a:pt x="150875" y="317119"/>
                  </a:lnTo>
                  <a:lnTo>
                    <a:pt x="159517" y="316739"/>
                  </a:lnTo>
                  <a:lnTo>
                    <a:pt x="194933" y="298577"/>
                  </a:lnTo>
                  <a:lnTo>
                    <a:pt x="210438" y="258699"/>
                  </a:lnTo>
                  <a:lnTo>
                    <a:pt x="244348" y="258699"/>
                  </a:lnTo>
                  <a:lnTo>
                    <a:pt x="244348" y="333756"/>
                  </a:lnTo>
                  <a:lnTo>
                    <a:pt x="231014" y="336778"/>
                  </a:lnTo>
                  <a:lnTo>
                    <a:pt x="183205" y="344487"/>
                  </a:lnTo>
                  <a:lnTo>
                    <a:pt x="147700" y="346202"/>
                  </a:lnTo>
                  <a:lnTo>
                    <a:pt x="123152" y="345035"/>
                  </a:lnTo>
                  <a:lnTo>
                    <a:pt x="81103" y="335700"/>
                  </a:lnTo>
                  <a:lnTo>
                    <a:pt x="35274" y="304276"/>
                  </a:lnTo>
                  <a:lnTo>
                    <a:pt x="15493" y="271399"/>
                  </a:lnTo>
                  <a:lnTo>
                    <a:pt x="3889" y="228901"/>
                  </a:lnTo>
                  <a:lnTo>
                    <a:pt x="0" y="176403"/>
                  </a:lnTo>
                  <a:lnTo>
                    <a:pt x="1143" y="150403"/>
                  </a:lnTo>
                  <a:lnTo>
                    <a:pt x="10287" y="103643"/>
                  </a:lnTo>
                  <a:lnTo>
                    <a:pt x="28430" y="64166"/>
                  </a:lnTo>
                  <a:lnTo>
                    <a:pt x="55239" y="33496"/>
                  </a:lnTo>
                  <a:lnTo>
                    <a:pt x="90475" y="12162"/>
                  </a:lnTo>
                  <a:lnTo>
                    <a:pt x="132853" y="1355"/>
                  </a:lnTo>
                  <a:lnTo>
                    <a:pt x="15659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26136" y="1616202"/>
            <a:ext cx="7653655" cy="4969510"/>
            <a:chOff x="326136" y="1616202"/>
            <a:chExt cx="7653655" cy="496951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329" y="1616202"/>
              <a:ext cx="7548815" cy="8096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6136" y="2412492"/>
              <a:ext cx="7653528" cy="9144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6136" y="3226308"/>
              <a:ext cx="7653528" cy="9144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6136" y="4041647"/>
              <a:ext cx="7653528" cy="9144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6136" y="4855463"/>
              <a:ext cx="7653528" cy="9159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6136" y="5670804"/>
              <a:ext cx="7653528" cy="91440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98119" y="1714880"/>
            <a:ext cx="5726430" cy="4572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b="1" spc="-5" dirty="0">
                <a:solidFill>
                  <a:srgbClr val="FFFFFF"/>
                </a:solidFill>
                <a:latin typeface="Cambria"/>
                <a:cs typeface="Cambria"/>
              </a:rPr>
              <a:t>Rationality</a:t>
            </a:r>
            <a:r>
              <a:rPr sz="3100" b="1" spc="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and reflection</a:t>
            </a:r>
            <a:endParaRPr sz="3100">
              <a:latin typeface="Cambria"/>
              <a:cs typeface="Cambria"/>
            </a:endParaRPr>
          </a:p>
          <a:p>
            <a:pPr marL="12700" marR="49530">
              <a:lnSpc>
                <a:spcPts val="6420"/>
              </a:lnSpc>
              <a:spcBef>
                <a:spcPts val="660"/>
              </a:spcBef>
            </a:pPr>
            <a:r>
              <a:rPr sz="3100" b="1" spc="-5" dirty="0">
                <a:solidFill>
                  <a:srgbClr val="FFFFFF"/>
                </a:solidFill>
                <a:latin typeface="Cambria"/>
                <a:cs typeface="Cambria"/>
              </a:rPr>
              <a:t>Health,</a:t>
            </a:r>
            <a:r>
              <a:rPr sz="31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25" dirty="0">
                <a:solidFill>
                  <a:srgbClr val="FFFFFF"/>
                </a:solidFill>
                <a:latin typeface="Cambria"/>
                <a:cs typeface="Cambria"/>
              </a:rPr>
              <a:t>constructive</a:t>
            </a:r>
            <a:r>
              <a:rPr sz="31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skepticism </a:t>
            </a:r>
            <a:r>
              <a:rPr sz="3100" b="1" spc="-6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35" dirty="0">
                <a:solidFill>
                  <a:srgbClr val="FFFFFF"/>
                </a:solidFill>
                <a:latin typeface="Cambria"/>
                <a:cs typeface="Cambria"/>
              </a:rPr>
              <a:t>Autonomy</a:t>
            </a:r>
            <a:endParaRPr sz="31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2030"/>
              </a:spcBef>
            </a:pPr>
            <a:r>
              <a:rPr sz="3100" b="1" spc="-35" dirty="0">
                <a:solidFill>
                  <a:srgbClr val="FFFFFF"/>
                </a:solidFill>
                <a:latin typeface="Cambria"/>
                <a:cs typeface="Cambria"/>
              </a:rPr>
              <a:t>Creative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 thinking</a:t>
            </a:r>
            <a:endParaRPr sz="31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2695"/>
              </a:spcBef>
            </a:pPr>
            <a:r>
              <a:rPr sz="3100" b="1" spc="-40" dirty="0">
                <a:solidFill>
                  <a:srgbClr val="FFFFFF"/>
                </a:solidFill>
                <a:latin typeface="Cambria"/>
                <a:cs typeface="Cambria"/>
              </a:rPr>
              <a:t>Fair</a:t>
            </a:r>
            <a:r>
              <a:rPr sz="3100" b="1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thinking</a:t>
            </a:r>
            <a:endParaRPr sz="31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2695"/>
              </a:spcBef>
            </a:pPr>
            <a:r>
              <a:rPr sz="3100" b="1" spc="-40" dirty="0">
                <a:solidFill>
                  <a:srgbClr val="FFFFFF"/>
                </a:solidFill>
                <a:latin typeface="Cambria"/>
                <a:cs typeface="Cambria"/>
              </a:rPr>
              <a:t>Focus</a:t>
            </a:r>
            <a:r>
              <a:rPr sz="31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5" dirty="0">
                <a:solidFill>
                  <a:srgbClr val="FFFFFF"/>
                </a:solidFill>
                <a:latin typeface="Cambria"/>
                <a:cs typeface="Cambria"/>
              </a:rPr>
              <a:t>on</a:t>
            </a:r>
            <a:r>
              <a:rPr sz="31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what</a:t>
            </a:r>
            <a:r>
              <a:rPr sz="31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30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31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25" dirty="0">
                <a:solidFill>
                  <a:srgbClr val="FFFFFF"/>
                </a:solidFill>
                <a:latin typeface="Cambria"/>
                <a:cs typeface="Cambria"/>
              </a:rPr>
              <a:t>believe</a:t>
            </a:r>
            <a:r>
              <a:rPr sz="31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31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do</a:t>
            </a:r>
            <a:endParaRPr sz="31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0598" y="86106"/>
            <a:ext cx="6330315" cy="683260"/>
            <a:chOff x="1030598" y="86106"/>
            <a:chExt cx="6330315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0598" y="501793"/>
              <a:ext cx="6329946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599" y="90678"/>
              <a:ext cx="6317716" cy="4157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87644" y="125730"/>
              <a:ext cx="118364" cy="17513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6967" y="125730"/>
              <a:ext cx="116586" cy="1772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36599" y="90678"/>
              <a:ext cx="6318250" cy="415925"/>
            </a:xfrm>
            <a:custGeom>
              <a:avLst/>
              <a:gdLst/>
              <a:ahLst/>
              <a:cxnLst/>
              <a:rect l="l" t="t" r="r" b="b"/>
              <a:pathLst>
                <a:path w="6318250" h="415925">
                  <a:moveTo>
                    <a:pt x="150622" y="39624"/>
                  </a:moveTo>
                  <a:lnTo>
                    <a:pt x="142044" y="39649"/>
                  </a:lnTo>
                  <a:lnTo>
                    <a:pt x="134770" y="39735"/>
                  </a:lnTo>
                  <a:lnTo>
                    <a:pt x="128799" y="39891"/>
                  </a:lnTo>
                  <a:lnTo>
                    <a:pt x="124129" y="40131"/>
                  </a:lnTo>
                  <a:lnTo>
                    <a:pt x="124129" y="375031"/>
                  </a:lnTo>
                  <a:lnTo>
                    <a:pt x="127830" y="375437"/>
                  </a:lnTo>
                  <a:lnTo>
                    <a:pt x="133578" y="375713"/>
                  </a:lnTo>
                  <a:lnTo>
                    <a:pt x="141374" y="375870"/>
                  </a:lnTo>
                  <a:lnTo>
                    <a:pt x="151218" y="375920"/>
                  </a:lnTo>
                  <a:lnTo>
                    <a:pt x="166934" y="375324"/>
                  </a:lnTo>
                  <a:lnTo>
                    <a:pt x="206286" y="366395"/>
                  </a:lnTo>
                  <a:lnTo>
                    <a:pt x="243643" y="335680"/>
                  </a:lnTo>
                  <a:lnTo>
                    <a:pt x="263753" y="293497"/>
                  </a:lnTo>
                  <a:lnTo>
                    <a:pt x="271754" y="253777"/>
                  </a:lnTo>
                  <a:lnTo>
                    <a:pt x="274421" y="206248"/>
                  </a:lnTo>
                  <a:lnTo>
                    <a:pt x="273471" y="179171"/>
                  </a:lnTo>
                  <a:lnTo>
                    <a:pt x="265902" y="132256"/>
                  </a:lnTo>
                  <a:lnTo>
                    <a:pt x="250925" y="94888"/>
                  </a:lnTo>
                  <a:lnTo>
                    <a:pt x="216547" y="57276"/>
                  </a:lnTo>
                  <a:lnTo>
                    <a:pt x="169138" y="40721"/>
                  </a:lnTo>
                  <a:lnTo>
                    <a:pt x="150622" y="39624"/>
                  </a:lnTo>
                  <a:close/>
                </a:path>
                <a:path w="6318250" h="415925">
                  <a:moveTo>
                    <a:pt x="2029815" y="34798"/>
                  </a:moveTo>
                  <a:lnTo>
                    <a:pt x="1992223" y="45100"/>
                  </a:lnTo>
                  <a:lnTo>
                    <a:pt x="1965680" y="76073"/>
                  </a:lnTo>
                  <a:lnTo>
                    <a:pt x="1949964" y="128460"/>
                  </a:lnTo>
                  <a:lnTo>
                    <a:pt x="1944725" y="203326"/>
                  </a:lnTo>
                  <a:lnTo>
                    <a:pt x="1946080" y="245350"/>
                  </a:lnTo>
                  <a:lnTo>
                    <a:pt x="1956887" y="312251"/>
                  </a:lnTo>
                  <a:lnTo>
                    <a:pt x="1978507" y="356300"/>
                  </a:lnTo>
                  <a:lnTo>
                    <a:pt x="2011464" y="378259"/>
                  </a:lnTo>
                  <a:lnTo>
                    <a:pt x="2032228" y="381000"/>
                  </a:lnTo>
                  <a:lnTo>
                    <a:pt x="2043249" y="380218"/>
                  </a:lnTo>
                  <a:lnTo>
                    <a:pt x="2078857" y="361872"/>
                  </a:lnTo>
                  <a:lnTo>
                    <a:pt x="2101923" y="322492"/>
                  </a:lnTo>
                  <a:lnTo>
                    <a:pt x="2111603" y="281559"/>
                  </a:lnTo>
                  <a:lnTo>
                    <a:pt x="2115639" y="232695"/>
                  </a:lnTo>
                  <a:lnTo>
                    <a:pt x="2115921" y="214883"/>
                  </a:lnTo>
                  <a:lnTo>
                    <a:pt x="2115328" y="186453"/>
                  </a:lnTo>
                  <a:lnTo>
                    <a:pt x="2110617" y="136784"/>
                  </a:lnTo>
                  <a:lnTo>
                    <a:pt x="2101241" y="96803"/>
                  </a:lnTo>
                  <a:lnTo>
                    <a:pt x="2078202" y="55245"/>
                  </a:lnTo>
                  <a:lnTo>
                    <a:pt x="2043912" y="36081"/>
                  </a:lnTo>
                  <a:lnTo>
                    <a:pt x="2029815" y="34798"/>
                  </a:lnTo>
                  <a:close/>
                </a:path>
                <a:path w="6318250" h="415925">
                  <a:moveTo>
                    <a:pt x="5554065" y="4699"/>
                  </a:moveTo>
                  <a:lnTo>
                    <a:pt x="5674588" y="4699"/>
                  </a:lnTo>
                  <a:lnTo>
                    <a:pt x="5779998" y="187832"/>
                  </a:lnTo>
                  <a:lnTo>
                    <a:pt x="5805652" y="234569"/>
                  </a:lnTo>
                  <a:lnTo>
                    <a:pt x="5827262" y="276860"/>
                  </a:lnTo>
                  <a:lnTo>
                    <a:pt x="5833592" y="290195"/>
                  </a:lnTo>
                  <a:lnTo>
                    <a:pt x="5838291" y="290195"/>
                  </a:lnTo>
                  <a:lnTo>
                    <a:pt x="5836884" y="253835"/>
                  </a:lnTo>
                  <a:lnTo>
                    <a:pt x="5835894" y="215820"/>
                  </a:lnTo>
                  <a:lnTo>
                    <a:pt x="5835309" y="176162"/>
                  </a:lnTo>
                  <a:lnTo>
                    <a:pt x="5835116" y="134874"/>
                  </a:lnTo>
                  <a:lnTo>
                    <a:pt x="5835116" y="79501"/>
                  </a:lnTo>
                  <a:lnTo>
                    <a:pt x="5835021" y="70473"/>
                  </a:lnTo>
                  <a:lnTo>
                    <a:pt x="5824067" y="32893"/>
                  </a:lnTo>
                  <a:lnTo>
                    <a:pt x="5820638" y="30988"/>
                  </a:lnTo>
                  <a:lnTo>
                    <a:pt x="5817209" y="28955"/>
                  </a:lnTo>
                  <a:lnTo>
                    <a:pt x="5811367" y="26797"/>
                  </a:lnTo>
                  <a:lnTo>
                    <a:pt x="5803239" y="24383"/>
                  </a:lnTo>
                  <a:lnTo>
                    <a:pt x="5803239" y="4699"/>
                  </a:lnTo>
                  <a:lnTo>
                    <a:pt x="5915761" y="4699"/>
                  </a:lnTo>
                  <a:lnTo>
                    <a:pt x="5915761" y="24383"/>
                  </a:lnTo>
                  <a:lnTo>
                    <a:pt x="5907760" y="26924"/>
                  </a:lnTo>
                  <a:lnTo>
                    <a:pt x="5902172" y="29082"/>
                  </a:lnTo>
                  <a:lnTo>
                    <a:pt x="5898870" y="30988"/>
                  </a:lnTo>
                  <a:lnTo>
                    <a:pt x="5895695" y="32766"/>
                  </a:lnTo>
                  <a:lnTo>
                    <a:pt x="5892901" y="35051"/>
                  </a:lnTo>
                  <a:lnTo>
                    <a:pt x="5890615" y="38100"/>
                  </a:lnTo>
                  <a:lnTo>
                    <a:pt x="5888329" y="41021"/>
                  </a:lnTo>
                  <a:lnTo>
                    <a:pt x="5886551" y="45593"/>
                  </a:lnTo>
                  <a:lnTo>
                    <a:pt x="5883630" y="79501"/>
                  </a:lnTo>
                  <a:lnTo>
                    <a:pt x="5883630" y="411099"/>
                  </a:lnTo>
                  <a:lnTo>
                    <a:pt x="5807938" y="411099"/>
                  </a:lnTo>
                  <a:lnTo>
                    <a:pt x="5674080" y="179450"/>
                  </a:lnTo>
                  <a:lnTo>
                    <a:pt x="5650569" y="137461"/>
                  </a:lnTo>
                  <a:lnTo>
                    <a:pt x="5634202" y="105664"/>
                  </a:lnTo>
                  <a:lnTo>
                    <a:pt x="5631535" y="105664"/>
                  </a:lnTo>
                  <a:lnTo>
                    <a:pt x="5632795" y="138100"/>
                  </a:lnTo>
                  <a:lnTo>
                    <a:pt x="5633710" y="171418"/>
                  </a:lnTo>
                  <a:lnTo>
                    <a:pt x="5634268" y="205640"/>
                  </a:lnTo>
                  <a:lnTo>
                    <a:pt x="5634456" y="240792"/>
                  </a:lnTo>
                  <a:lnTo>
                    <a:pt x="5634456" y="336676"/>
                  </a:lnTo>
                  <a:lnTo>
                    <a:pt x="5634599" y="346987"/>
                  </a:lnTo>
                  <a:lnTo>
                    <a:pt x="5644743" y="382016"/>
                  </a:lnTo>
                  <a:lnTo>
                    <a:pt x="5648553" y="385445"/>
                  </a:lnTo>
                  <a:lnTo>
                    <a:pt x="5655919" y="388620"/>
                  </a:lnTo>
                  <a:lnTo>
                    <a:pt x="5666587" y="391413"/>
                  </a:lnTo>
                  <a:lnTo>
                    <a:pt x="5666587" y="411099"/>
                  </a:lnTo>
                  <a:lnTo>
                    <a:pt x="5554065" y="411099"/>
                  </a:lnTo>
                  <a:lnTo>
                    <a:pt x="5554065" y="391413"/>
                  </a:lnTo>
                  <a:lnTo>
                    <a:pt x="5561431" y="389382"/>
                  </a:lnTo>
                  <a:lnTo>
                    <a:pt x="5567273" y="387223"/>
                  </a:lnTo>
                  <a:lnTo>
                    <a:pt x="5571464" y="384810"/>
                  </a:lnTo>
                  <a:lnTo>
                    <a:pt x="5575782" y="382524"/>
                  </a:lnTo>
                  <a:lnTo>
                    <a:pt x="5578957" y="379222"/>
                  </a:lnTo>
                  <a:lnTo>
                    <a:pt x="5580989" y="375158"/>
                  </a:lnTo>
                  <a:lnTo>
                    <a:pt x="5583148" y="371094"/>
                  </a:lnTo>
                  <a:lnTo>
                    <a:pt x="5584418" y="366013"/>
                  </a:lnTo>
                  <a:lnTo>
                    <a:pt x="5585053" y="359791"/>
                  </a:lnTo>
                  <a:lnTo>
                    <a:pt x="5585688" y="353695"/>
                  </a:lnTo>
                  <a:lnTo>
                    <a:pt x="5585942" y="345948"/>
                  </a:lnTo>
                  <a:lnTo>
                    <a:pt x="5585942" y="336676"/>
                  </a:lnTo>
                  <a:lnTo>
                    <a:pt x="5585942" y="79121"/>
                  </a:lnTo>
                  <a:lnTo>
                    <a:pt x="5585823" y="68835"/>
                  </a:lnTo>
                  <a:lnTo>
                    <a:pt x="5571845" y="30479"/>
                  </a:lnTo>
                  <a:lnTo>
                    <a:pt x="5554065" y="24383"/>
                  </a:lnTo>
                  <a:lnTo>
                    <a:pt x="5554065" y="4699"/>
                  </a:lnTo>
                  <a:close/>
                </a:path>
                <a:path w="6318250" h="415925">
                  <a:moveTo>
                    <a:pt x="5341594" y="4699"/>
                  </a:moveTo>
                  <a:lnTo>
                    <a:pt x="5497931" y="4699"/>
                  </a:lnTo>
                  <a:lnTo>
                    <a:pt x="5497931" y="24383"/>
                  </a:lnTo>
                  <a:lnTo>
                    <a:pt x="5489803" y="26543"/>
                  </a:lnTo>
                  <a:lnTo>
                    <a:pt x="5483707" y="28955"/>
                  </a:lnTo>
                  <a:lnTo>
                    <a:pt x="5479897" y="31369"/>
                  </a:lnTo>
                  <a:lnTo>
                    <a:pt x="5475960" y="33908"/>
                  </a:lnTo>
                  <a:lnTo>
                    <a:pt x="5473039" y="36829"/>
                  </a:lnTo>
                  <a:lnTo>
                    <a:pt x="5471134" y="40513"/>
                  </a:lnTo>
                  <a:lnTo>
                    <a:pt x="5469102" y="44069"/>
                  </a:lnTo>
                  <a:lnTo>
                    <a:pt x="5467705" y="48641"/>
                  </a:lnTo>
                  <a:lnTo>
                    <a:pt x="5466943" y="54482"/>
                  </a:lnTo>
                  <a:lnTo>
                    <a:pt x="5466181" y="60198"/>
                  </a:lnTo>
                  <a:lnTo>
                    <a:pt x="5465800" y="68579"/>
                  </a:lnTo>
                  <a:lnTo>
                    <a:pt x="5465800" y="79755"/>
                  </a:lnTo>
                  <a:lnTo>
                    <a:pt x="5465800" y="336296"/>
                  </a:lnTo>
                  <a:lnTo>
                    <a:pt x="5465800" y="343281"/>
                  </a:lnTo>
                  <a:lnTo>
                    <a:pt x="5465927" y="349758"/>
                  </a:lnTo>
                  <a:lnTo>
                    <a:pt x="5466308" y="355726"/>
                  </a:lnTo>
                  <a:lnTo>
                    <a:pt x="5466689" y="361569"/>
                  </a:lnTo>
                  <a:lnTo>
                    <a:pt x="5467578" y="366522"/>
                  </a:lnTo>
                  <a:lnTo>
                    <a:pt x="5468721" y="370205"/>
                  </a:lnTo>
                  <a:lnTo>
                    <a:pt x="5469864" y="374014"/>
                  </a:lnTo>
                  <a:lnTo>
                    <a:pt x="5471642" y="377189"/>
                  </a:lnTo>
                  <a:lnTo>
                    <a:pt x="5473928" y="379730"/>
                  </a:lnTo>
                  <a:lnTo>
                    <a:pt x="5476214" y="382397"/>
                  </a:lnTo>
                  <a:lnTo>
                    <a:pt x="5479389" y="384556"/>
                  </a:lnTo>
                  <a:lnTo>
                    <a:pt x="5483326" y="386461"/>
                  </a:lnTo>
                  <a:lnTo>
                    <a:pt x="5487263" y="388366"/>
                  </a:lnTo>
                  <a:lnTo>
                    <a:pt x="5492089" y="390017"/>
                  </a:lnTo>
                  <a:lnTo>
                    <a:pt x="5497931" y="391413"/>
                  </a:lnTo>
                  <a:lnTo>
                    <a:pt x="5497931" y="411099"/>
                  </a:lnTo>
                  <a:lnTo>
                    <a:pt x="5341594" y="411099"/>
                  </a:lnTo>
                  <a:lnTo>
                    <a:pt x="5341594" y="391413"/>
                  </a:lnTo>
                  <a:lnTo>
                    <a:pt x="5348960" y="389382"/>
                  </a:lnTo>
                  <a:lnTo>
                    <a:pt x="5354802" y="387223"/>
                  </a:lnTo>
                  <a:lnTo>
                    <a:pt x="5358993" y="384937"/>
                  </a:lnTo>
                  <a:lnTo>
                    <a:pt x="5363311" y="382650"/>
                  </a:lnTo>
                  <a:lnTo>
                    <a:pt x="5366486" y="379475"/>
                  </a:lnTo>
                  <a:lnTo>
                    <a:pt x="5368518" y="375412"/>
                  </a:lnTo>
                  <a:lnTo>
                    <a:pt x="5370677" y="371348"/>
                  </a:lnTo>
                  <a:lnTo>
                    <a:pt x="5371947" y="366268"/>
                  </a:lnTo>
                  <a:lnTo>
                    <a:pt x="5372582" y="360045"/>
                  </a:lnTo>
                  <a:lnTo>
                    <a:pt x="5373217" y="353695"/>
                  </a:lnTo>
                  <a:lnTo>
                    <a:pt x="5373471" y="345821"/>
                  </a:lnTo>
                  <a:lnTo>
                    <a:pt x="5373471" y="336296"/>
                  </a:lnTo>
                  <a:lnTo>
                    <a:pt x="5373471" y="79501"/>
                  </a:lnTo>
                  <a:lnTo>
                    <a:pt x="5373471" y="69976"/>
                  </a:lnTo>
                  <a:lnTo>
                    <a:pt x="5373217" y="62102"/>
                  </a:lnTo>
                  <a:lnTo>
                    <a:pt x="5359374" y="30988"/>
                  </a:lnTo>
                  <a:lnTo>
                    <a:pt x="5355056" y="28575"/>
                  </a:lnTo>
                  <a:lnTo>
                    <a:pt x="5349214" y="26416"/>
                  </a:lnTo>
                  <a:lnTo>
                    <a:pt x="5341594" y="24383"/>
                  </a:lnTo>
                  <a:lnTo>
                    <a:pt x="5341594" y="4699"/>
                  </a:lnTo>
                  <a:close/>
                </a:path>
                <a:path w="6318250" h="415925">
                  <a:moveTo>
                    <a:pt x="4631410" y="4699"/>
                  </a:moveTo>
                  <a:lnTo>
                    <a:pt x="4805019" y="4699"/>
                  </a:lnTo>
                  <a:lnTo>
                    <a:pt x="4821900" y="5008"/>
                  </a:lnTo>
                  <a:lnTo>
                    <a:pt x="4864709" y="9651"/>
                  </a:lnTo>
                  <a:lnTo>
                    <a:pt x="4907635" y="24638"/>
                  </a:lnTo>
                  <a:lnTo>
                    <a:pt x="4938897" y="52270"/>
                  </a:lnTo>
                  <a:lnTo>
                    <a:pt x="4954720" y="93360"/>
                  </a:lnTo>
                  <a:lnTo>
                    <a:pt x="4956149" y="114300"/>
                  </a:lnTo>
                  <a:lnTo>
                    <a:pt x="4955506" y="128351"/>
                  </a:lnTo>
                  <a:lnTo>
                    <a:pt x="4940340" y="174291"/>
                  </a:lnTo>
                  <a:lnTo>
                    <a:pt x="4908770" y="205791"/>
                  </a:lnTo>
                  <a:lnTo>
                    <a:pt x="4871694" y="225044"/>
                  </a:lnTo>
                  <a:lnTo>
                    <a:pt x="4871694" y="227965"/>
                  </a:lnTo>
                  <a:lnTo>
                    <a:pt x="4908143" y="253365"/>
                  </a:lnTo>
                  <a:lnTo>
                    <a:pt x="4934178" y="293750"/>
                  </a:lnTo>
                  <a:lnTo>
                    <a:pt x="4952847" y="334263"/>
                  </a:lnTo>
                  <a:lnTo>
                    <a:pt x="4959112" y="346954"/>
                  </a:lnTo>
                  <a:lnTo>
                    <a:pt x="4984216" y="381001"/>
                  </a:lnTo>
                  <a:lnTo>
                    <a:pt x="5007076" y="391413"/>
                  </a:lnTo>
                  <a:lnTo>
                    <a:pt x="5007076" y="411099"/>
                  </a:lnTo>
                  <a:lnTo>
                    <a:pt x="4892522" y="411099"/>
                  </a:lnTo>
                  <a:lnTo>
                    <a:pt x="4883590" y="397740"/>
                  </a:lnTo>
                  <a:lnTo>
                    <a:pt x="4874123" y="381476"/>
                  </a:lnTo>
                  <a:lnTo>
                    <a:pt x="4864108" y="362307"/>
                  </a:lnTo>
                  <a:lnTo>
                    <a:pt x="4853533" y="340233"/>
                  </a:lnTo>
                  <a:lnTo>
                    <a:pt x="4830292" y="289306"/>
                  </a:lnTo>
                  <a:lnTo>
                    <a:pt x="4825244" y="278802"/>
                  </a:lnTo>
                  <a:lnTo>
                    <a:pt x="4802352" y="246379"/>
                  </a:lnTo>
                  <a:lnTo>
                    <a:pt x="4797145" y="244094"/>
                  </a:lnTo>
                  <a:lnTo>
                    <a:pt x="4791811" y="241680"/>
                  </a:lnTo>
                  <a:lnTo>
                    <a:pt x="4783683" y="240538"/>
                  </a:lnTo>
                  <a:lnTo>
                    <a:pt x="4772888" y="240538"/>
                  </a:lnTo>
                  <a:lnTo>
                    <a:pt x="4755616" y="240538"/>
                  </a:lnTo>
                  <a:lnTo>
                    <a:pt x="4755616" y="336296"/>
                  </a:lnTo>
                  <a:lnTo>
                    <a:pt x="4755737" y="346606"/>
                  </a:lnTo>
                  <a:lnTo>
                    <a:pt x="4769713" y="385445"/>
                  </a:lnTo>
                  <a:lnTo>
                    <a:pt x="4787747" y="391413"/>
                  </a:lnTo>
                  <a:lnTo>
                    <a:pt x="4787747" y="411099"/>
                  </a:lnTo>
                  <a:lnTo>
                    <a:pt x="4631410" y="411099"/>
                  </a:lnTo>
                  <a:lnTo>
                    <a:pt x="4631410" y="391413"/>
                  </a:lnTo>
                  <a:lnTo>
                    <a:pt x="4638776" y="389382"/>
                  </a:lnTo>
                  <a:lnTo>
                    <a:pt x="4644618" y="387223"/>
                  </a:lnTo>
                  <a:lnTo>
                    <a:pt x="4648809" y="384937"/>
                  </a:lnTo>
                  <a:lnTo>
                    <a:pt x="4653127" y="382650"/>
                  </a:lnTo>
                  <a:lnTo>
                    <a:pt x="4656302" y="379475"/>
                  </a:lnTo>
                  <a:lnTo>
                    <a:pt x="4658334" y="375412"/>
                  </a:lnTo>
                  <a:lnTo>
                    <a:pt x="4660493" y="371348"/>
                  </a:lnTo>
                  <a:lnTo>
                    <a:pt x="4661763" y="366268"/>
                  </a:lnTo>
                  <a:lnTo>
                    <a:pt x="4662398" y="360045"/>
                  </a:lnTo>
                  <a:lnTo>
                    <a:pt x="4663033" y="353695"/>
                  </a:lnTo>
                  <a:lnTo>
                    <a:pt x="4663287" y="345821"/>
                  </a:lnTo>
                  <a:lnTo>
                    <a:pt x="4663287" y="336296"/>
                  </a:lnTo>
                  <a:lnTo>
                    <a:pt x="4663287" y="79755"/>
                  </a:lnTo>
                  <a:lnTo>
                    <a:pt x="4663287" y="70357"/>
                  </a:lnTo>
                  <a:lnTo>
                    <a:pt x="4663033" y="62611"/>
                  </a:lnTo>
                  <a:lnTo>
                    <a:pt x="4662525" y="56261"/>
                  </a:lnTo>
                  <a:lnTo>
                    <a:pt x="4662017" y="49911"/>
                  </a:lnTo>
                  <a:lnTo>
                    <a:pt x="4649190" y="31115"/>
                  </a:lnTo>
                  <a:lnTo>
                    <a:pt x="4644872" y="28575"/>
                  </a:lnTo>
                  <a:lnTo>
                    <a:pt x="4639030" y="26416"/>
                  </a:lnTo>
                  <a:lnTo>
                    <a:pt x="4631410" y="24383"/>
                  </a:lnTo>
                  <a:lnTo>
                    <a:pt x="4631410" y="4699"/>
                  </a:lnTo>
                  <a:close/>
                </a:path>
                <a:path w="6318250" h="415925">
                  <a:moveTo>
                    <a:pt x="4212437" y="4699"/>
                  </a:moveTo>
                  <a:lnTo>
                    <a:pt x="4368774" y="4699"/>
                  </a:lnTo>
                  <a:lnTo>
                    <a:pt x="4368774" y="24383"/>
                  </a:lnTo>
                  <a:lnTo>
                    <a:pt x="4360646" y="26543"/>
                  </a:lnTo>
                  <a:lnTo>
                    <a:pt x="4354677" y="28955"/>
                  </a:lnTo>
                  <a:lnTo>
                    <a:pt x="4350740" y="31369"/>
                  </a:lnTo>
                  <a:lnTo>
                    <a:pt x="4346930" y="33908"/>
                  </a:lnTo>
                  <a:lnTo>
                    <a:pt x="4344009" y="36829"/>
                  </a:lnTo>
                  <a:lnTo>
                    <a:pt x="4341977" y="40513"/>
                  </a:lnTo>
                  <a:lnTo>
                    <a:pt x="4339945" y="44069"/>
                  </a:lnTo>
                  <a:lnTo>
                    <a:pt x="4338548" y="48641"/>
                  </a:lnTo>
                  <a:lnTo>
                    <a:pt x="4337786" y="54482"/>
                  </a:lnTo>
                  <a:lnTo>
                    <a:pt x="4337024" y="60198"/>
                  </a:lnTo>
                  <a:lnTo>
                    <a:pt x="4336643" y="68579"/>
                  </a:lnTo>
                  <a:lnTo>
                    <a:pt x="4336643" y="79755"/>
                  </a:lnTo>
                  <a:lnTo>
                    <a:pt x="4336643" y="276225"/>
                  </a:lnTo>
                  <a:lnTo>
                    <a:pt x="4339564" y="319024"/>
                  </a:lnTo>
                  <a:lnTo>
                    <a:pt x="4354792" y="358773"/>
                  </a:lnTo>
                  <a:lnTo>
                    <a:pt x="4388316" y="379110"/>
                  </a:lnTo>
                  <a:lnTo>
                    <a:pt x="4408398" y="381000"/>
                  </a:lnTo>
                  <a:lnTo>
                    <a:pt x="4422588" y="380238"/>
                  </a:lnTo>
                  <a:lnTo>
                    <a:pt x="4460492" y="362094"/>
                  </a:lnTo>
                  <a:lnTo>
                    <a:pt x="4477232" y="322355"/>
                  </a:lnTo>
                  <a:lnTo>
                    <a:pt x="4480661" y="269367"/>
                  </a:lnTo>
                  <a:lnTo>
                    <a:pt x="4480661" y="79501"/>
                  </a:lnTo>
                  <a:lnTo>
                    <a:pt x="4474946" y="37719"/>
                  </a:lnTo>
                  <a:lnTo>
                    <a:pt x="4471136" y="34163"/>
                  </a:lnTo>
                  <a:lnTo>
                    <a:pt x="4467326" y="30606"/>
                  </a:lnTo>
                  <a:lnTo>
                    <a:pt x="4460087" y="27304"/>
                  </a:lnTo>
                  <a:lnTo>
                    <a:pt x="4449165" y="24383"/>
                  </a:lnTo>
                  <a:lnTo>
                    <a:pt x="4449165" y="4699"/>
                  </a:lnTo>
                  <a:lnTo>
                    <a:pt x="4580102" y="4699"/>
                  </a:lnTo>
                  <a:lnTo>
                    <a:pt x="4580102" y="24383"/>
                  </a:lnTo>
                  <a:lnTo>
                    <a:pt x="4572990" y="26416"/>
                  </a:lnTo>
                  <a:lnTo>
                    <a:pt x="4567275" y="28448"/>
                  </a:lnTo>
                  <a:lnTo>
                    <a:pt x="4548860" y="61975"/>
                  </a:lnTo>
                  <a:lnTo>
                    <a:pt x="4548479" y="69976"/>
                  </a:lnTo>
                  <a:lnTo>
                    <a:pt x="4548479" y="79501"/>
                  </a:lnTo>
                  <a:lnTo>
                    <a:pt x="4548479" y="265430"/>
                  </a:lnTo>
                  <a:lnTo>
                    <a:pt x="4545211" y="314061"/>
                  </a:lnTo>
                  <a:lnTo>
                    <a:pt x="4529957" y="360086"/>
                  </a:lnTo>
                  <a:lnTo>
                    <a:pt x="4501932" y="390850"/>
                  </a:lnTo>
                  <a:lnTo>
                    <a:pt x="4462530" y="408709"/>
                  </a:lnTo>
                  <a:lnTo>
                    <a:pt x="4413174" y="415514"/>
                  </a:lnTo>
                  <a:lnTo>
                    <a:pt x="4399127" y="415798"/>
                  </a:lnTo>
                  <a:lnTo>
                    <a:pt x="4378811" y="415250"/>
                  </a:lnTo>
                  <a:lnTo>
                    <a:pt x="4327626" y="407035"/>
                  </a:lnTo>
                  <a:lnTo>
                    <a:pt x="4290068" y="388800"/>
                  </a:lnTo>
                  <a:lnTo>
                    <a:pt x="4258056" y="349684"/>
                  </a:lnTo>
                  <a:lnTo>
                    <a:pt x="4246505" y="308594"/>
                  </a:lnTo>
                  <a:lnTo>
                    <a:pt x="4244314" y="272288"/>
                  </a:lnTo>
                  <a:lnTo>
                    <a:pt x="4244314" y="79755"/>
                  </a:lnTo>
                  <a:lnTo>
                    <a:pt x="4244314" y="70357"/>
                  </a:lnTo>
                  <a:lnTo>
                    <a:pt x="4244060" y="62611"/>
                  </a:lnTo>
                  <a:lnTo>
                    <a:pt x="4243552" y="56261"/>
                  </a:lnTo>
                  <a:lnTo>
                    <a:pt x="4243044" y="49911"/>
                  </a:lnTo>
                  <a:lnTo>
                    <a:pt x="4230217" y="31115"/>
                  </a:lnTo>
                  <a:lnTo>
                    <a:pt x="4225899" y="28575"/>
                  </a:lnTo>
                  <a:lnTo>
                    <a:pt x="4220057" y="26416"/>
                  </a:lnTo>
                  <a:lnTo>
                    <a:pt x="4212437" y="24383"/>
                  </a:lnTo>
                  <a:lnTo>
                    <a:pt x="4212437" y="4699"/>
                  </a:lnTo>
                  <a:close/>
                </a:path>
                <a:path w="6318250" h="415925">
                  <a:moveTo>
                    <a:pt x="3802989" y="4699"/>
                  </a:moveTo>
                  <a:lnTo>
                    <a:pt x="3923512" y="4699"/>
                  </a:lnTo>
                  <a:lnTo>
                    <a:pt x="4028922" y="187832"/>
                  </a:lnTo>
                  <a:lnTo>
                    <a:pt x="4054576" y="234569"/>
                  </a:lnTo>
                  <a:lnTo>
                    <a:pt x="4076186" y="276860"/>
                  </a:lnTo>
                  <a:lnTo>
                    <a:pt x="4082516" y="290195"/>
                  </a:lnTo>
                  <a:lnTo>
                    <a:pt x="4087215" y="290195"/>
                  </a:lnTo>
                  <a:lnTo>
                    <a:pt x="4085808" y="253835"/>
                  </a:lnTo>
                  <a:lnTo>
                    <a:pt x="4084818" y="215820"/>
                  </a:lnTo>
                  <a:lnTo>
                    <a:pt x="4084233" y="176162"/>
                  </a:lnTo>
                  <a:lnTo>
                    <a:pt x="4084040" y="134874"/>
                  </a:lnTo>
                  <a:lnTo>
                    <a:pt x="4084040" y="79501"/>
                  </a:lnTo>
                  <a:lnTo>
                    <a:pt x="4083945" y="70473"/>
                  </a:lnTo>
                  <a:lnTo>
                    <a:pt x="4072991" y="32893"/>
                  </a:lnTo>
                  <a:lnTo>
                    <a:pt x="4069562" y="30988"/>
                  </a:lnTo>
                  <a:lnTo>
                    <a:pt x="4066133" y="28955"/>
                  </a:lnTo>
                  <a:lnTo>
                    <a:pt x="4060291" y="26797"/>
                  </a:lnTo>
                  <a:lnTo>
                    <a:pt x="4052163" y="24383"/>
                  </a:lnTo>
                  <a:lnTo>
                    <a:pt x="4052163" y="4699"/>
                  </a:lnTo>
                  <a:lnTo>
                    <a:pt x="4164685" y="4699"/>
                  </a:lnTo>
                  <a:lnTo>
                    <a:pt x="4164685" y="24383"/>
                  </a:lnTo>
                  <a:lnTo>
                    <a:pt x="4156684" y="26924"/>
                  </a:lnTo>
                  <a:lnTo>
                    <a:pt x="4151096" y="29082"/>
                  </a:lnTo>
                  <a:lnTo>
                    <a:pt x="4147794" y="30988"/>
                  </a:lnTo>
                  <a:lnTo>
                    <a:pt x="4144619" y="32766"/>
                  </a:lnTo>
                  <a:lnTo>
                    <a:pt x="4141825" y="35051"/>
                  </a:lnTo>
                  <a:lnTo>
                    <a:pt x="4139539" y="38100"/>
                  </a:lnTo>
                  <a:lnTo>
                    <a:pt x="4137253" y="41021"/>
                  </a:lnTo>
                  <a:lnTo>
                    <a:pt x="4135475" y="45593"/>
                  </a:lnTo>
                  <a:lnTo>
                    <a:pt x="4132554" y="79501"/>
                  </a:lnTo>
                  <a:lnTo>
                    <a:pt x="4132554" y="411099"/>
                  </a:lnTo>
                  <a:lnTo>
                    <a:pt x="4056862" y="411099"/>
                  </a:lnTo>
                  <a:lnTo>
                    <a:pt x="3923004" y="179450"/>
                  </a:lnTo>
                  <a:lnTo>
                    <a:pt x="3899493" y="137461"/>
                  </a:lnTo>
                  <a:lnTo>
                    <a:pt x="3883126" y="105664"/>
                  </a:lnTo>
                  <a:lnTo>
                    <a:pt x="3880459" y="105664"/>
                  </a:lnTo>
                  <a:lnTo>
                    <a:pt x="3881719" y="138100"/>
                  </a:lnTo>
                  <a:lnTo>
                    <a:pt x="3882634" y="171418"/>
                  </a:lnTo>
                  <a:lnTo>
                    <a:pt x="3883192" y="205640"/>
                  </a:lnTo>
                  <a:lnTo>
                    <a:pt x="3883380" y="240792"/>
                  </a:lnTo>
                  <a:lnTo>
                    <a:pt x="3883380" y="336676"/>
                  </a:lnTo>
                  <a:lnTo>
                    <a:pt x="3883523" y="346987"/>
                  </a:lnTo>
                  <a:lnTo>
                    <a:pt x="3893667" y="382016"/>
                  </a:lnTo>
                  <a:lnTo>
                    <a:pt x="3897477" y="385445"/>
                  </a:lnTo>
                  <a:lnTo>
                    <a:pt x="3904843" y="388620"/>
                  </a:lnTo>
                  <a:lnTo>
                    <a:pt x="3915511" y="391413"/>
                  </a:lnTo>
                  <a:lnTo>
                    <a:pt x="3915511" y="411099"/>
                  </a:lnTo>
                  <a:lnTo>
                    <a:pt x="3802989" y="411099"/>
                  </a:lnTo>
                  <a:lnTo>
                    <a:pt x="3802989" y="391413"/>
                  </a:lnTo>
                  <a:lnTo>
                    <a:pt x="3810355" y="389382"/>
                  </a:lnTo>
                  <a:lnTo>
                    <a:pt x="3816197" y="387223"/>
                  </a:lnTo>
                  <a:lnTo>
                    <a:pt x="3820388" y="384810"/>
                  </a:lnTo>
                  <a:lnTo>
                    <a:pt x="3824706" y="382524"/>
                  </a:lnTo>
                  <a:lnTo>
                    <a:pt x="3827881" y="379222"/>
                  </a:lnTo>
                  <a:lnTo>
                    <a:pt x="3829913" y="375158"/>
                  </a:lnTo>
                  <a:lnTo>
                    <a:pt x="3832072" y="371094"/>
                  </a:lnTo>
                  <a:lnTo>
                    <a:pt x="3833342" y="366013"/>
                  </a:lnTo>
                  <a:lnTo>
                    <a:pt x="3833977" y="359791"/>
                  </a:lnTo>
                  <a:lnTo>
                    <a:pt x="3834612" y="353695"/>
                  </a:lnTo>
                  <a:lnTo>
                    <a:pt x="3834866" y="345948"/>
                  </a:lnTo>
                  <a:lnTo>
                    <a:pt x="3834866" y="336676"/>
                  </a:lnTo>
                  <a:lnTo>
                    <a:pt x="3834866" y="79121"/>
                  </a:lnTo>
                  <a:lnTo>
                    <a:pt x="3834747" y="68835"/>
                  </a:lnTo>
                  <a:lnTo>
                    <a:pt x="3820769" y="30479"/>
                  </a:lnTo>
                  <a:lnTo>
                    <a:pt x="3802989" y="24383"/>
                  </a:lnTo>
                  <a:lnTo>
                    <a:pt x="3802989" y="4699"/>
                  </a:lnTo>
                  <a:close/>
                </a:path>
                <a:path w="6318250" h="415925">
                  <a:moveTo>
                    <a:pt x="2858109" y="4699"/>
                  </a:moveTo>
                  <a:lnTo>
                    <a:pt x="2978632" y="4699"/>
                  </a:lnTo>
                  <a:lnTo>
                    <a:pt x="3084042" y="187832"/>
                  </a:lnTo>
                  <a:lnTo>
                    <a:pt x="3109696" y="234569"/>
                  </a:lnTo>
                  <a:lnTo>
                    <a:pt x="3131306" y="276860"/>
                  </a:lnTo>
                  <a:lnTo>
                    <a:pt x="3137636" y="290195"/>
                  </a:lnTo>
                  <a:lnTo>
                    <a:pt x="3142335" y="290195"/>
                  </a:lnTo>
                  <a:lnTo>
                    <a:pt x="3140928" y="253835"/>
                  </a:lnTo>
                  <a:lnTo>
                    <a:pt x="3139938" y="215820"/>
                  </a:lnTo>
                  <a:lnTo>
                    <a:pt x="3139353" y="176162"/>
                  </a:lnTo>
                  <a:lnTo>
                    <a:pt x="3139160" y="134874"/>
                  </a:lnTo>
                  <a:lnTo>
                    <a:pt x="3139160" y="79501"/>
                  </a:lnTo>
                  <a:lnTo>
                    <a:pt x="3139065" y="70473"/>
                  </a:lnTo>
                  <a:lnTo>
                    <a:pt x="3128111" y="32893"/>
                  </a:lnTo>
                  <a:lnTo>
                    <a:pt x="3124682" y="30988"/>
                  </a:lnTo>
                  <a:lnTo>
                    <a:pt x="3121253" y="28955"/>
                  </a:lnTo>
                  <a:lnTo>
                    <a:pt x="3115411" y="26797"/>
                  </a:lnTo>
                  <a:lnTo>
                    <a:pt x="3107283" y="24383"/>
                  </a:lnTo>
                  <a:lnTo>
                    <a:pt x="3107283" y="4699"/>
                  </a:lnTo>
                  <a:lnTo>
                    <a:pt x="3219805" y="4699"/>
                  </a:lnTo>
                  <a:lnTo>
                    <a:pt x="3219805" y="24383"/>
                  </a:lnTo>
                  <a:lnTo>
                    <a:pt x="3211804" y="26924"/>
                  </a:lnTo>
                  <a:lnTo>
                    <a:pt x="3206216" y="29082"/>
                  </a:lnTo>
                  <a:lnTo>
                    <a:pt x="3202914" y="30988"/>
                  </a:lnTo>
                  <a:lnTo>
                    <a:pt x="3199739" y="32766"/>
                  </a:lnTo>
                  <a:lnTo>
                    <a:pt x="3196945" y="35051"/>
                  </a:lnTo>
                  <a:lnTo>
                    <a:pt x="3194659" y="38100"/>
                  </a:lnTo>
                  <a:lnTo>
                    <a:pt x="3192373" y="41021"/>
                  </a:lnTo>
                  <a:lnTo>
                    <a:pt x="3190595" y="45593"/>
                  </a:lnTo>
                  <a:lnTo>
                    <a:pt x="3187674" y="79501"/>
                  </a:lnTo>
                  <a:lnTo>
                    <a:pt x="3187674" y="411099"/>
                  </a:lnTo>
                  <a:lnTo>
                    <a:pt x="3111982" y="411099"/>
                  </a:lnTo>
                  <a:lnTo>
                    <a:pt x="2978124" y="179450"/>
                  </a:lnTo>
                  <a:lnTo>
                    <a:pt x="2954613" y="137461"/>
                  </a:lnTo>
                  <a:lnTo>
                    <a:pt x="2938246" y="105664"/>
                  </a:lnTo>
                  <a:lnTo>
                    <a:pt x="2935579" y="105664"/>
                  </a:lnTo>
                  <a:lnTo>
                    <a:pt x="2936839" y="138100"/>
                  </a:lnTo>
                  <a:lnTo>
                    <a:pt x="2937754" y="171418"/>
                  </a:lnTo>
                  <a:lnTo>
                    <a:pt x="2938312" y="205640"/>
                  </a:lnTo>
                  <a:lnTo>
                    <a:pt x="2938500" y="240792"/>
                  </a:lnTo>
                  <a:lnTo>
                    <a:pt x="2938500" y="336676"/>
                  </a:lnTo>
                  <a:lnTo>
                    <a:pt x="2938643" y="346987"/>
                  </a:lnTo>
                  <a:lnTo>
                    <a:pt x="2948787" y="382016"/>
                  </a:lnTo>
                  <a:lnTo>
                    <a:pt x="2952597" y="385445"/>
                  </a:lnTo>
                  <a:lnTo>
                    <a:pt x="2959963" y="388620"/>
                  </a:lnTo>
                  <a:lnTo>
                    <a:pt x="2970631" y="391413"/>
                  </a:lnTo>
                  <a:lnTo>
                    <a:pt x="2970631" y="411099"/>
                  </a:lnTo>
                  <a:lnTo>
                    <a:pt x="2858109" y="411099"/>
                  </a:lnTo>
                  <a:lnTo>
                    <a:pt x="2858109" y="391413"/>
                  </a:lnTo>
                  <a:lnTo>
                    <a:pt x="2865475" y="389382"/>
                  </a:lnTo>
                  <a:lnTo>
                    <a:pt x="2871317" y="387223"/>
                  </a:lnTo>
                  <a:lnTo>
                    <a:pt x="2875508" y="384810"/>
                  </a:lnTo>
                  <a:lnTo>
                    <a:pt x="2879826" y="382524"/>
                  </a:lnTo>
                  <a:lnTo>
                    <a:pt x="2883001" y="379222"/>
                  </a:lnTo>
                  <a:lnTo>
                    <a:pt x="2885033" y="375158"/>
                  </a:lnTo>
                  <a:lnTo>
                    <a:pt x="2887192" y="371094"/>
                  </a:lnTo>
                  <a:lnTo>
                    <a:pt x="2888462" y="366013"/>
                  </a:lnTo>
                  <a:lnTo>
                    <a:pt x="2889097" y="359791"/>
                  </a:lnTo>
                  <a:lnTo>
                    <a:pt x="2889732" y="353695"/>
                  </a:lnTo>
                  <a:lnTo>
                    <a:pt x="2889986" y="345948"/>
                  </a:lnTo>
                  <a:lnTo>
                    <a:pt x="2889986" y="336676"/>
                  </a:lnTo>
                  <a:lnTo>
                    <a:pt x="2889986" y="79121"/>
                  </a:lnTo>
                  <a:lnTo>
                    <a:pt x="2889867" y="68835"/>
                  </a:lnTo>
                  <a:lnTo>
                    <a:pt x="2875889" y="30479"/>
                  </a:lnTo>
                  <a:lnTo>
                    <a:pt x="2858109" y="24383"/>
                  </a:lnTo>
                  <a:lnTo>
                    <a:pt x="2858109" y="4699"/>
                  </a:lnTo>
                  <a:close/>
                </a:path>
                <a:path w="6318250" h="415925">
                  <a:moveTo>
                    <a:pt x="2645638" y="4699"/>
                  </a:moveTo>
                  <a:lnTo>
                    <a:pt x="2801975" y="4699"/>
                  </a:lnTo>
                  <a:lnTo>
                    <a:pt x="2801975" y="24383"/>
                  </a:lnTo>
                  <a:lnTo>
                    <a:pt x="2793847" y="26543"/>
                  </a:lnTo>
                  <a:lnTo>
                    <a:pt x="2787751" y="28955"/>
                  </a:lnTo>
                  <a:lnTo>
                    <a:pt x="2783941" y="31369"/>
                  </a:lnTo>
                  <a:lnTo>
                    <a:pt x="2780004" y="33908"/>
                  </a:lnTo>
                  <a:lnTo>
                    <a:pt x="2777083" y="36829"/>
                  </a:lnTo>
                  <a:lnTo>
                    <a:pt x="2775178" y="40513"/>
                  </a:lnTo>
                  <a:lnTo>
                    <a:pt x="2773146" y="44069"/>
                  </a:lnTo>
                  <a:lnTo>
                    <a:pt x="2771749" y="48641"/>
                  </a:lnTo>
                  <a:lnTo>
                    <a:pt x="2770987" y="54482"/>
                  </a:lnTo>
                  <a:lnTo>
                    <a:pt x="2770225" y="60198"/>
                  </a:lnTo>
                  <a:lnTo>
                    <a:pt x="2769844" y="68579"/>
                  </a:lnTo>
                  <a:lnTo>
                    <a:pt x="2769844" y="79755"/>
                  </a:lnTo>
                  <a:lnTo>
                    <a:pt x="2769844" y="336296"/>
                  </a:lnTo>
                  <a:lnTo>
                    <a:pt x="2769844" y="343281"/>
                  </a:lnTo>
                  <a:lnTo>
                    <a:pt x="2769971" y="349758"/>
                  </a:lnTo>
                  <a:lnTo>
                    <a:pt x="2770352" y="355726"/>
                  </a:lnTo>
                  <a:lnTo>
                    <a:pt x="2770733" y="361569"/>
                  </a:lnTo>
                  <a:lnTo>
                    <a:pt x="2771622" y="366522"/>
                  </a:lnTo>
                  <a:lnTo>
                    <a:pt x="2772765" y="370205"/>
                  </a:lnTo>
                  <a:lnTo>
                    <a:pt x="2773908" y="374014"/>
                  </a:lnTo>
                  <a:lnTo>
                    <a:pt x="2775686" y="377189"/>
                  </a:lnTo>
                  <a:lnTo>
                    <a:pt x="2777972" y="379730"/>
                  </a:lnTo>
                  <a:lnTo>
                    <a:pt x="2780258" y="382397"/>
                  </a:lnTo>
                  <a:lnTo>
                    <a:pt x="2783433" y="384556"/>
                  </a:lnTo>
                  <a:lnTo>
                    <a:pt x="2787370" y="386461"/>
                  </a:lnTo>
                  <a:lnTo>
                    <a:pt x="2791307" y="388366"/>
                  </a:lnTo>
                  <a:lnTo>
                    <a:pt x="2796133" y="390017"/>
                  </a:lnTo>
                  <a:lnTo>
                    <a:pt x="2801975" y="391413"/>
                  </a:lnTo>
                  <a:lnTo>
                    <a:pt x="2801975" y="411099"/>
                  </a:lnTo>
                  <a:lnTo>
                    <a:pt x="2645638" y="411099"/>
                  </a:lnTo>
                  <a:lnTo>
                    <a:pt x="2645638" y="391413"/>
                  </a:lnTo>
                  <a:lnTo>
                    <a:pt x="2653004" y="389382"/>
                  </a:lnTo>
                  <a:lnTo>
                    <a:pt x="2658846" y="387223"/>
                  </a:lnTo>
                  <a:lnTo>
                    <a:pt x="2663037" y="384937"/>
                  </a:lnTo>
                  <a:lnTo>
                    <a:pt x="2667355" y="382650"/>
                  </a:lnTo>
                  <a:lnTo>
                    <a:pt x="2670530" y="379475"/>
                  </a:lnTo>
                  <a:lnTo>
                    <a:pt x="2672562" y="375412"/>
                  </a:lnTo>
                  <a:lnTo>
                    <a:pt x="2674721" y="371348"/>
                  </a:lnTo>
                  <a:lnTo>
                    <a:pt x="2675991" y="366268"/>
                  </a:lnTo>
                  <a:lnTo>
                    <a:pt x="2676626" y="360045"/>
                  </a:lnTo>
                  <a:lnTo>
                    <a:pt x="2677261" y="353695"/>
                  </a:lnTo>
                  <a:lnTo>
                    <a:pt x="2677515" y="345821"/>
                  </a:lnTo>
                  <a:lnTo>
                    <a:pt x="2677515" y="336296"/>
                  </a:lnTo>
                  <a:lnTo>
                    <a:pt x="2677515" y="79501"/>
                  </a:lnTo>
                  <a:lnTo>
                    <a:pt x="2677515" y="69976"/>
                  </a:lnTo>
                  <a:lnTo>
                    <a:pt x="2677261" y="62102"/>
                  </a:lnTo>
                  <a:lnTo>
                    <a:pt x="2663418" y="30988"/>
                  </a:lnTo>
                  <a:lnTo>
                    <a:pt x="2659100" y="28575"/>
                  </a:lnTo>
                  <a:lnTo>
                    <a:pt x="2653258" y="26416"/>
                  </a:lnTo>
                  <a:lnTo>
                    <a:pt x="2645638" y="24383"/>
                  </a:lnTo>
                  <a:lnTo>
                    <a:pt x="2645638" y="4699"/>
                  </a:lnTo>
                  <a:close/>
                </a:path>
                <a:path w="6318250" h="415925">
                  <a:moveTo>
                    <a:pt x="2270734" y="4699"/>
                  </a:moveTo>
                  <a:lnTo>
                    <a:pt x="2443708" y="4699"/>
                  </a:lnTo>
                  <a:lnTo>
                    <a:pt x="2478974" y="6387"/>
                  </a:lnTo>
                  <a:lnTo>
                    <a:pt x="2535362" y="19861"/>
                  </a:lnTo>
                  <a:lnTo>
                    <a:pt x="2572913" y="46938"/>
                  </a:lnTo>
                  <a:lnTo>
                    <a:pt x="2591721" y="88380"/>
                  </a:lnTo>
                  <a:lnTo>
                    <a:pt x="2594076" y="114553"/>
                  </a:lnTo>
                  <a:lnTo>
                    <a:pt x="2592961" y="133703"/>
                  </a:lnTo>
                  <a:lnTo>
                    <a:pt x="2576423" y="183388"/>
                  </a:lnTo>
                  <a:lnTo>
                    <a:pt x="2541187" y="219178"/>
                  </a:lnTo>
                  <a:lnTo>
                    <a:pt x="2488031" y="238791"/>
                  </a:lnTo>
                  <a:lnTo>
                    <a:pt x="2442184" y="242570"/>
                  </a:lnTo>
                  <a:lnTo>
                    <a:pt x="2428426" y="242498"/>
                  </a:lnTo>
                  <a:lnTo>
                    <a:pt x="2415943" y="242284"/>
                  </a:lnTo>
                  <a:lnTo>
                    <a:pt x="2404769" y="241927"/>
                  </a:lnTo>
                  <a:lnTo>
                    <a:pt x="2394940" y="241426"/>
                  </a:lnTo>
                  <a:lnTo>
                    <a:pt x="2394940" y="336676"/>
                  </a:lnTo>
                  <a:lnTo>
                    <a:pt x="2401290" y="377571"/>
                  </a:lnTo>
                  <a:lnTo>
                    <a:pt x="2403576" y="380873"/>
                  </a:lnTo>
                  <a:lnTo>
                    <a:pt x="2430881" y="391413"/>
                  </a:lnTo>
                  <a:lnTo>
                    <a:pt x="2430881" y="411099"/>
                  </a:lnTo>
                  <a:lnTo>
                    <a:pt x="2270734" y="411099"/>
                  </a:lnTo>
                  <a:lnTo>
                    <a:pt x="2270734" y="391413"/>
                  </a:lnTo>
                  <a:lnTo>
                    <a:pt x="2278100" y="389382"/>
                  </a:lnTo>
                  <a:lnTo>
                    <a:pt x="2283942" y="387223"/>
                  </a:lnTo>
                  <a:lnTo>
                    <a:pt x="2288133" y="384937"/>
                  </a:lnTo>
                  <a:lnTo>
                    <a:pt x="2292451" y="382650"/>
                  </a:lnTo>
                  <a:lnTo>
                    <a:pt x="2295626" y="379475"/>
                  </a:lnTo>
                  <a:lnTo>
                    <a:pt x="2297658" y="375412"/>
                  </a:lnTo>
                  <a:lnTo>
                    <a:pt x="2299817" y="371348"/>
                  </a:lnTo>
                  <a:lnTo>
                    <a:pt x="2301087" y="366268"/>
                  </a:lnTo>
                  <a:lnTo>
                    <a:pt x="2301722" y="360045"/>
                  </a:lnTo>
                  <a:lnTo>
                    <a:pt x="2302357" y="353695"/>
                  </a:lnTo>
                  <a:lnTo>
                    <a:pt x="2302611" y="345821"/>
                  </a:lnTo>
                  <a:lnTo>
                    <a:pt x="2302611" y="336296"/>
                  </a:lnTo>
                  <a:lnTo>
                    <a:pt x="2302611" y="79755"/>
                  </a:lnTo>
                  <a:lnTo>
                    <a:pt x="2302611" y="70357"/>
                  </a:lnTo>
                  <a:lnTo>
                    <a:pt x="2302357" y="62611"/>
                  </a:lnTo>
                  <a:lnTo>
                    <a:pt x="2301849" y="56261"/>
                  </a:lnTo>
                  <a:lnTo>
                    <a:pt x="2301341" y="49911"/>
                  </a:lnTo>
                  <a:lnTo>
                    <a:pt x="2288514" y="31115"/>
                  </a:lnTo>
                  <a:lnTo>
                    <a:pt x="2284196" y="28575"/>
                  </a:lnTo>
                  <a:lnTo>
                    <a:pt x="2278354" y="26416"/>
                  </a:lnTo>
                  <a:lnTo>
                    <a:pt x="2270734" y="24383"/>
                  </a:lnTo>
                  <a:lnTo>
                    <a:pt x="2270734" y="4699"/>
                  </a:lnTo>
                  <a:close/>
                </a:path>
                <a:path w="6318250" h="415925">
                  <a:moveTo>
                    <a:pt x="1520926" y="4699"/>
                  </a:moveTo>
                  <a:lnTo>
                    <a:pt x="1677263" y="4699"/>
                  </a:lnTo>
                  <a:lnTo>
                    <a:pt x="1677263" y="24383"/>
                  </a:lnTo>
                  <a:lnTo>
                    <a:pt x="1670024" y="26416"/>
                  </a:lnTo>
                  <a:lnTo>
                    <a:pt x="1664436" y="28448"/>
                  </a:lnTo>
                  <a:lnTo>
                    <a:pt x="1646148" y="55499"/>
                  </a:lnTo>
                  <a:lnTo>
                    <a:pt x="1645386" y="61722"/>
                  </a:lnTo>
                  <a:lnTo>
                    <a:pt x="1645132" y="69596"/>
                  </a:lnTo>
                  <a:lnTo>
                    <a:pt x="1645132" y="79121"/>
                  </a:lnTo>
                  <a:lnTo>
                    <a:pt x="1645132" y="375666"/>
                  </a:lnTo>
                  <a:lnTo>
                    <a:pt x="1702790" y="375666"/>
                  </a:lnTo>
                  <a:lnTo>
                    <a:pt x="1711027" y="375330"/>
                  </a:lnTo>
                  <a:lnTo>
                    <a:pt x="1748510" y="353695"/>
                  </a:lnTo>
                  <a:lnTo>
                    <a:pt x="1764210" y="315708"/>
                  </a:lnTo>
                  <a:lnTo>
                    <a:pt x="1770354" y="290830"/>
                  </a:lnTo>
                  <a:lnTo>
                    <a:pt x="1811121" y="290830"/>
                  </a:lnTo>
                  <a:lnTo>
                    <a:pt x="1804644" y="411099"/>
                  </a:lnTo>
                  <a:lnTo>
                    <a:pt x="1520926" y="411099"/>
                  </a:lnTo>
                  <a:lnTo>
                    <a:pt x="1520926" y="391413"/>
                  </a:lnTo>
                  <a:lnTo>
                    <a:pt x="1528292" y="389382"/>
                  </a:lnTo>
                  <a:lnTo>
                    <a:pt x="1534134" y="387223"/>
                  </a:lnTo>
                  <a:lnTo>
                    <a:pt x="1538325" y="384810"/>
                  </a:lnTo>
                  <a:lnTo>
                    <a:pt x="1542643" y="382524"/>
                  </a:lnTo>
                  <a:lnTo>
                    <a:pt x="1545818" y="379222"/>
                  </a:lnTo>
                  <a:lnTo>
                    <a:pt x="1547850" y="375158"/>
                  </a:lnTo>
                  <a:lnTo>
                    <a:pt x="1550009" y="371094"/>
                  </a:lnTo>
                  <a:lnTo>
                    <a:pt x="1551279" y="365887"/>
                  </a:lnTo>
                  <a:lnTo>
                    <a:pt x="1551914" y="359663"/>
                  </a:lnTo>
                  <a:lnTo>
                    <a:pt x="1552549" y="353441"/>
                  </a:lnTo>
                  <a:lnTo>
                    <a:pt x="1552803" y="345567"/>
                  </a:lnTo>
                  <a:lnTo>
                    <a:pt x="1552803" y="336042"/>
                  </a:lnTo>
                  <a:lnTo>
                    <a:pt x="1552803" y="79755"/>
                  </a:lnTo>
                  <a:lnTo>
                    <a:pt x="1552803" y="70357"/>
                  </a:lnTo>
                  <a:lnTo>
                    <a:pt x="1552549" y="62611"/>
                  </a:lnTo>
                  <a:lnTo>
                    <a:pt x="1538706" y="31115"/>
                  </a:lnTo>
                  <a:lnTo>
                    <a:pt x="1534388" y="28575"/>
                  </a:lnTo>
                  <a:lnTo>
                    <a:pt x="1528546" y="26416"/>
                  </a:lnTo>
                  <a:lnTo>
                    <a:pt x="1520926" y="24383"/>
                  </a:lnTo>
                  <a:lnTo>
                    <a:pt x="1520926" y="4699"/>
                  </a:lnTo>
                  <a:close/>
                </a:path>
                <a:path w="6318250" h="415925">
                  <a:moveTo>
                    <a:pt x="1168882" y="4699"/>
                  </a:moveTo>
                  <a:lnTo>
                    <a:pt x="1464157" y="4699"/>
                  </a:lnTo>
                  <a:lnTo>
                    <a:pt x="1464157" y="99441"/>
                  </a:lnTo>
                  <a:lnTo>
                    <a:pt x="1423390" y="99441"/>
                  </a:lnTo>
                  <a:lnTo>
                    <a:pt x="1418701" y="86411"/>
                  </a:lnTo>
                  <a:lnTo>
                    <a:pt x="1414357" y="75692"/>
                  </a:lnTo>
                  <a:lnTo>
                    <a:pt x="1390370" y="45339"/>
                  </a:lnTo>
                  <a:lnTo>
                    <a:pt x="1357985" y="39624"/>
                  </a:lnTo>
                  <a:lnTo>
                    <a:pt x="1293088" y="39624"/>
                  </a:lnTo>
                  <a:lnTo>
                    <a:pt x="1293088" y="182499"/>
                  </a:lnTo>
                  <a:lnTo>
                    <a:pt x="1332331" y="182499"/>
                  </a:lnTo>
                  <a:lnTo>
                    <a:pt x="1341094" y="182499"/>
                  </a:lnTo>
                  <a:lnTo>
                    <a:pt x="1347952" y="181228"/>
                  </a:lnTo>
                  <a:lnTo>
                    <a:pt x="1352905" y="178689"/>
                  </a:lnTo>
                  <a:lnTo>
                    <a:pt x="1357858" y="176275"/>
                  </a:lnTo>
                  <a:lnTo>
                    <a:pt x="1374622" y="139573"/>
                  </a:lnTo>
                  <a:lnTo>
                    <a:pt x="1408277" y="139573"/>
                  </a:lnTo>
                  <a:lnTo>
                    <a:pt x="1408277" y="260476"/>
                  </a:lnTo>
                  <a:lnTo>
                    <a:pt x="1374622" y="260476"/>
                  </a:lnTo>
                  <a:lnTo>
                    <a:pt x="1372477" y="252331"/>
                  </a:lnTo>
                  <a:lnTo>
                    <a:pt x="1370225" y="245221"/>
                  </a:lnTo>
                  <a:lnTo>
                    <a:pt x="1341602" y="217297"/>
                  </a:lnTo>
                  <a:lnTo>
                    <a:pt x="1332331" y="217297"/>
                  </a:lnTo>
                  <a:lnTo>
                    <a:pt x="1293088" y="217297"/>
                  </a:lnTo>
                  <a:lnTo>
                    <a:pt x="1293088" y="376174"/>
                  </a:lnTo>
                  <a:lnTo>
                    <a:pt x="1357604" y="376174"/>
                  </a:lnTo>
                  <a:lnTo>
                    <a:pt x="1364589" y="376174"/>
                  </a:lnTo>
                  <a:lnTo>
                    <a:pt x="1370431" y="375793"/>
                  </a:lnTo>
                  <a:lnTo>
                    <a:pt x="1375130" y="374904"/>
                  </a:lnTo>
                  <a:lnTo>
                    <a:pt x="1379956" y="374014"/>
                  </a:lnTo>
                  <a:lnTo>
                    <a:pt x="1384274" y="372491"/>
                  </a:lnTo>
                  <a:lnTo>
                    <a:pt x="1387957" y="370205"/>
                  </a:lnTo>
                  <a:lnTo>
                    <a:pt x="1391767" y="368046"/>
                  </a:lnTo>
                  <a:lnTo>
                    <a:pt x="1408023" y="349123"/>
                  </a:lnTo>
                  <a:lnTo>
                    <a:pt x="1410817" y="344805"/>
                  </a:lnTo>
                  <a:lnTo>
                    <a:pt x="1426438" y="302387"/>
                  </a:lnTo>
                  <a:lnTo>
                    <a:pt x="1467205" y="302387"/>
                  </a:lnTo>
                  <a:lnTo>
                    <a:pt x="1461490" y="411099"/>
                  </a:lnTo>
                  <a:lnTo>
                    <a:pt x="1168882" y="411099"/>
                  </a:lnTo>
                  <a:lnTo>
                    <a:pt x="1168882" y="391413"/>
                  </a:lnTo>
                  <a:lnTo>
                    <a:pt x="1176248" y="389382"/>
                  </a:lnTo>
                  <a:lnTo>
                    <a:pt x="1182090" y="387223"/>
                  </a:lnTo>
                  <a:lnTo>
                    <a:pt x="1186281" y="384937"/>
                  </a:lnTo>
                  <a:lnTo>
                    <a:pt x="1190599" y="382650"/>
                  </a:lnTo>
                  <a:lnTo>
                    <a:pt x="1193774" y="379475"/>
                  </a:lnTo>
                  <a:lnTo>
                    <a:pt x="1195806" y="375412"/>
                  </a:lnTo>
                  <a:lnTo>
                    <a:pt x="1197965" y="371348"/>
                  </a:lnTo>
                  <a:lnTo>
                    <a:pt x="1199235" y="366268"/>
                  </a:lnTo>
                  <a:lnTo>
                    <a:pt x="1199870" y="360045"/>
                  </a:lnTo>
                  <a:lnTo>
                    <a:pt x="1200505" y="353695"/>
                  </a:lnTo>
                  <a:lnTo>
                    <a:pt x="1200759" y="345821"/>
                  </a:lnTo>
                  <a:lnTo>
                    <a:pt x="1200759" y="336296"/>
                  </a:lnTo>
                  <a:lnTo>
                    <a:pt x="1200759" y="79755"/>
                  </a:lnTo>
                  <a:lnTo>
                    <a:pt x="1200759" y="70357"/>
                  </a:lnTo>
                  <a:lnTo>
                    <a:pt x="1200505" y="62611"/>
                  </a:lnTo>
                  <a:lnTo>
                    <a:pt x="1186662" y="31115"/>
                  </a:lnTo>
                  <a:lnTo>
                    <a:pt x="1182344" y="28575"/>
                  </a:lnTo>
                  <a:lnTo>
                    <a:pt x="1176502" y="26416"/>
                  </a:lnTo>
                  <a:lnTo>
                    <a:pt x="1168882" y="24383"/>
                  </a:lnTo>
                  <a:lnTo>
                    <a:pt x="1168882" y="4699"/>
                  </a:lnTo>
                  <a:close/>
                </a:path>
                <a:path w="6318250" h="415925">
                  <a:moveTo>
                    <a:pt x="759434" y="4699"/>
                  </a:moveTo>
                  <a:lnTo>
                    <a:pt x="924153" y="4699"/>
                  </a:lnTo>
                  <a:lnTo>
                    <a:pt x="924153" y="24383"/>
                  </a:lnTo>
                  <a:lnTo>
                    <a:pt x="913739" y="25526"/>
                  </a:lnTo>
                  <a:lnTo>
                    <a:pt x="906119" y="28448"/>
                  </a:lnTo>
                  <a:lnTo>
                    <a:pt x="901166" y="33020"/>
                  </a:lnTo>
                  <a:lnTo>
                    <a:pt x="896213" y="37592"/>
                  </a:lnTo>
                  <a:lnTo>
                    <a:pt x="893673" y="44069"/>
                  </a:lnTo>
                  <a:lnTo>
                    <a:pt x="893673" y="52324"/>
                  </a:lnTo>
                  <a:lnTo>
                    <a:pt x="893673" y="58927"/>
                  </a:lnTo>
                  <a:lnTo>
                    <a:pt x="894308" y="65277"/>
                  </a:lnTo>
                  <a:lnTo>
                    <a:pt x="895578" y="71500"/>
                  </a:lnTo>
                  <a:lnTo>
                    <a:pt x="896675" y="76934"/>
                  </a:lnTo>
                  <a:lnTo>
                    <a:pt x="898261" y="83724"/>
                  </a:lnTo>
                  <a:lnTo>
                    <a:pt x="900347" y="91896"/>
                  </a:lnTo>
                  <a:lnTo>
                    <a:pt x="902944" y="101473"/>
                  </a:lnTo>
                  <a:lnTo>
                    <a:pt x="961872" y="315213"/>
                  </a:lnTo>
                  <a:lnTo>
                    <a:pt x="1035405" y="102362"/>
                  </a:lnTo>
                  <a:lnTo>
                    <a:pt x="1038453" y="93979"/>
                  </a:lnTo>
                  <a:lnTo>
                    <a:pt x="1040739" y="86232"/>
                  </a:lnTo>
                  <a:lnTo>
                    <a:pt x="1042390" y="78867"/>
                  </a:lnTo>
                  <a:lnTo>
                    <a:pt x="1044041" y="71500"/>
                  </a:lnTo>
                  <a:lnTo>
                    <a:pt x="1044930" y="63753"/>
                  </a:lnTo>
                  <a:lnTo>
                    <a:pt x="1044930" y="55625"/>
                  </a:lnTo>
                  <a:lnTo>
                    <a:pt x="1044930" y="45974"/>
                  </a:lnTo>
                  <a:lnTo>
                    <a:pt x="1042390" y="38480"/>
                  </a:lnTo>
                  <a:lnTo>
                    <a:pt x="1037310" y="33274"/>
                  </a:lnTo>
                  <a:lnTo>
                    <a:pt x="1032357" y="28194"/>
                  </a:lnTo>
                  <a:lnTo>
                    <a:pt x="1024483" y="25146"/>
                  </a:lnTo>
                  <a:lnTo>
                    <a:pt x="1013942" y="24383"/>
                  </a:lnTo>
                  <a:lnTo>
                    <a:pt x="1013942" y="4699"/>
                  </a:lnTo>
                  <a:lnTo>
                    <a:pt x="1142339" y="4699"/>
                  </a:lnTo>
                  <a:lnTo>
                    <a:pt x="1142339" y="24383"/>
                  </a:lnTo>
                  <a:lnTo>
                    <a:pt x="1134719" y="25526"/>
                  </a:lnTo>
                  <a:lnTo>
                    <a:pt x="1128369" y="27940"/>
                  </a:lnTo>
                  <a:lnTo>
                    <a:pt x="1101826" y="60960"/>
                  </a:lnTo>
                  <a:lnTo>
                    <a:pt x="968984" y="413131"/>
                  </a:lnTo>
                  <a:lnTo>
                    <a:pt x="900277" y="413131"/>
                  </a:lnTo>
                  <a:lnTo>
                    <a:pt x="802106" y="79755"/>
                  </a:lnTo>
                  <a:lnTo>
                    <a:pt x="788009" y="41782"/>
                  </a:lnTo>
                  <a:lnTo>
                    <a:pt x="779373" y="32893"/>
                  </a:lnTo>
                  <a:lnTo>
                    <a:pt x="774674" y="28955"/>
                  </a:lnTo>
                  <a:lnTo>
                    <a:pt x="768070" y="26162"/>
                  </a:lnTo>
                  <a:lnTo>
                    <a:pt x="759434" y="24383"/>
                  </a:lnTo>
                  <a:lnTo>
                    <a:pt x="759434" y="4699"/>
                  </a:lnTo>
                  <a:close/>
                </a:path>
                <a:path w="6318250" h="415925">
                  <a:moveTo>
                    <a:pt x="429742" y="4699"/>
                  </a:moveTo>
                  <a:lnTo>
                    <a:pt x="725017" y="4699"/>
                  </a:lnTo>
                  <a:lnTo>
                    <a:pt x="725017" y="99441"/>
                  </a:lnTo>
                  <a:lnTo>
                    <a:pt x="684250" y="99441"/>
                  </a:lnTo>
                  <a:lnTo>
                    <a:pt x="679561" y="86411"/>
                  </a:lnTo>
                  <a:lnTo>
                    <a:pt x="675217" y="75692"/>
                  </a:lnTo>
                  <a:lnTo>
                    <a:pt x="651230" y="45339"/>
                  </a:lnTo>
                  <a:lnTo>
                    <a:pt x="618845" y="39624"/>
                  </a:lnTo>
                  <a:lnTo>
                    <a:pt x="553948" y="39624"/>
                  </a:lnTo>
                  <a:lnTo>
                    <a:pt x="553948" y="182499"/>
                  </a:lnTo>
                  <a:lnTo>
                    <a:pt x="593191" y="182499"/>
                  </a:lnTo>
                  <a:lnTo>
                    <a:pt x="601954" y="182499"/>
                  </a:lnTo>
                  <a:lnTo>
                    <a:pt x="608812" y="181228"/>
                  </a:lnTo>
                  <a:lnTo>
                    <a:pt x="613765" y="178689"/>
                  </a:lnTo>
                  <a:lnTo>
                    <a:pt x="618718" y="176275"/>
                  </a:lnTo>
                  <a:lnTo>
                    <a:pt x="635482" y="139573"/>
                  </a:lnTo>
                  <a:lnTo>
                    <a:pt x="669137" y="139573"/>
                  </a:lnTo>
                  <a:lnTo>
                    <a:pt x="669137" y="260476"/>
                  </a:lnTo>
                  <a:lnTo>
                    <a:pt x="635482" y="260476"/>
                  </a:lnTo>
                  <a:lnTo>
                    <a:pt x="633337" y="252331"/>
                  </a:lnTo>
                  <a:lnTo>
                    <a:pt x="631085" y="245221"/>
                  </a:lnTo>
                  <a:lnTo>
                    <a:pt x="602462" y="217297"/>
                  </a:lnTo>
                  <a:lnTo>
                    <a:pt x="593191" y="217297"/>
                  </a:lnTo>
                  <a:lnTo>
                    <a:pt x="553948" y="217297"/>
                  </a:lnTo>
                  <a:lnTo>
                    <a:pt x="553948" y="376174"/>
                  </a:lnTo>
                  <a:lnTo>
                    <a:pt x="618464" y="376174"/>
                  </a:lnTo>
                  <a:lnTo>
                    <a:pt x="625449" y="376174"/>
                  </a:lnTo>
                  <a:lnTo>
                    <a:pt x="631291" y="375793"/>
                  </a:lnTo>
                  <a:lnTo>
                    <a:pt x="635990" y="374904"/>
                  </a:lnTo>
                  <a:lnTo>
                    <a:pt x="640816" y="374014"/>
                  </a:lnTo>
                  <a:lnTo>
                    <a:pt x="645134" y="372491"/>
                  </a:lnTo>
                  <a:lnTo>
                    <a:pt x="648817" y="370205"/>
                  </a:lnTo>
                  <a:lnTo>
                    <a:pt x="652627" y="368046"/>
                  </a:lnTo>
                  <a:lnTo>
                    <a:pt x="668883" y="349123"/>
                  </a:lnTo>
                  <a:lnTo>
                    <a:pt x="671677" y="344805"/>
                  </a:lnTo>
                  <a:lnTo>
                    <a:pt x="687298" y="302387"/>
                  </a:lnTo>
                  <a:lnTo>
                    <a:pt x="728065" y="302387"/>
                  </a:lnTo>
                  <a:lnTo>
                    <a:pt x="722350" y="411099"/>
                  </a:lnTo>
                  <a:lnTo>
                    <a:pt x="429742" y="411099"/>
                  </a:lnTo>
                  <a:lnTo>
                    <a:pt x="429742" y="391413"/>
                  </a:lnTo>
                  <a:lnTo>
                    <a:pt x="437108" y="389382"/>
                  </a:lnTo>
                  <a:lnTo>
                    <a:pt x="442950" y="387223"/>
                  </a:lnTo>
                  <a:lnTo>
                    <a:pt x="447141" y="384937"/>
                  </a:lnTo>
                  <a:lnTo>
                    <a:pt x="451459" y="382650"/>
                  </a:lnTo>
                  <a:lnTo>
                    <a:pt x="454634" y="379475"/>
                  </a:lnTo>
                  <a:lnTo>
                    <a:pt x="456666" y="375412"/>
                  </a:lnTo>
                  <a:lnTo>
                    <a:pt x="458825" y="371348"/>
                  </a:lnTo>
                  <a:lnTo>
                    <a:pt x="460095" y="366268"/>
                  </a:lnTo>
                  <a:lnTo>
                    <a:pt x="460730" y="360045"/>
                  </a:lnTo>
                  <a:lnTo>
                    <a:pt x="461365" y="353695"/>
                  </a:lnTo>
                  <a:lnTo>
                    <a:pt x="461619" y="345821"/>
                  </a:lnTo>
                  <a:lnTo>
                    <a:pt x="461619" y="336296"/>
                  </a:lnTo>
                  <a:lnTo>
                    <a:pt x="461619" y="79755"/>
                  </a:lnTo>
                  <a:lnTo>
                    <a:pt x="461619" y="70357"/>
                  </a:lnTo>
                  <a:lnTo>
                    <a:pt x="461365" y="62611"/>
                  </a:lnTo>
                  <a:lnTo>
                    <a:pt x="460857" y="56261"/>
                  </a:lnTo>
                  <a:lnTo>
                    <a:pt x="460349" y="49911"/>
                  </a:lnTo>
                  <a:lnTo>
                    <a:pt x="447522" y="31115"/>
                  </a:lnTo>
                  <a:lnTo>
                    <a:pt x="443204" y="28575"/>
                  </a:lnTo>
                  <a:lnTo>
                    <a:pt x="437362" y="26416"/>
                  </a:lnTo>
                  <a:lnTo>
                    <a:pt x="429742" y="24383"/>
                  </a:lnTo>
                  <a:lnTo>
                    <a:pt x="429742" y="4699"/>
                  </a:lnTo>
                  <a:close/>
                </a:path>
                <a:path w="6318250" h="415925">
                  <a:moveTo>
                    <a:pt x="0" y="4699"/>
                  </a:moveTo>
                  <a:lnTo>
                    <a:pt x="154787" y="4699"/>
                  </a:lnTo>
                  <a:lnTo>
                    <a:pt x="178616" y="5195"/>
                  </a:lnTo>
                  <a:lnTo>
                    <a:pt x="220145" y="9092"/>
                  </a:lnTo>
                  <a:lnTo>
                    <a:pt x="269293" y="22447"/>
                  </a:lnTo>
                  <a:lnTo>
                    <a:pt x="309362" y="45594"/>
                  </a:lnTo>
                  <a:lnTo>
                    <a:pt x="338937" y="76580"/>
                  </a:lnTo>
                  <a:lnTo>
                    <a:pt x="358154" y="115389"/>
                  </a:lnTo>
                  <a:lnTo>
                    <a:pt x="368385" y="162655"/>
                  </a:lnTo>
                  <a:lnTo>
                    <a:pt x="370306" y="199136"/>
                  </a:lnTo>
                  <a:lnTo>
                    <a:pt x="369618" y="221761"/>
                  </a:lnTo>
                  <a:lnTo>
                    <a:pt x="364145" y="263394"/>
                  </a:lnTo>
                  <a:lnTo>
                    <a:pt x="353286" y="300239"/>
                  </a:lnTo>
                  <a:lnTo>
                    <a:pt x="326872" y="345567"/>
                  </a:lnTo>
                  <a:lnTo>
                    <a:pt x="292904" y="376160"/>
                  </a:lnTo>
                  <a:lnTo>
                    <a:pt x="249086" y="397208"/>
                  </a:lnTo>
                  <a:lnTo>
                    <a:pt x="197819" y="407991"/>
                  </a:lnTo>
                  <a:lnTo>
                    <a:pt x="158081" y="410745"/>
                  </a:lnTo>
                  <a:lnTo>
                    <a:pt x="135140" y="411099"/>
                  </a:lnTo>
                  <a:lnTo>
                    <a:pt x="0" y="411099"/>
                  </a:lnTo>
                  <a:lnTo>
                    <a:pt x="0" y="391413"/>
                  </a:lnTo>
                  <a:lnTo>
                    <a:pt x="7353" y="389382"/>
                  </a:lnTo>
                  <a:lnTo>
                    <a:pt x="13157" y="387223"/>
                  </a:lnTo>
                  <a:lnTo>
                    <a:pt x="17424" y="384937"/>
                  </a:lnTo>
                  <a:lnTo>
                    <a:pt x="21691" y="382650"/>
                  </a:lnTo>
                  <a:lnTo>
                    <a:pt x="24866" y="379475"/>
                  </a:lnTo>
                  <a:lnTo>
                    <a:pt x="26949" y="375412"/>
                  </a:lnTo>
                  <a:lnTo>
                    <a:pt x="29032" y="371348"/>
                  </a:lnTo>
                  <a:lnTo>
                    <a:pt x="30365" y="366268"/>
                  </a:lnTo>
                  <a:lnTo>
                    <a:pt x="30962" y="360045"/>
                  </a:lnTo>
                  <a:lnTo>
                    <a:pt x="31559" y="353695"/>
                  </a:lnTo>
                  <a:lnTo>
                    <a:pt x="31851" y="345821"/>
                  </a:lnTo>
                  <a:lnTo>
                    <a:pt x="31851" y="336296"/>
                  </a:lnTo>
                  <a:lnTo>
                    <a:pt x="31851" y="79755"/>
                  </a:lnTo>
                  <a:lnTo>
                    <a:pt x="31851" y="70357"/>
                  </a:lnTo>
                  <a:lnTo>
                    <a:pt x="31610" y="62611"/>
                  </a:lnTo>
                  <a:lnTo>
                    <a:pt x="31115" y="56261"/>
                  </a:lnTo>
                  <a:lnTo>
                    <a:pt x="30619" y="49911"/>
                  </a:lnTo>
                  <a:lnTo>
                    <a:pt x="29324" y="44703"/>
                  </a:lnTo>
                  <a:lnTo>
                    <a:pt x="27241" y="40767"/>
                  </a:lnTo>
                  <a:lnTo>
                    <a:pt x="25158" y="36829"/>
                  </a:lnTo>
                  <a:lnTo>
                    <a:pt x="21983" y="33527"/>
                  </a:lnTo>
                  <a:lnTo>
                    <a:pt x="17716" y="31115"/>
                  </a:lnTo>
                  <a:lnTo>
                    <a:pt x="13449" y="28575"/>
                  </a:lnTo>
                  <a:lnTo>
                    <a:pt x="7543" y="26416"/>
                  </a:lnTo>
                  <a:lnTo>
                    <a:pt x="0" y="24383"/>
                  </a:lnTo>
                  <a:lnTo>
                    <a:pt x="0" y="4699"/>
                  </a:lnTo>
                  <a:close/>
                </a:path>
                <a:path w="6318250" h="415925">
                  <a:moveTo>
                    <a:pt x="6162141" y="0"/>
                  </a:moveTo>
                  <a:lnTo>
                    <a:pt x="6194050" y="978"/>
                  </a:lnTo>
                  <a:lnTo>
                    <a:pt x="6224625" y="3921"/>
                  </a:lnTo>
                  <a:lnTo>
                    <a:pt x="6253867" y="8840"/>
                  </a:lnTo>
                  <a:lnTo>
                    <a:pt x="6281775" y="15748"/>
                  </a:lnTo>
                  <a:lnTo>
                    <a:pt x="6281775" y="100329"/>
                  </a:lnTo>
                  <a:lnTo>
                    <a:pt x="6241008" y="100329"/>
                  </a:lnTo>
                  <a:lnTo>
                    <a:pt x="6237460" y="88493"/>
                  </a:lnTo>
                  <a:lnTo>
                    <a:pt x="6233674" y="78120"/>
                  </a:lnTo>
                  <a:lnTo>
                    <a:pt x="6209349" y="45291"/>
                  </a:lnTo>
                  <a:lnTo>
                    <a:pt x="6167094" y="34798"/>
                  </a:lnTo>
                  <a:lnTo>
                    <a:pt x="6152832" y="35919"/>
                  </a:lnTo>
                  <a:lnTo>
                    <a:pt x="6115024" y="52831"/>
                  </a:lnTo>
                  <a:lnTo>
                    <a:pt x="6086503" y="91854"/>
                  </a:lnTo>
                  <a:lnTo>
                    <a:pt x="6073596" y="131262"/>
                  </a:lnTo>
                  <a:lnTo>
                    <a:pt x="6067068" y="181173"/>
                  </a:lnTo>
                  <a:lnTo>
                    <a:pt x="6066256" y="210057"/>
                  </a:lnTo>
                  <a:lnTo>
                    <a:pt x="6066804" y="235277"/>
                  </a:lnTo>
                  <a:lnTo>
                    <a:pt x="6071185" y="280477"/>
                  </a:lnTo>
                  <a:lnTo>
                    <a:pt x="6079992" y="318535"/>
                  </a:lnTo>
                  <a:lnTo>
                    <a:pt x="6101816" y="359791"/>
                  </a:lnTo>
                  <a:lnTo>
                    <a:pt x="6146266" y="381000"/>
                  </a:lnTo>
                  <a:lnTo>
                    <a:pt x="6158534" y="380023"/>
                  </a:lnTo>
                  <a:lnTo>
                    <a:pt x="6190502" y="356401"/>
                  </a:lnTo>
                  <a:lnTo>
                    <a:pt x="6197574" y="315468"/>
                  </a:lnTo>
                  <a:lnTo>
                    <a:pt x="6196050" y="271907"/>
                  </a:lnTo>
                  <a:lnTo>
                    <a:pt x="6165316" y="242824"/>
                  </a:lnTo>
                  <a:lnTo>
                    <a:pt x="6165316" y="223266"/>
                  </a:lnTo>
                  <a:lnTo>
                    <a:pt x="6317716" y="223266"/>
                  </a:lnTo>
                  <a:lnTo>
                    <a:pt x="6317716" y="242824"/>
                  </a:lnTo>
                  <a:lnTo>
                    <a:pt x="6307810" y="245872"/>
                  </a:lnTo>
                  <a:lnTo>
                    <a:pt x="6301079" y="249174"/>
                  </a:lnTo>
                  <a:lnTo>
                    <a:pt x="6288373" y="286383"/>
                  </a:lnTo>
                  <a:lnTo>
                    <a:pt x="6288252" y="294386"/>
                  </a:lnTo>
                  <a:lnTo>
                    <a:pt x="6288252" y="406526"/>
                  </a:lnTo>
                  <a:lnTo>
                    <a:pt x="6245453" y="415544"/>
                  </a:lnTo>
                  <a:lnTo>
                    <a:pt x="6225260" y="394081"/>
                  </a:lnTo>
                  <a:lnTo>
                    <a:pt x="6206881" y="403582"/>
                  </a:lnTo>
                  <a:lnTo>
                    <a:pt x="6187192" y="410368"/>
                  </a:lnTo>
                  <a:lnTo>
                    <a:pt x="6166217" y="414440"/>
                  </a:lnTo>
                  <a:lnTo>
                    <a:pt x="6143980" y="415798"/>
                  </a:lnTo>
                  <a:lnTo>
                    <a:pt x="6103235" y="412628"/>
                  </a:lnTo>
                  <a:lnTo>
                    <a:pt x="6038413" y="387240"/>
                  </a:lnTo>
                  <a:lnTo>
                    <a:pt x="5995644" y="336379"/>
                  </a:lnTo>
                  <a:lnTo>
                    <a:pt x="5974308" y="259520"/>
                  </a:lnTo>
                  <a:lnTo>
                    <a:pt x="5971641" y="211327"/>
                  </a:lnTo>
                  <a:lnTo>
                    <a:pt x="5972574" y="185015"/>
                  </a:lnTo>
                  <a:lnTo>
                    <a:pt x="5980106" y="137390"/>
                  </a:lnTo>
                  <a:lnTo>
                    <a:pt x="5995092" y="96478"/>
                  </a:lnTo>
                  <a:lnTo>
                    <a:pt x="6016151" y="63089"/>
                  </a:lnTo>
                  <a:lnTo>
                    <a:pt x="6057557" y="27003"/>
                  </a:lnTo>
                  <a:lnTo>
                    <a:pt x="6106813" y="6590"/>
                  </a:lnTo>
                  <a:lnTo>
                    <a:pt x="6143095" y="736"/>
                  </a:lnTo>
                  <a:lnTo>
                    <a:pt x="6162141" y="0"/>
                  </a:lnTo>
                  <a:close/>
                </a:path>
                <a:path w="6318250" h="415925">
                  <a:moveTo>
                    <a:pt x="5182209" y="0"/>
                  </a:moveTo>
                  <a:lnTo>
                    <a:pt x="5220589" y="1553"/>
                  </a:lnTo>
                  <a:lnTo>
                    <a:pt x="5258600" y="6715"/>
                  </a:lnTo>
                  <a:lnTo>
                    <a:pt x="5287873" y="12826"/>
                  </a:lnTo>
                  <a:lnTo>
                    <a:pt x="5287873" y="99060"/>
                  </a:lnTo>
                  <a:lnTo>
                    <a:pt x="5247106" y="99060"/>
                  </a:lnTo>
                  <a:lnTo>
                    <a:pt x="5244058" y="87939"/>
                  </a:lnTo>
                  <a:lnTo>
                    <a:pt x="5240629" y="78009"/>
                  </a:lnTo>
                  <a:lnTo>
                    <a:pt x="5217073" y="45094"/>
                  </a:lnTo>
                  <a:lnTo>
                    <a:pt x="5177764" y="34798"/>
                  </a:lnTo>
                  <a:lnTo>
                    <a:pt x="5169503" y="35177"/>
                  </a:lnTo>
                  <a:lnTo>
                    <a:pt x="5130445" y="52947"/>
                  </a:lnTo>
                  <a:lnTo>
                    <a:pt x="5118455" y="86868"/>
                  </a:lnTo>
                  <a:lnTo>
                    <a:pt x="5118882" y="95230"/>
                  </a:lnTo>
                  <a:lnTo>
                    <a:pt x="5140331" y="135431"/>
                  </a:lnTo>
                  <a:lnTo>
                    <a:pt x="5179365" y="161534"/>
                  </a:lnTo>
                  <a:lnTo>
                    <a:pt x="5193512" y="169037"/>
                  </a:lnTo>
                  <a:lnTo>
                    <a:pt x="5210826" y="178514"/>
                  </a:lnTo>
                  <a:lnTo>
                    <a:pt x="5251170" y="206375"/>
                  </a:lnTo>
                  <a:lnTo>
                    <a:pt x="5276388" y="235682"/>
                  </a:lnTo>
                  <a:lnTo>
                    <a:pt x="5291443" y="282578"/>
                  </a:lnTo>
                  <a:lnTo>
                    <a:pt x="5292064" y="296418"/>
                  </a:lnTo>
                  <a:lnTo>
                    <a:pt x="5290995" y="314110"/>
                  </a:lnTo>
                  <a:lnTo>
                    <a:pt x="5275046" y="360045"/>
                  </a:lnTo>
                  <a:lnTo>
                    <a:pt x="5240881" y="393370"/>
                  </a:lnTo>
                  <a:lnTo>
                    <a:pt x="5190686" y="412178"/>
                  </a:lnTo>
                  <a:lnTo>
                    <a:pt x="5150586" y="415798"/>
                  </a:lnTo>
                  <a:lnTo>
                    <a:pt x="5135275" y="415583"/>
                  </a:lnTo>
                  <a:lnTo>
                    <a:pt x="5087340" y="412369"/>
                  </a:lnTo>
                  <a:lnTo>
                    <a:pt x="5040334" y="405511"/>
                  </a:lnTo>
                  <a:lnTo>
                    <a:pt x="5025618" y="402463"/>
                  </a:lnTo>
                  <a:lnTo>
                    <a:pt x="5025618" y="310769"/>
                  </a:lnTo>
                  <a:lnTo>
                    <a:pt x="5066385" y="310769"/>
                  </a:lnTo>
                  <a:lnTo>
                    <a:pt x="5070739" y="327346"/>
                  </a:lnTo>
                  <a:lnTo>
                    <a:pt x="5076355" y="341661"/>
                  </a:lnTo>
                  <a:lnTo>
                    <a:pt x="5100969" y="371195"/>
                  </a:lnTo>
                  <a:lnTo>
                    <a:pt x="5142331" y="381000"/>
                  </a:lnTo>
                  <a:lnTo>
                    <a:pt x="5150878" y="380620"/>
                  </a:lnTo>
                  <a:lnTo>
                    <a:pt x="5191758" y="361993"/>
                  </a:lnTo>
                  <a:lnTo>
                    <a:pt x="5204815" y="322580"/>
                  </a:lnTo>
                  <a:lnTo>
                    <a:pt x="5204386" y="313721"/>
                  </a:lnTo>
                  <a:lnTo>
                    <a:pt x="5189019" y="277415"/>
                  </a:lnTo>
                  <a:lnTo>
                    <a:pt x="5157793" y="252349"/>
                  </a:lnTo>
                  <a:lnTo>
                    <a:pt x="5122358" y="233154"/>
                  </a:lnTo>
                  <a:lnTo>
                    <a:pt x="5111581" y="227187"/>
                  </a:lnTo>
                  <a:lnTo>
                    <a:pt x="5074323" y="201723"/>
                  </a:lnTo>
                  <a:lnTo>
                    <a:pt x="5047954" y="171592"/>
                  </a:lnTo>
                  <a:lnTo>
                    <a:pt x="5033667" y="135461"/>
                  </a:lnTo>
                  <a:lnTo>
                    <a:pt x="5031841" y="114300"/>
                  </a:lnTo>
                  <a:lnTo>
                    <a:pt x="5032982" y="96682"/>
                  </a:lnTo>
                  <a:lnTo>
                    <a:pt x="5050002" y="52070"/>
                  </a:lnTo>
                  <a:lnTo>
                    <a:pt x="5086435" y="20637"/>
                  </a:lnTo>
                  <a:lnTo>
                    <a:pt x="5139632" y="3317"/>
                  </a:lnTo>
                  <a:lnTo>
                    <a:pt x="5160230" y="831"/>
                  </a:lnTo>
                  <a:lnTo>
                    <a:pt x="5182209" y="0"/>
                  </a:lnTo>
                  <a:close/>
                </a:path>
                <a:path w="6318250" h="415925">
                  <a:moveTo>
                    <a:pt x="3466185" y="0"/>
                  </a:moveTo>
                  <a:lnTo>
                    <a:pt x="3498094" y="978"/>
                  </a:lnTo>
                  <a:lnTo>
                    <a:pt x="3528669" y="3921"/>
                  </a:lnTo>
                  <a:lnTo>
                    <a:pt x="3557911" y="8840"/>
                  </a:lnTo>
                  <a:lnTo>
                    <a:pt x="3585819" y="15748"/>
                  </a:lnTo>
                  <a:lnTo>
                    <a:pt x="3585819" y="100329"/>
                  </a:lnTo>
                  <a:lnTo>
                    <a:pt x="3545052" y="100329"/>
                  </a:lnTo>
                  <a:lnTo>
                    <a:pt x="3541504" y="88493"/>
                  </a:lnTo>
                  <a:lnTo>
                    <a:pt x="3537718" y="78120"/>
                  </a:lnTo>
                  <a:lnTo>
                    <a:pt x="3513393" y="45291"/>
                  </a:lnTo>
                  <a:lnTo>
                    <a:pt x="3471138" y="34798"/>
                  </a:lnTo>
                  <a:lnTo>
                    <a:pt x="3456876" y="35919"/>
                  </a:lnTo>
                  <a:lnTo>
                    <a:pt x="3419068" y="52831"/>
                  </a:lnTo>
                  <a:lnTo>
                    <a:pt x="3390547" y="91854"/>
                  </a:lnTo>
                  <a:lnTo>
                    <a:pt x="3377640" y="131262"/>
                  </a:lnTo>
                  <a:lnTo>
                    <a:pt x="3371112" y="181173"/>
                  </a:lnTo>
                  <a:lnTo>
                    <a:pt x="3370300" y="210057"/>
                  </a:lnTo>
                  <a:lnTo>
                    <a:pt x="3370848" y="235277"/>
                  </a:lnTo>
                  <a:lnTo>
                    <a:pt x="3375229" y="280477"/>
                  </a:lnTo>
                  <a:lnTo>
                    <a:pt x="3384036" y="318535"/>
                  </a:lnTo>
                  <a:lnTo>
                    <a:pt x="3405860" y="359791"/>
                  </a:lnTo>
                  <a:lnTo>
                    <a:pt x="3450310" y="381000"/>
                  </a:lnTo>
                  <a:lnTo>
                    <a:pt x="3462578" y="380023"/>
                  </a:lnTo>
                  <a:lnTo>
                    <a:pt x="3494546" y="356401"/>
                  </a:lnTo>
                  <a:lnTo>
                    <a:pt x="3501618" y="315468"/>
                  </a:lnTo>
                  <a:lnTo>
                    <a:pt x="3500094" y="271907"/>
                  </a:lnTo>
                  <a:lnTo>
                    <a:pt x="3469360" y="242824"/>
                  </a:lnTo>
                  <a:lnTo>
                    <a:pt x="3469360" y="223266"/>
                  </a:lnTo>
                  <a:lnTo>
                    <a:pt x="3621760" y="223266"/>
                  </a:lnTo>
                  <a:lnTo>
                    <a:pt x="3621760" y="242824"/>
                  </a:lnTo>
                  <a:lnTo>
                    <a:pt x="3611854" y="245872"/>
                  </a:lnTo>
                  <a:lnTo>
                    <a:pt x="3605123" y="249174"/>
                  </a:lnTo>
                  <a:lnTo>
                    <a:pt x="3592417" y="286383"/>
                  </a:lnTo>
                  <a:lnTo>
                    <a:pt x="3592296" y="294386"/>
                  </a:lnTo>
                  <a:lnTo>
                    <a:pt x="3592296" y="406526"/>
                  </a:lnTo>
                  <a:lnTo>
                    <a:pt x="3549497" y="415544"/>
                  </a:lnTo>
                  <a:lnTo>
                    <a:pt x="3529304" y="394081"/>
                  </a:lnTo>
                  <a:lnTo>
                    <a:pt x="3510925" y="403582"/>
                  </a:lnTo>
                  <a:lnTo>
                    <a:pt x="3491236" y="410368"/>
                  </a:lnTo>
                  <a:lnTo>
                    <a:pt x="3470261" y="414440"/>
                  </a:lnTo>
                  <a:lnTo>
                    <a:pt x="3448024" y="415798"/>
                  </a:lnTo>
                  <a:lnTo>
                    <a:pt x="3407279" y="412628"/>
                  </a:lnTo>
                  <a:lnTo>
                    <a:pt x="3342457" y="387240"/>
                  </a:lnTo>
                  <a:lnTo>
                    <a:pt x="3299688" y="336379"/>
                  </a:lnTo>
                  <a:lnTo>
                    <a:pt x="3278352" y="259520"/>
                  </a:lnTo>
                  <a:lnTo>
                    <a:pt x="3275685" y="211327"/>
                  </a:lnTo>
                  <a:lnTo>
                    <a:pt x="3276618" y="185015"/>
                  </a:lnTo>
                  <a:lnTo>
                    <a:pt x="3284150" y="137390"/>
                  </a:lnTo>
                  <a:lnTo>
                    <a:pt x="3299136" y="96478"/>
                  </a:lnTo>
                  <a:lnTo>
                    <a:pt x="3320195" y="63089"/>
                  </a:lnTo>
                  <a:lnTo>
                    <a:pt x="3361601" y="27003"/>
                  </a:lnTo>
                  <a:lnTo>
                    <a:pt x="3410857" y="6590"/>
                  </a:lnTo>
                  <a:lnTo>
                    <a:pt x="3447139" y="736"/>
                  </a:lnTo>
                  <a:lnTo>
                    <a:pt x="3466185" y="0"/>
                  </a:lnTo>
                  <a:close/>
                </a:path>
                <a:path w="6318250" h="415925">
                  <a:moveTo>
                    <a:pt x="2032482" y="0"/>
                  </a:moveTo>
                  <a:lnTo>
                    <a:pt x="2074255" y="3190"/>
                  </a:lnTo>
                  <a:lnTo>
                    <a:pt x="2141085" y="28717"/>
                  </a:lnTo>
                  <a:lnTo>
                    <a:pt x="2185716" y="79676"/>
                  </a:lnTo>
                  <a:lnTo>
                    <a:pt x="2208004" y="155495"/>
                  </a:lnTo>
                  <a:lnTo>
                    <a:pt x="2210790" y="202692"/>
                  </a:lnTo>
                  <a:lnTo>
                    <a:pt x="2209977" y="229810"/>
                  </a:lnTo>
                  <a:lnTo>
                    <a:pt x="2203396" y="278094"/>
                  </a:lnTo>
                  <a:lnTo>
                    <a:pt x="2190244" y="318500"/>
                  </a:lnTo>
                  <a:lnTo>
                    <a:pt x="2159990" y="365506"/>
                  </a:lnTo>
                  <a:lnTo>
                    <a:pt x="2117878" y="396652"/>
                  </a:lnTo>
                  <a:lnTo>
                    <a:pt x="2065359" y="412750"/>
                  </a:lnTo>
                  <a:lnTo>
                    <a:pt x="2025370" y="415798"/>
                  </a:lnTo>
                  <a:lnTo>
                    <a:pt x="1984365" y="412605"/>
                  </a:lnTo>
                  <a:lnTo>
                    <a:pt x="1918642" y="387026"/>
                  </a:lnTo>
                  <a:lnTo>
                    <a:pt x="1874756" y="335825"/>
                  </a:lnTo>
                  <a:lnTo>
                    <a:pt x="1852849" y="259193"/>
                  </a:lnTo>
                  <a:lnTo>
                    <a:pt x="1850110" y="211327"/>
                  </a:lnTo>
                  <a:lnTo>
                    <a:pt x="1851442" y="179036"/>
                  </a:lnTo>
                  <a:lnTo>
                    <a:pt x="1862058" y="121834"/>
                  </a:lnTo>
                  <a:lnTo>
                    <a:pt x="1883229" y="74537"/>
                  </a:lnTo>
                  <a:lnTo>
                    <a:pt x="1914575" y="38429"/>
                  </a:lnTo>
                  <a:lnTo>
                    <a:pt x="1955705" y="13876"/>
                  </a:lnTo>
                  <a:lnTo>
                    <a:pt x="2004905" y="1545"/>
                  </a:lnTo>
                  <a:lnTo>
                    <a:pt x="203248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479935" y="817625"/>
            <a:ext cx="3431540" cy="683260"/>
            <a:chOff x="2479935" y="817625"/>
            <a:chExt cx="3431540" cy="68326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79935" y="1233313"/>
              <a:ext cx="3431273" cy="2671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85008" y="822197"/>
              <a:ext cx="3419982" cy="41579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927730" y="904874"/>
              <a:ext cx="2105660" cy="167640"/>
            </a:xfrm>
            <a:custGeom>
              <a:avLst/>
              <a:gdLst/>
              <a:ahLst/>
              <a:cxnLst/>
              <a:rect l="l" t="t" r="r" b="b"/>
              <a:pathLst>
                <a:path w="2105660" h="167640">
                  <a:moveTo>
                    <a:pt x="2057527" y="0"/>
                  </a:moveTo>
                  <a:lnTo>
                    <a:pt x="1997964" y="167639"/>
                  </a:lnTo>
                  <a:lnTo>
                    <a:pt x="2105152" y="167639"/>
                  </a:lnTo>
                  <a:lnTo>
                    <a:pt x="2057527" y="0"/>
                  </a:lnTo>
                  <a:close/>
                </a:path>
                <a:path w="2105660" h="167640">
                  <a:moveTo>
                    <a:pt x="59562" y="0"/>
                  </a:moveTo>
                  <a:lnTo>
                    <a:pt x="0" y="167639"/>
                  </a:lnTo>
                  <a:lnTo>
                    <a:pt x="107187" y="167639"/>
                  </a:lnTo>
                  <a:lnTo>
                    <a:pt x="5956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39259" y="857249"/>
              <a:ext cx="116586" cy="1772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49243" y="857249"/>
              <a:ext cx="118364" cy="17513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485008" y="822197"/>
              <a:ext cx="3420110" cy="415925"/>
            </a:xfrm>
            <a:custGeom>
              <a:avLst/>
              <a:gdLst/>
              <a:ahLst/>
              <a:cxnLst/>
              <a:rect l="l" t="t" r="r" b="b"/>
              <a:pathLst>
                <a:path w="3420110" h="415925">
                  <a:moveTo>
                    <a:pt x="2741676" y="4699"/>
                  </a:moveTo>
                  <a:lnTo>
                    <a:pt x="2862199" y="4699"/>
                  </a:lnTo>
                  <a:lnTo>
                    <a:pt x="2967609" y="187832"/>
                  </a:lnTo>
                  <a:lnTo>
                    <a:pt x="2993263" y="234568"/>
                  </a:lnTo>
                  <a:lnTo>
                    <a:pt x="3014872" y="276859"/>
                  </a:lnTo>
                  <a:lnTo>
                    <a:pt x="3021203" y="290194"/>
                  </a:lnTo>
                  <a:lnTo>
                    <a:pt x="3025902" y="290194"/>
                  </a:lnTo>
                  <a:lnTo>
                    <a:pt x="3024495" y="253835"/>
                  </a:lnTo>
                  <a:lnTo>
                    <a:pt x="3023504" y="215820"/>
                  </a:lnTo>
                  <a:lnTo>
                    <a:pt x="3022919" y="176162"/>
                  </a:lnTo>
                  <a:lnTo>
                    <a:pt x="3022727" y="134874"/>
                  </a:lnTo>
                  <a:lnTo>
                    <a:pt x="3022727" y="79501"/>
                  </a:lnTo>
                  <a:lnTo>
                    <a:pt x="3022631" y="70473"/>
                  </a:lnTo>
                  <a:lnTo>
                    <a:pt x="3011678" y="32892"/>
                  </a:lnTo>
                  <a:lnTo>
                    <a:pt x="3008249" y="30987"/>
                  </a:lnTo>
                  <a:lnTo>
                    <a:pt x="3004820" y="28955"/>
                  </a:lnTo>
                  <a:lnTo>
                    <a:pt x="2998978" y="26797"/>
                  </a:lnTo>
                  <a:lnTo>
                    <a:pt x="2990850" y="24384"/>
                  </a:lnTo>
                  <a:lnTo>
                    <a:pt x="2990850" y="4699"/>
                  </a:lnTo>
                  <a:lnTo>
                    <a:pt x="3103372" y="4699"/>
                  </a:lnTo>
                  <a:lnTo>
                    <a:pt x="3103372" y="24384"/>
                  </a:lnTo>
                  <a:lnTo>
                    <a:pt x="3095371" y="26924"/>
                  </a:lnTo>
                  <a:lnTo>
                    <a:pt x="3089783" y="29082"/>
                  </a:lnTo>
                  <a:lnTo>
                    <a:pt x="3086481" y="30987"/>
                  </a:lnTo>
                  <a:lnTo>
                    <a:pt x="3083306" y="32765"/>
                  </a:lnTo>
                  <a:lnTo>
                    <a:pt x="3080512" y="35051"/>
                  </a:lnTo>
                  <a:lnTo>
                    <a:pt x="3078226" y="38100"/>
                  </a:lnTo>
                  <a:lnTo>
                    <a:pt x="3075940" y="41021"/>
                  </a:lnTo>
                  <a:lnTo>
                    <a:pt x="3074162" y="45592"/>
                  </a:lnTo>
                  <a:lnTo>
                    <a:pt x="3071241" y="79501"/>
                  </a:lnTo>
                  <a:lnTo>
                    <a:pt x="3071241" y="411099"/>
                  </a:lnTo>
                  <a:lnTo>
                    <a:pt x="2995549" y="411099"/>
                  </a:lnTo>
                  <a:lnTo>
                    <a:pt x="2861691" y="179450"/>
                  </a:lnTo>
                  <a:lnTo>
                    <a:pt x="2838180" y="137461"/>
                  </a:lnTo>
                  <a:lnTo>
                    <a:pt x="2821813" y="105663"/>
                  </a:lnTo>
                  <a:lnTo>
                    <a:pt x="2819146" y="105663"/>
                  </a:lnTo>
                  <a:lnTo>
                    <a:pt x="2820406" y="138100"/>
                  </a:lnTo>
                  <a:lnTo>
                    <a:pt x="2821320" y="171418"/>
                  </a:lnTo>
                  <a:lnTo>
                    <a:pt x="2821878" y="205640"/>
                  </a:lnTo>
                  <a:lnTo>
                    <a:pt x="2822067" y="240791"/>
                  </a:lnTo>
                  <a:lnTo>
                    <a:pt x="2822067" y="336676"/>
                  </a:lnTo>
                  <a:lnTo>
                    <a:pt x="2822209" y="346987"/>
                  </a:lnTo>
                  <a:lnTo>
                    <a:pt x="2832354" y="382015"/>
                  </a:lnTo>
                  <a:lnTo>
                    <a:pt x="2836164" y="385444"/>
                  </a:lnTo>
                  <a:lnTo>
                    <a:pt x="2843530" y="388619"/>
                  </a:lnTo>
                  <a:lnTo>
                    <a:pt x="2854198" y="391413"/>
                  </a:lnTo>
                  <a:lnTo>
                    <a:pt x="2854198" y="411099"/>
                  </a:lnTo>
                  <a:lnTo>
                    <a:pt x="2741676" y="411099"/>
                  </a:lnTo>
                  <a:lnTo>
                    <a:pt x="2741676" y="391413"/>
                  </a:lnTo>
                  <a:lnTo>
                    <a:pt x="2749042" y="389381"/>
                  </a:lnTo>
                  <a:lnTo>
                    <a:pt x="2754884" y="387223"/>
                  </a:lnTo>
                  <a:lnTo>
                    <a:pt x="2759075" y="384810"/>
                  </a:lnTo>
                  <a:lnTo>
                    <a:pt x="2763393" y="382524"/>
                  </a:lnTo>
                  <a:lnTo>
                    <a:pt x="2766568" y="379222"/>
                  </a:lnTo>
                  <a:lnTo>
                    <a:pt x="2768600" y="375157"/>
                  </a:lnTo>
                  <a:lnTo>
                    <a:pt x="2770759" y="371093"/>
                  </a:lnTo>
                  <a:lnTo>
                    <a:pt x="2772029" y="366013"/>
                  </a:lnTo>
                  <a:lnTo>
                    <a:pt x="2772664" y="359790"/>
                  </a:lnTo>
                  <a:lnTo>
                    <a:pt x="2773299" y="353694"/>
                  </a:lnTo>
                  <a:lnTo>
                    <a:pt x="2773553" y="345948"/>
                  </a:lnTo>
                  <a:lnTo>
                    <a:pt x="2773553" y="336676"/>
                  </a:lnTo>
                  <a:lnTo>
                    <a:pt x="2773553" y="79121"/>
                  </a:lnTo>
                  <a:lnTo>
                    <a:pt x="2773433" y="68835"/>
                  </a:lnTo>
                  <a:lnTo>
                    <a:pt x="2759456" y="30479"/>
                  </a:lnTo>
                  <a:lnTo>
                    <a:pt x="2741676" y="24384"/>
                  </a:lnTo>
                  <a:lnTo>
                    <a:pt x="2741676" y="4699"/>
                  </a:lnTo>
                  <a:close/>
                </a:path>
                <a:path w="3420110" h="415925">
                  <a:moveTo>
                    <a:pt x="2009520" y="4699"/>
                  </a:moveTo>
                  <a:lnTo>
                    <a:pt x="2165858" y="4699"/>
                  </a:lnTo>
                  <a:lnTo>
                    <a:pt x="2165858" y="24384"/>
                  </a:lnTo>
                  <a:lnTo>
                    <a:pt x="2158619" y="26415"/>
                  </a:lnTo>
                  <a:lnTo>
                    <a:pt x="2153031" y="28448"/>
                  </a:lnTo>
                  <a:lnTo>
                    <a:pt x="2148840" y="30734"/>
                  </a:lnTo>
                  <a:lnTo>
                    <a:pt x="2144649" y="33019"/>
                  </a:lnTo>
                  <a:lnTo>
                    <a:pt x="2141474" y="36194"/>
                  </a:lnTo>
                  <a:lnTo>
                    <a:pt x="2139188" y="40131"/>
                  </a:lnTo>
                  <a:lnTo>
                    <a:pt x="2136902" y="44068"/>
                  </a:lnTo>
                  <a:lnTo>
                    <a:pt x="2135378" y="49275"/>
                  </a:lnTo>
                  <a:lnTo>
                    <a:pt x="2134743" y="55499"/>
                  </a:lnTo>
                  <a:lnTo>
                    <a:pt x="2133981" y="61722"/>
                  </a:lnTo>
                  <a:lnTo>
                    <a:pt x="2133727" y="69596"/>
                  </a:lnTo>
                  <a:lnTo>
                    <a:pt x="2133727" y="79121"/>
                  </a:lnTo>
                  <a:lnTo>
                    <a:pt x="2133727" y="375665"/>
                  </a:lnTo>
                  <a:lnTo>
                    <a:pt x="2191385" y="375665"/>
                  </a:lnTo>
                  <a:lnTo>
                    <a:pt x="2232025" y="361188"/>
                  </a:lnTo>
                  <a:lnTo>
                    <a:pt x="2250186" y="324612"/>
                  </a:lnTo>
                  <a:lnTo>
                    <a:pt x="2258949" y="290829"/>
                  </a:lnTo>
                  <a:lnTo>
                    <a:pt x="2299716" y="290829"/>
                  </a:lnTo>
                  <a:lnTo>
                    <a:pt x="2293239" y="411099"/>
                  </a:lnTo>
                  <a:lnTo>
                    <a:pt x="2009520" y="411099"/>
                  </a:lnTo>
                  <a:lnTo>
                    <a:pt x="2009520" y="391413"/>
                  </a:lnTo>
                  <a:lnTo>
                    <a:pt x="2016887" y="389381"/>
                  </a:lnTo>
                  <a:lnTo>
                    <a:pt x="2022729" y="387223"/>
                  </a:lnTo>
                  <a:lnTo>
                    <a:pt x="2026920" y="384810"/>
                  </a:lnTo>
                  <a:lnTo>
                    <a:pt x="2031238" y="382524"/>
                  </a:lnTo>
                  <a:lnTo>
                    <a:pt x="2034413" y="379222"/>
                  </a:lnTo>
                  <a:lnTo>
                    <a:pt x="2036445" y="375157"/>
                  </a:lnTo>
                  <a:lnTo>
                    <a:pt x="2038604" y="371093"/>
                  </a:lnTo>
                  <a:lnTo>
                    <a:pt x="2039874" y="365887"/>
                  </a:lnTo>
                  <a:lnTo>
                    <a:pt x="2040508" y="359663"/>
                  </a:lnTo>
                  <a:lnTo>
                    <a:pt x="2041144" y="353440"/>
                  </a:lnTo>
                  <a:lnTo>
                    <a:pt x="2041398" y="345566"/>
                  </a:lnTo>
                  <a:lnTo>
                    <a:pt x="2041398" y="336041"/>
                  </a:lnTo>
                  <a:lnTo>
                    <a:pt x="2041398" y="79755"/>
                  </a:lnTo>
                  <a:lnTo>
                    <a:pt x="2041398" y="70357"/>
                  </a:lnTo>
                  <a:lnTo>
                    <a:pt x="2041144" y="62611"/>
                  </a:lnTo>
                  <a:lnTo>
                    <a:pt x="2027301" y="31114"/>
                  </a:lnTo>
                  <a:lnTo>
                    <a:pt x="2022983" y="28575"/>
                  </a:lnTo>
                  <a:lnTo>
                    <a:pt x="2017141" y="26415"/>
                  </a:lnTo>
                  <a:lnTo>
                    <a:pt x="2009520" y="24384"/>
                  </a:lnTo>
                  <a:lnTo>
                    <a:pt x="2009520" y="4699"/>
                  </a:lnTo>
                  <a:close/>
                </a:path>
                <a:path w="3420110" h="415925">
                  <a:moveTo>
                    <a:pt x="1634617" y="4699"/>
                  </a:moveTo>
                  <a:lnTo>
                    <a:pt x="1807591" y="4699"/>
                  </a:lnTo>
                  <a:lnTo>
                    <a:pt x="1842857" y="6387"/>
                  </a:lnTo>
                  <a:lnTo>
                    <a:pt x="1899245" y="19861"/>
                  </a:lnTo>
                  <a:lnTo>
                    <a:pt x="1936795" y="46938"/>
                  </a:lnTo>
                  <a:lnTo>
                    <a:pt x="1955603" y="88380"/>
                  </a:lnTo>
                  <a:lnTo>
                    <a:pt x="1957958" y="114553"/>
                  </a:lnTo>
                  <a:lnTo>
                    <a:pt x="1956843" y="133703"/>
                  </a:lnTo>
                  <a:lnTo>
                    <a:pt x="1940306" y="183387"/>
                  </a:lnTo>
                  <a:lnTo>
                    <a:pt x="1905069" y="219178"/>
                  </a:lnTo>
                  <a:lnTo>
                    <a:pt x="1851914" y="238791"/>
                  </a:lnTo>
                  <a:lnTo>
                    <a:pt x="1806067" y="242569"/>
                  </a:lnTo>
                  <a:lnTo>
                    <a:pt x="1792309" y="242498"/>
                  </a:lnTo>
                  <a:lnTo>
                    <a:pt x="1779825" y="242284"/>
                  </a:lnTo>
                  <a:lnTo>
                    <a:pt x="1768651" y="241927"/>
                  </a:lnTo>
                  <a:lnTo>
                    <a:pt x="1758823" y="241426"/>
                  </a:lnTo>
                  <a:lnTo>
                    <a:pt x="1758823" y="336676"/>
                  </a:lnTo>
                  <a:lnTo>
                    <a:pt x="1765173" y="377571"/>
                  </a:lnTo>
                  <a:lnTo>
                    <a:pt x="1767458" y="380873"/>
                  </a:lnTo>
                  <a:lnTo>
                    <a:pt x="1794764" y="391413"/>
                  </a:lnTo>
                  <a:lnTo>
                    <a:pt x="1794764" y="411099"/>
                  </a:lnTo>
                  <a:lnTo>
                    <a:pt x="1634617" y="411099"/>
                  </a:lnTo>
                  <a:lnTo>
                    <a:pt x="1634617" y="391413"/>
                  </a:lnTo>
                  <a:lnTo>
                    <a:pt x="1641983" y="389381"/>
                  </a:lnTo>
                  <a:lnTo>
                    <a:pt x="1647825" y="387223"/>
                  </a:lnTo>
                  <a:lnTo>
                    <a:pt x="1652016" y="384937"/>
                  </a:lnTo>
                  <a:lnTo>
                    <a:pt x="1656333" y="382650"/>
                  </a:lnTo>
                  <a:lnTo>
                    <a:pt x="1659508" y="379475"/>
                  </a:lnTo>
                  <a:lnTo>
                    <a:pt x="1661541" y="375412"/>
                  </a:lnTo>
                  <a:lnTo>
                    <a:pt x="1663700" y="371348"/>
                  </a:lnTo>
                  <a:lnTo>
                    <a:pt x="1664970" y="366267"/>
                  </a:lnTo>
                  <a:lnTo>
                    <a:pt x="1665605" y="360044"/>
                  </a:lnTo>
                  <a:lnTo>
                    <a:pt x="1666240" y="353694"/>
                  </a:lnTo>
                  <a:lnTo>
                    <a:pt x="1666494" y="345821"/>
                  </a:lnTo>
                  <a:lnTo>
                    <a:pt x="1666494" y="336296"/>
                  </a:lnTo>
                  <a:lnTo>
                    <a:pt x="1666494" y="79755"/>
                  </a:lnTo>
                  <a:lnTo>
                    <a:pt x="1666494" y="70357"/>
                  </a:lnTo>
                  <a:lnTo>
                    <a:pt x="1666240" y="62611"/>
                  </a:lnTo>
                  <a:lnTo>
                    <a:pt x="1665732" y="56261"/>
                  </a:lnTo>
                  <a:lnTo>
                    <a:pt x="1665224" y="49911"/>
                  </a:lnTo>
                  <a:lnTo>
                    <a:pt x="1652396" y="31114"/>
                  </a:lnTo>
                  <a:lnTo>
                    <a:pt x="1648079" y="28575"/>
                  </a:lnTo>
                  <a:lnTo>
                    <a:pt x="1642237" y="26415"/>
                  </a:lnTo>
                  <a:lnTo>
                    <a:pt x="1634617" y="24384"/>
                  </a:lnTo>
                  <a:lnTo>
                    <a:pt x="1634617" y="4699"/>
                  </a:lnTo>
                  <a:close/>
                </a:path>
                <a:path w="3420110" h="415925">
                  <a:moveTo>
                    <a:pt x="1148461" y="4699"/>
                  </a:moveTo>
                  <a:lnTo>
                    <a:pt x="1443736" y="4699"/>
                  </a:lnTo>
                  <a:lnTo>
                    <a:pt x="1443736" y="99440"/>
                  </a:lnTo>
                  <a:lnTo>
                    <a:pt x="1402969" y="99440"/>
                  </a:lnTo>
                  <a:lnTo>
                    <a:pt x="1398279" y="86411"/>
                  </a:lnTo>
                  <a:lnTo>
                    <a:pt x="1393936" y="75691"/>
                  </a:lnTo>
                  <a:lnTo>
                    <a:pt x="1369949" y="45338"/>
                  </a:lnTo>
                  <a:lnTo>
                    <a:pt x="1337564" y="39624"/>
                  </a:lnTo>
                  <a:lnTo>
                    <a:pt x="1272667" y="39624"/>
                  </a:lnTo>
                  <a:lnTo>
                    <a:pt x="1272667" y="182499"/>
                  </a:lnTo>
                  <a:lnTo>
                    <a:pt x="1311910" y="182499"/>
                  </a:lnTo>
                  <a:lnTo>
                    <a:pt x="1320673" y="182499"/>
                  </a:lnTo>
                  <a:lnTo>
                    <a:pt x="1327531" y="181228"/>
                  </a:lnTo>
                  <a:lnTo>
                    <a:pt x="1332483" y="178688"/>
                  </a:lnTo>
                  <a:lnTo>
                    <a:pt x="1337437" y="176275"/>
                  </a:lnTo>
                  <a:lnTo>
                    <a:pt x="1354201" y="139573"/>
                  </a:lnTo>
                  <a:lnTo>
                    <a:pt x="1387856" y="139573"/>
                  </a:lnTo>
                  <a:lnTo>
                    <a:pt x="1387856" y="260476"/>
                  </a:lnTo>
                  <a:lnTo>
                    <a:pt x="1354201" y="260476"/>
                  </a:lnTo>
                  <a:lnTo>
                    <a:pt x="1352055" y="252331"/>
                  </a:lnTo>
                  <a:lnTo>
                    <a:pt x="1349803" y="245221"/>
                  </a:lnTo>
                  <a:lnTo>
                    <a:pt x="1321181" y="217297"/>
                  </a:lnTo>
                  <a:lnTo>
                    <a:pt x="1311910" y="217297"/>
                  </a:lnTo>
                  <a:lnTo>
                    <a:pt x="1272667" y="217297"/>
                  </a:lnTo>
                  <a:lnTo>
                    <a:pt x="1272667" y="376174"/>
                  </a:lnTo>
                  <a:lnTo>
                    <a:pt x="1337183" y="376174"/>
                  </a:lnTo>
                  <a:lnTo>
                    <a:pt x="1344168" y="376174"/>
                  </a:lnTo>
                  <a:lnTo>
                    <a:pt x="1350010" y="375792"/>
                  </a:lnTo>
                  <a:lnTo>
                    <a:pt x="1354708" y="374903"/>
                  </a:lnTo>
                  <a:lnTo>
                    <a:pt x="1359535" y="374014"/>
                  </a:lnTo>
                  <a:lnTo>
                    <a:pt x="1363853" y="372490"/>
                  </a:lnTo>
                  <a:lnTo>
                    <a:pt x="1367536" y="370204"/>
                  </a:lnTo>
                  <a:lnTo>
                    <a:pt x="1371345" y="368046"/>
                  </a:lnTo>
                  <a:lnTo>
                    <a:pt x="1387602" y="349123"/>
                  </a:lnTo>
                  <a:lnTo>
                    <a:pt x="1390395" y="344804"/>
                  </a:lnTo>
                  <a:lnTo>
                    <a:pt x="1406017" y="302387"/>
                  </a:lnTo>
                  <a:lnTo>
                    <a:pt x="1446783" y="302387"/>
                  </a:lnTo>
                  <a:lnTo>
                    <a:pt x="1441069" y="411099"/>
                  </a:lnTo>
                  <a:lnTo>
                    <a:pt x="1148461" y="411099"/>
                  </a:lnTo>
                  <a:lnTo>
                    <a:pt x="1148461" y="391413"/>
                  </a:lnTo>
                  <a:lnTo>
                    <a:pt x="1155827" y="389381"/>
                  </a:lnTo>
                  <a:lnTo>
                    <a:pt x="1161669" y="387223"/>
                  </a:lnTo>
                  <a:lnTo>
                    <a:pt x="1165860" y="384937"/>
                  </a:lnTo>
                  <a:lnTo>
                    <a:pt x="1170178" y="382650"/>
                  </a:lnTo>
                  <a:lnTo>
                    <a:pt x="1173353" y="379475"/>
                  </a:lnTo>
                  <a:lnTo>
                    <a:pt x="1175385" y="375412"/>
                  </a:lnTo>
                  <a:lnTo>
                    <a:pt x="1177544" y="371348"/>
                  </a:lnTo>
                  <a:lnTo>
                    <a:pt x="1178814" y="366267"/>
                  </a:lnTo>
                  <a:lnTo>
                    <a:pt x="1179449" y="360044"/>
                  </a:lnTo>
                  <a:lnTo>
                    <a:pt x="1180083" y="353694"/>
                  </a:lnTo>
                  <a:lnTo>
                    <a:pt x="1180338" y="345821"/>
                  </a:lnTo>
                  <a:lnTo>
                    <a:pt x="1180338" y="336296"/>
                  </a:lnTo>
                  <a:lnTo>
                    <a:pt x="1180338" y="79755"/>
                  </a:lnTo>
                  <a:lnTo>
                    <a:pt x="1180338" y="70357"/>
                  </a:lnTo>
                  <a:lnTo>
                    <a:pt x="1180083" y="62611"/>
                  </a:lnTo>
                  <a:lnTo>
                    <a:pt x="1166241" y="31114"/>
                  </a:lnTo>
                  <a:lnTo>
                    <a:pt x="1161923" y="28575"/>
                  </a:lnTo>
                  <a:lnTo>
                    <a:pt x="1156081" y="26415"/>
                  </a:lnTo>
                  <a:lnTo>
                    <a:pt x="1148461" y="24384"/>
                  </a:lnTo>
                  <a:lnTo>
                    <a:pt x="1148461" y="4699"/>
                  </a:lnTo>
                  <a:close/>
                </a:path>
                <a:path w="3420110" h="415925">
                  <a:moveTo>
                    <a:pt x="744601" y="4699"/>
                  </a:moveTo>
                  <a:lnTo>
                    <a:pt x="918210" y="4699"/>
                  </a:lnTo>
                  <a:lnTo>
                    <a:pt x="935091" y="5008"/>
                  </a:lnTo>
                  <a:lnTo>
                    <a:pt x="977900" y="9651"/>
                  </a:lnTo>
                  <a:lnTo>
                    <a:pt x="1020826" y="24637"/>
                  </a:lnTo>
                  <a:lnTo>
                    <a:pt x="1052087" y="52270"/>
                  </a:lnTo>
                  <a:lnTo>
                    <a:pt x="1067911" y="93360"/>
                  </a:lnTo>
                  <a:lnTo>
                    <a:pt x="1069340" y="114300"/>
                  </a:lnTo>
                  <a:lnTo>
                    <a:pt x="1068697" y="128351"/>
                  </a:lnTo>
                  <a:lnTo>
                    <a:pt x="1053530" y="174291"/>
                  </a:lnTo>
                  <a:lnTo>
                    <a:pt x="1021961" y="205791"/>
                  </a:lnTo>
                  <a:lnTo>
                    <a:pt x="984885" y="225043"/>
                  </a:lnTo>
                  <a:lnTo>
                    <a:pt x="984885" y="227964"/>
                  </a:lnTo>
                  <a:lnTo>
                    <a:pt x="1021333" y="253364"/>
                  </a:lnTo>
                  <a:lnTo>
                    <a:pt x="1047369" y="293750"/>
                  </a:lnTo>
                  <a:lnTo>
                    <a:pt x="1066038" y="334263"/>
                  </a:lnTo>
                  <a:lnTo>
                    <a:pt x="1072302" y="346954"/>
                  </a:lnTo>
                  <a:lnTo>
                    <a:pt x="1097407" y="381001"/>
                  </a:lnTo>
                  <a:lnTo>
                    <a:pt x="1120267" y="391413"/>
                  </a:lnTo>
                  <a:lnTo>
                    <a:pt x="1120267" y="411099"/>
                  </a:lnTo>
                  <a:lnTo>
                    <a:pt x="1005713" y="411099"/>
                  </a:lnTo>
                  <a:lnTo>
                    <a:pt x="996781" y="397740"/>
                  </a:lnTo>
                  <a:lnTo>
                    <a:pt x="987313" y="381476"/>
                  </a:lnTo>
                  <a:lnTo>
                    <a:pt x="977298" y="362307"/>
                  </a:lnTo>
                  <a:lnTo>
                    <a:pt x="966724" y="340232"/>
                  </a:lnTo>
                  <a:lnTo>
                    <a:pt x="943482" y="289305"/>
                  </a:lnTo>
                  <a:lnTo>
                    <a:pt x="938434" y="278802"/>
                  </a:lnTo>
                  <a:lnTo>
                    <a:pt x="915543" y="246379"/>
                  </a:lnTo>
                  <a:lnTo>
                    <a:pt x="910336" y="244093"/>
                  </a:lnTo>
                  <a:lnTo>
                    <a:pt x="905002" y="241680"/>
                  </a:lnTo>
                  <a:lnTo>
                    <a:pt x="896874" y="240537"/>
                  </a:lnTo>
                  <a:lnTo>
                    <a:pt x="886079" y="240537"/>
                  </a:lnTo>
                  <a:lnTo>
                    <a:pt x="868807" y="240537"/>
                  </a:lnTo>
                  <a:lnTo>
                    <a:pt x="868807" y="336296"/>
                  </a:lnTo>
                  <a:lnTo>
                    <a:pt x="868928" y="346606"/>
                  </a:lnTo>
                  <a:lnTo>
                    <a:pt x="882904" y="385444"/>
                  </a:lnTo>
                  <a:lnTo>
                    <a:pt x="900938" y="391413"/>
                  </a:lnTo>
                  <a:lnTo>
                    <a:pt x="900938" y="411099"/>
                  </a:lnTo>
                  <a:lnTo>
                    <a:pt x="744601" y="411099"/>
                  </a:lnTo>
                  <a:lnTo>
                    <a:pt x="744601" y="391413"/>
                  </a:lnTo>
                  <a:lnTo>
                    <a:pt x="751967" y="389381"/>
                  </a:lnTo>
                  <a:lnTo>
                    <a:pt x="757809" y="387223"/>
                  </a:lnTo>
                  <a:lnTo>
                    <a:pt x="762000" y="384937"/>
                  </a:lnTo>
                  <a:lnTo>
                    <a:pt x="766318" y="382650"/>
                  </a:lnTo>
                  <a:lnTo>
                    <a:pt x="769493" y="379475"/>
                  </a:lnTo>
                  <a:lnTo>
                    <a:pt x="771525" y="375412"/>
                  </a:lnTo>
                  <a:lnTo>
                    <a:pt x="773683" y="371348"/>
                  </a:lnTo>
                  <a:lnTo>
                    <a:pt x="774954" y="366267"/>
                  </a:lnTo>
                  <a:lnTo>
                    <a:pt x="775589" y="360044"/>
                  </a:lnTo>
                  <a:lnTo>
                    <a:pt x="776224" y="353694"/>
                  </a:lnTo>
                  <a:lnTo>
                    <a:pt x="776478" y="345821"/>
                  </a:lnTo>
                  <a:lnTo>
                    <a:pt x="776478" y="336296"/>
                  </a:lnTo>
                  <a:lnTo>
                    <a:pt x="776478" y="79755"/>
                  </a:lnTo>
                  <a:lnTo>
                    <a:pt x="776478" y="70357"/>
                  </a:lnTo>
                  <a:lnTo>
                    <a:pt x="776224" y="62611"/>
                  </a:lnTo>
                  <a:lnTo>
                    <a:pt x="775716" y="56261"/>
                  </a:lnTo>
                  <a:lnTo>
                    <a:pt x="775207" y="49911"/>
                  </a:lnTo>
                  <a:lnTo>
                    <a:pt x="762381" y="31114"/>
                  </a:lnTo>
                  <a:lnTo>
                    <a:pt x="758063" y="28575"/>
                  </a:lnTo>
                  <a:lnTo>
                    <a:pt x="752221" y="26415"/>
                  </a:lnTo>
                  <a:lnTo>
                    <a:pt x="744601" y="24384"/>
                  </a:lnTo>
                  <a:lnTo>
                    <a:pt x="744601" y="4699"/>
                  </a:lnTo>
                  <a:close/>
                </a:path>
                <a:path w="3420110" h="415925">
                  <a:moveTo>
                    <a:pt x="2487168" y="2666"/>
                  </a:moveTo>
                  <a:lnTo>
                    <a:pt x="2566543" y="2666"/>
                  </a:lnTo>
                  <a:lnTo>
                    <a:pt x="2664841" y="336041"/>
                  </a:lnTo>
                  <a:lnTo>
                    <a:pt x="2667958" y="346376"/>
                  </a:lnTo>
                  <a:lnTo>
                    <a:pt x="2687447" y="382904"/>
                  </a:lnTo>
                  <a:lnTo>
                    <a:pt x="2692146" y="386714"/>
                  </a:lnTo>
                  <a:lnTo>
                    <a:pt x="2698877" y="389636"/>
                  </a:lnTo>
                  <a:lnTo>
                    <a:pt x="2707386" y="391413"/>
                  </a:lnTo>
                  <a:lnTo>
                    <a:pt x="2707386" y="411099"/>
                  </a:lnTo>
                  <a:lnTo>
                    <a:pt x="2543048" y="411099"/>
                  </a:lnTo>
                  <a:lnTo>
                    <a:pt x="2543048" y="391413"/>
                  </a:lnTo>
                  <a:lnTo>
                    <a:pt x="2553335" y="390143"/>
                  </a:lnTo>
                  <a:lnTo>
                    <a:pt x="2561082" y="387350"/>
                  </a:lnTo>
                  <a:lnTo>
                    <a:pt x="2566035" y="382777"/>
                  </a:lnTo>
                  <a:lnTo>
                    <a:pt x="2570988" y="378205"/>
                  </a:lnTo>
                  <a:lnTo>
                    <a:pt x="2573401" y="371728"/>
                  </a:lnTo>
                  <a:lnTo>
                    <a:pt x="2573401" y="363474"/>
                  </a:lnTo>
                  <a:lnTo>
                    <a:pt x="2573401" y="357250"/>
                  </a:lnTo>
                  <a:lnTo>
                    <a:pt x="2564511" y="314325"/>
                  </a:lnTo>
                  <a:lnTo>
                    <a:pt x="2556510" y="285114"/>
                  </a:lnTo>
                  <a:lnTo>
                    <a:pt x="2429383" y="285114"/>
                  </a:lnTo>
                  <a:lnTo>
                    <a:pt x="2419604" y="313436"/>
                  </a:lnTo>
                  <a:lnTo>
                    <a:pt x="2416810" y="321310"/>
                  </a:lnTo>
                  <a:lnTo>
                    <a:pt x="2414524" y="329056"/>
                  </a:lnTo>
                  <a:lnTo>
                    <a:pt x="2412746" y="336423"/>
                  </a:lnTo>
                  <a:lnTo>
                    <a:pt x="2410968" y="343915"/>
                  </a:lnTo>
                  <a:lnTo>
                    <a:pt x="2410079" y="351789"/>
                  </a:lnTo>
                  <a:lnTo>
                    <a:pt x="2410079" y="360172"/>
                  </a:lnTo>
                  <a:lnTo>
                    <a:pt x="2412007" y="373054"/>
                  </a:lnTo>
                  <a:lnTo>
                    <a:pt x="2417794" y="382555"/>
                  </a:lnTo>
                  <a:lnTo>
                    <a:pt x="2427438" y="388675"/>
                  </a:lnTo>
                  <a:lnTo>
                    <a:pt x="2440940" y="391413"/>
                  </a:lnTo>
                  <a:lnTo>
                    <a:pt x="2440940" y="411099"/>
                  </a:lnTo>
                  <a:lnTo>
                    <a:pt x="2313813" y="411099"/>
                  </a:lnTo>
                  <a:lnTo>
                    <a:pt x="2313813" y="391413"/>
                  </a:lnTo>
                  <a:lnTo>
                    <a:pt x="2321179" y="390651"/>
                  </a:lnTo>
                  <a:lnTo>
                    <a:pt x="2327656" y="387985"/>
                  </a:lnTo>
                  <a:lnTo>
                    <a:pt x="2333244" y="383666"/>
                  </a:lnTo>
                  <a:lnTo>
                    <a:pt x="2338832" y="379349"/>
                  </a:lnTo>
                  <a:lnTo>
                    <a:pt x="2343785" y="373379"/>
                  </a:lnTo>
                  <a:lnTo>
                    <a:pt x="2362962" y="333375"/>
                  </a:lnTo>
                  <a:lnTo>
                    <a:pt x="2487168" y="2666"/>
                  </a:lnTo>
                  <a:close/>
                </a:path>
                <a:path w="3420110" h="415925">
                  <a:moveTo>
                    <a:pt x="489204" y="2666"/>
                  </a:moveTo>
                  <a:lnTo>
                    <a:pt x="568579" y="2666"/>
                  </a:lnTo>
                  <a:lnTo>
                    <a:pt x="666877" y="336041"/>
                  </a:lnTo>
                  <a:lnTo>
                    <a:pt x="669994" y="346376"/>
                  </a:lnTo>
                  <a:lnTo>
                    <a:pt x="689483" y="382904"/>
                  </a:lnTo>
                  <a:lnTo>
                    <a:pt x="694182" y="386714"/>
                  </a:lnTo>
                  <a:lnTo>
                    <a:pt x="700913" y="389636"/>
                  </a:lnTo>
                  <a:lnTo>
                    <a:pt x="709422" y="391413"/>
                  </a:lnTo>
                  <a:lnTo>
                    <a:pt x="709422" y="411099"/>
                  </a:lnTo>
                  <a:lnTo>
                    <a:pt x="545084" y="411099"/>
                  </a:lnTo>
                  <a:lnTo>
                    <a:pt x="545084" y="391413"/>
                  </a:lnTo>
                  <a:lnTo>
                    <a:pt x="555371" y="390143"/>
                  </a:lnTo>
                  <a:lnTo>
                    <a:pt x="563118" y="387350"/>
                  </a:lnTo>
                  <a:lnTo>
                    <a:pt x="568071" y="382777"/>
                  </a:lnTo>
                  <a:lnTo>
                    <a:pt x="573024" y="378205"/>
                  </a:lnTo>
                  <a:lnTo>
                    <a:pt x="575437" y="371728"/>
                  </a:lnTo>
                  <a:lnTo>
                    <a:pt x="575437" y="363474"/>
                  </a:lnTo>
                  <a:lnTo>
                    <a:pt x="575437" y="357250"/>
                  </a:lnTo>
                  <a:lnTo>
                    <a:pt x="566547" y="314325"/>
                  </a:lnTo>
                  <a:lnTo>
                    <a:pt x="558546" y="285114"/>
                  </a:lnTo>
                  <a:lnTo>
                    <a:pt x="431419" y="285114"/>
                  </a:lnTo>
                  <a:lnTo>
                    <a:pt x="421640" y="313436"/>
                  </a:lnTo>
                  <a:lnTo>
                    <a:pt x="418846" y="321310"/>
                  </a:lnTo>
                  <a:lnTo>
                    <a:pt x="416560" y="329056"/>
                  </a:lnTo>
                  <a:lnTo>
                    <a:pt x="414782" y="336423"/>
                  </a:lnTo>
                  <a:lnTo>
                    <a:pt x="413004" y="343915"/>
                  </a:lnTo>
                  <a:lnTo>
                    <a:pt x="412115" y="351789"/>
                  </a:lnTo>
                  <a:lnTo>
                    <a:pt x="412115" y="360172"/>
                  </a:lnTo>
                  <a:lnTo>
                    <a:pt x="414043" y="373054"/>
                  </a:lnTo>
                  <a:lnTo>
                    <a:pt x="419830" y="382555"/>
                  </a:lnTo>
                  <a:lnTo>
                    <a:pt x="429474" y="388675"/>
                  </a:lnTo>
                  <a:lnTo>
                    <a:pt x="442976" y="391413"/>
                  </a:lnTo>
                  <a:lnTo>
                    <a:pt x="442976" y="411099"/>
                  </a:lnTo>
                  <a:lnTo>
                    <a:pt x="315849" y="411099"/>
                  </a:lnTo>
                  <a:lnTo>
                    <a:pt x="315849" y="391413"/>
                  </a:lnTo>
                  <a:lnTo>
                    <a:pt x="323215" y="390651"/>
                  </a:lnTo>
                  <a:lnTo>
                    <a:pt x="329692" y="387985"/>
                  </a:lnTo>
                  <a:lnTo>
                    <a:pt x="335280" y="383666"/>
                  </a:lnTo>
                  <a:lnTo>
                    <a:pt x="340868" y="379349"/>
                  </a:lnTo>
                  <a:lnTo>
                    <a:pt x="345821" y="373379"/>
                  </a:lnTo>
                  <a:lnTo>
                    <a:pt x="364998" y="333375"/>
                  </a:lnTo>
                  <a:lnTo>
                    <a:pt x="489204" y="2666"/>
                  </a:lnTo>
                  <a:close/>
                </a:path>
                <a:path w="3420110" h="415925">
                  <a:moveTo>
                    <a:pt x="3310128" y="0"/>
                  </a:moveTo>
                  <a:lnTo>
                    <a:pt x="3348507" y="1553"/>
                  </a:lnTo>
                  <a:lnTo>
                    <a:pt x="3386518" y="6715"/>
                  </a:lnTo>
                  <a:lnTo>
                    <a:pt x="3415792" y="12826"/>
                  </a:lnTo>
                  <a:lnTo>
                    <a:pt x="3415792" y="99060"/>
                  </a:lnTo>
                  <a:lnTo>
                    <a:pt x="3375025" y="99060"/>
                  </a:lnTo>
                  <a:lnTo>
                    <a:pt x="3371977" y="87939"/>
                  </a:lnTo>
                  <a:lnTo>
                    <a:pt x="3368548" y="78009"/>
                  </a:lnTo>
                  <a:lnTo>
                    <a:pt x="3344991" y="45094"/>
                  </a:lnTo>
                  <a:lnTo>
                    <a:pt x="3305682" y="34798"/>
                  </a:lnTo>
                  <a:lnTo>
                    <a:pt x="3297422" y="35177"/>
                  </a:lnTo>
                  <a:lnTo>
                    <a:pt x="3258363" y="52947"/>
                  </a:lnTo>
                  <a:lnTo>
                    <a:pt x="3246374" y="86867"/>
                  </a:lnTo>
                  <a:lnTo>
                    <a:pt x="3246800" y="95230"/>
                  </a:lnTo>
                  <a:lnTo>
                    <a:pt x="3268249" y="135431"/>
                  </a:lnTo>
                  <a:lnTo>
                    <a:pt x="3307284" y="161534"/>
                  </a:lnTo>
                  <a:lnTo>
                    <a:pt x="3321430" y="169037"/>
                  </a:lnTo>
                  <a:lnTo>
                    <a:pt x="3338744" y="178514"/>
                  </a:lnTo>
                  <a:lnTo>
                    <a:pt x="3379089" y="206375"/>
                  </a:lnTo>
                  <a:lnTo>
                    <a:pt x="3404306" y="235682"/>
                  </a:lnTo>
                  <a:lnTo>
                    <a:pt x="3419361" y="282578"/>
                  </a:lnTo>
                  <a:lnTo>
                    <a:pt x="3419982" y="296417"/>
                  </a:lnTo>
                  <a:lnTo>
                    <a:pt x="3418913" y="314110"/>
                  </a:lnTo>
                  <a:lnTo>
                    <a:pt x="3402965" y="360044"/>
                  </a:lnTo>
                  <a:lnTo>
                    <a:pt x="3368800" y="393370"/>
                  </a:lnTo>
                  <a:lnTo>
                    <a:pt x="3318605" y="412178"/>
                  </a:lnTo>
                  <a:lnTo>
                    <a:pt x="3278504" y="415798"/>
                  </a:lnTo>
                  <a:lnTo>
                    <a:pt x="3263193" y="415583"/>
                  </a:lnTo>
                  <a:lnTo>
                    <a:pt x="3215259" y="412368"/>
                  </a:lnTo>
                  <a:lnTo>
                    <a:pt x="3168253" y="405511"/>
                  </a:lnTo>
                  <a:lnTo>
                    <a:pt x="3153537" y="402463"/>
                  </a:lnTo>
                  <a:lnTo>
                    <a:pt x="3153537" y="310768"/>
                  </a:lnTo>
                  <a:lnTo>
                    <a:pt x="3194304" y="310768"/>
                  </a:lnTo>
                  <a:lnTo>
                    <a:pt x="3198657" y="327346"/>
                  </a:lnTo>
                  <a:lnTo>
                    <a:pt x="3204273" y="341661"/>
                  </a:lnTo>
                  <a:lnTo>
                    <a:pt x="3228887" y="371195"/>
                  </a:lnTo>
                  <a:lnTo>
                    <a:pt x="3270250" y="381000"/>
                  </a:lnTo>
                  <a:lnTo>
                    <a:pt x="3278796" y="380620"/>
                  </a:lnTo>
                  <a:lnTo>
                    <a:pt x="3319676" y="361993"/>
                  </a:lnTo>
                  <a:lnTo>
                    <a:pt x="3332733" y="322579"/>
                  </a:lnTo>
                  <a:lnTo>
                    <a:pt x="3332305" y="313721"/>
                  </a:lnTo>
                  <a:lnTo>
                    <a:pt x="3316938" y="277415"/>
                  </a:lnTo>
                  <a:lnTo>
                    <a:pt x="3285712" y="252349"/>
                  </a:lnTo>
                  <a:lnTo>
                    <a:pt x="3250277" y="233154"/>
                  </a:lnTo>
                  <a:lnTo>
                    <a:pt x="3239500" y="227187"/>
                  </a:lnTo>
                  <a:lnTo>
                    <a:pt x="3202241" y="201723"/>
                  </a:lnTo>
                  <a:lnTo>
                    <a:pt x="3175873" y="171592"/>
                  </a:lnTo>
                  <a:lnTo>
                    <a:pt x="3161585" y="135461"/>
                  </a:lnTo>
                  <a:lnTo>
                    <a:pt x="3159760" y="114300"/>
                  </a:lnTo>
                  <a:lnTo>
                    <a:pt x="3160901" y="96682"/>
                  </a:lnTo>
                  <a:lnTo>
                    <a:pt x="3177921" y="52069"/>
                  </a:lnTo>
                  <a:lnTo>
                    <a:pt x="3214354" y="20637"/>
                  </a:lnTo>
                  <a:lnTo>
                    <a:pt x="3267551" y="3317"/>
                  </a:lnTo>
                  <a:lnTo>
                    <a:pt x="3288149" y="831"/>
                  </a:lnTo>
                  <a:lnTo>
                    <a:pt x="3310128" y="0"/>
                  </a:lnTo>
                  <a:close/>
                </a:path>
                <a:path w="3420110" h="415925">
                  <a:moveTo>
                    <a:pt x="188087" y="0"/>
                  </a:moveTo>
                  <a:lnTo>
                    <a:pt x="230020" y="1821"/>
                  </a:lnTo>
                  <a:lnTo>
                    <a:pt x="280378" y="10517"/>
                  </a:lnTo>
                  <a:lnTo>
                    <a:pt x="293497" y="13969"/>
                  </a:lnTo>
                  <a:lnTo>
                    <a:pt x="293497" y="100329"/>
                  </a:lnTo>
                  <a:lnTo>
                    <a:pt x="252984" y="100329"/>
                  </a:lnTo>
                  <a:lnTo>
                    <a:pt x="248862" y="84587"/>
                  </a:lnTo>
                  <a:lnTo>
                    <a:pt x="243728" y="71072"/>
                  </a:lnTo>
                  <a:lnTo>
                    <a:pt x="212455" y="38782"/>
                  </a:lnTo>
                  <a:lnTo>
                    <a:pt x="189865" y="34798"/>
                  </a:lnTo>
                  <a:lnTo>
                    <a:pt x="167768" y="37609"/>
                  </a:lnTo>
                  <a:lnTo>
                    <a:pt x="132197" y="60140"/>
                  </a:lnTo>
                  <a:lnTo>
                    <a:pt x="108170" y="105173"/>
                  </a:lnTo>
                  <a:lnTo>
                    <a:pt x="96117" y="172090"/>
                  </a:lnTo>
                  <a:lnTo>
                    <a:pt x="94615" y="213740"/>
                  </a:lnTo>
                  <a:lnTo>
                    <a:pt x="95994" y="252410"/>
                  </a:lnTo>
                  <a:lnTo>
                    <a:pt x="106991" y="314842"/>
                  </a:lnTo>
                  <a:lnTo>
                    <a:pt x="128918" y="357104"/>
                  </a:lnTo>
                  <a:lnTo>
                    <a:pt x="161252" y="378336"/>
                  </a:lnTo>
                  <a:lnTo>
                    <a:pt x="181229" y="381000"/>
                  </a:lnTo>
                  <a:lnTo>
                    <a:pt x="191587" y="380545"/>
                  </a:lnTo>
                  <a:lnTo>
                    <a:pt x="228965" y="364569"/>
                  </a:lnTo>
                  <a:lnTo>
                    <a:pt x="249507" y="323268"/>
                  </a:lnTo>
                  <a:lnTo>
                    <a:pt x="252603" y="310768"/>
                  </a:lnTo>
                  <a:lnTo>
                    <a:pt x="293497" y="310768"/>
                  </a:lnTo>
                  <a:lnTo>
                    <a:pt x="293497" y="400938"/>
                  </a:lnTo>
                  <a:lnTo>
                    <a:pt x="277469" y="404508"/>
                  </a:lnTo>
                  <a:lnTo>
                    <a:pt x="233553" y="412241"/>
                  </a:lnTo>
                  <a:lnTo>
                    <a:pt x="191851" y="415581"/>
                  </a:lnTo>
                  <a:lnTo>
                    <a:pt x="177419" y="415798"/>
                  </a:lnTo>
                  <a:lnTo>
                    <a:pt x="147871" y="414395"/>
                  </a:lnTo>
                  <a:lnTo>
                    <a:pt x="97301" y="403207"/>
                  </a:lnTo>
                  <a:lnTo>
                    <a:pt x="58011" y="380873"/>
                  </a:lnTo>
                  <a:lnTo>
                    <a:pt x="29142" y="347154"/>
                  </a:lnTo>
                  <a:lnTo>
                    <a:pt x="10394" y="302009"/>
                  </a:lnTo>
                  <a:lnTo>
                    <a:pt x="1146" y="244963"/>
                  </a:lnTo>
                  <a:lnTo>
                    <a:pt x="0" y="211962"/>
                  </a:lnTo>
                  <a:lnTo>
                    <a:pt x="1359" y="180667"/>
                  </a:lnTo>
                  <a:lnTo>
                    <a:pt x="12269" y="124505"/>
                  </a:lnTo>
                  <a:lnTo>
                    <a:pt x="34083" y="77039"/>
                  </a:lnTo>
                  <a:lnTo>
                    <a:pt x="66278" y="40221"/>
                  </a:lnTo>
                  <a:lnTo>
                    <a:pt x="108594" y="14573"/>
                  </a:lnTo>
                  <a:lnTo>
                    <a:pt x="159510" y="1619"/>
                  </a:lnTo>
                  <a:lnTo>
                    <a:pt x="18808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35940" y="1620977"/>
            <a:ext cx="7312025" cy="4144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The</a:t>
            </a:r>
            <a:r>
              <a:rPr sz="3200" spc="44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end</a:t>
            </a:r>
            <a:r>
              <a:rPr sz="3200" spc="42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product</a:t>
            </a:r>
            <a:r>
              <a:rPr sz="3200" spc="434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of</a:t>
            </a:r>
            <a:r>
              <a:rPr sz="3200" spc="44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</a:t>
            </a:r>
            <a:r>
              <a:rPr sz="3200" spc="43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planning</a:t>
            </a:r>
            <a:r>
              <a:rPr sz="3200" spc="43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phase </a:t>
            </a:r>
            <a:r>
              <a:rPr sz="3200" spc="-69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of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nursing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process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is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a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formal</a:t>
            </a:r>
            <a:r>
              <a:rPr sz="3200" dirty="0">
                <a:latin typeface="Cambria"/>
                <a:cs typeface="Cambria"/>
              </a:rPr>
              <a:t> or 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informal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plan</a:t>
            </a:r>
            <a:r>
              <a:rPr sz="3200" dirty="0">
                <a:latin typeface="Cambria"/>
                <a:cs typeface="Cambria"/>
              </a:rPr>
              <a:t> of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care</a:t>
            </a:r>
            <a:endParaRPr sz="32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710"/>
              </a:spcBef>
              <a:buClr>
                <a:srgbClr val="EFAC00"/>
              </a:buClr>
              <a:buSzPct val="79310"/>
              <a:buFont typeface="Segoe UI Symbol"/>
              <a:buChar char="⚫"/>
              <a:tabLst>
                <a:tab pos="653415" algn="l"/>
              </a:tabLst>
            </a:pPr>
            <a:r>
              <a:rPr sz="2900" dirty="0">
                <a:latin typeface="Cambria"/>
                <a:cs typeface="Cambria"/>
              </a:rPr>
              <a:t>An</a:t>
            </a:r>
            <a:r>
              <a:rPr sz="2900" spc="-20" dirty="0">
                <a:latin typeface="Cambria"/>
                <a:cs typeface="Cambria"/>
              </a:rPr>
              <a:t> </a:t>
            </a:r>
            <a:r>
              <a:rPr sz="2900" spc="-10" dirty="0">
                <a:latin typeface="Cambria"/>
                <a:cs typeface="Cambria"/>
              </a:rPr>
              <a:t>informal</a:t>
            </a:r>
            <a:r>
              <a:rPr sz="2900" spc="-40" dirty="0">
                <a:latin typeface="Cambria"/>
                <a:cs typeface="Cambria"/>
              </a:rPr>
              <a:t> </a:t>
            </a:r>
            <a:r>
              <a:rPr sz="2900" spc="-15" dirty="0">
                <a:latin typeface="Cambria"/>
                <a:cs typeface="Cambria"/>
              </a:rPr>
              <a:t>care</a:t>
            </a:r>
            <a:r>
              <a:rPr sz="2900" spc="-25" dirty="0">
                <a:latin typeface="Cambria"/>
                <a:cs typeface="Cambria"/>
              </a:rPr>
              <a:t> </a:t>
            </a:r>
            <a:r>
              <a:rPr sz="2900" spc="-5" dirty="0">
                <a:latin typeface="Cambria"/>
                <a:cs typeface="Cambria"/>
              </a:rPr>
              <a:t>plan</a:t>
            </a:r>
            <a:endParaRPr sz="29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700"/>
              </a:spcBef>
              <a:buClr>
                <a:srgbClr val="EFAC00"/>
              </a:buClr>
              <a:buSzPct val="79310"/>
              <a:buFont typeface="Segoe UI Symbol"/>
              <a:buChar char="⚫"/>
              <a:tabLst>
                <a:tab pos="653415" algn="l"/>
              </a:tabLst>
            </a:pPr>
            <a:r>
              <a:rPr sz="2900" spc="-20" dirty="0">
                <a:latin typeface="Cambria"/>
                <a:cs typeface="Cambria"/>
              </a:rPr>
              <a:t>Formal</a:t>
            </a:r>
            <a:r>
              <a:rPr sz="2900" spc="-50" dirty="0">
                <a:latin typeface="Cambria"/>
                <a:cs typeface="Cambria"/>
              </a:rPr>
              <a:t> </a:t>
            </a:r>
            <a:r>
              <a:rPr sz="2900" spc="-15" dirty="0">
                <a:latin typeface="Cambria"/>
                <a:cs typeface="Cambria"/>
              </a:rPr>
              <a:t>care</a:t>
            </a:r>
            <a:r>
              <a:rPr sz="2900" spc="-20" dirty="0">
                <a:latin typeface="Cambria"/>
                <a:cs typeface="Cambria"/>
              </a:rPr>
              <a:t> </a:t>
            </a:r>
            <a:r>
              <a:rPr sz="2900" spc="-5" dirty="0">
                <a:latin typeface="Cambria"/>
                <a:cs typeface="Cambria"/>
              </a:rPr>
              <a:t>plan</a:t>
            </a:r>
            <a:endParaRPr sz="29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95"/>
              </a:spcBef>
              <a:buClr>
                <a:srgbClr val="EFAC00"/>
              </a:buClr>
              <a:buSzPct val="79310"/>
              <a:buFont typeface="Segoe UI Symbol"/>
              <a:buChar char="⚫"/>
              <a:tabLst>
                <a:tab pos="653415" algn="l"/>
              </a:tabLst>
            </a:pPr>
            <a:r>
              <a:rPr sz="2900" spc="-10" dirty="0">
                <a:latin typeface="Cambria"/>
                <a:cs typeface="Cambria"/>
              </a:rPr>
              <a:t>Standardized</a:t>
            </a:r>
            <a:r>
              <a:rPr sz="2900" spc="-25" dirty="0">
                <a:latin typeface="Cambria"/>
                <a:cs typeface="Cambria"/>
              </a:rPr>
              <a:t> </a:t>
            </a:r>
            <a:r>
              <a:rPr sz="2900" spc="-15" dirty="0">
                <a:latin typeface="Cambria"/>
                <a:cs typeface="Cambria"/>
              </a:rPr>
              <a:t>care</a:t>
            </a:r>
            <a:r>
              <a:rPr sz="2900" spc="-10" dirty="0">
                <a:latin typeface="Cambria"/>
                <a:cs typeface="Cambria"/>
              </a:rPr>
              <a:t> </a:t>
            </a:r>
            <a:r>
              <a:rPr sz="2900" spc="-5" dirty="0">
                <a:latin typeface="Cambria"/>
                <a:cs typeface="Cambria"/>
              </a:rPr>
              <a:t>plan</a:t>
            </a:r>
            <a:endParaRPr sz="29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95"/>
              </a:spcBef>
              <a:buClr>
                <a:srgbClr val="EFAC00"/>
              </a:buClr>
              <a:buSzPct val="79310"/>
              <a:buFont typeface="Segoe UI Symbol"/>
              <a:buChar char="⚫"/>
              <a:tabLst>
                <a:tab pos="653415" algn="l"/>
              </a:tabLst>
            </a:pPr>
            <a:r>
              <a:rPr sz="2900" spc="-10" dirty="0">
                <a:latin typeface="Cambria"/>
                <a:cs typeface="Cambria"/>
              </a:rPr>
              <a:t>Individualized</a:t>
            </a:r>
            <a:r>
              <a:rPr sz="2900" spc="-40" dirty="0">
                <a:latin typeface="Cambria"/>
                <a:cs typeface="Cambria"/>
              </a:rPr>
              <a:t> </a:t>
            </a:r>
            <a:r>
              <a:rPr sz="2900" spc="-15" dirty="0">
                <a:latin typeface="Cambria"/>
                <a:cs typeface="Cambria"/>
              </a:rPr>
              <a:t>care</a:t>
            </a:r>
            <a:r>
              <a:rPr sz="2900" spc="-25" dirty="0">
                <a:latin typeface="Cambria"/>
                <a:cs typeface="Cambria"/>
              </a:rPr>
              <a:t> </a:t>
            </a:r>
            <a:r>
              <a:rPr sz="2900" spc="-5" dirty="0">
                <a:latin typeface="Cambria"/>
                <a:cs typeface="Cambria"/>
              </a:rPr>
              <a:t>plan</a:t>
            </a:r>
            <a:endParaRPr sz="29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700"/>
              </a:spcBef>
              <a:buClr>
                <a:srgbClr val="EFAC00"/>
              </a:buClr>
              <a:buSzPct val="79310"/>
              <a:buFont typeface="Segoe UI Symbol"/>
              <a:buChar char="⚫"/>
              <a:tabLst>
                <a:tab pos="653415" algn="l"/>
              </a:tabLst>
            </a:pPr>
            <a:r>
              <a:rPr sz="2900" spc="-20" dirty="0">
                <a:latin typeface="Cambria"/>
                <a:cs typeface="Cambria"/>
              </a:rPr>
              <a:t>Kardex</a:t>
            </a:r>
            <a:r>
              <a:rPr sz="2900" spc="-15" dirty="0">
                <a:latin typeface="Cambria"/>
                <a:cs typeface="Cambria"/>
              </a:rPr>
              <a:t> care</a:t>
            </a:r>
            <a:r>
              <a:rPr sz="2900" spc="-10" dirty="0">
                <a:latin typeface="Cambria"/>
                <a:cs typeface="Cambria"/>
              </a:rPr>
              <a:t> </a:t>
            </a:r>
            <a:r>
              <a:rPr sz="2900" spc="-5" dirty="0">
                <a:latin typeface="Cambria"/>
                <a:cs typeface="Cambria"/>
              </a:rPr>
              <a:t>plan</a:t>
            </a:r>
            <a:endParaRPr sz="29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7318" y="863727"/>
            <a:ext cx="6661784" cy="629285"/>
            <a:chOff x="847318" y="863727"/>
            <a:chExt cx="6661784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7728" y="1245470"/>
              <a:ext cx="6632047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90" y="868299"/>
              <a:ext cx="6652031" cy="3815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68235" y="944245"/>
              <a:ext cx="6026785" cy="153670"/>
            </a:xfrm>
            <a:custGeom>
              <a:avLst/>
              <a:gdLst/>
              <a:ahLst/>
              <a:cxnLst/>
              <a:rect l="l" t="t" r="r" b="b"/>
              <a:pathLst>
                <a:path w="6026784" h="153669">
                  <a:moveTo>
                    <a:pt x="5982982" y="0"/>
                  </a:moveTo>
                  <a:lnTo>
                    <a:pt x="5928372" y="153669"/>
                  </a:lnTo>
                  <a:lnTo>
                    <a:pt x="6026670" y="153669"/>
                  </a:lnTo>
                  <a:lnTo>
                    <a:pt x="5982982" y="0"/>
                  </a:lnTo>
                  <a:close/>
                </a:path>
                <a:path w="6026784" h="153669">
                  <a:moveTo>
                    <a:pt x="4151134" y="0"/>
                  </a:moveTo>
                  <a:lnTo>
                    <a:pt x="4096524" y="153669"/>
                  </a:lnTo>
                  <a:lnTo>
                    <a:pt x="4194822" y="153669"/>
                  </a:lnTo>
                  <a:lnTo>
                    <a:pt x="4151134" y="0"/>
                  </a:lnTo>
                  <a:close/>
                </a:path>
                <a:path w="6026784" h="153669">
                  <a:moveTo>
                    <a:pt x="3037090" y="0"/>
                  </a:moveTo>
                  <a:lnTo>
                    <a:pt x="2982480" y="153669"/>
                  </a:lnTo>
                  <a:lnTo>
                    <a:pt x="3080778" y="153669"/>
                  </a:lnTo>
                  <a:lnTo>
                    <a:pt x="3037090" y="0"/>
                  </a:lnTo>
                  <a:close/>
                </a:path>
                <a:path w="6026784" h="153669">
                  <a:moveTo>
                    <a:pt x="54609" y="0"/>
                  </a:moveTo>
                  <a:lnTo>
                    <a:pt x="0" y="153669"/>
                  </a:lnTo>
                  <a:lnTo>
                    <a:pt x="98310" y="153669"/>
                  </a:lnTo>
                  <a:lnTo>
                    <a:pt x="5460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7195" y="900049"/>
              <a:ext cx="107696" cy="1634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50331" y="900049"/>
              <a:ext cx="109347" cy="1615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7755" y="900049"/>
              <a:ext cx="109347" cy="1615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51890" y="868299"/>
              <a:ext cx="6652259" cy="381635"/>
            </a:xfrm>
            <a:custGeom>
              <a:avLst/>
              <a:gdLst/>
              <a:ahLst/>
              <a:cxnLst/>
              <a:rect l="l" t="t" r="r" b="b"/>
              <a:pathLst>
                <a:path w="6652259" h="381634">
                  <a:moveTo>
                    <a:pt x="1945665" y="31876"/>
                  </a:moveTo>
                  <a:lnTo>
                    <a:pt x="1897641" y="53201"/>
                  </a:lnTo>
                  <a:lnTo>
                    <a:pt x="1878329" y="91229"/>
                  </a:lnTo>
                  <a:lnTo>
                    <a:pt x="1868753" y="149625"/>
                  </a:lnTo>
                  <a:lnTo>
                    <a:pt x="1867560" y="186562"/>
                  </a:lnTo>
                  <a:lnTo>
                    <a:pt x="1868798" y="225109"/>
                  </a:lnTo>
                  <a:lnTo>
                    <a:pt x="1878704" y="286486"/>
                  </a:lnTo>
                  <a:lnTo>
                    <a:pt x="1898568" y="326894"/>
                  </a:lnTo>
                  <a:lnTo>
                    <a:pt x="1947824" y="349503"/>
                  </a:lnTo>
                  <a:lnTo>
                    <a:pt x="1957920" y="348809"/>
                  </a:lnTo>
                  <a:lnTo>
                    <a:pt x="1996957" y="324627"/>
                  </a:lnTo>
                  <a:lnTo>
                    <a:pt x="2015340" y="284305"/>
                  </a:lnTo>
                  <a:lnTo>
                    <a:pt x="2022335" y="244056"/>
                  </a:lnTo>
                  <a:lnTo>
                    <a:pt x="2024532" y="197103"/>
                  </a:lnTo>
                  <a:lnTo>
                    <a:pt x="2024004" y="171053"/>
                  </a:lnTo>
                  <a:lnTo>
                    <a:pt x="2019710" y="125523"/>
                  </a:lnTo>
                  <a:lnTo>
                    <a:pt x="2005133" y="73834"/>
                  </a:lnTo>
                  <a:lnTo>
                    <a:pt x="1980723" y="42485"/>
                  </a:lnTo>
                  <a:lnTo>
                    <a:pt x="1945665" y="31876"/>
                  </a:lnTo>
                  <a:close/>
                </a:path>
                <a:path w="6652259" h="381634">
                  <a:moveTo>
                    <a:pt x="6320180" y="4317"/>
                  </a:moveTo>
                  <a:lnTo>
                    <a:pt x="6430797" y="4317"/>
                  </a:lnTo>
                  <a:lnTo>
                    <a:pt x="6527444" y="172338"/>
                  </a:lnTo>
                  <a:lnTo>
                    <a:pt x="6550939" y="215137"/>
                  </a:lnTo>
                  <a:lnTo>
                    <a:pt x="6570781" y="254000"/>
                  </a:lnTo>
                  <a:lnTo>
                    <a:pt x="6576593" y="266191"/>
                  </a:lnTo>
                  <a:lnTo>
                    <a:pt x="6581038" y="266191"/>
                  </a:lnTo>
                  <a:lnTo>
                    <a:pt x="6579704" y="232854"/>
                  </a:lnTo>
                  <a:lnTo>
                    <a:pt x="6578752" y="197992"/>
                  </a:lnTo>
                  <a:lnTo>
                    <a:pt x="6578180" y="161607"/>
                  </a:lnTo>
                  <a:lnTo>
                    <a:pt x="6577990" y="123698"/>
                  </a:lnTo>
                  <a:lnTo>
                    <a:pt x="6577990" y="72898"/>
                  </a:lnTo>
                  <a:lnTo>
                    <a:pt x="6577897" y="64639"/>
                  </a:lnTo>
                  <a:lnTo>
                    <a:pt x="6564782" y="28321"/>
                  </a:lnTo>
                  <a:lnTo>
                    <a:pt x="6548780" y="22351"/>
                  </a:lnTo>
                  <a:lnTo>
                    <a:pt x="6548780" y="4317"/>
                  </a:lnTo>
                  <a:lnTo>
                    <a:pt x="6652031" y="4317"/>
                  </a:lnTo>
                  <a:lnTo>
                    <a:pt x="6652031" y="22351"/>
                  </a:lnTo>
                  <a:lnTo>
                    <a:pt x="6644665" y="24764"/>
                  </a:lnTo>
                  <a:lnTo>
                    <a:pt x="6639585" y="26797"/>
                  </a:lnTo>
                  <a:lnTo>
                    <a:pt x="6622555" y="64873"/>
                  </a:lnTo>
                  <a:lnTo>
                    <a:pt x="6622440" y="72898"/>
                  </a:lnTo>
                  <a:lnTo>
                    <a:pt x="6622440" y="377189"/>
                  </a:lnTo>
                  <a:lnTo>
                    <a:pt x="6553098" y="377189"/>
                  </a:lnTo>
                  <a:lnTo>
                    <a:pt x="6430289" y="164591"/>
                  </a:lnTo>
                  <a:lnTo>
                    <a:pt x="6408651" y="126126"/>
                  </a:lnTo>
                  <a:lnTo>
                    <a:pt x="6393586" y="96900"/>
                  </a:lnTo>
                  <a:lnTo>
                    <a:pt x="6391173" y="96900"/>
                  </a:lnTo>
                  <a:lnTo>
                    <a:pt x="6392360" y="126662"/>
                  </a:lnTo>
                  <a:lnTo>
                    <a:pt x="6393237" y="157257"/>
                  </a:lnTo>
                  <a:lnTo>
                    <a:pt x="6393780" y="188662"/>
                  </a:lnTo>
                  <a:lnTo>
                    <a:pt x="6393967" y="220852"/>
                  </a:lnTo>
                  <a:lnTo>
                    <a:pt x="6393967" y="308863"/>
                  </a:lnTo>
                  <a:lnTo>
                    <a:pt x="6394088" y="318313"/>
                  </a:lnTo>
                  <a:lnTo>
                    <a:pt x="6403365" y="350520"/>
                  </a:lnTo>
                  <a:lnTo>
                    <a:pt x="6406921" y="353695"/>
                  </a:lnTo>
                  <a:lnTo>
                    <a:pt x="6413525" y="356615"/>
                  </a:lnTo>
                  <a:lnTo>
                    <a:pt x="6423431" y="359155"/>
                  </a:lnTo>
                  <a:lnTo>
                    <a:pt x="6423431" y="377189"/>
                  </a:lnTo>
                  <a:lnTo>
                    <a:pt x="6320180" y="377189"/>
                  </a:lnTo>
                  <a:lnTo>
                    <a:pt x="6320180" y="359155"/>
                  </a:lnTo>
                  <a:lnTo>
                    <a:pt x="6326911" y="357250"/>
                  </a:lnTo>
                  <a:lnTo>
                    <a:pt x="6332245" y="355218"/>
                  </a:lnTo>
                  <a:lnTo>
                    <a:pt x="6336182" y="353060"/>
                  </a:lnTo>
                  <a:lnTo>
                    <a:pt x="6340119" y="350900"/>
                  </a:lnTo>
                  <a:lnTo>
                    <a:pt x="6343040" y="347979"/>
                  </a:lnTo>
                  <a:lnTo>
                    <a:pt x="6344945" y="344170"/>
                  </a:lnTo>
                  <a:lnTo>
                    <a:pt x="6346850" y="340487"/>
                  </a:lnTo>
                  <a:lnTo>
                    <a:pt x="6347993" y="335788"/>
                  </a:lnTo>
                  <a:lnTo>
                    <a:pt x="6348628" y="330200"/>
                  </a:lnTo>
                  <a:lnTo>
                    <a:pt x="6349136" y="324485"/>
                  </a:lnTo>
                  <a:lnTo>
                    <a:pt x="6349390" y="317373"/>
                  </a:lnTo>
                  <a:lnTo>
                    <a:pt x="6349390" y="308863"/>
                  </a:lnTo>
                  <a:lnTo>
                    <a:pt x="6349390" y="72643"/>
                  </a:lnTo>
                  <a:lnTo>
                    <a:pt x="6343929" y="34798"/>
                  </a:lnTo>
                  <a:lnTo>
                    <a:pt x="6340246" y="31368"/>
                  </a:lnTo>
                  <a:lnTo>
                    <a:pt x="6336563" y="27939"/>
                  </a:lnTo>
                  <a:lnTo>
                    <a:pt x="6329832" y="24891"/>
                  </a:lnTo>
                  <a:lnTo>
                    <a:pt x="6320180" y="22351"/>
                  </a:lnTo>
                  <a:lnTo>
                    <a:pt x="6320180" y="4317"/>
                  </a:lnTo>
                  <a:close/>
                </a:path>
                <a:path w="6652259" h="381634">
                  <a:moveTo>
                    <a:pt x="5648858" y="4317"/>
                  </a:moveTo>
                  <a:lnTo>
                    <a:pt x="5792241" y="4317"/>
                  </a:lnTo>
                  <a:lnTo>
                    <a:pt x="5792241" y="22351"/>
                  </a:lnTo>
                  <a:lnTo>
                    <a:pt x="5785764" y="24129"/>
                  </a:lnTo>
                  <a:lnTo>
                    <a:pt x="5780557" y="26162"/>
                  </a:lnTo>
                  <a:lnTo>
                    <a:pt x="5776747" y="28193"/>
                  </a:lnTo>
                  <a:lnTo>
                    <a:pt x="5772937" y="30352"/>
                  </a:lnTo>
                  <a:lnTo>
                    <a:pt x="5769889" y="33147"/>
                  </a:lnTo>
                  <a:lnTo>
                    <a:pt x="5767857" y="36829"/>
                  </a:lnTo>
                  <a:lnTo>
                    <a:pt x="5765698" y="40512"/>
                  </a:lnTo>
                  <a:lnTo>
                    <a:pt x="5764428" y="45212"/>
                  </a:lnTo>
                  <a:lnTo>
                    <a:pt x="5763793" y="50926"/>
                  </a:lnTo>
                  <a:lnTo>
                    <a:pt x="5763158" y="56641"/>
                  </a:lnTo>
                  <a:lnTo>
                    <a:pt x="5762777" y="63880"/>
                  </a:lnTo>
                  <a:lnTo>
                    <a:pt x="5762777" y="72643"/>
                  </a:lnTo>
                  <a:lnTo>
                    <a:pt x="5762777" y="344677"/>
                  </a:lnTo>
                  <a:lnTo>
                    <a:pt x="5815736" y="344677"/>
                  </a:lnTo>
                  <a:lnTo>
                    <a:pt x="5823259" y="344368"/>
                  </a:lnTo>
                  <a:lnTo>
                    <a:pt x="5857646" y="324612"/>
                  </a:lnTo>
                  <a:lnTo>
                    <a:pt x="5874283" y="281797"/>
                  </a:lnTo>
                  <a:lnTo>
                    <a:pt x="5877712" y="266826"/>
                  </a:lnTo>
                  <a:lnTo>
                    <a:pt x="5915177" y="266826"/>
                  </a:lnTo>
                  <a:lnTo>
                    <a:pt x="5909208" y="377189"/>
                  </a:lnTo>
                  <a:lnTo>
                    <a:pt x="5648858" y="377189"/>
                  </a:lnTo>
                  <a:lnTo>
                    <a:pt x="5648858" y="359155"/>
                  </a:lnTo>
                  <a:lnTo>
                    <a:pt x="5655589" y="357250"/>
                  </a:lnTo>
                  <a:lnTo>
                    <a:pt x="5660923" y="355218"/>
                  </a:lnTo>
                  <a:lnTo>
                    <a:pt x="5664860" y="353060"/>
                  </a:lnTo>
                  <a:lnTo>
                    <a:pt x="5668797" y="350900"/>
                  </a:lnTo>
                  <a:lnTo>
                    <a:pt x="5671718" y="347979"/>
                  </a:lnTo>
                  <a:lnTo>
                    <a:pt x="5673623" y="344170"/>
                  </a:lnTo>
                  <a:lnTo>
                    <a:pt x="5675528" y="340487"/>
                  </a:lnTo>
                  <a:lnTo>
                    <a:pt x="5676798" y="335788"/>
                  </a:lnTo>
                  <a:lnTo>
                    <a:pt x="5677306" y="330073"/>
                  </a:lnTo>
                  <a:lnTo>
                    <a:pt x="5677814" y="324230"/>
                  </a:lnTo>
                  <a:lnTo>
                    <a:pt x="5678195" y="316991"/>
                  </a:lnTo>
                  <a:lnTo>
                    <a:pt x="5678195" y="308355"/>
                  </a:lnTo>
                  <a:lnTo>
                    <a:pt x="5678195" y="73151"/>
                  </a:lnTo>
                  <a:lnTo>
                    <a:pt x="5678195" y="64642"/>
                  </a:lnTo>
                  <a:lnTo>
                    <a:pt x="5677941" y="57403"/>
                  </a:lnTo>
                  <a:lnTo>
                    <a:pt x="5677433" y="51562"/>
                  </a:lnTo>
                  <a:lnTo>
                    <a:pt x="5677052" y="45720"/>
                  </a:lnTo>
                  <a:lnTo>
                    <a:pt x="5665114" y="28575"/>
                  </a:lnTo>
                  <a:lnTo>
                    <a:pt x="5661304" y="26288"/>
                  </a:lnTo>
                  <a:lnTo>
                    <a:pt x="5655843" y="24129"/>
                  </a:lnTo>
                  <a:lnTo>
                    <a:pt x="5648858" y="22351"/>
                  </a:lnTo>
                  <a:lnTo>
                    <a:pt x="5648858" y="4317"/>
                  </a:lnTo>
                  <a:close/>
                </a:path>
                <a:path w="6652259" h="381634">
                  <a:moveTo>
                    <a:pt x="5305958" y="4317"/>
                  </a:moveTo>
                  <a:lnTo>
                    <a:pt x="5464708" y="4317"/>
                  </a:lnTo>
                  <a:lnTo>
                    <a:pt x="5497097" y="5865"/>
                  </a:lnTo>
                  <a:lnTo>
                    <a:pt x="5548826" y="18248"/>
                  </a:lnTo>
                  <a:lnTo>
                    <a:pt x="5583235" y="43112"/>
                  </a:lnTo>
                  <a:lnTo>
                    <a:pt x="5600467" y="81125"/>
                  </a:lnTo>
                  <a:lnTo>
                    <a:pt x="5602630" y="105155"/>
                  </a:lnTo>
                  <a:lnTo>
                    <a:pt x="5601610" y="122678"/>
                  </a:lnTo>
                  <a:lnTo>
                    <a:pt x="5586501" y="168148"/>
                  </a:lnTo>
                  <a:lnTo>
                    <a:pt x="5554175" y="201044"/>
                  </a:lnTo>
                  <a:lnTo>
                    <a:pt x="5505396" y="219074"/>
                  </a:lnTo>
                  <a:lnTo>
                    <a:pt x="5463311" y="222503"/>
                  </a:lnTo>
                  <a:lnTo>
                    <a:pt x="5450666" y="222452"/>
                  </a:lnTo>
                  <a:lnTo>
                    <a:pt x="5439213" y="222281"/>
                  </a:lnTo>
                  <a:lnTo>
                    <a:pt x="5428949" y="221968"/>
                  </a:lnTo>
                  <a:lnTo>
                    <a:pt x="5419877" y="221487"/>
                  </a:lnTo>
                  <a:lnTo>
                    <a:pt x="5419877" y="308863"/>
                  </a:lnTo>
                  <a:lnTo>
                    <a:pt x="5427878" y="349376"/>
                  </a:lnTo>
                  <a:lnTo>
                    <a:pt x="5452897" y="359155"/>
                  </a:lnTo>
                  <a:lnTo>
                    <a:pt x="5452897" y="377189"/>
                  </a:lnTo>
                  <a:lnTo>
                    <a:pt x="5305958" y="377189"/>
                  </a:lnTo>
                  <a:lnTo>
                    <a:pt x="5305958" y="359155"/>
                  </a:lnTo>
                  <a:lnTo>
                    <a:pt x="5312689" y="357250"/>
                  </a:lnTo>
                  <a:lnTo>
                    <a:pt x="5318023" y="355346"/>
                  </a:lnTo>
                  <a:lnTo>
                    <a:pt x="5321960" y="353187"/>
                  </a:lnTo>
                  <a:lnTo>
                    <a:pt x="5325897" y="351154"/>
                  </a:lnTo>
                  <a:lnTo>
                    <a:pt x="5328818" y="348234"/>
                  </a:lnTo>
                  <a:lnTo>
                    <a:pt x="5335295" y="317373"/>
                  </a:lnTo>
                  <a:lnTo>
                    <a:pt x="5335295" y="308610"/>
                  </a:lnTo>
                  <a:lnTo>
                    <a:pt x="5335295" y="73151"/>
                  </a:lnTo>
                  <a:lnTo>
                    <a:pt x="5335295" y="64642"/>
                  </a:lnTo>
                  <a:lnTo>
                    <a:pt x="5335041" y="57403"/>
                  </a:lnTo>
                  <a:lnTo>
                    <a:pt x="5334533" y="51562"/>
                  </a:lnTo>
                  <a:lnTo>
                    <a:pt x="5334152" y="45720"/>
                  </a:lnTo>
                  <a:lnTo>
                    <a:pt x="5322214" y="28575"/>
                  </a:lnTo>
                  <a:lnTo>
                    <a:pt x="5318404" y="26288"/>
                  </a:lnTo>
                  <a:lnTo>
                    <a:pt x="5312943" y="24129"/>
                  </a:lnTo>
                  <a:lnTo>
                    <a:pt x="5305958" y="22351"/>
                  </a:lnTo>
                  <a:lnTo>
                    <a:pt x="5305958" y="4317"/>
                  </a:lnTo>
                  <a:close/>
                </a:path>
                <a:path w="6652259" h="381634">
                  <a:moveTo>
                    <a:pt x="4859426" y="4317"/>
                  </a:moveTo>
                  <a:lnTo>
                    <a:pt x="5130444" y="4317"/>
                  </a:lnTo>
                  <a:lnTo>
                    <a:pt x="5130444" y="91186"/>
                  </a:lnTo>
                  <a:lnTo>
                    <a:pt x="5092979" y="91186"/>
                  </a:lnTo>
                  <a:lnTo>
                    <a:pt x="5088669" y="79279"/>
                  </a:lnTo>
                  <a:lnTo>
                    <a:pt x="5084692" y="69469"/>
                  </a:lnTo>
                  <a:lnTo>
                    <a:pt x="5057482" y="39322"/>
                  </a:lnTo>
                  <a:lnTo>
                    <a:pt x="5032908" y="36322"/>
                  </a:lnTo>
                  <a:lnTo>
                    <a:pt x="4973345" y="36322"/>
                  </a:lnTo>
                  <a:lnTo>
                    <a:pt x="4973345" y="167386"/>
                  </a:lnTo>
                  <a:lnTo>
                    <a:pt x="5009413" y="167386"/>
                  </a:lnTo>
                  <a:lnTo>
                    <a:pt x="5017414" y="167386"/>
                  </a:lnTo>
                  <a:lnTo>
                    <a:pt x="5023764" y="166242"/>
                  </a:lnTo>
                  <a:lnTo>
                    <a:pt x="5028209" y="163956"/>
                  </a:lnTo>
                  <a:lnTo>
                    <a:pt x="5032781" y="161671"/>
                  </a:lnTo>
                  <a:lnTo>
                    <a:pt x="5048148" y="128015"/>
                  </a:lnTo>
                  <a:lnTo>
                    <a:pt x="5079009" y="128015"/>
                  </a:lnTo>
                  <a:lnTo>
                    <a:pt x="5079009" y="238887"/>
                  </a:lnTo>
                  <a:lnTo>
                    <a:pt x="5048148" y="238887"/>
                  </a:lnTo>
                  <a:lnTo>
                    <a:pt x="5046195" y="231455"/>
                  </a:lnTo>
                  <a:lnTo>
                    <a:pt x="5044147" y="224964"/>
                  </a:lnTo>
                  <a:lnTo>
                    <a:pt x="5028717" y="202946"/>
                  </a:lnTo>
                  <a:lnTo>
                    <a:pt x="5024399" y="200533"/>
                  </a:lnTo>
                  <a:lnTo>
                    <a:pt x="5017922" y="199389"/>
                  </a:lnTo>
                  <a:lnTo>
                    <a:pt x="5009413" y="199389"/>
                  </a:lnTo>
                  <a:lnTo>
                    <a:pt x="4973345" y="199389"/>
                  </a:lnTo>
                  <a:lnTo>
                    <a:pt x="4973345" y="345186"/>
                  </a:lnTo>
                  <a:lnTo>
                    <a:pt x="5032654" y="345186"/>
                  </a:lnTo>
                  <a:lnTo>
                    <a:pt x="5039004" y="345186"/>
                  </a:lnTo>
                  <a:lnTo>
                    <a:pt x="5044338" y="344804"/>
                  </a:lnTo>
                  <a:lnTo>
                    <a:pt x="5048783" y="343915"/>
                  </a:lnTo>
                  <a:lnTo>
                    <a:pt x="5053101" y="343153"/>
                  </a:lnTo>
                  <a:lnTo>
                    <a:pt x="5070500" y="331470"/>
                  </a:lnTo>
                  <a:lnTo>
                    <a:pt x="5073675" y="328040"/>
                  </a:lnTo>
                  <a:lnTo>
                    <a:pt x="5076469" y="324358"/>
                  </a:lnTo>
                  <a:lnTo>
                    <a:pt x="5078882" y="320293"/>
                  </a:lnTo>
                  <a:lnTo>
                    <a:pt x="5081422" y="316356"/>
                  </a:lnTo>
                  <a:lnTo>
                    <a:pt x="5095773" y="277495"/>
                  </a:lnTo>
                  <a:lnTo>
                    <a:pt x="5133111" y="277495"/>
                  </a:lnTo>
                  <a:lnTo>
                    <a:pt x="5127904" y="377189"/>
                  </a:lnTo>
                  <a:lnTo>
                    <a:pt x="4859426" y="377189"/>
                  </a:lnTo>
                  <a:lnTo>
                    <a:pt x="4859426" y="359155"/>
                  </a:lnTo>
                  <a:lnTo>
                    <a:pt x="4866157" y="357250"/>
                  </a:lnTo>
                  <a:lnTo>
                    <a:pt x="4871491" y="355346"/>
                  </a:lnTo>
                  <a:lnTo>
                    <a:pt x="4875428" y="353187"/>
                  </a:lnTo>
                  <a:lnTo>
                    <a:pt x="4879365" y="351154"/>
                  </a:lnTo>
                  <a:lnTo>
                    <a:pt x="4882286" y="348234"/>
                  </a:lnTo>
                  <a:lnTo>
                    <a:pt x="4884191" y="344550"/>
                  </a:lnTo>
                  <a:lnTo>
                    <a:pt x="4886096" y="340740"/>
                  </a:lnTo>
                  <a:lnTo>
                    <a:pt x="4887366" y="336041"/>
                  </a:lnTo>
                  <a:lnTo>
                    <a:pt x="4887874" y="330326"/>
                  </a:lnTo>
                  <a:lnTo>
                    <a:pt x="4888382" y="324612"/>
                  </a:lnTo>
                  <a:lnTo>
                    <a:pt x="4888763" y="317373"/>
                  </a:lnTo>
                  <a:lnTo>
                    <a:pt x="4888763" y="308610"/>
                  </a:lnTo>
                  <a:lnTo>
                    <a:pt x="4888763" y="73151"/>
                  </a:lnTo>
                  <a:lnTo>
                    <a:pt x="4888763" y="64642"/>
                  </a:lnTo>
                  <a:lnTo>
                    <a:pt x="4888509" y="57403"/>
                  </a:lnTo>
                  <a:lnTo>
                    <a:pt x="4888001" y="51562"/>
                  </a:lnTo>
                  <a:lnTo>
                    <a:pt x="4887620" y="45720"/>
                  </a:lnTo>
                  <a:lnTo>
                    <a:pt x="4875682" y="28575"/>
                  </a:lnTo>
                  <a:lnTo>
                    <a:pt x="4871872" y="26288"/>
                  </a:lnTo>
                  <a:lnTo>
                    <a:pt x="4866411" y="24129"/>
                  </a:lnTo>
                  <a:lnTo>
                    <a:pt x="4859426" y="22351"/>
                  </a:lnTo>
                  <a:lnTo>
                    <a:pt x="4859426" y="4317"/>
                  </a:lnTo>
                  <a:close/>
                </a:path>
                <a:path w="6652259" h="381634">
                  <a:moveTo>
                    <a:pt x="4489094" y="4317"/>
                  </a:moveTo>
                  <a:lnTo>
                    <a:pt x="4648352" y="4317"/>
                  </a:lnTo>
                  <a:lnTo>
                    <a:pt x="4663852" y="4603"/>
                  </a:lnTo>
                  <a:lnTo>
                    <a:pt x="4703089" y="8889"/>
                  </a:lnTo>
                  <a:lnTo>
                    <a:pt x="4742586" y="22605"/>
                  </a:lnTo>
                  <a:lnTo>
                    <a:pt x="4771256" y="47958"/>
                  </a:lnTo>
                  <a:lnTo>
                    <a:pt x="4785829" y="85645"/>
                  </a:lnTo>
                  <a:lnTo>
                    <a:pt x="4787163" y="104901"/>
                  </a:lnTo>
                  <a:lnTo>
                    <a:pt x="4786568" y="117762"/>
                  </a:lnTo>
                  <a:lnTo>
                    <a:pt x="4772544" y="159889"/>
                  </a:lnTo>
                  <a:lnTo>
                    <a:pt x="4743570" y="188785"/>
                  </a:lnTo>
                  <a:lnTo>
                    <a:pt x="4709566" y="206501"/>
                  </a:lnTo>
                  <a:lnTo>
                    <a:pt x="4709566" y="209168"/>
                  </a:lnTo>
                  <a:lnTo>
                    <a:pt x="4742967" y="232537"/>
                  </a:lnTo>
                  <a:lnTo>
                    <a:pt x="4766843" y="269493"/>
                  </a:lnTo>
                  <a:lnTo>
                    <a:pt x="4784115" y="306704"/>
                  </a:lnTo>
                  <a:lnTo>
                    <a:pt x="4789828" y="318323"/>
                  </a:lnTo>
                  <a:lnTo>
                    <a:pt x="4812823" y="349511"/>
                  </a:lnTo>
                  <a:lnTo>
                    <a:pt x="4833772" y="359155"/>
                  </a:lnTo>
                  <a:lnTo>
                    <a:pt x="4833772" y="377189"/>
                  </a:lnTo>
                  <a:lnTo>
                    <a:pt x="4728616" y="377189"/>
                  </a:lnTo>
                  <a:lnTo>
                    <a:pt x="4720450" y="364904"/>
                  </a:lnTo>
                  <a:lnTo>
                    <a:pt x="4711773" y="349964"/>
                  </a:lnTo>
                  <a:lnTo>
                    <a:pt x="4702595" y="332380"/>
                  </a:lnTo>
                  <a:lnTo>
                    <a:pt x="4692929" y="312165"/>
                  </a:lnTo>
                  <a:lnTo>
                    <a:pt x="4671593" y="265429"/>
                  </a:lnTo>
                  <a:lnTo>
                    <a:pt x="4666997" y="255807"/>
                  </a:lnTo>
                  <a:lnTo>
                    <a:pt x="4641113" y="223900"/>
                  </a:lnTo>
                  <a:lnTo>
                    <a:pt x="4636287" y="221741"/>
                  </a:lnTo>
                  <a:lnTo>
                    <a:pt x="4628921" y="220599"/>
                  </a:lnTo>
                  <a:lnTo>
                    <a:pt x="4618888" y="220599"/>
                  </a:lnTo>
                  <a:lnTo>
                    <a:pt x="4603013" y="220599"/>
                  </a:lnTo>
                  <a:lnTo>
                    <a:pt x="4603013" y="308610"/>
                  </a:lnTo>
                  <a:lnTo>
                    <a:pt x="4603132" y="318059"/>
                  </a:lnTo>
                  <a:lnTo>
                    <a:pt x="4622698" y="356615"/>
                  </a:lnTo>
                  <a:lnTo>
                    <a:pt x="4632477" y="359155"/>
                  </a:lnTo>
                  <a:lnTo>
                    <a:pt x="4632477" y="377189"/>
                  </a:lnTo>
                  <a:lnTo>
                    <a:pt x="4489094" y="377189"/>
                  </a:lnTo>
                  <a:lnTo>
                    <a:pt x="4489094" y="359155"/>
                  </a:lnTo>
                  <a:lnTo>
                    <a:pt x="4495825" y="357250"/>
                  </a:lnTo>
                  <a:lnTo>
                    <a:pt x="4501159" y="355346"/>
                  </a:lnTo>
                  <a:lnTo>
                    <a:pt x="4505096" y="353187"/>
                  </a:lnTo>
                  <a:lnTo>
                    <a:pt x="4509033" y="351154"/>
                  </a:lnTo>
                  <a:lnTo>
                    <a:pt x="4511954" y="348234"/>
                  </a:lnTo>
                  <a:lnTo>
                    <a:pt x="4513859" y="344550"/>
                  </a:lnTo>
                  <a:lnTo>
                    <a:pt x="4515764" y="340740"/>
                  </a:lnTo>
                  <a:lnTo>
                    <a:pt x="4517034" y="336041"/>
                  </a:lnTo>
                  <a:lnTo>
                    <a:pt x="4517542" y="330326"/>
                  </a:lnTo>
                  <a:lnTo>
                    <a:pt x="4518050" y="324612"/>
                  </a:lnTo>
                  <a:lnTo>
                    <a:pt x="4518431" y="317373"/>
                  </a:lnTo>
                  <a:lnTo>
                    <a:pt x="4518431" y="308610"/>
                  </a:lnTo>
                  <a:lnTo>
                    <a:pt x="4518431" y="73151"/>
                  </a:lnTo>
                  <a:lnTo>
                    <a:pt x="4518431" y="64642"/>
                  </a:lnTo>
                  <a:lnTo>
                    <a:pt x="4518177" y="57403"/>
                  </a:lnTo>
                  <a:lnTo>
                    <a:pt x="4517669" y="51562"/>
                  </a:lnTo>
                  <a:lnTo>
                    <a:pt x="4517288" y="45720"/>
                  </a:lnTo>
                  <a:lnTo>
                    <a:pt x="4505350" y="28575"/>
                  </a:lnTo>
                  <a:lnTo>
                    <a:pt x="4501540" y="26288"/>
                  </a:lnTo>
                  <a:lnTo>
                    <a:pt x="4496079" y="24129"/>
                  </a:lnTo>
                  <a:lnTo>
                    <a:pt x="4489094" y="22351"/>
                  </a:lnTo>
                  <a:lnTo>
                    <a:pt x="4489094" y="4317"/>
                  </a:lnTo>
                  <a:close/>
                </a:path>
                <a:path w="6652259" h="381634">
                  <a:moveTo>
                    <a:pt x="3375050" y="4317"/>
                  </a:moveTo>
                  <a:lnTo>
                    <a:pt x="3518433" y="4317"/>
                  </a:lnTo>
                  <a:lnTo>
                    <a:pt x="3518433" y="22351"/>
                  </a:lnTo>
                  <a:lnTo>
                    <a:pt x="3511956" y="24129"/>
                  </a:lnTo>
                  <a:lnTo>
                    <a:pt x="3506749" y="26162"/>
                  </a:lnTo>
                  <a:lnTo>
                    <a:pt x="3502939" y="28193"/>
                  </a:lnTo>
                  <a:lnTo>
                    <a:pt x="3499129" y="30352"/>
                  </a:lnTo>
                  <a:lnTo>
                    <a:pt x="3496081" y="33147"/>
                  </a:lnTo>
                  <a:lnTo>
                    <a:pt x="3494049" y="36829"/>
                  </a:lnTo>
                  <a:lnTo>
                    <a:pt x="3491890" y="40512"/>
                  </a:lnTo>
                  <a:lnTo>
                    <a:pt x="3490620" y="45212"/>
                  </a:lnTo>
                  <a:lnTo>
                    <a:pt x="3489985" y="50926"/>
                  </a:lnTo>
                  <a:lnTo>
                    <a:pt x="3489350" y="56641"/>
                  </a:lnTo>
                  <a:lnTo>
                    <a:pt x="3488969" y="63880"/>
                  </a:lnTo>
                  <a:lnTo>
                    <a:pt x="3488969" y="72643"/>
                  </a:lnTo>
                  <a:lnTo>
                    <a:pt x="3488969" y="344677"/>
                  </a:lnTo>
                  <a:lnTo>
                    <a:pt x="3541928" y="344677"/>
                  </a:lnTo>
                  <a:lnTo>
                    <a:pt x="3549451" y="344368"/>
                  </a:lnTo>
                  <a:lnTo>
                    <a:pt x="3583838" y="324612"/>
                  </a:lnTo>
                  <a:lnTo>
                    <a:pt x="3600475" y="281797"/>
                  </a:lnTo>
                  <a:lnTo>
                    <a:pt x="3603904" y="266826"/>
                  </a:lnTo>
                  <a:lnTo>
                    <a:pt x="3641369" y="266826"/>
                  </a:lnTo>
                  <a:lnTo>
                    <a:pt x="3635400" y="377189"/>
                  </a:lnTo>
                  <a:lnTo>
                    <a:pt x="3375050" y="377189"/>
                  </a:lnTo>
                  <a:lnTo>
                    <a:pt x="3375050" y="359155"/>
                  </a:lnTo>
                  <a:lnTo>
                    <a:pt x="3381781" y="357250"/>
                  </a:lnTo>
                  <a:lnTo>
                    <a:pt x="3387115" y="355218"/>
                  </a:lnTo>
                  <a:lnTo>
                    <a:pt x="3391052" y="353060"/>
                  </a:lnTo>
                  <a:lnTo>
                    <a:pt x="3394989" y="350900"/>
                  </a:lnTo>
                  <a:lnTo>
                    <a:pt x="3397910" y="347979"/>
                  </a:lnTo>
                  <a:lnTo>
                    <a:pt x="3399815" y="344170"/>
                  </a:lnTo>
                  <a:lnTo>
                    <a:pt x="3401720" y="340487"/>
                  </a:lnTo>
                  <a:lnTo>
                    <a:pt x="3402990" y="335788"/>
                  </a:lnTo>
                  <a:lnTo>
                    <a:pt x="3403498" y="330073"/>
                  </a:lnTo>
                  <a:lnTo>
                    <a:pt x="3404006" y="324230"/>
                  </a:lnTo>
                  <a:lnTo>
                    <a:pt x="3404387" y="316991"/>
                  </a:lnTo>
                  <a:lnTo>
                    <a:pt x="3404387" y="308355"/>
                  </a:lnTo>
                  <a:lnTo>
                    <a:pt x="3404387" y="73151"/>
                  </a:lnTo>
                  <a:lnTo>
                    <a:pt x="3404387" y="64642"/>
                  </a:lnTo>
                  <a:lnTo>
                    <a:pt x="3404133" y="57403"/>
                  </a:lnTo>
                  <a:lnTo>
                    <a:pt x="3403625" y="51562"/>
                  </a:lnTo>
                  <a:lnTo>
                    <a:pt x="3403244" y="45720"/>
                  </a:lnTo>
                  <a:lnTo>
                    <a:pt x="3391306" y="28575"/>
                  </a:lnTo>
                  <a:lnTo>
                    <a:pt x="3387496" y="26288"/>
                  </a:lnTo>
                  <a:lnTo>
                    <a:pt x="3382035" y="24129"/>
                  </a:lnTo>
                  <a:lnTo>
                    <a:pt x="3375050" y="22351"/>
                  </a:lnTo>
                  <a:lnTo>
                    <a:pt x="3375050" y="4317"/>
                  </a:lnTo>
                  <a:close/>
                </a:path>
                <a:path w="6652259" h="381634">
                  <a:moveTo>
                    <a:pt x="2536088" y="4317"/>
                  </a:moveTo>
                  <a:lnTo>
                    <a:pt x="2671851" y="4317"/>
                  </a:lnTo>
                  <a:lnTo>
                    <a:pt x="2747416" y="228600"/>
                  </a:lnTo>
                  <a:lnTo>
                    <a:pt x="2829458" y="4317"/>
                  </a:lnTo>
                  <a:lnTo>
                    <a:pt x="2957474" y="4317"/>
                  </a:lnTo>
                  <a:lnTo>
                    <a:pt x="2957474" y="22351"/>
                  </a:lnTo>
                  <a:lnTo>
                    <a:pt x="2947822" y="25146"/>
                  </a:lnTo>
                  <a:lnTo>
                    <a:pt x="2941218" y="28066"/>
                  </a:lnTo>
                  <a:lnTo>
                    <a:pt x="2928518" y="72643"/>
                  </a:lnTo>
                  <a:lnTo>
                    <a:pt x="2928518" y="308863"/>
                  </a:lnTo>
                  <a:lnTo>
                    <a:pt x="2936900" y="350012"/>
                  </a:lnTo>
                  <a:lnTo>
                    <a:pt x="2940202" y="353313"/>
                  </a:lnTo>
                  <a:lnTo>
                    <a:pt x="2947060" y="356362"/>
                  </a:lnTo>
                  <a:lnTo>
                    <a:pt x="2957474" y="359155"/>
                  </a:lnTo>
                  <a:lnTo>
                    <a:pt x="2957474" y="377189"/>
                  </a:lnTo>
                  <a:lnTo>
                    <a:pt x="2817393" y="377189"/>
                  </a:lnTo>
                  <a:lnTo>
                    <a:pt x="2817393" y="359155"/>
                  </a:lnTo>
                  <a:lnTo>
                    <a:pt x="2825394" y="356870"/>
                  </a:lnTo>
                  <a:lnTo>
                    <a:pt x="2830982" y="354964"/>
                  </a:lnTo>
                  <a:lnTo>
                    <a:pt x="2834030" y="353313"/>
                  </a:lnTo>
                  <a:lnTo>
                    <a:pt x="2837078" y="351789"/>
                  </a:lnTo>
                  <a:lnTo>
                    <a:pt x="2839491" y="349630"/>
                  </a:lnTo>
                  <a:lnTo>
                    <a:pt x="2841269" y="346963"/>
                  </a:lnTo>
                  <a:lnTo>
                    <a:pt x="2843047" y="344297"/>
                  </a:lnTo>
                  <a:lnTo>
                    <a:pt x="2844317" y="340360"/>
                  </a:lnTo>
                  <a:lnTo>
                    <a:pt x="2846349" y="308355"/>
                  </a:lnTo>
                  <a:lnTo>
                    <a:pt x="2846349" y="174498"/>
                  </a:lnTo>
                  <a:lnTo>
                    <a:pt x="2846397" y="162948"/>
                  </a:lnTo>
                  <a:lnTo>
                    <a:pt x="2847111" y="122300"/>
                  </a:lnTo>
                  <a:lnTo>
                    <a:pt x="2848762" y="79755"/>
                  </a:lnTo>
                  <a:lnTo>
                    <a:pt x="2843047" y="79755"/>
                  </a:lnTo>
                  <a:lnTo>
                    <a:pt x="2840888" y="86995"/>
                  </a:lnTo>
                  <a:lnTo>
                    <a:pt x="2838602" y="94106"/>
                  </a:lnTo>
                  <a:lnTo>
                    <a:pt x="2836062" y="101218"/>
                  </a:lnTo>
                  <a:lnTo>
                    <a:pt x="2833847" y="107483"/>
                  </a:lnTo>
                  <a:lnTo>
                    <a:pt x="2830823" y="115808"/>
                  </a:lnTo>
                  <a:lnTo>
                    <a:pt x="2826989" y="126204"/>
                  </a:lnTo>
                  <a:lnTo>
                    <a:pt x="2822346" y="138684"/>
                  </a:lnTo>
                  <a:lnTo>
                    <a:pt x="2749067" y="335914"/>
                  </a:lnTo>
                  <a:lnTo>
                    <a:pt x="2701061" y="335914"/>
                  </a:lnTo>
                  <a:lnTo>
                    <a:pt x="2623972" y="114426"/>
                  </a:lnTo>
                  <a:lnTo>
                    <a:pt x="2620714" y="105019"/>
                  </a:lnTo>
                  <a:lnTo>
                    <a:pt x="2617622" y="95646"/>
                  </a:lnTo>
                  <a:lnTo>
                    <a:pt x="2614721" y="86298"/>
                  </a:lnTo>
                  <a:lnTo>
                    <a:pt x="2612034" y="76962"/>
                  </a:lnTo>
                  <a:lnTo>
                    <a:pt x="2607081" y="76962"/>
                  </a:lnTo>
                  <a:lnTo>
                    <a:pt x="2608268" y="100540"/>
                  </a:lnTo>
                  <a:lnTo>
                    <a:pt x="2609145" y="126142"/>
                  </a:lnTo>
                  <a:lnTo>
                    <a:pt x="2609688" y="153793"/>
                  </a:lnTo>
                  <a:lnTo>
                    <a:pt x="2609875" y="183514"/>
                  </a:lnTo>
                  <a:lnTo>
                    <a:pt x="2609875" y="309117"/>
                  </a:lnTo>
                  <a:lnTo>
                    <a:pt x="2609994" y="318452"/>
                  </a:lnTo>
                  <a:lnTo>
                    <a:pt x="2619400" y="350392"/>
                  </a:lnTo>
                  <a:lnTo>
                    <a:pt x="2623210" y="353822"/>
                  </a:lnTo>
                  <a:lnTo>
                    <a:pt x="2629814" y="356742"/>
                  </a:lnTo>
                  <a:lnTo>
                    <a:pt x="2639339" y="359155"/>
                  </a:lnTo>
                  <a:lnTo>
                    <a:pt x="2639339" y="377189"/>
                  </a:lnTo>
                  <a:lnTo>
                    <a:pt x="2536088" y="377189"/>
                  </a:lnTo>
                  <a:lnTo>
                    <a:pt x="2536088" y="359155"/>
                  </a:lnTo>
                  <a:lnTo>
                    <a:pt x="2542819" y="357250"/>
                  </a:lnTo>
                  <a:lnTo>
                    <a:pt x="2548153" y="355218"/>
                  </a:lnTo>
                  <a:lnTo>
                    <a:pt x="2565298" y="317626"/>
                  </a:lnTo>
                  <a:lnTo>
                    <a:pt x="2565298" y="308863"/>
                  </a:lnTo>
                  <a:lnTo>
                    <a:pt x="2565298" y="72643"/>
                  </a:lnTo>
                  <a:lnTo>
                    <a:pt x="2556535" y="31623"/>
                  </a:lnTo>
                  <a:lnTo>
                    <a:pt x="2553106" y="28321"/>
                  </a:lnTo>
                  <a:lnTo>
                    <a:pt x="2546248" y="25273"/>
                  </a:lnTo>
                  <a:lnTo>
                    <a:pt x="2536088" y="22351"/>
                  </a:lnTo>
                  <a:lnTo>
                    <a:pt x="2536088" y="4317"/>
                  </a:lnTo>
                  <a:close/>
                </a:path>
                <a:path w="6652259" h="381634">
                  <a:moveTo>
                    <a:pt x="2166518" y="4317"/>
                  </a:moveTo>
                  <a:lnTo>
                    <a:pt x="2325776" y="4317"/>
                  </a:lnTo>
                  <a:lnTo>
                    <a:pt x="2341276" y="4603"/>
                  </a:lnTo>
                  <a:lnTo>
                    <a:pt x="2380513" y="8889"/>
                  </a:lnTo>
                  <a:lnTo>
                    <a:pt x="2420010" y="22605"/>
                  </a:lnTo>
                  <a:lnTo>
                    <a:pt x="2448680" y="47958"/>
                  </a:lnTo>
                  <a:lnTo>
                    <a:pt x="2463253" y="85645"/>
                  </a:lnTo>
                  <a:lnTo>
                    <a:pt x="2464587" y="104901"/>
                  </a:lnTo>
                  <a:lnTo>
                    <a:pt x="2463992" y="117762"/>
                  </a:lnTo>
                  <a:lnTo>
                    <a:pt x="2449968" y="159889"/>
                  </a:lnTo>
                  <a:lnTo>
                    <a:pt x="2420994" y="188785"/>
                  </a:lnTo>
                  <a:lnTo>
                    <a:pt x="2386990" y="206501"/>
                  </a:lnTo>
                  <a:lnTo>
                    <a:pt x="2386990" y="209168"/>
                  </a:lnTo>
                  <a:lnTo>
                    <a:pt x="2420391" y="232537"/>
                  </a:lnTo>
                  <a:lnTo>
                    <a:pt x="2444267" y="269493"/>
                  </a:lnTo>
                  <a:lnTo>
                    <a:pt x="2461539" y="306704"/>
                  </a:lnTo>
                  <a:lnTo>
                    <a:pt x="2467252" y="318323"/>
                  </a:lnTo>
                  <a:lnTo>
                    <a:pt x="2490247" y="349511"/>
                  </a:lnTo>
                  <a:lnTo>
                    <a:pt x="2511196" y="359155"/>
                  </a:lnTo>
                  <a:lnTo>
                    <a:pt x="2511196" y="377189"/>
                  </a:lnTo>
                  <a:lnTo>
                    <a:pt x="2406040" y="377189"/>
                  </a:lnTo>
                  <a:lnTo>
                    <a:pt x="2397874" y="364904"/>
                  </a:lnTo>
                  <a:lnTo>
                    <a:pt x="2389197" y="349964"/>
                  </a:lnTo>
                  <a:lnTo>
                    <a:pt x="2380019" y="332380"/>
                  </a:lnTo>
                  <a:lnTo>
                    <a:pt x="2370353" y="312165"/>
                  </a:lnTo>
                  <a:lnTo>
                    <a:pt x="2349017" y="265429"/>
                  </a:lnTo>
                  <a:lnTo>
                    <a:pt x="2344421" y="255807"/>
                  </a:lnTo>
                  <a:lnTo>
                    <a:pt x="2318537" y="223900"/>
                  </a:lnTo>
                  <a:lnTo>
                    <a:pt x="2313711" y="221741"/>
                  </a:lnTo>
                  <a:lnTo>
                    <a:pt x="2306345" y="220599"/>
                  </a:lnTo>
                  <a:lnTo>
                    <a:pt x="2296312" y="220599"/>
                  </a:lnTo>
                  <a:lnTo>
                    <a:pt x="2280437" y="220599"/>
                  </a:lnTo>
                  <a:lnTo>
                    <a:pt x="2280437" y="308610"/>
                  </a:lnTo>
                  <a:lnTo>
                    <a:pt x="2280556" y="318059"/>
                  </a:lnTo>
                  <a:lnTo>
                    <a:pt x="2300122" y="356615"/>
                  </a:lnTo>
                  <a:lnTo>
                    <a:pt x="2309901" y="359155"/>
                  </a:lnTo>
                  <a:lnTo>
                    <a:pt x="2309901" y="377189"/>
                  </a:lnTo>
                  <a:lnTo>
                    <a:pt x="2166518" y="377189"/>
                  </a:lnTo>
                  <a:lnTo>
                    <a:pt x="2166518" y="359155"/>
                  </a:lnTo>
                  <a:lnTo>
                    <a:pt x="2173249" y="357250"/>
                  </a:lnTo>
                  <a:lnTo>
                    <a:pt x="2178583" y="355346"/>
                  </a:lnTo>
                  <a:lnTo>
                    <a:pt x="2182520" y="353187"/>
                  </a:lnTo>
                  <a:lnTo>
                    <a:pt x="2186457" y="351154"/>
                  </a:lnTo>
                  <a:lnTo>
                    <a:pt x="2189378" y="348234"/>
                  </a:lnTo>
                  <a:lnTo>
                    <a:pt x="2191283" y="344550"/>
                  </a:lnTo>
                  <a:lnTo>
                    <a:pt x="2193188" y="340740"/>
                  </a:lnTo>
                  <a:lnTo>
                    <a:pt x="2194458" y="336041"/>
                  </a:lnTo>
                  <a:lnTo>
                    <a:pt x="2194966" y="330326"/>
                  </a:lnTo>
                  <a:lnTo>
                    <a:pt x="2195474" y="324612"/>
                  </a:lnTo>
                  <a:lnTo>
                    <a:pt x="2195855" y="317373"/>
                  </a:lnTo>
                  <a:lnTo>
                    <a:pt x="2195855" y="308610"/>
                  </a:lnTo>
                  <a:lnTo>
                    <a:pt x="2195855" y="73151"/>
                  </a:lnTo>
                  <a:lnTo>
                    <a:pt x="2195855" y="64642"/>
                  </a:lnTo>
                  <a:lnTo>
                    <a:pt x="2195601" y="57403"/>
                  </a:lnTo>
                  <a:lnTo>
                    <a:pt x="2195093" y="51562"/>
                  </a:lnTo>
                  <a:lnTo>
                    <a:pt x="2194712" y="45720"/>
                  </a:lnTo>
                  <a:lnTo>
                    <a:pt x="2182774" y="28575"/>
                  </a:lnTo>
                  <a:lnTo>
                    <a:pt x="2178964" y="26288"/>
                  </a:lnTo>
                  <a:lnTo>
                    <a:pt x="2173503" y="24129"/>
                  </a:lnTo>
                  <a:lnTo>
                    <a:pt x="2166518" y="22351"/>
                  </a:lnTo>
                  <a:lnTo>
                    <a:pt x="2166518" y="4317"/>
                  </a:lnTo>
                  <a:close/>
                </a:path>
                <a:path w="6652259" h="381634">
                  <a:moveTo>
                    <a:pt x="1470050" y="4317"/>
                  </a:moveTo>
                  <a:lnTo>
                    <a:pt x="1734210" y="4317"/>
                  </a:lnTo>
                  <a:lnTo>
                    <a:pt x="1734210" y="91186"/>
                  </a:lnTo>
                  <a:lnTo>
                    <a:pt x="1696745" y="91186"/>
                  </a:lnTo>
                  <a:lnTo>
                    <a:pt x="1692435" y="79279"/>
                  </a:lnTo>
                  <a:lnTo>
                    <a:pt x="1688458" y="69469"/>
                  </a:lnTo>
                  <a:lnTo>
                    <a:pt x="1661373" y="39322"/>
                  </a:lnTo>
                  <a:lnTo>
                    <a:pt x="1636674" y="36322"/>
                  </a:lnTo>
                  <a:lnTo>
                    <a:pt x="1583969" y="36322"/>
                  </a:lnTo>
                  <a:lnTo>
                    <a:pt x="1583969" y="175260"/>
                  </a:lnTo>
                  <a:lnTo>
                    <a:pt x="1618894" y="175260"/>
                  </a:lnTo>
                  <a:lnTo>
                    <a:pt x="1627530" y="175260"/>
                  </a:lnTo>
                  <a:lnTo>
                    <a:pt x="1634134" y="173989"/>
                  </a:lnTo>
                  <a:lnTo>
                    <a:pt x="1638706" y="171323"/>
                  </a:lnTo>
                  <a:lnTo>
                    <a:pt x="1643405" y="168655"/>
                  </a:lnTo>
                  <a:lnTo>
                    <a:pt x="1657756" y="131825"/>
                  </a:lnTo>
                  <a:lnTo>
                    <a:pt x="1688617" y="131825"/>
                  </a:lnTo>
                  <a:lnTo>
                    <a:pt x="1688617" y="250951"/>
                  </a:lnTo>
                  <a:lnTo>
                    <a:pt x="1657756" y="250951"/>
                  </a:lnTo>
                  <a:lnTo>
                    <a:pt x="1656041" y="242855"/>
                  </a:lnTo>
                  <a:lnTo>
                    <a:pt x="1654136" y="235712"/>
                  </a:lnTo>
                  <a:lnTo>
                    <a:pt x="1627276" y="207263"/>
                  </a:lnTo>
                  <a:lnTo>
                    <a:pt x="1618894" y="207263"/>
                  </a:lnTo>
                  <a:lnTo>
                    <a:pt x="1583969" y="207263"/>
                  </a:lnTo>
                  <a:lnTo>
                    <a:pt x="1583969" y="308610"/>
                  </a:lnTo>
                  <a:lnTo>
                    <a:pt x="1583969" y="318262"/>
                  </a:lnTo>
                  <a:lnTo>
                    <a:pt x="1584223" y="325500"/>
                  </a:lnTo>
                  <a:lnTo>
                    <a:pt x="1584858" y="330580"/>
                  </a:lnTo>
                  <a:lnTo>
                    <a:pt x="1585366" y="335534"/>
                  </a:lnTo>
                  <a:lnTo>
                    <a:pt x="1586382" y="339598"/>
                  </a:lnTo>
                  <a:lnTo>
                    <a:pt x="1616989" y="359155"/>
                  </a:lnTo>
                  <a:lnTo>
                    <a:pt x="1616989" y="377189"/>
                  </a:lnTo>
                  <a:lnTo>
                    <a:pt x="1470050" y="377189"/>
                  </a:lnTo>
                  <a:lnTo>
                    <a:pt x="1470050" y="359155"/>
                  </a:lnTo>
                  <a:lnTo>
                    <a:pt x="1476781" y="357504"/>
                  </a:lnTo>
                  <a:lnTo>
                    <a:pt x="1482115" y="355600"/>
                  </a:lnTo>
                  <a:lnTo>
                    <a:pt x="1486052" y="353313"/>
                  </a:lnTo>
                  <a:lnTo>
                    <a:pt x="1489989" y="351154"/>
                  </a:lnTo>
                  <a:lnTo>
                    <a:pt x="1492910" y="348234"/>
                  </a:lnTo>
                  <a:lnTo>
                    <a:pt x="1494815" y="344550"/>
                  </a:lnTo>
                  <a:lnTo>
                    <a:pt x="1496720" y="340740"/>
                  </a:lnTo>
                  <a:lnTo>
                    <a:pt x="1497990" y="336041"/>
                  </a:lnTo>
                  <a:lnTo>
                    <a:pt x="1498498" y="330200"/>
                  </a:lnTo>
                  <a:lnTo>
                    <a:pt x="1499006" y="324358"/>
                  </a:lnTo>
                  <a:lnTo>
                    <a:pt x="1499387" y="316991"/>
                  </a:lnTo>
                  <a:lnTo>
                    <a:pt x="1499387" y="308355"/>
                  </a:lnTo>
                  <a:lnTo>
                    <a:pt x="1499387" y="73151"/>
                  </a:lnTo>
                  <a:lnTo>
                    <a:pt x="1499387" y="64642"/>
                  </a:lnTo>
                  <a:lnTo>
                    <a:pt x="1499133" y="57403"/>
                  </a:lnTo>
                  <a:lnTo>
                    <a:pt x="1498625" y="51562"/>
                  </a:lnTo>
                  <a:lnTo>
                    <a:pt x="1498244" y="45720"/>
                  </a:lnTo>
                  <a:lnTo>
                    <a:pt x="1486306" y="28575"/>
                  </a:lnTo>
                  <a:lnTo>
                    <a:pt x="1482496" y="26288"/>
                  </a:lnTo>
                  <a:lnTo>
                    <a:pt x="1477035" y="24129"/>
                  </a:lnTo>
                  <a:lnTo>
                    <a:pt x="1470050" y="22351"/>
                  </a:lnTo>
                  <a:lnTo>
                    <a:pt x="1470050" y="4317"/>
                  </a:lnTo>
                  <a:close/>
                </a:path>
                <a:path w="6652259" h="381634">
                  <a:moveTo>
                    <a:pt x="1089812" y="4317"/>
                  </a:moveTo>
                  <a:lnTo>
                    <a:pt x="1200429" y="4317"/>
                  </a:lnTo>
                  <a:lnTo>
                    <a:pt x="1297076" y="172338"/>
                  </a:lnTo>
                  <a:lnTo>
                    <a:pt x="1320571" y="215137"/>
                  </a:lnTo>
                  <a:lnTo>
                    <a:pt x="1340413" y="254000"/>
                  </a:lnTo>
                  <a:lnTo>
                    <a:pt x="1346225" y="266191"/>
                  </a:lnTo>
                  <a:lnTo>
                    <a:pt x="1350670" y="266191"/>
                  </a:lnTo>
                  <a:lnTo>
                    <a:pt x="1349336" y="232854"/>
                  </a:lnTo>
                  <a:lnTo>
                    <a:pt x="1348384" y="197992"/>
                  </a:lnTo>
                  <a:lnTo>
                    <a:pt x="1347812" y="161607"/>
                  </a:lnTo>
                  <a:lnTo>
                    <a:pt x="1347622" y="123698"/>
                  </a:lnTo>
                  <a:lnTo>
                    <a:pt x="1347622" y="72898"/>
                  </a:lnTo>
                  <a:lnTo>
                    <a:pt x="1347529" y="64639"/>
                  </a:lnTo>
                  <a:lnTo>
                    <a:pt x="1334414" y="28321"/>
                  </a:lnTo>
                  <a:lnTo>
                    <a:pt x="1318412" y="22351"/>
                  </a:lnTo>
                  <a:lnTo>
                    <a:pt x="1318412" y="4317"/>
                  </a:lnTo>
                  <a:lnTo>
                    <a:pt x="1421663" y="4317"/>
                  </a:lnTo>
                  <a:lnTo>
                    <a:pt x="1421663" y="22351"/>
                  </a:lnTo>
                  <a:lnTo>
                    <a:pt x="1414297" y="24764"/>
                  </a:lnTo>
                  <a:lnTo>
                    <a:pt x="1409217" y="26797"/>
                  </a:lnTo>
                  <a:lnTo>
                    <a:pt x="1392187" y="64873"/>
                  </a:lnTo>
                  <a:lnTo>
                    <a:pt x="1392072" y="72898"/>
                  </a:lnTo>
                  <a:lnTo>
                    <a:pt x="1392072" y="377189"/>
                  </a:lnTo>
                  <a:lnTo>
                    <a:pt x="1322730" y="377189"/>
                  </a:lnTo>
                  <a:lnTo>
                    <a:pt x="1199921" y="164591"/>
                  </a:lnTo>
                  <a:lnTo>
                    <a:pt x="1178283" y="126126"/>
                  </a:lnTo>
                  <a:lnTo>
                    <a:pt x="1163218" y="96900"/>
                  </a:lnTo>
                  <a:lnTo>
                    <a:pt x="1160805" y="96900"/>
                  </a:lnTo>
                  <a:lnTo>
                    <a:pt x="1161992" y="126662"/>
                  </a:lnTo>
                  <a:lnTo>
                    <a:pt x="1162869" y="157257"/>
                  </a:lnTo>
                  <a:lnTo>
                    <a:pt x="1163412" y="188662"/>
                  </a:lnTo>
                  <a:lnTo>
                    <a:pt x="1163599" y="220852"/>
                  </a:lnTo>
                  <a:lnTo>
                    <a:pt x="1163599" y="308863"/>
                  </a:lnTo>
                  <a:lnTo>
                    <a:pt x="1163720" y="318313"/>
                  </a:lnTo>
                  <a:lnTo>
                    <a:pt x="1172997" y="350520"/>
                  </a:lnTo>
                  <a:lnTo>
                    <a:pt x="1176553" y="353695"/>
                  </a:lnTo>
                  <a:lnTo>
                    <a:pt x="1183157" y="356615"/>
                  </a:lnTo>
                  <a:lnTo>
                    <a:pt x="1193063" y="359155"/>
                  </a:lnTo>
                  <a:lnTo>
                    <a:pt x="1193063" y="377189"/>
                  </a:lnTo>
                  <a:lnTo>
                    <a:pt x="1089812" y="377189"/>
                  </a:lnTo>
                  <a:lnTo>
                    <a:pt x="1089812" y="359155"/>
                  </a:lnTo>
                  <a:lnTo>
                    <a:pt x="1096543" y="357250"/>
                  </a:lnTo>
                  <a:lnTo>
                    <a:pt x="1101877" y="355218"/>
                  </a:lnTo>
                  <a:lnTo>
                    <a:pt x="1105814" y="353060"/>
                  </a:lnTo>
                  <a:lnTo>
                    <a:pt x="1109751" y="350900"/>
                  </a:lnTo>
                  <a:lnTo>
                    <a:pt x="1112672" y="347979"/>
                  </a:lnTo>
                  <a:lnTo>
                    <a:pt x="1114577" y="344170"/>
                  </a:lnTo>
                  <a:lnTo>
                    <a:pt x="1116482" y="340487"/>
                  </a:lnTo>
                  <a:lnTo>
                    <a:pt x="1117625" y="335788"/>
                  </a:lnTo>
                  <a:lnTo>
                    <a:pt x="1118260" y="330200"/>
                  </a:lnTo>
                  <a:lnTo>
                    <a:pt x="1118768" y="324485"/>
                  </a:lnTo>
                  <a:lnTo>
                    <a:pt x="1119022" y="317373"/>
                  </a:lnTo>
                  <a:lnTo>
                    <a:pt x="1119022" y="308863"/>
                  </a:lnTo>
                  <a:lnTo>
                    <a:pt x="1119022" y="72643"/>
                  </a:lnTo>
                  <a:lnTo>
                    <a:pt x="1113561" y="34798"/>
                  </a:lnTo>
                  <a:lnTo>
                    <a:pt x="1089812" y="22351"/>
                  </a:lnTo>
                  <a:lnTo>
                    <a:pt x="1089812" y="4317"/>
                  </a:lnTo>
                  <a:close/>
                </a:path>
                <a:path w="6652259" h="381634">
                  <a:moveTo>
                    <a:pt x="895502" y="4317"/>
                  </a:moveTo>
                  <a:lnTo>
                    <a:pt x="1038885" y="4317"/>
                  </a:lnTo>
                  <a:lnTo>
                    <a:pt x="1038885" y="22351"/>
                  </a:lnTo>
                  <a:lnTo>
                    <a:pt x="1031519" y="24384"/>
                  </a:lnTo>
                  <a:lnTo>
                    <a:pt x="1025931" y="26542"/>
                  </a:lnTo>
                  <a:lnTo>
                    <a:pt x="1022375" y="28828"/>
                  </a:lnTo>
                  <a:lnTo>
                    <a:pt x="1018819" y="31114"/>
                  </a:lnTo>
                  <a:lnTo>
                    <a:pt x="1016152" y="33781"/>
                  </a:lnTo>
                  <a:lnTo>
                    <a:pt x="1014374" y="37084"/>
                  </a:lnTo>
                  <a:lnTo>
                    <a:pt x="1012596" y="40386"/>
                  </a:lnTo>
                  <a:lnTo>
                    <a:pt x="1011199" y="44703"/>
                  </a:lnTo>
                  <a:lnTo>
                    <a:pt x="1010564" y="49911"/>
                  </a:lnTo>
                  <a:lnTo>
                    <a:pt x="1009802" y="55245"/>
                  </a:lnTo>
                  <a:lnTo>
                    <a:pt x="1009421" y="62991"/>
                  </a:lnTo>
                  <a:lnTo>
                    <a:pt x="1009421" y="73151"/>
                  </a:lnTo>
                  <a:lnTo>
                    <a:pt x="1009421" y="308610"/>
                  </a:lnTo>
                  <a:lnTo>
                    <a:pt x="1009421" y="314960"/>
                  </a:lnTo>
                  <a:lnTo>
                    <a:pt x="1009675" y="320928"/>
                  </a:lnTo>
                  <a:lnTo>
                    <a:pt x="1009929" y="326389"/>
                  </a:lnTo>
                  <a:lnTo>
                    <a:pt x="1010310" y="331850"/>
                  </a:lnTo>
                  <a:lnTo>
                    <a:pt x="1011072" y="336296"/>
                  </a:lnTo>
                  <a:lnTo>
                    <a:pt x="1012215" y="339725"/>
                  </a:lnTo>
                  <a:lnTo>
                    <a:pt x="1013231" y="343153"/>
                  </a:lnTo>
                  <a:lnTo>
                    <a:pt x="1038885" y="359155"/>
                  </a:lnTo>
                  <a:lnTo>
                    <a:pt x="1038885" y="377189"/>
                  </a:lnTo>
                  <a:lnTo>
                    <a:pt x="895502" y="377189"/>
                  </a:lnTo>
                  <a:lnTo>
                    <a:pt x="895502" y="359155"/>
                  </a:lnTo>
                  <a:lnTo>
                    <a:pt x="902233" y="357250"/>
                  </a:lnTo>
                  <a:lnTo>
                    <a:pt x="907567" y="355346"/>
                  </a:lnTo>
                  <a:lnTo>
                    <a:pt x="911504" y="353187"/>
                  </a:lnTo>
                  <a:lnTo>
                    <a:pt x="915441" y="351154"/>
                  </a:lnTo>
                  <a:lnTo>
                    <a:pt x="918362" y="348234"/>
                  </a:lnTo>
                  <a:lnTo>
                    <a:pt x="924839" y="317373"/>
                  </a:lnTo>
                  <a:lnTo>
                    <a:pt x="924839" y="308610"/>
                  </a:lnTo>
                  <a:lnTo>
                    <a:pt x="924839" y="72898"/>
                  </a:lnTo>
                  <a:lnTo>
                    <a:pt x="924839" y="64135"/>
                  </a:lnTo>
                  <a:lnTo>
                    <a:pt x="924585" y="57023"/>
                  </a:lnTo>
                  <a:lnTo>
                    <a:pt x="924077" y="51308"/>
                  </a:lnTo>
                  <a:lnTo>
                    <a:pt x="923696" y="45720"/>
                  </a:lnTo>
                  <a:lnTo>
                    <a:pt x="895502" y="22351"/>
                  </a:lnTo>
                  <a:lnTo>
                    <a:pt x="895502" y="4317"/>
                  </a:lnTo>
                  <a:close/>
                </a:path>
                <a:path w="6652259" h="381634">
                  <a:moveTo>
                    <a:pt x="391820" y="4317"/>
                  </a:moveTo>
                  <a:lnTo>
                    <a:pt x="502437" y="4317"/>
                  </a:lnTo>
                  <a:lnTo>
                    <a:pt x="599084" y="172338"/>
                  </a:lnTo>
                  <a:lnTo>
                    <a:pt x="622579" y="215137"/>
                  </a:lnTo>
                  <a:lnTo>
                    <a:pt x="642421" y="254000"/>
                  </a:lnTo>
                  <a:lnTo>
                    <a:pt x="648233" y="266191"/>
                  </a:lnTo>
                  <a:lnTo>
                    <a:pt x="652678" y="266191"/>
                  </a:lnTo>
                  <a:lnTo>
                    <a:pt x="651344" y="232854"/>
                  </a:lnTo>
                  <a:lnTo>
                    <a:pt x="650392" y="197992"/>
                  </a:lnTo>
                  <a:lnTo>
                    <a:pt x="649820" y="161607"/>
                  </a:lnTo>
                  <a:lnTo>
                    <a:pt x="649630" y="123698"/>
                  </a:lnTo>
                  <a:lnTo>
                    <a:pt x="649630" y="72898"/>
                  </a:lnTo>
                  <a:lnTo>
                    <a:pt x="649537" y="64639"/>
                  </a:lnTo>
                  <a:lnTo>
                    <a:pt x="636422" y="28321"/>
                  </a:lnTo>
                  <a:lnTo>
                    <a:pt x="620420" y="22351"/>
                  </a:lnTo>
                  <a:lnTo>
                    <a:pt x="620420" y="4317"/>
                  </a:lnTo>
                  <a:lnTo>
                    <a:pt x="723671" y="4317"/>
                  </a:lnTo>
                  <a:lnTo>
                    <a:pt x="723671" y="22351"/>
                  </a:lnTo>
                  <a:lnTo>
                    <a:pt x="716305" y="24764"/>
                  </a:lnTo>
                  <a:lnTo>
                    <a:pt x="711225" y="26797"/>
                  </a:lnTo>
                  <a:lnTo>
                    <a:pt x="694195" y="64873"/>
                  </a:lnTo>
                  <a:lnTo>
                    <a:pt x="694080" y="72898"/>
                  </a:lnTo>
                  <a:lnTo>
                    <a:pt x="694080" y="377189"/>
                  </a:lnTo>
                  <a:lnTo>
                    <a:pt x="624738" y="377189"/>
                  </a:lnTo>
                  <a:lnTo>
                    <a:pt x="501929" y="164591"/>
                  </a:lnTo>
                  <a:lnTo>
                    <a:pt x="480291" y="126126"/>
                  </a:lnTo>
                  <a:lnTo>
                    <a:pt x="465226" y="96900"/>
                  </a:lnTo>
                  <a:lnTo>
                    <a:pt x="462813" y="96900"/>
                  </a:lnTo>
                  <a:lnTo>
                    <a:pt x="464000" y="126662"/>
                  </a:lnTo>
                  <a:lnTo>
                    <a:pt x="464877" y="157257"/>
                  </a:lnTo>
                  <a:lnTo>
                    <a:pt x="465420" y="188662"/>
                  </a:lnTo>
                  <a:lnTo>
                    <a:pt x="465607" y="220852"/>
                  </a:lnTo>
                  <a:lnTo>
                    <a:pt x="465607" y="308863"/>
                  </a:lnTo>
                  <a:lnTo>
                    <a:pt x="465728" y="318313"/>
                  </a:lnTo>
                  <a:lnTo>
                    <a:pt x="475005" y="350520"/>
                  </a:lnTo>
                  <a:lnTo>
                    <a:pt x="478561" y="353695"/>
                  </a:lnTo>
                  <a:lnTo>
                    <a:pt x="485165" y="356615"/>
                  </a:lnTo>
                  <a:lnTo>
                    <a:pt x="495071" y="359155"/>
                  </a:lnTo>
                  <a:lnTo>
                    <a:pt x="495071" y="377189"/>
                  </a:lnTo>
                  <a:lnTo>
                    <a:pt x="391820" y="377189"/>
                  </a:lnTo>
                  <a:lnTo>
                    <a:pt x="391820" y="359155"/>
                  </a:lnTo>
                  <a:lnTo>
                    <a:pt x="398551" y="357250"/>
                  </a:lnTo>
                  <a:lnTo>
                    <a:pt x="403885" y="355218"/>
                  </a:lnTo>
                  <a:lnTo>
                    <a:pt x="407797" y="353060"/>
                  </a:lnTo>
                  <a:lnTo>
                    <a:pt x="411708" y="350900"/>
                  </a:lnTo>
                  <a:lnTo>
                    <a:pt x="414616" y="347979"/>
                  </a:lnTo>
                  <a:lnTo>
                    <a:pt x="416534" y="344170"/>
                  </a:lnTo>
                  <a:lnTo>
                    <a:pt x="418490" y="340487"/>
                  </a:lnTo>
                  <a:lnTo>
                    <a:pt x="419633" y="335788"/>
                  </a:lnTo>
                  <a:lnTo>
                    <a:pt x="420268" y="330200"/>
                  </a:lnTo>
                  <a:lnTo>
                    <a:pt x="420776" y="324485"/>
                  </a:lnTo>
                  <a:lnTo>
                    <a:pt x="421030" y="317373"/>
                  </a:lnTo>
                  <a:lnTo>
                    <a:pt x="421030" y="308863"/>
                  </a:lnTo>
                  <a:lnTo>
                    <a:pt x="421030" y="72643"/>
                  </a:lnTo>
                  <a:lnTo>
                    <a:pt x="415620" y="34798"/>
                  </a:lnTo>
                  <a:lnTo>
                    <a:pt x="391820" y="22351"/>
                  </a:lnTo>
                  <a:lnTo>
                    <a:pt x="391820" y="4317"/>
                  </a:lnTo>
                  <a:close/>
                </a:path>
                <a:path w="6652259" h="381634">
                  <a:moveTo>
                    <a:pt x="6087262" y="2412"/>
                  </a:moveTo>
                  <a:lnTo>
                    <a:pt x="6160160" y="2412"/>
                  </a:lnTo>
                  <a:lnTo>
                    <a:pt x="6250330" y="308355"/>
                  </a:lnTo>
                  <a:lnTo>
                    <a:pt x="6253239" y="317811"/>
                  </a:lnTo>
                  <a:lnTo>
                    <a:pt x="6271158" y="351281"/>
                  </a:lnTo>
                  <a:lnTo>
                    <a:pt x="6275476" y="354838"/>
                  </a:lnTo>
                  <a:lnTo>
                    <a:pt x="6281572" y="357504"/>
                  </a:lnTo>
                  <a:lnTo>
                    <a:pt x="6289446" y="359155"/>
                  </a:lnTo>
                  <a:lnTo>
                    <a:pt x="6289446" y="377189"/>
                  </a:lnTo>
                  <a:lnTo>
                    <a:pt x="6138697" y="377189"/>
                  </a:lnTo>
                  <a:lnTo>
                    <a:pt x="6138697" y="359155"/>
                  </a:lnTo>
                  <a:lnTo>
                    <a:pt x="6148095" y="358013"/>
                  </a:lnTo>
                  <a:lnTo>
                    <a:pt x="6155080" y="355346"/>
                  </a:lnTo>
                  <a:lnTo>
                    <a:pt x="6159652" y="351154"/>
                  </a:lnTo>
                  <a:lnTo>
                    <a:pt x="6164224" y="346963"/>
                  </a:lnTo>
                  <a:lnTo>
                    <a:pt x="6166510" y="341122"/>
                  </a:lnTo>
                  <a:lnTo>
                    <a:pt x="6166510" y="333375"/>
                  </a:lnTo>
                  <a:lnTo>
                    <a:pt x="6166510" y="327787"/>
                  </a:lnTo>
                  <a:lnTo>
                    <a:pt x="6165875" y="321563"/>
                  </a:lnTo>
                  <a:lnTo>
                    <a:pt x="6150889" y="261620"/>
                  </a:lnTo>
                  <a:lnTo>
                    <a:pt x="6034303" y="261620"/>
                  </a:lnTo>
                  <a:lnTo>
                    <a:pt x="6025286" y="287527"/>
                  </a:lnTo>
                  <a:lnTo>
                    <a:pt x="6022746" y="294893"/>
                  </a:lnTo>
                  <a:lnTo>
                    <a:pt x="6020714" y="301878"/>
                  </a:lnTo>
                  <a:lnTo>
                    <a:pt x="6019063" y="308737"/>
                  </a:lnTo>
                  <a:lnTo>
                    <a:pt x="6017412" y="315595"/>
                  </a:lnTo>
                  <a:lnTo>
                    <a:pt x="6016523" y="322834"/>
                  </a:lnTo>
                  <a:lnTo>
                    <a:pt x="6016523" y="330453"/>
                  </a:lnTo>
                  <a:lnTo>
                    <a:pt x="6018307" y="342261"/>
                  </a:lnTo>
                  <a:lnTo>
                    <a:pt x="6023651" y="350996"/>
                  </a:lnTo>
                  <a:lnTo>
                    <a:pt x="6032543" y="356635"/>
                  </a:lnTo>
                  <a:lnTo>
                    <a:pt x="6044971" y="359155"/>
                  </a:lnTo>
                  <a:lnTo>
                    <a:pt x="6044971" y="377189"/>
                  </a:lnTo>
                  <a:lnTo>
                    <a:pt x="5928385" y="377189"/>
                  </a:lnTo>
                  <a:lnTo>
                    <a:pt x="5928385" y="359155"/>
                  </a:lnTo>
                  <a:lnTo>
                    <a:pt x="5935116" y="358393"/>
                  </a:lnTo>
                  <a:lnTo>
                    <a:pt x="5940958" y="355980"/>
                  </a:lnTo>
                  <a:lnTo>
                    <a:pt x="5966501" y="322976"/>
                  </a:lnTo>
                  <a:lnTo>
                    <a:pt x="5973470" y="305815"/>
                  </a:lnTo>
                  <a:lnTo>
                    <a:pt x="6087262" y="2412"/>
                  </a:lnTo>
                  <a:close/>
                </a:path>
                <a:path w="6652259" h="381634">
                  <a:moveTo>
                    <a:pt x="4255414" y="2412"/>
                  </a:moveTo>
                  <a:lnTo>
                    <a:pt x="4328312" y="2412"/>
                  </a:lnTo>
                  <a:lnTo>
                    <a:pt x="4418482" y="308355"/>
                  </a:lnTo>
                  <a:lnTo>
                    <a:pt x="4421391" y="317811"/>
                  </a:lnTo>
                  <a:lnTo>
                    <a:pt x="4439310" y="351281"/>
                  </a:lnTo>
                  <a:lnTo>
                    <a:pt x="4443628" y="354838"/>
                  </a:lnTo>
                  <a:lnTo>
                    <a:pt x="4449724" y="357504"/>
                  </a:lnTo>
                  <a:lnTo>
                    <a:pt x="4457598" y="359155"/>
                  </a:lnTo>
                  <a:lnTo>
                    <a:pt x="4457598" y="377189"/>
                  </a:lnTo>
                  <a:lnTo>
                    <a:pt x="4306849" y="377189"/>
                  </a:lnTo>
                  <a:lnTo>
                    <a:pt x="4306849" y="359155"/>
                  </a:lnTo>
                  <a:lnTo>
                    <a:pt x="4316247" y="358013"/>
                  </a:lnTo>
                  <a:lnTo>
                    <a:pt x="4323232" y="355346"/>
                  </a:lnTo>
                  <a:lnTo>
                    <a:pt x="4327804" y="351154"/>
                  </a:lnTo>
                  <a:lnTo>
                    <a:pt x="4332376" y="346963"/>
                  </a:lnTo>
                  <a:lnTo>
                    <a:pt x="4334662" y="341122"/>
                  </a:lnTo>
                  <a:lnTo>
                    <a:pt x="4334662" y="333375"/>
                  </a:lnTo>
                  <a:lnTo>
                    <a:pt x="4334662" y="327787"/>
                  </a:lnTo>
                  <a:lnTo>
                    <a:pt x="4326407" y="288416"/>
                  </a:lnTo>
                  <a:lnTo>
                    <a:pt x="4319041" y="261620"/>
                  </a:lnTo>
                  <a:lnTo>
                    <a:pt x="4202455" y="261620"/>
                  </a:lnTo>
                  <a:lnTo>
                    <a:pt x="4193438" y="287527"/>
                  </a:lnTo>
                  <a:lnTo>
                    <a:pt x="4190898" y="294893"/>
                  </a:lnTo>
                  <a:lnTo>
                    <a:pt x="4188866" y="301878"/>
                  </a:lnTo>
                  <a:lnTo>
                    <a:pt x="4187215" y="308737"/>
                  </a:lnTo>
                  <a:lnTo>
                    <a:pt x="4185564" y="315595"/>
                  </a:lnTo>
                  <a:lnTo>
                    <a:pt x="4184675" y="322834"/>
                  </a:lnTo>
                  <a:lnTo>
                    <a:pt x="4184675" y="330453"/>
                  </a:lnTo>
                  <a:lnTo>
                    <a:pt x="4186459" y="342261"/>
                  </a:lnTo>
                  <a:lnTo>
                    <a:pt x="4191803" y="350996"/>
                  </a:lnTo>
                  <a:lnTo>
                    <a:pt x="4200695" y="356635"/>
                  </a:lnTo>
                  <a:lnTo>
                    <a:pt x="4213123" y="359155"/>
                  </a:lnTo>
                  <a:lnTo>
                    <a:pt x="4213123" y="377189"/>
                  </a:lnTo>
                  <a:lnTo>
                    <a:pt x="4096537" y="377189"/>
                  </a:lnTo>
                  <a:lnTo>
                    <a:pt x="4096537" y="359155"/>
                  </a:lnTo>
                  <a:lnTo>
                    <a:pt x="4103268" y="358393"/>
                  </a:lnTo>
                  <a:lnTo>
                    <a:pt x="4109110" y="355980"/>
                  </a:lnTo>
                  <a:lnTo>
                    <a:pt x="4134653" y="322976"/>
                  </a:lnTo>
                  <a:lnTo>
                    <a:pt x="4141622" y="305815"/>
                  </a:lnTo>
                  <a:lnTo>
                    <a:pt x="4255414" y="2412"/>
                  </a:lnTo>
                  <a:close/>
                </a:path>
                <a:path w="6652259" h="381634">
                  <a:moveTo>
                    <a:pt x="3141370" y="2412"/>
                  </a:moveTo>
                  <a:lnTo>
                    <a:pt x="3214268" y="2412"/>
                  </a:lnTo>
                  <a:lnTo>
                    <a:pt x="3304438" y="308355"/>
                  </a:lnTo>
                  <a:lnTo>
                    <a:pt x="3307347" y="317811"/>
                  </a:lnTo>
                  <a:lnTo>
                    <a:pt x="3325266" y="351281"/>
                  </a:lnTo>
                  <a:lnTo>
                    <a:pt x="3329584" y="354838"/>
                  </a:lnTo>
                  <a:lnTo>
                    <a:pt x="3335680" y="357504"/>
                  </a:lnTo>
                  <a:lnTo>
                    <a:pt x="3343554" y="359155"/>
                  </a:lnTo>
                  <a:lnTo>
                    <a:pt x="3343554" y="377189"/>
                  </a:lnTo>
                  <a:lnTo>
                    <a:pt x="3192805" y="377189"/>
                  </a:lnTo>
                  <a:lnTo>
                    <a:pt x="3192805" y="359155"/>
                  </a:lnTo>
                  <a:lnTo>
                    <a:pt x="3202203" y="358013"/>
                  </a:lnTo>
                  <a:lnTo>
                    <a:pt x="3209188" y="355346"/>
                  </a:lnTo>
                  <a:lnTo>
                    <a:pt x="3213760" y="351154"/>
                  </a:lnTo>
                  <a:lnTo>
                    <a:pt x="3218332" y="346963"/>
                  </a:lnTo>
                  <a:lnTo>
                    <a:pt x="3220618" y="341122"/>
                  </a:lnTo>
                  <a:lnTo>
                    <a:pt x="3220618" y="333375"/>
                  </a:lnTo>
                  <a:lnTo>
                    <a:pt x="3220618" y="327787"/>
                  </a:lnTo>
                  <a:lnTo>
                    <a:pt x="3219983" y="321563"/>
                  </a:lnTo>
                  <a:lnTo>
                    <a:pt x="3204997" y="261620"/>
                  </a:lnTo>
                  <a:lnTo>
                    <a:pt x="3088411" y="261620"/>
                  </a:lnTo>
                  <a:lnTo>
                    <a:pt x="3079394" y="287527"/>
                  </a:lnTo>
                  <a:lnTo>
                    <a:pt x="3076854" y="294893"/>
                  </a:lnTo>
                  <a:lnTo>
                    <a:pt x="3074822" y="301878"/>
                  </a:lnTo>
                  <a:lnTo>
                    <a:pt x="3073171" y="308737"/>
                  </a:lnTo>
                  <a:lnTo>
                    <a:pt x="3071520" y="315595"/>
                  </a:lnTo>
                  <a:lnTo>
                    <a:pt x="3070631" y="322834"/>
                  </a:lnTo>
                  <a:lnTo>
                    <a:pt x="3070631" y="330453"/>
                  </a:lnTo>
                  <a:lnTo>
                    <a:pt x="3072415" y="342261"/>
                  </a:lnTo>
                  <a:lnTo>
                    <a:pt x="3077759" y="350996"/>
                  </a:lnTo>
                  <a:lnTo>
                    <a:pt x="3086651" y="356635"/>
                  </a:lnTo>
                  <a:lnTo>
                    <a:pt x="3099079" y="359155"/>
                  </a:lnTo>
                  <a:lnTo>
                    <a:pt x="3099079" y="377189"/>
                  </a:lnTo>
                  <a:lnTo>
                    <a:pt x="2982493" y="377189"/>
                  </a:lnTo>
                  <a:lnTo>
                    <a:pt x="2982493" y="359155"/>
                  </a:lnTo>
                  <a:lnTo>
                    <a:pt x="2989224" y="358393"/>
                  </a:lnTo>
                  <a:lnTo>
                    <a:pt x="2995066" y="355980"/>
                  </a:lnTo>
                  <a:lnTo>
                    <a:pt x="3020609" y="322976"/>
                  </a:lnTo>
                  <a:lnTo>
                    <a:pt x="3027578" y="305815"/>
                  </a:lnTo>
                  <a:lnTo>
                    <a:pt x="3141370" y="2412"/>
                  </a:lnTo>
                  <a:close/>
                </a:path>
                <a:path w="6652259" h="381634">
                  <a:moveTo>
                    <a:pt x="158940" y="2412"/>
                  </a:moveTo>
                  <a:lnTo>
                    <a:pt x="231863" y="2412"/>
                  </a:lnTo>
                  <a:lnTo>
                    <a:pt x="321983" y="308355"/>
                  </a:lnTo>
                  <a:lnTo>
                    <a:pt x="324866" y="317811"/>
                  </a:lnTo>
                  <a:lnTo>
                    <a:pt x="342734" y="351281"/>
                  </a:lnTo>
                  <a:lnTo>
                    <a:pt x="347103" y="354838"/>
                  </a:lnTo>
                  <a:lnTo>
                    <a:pt x="353212" y="357504"/>
                  </a:lnTo>
                  <a:lnTo>
                    <a:pt x="361035" y="359155"/>
                  </a:lnTo>
                  <a:lnTo>
                    <a:pt x="361035" y="377189"/>
                  </a:lnTo>
                  <a:lnTo>
                    <a:pt x="210286" y="377189"/>
                  </a:lnTo>
                  <a:lnTo>
                    <a:pt x="210286" y="359155"/>
                  </a:lnTo>
                  <a:lnTo>
                    <a:pt x="219748" y="358013"/>
                  </a:lnTo>
                  <a:lnTo>
                    <a:pt x="226758" y="355346"/>
                  </a:lnTo>
                  <a:lnTo>
                    <a:pt x="231317" y="351154"/>
                  </a:lnTo>
                  <a:lnTo>
                    <a:pt x="235864" y="346963"/>
                  </a:lnTo>
                  <a:lnTo>
                    <a:pt x="238137" y="341122"/>
                  </a:lnTo>
                  <a:lnTo>
                    <a:pt x="238137" y="333375"/>
                  </a:lnTo>
                  <a:lnTo>
                    <a:pt x="238137" y="327787"/>
                  </a:lnTo>
                  <a:lnTo>
                    <a:pt x="229946" y="288416"/>
                  </a:lnTo>
                  <a:lnTo>
                    <a:pt x="222580" y="261620"/>
                  </a:lnTo>
                  <a:lnTo>
                    <a:pt x="105956" y="261620"/>
                  </a:lnTo>
                  <a:lnTo>
                    <a:pt x="96951" y="287527"/>
                  </a:lnTo>
                  <a:lnTo>
                    <a:pt x="94399" y="294893"/>
                  </a:lnTo>
                  <a:lnTo>
                    <a:pt x="92303" y="301878"/>
                  </a:lnTo>
                  <a:lnTo>
                    <a:pt x="90665" y="308737"/>
                  </a:lnTo>
                  <a:lnTo>
                    <a:pt x="89026" y="315595"/>
                  </a:lnTo>
                  <a:lnTo>
                    <a:pt x="88214" y="322834"/>
                  </a:lnTo>
                  <a:lnTo>
                    <a:pt x="88214" y="330453"/>
                  </a:lnTo>
                  <a:lnTo>
                    <a:pt x="89988" y="342261"/>
                  </a:lnTo>
                  <a:lnTo>
                    <a:pt x="95311" y="350996"/>
                  </a:lnTo>
                  <a:lnTo>
                    <a:pt x="104185" y="356635"/>
                  </a:lnTo>
                  <a:lnTo>
                    <a:pt x="116611" y="359155"/>
                  </a:lnTo>
                  <a:lnTo>
                    <a:pt x="116611" y="377189"/>
                  </a:lnTo>
                  <a:lnTo>
                    <a:pt x="0" y="377189"/>
                  </a:lnTo>
                  <a:lnTo>
                    <a:pt x="0" y="359155"/>
                  </a:lnTo>
                  <a:lnTo>
                    <a:pt x="6731" y="358393"/>
                  </a:lnTo>
                  <a:lnTo>
                    <a:pt x="12649" y="355980"/>
                  </a:lnTo>
                  <a:lnTo>
                    <a:pt x="38161" y="322976"/>
                  </a:lnTo>
                  <a:lnTo>
                    <a:pt x="45059" y="305815"/>
                  </a:lnTo>
                  <a:lnTo>
                    <a:pt x="158940" y="2412"/>
                  </a:lnTo>
                  <a:close/>
                </a:path>
                <a:path w="6652259" h="381634">
                  <a:moveTo>
                    <a:pt x="3979443" y="0"/>
                  </a:moveTo>
                  <a:lnTo>
                    <a:pt x="4017805" y="1660"/>
                  </a:lnTo>
                  <a:lnTo>
                    <a:pt x="4064037" y="9636"/>
                  </a:lnTo>
                  <a:lnTo>
                    <a:pt x="4076090" y="12826"/>
                  </a:lnTo>
                  <a:lnTo>
                    <a:pt x="4076090" y="91948"/>
                  </a:lnTo>
                  <a:lnTo>
                    <a:pt x="4038879" y="91948"/>
                  </a:lnTo>
                  <a:lnTo>
                    <a:pt x="4035144" y="77539"/>
                  </a:lnTo>
                  <a:lnTo>
                    <a:pt x="4030433" y="65166"/>
                  </a:lnTo>
                  <a:lnTo>
                    <a:pt x="4001763" y="35559"/>
                  </a:lnTo>
                  <a:lnTo>
                    <a:pt x="3980967" y="31876"/>
                  </a:lnTo>
                  <a:lnTo>
                    <a:pt x="3960748" y="34470"/>
                  </a:lnTo>
                  <a:lnTo>
                    <a:pt x="3928121" y="55183"/>
                  </a:lnTo>
                  <a:lnTo>
                    <a:pt x="3906021" y="96468"/>
                  </a:lnTo>
                  <a:lnTo>
                    <a:pt x="3894972" y="157896"/>
                  </a:lnTo>
                  <a:lnTo>
                    <a:pt x="3893591" y="196087"/>
                  </a:lnTo>
                  <a:lnTo>
                    <a:pt x="3894853" y="231614"/>
                  </a:lnTo>
                  <a:lnTo>
                    <a:pt x="3904949" y="288903"/>
                  </a:lnTo>
                  <a:lnTo>
                    <a:pt x="3925123" y="327644"/>
                  </a:lnTo>
                  <a:lnTo>
                    <a:pt x="3973093" y="349503"/>
                  </a:lnTo>
                  <a:lnTo>
                    <a:pt x="3982620" y="349097"/>
                  </a:lnTo>
                  <a:lnTo>
                    <a:pt x="4021625" y="329094"/>
                  </a:lnTo>
                  <a:lnTo>
                    <a:pt x="4038625" y="285114"/>
                  </a:lnTo>
                  <a:lnTo>
                    <a:pt x="4076090" y="285114"/>
                  </a:lnTo>
                  <a:lnTo>
                    <a:pt x="4076090" y="367791"/>
                  </a:lnTo>
                  <a:lnTo>
                    <a:pt x="4061374" y="371151"/>
                  </a:lnTo>
                  <a:lnTo>
                    <a:pt x="4021226" y="378205"/>
                  </a:lnTo>
                  <a:lnTo>
                    <a:pt x="3982828" y="381295"/>
                  </a:lnTo>
                  <a:lnTo>
                    <a:pt x="3969537" y="381508"/>
                  </a:lnTo>
                  <a:lnTo>
                    <a:pt x="3942460" y="380224"/>
                  </a:lnTo>
                  <a:lnTo>
                    <a:pt x="3896117" y="369988"/>
                  </a:lnTo>
                  <a:lnTo>
                    <a:pt x="3860069" y="349486"/>
                  </a:lnTo>
                  <a:lnTo>
                    <a:pt x="3833554" y="318573"/>
                  </a:lnTo>
                  <a:lnTo>
                    <a:pt x="3816367" y="277090"/>
                  </a:lnTo>
                  <a:lnTo>
                    <a:pt x="3807794" y="224702"/>
                  </a:lnTo>
                  <a:lnTo>
                    <a:pt x="3806723" y="194437"/>
                  </a:lnTo>
                  <a:lnTo>
                    <a:pt x="3807985" y="165768"/>
                  </a:lnTo>
                  <a:lnTo>
                    <a:pt x="3818081" y="114194"/>
                  </a:lnTo>
                  <a:lnTo>
                    <a:pt x="3838108" y="70665"/>
                  </a:lnTo>
                  <a:lnTo>
                    <a:pt x="3867635" y="36895"/>
                  </a:lnTo>
                  <a:lnTo>
                    <a:pt x="3906452" y="13340"/>
                  </a:lnTo>
                  <a:lnTo>
                    <a:pt x="3953176" y="1478"/>
                  </a:lnTo>
                  <a:lnTo>
                    <a:pt x="3979443" y="0"/>
                  </a:lnTo>
                  <a:close/>
                </a:path>
                <a:path w="6652259" h="381634">
                  <a:moveTo>
                    <a:pt x="1948078" y="0"/>
                  </a:moveTo>
                  <a:lnTo>
                    <a:pt x="1986392" y="2928"/>
                  </a:lnTo>
                  <a:lnTo>
                    <a:pt x="2047733" y="26360"/>
                  </a:lnTo>
                  <a:lnTo>
                    <a:pt x="2088669" y="73074"/>
                  </a:lnTo>
                  <a:lnTo>
                    <a:pt x="2109104" y="142642"/>
                  </a:lnTo>
                  <a:lnTo>
                    <a:pt x="2111654" y="185927"/>
                  </a:lnTo>
                  <a:lnTo>
                    <a:pt x="2110894" y="210833"/>
                  </a:lnTo>
                  <a:lnTo>
                    <a:pt x="2104849" y="255168"/>
                  </a:lnTo>
                  <a:lnTo>
                    <a:pt x="2092850" y="292238"/>
                  </a:lnTo>
                  <a:lnTo>
                    <a:pt x="2064918" y="335279"/>
                  </a:lnTo>
                  <a:lnTo>
                    <a:pt x="2026395" y="363926"/>
                  </a:lnTo>
                  <a:lnTo>
                    <a:pt x="1978272" y="378729"/>
                  </a:lnTo>
                  <a:lnTo>
                    <a:pt x="1941601" y="381508"/>
                  </a:lnTo>
                  <a:lnTo>
                    <a:pt x="1903926" y="378577"/>
                  </a:lnTo>
                  <a:lnTo>
                    <a:pt x="1843624" y="355093"/>
                  </a:lnTo>
                  <a:lnTo>
                    <a:pt x="1803355" y="308086"/>
                  </a:lnTo>
                  <a:lnTo>
                    <a:pt x="1783214" y="237791"/>
                  </a:lnTo>
                  <a:lnTo>
                    <a:pt x="1780692" y="193928"/>
                  </a:lnTo>
                  <a:lnTo>
                    <a:pt x="1781908" y="164284"/>
                  </a:lnTo>
                  <a:lnTo>
                    <a:pt x="1791675" y="111758"/>
                  </a:lnTo>
                  <a:lnTo>
                    <a:pt x="1811130" y="68397"/>
                  </a:lnTo>
                  <a:lnTo>
                    <a:pt x="1839844" y="35250"/>
                  </a:lnTo>
                  <a:lnTo>
                    <a:pt x="1877587" y="12698"/>
                  </a:lnTo>
                  <a:lnTo>
                    <a:pt x="1922787" y="1406"/>
                  </a:lnTo>
                  <a:lnTo>
                    <a:pt x="194807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35940" y="1619453"/>
            <a:ext cx="7308850" cy="3759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6350" indent="-274320" algn="just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spc="-5" dirty="0">
                <a:latin typeface="Cambria"/>
                <a:cs typeface="Cambria"/>
              </a:rPr>
              <a:t>It</a:t>
            </a:r>
            <a:r>
              <a:rPr sz="4000" spc="455" dirty="0">
                <a:latin typeface="Cambria"/>
                <a:cs typeface="Cambria"/>
              </a:rPr>
              <a:t> </a:t>
            </a:r>
            <a:r>
              <a:rPr sz="4000" dirty="0">
                <a:latin typeface="Cambria"/>
                <a:cs typeface="Cambria"/>
              </a:rPr>
              <a:t>is</a:t>
            </a:r>
            <a:r>
              <a:rPr sz="4000" spc="45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a</a:t>
            </a:r>
            <a:r>
              <a:rPr sz="4000" spc="46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plan</a:t>
            </a:r>
            <a:r>
              <a:rPr sz="4000" spc="45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of</a:t>
            </a:r>
            <a:r>
              <a:rPr sz="4000" spc="47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action</a:t>
            </a:r>
            <a:r>
              <a:rPr sz="4000" spc="45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that</a:t>
            </a:r>
            <a:r>
              <a:rPr sz="4000" spc="470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exists </a:t>
            </a:r>
            <a:r>
              <a:rPr sz="4000" spc="-869" dirty="0">
                <a:latin typeface="Cambria"/>
                <a:cs typeface="Cambria"/>
              </a:rPr>
              <a:t> </a:t>
            </a:r>
            <a:r>
              <a:rPr sz="4000" dirty="0">
                <a:latin typeface="Cambria"/>
                <a:cs typeface="Cambria"/>
              </a:rPr>
              <a:t>in</a:t>
            </a:r>
            <a:r>
              <a:rPr sz="4000" spc="-10" dirty="0">
                <a:latin typeface="Cambria"/>
                <a:cs typeface="Cambria"/>
              </a:rPr>
              <a:t> the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nurses</a:t>
            </a:r>
            <a:r>
              <a:rPr sz="4000" spc="30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mind</a:t>
            </a:r>
            <a:endParaRPr sz="40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dirty="0">
                <a:latin typeface="Cambria"/>
                <a:cs typeface="Cambria"/>
              </a:rPr>
              <a:t>Eg:</a:t>
            </a:r>
            <a:r>
              <a:rPr sz="4000" spc="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Nurse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30" dirty="0">
                <a:latin typeface="Cambria"/>
                <a:cs typeface="Cambria"/>
              </a:rPr>
              <a:t>may</a:t>
            </a:r>
            <a:r>
              <a:rPr sz="4000" spc="-2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think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“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Mrs. 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Shanthi </a:t>
            </a:r>
            <a:r>
              <a:rPr sz="4000" dirty="0">
                <a:latin typeface="Cambria"/>
                <a:cs typeface="Cambria"/>
              </a:rPr>
              <a:t>is </a:t>
            </a:r>
            <a:r>
              <a:rPr sz="4000" spc="-25" dirty="0">
                <a:latin typeface="Cambria"/>
                <a:cs typeface="Cambria"/>
              </a:rPr>
              <a:t>very </a:t>
            </a:r>
            <a:r>
              <a:rPr sz="4000" spc="-15" dirty="0">
                <a:latin typeface="Cambria"/>
                <a:cs typeface="Cambria"/>
              </a:rPr>
              <a:t>tired, </a:t>
            </a:r>
            <a:r>
              <a:rPr sz="4000" spc="-5" dirty="0">
                <a:latin typeface="Cambria"/>
                <a:cs typeface="Cambria"/>
              </a:rPr>
              <a:t>I will </a:t>
            </a:r>
            <a:r>
              <a:rPr sz="4000" spc="-10" dirty="0">
                <a:latin typeface="Cambria"/>
                <a:cs typeface="Cambria"/>
              </a:rPr>
              <a:t>need </a:t>
            </a:r>
            <a:r>
              <a:rPr sz="4000" spc="-5" dirty="0">
                <a:latin typeface="Cambria"/>
                <a:cs typeface="Cambria"/>
              </a:rPr>
              <a:t> </a:t>
            </a:r>
            <a:r>
              <a:rPr sz="4000" spc="-20" dirty="0">
                <a:latin typeface="Cambria"/>
                <a:cs typeface="Cambria"/>
              </a:rPr>
              <a:t>to</a:t>
            </a:r>
            <a:r>
              <a:rPr sz="4000" spc="-15" dirty="0">
                <a:latin typeface="Cambria"/>
                <a:cs typeface="Cambria"/>
              </a:rPr>
              <a:t> </a:t>
            </a:r>
            <a:r>
              <a:rPr sz="4000" spc="-25" dirty="0">
                <a:latin typeface="Cambria"/>
                <a:cs typeface="Cambria"/>
              </a:rPr>
              <a:t>reinforce</a:t>
            </a:r>
            <a:r>
              <a:rPr sz="4000" spc="-2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her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teaching</a:t>
            </a:r>
            <a:r>
              <a:rPr sz="4000" spc="-5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after </a:t>
            </a:r>
            <a:r>
              <a:rPr sz="4000" spc="-1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she</a:t>
            </a:r>
            <a:r>
              <a:rPr sz="4000" spc="5" dirty="0">
                <a:latin typeface="Cambria"/>
                <a:cs typeface="Cambria"/>
              </a:rPr>
              <a:t> </a:t>
            </a:r>
            <a:r>
              <a:rPr sz="4000" dirty="0">
                <a:latin typeface="Cambria"/>
                <a:cs typeface="Cambria"/>
              </a:rPr>
              <a:t>is</a:t>
            </a:r>
            <a:r>
              <a:rPr sz="4000" spc="-10" dirty="0">
                <a:latin typeface="Cambria"/>
                <a:cs typeface="Cambria"/>
              </a:rPr>
              <a:t> </a:t>
            </a:r>
            <a:r>
              <a:rPr sz="4000" spc="-20" dirty="0">
                <a:latin typeface="Cambria"/>
                <a:cs typeface="Cambria"/>
              </a:rPr>
              <a:t>rested”</a:t>
            </a:r>
            <a:endParaRPr sz="4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3127" y="679830"/>
            <a:ext cx="7086600" cy="852169"/>
            <a:chOff x="643127" y="679830"/>
            <a:chExt cx="7086600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127" y="1187195"/>
              <a:ext cx="7060677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9701" y="684402"/>
              <a:ext cx="7065073" cy="519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79598" y="787780"/>
              <a:ext cx="4151629" cy="209550"/>
            </a:xfrm>
            <a:custGeom>
              <a:avLst/>
              <a:gdLst/>
              <a:ahLst/>
              <a:cxnLst/>
              <a:rect l="l" t="t" r="r" b="b"/>
              <a:pathLst>
                <a:path w="4151629" h="209550">
                  <a:moveTo>
                    <a:pt x="4091685" y="0"/>
                  </a:moveTo>
                  <a:lnTo>
                    <a:pt x="4017263" y="209423"/>
                  </a:lnTo>
                  <a:lnTo>
                    <a:pt x="4151249" y="209423"/>
                  </a:lnTo>
                  <a:lnTo>
                    <a:pt x="4091685" y="0"/>
                  </a:lnTo>
                  <a:close/>
                </a:path>
                <a:path w="4151629" h="209550">
                  <a:moveTo>
                    <a:pt x="1596898" y="0"/>
                  </a:moveTo>
                  <a:lnTo>
                    <a:pt x="1522476" y="209423"/>
                  </a:lnTo>
                  <a:lnTo>
                    <a:pt x="1656461" y="209423"/>
                  </a:lnTo>
                  <a:lnTo>
                    <a:pt x="1596898" y="0"/>
                  </a:lnTo>
                  <a:close/>
                </a:path>
                <a:path w="4151629" h="209550">
                  <a:moveTo>
                    <a:pt x="74421" y="0"/>
                  </a:moveTo>
                  <a:lnTo>
                    <a:pt x="0" y="209423"/>
                  </a:lnTo>
                  <a:lnTo>
                    <a:pt x="133984" y="209423"/>
                  </a:lnTo>
                  <a:lnTo>
                    <a:pt x="7442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0627" y="729233"/>
              <a:ext cx="143510" cy="2194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29631" y="729233"/>
              <a:ext cx="145669" cy="2167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1236" y="729233"/>
              <a:ext cx="145669" cy="21678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59701" y="684402"/>
              <a:ext cx="7065645" cy="520065"/>
            </a:xfrm>
            <a:custGeom>
              <a:avLst/>
              <a:gdLst/>
              <a:ahLst/>
              <a:cxnLst/>
              <a:rect l="l" t="t" r="r" b="b"/>
              <a:pathLst>
                <a:path w="7065645" h="520065">
                  <a:moveTo>
                    <a:pt x="649033" y="43434"/>
                  </a:moveTo>
                  <a:lnTo>
                    <a:pt x="602045" y="56356"/>
                  </a:lnTo>
                  <a:lnTo>
                    <a:pt x="568896" y="94996"/>
                  </a:lnTo>
                  <a:lnTo>
                    <a:pt x="549219" y="160559"/>
                  </a:lnTo>
                  <a:lnTo>
                    <a:pt x="544298" y="203831"/>
                  </a:lnTo>
                  <a:lnTo>
                    <a:pt x="542658" y="254126"/>
                  </a:lnTo>
                  <a:lnTo>
                    <a:pt x="544344" y="306655"/>
                  </a:lnTo>
                  <a:lnTo>
                    <a:pt x="549402" y="352028"/>
                  </a:lnTo>
                  <a:lnTo>
                    <a:pt x="557831" y="390233"/>
                  </a:lnTo>
                  <a:lnTo>
                    <a:pt x="584905" y="445335"/>
                  </a:lnTo>
                  <a:lnTo>
                    <a:pt x="626136" y="472819"/>
                  </a:lnTo>
                  <a:lnTo>
                    <a:pt x="652081" y="476250"/>
                  </a:lnTo>
                  <a:lnTo>
                    <a:pt x="665845" y="475275"/>
                  </a:lnTo>
                  <a:lnTo>
                    <a:pt x="710376" y="452276"/>
                  </a:lnTo>
                  <a:lnTo>
                    <a:pt x="733361" y="417575"/>
                  </a:lnTo>
                  <a:lnTo>
                    <a:pt x="748077" y="370248"/>
                  </a:lnTo>
                  <a:lnTo>
                    <a:pt x="753602" y="332487"/>
                  </a:lnTo>
                  <a:lnTo>
                    <a:pt x="756269" y="290820"/>
                  </a:lnTo>
                  <a:lnTo>
                    <a:pt x="756602" y="268605"/>
                  </a:lnTo>
                  <a:lnTo>
                    <a:pt x="755866" y="233054"/>
                  </a:lnTo>
                  <a:lnTo>
                    <a:pt x="750012" y="171003"/>
                  </a:lnTo>
                  <a:lnTo>
                    <a:pt x="738274" y="121021"/>
                  </a:lnTo>
                  <a:lnTo>
                    <a:pt x="720558" y="83250"/>
                  </a:lnTo>
                  <a:lnTo>
                    <a:pt x="682593" y="49815"/>
                  </a:lnTo>
                  <a:lnTo>
                    <a:pt x="649033" y="43434"/>
                  </a:lnTo>
                  <a:close/>
                </a:path>
                <a:path w="7065645" h="520065">
                  <a:moveTo>
                    <a:pt x="6613080" y="5842"/>
                  </a:moveTo>
                  <a:lnTo>
                    <a:pt x="6763702" y="5842"/>
                  </a:lnTo>
                  <a:lnTo>
                    <a:pt x="6895401" y="234696"/>
                  </a:lnTo>
                  <a:lnTo>
                    <a:pt x="6918047" y="275683"/>
                  </a:lnTo>
                  <a:lnTo>
                    <a:pt x="6937025" y="311312"/>
                  </a:lnTo>
                  <a:lnTo>
                    <a:pt x="6954551" y="346086"/>
                  </a:lnTo>
                  <a:lnTo>
                    <a:pt x="6962457" y="362712"/>
                  </a:lnTo>
                  <a:lnTo>
                    <a:pt x="6968426" y="362712"/>
                  </a:lnTo>
                  <a:lnTo>
                    <a:pt x="6966592" y="317208"/>
                  </a:lnTo>
                  <a:lnTo>
                    <a:pt x="6965283" y="269668"/>
                  </a:lnTo>
                  <a:lnTo>
                    <a:pt x="6964497" y="220104"/>
                  </a:lnTo>
                  <a:lnTo>
                    <a:pt x="6964235" y="168529"/>
                  </a:lnTo>
                  <a:lnTo>
                    <a:pt x="6964235" y="99313"/>
                  </a:lnTo>
                  <a:lnTo>
                    <a:pt x="6964118" y="88050"/>
                  </a:lnTo>
                  <a:lnTo>
                    <a:pt x="6956615" y="48006"/>
                  </a:lnTo>
                  <a:lnTo>
                    <a:pt x="6954075" y="44196"/>
                  </a:lnTo>
                  <a:lnTo>
                    <a:pt x="6924484" y="30480"/>
                  </a:lnTo>
                  <a:lnTo>
                    <a:pt x="6924484" y="5842"/>
                  </a:lnTo>
                  <a:lnTo>
                    <a:pt x="7065073" y="5842"/>
                  </a:lnTo>
                  <a:lnTo>
                    <a:pt x="7065073" y="30480"/>
                  </a:lnTo>
                  <a:lnTo>
                    <a:pt x="7055167" y="33655"/>
                  </a:lnTo>
                  <a:lnTo>
                    <a:pt x="7048182" y="36449"/>
                  </a:lnTo>
                  <a:lnTo>
                    <a:pt x="7044118" y="38608"/>
                  </a:lnTo>
                  <a:lnTo>
                    <a:pt x="7040054" y="40894"/>
                  </a:lnTo>
                  <a:lnTo>
                    <a:pt x="7036498" y="43814"/>
                  </a:lnTo>
                  <a:lnTo>
                    <a:pt x="7033704" y="47625"/>
                  </a:lnTo>
                  <a:lnTo>
                    <a:pt x="7030783" y="51308"/>
                  </a:lnTo>
                  <a:lnTo>
                    <a:pt x="7024941" y="99313"/>
                  </a:lnTo>
                  <a:lnTo>
                    <a:pt x="7024941" y="513842"/>
                  </a:lnTo>
                  <a:lnTo>
                    <a:pt x="6930453" y="513842"/>
                  </a:lnTo>
                  <a:lnTo>
                    <a:pt x="6762940" y="224282"/>
                  </a:lnTo>
                  <a:lnTo>
                    <a:pt x="6733619" y="171846"/>
                  </a:lnTo>
                  <a:lnTo>
                    <a:pt x="6713156" y="132080"/>
                  </a:lnTo>
                  <a:lnTo>
                    <a:pt x="6709727" y="132080"/>
                  </a:lnTo>
                  <a:lnTo>
                    <a:pt x="6711394" y="172634"/>
                  </a:lnTo>
                  <a:lnTo>
                    <a:pt x="6712584" y="214296"/>
                  </a:lnTo>
                  <a:lnTo>
                    <a:pt x="6713299" y="257077"/>
                  </a:lnTo>
                  <a:lnTo>
                    <a:pt x="6713537" y="300989"/>
                  </a:lnTo>
                  <a:lnTo>
                    <a:pt x="6713537" y="420750"/>
                  </a:lnTo>
                  <a:lnTo>
                    <a:pt x="6713706" y="433685"/>
                  </a:lnTo>
                  <a:lnTo>
                    <a:pt x="6721538" y="473201"/>
                  </a:lnTo>
                  <a:lnTo>
                    <a:pt x="6753669" y="489204"/>
                  </a:lnTo>
                  <a:lnTo>
                    <a:pt x="6753669" y="513842"/>
                  </a:lnTo>
                  <a:lnTo>
                    <a:pt x="6613080" y="513842"/>
                  </a:lnTo>
                  <a:lnTo>
                    <a:pt x="6613080" y="489204"/>
                  </a:lnTo>
                  <a:lnTo>
                    <a:pt x="6622224" y="486791"/>
                  </a:lnTo>
                  <a:lnTo>
                    <a:pt x="6629463" y="483997"/>
                  </a:lnTo>
                  <a:lnTo>
                    <a:pt x="6651688" y="449834"/>
                  </a:lnTo>
                  <a:lnTo>
                    <a:pt x="6652831" y="420750"/>
                  </a:lnTo>
                  <a:lnTo>
                    <a:pt x="6652831" y="98933"/>
                  </a:lnTo>
                  <a:lnTo>
                    <a:pt x="6650418" y="60451"/>
                  </a:lnTo>
                  <a:lnTo>
                    <a:pt x="6622151" y="33172"/>
                  </a:lnTo>
                  <a:lnTo>
                    <a:pt x="6613080" y="30480"/>
                  </a:lnTo>
                  <a:lnTo>
                    <a:pt x="6613080" y="5842"/>
                  </a:lnTo>
                  <a:close/>
                </a:path>
                <a:path w="7065645" h="520065">
                  <a:moveTo>
                    <a:pt x="5698172" y="5842"/>
                  </a:moveTo>
                  <a:lnTo>
                    <a:pt x="5893625" y="5842"/>
                  </a:lnTo>
                  <a:lnTo>
                    <a:pt x="5893625" y="30480"/>
                  </a:lnTo>
                  <a:lnTo>
                    <a:pt x="5884608" y="32893"/>
                  </a:lnTo>
                  <a:lnTo>
                    <a:pt x="5877623" y="35560"/>
                  </a:lnTo>
                  <a:lnTo>
                    <a:pt x="5872416" y="38481"/>
                  </a:lnTo>
                  <a:lnTo>
                    <a:pt x="5867209" y="41275"/>
                  </a:lnTo>
                  <a:lnTo>
                    <a:pt x="5863145" y="45212"/>
                  </a:lnTo>
                  <a:lnTo>
                    <a:pt x="5853715" y="82613"/>
                  </a:lnTo>
                  <a:lnTo>
                    <a:pt x="5853366" y="98933"/>
                  </a:lnTo>
                  <a:lnTo>
                    <a:pt x="5853366" y="469519"/>
                  </a:lnTo>
                  <a:lnTo>
                    <a:pt x="5925629" y="469519"/>
                  </a:lnTo>
                  <a:lnTo>
                    <a:pt x="5935866" y="469092"/>
                  </a:lnTo>
                  <a:lnTo>
                    <a:pt x="5972270" y="454310"/>
                  </a:lnTo>
                  <a:lnTo>
                    <a:pt x="5995439" y="416407"/>
                  </a:lnTo>
                  <a:lnTo>
                    <a:pt x="6007822" y="373473"/>
                  </a:lnTo>
                  <a:lnTo>
                    <a:pt x="6010084" y="363474"/>
                  </a:lnTo>
                  <a:lnTo>
                    <a:pt x="6061011" y="363474"/>
                  </a:lnTo>
                  <a:lnTo>
                    <a:pt x="6052756" y="513842"/>
                  </a:lnTo>
                  <a:lnTo>
                    <a:pt x="5698172" y="513842"/>
                  </a:lnTo>
                  <a:lnTo>
                    <a:pt x="5698172" y="489204"/>
                  </a:lnTo>
                  <a:lnTo>
                    <a:pt x="5707443" y="486791"/>
                  </a:lnTo>
                  <a:lnTo>
                    <a:pt x="5714682" y="483997"/>
                  </a:lnTo>
                  <a:lnTo>
                    <a:pt x="5736907" y="449580"/>
                  </a:lnTo>
                  <a:lnTo>
                    <a:pt x="5738050" y="419988"/>
                  </a:lnTo>
                  <a:lnTo>
                    <a:pt x="5738050" y="99695"/>
                  </a:lnTo>
                  <a:lnTo>
                    <a:pt x="5734875" y="55880"/>
                  </a:lnTo>
                  <a:lnTo>
                    <a:pt x="5720397" y="38862"/>
                  </a:lnTo>
                  <a:lnTo>
                    <a:pt x="5715063" y="35687"/>
                  </a:lnTo>
                  <a:lnTo>
                    <a:pt x="5707697" y="32893"/>
                  </a:lnTo>
                  <a:lnTo>
                    <a:pt x="5698172" y="30480"/>
                  </a:lnTo>
                  <a:lnTo>
                    <a:pt x="5698172" y="5842"/>
                  </a:lnTo>
                  <a:close/>
                </a:path>
                <a:path w="7065645" h="520065">
                  <a:moveTo>
                    <a:pt x="5230304" y="5842"/>
                  </a:moveTo>
                  <a:lnTo>
                    <a:pt x="5446585" y="5842"/>
                  </a:lnTo>
                  <a:lnTo>
                    <a:pt x="5490686" y="7959"/>
                  </a:lnTo>
                  <a:lnTo>
                    <a:pt x="5528881" y="14303"/>
                  </a:lnTo>
                  <a:lnTo>
                    <a:pt x="5587555" y="39624"/>
                  </a:lnTo>
                  <a:lnTo>
                    <a:pt x="5622702" y="82296"/>
                  </a:lnTo>
                  <a:lnTo>
                    <a:pt x="5634418" y="143256"/>
                  </a:lnTo>
                  <a:lnTo>
                    <a:pt x="5633057" y="167135"/>
                  </a:lnTo>
                  <a:lnTo>
                    <a:pt x="5622095" y="210085"/>
                  </a:lnTo>
                  <a:lnTo>
                    <a:pt x="5600255" y="246276"/>
                  </a:lnTo>
                  <a:lnTo>
                    <a:pt x="5568442" y="273899"/>
                  </a:lnTo>
                  <a:lnTo>
                    <a:pt x="5526726" y="292594"/>
                  </a:lnTo>
                  <a:lnTo>
                    <a:pt x="5474632" y="301980"/>
                  </a:lnTo>
                  <a:lnTo>
                    <a:pt x="5444680" y="303149"/>
                  </a:lnTo>
                  <a:lnTo>
                    <a:pt x="5427468" y="303055"/>
                  </a:lnTo>
                  <a:lnTo>
                    <a:pt x="5411851" y="302783"/>
                  </a:lnTo>
                  <a:lnTo>
                    <a:pt x="5397853" y="302345"/>
                  </a:lnTo>
                  <a:lnTo>
                    <a:pt x="5385498" y="301751"/>
                  </a:lnTo>
                  <a:lnTo>
                    <a:pt x="5385498" y="420750"/>
                  </a:lnTo>
                  <a:lnTo>
                    <a:pt x="5388673" y="462407"/>
                  </a:lnTo>
                  <a:lnTo>
                    <a:pt x="5422749" y="487681"/>
                  </a:lnTo>
                  <a:lnTo>
                    <a:pt x="5430583" y="489204"/>
                  </a:lnTo>
                  <a:lnTo>
                    <a:pt x="5430583" y="513842"/>
                  </a:lnTo>
                  <a:lnTo>
                    <a:pt x="5230304" y="513842"/>
                  </a:lnTo>
                  <a:lnTo>
                    <a:pt x="5230304" y="489204"/>
                  </a:lnTo>
                  <a:lnTo>
                    <a:pt x="5239575" y="486791"/>
                  </a:lnTo>
                  <a:lnTo>
                    <a:pt x="5246814" y="484124"/>
                  </a:lnTo>
                  <a:lnTo>
                    <a:pt x="5252148" y="481202"/>
                  </a:lnTo>
                  <a:lnTo>
                    <a:pt x="5257482" y="478409"/>
                  </a:lnTo>
                  <a:lnTo>
                    <a:pt x="5261419" y="474345"/>
                  </a:lnTo>
                  <a:lnTo>
                    <a:pt x="5269896" y="436737"/>
                  </a:lnTo>
                  <a:lnTo>
                    <a:pt x="5270182" y="420370"/>
                  </a:lnTo>
                  <a:lnTo>
                    <a:pt x="5270182" y="99695"/>
                  </a:lnTo>
                  <a:lnTo>
                    <a:pt x="5267007" y="55880"/>
                  </a:lnTo>
                  <a:lnTo>
                    <a:pt x="5252529" y="38862"/>
                  </a:lnTo>
                  <a:lnTo>
                    <a:pt x="5247195" y="35687"/>
                  </a:lnTo>
                  <a:lnTo>
                    <a:pt x="5239829" y="32893"/>
                  </a:lnTo>
                  <a:lnTo>
                    <a:pt x="5230304" y="30480"/>
                  </a:lnTo>
                  <a:lnTo>
                    <a:pt x="5230304" y="5842"/>
                  </a:lnTo>
                  <a:close/>
                </a:path>
                <a:path w="7065645" h="520065">
                  <a:moveTo>
                    <a:pt x="4623752" y="5842"/>
                  </a:moveTo>
                  <a:lnTo>
                    <a:pt x="4992941" y="5842"/>
                  </a:lnTo>
                  <a:lnTo>
                    <a:pt x="4992941" y="124206"/>
                  </a:lnTo>
                  <a:lnTo>
                    <a:pt x="4941887" y="124206"/>
                  </a:lnTo>
                  <a:lnTo>
                    <a:pt x="4936007" y="107993"/>
                  </a:lnTo>
                  <a:lnTo>
                    <a:pt x="4930568" y="94615"/>
                  </a:lnTo>
                  <a:lnTo>
                    <a:pt x="4906379" y="60594"/>
                  </a:lnTo>
                  <a:lnTo>
                    <a:pt x="4860099" y="49402"/>
                  </a:lnTo>
                  <a:lnTo>
                    <a:pt x="4778946" y="49402"/>
                  </a:lnTo>
                  <a:lnTo>
                    <a:pt x="4778946" y="228092"/>
                  </a:lnTo>
                  <a:lnTo>
                    <a:pt x="4828095" y="228092"/>
                  </a:lnTo>
                  <a:lnTo>
                    <a:pt x="4865052" y="215137"/>
                  </a:lnTo>
                  <a:lnTo>
                    <a:pt x="4880927" y="174498"/>
                  </a:lnTo>
                  <a:lnTo>
                    <a:pt x="4922964" y="174498"/>
                  </a:lnTo>
                  <a:lnTo>
                    <a:pt x="4922964" y="325500"/>
                  </a:lnTo>
                  <a:lnTo>
                    <a:pt x="4880927" y="325500"/>
                  </a:lnTo>
                  <a:lnTo>
                    <a:pt x="4878264" y="315360"/>
                  </a:lnTo>
                  <a:lnTo>
                    <a:pt x="4875434" y="306482"/>
                  </a:lnTo>
                  <a:lnTo>
                    <a:pt x="4849401" y="274258"/>
                  </a:lnTo>
                  <a:lnTo>
                    <a:pt x="4828095" y="271525"/>
                  </a:lnTo>
                  <a:lnTo>
                    <a:pt x="4778946" y="271525"/>
                  </a:lnTo>
                  <a:lnTo>
                    <a:pt x="4778946" y="470281"/>
                  </a:lnTo>
                  <a:lnTo>
                    <a:pt x="4859718" y="470281"/>
                  </a:lnTo>
                  <a:lnTo>
                    <a:pt x="4868354" y="470281"/>
                  </a:lnTo>
                  <a:lnTo>
                    <a:pt x="4897691" y="462788"/>
                  </a:lnTo>
                  <a:lnTo>
                    <a:pt x="4902390" y="460121"/>
                  </a:lnTo>
                  <a:lnTo>
                    <a:pt x="4922710" y="436372"/>
                  </a:lnTo>
                  <a:lnTo>
                    <a:pt x="4926139" y="430911"/>
                  </a:lnTo>
                  <a:lnTo>
                    <a:pt x="4942415" y="389046"/>
                  </a:lnTo>
                  <a:lnTo>
                    <a:pt x="4945697" y="377951"/>
                  </a:lnTo>
                  <a:lnTo>
                    <a:pt x="4996624" y="377951"/>
                  </a:lnTo>
                  <a:lnTo>
                    <a:pt x="4989512" y="513842"/>
                  </a:lnTo>
                  <a:lnTo>
                    <a:pt x="4623752" y="513842"/>
                  </a:lnTo>
                  <a:lnTo>
                    <a:pt x="4623752" y="489204"/>
                  </a:lnTo>
                  <a:lnTo>
                    <a:pt x="4633023" y="486791"/>
                  </a:lnTo>
                  <a:lnTo>
                    <a:pt x="4640262" y="484124"/>
                  </a:lnTo>
                  <a:lnTo>
                    <a:pt x="4645596" y="481202"/>
                  </a:lnTo>
                  <a:lnTo>
                    <a:pt x="4650930" y="478409"/>
                  </a:lnTo>
                  <a:lnTo>
                    <a:pt x="4654867" y="474345"/>
                  </a:lnTo>
                  <a:lnTo>
                    <a:pt x="4663344" y="436737"/>
                  </a:lnTo>
                  <a:lnTo>
                    <a:pt x="4663630" y="420370"/>
                  </a:lnTo>
                  <a:lnTo>
                    <a:pt x="4663630" y="99695"/>
                  </a:lnTo>
                  <a:lnTo>
                    <a:pt x="4660455" y="55880"/>
                  </a:lnTo>
                  <a:lnTo>
                    <a:pt x="4645977" y="38862"/>
                  </a:lnTo>
                  <a:lnTo>
                    <a:pt x="4640643" y="35687"/>
                  </a:lnTo>
                  <a:lnTo>
                    <a:pt x="4633277" y="32893"/>
                  </a:lnTo>
                  <a:lnTo>
                    <a:pt x="4623752" y="30480"/>
                  </a:lnTo>
                  <a:lnTo>
                    <a:pt x="4623752" y="5842"/>
                  </a:lnTo>
                  <a:close/>
                </a:path>
                <a:path w="7065645" h="520065">
                  <a:moveTo>
                    <a:pt x="4119308" y="5842"/>
                  </a:moveTo>
                  <a:lnTo>
                    <a:pt x="4336351" y="5842"/>
                  </a:lnTo>
                  <a:lnTo>
                    <a:pt x="4357447" y="6242"/>
                  </a:lnTo>
                  <a:lnTo>
                    <a:pt x="4410900" y="12064"/>
                  </a:lnTo>
                  <a:lnTo>
                    <a:pt x="4452620" y="24905"/>
                  </a:lnTo>
                  <a:lnTo>
                    <a:pt x="4490339" y="49452"/>
                  </a:lnTo>
                  <a:lnTo>
                    <a:pt x="4514068" y="83687"/>
                  </a:lnTo>
                  <a:lnTo>
                    <a:pt x="4524875" y="129321"/>
                  </a:lnTo>
                  <a:lnTo>
                    <a:pt x="4525327" y="142875"/>
                  </a:lnTo>
                  <a:lnTo>
                    <a:pt x="4524519" y="160424"/>
                  </a:lnTo>
                  <a:lnTo>
                    <a:pt x="4512500" y="205359"/>
                  </a:lnTo>
                  <a:lnTo>
                    <a:pt x="4488193" y="239470"/>
                  </a:lnTo>
                  <a:lnTo>
                    <a:pt x="4452413" y="265445"/>
                  </a:lnTo>
                  <a:lnTo>
                    <a:pt x="4419663" y="281177"/>
                  </a:lnTo>
                  <a:lnTo>
                    <a:pt x="4419663" y="284988"/>
                  </a:lnTo>
                  <a:lnTo>
                    <a:pt x="4455614" y="307312"/>
                  </a:lnTo>
                  <a:lnTo>
                    <a:pt x="4482369" y="339328"/>
                  </a:lnTo>
                  <a:lnTo>
                    <a:pt x="4521263" y="417830"/>
                  </a:lnTo>
                  <a:lnTo>
                    <a:pt x="4529052" y="433661"/>
                  </a:lnTo>
                  <a:lnTo>
                    <a:pt x="4552251" y="468630"/>
                  </a:lnTo>
                  <a:lnTo>
                    <a:pt x="4588954" y="489204"/>
                  </a:lnTo>
                  <a:lnTo>
                    <a:pt x="4588954" y="513842"/>
                  </a:lnTo>
                  <a:lnTo>
                    <a:pt x="4445698" y="513842"/>
                  </a:lnTo>
                  <a:lnTo>
                    <a:pt x="4434578" y="497097"/>
                  </a:lnTo>
                  <a:lnTo>
                    <a:pt x="4422743" y="476758"/>
                  </a:lnTo>
                  <a:lnTo>
                    <a:pt x="4410194" y="452798"/>
                  </a:lnTo>
                  <a:lnTo>
                    <a:pt x="4396930" y="425196"/>
                  </a:lnTo>
                  <a:lnTo>
                    <a:pt x="4367974" y="361569"/>
                  </a:lnTo>
                  <a:lnTo>
                    <a:pt x="4361660" y="348476"/>
                  </a:lnTo>
                  <a:lnTo>
                    <a:pt x="4339399" y="313436"/>
                  </a:lnTo>
                  <a:lnTo>
                    <a:pt x="4296092" y="300609"/>
                  </a:lnTo>
                  <a:lnTo>
                    <a:pt x="4274502" y="300609"/>
                  </a:lnTo>
                  <a:lnTo>
                    <a:pt x="4274502" y="420370"/>
                  </a:lnTo>
                  <a:lnTo>
                    <a:pt x="4274669" y="433304"/>
                  </a:lnTo>
                  <a:lnTo>
                    <a:pt x="4282249" y="472821"/>
                  </a:lnTo>
                  <a:lnTo>
                    <a:pt x="4314761" y="489204"/>
                  </a:lnTo>
                  <a:lnTo>
                    <a:pt x="4314761" y="513842"/>
                  </a:lnTo>
                  <a:lnTo>
                    <a:pt x="4119308" y="513842"/>
                  </a:lnTo>
                  <a:lnTo>
                    <a:pt x="4119308" y="489204"/>
                  </a:lnTo>
                  <a:lnTo>
                    <a:pt x="4128579" y="486791"/>
                  </a:lnTo>
                  <a:lnTo>
                    <a:pt x="4135818" y="484124"/>
                  </a:lnTo>
                  <a:lnTo>
                    <a:pt x="4141152" y="481202"/>
                  </a:lnTo>
                  <a:lnTo>
                    <a:pt x="4146486" y="478409"/>
                  </a:lnTo>
                  <a:lnTo>
                    <a:pt x="4150423" y="474345"/>
                  </a:lnTo>
                  <a:lnTo>
                    <a:pt x="4158900" y="436737"/>
                  </a:lnTo>
                  <a:lnTo>
                    <a:pt x="4159186" y="420370"/>
                  </a:lnTo>
                  <a:lnTo>
                    <a:pt x="4159186" y="99695"/>
                  </a:lnTo>
                  <a:lnTo>
                    <a:pt x="4156011" y="55880"/>
                  </a:lnTo>
                  <a:lnTo>
                    <a:pt x="4141533" y="38862"/>
                  </a:lnTo>
                  <a:lnTo>
                    <a:pt x="4136199" y="35687"/>
                  </a:lnTo>
                  <a:lnTo>
                    <a:pt x="4128833" y="32893"/>
                  </a:lnTo>
                  <a:lnTo>
                    <a:pt x="4119308" y="30480"/>
                  </a:lnTo>
                  <a:lnTo>
                    <a:pt x="4119308" y="5842"/>
                  </a:lnTo>
                  <a:close/>
                </a:path>
                <a:path w="7065645" h="520065">
                  <a:moveTo>
                    <a:pt x="2596832" y="5842"/>
                  </a:moveTo>
                  <a:lnTo>
                    <a:pt x="2792285" y="5842"/>
                  </a:lnTo>
                  <a:lnTo>
                    <a:pt x="2792285" y="30480"/>
                  </a:lnTo>
                  <a:lnTo>
                    <a:pt x="2783268" y="32893"/>
                  </a:lnTo>
                  <a:lnTo>
                    <a:pt x="2776283" y="35560"/>
                  </a:lnTo>
                  <a:lnTo>
                    <a:pt x="2771076" y="38481"/>
                  </a:lnTo>
                  <a:lnTo>
                    <a:pt x="2765869" y="41275"/>
                  </a:lnTo>
                  <a:lnTo>
                    <a:pt x="2761805" y="45212"/>
                  </a:lnTo>
                  <a:lnTo>
                    <a:pt x="2752375" y="82613"/>
                  </a:lnTo>
                  <a:lnTo>
                    <a:pt x="2752026" y="98933"/>
                  </a:lnTo>
                  <a:lnTo>
                    <a:pt x="2752026" y="469519"/>
                  </a:lnTo>
                  <a:lnTo>
                    <a:pt x="2824289" y="469519"/>
                  </a:lnTo>
                  <a:lnTo>
                    <a:pt x="2834526" y="469092"/>
                  </a:lnTo>
                  <a:lnTo>
                    <a:pt x="2870930" y="454310"/>
                  </a:lnTo>
                  <a:lnTo>
                    <a:pt x="2894099" y="416407"/>
                  </a:lnTo>
                  <a:lnTo>
                    <a:pt x="2906482" y="373473"/>
                  </a:lnTo>
                  <a:lnTo>
                    <a:pt x="2908744" y="363474"/>
                  </a:lnTo>
                  <a:lnTo>
                    <a:pt x="2959671" y="363474"/>
                  </a:lnTo>
                  <a:lnTo>
                    <a:pt x="2951416" y="513842"/>
                  </a:lnTo>
                  <a:lnTo>
                    <a:pt x="2596832" y="513842"/>
                  </a:lnTo>
                  <a:lnTo>
                    <a:pt x="2596832" y="489204"/>
                  </a:lnTo>
                  <a:lnTo>
                    <a:pt x="2606103" y="486791"/>
                  </a:lnTo>
                  <a:lnTo>
                    <a:pt x="2613342" y="483997"/>
                  </a:lnTo>
                  <a:lnTo>
                    <a:pt x="2635567" y="449580"/>
                  </a:lnTo>
                  <a:lnTo>
                    <a:pt x="2636710" y="419988"/>
                  </a:lnTo>
                  <a:lnTo>
                    <a:pt x="2636710" y="99695"/>
                  </a:lnTo>
                  <a:lnTo>
                    <a:pt x="2633535" y="55880"/>
                  </a:lnTo>
                  <a:lnTo>
                    <a:pt x="2619057" y="38862"/>
                  </a:lnTo>
                  <a:lnTo>
                    <a:pt x="2613723" y="35687"/>
                  </a:lnTo>
                  <a:lnTo>
                    <a:pt x="2606357" y="32893"/>
                  </a:lnTo>
                  <a:lnTo>
                    <a:pt x="2596832" y="30480"/>
                  </a:lnTo>
                  <a:lnTo>
                    <a:pt x="2596832" y="5842"/>
                  </a:lnTo>
                  <a:close/>
                </a:path>
                <a:path w="7065645" h="520065">
                  <a:moveTo>
                    <a:pt x="1454340" y="5842"/>
                  </a:moveTo>
                  <a:lnTo>
                    <a:pt x="1639252" y="5842"/>
                  </a:lnTo>
                  <a:lnTo>
                    <a:pt x="1742249" y="311404"/>
                  </a:lnTo>
                  <a:lnTo>
                    <a:pt x="1853882" y="5842"/>
                  </a:lnTo>
                  <a:lnTo>
                    <a:pt x="2028380" y="5842"/>
                  </a:lnTo>
                  <a:lnTo>
                    <a:pt x="2028380" y="30480"/>
                  </a:lnTo>
                  <a:lnTo>
                    <a:pt x="2019335" y="33311"/>
                  </a:lnTo>
                  <a:lnTo>
                    <a:pt x="2011838" y="36274"/>
                  </a:lnTo>
                  <a:lnTo>
                    <a:pt x="1989693" y="75215"/>
                  </a:lnTo>
                  <a:lnTo>
                    <a:pt x="1989010" y="98933"/>
                  </a:lnTo>
                  <a:lnTo>
                    <a:pt x="1989010" y="420750"/>
                  </a:lnTo>
                  <a:lnTo>
                    <a:pt x="1992693" y="465455"/>
                  </a:lnTo>
                  <a:lnTo>
                    <a:pt x="2028380" y="489204"/>
                  </a:lnTo>
                  <a:lnTo>
                    <a:pt x="2028380" y="513842"/>
                  </a:lnTo>
                  <a:lnTo>
                    <a:pt x="1837499" y="513842"/>
                  </a:lnTo>
                  <a:lnTo>
                    <a:pt x="1837499" y="489204"/>
                  </a:lnTo>
                  <a:lnTo>
                    <a:pt x="1848421" y="486283"/>
                  </a:lnTo>
                  <a:lnTo>
                    <a:pt x="1856041" y="483616"/>
                  </a:lnTo>
                  <a:lnTo>
                    <a:pt x="1876032" y="449903"/>
                  </a:lnTo>
                  <a:lnTo>
                    <a:pt x="1876996" y="419988"/>
                  </a:lnTo>
                  <a:lnTo>
                    <a:pt x="1876996" y="237744"/>
                  </a:lnTo>
                  <a:lnTo>
                    <a:pt x="1877067" y="221952"/>
                  </a:lnTo>
                  <a:lnTo>
                    <a:pt x="1878139" y="166624"/>
                  </a:lnTo>
                  <a:lnTo>
                    <a:pt x="1879728" y="118635"/>
                  </a:lnTo>
                  <a:lnTo>
                    <a:pt x="1880298" y="108585"/>
                  </a:lnTo>
                  <a:lnTo>
                    <a:pt x="1872551" y="108585"/>
                  </a:lnTo>
                  <a:lnTo>
                    <a:pt x="1859982" y="146363"/>
                  </a:lnTo>
                  <a:lnTo>
                    <a:pt x="1844230" y="188975"/>
                  </a:lnTo>
                  <a:lnTo>
                    <a:pt x="1744535" y="457581"/>
                  </a:lnTo>
                  <a:lnTo>
                    <a:pt x="1679003" y="457581"/>
                  </a:lnTo>
                  <a:lnTo>
                    <a:pt x="1574101" y="155829"/>
                  </a:lnTo>
                  <a:lnTo>
                    <a:pt x="1569577" y="143013"/>
                  </a:lnTo>
                  <a:lnTo>
                    <a:pt x="1565338" y="130270"/>
                  </a:lnTo>
                  <a:lnTo>
                    <a:pt x="1561385" y="117574"/>
                  </a:lnTo>
                  <a:lnTo>
                    <a:pt x="1557718" y="104901"/>
                  </a:lnTo>
                  <a:lnTo>
                    <a:pt x="1550987" y="104901"/>
                  </a:lnTo>
                  <a:lnTo>
                    <a:pt x="1552654" y="136975"/>
                  </a:lnTo>
                  <a:lnTo>
                    <a:pt x="1553845" y="171846"/>
                  </a:lnTo>
                  <a:lnTo>
                    <a:pt x="1554559" y="209504"/>
                  </a:lnTo>
                  <a:lnTo>
                    <a:pt x="1554797" y="249936"/>
                  </a:lnTo>
                  <a:lnTo>
                    <a:pt x="1554797" y="421132"/>
                  </a:lnTo>
                  <a:lnTo>
                    <a:pt x="1554962" y="433875"/>
                  </a:lnTo>
                  <a:lnTo>
                    <a:pt x="1562544" y="472567"/>
                  </a:lnTo>
                  <a:lnTo>
                    <a:pt x="1594929" y="489204"/>
                  </a:lnTo>
                  <a:lnTo>
                    <a:pt x="1594929" y="513842"/>
                  </a:lnTo>
                  <a:lnTo>
                    <a:pt x="1454340" y="513842"/>
                  </a:lnTo>
                  <a:lnTo>
                    <a:pt x="1454340" y="489204"/>
                  </a:lnTo>
                  <a:lnTo>
                    <a:pt x="1463484" y="486791"/>
                  </a:lnTo>
                  <a:lnTo>
                    <a:pt x="1470723" y="483997"/>
                  </a:lnTo>
                  <a:lnTo>
                    <a:pt x="1476057" y="481075"/>
                  </a:lnTo>
                  <a:lnTo>
                    <a:pt x="1481391" y="478027"/>
                  </a:lnTo>
                  <a:lnTo>
                    <a:pt x="1485455" y="474091"/>
                  </a:lnTo>
                  <a:lnTo>
                    <a:pt x="1488122" y="469138"/>
                  </a:lnTo>
                  <a:lnTo>
                    <a:pt x="1490916" y="464185"/>
                  </a:lnTo>
                  <a:lnTo>
                    <a:pt x="1494091" y="420750"/>
                  </a:lnTo>
                  <a:lnTo>
                    <a:pt x="1494091" y="98933"/>
                  </a:lnTo>
                  <a:lnTo>
                    <a:pt x="1491678" y="60198"/>
                  </a:lnTo>
                  <a:lnTo>
                    <a:pt x="1463865" y="33480"/>
                  </a:lnTo>
                  <a:lnTo>
                    <a:pt x="1454340" y="30480"/>
                  </a:lnTo>
                  <a:lnTo>
                    <a:pt x="1454340" y="5842"/>
                  </a:lnTo>
                  <a:close/>
                </a:path>
                <a:path w="7065645" h="520065">
                  <a:moveTo>
                    <a:pt x="950912" y="5842"/>
                  </a:moveTo>
                  <a:lnTo>
                    <a:pt x="1167955" y="5842"/>
                  </a:lnTo>
                  <a:lnTo>
                    <a:pt x="1189051" y="6242"/>
                  </a:lnTo>
                  <a:lnTo>
                    <a:pt x="1242504" y="12064"/>
                  </a:lnTo>
                  <a:lnTo>
                    <a:pt x="1284224" y="24905"/>
                  </a:lnTo>
                  <a:lnTo>
                    <a:pt x="1321943" y="49452"/>
                  </a:lnTo>
                  <a:lnTo>
                    <a:pt x="1345672" y="83687"/>
                  </a:lnTo>
                  <a:lnTo>
                    <a:pt x="1356479" y="129321"/>
                  </a:lnTo>
                  <a:lnTo>
                    <a:pt x="1356931" y="142875"/>
                  </a:lnTo>
                  <a:lnTo>
                    <a:pt x="1356123" y="160424"/>
                  </a:lnTo>
                  <a:lnTo>
                    <a:pt x="1344104" y="205359"/>
                  </a:lnTo>
                  <a:lnTo>
                    <a:pt x="1319797" y="239470"/>
                  </a:lnTo>
                  <a:lnTo>
                    <a:pt x="1284017" y="265445"/>
                  </a:lnTo>
                  <a:lnTo>
                    <a:pt x="1251267" y="281177"/>
                  </a:lnTo>
                  <a:lnTo>
                    <a:pt x="1251267" y="284988"/>
                  </a:lnTo>
                  <a:lnTo>
                    <a:pt x="1287218" y="307312"/>
                  </a:lnTo>
                  <a:lnTo>
                    <a:pt x="1313973" y="339328"/>
                  </a:lnTo>
                  <a:lnTo>
                    <a:pt x="1352867" y="417830"/>
                  </a:lnTo>
                  <a:lnTo>
                    <a:pt x="1360656" y="433661"/>
                  </a:lnTo>
                  <a:lnTo>
                    <a:pt x="1383855" y="468630"/>
                  </a:lnTo>
                  <a:lnTo>
                    <a:pt x="1420558" y="489204"/>
                  </a:lnTo>
                  <a:lnTo>
                    <a:pt x="1420558" y="513842"/>
                  </a:lnTo>
                  <a:lnTo>
                    <a:pt x="1277302" y="513842"/>
                  </a:lnTo>
                  <a:lnTo>
                    <a:pt x="1266182" y="497097"/>
                  </a:lnTo>
                  <a:lnTo>
                    <a:pt x="1254347" y="476758"/>
                  </a:lnTo>
                  <a:lnTo>
                    <a:pt x="1241798" y="452798"/>
                  </a:lnTo>
                  <a:lnTo>
                    <a:pt x="1228534" y="425196"/>
                  </a:lnTo>
                  <a:lnTo>
                    <a:pt x="1199578" y="361569"/>
                  </a:lnTo>
                  <a:lnTo>
                    <a:pt x="1193264" y="348476"/>
                  </a:lnTo>
                  <a:lnTo>
                    <a:pt x="1171003" y="313436"/>
                  </a:lnTo>
                  <a:lnTo>
                    <a:pt x="1127696" y="300609"/>
                  </a:lnTo>
                  <a:lnTo>
                    <a:pt x="1106106" y="300609"/>
                  </a:lnTo>
                  <a:lnTo>
                    <a:pt x="1106106" y="420370"/>
                  </a:lnTo>
                  <a:lnTo>
                    <a:pt x="1106273" y="433304"/>
                  </a:lnTo>
                  <a:lnTo>
                    <a:pt x="1113853" y="472821"/>
                  </a:lnTo>
                  <a:lnTo>
                    <a:pt x="1146365" y="489204"/>
                  </a:lnTo>
                  <a:lnTo>
                    <a:pt x="1146365" y="513842"/>
                  </a:lnTo>
                  <a:lnTo>
                    <a:pt x="950912" y="513842"/>
                  </a:lnTo>
                  <a:lnTo>
                    <a:pt x="950912" y="489204"/>
                  </a:lnTo>
                  <a:lnTo>
                    <a:pt x="960183" y="486791"/>
                  </a:lnTo>
                  <a:lnTo>
                    <a:pt x="967422" y="484124"/>
                  </a:lnTo>
                  <a:lnTo>
                    <a:pt x="972756" y="481202"/>
                  </a:lnTo>
                  <a:lnTo>
                    <a:pt x="978090" y="478409"/>
                  </a:lnTo>
                  <a:lnTo>
                    <a:pt x="982027" y="474345"/>
                  </a:lnTo>
                  <a:lnTo>
                    <a:pt x="990504" y="436737"/>
                  </a:lnTo>
                  <a:lnTo>
                    <a:pt x="990790" y="420370"/>
                  </a:lnTo>
                  <a:lnTo>
                    <a:pt x="990790" y="99695"/>
                  </a:lnTo>
                  <a:lnTo>
                    <a:pt x="987615" y="55880"/>
                  </a:lnTo>
                  <a:lnTo>
                    <a:pt x="973137" y="38862"/>
                  </a:lnTo>
                  <a:lnTo>
                    <a:pt x="967803" y="35687"/>
                  </a:lnTo>
                  <a:lnTo>
                    <a:pt x="960437" y="32893"/>
                  </a:lnTo>
                  <a:lnTo>
                    <a:pt x="950912" y="30480"/>
                  </a:lnTo>
                  <a:lnTo>
                    <a:pt x="950912" y="5842"/>
                  </a:lnTo>
                  <a:close/>
                </a:path>
                <a:path w="7065645" h="520065">
                  <a:moveTo>
                    <a:pt x="0" y="5842"/>
                  </a:moveTo>
                  <a:lnTo>
                    <a:pt x="359791" y="5842"/>
                  </a:lnTo>
                  <a:lnTo>
                    <a:pt x="359791" y="124206"/>
                  </a:lnTo>
                  <a:lnTo>
                    <a:pt x="308813" y="124206"/>
                  </a:lnTo>
                  <a:lnTo>
                    <a:pt x="302910" y="107993"/>
                  </a:lnTo>
                  <a:lnTo>
                    <a:pt x="297470" y="94615"/>
                  </a:lnTo>
                  <a:lnTo>
                    <a:pt x="273258" y="60594"/>
                  </a:lnTo>
                  <a:lnTo>
                    <a:pt x="226961" y="49402"/>
                  </a:lnTo>
                  <a:lnTo>
                    <a:pt x="155155" y="49402"/>
                  </a:lnTo>
                  <a:lnTo>
                    <a:pt x="155155" y="238760"/>
                  </a:lnTo>
                  <a:lnTo>
                    <a:pt x="202780" y="238760"/>
                  </a:lnTo>
                  <a:lnTo>
                    <a:pt x="241287" y="223774"/>
                  </a:lnTo>
                  <a:lnTo>
                    <a:pt x="255612" y="179705"/>
                  </a:lnTo>
                  <a:lnTo>
                    <a:pt x="297649" y="179705"/>
                  </a:lnTo>
                  <a:lnTo>
                    <a:pt x="297649" y="341884"/>
                  </a:lnTo>
                  <a:lnTo>
                    <a:pt x="255612" y="341884"/>
                  </a:lnTo>
                  <a:lnTo>
                    <a:pt x="253265" y="330833"/>
                  </a:lnTo>
                  <a:lnTo>
                    <a:pt x="250682" y="321103"/>
                  </a:lnTo>
                  <a:lnTo>
                    <a:pt x="229196" y="287527"/>
                  </a:lnTo>
                  <a:lnTo>
                    <a:pt x="202780" y="282321"/>
                  </a:lnTo>
                  <a:lnTo>
                    <a:pt x="155155" y="282321"/>
                  </a:lnTo>
                  <a:lnTo>
                    <a:pt x="155155" y="420370"/>
                  </a:lnTo>
                  <a:lnTo>
                    <a:pt x="155225" y="429660"/>
                  </a:lnTo>
                  <a:lnTo>
                    <a:pt x="160362" y="466851"/>
                  </a:lnTo>
                  <a:lnTo>
                    <a:pt x="162344" y="471170"/>
                  </a:lnTo>
                  <a:lnTo>
                    <a:pt x="200177" y="489204"/>
                  </a:lnTo>
                  <a:lnTo>
                    <a:pt x="200177" y="513842"/>
                  </a:lnTo>
                  <a:lnTo>
                    <a:pt x="0" y="513842"/>
                  </a:lnTo>
                  <a:lnTo>
                    <a:pt x="0" y="489204"/>
                  </a:lnTo>
                  <a:lnTo>
                    <a:pt x="9182" y="487045"/>
                  </a:lnTo>
                  <a:lnTo>
                    <a:pt x="16433" y="484377"/>
                  </a:lnTo>
                  <a:lnTo>
                    <a:pt x="21767" y="481457"/>
                  </a:lnTo>
                  <a:lnTo>
                    <a:pt x="27101" y="478409"/>
                  </a:lnTo>
                  <a:lnTo>
                    <a:pt x="31064" y="474345"/>
                  </a:lnTo>
                  <a:lnTo>
                    <a:pt x="33667" y="469264"/>
                  </a:lnTo>
                  <a:lnTo>
                    <a:pt x="36271" y="464185"/>
                  </a:lnTo>
                  <a:lnTo>
                    <a:pt x="39814" y="419988"/>
                  </a:lnTo>
                  <a:lnTo>
                    <a:pt x="39814" y="99695"/>
                  </a:lnTo>
                  <a:lnTo>
                    <a:pt x="36652" y="55880"/>
                  </a:lnTo>
                  <a:lnTo>
                    <a:pt x="22136" y="38862"/>
                  </a:lnTo>
                  <a:lnTo>
                    <a:pt x="16802" y="35687"/>
                  </a:lnTo>
                  <a:lnTo>
                    <a:pt x="9423" y="32893"/>
                  </a:lnTo>
                  <a:lnTo>
                    <a:pt x="0" y="30480"/>
                  </a:lnTo>
                  <a:lnTo>
                    <a:pt x="0" y="5842"/>
                  </a:lnTo>
                  <a:close/>
                </a:path>
                <a:path w="7065645" h="520065">
                  <a:moveTo>
                    <a:pt x="6295199" y="3301"/>
                  </a:moveTo>
                  <a:lnTo>
                    <a:pt x="6394513" y="3301"/>
                  </a:lnTo>
                  <a:lnTo>
                    <a:pt x="6517322" y="419988"/>
                  </a:lnTo>
                  <a:lnTo>
                    <a:pt x="6521251" y="432966"/>
                  </a:lnTo>
                  <a:lnTo>
                    <a:pt x="6539674" y="473837"/>
                  </a:lnTo>
                  <a:lnTo>
                    <a:pt x="6570535" y="489204"/>
                  </a:lnTo>
                  <a:lnTo>
                    <a:pt x="6570535" y="513842"/>
                  </a:lnTo>
                  <a:lnTo>
                    <a:pt x="6365176" y="513842"/>
                  </a:lnTo>
                  <a:lnTo>
                    <a:pt x="6365176" y="489204"/>
                  </a:lnTo>
                  <a:lnTo>
                    <a:pt x="6374177" y="487678"/>
                  </a:lnTo>
                  <a:lnTo>
                    <a:pt x="6381940" y="485378"/>
                  </a:lnTo>
                  <a:lnTo>
                    <a:pt x="6403022" y="454279"/>
                  </a:lnTo>
                  <a:lnTo>
                    <a:pt x="6402875" y="448323"/>
                  </a:lnTo>
                  <a:lnTo>
                    <a:pt x="6394713" y="403175"/>
                  </a:lnTo>
                  <a:lnTo>
                    <a:pt x="6381940" y="356362"/>
                  </a:lnTo>
                  <a:lnTo>
                    <a:pt x="6223063" y="356362"/>
                  </a:lnTo>
                  <a:lnTo>
                    <a:pt x="6208216" y="399157"/>
                  </a:lnTo>
                  <a:lnTo>
                    <a:pt x="6199018" y="442448"/>
                  </a:lnTo>
                  <a:lnTo>
                    <a:pt x="6198806" y="450214"/>
                  </a:lnTo>
                  <a:lnTo>
                    <a:pt x="6201233" y="466290"/>
                  </a:lnTo>
                  <a:lnTo>
                    <a:pt x="6208506" y="478139"/>
                  </a:lnTo>
                  <a:lnTo>
                    <a:pt x="6220612" y="485773"/>
                  </a:lnTo>
                  <a:lnTo>
                    <a:pt x="6237541" y="489204"/>
                  </a:lnTo>
                  <a:lnTo>
                    <a:pt x="6237541" y="513842"/>
                  </a:lnTo>
                  <a:lnTo>
                    <a:pt x="6078664" y="513842"/>
                  </a:lnTo>
                  <a:lnTo>
                    <a:pt x="6078664" y="489204"/>
                  </a:lnTo>
                  <a:lnTo>
                    <a:pt x="6085328" y="488035"/>
                  </a:lnTo>
                  <a:lnTo>
                    <a:pt x="6091586" y="486044"/>
                  </a:lnTo>
                  <a:lnTo>
                    <a:pt x="6121844" y="457200"/>
                  </a:lnTo>
                  <a:lnTo>
                    <a:pt x="6140005" y="416687"/>
                  </a:lnTo>
                  <a:lnTo>
                    <a:pt x="6295199" y="3301"/>
                  </a:lnTo>
                  <a:close/>
                </a:path>
                <a:path w="7065645" h="520065">
                  <a:moveTo>
                    <a:pt x="3800411" y="3301"/>
                  </a:moveTo>
                  <a:lnTo>
                    <a:pt x="3899725" y="3301"/>
                  </a:lnTo>
                  <a:lnTo>
                    <a:pt x="4022534" y="419988"/>
                  </a:lnTo>
                  <a:lnTo>
                    <a:pt x="4026463" y="432966"/>
                  </a:lnTo>
                  <a:lnTo>
                    <a:pt x="4044886" y="473837"/>
                  </a:lnTo>
                  <a:lnTo>
                    <a:pt x="4075747" y="489204"/>
                  </a:lnTo>
                  <a:lnTo>
                    <a:pt x="4075747" y="513842"/>
                  </a:lnTo>
                  <a:lnTo>
                    <a:pt x="3870388" y="513842"/>
                  </a:lnTo>
                  <a:lnTo>
                    <a:pt x="3870388" y="489204"/>
                  </a:lnTo>
                  <a:lnTo>
                    <a:pt x="3879389" y="487678"/>
                  </a:lnTo>
                  <a:lnTo>
                    <a:pt x="3887152" y="485378"/>
                  </a:lnTo>
                  <a:lnTo>
                    <a:pt x="3908234" y="454279"/>
                  </a:lnTo>
                  <a:lnTo>
                    <a:pt x="3908087" y="448323"/>
                  </a:lnTo>
                  <a:lnTo>
                    <a:pt x="3899925" y="403175"/>
                  </a:lnTo>
                  <a:lnTo>
                    <a:pt x="3887152" y="356362"/>
                  </a:lnTo>
                  <a:lnTo>
                    <a:pt x="3728275" y="356362"/>
                  </a:lnTo>
                  <a:lnTo>
                    <a:pt x="3713481" y="399157"/>
                  </a:lnTo>
                  <a:lnTo>
                    <a:pt x="3704230" y="442448"/>
                  </a:lnTo>
                  <a:lnTo>
                    <a:pt x="3704018" y="450214"/>
                  </a:lnTo>
                  <a:lnTo>
                    <a:pt x="3706445" y="466290"/>
                  </a:lnTo>
                  <a:lnTo>
                    <a:pt x="3713718" y="478139"/>
                  </a:lnTo>
                  <a:lnTo>
                    <a:pt x="3725824" y="485773"/>
                  </a:lnTo>
                  <a:lnTo>
                    <a:pt x="3742753" y="489204"/>
                  </a:lnTo>
                  <a:lnTo>
                    <a:pt x="3742753" y="513842"/>
                  </a:lnTo>
                  <a:lnTo>
                    <a:pt x="3583876" y="513842"/>
                  </a:lnTo>
                  <a:lnTo>
                    <a:pt x="3583876" y="489204"/>
                  </a:lnTo>
                  <a:lnTo>
                    <a:pt x="3590540" y="488035"/>
                  </a:lnTo>
                  <a:lnTo>
                    <a:pt x="3596798" y="486044"/>
                  </a:lnTo>
                  <a:lnTo>
                    <a:pt x="3627056" y="457200"/>
                  </a:lnTo>
                  <a:lnTo>
                    <a:pt x="3645217" y="416687"/>
                  </a:lnTo>
                  <a:lnTo>
                    <a:pt x="3800411" y="3301"/>
                  </a:lnTo>
                  <a:close/>
                </a:path>
                <a:path w="7065645" h="520065">
                  <a:moveTo>
                    <a:pt x="2277935" y="3301"/>
                  </a:moveTo>
                  <a:lnTo>
                    <a:pt x="2377249" y="3301"/>
                  </a:lnTo>
                  <a:lnTo>
                    <a:pt x="2500058" y="419988"/>
                  </a:lnTo>
                  <a:lnTo>
                    <a:pt x="2503987" y="432966"/>
                  </a:lnTo>
                  <a:lnTo>
                    <a:pt x="2522410" y="473837"/>
                  </a:lnTo>
                  <a:lnTo>
                    <a:pt x="2553271" y="489204"/>
                  </a:lnTo>
                  <a:lnTo>
                    <a:pt x="2553271" y="513842"/>
                  </a:lnTo>
                  <a:lnTo>
                    <a:pt x="2347912" y="513842"/>
                  </a:lnTo>
                  <a:lnTo>
                    <a:pt x="2347912" y="489204"/>
                  </a:lnTo>
                  <a:lnTo>
                    <a:pt x="2356913" y="487678"/>
                  </a:lnTo>
                  <a:lnTo>
                    <a:pt x="2364676" y="485378"/>
                  </a:lnTo>
                  <a:lnTo>
                    <a:pt x="2385758" y="454279"/>
                  </a:lnTo>
                  <a:lnTo>
                    <a:pt x="2385611" y="448323"/>
                  </a:lnTo>
                  <a:lnTo>
                    <a:pt x="2377449" y="403175"/>
                  </a:lnTo>
                  <a:lnTo>
                    <a:pt x="2364676" y="356362"/>
                  </a:lnTo>
                  <a:lnTo>
                    <a:pt x="2205799" y="356362"/>
                  </a:lnTo>
                  <a:lnTo>
                    <a:pt x="2191005" y="399157"/>
                  </a:lnTo>
                  <a:lnTo>
                    <a:pt x="2181754" y="442448"/>
                  </a:lnTo>
                  <a:lnTo>
                    <a:pt x="2181542" y="450214"/>
                  </a:lnTo>
                  <a:lnTo>
                    <a:pt x="2183969" y="466290"/>
                  </a:lnTo>
                  <a:lnTo>
                    <a:pt x="2191242" y="478139"/>
                  </a:lnTo>
                  <a:lnTo>
                    <a:pt x="2203348" y="485773"/>
                  </a:lnTo>
                  <a:lnTo>
                    <a:pt x="2220277" y="489204"/>
                  </a:lnTo>
                  <a:lnTo>
                    <a:pt x="2220277" y="513842"/>
                  </a:lnTo>
                  <a:lnTo>
                    <a:pt x="2061400" y="513842"/>
                  </a:lnTo>
                  <a:lnTo>
                    <a:pt x="2061400" y="489204"/>
                  </a:lnTo>
                  <a:lnTo>
                    <a:pt x="2068064" y="488035"/>
                  </a:lnTo>
                  <a:lnTo>
                    <a:pt x="2074322" y="486044"/>
                  </a:lnTo>
                  <a:lnTo>
                    <a:pt x="2104580" y="457200"/>
                  </a:lnTo>
                  <a:lnTo>
                    <a:pt x="2122741" y="416687"/>
                  </a:lnTo>
                  <a:lnTo>
                    <a:pt x="2277935" y="3301"/>
                  </a:lnTo>
                  <a:close/>
                </a:path>
                <a:path w="7065645" h="520065">
                  <a:moveTo>
                    <a:pt x="3422967" y="0"/>
                  </a:moveTo>
                  <a:lnTo>
                    <a:pt x="3475349" y="2250"/>
                  </a:lnTo>
                  <a:lnTo>
                    <a:pt x="3522186" y="9398"/>
                  </a:lnTo>
                  <a:lnTo>
                    <a:pt x="3554666" y="17399"/>
                  </a:lnTo>
                  <a:lnTo>
                    <a:pt x="3554666" y="125349"/>
                  </a:lnTo>
                  <a:lnTo>
                    <a:pt x="3503993" y="125349"/>
                  </a:lnTo>
                  <a:lnTo>
                    <a:pt x="3498873" y="105699"/>
                  </a:lnTo>
                  <a:lnTo>
                    <a:pt x="3492468" y="88836"/>
                  </a:lnTo>
                  <a:lnTo>
                    <a:pt x="3465345" y="54685"/>
                  </a:lnTo>
                  <a:lnTo>
                    <a:pt x="3425126" y="43434"/>
                  </a:lnTo>
                  <a:lnTo>
                    <a:pt x="3397555" y="46958"/>
                  </a:lnTo>
                  <a:lnTo>
                    <a:pt x="3353081" y="75152"/>
                  </a:lnTo>
                  <a:lnTo>
                    <a:pt x="3323058" y="131421"/>
                  </a:lnTo>
                  <a:lnTo>
                    <a:pt x="3313652" y="169830"/>
                  </a:lnTo>
                  <a:lnTo>
                    <a:pt x="3308008" y="215050"/>
                  </a:lnTo>
                  <a:lnTo>
                    <a:pt x="3306127" y="267081"/>
                  </a:lnTo>
                  <a:lnTo>
                    <a:pt x="3307841" y="315489"/>
                  </a:lnTo>
                  <a:lnTo>
                    <a:pt x="3312985" y="357647"/>
                  </a:lnTo>
                  <a:lnTo>
                    <a:pt x="3333559" y="423163"/>
                  </a:lnTo>
                  <a:lnTo>
                    <a:pt x="3367563" y="462946"/>
                  </a:lnTo>
                  <a:lnTo>
                    <a:pt x="3414331" y="476250"/>
                  </a:lnTo>
                  <a:lnTo>
                    <a:pt x="3427311" y="475678"/>
                  </a:lnTo>
                  <a:lnTo>
                    <a:pt x="3466778" y="461962"/>
                  </a:lnTo>
                  <a:lnTo>
                    <a:pt x="3490914" y="429674"/>
                  </a:lnTo>
                  <a:lnTo>
                    <a:pt x="3503612" y="388366"/>
                  </a:lnTo>
                  <a:lnTo>
                    <a:pt x="3554666" y="388366"/>
                  </a:lnTo>
                  <a:lnTo>
                    <a:pt x="3554666" y="501142"/>
                  </a:lnTo>
                  <a:lnTo>
                    <a:pt x="3534638" y="505666"/>
                  </a:lnTo>
                  <a:lnTo>
                    <a:pt x="3479863" y="515238"/>
                  </a:lnTo>
                  <a:lnTo>
                    <a:pt x="3427606" y="519418"/>
                  </a:lnTo>
                  <a:lnTo>
                    <a:pt x="3409505" y="519684"/>
                  </a:lnTo>
                  <a:lnTo>
                    <a:pt x="3372598" y="517945"/>
                  </a:lnTo>
                  <a:lnTo>
                    <a:pt x="3309403" y="504039"/>
                  </a:lnTo>
                  <a:lnTo>
                    <a:pt x="3260332" y="476105"/>
                  </a:lnTo>
                  <a:lnTo>
                    <a:pt x="3224240" y="433953"/>
                  </a:lnTo>
                  <a:lnTo>
                    <a:pt x="3200836" y="377489"/>
                  </a:lnTo>
                  <a:lnTo>
                    <a:pt x="3189216" y="306191"/>
                  </a:lnTo>
                  <a:lnTo>
                    <a:pt x="3187763" y="264922"/>
                  </a:lnTo>
                  <a:lnTo>
                    <a:pt x="3189476" y="225847"/>
                  </a:lnTo>
                  <a:lnTo>
                    <a:pt x="3203140" y="155604"/>
                  </a:lnTo>
                  <a:lnTo>
                    <a:pt x="3230383" y="96266"/>
                  </a:lnTo>
                  <a:lnTo>
                    <a:pt x="3270682" y="50165"/>
                  </a:lnTo>
                  <a:lnTo>
                    <a:pt x="3323597" y="18162"/>
                  </a:lnTo>
                  <a:lnTo>
                    <a:pt x="3387224" y="2022"/>
                  </a:lnTo>
                  <a:lnTo>
                    <a:pt x="3422967" y="0"/>
                  </a:lnTo>
                  <a:close/>
                </a:path>
                <a:path w="7065645" h="520065">
                  <a:moveTo>
                    <a:pt x="652462" y="0"/>
                  </a:moveTo>
                  <a:lnTo>
                    <a:pt x="704613" y="3978"/>
                  </a:lnTo>
                  <a:lnTo>
                    <a:pt x="749823" y="15922"/>
                  </a:lnTo>
                  <a:lnTo>
                    <a:pt x="788104" y="35843"/>
                  </a:lnTo>
                  <a:lnTo>
                    <a:pt x="819467" y="63754"/>
                  </a:lnTo>
                  <a:lnTo>
                    <a:pt x="843897" y="99542"/>
                  </a:lnTo>
                  <a:lnTo>
                    <a:pt x="861361" y="143081"/>
                  </a:lnTo>
                  <a:lnTo>
                    <a:pt x="871849" y="194359"/>
                  </a:lnTo>
                  <a:lnTo>
                    <a:pt x="875347" y="253364"/>
                  </a:lnTo>
                  <a:lnTo>
                    <a:pt x="874301" y="287272"/>
                  </a:lnTo>
                  <a:lnTo>
                    <a:pt x="865971" y="347608"/>
                  </a:lnTo>
                  <a:lnTo>
                    <a:pt x="849564" y="398115"/>
                  </a:lnTo>
                  <a:lnTo>
                    <a:pt x="826081" y="439505"/>
                  </a:lnTo>
                  <a:lnTo>
                    <a:pt x="795664" y="471939"/>
                  </a:lnTo>
                  <a:lnTo>
                    <a:pt x="759124" y="495752"/>
                  </a:lnTo>
                  <a:lnTo>
                    <a:pt x="716633" y="511111"/>
                  </a:lnTo>
                  <a:lnTo>
                    <a:pt x="669095" y="518731"/>
                  </a:lnTo>
                  <a:lnTo>
                    <a:pt x="643445" y="519684"/>
                  </a:lnTo>
                  <a:lnTo>
                    <a:pt x="592187" y="515683"/>
                  </a:lnTo>
                  <a:lnTo>
                    <a:pt x="547727" y="503682"/>
                  </a:lnTo>
                  <a:lnTo>
                    <a:pt x="510069" y="483679"/>
                  </a:lnTo>
                  <a:lnTo>
                    <a:pt x="479221" y="455675"/>
                  </a:lnTo>
                  <a:lnTo>
                    <a:pt x="455211" y="419768"/>
                  </a:lnTo>
                  <a:lnTo>
                    <a:pt x="438062" y="375872"/>
                  </a:lnTo>
                  <a:lnTo>
                    <a:pt x="427774" y="323998"/>
                  </a:lnTo>
                  <a:lnTo>
                    <a:pt x="424345" y="264160"/>
                  </a:lnTo>
                  <a:lnTo>
                    <a:pt x="426007" y="223793"/>
                  </a:lnTo>
                  <a:lnTo>
                    <a:pt x="439309" y="152253"/>
                  </a:lnTo>
                  <a:lnTo>
                    <a:pt x="465819" y="93172"/>
                  </a:lnTo>
                  <a:lnTo>
                    <a:pt x="504981" y="48075"/>
                  </a:lnTo>
                  <a:lnTo>
                    <a:pt x="556364" y="17359"/>
                  </a:lnTo>
                  <a:lnTo>
                    <a:pt x="617955" y="1928"/>
                  </a:lnTo>
                  <a:lnTo>
                    <a:pt x="65246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01040" y="1588008"/>
            <a:ext cx="6981825" cy="4899660"/>
            <a:chOff x="701040" y="1588008"/>
            <a:chExt cx="6981825" cy="4899660"/>
          </a:xfrm>
        </p:grpSpPr>
        <p:sp>
          <p:nvSpPr>
            <p:cNvPr id="11" name="object 11"/>
            <p:cNvSpPr/>
            <p:nvPr/>
          </p:nvSpPr>
          <p:spPr>
            <a:xfrm>
              <a:off x="713994" y="1600962"/>
              <a:ext cx="6955790" cy="4874260"/>
            </a:xfrm>
            <a:custGeom>
              <a:avLst/>
              <a:gdLst/>
              <a:ahLst/>
              <a:cxnLst/>
              <a:rect l="l" t="t" r="r" b="b"/>
              <a:pathLst>
                <a:path w="6955790" h="4874260">
                  <a:moveTo>
                    <a:pt x="3477768" y="0"/>
                  </a:moveTo>
                  <a:lnTo>
                    <a:pt x="3421381" y="313"/>
                  </a:lnTo>
                  <a:lnTo>
                    <a:pt x="3365211" y="1252"/>
                  </a:lnTo>
                  <a:lnTo>
                    <a:pt x="3309264" y="2810"/>
                  </a:lnTo>
                  <a:lnTo>
                    <a:pt x="3253547" y="4983"/>
                  </a:lnTo>
                  <a:lnTo>
                    <a:pt x="3198067" y="7766"/>
                  </a:lnTo>
                  <a:lnTo>
                    <a:pt x="3142831" y="11155"/>
                  </a:lnTo>
                  <a:lnTo>
                    <a:pt x="3087844" y="15145"/>
                  </a:lnTo>
                  <a:lnTo>
                    <a:pt x="3033115" y="19731"/>
                  </a:lnTo>
                  <a:lnTo>
                    <a:pt x="2978649" y="24908"/>
                  </a:lnTo>
                  <a:lnTo>
                    <a:pt x="2924454" y="30672"/>
                  </a:lnTo>
                  <a:lnTo>
                    <a:pt x="2870536" y="37018"/>
                  </a:lnTo>
                  <a:lnTo>
                    <a:pt x="2816902" y="43941"/>
                  </a:lnTo>
                  <a:lnTo>
                    <a:pt x="2763559" y="51437"/>
                  </a:lnTo>
                  <a:lnTo>
                    <a:pt x="2710514" y="59500"/>
                  </a:lnTo>
                  <a:lnTo>
                    <a:pt x="2657772" y="68126"/>
                  </a:lnTo>
                  <a:lnTo>
                    <a:pt x="2605341" y="77311"/>
                  </a:lnTo>
                  <a:lnTo>
                    <a:pt x="2553229" y="87049"/>
                  </a:lnTo>
                  <a:lnTo>
                    <a:pt x="2501440" y="97336"/>
                  </a:lnTo>
                  <a:lnTo>
                    <a:pt x="2449983" y="108167"/>
                  </a:lnTo>
                  <a:lnTo>
                    <a:pt x="2398864" y="119538"/>
                  </a:lnTo>
                  <a:lnTo>
                    <a:pt x="2348089" y="131443"/>
                  </a:lnTo>
                  <a:lnTo>
                    <a:pt x="2297666" y="143878"/>
                  </a:lnTo>
                  <a:lnTo>
                    <a:pt x="2247601" y="156838"/>
                  </a:lnTo>
                  <a:lnTo>
                    <a:pt x="2197902" y="170319"/>
                  </a:lnTo>
                  <a:lnTo>
                    <a:pt x="2148573" y="184315"/>
                  </a:lnTo>
                  <a:lnTo>
                    <a:pt x="2099624" y="198823"/>
                  </a:lnTo>
                  <a:lnTo>
                    <a:pt x="2051059" y="213837"/>
                  </a:lnTo>
                  <a:lnTo>
                    <a:pt x="2002886" y="229352"/>
                  </a:lnTo>
                  <a:lnTo>
                    <a:pt x="1955112" y="245364"/>
                  </a:lnTo>
                  <a:lnTo>
                    <a:pt x="1907744" y="261868"/>
                  </a:lnTo>
                  <a:lnTo>
                    <a:pt x="1860787" y="278860"/>
                  </a:lnTo>
                  <a:lnTo>
                    <a:pt x="1814250" y="296334"/>
                  </a:lnTo>
                  <a:lnTo>
                    <a:pt x="1768138" y="314286"/>
                  </a:lnTo>
                  <a:lnTo>
                    <a:pt x="1722458" y="332711"/>
                  </a:lnTo>
                  <a:lnTo>
                    <a:pt x="1677218" y="351605"/>
                  </a:lnTo>
                  <a:lnTo>
                    <a:pt x="1632423" y="370962"/>
                  </a:lnTo>
                  <a:lnTo>
                    <a:pt x="1588082" y="390779"/>
                  </a:lnTo>
                  <a:lnTo>
                    <a:pt x="1544199" y="411050"/>
                  </a:lnTo>
                  <a:lnTo>
                    <a:pt x="1500783" y="431770"/>
                  </a:lnTo>
                  <a:lnTo>
                    <a:pt x="1457840" y="452935"/>
                  </a:lnTo>
                  <a:lnTo>
                    <a:pt x="1415376" y="474540"/>
                  </a:lnTo>
                  <a:lnTo>
                    <a:pt x="1373399" y="496580"/>
                  </a:lnTo>
                  <a:lnTo>
                    <a:pt x="1331914" y="519052"/>
                  </a:lnTo>
                  <a:lnTo>
                    <a:pt x="1290930" y="541949"/>
                  </a:lnTo>
                  <a:lnTo>
                    <a:pt x="1250452" y="565267"/>
                  </a:lnTo>
                  <a:lnTo>
                    <a:pt x="1210488" y="589001"/>
                  </a:lnTo>
                  <a:lnTo>
                    <a:pt x="1171044" y="613148"/>
                  </a:lnTo>
                  <a:lnTo>
                    <a:pt x="1132126" y="637701"/>
                  </a:lnTo>
                  <a:lnTo>
                    <a:pt x="1093743" y="662656"/>
                  </a:lnTo>
                  <a:lnTo>
                    <a:pt x="1055899" y="688010"/>
                  </a:lnTo>
                  <a:lnTo>
                    <a:pt x="1018603" y="713755"/>
                  </a:lnTo>
                  <a:lnTo>
                    <a:pt x="981861" y="739889"/>
                  </a:lnTo>
                  <a:lnTo>
                    <a:pt x="945679" y="766407"/>
                  </a:lnTo>
                  <a:lnTo>
                    <a:pt x="910064" y="793302"/>
                  </a:lnTo>
                  <a:lnTo>
                    <a:pt x="875024" y="820572"/>
                  </a:lnTo>
                  <a:lnTo>
                    <a:pt x="840564" y="848211"/>
                  </a:lnTo>
                  <a:lnTo>
                    <a:pt x="806692" y="876214"/>
                  </a:lnTo>
                  <a:lnTo>
                    <a:pt x="773414" y="904578"/>
                  </a:lnTo>
                  <a:lnTo>
                    <a:pt x="740738" y="933296"/>
                  </a:lnTo>
                  <a:lnTo>
                    <a:pt x="708669" y="962364"/>
                  </a:lnTo>
                  <a:lnTo>
                    <a:pt x="677215" y="991778"/>
                  </a:lnTo>
                  <a:lnTo>
                    <a:pt x="646382" y="1021532"/>
                  </a:lnTo>
                  <a:lnTo>
                    <a:pt x="616177" y="1051623"/>
                  </a:lnTo>
                  <a:lnTo>
                    <a:pt x="586607" y="1082045"/>
                  </a:lnTo>
                  <a:lnTo>
                    <a:pt x="557679" y="1112793"/>
                  </a:lnTo>
                  <a:lnTo>
                    <a:pt x="529399" y="1143864"/>
                  </a:lnTo>
                  <a:lnTo>
                    <a:pt x="501773" y="1175251"/>
                  </a:lnTo>
                  <a:lnTo>
                    <a:pt x="474810" y="1206951"/>
                  </a:lnTo>
                  <a:lnTo>
                    <a:pt x="448515" y="1238959"/>
                  </a:lnTo>
                  <a:lnTo>
                    <a:pt x="422896" y="1271269"/>
                  </a:lnTo>
                  <a:lnTo>
                    <a:pt x="397959" y="1303878"/>
                  </a:lnTo>
                  <a:lnTo>
                    <a:pt x="373710" y="1336780"/>
                  </a:lnTo>
                  <a:lnTo>
                    <a:pt x="350157" y="1369972"/>
                  </a:lnTo>
                  <a:lnTo>
                    <a:pt x="327306" y="1403447"/>
                  </a:lnTo>
                  <a:lnTo>
                    <a:pt x="305164" y="1437201"/>
                  </a:lnTo>
                  <a:lnTo>
                    <a:pt x="283738" y="1471230"/>
                  </a:lnTo>
                  <a:lnTo>
                    <a:pt x="263035" y="1505529"/>
                  </a:lnTo>
                  <a:lnTo>
                    <a:pt x="243060" y="1540093"/>
                  </a:lnTo>
                  <a:lnTo>
                    <a:pt x="223822" y="1574918"/>
                  </a:lnTo>
                  <a:lnTo>
                    <a:pt x="205327" y="1609998"/>
                  </a:lnTo>
                  <a:lnTo>
                    <a:pt x="187581" y="1645329"/>
                  </a:lnTo>
                  <a:lnTo>
                    <a:pt x="170591" y="1680906"/>
                  </a:lnTo>
                  <a:lnTo>
                    <a:pt x="154364" y="1716725"/>
                  </a:lnTo>
                  <a:lnTo>
                    <a:pt x="138907" y="1752780"/>
                  </a:lnTo>
                  <a:lnTo>
                    <a:pt x="124227" y="1789068"/>
                  </a:lnTo>
                  <a:lnTo>
                    <a:pt x="110329" y="1825583"/>
                  </a:lnTo>
                  <a:lnTo>
                    <a:pt x="97222" y="1862320"/>
                  </a:lnTo>
                  <a:lnTo>
                    <a:pt x="84912" y="1899275"/>
                  </a:lnTo>
                  <a:lnTo>
                    <a:pt x="73405" y="1936444"/>
                  </a:lnTo>
                  <a:lnTo>
                    <a:pt x="62708" y="1973821"/>
                  </a:lnTo>
                  <a:lnTo>
                    <a:pt x="52828" y="2011401"/>
                  </a:lnTo>
                  <a:lnTo>
                    <a:pt x="43772" y="2049181"/>
                  </a:lnTo>
                  <a:lnTo>
                    <a:pt x="35546" y="2087154"/>
                  </a:lnTo>
                  <a:lnTo>
                    <a:pt x="28158" y="2125317"/>
                  </a:lnTo>
                  <a:lnTo>
                    <a:pt x="21613" y="2163665"/>
                  </a:lnTo>
                  <a:lnTo>
                    <a:pt x="15919" y="2202193"/>
                  </a:lnTo>
                  <a:lnTo>
                    <a:pt x="11083" y="2240896"/>
                  </a:lnTo>
                  <a:lnTo>
                    <a:pt x="7111" y="2279770"/>
                  </a:lnTo>
                  <a:lnTo>
                    <a:pt x="4010" y="2318809"/>
                  </a:lnTo>
                  <a:lnTo>
                    <a:pt x="1786" y="2358010"/>
                  </a:lnTo>
                  <a:lnTo>
                    <a:pt x="447" y="2397367"/>
                  </a:lnTo>
                  <a:lnTo>
                    <a:pt x="0" y="2436876"/>
                  </a:lnTo>
                  <a:lnTo>
                    <a:pt x="447" y="2476384"/>
                  </a:lnTo>
                  <a:lnTo>
                    <a:pt x="1786" y="2515741"/>
                  </a:lnTo>
                  <a:lnTo>
                    <a:pt x="4010" y="2554942"/>
                  </a:lnTo>
                  <a:lnTo>
                    <a:pt x="7111" y="2593981"/>
                  </a:lnTo>
                  <a:lnTo>
                    <a:pt x="11083" y="2632855"/>
                  </a:lnTo>
                  <a:lnTo>
                    <a:pt x="15919" y="2671558"/>
                  </a:lnTo>
                  <a:lnTo>
                    <a:pt x="21613" y="2710086"/>
                  </a:lnTo>
                  <a:lnTo>
                    <a:pt x="28158" y="2748434"/>
                  </a:lnTo>
                  <a:lnTo>
                    <a:pt x="35546" y="2786597"/>
                  </a:lnTo>
                  <a:lnTo>
                    <a:pt x="43772" y="2824570"/>
                  </a:lnTo>
                  <a:lnTo>
                    <a:pt x="52828" y="2862350"/>
                  </a:lnTo>
                  <a:lnTo>
                    <a:pt x="62708" y="2899930"/>
                  </a:lnTo>
                  <a:lnTo>
                    <a:pt x="73405" y="2937307"/>
                  </a:lnTo>
                  <a:lnTo>
                    <a:pt x="84912" y="2974476"/>
                  </a:lnTo>
                  <a:lnTo>
                    <a:pt x="97222" y="3011431"/>
                  </a:lnTo>
                  <a:lnTo>
                    <a:pt x="110329" y="3048168"/>
                  </a:lnTo>
                  <a:lnTo>
                    <a:pt x="124227" y="3084683"/>
                  </a:lnTo>
                  <a:lnTo>
                    <a:pt x="138907" y="3120971"/>
                  </a:lnTo>
                  <a:lnTo>
                    <a:pt x="154364" y="3157026"/>
                  </a:lnTo>
                  <a:lnTo>
                    <a:pt x="170591" y="3192845"/>
                  </a:lnTo>
                  <a:lnTo>
                    <a:pt x="187581" y="3228422"/>
                  </a:lnTo>
                  <a:lnTo>
                    <a:pt x="205327" y="3263753"/>
                  </a:lnTo>
                  <a:lnTo>
                    <a:pt x="223822" y="3298833"/>
                  </a:lnTo>
                  <a:lnTo>
                    <a:pt x="243060" y="3333658"/>
                  </a:lnTo>
                  <a:lnTo>
                    <a:pt x="263035" y="3368222"/>
                  </a:lnTo>
                  <a:lnTo>
                    <a:pt x="283738" y="3402521"/>
                  </a:lnTo>
                  <a:lnTo>
                    <a:pt x="305164" y="3436550"/>
                  </a:lnTo>
                  <a:lnTo>
                    <a:pt x="327306" y="3470304"/>
                  </a:lnTo>
                  <a:lnTo>
                    <a:pt x="350157" y="3503779"/>
                  </a:lnTo>
                  <a:lnTo>
                    <a:pt x="373710" y="3536971"/>
                  </a:lnTo>
                  <a:lnTo>
                    <a:pt x="397959" y="3569873"/>
                  </a:lnTo>
                  <a:lnTo>
                    <a:pt x="422896" y="3602482"/>
                  </a:lnTo>
                  <a:lnTo>
                    <a:pt x="448515" y="3634792"/>
                  </a:lnTo>
                  <a:lnTo>
                    <a:pt x="474810" y="3666800"/>
                  </a:lnTo>
                  <a:lnTo>
                    <a:pt x="501773" y="3698500"/>
                  </a:lnTo>
                  <a:lnTo>
                    <a:pt x="529399" y="3729887"/>
                  </a:lnTo>
                  <a:lnTo>
                    <a:pt x="557679" y="3760958"/>
                  </a:lnTo>
                  <a:lnTo>
                    <a:pt x="586607" y="3791706"/>
                  </a:lnTo>
                  <a:lnTo>
                    <a:pt x="616177" y="3822128"/>
                  </a:lnTo>
                  <a:lnTo>
                    <a:pt x="646382" y="3852219"/>
                  </a:lnTo>
                  <a:lnTo>
                    <a:pt x="677215" y="3881973"/>
                  </a:lnTo>
                  <a:lnTo>
                    <a:pt x="708669" y="3911387"/>
                  </a:lnTo>
                  <a:lnTo>
                    <a:pt x="740738" y="3940455"/>
                  </a:lnTo>
                  <a:lnTo>
                    <a:pt x="773414" y="3969173"/>
                  </a:lnTo>
                  <a:lnTo>
                    <a:pt x="806692" y="3997537"/>
                  </a:lnTo>
                  <a:lnTo>
                    <a:pt x="840564" y="4025540"/>
                  </a:lnTo>
                  <a:lnTo>
                    <a:pt x="875024" y="4053179"/>
                  </a:lnTo>
                  <a:lnTo>
                    <a:pt x="910064" y="4080449"/>
                  </a:lnTo>
                  <a:lnTo>
                    <a:pt x="945679" y="4107344"/>
                  </a:lnTo>
                  <a:lnTo>
                    <a:pt x="981861" y="4133862"/>
                  </a:lnTo>
                  <a:lnTo>
                    <a:pt x="1018603" y="4159996"/>
                  </a:lnTo>
                  <a:lnTo>
                    <a:pt x="1055899" y="4185741"/>
                  </a:lnTo>
                  <a:lnTo>
                    <a:pt x="1093743" y="4211095"/>
                  </a:lnTo>
                  <a:lnTo>
                    <a:pt x="1132126" y="4236050"/>
                  </a:lnTo>
                  <a:lnTo>
                    <a:pt x="1171044" y="4260603"/>
                  </a:lnTo>
                  <a:lnTo>
                    <a:pt x="1210488" y="4284750"/>
                  </a:lnTo>
                  <a:lnTo>
                    <a:pt x="1250452" y="4308484"/>
                  </a:lnTo>
                  <a:lnTo>
                    <a:pt x="1290930" y="4331802"/>
                  </a:lnTo>
                  <a:lnTo>
                    <a:pt x="1331914" y="4354699"/>
                  </a:lnTo>
                  <a:lnTo>
                    <a:pt x="1373399" y="4377171"/>
                  </a:lnTo>
                  <a:lnTo>
                    <a:pt x="1415376" y="4399211"/>
                  </a:lnTo>
                  <a:lnTo>
                    <a:pt x="1457840" y="4420816"/>
                  </a:lnTo>
                  <a:lnTo>
                    <a:pt x="1500783" y="4441981"/>
                  </a:lnTo>
                  <a:lnTo>
                    <a:pt x="1544199" y="4462701"/>
                  </a:lnTo>
                  <a:lnTo>
                    <a:pt x="1588082" y="4482972"/>
                  </a:lnTo>
                  <a:lnTo>
                    <a:pt x="1632423" y="4502789"/>
                  </a:lnTo>
                  <a:lnTo>
                    <a:pt x="1677218" y="4522146"/>
                  </a:lnTo>
                  <a:lnTo>
                    <a:pt x="1722458" y="4541040"/>
                  </a:lnTo>
                  <a:lnTo>
                    <a:pt x="1768138" y="4559465"/>
                  </a:lnTo>
                  <a:lnTo>
                    <a:pt x="1814250" y="4577417"/>
                  </a:lnTo>
                  <a:lnTo>
                    <a:pt x="1860787" y="4594891"/>
                  </a:lnTo>
                  <a:lnTo>
                    <a:pt x="1907744" y="4611883"/>
                  </a:lnTo>
                  <a:lnTo>
                    <a:pt x="1955112" y="4628387"/>
                  </a:lnTo>
                  <a:lnTo>
                    <a:pt x="2002886" y="4644399"/>
                  </a:lnTo>
                  <a:lnTo>
                    <a:pt x="2051059" y="4659914"/>
                  </a:lnTo>
                  <a:lnTo>
                    <a:pt x="2099624" y="4674928"/>
                  </a:lnTo>
                  <a:lnTo>
                    <a:pt x="2148573" y="4689436"/>
                  </a:lnTo>
                  <a:lnTo>
                    <a:pt x="2197902" y="4703432"/>
                  </a:lnTo>
                  <a:lnTo>
                    <a:pt x="2247601" y="4716913"/>
                  </a:lnTo>
                  <a:lnTo>
                    <a:pt x="2297666" y="4729873"/>
                  </a:lnTo>
                  <a:lnTo>
                    <a:pt x="2348089" y="4742308"/>
                  </a:lnTo>
                  <a:lnTo>
                    <a:pt x="2398864" y="4754213"/>
                  </a:lnTo>
                  <a:lnTo>
                    <a:pt x="2449983" y="4765584"/>
                  </a:lnTo>
                  <a:lnTo>
                    <a:pt x="2501440" y="4776415"/>
                  </a:lnTo>
                  <a:lnTo>
                    <a:pt x="2553229" y="4786702"/>
                  </a:lnTo>
                  <a:lnTo>
                    <a:pt x="2605341" y="4796440"/>
                  </a:lnTo>
                  <a:lnTo>
                    <a:pt x="2657772" y="4805625"/>
                  </a:lnTo>
                  <a:lnTo>
                    <a:pt x="2710514" y="4814251"/>
                  </a:lnTo>
                  <a:lnTo>
                    <a:pt x="2763559" y="4822314"/>
                  </a:lnTo>
                  <a:lnTo>
                    <a:pt x="2816902" y="4829810"/>
                  </a:lnTo>
                  <a:lnTo>
                    <a:pt x="2870536" y="4836733"/>
                  </a:lnTo>
                  <a:lnTo>
                    <a:pt x="2924454" y="4843079"/>
                  </a:lnTo>
                  <a:lnTo>
                    <a:pt x="2978649" y="4848843"/>
                  </a:lnTo>
                  <a:lnTo>
                    <a:pt x="3033115" y="4854020"/>
                  </a:lnTo>
                  <a:lnTo>
                    <a:pt x="3087844" y="4858606"/>
                  </a:lnTo>
                  <a:lnTo>
                    <a:pt x="3142831" y="4862596"/>
                  </a:lnTo>
                  <a:lnTo>
                    <a:pt x="3198067" y="4865985"/>
                  </a:lnTo>
                  <a:lnTo>
                    <a:pt x="3253547" y="4868768"/>
                  </a:lnTo>
                  <a:lnTo>
                    <a:pt x="3309264" y="4870941"/>
                  </a:lnTo>
                  <a:lnTo>
                    <a:pt x="3365211" y="4872499"/>
                  </a:lnTo>
                  <a:lnTo>
                    <a:pt x="3421381" y="4873438"/>
                  </a:lnTo>
                  <a:lnTo>
                    <a:pt x="3477768" y="4873752"/>
                  </a:lnTo>
                  <a:lnTo>
                    <a:pt x="3534154" y="4873438"/>
                  </a:lnTo>
                  <a:lnTo>
                    <a:pt x="3590324" y="4872499"/>
                  </a:lnTo>
                  <a:lnTo>
                    <a:pt x="3646271" y="4870941"/>
                  </a:lnTo>
                  <a:lnTo>
                    <a:pt x="3701988" y="4868768"/>
                  </a:lnTo>
                  <a:lnTo>
                    <a:pt x="3757468" y="4865985"/>
                  </a:lnTo>
                  <a:lnTo>
                    <a:pt x="3812704" y="4862596"/>
                  </a:lnTo>
                  <a:lnTo>
                    <a:pt x="3867691" y="4858606"/>
                  </a:lnTo>
                  <a:lnTo>
                    <a:pt x="3922420" y="4854020"/>
                  </a:lnTo>
                  <a:lnTo>
                    <a:pt x="3976886" y="4848843"/>
                  </a:lnTo>
                  <a:lnTo>
                    <a:pt x="4031081" y="4843079"/>
                  </a:lnTo>
                  <a:lnTo>
                    <a:pt x="4084999" y="4836733"/>
                  </a:lnTo>
                  <a:lnTo>
                    <a:pt x="4138633" y="4829810"/>
                  </a:lnTo>
                  <a:lnTo>
                    <a:pt x="4191976" y="4822314"/>
                  </a:lnTo>
                  <a:lnTo>
                    <a:pt x="4245021" y="4814251"/>
                  </a:lnTo>
                  <a:lnTo>
                    <a:pt x="4297763" y="4805625"/>
                  </a:lnTo>
                  <a:lnTo>
                    <a:pt x="4350194" y="4796440"/>
                  </a:lnTo>
                  <a:lnTo>
                    <a:pt x="4402306" y="4786702"/>
                  </a:lnTo>
                  <a:lnTo>
                    <a:pt x="4454095" y="4776415"/>
                  </a:lnTo>
                  <a:lnTo>
                    <a:pt x="4505552" y="4765584"/>
                  </a:lnTo>
                  <a:lnTo>
                    <a:pt x="4556671" y="4754213"/>
                  </a:lnTo>
                  <a:lnTo>
                    <a:pt x="4607446" y="4742308"/>
                  </a:lnTo>
                  <a:lnTo>
                    <a:pt x="4657869" y="4729873"/>
                  </a:lnTo>
                  <a:lnTo>
                    <a:pt x="4707934" y="4716913"/>
                  </a:lnTo>
                  <a:lnTo>
                    <a:pt x="4757633" y="4703432"/>
                  </a:lnTo>
                  <a:lnTo>
                    <a:pt x="4806962" y="4689436"/>
                  </a:lnTo>
                  <a:lnTo>
                    <a:pt x="4855911" y="4674928"/>
                  </a:lnTo>
                  <a:lnTo>
                    <a:pt x="4904476" y="4659914"/>
                  </a:lnTo>
                  <a:lnTo>
                    <a:pt x="4952649" y="4644399"/>
                  </a:lnTo>
                  <a:lnTo>
                    <a:pt x="5000423" y="4628387"/>
                  </a:lnTo>
                  <a:lnTo>
                    <a:pt x="5047791" y="4611883"/>
                  </a:lnTo>
                  <a:lnTo>
                    <a:pt x="5094748" y="4594891"/>
                  </a:lnTo>
                  <a:lnTo>
                    <a:pt x="5141285" y="4577417"/>
                  </a:lnTo>
                  <a:lnTo>
                    <a:pt x="5187397" y="4559465"/>
                  </a:lnTo>
                  <a:lnTo>
                    <a:pt x="5233077" y="4541040"/>
                  </a:lnTo>
                  <a:lnTo>
                    <a:pt x="5278317" y="4522146"/>
                  </a:lnTo>
                  <a:lnTo>
                    <a:pt x="5323112" y="4502789"/>
                  </a:lnTo>
                  <a:lnTo>
                    <a:pt x="5367453" y="4482972"/>
                  </a:lnTo>
                  <a:lnTo>
                    <a:pt x="5411336" y="4462701"/>
                  </a:lnTo>
                  <a:lnTo>
                    <a:pt x="5454752" y="4441981"/>
                  </a:lnTo>
                  <a:lnTo>
                    <a:pt x="5497695" y="4420816"/>
                  </a:lnTo>
                  <a:lnTo>
                    <a:pt x="5540159" y="4399211"/>
                  </a:lnTo>
                  <a:lnTo>
                    <a:pt x="5582136" y="4377171"/>
                  </a:lnTo>
                  <a:lnTo>
                    <a:pt x="5623621" y="4354699"/>
                  </a:lnTo>
                  <a:lnTo>
                    <a:pt x="5664605" y="4331802"/>
                  </a:lnTo>
                  <a:lnTo>
                    <a:pt x="5705083" y="4308484"/>
                  </a:lnTo>
                  <a:lnTo>
                    <a:pt x="5745047" y="4284750"/>
                  </a:lnTo>
                  <a:lnTo>
                    <a:pt x="5784491" y="4260603"/>
                  </a:lnTo>
                  <a:lnTo>
                    <a:pt x="5823409" y="4236050"/>
                  </a:lnTo>
                  <a:lnTo>
                    <a:pt x="5861792" y="4211095"/>
                  </a:lnTo>
                  <a:lnTo>
                    <a:pt x="5899636" y="4185741"/>
                  </a:lnTo>
                  <a:lnTo>
                    <a:pt x="5936932" y="4159996"/>
                  </a:lnTo>
                  <a:lnTo>
                    <a:pt x="5973674" y="4133862"/>
                  </a:lnTo>
                  <a:lnTo>
                    <a:pt x="6009856" y="4107344"/>
                  </a:lnTo>
                  <a:lnTo>
                    <a:pt x="6045471" y="4080449"/>
                  </a:lnTo>
                  <a:lnTo>
                    <a:pt x="6080511" y="4053179"/>
                  </a:lnTo>
                  <a:lnTo>
                    <a:pt x="6114971" y="4025540"/>
                  </a:lnTo>
                  <a:lnTo>
                    <a:pt x="6148843" y="3997537"/>
                  </a:lnTo>
                  <a:lnTo>
                    <a:pt x="6182121" y="3969173"/>
                  </a:lnTo>
                  <a:lnTo>
                    <a:pt x="6214797" y="3940455"/>
                  </a:lnTo>
                  <a:lnTo>
                    <a:pt x="6246866" y="3911387"/>
                  </a:lnTo>
                  <a:lnTo>
                    <a:pt x="6278320" y="3881973"/>
                  </a:lnTo>
                  <a:lnTo>
                    <a:pt x="6309153" y="3852219"/>
                  </a:lnTo>
                  <a:lnTo>
                    <a:pt x="6339358" y="3822128"/>
                  </a:lnTo>
                  <a:lnTo>
                    <a:pt x="6368928" y="3791706"/>
                  </a:lnTo>
                  <a:lnTo>
                    <a:pt x="6397856" y="3760958"/>
                  </a:lnTo>
                  <a:lnTo>
                    <a:pt x="6426136" y="3729887"/>
                  </a:lnTo>
                  <a:lnTo>
                    <a:pt x="6453762" y="3698500"/>
                  </a:lnTo>
                  <a:lnTo>
                    <a:pt x="6480725" y="3666800"/>
                  </a:lnTo>
                  <a:lnTo>
                    <a:pt x="6507020" y="3634792"/>
                  </a:lnTo>
                  <a:lnTo>
                    <a:pt x="6532639" y="3602482"/>
                  </a:lnTo>
                  <a:lnTo>
                    <a:pt x="6557576" y="3569873"/>
                  </a:lnTo>
                  <a:lnTo>
                    <a:pt x="6581825" y="3536971"/>
                  </a:lnTo>
                  <a:lnTo>
                    <a:pt x="6605378" y="3503779"/>
                  </a:lnTo>
                  <a:lnTo>
                    <a:pt x="6628229" y="3470304"/>
                  </a:lnTo>
                  <a:lnTo>
                    <a:pt x="6650371" y="3436550"/>
                  </a:lnTo>
                  <a:lnTo>
                    <a:pt x="6671797" y="3402521"/>
                  </a:lnTo>
                  <a:lnTo>
                    <a:pt x="6692500" y="3368222"/>
                  </a:lnTo>
                  <a:lnTo>
                    <a:pt x="6712475" y="3333658"/>
                  </a:lnTo>
                  <a:lnTo>
                    <a:pt x="6731713" y="3298833"/>
                  </a:lnTo>
                  <a:lnTo>
                    <a:pt x="6750208" y="3263753"/>
                  </a:lnTo>
                  <a:lnTo>
                    <a:pt x="6767954" y="3228422"/>
                  </a:lnTo>
                  <a:lnTo>
                    <a:pt x="6784944" y="3192845"/>
                  </a:lnTo>
                  <a:lnTo>
                    <a:pt x="6801171" y="3157026"/>
                  </a:lnTo>
                  <a:lnTo>
                    <a:pt x="6816628" y="3120971"/>
                  </a:lnTo>
                  <a:lnTo>
                    <a:pt x="6831308" y="3084683"/>
                  </a:lnTo>
                  <a:lnTo>
                    <a:pt x="6845206" y="3048168"/>
                  </a:lnTo>
                  <a:lnTo>
                    <a:pt x="6858313" y="3011431"/>
                  </a:lnTo>
                  <a:lnTo>
                    <a:pt x="6870623" y="2974476"/>
                  </a:lnTo>
                  <a:lnTo>
                    <a:pt x="6882130" y="2937307"/>
                  </a:lnTo>
                  <a:lnTo>
                    <a:pt x="6892827" y="2899930"/>
                  </a:lnTo>
                  <a:lnTo>
                    <a:pt x="6902707" y="2862350"/>
                  </a:lnTo>
                  <a:lnTo>
                    <a:pt x="6911763" y="2824570"/>
                  </a:lnTo>
                  <a:lnTo>
                    <a:pt x="6919989" y="2786597"/>
                  </a:lnTo>
                  <a:lnTo>
                    <a:pt x="6927377" y="2748434"/>
                  </a:lnTo>
                  <a:lnTo>
                    <a:pt x="6933922" y="2710086"/>
                  </a:lnTo>
                  <a:lnTo>
                    <a:pt x="6939616" y="2671558"/>
                  </a:lnTo>
                  <a:lnTo>
                    <a:pt x="6944452" y="2632855"/>
                  </a:lnTo>
                  <a:lnTo>
                    <a:pt x="6948424" y="2593981"/>
                  </a:lnTo>
                  <a:lnTo>
                    <a:pt x="6951525" y="2554942"/>
                  </a:lnTo>
                  <a:lnTo>
                    <a:pt x="6953749" y="2515741"/>
                  </a:lnTo>
                  <a:lnTo>
                    <a:pt x="6955088" y="2476384"/>
                  </a:lnTo>
                  <a:lnTo>
                    <a:pt x="6955535" y="2436876"/>
                  </a:lnTo>
                  <a:lnTo>
                    <a:pt x="6955088" y="2397367"/>
                  </a:lnTo>
                  <a:lnTo>
                    <a:pt x="6953749" y="2358010"/>
                  </a:lnTo>
                  <a:lnTo>
                    <a:pt x="6951525" y="2318809"/>
                  </a:lnTo>
                  <a:lnTo>
                    <a:pt x="6948424" y="2279770"/>
                  </a:lnTo>
                  <a:lnTo>
                    <a:pt x="6944452" y="2240896"/>
                  </a:lnTo>
                  <a:lnTo>
                    <a:pt x="6939616" y="2202193"/>
                  </a:lnTo>
                  <a:lnTo>
                    <a:pt x="6933922" y="2163665"/>
                  </a:lnTo>
                  <a:lnTo>
                    <a:pt x="6927377" y="2125317"/>
                  </a:lnTo>
                  <a:lnTo>
                    <a:pt x="6919989" y="2087154"/>
                  </a:lnTo>
                  <a:lnTo>
                    <a:pt x="6911763" y="2049181"/>
                  </a:lnTo>
                  <a:lnTo>
                    <a:pt x="6902707" y="2011401"/>
                  </a:lnTo>
                  <a:lnTo>
                    <a:pt x="6892827" y="1973821"/>
                  </a:lnTo>
                  <a:lnTo>
                    <a:pt x="6882130" y="1936444"/>
                  </a:lnTo>
                  <a:lnTo>
                    <a:pt x="6870623" y="1899275"/>
                  </a:lnTo>
                  <a:lnTo>
                    <a:pt x="6858313" y="1862320"/>
                  </a:lnTo>
                  <a:lnTo>
                    <a:pt x="6845206" y="1825583"/>
                  </a:lnTo>
                  <a:lnTo>
                    <a:pt x="6831308" y="1789068"/>
                  </a:lnTo>
                  <a:lnTo>
                    <a:pt x="6816628" y="1752780"/>
                  </a:lnTo>
                  <a:lnTo>
                    <a:pt x="6801171" y="1716725"/>
                  </a:lnTo>
                  <a:lnTo>
                    <a:pt x="6784944" y="1680906"/>
                  </a:lnTo>
                  <a:lnTo>
                    <a:pt x="6767954" y="1645329"/>
                  </a:lnTo>
                  <a:lnTo>
                    <a:pt x="6750208" y="1609998"/>
                  </a:lnTo>
                  <a:lnTo>
                    <a:pt x="6731713" y="1574918"/>
                  </a:lnTo>
                  <a:lnTo>
                    <a:pt x="6712475" y="1540093"/>
                  </a:lnTo>
                  <a:lnTo>
                    <a:pt x="6692500" y="1505529"/>
                  </a:lnTo>
                  <a:lnTo>
                    <a:pt x="6671797" y="1471230"/>
                  </a:lnTo>
                  <a:lnTo>
                    <a:pt x="6650371" y="1437201"/>
                  </a:lnTo>
                  <a:lnTo>
                    <a:pt x="6628229" y="1403447"/>
                  </a:lnTo>
                  <a:lnTo>
                    <a:pt x="6605378" y="1369972"/>
                  </a:lnTo>
                  <a:lnTo>
                    <a:pt x="6581825" y="1336780"/>
                  </a:lnTo>
                  <a:lnTo>
                    <a:pt x="6557576" y="1303878"/>
                  </a:lnTo>
                  <a:lnTo>
                    <a:pt x="6532639" y="1271269"/>
                  </a:lnTo>
                  <a:lnTo>
                    <a:pt x="6507020" y="1238959"/>
                  </a:lnTo>
                  <a:lnTo>
                    <a:pt x="6480725" y="1206951"/>
                  </a:lnTo>
                  <a:lnTo>
                    <a:pt x="6453762" y="1175251"/>
                  </a:lnTo>
                  <a:lnTo>
                    <a:pt x="6426136" y="1143864"/>
                  </a:lnTo>
                  <a:lnTo>
                    <a:pt x="6397856" y="1112793"/>
                  </a:lnTo>
                  <a:lnTo>
                    <a:pt x="6368928" y="1082045"/>
                  </a:lnTo>
                  <a:lnTo>
                    <a:pt x="6339358" y="1051623"/>
                  </a:lnTo>
                  <a:lnTo>
                    <a:pt x="6309153" y="1021532"/>
                  </a:lnTo>
                  <a:lnTo>
                    <a:pt x="6278320" y="991778"/>
                  </a:lnTo>
                  <a:lnTo>
                    <a:pt x="6246866" y="962364"/>
                  </a:lnTo>
                  <a:lnTo>
                    <a:pt x="6214797" y="933296"/>
                  </a:lnTo>
                  <a:lnTo>
                    <a:pt x="6182121" y="904578"/>
                  </a:lnTo>
                  <a:lnTo>
                    <a:pt x="6148843" y="876214"/>
                  </a:lnTo>
                  <a:lnTo>
                    <a:pt x="6114971" y="848211"/>
                  </a:lnTo>
                  <a:lnTo>
                    <a:pt x="6080511" y="820572"/>
                  </a:lnTo>
                  <a:lnTo>
                    <a:pt x="6045471" y="793302"/>
                  </a:lnTo>
                  <a:lnTo>
                    <a:pt x="6009856" y="766407"/>
                  </a:lnTo>
                  <a:lnTo>
                    <a:pt x="5973674" y="739889"/>
                  </a:lnTo>
                  <a:lnTo>
                    <a:pt x="5936932" y="713755"/>
                  </a:lnTo>
                  <a:lnTo>
                    <a:pt x="5899636" y="688010"/>
                  </a:lnTo>
                  <a:lnTo>
                    <a:pt x="5861792" y="662656"/>
                  </a:lnTo>
                  <a:lnTo>
                    <a:pt x="5823409" y="637701"/>
                  </a:lnTo>
                  <a:lnTo>
                    <a:pt x="5784491" y="613148"/>
                  </a:lnTo>
                  <a:lnTo>
                    <a:pt x="5745047" y="589001"/>
                  </a:lnTo>
                  <a:lnTo>
                    <a:pt x="5705083" y="565267"/>
                  </a:lnTo>
                  <a:lnTo>
                    <a:pt x="5664605" y="541949"/>
                  </a:lnTo>
                  <a:lnTo>
                    <a:pt x="5623621" y="519052"/>
                  </a:lnTo>
                  <a:lnTo>
                    <a:pt x="5582136" y="496580"/>
                  </a:lnTo>
                  <a:lnTo>
                    <a:pt x="5540159" y="474540"/>
                  </a:lnTo>
                  <a:lnTo>
                    <a:pt x="5497695" y="452935"/>
                  </a:lnTo>
                  <a:lnTo>
                    <a:pt x="5454752" y="431770"/>
                  </a:lnTo>
                  <a:lnTo>
                    <a:pt x="5411336" y="411050"/>
                  </a:lnTo>
                  <a:lnTo>
                    <a:pt x="5367453" y="390779"/>
                  </a:lnTo>
                  <a:lnTo>
                    <a:pt x="5323112" y="370962"/>
                  </a:lnTo>
                  <a:lnTo>
                    <a:pt x="5278317" y="351605"/>
                  </a:lnTo>
                  <a:lnTo>
                    <a:pt x="5233077" y="332711"/>
                  </a:lnTo>
                  <a:lnTo>
                    <a:pt x="5187397" y="314286"/>
                  </a:lnTo>
                  <a:lnTo>
                    <a:pt x="5141285" y="296334"/>
                  </a:lnTo>
                  <a:lnTo>
                    <a:pt x="5094748" y="278860"/>
                  </a:lnTo>
                  <a:lnTo>
                    <a:pt x="5047791" y="261868"/>
                  </a:lnTo>
                  <a:lnTo>
                    <a:pt x="5000423" y="245364"/>
                  </a:lnTo>
                  <a:lnTo>
                    <a:pt x="4952649" y="229352"/>
                  </a:lnTo>
                  <a:lnTo>
                    <a:pt x="4904476" y="213837"/>
                  </a:lnTo>
                  <a:lnTo>
                    <a:pt x="4855911" y="198823"/>
                  </a:lnTo>
                  <a:lnTo>
                    <a:pt x="4806962" y="184315"/>
                  </a:lnTo>
                  <a:lnTo>
                    <a:pt x="4757633" y="170319"/>
                  </a:lnTo>
                  <a:lnTo>
                    <a:pt x="4707934" y="156838"/>
                  </a:lnTo>
                  <a:lnTo>
                    <a:pt x="4657869" y="143878"/>
                  </a:lnTo>
                  <a:lnTo>
                    <a:pt x="4607446" y="131443"/>
                  </a:lnTo>
                  <a:lnTo>
                    <a:pt x="4556671" y="119538"/>
                  </a:lnTo>
                  <a:lnTo>
                    <a:pt x="4505552" y="108167"/>
                  </a:lnTo>
                  <a:lnTo>
                    <a:pt x="4454095" y="97336"/>
                  </a:lnTo>
                  <a:lnTo>
                    <a:pt x="4402306" y="87049"/>
                  </a:lnTo>
                  <a:lnTo>
                    <a:pt x="4350194" y="77311"/>
                  </a:lnTo>
                  <a:lnTo>
                    <a:pt x="4297763" y="68126"/>
                  </a:lnTo>
                  <a:lnTo>
                    <a:pt x="4245021" y="59500"/>
                  </a:lnTo>
                  <a:lnTo>
                    <a:pt x="4191976" y="51437"/>
                  </a:lnTo>
                  <a:lnTo>
                    <a:pt x="4138633" y="43941"/>
                  </a:lnTo>
                  <a:lnTo>
                    <a:pt x="4084999" y="37018"/>
                  </a:lnTo>
                  <a:lnTo>
                    <a:pt x="4031081" y="30672"/>
                  </a:lnTo>
                  <a:lnTo>
                    <a:pt x="3976886" y="24908"/>
                  </a:lnTo>
                  <a:lnTo>
                    <a:pt x="3922420" y="19731"/>
                  </a:lnTo>
                  <a:lnTo>
                    <a:pt x="3867691" y="15145"/>
                  </a:lnTo>
                  <a:lnTo>
                    <a:pt x="3812704" y="11155"/>
                  </a:lnTo>
                  <a:lnTo>
                    <a:pt x="3757468" y="7766"/>
                  </a:lnTo>
                  <a:lnTo>
                    <a:pt x="3701988" y="4983"/>
                  </a:lnTo>
                  <a:lnTo>
                    <a:pt x="3646271" y="2810"/>
                  </a:lnTo>
                  <a:lnTo>
                    <a:pt x="3590324" y="1252"/>
                  </a:lnTo>
                  <a:lnTo>
                    <a:pt x="3534154" y="313"/>
                  </a:lnTo>
                  <a:lnTo>
                    <a:pt x="3477768" y="0"/>
                  </a:ln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13994" y="1600962"/>
              <a:ext cx="6955790" cy="4874260"/>
            </a:xfrm>
            <a:custGeom>
              <a:avLst/>
              <a:gdLst/>
              <a:ahLst/>
              <a:cxnLst/>
              <a:rect l="l" t="t" r="r" b="b"/>
              <a:pathLst>
                <a:path w="6955790" h="4874260">
                  <a:moveTo>
                    <a:pt x="0" y="2436876"/>
                  </a:moveTo>
                  <a:lnTo>
                    <a:pt x="447" y="2397367"/>
                  </a:lnTo>
                  <a:lnTo>
                    <a:pt x="1786" y="2358010"/>
                  </a:lnTo>
                  <a:lnTo>
                    <a:pt x="4010" y="2318809"/>
                  </a:lnTo>
                  <a:lnTo>
                    <a:pt x="7111" y="2279770"/>
                  </a:lnTo>
                  <a:lnTo>
                    <a:pt x="11083" y="2240896"/>
                  </a:lnTo>
                  <a:lnTo>
                    <a:pt x="15919" y="2202193"/>
                  </a:lnTo>
                  <a:lnTo>
                    <a:pt x="21613" y="2163665"/>
                  </a:lnTo>
                  <a:lnTo>
                    <a:pt x="28158" y="2125317"/>
                  </a:lnTo>
                  <a:lnTo>
                    <a:pt x="35546" y="2087154"/>
                  </a:lnTo>
                  <a:lnTo>
                    <a:pt x="43772" y="2049181"/>
                  </a:lnTo>
                  <a:lnTo>
                    <a:pt x="52828" y="2011401"/>
                  </a:lnTo>
                  <a:lnTo>
                    <a:pt x="62708" y="1973821"/>
                  </a:lnTo>
                  <a:lnTo>
                    <a:pt x="73405" y="1936444"/>
                  </a:lnTo>
                  <a:lnTo>
                    <a:pt x="84912" y="1899275"/>
                  </a:lnTo>
                  <a:lnTo>
                    <a:pt x="97222" y="1862320"/>
                  </a:lnTo>
                  <a:lnTo>
                    <a:pt x="110329" y="1825583"/>
                  </a:lnTo>
                  <a:lnTo>
                    <a:pt x="124227" y="1789068"/>
                  </a:lnTo>
                  <a:lnTo>
                    <a:pt x="138907" y="1752780"/>
                  </a:lnTo>
                  <a:lnTo>
                    <a:pt x="154364" y="1716725"/>
                  </a:lnTo>
                  <a:lnTo>
                    <a:pt x="170591" y="1680906"/>
                  </a:lnTo>
                  <a:lnTo>
                    <a:pt x="187581" y="1645329"/>
                  </a:lnTo>
                  <a:lnTo>
                    <a:pt x="205327" y="1609998"/>
                  </a:lnTo>
                  <a:lnTo>
                    <a:pt x="223822" y="1574918"/>
                  </a:lnTo>
                  <a:lnTo>
                    <a:pt x="243060" y="1540093"/>
                  </a:lnTo>
                  <a:lnTo>
                    <a:pt x="263035" y="1505529"/>
                  </a:lnTo>
                  <a:lnTo>
                    <a:pt x="283738" y="1471230"/>
                  </a:lnTo>
                  <a:lnTo>
                    <a:pt x="305164" y="1437201"/>
                  </a:lnTo>
                  <a:lnTo>
                    <a:pt x="327306" y="1403447"/>
                  </a:lnTo>
                  <a:lnTo>
                    <a:pt x="350157" y="1369972"/>
                  </a:lnTo>
                  <a:lnTo>
                    <a:pt x="373710" y="1336780"/>
                  </a:lnTo>
                  <a:lnTo>
                    <a:pt x="397959" y="1303878"/>
                  </a:lnTo>
                  <a:lnTo>
                    <a:pt x="422896" y="1271269"/>
                  </a:lnTo>
                  <a:lnTo>
                    <a:pt x="448515" y="1238959"/>
                  </a:lnTo>
                  <a:lnTo>
                    <a:pt x="474810" y="1206951"/>
                  </a:lnTo>
                  <a:lnTo>
                    <a:pt x="501773" y="1175251"/>
                  </a:lnTo>
                  <a:lnTo>
                    <a:pt x="529399" y="1143864"/>
                  </a:lnTo>
                  <a:lnTo>
                    <a:pt x="557679" y="1112793"/>
                  </a:lnTo>
                  <a:lnTo>
                    <a:pt x="586607" y="1082045"/>
                  </a:lnTo>
                  <a:lnTo>
                    <a:pt x="616177" y="1051623"/>
                  </a:lnTo>
                  <a:lnTo>
                    <a:pt x="646382" y="1021532"/>
                  </a:lnTo>
                  <a:lnTo>
                    <a:pt x="677215" y="991778"/>
                  </a:lnTo>
                  <a:lnTo>
                    <a:pt x="708669" y="962364"/>
                  </a:lnTo>
                  <a:lnTo>
                    <a:pt x="740738" y="933296"/>
                  </a:lnTo>
                  <a:lnTo>
                    <a:pt x="773414" y="904578"/>
                  </a:lnTo>
                  <a:lnTo>
                    <a:pt x="806692" y="876214"/>
                  </a:lnTo>
                  <a:lnTo>
                    <a:pt x="840564" y="848211"/>
                  </a:lnTo>
                  <a:lnTo>
                    <a:pt x="875024" y="820572"/>
                  </a:lnTo>
                  <a:lnTo>
                    <a:pt x="910064" y="793302"/>
                  </a:lnTo>
                  <a:lnTo>
                    <a:pt x="945679" y="766407"/>
                  </a:lnTo>
                  <a:lnTo>
                    <a:pt x="981861" y="739889"/>
                  </a:lnTo>
                  <a:lnTo>
                    <a:pt x="1018603" y="713755"/>
                  </a:lnTo>
                  <a:lnTo>
                    <a:pt x="1055899" y="688010"/>
                  </a:lnTo>
                  <a:lnTo>
                    <a:pt x="1093743" y="662656"/>
                  </a:lnTo>
                  <a:lnTo>
                    <a:pt x="1132126" y="637701"/>
                  </a:lnTo>
                  <a:lnTo>
                    <a:pt x="1171044" y="613148"/>
                  </a:lnTo>
                  <a:lnTo>
                    <a:pt x="1210488" y="589001"/>
                  </a:lnTo>
                  <a:lnTo>
                    <a:pt x="1250452" y="565267"/>
                  </a:lnTo>
                  <a:lnTo>
                    <a:pt x="1290930" y="541949"/>
                  </a:lnTo>
                  <a:lnTo>
                    <a:pt x="1331914" y="519052"/>
                  </a:lnTo>
                  <a:lnTo>
                    <a:pt x="1373399" y="496580"/>
                  </a:lnTo>
                  <a:lnTo>
                    <a:pt x="1415376" y="474540"/>
                  </a:lnTo>
                  <a:lnTo>
                    <a:pt x="1457840" y="452935"/>
                  </a:lnTo>
                  <a:lnTo>
                    <a:pt x="1500783" y="431770"/>
                  </a:lnTo>
                  <a:lnTo>
                    <a:pt x="1544199" y="411050"/>
                  </a:lnTo>
                  <a:lnTo>
                    <a:pt x="1588082" y="390779"/>
                  </a:lnTo>
                  <a:lnTo>
                    <a:pt x="1632423" y="370962"/>
                  </a:lnTo>
                  <a:lnTo>
                    <a:pt x="1677218" y="351605"/>
                  </a:lnTo>
                  <a:lnTo>
                    <a:pt x="1722458" y="332711"/>
                  </a:lnTo>
                  <a:lnTo>
                    <a:pt x="1768138" y="314286"/>
                  </a:lnTo>
                  <a:lnTo>
                    <a:pt x="1814250" y="296334"/>
                  </a:lnTo>
                  <a:lnTo>
                    <a:pt x="1860787" y="278860"/>
                  </a:lnTo>
                  <a:lnTo>
                    <a:pt x="1907744" y="261868"/>
                  </a:lnTo>
                  <a:lnTo>
                    <a:pt x="1955112" y="245364"/>
                  </a:lnTo>
                  <a:lnTo>
                    <a:pt x="2002886" y="229352"/>
                  </a:lnTo>
                  <a:lnTo>
                    <a:pt x="2051059" y="213837"/>
                  </a:lnTo>
                  <a:lnTo>
                    <a:pt x="2099624" y="198823"/>
                  </a:lnTo>
                  <a:lnTo>
                    <a:pt x="2148573" y="184315"/>
                  </a:lnTo>
                  <a:lnTo>
                    <a:pt x="2197902" y="170319"/>
                  </a:lnTo>
                  <a:lnTo>
                    <a:pt x="2247601" y="156838"/>
                  </a:lnTo>
                  <a:lnTo>
                    <a:pt x="2297666" y="143878"/>
                  </a:lnTo>
                  <a:lnTo>
                    <a:pt x="2348089" y="131443"/>
                  </a:lnTo>
                  <a:lnTo>
                    <a:pt x="2398864" y="119538"/>
                  </a:lnTo>
                  <a:lnTo>
                    <a:pt x="2449983" y="108167"/>
                  </a:lnTo>
                  <a:lnTo>
                    <a:pt x="2501440" y="97336"/>
                  </a:lnTo>
                  <a:lnTo>
                    <a:pt x="2553229" y="87049"/>
                  </a:lnTo>
                  <a:lnTo>
                    <a:pt x="2605341" y="77311"/>
                  </a:lnTo>
                  <a:lnTo>
                    <a:pt x="2657772" y="68126"/>
                  </a:lnTo>
                  <a:lnTo>
                    <a:pt x="2710514" y="59500"/>
                  </a:lnTo>
                  <a:lnTo>
                    <a:pt x="2763559" y="51437"/>
                  </a:lnTo>
                  <a:lnTo>
                    <a:pt x="2816902" y="43941"/>
                  </a:lnTo>
                  <a:lnTo>
                    <a:pt x="2870536" y="37018"/>
                  </a:lnTo>
                  <a:lnTo>
                    <a:pt x="2924454" y="30672"/>
                  </a:lnTo>
                  <a:lnTo>
                    <a:pt x="2978649" y="24908"/>
                  </a:lnTo>
                  <a:lnTo>
                    <a:pt x="3033115" y="19731"/>
                  </a:lnTo>
                  <a:lnTo>
                    <a:pt x="3087844" y="15145"/>
                  </a:lnTo>
                  <a:lnTo>
                    <a:pt x="3142831" y="11155"/>
                  </a:lnTo>
                  <a:lnTo>
                    <a:pt x="3198067" y="7766"/>
                  </a:lnTo>
                  <a:lnTo>
                    <a:pt x="3253547" y="4983"/>
                  </a:lnTo>
                  <a:lnTo>
                    <a:pt x="3309264" y="2810"/>
                  </a:lnTo>
                  <a:lnTo>
                    <a:pt x="3365211" y="1252"/>
                  </a:lnTo>
                  <a:lnTo>
                    <a:pt x="3421381" y="313"/>
                  </a:lnTo>
                  <a:lnTo>
                    <a:pt x="3477768" y="0"/>
                  </a:lnTo>
                  <a:lnTo>
                    <a:pt x="3534154" y="313"/>
                  </a:lnTo>
                  <a:lnTo>
                    <a:pt x="3590324" y="1252"/>
                  </a:lnTo>
                  <a:lnTo>
                    <a:pt x="3646271" y="2810"/>
                  </a:lnTo>
                  <a:lnTo>
                    <a:pt x="3701988" y="4983"/>
                  </a:lnTo>
                  <a:lnTo>
                    <a:pt x="3757468" y="7766"/>
                  </a:lnTo>
                  <a:lnTo>
                    <a:pt x="3812704" y="11155"/>
                  </a:lnTo>
                  <a:lnTo>
                    <a:pt x="3867691" y="15145"/>
                  </a:lnTo>
                  <a:lnTo>
                    <a:pt x="3922420" y="19731"/>
                  </a:lnTo>
                  <a:lnTo>
                    <a:pt x="3976886" y="24908"/>
                  </a:lnTo>
                  <a:lnTo>
                    <a:pt x="4031081" y="30672"/>
                  </a:lnTo>
                  <a:lnTo>
                    <a:pt x="4084999" y="37018"/>
                  </a:lnTo>
                  <a:lnTo>
                    <a:pt x="4138633" y="43941"/>
                  </a:lnTo>
                  <a:lnTo>
                    <a:pt x="4191976" y="51437"/>
                  </a:lnTo>
                  <a:lnTo>
                    <a:pt x="4245021" y="59500"/>
                  </a:lnTo>
                  <a:lnTo>
                    <a:pt x="4297763" y="68126"/>
                  </a:lnTo>
                  <a:lnTo>
                    <a:pt x="4350194" y="77311"/>
                  </a:lnTo>
                  <a:lnTo>
                    <a:pt x="4402306" y="87049"/>
                  </a:lnTo>
                  <a:lnTo>
                    <a:pt x="4454095" y="97336"/>
                  </a:lnTo>
                  <a:lnTo>
                    <a:pt x="4505552" y="108167"/>
                  </a:lnTo>
                  <a:lnTo>
                    <a:pt x="4556671" y="119538"/>
                  </a:lnTo>
                  <a:lnTo>
                    <a:pt x="4607446" y="131443"/>
                  </a:lnTo>
                  <a:lnTo>
                    <a:pt x="4657869" y="143878"/>
                  </a:lnTo>
                  <a:lnTo>
                    <a:pt x="4707934" y="156838"/>
                  </a:lnTo>
                  <a:lnTo>
                    <a:pt x="4757633" y="170319"/>
                  </a:lnTo>
                  <a:lnTo>
                    <a:pt x="4806962" y="184315"/>
                  </a:lnTo>
                  <a:lnTo>
                    <a:pt x="4855911" y="198823"/>
                  </a:lnTo>
                  <a:lnTo>
                    <a:pt x="4904476" y="213837"/>
                  </a:lnTo>
                  <a:lnTo>
                    <a:pt x="4952649" y="229352"/>
                  </a:lnTo>
                  <a:lnTo>
                    <a:pt x="5000423" y="245364"/>
                  </a:lnTo>
                  <a:lnTo>
                    <a:pt x="5047791" y="261868"/>
                  </a:lnTo>
                  <a:lnTo>
                    <a:pt x="5094748" y="278860"/>
                  </a:lnTo>
                  <a:lnTo>
                    <a:pt x="5141285" y="296334"/>
                  </a:lnTo>
                  <a:lnTo>
                    <a:pt x="5187397" y="314286"/>
                  </a:lnTo>
                  <a:lnTo>
                    <a:pt x="5233077" y="332711"/>
                  </a:lnTo>
                  <a:lnTo>
                    <a:pt x="5278317" y="351605"/>
                  </a:lnTo>
                  <a:lnTo>
                    <a:pt x="5323112" y="370962"/>
                  </a:lnTo>
                  <a:lnTo>
                    <a:pt x="5367453" y="390779"/>
                  </a:lnTo>
                  <a:lnTo>
                    <a:pt x="5411336" y="411050"/>
                  </a:lnTo>
                  <a:lnTo>
                    <a:pt x="5454752" y="431770"/>
                  </a:lnTo>
                  <a:lnTo>
                    <a:pt x="5497695" y="452935"/>
                  </a:lnTo>
                  <a:lnTo>
                    <a:pt x="5540159" y="474540"/>
                  </a:lnTo>
                  <a:lnTo>
                    <a:pt x="5582136" y="496580"/>
                  </a:lnTo>
                  <a:lnTo>
                    <a:pt x="5623621" y="519052"/>
                  </a:lnTo>
                  <a:lnTo>
                    <a:pt x="5664605" y="541949"/>
                  </a:lnTo>
                  <a:lnTo>
                    <a:pt x="5705083" y="565267"/>
                  </a:lnTo>
                  <a:lnTo>
                    <a:pt x="5745047" y="589001"/>
                  </a:lnTo>
                  <a:lnTo>
                    <a:pt x="5784491" y="613148"/>
                  </a:lnTo>
                  <a:lnTo>
                    <a:pt x="5823409" y="637701"/>
                  </a:lnTo>
                  <a:lnTo>
                    <a:pt x="5861792" y="662656"/>
                  </a:lnTo>
                  <a:lnTo>
                    <a:pt x="5899636" y="688010"/>
                  </a:lnTo>
                  <a:lnTo>
                    <a:pt x="5936932" y="713755"/>
                  </a:lnTo>
                  <a:lnTo>
                    <a:pt x="5973674" y="739889"/>
                  </a:lnTo>
                  <a:lnTo>
                    <a:pt x="6009856" y="766407"/>
                  </a:lnTo>
                  <a:lnTo>
                    <a:pt x="6045471" y="793302"/>
                  </a:lnTo>
                  <a:lnTo>
                    <a:pt x="6080511" y="820572"/>
                  </a:lnTo>
                  <a:lnTo>
                    <a:pt x="6114971" y="848211"/>
                  </a:lnTo>
                  <a:lnTo>
                    <a:pt x="6148843" y="876214"/>
                  </a:lnTo>
                  <a:lnTo>
                    <a:pt x="6182121" y="904578"/>
                  </a:lnTo>
                  <a:lnTo>
                    <a:pt x="6214797" y="933296"/>
                  </a:lnTo>
                  <a:lnTo>
                    <a:pt x="6246866" y="962364"/>
                  </a:lnTo>
                  <a:lnTo>
                    <a:pt x="6278320" y="991778"/>
                  </a:lnTo>
                  <a:lnTo>
                    <a:pt x="6309153" y="1021532"/>
                  </a:lnTo>
                  <a:lnTo>
                    <a:pt x="6339358" y="1051623"/>
                  </a:lnTo>
                  <a:lnTo>
                    <a:pt x="6368928" y="1082045"/>
                  </a:lnTo>
                  <a:lnTo>
                    <a:pt x="6397856" y="1112793"/>
                  </a:lnTo>
                  <a:lnTo>
                    <a:pt x="6426136" y="1143864"/>
                  </a:lnTo>
                  <a:lnTo>
                    <a:pt x="6453762" y="1175251"/>
                  </a:lnTo>
                  <a:lnTo>
                    <a:pt x="6480725" y="1206951"/>
                  </a:lnTo>
                  <a:lnTo>
                    <a:pt x="6507020" y="1238959"/>
                  </a:lnTo>
                  <a:lnTo>
                    <a:pt x="6532639" y="1271269"/>
                  </a:lnTo>
                  <a:lnTo>
                    <a:pt x="6557576" y="1303878"/>
                  </a:lnTo>
                  <a:lnTo>
                    <a:pt x="6581825" y="1336780"/>
                  </a:lnTo>
                  <a:lnTo>
                    <a:pt x="6605378" y="1369972"/>
                  </a:lnTo>
                  <a:lnTo>
                    <a:pt x="6628229" y="1403447"/>
                  </a:lnTo>
                  <a:lnTo>
                    <a:pt x="6650371" y="1437201"/>
                  </a:lnTo>
                  <a:lnTo>
                    <a:pt x="6671797" y="1471230"/>
                  </a:lnTo>
                  <a:lnTo>
                    <a:pt x="6692500" y="1505529"/>
                  </a:lnTo>
                  <a:lnTo>
                    <a:pt x="6712475" y="1540093"/>
                  </a:lnTo>
                  <a:lnTo>
                    <a:pt x="6731713" y="1574918"/>
                  </a:lnTo>
                  <a:lnTo>
                    <a:pt x="6750208" y="1609998"/>
                  </a:lnTo>
                  <a:lnTo>
                    <a:pt x="6767954" y="1645329"/>
                  </a:lnTo>
                  <a:lnTo>
                    <a:pt x="6784944" y="1680906"/>
                  </a:lnTo>
                  <a:lnTo>
                    <a:pt x="6801171" y="1716725"/>
                  </a:lnTo>
                  <a:lnTo>
                    <a:pt x="6816628" y="1752780"/>
                  </a:lnTo>
                  <a:lnTo>
                    <a:pt x="6831308" y="1789068"/>
                  </a:lnTo>
                  <a:lnTo>
                    <a:pt x="6845206" y="1825583"/>
                  </a:lnTo>
                  <a:lnTo>
                    <a:pt x="6858313" y="1862320"/>
                  </a:lnTo>
                  <a:lnTo>
                    <a:pt x="6870623" y="1899275"/>
                  </a:lnTo>
                  <a:lnTo>
                    <a:pt x="6882130" y="1936444"/>
                  </a:lnTo>
                  <a:lnTo>
                    <a:pt x="6892827" y="1973821"/>
                  </a:lnTo>
                  <a:lnTo>
                    <a:pt x="6902707" y="2011401"/>
                  </a:lnTo>
                  <a:lnTo>
                    <a:pt x="6911763" y="2049181"/>
                  </a:lnTo>
                  <a:lnTo>
                    <a:pt x="6919989" y="2087154"/>
                  </a:lnTo>
                  <a:lnTo>
                    <a:pt x="6927377" y="2125317"/>
                  </a:lnTo>
                  <a:lnTo>
                    <a:pt x="6933922" y="2163665"/>
                  </a:lnTo>
                  <a:lnTo>
                    <a:pt x="6939616" y="2202193"/>
                  </a:lnTo>
                  <a:lnTo>
                    <a:pt x="6944452" y="2240896"/>
                  </a:lnTo>
                  <a:lnTo>
                    <a:pt x="6948424" y="2279770"/>
                  </a:lnTo>
                  <a:lnTo>
                    <a:pt x="6951525" y="2318809"/>
                  </a:lnTo>
                  <a:lnTo>
                    <a:pt x="6953749" y="2358010"/>
                  </a:lnTo>
                  <a:lnTo>
                    <a:pt x="6955088" y="2397367"/>
                  </a:lnTo>
                  <a:lnTo>
                    <a:pt x="6955535" y="2436876"/>
                  </a:lnTo>
                  <a:lnTo>
                    <a:pt x="6955088" y="2476384"/>
                  </a:lnTo>
                  <a:lnTo>
                    <a:pt x="6953749" y="2515741"/>
                  </a:lnTo>
                  <a:lnTo>
                    <a:pt x="6951525" y="2554942"/>
                  </a:lnTo>
                  <a:lnTo>
                    <a:pt x="6948424" y="2593981"/>
                  </a:lnTo>
                  <a:lnTo>
                    <a:pt x="6944452" y="2632855"/>
                  </a:lnTo>
                  <a:lnTo>
                    <a:pt x="6939616" y="2671558"/>
                  </a:lnTo>
                  <a:lnTo>
                    <a:pt x="6933922" y="2710086"/>
                  </a:lnTo>
                  <a:lnTo>
                    <a:pt x="6927377" y="2748434"/>
                  </a:lnTo>
                  <a:lnTo>
                    <a:pt x="6919989" y="2786597"/>
                  </a:lnTo>
                  <a:lnTo>
                    <a:pt x="6911763" y="2824570"/>
                  </a:lnTo>
                  <a:lnTo>
                    <a:pt x="6902707" y="2862350"/>
                  </a:lnTo>
                  <a:lnTo>
                    <a:pt x="6892827" y="2899930"/>
                  </a:lnTo>
                  <a:lnTo>
                    <a:pt x="6882130" y="2937307"/>
                  </a:lnTo>
                  <a:lnTo>
                    <a:pt x="6870623" y="2974476"/>
                  </a:lnTo>
                  <a:lnTo>
                    <a:pt x="6858313" y="3011431"/>
                  </a:lnTo>
                  <a:lnTo>
                    <a:pt x="6845206" y="3048168"/>
                  </a:lnTo>
                  <a:lnTo>
                    <a:pt x="6831308" y="3084683"/>
                  </a:lnTo>
                  <a:lnTo>
                    <a:pt x="6816628" y="3120971"/>
                  </a:lnTo>
                  <a:lnTo>
                    <a:pt x="6801171" y="3157026"/>
                  </a:lnTo>
                  <a:lnTo>
                    <a:pt x="6784944" y="3192845"/>
                  </a:lnTo>
                  <a:lnTo>
                    <a:pt x="6767954" y="3228422"/>
                  </a:lnTo>
                  <a:lnTo>
                    <a:pt x="6750208" y="3263753"/>
                  </a:lnTo>
                  <a:lnTo>
                    <a:pt x="6731713" y="3298833"/>
                  </a:lnTo>
                  <a:lnTo>
                    <a:pt x="6712475" y="3333658"/>
                  </a:lnTo>
                  <a:lnTo>
                    <a:pt x="6692500" y="3368222"/>
                  </a:lnTo>
                  <a:lnTo>
                    <a:pt x="6671797" y="3402521"/>
                  </a:lnTo>
                  <a:lnTo>
                    <a:pt x="6650371" y="3436550"/>
                  </a:lnTo>
                  <a:lnTo>
                    <a:pt x="6628229" y="3470304"/>
                  </a:lnTo>
                  <a:lnTo>
                    <a:pt x="6605378" y="3503779"/>
                  </a:lnTo>
                  <a:lnTo>
                    <a:pt x="6581825" y="3536971"/>
                  </a:lnTo>
                  <a:lnTo>
                    <a:pt x="6557576" y="3569873"/>
                  </a:lnTo>
                  <a:lnTo>
                    <a:pt x="6532639" y="3602482"/>
                  </a:lnTo>
                  <a:lnTo>
                    <a:pt x="6507020" y="3634792"/>
                  </a:lnTo>
                  <a:lnTo>
                    <a:pt x="6480725" y="3666800"/>
                  </a:lnTo>
                  <a:lnTo>
                    <a:pt x="6453762" y="3698500"/>
                  </a:lnTo>
                  <a:lnTo>
                    <a:pt x="6426136" y="3729887"/>
                  </a:lnTo>
                  <a:lnTo>
                    <a:pt x="6397856" y="3760958"/>
                  </a:lnTo>
                  <a:lnTo>
                    <a:pt x="6368928" y="3791706"/>
                  </a:lnTo>
                  <a:lnTo>
                    <a:pt x="6339358" y="3822128"/>
                  </a:lnTo>
                  <a:lnTo>
                    <a:pt x="6309153" y="3852219"/>
                  </a:lnTo>
                  <a:lnTo>
                    <a:pt x="6278320" y="3881973"/>
                  </a:lnTo>
                  <a:lnTo>
                    <a:pt x="6246866" y="3911387"/>
                  </a:lnTo>
                  <a:lnTo>
                    <a:pt x="6214797" y="3940455"/>
                  </a:lnTo>
                  <a:lnTo>
                    <a:pt x="6182121" y="3969173"/>
                  </a:lnTo>
                  <a:lnTo>
                    <a:pt x="6148843" y="3997537"/>
                  </a:lnTo>
                  <a:lnTo>
                    <a:pt x="6114971" y="4025540"/>
                  </a:lnTo>
                  <a:lnTo>
                    <a:pt x="6080511" y="4053179"/>
                  </a:lnTo>
                  <a:lnTo>
                    <a:pt x="6045471" y="4080449"/>
                  </a:lnTo>
                  <a:lnTo>
                    <a:pt x="6009856" y="4107344"/>
                  </a:lnTo>
                  <a:lnTo>
                    <a:pt x="5973674" y="4133862"/>
                  </a:lnTo>
                  <a:lnTo>
                    <a:pt x="5936932" y="4159996"/>
                  </a:lnTo>
                  <a:lnTo>
                    <a:pt x="5899636" y="4185741"/>
                  </a:lnTo>
                  <a:lnTo>
                    <a:pt x="5861792" y="4211095"/>
                  </a:lnTo>
                  <a:lnTo>
                    <a:pt x="5823409" y="4236050"/>
                  </a:lnTo>
                  <a:lnTo>
                    <a:pt x="5784491" y="4260603"/>
                  </a:lnTo>
                  <a:lnTo>
                    <a:pt x="5745047" y="4284750"/>
                  </a:lnTo>
                  <a:lnTo>
                    <a:pt x="5705083" y="4308484"/>
                  </a:lnTo>
                  <a:lnTo>
                    <a:pt x="5664605" y="4331802"/>
                  </a:lnTo>
                  <a:lnTo>
                    <a:pt x="5623621" y="4354699"/>
                  </a:lnTo>
                  <a:lnTo>
                    <a:pt x="5582136" y="4377171"/>
                  </a:lnTo>
                  <a:lnTo>
                    <a:pt x="5540159" y="4399211"/>
                  </a:lnTo>
                  <a:lnTo>
                    <a:pt x="5497695" y="4420816"/>
                  </a:lnTo>
                  <a:lnTo>
                    <a:pt x="5454752" y="4441981"/>
                  </a:lnTo>
                  <a:lnTo>
                    <a:pt x="5411336" y="4462701"/>
                  </a:lnTo>
                  <a:lnTo>
                    <a:pt x="5367453" y="4482972"/>
                  </a:lnTo>
                  <a:lnTo>
                    <a:pt x="5323112" y="4502789"/>
                  </a:lnTo>
                  <a:lnTo>
                    <a:pt x="5278317" y="4522146"/>
                  </a:lnTo>
                  <a:lnTo>
                    <a:pt x="5233077" y="4541040"/>
                  </a:lnTo>
                  <a:lnTo>
                    <a:pt x="5187397" y="4559465"/>
                  </a:lnTo>
                  <a:lnTo>
                    <a:pt x="5141285" y="4577417"/>
                  </a:lnTo>
                  <a:lnTo>
                    <a:pt x="5094748" y="4594891"/>
                  </a:lnTo>
                  <a:lnTo>
                    <a:pt x="5047791" y="4611883"/>
                  </a:lnTo>
                  <a:lnTo>
                    <a:pt x="5000423" y="4628387"/>
                  </a:lnTo>
                  <a:lnTo>
                    <a:pt x="4952649" y="4644399"/>
                  </a:lnTo>
                  <a:lnTo>
                    <a:pt x="4904476" y="4659914"/>
                  </a:lnTo>
                  <a:lnTo>
                    <a:pt x="4855911" y="4674928"/>
                  </a:lnTo>
                  <a:lnTo>
                    <a:pt x="4806962" y="4689436"/>
                  </a:lnTo>
                  <a:lnTo>
                    <a:pt x="4757633" y="4703432"/>
                  </a:lnTo>
                  <a:lnTo>
                    <a:pt x="4707934" y="4716913"/>
                  </a:lnTo>
                  <a:lnTo>
                    <a:pt x="4657869" y="4729873"/>
                  </a:lnTo>
                  <a:lnTo>
                    <a:pt x="4607446" y="4742308"/>
                  </a:lnTo>
                  <a:lnTo>
                    <a:pt x="4556671" y="4754213"/>
                  </a:lnTo>
                  <a:lnTo>
                    <a:pt x="4505552" y="4765584"/>
                  </a:lnTo>
                  <a:lnTo>
                    <a:pt x="4454095" y="4776415"/>
                  </a:lnTo>
                  <a:lnTo>
                    <a:pt x="4402306" y="4786702"/>
                  </a:lnTo>
                  <a:lnTo>
                    <a:pt x="4350194" y="4796440"/>
                  </a:lnTo>
                  <a:lnTo>
                    <a:pt x="4297763" y="4805625"/>
                  </a:lnTo>
                  <a:lnTo>
                    <a:pt x="4245021" y="4814251"/>
                  </a:lnTo>
                  <a:lnTo>
                    <a:pt x="4191976" y="4822314"/>
                  </a:lnTo>
                  <a:lnTo>
                    <a:pt x="4138633" y="4829810"/>
                  </a:lnTo>
                  <a:lnTo>
                    <a:pt x="4084999" y="4836733"/>
                  </a:lnTo>
                  <a:lnTo>
                    <a:pt x="4031081" y="4843079"/>
                  </a:lnTo>
                  <a:lnTo>
                    <a:pt x="3976886" y="4848843"/>
                  </a:lnTo>
                  <a:lnTo>
                    <a:pt x="3922420" y="4854020"/>
                  </a:lnTo>
                  <a:lnTo>
                    <a:pt x="3867691" y="4858606"/>
                  </a:lnTo>
                  <a:lnTo>
                    <a:pt x="3812704" y="4862596"/>
                  </a:lnTo>
                  <a:lnTo>
                    <a:pt x="3757468" y="4865985"/>
                  </a:lnTo>
                  <a:lnTo>
                    <a:pt x="3701988" y="4868768"/>
                  </a:lnTo>
                  <a:lnTo>
                    <a:pt x="3646271" y="4870941"/>
                  </a:lnTo>
                  <a:lnTo>
                    <a:pt x="3590324" y="4872499"/>
                  </a:lnTo>
                  <a:lnTo>
                    <a:pt x="3534154" y="4873438"/>
                  </a:lnTo>
                  <a:lnTo>
                    <a:pt x="3477768" y="4873752"/>
                  </a:lnTo>
                  <a:lnTo>
                    <a:pt x="3421381" y="4873438"/>
                  </a:lnTo>
                  <a:lnTo>
                    <a:pt x="3365211" y="4872499"/>
                  </a:lnTo>
                  <a:lnTo>
                    <a:pt x="3309264" y="4870941"/>
                  </a:lnTo>
                  <a:lnTo>
                    <a:pt x="3253547" y="4868768"/>
                  </a:lnTo>
                  <a:lnTo>
                    <a:pt x="3198067" y="4865985"/>
                  </a:lnTo>
                  <a:lnTo>
                    <a:pt x="3142831" y="4862596"/>
                  </a:lnTo>
                  <a:lnTo>
                    <a:pt x="3087844" y="4858606"/>
                  </a:lnTo>
                  <a:lnTo>
                    <a:pt x="3033115" y="4854020"/>
                  </a:lnTo>
                  <a:lnTo>
                    <a:pt x="2978649" y="4848843"/>
                  </a:lnTo>
                  <a:lnTo>
                    <a:pt x="2924454" y="4843079"/>
                  </a:lnTo>
                  <a:lnTo>
                    <a:pt x="2870536" y="4836733"/>
                  </a:lnTo>
                  <a:lnTo>
                    <a:pt x="2816902" y="4829810"/>
                  </a:lnTo>
                  <a:lnTo>
                    <a:pt x="2763559" y="4822314"/>
                  </a:lnTo>
                  <a:lnTo>
                    <a:pt x="2710514" y="4814251"/>
                  </a:lnTo>
                  <a:lnTo>
                    <a:pt x="2657772" y="4805625"/>
                  </a:lnTo>
                  <a:lnTo>
                    <a:pt x="2605341" y="4796440"/>
                  </a:lnTo>
                  <a:lnTo>
                    <a:pt x="2553229" y="4786702"/>
                  </a:lnTo>
                  <a:lnTo>
                    <a:pt x="2501440" y="4776415"/>
                  </a:lnTo>
                  <a:lnTo>
                    <a:pt x="2449983" y="4765584"/>
                  </a:lnTo>
                  <a:lnTo>
                    <a:pt x="2398864" y="4754213"/>
                  </a:lnTo>
                  <a:lnTo>
                    <a:pt x="2348089" y="4742308"/>
                  </a:lnTo>
                  <a:lnTo>
                    <a:pt x="2297666" y="4729873"/>
                  </a:lnTo>
                  <a:lnTo>
                    <a:pt x="2247601" y="4716913"/>
                  </a:lnTo>
                  <a:lnTo>
                    <a:pt x="2197902" y="4703432"/>
                  </a:lnTo>
                  <a:lnTo>
                    <a:pt x="2148573" y="4689436"/>
                  </a:lnTo>
                  <a:lnTo>
                    <a:pt x="2099624" y="4674928"/>
                  </a:lnTo>
                  <a:lnTo>
                    <a:pt x="2051059" y="4659914"/>
                  </a:lnTo>
                  <a:lnTo>
                    <a:pt x="2002886" y="4644399"/>
                  </a:lnTo>
                  <a:lnTo>
                    <a:pt x="1955112" y="4628387"/>
                  </a:lnTo>
                  <a:lnTo>
                    <a:pt x="1907744" y="4611883"/>
                  </a:lnTo>
                  <a:lnTo>
                    <a:pt x="1860787" y="4594891"/>
                  </a:lnTo>
                  <a:lnTo>
                    <a:pt x="1814250" y="4577417"/>
                  </a:lnTo>
                  <a:lnTo>
                    <a:pt x="1768138" y="4559465"/>
                  </a:lnTo>
                  <a:lnTo>
                    <a:pt x="1722458" y="4541040"/>
                  </a:lnTo>
                  <a:lnTo>
                    <a:pt x="1677218" y="4522146"/>
                  </a:lnTo>
                  <a:lnTo>
                    <a:pt x="1632423" y="4502789"/>
                  </a:lnTo>
                  <a:lnTo>
                    <a:pt x="1588082" y="4482972"/>
                  </a:lnTo>
                  <a:lnTo>
                    <a:pt x="1544199" y="4462701"/>
                  </a:lnTo>
                  <a:lnTo>
                    <a:pt x="1500783" y="4441981"/>
                  </a:lnTo>
                  <a:lnTo>
                    <a:pt x="1457840" y="4420816"/>
                  </a:lnTo>
                  <a:lnTo>
                    <a:pt x="1415376" y="4399211"/>
                  </a:lnTo>
                  <a:lnTo>
                    <a:pt x="1373399" y="4377171"/>
                  </a:lnTo>
                  <a:lnTo>
                    <a:pt x="1331914" y="4354699"/>
                  </a:lnTo>
                  <a:lnTo>
                    <a:pt x="1290930" y="4331802"/>
                  </a:lnTo>
                  <a:lnTo>
                    <a:pt x="1250452" y="4308484"/>
                  </a:lnTo>
                  <a:lnTo>
                    <a:pt x="1210488" y="4284750"/>
                  </a:lnTo>
                  <a:lnTo>
                    <a:pt x="1171044" y="4260603"/>
                  </a:lnTo>
                  <a:lnTo>
                    <a:pt x="1132126" y="4236050"/>
                  </a:lnTo>
                  <a:lnTo>
                    <a:pt x="1093743" y="4211095"/>
                  </a:lnTo>
                  <a:lnTo>
                    <a:pt x="1055899" y="4185741"/>
                  </a:lnTo>
                  <a:lnTo>
                    <a:pt x="1018603" y="4159996"/>
                  </a:lnTo>
                  <a:lnTo>
                    <a:pt x="981861" y="4133862"/>
                  </a:lnTo>
                  <a:lnTo>
                    <a:pt x="945679" y="4107344"/>
                  </a:lnTo>
                  <a:lnTo>
                    <a:pt x="910064" y="4080449"/>
                  </a:lnTo>
                  <a:lnTo>
                    <a:pt x="875024" y="4053179"/>
                  </a:lnTo>
                  <a:lnTo>
                    <a:pt x="840564" y="4025540"/>
                  </a:lnTo>
                  <a:lnTo>
                    <a:pt x="806692" y="3997537"/>
                  </a:lnTo>
                  <a:lnTo>
                    <a:pt x="773414" y="3969173"/>
                  </a:lnTo>
                  <a:lnTo>
                    <a:pt x="740738" y="3940455"/>
                  </a:lnTo>
                  <a:lnTo>
                    <a:pt x="708669" y="3911387"/>
                  </a:lnTo>
                  <a:lnTo>
                    <a:pt x="677215" y="3881973"/>
                  </a:lnTo>
                  <a:lnTo>
                    <a:pt x="646382" y="3852219"/>
                  </a:lnTo>
                  <a:lnTo>
                    <a:pt x="616177" y="3822128"/>
                  </a:lnTo>
                  <a:lnTo>
                    <a:pt x="586607" y="3791706"/>
                  </a:lnTo>
                  <a:lnTo>
                    <a:pt x="557679" y="3760958"/>
                  </a:lnTo>
                  <a:lnTo>
                    <a:pt x="529399" y="3729887"/>
                  </a:lnTo>
                  <a:lnTo>
                    <a:pt x="501773" y="3698500"/>
                  </a:lnTo>
                  <a:lnTo>
                    <a:pt x="474810" y="3666800"/>
                  </a:lnTo>
                  <a:lnTo>
                    <a:pt x="448515" y="3634792"/>
                  </a:lnTo>
                  <a:lnTo>
                    <a:pt x="422896" y="3602482"/>
                  </a:lnTo>
                  <a:lnTo>
                    <a:pt x="397959" y="3569873"/>
                  </a:lnTo>
                  <a:lnTo>
                    <a:pt x="373710" y="3536971"/>
                  </a:lnTo>
                  <a:lnTo>
                    <a:pt x="350157" y="3503779"/>
                  </a:lnTo>
                  <a:lnTo>
                    <a:pt x="327306" y="3470304"/>
                  </a:lnTo>
                  <a:lnTo>
                    <a:pt x="305164" y="3436550"/>
                  </a:lnTo>
                  <a:lnTo>
                    <a:pt x="283738" y="3402521"/>
                  </a:lnTo>
                  <a:lnTo>
                    <a:pt x="263035" y="3368222"/>
                  </a:lnTo>
                  <a:lnTo>
                    <a:pt x="243060" y="3333658"/>
                  </a:lnTo>
                  <a:lnTo>
                    <a:pt x="223822" y="3298833"/>
                  </a:lnTo>
                  <a:lnTo>
                    <a:pt x="205327" y="3263753"/>
                  </a:lnTo>
                  <a:lnTo>
                    <a:pt x="187581" y="3228422"/>
                  </a:lnTo>
                  <a:lnTo>
                    <a:pt x="170591" y="3192845"/>
                  </a:lnTo>
                  <a:lnTo>
                    <a:pt x="154364" y="3157026"/>
                  </a:lnTo>
                  <a:lnTo>
                    <a:pt x="138907" y="3120971"/>
                  </a:lnTo>
                  <a:lnTo>
                    <a:pt x="124227" y="3084683"/>
                  </a:lnTo>
                  <a:lnTo>
                    <a:pt x="110329" y="3048168"/>
                  </a:lnTo>
                  <a:lnTo>
                    <a:pt x="97222" y="3011431"/>
                  </a:lnTo>
                  <a:lnTo>
                    <a:pt x="84912" y="2974476"/>
                  </a:lnTo>
                  <a:lnTo>
                    <a:pt x="73405" y="2937307"/>
                  </a:lnTo>
                  <a:lnTo>
                    <a:pt x="62708" y="2899930"/>
                  </a:lnTo>
                  <a:lnTo>
                    <a:pt x="52828" y="2862350"/>
                  </a:lnTo>
                  <a:lnTo>
                    <a:pt x="43772" y="2824570"/>
                  </a:lnTo>
                  <a:lnTo>
                    <a:pt x="35546" y="2786597"/>
                  </a:lnTo>
                  <a:lnTo>
                    <a:pt x="28158" y="2748434"/>
                  </a:lnTo>
                  <a:lnTo>
                    <a:pt x="21613" y="2710086"/>
                  </a:lnTo>
                  <a:lnTo>
                    <a:pt x="15919" y="2671558"/>
                  </a:lnTo>
                  <a:lnTo>
                    <a:pt x="11083" y="2632855"/>
                  </a:lnTo>
                  <a:lnTo>
                    <a:pt x="7111" y="2593981"/>
                  </a:lnTo>
                  <a:lnTo>
                    <a:pt x="4010" y="2554942"/>
                  </a:lnTo>
                  <a:lnTo>
                    <a:pt x="1786" y="2515741"/>
                  </a:lnTo>
                  <a:lnTo>
                    <a:pt x="447" y="2476384"/>
                  </a:lnTo>
                  <a:lnTo>
                    <a:pt x="0" y="243687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765554" y="2208403"/>
            <a:ext cx="4848225" cy="353758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065" marR="5080" algn="ctr">
              <a:lnSpc>
                <a:spcPct val="88000"/>
              </a:lnSpc>
              <a:spcBef>
                <a:spcPts val="835"/>
              </a:spcBef>
            </a:pPr>
            <a:r>
              <a:rPr sz="5100" spc="-5" dirty="0">
                <a:latin typeface="Cambria"/>
                <a:cs typeface="Cambria"/>
              </a:rPr>
              <a:t>Is</a:t>
            </a:r>
            <a:r>
              <a:rPr sz="5100" spc="-35" dirty="0">
                <a:latin typeface="Cambria"/>
                <a:cs typeface="Cambria"/>
              </a:rPr>
              <a:t> </a:t>
            </a:r>
            <a:r>
              <a:rPr sz="5100" dirty="0">
                <a:latin typeface="Cambria"/>
                <a:cs typeface="Cambria"/>
              </a:rPr>
              <a:t>a</a:t>
            </a:r>
            <a:r>
              <a:rPr sz="5100" spc="-35" dirty="0">
                <a:latin typeface="Cambria"/>
                <a:cs typeface="Cambria"/>
              </a:rPr>
              <a:t> </a:t>
            </a:r>
            <a:r>
              <a:rPr sz="5100" spc="-10" dirty="0">
                <a:latin typeface="Cambria"/>
                <a:cs typeface="Cambria"/>
              </a:rPr>
              <a:t>written</a:t>
            </a:r>
            <a:r>
              <a:rPr sz="5100" spc="-30" dirty="0">
                <a:latin typeface="Cambria"/>
                <a:cs typeface="Cambria"/>
              </a:rPr>
              <a:t> </a:t>
            </a:r>
            <a:r>
              <a:rPr sz="5100" spc="-5" dirty="0">
                <a:latin typeface="Cambria"/>
                <a:cs typeface="Cambria"/>
              </a:rPr>
              <a:t>guide </a:t>
            </a:r>
            <a:r>
              <a:rPr sz="5100" spc="-1110" dirty="0">
                <a:latin typeface="Cambria"/>
                <a:cs typeface="Cambria"/>
              </a:rPr>
              <a:t> </a:t>
            </a:r>
            <a:r>
              <a:rPr sz="5100" spc="-5" dirty="0">
                <a:latin typeface="Cambria"/>
                <a:cs typeface="Cambria"/>
              </a:rPr>
              <a:t>that </a:t>
            </a:r>
            <a:r>
              <a:rPr sz="5100" spc="-15" dirty="0">
                <a:latin typeface="Cambria"/>
                <a:cs typeface="Cambria"/>
              </a:rPr>
              <a:t>organizes </a:t>
            </a:r>
            <a:r>
              <a:rPr sz="5100" spc="-10" dirty="0">
                <a:latin typeface="Cambria"/>
                <a:cs typeface="Cambria"/>
              </a:rPr>
              <a:t> information </a:t>
            </a:r>
            <a:r>
              <a:rPr sz="5100" spc="-5" dirty="0">
                <a:latin typeface="Cambria"/>
                <a:cs typeface="Cambria"/>
              </a:rPr>
              <a:t> about the </a:t>
            </a:r>
            <a:r>
              <a:rPr sz="5100" spc="-10" dirty="0">
                <a:latin typeface="Cambria"/>
                <a:cs typeface="Cambria"/>
              </a:rPr>
              <a:t>clients </a:t>
            </a:r>
            <a:r>
              <a:rPr sz="5100" spc="-5" dirty="0">
                <a:latin typeface="Cambria"/>
                <a:cs typeface="Cambria"/>
              </a:rPr>
              <a:t> </a:t>
            </a:r>
            <a:r>
              <a:rPr sz="5100" spc="-20" dirty="0">
                <a:latin typeface="Cambria"/>
                <a:cs typeface="Cambria"/>
              </a:rPr>
              <a:t>care</a:t>
            </a:r>
            <a:endParaRPr sz="51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1320" y="863727"/>
            <a:ext cx="7118350" cy="629285"/>
            <a:chOff x="631320" y="863727"/>
            <a:chExt cx="7118350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1320" y="1245470"/>
              <a:ext cx="7089249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219" y="868299"/>
              <a:ext cx="7108494" cy="3815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72108" y="944245"/>
              <a:ext cx="5863590" cy="153670"/>
            </a:xfrm>
            <a:custGeom>
              <a:avLst/>
              <a:gdLst/>
              <a:ahLst/>
              <a:cxnLst/>
              <a:rect l="l" t="t" r="r" b="b"/>
              <a:pathLst>
                <a:path w="5863590" h="153669">
                  <a:moveTo>
                    <a:pt x="5819901" y="0"/>
                  </a:moveTo>
                  <a:lnTo>
                    <a:pt x="5765292" y="153669"/>
                  </a:lnTo>
                  <a:lnTo>
                    <a:pt x="5863590" y="153669"/>
                  </a:lnTo>
                  <a:lnTo>
                    <a:pt x="5819901" y="0"/>
                  </a:lnTo>
                  <a:close/>
                </a:path>
                <a:path w="5863590" h="153669">
                  <a:moveTo>
                    <a:pt x="3989578" y="0"/>
                  </a:moveTo>
                  <a:lnTo>
                    <a:pt x="3934967" y="153669"/>
                  </a:lnTo>
                  <a:lnTo>
                    <a:pt x="4033266" y="153669"/>
                  </a:lnTo>
                  <a:lnTo>
                    <a:pt x="3989578" y="0"/>
                  </a:lnTo>
                  <a:close/>
                </a:path>
                <a:path w="5863590" h="153669">
                  <a:moveTo>
                    <a:pt x="1193037" y="0"/>
                  </a:moveTo>
                  <a:lnTo>
                    <a:pt x="1138428" y="153669"/>
                  </a:lnTo>
                  <a:lnTo>
                    <a:pt x="1236725" y="153669"/>
                  </a:lnTo>
                  <a:lnTo>
                    <a:pt x="1193037" y="0"/>
                  </a:lnTo>
                  <a:close/>
                </a:path>
                <a:path w="5863590" h="153669">
                  <a:moveTo>
                    <a:pt x="54609" y="0"/>
                  </a:moveTo>
                  <a:lnTo>
                    <a:pt x="0" y="153669"/>
                  </a:lnTo>
                  <a:lnTo>
                    <a:pt x="98297" y="153669"/>
                  </a:lnTo>
                  <a:lnTo>
                    <a:pt x="5460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2648" y="900049"/>
              <a:ext cx="109347" cy="1615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07987" y="900049"/>
              <a:ext cx="107696" cy="1634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71011" y="904621"/>
              <a:ext cx="1366520" cy="308610"/>
            </a:xfrm>
            <a:custGeom>
              <a:avLst/>
              <a:gdLst/>
              <a:ahLst/>
              <a:cxnLst/>
              <a:rect l="l" t="t" r="r" b="b"/>
              <a:pathLst>
                <a:path w="1366520" h="308609">
                  <a:moveTo>
                    <a:pt x="1252727" y="0"/>
                  </a:moveTo>
                  <a:lnTo>
                    <a:pt x="1241425" y="0"/>
                  </a:lnTo>
                  <a:lnTo>
                    <a:pt x="1233297" y="126"/>
                  </a:lnTo>
                  <a:lnTo>
                    <a:pt x="1228343" y="507"/>
                  </a:lnTo>
                  <a:lnTo>
                    <a:pt x="1228343" y="307720"/>
                  </a:lnTo>
                  <a:lnTo>
                    <a:pt x="1231646" y="308355"/>
                  </a:lnTo>
                  <a:lnTo>
                    <a:pt x="1239901" y="308609"/>
                  </a:lnTo>
                  <a:lnTo>
                    <a:pt x="1253236" y="308609"/>
                  </a:lnTo>
                  <a:lnTo>
                    <a:pt x="1292919" y="303680"/>
                  </a:lnTo>
                  <a:lnTo>
                    <a:pt x="1329689" y="281813"/>
                  </a:lnTo>
                  <a:lnTo>
                    <a:pt x="1351389" y="247255"/>
                  </a:lnTo>
                  <a:lnTo>
                    <a:pt x="1363805" y="196532"/>
                  </a:lnTo>
                  <a:lnTo>
                    <a:pt x="1366265" y="152907"/>
                  </a:lnTo>
                  <a:lnTo>
                    <a:pt x="1365404" y="128095"/>
                  </a:lnTo>
                  <a:lnTo>
                    <a:pt x="1358443" y="85042"/>
                  </a:lnTo>
                  <a:lnTo>
                    <a:pt x="1335547" y="37004"/>
                  </a:lnTo>
                  <a:lnTo>
                    <a:pt x="1299894" y="9108"/>
                  </a:lnTo>
                  <a:lnTo>
                    <a:pt x="1252727" y="0"/>
                  </a:lnTo>
                  <a:close/>
                </a:path>
                <a:path w="1366520" h="308609">
                  <a:moveTo>
                    <a:pt x="24384" y="0"/>
                  </a:moveTo>
                  <a:lnTo>
                    <a:pt x="13080" y="0"/>
                  </a:lnTo>
                  <a:lnTo>
                    <a:pt x="4952" y="126"/>
                  </a:lnTo>
                  <a:lnTo>
                    <a:pt x="0" y="507"/>
                  </a:lnTo>
                  <a:lnTo>
                    <a:pt x="0" y="307720"/>
                  </a:lnTo>
                  <a:lnTo>
                    <a:pt x="3301" y="308355"/>
                  </a:lnTo>
                  <a:lnTo>
                    <a:pt x="11557" y="308609"/>
                  </a:lnTo>
                  <a:lnTo>
                    <a:pt x="24891" y="308609"/>
                  </a:lnTo>
                  <a:lnTo>
                    <a:pt x="64575" y="303680"/>
                  </a:lnTo>
                  <a:lnTo>
                    <a:pt x="101346" y="281813"/>
                  </a:lnTo>
                  <a:lnTo>
                    <a:pt x="123045" y="247255"/>
                  </a:lnTo>
                  <a:lnTo>
                    <a:pt x="135461" y="196532"/>
                  </a:lnTo>
                  <a:lnTo>
                    <a:pt x="137922" y="152907"/>
                  </a:lnTo>
                  <a:lnTo>
                    <a:pt x="137060" y="128095"/>
                  </a:lnTo>
                  <a:lnTo>
                    <a:pt x="130099" y="85042"/>
                  </a:lnTo>
                  <a:lnTo>
                    <a:pt x="107203" y="37004"/>
                  </a:lnTo>
                  <a:lnTo>
                    <a:pt x="71550" y="9108"/>
                  </a:lnTo>
                  <a:lnTo>
                    <a:pt x="2438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6108" y="900049"/>
              <a:ext cx="109347" cy="1615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6219" y="868299"/>
              <a:ext cx="7108825" cy="381635"/>
            </a:xfrm>
            <a:custGeom>
              <a:avLst/>
              <a:gdLst/>
              <a:ahLst/>
              <a:cxnLst/>
              <a:rect l="l" t="t" r="r" b="b"/>
              <a:pathLst>
                <a:path w="7108825" h="381634">
                  <a:moveTo>
                    <a:pt x="1529892" y="36322"/>
                  </a:moveTo>
                  <a:lnTo>
                    <a:pt x="1518589" y="36322"/>
                  </a:lnTo>
                  <a:lnTo>
                    <a:pt x="1510461" y="36449"/>
                  </a:lnTo>
                  <a:lnTo>
                    <a:pt x="1505508" y="36829"/>
                  </a:lnTo>
                  <a:lnTo>
                    <a:pt x="1505508" y="344042"/>
                  </a:lnTo>
                  <a:lnTo>
                    <a:pt x="1508810" y="344677"/>
                  </a:lnTo>
                  <a:lnTo>
                    <a:pt x="1517065" y="344931"/>
                  </a:lnTo>
                  <a:lnTo>
                    <a:pt x="1530400" y="344931"/>
                  </a:lnTo>
                  <a:lnTo>
                    <a:pt x="1570084" y="340002"/>
                  </a:lnTo>
                  <a:lnTo>
                    <a:pt x="1606854" y="318135"/>
                  </a:lnTo>
                  <a:lnTo>
                    <a:pt x="1628553" y="283577"/>
                  </a:lnTo>
                  <a:lnTo>
                    <a:pt x="1640970" y="232854"/>
                  </a:lnTo>
                  <a:lnTo>
                    <a:pt x="1643430" y="189229"/>
                  </a:lnTo>
                  <a:lnTo>
                    <a:pt x="1642569" y="164417"/>
                  </a:lnTo>
                  <a:lnTo>
                    <a:pt x="1635608" y="121364"/>
                  </a:lnTo>
                  <a:lnTo>
                    <a:pt x="1612712" y="73326"/>
                  </a:lnTo>
                  <a:lnTo>
                    <a:pt x="1577059" y="45430"/>
                  </a:lnTo>
                  <a:lnTo>
                    <a:pt x="1529892" y="36322"/>
                  </a:lnTo>
                  <a:close/>
                </a:path>
                <a:path w="7108825" h="381634">
                  <a:moveTo>
                    <a:pt x="6776643" y="4317"/>
                  </a:moveTo>
                  <a:lnTo>
                    <a:pt x="6887260" y="4317"/>
                  </a:lnTo>
                  <a:lnTo>
                    <a:pt x="6983907" y="172338"/>
                  </a:lnTo>
                  <a:lnTo>
                    <a:pt x="7007402" y="215137"/>
                  </a:lnTo>
                  <a:lnTo>
                    <a:pt x="7027244" y="254000"/>
                  </a:lnTo>
                  <a:lnTo>
                    <a:pt x="7033056" y="266191"/>
                  </a:lnTo>
                  <a:lnTo>
                    <a:pt x="7037501" y="266191"/>
                  </a:lnTo>
                  <a:lnTo>
                    <a:pt x="7036168" y="232854"/>
                  </a:lnTo>
                  <a:lnTo>
                    <a:pt x="7035215" y="197992"/>
                  </a:lnTo>
                  <a:lnTo>
                    <a:pt x="7034644" y="161607"/>
                  </a:lnTo>
                  <a:lnTo>
                    <a:pt x="7034453" y="123698"/>
                  </a:lnTo>
                  <a:lnTo>
                    <a:pt x="7034453" y="72898"/>
                  </a:lnTo>
                  <a:lnTo>
                    <a:pt x="7034360" y="64639"/>
                  </a:lnTo>
                  <a:lnTo>
                    <a:pt x="7021245" y="28321"/>
                  </a:lnTo>
                  <a:lnTo>
                    <a:pt x="7005243" y="22351"/>
                  </a:lnTo>
                  <a:lnTo>
                    <a:pt x="7005243" y="4317"/>
                  </a:lnTo>
                  <a:lnTo>
                    <a:pt x="7108494" y="4317"/>
                  </a:lnTo>
                  <a:lnTo>
                    <a:pt x="7108494" y="22351"/>
                  </a:lnTo>
                  <a:lnTo>
                    <a:pt x="7101128" y="24764"/>
                  </a:lnTo>
                  <a:lnTo>
                    <a:pt x="7096048" y="26797"/>
                  </a:lnTo>
                  <a:lnTo>
                    <a:pt x="7079018" y="64873"/>
                  </a:lnTo>
                  <a:lnTo>
                    <a:pt x="7078903" y="72898"/>
                  </a:lnTo>
                  <a:lnTo>
                    <a:pt x="7078903" y="377189"/>
                  </a:lnTo>
                  <a:lnTo>
                    <a:pt x="7009561" y="377189"/>
                  </a:lnTo>
                  <a:lnTo>
                    <a:pt x="6886752" y="164591"/>
                  </a:lnTo>
                  <a:lnTo>
                    <a:pt x="6865115" y="126126"/>
                  </a:lnTo>
                  <a:lnTo>
                    <a:pt x="6850049" y="96900"/>
                  </a:lnTo>
                  <a:lnTo>
                    <a:pt x="6847636" y="96900"/>
                  </a:lnTo>
                  <a:lnTo>
                    <a:pt x="6848823" y="126662"/>
                  </a:lnTo>
                  <a:lnTo>
                    <a:pt x="6849700" y="157257"/>
                  </a:lnTo>
                  <a:lnTo>
                    <a:pt x="6850244" y="188662"/>
                  </a:lnTo>
                  <a:lnTo>
                    <a:pt x="6850430" y="220852"/>
                  </a:lnTo>
                  <a:lnTo>
                    <a:pt x="6850430" y="308863"/>
                  </a:lnTo>
                  <a:lnTo>
                    <a:pt x="6850551" y="318313"/>
                  </a:lnTo>
                  <a:lnTo>
                    <a:pt x="6859828" y="350520"/>
                  </a:lnTo>
                  <a:lnTo>
                    <a:pt x="6863384" y="353695"/>
                  </a:lnTo>
                  <a:lnTo>
                    <a:pt x="6869988" y="356615"/>
                  </a:lnTo>
                  <a:lnTo>
                    <a:pt x="6879894" y="359155"/>
                  </a:lnTo>
                  <a:lnTo>
                    <a:pt x="6879894" y="377189"/>
                  </a:lnTo>
                  <a:lnTo>
                    <a:pt x="6776643" y="377189"/>
                  </a:lnTo>
                  <a:lnTo>
                    <a:pt x="6776643" y="359155"/>
                  </a:lnTo>
                  <a:lnTo>
                    <a:pt x="6783374" y="357250"/>
                  </a:lnTo>
                  <a:lnTo>
                    <a:pt x="6788708" y="355218"/>
                  </a:lnTo>
                  <a:lnTo>
                    <a:pt x="6792645" y="353060"/>
                  </a:lnTo>
                  <a:lnTo>
                    <a:pt x="6796582" y="350900"/>
                  </a:lnTo>
                  <a:lnTo>
                    <a:pt x="6799503" y="347979"/>
                  </a:lnTo>
                  <a:lnTo>
                    <a:pt x="6801408" y="344170"/>
                  </a:lnTo>
                  <a:lnTo>
                    <a:pt x="6803313" y="340487"/>
                  </a:lnTo>
                  <a:lnTo>
                    <a:pt x="6804456" y="335788"/>
                  </a:lnTo>
                  <a:lnTo>
                    <a:pt x="6805091" y="330200"/>
                  </a:lnTo>
                  <a:lnTo>
                    <a:pt x="6805599" y="324485"/>
                  </a:lnTo>
                  <a:lnTo>
                    <a:pt x="6805853" y="317373"/>
                  </a:lnTo>
                  <a:lnTo>
                    <a:pt x="6805853" y="308863"/>
                  </a:lnTo>
                  <a:lnTo>
                    <a:pt x="6805853" y="72643"/>
                  </a:lnTo>
                  <a:lnTo>
                    <a:pt x="6800392" y="34798"/>
                  </a:lnTo>
                  <a:lnTo>
                    <a:pt x="6776643" y="22351"/>
                  </a:lnTo>
                  <a:lnTo>
                    <a:pt x="6776643" y="4317"/>
                  </a:lnTo>
                  <a:close/>
                </a:path>
                <a:path w="7108825" h="381634">
                  <a:moveTo>
                    <a:pt x="6105321" y="4317"/>
                  </a:moveTo>
                  <a:lnTo>
                    <a:pt x="6248704" y="4317"/>
                  </a:lnTo>
                  <a:lnTo>
                    <a:pt x="6248704" y="22351"/>
                  </a:lnTo>
                  <a:lnTo>
                    <a:pt x="6242227" y="24129"/>
                  </a:lnTo>
                  <a:lnTo>
                    <a:pt x="6237020" y="26162"/>
                  </a:lnTo>
                  <a:lnTo>
                    <a:pt x="6233210" y="28193"/>
                  </a:lnTo>
                  <a:lnTo>
                    <a:pt x="6229400" y="30352"/>
                  </a:lnTo>
                  <a:lnTo>
                    <a:pt x="6226352" y="33147"/>
                  </a:lnTo>
                  <a:lnTo>
                    <a:pt x="6224320" y="36829"/>
                  </a:lnTo>
                  <a:lnTo>
                    <a:pt x="6222161" y="40512"/>
                  </a:lnTo>
                  <a:lnTo>
                    <a:pt x="6220891" y="45212"/>
                  </a:lnTo>
                  <a:lnTo>
                    <a:pt x="6220256" y="50926"/>
                  </a:lnTo>
                  <a:lnTo>
                    <a:pt x="6219621" y="56641"/>
                  </a:lnTo>
                  <a:lnTo>
                    <a:pt x="6219240" y="63880"/>
                  </a:lnTo>
                  <a:lnTo>
                    <a:pt x="6219240" y="72643"/>
                  </a:lnTo>
                  <a:lnTo>
                    <a:pt x="6219240" y="344677"/>
                  </a:lnTo>
                  <a:lnTo>
                    <a:pt x="6272199" y="344677"/>
                  </a:lnTo>
                  <a:lnTo>
                    <a:pt x="6279722" y="344368"/>
                  </a:lnTo>
                  <a:lnTo>
                    <a:pt x="6314109" y="324612"/>
                  </a:lnTo>
                  <a:lnTo>
                    <a:pt x="6330746" y="281797"/>
                  </a:lnTo>
                  <a:lnTo>
                    <a:pt x="6334175" y="266826"/>
                  </a:lnTo>
                  <a:lnTo>
                    <a:pt x="6371640" y="266826"/>
                  </a:lnTo>
                  <a:lnTo>
                    <a:pt x="6365671" y="377189"/>
                  </a:lnTo>
                  <a:lnTo>
                    <a:pt x="6105321" y="377189"/>
                  </a:lnTo>
                  <a:lnTo>
                    <a:pt x="6105321" y="359155"/>
                  </a:lnTo>
                  <a:lnTo>
                    <a:pt x="6112052" y="357250"/>
                  </a:lnTo>
                  <a:lnTo>
                    <a:pt x="6117386" y="355218"/>
                  </a:lnTo>
                  <a:lnTo>
                    <a:pt x="6121323" y="353060"/>
                  </a:lnTo>
                  <a:lnTo>
                    <a:pt x="6125260" y="350900"/>
                  </a:lnTo>
                  <a:lnTo>
                    <a:pt x="6128181" y="347979"/>
                  </a:lnTo>
                  <a:lnTo>
                    <a:pt x="6130086" y="344170"/>
                  </a:lnTo>
                  <a:lnTo>
                    <a:pt x="6131991" y="340487"/>
                  </a:lnTo>
                  <a:lnTo>
                    <a:pt x="6133261" y="335788"/>
                  </a:lnTo>
                  <a:lnTo>
                    <a:pt x="6133769" y="330073"/>
                  </a:lnTo>
                  <a:lnTo>
                    <a:pt x="6134277" y="324230"/>
                  </a:lnTo>
                  <a:lnTo>
                    <a:pt x="6134658" y="316991"/>
                  </a:lnTo>
                  <a:lnTo>
                    <a:pt x="6134658" y="308355"/>
                  </a:lnTo>
                  <a:lnTo>
                    <a:pt x="6134658" y="73151"/>
                  </a:lnTo>
                  <a:lnTo>
                    <a:pt x="6134658" y="64642"/>
                  </a:lnTo>
                  <a:lnTo>
                    <a:pt x="6134404" y="57403"/>
                  </a:lnTo>
                  <a:lnTo>
                    <a:pt x="6133896" y="51562"/>
                  </a:lnTo>
                  <a:lnTo>
                    <a:pt x="6133515" y="45720"/>
                  </a:lnTo>
                  <a:lnTo>
                    <a:pt x="6121577" y="28575"/>
                  </a:lnTo>
                  <a:lnTo>
                    <a:pt x="6117767" y="26288"/>
                  </a:lnTo>
                  <a:lnTo>
                    <a:pt x="6112306" y="24129"/>
                  </a:lnTo>
                  <a:lnTo>
                    <a:pt x="6105321" y="22351"/>
                  </a:lnTo>
                  <a:lnTo>
                    <a:pt x="6105321" y="4317"/>
                  </a:lnTo>
                  <a:close/>
                </a:path>
                <a:path w="7108825" h="381634">
                  <a:moveTo>
                    <a:pt x="5762421" y="4317"/>
                  </a:moveTo>
                  <a:lnTo>
                    <a:pt x="5921171" y="4317"/>
                  </a:lnTo>
                  <a:lnTo>
                    <a:pt x="5953560" y="5865"/>
                  </a:lnTo>
                  <a:lnTo>
                    <a:pt x="6005289" y="18248"/>
                  </a:lnTo>
                  <a:lnTo>
                    <a:pt x="6039698" y="43112"/>
                  </a:lnTo>
                  <a:lnTo>
                    <a:pt x="6056930" y="81125"/>
                  </a:lnTo>
                  <a:lnTo>
                    <a:pt x="6059093" y="105155"/>
                  </a:lnTo>
                  <a:lnTo>
                    <a:pt x="6058073" y="122678"/>
                  </a:lnTo>
                  <a:lnTo>
                    <a:pt x="6042964" y="168148"/>
                  </a:lnTo>
                  <a:lnTo>
                    <a:pt x="6010639" y="201044"/>
                  </a:lnTo>
                  <a:lnTo>
                    <a:pt x="5961859" y="219074"/>
                  </a:lnTo>
                  <a:lnTo>
                    <a:pt x="5919774" y="222503"/>
                  </a:lnTo>
                  <a:lnTo>
                    <a:pt x="5907130" y="222452"/>
                  </a:lnTo>
                  <a:lnTo>
                    <a:pt x="5895676" y="222281"/>
                  </a:lnTo>
                  <a:lnTo>
                    <a:pt x="5885413" y="221968"/>
                  </a:lnTo>
                  <a:lnTo>
                    <a:pt x="5876340" y="221487"/>
                  </a:lnTo>
                  <a:lnTo>
                    <a:pt x="5876340" y="308863"/>
                  </a:lnTo>
                  <a:lnTo>
                    <a:pt x="5884341" y="349376"/>
                  </a:lnTo>
                  <a:lnTo>
                    <a:pt x="5909360" y="359155"/>
                  </a:lnTo>
                  <a:lnTo>
                    <a:pt x="5909360" y="377189"/>
                  </a:lnTo>
                  <a:lnTo>
                    <a:pt x="5762421" y="377189"/>
                  </a:lnTo>
                  <a:lnTo>
                    <a:pt x="5762421" y="359155"/>
                  </a:lnTo>
                  <a:lnTo>
                    <a:pt x="5769152" y="357250"/>
                  </a:lnTo>
                  <a:lnTo>
                    <a:pt x="5774486" y="355346"/>
                  </a:lnTo>
                  <a:lnTo>
                    <a:pt x="5778423" y="353187"/>
                  </a:lnTo>
                  <a:lnTo>
                    <a:pt x="5782360" y="351154"/>
                  </a:lnTo>
                  <a:lnTo>
                    <a:pt x="5785281" y="348234"/>
                  </a:lnTo>
                  <a:lnTo>
                    <a:pt x="5787186" y="344550"/>
                  </a:lnTo>
                  <a:lnTo>
                    <a:pt x="5789091" y="340740"/>
                  </a:lnTo>
                  <a:lnTo>
                    <a:pt x="5790361" y="336041"/>
                  </a:lnTo>
                  <a:lnTo>
                    <a:pt x="5790869" y="330326"/>
                  </a:lnTo>
                  <a:lnTo>
                    <a:pt x="5791377" y="324612"/>
                  </a:lnTo>
                  <a:lnTo>
                    <a:pt x="5791758" y="317373"/>
                  </a:lnTo>
                  <a:lnTo>
                    <a:pt x="5791758" y="308610"/>
                  </a:lnTo>
                  <a:lnTo>
                    <a:pt x="5791758" y="73151"/>
                  </a:lnTo>
                  <a:lnTo>
                    <a:pt x="5791758" y="64642"/>
                  </a:lnTo>
                  <a:lnTo>
                    <a:pt x="5791504" y="57403"/>
                  </a:lnTo>
                  <a:lnTo>
                    <a:pt x="5790996" y="51562"/>
                  </a:lnTo>
                  <a:lnTo>
                    <a:pt x="5790615" y="45720"/>
                  </a:lnTo>
                  <a:lnTo>
                    <a:pt x="5778677" y="28575"/>
                  </a:lnTo>
                  <a:lnTo>
                    <a:pt x="5774867" y="26288"/>
                  </a:lnTo>
                  <a:lnTo>
                    <a:pt x="5769406" y="24129"/>
                  </a:lnTo>
                  <a:lnTo>
                    <a:pt x="5762421" y="22351"/>
                  </a:lnTo>
                  <a:lnTo>
                    <a:pt x="5762421" y="4317"/>
                  </a:lnTo>
                  <a:close/>
                </a:path>
                <a:path w="7108825" h="381634">
                  <a:moveTo>
                    <a:pt x="5317413" y="4317"/>
                  </a:moveTo>
                  <a:lnTo>
                    <a:pt x="5588431" y="4317"/>
                  </a:lnTo>
                  <a:lnTo>
                    <a:pt x="5588431" y="91186"/>
                  </a:lnTo>
                  <a:lnTo>
                    <a:pt x="5550966" y="91186"/>
                  </a:lnTo>
                  <a:lnTo>
                    <a:pt x="5546656" y="79279"/>
                  </a:lnTo>
                  <a:lnTo>
                    <a:pt x="5542680" y="69469"/>
                  </a:lnTo>
                  <a:lnTo>
                    <a:pt x="5515470" y="39322"/>
                  </a:lnTo>
                  <a:lnTo>
                    <a:pt x="5490895" y="36322"/>
                  </a:lnTo>
                  <a:lnTo>
                    <a:pt x="5431332" y="36322"/>
                  </a:lnTo>
                  <a:lnTo>
                    <a:pt x="5431332" y="167386"/>
                  </a:lnTo>
                  <a:lnTo>
                    <a:pt x="5467400" y="167386"/>
                  </a:lnTo>
                  <a:lnTo>
                    <a:pt x="5475401" y="167386"/>
                  </a:lnTo>
                  <a:lnTo>
                    <a:pt x="5481751" y="166242"/>
                  </a:lnTo>
                  <a:lnTo>
                    <a:pt x="5486196" y="163956"/>
                  </a:lnTo>
                  <a:lnTo>
                    <a:pt x="5490768" y="161671"/>
                  </a:lnTo>
                  <a:lnTo>
                    <a:pt x="5506135" y="128015"/>
                  </a:lnTo>
                  <a:lnTo>
                    <a:pt x="5536996" y="128015"/>
                  </a:lnTo>
                  <a:lnTo>
                    <a:pt x="5536996" y="238887"/>
                  </a:lnTo>
                  <a:lnTo>
                    <a:pt x="5506135" y="238887"/>
                  </a:lnTo>
                  <a:lnTo>
                    <a:pt x="5504183" y="231455"/>
                  </a:lnTo>
                  <a:lnTo>
                    <a:pt x="5502135" y="224964"/>
                  </a:lnTo>
                  <a:lnTo>
                    <a:pt x="5486704" y="202946"/>
                  </a:lnTo>
                  <a:lnTo>
                    <a:pt x="5482386" y="200533"/>
                  </a:lnTo>
                  <a:lnTo>
                    <a:pt x="5475909" y="199389"/>
                  </a:lnTo>
                  <a:lnTo>
                    <a:pt x="5467400" y="199389"/>
                  </a:lnTo>
                  <a:lnTo>
                    <a:pt x="5431332" y="199389"/>
                  </a:lnTo>
                  <a:lnTo>
                    <a:pt x="5431332" y="345186"/>
                  </a:lnTo>
                  <a:lnTo>
                    <a:pt x="5490641" y="345186"/>
                  </a:lnTo>
                  <a:lnTo>
                    <a:pt x="5496991" y="345186"/>
                  </a:lnTo>
                  <a:lnTo>
                    <a:pt x="5502325" y="344804"/>
                  </a:lnTo>
                  <a:lnTo>
                    <a:pt x="5506770" y="343915"/>
                  </a:lnTo>
                  <a:lnTo>
                    <a:pt x="5511088" y="343153"/>
                  </a:lnTo>
                  <a:lnTo>
                    <a:pt x="5528487" y="331470"/>
                  </a:lnTo>
                  <a:lnTo>
                    <a:pt x="5531662" y="328040"/>
                  </a:lnTo>
                  <a:lnTo>
                    <a:pt x="5534456" y="324358"/>
                  </a:lnTo>
                  <a:lnTo>
                    <a:pt x="5536869" y="320293"/>
                  </a:lnTo>
                  <a:lnTo>
                    <a:pt x="5539409" y="316356"/>
                  </a:lnTo>
                  <a:lnTo>
                    <a:pt x="5553760" y="277495"/>
                  </a:lnTo>
                  <a:lnTo>
                    <a:pt x="5591098" y="277495"/>
                  </a:lnTo>
                  <a:lnTo>
                    <a:pt x="5585891" y="377189"/>
                  </a:lnTo>
                  <a:lnTo>
                    <a:pt x="5317413" y="377189"/>
                  </a:lnTo>
                  <a:lnTo>
                    <a:pt x="5317413" y="359155"/>
                  </a:lnTo>
                  <a:lnTo>
                    <a:pt x="5324144" y="357250"/>
                  </a:lnTo>
                  <a:lnTo>
                    <a:pt x="5329478" y="355346"/>
                  </a:lnTo>
                  <a:lnTo>
                    <a:pt x="5333415" y="353187"/>
                  </a:lnTo>
                  <a:lnTo>
                    <a:pt x="5337352" y="351154"/>
                  </a:lnTo>
                  <a:lnTo>
                    <a:pt x="5340273" y="348234"/>
                  </a:lnTo>
                  <a:lnTo>
                    <a:pt x="5342178" y="344550"/>
                  </a:lnTo>
                  <a:lnTo>
                    <a:pt x="5344083" y="340740"/>
                  </a:lnTo>
                  <a:lnTo>
                    <a:pt x="5345353" y="336041"/>
                  </a:lnTo>
                  <a:lnTo>
                    <a:pt x="5345861" y="330326"/>
                  </a:lnTo>
                  <a:lnTo>
                    <a:pt x="5346369" y="324612"/>
                  </a:lnTo>
                  <a:lnTo>
                    <a:pt x="5346750" y="317373"/>
                  </a:lnTo>
                  <a:lnTo>
                    <a:pt x="5346750" y="308610"/>
                  </a:lnTo>
                  <a:lnTo>
                    <a:pt x="5346750" y="73151"/>
                  </a:lnTo>
                  <a:lnTo>
                    <a:pt x="5346750" y="64642"/>
                  </a:lnTo>
                  <a:lnTo>
                    <a:pt x="5346496" y="57403"/>
                  </a:lnTo>
                  <a:lnTo>
                    <a:pt x="5345988" y="51562"/>
                  </a:lnTo>
                  <a:lnTo>
                    <a:pt x="5345607" y="45720"/>
                  </a:lnTo>
                  <a:lnTo>
                    <a:pt x="5333669" y="28575"/>
                  </a:lnTo>
                  <a:lnTo>
                    <a:pt x="5329859" y="26288"/>
                  </a:lnTo>
                  <a:lnTo>
                    <a:pt x="5324398" y="24129"/>
                  </a:lnTo>
                  <a:lnTo>
                    <a:pt x="5317413" y="22351"/>
                  </a:lnTo>
                  <a:lnTo>
                    <a:pt x="5317413" y="4317"/>
                  </a:lnTo>
                  <a:close/>
                </a:path>
                <a:path w="7108825" h="381634">
                  <a:moveTo>
                    <a:pt x="4947081" y="4317"/>
                  </a:moveTo>
                  <a:lnTo>
                    <a:pt x="5106339" y="4317"/>
                  </a:lnTo>
                  <a:lnTo>
                    <a:pt x="5121839" y="4603"/>
                  </a:lnTo>
                  <a:lnTo>
                    <a:pt x="5161076" y="8889"/>
                  </a:lnTo>
                  <a:lnTo>
                    <a:pt x="5200573" y="22605"/>
                  </a:lnTo>
                  <a:lnTo>
                    <a:pt x="5229244" y="47958"/>
                  </a:lnTo>
                  <a:lnTo>
                    <a:pt x="5243817" y="85645"/>
                  </a:lnTo>
                  <a:lnTo>
                    <a:pt x="5245150" y="104901"/>
                  </a:lnTo>
                  <a:lnTo>
                    <a:pt x="5244555" y="117762"/>
                  </a:lnTo>
                  <a:lnTo>
                    <a:pt x="5230531" y="159889"/>
                  </a:lnTo>
                  <a:lnTo>
                    <a:pt x="5201558" y="188785"/>
                  </a:lnTo>
                  <a:lnTo>
                    <a:pt x="5167553" y="206501"/>
                  </a:lnTo>
                  <a:lnTo>
                    <a:pt x="5167553" y="209168"/>
                  </a:lnTo>
                  <a:lnTo>
                    <a:pt x="5200954" y="232537"/>
                  </a:lnTo>
                  <a:lnTo>
                    <a:pt x="5224830" y="269493"/>
                  </a:lnTo>
                  <a:lnTo>
                    <a:pt x="5242102" y="306704"/>
                  </a:lnTo>
                  <a:lnTo>
                    <a:pt x="5247815" y="318323"/>
                  </a:lnTo>
                  <a:lnTo>
                    <a:pt x="5270810" y="349511"/>
                  </a:lnTo>
                  <a:lnTo>
                    <a:pt x="5291759" y="359155"/>
                  </a:lnTo>
                  <a:lnTo>
                    <a:pt x="5291759" y="377189"/>
                  </a:lnTo>
                  <a:lnTo>
                    <a:pt x="5186603" y="377189"/>
                  </a:lnTo>
                  <a:lnTo>
                    <a:pt x="5178438" y="364904"/>
                  </a:lnTo>
                  <a:lnTo>
                    <a:pt x="5169760" y="349964"/>
                  </a:lnTo>
                  <a:lnTo>
                    <a:pt x="5160582" y="332380"/>
                  </a:lnTo>
                  <a:lnTo>
                    <a:pt x="5150916" y="312165"/>
                  </a:lnTo>
                  <a:lnTo>
                    <a:pt x="5129580" y="265429"/>
                  </a:lnTo>
                  <a:lnTo>
                    <a:pt x="5124984" y="255807"/>
                  </a:lnTo>
                  <a:lnTo>
                    <a:pt x="5099100" y="223900"/>
                  </a:lnTo>
                  <a:lnTo>
                    <a:pt x="5094274" y="221741"/>
                  </a:lnTo>
                  <a:lnTo>
                    <a:pt x="5086908" y="220599"/>
                  </a:lnTo>
                  <a:lnTo>
                    <a:pt x="5076875" y="220599"/>
                  </a:lnTo>
                  <a:lnTo>
                    <a:pt x="5061000" y="220599"/>
                  </a:lnTo>
                  <a:lnTo>
                    <a:pt x="5061000" y="308610"/>
                  </a:lnTo>
                  <a:lnTo>
                    <a:pt x="5061119" y="318059"/>
                  </a:lnTo>
                  <a:lnTo>
                    <a:pt x="5080685" y="356615"/>
                  </a:lnTo>
                  <a:lnTo>
                    <a:pt x="5090464" y="359155"/>
                  </a:lnTo>
                  <a:lnTo>
                    <a:pt x="5090464" y="377189"/>
                  </a:lnTo>
                  <a:lnTo>
                    <a:pt x="4947081" y="377189"/>
                  </a:lnTo>
                  <a:lnTo>
                    <a:pt x="4947081" y="359155"/>
                  </a:lnTo>
                  <a:lnTo>
                    <a:pt x="4953812" y="357250"/>
                  </a:lnTo>
                  <a:lnTo>
                    <a:pt x="4959146" y="355346"/>
                  </a:lnTo>
                  <a:lnTo>
                    <a:pt x="4963083" y="353187"/>
                  </a:lnTo>
                  <a:lnTo>
                    <a:pt x="4967020" y="351154"/>
                  </a:lnTo>
                  <a:lnTo>
                    <a:pt x="4969941" y="348234"/>
                  </a:lnTo>
                  <a:lnTo>
                    <a:pt x="4971846" y="344550"/>
                  </a:lnTo>
                  <a:lnTo>
                    <a:pt x="4973751" y="340740"/>
                  </a:lnTo>
                  <a:lnTo>
                    <a:pt x="4975021" y="336041"/>
                  </a:lnTo>
                  <a:lnTo>
                    <a:pt x="4975529" y="330326"/>
                  </a:lnTo>
                  <a:lnTo>
                    <a:pt x="4976037" y="324612"/>
                  </a:lnTo>
                  <a:lnTo>
                    <a:pt x="4976418" y="317373"/>
                  </a:lnTo>
                  <a:lnTo>
                    <a:pt x="4976418" y="308610"/>
                  </a:lnTo>
                  <a:lnTo>
                    <a:pt x="4976418" y="73151"/>
                  </a:lnTo>
                  <a:lnTo>
                    <a:pt x="4976418" y="64642"/>
                  </a:lnTo>
                  <a:lnTo>
                    <a:pt x="4976164" y="57403"/>
                  </a:lnTo>
                  <a:lnTo>
                    <a:pt x="4975656" y="51562"/>
                  </a:lnTo>
                  <a:lnTo>
                    <a:pt x="4975275" y="45720"/>
                  </a:lnTo>
                  <a:lnTo>
                    <a:pt x="4963337" y="28575"/>
                  </a:lnTo>
                  <a:lnTo>
                    <a:pt x="4959527" y="26288"/>
                  </a:lnTo>
                  <a:lnTo>
                    <a:pt x="4954066" y="24129"/>
                  </a:lnTo>
                  <a:lnTo>
                    <a:pt x="4947081" y="22351"/>
                  </a:lnTo>
                  <a:lnTo>
                    <a:pt x="4947081" y="4317"/>
                  </a:lnTo>
                  <a:close/>
                </a:path>
                <a:path w="7108825" h="381634">
                  <a:moveTo>
                    <a:pt x="3749217" y="4317"/>
                  </a:moveTo>
                  <a:lnTo>
                    <a:pt x="3891330" y="4317"/>
                  </a:lnTo>
                  <a:lnTo>
                    <a:pt x="3913166" y="4768"/>
                  </a:lnTo>
                  <a:lnTo>
                    <a:pt x="3951266" y="8336"/>
                  </a:lnTo>
                  <a:lnTo>
                    <a:pt x="3996375" y="20558"/>
                  </a:lnTo>
                  <a:lnTo>
                    <a:pt x="4033148" y="41836"/>
                  </a:lnTo>
                  <a:lnTo>
                    <a:pt x="4060240" y="70358"/>
                  </a:lnTo>
                  <a:lnTo>
                    <a:pt x="4077885" y="105933"/>
                  </a:lnTo>
                  <a:lnTo>
                    <a:pt x="4087275" y="149256"/>
                  </a:lnTo>
                  <a:lnTo>
                    <a:pt x="4089069" y="182625"/>
                  </a:lnTo>
                  <a:lnTo>
                    <a:pt x="4088430" y="203414"/>
                  </a:lnTo>
                  <a:lnTo>
                    <a:pt x="4083390" y="241704"/>
                  </a:lnTo>
                  <a:lnTo>
                    <a:pt x="4066590" y="290528"/>
                  </a:lnTo>
                  <a:lnTo>
                    <a:pt x="4039760" y="327352"/>
                  </a:lnTo>
                  <a:lnTo>
                    <a:pt x="4005630" y="352551"/>
                  </a:lnTo>
                  <a:lnTo>
                    <a:pt x="3962482" y="368857"/>
                  </a:lnTo>
                  <a:lnTo>
                    <a:pt x="3913508" y="375951"/>
                  </a:lnTo>
                  <a:lnTo>
                    <a:pt x="3873296" y="377189"/>
                  </a:lnTo>
                  <a:lnTo>
                    <a:pt x="3749217" y="377189"/>
                  </a:lnTo>
                  <a:lnTo>
                    <a:pt x="3749217" y="359155"/>
                  </a:lnTo>
                  <a:lnTo>
                    <a:pt x="3755948" y="357250"/>
                  </a:lnTo>
                  <a:lnTo>
                    <a:pt x="3761282" y="355346"/>
                  </a:lnTo>
                  <a:lnTo>
                    <a:pt x="3765219" y="353187"/>
                  </a:lnTo>
                  <a:lnTo>
                    <a:pt x="3769156" y="351154"/>
                  </a:lnTo>
                  <a:lnTo>
                    <a:pt x="3772077" y="348234"/>
                  </a:lnTo>
                  <a:lnTo>
                    <a:pt x="3778554" y="317373"/>
                  </a:lnTo>
                  <a:lnTo>
                    <a:pt x="3778554" y="308610"/>
                  </a:lnTo>
                  <a:lnTo>
                    <a:pt x="3778554" y="73151"/>
                  </a:lnTo>
                  <a:lnTo>
                    <a:pt x="3778554" y="64642"/>
                  </a:lnTo>
                  <a:lnTo>
                    <a:pt x="3778300" y="57403"/>
                  </a:lnTo>
                  <a:lnTo>
                    <a:pt x="3777792" y="51562"/>
                  </a:lnTo>
                  <a:lnTo>
                    <a:pt x="3777411" y="45720"/>
                  </a:lnTo>
                  <a:lnTo>
                    <a:pt x="3765473" y="28575"/>
                  </a:lnTo>
                  <a:lnTo>
                    <a:pt x="3761663" y="26288"/>
                  </a:lnTo>
                  <a:lnTo>
                    <a:pt x="3756202" y="24129"/>
                  </a:lnTo>
                  <a:lnTo>
                    <a:pt x="3749217" y="22351"/>
                  </a:lnTo>
                  <a:lnTo>
                    <a:pt x="3749217" y="4317"/>
                  </a:lnTo>
                  <a:close/>
                </a:path>
                <a:path w="7108825" h="381634">
                  <a:moveTo>
                    <a:pt x="3427653" y="4317"/>
                  </a:moveTo>
                  <a:lnTo>
                    <a:pt x="3698671" y="4317"/>
                  </a:lnTo>
                  <a:lnTo>
                    <a:pt x="3698671" y="91186"/>
                  </a:lnTo>
                  <a:lnTo>
                    <a:pt x="3661206" y="91186"/>
                  </a:lnTo>
                  <a:lnTo>
                    <a:pt x="3656896" y="79279"/>
                  </a:lnTo>
                  <a:lnTo>
                    <a:pt x="3652920" y="69469"/>
                  </a:lnTo>
                  <a:lnTo>
                    <a:pt x="3625710" y="39322"/>
                  </a:lnTo>
                  <a:lnTo>
                    <a:pt x="3601135" y="36322"/>
                  </a:lnTo>
                  <a:lnTo>
                    <a:pt x="3541572" y="36322"/>
                  </a:lnTo>
                  <a:lnTo>
                    <a:pt x="3541572" y="167386"/>
                  </a:lnTo>
                  <a:lnTo>
                    <a:pt x="3577640" y="167386"/>
                  </a:lnTo>
                  <a:lnTo>
                    <a:pt x="3585641" y="167386"/>
                  </a:lnTo>
                  <a:lnTo>
                    <a:pt x="3591991" y="166242"/>
                  </a:lnTo>
                  <a:lnTo>
                    <a:pt x="3596436" y="163956"/>
                  </a:lnTo>
                  <a:lnTo>
                    <a:pt x="3601008" y="161671"/>
                  </a:lnTo>
                  <a:lnTo>
                    <a:pt x="3616375" y="128015"/>
                  </a:lnTo>
                  <a:lnTo>
                    <a:pt x="3647236" y="128015"/>
                  </a:lnTo>
                  <a:lnTo>
                    <a:pt x="3647236" y="238887"/>
                  </a:lnTo>
                  <a:lnTo>
                    <a:pt x="3616375" y="238887"/>
                  </a:lnTo>
                  <a:lnTo>
                    <a:pt x="3614423" y="231455"/>
                  </a:lnTo>
                  <a:lnTo>
                    <a:pt x="3612375" y="224964"/>
                  </a:lnTo>
                  <a:lnTo>
                    <a:pt x="3596944" y="202946"/>
                  </a:lnTo>
                  <a:lnTo>
                    <a:pt x="3592626" y="200533"/>
                  </a:lnTo>
                  <a:lnTo>
                    <a:pt x="3586149" y="199389"/>
                  </a:lnTo>
                  <a:lnTo>
                    <a:pt x="3577640" y="199389"/>
                  </a:lnTo>
                  <a:lnTo>
                    <a:pt x="3541572" y="199389"/>
                  </a:lnTo>
                  <a:lnTo>
                    <a:pt x="3541572" y="345186"/>
                  </a:lnTo>
                  <a:lnTo>
                    <a:pt x="3600881" y="345186"/>
                  </a:lnTo>
                  <a:lnTo>
                    <a:pt x="3607231" y="345186"/>
                  </a:lnTo>
                  <a:lnTo>
                    <a:pt x="3612565" y="344804"/>
                  </a:lnTo>
                  <a:lnTo>
                    <a:pt x="3617010" y="343915"/>
                  </a:lnTo>
                  <a:lnTo>
                    <a:pt x="3621328" y="343153"/>
                  </a:lnTo>
                  <a:lnTo>
                    <a:pt x="3638727" y="331470"/>
                  </a:lnTo>
                  <a:lnTo>
                    <a:pt x="3641902" y="328040"/>
                  </a:lnTo>
                  <a:lnTo>
                    <a:pt x="3644696" y="324358"/>
                  </a:lnTo>
                  <a:lnTo>
                    <a:pt x="3647109" y="320293"/>
                  </a:lnTo>
                  <a:lnTo>
                    <a:pt x="3649649" y="316356"/>
                  </a:lnTo>
                  <a:lnTo>
                    <a:pt x="3664000" y="277495"/>
                  </a:lnTo>
                  <a:lnTo>
                    <a:pt x="3701338" y="277495"/>
                  </a:lnTo>
                  <a:lnTo>
                    <a:pt x="3696131" y="377189"/>
                  </a:lnTo>
                  <a:lnTo>
                    <a:pt x="3427653" y="377189"/>
                  </a:lnTo>
                  <a:lnTo>
                    <a:pt x="3427653" y="359155"/>
                  </a:lnTo>
                  <a:lnTo>
                    <a:pt x="3434384" y="357250"/>
                  </a:lnTo>
                  <a:lnTo>
                    <a:pt x="3439718" y="355346"/>
                  </a:lnTo>
                  <a:lnTo>
                    <a:pt x="3443655" y="353187"/>
                  </a:lnTo>
                  <a:lnTo>
                    <a:pt x="3447592" y="351154"/>
                  </a:lnTo>
                  <a:lnTo>
                    <a:pt x="3450513" y="348234"/>
                  </a:lnTo>
                  <a:lnTo>
                    <a:pt x="3456990" y="317373"/>
                  </a:lnTo>
                  <a:lnTo>
                    <a:pt x="3456990" y="308610"/>
                  </a:lnTo>
                  <a:lnTo>
                    <a:pt x="3456990" y="73151"/>
                  </a:lnTo>
                  <a:lnTo>
                    <a:pt x="3456990" y="64642"/>
                  </a:lnTo>
                  <a:lnTo>
                    <a:pt x="3456736" y="57403"/>
                  </a:lnTo>
                  <a:lnTo>
                    <a:pt x="3456228" y="51562"/>
                  </a:lnTo>
                  <a:lnTo>
                    <a:pt x="3455847" y="45720"/>
                  </a:lnTo>
                  <a:lnTo>
                    <a:pt x="3443909" y="28575"/>
                  </a:lnTo>
                  <a:lnTo>
                    <a:pt x="3440099" y="26288"/>
                  </a:lnTo>
                  <a:lnTo>
                    <a:pt x="3434638" y="24129"/>
                  </a:lnTo>
                  <a:lnTo>
                    <a:pt x="3427653" y="22351"/>
                  </a:lnTo>
                  <a:lnTo>
                    <a:pt x="3427653" y="4317"/>
                  </a:lnTo>
                  <a:close/>
                </a:path>
                <a:path w="7108825" h="381634">
                  <a:moveTo>
                    <a:pt x="3110661" y="4317"/>
                  </a:moveTo>
                  <a:lnTo>
                    <a:pt x="3381679" y="4317"/>
                  </a:lnTo>
                  <a:lnTo>
                    <a:pt x="3381679" y="22351"/>
                  </a:lnTo>
                  <a:lnTo>
                    <a:pt x="3206800" y="344677"/>
                  </a:lnTo>
                  <a:lnTo>
                    <a:pt x="3284905" y="344677"/>
                  </a:lnTo>
                  <a:lnTo>
                    <a:pt x="3323696" y="325292"/>
                  </a:lnTo>
                  <a:lnTo>
                    <a:pt x="3338936" y="288218"/>
                  </a:lnTo>
                  <a:lnTo>
                    <a:pt x="3342817" y="273050"/>
                  </a:lnTo>
                  <a:lnTo>
                    <a:pt x="3380028" y="273050"/>
                  </a:lnTo>
                  <a:lnTo>
                    <a:pt x="3380028" y="377189"/>
                  </a:lnTo>
                  <a:lnTo>
                    <a:pt x="3106343" y="377189"/>
                  </a:lnTo>
                  <a:lnTo>
                    <a:pt x="3106343" y="359155"/>
                  </a:lnTo>
                  <a:lnTo>
                    <a:pt x="3281095" y="36829"/>
                  </a:lnTo>
                  <a:lnTo>
                    <a:pt x="3207181" y="36829"/>
                  </a:lnTo>
                  <a:lnTo>
                    <a:pt x="3169081" y="51911"/>
                  </a:lnTo>
                  <a:lnTo>
                    <a:pt x="3150988" y="91517"/>
                  </a:lnTo>
                  <a:lnTo>
                    <a:pt x="3148126" y="102997"/>
                  </a:lnTo>
                  <a:lnTo>
                    <a:pt x="3110661" y="102997"/>
                  </a:lnTo>
                  <a:lnTo>
                    <a:pt x="3110661" y="4317"/>
                  </a:lnTo>
                  <a:close/>
                </a:path>
                <a:path w="7108825" h="381634">
                  <a:moveTo>
                    <a:pt x="2915589" y="4317"/>
                  </a:moveTo>
                  <a:lnTo>
                    <a:pt x="3058972" y="4317"/>
                  </a:lnTo>
                  <a:lnTo>
                    <a:pt x="3058972" y="22351"/>
                  </a:lnTo>
                  <a:lnTo>
                    <a:pt x="3051606" y="24384"/>
                  </a:lnTo>
                  <a:lnTo>
                    <a:pt x="3046018" y="26542"/>
                  </a:lnTo>
                  <a:lnTo>
                    <a:pt x="3042462" y="28828"/>
                  </a:lnTo>
                  <a:lnTo>
                    <a:pt x="3038906" y="31114"/>
                  </a:lnTo>
                  <a:lnTo>
                    <a:pt x="3036239" y="33781"/>
                  </a:lnTo>
                  <a:lnTo>
                    <a:pt x="3034461" y="37084"/>
                  </a:lnTo>
                  <a:lnTo>
                    <a:pt x="3032683" y="40386"/>
                  </a:lnTo>
                  <a:lnTo>
                    <a:pt x="3031286" y="44703"/>
                  </a:lnTo>
                  <a:lnTo>
                    <a:pt x="3030651" y="49911"/>
                  </a:lnTo>
                  <a:lnTo>
                    <a:pt x="3029889" y="55245"/>
                  </a:lnTo>
                  <a:lnTo>
                    <a:pt x="3029508" y="62991"/>
                  </a:lnTo>
                  <a:lnTo>
                    <a:pt x="3029508" y="73151"/>
                  </a:lnTo>
                  <a:lnTo>
                    <a:pt x="3029508" y="308610"/>
                  </a:lnTo>
                  <a:lnTo>
                    <a:pt x="3029508" y="314960"/>
                  </a:lnTo>
                  <a:lnTo>
                    <a:pt x="3029762" y="320928"/>
                  </a:lnTo>
                  <a:lnTo>
                    <a:pt x="3030016" y="326389"/>
                  </a:lnTo>
                  <a:lnTo>
                    <a:pt x="3030397" y="331850"/>
                  </a:lnTo>
                  <a:lnTo>
                    <a:pt x="3031159" y="336296"/>
                  </a:lnTo>
                  <a:lnTo>
                    <a:pt x="3032302" y="339725"/>
                  </a:lnTo>
                  <a:lnTo>
                    <a:pt x="3033318" y="343153"/>
                  </a:lnTo>
                  <a:lnTo>
                    <a:pt x="3058972" y="359155"/>
                  </a:lnTo>
                  <a:lnTo>
                    <a:pt x="3058972" y="377189"/>
                  </a:lnTo>
                  <a:lnTo>
                    <a:pt x="2915589" y="377189"/>
                  </a:lnTo>
                  <a:lnTo>
                    <a:pt x="2915589" y="359155"/>
                  </a:lnTo>
                  <a:lnTo>
                    <a:pt x="2922320" y="357250"/>
                  </a:lnTo>
                  <a:lnTo>
                    <a:pt x="2927654" y="355346"/>
                  </a:lnTo>
                  <a:lnTo>
                    <a:pt x="2931591" y="353187"/>
                  </a:lnTo>
                  <a:lnTo>
                    <a:pt x="2935528" y="351154"/>
                  </a:lnTo>
                  <a:lnTo>
                    <a:pt x="2938449" y="348234"/>
                  </a:lnTo>
                  <a:lnTo>
                    <a:pt x="2944926" y="317373"/>
                  </a:lnTo>
                  <a:lnTo>
                    <a:pt x="2944926" y="308610"/>
                  </a:lnTo>
                  <a:lnTo>
                    <a:pt x="2944926" y="72898"/>
                  </a:lnTo>
                  <a:lnTo>
                    <a:pt x="2944926" y="64135"/>
                  </a:lnTo>
                  <a:lnTo>
                    <a:pt x="2944672" y="57023"/>
                  </a:lnTo>
                  <a:lnTo>
                    <a:pt x="2944164" y="51308"/>
                  </a:lnTo>
                  <a:lnTo>
                    <a:pt x="2943783" y="45720"/>
                  </a:lnTo>
                  <a:lnTo>
                    <a:pt x="2915589" y="22351"/>
                  </a:lnTo>
                  <a:lnTo>
                    <a:pt x="2915589" y="4317"/>
                  </a:lnTo>
                  <a:close/>
                </a:path>
                <a:path w="7108825" h="381634">
                  <a:moveTo>
                    <a:pt x="2520873" y="4317"/>
                  </a:moveTo>
                  <a:lnTo>
                    <a:pt x="2662986" y="4317"/>
                  </a:lnTo>
                  <a:lnTo>
                    <a:pt x="2684822" y="4768"/>
                  </a:lnTo>
                  <a:lnTo>
                    <a:pt x="2722922" y="8336"/>
                  </a:lnTo>
                  <a:lnTo>
                    <a:pt x="2768031" y="20558"/>
                  </a:lnTo>
                  <a:lnTo>
                    <a:pt x="2804804" y="41836"/>
                  </a:lnTo>
                  <a:lnTo>
                    <a:pt x="2831896" y="70358"/>
                  </a:lnTo>
                  <a:lnTo>
                    <a:pt x="2849541" y="105933"/>
                  </a:lnTo>
                  <a:lnTo>
                    <a:pt x="2858931" y="149256"/>
                  </a:lnTo>
                  <a:lnTo>
                    <a:pt x="2860725" y="182625"/>
                  </a:lnTo>
                  <a:lnTo>
                    <a:pt x="2860086" y="203414"/>
                  </a:lnTo>
                  <a:lnTo>
                    <a:pt x="2855046" y="241704"/>
                  </a:lnTo>
                  <a:lnTo>
                    <a:pt x="2838246" y="290528"/>
                  </a:lnTo>
                  <a:lnTo>
                    <a:pt x="2811416" y="327352"/>
                  </a:lnTo>
                  <a:lnTo>
                    <a:pt x="2777286" y="352551"/>
                  </a:lnTo>
                  <a:lnTo>
                    <a:pt x="2734138" y="368857"/>
                  </a:lnTo>
                  <a:lnTo>
                    <a:pt x="2685164" y="375951"/>
                  </a:lnTo>
                  <a:lnTo>
                    <a:pt x="2644952" y="377189"/>
                  </a:lnTo>
                  <a:lnTo>
                    <a:pt x="2520873" y="377189"/>
                  </a:lnTo>
                  <a:lnTo>
                    <a:pt x="2520873" y="359155"/>
                  </a:lnTo>
                  <a:lnTo>
                    <a:pt x="2527604" y="357250"/>
                  </a:lnTo>
                  <a:lnTo>
                    <a:pt x="2532938" y="355346"/>
                  </a:lnTo>
                  <a:lnTo>
                    <a:pt x="2536875" y="353187"/>
                  </a:lnTo>
                  <a:lnTo>
                    <a:pt x="2540812" y="351154"/>
                  </a:lnTo>
                  <a:lnTo>
                    <a:pt x="2543733" y="348234"/>
                  </a:lnTo>
                  <a:lnTo>
                    <a:pt x="2550210" y="317373"/>
                  </a:lnTo>
                  <a:lnTo>
                    <a:pt x="2550210" y="308610"/>
                  </a:lnTo>
                  <a:lnTo>
                    <a:pt x="2550210" y="73151"/>
                  </a:lnTo>
                  <a:lnTo>
                    <a:pt x="2550210" y="64642"/>
                  </a:lnTo>
                  <a:lnTo>
                    <a:pt x="2549956" y="57403"/>
                  </a:lnTo>
                  <a:lnTo>
                    <a:pt x="2549448" y="51562"/>
                  </a:lnTo>
                  <a:lnTo>
                    <a:pt x="2549067" y="45720"/>
                  </a:lnTo>
                  <a:lnTo>
                    <a:pt x="2537129" y="28575"/>
                  </a:lnTo>
                  <a:lnTo>
                    <a:pt x="2533319" y="26288"/>
                  </a:lnTo>
                  <a:lnTo>
                    <a:pt x="2527858" y="24129"/>
                  </a:lnTo>
                  <a:lnTo>
                    <a:pt x="2520873" y="22351"/>
                  </a:lnTo>
                  <a:lnTo>
                    <a:pt x="2520873" y="4317"/>
                  </a:lnTo>
                  <a:close/>
                </a:path>
                <a:path w="7108825" h="381634">
                  <a:moveTo>
                    <a:pt x="2150541" y="4317"/>
                  </a:moveTo>
                  <a:lnTo>
                    <a:pt x="2309799" y="4317"/>
                  </a:lnTo>
                  <a:lnTo>
                    <a:pt x="2325299" y="4603"/>
                  </a:lnTo>
                  <a:lnTo>
                    <a:pt x="2364536" y="8889"/>
                  </a:lnTo>
                  <a:lnTo>
                    <a:pt x="2404033" y="22605"/>
                  </a:lnTo>
                  <a:lnTo>
                    <a:pt x="2432704" y="47958"/>
                  </a:lnTo>
                  <a:lnTo>
                    <a:pt x="2447277" y="85645"/>
                  </a:lnTo>
                  <a:lnTo>
                    <a:pt x="2448610" y="104901"/>
                  </a:lnTo>
                  <a:lnTo>
                    <a:pt x="2448015" y="117762"/>
                  </a:lnTo>
                  <a:lnTo>
                    <a:pt x="2433991" y="159889"/>
                  </a:lnTo>
                  <a:lnTo>
                    <a:pt x="2405018" y="188785"/>
                  </a:lnTo>
                  <a:lnTo>
                    <a:pt x="2371013" y="206501"/>
                  </a:lnTo>
                  <a:lnTo>
                    <a:pt x="2371013" y="209168"/>
                  </a:lnTo>
                  <a:lnTo>
                    <a:pt x="2404414" y="232537"/>
                  </a:lnTo>
                  <a:lnTo>
                    <a:pt x="2428290" y="269493"/>
                  </a:lnTo>
                  <a:lnTo>
                    <a:pt x="2445562" y="306704"/>
                  </a:lnTo>
                  <a:lnTo>
                    <a:pt x="2451275" y="318323"/>
                  </a:lnTo>
                  <a:lnTo>
                    <a:pt x="2474270" y="349511"/>
                  </a:lnTo>
                  <a:lnTo>
                    <a:pt x="2495219" y="359155"/>
                  </a:lnTo>
                  <a:lnTo>
                    <a:pt x="2495219" y="377189"/>
                  </a:lnTo>
                  <a:lnTo>
                    <a:pt x="2390063" y="377189"/>
                  </a:lnTo>
                  <a:lnTo>
                    <a:pt x="2381898" y="364904"/>
                  </a:lnTo>
                  <a:lnTo>
                    <a:pt x="2373220" y="349964"/>
                  </a:lnTo>
                  <a:lnTo>
                    <a:pt x="2364042" y="332380"/>
                  </a:lnTo>
                  <a:lnTo>
                    <a:pt x="2354376" y="312165"/>
                  </a:lnTo>
                  <a:lnTo>
                    <a:pt x="2333040" y="265429"/>
                  </a:lnTo>
                  <a:lnTo>
                    <a:pt x="2328444" y="255807"/>
                  </a:lnTo>
                  <a:lnTo>
                    <a:pt x="2302560" y="223900"/>
                  </a:lnTo>
                  <a:lnTo>
                    <a:pt x="2297734" y="221741"/>
                  </a:lnTo>
                  <a:lnTo>
                    <a:pt x="2290368" y="220599"/>
                  </a:lnTo>
                  <a:lnTo>
                    <a:pt x="2280335" y="220599"/>
                  </a:lnTo>
                  <a:lnTo>
                    <a:pt x="2264460" y="220599"/>
                  </a:lnTo>
                  <a:lnTo>
                    <a:pt x="2264460" y="308610"/>
                  </a:lnTo>
                  <a:lnTo>
                    <a:pt x="2264579" y="318059"/>
                  </a:lnTo>
                  <a:lnTo>
                    <a:pt x="2284145" y="356615"/>
                  </a:lnTo>
                  <a:lnTo>
                    <a:pt x="2293924" y="359155"/>
                  </a:lnTo>
                  <a:lnTo>
                    <a:pt x="2293924" y="377189"/>
                  </a:lnTo>
                  <a:lnTo>
                    <a:pt x="2150541" y="377189"/>
                  </a:lnTo>
                  <a:lnTo>
                    <a:pt x="2150541" y="359155"/>
                  </a:lnTo>
                  <a:lnTo>
                    <a:pt x="2157272" y="357250"/>
                  </a:lnTo>
                  <a:lnTo>
                    <a:pt x="2162606" y="355346"/>
                  </a:lnTo>
                  <a:lnTo>
                    <a:pt x="2166543" y="353187"/>
                  </a:lnTo>
                  <a:lnTo>
                    <a:pt x="2170480" y="351154"/>
                  </a:lnTo>
                  <a:lnTo>
                    <a:pt x="2173401" y="348234"/>
                  </a:lnTo>
                  <a:lnTo>
                    <a:pt x="2175306" y="344550"/>
                  </a:lnTo>
                  <a:lnTo>
                    <a:pt x="2177211" y="340740"/>
                  </a:lnTo>
                  <a:lnTo>
                    <a:pt x="2178481" y="336041"/>
                  </a:lnTo>
                  <a:lnTo>
                    <a:pt x="2178989" y="330326"/>
                  </a:lnTo>
                  <a:lnTo>
                    <a:pt x="2179497" y="324612"/>
                  </a:lnTo>
                  <a:lnTo>
                    <a:pt x="2179878" y="317373"/>
                  </a:lnTo>
                  <a:lnTo>
                    <a:pt x="2179878" y="308610"/>
                  </a:lnTo>
                  <a:lnTo>
                    <a:pt x="2179878" y="73151"/>
                  </a:lnTo>
                  <a:lnTo>
                    <a:pt x="2179878" y="64642"/>
                  </a:lnTo>
                  <a:lnTo>
                    <a:pt x="2179624" y="57403"/>
                  </a:lnTo>
                  <a:lnTo>
                    <a:pt x="2179116" y="51562"/>
                  </a:lnTo>
                  <a:lnTo>
                    <a:pt x="2178735" y="45720"/>
                  </a:lnTo>
                  <a:lnTo>
                    <a:pt x="2166797" y="28575"/>
                  </a:lnTo>
                  <a:lnTo>
                    <a:pt x="2162987" y="26288"/>
                  </a:lnTo>
                  <a:lnTo>
                    <a:pt x="2157526" y="24129"/>
                  </a:lnTo>
                  <a:lnTo>
                    <a:pt x="2150541" y="22351"/>
                  </a:lnTo>
                  <a:lnTo>
                    <a:pt x="2150541" y="4317"/>
                  </a:lnTo>
                  <a:close/>
                </a:path>
                <a:path w="7108825" h="381634">
                  <a:moveTo>
                    <a:pt x="1391589" y="4317"/>
                  </a:moveTo>
                  <a:lnTo>
                    <a:pt x="1533702" y="4317"/>
                  </a:lnTo>
                  <a:lnTo>
                    <a:pt x="1555538" y="4768"/>
                  </a:lnTo>
                  <a:lnTo>
                    <a:pt x="1593638" y="8336"/>
                  </a:lnTo>
                  <a:lnTo>
                    <a:pt x="1638747" y="20558"/>
                  </a:lnTo>
                  <a:lnTo>
                    <a:pt x="1675520" y="41836"/>
                  </a:lnTo>
                  <a:lnTo>
                    <a:pt x="1702612" y="70358"/>
                  </a:lnTo>
                  <a:lnTo>
                    <a:pt x="1720257" y="105933"/>
                  </a:lnTo>
                  <a:lnTo>
                    <a:pt x="1729647" y="149256"/>
                  </a:lnTo>
                  <a:lnTo>
                    <a:pt x="1731441" y="182625"/>
                  </a:lnTo>
                  <a:lnTo>
                    <a:pt x="1730802" y="203414"/>
                  </a:lnTo>
                  <a:lnTo>
                    <a:pt x="1725762" y="241704"/>
                  </a:lnTo>
                  <a:lnTo>
                    <a:pt x="1708962" y="290528"/>
                  </a:lnTo>
                  <a:lnTo>
                    <a:pt x="1682132" y="327352"/>
                  </a:lnTo>
                  <a:lnTo>
                    <a:pt x="1648002" y="352551"/>
                  </a:lnTo>
                  <a:lnTo>
                    <a:pt x="1604854" y="368857"/>
                  </a:lnTo>
                  <a:lnTo>
                    <a:pt x="1555880" y="375951"/>
                  </a:lnTo>
                  <a:lnTo>
                    <a:pt x="1515668" y="377189"/>
                  </a:lnTo>
                  <a:lnTo>
                    <a:pt x="1391589" y="377189"/>
                  </a:lnTo>
                  <a:lnTo>
                    <a:pt x="1391589" y="359155"/>
                  </a:lnTo>
                  <a:lnTo>
                    <a:pt x="1398320" y="357250"/>
                  </a:lnTo>
                  <a:lnTo>
                    <a:pt x="1403654" y="355346"/>
                  </a:lnTo>
                  <a:lnTo>
                    <a:pt x="1407591" y="353187"/>
                  </a:lnTo>
                  <a:lnTo>
                    <a:pt x="1411528" y="351154"/>
                  </a:lnTo>
                  <a:lnTo>
                    <a:pt x="1414449" y="348234"/>
                  </a:lnTo>
                  <a:lnTo>
                    <a:pt x="1416354" y="344550"/>
                  </a:lnTo>
                  <a:lnTo>
                    <a:pt x="1418259" y="340740"/>
                  </a:lnTo>
                  <a:lnTo>
                    <a:pt x="1419529" y="336041"/>
                  </a:lnTo>
                  <a:lnTo>
                    <a:pt x="1420037" y="330326"/>
                  </a:lnTo>
                  <a:lnTo>
                    <a:pt x="1420545" y="324612"/>
                  </a:lnTo>
                  <a:lnTo>
                    <a:pt x="1420926" y="317373"/>
                  </a:lnTo>
                  <a:lnTo>
                    <a:pt x="1420926" y="308610"/>
                  </a:lnTo>
                  <a:lnTo>
                    <a:pt x="1420926" y="73151"/>
                  </a:lnTo>
                  <a:lnTo>
                    <a:pt x="1420926" y="64642"/>
                  </a:lnTo>
                  <a:lnTo>
                    <a:pt x="1420672" y="57403"/>
                  </a:lnTo>
                  <a:lnTo>
                    <a:pt x="1420164" y="51562"/>
                  </a:lnTo>
                  <a:lnTo>
                    <a:pt x="1419783" y="45720"/>
                  </a:lnTo>
                  <a:lnTo>
                    <a:pt x="1407845" y="28575"/>
                  </a:lnTo>
                  <a:lnTo>
                    <a:pt x="1404035" y="26288"/>
                  </a:lnTo>
                  <a:lnTo>
                    <a:pt x="1398574" y="24129"/>
                  </a:lnTo>
                  <a:lnTo>
                    <a:pt x="1391589" y="22351"/>
                  </a:lnTo>
                  <a:lnTo>
                    <a:pt x="1391589" y="4317"/>
                  </a:lnTo>
                  <a:close/>
                </a:path>
                <a:path w="7108825" h="381634">
                  <a:moveTo>
                    <a:pt x="1011351" y="4317"/>
                  </a:moveTo>
                  <a:lnTo>
                    <a:pt x="1121968" y="4317"/>
                  </a:lnTo>
                  <a:lnTo>
                    <a:pt x="1218615" y="172338"/>
                  </a:lnTo>
                  <a:lnTo>
                    <a:pt x="1242110" y="215137"/>
                  </a:lnTo>
                  <a:lnTo>
                    <a:pt x="1261952" y="254000"/>
                  </a:lnTo>
                  <a:lnTo>
                    <a:pt x="1267764" y="266191"/>
                  </a:lnTo>
                  <a:lnTo>
                    <a:pt x="1272209" y="266191"/>
                  </a:lnTo>
                  <a:lnTo>
                    <a:pt x="1270876" y="232854"/>
                  </a:lnTo>
                  <a:lnTo>
                    <a:pt x="1269923" y="197992"/>
                  </a:lnTo>
                  <a:lnTo>
                    <a:pt x="1269352" y="161607"/>
                  </a:lnTo>
                  <a:lnTo>
                    <a:pt x="1269161" y="123698"/>
                  </a:lnTo>
                  <a:lnTo>
                    <a:pt x="1269161" y="72898"/>
                  </a:lnTo>
                  <a:lnTo>
                    <a:pt x="1269068" y="64639"/>
                  </a:lnTo>
                  <a:lnTo>
                    <a:pt x="1255953" y="28321"/>
                  </a:lnTo>
                  <a:lnTo>
                    <a:pt x="1239951" y="22351"/>
                  </a:lnTo>
                  <a:lnTo>
                    <a:pt x="1239951" y="4317"/>
                  </a:lnTo>
                  <a:lnTo>
                    <a:pt x="1343202" y="4317"/>
                  </a:lnTo>
                  <a:lnTo>
                    <a:pt x="1343202" y="22351"/>
                  </a:lnTo>
                  <a:lnTo>
                    <a:pt x="1335836" y="24764"/>
                  </a:lnTo>
                  <a:lnTo>
                    <a:pt x="1330756" y="26797"/>
                  </a:lnTo>
                  <a:lnTo>
                    <a:pt x="1313726" y="64873"/>
                  </a:lnTo>
                  <a:lnTo>
                    <a:pt x="1313611" y="72898"/>
                  </a:lnTo>
                  <a:lnTo>
                    <a:pt x="1313611" y="377189"/>
                  </a:lnTo>
                  <a:lnTo>
                    <a:pt x="1244269" y="377189"/>
                  </a:lnTo>
                  <a:lnTo>
                    <a:pt x="1121460" y="164591"/>
                  </a:lnTo>
                  <a:lnTo>
                    <a:pt x="1099823" y="126126"/>
                  </a:lnTo>
                  <a:lnTo>
                    <a:pt x="1084757" y="96900"/>
                  </a:lnTo>
                  <a:lnTo>
                    <a:pt x="1082344" y="96900"/>
                  </a:lnTo>
                  <a:lnTo>
                    <a:pt x="1083531" y="126662"/>
                  </a:lnTo>
                  <a:lnTo>
                    <a:pt x="1084408" y="157257"/>
                  </a:lnTo>
                  <a:lnTo>
                    <a:pt x="1084952" y="188662"/>
                  </a:lnTo>
                  <a:lnTo>
                    <a:pt x="1085138" y="220852"/>
                  </a:lnTo>
                  <a:lnTo>
                    <a:pt x="1085138" y="308863"/>
                  </a:lnTo>
                  <a:lnTo>
                    <a:pt x="1085259" y="318313"/>
                  </a:lnTo>
                  <a:lnTo>
                    <a:pt x="1094536" y="350520"/>
                  </a:lnTo>
                  <a:lnTo>
                    <a:pt x="1098092" y="353695"/>
                  </a:lnTo>
                  <a:lnTo>
                    <a:pt x="1104696" y="356615"/>
                  </a:lnTo>
                  <a:lnTo>
                    <a:pt x="1114602" y="359155"/>
                  </a:lnTo>
                  <a:lnTo>
                    <a:pt x="1114602" y="377189"/>
                  </a:lnTo>
                  <a:lnTo>
                    <a:pt x="1011351" y="377189"/>
                  </a:lnTo>
                  <a:lnTo>
                    <a:pt x="1011351" y="359155"/>
                  </a:lnTo>
                  <a:lnTo>
                    <a:pt x="1018082" y="357250"/>
                  </a:lnTo>
                  <a:lnTo>
                    <a:pt x="1023416" y="355218"/>
                  </a:lnTo>
                  <a:lnTo>
                    <a:pt x="1027353" y="353060"/>
                  </a:lnTo>
                  <a:lnTo>
                    <a:pt x="1031290" y="350900"/>
                  </a:lnTo>
                  <a:lnTo>
                    <a:pt x="1034211" y="347979"/>
                  </a:lnTo>
                  <a:lnTo>
                    <a:pt x="1036116" y="344170"/>
                  </a:lnTo>
                  <a:lnTo>
                    <a:pt x="1038021" y="340487"/>
                  </a:lnTo>
                  <a:lnTo>
                    <a:pt x="1039164" y="335788"/>
                  </a:lnTo>
                  <a:lnTo>
                    <a:pt x="1039799" y="330200"/>
                  </a:lnTo>
                  <a:lnTo>
                    <a:pt x="1040307" y="324485"/>
                  </a:lnTo>
                  <a:lnTo>
                    <a:pt x="1040561" y="317373"/>
                  </a:lnTo>
                  <a:lnTo>
                    <a:pt x="1040561" y="308863"/>
                  </a:lnTo>
                  <a:lnTo>
                    <a:pt x="1040561" y="72643"/>
                  </a:lnTo>
                  <a:lnTo>
                    <a:pt x="1035100" y="34798"/>
                  </a:lnTo>
                  <a:lnTo>
                    <a:pt x="1011351" y="22351"/>
                  </a:lnTo>
                  <a:lnTo>
                    <a:pt x="1011351" y="4317"/>
                  </a:lnTo>
                  <a:close/>
                </a:path>
                <a:path w="7108825" h="381634">
                  <a:moveTo>
                    <a:pt x="281597" y="4317"/>
                  </a:moveTo>
                  <a:lnTo>
                    <a:pt x="603034" y="4317"/>
                  </a:lnTo>
                  <a:lnTo>
                    <a:pt x="603034" y="100202"/>
                  </a:lnTo>
                  <a:lnTo>
                    <a:pt x="565619" y="100202"/>
                  </a:lnTo>
                  <a:lnTo>
                    <a:pt x="563164" y="91561"/>
                  </a:lnTo>
                  <a:lnTo>
                    <a:pt x="560981" y="84121"/>
                  </a:lnTo>
                  <a:lnTo>
                    <a:pt x="550735" y="58038"/>
                  </a:lnTo>
                  <a:lnTo>
                    <a:pt x="548284" y="53975"/>
                  </a:lnTo>
                  <a:lnTo>
                    <a:pt x="534212" y="41275"/>
                  </a:lnTo>
                  <a:lnTo>
                    <a:pt x="531126" y="39624"/>
                  </a:lnTo>
                  <a:lnTo>
                    <a:pt x="527253" y="38353"/>
                  </a:lnTo>
                  <a:lnTo>
                    <a:pt x="522605" y="37464"/>
                  </a:lnTo>
                  <a:lnTo>
                    <a:pt x="517969" y="36702"/>
                  </a:lnTo>
                  <a:lnTo>
                    <a:pt x="511911" y="36322"/>
                  </a:lnTo>
                  <a:lnTo>
                    <a:pt x="504444" y="36322"/>
                  </a:lnTo>
                  <a:lnTo>
                    <a:pt x="484784" y="36322"/>
                  </a:lnTo>
                  <a:lnTo>
                    <a:pt x="484784" y="308610"/>
                  </a:lnTo>
                  <a:lnTo>
                    <a:pt x="484784" y="318262"/>
                  </a:lnTo>
                  <a:lnTo>
                    <a:pt x="485063" y="325500"/>
                  </a:lnTo>
                  <a:lnTo>
                    <a:pt x="493941" y="350265"/>
                  </a:lnTo>
                  <a:lnTo>
                    <a:pt x="496023" y="352171"/>
                  </a:lnTo>
                  <a:lnTo>
                    <a:pt x="517829" y="359155"/>
                  </a:lnTo>
                  <a:lnTo>
                    <a:pt x="517829" y="377189"/>
                  </a:lnTo>
                  <a:lnTo>
                    <a:pt x="367080" y="377189"/>
                  </a:lnTo>
                  <a:lnTo>
                    <a:pt x="367080" y="359155"/>
                  </a:lnTo>
                  <a:lnTo>
                    <a:pt x="374726" y="357886"/>
                  </a:lnTo>
                  <a:lnTo>
                    <a:pt x="380784" y="356108"/>
                  </a:lnTo>
                  <a:lnTo>
                    <a:pt x="385241" y="354075"/>
                  </a:lnTo>
                  <a:lnTo>
                    <a:pt x="389699" y="351916"/>
                  </a:lnTo>
                  <a:lnTo>
                    <a:pt x="393026" y="348996"/>
                  </a:lnTo>
                  <a:lnTo>
                    <a:pt x="395211" y="345186"/>
                  </a:lnTo>
                  <a:lnTo>
                    <a:pt x="397395" y="341375"/>
                  </a:lnTo>
                  <a:lnTo>
                    <a:pt x="398754" y="336423"/>
                  </a:lnTo>
                  <a:lnTo>
                    <a:pt x="399300" y="330580"/>
                  </a:lnTo>
                  <a:lnTo>
                    <a:pt x="399846" y="324612"/>
                  </a:lnTo>
                  <a:lnTo>
                    <a:pt x="400126" y="317373"/>
                  </a:lnTo>
                  <a:lnTo>
                    <a:pt x="400126" y="308610"/>
                  </a:lnTo>
                  <a:lnTo>
                    <a:pt x="400126" y="36322"/>
                  </a:lnTo>
                  <a:lnTo>
                    <a:pt x="378002" y="36322"/>
                  </a:lnTo>
                  <a:lnTo>
                    <a:pt x="370287" y="36560"/>
                  </a:lnTo>
                  <a:lnTo>
                    <a:pt x="337718" y="52197"/>
                  </a:lnTo>
                  <a:lnTo>
                    <a:pt x="333438" y="57658"/>
                  </a:lnTo>
                  <a:lnTo>
                    <a:pt x="320618" y="93938"/>
                  </a:lnTo>
                  <a:lnTo>
                    <a:pt x="319011" y="100202"/>
                  </a:lnTo>
                  <a:lnTo>
                    <a:pt x="281597" y="100202"/>
                  </a:lnTo>
                  <a:lnTo>
                    <a:pt x="281597" y="4317"/>
                  </a:lnTo>
                  <a:close/>
                </a:path>
                <a:path w="7108825" h="381634">
                  <a:moveTo>
                    <a:pt x="6543725" y="2412"/>
                  </a:moveTo>
                  <a:lnTo>
                    <a:pt x="6616623" y="2412"/>
                  </a:lnTo>
                  <a:lnTo>
                    <a:pt x="6706793" y="308355"/>
                  </a:lnTo>
                  <a:lnTo>
                    <a:pt x="6709702" y="317811"/>
                  </a:lnTo>
                  <a:lnTo>
                    <a:pt x="6727621" y="351281"/>
                  </a:lnTo>
                  <a:lnTo>
                    <a:pt x="6731939" y="354838"/>
                  </a:lnTo>
                  <a:lnTo>
                    <a:pt x="6738035" y="357504"/>
                  </a:lnTo>
                  <a:lnTo>
                    <a:pt x="6745909" y="359155"/>
                  </a:lnTo>
                  <a:lnTo>
                    <a:pt x="6745909" y="377189"/>
                  </a:lnTo>
                  <a:lnTo>
                    <a:pt x="6595160" y="377189"/>
                  </a:lnTo>
                  <a:lnTo>
                    <a:pt x="6595160" y="359155"/>
                  </a:lnTo>
                  <a:lnTo>
                    <a:pt x="6604558" y="358013"/>
                  </a:lnTo>
                  <a:lnTo>
                    <a:pt x="6611543" y="355346"/>
                  </a:lnTo>
                  <a:lnTo>
                    <a:pt x="6616115" y="351154"/>
                  </a:lnTo>
                  <a:lnTo>
                    <a:pt x="6620687" y="346963"/>
                  </a:lnTo>
                  <a:lnTo>
                    <a:pt x="6622973" y="341122"/>
                  </a:lnTo>
                  <a:lnTo>
                    <a:pt x="6622973" y="333375"/>
                  </a:lnTo>
                  <a:lnTo>
                    <a:pt x="6622973" y="327787"/>
                  </a:lnTo>
                  <a:lnTo>
                    <a:pt x="6622338" y="321563"/>
                  </a:lnTo>
                  <a:lnTo>
                    <a:pt x="6607352" y="261620"/>
                  </a:lnTo>
                  <a:lnTo>
                    <a:pt x="6490766" y="261620"/>
                  </a:lnTo>
                  <a:lnTo>
                    <a:pt x="6481749" y="287527"/>
                  </a:lnTo>
                  <a:lnTo>
                    <a:pt x="6479209" y="294893"/>
                  </a:lnTo>
                  <a:lnTo>
                    <a:pt x="6477177" y="301878"/>
                  </a:lnTo>
                  <a:lnTo>
                    <a:pt x="6475526" y="308737"/>
                  </a:lnTo>
                  <a:lnTo>
                    <a:pt x="6473875" y="315595"/>
                  </a:lnTo>
                  <a:lnTo>
                    <a:pt x="6472986" y="322834"/>
                  </a:lnTo>
                  <a:lnTo>
                    <a:pt x="6472986" y="330453"/>
                  </a:lnTo>
                  <a:lnTo>
                    <a:pt x="6474770" y="342261"/>
                  </a:lnTo>
                  <a:lnTo>
                    <a:pt x="6480114" y="350996"/>
                  </a:lnTo>
                  <a:lnTo>
                    <a:pt x="6489006" y="356635"/>
                  </a:lnTo>
                  <a:lnTo>
                    <a:pt x="6501434" y="359155"/>
                  </a:lnTo>
                  <a:lnTo>
                    <a:pt x="6501434" y="377189"/>
                  </a:lnTo>
                  <a:lnTo>
                    <a:pt x="6384848" y="377189"/>
                  </a:lnTo>
                  <a:lnTo>
                    <a:pt x="6384848" y="359155"/>
                  </a:lnTo>
                  <a:lnTo>
                    <a:pt x="6391579" y="358393"/>
                  </a:lnTo>
                  <a:lnTo>
                    <a:pt x="6397421" y="355980"/>
                  </a:lnTo>
                  <a:lnTo>
                    <a:pt x="6422964" y="322976"/>
                  </a:lnTo>
                  <a:lnTo>
                    <a:pt x="6429933" y="305815"/>
                  </a:lnTo>
                  <a:lnTo>
                    <a:pt x="6543725" y="2412"/>
                  </a:lnTo>
                  <a:close/>
                </a:path>
                <a:path w="7108825" h="381634">
                  <a:moveTo>
                    <a:pt x="4713401" y="2412"/>
                  </a:moveTo>
                  <a:lnTo>
                    <a:pt x="4786299" y="2412"/>
                  </a:lnTo>
                  <a:lnTo>
                    <a:pt x="4876469" y="308355"/>
                  </a:lnTo>
                  <a:lnTo>
                    <a:pt x="4879378" y="317811"/>
                  </a:lnTo>
                  <a:lnTo>
                    <a:pt x="4897297" y="351281"/>
                  </a:lnTo>
                  <a:lnTo>
                    <a:pt x="4901615" y="354838"/>
                  </a:lnTo>
                  <a:lnTo>
                    <a:pt x="4907711" y="357504"/>
                  </a:lnTo>
                  <a:lnTo>
                    <a:pt x="4915585" y="359155"/>
                  </a:lnTo>
                  <a:lnTo>
                    <a:pt x="4915585" y="377189"/>
                  </a:lnTo>
                  <a:lnTo>
                    <a:pt x="4764836" y="377189"/>
                  </a:lnTo>
                  <a:lnTo>
                    <a:pt x="4764836" y="359155"/>
                  </a:lnTo>
                  <a:lnTo>
                    <a:pt x="4774234" y="358013"/>
                  </a:lnTo>
                  <a:lnTo>
                    <a:pt x="4781219" y="355346"/>
                  </a:lnTo>
                  <a:lnTo>
                    <a:pt x="4785791" y="351154"/>
                  </a:lnTo>
                  <a:lnTo>
                    <a:pt x="4790363" y="346963"/>
                  </a:lnTo>
                  <a:lnTo>
                    <a:pt x="4792649" y="341122"/>
                  </a:lnTo>
                  <a:lnTo>
                    <a:pt x="4792649" y="333375"/>
                  </a:lnTo>
                  <a:lnTo>
                    <a:pt x="4792649" y="327787"/>
                  </a:lnTo>
                  <a:lnTo>
                    <a:pt x="4792014" y="321563"/>
                  </a:lnTo>
                  <a:lnTo>
                    <a:pt x="4777028" y="261620"/>
                  </a:lnTo>
                  <a:lnTo>
                    <a:pt x="4660442" y="261620"/>
                  </a:lnTo>
                  <a:lnTo>
                    <a:pt x="4651425" y="287527"/>
                  </a:lnTo>
                  <a:lnTo>
                    <a:pt x="4648885" y="294893"/>
                  </a:lnTo>
                  <a:lnTo>
                    <a:pt x="4646853" y="301878"/>
                  </a:lnTo>
                  <a:lnTo>
                    <a:pt x="4645202" y="308737"/>
                  </a:lnTo>
                  <a:lnTo>
                    <a:pt x="4643551" y="315595"/>
                  </a:lnTo>
                  <a:lnTo>
                    <a:pt x="4642662" y="322834"/>
                  </a:lnTo>
                  <a:lnTo>
                    <a:pt x="4642662" y="330453"/>
                  </a:lnTo>
                  <a:lnTo>
                    <a:pt x="4644446" y="342261"/>
                  </a:lnTo>
                  <a:lnTo>
                    <a:pt x="4649790" y="350996"/>
                  </a:lnTo>
                  <a:lnTo>
                    <a:pt x="4658682" y="356635"/>
                  </a:lnTo>
                  <a:lnTo>
                    <a:pt x="4671110" y="359155"/>
                  </a:lnTo>
                  <a:lnTo>
                    <a:pt x="4671110" y="377189"/>
                  </a:lnTo>
                  <a:lnTo>
                    <a:pt x="4554524" y="377189"/>
                  </a:lnTo>
                  <a:lnTo>
                    <a:pt x="4554524" y="359155"/>
                  </a:lnTo>
                  <a:lnTo>
                    <a:pt x="4561255" y="358393"/>
                  </a:lnTo>
                  <a:lnTo>
                    <a:pt x="4567097" y="355980"/>
                  </a:lnTo>
                  <a:lnTo>
                    <a:pt x="4592640" y="322976"/>
                  </a:lnTo>
                  <a:lnTo>
                    <a:pt x="4599609" y="305815"/>
                  </a:lnTo>
                  <a:lnTo>
                    <a:pt x="4713401" y="2412"/>
                  </a:lnTo>
                  <a:close/>
                </a:path>
                <a:path w="7108825" h="381634">
                  <a:moveTo>
                    <a:pt x="1916861" y="2412"/>
                  </a:moveTo>
                  <a:lnTo>
                    <a:pt x="1989759" y="2412"/>
                  </a:lnTo>
                  <a:lnTo>
                    <a:pt x="2079929" y="308355"/>
                  </a:lnTo>
                  <a:lnTo>
                    <a:pt x="2082838" y="317811"/>
                  </a:lnTo>
                  <a:lnTo>
                    <a:pt x="2100757" y="351281"/>
                  </a:lnTo>
                  <a:lnTo>
                    <a:pt x="2105075" y="354838"/>
                  </a:lnTo>
                  <a:lnTo>
                    <a:pt x="2111171" y="357504"/>
                  </a:lnTo>
                  <a:lnTo>
                    <a:pt x="2119045" y="359155"/>
                  </a:lnTo>
                  <a:lnTo>
                    <a:pt x="2119045" y="377189"/>
                  </a:lnTo>
                  <a:lnTo>
                    <a:pt x="1968296" y="377189"/>
                  </a:lnTo>
                  <a:lnTo>
                    <a:pt x="1968296" y="359155"/>
                  </a:lnTo>
                  <a:lnTo>
                    <a:pt x="1977694" y="358013"/>
                  </a:lnTo>
                  <a:lnTo>
                    <a:pt x="1984679" y="355346"/>
                  </a:lnTo>
                  <a:lnTo>
                    <a:pt x="1989251" y="351154"/>
                  </a:lnTo>
                  <a:lnTo>
                    <a:pt x="1993823" y="346963"/>
                  </a:lnTo>
                  <a:lnTo>
                    <a:pt x="1996109" y="341122"/>
                  </a:lnTo>
                  <a:lnTo>
                    <a:pt x="1996109" y="333375"/>
                  </a:lnTo>
                  <a:lnTo>
                    <a:pt x="1996109" y="327787"/>
                  </a:lnTo>
                  <a:lnTo>
                    <a:pt x="1995474" y="321563"/>
                  </a:lnTo>
                  <a:lnTo>
                    <a:pt x="1980488" y="261620"/>
                  </a:lnTo>
                  <a:lnTo>
                    <a:pt x="1863902" y="261620"/>
                  </a:lnTo>
                  <a:lnTo>
                    <a:pt x="1854885" y="287527"/>
                  </a:lnTo>
                  <a:lnTo>
                    <a:pt x="1852345" y="294893"/>
                  </a:lnTo>
                  <a:lnTo>
                    <a:pt x="1850313" y="301878"/>
                  </a:lnTo>
                  <a:lnTo>
                    <a:pt x="1848662" y="308737"/>
                  </a:lnTo>
                  <a:lnTo>
                    <a:pt x="1847011" y="315595"/>
                  </a:lnTo>
                  <a:lnTo>
                    <a:pt x="1846122" y="322834"/>
                  </a:lnTo>
                  <a:lnTo>
                    <a:pt x="1846122" y="330453"/>
                  </a:lnTo>
                  <a:lnTo>
                    <a:pt x="1847906" y="342261"/>
                  </a:lnTo>
                  <a:lnTo>
                    <a:pt x="1853250" y="350996"/>
                  </a:lnTo>
                  <a:lnTo>
                    <a:pt x="1862142" y="356635"/>
                  </a:lnTo>
                  <a:lnTo>
                    <a:pt x="1874570" y="359155"/>
                  </a:lnTo>
                  <a:lnTo>
                    <a:pt x="1874570" y="377189"/>
                  </a:lnTo>
                  <a:lnTo>
                    <a:pt x="1757984" y="377189"/>
                  </a:lnTo>
                  <a:lnTo>
                    <a:pt x="1757984" y="359155"/>
                  </a:lnTo>
                  <a:lnTo>
                    <a:pt x="1764715" y="358393"/>
                  </a:lnTo>
                  <a:lnTo>
                    <a:pt x="1770557" y="355980"/>
                  </a:lnTo>
                  <a:lnTo>
                    <a:pt x="1796100" y="322976"/>
                  </a:lnTo>
                  <a:lnTo>
                    <a:pt x="1803069" y="305815"/>
                  </a:lnTo>
                  <a:lnTo>
                    <a:pt x="1916861" y="2412"/>
                  </a:lnTo>
                  <a:close/>
                </a:path>
                <a:path w="7108825" h="381634">
                  <a:moveTo>
                    <a:pt x="778433" y="2412"/>
                  </a:moveTo>
                  <a:lnTo>
                    <a:pt x="851331" y="2412"/>
                  </a:lnTo>
                  <a:lnTo>
                    <a:pt x="941501" y="308355"/>
                  </a:lnTo>
                  <a:lnTo>
                    <a:pt x="944410" y="317811"/>
                  </a:lnTo>
                  <a:lnTo>
                    <a:pt x="962329" y="351281"/>
                  </a:lnTo>
                  <a:lnTo>
                    <a:pt x="966647" y="354838"/>
                  </a:lnTo>
                  <a:lnTo>
                    <a:pt x="972743" y="357504"/>
                  </a:lnTo>
                  <a:lnTo>
                    <a:pt x="980617" y="359155"/>
                  </a:lnTo>
                  <a:lnTo>
                    <a:pt x="980617" y="377189"/>
                  </a:lnTo>
                  <a:lnTo>
                    <a:pt x="829868" y="377189"/>
                  </a:lnTo>
                  <a:lnTo>
                    <a:pt x="829868" y="359155"/>
                  </a:lnTo>
                  <a:lnTo>
                    <a:pt x="839266" y="358013"/>
                  </a:lnTo>
                  <a:lnTo>
                    <a:pt x="846251" y="355346"/>
                  </a:lnTo>
                  <a:lnTo>
                    <a:pt x="850823" y="351154"/>
                  </a:lnTo>
                  <a:lnTo>
                    <a:pt x="855395" y="346963"/>
                  </a:lnTo>
                  <a:lnTo>
                    <a:pt x="857681" y="341122"/>
                  </a:lnTo>
                  <a:lnTo>
                    <a:pt x="857681" y="333375"/>
                  </a:lnTo>
                  <a:lnTo>
                    <a:pt x="857681" y="327787"/>
                  </a:lnTo>
                  <a:lnTo>
                    <a:pt x="857046" y="321563"/>
                  </a:lnTo>
                  <a:lnTo>
                    <a:pt x="842060" y="261620"/>
                  </a:lnTo>
                  <a:lnTo>
                    <a:pt x="725474" y="261620"/>
                  </a:lnTo>
                  <a:lnTo>
                    <a:pt x="711885" y="301878"/>
                  </a:lnTo>
                  <a:lnTo>
                    <a:pt x="707694" y="322834"/>
                  </a:lnTo>
                  <a:lnTo>
                    <a:pt x="707694" y="330453"/>
                  </a:lnTo>
                  <a:lnTo>
                    <a:pt x="709478" y="342261"/>
                  </a:lnTo>
                  <a:lnTo>
                    <a:pt x="714822" y="350996"/>
                  </a:lnTo>
                  <a:lnTo>
                    <a:pt x="723714" y="356635"/>
                  </a:lnTo>
                  <a:lnTo>
                    <a:pt x="736142" y="359155"/>
                  </a:lnTo>
                  <a:lnTo>
                    <a:pt x="736142" y="377189"/>
                  </a:lnTo>
                  <a:lnTo>
                    <a:pt x="619531" y="377189"/>
                  </a:lnTo>
                  <a:lnTo>
                    <a:pt x="619531" y="359155"/>
                  </a:lnTo>
                  <a:lnTo>
                    <a:pt x="626262" y="358393"/>
                  </a:lnTo>
                  <a:lnTo>
                    <a:pt x="632180" y="355980"/>
                  </a:lnTo>
                  <a:lnTo>
                    <a:pt x="657672" y="322976"/>
                  </a:lnTo>
                  <a:lnTo>
                    <a:pt x="664641" y="305815"/>
                  </a:lnTo>
                  <a:lnTo>
                    <a:pt x="778433" y="2412"/>
                  </a:lnTo>
                  <a:close/>
                </a:path>
                <a:path w="7108825" h="381634">
                  <a:moveTo>
                    <a:pt x="4437430" y="0"/>
                  </a:moveTo>
                  <a:lnTo>
                    <a:pt x="4475792" y="1660"/>
                  </a:lnTo>
                  <a:lnTo>
                    <a:pt x="4522024" y="9636"/>
                  </a:lnTo>
                  <a:lnTo>
                    <a:pt x="4534077" y="12826"/>
                  </a:lnTo>
                  <a:lnTo>
                    <a:pt x="4534077" y="91948"/>
                  </a:lnTo>
                  <a:lnTo>
                    <a:pt x="4496866" y="91948"/>
                  </a:lnTo>
                  <a:lnTo>
                    <a:pt x="4493132" y="77539"/>
                  </a:lnTo>
                  <a:lnTo>
                    <a:pt x="4488421" y="65166"/>
                  </a:lnTo>
                  <a:lnTo>
                    <a:pt x="4459751" y="35559"/>
                  </a:lnTo>
                  <a:lnTo>
                    <a:pt x="4438954" y="31876"/>
                  </a:lnTo>
                  <a:lnTo>
                    <a:pt x="4418736" y="34470"/>
                  </a:lnTo>
                  <a:lnTo>
                    <a:pt x="4386108" y="55183"/>
                  </a:lnTo>
                  <a:lnTo>
                    <a:pt x="4364008" y="96468"/>
                  </a:lnTo>
                  <a:lnTo>
                    <a:pt x="4352959" y="157896"/>
                  </a:lnTo>
                  <a:lnTo>
                    <a:pt x="4351578" y="196087"/>
                  </a:lnTo>
                  <a:lnTo>
                    <a:pt x="4352840" y="231614"/>
                  </a:lnTo>
                  <a:lnTo>
                    <a:pt x="4362937" y="288903"/>
                  </a:lnTo>
                  <a:lnTo>
                    <a:pt x="4383110" y="327644"/>
                  </a:lnTo>
                  <a:lnTo>
                    <a:pt x="4431080" y="349503"/>
                  </a:lnTo>
                  <a:lnTo>
                    <a:pt x="4440607" y="349097"/>
                  </a:lnTo>
                  <a:lnTo>
                    <a:pt x="4479612" y="329094"/>
                  </a:lnTo>
                  <a:lnTo>
                    <a:pt x="4496612" y="285114"/>
                  </a:lnTo>
                  <a:lnTo>
                    <a:pt x="4534077" y="285114"/>
                  </a:lnTo>
                  <a:lnTo>
                    <a:pt x="4534077" y="367791"/>
                  </a:lnTo>
                  <a:lnTo>
                    <a:pt x="4519361" y="371151"/>
                  </a:lnTo>
                  <a:lnTo>
                    <a:pt x="4479213" y="378205"/>
                  </a:lnTo>
                  <a:lnTo>
                    <a:pt x="4440816" y="381295"/>
                  </a:lnTo>
                  <a:lnTo>
                    <a:pt x="4427524" y="381508"/>
                  </a:lnTo>
                  <a:lnTo>
                    <a:pt x="4400448" y="380224"/>
                  </a:lnTo>
                  <a:lnTo>
                    <a:pt x="4354104" y="369988"/>
                  </a:lnTo>
                  <a:lnTo>
                    <a:pt x="4318056" y="349486"/>
                  </a:lnTo>
                  <a:lnTo>
                    <a:pt x="4291541" y="318573"/>
                  </a:lnTo>
                  <a:lnTo>
                    <a:pt x="4274354" y="277090"/>
                  </a:lnTo>
                  <a:lnTo>
                    <a:pt x="4265782" y="224702"/>
                  </a:lnTo>
                  <a:lnTo>
                    <a:pt x="4264710" y="194437"/>
                  </a:lnTo>
                  <a:lnTo>
                    <a:pt x="4265972" y="165768"/>
                  </a:lnTo>
                  <a:lnTo>
                    <a:pt x="4276069" y="114194"/>
                  </a:lnTo>
                  <a:lnTo>
                    <a:pt x="4296095" y="70665"/>
                  </a:lnTo>
                  <a:lnTo>
                    <a:pt x="4325623" y="36895"/>
                  </a:lnTo>
                  <a:lnTo>
                    <a:pt x="4364439" y="13340"/>
                  </a:lnTo>
                  <a:lnTo>
                    <a:pt x="4411163" y="1478"/>
                  </a:lnTo>
                  <a:lnTo>
                    <a:pt x="4437430" y="0"/>
                  </a:lnTo>
                  <a:close/>
                </a:path>
                <a:path w="7108825" h="381634">
                  <a:moveTo>
                    <a:pt x="143649" y="0"/>
                  </a:moveTo>
                  <a:lnTo>
                    <a:pt x="190080" y="2539"/>
                  </a:lnTo>
                  <a:lnTo>
                    <a:pt x="240601" y="11684"/>
                  </a:lnTo>
                  <a:lnTo>
                    <a:pt x="240601" y="90931"/>
                  </a:lnTo>
                  <a:lnTo>
                    <a:pt x="203187" y="90931"/>
                  </a:lnTo>
                  <a:lnTo>
                    <a:pt x="200415" y="80716"/>
                  </a:lnTo>
                  <a:lnTo>
                    <a:pt x="197283" y="71596"/>
                  </a:lnTo>
                  <a:lnTo>
                    <a:pt x="169875" y="37973"/>
                  </a:lnTo>
                  <a:lnTo>
                    <a:pt x="139560" y="31876"/>
                  </a:lnTo>
                  <a:lnTo>
                    <a:pt x="131982" y="32230"/>
                  </a:lnTo>
                  <a:lnTo>
                    <a:pt x="92316" y="53593"/>
                  </a:lnTo>
                  <a:lnTo>
                    <a:pt x="85217" y="79755"/>
                  </a:lnTo>
                  <a:lnTo>
                    <a:pt x="85600" y="87399"/>
                  </a:lnTo>
                  <a:lnTo>
                    <a:pt x="105258" y="124243"/>
                  </a:lnTo>
                  <a:lnTo>
                    <a:pt x="141059" y="148189"/>
                  </a:lnTo>
                  <a:lnTo>
                    <a:pt x="154025" y="155066"/>
                  </a:lnTo>
                  <a:lnTo>
                    <a:pt x="169930" y="163782"/>
                  </a:lnTo>
                  <a:lnTo>
                    <a:pt x="206883" y="189356"/>
                  </a:lnTo>
                  <a:lnTo>
                    <a:pt x="235280" y="225933"/>
                  </a:lnTo>
                  <a:lnTo>
                    <a:pt x="244424" y="272034"/>
                  </a:lnTo>
                  <a:lnTo>
                    <a:pt x="243452" y="288250"/>
                  </a:lnTo>
                  <a:lnTo>
                    <a:pt x="228866" y="330326"/>
                  </a:lnTo>
                  <a:lnTo>
                    <a:pt x="197525" y="360920"/>
                  </a:lnTo>
                  <a:lnTo>
                    <a:pt x="151436" y="378190"/>
                  </a:lnTo>
                  <a:lnTo>
                    <a:pt x="114706" y="381508"/>
                  </a:lnTo>
                  <a:lnTo>
                    <a:pt x="100633" y="381315"/>
                  </a:lnTo>
                  <a:lnTo>
                    <a:pt x="56667" y="378333"/>
                  </a:lnTo>
                  <a:lnTo>
                    <a:pt x="13478" y="372046"/>
                  </a:lnTo>
                  <a:lnTo>
                    <a:pt x="0" y="369188"/>
                  </a:lnTo>
                  <a:lnTo>
                    <a:pt x="0" y="285114"/>
                  </a:lnTo>
                  <a:lnTo>
                    <a:pt x="37414" y="285114"/>
                  </a:lnTo>
                  <a:lnTo>
                    <a:pt x="41403" y="300303"/>
                  </a:lnTo>
                  <a:lnTo>
                    <a:pt x="46532" y="313467"/>
                  </a:lnTo>
                  <a:lnTo>
                    <a:pt x="79922" y="345519"/>
                  </a:lnTo>
                  <a:lnTo>
                    <a:pt x="107061" y="349503"/>
                  </a:lnTo>
                  <a:lnTo>
                    <a:pt x="114912" y="349168"/>
                  </a:lnTo>
                  <a:lnTo>
                    <a:pt x="152418" y="332130"/>
                  </a:lnTo>
                  <a:lnTo>
                    <a:pt x="164414" y="296037"/>
                  </a:lnTo>
                  <a:lnTo>
                    <a:pt x="164021" y="287845"/>
                  </a:lnTo>
                  <a:lnTo>
                    <a:pt x="144406" y="248697"/>
                  </a:lnTo>
                  <a:lnTo>
                    <a:pt x="110882" y="225522"/>
                  </a:lnTo>
                  <a:lnTo>
                    <a:pt x="88742" y="213945"/>
                  </a:lnTo>
                  <a:lnTo>
                    <a:pt x="78859" y="208454"/>
                  </a:lnTo>
                  <a:lnTo>
                    <a:pt x="44686" y="185086"/>
                  </a:lnTo>
                  <a:lnTo>
                    <a:pt x="16119" y="149756"/>
                  </a:lnTo>
                  <a:lnTo>
                    <a:pt x="5740" y="104901"/>
                  </a:lnTo>
                  <a:lnTo>
                    <a:pt x="6781" y="88685"/>
                  </a:lnTo>
                  <a:lnTo>
                    <a:pt x="22402" y="47751"/>
                  </a:lnTo>
                  <a:lnTo>
                    <a:pt x="55756" y="18926"/>
                  </a:lnTo>
                  <a:lnTo>
                    <a:pt x="104633" y="3047"/>
                  </a:lnTo>
                  <a:lnTo>
                    <a:pt x="123518" y="761"/>
                  </a:lnTo>
                  <a:lnTo>
                    <a:pt x="14364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5275" y="1580740"/>
            <a:ext cx="7551448" cy="2459499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27963" y="1798142"/>
            <a:ext cx="6929755" cy="187706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 marR="5080" algn="just">
              <a:lnSpc>
                <a:spcPts val="4640"/>
              </a:lnSpc>
              <a:spcBef>
                <a:spcPts val="795"/>
              </a:spcBef>
            </a:pPr>
            <a:r>
              <a:rPr spc="-5" dirty="0">
                <a:solidFill>
                  <a:srgbClr val="FFFFFF"/>
                </a:solidFill>
              </a:rPr>
              <a:t>It </a:t>
            </a:r>
            <a:r>
              <a:rPr dirty="0">
                <a:solidFill>
                  <a:srgbClr val="FFFFFF"/>
                </a:solidFill>
              </a:rPr>
              <a:t>specify </a:t>
            </a:r>
            <a:r>
              <a:rPr spc="-5" dirty="0">
                <a:solidFill>
                  <a:srgbClr val="FFFFFF"/>
                </a:solidFill>
              </a:rPr>
              <a:t>the nursing </a:t>
            </a:r>
            <a:r>
              <a:rPr spc="-15" dirty="0">
                <a:solidFill>
                  <a:srgbClr val="FFFFFF"/>
                </a:solidFill>
              </a:rPr>
              <a:t>care </a:t>
            </a:r>
            <a:r>
              <a:rPr spc="-10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for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group</a:t>
            </a:r>
            <a:r>
              <a:rPr spc="-1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of</a:t>
            </a:r>
            <a:r>
              <a:rPr spc="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clients</a:t>
            </a:r>
            <a:r>
              <a:rPr spc="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with 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common</a:t>
            </a:r>
            <a:r>
              <a:rPr spc="-2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needs</a:t>
            </a: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5275" y="4085082"/>
            <a:ext cx="7551448" cy="244792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27963" y="4588205"/>
            <a:ext cx="6929755" cy="128714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785"/>
              </a:spcBef>
              <a:tabLst>
                <a:tab pos="996950" algn="l"/>
                <a:tab pos="1917700" algn="l"/>
                <a:tab pos="4237355" algn="l"/>
                <a:tab pos="5610860" algn="l"/>
              </a:tabLst>
            </a:pPr>
            <a:r>
              <a:rPr sz="4400" b="1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4400" b="1" dirty="0">
                <a:solidFill>
                  <a:srgbClr val="FFFFFF"/>
                </a:solidFill>
                <a:latin typeface="Cambria"/>
                <a:cs typeface="Cambria"/>
              </a:rPr>
              <a:t>g:	A</a:t>
            </a:r>
            <a:r>
              <a:rPr sz="4400" b="1" spc="-20" dirty="0">
                <a:solidFill>
                  <a:srgbClr val="FFFFFF"/>
                </a:solidFill>
                <a:latin typeface="Cambria"/>
                <a:cs typeface="Cambria"/>
              </a:rPr>
              <a:t>l</a:t>
            </a:r>
            <a:r>
              <a:rPr sz="4400" b="1" dirty="0">
                <a:solidFill>
                  <a:srgbClr val="FFFFFF"/>
                </a:solidFill>
                <a:latin typeface="Cambria"/>
                <a:cs typeface="Cambria"/>
              </a:rPr>
              <a:t>l	</a:t>
            </a:r>
            <a:r>
              <a:rPr sz="4400" b="1" spc="-5" dirty="0">
                <a:solidFill>
                  <a:srgbClr val="FFFFFF"/>
                </a:solidFill>
                <a:latin typeface="Cambria"/>
                <a:cs typeface="Cambria"/>
              </a:rPr>
              <a:t>patie</a:t>
            </a:r>
            <a:r>
              <a:rPr sz="4400" b="1" spc="-2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4400" b="1" spc="-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4400" b="1" dirty="0">
                <a:solidFill>
                  <a:srgbClr val="FFFFFF"/>
                </a:solidFill>
                <a:latin typeface="Cambria"/>
                <a:cs typeface="Cambria"/>
              </a:rPr>
              <a:t>s	</a:t>
            </a:r>
            <a:r>
              <a:rPr sz="4400" b="1" spc="-5" dirty="0">
                <a:solidFill>
                  <a:srgbClr val="FFFFFF"/>
                </a:solidFill>
                <a:latin typeface="Cambria"/>
                <a:cs typeface="Cambria"/>
              </a:rPr>
              <a:t>wit</a:t>
            </a:r>
            <a:r>
              <a:rPr sz="4400" b="1" dirty="0">
                <a:solidFill>
                  <a:srgbClr val="FFFFFF"/>
                </a:solidFill>
                <a:latin typeface="Cambria"/>
                <a:cs typeface="Cambria"/>
              </a:rPr>
              <a:t>h	</a:t>
            </a:r>
            <a:r>
              <a:rPr sz="4400" b="1" spc="-5" dirty="0">
                <a:solidFill>
                  <a:srgbClr val="FFFFFF"/>
                </a:solidFill>
                <a:latin typeface="Cambria"/>
                <a:cs typeface="Cambria"/>
              </a:rPr>
              <a:t>f</a:t>
            </a:r>
            <a:r>
              <a:rPr sz="4400" b="1" spc="-8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4400" b="1" spc="-130" dirty="0">
                <a:solidFill>
                  <a:srgbClr val="FFFFFF"/>
                </a:solidFill>
                <a:latin typeface="Cambria"/>
                <a:cs typeface="Cambria"/>
              </a:rPr>
              <a:t>v</a:t>
            </a:r>
            <a:r>
              <a:rPr sz="4400" b="1" dirty="0">
                <a:solidFill>
                  <a:srgbClr val="FFFFFF"/>
                </a:solidFill>
                <a:latin typeface="Cambria"/>
                <a:cs typeface="Cambria"/>
              </a:rPr>
              <a:t>er  </a:t>
            </a:r>
            <a:r>
              <a:rPr sz="4400" b="1" spc="-20" dirty="0">
                <a:solidFill>
                  <a:srgbClr val="FFFFFF"/>
                </a:solidFill>
                <a:latin typeface="Cambria"/>
                <a:cs typeface="Cambria"/>
              </a:rPr>
              <a:t>(Pyrexia)</a:t>
            </a:r>
            <a:endParaRPr sz="4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61136" y="909319"/>
            <a:ext cx="6663055" cy="570230"/>
            <a:chOff x="861136" y="909319"/>
            <a:chExt cx="6663055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1446" y="1257781"/>
              <a:ext cx="6643092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708" y="913891"/>
              <a:ext cx="6653834" cy="34620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75126" y="982725"/>
              <a:ext cx="3882390" cy="139700"/>
            </a:xfrm>
            <a:custGeom>
              <a:avLst/>
              <a:gdLst/>
              <a:ahLst/>
              <a:cxnLst/>
              <a:rect l="l" t="t" r="r" b="b"/>
              <a:pathLst>
                <a:path w="3882390" h="139700">
                  <a:moveTo>
                    <a:pt x="3842766" y="0"/>
                  </a:moveTo>
                  <a:lnTo>
                    <a:pt x="3793236" y="139573"/>
                  </a:lnTo>
                  <a:lnTo>
                    <a:pt x="3882390" y="139573"/>
                  </a:lnTo>
                  <a:lnTo>
                    <a:pt x="3842766" y="0"/>
                  </a:lnTo>
                  <a:close/>
                </a:path>
                <a:path w="3882390" h="139700">
                  <a:moveTo>
                    <a:pt x="2180082" y="0"/>
                  </a:moveTo>
                  <a:lnTo>
                    <a:pt x="2130552" y="139573"/>
                  </a:lnTo>
                  <a:lnTo>
                    <a:pt x="2219706" y="139573"/>
                  </a:lnTo>
                  <a:lnTo>
                    <a:pt x="2180082" y="0"/>
                  </a:lnTo>
                  <a:close/>
                </a:path>
                <a:path w="3882390" h="139700">
                  <a:moveTo>
                    <a:pt x="49530" y="0"/>
                  </a:moveTo>
                  <a:lnTo>
                    <a:pt x="0" y="139573"/>
                  </a:lnTo>
                  <a:lnTo>
                    <a:pt x="89153" y="139573"/>
                  </a:lnTo>
                  <a:lnTo>
                    <a:pt x="4953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7497" y="942212"/>
              <a:ext cx="98678" cy="1492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5309" y="942212"/>
              <a:ext cx="100075" cy="14744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65708" y="913891"/>
              <a:ext cx="6654165" cy="346710"/>
            </a:xfrm>
            <a:custGeom>
              <a:avLst/>
              <a:gdLst/>
              <a:ahLst/>
              <a:cxnLst/>
              <a:rect l="l" t="t" r="r" b="b"/>
              <a:pathLst>
                <a:path w="6654165" h="346709">
                  <a:moveTo>
                    <a:pt x="3722039" y="32893"/>
                  </a:moveTo>
                  <a:lnTo>
                    <a:pt x="3711752" y="32893"/>
                  </a:lnTo>
                  <a:lnTo>
                    <a:pt x="3704386" y="33147"/>
                  </a:lnTo>
                  <a:lnTo>
                    <a:pt x="3699941" y="33400"/>
                  </a:lnTo>
                  <a:lnTo>
                    <a:pt x="3699941" y="312166"/>
                  </a:lnTo>
                  <a:lnTo>
                    <a:pt x="3702989" y="312674"/>
                  </a:lnTo>
                  <a:lnTo>
                    <a:pt x="3710482" y="312928"/>
                  </a:lnTo>
                  <a:lnTo>
                    <a:pt x="3722547" y="312928"/>
                  </a:lnTo>
                  <a:lnTo>
                    <a:pt x="3768394" y="305054"/>
                  </a:lnTo>
                  <a:lnTo>
                    <a:pt x="3799466" y="279477"/>
                  </a:lnTo>
                  <a:lnTo>
                    <a:pt x="3816146" y="244348"/>
                  </a:lnTo>
                  <a:lnTo>
                    <a:pt x="3824594" y="192323"/>
                  </a:lnTo>
                  <a:lnTo>
                    <a:pt x="3825163" y="171704"/>
                  </a:lnTo>
                  <a:lnTo>
                    <a:pt x="3824358" y="149177"/>
                  </a:lnTo>
                  <a:lnTo>
                    <a:pt x="3817984" y="110124"/>
                  </a:lnTo>
                  <a:lnTo>
                    <a:pt x="3797255" y="66532"/>
                  </a:lnTo>
                  <a:lnTo>
                    <a:pt x="3764902" y="41251"/>
                  </a:lnTo>
                  <a:lnTo>
                    <a:pt x="3722039" y="32893"/>
                  </a:lnTo>
                  <a:close/>
                </a:path>
                <a:path w="6654165" h="346709">
                  <a:moveTo>
                    <a:pt x="1679879" y="32893"/>
                  </a:moveTo>
                  <a:lnTo>
                    <a:pt x="1669592" y="32893"/>
                  </a:lnTo>
                  <a:lnTo>
                    <a:pt x="1662226" y="33147"/>
                  </a:lnTo>
                  <a:lnTo>
                    <a:pt x="1657781" y="33400"/>
                  </a:lnTo>
                  <a:lnTo>
                    <a:pt x="1657781" y="312166"/>
                  </a:lnTo>
                  <a:lnTo>
                    <a:pt x="1660829" y="312674"/>
                  </a:lnTo>
                  <a:lnTo>
                    <a:pt x="1668322" y="312928"/>
                  </a:lnTo>
                  <a:lnTo>
                    <a:pt x="1680387" y="312928"/>
                  </a:lnTo>
                  <a:lnTo>
                    <a:pt x="1726234" y="305054"/>
                  </a:lnTo>
                  <a:lnTo>
                    <a:pt x="1757306" y="279477"/>
                  </a:lnTo>
                  <a:lnTo>
                    <a:pt x="1773986" y="244348"/>
                  </a:lnTo>
                  <a:lnTo>
                    <a:pt x="1782434" y="192323"/>
                  </a:lnTo>
                  <a:lnTo>
                    <a:pt x="1783003" y="171704"/>
                  </a:lnTo>
                  <a:lnTo>
                    <a:pt x="1782198" y="149177"/>
                  </a:lnTo>
                  <a:lnTo>
                    <a:pt x="1775824" y="110124"/>
                  </a:lnTo>
                  <a:lnTo>
                    <a:pt x="1755095" y="66532"/>
                  </a:lnTo>
                  <a:lnTo>
                    <a:pt x="1722742" y="41251"/>
                  </a:lnTo>
                  <a:lnTo>
                    <a:pt x="1679879" y="32893"/>
                  </a:lnTo>
                  <a:close/>
                </a:path>
                <a:path w="6654165" h="346709">
                  <a:moveTo>
                    <a:pt x="646607" y="32893"/>
                  </a:moveTo>
                  <a:lnTo>
                    <a:pt x="636320" y="32893"/>
                  </a:lnTo>
                  <a:lnTo>
                    <a:pt x="628954" y="33147"/>
                  </a:lnTo>
                  <a:lnTo>
                    <a:pt x="624509" y="33400"/>
                  </a:lnTo>
                  <a:lnTo>
                    <a:pt x="624509" y="312166"/>
                  </a:lnTo>
                  <a:lnTo>
                    <a:pt x="627557" y="312674"/>
                  </a:lnTo>
                  <a:lnTo>
                    <a:pt x="635050" y="312928"/>
                  </a:lnTo>
                  <a:lnTo>
                    <a:pt x="647115" y="312928"/>
                  </a:lnTo>
                  <a:lnTo>
                    <a:pt x="692962" y="305054"/>
                  </a:lnTo>
                  <a:lnTo>
                    <a:pt x="724034" y="279477"/>
                  </a:lnTo>
                  <a:lnTo>
                    <a:pt x="740714" y="244348"/>
                  </a:lnTo>
                  <a:lnTo>
                    <a:pt x="749162" y="192323"/>
                  </a:lnTo>
                  <a:lnTo>
                    <a:pt x="749731" y="171704"/>
                  </a:lnTo>
                  <a:lnTo>
                    <a:pt x="748926" y="149177"/>
                  </a:lnTo>
                  <a:lnTo>
                    <a:pt x="742552" y="110124"/>
                  </a:lnTo>
                  <a:lnTo>
                    <a:pt x="721823" y="66532"/>
                  </a:lnTo>
                  <a:lnTo>
                    <a:pt x="689470" y="41251"/>
                  </a:lnTo>
                  <a:lnTo>
                    <a:pt x="646607" y="32893"/>
                  </a:lnTo>
                  <a:close/>
                </a:path>
                <a:path w="6654165" h="346709">
                  <a:moveTo>
                    <a:pt x="6352844" y="3937"/>
                  </a:moveTo>
                  <a:lnTo>
                    <a:pt x="6453174" y="3937"/>
                  </a:lnTo>
                  <a:lnTo>
                    <a:pt x="6540931" y="156337"/>
                  </a:lnTo>
                  <a:lnTo>
                    <a:pt x="6562140" y="195199"/>
                  </a:lnTo>
                  <a:lnTo>
                    <a:pt x="6580250" y="230506"/>
                  </a:lnTo>
                  <a:lnTo>
                    <a:pt x="6585508" y="241554"/>
                  </a:lnTo>
                  <a:lnTo>
                    <a:pt x="6589445" y="241554"/>
                  </a:lnTo>
                  <a:lnTo>
                    <a:pt x="6588278" y="211262"/>
                  </a:lnTo>
                  <a:lnTo>
                    <a:pt x="6587445" y="179625"/>
                  </a:lnTo>
                  <a:lnTo>
                    <a:pt x="6586945" y="146631"/>
                  </a:lnTo>
                  <a:lnTo>
                    <a:pt x="6586778" y="112268"/>
                  </a:lnTo>
                  <a:lnTo>
                    <a:pt x="6586778" y="66167"/>
                  </a:lnTo>
                  <a:lnTo>
                    <a:pt x="6586778" y="55372"/>
                  </a:lnTo>
                  <a:lnTo>
                    <a:pt x="6574713" y="25781"/>
                  </a:lnTo>
                  <a:lnTo>
                    <a:pt x="6571792" y="24130"/>
                  </a:lnTo>
                  <a:lnTo>
                    <a:pt x="6566966" y="22352"/>
                  </a:lnTo>
                  <a:lnTo>
                    <a:pt x="6560235" y="20320"/>
                  </a:lnTo>
                  <a:lnTo>
                    <a:pt x="6560235" y="3937"/>
                  </a:lnTo>
                  <a:lnTo>
                    <a:pt x="6653834" y="3937"/>
                  </a:lnTo>
                  <a:lnTo>
                    <a:pt x="6653834" y="20320"/>
                  </a:lnTo>
                  <a:lnTo>
                    <a:pt x="6647230" y="22479"/>
                  </a:lnTo>
                  <a:lnTo>
                    <a:pt x="6642658" y="24257"/>
                  </a:lnTo>
                  <a:lnTo>
                    <a:pt x="6639864" y="25781"/>
                  </a:lnTo>
                  <a:lnTo>
                    <a:pt x="6637197" y="27305"/>
                  </a:lnTo>
                  <a:lnTo>
                    <a:pt x="6634784" y="29210"/>
                  </a:lnTo>
                  <a:lnTo>
                    <a:pt x="6633006" y="31750"/>
                  </a:lnTo>
                  <a:lnTo>
                    <a:pt x="6631101" y="34162"/>
                  </a:lnTo>
                  <a:lnTo>
                    <a:pt x="6629577" y="37973"/>
                  </a:lnTo>
                  <a:lnTo>
                    <a:pt x="6628561" y="42925"/>
                  </a:lnTo>
                  <a:lnTo>
                    <a:pt x="6627672" y="48006"/>
                  </a:lnTo>
                  <a:lnTo>
                    <a:pt x="6627164" y="55753"/>
                  </a:lnTo>
                  <a:lnTo>
                    <a:pt x="6627164" y="66167"/>
                  </a:lnTo>
                  <a:lnTo>
                    <a:pt x="6627164" y="342265"/>
                  </a:lnTo>
                  <a:lnTo>
                    <a:pt x="6564172" y="342265"/>
                  </a:lnTo>
                  <a:lnTo>
                    <a:pt x="6452666" y="149352"/>
                  </a:lnTo>
                  <a:lnTo>
                    <a:pt x="6442165" y="130873"/>
                  </a:lnTo>
                  <a:lnTo>
                    <a:pt x="6433140" y="114490"/>
                  </a:lnTo>
                  <a:lnTo>
                    <a:pt x="6425591" y="100203"/>
                  </a:lnTo>
                  <a:lnTo>
                    <a:pt x="6419519" y="88011"/>
                  </a:lnTo>
                  <a:lnTo>
                    <a:pt x="6417233" y="88011"/>
                  </a:lnTo>
                  <a:lnTo>
                    <a:pt x="6418327" y="114984"/>
                  </a:lnTo>
                  <a:lnTo>
                    <a:pt x="6419122" y="142732"/>
                  </a:lnTo>
                  <a:lnTo>
                    <a:pt x="6419609" y="171217"/>
                  </a:lnTo>
                  <a:lnTo>
                    <a:pt x="6419773" y="200406"/>
                  </a:lnTo>
                  <a:lnTo>
                    <a:pt x="6419773" y="280288"/>
                  </a:lnTo>
                  <a:lnTo>
                    <a:pt x="6419873" y="288857"/>
                  </a:lnTo>
                  <a:lnTo>
                    <a:pt x="6428282" y="318008"/>
                  </a:lnTo>
                  <a:lnTo>
                    <a:pt x="6431457" y="320929"/>
                  </a:lnTo>
                  <a:lnTo>
                    <a:pt x="6437553" y="323596"/>
                  </a:lnTo>
                  <a:lnTo>
                    <a:pt x="6446443" y="325882"/>
                  </a:lnTo>
                  <a:lnTo>
                    <a:pt x="6446443" y="342265"/>
                  </a:lnTo>
                  <a:lnTo>
                    <a:pt x="6352844" y="342265"/>
                  </a:lnTo>
                  <a:lnTo>
                    <a:pt x="6352844" y="325882"/>
                  </a:lnTo>
                  <a:lnTo>
                    <a:pt x="6358940" y="324231"/>
                  </a:lnTo>
                  <a:lnTo>
                    <a:pt x="6363766" y="322325"/>
                  </a:lnTo>
                  <a:lnTo>
                    <a:pt x="6367322" y="320421"/>
                  </a:lnTo>
                  <a:lnTo>
                    <a:pt x="6370878" y="318388"/>
                  </a:lnTo>
                  <a:lnTo>
                    <a:pt x="6373545" y="315722"/>
                  </a:lnTo>
                  <a:lnTo>
                    <a:pt x="6375196" y="312293"/>
                  </a:lnTo>
                  <a:lnTo>
                    <a:pt x="6376974" y="308991"/>
                  </a:lnTo>
                  <a:lnTo>
                    <a:pt x="6378117" y="304673"/>
                  </a:lnTo>
                  <a:lnTo>
                    <a:pt x="6378625" y="299593"/>
                  </a:lnTo>
                  <a:lnTo>
                    <a:pt x="6379133" y="294513"/>
                  </a:lnTo>
                  <a:lnTo>
                    <a:pt x="6379260" y="288036"/>
                  </a:lnTo>
                  <a:lnTo>
                    <a:pt x="6379260" y="280288"/>
                  </a:lnTo>
                  <a:lnTo>
                    <a:pt x="6379260" y="65912"/>
                  </a:lnTo>
                  <a:lnTo>
                    <a:pt x="6371005" y="28448"/>
                  </a:lnTo>
                  <a:lnTo>
                    <a:pt x="6352844" y="20320"/>
                  </a:lnTo>
                  <a:lnTo>
                    <a:pt x="6352844" y="3937"/>
                  </a:lnTo>
                  <a:close/>
                </a:path>
                <a:path w="6654165" h="346709">
                  <a:moveTo>
                    <a:pt x="5744006" y="3937"/>
                  </a:moveTo>
                  <a:lnTo>
                    <a:pt x="5874054" y="3937"/>
                  </a:lnTo>
                  <a:lnTo>
                    <a:pt x="5874054" y="20320"/>
                  </a:lnTo>
                  <a:lnTo>
                    <a:pt x="5868085" y="21971"/>
                  </a:lnTo>
                  <a:lnTo>
                    <a:pt x="5863386" y="23749"/>
                  </a:lnTo>
                  <a:lnTo>
                    <a:pt x="5859957" y="25654"/>
                  </a:lnTo>
                  <a:lnTo>
                    <a:pt x="5856401" y="27559"/>
                  </a:lnTo>
                  <a:lnTo>
                    <a:pt x="5853734" y="30099"/>
                  </a:lnTo>
                  <a:lnTo>
                    <a:pt x="5851829" y="33400"/>
                  </a:lnTo>
                  <a:lnTo>
                    <a:pt x="5849924" y="36703"/>
                  </a:lnTo>
                  <a:lnTo>
                    <a:pt x="5848781" y="41021"/>
                  </a:lnTo>
                  <a:lnTo>
                    <a:pt x="5848146" y="46228"/>
                  </a:lnTo>
                  <a:lnTo>
                    <a:pt x="5847511" y="51435"/>
                  </a:lnTo>
                  <a:lnTo>
                    <a:pt x="5847257" y="58038"/>
                  </a:lnTo>
                  <a:lnTo>
                    <a:pt x="5847257" y="65912"/>
                  </a:lnTo>
                  <a:lnTo>
                    <a:pt x="5847257" y="312674"/>
                  </a:lnTo>
                  <a:lnTo>
                    <a:pt x="5895390" y="312674"/>
                  </a:lnTo>
                  <a:lnTo>
                    <a:pt x="5904915" y="312674"/>
                  </a:lnTo>
                  <a:lnTo>
                    <a:pt x="5912662" y="311277"/>
                  </a:lnTo>
                  <a:lnTo>
                    <a:pt x="5918377" y="308229"/>
                  </a:lnTo>
                  <a:lnTo>
                    <a:pt x="5924219" y="305308"/>
                  </a:lnTo>
                  <a:lnTo>
                    <a:pt x="5929172" y="300736"/>
                  </a:lnTo>
                  <a:lnTo>
                    <a:pt x="5946454" y="262850"/>
                  </a:lnTo>
                  <a:lnTo>
                    <a:pt x="5951651" y="242062"/>
                  </a:lnTo>
                  <a:lnTo>
                    <a:pt x="5985560" y="242062"/>
                  </a:lnTo>
                  <a:lnTo>
                    <a:pt x="5980099" y="342265"/>
                  </a:lnTo>
                  <a:lnTo>
                    <a:pt x="5744006" y="342265"/>
                  </a:lnTo>
                  <a:lnTo>
                    <a:pt x="5744006" y="325882"/>
                  </a:lnTo>
                  <a:lnTo>
                    <a:pt x="5750102" y="324231"/>
                  </a:lnTo>
                  <a:lnTo>
                    <a:pt x="5754928" y="322325"/>
                  </a:lnTo>
                  <a:lnTo>
                    <a:pt x="5758484" y="320421"/>
                  </a:lnTo>
                  <a:lnTo>
                    <a:pt x="5762040" y="318388"/>
                  </a:lnTo>
                  <a:lnTo>
                    <a:pt x="5764580" y="315722"/>
                  </a:lnTo>
                  <a:lnTo>
                    <a:pt x="5766358" y="312293"/>
                  </a:lnTo>
                  <a:lnTo>
                    <a:pt x="5768136" y="308991"/>
                  </a:lnTo>
                  <a:lnTo>
                    <a:pt x="5769279" y="304673"/>
                  </a:lnTo>
                  <a:lnTo>
                    <a:pt x="5769660" y="299466"/>
                  </a:lnTo>
                  <a:lnTo>
                    <a:pt x="5770168" y="294259"/>
                  </a:lnTo>
                  <a:lnTo>
                    <a:pt x="5770422" y="287655"/>
                  </a:lnTo>
                  <a:lnTo>
                    <a:pt x="5770422" y="279781"/>
                  </a:lnTo>
                  <a:lnTo>
                    <a:pt x="5770422" y="66421"/>
                  </a:lnTo>
                  <a:lnTo>
                    <a:pt x="5770422" y="58674"/>
                  </a:lnTo>
                  <a:lnTo>
                    <a:pt x="5770295" y="52070"/>
                  </a:lnTo>
                  <a:lnTo>
                    <a:pt x="5769787" y="46862"/>
                  </a:lnTo>
                  <a:lnTo>
                    <a:pt x="5769406" y="41529"/>
                  </a:lnTo>
                  <a:lnTo>
                    <a:pt x="5768390" y="37211"/>
                  </a:lnTo>
                  <a:lnTo>
                    <a:pt x="5766612" y="33909"/>
                  </a:lnTo>
                  <a:lnTo>
                    <a:pt x="5764834" y="30607"/>
                  </a:lnTo>
                  <a:lnTo>
                    <a:pt x="5762294" y="27940"/>
                  </a:lnTo>
                  <a:lnTo>
                    <a:pt x="5758738" y="25908"/>
                  </a:lnTo>
                  <a:lnTo>
                    <a:pt x="5755182" y="23875"/>
                  </a:lnTo>
                  <a:lnTo>
                    <a:pt x="5750229" y="21971"/>
                  </a:lnTo>
                  <a:lnTo>
                    <a:pt x="5744006" y="20320"/>
                  </a:lnTo>
                  <a:lnTo>
                    <a:pt x="5744006" y="3937"/>
                  </a:lnTo>
                  <a:close/>
                </a:path>
                <a:path w="6654165" h="346709">
                  <a:moveTo>
                    <a:pt x="5433110" y="3937"/>
                  </a:moveTo>
                  <a:lnTo>
                    <a:pt x="5577001" y="3937"/>
                  </a:lnTo>
                  <a:lnTo>
                    <a:pt x="5606384" y="5341"/>
                  </a:lnTo>
                  <a:lnTo>
                    <a:pt x="5653386" y="16581"/>
                  </a:lnTo>
                  <a:lnTo>
                    <a:pt x="5684650" y="39102"/>
                  </a:lnTo>
                  <a:lnTo>
                    <a:pt x="5702223" y="95377"/>
                  </a:lnTo>
                  <a:lnTo>
                    <a:pt x="5701297" y="111309"/>
                  </a:lnTo>
                  <a:lnTo>
                    <a:pt x="5687491" y="152654"/>
                  </a:lnTo>
                  <a:lnTo>
                    <a:pt x="5658220" y="182461"/>
                  </a:lnTo>
                  <a:lnTo>
                    <a:pt x="5613942" y="198802"/>
                  </a:lnTo>
                  <a:lnTo>
                    <a:pt x="5575731" y="201930"/>
                  </a:lnTo>
                  <a:lnTo>
                    <a:pt x="5564276" y="201878"/>
                  </a:lnTo>
                  <a:lnTo>
                    <a:pt x="5553903" y="201707"/>
                  </a:lnTo>
                  <a:lnTo>
                    <a:pt x="5544602" y="201394"/>
                  </a:lnTo>
                  <a:lnTo>
                    <a:pt x="5536361" y="200913"/>
                  </a:lnTo>
                  <a:lnTo>
                    <a:pt x="5536361" y="280288"/>
                  </a:lnTo>
                  <a:lnTo>
                    <a:pt x="5536361" y="291211"/>
                  </a:lnTo>
                  <a:lnTo>
                    <a:pt x="5536742" y="298831"/>
                  </a:lnTo>
                  <a:lnTo>
                    <a:pt x="5537631" y="303403"/>
                  </a:lnTo>
                  <a:lnTo>
                    <a:pt x="5538393" y="307975"/>
                  </a:lnTo>
                  <a:lnTo>
                    <a:pt x="5566333" y="325882"/>
                  </a:lnTo>
                  <a:lnTo>
                    <a:pt x="5566333" y="342265"/>
                  </a:lnTo>
                  <a:lnTo>
                    <a:pt x="5433110" y="342265"/>
                  </a:lnTo>
                  <a:lnTo>
                    <a:pt x="5433110" y="325882"/>
                  </a:lnTo>
                  <a:lnTo>
                    <a:pt x="5439206" y="324231"/>
                  </a:lnTo>
                  <a:lnTo>
                    <a:pt x="5444032" y="322453"/>
                  </a:lnTo>
                  <a:lnTo>
                    <a:pt x="5447588" y="320548"/>
                  </a:lnTo>
                  <a:lnTo>
                    <a:pt x="5451144" y="318643"/>
                  </a:lnTo>
                  <a:lnTo>
                    <a:pt x="5453684" y="315975"/>
                  </a:lnTo>
                  <a:lnTo>
                    <a:pt x="5455462" y="312547"/>
                  </a:lnTo>
                  <a:lnTo>
                    <a:pt x="5457240" y="309245"/>
                  </a:lnTo>
                  <a:lnTo>
                    <a:pt x="5458383" y="304927"/>
                  </a:lnTo>
                  <a:lnTo>
                    <a:pt x="5458764" y="299720"/>
                  </a:lnTo>
                  <a:lnTo>
                    <a:pt x="5459272" y="294513"/>
                  </a:lnTo>
                  <a:lnTo>
                    <a:pt x="5459526" y="287909"/>
                  </a:lnTo>
                  <a:lnTo>
                    <a:pt x="5459526" y="280035"/>
                  </a:lnTo>
                  <a:lnTo>
                    <a:pt x="5459526" y="66421"/>
                  </a:lnTo>
                  <a:lnTo>
                    <a:pt x="5459526" y="58674"/>
                  </a:lnTo>
                  <a:lnTo>
                    <a:pt x="5459399" y="52070"/>
                  </a:lnTo>
                  <a:lnTo>
                    <a:pt x="5458891" y="46862"/>
                  </a:lnTo>
                  <a:lnTo>
                    <a:pt x="5458510" y="41529"/>
                  </a:lnTo>
                  <a:lnTo>
                    <a:pt x="5457494" y="37211"/>
                  </a:lnTo>
                  <a:lnTo>
                    <a:pt x="5455716" y="33909"/>
                  </a:lnTo>
                  <a:lnTo>
                    <a:pt x="5453938" y="30607"/>
                  </a:lnTo>
                  <a:lnTo>
                    <a:pt x="5451398" y="27940"/>
                  </a:lnTo>
                  <a:lnTo>
                    <a:pt x="5447842" y="25908"/>
                  </a:lnTo>
                  <a:lnTo>
                    <a:pt x="5444286" y="23875"/>
                  </a:lnTo>
                  <a:lnTo>
                    <a:pt x="5439333" y="21971"/>
                  </a:lnTo>
                  <a:lnTo>
                    <a:pt x="5433110" y="20320"/>
                  </a:lnTo>
                  <a:lnTo>
                    <a:pt x="5433110" y="3937"/>
                  </a:lnTo>
                  <a:close/>
                </a:path>
                <a:path w="6654165" h="346709">
                  <a:moveTo>
                    <a:pt x="5026202" y="3937"/>
                  </a:moveTo>
                  <a:lnTo>
                    <a:pt x="5271947" y="3937"/>
                  </a:lnTo>
                  <a:lnTo>
                    <a:pt x="5271947" y="82804"/>
                  </a:lnTo>
                  <a:lnTo>
                    <a:pt x="5238038" y="82804"/>
                  </a:lnTo>
                  <a:lnTo>
                    <a:pt x="5234089" y="71947"/>
                  </a:lnTo>
                  <a:lnTo>
                    <a:pt x="5230450" y="63007"/>
                  </a:lnTo>
                  <a:lnTo>
                    <a:pt x="5199827" y="34115"/>
                  </a:lnTo>
                  <a:lnTo>
                    <a:pt x="5183555" y="32893"/>
                  </a:lnTo>
                  <a:lnTo>
                    <a:pt x="5129453" y="32893"/>
                  </a:lnTo>
                  <a:lnTo>
                    <a:pt x="5129453" y="151892"/>
                  </a:lnTo>
                  <a:lnTo>
                    <a:pt x="5162219" y="151892"/>
                  </a:lnTo>
                  <a:lnTo>
                    <a:pt x="5169458" y="151892"/>
                  </a:lnTo>
                  <a:lnTo>
                    <a:pt x="5189524" y="138557"/>
                  </a:lnTo>
                  <a:lnTo>
                    <a:pt x="5192318" y="133731"/>
                  </a:lnTo>
                  <a:lnTo>
                    <a:pt x="5194858" y="126237"/>
                  </a:lnTo>
                  <a:lnTo>
                    <a:pt x="5197398" y="116205"/>
                  </a:lnTo>
                  <a:lnTo>
                    <a:pt x="5225338" y="116205"/>
                  </a:lnTo>
                  <a:lnTo>
                    <a:pt x="5225338" y="216788"/>
                  </a:lnTo>
                  <a:lnTo>
                    <a:pt x="5197398" y="216788"/>
                  </a:lnTo>
                  <a:lnTo>
                    <a:pt x="5195112" y="207263"/>
                  </a:lnTo>
                  <a:lnTo>
                    <a:pt x="5192445" y="199898"/>
                  </a:lnTo>
                  <a:lnTo>
                    <a:pt x="5189651" y="194945"/>
                  </a:lnTo>
                  <a:lnTo>
                    <a:pt x="5186857" y="189865"/>
                  </a:lnTo>
                  <a:lnTo>
                    <a:pt x="5183555" y="186309"/>
                  </a:lnTo>
                  <a:lnTo>
                    <a:pt x="5179618" y="184150"/>
                  </a:lnTo>
                  <a:lnTo>
                    <a:pt x="5175808" y="181991"/>
                  </a:lnTo>
                  <a:lnTo>
                    <a:pt x="5169966" y="180848"/>
                  </a:lnTo>
                  <a:lnTo>
                    <a:pt x="5162219" y="180848"/>
                  </a:lnTo>
                  <a:lnTo>
                    <a:pt x="5129453" y="180848"/>
                  </a:lnTo>
                  <a:lnTo>
                    <a:pt x="5129453" y="313182"/>
                  </a:lnTo>
                  <a:lnTo>
                    <a:pt x="5183301" y="313182"/>
                  </a:lnTo>
                  <a:lnTo>
                    <a:pt x="5189016" y="313182"/>
                  </a:lnTo>
                  <a:lnTo>
                    <a:pt x="5193969" y="312800"/>
                  </a:lnTo>
                  <a:lnTo>
                    <a:pt x="5197906" y="312038"/>
                  </a:lnTo>
                  <a:lnTo>
                    <a:pt x="5201843" y="311404"/>
                  </a:lnTo>
                  <a:lnTo>
                    <a:pt x="5205399" y="310007"/>
                  </a:lnTo>
                  <a:lnTo>
                    <a:pt x="5225211" y="290703"/>
                  </a:lnTo>
                  <a:lnTo>
                    <a:pt x="5227497" y="287020"/>
                  </a:lnTo>
                  <a:lnTo>
                    <a:pt x="5240451" y="251713"/>
                  </a:lnTo>
                  <a:lnTo>
                    <a:pt x="5274487" y="251713"/>
                  </a:lnTo>
                  <a:lnTo>
                    <a:pt x="5269788" y="342265"/>
                  </a:lnTo>
                  <a:lnTo>
                    <a:pt x="5026202" y="342265"/>
                  </a:lnTo>
                  <a:lnTo>
                    <a:pt x="5026202" y="325882"/>
                  </a:lnTo>
                  <a:lnTo>
                    <a:pt x="5032298" y="324231"/>
                  </a:lnTo>
                  <a:lnTo>
                    <a:pt x="5037124" y="322453"/>
                  </a:lnTo>
                  <a:lnTo>
                    <a:pt x="5040680" y="320548"/>
                  </a:lnTo>
                  <a:lnTo>
                    <a:pt x="5044236" y="318643"/>
                  </a:lnTo>
                  <a:lnTo>
                    <a:pt x="5046776" y="315975"/>
                  </a:lnTo>
                  <a:lnTo>
                    <a:pt x="5048554" y="312547"/>
                  </a:lnTo>
                  <a:lnTo>
                    <a:pt x="5050332" y="309245"/>
                  </a:lnTo>
                  <a:lnTo>
                    <a:pt x="5051475" y="304927"/>
                  </a:lnTo>
                  <a:lnTo>
                    <a:pt x="5051856" y="299720"/>
                  </a:lnTo>
                  <a:lnTo>
                    <a:pt x="5052364" y="294513"/>
                  </a:lnTo>
                  <a:lnTo>
                    <a:pt x="5052618" y="287909"/>
                  </a:lnTo>
                  <a:lnTo>
                    <a:pt x="5052618" y="280035"/>
                  </a:lnTo>
                  <a:lnTo>
                    <a:pt x="5052618" y="66421"/>
                  </a:lnTo>
                  <a:lnTo>
                    <a:pt x="5052618" y="58674"/>
                  </a:lnTo>
                  <a:lnTo>
                    <a:pt x="5052491" y="52070"/>
                  </a:lnTo>
                  <a:lnTo>
                    <a:pt x="5051983" y="46862"/>
                  </a:lnTo>
                  <a:lnTo>
                    <a:pt x="5051602" y="41529"/>
                  </a:lnTo>
                  <a:lnTo>
                    <a:pt x="5050586" y="37211"/>
                  </a:lnTo>
                  <a:lnTo>
                    <a:pt x="5048808" y="33909"/>
                  </a:lnTo>
                  <a:lnTo>
                    <a:pt x="5047030" y="30607"/>
                  </a:lnTo>
                  <a:lnTo>
                    <a:pt x="5044490" y="27940"/>
                  </a:lnTo>
                  <a:lnTo>
                    <a:pt x="5040934" y="25908"/>
                  </a:lnTo>
                  <a:lnTo>
                    <a:pt x="5037378" y="23875"/>
                  </a:lnTo>
                  <a:lnTo>
                    <a:pt x="5032425" y="21971"/>
                  </a:lnTo>
                  <a:lnTo>
                    <a:pt x="5026202" y="20320"/>
                  </a:lnTo>
                  <a:lnTo>
                    <a:pt x="5026202" y="3937"/>
                  </a:lnTo>
                  <a:close/>
                </a:path>
                <a:path w="6654165" h="346709">
                  <a:moveTo>
                    <a:pt x="4690922" y="3937"/>
                  </a:moveTo>
                  <a:lnTo>
                    <a:pt x="4835321" y="3937"/>
                  </a:lnTo>
                  <a:lnTo>
                    <a:pt x="4849420" y="4196"/>
                  </a:lnTo>
                  <a:lnTo>
                    <a:pt x="4894932" y="10358"/>
                  </a:lnTo>
                  <a:lnTo>
                    <a:pt x="4932714" y="28368"/>
                  </a:lnTo>
                  <a:lnTo>
                    <a:pt x="4956352" y="62611"/>
                  </a:lnTo>
                  <a:lnTo>
                    <a:pt x="4961178" y="95123"/>
                  </a:lnTo>
                  <a:lnTo>
                    <a:pt x="4960652" y="106864"/>
                  </a:lnTo>
                  <a:lnTo>
                    <a:pt x="4948024" y="145087"/>
                  </a:lnTo>
                  <a:lnTo>
                    <a:pt x="4912680" y="176847"/>
                  </a:lnTo>
                  <a:lnTo>
                    <a:pt x="4890820" y="187325"/>
                  </a:lnTo>
                  <a:lnTo>
                    <a:pt x="4890820" y="189865"/>
                  </a:lnTo>
                  <a:lnTo>
                    <a:pt x="4927031" y="218045"/>
                  </a:lnTo>
                  <a:lnTo>
                    <a:pt x="4958511" y="278257"/>
                  </a:lnTo>
                  <a:lnTo>
                    <a:pt x="4963675" y="288803"/>
                  </a:lnTo>
                  <a:lnTo>
                    <a:pt x="4990452" y="321198"/>
                  </a:lnTo>
                  <a:lnTo>
                    <a:pt x="5003596" y="325882"/>
                  </a:lnTo>
                  <a:lnTo>
                    <a:pt x="5003596" y="342265"/>
                  </a:lnTo>
                  <a:lnTo>
                    <a:pt x="4908219" y="342265"/>
                  </a:lnTo>
                  <a:lnTo>
                    <a:pt x="4900764" y="331090"/>
                  </a:lnTo>
                  <a:lnTo>
                    <a:pt x="4892868" y="317547"/>
                  </a:lnTo>
                  <a:lnTo>
                    <a:pt x="4884520" y="301599"/>
                  </a:lnTo>
                  <a:lnTo>
                    <a:pt x="4875707" y="283210"/>
                  </a:lnTo>
                  <a:lnTo>
                    <a:pt x="4856403" y="240792"/>
                  </a:lnTo>
                  <a:lnTo>
                    <a:pt x="4852188" y="232106"/>
                  </a:lnTo>
                  <a:lnTo>
                    <a:pt x="4828717" y="203200"/>
                  </a:lnTo>
                  <a:lnTo>
                    <a:pt x="4824399" y="201168"/>
                  </a:lnTo>
                  <a:lnTo>
                    <a:pt x="4817668" y="200152"/>
                  </a:lnTo>
                  <a:lnTo>
                    <a:pt x="4808524" y="200152"/>
                  </a:lnTo>
                  <a:lnTo>
                    <a:pt x="4794173" y="200152"/>
                  </a:lnTo>
                  <a:lnTo>
                    <a:pt x="4794173" y="280035"/>
                  </a:lnTo>
                  <a:lnTo>
                    <a:pt x="4794290" y="288603"/>
                  </a:lnTo>
                  <a:lnTo>
                    <a:pt x="4802682" y="317881"/>
                  </a:lnTo>
                  <a:lnTo>
                    <a:pt x="4805984" y="320929"/>
                  </a:lnTo>
                  <a:lnTo>
                    <a:pt x="4812080" y="323596"/>
                  </a:lnTo>
                  <a:lnTo>
                    <a:pt x="4820970" y="325882"/>
                  </a:lnTo>
                  <a:lnTo>
                    <a:pt x="4820970" y="342265"/>
                  </a:lnTo>
                  <a:lnTo>
                    <a:pt x="4690922" y="342265"/>
                  </a:lnTo>
                  <a:lnTo>
                    <a:pt x="4690922" y="325882"/>
                  </a:lnTo>
                  <a:lnTo>
                    <a:pt x="4697018" y="324231"/>
                  </a:lnTo>
                  <a:lnTo>
                    <a:pt x="4701844" y="322453"/>
                  </a:lnTo>
                  <a:lnTo>
                    <a:pt x="4705400" y="320548"/>
                  </a:lnTo>
                  <a:lnTo>
                    <a:pt x="4708956" y="318643"/>
                  </a:lnTo>
                  <a:lnTo>
                    <a:pt x="4711496" y="315975"/>
                  </a:lnTo>
                  <a:lnTo>
                    <a:pt x="4713274" y="312547"/>
                  </a:lnTo>
                  <a:lnTo>
                    <a:pt x="4715052" y="309245"/>
                  </a:lnTo>
                  <a:lnTo>
                    <a:pt x="4716195" y="304927"/>
                  </a:lnTo>
                  <a:lnTo>
                    <a:pt x="4716576" y="299720"/>
                  </a:lnTo>
                  <a:lnTo>
                    <a:pt x="4717084" y="294513"/>
                  </a:lnTo>
                  <a:lnTo>
                    <a:pt x="4717338" y="287909"/>
                  </a:lnTo>
                  <a:lnTo>
                    <a:pt x="4717338" y="280035"/>
                  </a:lnTo>
                  <a:lnTo>
                    <a:pt x="4717338" y="66421"/>
                  </a:lnTo>
                  <a:lnTo>
                    <a:pt x="4717338" y="58674"/>
                  </a:lnTo>
                  <a:lnTo>
                    <a:pt x="4717211" y="52070"/>
                  </a:lnTo>
                  <a:lnTo>
                    <a:pt x="4716703" y="46862"/>
                  </a:lnTo>
                  <a:lnTo>
                    <a:pt x="4716322" y="41529"/>
                  </a:lnTo>
                  <a:lnTo>
                    <a:pt x="4715306" y="37211"/>
                  </a:lnTo>
                  <a:lnTo>
                    <a:pt x="4713528" y="33909"/>
                  </a:lnTo>
                  <a:lnTo>
                    <a:pt x="4711750" y="30607"/>
                  </a:lnTo>
                  <a:lnTo>
                    <a:pt x="4709210" y="27940"/>
                  </a:lnTo>
                  <a:lnTo>
                    <a:pt x="4705654" y="25908"/>
                  </a:lnTo>
                  <a:lnTo>
                    <a:pt x="4702098" y="23875"/>
                  </a:lnTo>
                  <a:lnTo>
                    <a:pt x="4697145" y="21971"/>
                  </a:lnTo>
                  <a:lnTo>
                    <a:pt x="4690922" y="20320"/>
                  </a:lnTo>
                  <a:lnTo>
                    <a:pt x="4690922" y="3937"/>
                  </a:lnTo>
                  <a:close/>
                </a:path>
                <a:path w="6654165" h="346709">
                  <a:moveTo>
                    <a:pt x="3596690" y="3937"/>
                  </a:moveTo>
                  <a:lnTo>
                    <a:pt x="3725468" y="3937"/>
                  </a:lnTo>
                  <a:lnTo>
                    <a:pt x="3745302" y="4341"/>
                  </a:lnTo>
                  <a:lnTo>
                    <a:pt x="3794683" y="10413"/>
                  </a:lnTo>
                  <a:lnTo>
                    <a:pt x="3832795" y="24255"/>
                  </a:lnTo>
                  <a:lnTo>
                    <a:pt x="3871588" y="54540"/>
                  </a:lnTo>
                  <a:lnTo>
                    <a:pt x="3894795" y="96097"/>
                  </a:lnTo>
                  <a:lnTo>
                    <a:pt x="3903300" y="135429"/>
                  </a:lnTo>
                  <a:lnTo>
                    <a:pt x="3904919" y="165735"/>
                  </a:lnTo>
                  <a:lnTo>
                    <a:pt x="3904350" y="184572"/>
                  </a:lnTo>
                  <a:lnTo>
                    <a:pt x="3895902" y="235204"/>
                  </a:lnTo>
                  <a:lnTo>
                    <a:pt x="3877204" y="276226"/>
                  </a:lnTo>
                  <a:lnTo>
                    <a:pt x="3850786" y="305546"/>
                  </a:lnTo>
                  <a:lnTo>
                    <a:pt x="3817061" y="325745"/>
                  </a:lnTo>
                  <a:lnTo>
                    <a:pt x="3775252" y="337693"/>
                  </a:lnTo>
                  <a:lnTo>
                    <a:pt x="3728211" y="341979"/>
                  </a:lnTo>
                  <a:lnTo>
                    <a:pt x="3709085" y="342265"/>
                  </a:lnTo>
                  <a:lnTo>
                    <a:pt x="3596690" y="342265"/>
                  </a:lnTo>
                  <a:lnTo>
                    <a:pt x="3596690" y="325882"/>
                  </a:lnTo>
                  <a:lnTo>
                    <a:pt x="3602786" y="324231"/>
                  </a:lnTo>
                  <a:lnTo>
                    <a:pt x="3607612" y="322453"/>
                  </a:lnTo>
                  <a:lnTo>
                    <a:pt x="3611168" y="320548"/>
                  </a:lnTo>
                  <a:lnTo>
                    <a:pt x="3614724" y="318643"/>
                  </a:lnTo>
                  <a:lnTo>
                    <a:pt x="3617264" y="315975"/>
                  </a:lnTo>
                  <a:lnTo>
                    <a:pt x="3619042" y="312547"/>
                  </a:lnTo>
                  <a:lnTo>
                    <a:pt x="3620820" y="309245"/>
                  </a:lnTo>
                  <a:lnTo>
                    <a:pt x="3621963" y="304927"/>
                  </a:lnTo>
                  <a:lnTo>
                    <a:pt x="3622344" y="299720"/>
                  </a:lnTo>
                  <a:lnTo>
                    <a:pt x="3622852" y="294513"/>
                  </a:lnTo>
                  <a:lnTo>
                    <a:pt x="3623106" y="287909"/>
                  </a:lnTo>
                  <a:lnTo>
                    <a:pt x="3623106" y="280035"/>
                  </a:lnTo>
                  <a:lnTo>
                    <a:pt x="3623106" y="66421"/>
                  </a:lnTo>
                  <a:lnTo>
                    <a:pt x="3623106" y="58674"/>
                  </a:lnTo>
                  <a:lnTo>
                    <a:pt x="3622979" y="52070"/>
                  </a:lnTo>
                  <a:lnTo>
                    <a:pt x="3622471" y="46862"/>
                  </a:lnTo>
                  <a:lnTo>
                    <a:pt x="3622090" y="41529"/>
                  </a:lnTo>
                  <a:lnTo>
                    <a:pt x="3621074" y="37211"/>
                  </a:lnTo>
                  <a:lnTo>
                    <a:pt x="3619296" y="33909"/>
                  </a:lnTo>
                  <a:lnTo>
                    <a:pt x="3617518" y="30607"/>
                  </a:lnTo>
                  <a:lnTo>
                    <a:pt x="3614978" y="27940"/>
                  </a:lnTo>
                  <a:lnTo>
                    <a:pt x="3611422" y="25908"/>
                  </a:lnTo>
                  <a:lnTo>
                    <a:pt x="3607866" y="23875"/>
                  </a:lnTo>
                  <a:lnTo>
                    <a:pt x="3602913" y="21971"/>
                  </a:lnTo>
                  <a:lnTo>
                    <a:pt x="3596690" y="20320"/>
                  </a:lnTo>
                  <a:lnTo>
                    <a:pt x="3596690" y="3937"/>
                  </a:lnTo>
                  <a:close/>
                </a:path>
                <a:path w="6654165" h="346709">
                  <a:moveTo>
                    <a:pt x="3304082" y="3937"/>
                  </a:moveTo>
                  <a:lnTo>
                    <a:pt x="3549827" y="3937"/>
                  </a:lnTo>
                  <a:lnTo>
                    <a:pt x="3549827" y="82804"/>
                  </a:lnTo>
                  <a:lnTo>
                    <a:pt x="3515918" y="82804"/>
                  </a:lnTo>
                  <a:lnTo>
                    <a:pt x="3511969" y="71947"/>
                  </a:lnTo>
                  <a:lnTo>
                    <a:pt x="3508330" y="63007"/>
                  </a:lnTo>
                  <a:lnTo>
                    <a:pt x="3477707" y="34115"/>
                  </a:lnTo>
                  <a:lnTo>
                    <a:pt x="3461435" y="32893"/>
                  </a:lnTo>
                  <a:lnTo>
                    <a:pt x="3407333" y="32893"/>
                  </a:lnTo>
                  <a:lnTo>
                    <a:pt x="3407333" y="151892"/>
                  </a:lnTo>
                  <a:lnTo>
                    <a:pt x="3440099" y="151892"/>
                  </a:lnTo>
                  <a:lnTo>
                    <a:pt x="3447338" y="151892"/>
                  </a:lnTo>
                  <a:lnTo>
                    <a:pt x="3467404" y="138557"/>
                  </a:lnTo>
                  <a:lnTo>
                    <a:pt x="3470198" y="133731"/>
                  </a:lnTo>
                  <a:lnTo>
                    <a:pt x="3472738" y="126237"/>
                  </a:lnTo>
                  <a:lnTo>
                    <a:pt x="3475278" y="116205"/>
                  </a:lnTo>
                  <a:lnTo>
                    <a:pt x="3503218" y="116205"/>
                  </a:lnTo>
                  <a:lnTo>
                    <a:pt x="3503218" y="216788"/>
                  </a:lnTo>
                  <a:lnTo>
                    <a:pt x="3475278" y="216788"/>
                  </a:lnTo>
                  <a:lnTo>
                    <a:pt x="3472992" y="207263"/>
                  </a:lnTo>
                  <a:lnTo>
                    <a:pt x="3470325" y="199898"/>
                  </a:lnTo>
                  <a:lnTo>
                    <a:pt x="3467531" y="194945"/>
                  </a:lnTo>
                  <a:lnTo>
                    <a:pt x="3464737" y="189865"/>
                  </a:lnTo>
                  <a:lnTo>
                    <a:pt x="3461435" y="186309"/>
                  </a:lnTo>
                  <a:lnTo>
                    <a:pt x="3457498" y="184150"/>
                  </a:lnTo>
                  <a:lnTo>
                    <a:pt x="3453688" y="181991"/>
                  </a:lnTo>
                  <a:lnTo>
                    <a:pt x="3447846" y="180848"/>
                  </a:lnTo>
                  <a:lnTo>
                    <a:pt x="3440099" y="180848"/>
                  </a:lnTo>
                  <a:lnTo>
                    <a:pt x="3407333" y="180848"/>
                  </a:lnTo>
                  <a:lnTo>
                    <a:pt x="3407333" y="313182"/>
                  </a:lnTo>
                  <a:lnTo>
                    <a:pt x="3461181" y="313182"/>
                  </a:lnTo>
                  <a:lnTo>
                    <a:pt x="3466896" y="313182"/>
                  </a:lnTo>
                  <a:lnTo>
                    <a:pt x="3471849" y="312800"/>
                  </a:lnTo>
                  <a:lnTo>
                    <a:pt x="3475786" y="312038"/>
                  </a:lnTo>
                  <a:lnTo>
                    <a:pt x="3479723" y="311404"/>
                  </a:lnTo>
                  <a:lnTo>
                    <a:pt x="3483279" y="310007"/>
                  </a:lnTo>
                  <a:lnTo>
                    <a:pt x="3503091" y="290703"/>
                  </a:lnTo>
                  <a:lnTo>
                    <a:pt x="3505377" y="287020"/>
                  </a:lnTo>
                  <a:lnTo>
                    <a:pt x="3518331" y="251713"/>
                  </a:lnTo>
                  <a:lnTo>
                    <a:pt x="3552367" y="251713"/>
                  </a:lnTo>
                  <a:lnTo>
                    <a:pt x="3547668" y="342265"/>
                  </a:lnTo>
                  <a:lnTo>
                    <a:pt x="3304082" y="342265"/>
                  </a:lnTo>
                  <a:lnTo>
                    <a:pt x="3304082" y="325882"/>
                  </a:lnTo>
                  <a:lnTo>
                    <a:pt x="3310178" y="324231"/>
                  </a:lnTo>
                  <a:lnTo>
                    <a:pt x="3315004" y="322453"/>
                  </a:lnTo>
                  <a:lnTo>
                    <a:pt x="3318560" y="320548"/>
                  </a:lnTo>
                  <a:lnTo>
                    <a:pt x="3322116" y="318643"/>
                  </a:lnTo>
                  <a:lnTo>
                    <a:pt x="3324656" y="315975"/>
                  </a:lnTo>
                  <a:lnTo>
                    <a:pt x="3326434" y="312547"/>
                  </a:lnTo>
                  <a:lnTo>
                    <a:pt x="3328212" y="309245"/>
                  </a:lnTo>
                  <a:lnTo>
                    <a:pt x="3329355" y="304927"/>
                  </a:lnTo>
                  <a:lnTo>
                    <a:pt x="3329736" y="299720"/>
                  </a:lnTo>
                  <a:lnTo>
                    <a:pt x="3330244" y="294513"/>
                  </a:lnTo>
                  <a:lnTo>
                    <a:pt x="3330498" y="287909"/>
                  </a:lnTo>
                  <a:lnTo>
                    <a:pt x="3330498" y="280035"/>
                  </a:lnTo>
                  <a:lnTo>
                    <a:pt x="3330498" y="66421"/>
                  </a:lnTo>
                  <a:lnTo>
                    <a:pt x="3330498" y="58674"/>
                  </a:lnTo>
                  <a:lnTo>
                    <a:pt x="3330371" y="52070"/>
                  </a:lnTo>
                  <a:lnTo>
                    <a:pt x="3329863" y="46862"/>
                  </a:lnTo>
                  <a:lnTo>
                    <a:pt x="3329482" y="41529"/>
                  </a:lnTo>
                  <a:lnTo>
                    <a:pt x="3328466" y="37211"/>
                  </a:lnTo>
                  <a:lnTo>
                    <a:pt x="3326688" y="33909"/>
                  </a:lnTo>
                  <a:lnTo>
                    <a:pt x="3324910" y="30607"/>
                  </a:lnTo>
                  <a:lnTo>
                    <a:pt x="3322370" y="27940"/>
                  </a:lnTo>
                  <a:lnTo>
                    <a:pt x="3318814" y="25908"/>
                  </a:lnTo>
                  <a:lnTo>
                    <a:pt x="3315258" y="23875"/>
                  </a:lnTo>
                  <a:lnTo>
                    <a:pt x="3310305" y="21971"/>
                  </a:lnTo>
                  <a:lnTo>
                    <a:pt x="3304082" y="20320"/>
                  </a:lnTo>
                  <a:lnTo>
                    <a:pt x="3304082" y="3937"/>
                  </a:lnTo>
                  <a:close/>
                </a:path>
                <a:path w="6654165" h="346709">
                  <a:moveTo>
                    <a:pt x="3016046" y="3937"/>
                  </a:moveTo>
                  <a:lnTo>
                    <a:pt x="3261791" y="3937"/>
                  </a:lnTo>
                  <a:lnTo>
                    <a:pt x="3261791" y="20320"/>
                  </a:lnTo>
                  <a:lnTo>
                    <a:pt x="3103168" y="312674"/>
                  </a:lnTo>
                  <a:lnTo>
                    <a:pt x="3174034" y="312674"/>
                  </a:lnTo>
                  <a:lnTo>
                    <a:pt x="3183178" y="312674"/>
                  </a:lnTo>
                  <a:lnTo>
                    <a:pt x="3190798" y="310896"/>
                  </a:lnTo>
                  <a:lnTo>
                    <a:pt x="3196894" y="307086"/>
                  </a:lnTo>
                  <a:lnTo>
                    <a:pt x="3202990" y="303403"/>
                  </a:lnTo>
                  <a:lnTo>
                    <a:pt x="3223038" y="261538"/>
                  </a:lnTo>
                  <a:lnTo>
                    <a:pt x="3226612" y="247777"/>
                  </a:lnTo>
                  <a:lnTo>
                    <a:pt x="3260267" y="247777"/>
                  </a:lnTo>
                  <a:lnTo>
                    <a:pt x="3260267" y="342265"/>
                  </a:lnTo>
                  <a:lnTo>
                    <a:pt x="3011982" y="342265"/>
                  </a:lnTo>
                  <a:lnTo>
                    <a:pt x="3011982" y="325882"/>
                  </a:lnTo>
                  <a:lnTo>
                    <a:pt x="3170605" y="33400"/>
                  </a:lnTo>
                  <a:lnTo>
                    <a:pt x="3103422" y="33400"/>
                  </a:lnTo>
                  <a:lnTo>
                    <a:pt x="3066084" y="49657"/>
                  </a:lnTo>
                  <a:lnTo>
                    <a:pt x="3049955" y="93472"/>
                  </a:lnTo>
                  <a:lnTo>
                    <a:pt x="3016046" y="93472"/>
                  </a:lnTo>
                  <a:lnTo>
                    <a:pt x="3016046" y="3937"/>
                  </a:lnTo>
                  <a:close/>
                </a:path>
                <a:path w="6654165" h="346709">
                  <a:moveTo>
                    <a:pt x="2839262" y="3937"/>
                  </a:moveTo>
                  <a:lnTo>
                    <a:pt x="2969310" y="3937"/>
                  </a:lnTo>
                  <a:lnTo>
                    <a:pt x="2969310" y="20320"/>
                  </a:lnTo>
                  <a:lnTo>
                    <a:pt x="2962579" y="22098"/>
                  </a:lnTo>
                  <a:lnTo>
                    <a:pt x="2957499" y="24130"/>
                  </a:lnTo>
                  <a:lnTo>
                    <a:pt x="2942513" y="57150"/>
                  </a:lnTo>
                  <a:lnTo>
                    <a:pt x="2942513" y="66421"/>
                  </a:lnTo>
                  <a:lnTo>
                    <a:pt x="2942513" y="280035"/>
                  </a:lnTo>
                  <a:lnTo>
                    <a:pt x="2942513" y="285750"/>
                  </a:lnTo>
                  <a:lnTo>
                    <a:pt x="2942767" y="291211"/>
                  </a:lnTo>
                  <a:lnTo>
                    <a:pt x="2943021" y="296163"/>
                  </a:lnTo>
                  <a:lnTo>
                    <a:pt x="2943402" y="301117"/>
                  </a:lnTo>
                  <a:lnTo>
                    <a:pt x="2944037" y="305054"/>
                  </a:lnTo>
                  <a:lnTo>
                    <a:pt x="2945053" y="308229"/>
                  </a:lnTo>
                  <a:lnTo>
                    <a:pt x="2946069" y="311404"/>
                  </a:lnTo>
                  <a:lnTo>
                    <a:pt x="2969310" y="325882"/>
                  </a:lnTo>
                  <a:lnTo>
                    <a:pt x="2969310" y="342265"/>
                  </a:lnTo>
                  <a:lnTo>
                    <a:pt x="2839262" y="342265"/>
                  </a:lnTo>
                  <a:lnTo>
                    <a:pt x="2839262" y="325882"/>
                  </a:lnTo>
                  <a:lnTo>
                    <a:pt x="2845358" y="324231"/>
                  </a:lnTo>
                  <a:lnTo>
                    <a:pt x="2850184" y="322453"/>
                  </a:lnTo>
                  <a:lnTo>
                    <a:pt x="2853740" y="320548"/>
                  </a:lnTo>
                  <a:lnTo>
                    <a:pt x="2857296" y="318643"/>
                  </a:lnTo>
                  <a:lnTo>
                    <a:pt x="2859836" y="315975"/>
                  </a:lnTo>
                  <a:lnTo>
                    <a:pt x="2861614" y="312547"/>
                  </a:lnTo>
                  <a:lnTo>
                    <a:pt x="2863392" y="309245"/>
                  </a:lnTo>
                  <a:lnTo>
                    <a:pt x="2864535" y="304927"/>
                  </a:lnTo>
                  <a:lnTo>
                    <a:pt x="2864916" y="299720"/>
                  </a:lnTo>
                  <a:lnTo>
                    <a:pt x="2865424" y="294513"/>
                  </a:lnTo>
                  <a:lnTo>
                    <a:pt x="2865678" y="287909"/>
                  </a:lnTo>
                  <a:lnTo>
                    <a:pt x="2865678" y="280035"/>
                  </a:lnTo>
                  <a:lnTo>
                    <a:pt x="2865678" y="66167"/>
                  </a:lnTo>
                  <a:lnTo>
                    <a:pt x="2865678" y="58166"/>
                  </a:lnTo>
                  <a:lnTo>
                    <a:pt x="2865551" y="51688"/>
                  </a:lnTo>
                  <a:lnTo>
                    <a:pt x="2865043" y="46609"/>
                  </a:lnTo>
                  <a:lnTo>
                    <a:pt x="2864662" y="41402"/>
                  </a:lnTo>
                  <a:lnTo>
                    <a:pt x="2863646" y="37211"/>
                  </a:lnTo>
                  <a:lnTo>
                    <a:pt x="2861868" y="33782"/>
                  </a:lnTo>
                  <a:lnTo>
                    <a:pt x="2860090" y="30480"/>
                  </a:lnTo>
                  <a:lnTo>
                    <a:pt x="2857550" y="27686"/>
                  </a:lnTo>
                  <a:lnTo>
                    <a:pt x="2853994" y="25781"/>
                  </a:lnTo>
                  <a:lnTo>
                    <a:pt x="2850438" y="23749"/>
                  </a:lnTo>
                  <a:lnTo>
                    <a:pt x="2845485" y="21971"/>
                  </a:lnTo>
                  <a:lnTo>
                    <a:pt x="2839262" y="20320"/>
                  </a:lnTo>
                  <a:lnTo>
                    <a:pt x="2839262" y="3937"/>
                  </a:lnTo>
                  <a:close/>
                </a:path>
                <a:path w="6654165" h="346709">
                  <a:moveTo>
                    <a:pt x="2560370" y="3937"/>
                  </a:moveTo>
                  <a:lnTo>
                    <a:pt x="2690418" y="3937"/>
                  </a:lnTo>
                  <a:lnTo>
                    <a:pt x="2690418" y="20320"/>
                  </a:lnTo>
                  <a:lnTo>
                    <a:pt x="2684449" y="21971"/>
                  </a:lnTo>
                  <a:lnTo>
                    <a:pt x="2679750" y="23749"/>
                  </a:lnTo>
                  <a:lnTo>
                    <a:pt x="2676321" y="25654"/>
                  </a:lnTo>
                  <a:lnTo>
                    <a:pt x="2672765" y="27559"/>
                  </a:lnTo>
                  <a:lnTo>
                    <a:pt x="2670098" y="30099"/>
                  </a:lnTo>
                  <a:lnTo>
                    <a:pt x="2668193" y="33400"/>
                  </a:lnTo>
                  <a:lnTo>
                    <a:pt x="2666288" y="36703"/>
                  </a:lnTo>
                  <a:lnTo>
                    <a:pt x="2665145" y="41021"/>
                  </a:lnTo>
                  <a:lnTo>
                    <a:pt x="2664510" y="46228"/>
                  </a:lnTo>
                  <a:lnTo>
                    <a:pt x="2663875" y="51435"/>
                  </a:lnTo>
                  <a:lnTo>
                    <a:pt x="2663621" y="58038"/>
                  </a:lnTo>
                  <a:lnTo>
                    <a:pt x="2663621" y="65912"/>
                  </a:lnTo>
                  <a:lnTo>
                    <a:pt x="2663621" y="312674"/>
                  </a:lnTo>
                  <a:lnTo>
                    <a:pt x="2711754" y="312674"/>
                  </a:lnTo>
                  <a:lnTo>
                    <a:pt x="2721279" y="312674"/>
                  </a:lnTo>
                  <a:lnTo>
                    <a:pt x="2729026" y="311277"/>
                  </a:lnTo>
                  <a:lnTo>
                    <a:pt x="2734741" y="308229"/>
                  </a:lnTo>
                  <a:lnTo>
                    <a:pt x="2740583" y="305308"/>
                  </a:lnTo>
                  <a:lnTo>
                    <a:pt x="2745536" y="300736"/>
                  </a:lnTo>
                  <a:lnTo>
                    <a:pt x="2762818" y="262850"/>
                  </a:lnTo>
                  <a:lnTo>
                    <a:pt x="2768015" y="242062"/>
                  </a:lnTo>
                  <a:lnTo>
                    <a:pt x="2801924" y="242062"/>
                  </a:lnTo>
                  <a:lnTo>
                    <a:pt x="2796463" y="342265"/>
                  </a:lnTo>
                  <a:lnTo>
                    <a:pt x="2560370" y="342265"/>
                  </a:lnTo>
                  <a:lnTo>
                    <a:pt x="2560370" y="325882"/>
                  </a:lnTo>
                  <a:lnTo>
                    <a:pt x="2566466" y="324231"/>
                  </a:lnTo>
                  <a:lnTo>
                    <a:pt x="2571292" y="322325"/>
                  </a:lnTo>
                  <a:lnTo>
                    <a:pt x="2574848" y="320421"/>
                  </a:lnTo>
                  <a:lnTo>
                    <a:pt x="2578404" y="318388"/>
                  </a:lnTo>
                  <a:lnTo>
                    <a:pt x="2580944" y="315722"/>
                  </a:lnTo>
                  <a:lnTo>
                    <a:pt x="2582722" y="312293"/>
                  </a:lnTo>
                  <a:lnTo>
                    <a:pt x="2584500" y="308991"/>
                  </a:lnTo>
                  <a:lnTo>
                    <a:pt x="2585643" y="304673"/>
                  </a:lnTo>
                  <a:lnTo>
                    <a:pt x="2586024" y="299466"/>
                  </a:lnTo>
                  <a:lnTo>
                    <a:pt x="2586532" y="294259"/>
                  </a:lnTo>
                  <a:lnTo>
                    <a:pt x="2586786" y="287655"/>
                  </a:lnTo>
                  <a:lnTo>
                    <a:pt x="2586786" y="279781"/>
                  </a:lnTo>
                  <a:lnTo>
                    <a:pt x="2586786" y="66421"/>
                  </a:lnTo>
                  <a:lnTo>
                    <a:pt x="2586786" y="58674"/>
                  </a:lnTo>
                  <a:lnTo>
                    <a:pt x="2586659" y="52070"/>
                  </a:lnTo>
                  <a:lnTo>
                    <a:pt x="2586151" y="46862"/>
                  </a:lnTo>
                  <a:lnTo>
                    <a:pt x="2585770" y="41529"/>
                  </a:lnTo>
                  <a:lnTo>
                    <a:pt x="2584754" y="37211"/>
                  </a:lnTo>
                  <a:lnTo>
                    <a:pt x="2582976" y="33909"/>
                  </a:lnTo>
                  <a:lnTo>
                    <a:pt x="2581198" y="30607"/>
                  </a:lnTo>
                  <a:lnTo>
                    <a:pt x="2560370" y="20320"/>
                  </a:lnTo>
                  <a:lnTo>
                    <a:pt x="2560370" y="3937"/>
                  </a:lnTo>
                  <a:close/>
                </a:path>
                <a:path w="6654165" h="346709">
                  <a:moveTo>
                    <a:pt x="1907717" y="3937"/>
                  </a:moveTo>
                  <a:lnTo>
                    <a:pt x="2037765" y="3937"/>
                  </a:lnTo>
                  <a:lnTo>
                    <a:pt x="2037765" y="20320"/>
                  </a:lnTo>
                  <a:lnTo>
                    <a:pt x="2031034" y="22098"/>
                  </a:lnTo>
                  <a:lnTo>
                    <a:pt x="2025954" y="24130"/>
                  </a:lnTo>
                  <a:lnTo>
                    <a:pt x="2022779" y="26162"/>
                  </a:lnTo>
                  <a:lnTo>
                    <a:pt x="2019477" y="28194"/>
                  </a:lnTo>
                  <a:lnTo>
                    <a:pt x="2017064" y="30734"/>
                  </a:lnTo>
                  <a:lnTo>
                    <a:pt x="2015413" y="33655"/>
                  </a:lnTo>
                  <a:lnTo>
                    <a:pt x="2013762" y="36703"/>
                  </a:lnTo>
                  <a:lnTo>
                    <a:pt x="2012619" y="40512"/>
                  </a:lnTo>
                  <a:lnTo>
                    <a:pt x="2011984" y="45338"/>
                  </a:lnTo>
                  <a:lnTo>
                    <a:pt x="2011349" y="50165"/>
                  </a:lnTo>
                  <a:lnTo>
                    <a:pt x="2010968" y="57150"/>
                  </a:lnTo>
                  <a:lnTo>
                    <a:pt x="2010968" y="66421"/>
                  </a:lnTo>
                  <a:lnTo>
                    <a:pt x="2010968" y="229997"/>
                  </a:lnTo>
                  <a:lnTo>
                    <a:pt x="2014989" y="273419"/>
                  </a:lnTo>
                  <a:lnTo>
                    <a:pt x="2035188" y="307566"/>
                  </a:lnTo>
                  <a:lnTo>
                    <a:pt x="2070658" y="317119"/>
                  </a:lnTo>
                  <a:lnTo>
                    <a:pt x="2082517" y="316495"/>
                  </a:lnTo>
                  <a:lnTo>
                    <a:pt x="2118950" y="294846"/>
                  </a:lnTo>
                  <a:lnTo>
                    <a:pt x="2129682" y="255936"/>
                  </a:lnTo>
                  <a:lnTo>
                    <a:pt x="2130983" y="224282"/>
                  </a:lnTo>
                  <a:lnTo>
                    <a:pt x="2130983" y="66167"/>
                  </a:lnTo>
                  <a:lnTo>
                    <a:pt x="2122982" y="28448"/>
                  </a:lnTo>
                  <a:lnTo>
                    <a:pt x="2104694" y="20320"/>
                  </a:lnTo>
                  <a:lnTo>
                    <a:pt x="2104694" y="3937"/>
                  </a:lnTo>
                  <a:lnTo>
                    <a:pt x="2213660" y="3937"/>
                  </a:lnTo>
                  <a:lnTo>
                    <a:pt x="2213660" y="20320"/>
                  </a:lnTo>
                  <a:lnTo>
                    <a:pt x="2207691" y="21971"/>
                  </a:lnTo>
                  <a:lnTo>
                    <a:pt x="2202992" y="23749"/>
                  </a:lnTo>
                  <a:lnTo>
                    <a:pt x="2199563" y="25654"/>
                  </a:lnTo>
                  <a:lnTo>
                    <a:pt x="2196134" y="27559"/>
                  </a:lnTo>
                  <a:lnTo>
                    <a:pt x="2193467" y="30225"/>
                  </a:lnTo>
                  <a:lnTo>
                    <a:pt x="2191689" y="33528"/>
                  </a:lnTo>
                  <a:lnTo>
                    <a:pt x="2189784" y="36957"/>
                  </a:lnTo>
                  <a:lnTo>
                    <a:pt x="2188641" y="41275"/>
                  </a:lnTo>
                  <a:lnTo>
                    <a:pt x="2188133" y="46482"/>
                  </a:lnTo>
                  <a:lnTo>
                    <a:pt x="2187625" y="51688"/>
                  </a:lnTo>
                  <a:lnTo>
                    <a:pt x="2187371" y="58166"/>
                  </a:lnTo>
                  <a:lnTo>
                    <a:pt x="2187371" y="66167"/>
                  </a:lnTo>
                  <a:lnTo>
                    <a:pt x="2187371" y="220980"/>
                  </a:lnTo>
                  <a:lnTo>
                    <a:pt x="2187062" y="235767"/>
                  </a:lnTo>
                  <a:lnTo>
                    <a:pt x="2179606" y="282370"/>
                  </a:lnTo>
                  <a:lnTo>
                    <a:pt x="2155447" y="320024"/>
                  </a:lnTo>
                  <a:lnTo>
                    <a:pt x="2115803" y="340252"/>
                  </a:lnTo>
                  <a:lnTo>
                    <a:pt x="2074752" y="345963"/>
                  </a:lnTo>
                  <a:lnTo>
                    <a:pt x="2063038" y="346202"/>
                  </a:lnTo>
                  <a:lnTo>
                    <a:pt x="2046108" y="345747"/>
                  </a:lnTo>
                  <a:lnTo>
                    <a:pt x="2003602" y="338836"/>
                  </a:lnTo>
                  <a:lnTo>
                    <a:pt x="1963978" y="316865"/>
                  </a:lnTo>
                  <a:lnTo>
                    <a:pt x="1941499" y="281050"/>
                  </a:lnTo>
                  <a:lnTo>
                    <a:pt x="1934588" y="242581"/>
                  </a:lnTo>
                  <a:lnTo>
                    <a:pt x="1934133" y="226695"/>
                  </a:lnTo>
                  <a:lnTo>
                    <a:pt x="1934133" y="66421"/>
                  </a:lnTo>
                  <a:lnTo>
                    <a:pt x="1934133" y="58674"/>
                  </a:lnTo>
                  <a:lnTo>
                    <a:pt x="1934006" y="52070"/>
                  </a:lnTo>
                  <a:lnTo>
                    <a:pt x="1933498" y="46862"/>
                  </a:lnTo>
                  <a:lnTo>
                    <a:pt x="1933117" y="41529"/>
                  </a:lnTo>
                  <a:lnTo>
                    <a:pt x="1932101" y="37211"/>
                  </a:lnTo>
                  <a:lnTo>
                    <a:pt x="1930323" y="33909"/>
                  </a:lnTo>
                  <a:lnTo>
                    <a:pt x="1928545" y="30607"/>
                  </a:lnTo>
                  <a:lnTo>
                    <a:pt x="1926005" y="27940"/>
                  </a:lnTo>
                  <a:lnTo>
                    <a:pt x="1922449" y="25908"/>
                  </a:lnTo>
                  <a:lnTo>
                    <a:pt x="1918893" y="23875"/>
                  </a:lnTo>
                  <a:lnTo>
                    <a:pt x="1913940" y="21971"/>
                  </a:lnTo>
                  <a:lnTo>
                    <a:pt x="1907717" y="20320"/>
                  </a:lnTo>
                  <a:lnTo>
                    <a:pt x="1907717" y="3937"/>
                  </a:lnTo>
                  <a:close/>
                </a:path>
                <a:path w="6654165" h="346709">
                  <a:moveTo>
                    <a:pt x="1554530" y="3937"/>
                  </a:moveTo>
                  <a:lnTo>
                    <a:pt x="1683308" y="3937"/>
                  </a:lnTo>
                  <a:lnTo>
                    <a:pt x="1703142" y="4341"/>
                  </a:lnTo>
                  <a:lnTo>
                    <a:pt x="1752523" y="10413"/>
                  </a:lnTo>
                  <a:lnTo>
                    <a:pt x="1790635" y="24255"/>
                  </a:lnTo>
                  <a:lnTo>
                    <a:pt x="1829428" y="54540"/>
                  </a:lnTo>
                  <a:lnTo>
                    <a:pt x="1852635" y="96097"/>
                  </a:lnTo>
                  <a:lnTo>
                    <a:pt x="1861140" y="135429"/>
                  </a:lnTo>
                  <a:lnTo>
                    <a:pt x="1862759" y="165735"/>
                  </a:lnTo>
                  <a:lnTo>
                    <a:pt x="1862190" y="184572"/>
                  </a:lnTo>
                  <a:lnTo>
                    <a:pt x="1853742" y="235204"/>
                  </a:lnTo>
                  <a:lnTo>
                    <a:pt x="1835044" y="276226"/>
                  </a:lnTo>
                  <a:lnTo>
                    <a:pt x="1808626" y="305546"/>
                  </a:lnTo>
                  <a:lnTo>
                    <a:pt x="1774901" y="325745"/>
                  </a:lnTo>
                  <a:lnTo>
                    <a:pt x="1733092" y="337693"/>
                  </a:lnTo>
                  <a:lnTo>
                    <a:pt x="1686051" y="341979"/>
                  </a:lnTo>
                  <a:lnTo>
                    <a:pt x="1666925" y="342265"/>
                  </a:lnTo>
                  <a:lnTo>
                    <a:pt x="1554530" y="342265"/>
                  </a:lnTo>
                  <a:lnTo>
                    <a:pt x="1554530" y="325882"/>
                  </a:lnTo>
                  <a:lnTo>
                    <a:pt x="1560626" y="324231"/>
                  </a:lnTo>
                  <a:lnTo>
                    <a:pt x="1565452" y="322453"/>
                  </a:lnTo>
                  <a:lnTo>
                    <a:pt x="1569008" y="320548"/>
                  </a:lnTo>
                  <a:lnTo>
                    <a:pt x="1572564" y="318643"/>
                  </a:lnTo>
                  <a:lnTo>
                    <a:pt x="1575104" y="315975"/>
                  </a:lnTo>
                  <a:lnTo>
                    <a:pt x="1576882" y="312547"/>
                  </a:lnTo>
                  <a:lnTo>
                    <a:pt x="1578660" y="309245"/>
                  </a:lnTo>
                  <a:lnTo>
                    <a:pt x="1579803" y="304927"/>
                  </a:lnTo>
                  <a:lnTo>
                    <a:pt x="1580184" y="299720"/>
                  </a:lnTo>
                  <a:lnTo>
                    <a:pt x="1580692" y="294513"/>
                  </a:lnTo>
                  <a:lnTo>
                    <a:pt x="1580946" y="287909"/>
                  </a:lnTo>
                  <a:lnTo>
                    <a:pt x="1580946" y="280035"/>
                  </a:lnTo>
                  <a:lnTo>
                    <a:pt x="1580946" y="66421"/>
                  </a:lnTo>
                  <a:lnTo>
                    <a:pt x="1580946" y="58674"/>
                  </a:lnTo>
                  <a:lnTo>
                    <a:pt x="1580819" y="52070"/>
                  </a:lnTo>
                  <a:lnTo>
                    <a:pt x="1580311" y="46862"/>
                  </a:lnTo>
                  <a:lnTo>
                    <a:pt x="1579930" y="41529"/>
                  </a:lnTo>
                  <a:lnTo>
                    <a:pt x="1578914" y="37211"/>
                  </a:lnTo>
                  <a:lnTo>
                    <a:pt x="1577136" y="33909"/>
                  </a:lnTo>
                  <a:lnTo>
                    <a:pt x="1575358" y="30607"/>
                  </a:lnTo>
                  <a:lnTo>
                    <a:pt x="1572818" y="27940"/>
                  </a:lnTo>
                  <a:lnTo>
                    <a:pt x="1569262" y="25908"/>
                  </a:lnTo>
                  <a:lnTo>
                    <a:pt x="1565706" y="23875"/>
                  </a:lnTo>
                  <a:lnTo>
                    <a:pt x="1560753" y="21971"/>
                  </a:lnTo>
                  <a:lnTo>
                    <a:pt x="1554530" y="20320"/>
                  </a:lnTo>
                  <a:lnTo>
                    <a:pt x="1554530" y="3937"/>
                  </a:lnTo>
                  <a:close/>
                </a:path>
                <a:path w="6654165" h="346709">
                  <a:moveTo>
                    <a:pt x="1377746" y="3937"/>
                  </a:moveTo>
                  <a:lnTo>
                    <a:pt x="1507794" y="3937"/>
                  </a:lnTo>
                  <a:lnTo>
                    <a:pt x="1507794" y="20320"/>
                  </a:lnTo>
                  <a:lnTo>
                    <a:pt x="1501063" y="22098"/>
                  </a:lnTo>
                  <a:lnTo>
                    <a:pt x="1495983" y="24130"/>
                  </a:lnTo>
                  <a:lnTo>
                    <a:pt x="1482013" y="45338"/>
                  </a:lnTo>
                  <a:lnTo>
                    <a:pt x="1481378" y="50165"/>
                  </a:lnTo>
                  <a:lnTo>
                    <a:pt x="1480997" y="57150"/>
                  </a:lnTo>
                  <a:lnTo>
                    <a:pt x="1480997" y="66421"/>
                  </a:lnTo>
                  <a:lnTo>
                    <a:pt x="1480997" y="280035"/>
                  </a:lnTo>
                  <a:lnTo>
                    <a:pt x="1480997" y="285750"/>
                  </a:lnTo>
                  <a:lnTo>
                    <a:pt x="1481251" y="291211"/>
                  </a:lnTo>
                  <a:lnTo>
                    <a:pt x="1502968" y="324738"/>
                  </a:lnTo>
                  <a:lnTo>
                    <a:pt x="1507794" y="325882"/>
                  </a:lnTo>
                  <a:lnTo>
                    <a:pt x="1507794" y="342265"/>
                  </a:lnTo>
                  <a:lnTo>
                    <a:pt x="1377746" y="342265"/>
                  </a:lnTo>
                  <a:lnTo>
                    <a:pt x="1377746" y="325882"/>
                  </a:lnTo>
                  <a:lnTo>
                    <a:pt x="1383842" y="324231"/>
                  </a:lnTo>
                  <a:lnTo>
                    <a:pt x="1388668" y="322453"/>
                  </a:lnTo>
                  <a:lnTo>
                    <a:pt x="1392224" y="320548"/>
                  </a:lnTo>
                  <a:lnTo>
                    <a:pt x="1395780" y="318643"/>
                  </a:lnTo>
                  <a:lnTo>
                    <a:pt x="1398320" y="315975"/>
                  </a:lnTo>
                  <a:lnTo>
                    <a:pt x="1400098" y="312547"/>
                  </a:lnTo>
                  <a:lnTo>
                    <a:pt x="1401876" y="309245"/>
                  </a:lnTo>
                  <a:lnTo>
                    <a:pt x="1403019" y="304927"/>
                  </a:lnTo>
                  <a:lnTo>
                    <a:pt x="1403400" y="299720"/>
                  </a:lnTo>
                  <a:lnTo>
                    <a:pt x="1403908" y="294513"/>
                  </a:lnTo>
                  <a:lnTo>
                    <a:pt x="1404162" y="287909"/>
                  </a:lnTo>
                  <a:lnTo>
                    <a:pt x="1404162" y="280035"/>
                  </a:lnTo>
                  <a:lnTo>
                    <a:pt x="1404162" y="66167"/>
                  </a:lnTo>
                  <a:lnTo>
                    <a:pt x="1404162" y="58166"/>
                  </a:lnTo>
                  <a:lnTo>
                    <a:pt x="1404035" y="51688"/>
                  </a:lnTo>
                  <a:lnTo>
                    <a:pt x="1403527" y="46609"/>
                  </a:lnTo>
                  <a:lnTo>
                    <a:pt x="1403146" y="41402"/>
                  </a:lnTo>
                  <a:lnTo>
                    <a:pt x="1402130" y="37211"/>
                  </a:lnTo>
                  <a:lnTo>
                    <a:pt x="1400352" y="33782"/>
                  </a:lnTo>
                  <a:lnTo>
                    <a:pt x="1398574" y="30480"/>
                  </a:lnTo>
                  <a:lnTo>
                    <a:pt x="1396034" y="27686"/>
                  </a:lnTo>
                  <a:lnTo>
                    <a:pt x="1392478" y="25781"/>
                  </a:lnTo>
                  <a:lnTo>
                    <a:pt x="1388922" y="23749"/>
                  </a:lnTo>
                  <a:lnTo>
                    <a:pt x="1383969" y="21971"/>
                  </a:lnTo>
                  <a:lnTo>
                    <a:pt x="1377746" y="20320"/>
                  </a:lnTo>
                  <a:lnTo>
                    <a:pt x="1377746" y="3937"/>
                  </a:lnTo>
                  <a:close/>
                </a:path>
                <a:path w="6654165" h="346709">
                  <a:moveTo>
                    <a:pt x="1037513" y="3937"/>
                  </a:moveTo>
                  <a:lnTo>
                    <a:pt x="1174546" y="3937"/>
                  </a:lnTo>
                  <a:lnTo>
                    <a:pt x="1174546" y="20320"/>
                  </a:lnTo>
                  <a:lnTo>
                    <a:pt x="1166037" y="21336"/>
                  </a:lnTo>
                  <a:lnTo>
                    <a:pt x="1159560" y="23749"/>
                  </a:lnTo>
                  <a:lnTo>
                    <a:pt x="1155496" y="27559"/>
                  </a:lnTo>
                  <a:lnTo>
                    <a:pt x="1151305" y="31242"/>
                  </a:lnTo>
                  <a:lnTo>
                    <a:pt x="1149273" y="36703"/>
                  </a:lnTo>
                  <a:lnTo>
                    <a:pt x="1149273" y="43561"/>
                  </a:lnTo>
                  <a:lnTo>
                    <a:pt x="1149273" y="49022"/>
                  </a:lnTo>
                  <a:lnTo>
                    <a:pt x="1149781" y="54356"/>
                  </a:lnTo>
                  <a:lnTo>
                    <a:pt x="1206042" y="262382"/>
                  </a:lnTo>
                  <a:lnTo>
                    <a:pt x="1267256" y="85217"/>
                  </a:lnTo>
                  <a:lnTo>
                    <a:pt x="1269669" y="78359"/>
                  </a:lnTo>
                  <a:lnTo>
                    <a:pt x="1271701" y="71755"/>
                  </a:lnTo>
                  <a:lnTo>
                    <a:pt x="1273098" y="65659"/>
                  </a:lnTo>
                  <a:lnTo>
                    <a:pt x="1274495" y="59562"/>
                  </a:lnTo>
                  <a:lnTo>
                    <a:pt x="1275130" y="53086"/>
                  </a:lnTo>
                  <a:lnTo>
                    <a:pt x="1275130" y="46355"/>
                  </a:lnTo>
                  <a:lnTo>
                    <a:pt x="1275130" y="38227"/>
                  </a:lnTo>
                  <a:lnTo>
                    <a:pt x="1249349" y="20320"/>
                  </a:lnTo>
                  <a:lnTo>
                    <a:pt x="1249349" y="3937"/>
                  </a:lnTo>
                  <a:lnTo>
                    <a:pt x="1356156" y="3937"/>
                  </a:lnTo>
                  <a:lnTo>
                    <a:pt x="1356156" y="20320"/>
                  </a:lnTo>
                  <a:lnTo>
                    <a:pt x="1349933" y="21336"/>
                  </a:lnTo>
                  <a:lnTo>
                    <a:pt x="1344599" y="23368"/>
                  </a:lnTo>
                  <a:lnTo>
                    <a:pt x="1340281" y="26416"/>
                  </a:lnTo>
                  <a:lnTo>
                    <a:pt x="1335836" y="29463"/>
                  </a:lnTo>
                  <a:lnTo>
                    <a:pt x="1331899" y="33782"/>
                  </a:lnTo>
                  <a:lnTo>
                    <a:pt x="1212011" y="343916"/>
                  </a:lnTo>
                  <a:lnTo>
                    <a:pt x="1154734" y="343916"/>
                  </a:lnTo>
                  <a:lnTo>
                    <a:pt x="1072946" y="66421"/>
                  </a:lnTo>
                  <a:lnTo>
                    <a:pt x="1058087" y="30607"/>
                  </a:lnTo>
                  <a:lnTo>
                    <a:pt x="1054150" y="27432"/>
                  </a:lnTo>
                  <a:lnTo>
                    <a:pt x="1050213" y="24130"/>
                  </a:lnTo>
                  <a:lnTo>
                    <a:pt x="1044625" y="21844"/>
                  </a:lnTo>
                  <a:lnTo>
                    <a:pt x="1037513" y="20320"/>
                  </a:lnTo>
                  <a:lnTo>
                    <a:pt x="1037513" y="3937"/>
                  </a:lnTo>
                  <a:close/>
                </a:path>
                <a:path w="6654165" h="346709">
                  <a:moveTo>
                    <a:pt x="879398" y="3937"/>
                  </a:moveTo>
                  <a:lnTo>
                    <a:pt x="1009446" y="3937"/>
                  </a:lnTo>
                  <a:lnTo>
                    <a:pt x="1009446" y="20320"/>
                  </a:lnTo>
                  <a:lnTo>
                    <a:pt x="1002715" y="22098"/>
                  </a:lnTo>
                  <a:lnTo>
                    <a:pt x="997635" y="24130"/>
                  </a:lnTo>
                  <a:lnTo>
                    <a:pt x="983665" y="45338"/>
                  </a:lnTo>
                  <a:lnTo>
                    <a:pt x="983030" y="50165"/>
                  </a:lnTo>
                  <a:lnTo>
                    <a:pt x="982649" y="57150"/>
                  </a:lnTo>
                  <a:lnTo>
                    <a:pt x="982649" y="66421"/>
                  </a:lnTo>
                  <a:lnTo>
                    <a:pt x="982649" y="280035"/>
                  </a:lnTo>
                  <a:lnTo>
                    <a:pt x="982649" y="285750"/>
                  </a:lnTo>
                  <a:lnTo>
                    <a:pt x="982776" y="291211"/>
                  </a:lnTo>
                  <a:lnTo>
                    <a:pt x="983157" y="296163"/>
                  </a:lnTo>
                  <a:lnTo>
                    <a:pt x="983538" y="301117"/>
                  </a:lnTo>
                  <a:lnTo>
                    <a:pt x="984173" y="305054"/>
                  </a:lnTo>
                  <a:lnTo>
                    <a:pt x="985189" y="308229"/>
                  </a:lnTo>
                  <a:lnTo>
                    <a:pt x="986205" y="311404"/>
                  </a:lnTo>
                  <a:lnTo>
                    <a:pt x="1009446" y="325882"/>
                  </a:lnTo>
                  <a:lnTo>
                    <a:pt x="1009446" y="342265"/>
                  </a:lnTo>
                  <a:lnTo>
                    <a:pt x="879398" y="342265"/>
                  </a:lnTo>
                  <a:lnTo>
                    <a:pt x="879398" y="325882"/>
                  </a:lnTo>
                  <a:lnTo>
                    <a:pt x="885494" y="324231"/>
                  </a:lnTo>
                  <a:lnTo>
                    <a:pt x="890320" y="322453"/>
                  </a:lnTo>
                  <a:lnTo>
                    <a:pt x="893876" y="320548"/>
                  </a:lnTo>
                  <a:lnTo>
                    <a:pt x="897432" y="318643"/>
                  </a:lnTo>
                  <a:lnTo>
                    <a:pt x="899972" y="315975"/>
                  </a:lnTo>
                  <a:lnTo>
                    <a:pt x="901750" y="312547"/>
                  </a:lnTo>
                  <a:lnTo>
                    <a:pt x="903528" y="309245"/>
                  </a:lnTo>
                  <a:lnTo>
                    <a:pt x="904671" y="304927"/>
                  </a:lnTo>
                  <a:lnTo>
                    <a:pt x="905052" y="299720"/>
                  </a:lnTo>
                  <a:lnTo>
                    <a:pt x="905560" y="294513"/>
                  </a:lnTo>
                  <a:lnTo>
                    <a:pt x="905814" y="287909"/>
                  </a:lnTo>
                  <a:lnTo>
                    <a:pt x="905814" y="280035"/>
                  </a:lnTo>
                  <a:lnTo>
                    <a:pt x="905814" y="66167"/>
                  </a:lnTo>
                  <a:lnTo>
                    <a:pt x="905814" y="58166"/>
                  </a:lnTo>
                  <a:lnTo>
                    <a:pt x="905687" y="51688"/>
                  </a:lnTo>
                  <a:lnTo>
                    <a:pt x="905179" y="46609"/>
                  </a:lnTo>
                  <a:lnTo>
                    <a:pt x="904798" y="41402"/>
                  </a:lnTo>
                  <a:lnTo>
                    <a:pt x="903782" y="37211"/>
                  </a:lnTo>
                  <a:lnTo>
                    <a:pt x="902004" y="33782"/>
                  </a:lnTo>
                  <a:lnTo>
                    <a:pt x="900226" y="30480"/>
                  </a:lnTo>
                  <a:lnTo>
                    <a:pt x="897686" y="27686"/>
                  </a:lnTo>
                  <a:lnTo>
                    <a:pt x="894130" y="25781"/>
                  </a:lnTo>
                  <a:lnTo>
                    <a:pt x="890574" y="23749"/>
                  </a:lnTo>
                  <a:lnTo>
                    <a:pt x="885621" y="21971"/>
                  </a:lnTo>
                  <a:lnTo>
                    <a:pt x="879398" y="20320"/>
                  </a:lnTo>
                  <a:lnTo>
                    <a:pt x="879398" y="3937"/>
                  </a:lnTo>
                  <a:close/>
                </a:path>
                <a:path w="6654165" h="346709">
                  <a:moveTo>
                    <a:pt x="521258" y="3937"/>
                  </a:moveTo>
                  <a:lnTo>
                    <a:pt x="650036" y="3937"/>
                  </a:lnTo>
                  <a:lnTo>
                    <a:pt x="669870" y="4341"/>
                  </a:lnTo>
                  <a:lnTo>
                    <a:pt x="719251" y="10413"/>
                  </a:lnTo>
                  <a:lnTo>
                    <a:pt x="757363" y="24255"/>
                  </a:lnTo>
                  <a:lnTo>
                    <a:pt x="796156" y="54540"/>
                  </a:lnTo>
                  <a:lnTo>
                    <a:pt x="819363" y="96097"/>
                  </a:lnTo>
                  <a:lnTo>
                    <a:pt x="827868" y="135429"/>
                  </a:lnTo>
                  <a:lnTo>
                    <a:pt x="829487" y="165735"/>
                  </a:lnTo>
                  <a:lnTo>
                    <a:pt x="828918" y="184572"/>
                  </a:lnTo>
                  <a:lnTo>
                    <a:pt x="820470" y="235204"/>
                  </a:lnTo>
                  <a:lnTo>
                    <a:pt x="801772" y="276226"/>
                  </a:lnTo>
                  <a:lnTo>
                    <a:pt x="775354" y="305546"/>
                  </a:lnTo>
                  <a:lnTo>
                    <a:pt x="741629" y="325745"/>
                  </a:lnTo>
                  <a:lnTo>
                    <a:pt x="699820" y="337693"/>
                  </a:lnTo>
                  <a:lnTo>
                    <a:pt x="652779" y="341979"/>
                  </a:lnTo>
                  <a:lnTo>
                    <a:pt x="633653" y="342265"/>
                  </a:lnTo>
                  <a:lnTo>
                    <a:pt x="521258" y="342265"/>
                  </a:lnTo>
                  <a:lnTo>
                    <a:pt x="521258" y="325882"/>
                  </a:lnTo>
                  <a:lnTo>
                    <a:pt x="527354" y="324231"/>
                  </a:lnTo>
                  <a:lnTo>
                    <a:pt x="532180" y="322453"/>
                  </a:lnTo>
                  <a:lnTo>
                    <a:pt x="535736" y="320548"/>
                  </a:lnTo>
                  <a:lnTo>
                    <a:pt x="539292" y="318643"/>
                  </a:lnTo>
                  <a:lnTo>
                    <a:pt x="541832" y="315975"/>
                  </a:lnTo>
                  <a:lnTo>
                    <a:pt x="543610" y="312547"/>
                  </a:lnTo>
                  <a:lnTo>
                    <a:pt x="545388" y="309245"/>
                  </a:lnTo>
                  <a:lnTo>
                    <a:pt x="546531" y="304927"/>
                  </a:lnTo>
                  <a:lnTo>
                    <a:pt x="546912" y="299720"/>
                  </a:lnTo>
                  <a:lnTo>
                    <a:pt x="547420" y="294513"/>
                  </a:lnTo>
                  <a:lnTo>
                    <a:pt x="547674" y="287909"/>
                  </a:lnTo>
                  <a:lnTo>
                    <a:pt x="547674" y="280035"/>
                  </a:lnTo>
                  <a:lnTo>
                    <a:pt x="547674" y="66421"/>
                  </a:lnTo>
                  <a:lnTo>
                    <a:pt x="547674" y="58674"/>
                  </a:lnTo>
                  <a:lnTo>
                    <a:pt x="547547" y="52070"/>
                  </a:lnTo>
                  <a:lnTo>
                    <a:pt x="547039" y="46862"/>
                  </a:lnTo>
                  <a:lnTo>
                    <a:pt x="546658" y="41529"/>
                  </a:lnTo>
                  <a:lnTo>
                    <a:pt x="545642" y="37211"/>
                  </a:lnTo>
                  <a:lnTo>
                    <a:pt x="543864" y="33909"/>
                  </a:lnTo>
                  <a:lnTo>
                    <a:pt x="542086" y="30607"/>
                  </a:lnTo>
                  <a:lnTo>
                    <a:pt x="539546" y="27940"/>
                  </a:lnTo>
                  <a:lnTo>
                    <a:pt x="535990" y="25908"/>
                  </a:lnTo>
                  <a:lnTo>
                    <a:pt x="532434" y="23875"/>
                  </a:lnTo>
                  <a:lnTo>
                    <a:pt x="527481" y="21971"/>
                  </a:lnTo>
                  <a:lnTo>
                    <a:pt x="521258" y="20320"/>
                  </a:lnTo>
                  <a:lnTo>
                    <a:pt x="521258" y="3937"/>
                  </a:lnTo>
                  <a:close/>
                </a:path>
                <a:path w="6654165" h="346709">
                  <a:moveTo>
                    <a:pt x="176034" y="3937"/>
                  </a:moveTo>
                  <a:lnTo>
                    <a:pt x="276390" y="3937"/>
                  </a:lnTo>
                  <a:lnTo>
                    <a:pt x="364109" y="156337"/>
                  </a:lnTo>
                  <a:lnTo>
                    <a:pt x="385419" y="195199"/>
                  </a:lnTo>
                  <a:lnTo>
                    <a:pt x="403459" y="230506"/>
                  </a:lnTo>
                  <a:lnTo>
                    <a:pt x="408736" y="241554"/>
                  </a:lnTo>
                  <a:lnTo>
                    <a:pt x="412673" y="241554"/>
                  </a:lnTo>
                  <a:lnTo>
                    <a:pt x="411506" y="211262"/>
                  </a:lnTo>
                  <a:lnTo>
                    <a:pt x="410673" y="179625"/>
                  </a:lnTo>
                  <a:lnTo>
                    <a:pt x="410173" y="146631"/>
                  </a:lnTo>
                  <a:lnTo>
                    <a:pt x="410006" y="112268"/>
                  </a:lnTo>
                  <a:lnTo>
                    <a:pt x="410006" y="66167"/>
                  </a:lnTo>
                  <a:lnTo>
                    <a:pt x="410006" y="55372"/>
                  </a:lnTo>
                  <a:lnTo>
                    <a:pt x="390220" y="22352"/>
                  </a:lnTo>
                  <a:lnTo>
                    <a:pt x="383438" y="20320"/>
                  </a:lnTo>
                  <a:lnTo>
                    <a:pt x="383438" y="3937"/>
                  </a:lnTo>
                  <a:lnTo>
                    <a:pt x="477062" y="3937"/>
                  </a:lnTo>
                  <a:lnTo>
                    <a:pt x="477062" y="20320"/>
                  </a:lnTo>
                  <a:lnTo>
                    <a:pt x="470458" y="22479"/>
                  </a:lnTo>
                  <a:lnTo>
                    <a:pt x="465886" y="24257"/>
                  </a:lnTo>
                  <a:lnTo>
                    <a:pt x="463092" y="25781"/>
                  </a:lnTo>
                  <a:lnTo>
                    <a:pt x="460425" y="27305"/>
                  </a:lnTo>
                  <a:lnTo>
                    <a:pt x="458012" y="29210"/>
                  </a:lnTo>
                  <a:lnTo>
                    <a:pt x="456234" y="31750"/>
                  </a:lnTo>
                  <a:lnTo>
                    <a:pt x="454329" y="34162"/>
                  </a:lnTo>
                  <a:lnTo>
                    <a:pt x="452805" y="37973"/>
                  </a:lnTo>
                  <a:lnTo>
                    <a:pt x="451789" y="42925"/>
                  </a:lnTo>
                  <a:lnTo>
                    <a:pt x="450900" y="48006"/>
                  </a:lnTo>
                  <a:lnTo>
                    <a:pt x="450392" y="55753"/>
                  </a:lnTo>
                  <a:lnTo>
                    <a:pt x="450392" y="66167"/>
                  </a:lnTo>
                  <a:lnTo>
                    <a:pt x="450392" y="342265"/>
                  </a:lnTo>
                  <a:lnTo>
                    <a:pt x="387413" y="342265"/>
                  </a:lnTo>
                  <a:lnTo>
                    <a:pt x="275894" y="149352"/>
                  </a:lnTo>
                  <a:lnTo>
                    <a:pt x="265367" y="130873"/>
                  </a:lnTo>
                  <a:lnTo>
                    <a:pt x="256324" y="114490"/>
                  </a:lnTo>
                  <a:lnTo>
                    <a:pt x="248766" y="100203"/>
                  </a:lnTo>
                  <a:lnTo>
                    <a:pt x="242697" y="88011"/>
                  </a:lnTo>
                  <a:lnTo>
                    <a:pt x="240461" y="88011"/>
                  </a:lnTo>
                  <a:lnTo>
                    <a:pt x="241545" y="114984"/>
                  </a:lnTo>
                  <a:lnTo>
                    <a:pt x="242319" y="142732"/>
                  </a:lnTo>
                  <a:lnTo>
                    <a:pt x="242783" y="171217"/>
                  </a:lnTo>
                  <a:lnTo>
                    <a:pt x="242938" y="200406"/>
                  </a:lnTo>
                  <a:lnTo>
                    <a:pt x="242938" y="280288"/>
                  </a:lnTo>
                  <a:lnTo>
                    <a:pt x="243054" y="288857"/>
                  </a:lnTo>
                  <a:lnTo>
                    <a:pt x="260781" y="323596"/>
                  </a:lnTo>
                  <a:lnTo>
                    <a:pt x="269697" y="325882"/>
                  </a:lnTo>
                  <a:lnTo>
                    <a:pt x="269697" y="342265"/>
                  </a:lnTo>
                  <a:lnTo>
                    <a:pt x="176034" y="342265"/>
                  </a:lnTo>
                  <a:lnTo>
                    <a:pt x="176034" y="325882"/>
                  </a:lnTo>
                  <a:lnTo>
                    <a:pt x="182143" y="324231"/>
                  </a:lnTo>
                  <a:lnTo>
                    <a:pt x="186982" y="322325"/>
                  </a:lnTo>
                  <a:lnTo>
                    <a:pt x="190538" y="320421"/>
                  </a:lnTo>
                  <a:lnTo>
                    <a:pt x="194081" y="318388"/>
                  </a:lnTo>
                  <a:lnTo>
                    <a:pt x="196723" y="315722"/>
                  </a:lnTo>
                  <a:lnTo>
                    <a:pt x="198462" y="312293"/>
                  </a:lnTo>
                  <a:lnTo>
                    <a:pt x="200190" y="308991"/>
                  </a:lnTo>
                  <a:lnTo>
                    <a:pt x="201307" y="304673"/>
                  </a:lnTo>
                  <a:lnTo>
                    <a:pt x="201803" y="299593"/>
                  </a:lnTo>
                  <a:lnTo>
                    <a:pt x="202298" y="294513"/>
                  </a:lnTo>
                  <a:lnTo>
                    <a:pt x="202552" y="288036"/>
                  </a:lnTo>
                  <a:lnTo>
                    <a:pt x="202552" y="280288"/>
                  </a:lnTo>
                  <a:lnTo>
                    <a:pt x="202552" y="65912"/>
                  </a:lnTo>
                  <a:lnTo>
                    <a:pt x="194246" y="28448"/>
                  </a:lnTo>
                  <a:lnTo>
                    <a:pt x="176034" y="20320"/>
                  </a:lnTo>
                  <a:lnTo>
                    <a:pt x="176034" y="3937"/>
                  </a:lnTo>
                  <a:close/>
                </a:path>
                <a:path w="6654165" h="346709">
                  <a:moveTo>
                    <a:pt x="0" y="3937"/>
                  </a:moveTo>
                  <a:lnTo>
                    <a:pt x="130086" y="3937"/>
                  </a:lnTo>
                  <a:lnTo>
                    <a:pt x="130086" y="20320"/>
                  </a:lnTo>
                  <a:lnTo>
                    <a:pt x="123317" y="22098"/>
                  </a:lnTo>
                  <a:lnTo>
                    <a:pt x="118313" y="24130"/>
                  </a:lnTo>
                  <a:lnTo>
                    <a:pt x="115100" y="26162"/>
                  </a:lnTo>
                  <a:lnTo>
                    <a:pt x="111874" y="28194"/>
                  </a:lnTo>
                  <a:lnTo>
                    <a:pt x="109435" y="30734"/>
                  </a:lnTo>
                  <a:lnTo>
                    <a:pt x="103327" y="57150"/>
                  </a:lnTo>
                  <a:lnTo>
                    <a:pt x="103327" y="66421"/>
                  </a:lnTo>
                  <a:lnTo>
                    <a:pt x="103327" y="280035"/>
                  </a:lnTo>
                  <a:lnTo>
                    <a:pt x="103327" y="285750"/>
                  </a:lnTo>
                  <a:lnTo>
                    <a:pt x="103492" y="291211"/>
                  </a:lnTo>
                  <a:lnTo>
                    <a:pt x="103822" y="296163"/>
                  </a:lnTo>
                  <a:lnTo>
                    <a:pt x="104152" y="301117"/>
                  </a:lnTo>
                  <a:lnTo>
                    <a:pt x="104813" y="305054"/>
                  </a:lnTo>
                  <a:lnTo>
                    <a:pt x="105803" y="308229"/>
                  </a:lnTo>
                  <a:lnTo>
                    <a:pt x="106794" y="311404"/>
                  </a:lnTo>
                  <a:lnTo>
                    <a:pt x="108242" y="314071"/>
                  </a:lnTo>
                  <a:lnTo>
                    <a:pt x="110147" y="316230"/>
                  </a:lnTo>
                  <a:lnTo>
                    <a:pt x="112039" y="318388"/>
                  </a:lnTo>
                  <a:lnTo>
                    <a:pt x="130086" y="325882"/>
                  </a:lnTo>
                  <a:lnTo>
                    <a:pt x="130086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108" y="324231"/>
                  </a:lnTo>
                  <a:lnTo>
                    <a:pt x="10934" y="322453"/>
                  </a:lnTo>
                  <a:lnTo>
                    <a:pt x="14490" y="320548"/>
                  </a:lnTo>
                  <a:lnTo>
                    <a:pt x="18046" y="318643"/>
                  </a:lnTo>
                  <a:lnTo>
                    <a:pt x="20688" y="315975"/>
                  </a:lnTo>
                  <a:lnTo>
                    <a:pt x="22415" y="312547"/>
                  </a:lnTo>
                  <a:lnTo>
                    <a:pt x="24155" y="309245"/>
                  </a:lnTo>
                  <a:lnTo>
                    <a:pt x="25273" y="304927"/>
                  </a:lnTo>
                  <a:lnTo>
                    <a:pt x="25768" y="299720"/>
                  </a:lnTo>
                  <a:lnTo>
                    <a:pt x="26263" y="294513"/>
                  </a:lnTo>
                  <a:lnTo>
                    <a:pt x="26504" y="287909"/>
                  </a:lnTo>
                  <a:lnTo>
                    <a:pt x="26504" y="280035"/>
                  </a:lnTo>
                  <a:lnTo>
                    <a:pt x="26504" y="66167"/>
                  </a:lnTo>
                  <a:lnTo>
                    <a:pt x="26504" y="58166"/>
                  </a:lnTo>
                  <a:lnTo>
                    <a:pt x="26301" y="51688"/>
                  </a:lnTo>
                  <a:lnTo>
                    <a:pt x="14744" y="25781"/>
                  </a:lnTo>
                  <a:lnTo>
                    <a:pt x="11188" y="23749"/>
                  </a:lnTo>
                  <a:lnTo>
                    <a:pt x="6273" y="21971"/>
                  </a:lnTo>
                  <a:lnTo>
                    <a:pt x="0" y="20320"/>
                  </a:lnTo>
                  <a:lnTo>
                    <a:pt x="0" y="3937"/>
                  </a:lnTo>
                  <a:close/>
                </a:path>
                <a:path w="6654165" h="346709">
                  <a:moveTo>
                    <a:pt x="6141262" y="2159"/>
                  </a:moveTo>
                  <a:lnTo>
                    <a:pt x="6207429" y="2159"/>
                  </a:lnTo>
                  <a:lnTo>
                    <a:pt x="6289217" y="279781"/>
                  </a:lnTo>
                  <a:lnTo>
                    <a:pt x="6291860" y="288373"/>
                  </a:lnTo>
                  <a:lnTo>
                    <a:pt x="6312077" y="321945"/>
                  </a:lnTo>
                  <a:lnTo>
                    <a:pt x="6324650" y="325882"/>
                  </a:lnTo>
                  <a:lnTo>
                    <a:pt x="6324650" y="342265"/>
                  </a:lnTo>
                  <a:lnTo>
                    <a:pt x="6187871" y="342265"/>
                  </a:lnTo>
                  <a:lnTo>
                    <a:pt x="6187871" y="325882"/>
                  </a:lnTo>
                  <a:lnTo>
                    <a:pt x="6196507" y="324866"/>
                  </a:lnTo>
                  <a:lnTo>
                    <a:pt x="6202857" y="322453"/>
                  </a:lnTo>
                  <a:lnTo>
                    <a:pt x="6206921" y="318643"/>
                  </a:lnTo>
                  <a:lnTo>
                    <a:pt x="6211112" y="314833"/>
                  </a:lnTo>
                  <a:lnTo>
                    <a:pt x="6213144" y="309499"/>
                  </a:lnTo>
                  <a:lnTo>
                    <a:pt x="6213144" y="302513"/>
                  </a:lnTo>
                  <a:lnTo>
                    <a:pt x="6213144" y="297434"/>
                  </a:lnTo>
                  <a:lnTo>
                    <a:pt x="6212636" y="291719"/>
                  </a:lnTo>
                  <a:lnTo>
                    <a:pt x="6211366" y="285496"/>
                  </a:lnTo>
                  <a:lnTo>
                    <a:pt x="6210223" y="279146"/>
                  </a:lnTo>
                  <a:lnTo>
                    <a:pt x="6208318" y="271272"/>
                  </a:lnTo>
                  <a:lnTo>
                    <a:pt x="6205778" y="261620"/>
                  </a:lnTo>
                  <a:lnTo>
                    <a:pt x="6199047" y="237362"/>
                  </a:lnTo>
                  <a:lnTo>
                    <a:pt x="6093256" y="237362"/>
                  </a:lnTo>
                  <a:lnTo>
                    <a:pt x="6080810" y="273938"/>
                  </a:lnTo>
                  <a:lnTo>
                    <a:pt x="6077127" y="292862"/>
                  </a:lnTo>
                  <a:lnTo>
                    <a:pt x="6077127" y="299847"/>
                  </a:lnTo>
                  <a:lnTo>
                    <a:pt x="6078745" y="310558"/>
                  </a:lnTo>
                  <a:lnTo>
                    <a:pt x="6083588" y="318484"/>
                  </a:lnTo>
                  <a:lnTo>
                    <a:pt x="6091647" y="323599"/>
                  </a:lnTo>
                  <a:lnTo>
                    <a:pt x="6102908" y="325882"/>
                  </a:lnTo>
                  <a:lnTo>
                    <a:pt x="6102908" y="342265"/>
                  </a:lnTo>
                  <a:lnTo>
                    <a:pt x="5997117" y="342265"/>
                  </a:lnTo>
                  <a:lnTo>
                    <a:pt x="5997117" y="325882"/>
                  </a:lnTo>
                  <a:lnTo>
                    <a:pt x="6003213" y="325247"/>
                  </a:lnTo>
                  <a:lnTo>
                    <a:pt x="6008547" y="323088"/>
                  </a:lnTo>
                  <a:lnTo>
                    <a:pt x="6013119" y="319405"/>
                  </a:lnTo>
                  <a:lnTo>
                    <a:pt x="6017818" y="315722"/>
                  </a:lnTo>
                  <a:lnTo>
                    <a:pt x="6022009" y="310769"/>
                  </a:lnTo>
                  <a:lnTo>
                    <a:pt x="6038011" y="277495"/>
                  </a:lnTo>
                  <a:lnTo>
                    <a:pt x="6141262" y="2159"/>
                  </a:lnTo>
                  <a:close/>
                </a:path>
                <a:path w="6654165" h="346709">
                  <a:moveTo>
                    <a:pt x="4478578" y="2159"/>
                  </a:moveTo>
                  <a:lnTo>
                    <a:pt x="4544745" y="2159"/>
                  </a:lnTo>
                  <a:lnTo>
                    <a:pt x="4626533" y="279781"/>
                  </a:lnTo>
                  <a:lnTo>
                    <a:pt x="4629176" y="288373"/>
                  </a:lnTo>
                  <a:lnTo>
                    <a:pt x="4649393" y="321945"/>
                  </a:lnTo>
                  <a:lnTo>
                    <a:pt x="4661966" y="325882"/>
                  </a:lnTo>
                  <a:lnTo>
                    <a:pt x="4661966" y="342265"/>
                  </a:lnTo>
                  <a:lnTo>
                    <a:pt x="4525187" y="342265"/>
                  </a:lnTo>
                  <a:lnTo>
                    <a:pt x="4525187" y="325882"/>
                  </a:lnTo>
                  <a:lnTo>
                    <a:pt x="4533823" y="324866"/>
                  </a:lnTo>
                  <a:lnTo>
                    <a:pt x="4540173" y="322453"/>
                  </a:lnTo>
                  <a:lnTo>
                    <a:pt x="4544237" y="318643"/>
                  </a:lnTo>
                  <a:lnTo>
                    <a:pt x="4548428" y="314833"/>
                  </a:lnTo>
                  <a:lnTo>
                    <a:pt x="4550460" y="309499"/>
                  </a:lnTo>
                  <a:lnTo>
                    <a:pt x="4550460" y="302513"/>
                  </a:lnTo>
                  <a:lnTo>
                    <a:pt x="4550460" y="297434"/>
                  </a:lnTo>
                  <a:lnTo>
                    <a:pt x="4549952" y="291719"/>
                  </a:lnTo>
                  <a:lnTo>
                    <a:pt x="4548682" y="285496"/>
                  </a:lnTo>
                  <a:lnTo>
                    <a:pt x="4547539" y="279146"/>
                  </a:lnTo>
                  <a:lnTo>
                    <a:pt x="4545634" y="271272"/>
                  </a:lnTo>
                  <a:lnTo>
                    <a:pt x="4543094" y="261620"/>
                  </a:lnTo>
                  <a:lnTo>
                    <a:pt x="4536363" y="237362"/>
                  </a:lnTo>
                  <a:lnTo>
                    <a:pt x="4430572" y="237362"/>
                  </a:lnTo>
                  <a:lnTo>
                    <a:pt x="4418126" y="273938"/>
                  </a:lnTo>
                  <a:lnTo>
                    <a:pt x="4414443" y="292862"/>
                  </a:lnTo>
                  <a:lnTo>
                    <a:pt x="4414443" y="299847"/>
                  </a:lnTo>
                  <a:lnTo>
                    <a:pt x="4416061" y="310558"/>
                  </a:lnTo>
                  <a:lnTo>
                    <a:pt x="4420904" y="318484"/>
                  </a:lnTo>
                  <a:lnTo>
                    <a:pt x="4428963" y="323599"/>
                  </a:lnTo>
                  <a:lnTo>
                    <a:pt x="4440224" y="325882"/>
                  </a:lnTo>
                  <a:lnTo>
                    <a:pt x="4440224" y="342265"/>
                  </a:lnTo>
                  <a:lnTo>
                    <a:pt x="4334433" y="342265"/>
                  </a:lnTo>
                  <a:lnTo>
                    <a:pt x="4334433" y="325882"/>
                  </a:lnTo>
                  <a:lnTo>
                    <a:pt x="4340529" y="325247"/>
                  </a:lnTo>
                  <a:lnTo>
                    <a:pt x="4345863" y="323088"/>
                  </a:lnTo>
                  <a:lnTo>
                    <a:pt x="4350435" y="319405"/>
                  </a:lnTo>
                  <a:lnTo>
                    <a:pt x="4355134" y="315722"/>
                  </a:lnTo>
                  <a:lnTo>
                    <a:pt x="4359325" y="310769"/>
                  </a:lnTo>
                  <a:lnTo>
                    <a:pt x="4375327" y="277495"/>
                  </a:lnTo>
                  <a:lnTo>
                    <a:pt x="4478578" y="2159"/>
                  </a:lnTo>
                  <a:close/>
                </a:path>
                <a:path w="6654165" h="346709">
                  <a:moveTo>
                    <a:pt x="2348026" y="2159"/>
                  </a:moveTo>
                  <a:lnTo>
                    <a:pt x="2414193" y="2159"/>
                  </a:lnTo>
                  <a:lnTo>
                    <a:pt x="2495981" y="279781"/>
                  </a:lnTo>
                  <a:lnTo>
                    <a:pt x="2498624" y="288373"/>
                  </a:lnTo>
                  <a:lnTo>
                    <a:pt x="2518841" y="321945"/>
                  </a:lnTo>
                  <a:lnTo>
                    <a:pt x="2531414" y="325882"/>
                  </a:lnTo>
                  <a:lnTo>
                    <a:pt x="2531414" y="342265"/>
                  </a:lnTo>
                  <a:lnTo>
                    <a:pt x="2394635" y="342265"/>
                  </a:lnTo>
                  <a:lnTo>
                    <a:pt x="2394635" y="325882"/>
                  </a:lnTo>
                  <a:lnTo>
                    <a:pt x="2403271" y="324866"/>
                  </a:lnTo>
                  <a:lnTo>
                    <a:pt x="2409621" y="322453"/>
                  </a:lnTo>
                  <a:lnTo>
                    <a:pt x="2413685" y="318643"/>
                  </a:lnTo>
                  <a:lnTo>
                    <a:pt x="2417876" y="314833"/>
                  </a:lnTo>
                  <a:lnTo>
                    <a:pt x="2419908" y="309499"/>
                  </a:lnTo>
                  <a:lnTo>
                    <a:pt x="2419908" y="302513"/>
                  </a:lnTo>
                  <a:lnTo>
                    <a:pt x="2419908" y="297434"/>
                  </a:lnTo>
                  <a:lnTo>
                    <a:pt x="2419400" y="291719"/>
                  </a:lnTo>
                  <a:lnTo>
                    <a:pt x="2418130" y="285496"/>
                  </a:lnTo>
                  <a:lnTo>
                    <a:pt x="2416987" y="279146"/>
                  </a:lnTo>
                  <a:lnTo>
                    <a:pt x="2415082" y="271272"/>
                  </a:lnTo>
                  <a:lnTo>
                    <a:pt x="2412542" y="261620"/>
                  </a:lnTo>
                  <a:lnTo>
                    <a:pt x="2405811" y="237362"/>
                  </a:lnTo>
                  <a:lnTo>
                    <a:pt x="2300020" y="237362"/>
                  </a:lnTo>
                  <a:lnTo>
                    <a:pt x="2287574" y="273938"/>
                  </a:lnTo>
                  <a:lnTo>
                    <a:pt x="2283891" y="292862"/>
                  </a:lnTo>
                  <a:lnTo>
                    <a:pt x="2283891" y="299847"/>
                  </a:lnTo>
                  <a:lnTo>
                    <a:pt x="2285509" y="310558"/>
                  </a:lnTo>
                  <a:lnTo>
                    <a:pt x="2290352" y="318484"/>
                  </a:lnTo>
                  <a:lnTo>
                    <a:pt x="2298411" y="323599"/>
                  </a:lnTo>
                  <a:lnTo>
                    <a:pt x="2309672" y="325882"/>
                  </a:lnTo>
                  <a:lnTo>
                    <a:pt x="2309672" y="342265"/>
                  </a:lnTo>
                  <a:lnTo>
                    <a:pt x="2203881" y="342265"/>
                  </a:lnTo>
                  <a:lnTo>
                    <a:pt x="2203881" y="325882"/>
                  </a:lnTo>
                  <a:lnTo>
                    <a:pt x="2209977" y="325247"/>
                  </a:lnTo>
                  <a:lnTo>
                    <a:pt x="2215311" y="323088"/>
                  </a:lnTo>
                  <a:lnTo>
                    <a:pt x="2219883" y="319405"/>
                  </a:lnTo>
                  <a:lnTo>
                    <a:pt x="2224582" y="315722"/>
                  </a:lnTo>
                  <a:lnTo>
                    <a:pt x="2228773" y="310769"/>
                  </a:lnTo>
                  <a:lnTo>
                    <a:pt x="2244775" y="277495"/>
                  </a:lnTo>
                  <a:lnTo>
                    <a:pt x="2348026" y="2159"/>
                  </a:lnTo>
                  <a:close/>
                </a:path>
                <a:path w="6654165" h="346709">
                  <a:moveTo>
                    <a:pt x="4227372" y="0"/>
                  </a:moveTo>
                  <a:lnTo>
                    <a:pt x="4272711" y="2667"/>
                  </a:lnTo>
                  <a:lnTo>
                    <a:pt x="4315129" y="11684"/>
                  </a:lnTo>
                  <a:lnTo>
                    <a:pt x="4315129" y="83438"/>
                  </a:lnTo>
                  <a:lnTo>
                    <a:pt x="4281474" y="83438"/>
                  </a:lnTo>
                  <a:lnTo>
                    <a:pt x="4278018" y="70365"/>
                  </a:lnTo>
                  <a:lnTo>
                    <a:pt x="4273727" y="59150"/>
                  </a:lnTo>
                  <a:lnTo>
                    <a:pt x="4238798" y="29789"/>
                  </a:lnTo>
                  <a:lnTo>
                    <a:pt x="4228896" y="28956"/>
                  </a:lnTo>
                  <a:lnTo>
                    <a:pt x="4210541" y="31311"/>
                  </a:lnTo>
                  <a:lnTo>
                    <a:pt x="4169714" y="66548"/>
                  </a:lnTo>
                  <a:lnTo>
                    <a:pt x="4154633" y="113141"/>
                  </a:lnTo>
                  <a:lnTo>
                    <a:pt x="4149648" y="177927"/>
                  </a:lnTo>
                  <a:lnTo>
                    <a:pt x="4150791" y="210143"/>
                  </a:lnTo>
                  <a:lnTo>
                    <a:pt x="4159935" y="262098"/>
                  </a:lnTo>
                  <a:lnTo>
                    <a:pt x="4178152" y="297295"/>
                  </a:lnTo>
                  <a:lnTo>
                    <a:pt x="4221657" y="317119"/>
                  </a:lnTo>
                  <a:lnTo>
                    <a:pt x="4230299" y="316739"/>
                  </a:lnTo>
                  <a:lnTo>
                    <a:pt x="4265714" y="298577"/>
                  </a:lnTo>
                  <a:lnTo>
                    <a:pt x="4281220" y="258699"/>
                  </a:lnTo>
                  <a:lnTo>
                    <a:pt x="4315129" y="258699"/>
                  </a:lnTo>
                  <a:lnTo>
                    <a:pt x="4315129" y="333756"/>
                  </a:lnTo>
                  <a:lnTo>
                    <a:pt x="4301796" y="336778"/>
                  </a:lnTo>
                  <a:lnTo>
                    <a:pt x="4253987" y="344487"/>
                  </a:lnTo>
                  <a:lnTo>
                    <a:pt x="4218482" y="346202"/>
                  </a:lnTo>
                  <a:lnTo>
                    <a:pt x="4193934" y="345035"/>
                  </a:lnTo>
                  <a:lnTo>
                    <a:pt x="4151885" y="335700"/>
                  </a:lnTo>
                  <a:lnTo>
                    <a:pt x="4106056" y="304276"/>
                  </a:lnTo>
                  <a:lnTo>
                    <a:pt x="4086275" y="271399"/>
                  </a:lnTo>
                  <a:lnTo>
                    <a:pt x="4074671" y="228901"/>
                  </a:lnTo>
                  <a:lnTo>
                    <a:pt x="4070781" y="176403"/>
                  </a:lnTo>
                  <a:lnTo>
                    <a:pt x="4071924" y="150403"/>
                  </a:lnTo>
                  <a:lnTo>
                    <a:pt x="4081068" y="103643"/>
                  </a:lnTo>
                  <a:lnTo>
                    <a:pt x="4099211" y="64166"/>
                  </a:lnTo>
                  <a:lnTo>
                    <a:pt x="4126020" y="33496"/>
                  </a:lnTo>
                  <a:lnTo>
                    <a:pt x="4161257" y="12162"/>
                  </a:lnTo>
                  <a:lnTo>
                    <a:pt x="4203635" y="1355"/>
                  </a:lnTo>
                  <a:lnTo>
                    <a:pt x="422737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4418" y="1584168"/>
            <a:ext cx="3894640" cy="494543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77062" y="2501646"/>
            <a:ext cx="3383915" cy="298704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5080" indent="2540" algn="ctr">
              <a:lnSpc>
                <a:spcPct val="88000"/>
              </a:lnSpc>
              <a:spcBef>
                <a:spcPts val="615"/>
              </a:spcBef>
            </a:pP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These </a:t>
            </a:r>
            <a:r>
              <a:rPr sz="3600" b="1" spc="-20" dirty="0">
                <a:solidFill>
                  <a:srgbClr val="FFFFFF"/>
                </a:solidFill>
                <a:latin typeface="Cambria"/>
                <a:cs typeface="Cambria"/>
              </a:rPr>
              <a:t>are </a:t>
            </a:r>
            <a:r>
              <a:rPr sz="36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tailored</a:t>
            </a:r>
            <a:r>
              <a:rPr sz="3600" b="1" spc="-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25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3600" b="1" spc="-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meet </a:t>
            </a:r>
            <a:r>
              <a:rPr sz="3600" b="1" spc="-77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unique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 needs of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a </a:t>
            </a:r>
            <a:r>
              <a:rPr sz="36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specific </a:t>
            </a:r>
            <a:r>
              <a:rPr sz="36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patients</a:t>
            </a:r>
            <a:endParaRPr sz="3600">
              <a:latin typeface="Cambria"/>
              <a:cs typeface="Cambri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11040" y="1565147"/>
            <a:ext cx="3928871" cy="498348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140833" y="2742387"/>
            <a:ext cx="2670810" cy="250444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 algn="ctr">
              <a:lnSpc>
                <a:spcPct val="87900"/>
              </a:lnSpc>
              <a:spcBef>
                <a:spcPts val="625"/>
              </a:spcBef>
            </a:pP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Eg:</a:t>
            </a:r>
            <a:r>
              <a:rPr sz="3600" b="1" spc="-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3600" b="1" spc="-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patient </a:t>
            </a:r>
            <a:r>
              <a:rPr sz="3600" b="1" spc="-78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with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heart </a:t>
            </a:r>
            <a:r>
              <a:rPr sz="36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attack </a:t>
            </a:r>
            <a:r>
              <a:rPr sz="36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20" dirty="0">
                <a:solidFill>
                  <a:srgbClr val="FFFFFF"/>
                </a:solidFill>
                <a:latin typeface="Cambria"/>
                <a:cs typeface="Cambria"/>
              </a:rPr>
              <a:t>(Myocardial </a:t>
            </a:r>
            <a:r>
              <a:rPr sz="36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infarction)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7550" y="519430"/>
            <a:ext cx="6327140" cy="769620"/>
            <a:chOff x="1027550" y="519430"/>
            <a:chExt cx="6327140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7550" y="984855"/>
              <a:ext cx="6291871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084" y="524002"/>
              <a:ext cx="6315913" cy="4678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09725" y="617093"/>
              <a:ext cx="5116830" cy="188595"/>
            </a:xfrm>
            <a:custGeom>
              <a:avLst/>
              <a:gdLst/>
              <a:ahLst/>
              <a:cxnLst/>
              <a:rect l="l" t="t" r="r" b="b"/>
              <a:pathLst>
                <a:path w="5116830" h="188595">
                  <a:moveTo>
                    <a:pt x="5062728" y="0"/>
                  </a:moveTo>
                  <a:lnTo>
                    <a:pt x="4995672" y="188595"/>
                  </a:lnTo>
                  <a:lnTo>
                    <a:pt x="5116322" y="188595"/>
                  </a:lnTo>
                  <a:lnTo>
                    <a:pt x="5062728" y="0"/>
                  </a:lnTo>
                  <a:close/>
                </a:path>
                <a:path w="5116830" h="188595">
                  <a:moveTo>
                    <a:pt x="2814828" y="0"/>
                  </a:moveTo>
                  <a:lnTo>
                    <a:pt x="2747772" y="188595"/>
                  </a:lnTo>
                  <a:lnTo>
                    <a:pt x="2868422" y="188595"/>
                  </a:lnTo>
                  <a:lnTo>
                    <a:pt x="2814828" y="0"/>
                  </a:lnTo>
                  <a:close/>
                </a:path>
                <a:path w="5116830" h="188595">
                  <a:moveTo>
                    <a:pt x="67056" y="0"/>
                  </a:moveTo>
                  <a:lnTo>
                    <a:pt x="0" y="188595"/>
                  </a:lnTo>
                  <a:lnTo>
                    <a:pt x="120650" y="188595"/>
                  </a:lnTo>
                  <a:lnTo>
                    <a:pt x="6705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4125" y="564007"/>
              <a:ext cx="130048" cy="1982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1334" y="564007"/>
              <a:ext cx="132080" cy="19596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42286" y="568579"/>
              <a:ext cx="169545" cy="378460"/>
            </a:xfrm>
            <a:custGeom>
              <a:avLst/>
              <a:gdLst/>
              <a:ahLst/>
              <a:cxnLst/>
              <a:rect l="l" t="t" r="r" b="b"/>
              <a:pathLst>
                <a:path w="169544" h="378459">
                  <a:moveTo>
                    <a:pt x="29844" y="0"/>
                  </a:moveTo>
                  <a:lnTo>
                    <a:pt x="20181" y="45"/>
                  </a:lnTo>
                  <a:lnTo>
                    <a:pt x="11969" y="174"/>
                  </a:lnTo>
                  <a:lnTo>
                    <a:pt x="5234" y="375"/>
                  </a:lnTo>
                  <a:lnTo>
                    <a:pt x="0" y="635"/>
                  </a:lnTo>
                  <a:lnTo>
                    <a:pt x="0" y="377317"/>
                  </a:lnTo>
                  <a:lnTo>
                    <a:pt x="4190" y="377797"/>
                  </a:lnTo>
                  <a:lnTo>
                    <a:pt x="10667" y="378110"/>
                  </a:lnTo>
                  <a:lnTo>
                    <a:pt x="19430" y="378281"/>
                  </a:lnTo>
                  <a:lnTo>
                    <a:pt x="30480" y="378333"/>
                  </a:lnTo>
                  <a:lnTo>
                    <a:pt x="48146" y="377666"/>
                  </a:lnTo>
                  <a:lnTo>
                    <a:pt x="92456" y="367665"/>
                  </a:lnTo>
                  <a:lnTo>
                    <a:pt x="124206" y="345567"/>
                  </a:lnTo>
                  <a:lnTo>
                    <a:pt x="150834" y="303168"/>
                  </a:lnTo>
                  <a:lnTo>
                    <a:pt x="162339" y="264408"/>
                  </a:lnTo>
                  <a:lnTo>
                    <a:pt x="168296" y="215310"/>
                  </a:lnTo>
                  <a:lnTo>
                    <a:pt x="169037" y="187451"/>
                  </a:lnTo>
                  <a:lnTo>
                    <a:pt x="167985" y="156993"/>
                  </a:lnTo>
                  <a:lnTo>
                    <a:pt x="159500" y="104173"/>
                  </a:lnTo>
                  <a:lnTo>
                    <a:pt x="142589" y="62194"/>
                  </a:lnTo>
                  <a:lnTo>
                    <a:pt x="118586" y="31245"/>
                  </a:lnTo>
                  <a:lnTo>
                    <a:pt x="69929" y="4968"/>
                  </a:lnTo>
                  <a:lnTo>
                    <a:pt x="2984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3562" y="564007"/>
              <a:ext cx="132080" cy="19596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34084" y="524002"/>
              <a:ext cx="6316345" cy="467995"/>
            </a:xfrm>
            <a:custGeom>
              <a:avLst/>
              <a:gdLst/>
              <a:ahLst/>
              <a:cxnLst/>
              <a:rect l="l" t="t" r="r" b="b"/>
              <a:pathLst>
                <a:path w="6316345" h="467994">
                  <a:moveTo>
                    <a:pt x="5909005" y="5334"/>
                  </a:moveTo>
                  <a:lnTo>
                    <a:pt x="6044641" y="5334"/>
                  </a:lnTo>
                  <a:lnTo>
                    <a:pt x="6163259" y="211327"/>
                  </a:lnTo>
                  <a:lnTo>
                    <a:pt x="6183529" y="248189"/>
                  </a:lnTo>
                  <a:lnTo>
                    <a:pt x="6208756" y="296116"/>
                  </a:lnTo>
                  <a:lnTo>
                    <a:pt x="6223457" y="326517"/>
                  </a:lnTo>
                  <a:lnTo>
                    <a:pt x="6228918" y="326517"/>
                  </a:lnTo>
                  <a:lnTo>
                    <a:pt x="6227271" y="285583"/>
                  </a:lnTo>
                  <a:lnTo>
                    <a:pt x="6226124" y="242792"/>
                  </a:lnTo>
                  <a:lnTo>
                    <a:pt x="6225453" y="198143"/>
                  </a:lnTo>
                  <a:lnTo>
                    <a:pt x="6225235" y="151637"/>
                  </a:lnTo>
                  <a:lnTo>
                    <a:pt x="6225235" y="89408"/>
                  </a:lnTo>
                  <a:lnTo>
                    <a:pt x="6225118" y="79289"/>
                  </a:lnTo>
                  <a:lnTo>
                    <a:pt x="6218250" y="43180"/>
                  </a:lnTo>
                  <a:lnTo>
                    <a:pt x="6215964" y="39877"/>
                  </a:lnTo>
                  <a:lnTo>
                    <a:pt x="6189294" y="27432"/>
                  </a:lnTo>
                  <a:lnTo>
                    <a:pt x="6189294" y="5334"/>
                  </a:lnTo>
                  <a:lnTo>
                    <a:pt x="6315913" y="5334"/>
                  </a:lnTo>
                  <a:lnTo>
                    <a:pt x="6315913" y="27432"/>
                  </a:lnTo>
                  <a:lnTo>
                    <a:pt x="6307023" y="30352"/>
                  </a:lnTo>
                  <a:lnTo>
                    <a:pt x="6300673" y="32765"/>
                  </a:lnTo>
                  <a:lnTo>
                    <a:pt x="6296990" y="34798"/>
                  </a:lnTo>
                  <a:lnTo>
                    <a:pt x="6293307" y="36830"/>
                  </a:lnTo>
                  <a:lnTo>
                    <a:pt x="6290132" y="39497"/>
                  </a:lnTo>
                  <a:lnTo>
                    <a:pt x="6287592" y="42925"/>
                  </a:lnTo>
                  <a:lnTo>
                    <a:pt x="6285052" y="46227"/>
                  </a:lnTo>
                  <a:lnTo>
                    <a:pt x="6283147" y="51308"/>
                  </a:lnTo>
                  <a:lnTo>
                    <a:pt x="6279718" y="89408"/>
                  </a:lnTo>
                  <a:lnTo>
                    <a:pt x="6279718" y="462407"/>
                  </a:lnTo>
                  <a:lnTo>
                    <a:pt x="6194755" y="462407"/>
                  </a:lnTo>
                  <a:lnTo>
                    <a:pt x="6044006" y="201930"/>
                  </a:lnTo>
                  <a:lnTo>
                    <a:pt x="6017542" y="154686"/>
                  </a:lnTo>
                  <a:lnTo>
                    <a:pt x="5999175" y="118872"/>
                  </a:lnTo>
                  <a:lnTo>
                    <a:pt x="5996127" y="118872"/>
                  </a:lnTo>
                  <a:lnTo>
                    <a:pt x="5997607" y="155376"/>
                  </a:lnTo>
                  <a:lnTo>
                    <a:pt x="5998635" y="192881"/>
                  </a:lnTo>
                  <a:lnTo>
                    <a:pt x="5999234" y="231386"/>
                  </a:lnTo>
                  <a:lnTo>
                    <a:pt x="5999429" y="270890"/>
                  </a:lnTo>
                  <a:lnTo>
                    <a:pt x="5999429" y="378713"/>
                  </a:lnTo>
                  <a:lnTo>
                    <a:pt x="5999593" y="390336"/>
                  </a:lnTo>
                  <a:lnTo>
                    <a:pt x="6010986" y="429768"/>
                  </a:lnTo>
                  <a:lnTo>
                    <a:pt x="6035624" y="440309"/>
                  </a:lnTo>
                  <a:lnTo>
                    <a:pt x="6035624" y="462407"/>
                  </a:lnTo>
                  <a:lnTo>
                    <a:pt x="5909005" y="462407"/>
                  </a:lnTo>
                  <a:lnTo>
                    <a:pt x="5909005" y="440309"/>
                  </a:lnTo>
                  <a:lnTo>
                    <a:pt x="5917260" y="438150"/>
                  </a:lnTo>
                  <a:lnTo>
                    <a:pt x="5923864" y="435610"/>
                  </a:lnTo>
                  <a:lnTo>
                    <a:pt x="5928690" y="432943"/>
                  </a:lnTo>
                  <a:lnTo>
                    <a:pt x="5933516" y="430275"/>
                  </a:lnTo>
                  <a:lnTo>
                    <a:pt x="5937072" y="426720"/>
                  </a:lnTo>
                  <a:lnTo>
                    <a:pt x="5939358" y="422148"/>
                  </a:lnTo>
                  <a:lnTo>
                    <a:pt x="5941771" y="417575"/>
                  </a:lnTo>
                  <a:lnTo>
                    <a:pt x="5944946" y="378713"/>
                  </a:lnTo>
                  <a:lnTo>
                    <a:pt x="5944946" y="89026"/>
                  </a:lnTo>
                  <a:lnTo>
                    <a:pt x="5941263" y="48006"/>
                  </a:lnTo>
                  <a:lnTo>
                    <a:pt x="5909005" y="27432"/>
                  </a:lnTo>
                  <a:lnTo>
                    <a:pt x="5909005" y="5334"/>
                  </a:lnTo>
                  <a:close/>
                </a:path>
                <a:path w="6316345" h="467994">
                  <a:moveTo>
                    <a:pt x="5085537" y="5334"/>
                  </a:moveTo>
                  <a:lnTo>
                    <a:pt x="5261432" y="5334"/>
                  </a:lnTo>
                  <a:lnTo>
                    <a:pt x="5261432" y="27432"/>
                  </a:lnTo>
                  <a:lnTo>
                    <a:pt x="5253304" y="29718"/>
                  </a:lnTo>
                  <a:lnTo>
                    <a:pt x="5246954" y="32131"/>
                  </a:lnTo>
                  <a:lnTo>
                    <a:pt x="5242255" y="34671"/>
                  </a:lnTo>
                  <a:lnTo>
                    <a:pt x="5237556" y="37211"/>
                  </a:lnTo>
                  <a:lnTo>
                    <a:pt x="5234000" y="40767"/>
                  </a:lnTo>
                  <a:lnTo>
                    <a:pt x="5231460" y="45212"/>
                  </a:lnTo>
                  <a:lnTo>
                    <a:pt x="5228793" y="49657"/>
                  </a:lnTo>
                  <a:lnTo>
                    <a:pt x="5227142" y="55372"/>
                  </a:lnTo>
                  <a:lnTo>
                    <a:pt x="5225237" y="89026"/>
                  </a:lnTo>
                  <a:lnTo>
                    <a:pt x="5225237" y="422656"/>
                  </a:lnTo>
                  <a:lnTo>
                    <a:pt x="5290134" y="422656"/>
                  </a:lnTo>
                  <a:lnTo>
                    <a:pt x="5299373" y="422275"/>
                  </a:lnTo>
                  <a:lnTo>
                    <a:pt x="5337092" y="403879"/>
                  </a:lnTo>
                  <a:lnTo>
                    <a:pt x="5356301" y="365125"/>
                  </a:lnTo>
                  <a:lnTo>
                    <a:pt x="5366207" y="327151"/>
                  </a:lnTo>
                  <a:lnTo>
                    <a:pt x="5412054" y="327151"/>
                  </a:lnTo>
                  <a:lnTo>
                    <a:pt x="5404688" y="462407"/>
                  </a:lnTo>
                  <a:lnTo>
                    <a:pt x="5085537" y="462407"/>
                  </a:lnTo>
                  <a:lnTo>
                    <a:pt x="5085537" y="440309"/>
                  </a:lnTo>
                  <a:lnTo>
                    <a:pt x="5093792" y="438150"/>
                  </a:lnTo>
                  <a:lnTo>
                    <a:pt x="5100396" y="435610"/>
                  </a:lnTo>
                  <a:lnTo>
                    <a:pt x="5120868" y="399081"/>
                  </a:lnTo>
                  <a:lnTo>
                    <a:pt x="5121351" y="378078"/>
                  </a:lnTo>
                  <a:lnTo>
                    <a:pt x="5121351" y="89788"/>
                  </a:lnTo>
                  <a:lnTo>
                    <a:pt x="5118557" y="50292"/>
                  </a:lnTo>
                  <a:lnTo>
                    <a:pt x="5085537" y="27432"/>
                  </a:lnTo>
                  <a:lnTo>
                    <a:pt x="5085537" y="5334"/>
                  </a:lnTo>
                  <a:close/>
                </a:path>
                <a:path w="6316345" h="467994">
                  <a:moveTo>
                    <a:pt x="4664913" y="5334"/>
                  </a:moveTo>
                  <a:lnTo>
                    <a:pt x="4859477" y="5334"/>
                  </a:lnTo>
                  <a:lnTo>
                    <a:pt x="4899198" y="7237"/>
                  </a:lnTo>
                  <a:lnTo>
                    <a:pt x="4962686" y="22425"/>
                  </a:lnTo>
                  <a:lnTo>
                    <a:pt x="5004906" y="52877"/>
                  </a:lnTo>
                  <a:lnTo>
                    <a:pt x="5025999" y="99498"/>
                  </a:lnTo>
                  <a:lnTo>
                    <a:pt x="5028641" y="128905"/>
                  </a:lnTo>
                  <a:lnTo>
                    <a:pt x="5027402" y="150455"/>
                  </a:lnTo>
                  <a:lnTo>
                    <a:pt x="5017496" y="189126"/>
                  </a:lnTo>
                  <a:lnTo>
                    <a:pt x="4984667" y="235140"/>
                  </a:lnTo>
                  <a:lnTo>
                    <a:pt x="4951552" y="256032"/>
                  </a:lnTo>
                  <a:lnTo>
                    <a:pt x="4909404" y="268716"/>
                  </a:lnTo>
                  <a:lnTo>
                    <a:pt x="4857826" y="272923"/>
                  </a:lnTo>
                  <a:lnTo>
                    <a:pt x="4842350" y="272829"/>
                  </a:lnTo>
                  <a:lnTo>
                    <a:pt x="4828314" y="272557"/>
                  </a:lnTo>
                  <a:lnTo>
                    <a:pt x="4815731" y="272119"/>
                  </a:lnTo>
                  <a:lnTo>
                    <a:pt x="4804613" y="271525"/>
                  </a:lnTo>
                  <a:lnTo>
                    <a:pt x="4804613" y="378713"/>
                  </a:lnTo>
                  <a:lnTo>
                    <a:pt x="4809185" y="421132"/>
                  </a:lnTo>
                  <a:lnTo>
                    <a:pt x="4811852" y="424814"/>
                  </a:lnTo>
                  <a:lnTo>
                    <a:pt x="4814392" y="428498"/>
                  </a:lnTo>
                  <a:lnTo>
                    <a:pt x="4818075" y="431546"/>
                  </a:lnTo>
                  <a:lnTo>
                    <a:pt x="4822901" y="433959"/>
                  </a:lnTo>
                  <a:lnTo>
                    <a:pt x="4827600" y="436499"/>
                  </a:lnTo>
                  <a:lnTo>
                    <a:pt x="4835093" y="438531"/>
                  </a:lnTo>
                  <a:lnTo>
                    <a:pt x="4845126" y="440309"/>
                  </a:lnTo>
                  <a:lnTo>
                    <a:pt x="4845126" y="462407"/>
                  </a:lnTo>
                  <a:lnTo>
                    <a:pt x="4664913" y="462407"/>
                  </a:lnTo>
                  <a:lnTo>
                    <a:pt x="4664913" y="440309"/>
                  </a:lnTo>
                  <a:lnTo>
                    <a:pt x="4673168" y="438150"/>
                  </a:lnTo>
                  <a:lnTo>
                    <a:pt x="4679772" y="435737"/>
                  </a:lnTo>
                  <a:lnTo>
                    <a:pt x="4700244" y="399409"/>
                  </a:lnTo>
                  <a:lnTo>
                    <a:pt x="4700727" y="378460"/>
                  </a:lnTo>
                  <a:lnTo>
                    <a:pt x="4700727" y="89788"/>
                  </a:lnTo>
                  <a:lnTo>
                    <a:pt x="4697933" y="50292"/>
                  </a:lnTo>
                  <a:lnTo>
                    <a:pt x="4664913" y="27432"/>
                  </a:lnTo>
                  <a:lnTo>
                    <a:pt x="4664913" y="5334"/>
                  </a:lnTo>
                  <a:close/>
                </a:path>
                <a:path w="6316345" h="467994">
                  <a:moveTo>
                    <a:pt x="4116273" y="5334"/>
                  </a:moveTo>
                  <a:lnTo>
                    <a:pt x="4448505" y="5334"/>
                  </a:lnTo>
                  <a:lnTo>
                    <a:pt x="4448505" y="111887"/>
                  </a:lnTo>
                  <a:lnTo>
                    <a:pt x="4402658" y="111887"/>
                  </a:lnTo>
                  <a:lnTo>
                    <a:pt x="4397346" y="97266"/>
                  </a:lnTo>
                  <a:lnTo>
                    <a:pt x="4392450" y="85216"/>
                  </a:lnTo>
                  <a:lnTo>
                    <a:pt x="4365447" y="51053"/>
                  </a:lnTo>
                  <a:lnTo>
                    <a:pt x="4328998" y="44576"/>
                  </a:lnTo>
                  <a:lnTo>
                    <a:pt x="4255973" y="44576"/>
                  </a:lnTo>
                  <a:lnTo>
                    <a:pt x="4255973" y="205232"/>
                  </a:lnTo>
                  <a:lnTo>
                    <a:pt x="4300169" y="205232"/>
                  </a:lnTo>
                  <a:lnTo>
                    <a:pt x="4309948" y="205232"/>
                  </a:lnTo>
                  <a:lnTo>
                    <a:pt x="4317695" y="203835"/>
                  </a:lnTo>
                  <a:lnTo>
                    <a:pt x="4323283" y="201040"/>
                  </a:lnTo>
                  <a:lnTo>
                    <a:pt x="4328871" y="198247"/>
                  </a:lnTo>
                  <a:lnTo>
                    <a:pt x="4347667" y="157099"/>
                  </a:lnTo>
                  <a:lnTo>
                    <a:pt x="4385513" y="157099"/>
                  </a:lnTo>
                  <a:lnTo>
                    <a:pt x="4385513" y="292988"/>
                  </a:lnTo>
                  <a:lnTo>
                    <a:pt x="4347667" y="292988"/>
                  </a:lnTo>
                  <a:lnTo>
                    <a:pt x="4345291" y="283846"/>
                  </a:lnTo>
                  <a:lnTo>
                    <a:pt x="4342761" y="275859"/>
                  </a:lnTo>
                  <a:lnTo>
                    <a:pt x="4323791" y="248793"/>
                  </a:lnTo>
                  <a:lnTo>
                    <a:pt x="4318584" y="245872"/>
                  </a:lnTo>
                  <a:lnTo>
                    <a:pt x="4310710" y="244475"/>
                  </a:lnTo>
                  <a:lnTo>
                    <a:pt x="4300169" y="244475"/>
                  </a:lnTo>
                  <a:lnTo>
                    <a:pt x="4255973" y="244475"/>
                  </a:lnTo>
                  <a:lnTo>
                    <a:pt x="4255973" y="423290"/>
                  </a:lnTo>
                  <a:lnTo>
                    <a:pt x="4328617" y="423290"/>
                  </a:lnTo>
                  <a:lnTo>
                    <a:pt x="4336491" y="423290"/>
                  </a:lnTo>
                  <a:lnTo>
                    <a:pt x="4362780" y="416560"/>
                  </a:lnTo>
                  <a:lnTo>
                    <a:pt x="4366971" y="414147"/>
                  </a:lnTo>
                  <a:lnTo>
                    <a:pt x="4371035" y="410718"/>
                  </a:lnTo>
                  <a:lnTo>
                    <a:pt x="4374972" y="406526"/>
                  </a:lnTo>
                  <a:lnTo>
                    <a:pt x="4378909" y="402336"/>
                  </a:lnTo>
                  <a:lnTo>
                    <a:pt x="4382338" y="397763"/>
                  </a:lnTo>
                  <a:lnTo>
                    <a:pt x="4385386" y="392811"/>
                  </a:lnTo>
                  <a:lnTo>
                    <a:pt x="4388434" y="387858"/>
                  </a:lnTo>
                  <a:lnTo>
                    <a:pt x="4402983" y="350234"/>
                  </a:lnTo>
                  <a:lnTo>
                    <a:pt x="4405960" y="340233"/>
                  </a:lnTo>
                  <a:lnTo>
                    <a:pt x="4451807" y="340233"/>
                  </a:lnTo>
                  <a:lnTo>
                    <a:pt x="4445457" y="462407"/>
                  </a:lnTo>
                  <a:lnTo>
                    <a:pt x="4116273" y="462407"/>
                  </a:lnTo>
                  <a:lnTo>
                    <a:pt x="4116273" y="440309"/>
                  </a:lnTo>
                  <a:lnTo>
                    <a:pt x="4124528" y="438150"/>
                  </a:lnTo>
                  <a:lnTo>
                    <a:pt x="4131132" y="435737"/>
                  </a:lnTo>
                  <a:lnTo>
                    <a:pt x="4135958" y="433197"/>
                  </a:lnTo>
                  <a:lnTo>
                    <a:pt x="4140657" y="430530"/>
                  </a:lnTo>
                  <a:lnTo>
                    <a:pt x="4144340" y="426974"/>
                  </a:lnTo>
                  <a:lnTo>
                    <a:pt x="4146626" y="422401"/>
                  </a:lnTo>
                  <a:lnTo>
                    <a:pt x="4148912" y="417830"/>
                  </a:lnTo>
                  <a:lnTo>
                    <a:pt x="4152087" y="378460"/>
                  </a:lnTo>
                  <a:lnTo>
                    <a:pt x="4152087" y="89788"/>
                  </a:lnTo>
                  <a:lnTo>
                    <a:pt x="4149293" y="50292"/>
                  </a:lnTo>
                  <a:lnTo>
                    <a:pt x="4116273" y="27432"/>
                  </a:lnTo>
                  <a:lnTo>
                    <a:pt x="4116273" y="5334"/>
                  </a:lnTo>
                  <a:close/>
                </a:path>
                <a:path w="6316345" h="467994">
                  <a:moveTo>
                    <a:pt x="3662121" y="5334"/>
                  </a:moveTo>
                  <a:lnTo>
                    <a:pt x="3857447" y="5334"/>
                  </a:lnTo>
                  <a:lnTo>
                    <a:pt x="3876425" y="5689"/>
                  </a:lnTo>
                  <a:lnTo>
                    <a:pt x="3924503" y="10922"/>
                  </a:lnTo>
                  <a:lnTo>
                    <a:pt x="3962079" y="22477"/>
                  </a:lnTo>
                  <a:lnTo>
                    <a:pt x="3996018" y="44600"/>
                  </a:lnTo>
                  <a:lnTo>
                    <a:pt x="4021023" y="84582"/>
                  </a:lnTo>
                  <a:lnTo>
                    <a:pt x="4027500" y="128650"/>
                  </a:lnTo>
                  <a:lnTo>
                    <a:pt x="4026783" y="144442"/>
                  </a:lnTo>
                  <a:lnTo>
                    <a:pt x="4015943" y="184912"/>
                  </a:lnTo>
                  <a:lnTo>
                    <a:pt x="3984828" y="223900"/>
                  </a:lnTo>
                  <a:lnTo>
                    <a:pt x="3947948" y="246135"/>
                  </a:lnTo>
                  <a:lnTo>
                    <a:pt x="3932377" y="253111"/>
                  </a:lnTo>
                  <a:lnTo>
                    <a:pt x="3932377" y="256539"/>
                  </a:lnTo>
                  <a:lnTo>
                    <a:pt x="3973398" y="285114"/>
                  </a:lnTo>
                  <a:lnTo>
                    <a:pt x="3995972" y="317386"/>
                  </a:lnTo>
                  <a:lnTo>
                    <a:pt x="4023817" y="376047"/>
                  </a:lnTo>
                  <a:lnTo>
                    <a:pt x="4030843" y="390334"/>
                  </a:lnTo>
                  <a:lnTo>
                    <a:pt x="4059041" y="428646"/>
                  </a:lnTo>
                  <a:lnTo>
                    <a:pt x="4084777" y="440309"/>
                  </a:lnTo>
                  <a:lnTo>
                    <a:pt x="4084777" y="462407"/>
                  </a:lnTo>
                  <a:lnTo>
                    <a:pt x="3955872" y="462407"/>
                  </a:lnTo>
                  <a:lnTo>
                    <a:pt x="3945845" y="447428"/>
                  </a:lnTo>
                  <a:lnTo>
                    <a:pt x="3935187" y="429164"/>
                  </a:lnTo>
                  <a:lnTo>
                    <a:pt x="3923886" y="407614"/>
                  </a:lnTo>
                  <a:lnTo>
                    <a:pt x="3911930" y="382777"/>
                  </a:lnTo>
                  <a:lnTo>
                    <a:pt x="3885895" y="325500"/>
                  </a:lnTo>
                  <a:lnTo>
                    <a:pt x="3880204" y="313666"/>
                  </a:lnTo>
                  <a:lnTo>
                    <a:pt x="3854399" y="277240"/>
                  </a:lnTo>
                  <a:lnTo>
                    <a:pt x="3821252" y="270637"/>
                  </a:lnTo>
                  <a:lnTo>
                    <a:pt x="3801821" y="270637"/>
                  </a:lnTo>
                  <a:lnTo>
                    <a:pt x="3801821" y="378460"/>
                  </a:lnTo>
                  <a:lnTo>
                    <a:pt x="3801964" y="390026"/>
                  </a:lnTo>
                  <a:lnTo>
                    <a:pt x="3813251" y="429640"/>
                  </a:lnTo>
                  <a:lnTo>
                    <a:pt x="3838016" y="440309"/>
                  </a:lnTo>
                  <a:lnTo>
                    <a:pt x="3838016" y="462407"/>
                  </a:lnTo>
                  <a:lnTo>
                    <a:pt x="3662121" y="462407"/>
                  </a:lnTo>
                  <a:lnTo>
                    <a:pt x="3662121" y="440309"/>
                  </a:lnTo>
                  <a:lnTo>
                    <a:pt x="3670376" y="438150"/>
                  </a:lnTo>
                  <a:lnTo>
                    <a:pt x="3676980" y="435737"/>
                  </a:lnTo>
                  <a:lnTo>
                    <a:pt x="3681806" y="433197"/>
                  </a:lnTo>
                  <a:lnTo>
                    <a:pt x="3686505" y="430530"/>
                  </a:lnTo>
                  <a:lnTo>
                    <a:pt x="3690188" y="426974"/>
                  </a:lnTo>
                  <a:lnTo>
                    <a:pt x="3692474" y="422401"/>
                  </a:lnTo>
                  <a:lnTo>
                    <a:pt x="3694760" y="417830"/>
                  </a:lnTo>
                  <a:lnTo>
                    <a:pt x="3697935" y="378460"/>
                  </a:lnTo>
                  <a:lnTo>
                    <a:pt x="3697935" y="89788"/>
                  </a:lnTo>
                  <a:lnTo>
                    <a:pt x="3695141" y="50292"/>
                  </a:lnTo>
                  <a:lnTo>
                    <a:pt x="3662121" y="27432"/>
                  </a:lnTo>
                  <a:lnTo>
                    <a:pt x="3662121" y="5334"/>
                  </a:lnTo>
                  <a:close/>
                </a:path>
                <a:path w="6316345" h="467994">
                  <a:moveTo>
                    <a:pt x="2231847" y="5334"/>
                  </a:moveTo>
                  <a:lnTo>
                    <a:pt x="2418029" y="5334"/>
                  </a:lnTo>
                  <a:lnTo>
                    <a:pt x="2418029" y="27432"/>
                  </a:lnTo>
                  <a:lnTo>
                    <a:pt x="2407488" y="28575"/>
                  </a:lnTo>
                  <a:lnTo>
                    <a:pt x="2400122" y="30987"/>
                  </a:lnTo>
                  <a:lnTo>
                    <a:pt x="2395677" y="34671"/>
                  </a:lnTo>
                  <a:lnTo>
                    <a:pt x="2391359" y="38353"/>
                  </a:lnTo>
                  <a:lnTo>
                    <a:pt x="2389200" y="43942"/>
                  </a:lnTo>
                  <a:lnTo>
                    <a:pt x="2389200" y="51562"/>
                  </a:lnTo>
                  <a:lnTo>
                    <a:pt x="2389200" y="55372"/>
                  </a:lnTo>
                  <a:lnTo>
                    <a:pt x="2389962" y="59689"/>
                  </a:lnTo>
                  <a:lnTo>
                    <a:pt x="2391613" y="64515"/>
                  </a:lnTo>
                  <a:lnTo>
                    <a:pt x="2393137" y="69214"/>
                  </a:lnTo>
                  <a:lnTo>
                    <a:pt x="2411466" y="103181"/>
                  </a:lnTo>
                  <a:lnTo>
                    <a:pt x="2448509" y="165100"/>
                  </a:lnTo>
                  <a:lnTo>
                    <a:pt x="2489022" y="105537"/>
                  </a:lnTo>
                  <a:lnTo>
                    <a:pt x="2509977" y="68199"/>
                  </a:lnTo>
                  <a:lnTo>
                    <a:pt x="2511374" y="60578"/>
                  </a:lnTo>
                  <a:lnTo>
                    <a:pt x="2511374" y="52577"/>
                  </a:lnTo>
                  <a:lnTo>
                    <a:pt x="2511374" y="45465"/>
                  </a:lnTo>
                  <a:lnTo>
                    <a:pt x="2483688" y="27432"/>
                  </a:lnTo>
                  <a:lnTo>
                    <a:pt x="2483688" y="5334"/>
                  </a:lnTo>
                  <a:lnTo>
                    <a:pt x="2621991" y="5334"/>
                  </a:lnTo>
                  <a:lnTo>
                    <a:pt x="2621991" y="27812"/>
                  </a:lnTo>
                  <a:lnTo>
                    <a:pt x="2615514" y="29590"/>
                  </a:lnTo>
                  <a:lnTo>
                    <a:pt x="2609291" y="32385"/>
                  </a:lnTo>
                  <a:lnTo>
                    <a:pt x="2576884" y="63918"/>
                  </a:lnTo>
                  <a:lnTo>
                    <a:pt x="2546934" y="105156"/>
                  </a:lnTo>
                  <a:lnTo>
                    <a:pt x="2474544" y="208280"/>
                  </a:lnTo>
                  <a:lnTo>
                    <a:pt x="2583764" y="388493"/>
                  </a:lnTo>
                  <a:lnTo>
                    <a:pt x="2587574" y="394462"/>
                  </a:lnTo>
                  <a:lnTo>
                    <a:pt x="2591384" y="400431"/>
                  </a:lnTo>
                  <a:lnTo>
                    <a:pt x="2595321" y="406400"/>
                  </a:lnTo>
                  <a:lnTo>
                    <a:pt x="2599258" y="412242"/>
                  </a:lnTo>
                  <a:lnTo>
                    <a:pt x="2603068" y="417575"/>
                  </a:lnTo>
                  <a:lnTo>
                    <a:pt x="2606751" y="422148"/>
                  </a:lnTo>
                  <a:lnTo>
                    <a:pt x="2610434" y="426720"/>
                  </a:lnTo>
                  <a:lnTo>
                    <a:pt x="2624658" y="437514"/>
                  </a:lnTo>
                  <a:lnTo>
                    <a:pt x="2627325" y="438785"/>
                  </a:lnTo>
                  <a:lnTo>
                    <a:pt x="2630119" y="439674"/>
                  </a:lnTo>
                  <a:lnTo>
                    <a:pt x="2633040" y="440309"/>
                  </a:lnTo>
                  <a:lnTo>
                    <a:pt x="2633040" y="462407"/>
                  </a:lnTo>
                  <a:lnTo>
                    <a:pt x="2446858" y="462407"/>
                  </a:lnTo>
                  <a:lnTo>
                    <a:pt x="2446858" y="440309"/>
                  </a:lnTo>
                  <a:lnTo>
                    <a:pt x="2456637" y="439293"/>
                  </a:lnTo>
                  <a:lnTo>
                    <a:pt x="2463876" y="436880"/>
                  </a:lnTo>
                  <a:lnTo>
                    <a:pt x="2468575" y="433324"/>
                  </a:lnTo>
                  <a:lnTo>
                    <a:pt x="2473274" y="429768"/>
                  </a:lnTo>
                  <a:lnTo>
                    <a:pt x="2475560" y="424052"/>
                  </a:lnTo>
                  <a:lnTo>
                    <a:pt x="2475560" y="416306"/>
                  </a:lnTo>
                  <a:lnTo>
                    <a:pt x="2475560" y="413512"/>
                  </a:lnTo>
                  <a:lnTo>
                    <a:pt x="2475179" y="410718"/>
                  </a:lnTo>
                  <a:lnTo>
                    <a:pt x="2474417" y="407543"/>
                  </a:lnTo>
                  <a:lnTo>
                    <a:pt x="2473655" y="404368"/>
                  </a:lnTo>
                  <a:lnTo>
                    <a:pt x="2472258" y="400558"/>
                  </a:lnTo>
                  <a:lnTo>
                    <a:pt x="2470353" y="396113"/>
                  </a:lnTo>
                  <a:lnTo>
                    <a:pt x="2468575" y="391668"/>
                  </a:lnTo>
                  <a:lnTo>
                    <a:pt x="2466670" y="387731"/>
                  </a:lnTo>
                  <a:lnTo>
                    <a:pt x="2464765" y="384301"/>
                  </a:lnTo>
                  <a:lnTo>
                    <a:pt x="2462860" y="380746"/>
                  </a:lnTo>
                  <a:lnTo>
                    <a:pt x="2458923" y="374142"/>
                  </a:lnTo>
                  <a:lnTo>
                    <a:pt x="2453208" y="364363"/>
                  </a:lnTo>
                  <a:lnTo>
                    <a:pt x="2406599" y="287655"/>
                  </a:lnTo>
                  <a:lnTo>
                    <a:pt x="2351989" y="368300"/>
                  </a:lnTo>
                  <a:lnTo>
                    <a:pt x="2335352" y="400812"/>
                  </a:lnTo>
                  <a:lnTo>
                    <a:pt x="2334209" y="405257"/>
                  </a:lnTo>
                  <a:lnTo>
                    <a:pt x="2333574" y="410590"/>
                  </a:lnTo>
                  <a:lnTo>
                    <a:pt x="2333574" y="416560"/>
                  </a:lnTo>
                  <a:lnTo>
                    <a:pt x="2333574" y="422656"/>
                  </a:lnTo>
                  <a:lnTo>
                    <a:pt x="2361387" y="440309"/>
                  </a:lnTo>
                  <a:lnTo>
                    <a:pt x="2361387" y="462407"/>
                  </a:lnTo>
                  <a:lnTo>
                    <a:pt x="2222830" y="462407"/>
                  </a:lnTo>
                  <a:lnTo>
                    <a:pt x="2222830" y="440309"/>
                  </a:lnTo>
                  <a:lnTo>
                    <a:pt x="2230196" y="438150"/>
                  </a:lnTo>
                  <a:lnTo>
                    <a:pt x="2236927" y="434721"/>
                  </a:lnTo>
                  <a:lnTo>
                    <a:pt x="2269040" y="402754"/>
                  </a:lnTo>
                  <a:lnTo>
                    <a:pt x="2293061" y="369697"/>
                  </a:lnTo>
                  <a:lnTo>
                    <a:pt x="2380564" y="244475"/>
                  </a:lnTo>
                  <a:lnTo>
                    <a:pt x="2296109" y="104139"/>
                  </a:lnTo>
                  <a:lnTo>
                    <a:pt x="2272487" y="66294"/>
                  </a:lnTo>
                  <a:lnTo>
                    <a:pt x="2247468" y="34417"/>
                  </a:lnTo>
                  <a:lnTo>
                    <a:pt x="2231847" y="27432"/>
                  </a:lnTo>
                  <a:lnTo>
                    <a:pt x="2231847" y="5334"/>
                  </a:lnTo>
                  <a:close/>
                </a:path>
                <a:path w="6316345" h="467994">
                  <a:moveTo>
                    <a:pt x="1851609" y="5334"/>
                  </a:moveTo>
                  <a:lnTo>
                    <a:pt x="2183841" y="5334"/>
                  </a:lnTo>
                  <a:lnTo>
                    <a:pt x="2183841" y="111887"/>
                  </a:lnTo>
                  <a:lnTo>
                    <a:pt x="2137994" y="111887"/>
                  </a:lnTo>
                  <a:lnTo>
                    <a:pt x="2132682" y="97266"/>
                  </a:lnTo>
                  <a:lnTo>
                    <a:pt x="2127786" y="85216"/>
                  </a:lnTo>
                  <a:lnTo>
                    <a:pt x="2100783" y="51053"/>
                  </a:lnTo>
                  <a:lnTo>
                    <a:pt x="2064334" y="44576"/>
                  </a:lnTo>
                  <a:lnTo>
                    <a:pt x="1991309" y="44576"/>
                  </a:lnTo>
                  <a:lnTo>
                    <a:pt x="1991309" y="205232"/>
                  </a:lnTo>
                  <a:lnTo>
                    <a:pt x="2035505" y="205232"/>
                  </a:lnTo>
                  <a:lnTo>
                    <a:pt x="2045284" y="205232"/>
                  </a:lnTo>
                  <a:lnTo>
                    <a:pt x="2053031" y="203835"/>
                  </a:lnTo>
                  <a:lnTo>
                    <a:pt x="2058619" y="201040"/>
                  </a:lnTo>
                  <a:lnTo>
                    <a:pt x="2064207" y="198247"/>
                  </a:lnTo>
                  <a:lnTo>
                    <a:pt x="2083003" y="157099"/>
                  </a:lnTo>
                  <a:lnTo>
                    <a:pt x="2120849" y="157099"/>
                  </a:lnTo>
                  <a:lnTo>
                    <a:pt x="2120849" y="292988"/>
                  </a:lnTo>
                  <a:lnTo>
                    <a:pt x="2083003" y="292988"/>
                  </a:lnTo>
                  <a:lnTo>
                    <a:pt x="2080627" y="283846"/>
                  </a:lnTo>
                  <a:lnTo>
                    <a:pt x="2078097" y="275859"/>
                  </a:lnTo>
                  <a:lnTo>
                    <a:pt x="2059127" y="248793"/>
                  </a:lnTo>
                  <a:lnTo>
                    <a:pt x="2053920" y="245872"/>
                  </a:lnTo>
                  <a:lnTo>
                    <a:pt x="2046046" y="244475"/>
                  </a:lnTo>
                  <a:lnTo>
                    <a:pt x="2035505" y="244475"/>
                  </a:lnTo>
                  <a:lnTo>
                    <a:pt x="1991309" y="244475"/>
                  </a:lnTo>
                  <a:lnTo>
                    <a:pt x="1991309" y="423290"/>
                  </a:lnTo>
                  <a:lnTo>
                    <a:pt x="2063953" y="423290"/>
                  </a:lnTo>
                  <a:lnTo>
                    <a:pt x="2071827" y="423290"/>
                  </a:lnTo>
                  <a:lnTo>
                    <a:pt x="2098116" y="416560"/>
                  </a:lnTo>
                  <a:lnTo>
                    <a:pt x="2102307" y="414147"/>
                  </a:lnTo>
                  <a:lnTo>
                    <a:pt x="2106371" y="410718"/>
                  </a:lnTo>
                  <a:lnTo>
                    <a:pt x="2110308" y="406526"/>
                  </a:lnTo>
                  <a:lnTo>
                    <a:pt x="2114245" y="402336"/>
                  </a:lnTo>
                  <a:lnTo>
                    <a:pt x="2117674" y="397763"/>
                  </a:lnTo>
                  <a:lnTo>
                    <a:pt x="2120722" y="392811"/>
                  </a:lnTo>
                  <a:lnTo>
                    <a:pt x="2123770" y="387858"/>
                  </a:lnTo>
                  <a:lnTo>
                    <a:pt x="2138319" y="350234"/>
                  </a:lnTo>
                  <a:lnTo>
                    <a:pt x="2141296" y="340233"/>
                  </a:lnTo>
                  <a:lnTo>
                    <a:pt x="2187143" y="340233"/>
                  </a:lnTo>
                  <a:lnTo>
                    <a:pt x="2180793" y="462407"/>
                  </a:lnTo>
                  <a:lnTo>
                    <a:pt x="1851609" y="462407"/>
                  </a:lnTo>
                  <a:lnTo>
                    <a:pt x="1851609" y="440309"/>
                  </a:lnTo>
                  <a:lnTo>
                    <a:pt x="1859864" y="438150"/>
                  </a:lnTo>
                  <a:lnTo>
                    <a:pt x="1866468" y="435737"/>
                  </a:lnTo>
                  <a:lnTo>
                    <a:pt x="1871294" y="433197"/>
                  </a:lnTo>
                  <a:lnTo>
                    <a:pt x="1875993" y="430530"/>
                  </a:lnTo>
                  <a:lnTo>
                    <a:pt x="1879676" y="426974"/>
                  </a:lnTo>
                  <a:lnTo>
                    <a:pt x="1881962" y="422401"/>
                  </a:lnTo>
                  <a:lnTo>
                    <a:pt x="1884248" y="417830"/>
                  </a:lnTo>
                  <a:lnTo>
                    <a:pt x="1887550" y="378460"/>
                  </a:lnTo>
                  <a:lnTo>
                    <a:pt x="1887550" y="89788"/>
                  </a:lnTo>
                  <a:lnTo>
                    <a:pt x="1884629" y="50292"/>
                  </a:lnTo>
                  <a:lnTo>
                    <a:pt x="1851609" y="27432"/>
                  </a:lnTo>
                  <a:lnTo>
                    <a:pt x="1851609" y="5334"/>
                  </a:lnTo>
                  <a:close/>
                </a:path>
                <a:path w="6316345" h="467994">
                  <a:moveTo>
                    <a:pt x="1368501" y="5334"/>
                  </a:moveTo>
                  <a:lnTo>
                    <a:pt x="1542618" y="5334"/>
                  </a:lnTo>
                  <a:lnTo>
                    <a:pt x="1569456" y="5881"/>
                  </a:lnTo>
                  <a:lnTo>
                    <a:pt x="1616180" y="10263"/>
                  </a:lnTo>
                  <a:lnTo>
                    <a:pt x="1654330" y="19097"/>
                  </a:lnTo>
                  <a:lnTo>
                    <a:pt x="1702765" y="41528"/>
                  </a:lnTo>
                  <a:lnTo>
                    <a:pt x="1740109" y="73711"/>
                  </a:lnTo>
                  <a:lnTo>
                    <a:pt x="1765376" y="114252"/>
                  </a:lnTo>
                  <a:lnTo>
                    <a:pt x="1780239" y="164252"/>
                  </a:lnTo>
                  <a:lnTo>
                    <a:pt x="1784533" y="202975"/>
                  </a:lnTo>
                  <a:lnTo>
                    <a:pt x="1785061" y="224027"/>
                  </a:lnTo>
                  <a:lnTo>
                    <a:pt x="1784299" y="249459"/>
                  </a:lnTo>
                  <a:lnTo>
                    <a:pt x="1778203" y="296322"/>
                  </a:lnTo>
                  <a:lnTo>
                    <a:pt x="1766009" y="337776"/>
                  </a:lnTo>
                  <a:lnTo>
                    <a:pt x="1747669" y="373296"/>
                  </a:lnTo>
                  <a:lnTo>
                    <a:pt x="1711972" y="412861"/>
                  </a:lnTo>
                  <a:lnTo>
                    <a:pt x="1666417" y="440239"/>
                  </a:lnTo>
                  <a:lnTo>
                    <a:pt x="1629980" y="452292"/>
                  </a:lnTo>
                  <a:lnTo>
                    <a:pt x="1591046" y="459085"/>
                  </a:lnTo>
                  <a:lnTo>
                    <a:pt x="1546330" y="462045"/>
                  </a:lnTo>
                  <a:lnTo>
                    <a:pt x="1520520" y="462407"/>
                  </a:lnTo>
                  <a:lnTo>
                    <a:pt x="1368501" y="462407"/>
                  </a:lnTo>
                  <a:lnTo>
                    <a:pt x="1368501" y="440309"/>
                  </a:lnTo>
                  <a:lnTo>
                    <a:pt x="1376756" y="438150"/>
                  </a:lnTo>
                  <a:lnTo>
                    <a:pt x="1383360" y="435737"/>
                  </a:lnTo>
                  <a:lnTo>
                    <a:pt x="1388186" y="433197"/>
                  </a:lnTo>
                  <a:lnTo>
                    <a:pt x="1392885" y="430530"/>
                  </a:lnTo>
                  <a:lnTo>
                    <a:pt x="1396568" y="426974"/>
                  </a:lnTo>
                  <a:lnTo>
                    <a:pt x="1398854" y="422401"/>
                  </a:lnTo>
                  <a:lnTo>
                    <a:pt x="1401140" y="417830"/>
                  </a:lnTo>
                  <a:lnTo>
                    <a:pt x="1404442" y="378460"/>
                  </a:lnTo>
                  <a:lnTo>
                    <a:pt x="1404442" y="89788"/>
                  </a:lnTo>
                  <a:lnTo>
                    <a:pt x="1401521" y="50292"/>
                  </a:lnTo>
                  <a:lnTo>
                    <a:pt x="1368501" y="27432"/>
                  </a:lnTo>
                  <a:lnTo>
                    <a:pt x="1368501" y="5334"/>
                  </a:lnTo>
                  <a:close/>
                </a:path>
                <a:path w="6316345" h="467994">
                  <a:moveTo>
                    <a:pt x="914349" y="5334"/>
                  </a:moveTo>
                  <a:lnTo>
                    <a:pt x="1109675" y="5334"/>
                  </a:lnTo>
                  <a:lnTo>
                    <a:pt x="1128653" y="5689"/>
                  </a:lnTo>
                  <a:lnTo>
                    <a:pt x="1176731" y="10922"/>
                  </a:lnTo>
                  <a:lnTo>
                    <a:pt x="1214307" y="22477"/>
                  </a:lnTo>
                  <a:lnTo>
                    <a:pt x="1248246" y="44600"/>
                  </a:lnTo>
                  <a:lnTo>
                    <a:pt x="1273251" y="84582"/>
                  </a:lnTo>
                  <a:lnTo>
                    <a:pt x="1279728" y="128650"/>
                  </a:lnTo>
                  <a:lnTo>
                    <a:pt x="1279011" y="144442"/>
                  </a:lnTo>
                  <a:lnTo>
                    <a:pt x="1268171" y="184912"/>
                  </a:lnTo>
                  <a:lnTo>
                    <a:pt x="1237056" y="223900"/>
                  </a:lnTo>
                  <a:lnTo>
                    <a:pt x="1200176" y="246135"/>
                  </a:lnTo>
                  <a:lnTo>
                    <a:pt x="1184605" y="253111"/>
                  </a:lnTo>
                  <a:lnTo>
                    <a:pt x="1184605" y="256539"/>
                  </a:lnTo>
                  <a:lnTo>
                    <a:pt x="1225626" y="285114"/>
                  </a:lnTo>
                  <a:lnTo>
                    <a:pt x="1248200" y="317386"/>
                  </a:lnTo>
                  <a:lnTo>
                    <a:pt x="1276045" y="376047"/>
                  </a:lnTo>
                  <a:lnTo>
                    <a:pt x="1283071" y="390334"/>
                  </a:lnTo>
                  <a:lnTo>
                    <a:pt x="1311269" y="428646"/>
                  </a:lnTo>
                  <a:lnTo>
                    <a:pt x="1337005" y="440309"/>
                  </a:lnTo>
                  <a:lnTo>
                    <a:pt x="1337005" y="462407"/>
                  </a:lnTo>
                  <a:lnTo>
                    <a:pt x="1208100" y="462407"/>
                  </a:lnTo>
                  <a:lnTo>
                    <a:pt x="1198073" y="447428"/>
                  </a:lnTo>
                  <a:lnTo>
                    <a:pt x="1187415" y="429164"/>
                  </a:lnTo>
                  <a:lnTo>
                    <a:pt x="1176114" y="407614"/>
                  </a:lnTo>
                  <a:lnTo>
                    <a:pt x="1164158" y="382777"/>
                  </a:lnTo>
                  <a:lnTo>
                    <a:pt x="1138123" y="325500"/>
                  </a:lnTo>
                  <a:lnTo>
                    <a:pt x="1132432" y="313666"/>
                  </a:lnTo>
                  <a:lnTo>
                    <a:pt x="1106627" y="277240"/>
                  </a:lnTo>
                  <a:lnTo>
                    <a:pt x="1073480" y="270637"/>
                  </a:lnTo>
                  <a:lnTo>
                    <a:pt x="1054049" y="270637"/>
                  </a:lnTo>
                  <a:lnTo>
                    <a:pt x="1054049" y="378460"/>
                  </a:lnTo>
                  <a:lnTo>
                    <a:pt x="1054192" y="390026"/>
                  </a:lnTo>
                  <a:lnTo>
                    <a:pt x="1065479" y="429640"/>
                  </a:lnTo>
                  <a:lnTo>
                    <a:pt x="1090244" y="440309"/>
                  </a:lnTo>
                  <a:lnTo>
                    <a:pt x="1090244" y="462407"/>
                  </a:lnTo>
                  <a:lnTo>
                    <a:pt x="914349" y="462407"/>
                  </a:lnTo>
                  <a:lnTo>
                    <a:pt x="914349" y="440309"/>
                  </a:lnTo>
                  <a:lnTo>
                    <a:pt x="922604" y="438150"/>
                  </a:lnTo>
                  <a:lnTo>
                    <a:pt x="929208" y="435737"/>
                  </a:lnTo>
                  <a:lnTo>
                    <a:pt x="934034" y="433197"/>
                  </a:lnTo>
                  <a:lnTo>
                    <a:pt x="938733" y="430530"/>
                  </a:lnTo>
                  <a:lnTo>
                    <a:pt x="942416" y="426974"/>
                  </a:lnTo>
                  <a:lnTo>
                    <a:pt x="944702" y="422401"/>
                  </a:lnTo>
                  <a:lnTo>
                    <a:pt x="946988" y="417830"/>
                  </a:lnTo>
                  <a:lnTo>
                    <a:pt x="950290" y="378460"/>
                  </a:lnTo>
                  <a:lnTo>
                    <a:pt x="950290" y="89788"/>
                  </a:lnTo>
                  <a:lnTo>
                    <a:pt x="947369" y="50292"/>
                  </a:lnTo>
                  <a:lnTo>
                    <a:pt x="914349" y="27432"/>
                  </a:lnTo>
                  <a:lnTo>
                    <a:pt x="914349" y="5334"/>
                  </a:lnTo>
                  <a:close/>
                </a:path>
                <a:path w="6316345" h="467994">
                  <a:moveTo>
                    <a:pt x="5623636" y="3048"/>
                  </a:moveTo>
                  <a:lnTo>
                    <a:pt x="5713044" y="3048"/>
                  </a:lnTo>
                  <a:lnTo>
                    <a:pt x="5823534" y="378078"/>
                  </a:lnTo>
                  <a:lnTo>
                    <a:pt x="5827084" y="389727"/>
                  </a:lnTo>
                  <a:lnTo>
                    <a:pt x="5843600" y="426465"/>
                  </a:lnTo>
                  <a:lnTo>
                    <a:pt x="5848934" y="430784"/>
                  </a:lnTo>
                  <a:lnTo>
                    <a:pt x="5854268" y="435101"/>
                  </a:lnTo>
                  <a:lnTo>
                    <a:pt x="5861761" y="438403"/>
                  </a:lnTo>
                  <a:lnTo>
                    <a:pt x="5871413" y="440309"/>
                  </a:lnTo>
                  <a:lnTo>
                    <a:pt x="5871413" y="462407"/>
                  </a:lnTo>
                  <a:lnTo>
                    <a:pt x="5686501" y="462407"/>
                  </a:lnTo>
                  <a:lnTo>
                    <a:pt x="5686501" y="440309"/>
                  </a:lnTo>
                  <a:lnTo>
                    <a:pt x="5694690" y="438979"/>
                  </a:lnTo>
                  <a:lnTo>
                    <a:pt x="5701725" y="436911"/>
                  </a:lnTo>
                  <a:lnTo>
                    <a:pt x="5707593" y="434129"/>
                  </a:lnTo>
                  <a:lnTo>
                    <a:pt x="5712282" y="430657"/>
                  </a:lnTo>
                  <a:lnTo>
                    <a:pt x="5717870" y="425450"/>
                  </a:lnTo>
                  <a:lnTo>
                    <a:pt x="5720664" y="418211"/>
                  </a:lnTo>
                  <a:lnTo>
                    <a:pt x="5720664" y="408813"/>
                  </a:lnTo>
                  <a:lnTo>
                    <a:pt x="5720664" y="401955"/>
                  </a:lnTo>
                  <a:lnTo>
                    <a:pt x="5713127" y="362876"/>
                  </a:lnTo>
                  <a:lnTo>
                    <a:pt x="5701614" y="320801"/>
                  </a:lnTo>
                  <a:lnTo>
                    <a:pt x="5558612" y="320801"/>
                  </a:lnTo>
                  <a:lnTo>
                    <a:pt x="5545354" y="359298"/>
                  </a:lnTo>
                  <a:lnTo>
                    <a:pt x="5537085" y="398250"/>
                  </a:lnTo>
                  <a:lnTo>
                    <a:pt x="5536895" y="405130"/>
                  </a:lnTo>
                  <a:lnTo>
                    <a:pt x="5539064" y="419681"/>
                  </a:lnTo>
                  <a:lnTo>
                    <a:pt x="5545578" y="430387"/>
                  </a:lnTo>
                  <a:lnTo>
                    <a:pt x="5556451" y="437259"/>
                  </a:lnTo>
                  <a:lnTo>
                    <a:pt x="5571693" y="440309"/>
                  </a:lnTo>
                  <a:lnTo>
                    <a:pt x="5571693" y="462407"/>
                  </a:lnTo>
                  <a:lnTo>
                    <a:pt x="5428691" y="462407"/>
                  </a:lnTo>
                  <a:lnTo>
                    <a:pt x="5428691" y="440309"/>
                  </a:lnTo>
                  <a:lnTo>
                    <a:pt x="5436946" y="439420"/>
                  </a:lnTo>
                  <a:lnTo>
                    <a:pt x="5444185" y="436499"/>
                  </a:lnTo>
                  <a:lnTo>
                    <a:pt x="5471452" y="404534"/>
                  </a:lnTo>
                  <a:lnTo>
                    <a:pt x="5483936" y="375031"/>
                  </a:lnTo>
                  <a:lnTo>
                    <a:pt x="5623636" y="3048"/>
                  </a:lnTo>
                  <a:close/>
                </a:path>
                <a:path w="6316345" h="467994">
                  <a:moveTo>
                    <a:pt x="3375736" y="3048"/>
                  </a:moveTo>
                  <a:lnTo>
                    <a:pt x="3465144" y="3048"/>
                  </a:lnTo>
                  <a:lnTo>
                    <a:pt x="3575634" y="378078"/>
                  </a:lnTo>
                  <a:lnTo>
                    <a:pt x="3579184" y="389727"/>
                  </a:lnTo>
                  <a:lnTo>
                    <a:pt x="3595700" y="426465"/>
                  </a:lnTo>
                  <a:lnTo>
                    <a:pt x="3601034" y="430784"/>
                  </a:lnTo>
                  <a:lnTo>
                    <a:pt x="3606368" y="435101"/>
                  </a:lnTo>
                  <a:lnTo>
                    <a:pt x="3613861" y="438403"/>
                  </a:lnTo>
                  <a:lnTo>
                    <a:pt x="3623513" y="440309"/>
                  </a:lnTo>
                  <a:lnTo>
                    <a:pt x="3623513" y="462407"/>
                  </a:lnTo>
                  <a:lnTo>
                    <a:pt x="3438601" y="462407"/>
                  </a:lnTo>
                  <a:lnTo>
                    <a:pt x="3438601" y="440309"/>
                  </a:lnTo>
                  <a:lnTo>
                    <a:pt x="3446790" y="438979"/>
                  </a:lnTo>
                  <a:lnTo>
                    <a:pt x="3453825" y="436911"/>
                  </a:lnTo>
                  <a:lnTo>
                    <a:pt x="3459693" y="434129"/>
                  </a:lnTo>
                  <a:lnTo>
                    <a:pt x="3464382" y="430657"/>
                  </a:lnTo>
                  <a:lnTo>
                    <a:pt x="3469970" y="425450"/>
                  </a:lnTo>
                  <a:lnTo>
                    <a:pt x="3472764" y="418211"/>
                  </a:lnTo>
                  <a:lnTo>
                    <a:pt x="3472764" y="408813"/>
                  </a:lnTo>
                  <a:lnTo>
                    <a:pt x="3472764" y="401955"/>
                  </a:lnTo>
                  <a:lnTo>
                    <a:pt x="3465227" y="362876"/>
                  </a:lnTo>
                  <a:lnTo>
                    <a:pt x="3453714" y="320801"/>
                  </a:lnTo>
                  <a:lnTo>
                    <a:pt x="3310712" y="320801"/>
                  </a:lnTo>
                  <a:lnTo>
                    <a:pt x="3297454" y="359298"/>
                  </a:lnTo>
                  <a:lnTo>
                    <a:pt x="3289185" y="398250"/>
                  </a:lnTo>
                  <a:lnTo>
                    <a:pt x="3288995" y="405130"/>
                  </a:lnTo>
                  <a:lnTo>
                    <a:pt x="3291164" y="419681"/>
                  </a:lnTo>
                  <a:lnTo>
                    <a:pt x="3297678" y="430387"/>
                  </a:lnTo>
                  <a:lnTo>
                    <a:pt x="3308551" y="437259"/>
                  </a:lnTo>
                  <a:lnTo>
                    <a:pt x="3323793" y="440309"/>
                  </a:lnTo>
                  <a:lnTo>
                    <a:pt x="3323793" y="462407"/>
                  </a:lnTo>
                  <a:lnTo>
                    <a:pt x="3180791" y="462407"/>
                  </a:lnTo>
                  <a:lnTo>
                    <a:pt x="3180791" y="440309"/>
                  </a:lnTo>
                  <a:lnTo>
                    <a:pt x="3189046" y="439420"/>
                  </a:lnTo>
                  <a:lnTo>
                    <a:pt x="3196285" y="436499"/>
                  </a:lnTo>
                  <a:lnTo>
                    <a:pt x="3223552" y="404534"/>
                  </a:lnTo>
                  <a:lnTo>
                    <a:pt x="3236036" y="375031"/>
                  </a:lnTo>
                  <a:lnTo>
                    <a:pt x="3375736" y="3048"/>
                  </a:lnTo>
                  <a:close/>
                </a:path>
                <a:path w="6316345" h="467994">
                  <a:moveTo>
                    <a:pt x="627964" y="3048"/>
                  </a:moveTo>
                  <a:lnTo>
                    <a:pt x="717372" y="3048"/>
                  </a:lnTo>
                  <a:lnTo>
                    <a:pt x="827862" y="378078"/>
                  </a:lnTo>
                  <a:lnTo>
                    <a:pt x="831412" y="389727"/>
                  </a:lnTo>
                  <a:lnTo>
                    <a:pt x="847928" y="426465"/>
                  </a:lnTo>
                  <a:lnTo>
                    <a:pt x="875741" y="440309"/>
                  </a:lnTo>
                  <a:lnTo>
                    <a:pt x="875741" y="462407"/>
                  </a:lnTo>
                  <a:lnTo>
                    <a:pt x="690829" y="462407"/>
                  </a:lnTo>
                  <a:lnTo>
                    <a:pt x="690829" y="440309"/>
                  </a:lnTo>
                  <a:lnTo>
                    <a:pt x="699018" y="438979"/>
                  </a:lnTo>
                  <a:lnTo>
                    <a:pt x="706053" y="436911"/>
                  </a:lnTo>
                  <a:lnTo>
                    <a:pt x="711921" y="434129"/>
                  </a:lnTo>
                  <a:lnTo>
                    <a:pt x="716610" y="430657"/>
                  </a:lnTo>
                  <a:lnTo>
                    <a:pt x="722198" y="425450"/>
                  </a:lnTo>
                  <a:lnTo>
                    <a:pt x="724992" y="418211"/>
                  </a:lnTo>
                  <a:lnTo>
                    <a:pt x="724992" y="408813"/>
                  </a:lnTo>
                  <a:lnTo>
                    <a:pt x="724992" y="401955"/>
                  </a:lnTo>
                  <a:lnTo>
                    <a:pt x="717455" y="362876"/>
                  </a:lnTo>
                  <a:lnTo>
                    <a:pt x="705942" y="320801"/>
                  </a:lnTo>
                  <a:lnTo>
                    <a:pt x="562940" y="320801"/>
                  </a:lnTo>
                  <a:lnTo>
                    <a:pt x="549682" y="359298"/>
                  </a:lnTo>
                  <a:lnTo>
                    <a:pt x="541413" y="398250"/>
                  </a:lnTo>
                  <a:lnTo>
                    <a:pt x="541223" y="405130"/>
                  </a:lnTo>
                  <a:lnTo>
                    <a:pt x="543392" y="419681"/>
                  </a:lnTo>
                  <a:lnTo>
                    <a:pt x="549906" y="430387"/>
                  </a:lnTo>
                  <a:lnTo>
                    <a:pt x="560779" y="437259"/>
                  </a:lnTo>
                  <a:lnTo>
                    <a:pt x="576021" y="440309"/>
                  </a:lnTo>
                  <a:lnTo>
                    <a:pt x="576021" y="462407"/>
                  </a:lnTo>
                  <a:lnTo>
                    <a:pt x="440385" y="462407"/>
                  </a:lnTo>
                  <a:lnTo>
                    <a:pt x="433019" y="462407"/>
                  </a:lnTo>
                  <a:lnTo>
                    <a:pt x="258902" y="462407"/>
                  </a:lnTo>
                  <a:lnTo>
                    <a:pt x="258902" y="440309"/>
                  </a:lnTo>
                  <a:lnTo>
                    <a:pt x="266395" y="439293"/>
                  </a:lnTo>
                  <a:lnTo>
                    <a:pt x="271602" y="437388"/>
                  </a:lnTo>
                  <a:lnTo>
                    <a:pt x="274269" y="434848"/>
                  </a:lnTo>
                  <a:lnTo>
                    <a:pt x="276936" y="432308"/>
                  </a:lnTo>
                  <a:lnTo>
                    <a:pt x="278206" y="428878"/>
                  </a:lnTo>
                  <a:lnTo>
                    <a:pt x="278206" y="424561"/>
                  </a:lnTo>
                  <a:lnTo>
                    <a:pt x="278206" y="421005"/>
                  </a:lnTo>
                  <a:lnTo>
                    <a:pt x="260918" y="384603"/>
                  </a:lnTo>
                  <a:lnTo>
                    <a:pt x="195224" y="282956"/>
                  </a:lnTo>
                  <a:lnTo>
                    <a:pt x="169824" y="251333"/>
                  </a:lnTo>
                  <a:lnTo>
                    <a:pt x="154368" y="245490"/>
                  </a:lnTo>
                  <a:lnTo>
                    <a:pt x="146329" y="245490"/>
                  </a:lnTo>
                  <a:lnTo>
                    <a:pt x="139636" y="245490"/>
                  </a:lnTo>
                  <a:lnTo>
                    <a:pt x="139636" y="378460"/>
                  </a:lnTo>
                  <a:lnTo>
                    <a:pt x="139636" y="386207"/>
                  </a:lnTo>
                  <a:lnTo>
                    <a:pt x="139852" y="393446"/>
                  </a:lnTo>
                  <a:lnTo>
                    <a:pt x="140309" y="400176"/>
                  </a:lnTo>
                  <a:lnTo>
                    <a:pt x="140754" y="406908"/>
                  </a:lnTo>
                  <a:lnTo>
                    <a:pt x="141643" y="412369"/>
                  </a:lnTo>
                  <a:lnTo>
                    <a:pt x="142989" y="416560"/>
                  </a:lnTo>
                  <a:lnTo>
                    <a:pt x="144322" y="420877"/>
                  </a:lnTo>
                  <a:lnTo>
                    <a:pt x="146278" y="424434"/>
                  </a:lnTo>
                  <a:lnTo>
                    <a:pt x="148844" y="427355"/>
                  </a:lnTo>
                  <a:lnTo>
                    <a:pt x="151409" y="430149"/>
                  </a:lnTo>
                  <a:lnTo>
                    <a:pt x="154927" y="432688"/>
                  </a:lnTo>
                  <a:lnTo>
                    <a:pt x="159397" y="434848"/>
                  </a:lnTo>
                  <a:lnTo>
                    <a:pt x="163855" y="437007"/>
                  </a:lnTo>
                  <a:lnTo>
                    <a:pt x="169329" y="438785"/>
                  </a:lnTo>
                  <a:lnTo>
                    <a:pt x="175793" y="440309"/>
                  </a:lnTo>
                  <a:lnTo>
                    <a:pt x="175793" y="462407"/>
                  </a:lnTo>
                  <a:lnTo>
                    <a:pt x="0" y="462407"/>
                  </a:lnTo>
                  <a:lnTo>
                    <a:pt x="0" y="440309"/>
                  </a:lnTo>
                  <a:lnTo>
                    <a:pt x="8254" y="438150"/>
                  </a:lnTo>
                  <a:lnTo>
                    <a:pt x="14782" y="435737"/>
                  </a:lnTo>
                  <a:lnTo>
                    <a:pt x="19583" y="433197"/>
                  </a:lnTo>
                  <a:lnTo>
                    <a:pt x="24383" y="430530"/>
                  </a:lnTo>
                  <a:lnTo>
                    <a:pt x="27952" y="426974"/>
                  </a:lnTo>
                  <a:lnTo>
                    <a:pt x="30302" y="422401"/>
                  </a:lnTo>
                  <a:lnTo>
                    <a:pt x="32651" y="417830"/>
                  </a:lnTo>
                  <a:lnTo>
                    <a:pt x="35826" y="378460"/>
                  </a:lnTo>
                  <a:lnTo>
                    <a:pt x="35826" y="89788"/>
                  </a:lnTo>
                  <a:lnTo>
                    <a:pt x="32981" y="50292"/>
                  </a:lnTo>
                  <a:lnTo>
                    <a:pt x="30632" y="45847"/>
                  </a:lnTo>
                  <a:lnTo>
                    <a:pt x="28295" y="41401"/>
                  </a:lnTo>
                  <a:lnTo>
                    <a:pt x="0" y="27432"/>
                  </a:lnTo>
                  <a:lnTo>
                    <a:pt x="0" y="5334"/>
                  </a:lnTo>
                  <a:lnTo>
                    <a:pt x="175793" y="5334"/>
                  </a:lnTo>
                  <a:lnTo>
                    <a:pt x="175793" y="27432"/>
                  </a:lnTo>
                  <a:lnTo>
                    <a:pt x="166420" y="29972"/>
                  </a:lnTo>
                  <a:lnTo>
                    <a:pt x="159562" y="32638"/>
                  </a:lnTo>
                  <a:lnTo>
                    <a:pt x="155206" y="35560"/>
                  </a:lnTo>
                  <a:lnTo>
                    <a:pt x="150850" y="38353"/>
                  </a:lnTo>
                  <a:lnTo>
                    <a:pt x="147612" y="41910"/>
                  </a:lnTo>
                  <a:lnTo>
                    <a:pt x="139719" y="80861"/>
                  </a:lnTo>
                  <a:lnTo>
                    <a:pt x="139636" y="89788"/>
                  </a:lnTo>
                  <a:lnTo>
                    <a:pt x="139636" y="208914"/>
                  </a:lnTo>
                  <a:lnTo>
                    <a:pt x="146672" y="208914"/>
                  </a:lnTo>
                  <a:lnTo>
                    <a:pt x="156933" y="208914"/>
                  </a:lnTo>
                  <a:lnTo>
                    <a:pt x="165087" y="207899"/>
                  </a:lnTo>
                  <a:lnTo>
                    <a:pt x="171107" y="205612"/>
                  </a:lnTo>
                  <a:lnTo>
                    <a:pt x="177139" y="203326"/>
                  </a:lnTo>
                  <a:lnTo>
                    <a:pt x="213997" y="167437"/>
                  </a:lnTo>
                  <a:lnTo>
                    <a:pt x="239212" y="137832"/>
                  </a:lnTo>
                  <a:lnTo>
                    <a:pt x="266014" y="103632"/>
                  </a:lnTo>
                  <a:lnTo>
                    <a:pt x="285826" y="67690"/>
                  </a:lnTo>
                  <a:lnTo>
                    <a:pt x="287350" y="60325"/>
                  </a:lnTo>
                  <a:lnTo>
                    <a:pt x="287350" y="52959"/>
                  </a:lnTo>
                  <a:lnTo>
                    <a:pt x="287350" y="45085"/>
                  </a:lnTo>
                  <a:lnTo>
                    <a:pt x="284683" y="38988"/>
                  </a:lnTo>
                  <a:lnTo>
                    <a:pt x="279476" y="34544"/>
                  </a:lnTo>
                  <a:lnTo>
                    <a:pt x="274142" y="29972"/>
                  </a:lnTo>
                  <a:lnTo>
                    <a:pt x="266776" y="27686"/>
                  </a:lnTo>
                  <a:lnTo>
                    <a:pt x="257124" y="27432"/>
                  </a:lnTo>
                  <a:lnTo>
                    <a:pt x="257124" y="5334"/>
                  </a:lnTo>
                  <a:lnTo>
                    <a:pt x="428320" y="5334"/>
                  </a:lnTo>
                  <a:lnTo>
                    <a:pt x="428320" y="28194"/>
                  </a:lnTo>
                  <a:lnTo>
                    <a:pt x="419811" y="29718"/>
                  </a:lnTo>
                  <a:lnTo>
                    <a:pt x="412572" y="32003"/>
                  </a:lnTo>
                  <a:lnTo>
                    <a:pt x="379486" y="56296"/>
                  </a:lnTo>
                  <a:lnTo>
                    <a:pt x="255473" y="193928"/>
                  </a:lnTo>
                  <a:lnTo>
                    <a:pt x="372313" y="373380"/>
                  </a:lnTo>
                  <a:lnTo>
                    <a:pt x="394284" y="405384"/>
                  </a:lnTo>
                  <a:lnTo>
                    <a:pt x="409905" y="423925"/>
                  </a:lnTo>
                  <a:lnTo>
                    <a:pt x="414350" y="428371"/>
                  </a:lnTo>
                  <a:lnTo>
                    <a:pt x="418795" y="431800"/>
                  </a:lnTo>
                  <a:lnTo>
                    <a:pt x="423113" y="434213"/>
                  </a:lnTo>
                  <a:lnTo>
                    <a:pt x="437464" y="439547"/>
                  </a:lnTo>
                  <a:lnTo>
                    <a:pt x="438988" y="439293"/>
                  </a:lnTo>
                  <a:lnTo>
                    <a:pt x="471881" y="411607"/>
                  </a:lnTo>
                  <a:lnTo>
                    <a:pt x="488264" y="375031"/>
                  </a:lnTo>
                  <a:lnTo>
                    <a:pt x="627964" y="3048"/>
                  </a:lnTo>
                  <a:close/>
                </a:path>
                <a:path w="6316345" h="467994">
                  <a:moveTo>
                    <a:pt x="3036392" y="0"/>
                  </a:moveTo>
                  <a:lnTo>
                    <a:pt x="3083612" y="2089"/>
                  </a:lnTo>
                  <a:lnTo>
                    <a:pt x="3125752" y="8524"/>
                  </a:lnTo>
                  <a:lnTo>
                    <a:pt x="3155010" y="15748"/>
                  </a:lnTo>
                  <a:lnTo>
                    <a:pt x="3155010" y="112902"/>
                  </a:lnTo>
                  <a:lnTo>
                    <a:pt x="3109417" y="112902"/>
                  </a:lnTo>
                  <a:lnTo>
                    <a:pt x="3104823" y="95208"/>
                  </a:lnTo>
                  <a:lnTo>
                    <a:pt x="3099050" y="80025"/>
                  </a:lnTo>
                  <a:lnTo>
                    <a:pt x="3074607" y="49315"/>
                  </a:lnTo>
                  <a:lnTo>
                    <a:pt x="3038424" y="39243"/>
                  </a:lnTo>
                  <a:lnTo>
                    <a:pt x="3013563" y="42410"/>
                  </a:lnTo>
                  <a:lnTo>
                    <a:pt x="2973558" y="67746"/>
                  </a:lnTo>
                  <a:lnTo>
                    <a:pt x="2946505" y="118324"/>
                  </a:lnTo>
                  <a:lnTo>
                    <a:pt x="2932928" y="193571"/>
                  </a:lnTo>
                  <a:lnTo>
                    <a:pt x="2931236" y="240411"/>
                  </a:lnTo>
                  <a:lnTo>
                    <a:pt x="2932784" y="283985"/>
                  </a:lnTo>
                  <a:lnTo>
                    <a:pt x="2937427" y="321929"/>
                  </a:lnTo>
                  <a:lnTo>
                    <a:pt x="2956001" y="380873"/>
                  </a:lnTo>
                  <a:lnTo>
                    <a:pt x="2986576" y="416702"/>
                  </a:lnTo>
                  <a:lnTo>
                    <a:pt x="3028772" y="428625"/>
                  </a:lnTo>
                  <a:lnTo>
                    <a:pt x="3040394" y="428120"/>
                  </a:lnTo>
                  <a:lnTo>
                    <a:pt x="3082413" y="410162"/>
                  </a:lnTo>
                  <a:lnTo>
                    <a:pt x="3101717" y="376078"/>
                  </a:lnTo>
                  <a:lnTo>
                    <a:pt x="3109036" y="349631"/>
                  </a:lnTo>
                  <a:lnTo>
                    <a:pt x="3155010" y="349631"/>
                  </a:lnTo>
                  <a:lnTo>
                    <a:pt x="3155010" y="451103"/>
                  </a:lnTo>
                  <a:lnTo>
                    <a:pt x="3136956" y="455124"/>
                  </a:lnTo>
                  <a:lnTo>
                    <a:pt x="3087700" y="463803"/>
                  </a:lnTo>
                  <a:lnTo>
                    <a:pt x="3040640" y="467608"/>
                  </a:lnTo>
                  <a:lnTo>
                    <a:pt x="3024327" y="467868"/>
                  </a:lnTo>
                  <a:lnTo>
                    <a:pt x="2991136" y="466296"/>
                  </a:lnTo>
                  <a:lnTo>
                    <a:pt x="2934280" y="453723"/>
                  </a:lnTo>
                  <a:lnTo>
                    <a:pt x="2890092" y="428553"/>
                  </a:lnTo>
                  <a:lnTo>
                    <a:pt x="2857619" y="390644"/>
                  </a:lnTo>
                  <a:lnTo>
                    <a:pt x="2836597" y="339802"/>
                  </a:lnTo>
                  <a:lnTo>
                    <a:pt x="2826119" y="275552"/>
                  </a:lnTo>
                  <a:lnTo>
                    <a:pt x="2824810" y="238378"/>
                  </a:lnTo>
                  <a:lnTo>
                    <a:pt x="2826338" y="203257"/>
                  </a:lnTo>
                  <a:lnTo>
                    <a:pt x="2838633" y="140063"/>
                  </a:lnTo>
                  <a:lnTo>
                    <a:pt x="2863188" y="86679"/>
                  </a:lnTo>
                  <a:lnTo>
                    <a:pt x="2899383" y="45202"/>
                  </a:lnTo>
                  <a:lnTo>
                    <a:pt x="2946988" y="16394"/>
                  </a:lnTo>
                  <a:lnTo>
                    <a:pt x="3004241" y="1829"/>
                  </a:lnTo>
                  <a:lnTo>
                    <a:pt x="303639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35940" y="1364996"/>
            <a:ext cx="731139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8518"/>
              <a:buFont typeface="Wingdings"/>
              <a:buChar char=""/>
              <a:tabLst>
                <a:tab pos="287020" algn="l"/>
              </a:tabLst>
            </a:pPr>
            <a:r>
              <a:rPr sz="2700" dirty="0">
                <a:latin typeface="Cambria"/>
                <a:cs typeface="Cambria"/>
              </a:rPr>
              <a:t>It</a:t>
            </a:r>
            <a:r>
              <a:rPr sz="2700" spc="5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is</a:t>
            </a:r>
            <a:r>
              <a:rPr sz="2700" spc="5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a</a:t>
            </a:r>
            <a:r>
              <a:rPr sz="2700" spc="5" dirty="0">
                <a:latin typeface="Cambria"/>
                <a:cs typeface="Cambria"/>
              </a:rPr>
              <a:t> </a:t>
            </a:r>
            <a:r>
              <a:rPr sz="2700" spc="-5" dirty="0">
                <a:latin typeface="Cambria"/>
                <a:cs typeface="Cambria"/>
              </a:rPr>
              <a:t>name</a:t>
            </a:r>
            <a:r>
              <a:rPr sz="2700" dirty="0">
                <a:latin typeface="Cambria"/>
                <a:cs typeface="Cambria"/>
              </a:rPr>
              <a:t> </a:t>
            </a:r>
            <a:r>
              <a:rPr sz="2700" spc="-15" dirty="0">
                <a:latin typeface="Cambria"/>
                <a:cs typeface="Cambria"/>
              </a:rPr>
              <a:t>for</a:t>
            </a:r>
            <a:r>
              <a:rPr sz="2700" spc="-10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a</a:t>
            </a:r>
            <a:r>
              <a:rPr sz="2700" spc="5" dirty="0">
                <a:latin typeface="Cambria"/>
                <a:cs typeface="Cambria"/>
              </a:rPr>
              <a:t> </a:t>
            </a:r>
            <a:r>
              <a:rPr sz="2700" spc="-15" dirty="0">
                <a:latin typeface="Cambria"/>
                <a:cs typeface="Cambria"/>
              </a:rPr>
              <a:t>system</a:t>
            </a:r>
            <a:r>
              <a:rPr sz="2700" spc="565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in</a:t>
            </a:r>
            <a:r>
              <a:rPr sz="2700" spc="5" dirty="0">
                <a:latin typeface="Cambria"/>
                <a:cs typeface="Cambria"/>
              </a:rPr>
              <a:t> </a:t>
            </a:r>
            <a:r>
              <a:rPr sz="2700" spc="-15" dirty="0">
                <a:latin typeface="Cambria"/>
                <a:cs typeface="Cambria"/>
              </a:rPr>
              <a:t>which</a:t>
            </a:r>
            <a:r>
              <a:rPr sz="2700" spc="565" dirty="0">
                <a:latin typeface="Cambria"/>
                <a:cs typeface="Cambria"/>
              </a:rPr>
              <a:t> </a:t>
            </a:r>
            <a:r>
              <a:rPr sz="2700" spc="-5" dirty="0">
                <a:latin typeface="Cambria"/>
                <a:cs typeface="Cambria"/>
              </a:rPr>
              <a:t>client </a:t>
            </a:r>
            <a:r>
              <a:rPr sz="2700" dirty="0">
                <a:latin typeface="Cambria"/>
                <a:cs typeface="Cambria"/>
              </a:rPr>
              <a:t> </a:t>
            </a:r>
            <a:r>
              <a:rPr sz="2700" spc="-5" dirty="0">
                <a:latin typeface="Cambria"/>
                <a:cs typeface="Cambria"/>
              </a:rPr>
              <a:t>information</a:t>
            </a:r>
            <a:r>
              <a:rPr sz="2700" dirty="0">
                <a:latin typeface="Cambria"/>
                <a:cs typeface="Cambria"/>
              </a:rPr>
              <a:t> &amp;</a:t>
            </a:r>
            <a:r>
              <a:rPr sz="2700" spc="5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instruction</a:t>
            </a:r>
            <a:r>
              <a:rPr sz="2700" spc="5" dirty="0">
                <a:latin typeface="Cambria"/>
                <a:cs typeface="Cambria"/>
              </a:rPr>
              <a:t> </a:t>
            </a:r>
            <a:r>
              <a:rPr sz="2700" spc="-15" dirty="0">
                <a:latin typeface="Cambria"/>
                <a:cs typeface="Cambria"/>
              </a:rPr>
              <a:t>for</a:t>
            </a:r>
            <a:r>
              <a:rPr sz="2700" spc="565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some</a:t>
            </a:r>
            <a:r>
              <a:rPr sz="2700" spc="5" dirty="0">
                <a:latin typeface="Cambria"/>
                <a:cs typeface="Cambria"/>
              </a:rPr>
              <a:t> </a:t>
            </a:r>
            <a:r>
              <a:rPr sz="2700" spc="-5" dirty="0">
                <a:latin typeface="Cambria"/>
                <a:cs typeface="Cambria"/>
              </a:rPr>
              <a:t>of</a:t>
            </a:r>
            <a:r>
              <a:rPr sz="2700" dirty="0">
                <a:latin typeface="Cambria"/>
                <a:cs typeface="Cambria"/>
              </a:rPr>
              <a:t> </a:t>
            </a:r>
            <a:r>
              <a:rPr sz="2700" spc="-5" dirty="0">
                <a:latin typeface="Cambria"/>
                <a:cs typeface="Cambria"/>
              </a:rPr>
              <a:t>the </a:t>
            </a:r>
            <a:r>
              <a:rPr sz="2700" dirty="0">
                <a:latin typeface="Cambria"/>
                <a:cs typeface="Cambria"/>
              </a:rPr>
              <a:t> clients </a:t>
            </a:r>
            <a:r>
              <a:rPr sz="2700" spc="-20" dirty="0">
                <a:latin typeface="Cambria"/>
                <a:cs typeface="Cambria"/>
              </a:rPr>
              <a:t>care </a:t>
            </a:r>
            <a:r>
              <a:rPr sz="2700" spc="-25" dirty="0">
                <a:latin typeface="Cambria"/>
                <a:cs typeface="Cambria"/>
              </a:rPr>
              <a:t>are </a:t>
            </a:r>
            <a:r>
              <a:rPr sz="2700" spc="-15" dirty="0">
                <a:latin typeface="Cambria"/>
                <a:cs typeface="Cambria"/>
              </a:rPr>
              <a:t>kept </a:t>
            </a:r>
            <a:r>
              <a:rPr sz="2700" spc="-5" dirty="0">
                <a:latin typeface="Cambria"/>
                <a:cs typeface="Cambria"/>
              </a:rPr>
              <a:t>on </a:t>
            </a:r>
            <a:r>
              <a:rPr sz="2700" dirty="0">
                <a:latin typeface="Cambria"/>
                <a:cs typeface="Cambria"/>
              </a:rPr>
              <a:t>a </a:t>
            </a:r>
            <a:r>
              <a:rPr sz="2700" spc="-10" dirty="0">
                <a:latin typeface="Cambria"/>
                <a:cs typeface="Cambria"/>
              </a:rPr>
              <a:t>large card </a:t>
            </a:r>
            <a:r>
              <a:rPr sz="2700" dirty="0">
                <a:latin typeface="Cambria"/>
                <a:cs typeface="Cambria"/>
              </a:rPr>
              <a:t>in a </a:t>
            </a:r>
            <a:r>
              <a:rPr sz="2700" spc="-10" dirty="0">
                <a:latin typeface="Cambria"/>
                <a:cs typeface="Cambria"/>
              </a:rPr>
              <a:t>central </a:t>
            </a:r>
            <a:r>
              <a:rPr sz="2700" spc="-5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file,</a:t>
            </a:r>
            <a:r>
              <a:rPr sz="2700" spc="-10" dirty="0">
                <a:latin typeface="Cambria"/>
                <a:cs typeface="Cambria"/>
              </a:rPr>
              <a:t> </a:t>
            </a:r>
            <a:r>
              <a:rPr sz="2700" spc="-5" dirty="0">
                <a:latin typeface="Cambria"/>
                <a:cs typeface="Cambria"/>
              </a:rPr>
              <a:t>making</a:t>
            </a:r>
            <a:r>
              <a:rPr sz="2700" spc="-10" dirty="0">
                <a:latin typeface="Cambria"/>
                <a:cs typeface="Cambria"/>
              </a:rPr>
              <a:t> information</a:t>
            </a:r>
            <a:r>
              <a:rPr sz="2700" spc="30" dirty="0">
                <a:latin typeface="Cambria"/>
                <a:cs typeface="Cambria"/>
              </a:rPr>
              <a:t> </a:t>
            </a:r>
            <a:r>
              <a:rPr sz="2700" spc="-10" dirty="0">
                <a:latin typeface="Cambria"/>
                <a:cs typeface="Cambria"/>
              </a:rPr>
              <a:t>quickly</a:t>
            </a:r>
            <a:r>
              <a:rPr sz="2700" spc="-15" dirty="0">
                <a:latin typeface="Cambria"/>
                <a:cs typeface="Cambria"/>
              </a:rPr>
              <a:t> </a:t>
            </a:r>
            <a:r>
              <a:rPr sz="2700" spc="-5" dirty="0">
                <a:latin typeface="Cambria"/>
                <a:cs typeface="Cambria"/>
              </a:rPr>
              <a:t>accessible</a:t>
            </a:r>
            <a:endParaRPr sz="27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3087370"/>
            <a:ext cx="1652270" cy="1343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8518"/>
              <a:buFont typeface="Wingdings"/>
              <a:buChar char=""/>
              <a:tabLst>
                <a:tab pos="287020" algn="l"/>
              </a:tabLst>
            </a:pPr>
            <a:r>
              <a:rPr sz="2700" spc="-5" dirty="0">
                <a:latin typeface="Cambria"/>
                <a:cs typeface="Cambria"/>
              </a:rPr>
              <a:t>E</a:t>
            </a:r>
            <a:r>
              <a:rPr sz="2700" spc="-40" dirty="0">
                <a:latin typeface="Cambria"/>
                <a:cs typeface="Cambria"/>
              </a:rPr>
              <a:t>x</a:t>
            </a:r>
            <a:r>
              <a:rPr sz="2700" spc="-5" dirty="0">
                <a:latin typeface="Cambria"/>
                <a:cs typeface="Cambria"/>
              </a:rPr>
              <a:t>ampl</a:t>
            </a:r>
            <a:r>
              <a:rPr sz="2700" spc="5" dirty="0">
                <a:latin typeface="Cambria"/>
                <a:cs typeface="Cambria"/>
              </a:rPr>
              <a:t>e</a:t>
            </a:r>
            <a:r>
              <a:rPr sz="2700" dirty="0">
                <a:latin typeface="Cambria"/>
                <a:cs typeface="Cambria"/>
              </a:rPr>
              <a:t>:  </a:t>
            </a:r>
            <a:r>
              <a:rPr sz="2700" spc="-5" dirty="0">
                <a:latin typeface="Cambria"/>
                <a:cs typeface="Cambria"/>
              </a:rPr>
              <a:t>about</a:t>
            </a:r>
            <a:endParaRPr sz="27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50"/>
              </a:spcBef>
              <a:buClr>
                <a:srgbClr val="EFAC00"/>
              </a:buClr>
              <a:buSzPct val="79629"/>
              <a:buFont typeface="Segoe UI Symbol"/>
              <a:buChar char="⚫"/>
              <a:tabLst>
                <a:tab pos="653415" algn="l"/>
              </a:tabLst>
            </a:pPr>
            <a:r>
              <a:rPr sz="2700" dirty="0">
                <a:latin typeface="Cambria"/>
                <a:cs typeface="Cambria"/>
              </a:rPr>
              <a:t>Diet</a:t>
            </a:r>
            <a:endParaRPr sz="270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29001" y="3087370"/>
            <a:ext cx="541528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0105" algn="l"/>
                <a:tab pos="2145030" algn="l"/>
                <a:tab pos="3655060" algn="l"/>
              </a:tabLst>
            </a:pPr>
            <a:r>
              <a:rPr sz="2700" dirty="0">
                <a:latin typeface="Cambria"/>
                <a:cs typeface="Cambria"/>
              </a:rPr>
              <a:t>The	</a:t>
            </a:r>
            <a:r>
              <a:rPr sz="2700" spc="-20" dirty="0">
                <a:latin typeface="Cambria"/>
                <a:cs typeface="Cambria"/>
              </a:rPr>
              <a:t>Kardex	</a:t>
            </a:r>
            <a:r>
              <a:rPr sz="2700" spc="-5" dirty="0">
                <a:latin typeface="Cambria"/>
                <a:cs typeface="Cambria"/>
              </a:rPr>
              <a:t>contains	</a:t>
            </a:r>
            <a:r>
              <a:rPr sz="2700" spc="-10" dirty="0">
                <a:latin typeface="Cambria"/>
                <a:cs typeface="Cambria"/>
              </a:rPr>
              <a:t>information</a:t>
            </a:r>
            <a:endParaRPr sz="270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1700" y="4404486"/>
            <a:ext cx="3987800" cy="200088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287020" indent="-274955">
              <a:lnSpc>
                <a:spcPct val="100000"/>
              </a:lnSpc>
              <a:spcBef>
                <a:spcPts val="745"/>
              </a:spcBef>
              <a:buClr>
                <a:srgbClr val="EFAC00"/>
              </a:buClr>
              <a:buSzPct val="79629"/>
              <a:buFont typeface="Segoe UI Symbol"/>
              <a:buChar char="⚫"/>
              <a:tabLst>
                <a:tab pos="287655" algn="l"/>
              </a:tabLst>
            </a:pPr>
            <a:r>
              <a:rPr sz="2700" spc="-10" dirty="0">
                <a:latin typeface="Cambria"/>
                <a:cs typeface="Cambria"/>
              </a:rPr>
              <a:t>Activity</a:t>
            </a:r>
            <a:r>
              <a:rPr sz="2700" spc="-45" dirty="0">
                <a:latin typeface="Cambria"/>
                <a:cs typeface="Cambria"/>
              </a:rPr>
              <a:t> </a:t>
            </a:r>
            <a:r>
              <a:rPr sz="2700" spc="-15" dirty="0">
                <a:latin typeface="Cambria"/>
                <a:cs typeface="Cambria"/>
              </a:rPr>
              <a:t>Level</a:t>
            </a:r>
            <a:endParaRPr sz="2700">
              <a:latin typeface="Cambria"/>
              <a:cs typeface="Cambria"/>
            </a:endParaRPr>
          </a:p>
          <a:p>
            <a:pPr marL="287020" indent="-274955">
              <a:lnSpc>
                <a:spcPct val="100000"/>
              </a:lnSpc>
              <a:spcBef>
                <a:spcPts val="650"/>
              </a:spcBef>
              <a:buClr>
                <a:srgbClr val="EFAC00"/>
              </a:buClr>
              <a:buSzPct val="79629"/>
              <a:buFont typeface="Segoe UI Symbol"/>
              <a:buChar char="⚫"/>
              <a:tabLst>
                <a:tab pos="287655" algn="l"/>
              </a:tabLst>
            </a:pPr>
            <a:r>
              <a:rPr sz="2700" spc="-5" dirty="0">
                <a:latin typeface="Cambria"/>
                <a:cs typeface="Cambria"/>
              </a:rPr>
              <a:t>Self</a:t>
            </a:r>
            <a:r>
              <a:rPr sz="2700" spc="-25" dirty="0">
                <a:latin typeface="Cambria"/>
                <a:cs typeface="Cambria"/>
              </a:rPr>
              <a:t> </a:t>
            </a:r>
            <a:r>
              <a:rPr sz="2700" spc="-10" dirty="0">
                <a:latin typeface="Cambria"/>
                <a:cs typeface="Cambria"/>
              </a:rPr>
              <a:t>care/</a:t>
            </a:r>
            <a:r>
              <a:rPr sz="2700" spc="-25" dirty="0">
                <a:latin typeface="Cambria"/>
                <a:cs typeface="Cambria"/>
              </a:rPr>
              <a:t> </a:t>
            </a:r>
            <a:r>
              <a:rPr sz="2700" spc="-10" dirty="0">
                <a:latin typeface="Cambria"/>
                <a:cs typeface="Cambria"/>
              </a:rPr>
              <a:t>Hygienic</a:t>
            </a:r>
            <a:r>
              <a:rPr sz="2700" spc="-20" dirty="0">
                <a:latin typeface="Cambria"/>
                <a:cs typeface="Cambria"/>
              </a:rPr>
              <a:t> </a:t>
            </a:r>
            <a:r>
              <a:rPr sz="2700" spc="-5" dirty="0">
                <a:latin typeface="Cambria"/>
                <a:cs typeface="Cambria"/>
              </a:rPr>
              <a:t>needs</a:t>
            </a:r>
            <a:endParaRPr sz="2700">
              <a:latin typeface="Cambria"/>
              <a:cs typeface="Cambria"/>
            </a:endParaRPr>
          </a:p>
          <a:p>
            <a:pPr marL="287020" indent="-274955">
              <a:lnSpc>
                <a:spcPct val="100000"/>
              </a:lnSpc>
              <a:spcBef>
                <a:spcPts val="650"/>
              </a:spcBef>
              <a:buClr>
                <a:srgbClr val="EFAC00"/>
              </a:buClr>
              <a:buSzPct val="79629"/>
              <a:buFont typeface="Segoe UI Symbol"/>
              <a:buChar char="⚫"/>
              <a:tabLst>
                <a:tab pos="287655" algn="l"/>
              </a:tabLst>
            </a:pPr>
            <a:r>
              <a:rPr sz="2700" spc="-15" dirty="0">
                <a:latin typeface="Cambria"/>
                <a:cs typeface="Cambria"/>
              </a:rPr>
              <a:t>Treatments</a:t>
            </a:r>
            <a:endParaRPr sz="2700">
              <a:latin typeface="Cambria"/>
              <a:cs typeface="Cambria"/>
            </a:endParaRPr>
          </a:p>
          <a:p>
            <a:pPr marL="287020" indent="-274955">
              <a:lnSpc>
                <a:spcPct val="100000"/>
              </a:lnSpc>
              <a:spcBef>
                <a:spcPts val="650"/>
              </a:spcBef>
              <a:buClr>
                <a:srgbClr val="EFAC00"/>
              </a:buClr>
              <a:buSzPct val="79629"/>
              <a:buFont typeface="Segoe UI Symbol"/>
              <a:buChar char="⚫"/>
              <a:tabLst>
                <a:tab pos="287655" algn="l"/>
              </a:tabLst>
            </a:pPr>
            <a:r>
              <a:rPr sz="2700" spc="-10" dirty="0">
                <a:latin typeface="Cambria"/>
                <a:cs typeface="Cambria"/>
              </a:rPr>
              <a:t>Procedure</a:t>
            </a:r>
            <a:endParaRPr sz="27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1727" y="851153"/>
            <a:ext cx="6633845" cy="453390"/>
            <a:chOff x="871727" y="851153"/>
            <a:chExt cx="6633845" cy="453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1727" y="1132725"/>
              <a:ext cx="6613005" cy="1716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3818" y="855725"/>
              <a:ext cx="6617182" cy="2774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1844" y="910970"/>
              <a:ext cx="5069205" cy="111760"/>
            </a:xfrm>
            <a:custGeom>
              <a:avLst/>
              <a:gdLst/>
              <a:ahLst/>
              <a:cxnLst/>
              <a:rect l="l" t="t" r="r" b="b"/>
              <a:pathLst>
                <a:path w="5069205" h="111759">
                  <a:moveTo>
                    <a:pt x="5036947" y="0"/>
                  </a:moveTo>
                  <a:lnTo>
                    <a:pt x="4997196" y="111759"/>
                  </a:lnTo>
                  <a:lnTo>
                    <a:pt x="5068697" y="111759"/>
                  </a:lnTo>
                  <a:lnTo>
                    <a:pt x="5036947" y="0"/>
                  </a:lnTo>
                  <a:close/>
                </a:path>
                <a:path w="5069205" h="111759">
                  <a:moveTo>
                    <a:pt x="3704971" y="0"/>
                  </a:moveTo>
                  <a:lnTo>
                    <a:pt x="3665220" y="111759"/>
                  </a:lnTo>
                  <a:lnTo>
                    <a:pt x="3736721" y="111759"/>
                  </a:lnTo>
                  <a:lnTo>
                    <a:pt x="3704971" y="0"/>
                  </a:lnTo>
                  <a:close/>
                </a:path>
                <a:path w="5069205" h="111759">
                  <a:moveTo>
                    <a:pt x="39750" y="0"/>
                  </a:moveTo>
                  <a:lnTo>
                    <a:pt x="0" y="111759"/>
                  </a:lnTo>
                  <a:lnTo>
                    <a:pt x="71500" y="111759"/>
                  </a:lnTo>
                  <a:lnTo>
                    <a:pt x="3975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9427" y="877569"/>
              <a:ext cx="80772" cy="1214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6592" y="877569"/>
              <a:ext cx="82042" cy="1200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7879" y="877569"/>
              <a:ext cx="82042" cy="1200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2023" y="877569"/>
              <a:ext cx="82041" cy="1200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56635" y="874394"/>
              <a:ext cx="123444" cy="24015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818" y="874394"/>
              <a:ext cx="123405" cy="24015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928232" y="858900"/>
              <a:ext cx="1572895" cy="271145"/>
            </a:xfrm>
            <a:custGeom>
              <a:avLst/>
              <a:gdLst/>
              <a:ahLst/>
              <a:cxnLst/>
              <a:rect l="l" t="t" r="r" b="b"/>
              <a:pathLst>
                <a:path w="1572895" h="271144">
                  <a:moveTo>
                    <a:pt x="1331340" y="0"/>
                  </a:moveTo>
                  <a:lnTo>
                    <a:pt x="1411859" y="0"/>
                  </a:lnTo>
                  <a:lnTo>
                    <a:pt x="1482216" y="122174"/>
                  </a:lnTo>
                  <a:lnTo>
                    <a:pt x="1485715" y="128412"/>
                  </a:lnTo>
                  <a:lnTo>
                    <a:pt x="1489725" y="135699"/>
                  </a:lnTo>
                  <a:lnTo>
                    <a:pt x="1494236" y="144033"/>
                  </a:lnTo>
                  <a:lnTo>
                    <a:pt x="1499235" y="153415"/>
                  </a:lnTo>
                  <a:lnTo>
                    <a:pt x="1504404" y="163085"/>
                  </a:lnTo>
                  <a:lnTo>
                    <a:pt x="1509252" y="172481"/>
                  </a:lnTo>
                  <a:lnTo>
                    <a:pt x="1513790" y="181615"/>
                  </a:lnTo>
                  <a:lnTo>
                    <a:pt x="1518031" y="190500"/>
                  </a:lnTo>
                  <a:lnTo>
                    <a:pt x="1521206" y="190500"/>
                  </a:lnTo>
                  <a:lnTo>
                    <a:pt x="1520205" y="166233"/>
                  </a:lnTo>
                  <a:lnTo>
                    <a:pt x="1519491" y="140858"/>
                  </a:lnTo>
                  <a:lnTo>
                    <a:pt x="1519062" y="114365"/>
                  </a:lnTo>
                  <a:lnTo>
                    <a:pt x="1518919" y="86740"/>
                  </a:lnTo>
                  <a:lnTo>
                    <a:pt x="1518919" y="49784"/>
                  </a:lnTo>
                  <a:lnTo>
                    <a:pt x="1518919" y="41275"/>
                  </a:lnTo>
                  <a:lnTo>
                    <a:pt x="1514856" y="22478"/>
                  </a:lnTo>
                  <a:lnTo>
                    <a:pt x="1513459" y="20447"/>
                  </a:lnTo>
                  <a:lnTo>
                    <a:pt x="1497711" y="13081"/>
                  </a:lnTo>
                  <a:lnTo>
                    <a:pt x="1497711" y="0"/>
                  </a:lnTo>
                  <a:lnTo>
                    <a:pt x="1572767" y="0"/>
                  </a:lnTo>
                  <a:lnTo>
                    <a:pt x="1572767" y="13081"/>
                  </a:lnTo>
                  <a:lnTo>
                    <a:pt x="1567561" y="14859"/>
                  </a:lnTo>
                  <a:lnTo>
                    <a:pt x="1563750" y="16256"/>
                  </a:lnTo>
                  <a:lnTo>
                    <a:pt x="1552574" y="31241"/>
                  </a:lnTo>
                  <a:lnTo>
                    <a:pt x="1551686" y="35306"/>
                  </a:lnTo>
                  <a:lnTo>
                    <a:pt x="1551305" y="41528"/>
                  </a:lnTo>
                  <a:lnTo>
                    <a:pt x="1551305" y="49784"/>
                  </a:lnTo>
                  <a:lnTo>
                    <a:pt x="1551305" y="271145"/>
                  </a:lnTo>
                  <a:lnTo>
                    <a:pt x="1500886" y="271145"/>
                  </a:lnTo>
                  <a:lnTo>
                    <a:pt x="1411477" y="116586"/>
                  </a:lnTo>
                  <a:lnTo>
                    <a:pt x="1403024" y="101725"/>
                  </a:lnTo>
                  <a:lnTo>
                    <a:pt x="1395761" y="88566"/>
                  </a:lnTo>
                  <a:lnTo>
                    <a:pt x="1389689" y="77098"/>
                  </a:lnTo>
                  <a:lnTo>
                    <a:pt x="1384808" y="67310"/>
                  </a:lnTo>
                  <a:lnTo>
                    <a:pt x="1383030" y="67310"/>
                  </a:lnTo>
                  <a:lnTo>
                    <a:pt x="1383936" y="88953"/>
                  </a:lnTo>
                  <a:lnTo>
                    <a:pt x="1384569" y="111204"/>
                  </a:lnTo>
                  <a:lnTo>
                    <a:pt x="1384940" y="134050"/>
                  </a:lnTo>
                  <a:lnTo>
                    <a:pt x="1385062" y="157479"/>
                  </a:lnTo>
                  <a:lnTo>
                    <a:pt x="1385062" y="221487"/>
                  </a:lnTo>
                  <a:lnTo>
                    <a:pt x="1385062" y="231394"/>
                  </a:lnTo>
                  <a:lnTo>
                    <a:pt x="1385569" y="238378"/>
                  </a:lnTo>
                  <a:lnTo>
                    <a:pt x="1386586" y="242315"/>
                  </a:lnTo>
                  <a:lnTo>
                    <a:pt x="1387474" y="246379"/>
                  </a:lnTo>
                  <a:lnTo>
                    <a:pt x="1406524" y="258063"/>
                  </a:lnTo>
                  <a:lnTo>
                    <a:pt x="1406524" y="271145"/>
                  </a:lnTo>
                  <a:lnTo>
                    <a:pt x="1331340" y="271145"/>
                  </a:lnTo>
                  <a:lnTo>
                    <a:pt x="1331340" y="258063"/>
                  </a:lnTo>
                  <a:lnTo>
                    <a:pt x="1336293" y="256794"/>
                  </a:lnTo>
                  <a:lnTo>
                    <a:pt x="1340231" y="255270"/>
                  </a:lnTo>
                  <a:lnTo>
                    <a:pt x="1352041" y="236982"/>
                  </a:lnTo>
                  <a:lnTo>
                    <a:pt x="1352422" y="232918"/>
                  </a:lnTo>
                  <a:lnTo>
                    <a:pt x="1352676" y="227711"/>
                  </a:lnTo>
                  <a:lnTo>
                    <a:pt x="1352676" y="221487"/>
                  </a:lnTo>
                  <a:lnTo>
                    <a:pt x="1352676" y="49657"/>
                  </a:lnTo>
                  <a:lnTo>
                    <a:pt x="1352676" y="39750"/>
                  </a:lnTo>
                  <a:lnTo>
                    <a:pt x="1352295" y="32893"/>
                  </a:lnTo>
                  <a:lnTo>
                    <a:pt x="1351407" y="29083"/>
                  </a:lnTo>
                  <a:lnTo>
                    <a:pt x="1350517" y="25273"/>
                  </a:lnTo>
                  <a:lnTo>
                    <a:pt x="1348739" y="22098"/>
                  </a:lnTo>
                  <a:lnTo>
                    <a:pt x="1345945" y="19685"/>
                  </a:lnTo>
                  <a:lnTo>
                    <a:pt x="1343278" y="17145"/>
                  </a:lnTo>
                  <a:lnTo>
                    <a:pt x="1338452" y="14986"/>
                  </a:lnTo>
                  <a:lnTo>
                    <a:pt x="1331340" y="13081"/>
                  </a:lnTo>
                  <a:lnTo>
                    <a:pt x="1331340" y="0"/>
                  </a:lnTo>
                  <a:close/>
                </a:path>
                <a:path w="1572895" h="271144">
                  <a:moveTo>
                    <a:pt x="842771" y="0"/>
                  </a:moveTo>
                  <a:lnTo>
                    <a:pt x="947165" y="0"/>
                  </a:lnTo>
                  <a:lnTo>
                    <a:pt x="947165" y="13081"/>
                  </a:lnTo>
                  <a:lnTo>
                    <a:pt x="942339" y="14350"/>
                  </a:lnTo>
                  <a:lnTo>
                    <a:pt x="938530" y="15875"/>
                  </a:lnTo>
                  <a:lnTo>
                    <a:pt x="935736" y="17399"/>
                  </a:lnTo>
                  <a:lnTo>
                    <a:pt x="932941" y="18923"/>
                  </a:lnTo>
                  <a:lnTo>
                    <a:pt x="930783" y="20954"/>
                  </a:lnTo>
                  <a:lnTo>
                    <a:pt x="929386" y="23622"/>
                  </a:lnTo>
                  <a:lnTo>
                    <a:pt x="927862" y="26288"/>
                  </a:lnTo>
                  <a:lnTo>
                    <a:pt x="926845" y="29718"/>
                  </a:lnTo>
                  <a:lnTo>
                    <a:pt x="926338" y="33782"/>
                  </a:lnTo>
                  <a:lnTo>
                    <a:pt x="925830" y="37973"/>
                  </a:lnTo>
                  <a:lnTo>
                    <a:pt x="925702" y="43307"/>
                  </a:lnTo>
                  <a:lnTo>
                    <a:pt x="925702" y="49657"/>
                  </a:lnTo>
                  <a:lnTo>
                    <a:pt x="925702" y="247523"/>
                  </a:lnTo>
                  <a:lnTo>
                    <a:pt x="964184" y="247523"/>
                  </a:lnTo>
                  <a:lnTo>
                    <a:pt x="971931" y="247523"/>
                  </a:lnTo>
                  <a:lnTo>
                    <a:pt x="978026" y="246379"/>
                  </a:lnTo>
                  <a:lnTo>
                    <a:pt x="982725" y="243966"/>
                  </a:lnTo>
                  <a:lnTo>
                    <a:pt x="987297" y="241553"/>
                  </a:lnTo>
                  <a:lnTo>
                    <a:pt x="991362" y="237871"/>
                  </a:lnTo>
                  <a:lnTo>
                    <a:pt x="994663" y="232918"/>
                  </a:lnTo>
                  <a:lnTo>
                    <a:pt x="998092" y="227964"/>
                  </a:lnTo>
                  <a:lnTo>
                    <a:pt x="1001013" y="221487"/>
                  </a:lnTo>
                  <a:lnTo>
                    <a:pt x="1003426" y="213487"/>
                  </a:lnTo>
                  <a:lnTo>
                    <a:pt x="1005839" y="205486"/>
                  </a:lnTo>
                  <a:lnTo>
                    <a:pt x="1007871" y="197865"/>
                  </a:lnTo>
                  <a:lnTo>
                    <a:pt x="1009268" y="190881"/>
                  </a:lnTo>
                  <a:lnTo>
                    <a:pt x="1036573" y="190881"/>
                  </a:lnTo>
                  <a:lnTo>
                    <a:pt x="1032128" y="271145"/>
                  </a:lnTo>
                  <a:lnTo>
                    <a:pt x="842771" y="271145"/>
                  </a:lnTo>
                  <a:lnTo>
                    <a:pt x="842771" y="258063"/>
                  </a:lnTo>
                  <a:lnTo>
                    <a:pt x="847724" y="256794"/>
                  </a:lnTo>
                  <a:lnTo>
                    <a:pt x="851535" y="255270"/>
                  </a:lnTo>
                  <a:lnTo>
                    <a:pt x="863472" y="236854"/>
                  </a:lnTo>
                  <a:lnTo>
                    <a:pt x="863853" y="232790"/>
                  </a:lnTo>
                  <a:lnTo>
                    <a:pt x="864108" y="227457"/>
                  </a:lnTo>
                  <a:lnTo>
                    <a:pt x="864108" y="221107"/>
                  </a:lnTo>
                  <a:lnTo>
                    <a:pt x="864108" y="50037"/>
                  </a:lnTo>
                  <a:lnTo>
                    <a:pt x="864108" y="43814"/>
                  </a:lnTo>
                  <a:lnTo>
                    <a:pt x="863853" y="38608"/>
                  </a:lnTo>
                  <a:lnTo>
                    <a:pt x="854583" y="17525"/>
                  </a:lnTo>
                  <a:lnTo>
                    <a:pt x="851788" y="15875"/>
                  </a:lnTo>
                  <a:lnTo>
                    <a:pt x="847851" y="14350"/>
                  </a:lnTo>
                  <a:lnTo>
                    <a:pt x="842771" y="13081"/>
                  </a:lnTo>
                  <a:lnTo>
                    <a:pt x="842771" y="0"/>
                  </a:lnTo>
                  <a:close/>
                </a:path>
                <a:path w="1572895" h="271144">
                  <a:moveTo>
                    <a:pt x="592836" y="0"/>
                  </a:moveTo>
                  <a:lnTo>
                    <a:pt x="708278" y="0"/>
                  </a:lnTo>
                  <a:lnTo>
                    <a:pt x="731851" y="1119"/>
                  </a:lnTo>
                  <a:lnTo>
                    <a:pt x="769518" y="10072"/>
                  </a:lnTo>
                  <a:lnTo>
                    <a:pt x="802338" y="40782"/>
                  </a:lnTo>
                  <a:lnTo>
                    <a:pt x="808609" y="73278"/>
                  </a:lnTo>
                  <a:lnTo>
                    <a:pt x="807872" y="86068"/>
                  </a:lnTo>
                  <a:lnTo>
                    <a:pt x="790374" y="128321"/>
                  </a:lnTo>
                  <a:lnTo>
                    <a:pt x="751125" y="153070"/>
                  </a:lnTo>
                  <a:lnTo>
                    <a:pt x="707263" y="158750"/>
                  </a:lnTo>
                  <a:lnTo>
                    <a:pt x="698073" y="158700"/>
                  </a:lnTo>
                  <a:lnTo>
                    <a:pt x="689752" y="158543"/>
                  </a:lnTo>
                  <a:lnTo>
                    <a:pt x="682313" y="158267"/>
                  </a:lnTo>
                  <a:lnTo>
                    <a:pt x="675766" y="157861"/>
                  </a:lnTo>
                  <a:lnTo>
                    <a:pt x="675766" y="221487"/>
                  </a:lnTo>
                  <a:lnTo>
                    <a:pt x="675766" y="230250"/>
                  </a:lnTo>
                  <a:lnTo>
                    <a:pt x="676020" y="236474"/>
                  </a:lnTo>
                  <a:lnTo>
                    <a:pt x="686562" y="254253"/>
                  </a:lnTo>
                  <a:lnTo>
                    <a:pt x="689356" y="255777"/>
                  </a:lnTo>
                  <a:lnTo>
                    <a:pt x="693800" y="257048"/>
                  </a:lnTo>
                  <a:lnTo>
                    <a:pt x="699769" y="258063"/>
                  </a:lnTo>
                  <a:lnTo>
                    <a:pt x="699769" y="271145"/>
                  </a:lnTo>
                  <a:lnTo>
                    <a:pt x="592836" y="271145"/>
                  </a:lnTo>
                  <a:lnTo>
                    <a:pt x="592836" y="258063"/>
                  </a:lnTo>
                  <a:lnTo>
                    <a:pt x="597788" y="256794"/>
                  </a:lnTo>
                  <a:lnTo>
                    <a:pt x="601598" y="255270"/>
                  </a:lnTo>
                  <a:lnTo>
                    <a:pt x="604519" y="253746"/>
                  </a:lnTo>
                  <a:lnTo>
                    <a:pt x="607313" y="252222"/>
                  </a:lnTo>
                  <a:lnTo>
                    <a:pt x="609472" y="250189"/>
                  </a:lnTo>
                  <a:lnTo>
                    <a:pt x="610869" y="247396"/>
                  </a:lnTo>
                  <a:lnTo>
                    <a:pt x="612266" y="244728"/>
                  </a:lnTo>
                  <a:lnTo>
                    <a:pt x="613156" y="241300"/>
                  </a:lnTo>
                  <a:lnTo>
                    <a:pt x="613537" y="237109"/>
                  </a:lnTo>
                  <a:lnTo>
                    <a:pt x="613917" y="232918"/>
                  </a:lnTo>
                  <a:lnTo>
                    <a:pt x="614171" y="227711"/>
                  </a:lnTo>
                  <a:lnTo>
                    <a:pt x="614171" y="221361"/>
                  </a:lnTo>
                  <a:lnTo>
                    <a:pt x="614171" y="50037"/>
                  </a:lnTo>
                  <a:lnTo>
                    <a:pt x="614171" y="43814"/>
                  </a:lnTo>
                  <a:lnTo>
                    <a:pt x="613917" y="38608"/>
                  </a:lnTo>
                  <a:lnTo>
                    <a:pt x="604646" y="17525"/>
                  </a:lnTo>
                  <a:lnTo>
                    <a:pt x="601852" y="15875"/>
                  </a:lnTo>
                  <a:lnTo>
                    <a:pt x="597915" y="14350"/>
                  </a:lnTo>
                  <a:lnTo>
                    <a:pt x="592836" y="13081"/>
                  </a:lnTo>
                  <a:lnTo>
                    <a:pt x="592836" y="0"/>
                  </a:lnTo>
                  <a:close/>
                </a:path>
                <a:path w="1572895" h="271144">
                  <a:moveTo>
                    <a:pt x="269747" y="0"/>
                  </a:moveTo>
                  <a:lnTo>
                    <a:pt x="466851" y="0"/>
                  </a:lnTo>
                  <a:lnTo>
                    <a:pt x="466851" y="63119"/>
                  </a:lnTo>
                  <a:lnTo>
                    <a:pt x="439674" y="63119"/>
                  </a:lnTo>
                  <a:lnTo>
                    <a:pt x="436481" y="54451"/>
                  </a:lnTo>
                  <a:lnTo>
                    <a:pt x="433562" y="47307"/>
                  </a:lnTo>
                  <a:lnTo>
                    <a:pt x="406145" y="23240"/>
                  </a:lnTo>
                  <a:lnTo>
                    <a:pt x="395986" y="23240"/>
                  </a:lnTo>
                  <a:lnTo>
                    <a:pt x="352678" y="23240"/>
                  </a:lnTo>
                  <a:lnTo>
                    <a:pt x="352678" y="118618"/>
                  </a:lnTo>
                  <a:lnTo>
                    <a:pt x="378840" y="118618"/>
                  </a:lnTo>
                  <a:lnTo>
                    <a:pt x="384682" y="118618"/>
                  </a:lnTo>
                  <a:lnTo>
                    <a:pt x="389254" y="117728"/>
                  </a:lnTo>
                  <a:lnTo>
                    <a:pt x="392556" y="116077"/>
                  </a:lnTo>
                  <a:lnTo>
                    <a:pt x="395858" y="114426"/>
                  </a:lnTo>
                  <a:lnTo>
                    <a:pt x="398652" y="111760"/>
                  </a:lnTo>
                  <a:lnTo>
                    <a:pt x="400812" y="107823"/>
                  </a:lnTo>
                  <a:lnTo>
                    <a:pt x="402970" y="104012"/>
                  </a:lnTo>
                  <a:lnTo>
                    <a:pt x="405129" y="98044"/>
                  </a:lnTo>
                  <a:lnTo>
                    <a:pt x="407034" y="89915"/>
                  </a:lnTo>
                  <a:lnTo>
                    <a:pt x="429513" y="89915"/>
                  </a:lnTo>
                  <a:lnTo>
                    <a:pt x="429513" y="170687"/>
                  </a:lnTo>
                  <a:lnTo>
                    <a:pt x="407034" y="170687"/>
                  </a:lnTo>
                  <a:lnTo>
                    <a:pt x="405256" y="162940"/>
                  </a:lnTo>
                  <a:lnTo>
                    <a:pt x="403097" y="157099"/>
                  </a:lnTo>
                  <a:lnTo>
                    <a:pt x="385063" y="141859"/>
                  </a:lnTo>
                  <a:lnTo>
                    <a:pt x="378840" y="141859"/>
                  </a:lnTo>
                  <a:lnTo>
                    <a:pt x="352678" y="141859"/>
                  </a:lnTo>
                  <a:lnTo>
                    <a:pt x="352678" y="247903"/>
                  </a:lnTo>
                  <a:lnTo>
                    <a:pt x="395731" y="247903"/>
                  </a:lnTo>
                  <a:lnTo>
                    <a:pt x="400430" y="247903"/>
                  </a:lnTo>
                  <a:lnTo>
                    <a:pt x="404240" y="247650"/>
                  </a:lnTo>
                  <a:lnTo>
                    <a:pt x="407415" y="247014"/>
                  </a:lnTo>
                  <a:lnTo>
                    <a:pt x="410590" y="246379"/>
                  </a:lnTo>
                  <a:lnTo>
                    <a:pt x="437006" y="213613"/>
                  </a:lnTo>
                  <a:lnTo>
                    <a:pt x="441578" y="198627"/>
                  </a:lnTo>
                  <a:lnTo>
                    <a:pt x="468883" y="198627"/>
                  </a:lnTo>
                  <a:lnTo>
                    <a:pt x="465074" y="271145"/>
                  </a:lnTo>
                  <a:lnTo>
                    <a:pt x="269747" y="271145"/>
                  </a:lnTo>
                  <a:lnTo>
                    <a:pt x="269747" y="258063"/>
                  </a:lnTo>
                  <a:lnTo>
                    <a:pt x="274700" y="256794"/>
                  </a:lnTo>
                  <a:lnTo>
                    <a:pt x="278511" y="255270"/>
                  </a:lnTo>
                  <a:lnTo>
                    <a:pt x="281431" y="253746"/>
                  </a:lnTo>
                  <a:lnTo>
                    <a:pt x="284225" y="252222"/>
                  </a:lnTo>
                  <a:lnTo>
                    <a:pt x="286384" y="250189"/>
                  </a:lnTo>
                  <a:lnTo>
                    <a:pt x="287781" y="247396"/>
                  </a:lnTo>
                  <a:lnTo>
                    <a:pt x="289178" y="244728"/>
                  </a:lnTo>
                  <a:lnTo>
                    <a:pt x="290067" y="241300"/>
                  </a:lnTo>
                  <a:lnTo>
                    <a:pt x="290449" y="237109"/>
                  </a:lnTo>
                  <a:lnTo>
                    <a:pt x="290829" y="232918"/>
                  </a:lnTo>
                  <a:lnTo>
                    <a:pt x="291083" y="227711"/>
                  </a:lnTo>
                  <a:lnTo>
                    <a:pt x="291083" y="221361"/>
                  </a:lnTo>
                  <a:lnTo>
                    <a:pt x="291083" y="50037"/>
                  </a:lnTo>
                  <a:lnTo>
                    <a:pt x="291083" y="43814"/>
                  </a:lnTo>
                  <a:lnTo>
                    <a:pt x="290829" y="38608"/>
                  </a:lnTo>
                  <a:lnTo>
                    <a:pt x="290575" y="34289"/>
                  </a:lnTo>
                  <a:lnTo>
                    <a:pt x="290194" y="30099"/>
                  </a:lnTo>
                  <a:lnTo>
                    <a:pt x="289305" y="26670"/>
                  </a:lnTo>
                  <a:lnTo>
                    <a:pt x="287908" y="24002"/>
                  </a:lnTo>
                  <a:lnTo>
                    <a:pt x="286512" y="21336"/>
                  </a:lnTo>
                  <a:lnTo>
                    <a:pt x="284479" y="19176"/>
                  </a:lnTo>
                  <a:lnTo>
                    <a:pt x="281558" y="17525"/>
                  </a:lnTo>
                  <a:lnTo>
                    <a:pt x="278764" y="15875"/>
                  </a:lnTo>
                  <a:lnTo>
                    <a:pt x="274827" y="14350"/>
                  </a:lnTo>
                  <a:lnTo>
                    <a:pt x="269747" y="13081"/>
                  </a:lnTo>
                  <a:lnTo>
                    <a:pt x="269747" y="0"/>
                  </a:lnTo>
                  <a:close/>
                </a:path>
                <a:path w="1572895" h="271144">
                  <a:moveTo>
                    <a:pt x="0" y="0"/>
                  </a:moveTo>
                  <a:lnTo>
                    <a:pt x="115824" y="0"/>
                  </a:lnTo>
                  <a:lnTo>
                    <a:pt x="127109" y="194"/>
                  </a:lnTo>
                  <a:lnTo>
                    <a:pt x="171053" y="7413"/>
                  </a:lnTo>
                  <a:lnTo>
                    <a:pt x="206628" y="32893"/>
                  </a:lnTo>
                  <a:lnTo>
                    <a:pt x="216788" y="73025"/>
                  </a:lnTo>
                  <a:lnTo>
                    <a:pt x="216360" y="82458"/>
                  </a:lnTo>
                  <a:lnTo>
                    <a:pt x="201914" y="119189"/>
                  </a:lnTo>
                  <a:lnTo>
                    <a:pt x="169638" y="142847"/>
                  </a:lnTo>
                  <a:lnTo>
                    <a:pt x="160400" y="146938"/>
                  </a:lnTo>
                  <a:lnTo>
                    <a:pt x="160400" y="148971"/>
                  </a:lnTo>
                  <a:lnTo>
                    <a:pt x="193881" y="178022"/>
                  </a:lnTo>
                  <a:lnTo>
                    <a:pt x="214629" y="219963"/>
                  </a:lnTo>
                  <a:lnTo>
                    <a:pt x="218799" y="228441"/>
                  </a:lnTo>
                  <a:lnTo>
                    <a:pt x="250825" y="258063"/>
                  </a:lnTo>
                  <a:lnTo>
                    <a:pt x="250825" y="271145"/>
                  </a:lnTo>
                  <a:lnTo>
                    <a:pt x="174243" y="271145"/>
                  </a:lnTo>
                  <a:lnTo>
                    <a:pt x="168318" y="262262"/>
                  </a:lnTo>
                  <a:lnTo>
                    <a:pt x="161988" y="251428"/>
                  </a:lnTo>
                  <a:lnTo>
                    <a:pt x="155277" y="238640"/>
                  </a:lnTo>
                  <a:lnTo>
                    <a:pt x="148208" y="223900"/>
                  </a:lnTo>
                  <a:lnTo>
                    <a:pt x="132714" y="189864"/>
                  </a:lnTo>
                  <a:lnTo>
                    <a:pt x="128142" y="179832"/>
                  </a:lnTo>
                  <a:lnTo>
                    <a:pt x="110616" y="159765"/>
                  </a:lnTo>
                  <a:lnTo>
                    <a:pt x="107061" y="158114"/>
                  </a:lnTo>
                  <a:lnTo>
                    <a:pt x="101726" y="157352"/>
                  </a:lnTo>
                  <a:lnTo>
                    <a:pt x="94361" y="157352"/>
                  </a:lnTo>
                  <a:lnTo>
                    <a:pt x="82930" y="157352"/>
                  </a:lnTo>
                  <a:lnTo>
                    <a:pt x="82930" y="221361"/>
                  </a:lnTo>
                  <a:lnTo>
                    <a:pt x="82930" y="231266"/>
                  </a:lnTo>
                  <a:lnTo>
                    <a:pt x="83312" y="238251"/>
                  </a:lnTo>
                  <a:lnTo>
                    <a:pt x="84327" y="242188"/>
                  </a:lnTo>
                  <a:lnTo>
                    <a:pt x="85216" y="246125"/>
                  </a:lnTo>
                  <a:lnTo>
                    <a:pt x="86994" y="249300"/>
                  </a:lnTo>
                  <a:lnTo>
                    <a:pt x="89662" y="251713"/>
                  </a:lnTo>
                  <a:lnTo>
                    <a:pt x="92328" y="254126"/>
                  </a:lnTo>
                  <a:lnTo>
                    <a:pt x="97154" y="256159"/>
                  </a:lnTo>
                  <a:lnTo>
                    <a:pt x="104393" y="258063"/>
                  </a:lnTo>
                  <a:lnTo>
                    <a:pt x="104393" y="271145"/>
                  </a:lnTo>
                  <a:lnTo>
                    <a:pt x="0" y="271145"/>
                  </a:lnTo>
                  <a:lnTo>
                    <a:pt x="0" y="258063"/>
                  </a:lnTo>
                  <a:lnTo>
                    <a:pt x="4952" y="256794"/>
                  </a:lnTo>
                  <a:lnTo>
                    <a:pt x="8762" y="255270"/>
                  </a:lnTo>
                  <a:lnTo>
                    <a:pt x="11683" y="253746"/>
                  </a:lnTo>
                  <a:lnTo>
                    <a:pt x="14477" y="252222"/>
                  </a:lnTo>
                  <a:lnTo>
                    <a:pt x="16637" y="250189"/>
                  </a:lnTo>
                  <a:lnTo>
                    <a:pt x="18033" y="247396"/>
                  </a:lnTo>
                  <a:lnTo>
                    <a:pt x="19430" y="244728"/>
                  </a:lnTo>
                  <a:lnTo>
                    <a:pt x="20319" y="241300"/>
                  </a:lnTo>
                  <a:lnTo>
                    <a:pt x="20700" y="237109"/>
                  </a:lnTo>
                  <a:lnTo>
                    <a:pt x="21081" y="232918"/>
                  </a:lnTo>
                  <a:lnTo>
                    <a:pt x="21336" y="227711"/>
                  </a:lnTo>
                  <a:lnTo>
                    <a:pt x="21336" y="221361"/>
                  </a:lnTo>
                  <a:lnTo>
                    <a:pt x="21336" y="50037"/>
                  </a:lnTo>
                  <a:lnTo>
                    <a:pt x="21336" y="43814"/>
                  </a:lnTo>
                  <a:lnTo>
                    <a:pt x="21081" y="38608"/>
                  </a:lnTo>
                  <a:lnTo>
                    <a:pt x="11811" y="17525"/>
                  </a:lnTo>
                  <a:lnTo>
                    <a:pt x="9016" y="15875"/>
                  </a:lnTo>
                  <a:lnTo>
                    <a:pt x="5079" y="14350"/>
                  </a:lnTo>
                  <a:lnTo>
                    <a:pt x="0" y="1308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29405" y="851153"/>
              <a:ext cx="1417955" cy="28663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83818" y="855725"/>
              <a:ext cx="6353810" cy="277495"/>
            </a:xfrm>
            <a:custGeom>
              <a:avLst/>
              <a:gdLst/>
              <a:ahLst/>
              <a:cxnLst/>
              <a:rect l="l" t="t" r="r" b="b"/>
              <a:pathLst>
                <a:path w="6353809" h="277494">
                  <a:moveTo>
                    <a:pt x="2395702" y="3175"/>
                  </a:moveTo>
                  <a:lnTo>
                    <a:pt x="2511526" y="3175"/>
                  </a:lnTo>
                  <a:lnTo>
                    <a:pt x="2522811" y="3369"/>
                  </a:lnTo>
                  <a:lnTo>
                    <a:pt x="2566755" y="10588"/>
                  </a:lnTo>
                  <a:lnTo>
                    <a:pt x="2602331" y="36068"/>
                  </a:lnTo>
                  <a:lnTo>
                    <a:pt x="2612491" y="76200"/>
                  </a:lnTo>
                  <a:lnTo>
                    <a:pt x="2612062" y="85633"/>
                  </a:lnTo>
                  <a:lnTo>
                    <a:pt x="2597616" y="122364"/>
                  </a:lnTo>
                  <a:lnTo>
                    <a:pt x="2565340" y="146022"/>
                  </a:lnTo>
                  <a:lnTo>
                    <a:pt x="2556103" y="150113"/>
                  </a:lnTo>
                  <a:lnTo>
                    <a:pt x="2556103" y="152146"/>
                  </a:lnTo>
                  <a:lnTo>
                    <a:pt x="2589583" y="181197"/>
                  </a:lnTo>
                  <a:lnTo>
                    <a:pt x="2610332" y="223138"/>
                  </a:lnTo>
                  <a:lnTo>
                    <a:pt x="2614501" y="231616"/>
                  </a:lnTo>
                  <a:lnTo>
                    <a:pt x="2646527" y="261238"/>
                  </a:lnTo>
                  <a:lnTo>
                    <a:pt x="2646527" y="274320"/>
                  </a:lnTo>
                  <a:lnTo>
                    <a:pt x="2569946" y="274320"/>
                  </a:lnTo>
                  <a:lnTo>
                    <a:pt x="2564021" y="265437"/>
                  </a:lnTo>
                  <a:lnTo>
                    <a:pt x="2557691" y="254603"/>
                  </a:lnTo>
                  <a:lnTo>
                    <a:pt x="2550979" y="241815"/>
                  </a:lnTo>
                  <a:lnTo>
                    <a:pt x="2543911" y="227075"/>
                  </a:lnTo>
                  <a:lnTo>
                    <a:pt x="2528417" y="193039"/>
                  </a:lnTo>
                  <a:lnTo>
                    <a:pt x="2523845" y="183007"/>
                  </a:lnTo>
                  <a:lnTo>
                    <a:pt x="2506319" y="162940"/>
                  </a:lnTo>
                  <a:lnTo>
                    <a:pt x="2502763" y="161289"/>
                  </a:lnTo>
                  <a:lnTo>
                    <a:pt x="2497429" y="160527"/>
                  </a:lnTo>
                  <a:lnTo>
                    <a:pt x="2490063" y="160527"/>
                  </a:lnTo>
                  <a:lnTo>
                    <a:pt x="2478633" y="160527"/>
                  </a:lnTo>
                  <a:lnTo>
                    <a:pt x="2478633" y="224536"/>
                  </a:lnTo>
                  <a:lnTo>
                    <a:pt x="2478633" y="234441"/>
                  </a:lnTo>
                  <a:lnTo>
                    <a:pt x="2479014" y="241426"/>
                  </a:lnTo>
                  <a:lnTo>
                    <a:pt x="2480030" y="245363"/>
                  </a:lnTo>
                  <a:lnTo>
                    <a:pt x="2480919" y="249300"/>
                  </a:lnTo>
                  <a:lnTo>
                    <a:pt x="2482697" y="252475"/>
                  </a:lnTo>
                  <a:lnTo>
                    <a:pt x="2485364" y="254888"/>
                  </a:lnTo>
                  <a:lnTo>
                    <a:pt x="2488031" y="257301"/>
                  </a:lnTo>
                  <a:lnTo>
                    <a:pt x="2492857" y="259334"/>
                  </a:lnTo>
                  <a:lnTo>
                    <a:pt x="2500096" y="261238"/>
                  </a:lnTo>
                  <a:lnTo>
                    <a:pt x="2500096" y="274320"/>
                  </a:lnTo>
                  <a:lnTo>
                    <a:pt x="2395702" y="274320"/>
                  </a:lnTo>
                  <a:lnTo>
                    <a:pt x="2395702" y="261238"/>
                  </a:lnTo>
                  <a:lnTo>
                    <a:pt x="2400655" y="259969"/>
                  </a:lnTo>
                  <a:lnTo>
                    <a:pt x="2404465" y="258445"/>
                  </a:lnTo>
                  <a:lnTo>
                    <a:pt x="2407386" y="256921"/>
                  </a:lnTo>
                  <a:lnTo>
                    <a:pt x="2410180" y="255397"/>
                  </a:lnTo>
                  <a:lnTo>
                    <a:pt x="2412339" y="253364"/>
                  </a:lnTo>
                  <a:lnTo>
                    <a:pt x="2413736" y="250571"/>
                  </a:lnTo>
                  <a:lnTo>
                    <a:pt x="2415133" y="247903"/>
                  </a:lnTo>
                  <a:lnTo>
                    <a:pt x="2416022" y="244475"/>
                  </a:lnTo>
                  <a:lnTo>
                    <a:pt x="2416403" y="240284"/>
                  </a:lnTo>
                  <a:lnTo>
                    <a:pt x="2416784" y="236093"/>
                  </a:lnTo>
                  <a:lnTo>
                    <a:pt x="2417038" y="230886"/>
                  </a:lnTo>
                  <a:lnTo>
                    <a:pt x="2417038" y="224536"/>
                  </a:lnTo>
                  <a:lnTo>
                    <a:pt x="2417038" y="53212"/>
                  </a:lnTo>
                  <a:lnTo>
                    <a:pt x="2417038" y="46989"/>
                  </a:lnTo>
                  <a:lnTo>
                    <a:pt x="2416784" y="41783"/>
                  </a:lnTo>
                  <a:lnTo>
                    <a:pt x="2407513" y="20700"/>
                  </a:lnTo>
                  <a:lnTo>
                    <a:pt x="2404719" y="19050"/>
                  </a:lnTo>
                  <a:lnTo>
                    <a:pt x="2400782" y="17525"/>
                  </a:lnTo>
                  <a:lnTo>
                    <a:pt x="2395702" y="16256"/>
                  </a:lnTo>
                  <a:lnTo>
                    <a:pt x="2395702" y="3175"/>
                  </a:lnTo>
                  <a:close/>
                </a:path>
                <a:path w="6353809" h="277494">
                  <a:moveTo>
                    <a:pt x="1895830" y="3175"/>
                  </a:moveTo>
                  <a:lnTo>
                    <a:pt x="2087981" y="3175"/>
                  </a:lnTo>
                  <a:lnTo>
                    <a:pt x="2087981" y="66294"/>
                  </a:lnTo>
                  <a:lnTo>
                    <a:pt x="2060803" y="66294"/>
                  </a:lnTo>
                  <a:lnTo>
                    <a:pt x="2057610" y="57626"/>
                  </a:lnTo>
                  <a:lnTo>
                    <a:pt x="2054691" y="50482"/>
                  </a:lnTo>
                  <a:lnTo>
                    <a:pt x="2027275" y="26415"/>
                  </a:lnTo>
                  <a:lnTo>
                    <a:pt x="2017115" y="26415"/>
                  </a:lnTo>
                  <a:lnTo>
                    <a:pt x="1978761" y="26415"/>
                  </a:lnTo>
                  <a:lnTo>
                    <a:pt x="1978761" y="127508"/>
                  </a:lnTo>
                  <a:lnTo>
                    <a:pt x="2004161" y="127508"/>
                  </a:lnTo>
                  <a:lnTo>
                    <a:pt x="2010384" y="127508"/>
                  </a:lnTo>
                  <a:lnTo>
                    <a:pt x="2015210" y="126619"/>
                  </a:lnTo>
                  <a:lnTo>
                    <a:pt x="2018512" y="124587"/>
                  </a:lnTo>
                  <a:lnTo>
                    <a:pt x="2021941" y="122682"/>
                  </a:lnTo>
                  <a:lnTo>
                    <a:pt x="2032355" y="95885"/>
                  </a:lnTo>
                  <a:lnTo>
                    <a:pt x="2054834" y="95885"/>
                  </a:lnTo>
                  <a:lnTo>
                    <a:pt x="2054834" y="182499"/>
                  </a:lnTo>
                  <a:lnTo>
                    <a:pt x="2032355" y="182499"/>
                  </a:lnTo>
                  <a:lnTo>
                    <a:pt x="2030704" y="174244"/>
                  </a:lnTo>
                  <a:lnTo>
                    <a:pt x="2028799" y="167766"/>
                  </a:lnTo>
                  <a:lnTo>
                    <a:pt x="2026640" y="163195"/>
                  </a:lnTo>
                  <a:lnTo>
                    <a:pt x="2024354" y="158623"/>
                  </a:lnTo>
                  <a:lnTo>
                    <a:pt x="2021560" y="155448"/>
                  </a:lnTo>
                  <a:lnTo>
                    <a:pt x="2018258" y="153543"/>
                  </a:lnTo>
                  <a:lnTo>
                    <a:pt x="2014956" y="151637"/>
                  </a:lnTo>
                  <a:lnTo>
                    <a:pt x="2010257" y="150749"/>
                  </a:lnTo>
                  <a:lnTo>
                    <a:pt x="2004161" y="150749"/>
                  </a:lnTo>
                  <a:lnTo>
                    <a:pt x="1978761" y="150749"/>
                  </a:lnTo>
                  <a:lnTo>
                    <a:pt x="1978761" y="224536"/>
                  </a:lnTo>
                  <a:lnTo>
                    <a:pt x="1978761" y="231521"/>
                  </a:lnTo>
                  <a:lnTo>
                    <a:pt x="1978888" y="236854"/>
                  </a:lnTo>
                  <a:lnTo>
                    <a:pt x="1979269" y="240411"/>
                  </a:lnTo>
                  <a:lnTo>
                    <a:pt x="1979650" y="244094"/>
                  </a:lnTo>
                  <a:lnTo>
                    <a:pt x="1980412" y="247014"/>
                  </a:lnTo>
                  <a:lnTo>
                    <a:pt x="2002764" y="261238"/>
                  </a:lnTo>
                  <a:lnTo>
                    <a:pt x="2002764" y="274320"/>
                  </a:lnTo>
                  <a:lnTo>
                    <a:pt x="1895830" y="274320"/>
                  </a:lnTo>
                  <a:lnTo>
                    <a:pt x="1895830" y="261238"/>
                  </a:lnTo>
                  <a:lnTo>
                    <a:pt x="1900783" y="260096"/>
                  </a:lnTo>
                  <a:lnTo>
                    <a:pt x="1904593" y="258699"/>
                  </a:lnTo>
                  <a:lnTo>
                    <a:pt x="1907514" y="257048"/>
                  </a:lnTo>
                  <a:lnTo>
                    <a:pt x="1910308" y="255524"/>
                  </a:lnTo>
                  <a:lnTo>
                    <a:pt x="1912467" y="253364"/>
                  </a:lnTo>
                  <a:lnTo>
                    <a:pt x="1913864" y="250571"/>
                  </a:lnTo>
                  <a:lnTo>
                    <a:pt x="1915261" y="247903"/>
                  </a:lnTo>
                  <a:lnTo>
                    <a:pt x="1916150" y="244475"/>
                  </a:lnTo>
                  <a:lnTo>
                    <a:pt x="1916531" y="240157"/>
                  </a:lnTo>
                  <a:lnTo>
                    <a:pt x="1916912" y="235965"/>
                  </a:lnTo>
                  <a:lnTo>
                    <a:pt x="1917166" y="230632"/>
                  </a:lnTo>
                  <a:lnTo>
                    <a:pt x="1917166" y="224282"/>
                  </a:lnTo>
                  <a:lnTo>
                    <a:pt x="1917166" y="53212"/>
                  </a:lnTo>
                  <a:lnTo>
                    <a:pt x="1917166" y="46989"/>
                  </a:lnTo>
                  <a:lnTo>
                    <a:pt x="1916912" y="41783"/>
                  </a:lnTo>
                  <a:lnTo>
                    <a:pt x="1907641" y="20700"/>
                  </a:lnTo>
                  <a:lnTo>
                    <a:pt x="1904847" y="19050"/>
                  </a:lnTo>
                  <a:lnTo>
                    <a:pt x="1900910" y="17525"/>
                  </a:lnTo>
                  <a:lnTo>
                    <a:pt x="1895830" y="16256"/>
                  </a:lnTo>
                  <a:lnTo>
                    <a:pt x="1895830" y="3175"/>
                  </a:lnTo>
                  <a:close/>
                </a:path>
                <a:path w="6353809" h="277494">
                  <a:moveTo>
                    <a:pt x="1341221" y="3175"/>
                  </a:moveTo>
                  <a:lnTo>
                    <a:pt x="1575155" y="3175"/>
                  </a:lnTo>
                  <a:lnTo>
                    <a:pt x="1575155" y="72898"/>
                  </a:lnTo>
                  <a:lnTo>
                    <a:pt x="1547850" y="72898"/>
                  </a:lnTo>
                  <a:lnTo>
                    <a:pt x="1545310" y="63881"/>
                  </a:lnTo>
                  <a:lnTo>
                    <a:pt x="1543405" y="57276"/>
                  </a:lnTo>
                  <a:lnTo>
                    <a:pt x="1541881" y="52959"/>
                  </a:lnTo>
                  <a:lnTo>
                    <a:pt x="1540484" y="48768"/>
                  </a:lnTo>
                  <a:lnTo>
                    <a:pt x="1538833" y="45212"/>
                  </a:lnTo>
                  <a:lnTo>
                    <a:pt x="1537055" y="42163"/>
                  </a:lnTo>
                  <a:lnTo>
                    <a:pt x="1535277" y="39243"/>
                  </a:lnTo>
                  <a:lnTo>
                    <a:pt x="1533372" y="36702"/>
                  </a:lnTo>
                  <a:lnTo>
                    <a:pt x="1531340" y="34798"/>
                  </a:lnTo>
                  <a:lnTo>
                    <a:pt x="1529435" y="32765"/>
                  </a:lnTo>
                  <a:lnTo>
                    <a:pt x="1527276" y="31114"/>
                  </a:lnTo>
                  <a:lnTo>
                    <a:pt x="1524990" y="29972"/>
                  </a:lnTo>
                  <a:lnTo>
                    <a:pt x="1522831" y="28828"/>
                  </a:lnTo>
                  <a:lnTo>
                    <a:pt x="1519910" y="27939"/>
                  </a:lnTo>
                  <a:lnTo>
                    <a:pt x="1516608" y="27304"/>
                  </a:lnTo>
                  <a:lnTo>
                    <a:pt x="1513179" y="26670"/>
                  </a:lnTo>
                  <a:lnTo>
                    <a:pt x="1508861" y="26415"/>
                  </a:lnTo>
                  <a:lnTo>
                    <a:pt x="1503400" y="26415"/>
                  </a:lnTo>
                  <a:lnTo>
                    <a:pt x="1489049" y="26415"/>
                  </a:lnTo>
                  <a:lnTo>
                    <a:pt x="1489049" y="224536"/>
                  </a:lnTo>
                  <a:lnTo>
                    <a:pt x="1489049" y="231521"/>
                  </a:lnTo>
                  <a:lnTo>
                    <a:pt x="1489303" y="236854"/>
                  </a:lnTo>
                  <a:lnTo>
                    <a:pt x="1489684" y="240411"/>
                  </a:lnTo>
                  <a:lnTo>
                    <a:pt x="1490065" y="244094"/>
                  </a:lnTo>
                  <a:lnTo>
                    <a:pt x="1490827" y="247014"/>
                  </a:lnTo>
                  <a:lnTo>
                    <a:pt x="1491843" y="249300"/>
                  </a:lnTo>
                  <a:lnTo>
                    <a:pt x="1492859" y="251587"/>
                  </a:lnTo>
                  <a:lnTo>
                    <a:pt x="1494256" y="253364"/>
                  </a:lnTo>
                  <a:lnTo>
                    <a:pt x="1495780" y="254762"/>
                  </a:lnTo>
                  <a:lnTo>
                    <a:pt x="1497304" y="256159"/>
                  </a:lnTo>
                  <a:lnTo>
                    <a:pt x="1499336" y="257428"/>
                  </a:lnTo>
                  <a:lnTo>
                    <a:pt x="1502130" y="258572"/>
                  </a:lnTo>
                  <a:lnTo>
                    <a:pt x="1504797" y="259714"/>
                  </a:lnTo>
                  <a:lnTo>
                    <a:pt x="1508480" y="260603"/>
                  </a:lnTo>
                  <a:lnTo>
                    <a:pt x="1513179" y="261238"/>
                  </a:lnTo>
                  <a:lnTo>
                    <a:pt x="1513179" y="274320"/>
                  </a:lnTo>
                  <a:lnTo>
                    <a:pt x="1403451" y="274320"/>
                  </a:lnTo>
                  <a:lnTo>
                    <a:pt x="1403451" y="261238"/>
                  </a:lnTo>
                  <a:lnTo>
                    <a:pt x="1409039" y="260350"/>
                  </a:lnTo>
                  <a:lnTo>
                    <a:pt x="1413357" y="259079"/>
                  </a:lnTo>
                  <a:lnTo>
                    <a:pt x="1416659" y="257556"/>
                  </a:lnTo>
                  <a:lnTo>
                    <a:pt x="1419961" y="256032"/>
                  </a:lnTo>
                  <a:lnTo>
                    <a:pt x="1422374" y="253873"/>
                  </a:lnTo>
                  <a:lnTo>
                    <a:pt x="1423898" y="251078"/>
                  </a:lnTo>
                  <a:lnTo>
                    <a:pt x="1425549" y="248285"/>
                  </a:lnTo>
                  <a:lnTo>
                    <a:pt x="1426438" y="244728"/>
                  </a:lnTo>
                  <a:lnTo>
                    <a:pt x="1426946" y="240411"/>
                  </a:lnTo>
                  <a:lnTo>
                    <a:pt x="1427327" y="236220"/>
                  </a:lnTo>
                  <a:lnTo>
                    <a:pt x="1427454" y="230886"/>
                  </a:lnTo>
                  <a:lnTo>
                    <a:pt x="1427454" y="224536"/>
                  </a:lnTo>
                  <a:lnTo>
                    <a:pt x="1427454" y="26415"/>
                  </a:lnTo>
                  <a:lnTo>
                    <a:pt x="1411452" y="26415"/>
                  </a:lnTo>
                  <a:lnTo>
                    <a:pt x="1403451" y="26415"/>
                  </a:lnTo>
                  <a:lnTo>
                    <a:pt x="1397355" y="27304"/>
                  </a:lnTo>
                  <a:lnTo>
                    <a:pt x="1393164" y="29210"/>
                  </a:lnTo>
                  <a:lnTo>
                    <a:pt x="1388846" y="30987"/>
                  </a:lnTo>
                  <a:lnTo>
                    <a:pt x="1385163" y="33909"/>
                  </a:lnTo>
                  <a:lnTo>
                    <a:pt x="1382115" y="37973"/>
                  </a:lnTo>
                  <a:lnTo>
                    <a:pt x="1378940" y="41910"/>
                  </a:lnTo>
                  <a:lnTo>
                    <a:pt x="1376273" y="47244"/>
                  </a:lnTo>
                  <a:lnTo>
                    <a:pt x="1373987" y="53848"/>
                  </a:lnTo>
                  <a:lnTo>
                    <a:pt x="1371828" y="60578"/>
                  </a:lnTo>
                  <a:lnTo>
                    <a:pt x="1369923" y="66928"/>
                  </a:lnTo>
                  <a:lnTo>
                    <a:pt x="1368526" y="72898"/>
                  </a:lnTo>
                  <a:lnTo>
                    <a:pt x="1341221" y="72898"/>
                  </a:lnTo>
                  <a:lnTo>
                    <a:pt x="1341221" y="3175"/>
                  </a:lnTo>
                  <a:close/>
                </a:path>
                <a:path w="6353809" h="277494">
                  <a:moveTo>
                    <a:pt x="768959" y="3175"/>
                  </a:moveTo>
                  <a:lnTo>
                    <a:pt x="867765" y="3175"/>
                  </a:lnTo>
                  <a:lnTo>
                    <a:pt x="922756" y="166243"/>
                  </a:lnTo>
                  <a:lnTo>
                    <a:pt x="982446" y="3175"/>
                  </a:lnTo>
                  <a:lnTo>
                    <a:pt x="1075537" y="3175"/>
                  </a:lnTo>
                  <a:lnTo>
                    <a:pt x="1075537" y="16256"/>
                  </a:lnTo>
                  <a:lnTo>
                    <a:pt x="1068552" y="18287"/>
                  </a:lnTo>
                  <a:lnTo>
                    <a:pt x="1063853" y="20447"/>
                  </a:lnTo>
                  <a:lnTo>
                    <a:pt x="1054582" y="42925"/>
                  </a:lnTo>
                  <a:lnTo>
                    <a:pt x="1054582" y="52832"/>
                  </a:lnTo>
                  <a:lnTo>
                    <a:pt x="1054582" y="224662"/>
                  </a:lnTo>
                  <a:lnTo>
                    <a:pt x="1054582" y="232790"/>
                  </a:lnTo>
                  <a:lnTo>
                    <a:pt x="1054963" y="239140"/>
                  </a:lnTo>
                  <a:lnTo>
                    <a:pt x="1055725" y="243839"/>
                  </a:lnTo>
                  <a:lnTo>
                    <a:pt x="1056487" y="248538"/>
                  </a:lnTo>
                  <a:lnTo>
                    <a:pt x="1075537" y="261238"/>
                  </a:lnTo>
                  <a:lnTo>
                    <a:pt x="1075537" y="274320"/>
                  </a:lnTo>
                  <a:lnTo>
                    <a:pt x="973683" y="274320"/>
                  </a:lnTo>
                  <a:lnTo>
                    <a:pt x="973683" y="261238"/>
                  </a:lnTo>
                  <a:lnTo>
                    <a:pt x="979525" y="259587"/>
                  </a:lnTo>
                  <a:lnTo>
                    <a:pt x="983589" y="258318"/>
                  </a:lnTo>
                  <a:lnTo>
                    <a:pt x="985748" y="257048"/>
                  </a:lnTo>
                  <a:lnTo>
                    <a:pt x="988034" y="255904"/>
                  </a:lnTo>
                  <a:lnTo>
                    <a:pt x="989812" y="254253"/>
                  </a:lnTo>
                  <a:lnTo>
                    <a:pt x="991082" y="252349"/>
                  </a:lnTo>
                  <a:lnTo>
                    <a:pt x="992352" y="250444"/>
                  </a:lnTo>
                  <a:lnTo>
                    <a:pt x="993241" y="247523"/>
                  </a:lnTo>
                  <a:lnTo>
                    <a:pt x="993876" y="243712"/>
                  </a:lnTo>
                  <a:lnTo>
                    <a:pt x="994384" y="239775"/>
                  </a:lnTo>
                  <a:lnTo>
                    <a:pt x="994765" y="233299"/>
                  </a:lnTo>
                  <a:lnTo>
                    <a:pt x="994765" y="224282"/>
                  </a:lnTo>
                  <a:lnTo>
                    <a:pt x="994765" y="126873"/>
                  </a:lnTo>
                  <a:lnTo>
                    <a:pt x="995632" y="78880"/>
                  </a:lnTo>
                  <a:lnTo>
                    <a:pt x="996543" y="58038"/>
                  </a:lnTo>
                  <a:lnTo>
                    <a:pt x="992352" y="58038"/>
                  </a:lnTo>
                  <a:lnTo>
                    <a:pt x="977239" y="100837"/>
                  </a:lnTo>
                  <a:lnTo>
                    <a:pt x="924026" y="244348"/>
                  </a:lnTo>
                  <a:lnTo>
                    <a:pt x="888974" y="244348"/>
                  </a:lnTo>
                  <a:lnTo>
                    <a:pt x="832967" y="83185"/>
                  </a:lnTo>
                  <a:lnTo>
                    <a:pt x="830562" y="76348"/>
                  </a:lnTo>
                  <a:lnTo>
                    <a:pt x="828300" y="69548"/>
                  </a:lnTo>
                  <a:lnTo>
                    <a:pt x="826181" y="62771"/>
                  </a:lnTo>
                  <a:lnTo>
                    <a:pt x="824204" y="56007"/>
                  </a:lnTo>
                  <a:lnTo>
                    <a:pt x="820648" y="56007"/>
                  </a:lnTo>
                  <a:lnTo>
                    <a:pt x="821555" y="73130"/>
                  </a:lnTo>
                  <a:lnTo>
                    <a:pt x="822188" y="91741"/>
                  </a:lnTo>
                  <a:lnTo>
                    <a:pt x="822559" y="111853"/>
                  </a:lnTo>
                  <a:lnTo>
                    <a:pt x="822680" y="133476"/>
                  </a:lnTo>
                  <a:lnTo>
                    <a:pt x="822680" y="224916"/>
                  </a:lnTo>
                  <a:lnTo>
                    <a:pt x="822680" y="234696"/>
                  </a:lnTo>
                  <a:lnTo>
                    <a:pt x="829665" y="254888"/>
                  </a:lnTo>
                  <a:lnTo>
                    <a:pt x="832459" y="257428"/>
                  </a:lnTo>
                  <a:lnTo>
                    <a:pt x="837285" y="259461"/>
                  </a:lnTo>
                  <a:lnTo>
                    <a:pt x="844143" y="261238"/>
                  </a:lnTo>
                  <a:lnTo>
                    <a:pt x="844143" y="274320"/>
                  </a:lnTo>
                  <a:lnTo>
                    <a:pt x="768959" y="274320"/>
                  </a:lnTo>
                  <a:lnTo>
                    <a:pt x="768959" y="261238"/>
                  </a:lnTo>
                  <a:lnTo>
                    <a:pt x="773912" y="259969"/>
                  </a:lnTo>
                  <a:lnTo>
                    <a:pt x="777849" y="258445"/>
                  </a:lnTo>
                  <a:lnTo>
                    <a:pt x="790295" y="231012"/>
                  </a:lnTo>
                  <a:lnTo>
                    <a:pt x="790295" y="224662"/>
                  </a:lnTo>
                  <a:lnTo>
                    <a:pt x="790295" y="52832"/>
                  </a:lnTo>
                  <a:lnTo>
                    <a:pt x="790295" y="42799"/>
                  </a:lnTo>
                  <a:lnTo>
                    <a:pt x="789914" y="35813"/>
                  </a:lnTo>
                  <a:lnTo>
                    <a:pt x="789025" y="32131"/>
                  </a:lnTo>
                  <a:lnTo>
                    <a:pt x="788136" y="28448"/>
                  </a:lnTo>
                  <a:lnTo>
                    <a:pt x="786485" y="25400"/>
                  </a:lnTo>
                  <a:lnTo>
                    <a:pt x="783945" y="22987"/>
                  </a:lnTo>
                  <a:lnTo>
                    <a:pt x="781405" y="20574"/>
                  </a:lnTo>
                  <a:lnTo>
                    <a:pt x="776452" y="18414"/>
                  </a:lnTo>
                  <a:lnTo>
                    <a:pt x="768959" y="16256"/>
                  </a:lnTo>
                  <a:lnTo>
                    <a:pt x="768959" y="3175"/>
                  </a:lnTo>
                  <a:close/>
                </a:path>
                <a:path w="6353809" h="277494">
                  <a:moveTo>
                    <a:pt x="499846" y="3175"/>
                  </a:moveTo>
                  <a:lnTo>
                    <a:pt x="615670" y="3175"/>
                  </a:lnTo>
                  <a:lnTo>
                    <a:pt x="626955" y="3369"/>
                  </a:lnTo>
                  <a:lnTo>
                    <a:pt x="670899" y="10588"/>
                  </a:lnTo>
                  <a:lnTo>
                    <a:pt x="706475" y="36068"/>
                  </a:lnTo>
                  <a:lnTo>
                    <a:pt x="716635" y="76200"/>
                  </a:lnTo>
                  <a:lnTo>
                    <a:pt x="716206" y="85633"/>
                  </a:lnTo>
                  <a:lnTo>
                    <a:pt x="701760" y="122364"/>
                  </a:lnTo>
                  <a:lnTo>
                    <a:pt x="669484" y="146022"/>
                  </a:lnTo>
                  <a:lnTo>
                    <a:pt x="660247" y="150113"/>
                  </a:lnTo>
                  <a:lnTo>
                    <a:pt x="660247" y="152146"/>
                  </a:lnTo>
                  <a:lnTo>
                    <a:pt x="693727" y="181197"/>
                  </a:lnTo>
                  <a:lnTo>
                    <a:pt x="714476" y="223138"/>
                  </a:lnTo>
                  <a:lnTo>
                    <a:pt x="718645" y="231616"/>
                  </a:lnTo>
                  <a:lnTo>
                    <a:pt x="750671" y="261238"/>
                  </a:lnTo>
                  <a:lnTo>
                    <a:pt x="750671" y="274320"/>
                  </a:lnTo>
                  <a:lnTo>
                    <a:pt x="674090" y="274320"/>
                  </a:lnTo>
                  <a:lnTo>
                    <a:pt x="668165" y="265437"/>
                  </a:lnTo>
                  <a:lnTo>
                    <a:pt x="661835" y="254603"/>
                  </a:lnTo>
                  <a:lnTo>
                    <a:pt x="655123" y="241815"/>
                  </a:lnTo>
                  <a:lnTo>
                    <a:pt x="648055" y="227075"/>
                  </a:lnTo>
                  <a:lnTo>
                    <a:pt x="632561" y="193039"/>
                  </a:lnTo>
                  <a:lnTo>
                    <a:pt x="627989" y="183007"/>
                  </a:lnTo>
                  <a:lnTo>
                    <a:pt x="610463" y="162940"/>
                  </a:lnTo>
                  <a:lnTo>
                    <a:pt x="606907" y="161289"/>
                  </a:lnTo>
                  <a:lnTo>
                    <a:pt x="601573" y="160527"/>
                  </a:lnTo>
                  <a:lnTo>
                    <a:pt x="594207" y="160527"/>
                  </a:lnTo>
                  <a:lnTo>
                    <a:pt x="582777" y="160527"/>
                  </a:lnTo>
                  <a:lnTo>
                    <a:pt x="582777" y="224536"/>
                  </a:lnTo>
                  <a:lnTo>
                    <a:pt x="582777" y="234441"/>
                  </a:lnTo>
                  <a:lnTo>
                    <a:pt x="583158" y="241426"/>
                  </a:lnTo>
                  <a:lnTo>
                    <a:pt x="584174" y="245363"/>
                  </a:lnTo>
                  <a:lnTo>
                    <a:pt x="585063" y="249300"/>
                  </a:lnTo>
                  <a:lnTo>
                    <a:pt x="586841" y="252475"/>
                  </a:lnTo>
                  <a:lnTo>
                    <a:pt x="589508" y="254888"/>
                  </a:lnTo>
                  <a:lnTo>
                    <a:pt x="592175" y="257301"/>
                  </a:lnTo>
                  <a:lnTo>
                    <a:pt x="597001" y="259334"/>
                  </a:lnTo>
                  <a:lnTo>
                    <a:pt x="604240" y="261238"/>
                  </a:lnTo>
                  <a:lnTo>
                    <a:pt x="604240" y="274320"/>
                  </a:lnTo>
                  <a:lnTo>
                    <a:pt x="499846" y="274320"/>
                  </a:lnTo>
                  <a:lnTo>
                    <a:pt x="499846" y="261238"/>
                  </a:lnTo>
                  <a:lnTo>
                    <a:pt x="504799" y="259969"/>
                  </a:lnTo>
                  <a:lnTo>
                    <a:pt x="508609" y="258445"/>
                  </a:lnTo>
                  <a:lnTo>
                    <a:pt x="511530" y="256921"/>
                  </a:lnTo>
                  <a:lnTo>
                    <a:pt x="514324" y="255397"/>
                  </a:lnTo>
                  <a:lnTo>
                    <a:pt x="516483" y="253364"/>
                  </a:lnTo>
                  <a:lnTo>
                    <a:pt x="517880" y="250571"/>
                  </a:lnTo>
                  <a:lnTo>
                    <a:pt x="519277" y="247903"/>
                  </a:lnTo>
                  <a:lnTo>
                    <a:pt x="520166" y="244475"/>
                  </a:lnTo>
                  <a:lnTo>
                    <a:pt x="520547" y="240284"/>
                  </a:lnTo>
                  <a:lnTo>
                    <a:pt x="520928" y="236093"/>
                  </a:lnTo>
                  <a:lnTo>
                    <a:pt x="521182" y="230886"/>
                  </a:lnTo>
                  <a:lnTo>
                    <a:pt x="521182" y="224536"/>
                  </a:lnTo>
                  <a:lnTo>
                    <a:pt x="521182" y="53212"/>
                  </a:lnTo>
                  <a:lnTo>
                    <a:pt x="521182" y="46989"/>
                  </a:lnTo>
                  <a:lnTo>
                    <a:pt x="520928" y="41783"/>
                  </a:lnTo>
                  <a:lnTo>
                    <a:pt x="511657" y="20700"/>
                  </a:lnTo>
                  <a:lnTo>
                    <a:pt x="508863" y="19050"/>
                  </a:lnTo>
                  <a:lnTo>
                    <a:pt x="504926" y="17525"/>
                  </a:lnTo>
                  <a:lnTo>
                    <a:pt x="499846" y="16256"/>
                  </a:lnTo>
                  <a:lnTo>
                    <a:pt x="499846" y="3175"/>
                  </a:lnTo>
                  <a:close/>
                </a:path>
                <a:path w="6353809" h="277494">
                  <a:moveTo>
                    <a:pt x="0" y="3175"/>
                  </a:moveTo>
                  <a:lnTo>
                    <a:pt x="192125" y="3175"/>
                  </a:lnTo>
                  <a:lnTo>
                    <a:pt x="192125" y="66294"/>
                  </a:lnTo>
                  <a:lnTo>
                    <a:pt x="164909" y="66294"/>
                  </a:lnTo>
                  <a:lnTo>
                    <a:pt x="161756" y="57626"/>
                  </a:lnTo>
                  <a:lnTo>
                    <a:pt x="158851" y="50482"/>
                  </a:lnTo>
                  <a:lnTo>
                    <a:pt x="131394" y="26415"/>
                  </a:lnTo>
                  <a:lnTo>
                    <a:pt x="121196" y="26415"/>
                  </a:lnTo>
                  <a:lnTo>
                    <a:pt x="82854" y="26415"/>
                  </a:lnTo>
                  <a:lnTo>
                    <a:pt x="82854" y="127508"/>
                  </a:lnTo>
                  <a:lnTo>
                    <a:pt x="108280" y="127508"/>
                  </a:lnTo>
                  <a:lnTo>
                    <a:pt x="114503" y="127508"/>
                  </a:lnTo>
                  <a:lnTo>
                    <a:pt x="119303" y="126619"/>
                  </a:lnTo>
                  <a:lnTo>
                    <a:pt x="122681" y="124587"/>
                  </a:lnTo>
                  <a:lnTo>
                    <a:pt x="126060" y="122682"/>
                  </a:lnTo>
                  <a:lnTo>
                    <a:pt x="136499" y="95885"/>
                  </a:lnTo>
                  <a:lnTo>
                    <a:pt x="158953" y="95885"/>
                  </a:lnTo>
                  <a:lnTo>
                    <a:pt x="158953" y="182499"/>
                  </a:lnTo>
                  <a:lnTo>
                    <a:pt x="136499" y="182499"/>
                  </a:lnTo>
                  <a:lnTo>
                    <a:pt x="134912" y="174244"/>
                  </a:lnTo>
                  <a:lnTo>
                    <a:pt x="132981" y="167766"/>
                  </a:lnTo>
                  <a:lnTo>
                    <a:pt x="130733" y="163195"/>
                  </a:lnTo>
                  <a:lnTo>
                    <a:pt x="128485" y="158623"/>
                  </a:lnTo>
                  <a:lnTo>
                    <a:pt x="125704" y="155448"/>
                  </a:lnTo>
                  <a:lnTo>
                    <a:pt x="122389" y="153543"/>
                  </a:lnTo>
                  <a:lnTo>
                    <a:pt x="119075" y="151637"/>
                  </a:lnTo>
                  <a:lnTo>
                    <a:pt x="114376" y="150749"/>
                  </a:lnTo>
                  <a:lnTo>
                    <a:pt x="108280" y="150749"/>
                  </a:lnTo>
                  <a:lnTo>
                    <a:pt x="82854" y="150749"/>
                  </a:lnTo>
                  <a:lnTo>
                    <a:pt x="82854" y="224536"/>
                  </a:lnTo>
                  <a:lnTo>
                    <a:pt x="82854" y="231521"/>
                  </a:lnTo>
                  <a:lnTo>
                    <a:pt x="83045" y="236854"/>
                  </a:lnTo>
                  <a:lnTo>
                    <a:pt x="83451" y="240411"/>
                  </a:lnTo>
                  <a:lnTo>
                    <a:pt x="83845" y="244094"/>
                  </a:lnTo>
                  <a:lnTo>
                    <a:pt x="84569" y="247014"/>
                  </a:lnTo>
                  <a:lnTo>
                    <a:pt x="85636" y="249300"/>
                  </a:lnTo>
                  <a:lnTo>
                    <a:pt x="86690" y="251587"/>
                  </a:lnTo>
                  <a:lnTo>
                    <a:pt x="87985" y="253364"/>
                  </a:lnTo>
                  <a:lnTo>
                    <a:pt x="89509" y="254762"/>
                  </a:lnTo>
                  <a:lnTo>
                    <a:pt x="91033" y="256159"/>
                  </a:lnTo>
                  <a:lnTo>
                    <a:pt x="106895" y="261238"/>
                  </a:lnTo>
                  <a:lnTo>
                    <a:pt x="106895" y="274320"/>
                  </a:lnTo>
                  <a:lnTo>
                    <a:pt x="0" y="274320"/>
                  </a:lnTo>
                  <a:lnTo>
                    <a:pt x="0" y="261238"/>
                  </a:lnTo>
                  <a:lnTo>
                    <a:pt x="4902" y="260096"/>
                  </a:lnTo>
                  <a:lnTo>
                    <a:pt x="8775" y="258699"/>
                  </a:lnTo>
                  <a:lnTo>
                    <a:pt x="11620" y="257048"/>
                  </a:lnTo>
                  <a:lnTo>
                    <a:pt x="14465" y="255524"/>
                  </a:lnTo>
                  <a:lnTo>
                    <a:pt x="16586" y="253364"/>
                  </a:lnTo>
                  <a:lnTo>
                    <a:pt x="17983" y="250571"/>
                  </a:lnTo>
                  <a:lnTo>
                    <a:pt x="19367" y="247903"/>
                  </a:lnTo>
                  <a:lnTo>
                    <a:pt x="20269" y="244475"/>
                  </a:lnTo>
                  <a:lnTo>
                    <a:pt x="20662" y="240157"/>
                  </a:lnTo>
                  <a:lnTo>
                    <a:pt x="21056" y="235965"/>
                  </a:lnTo>
                  <a:lnTo>
                    <a:pt x="21259" y="230632"/>
                  </a:lnTo>
                  <a:lnTo>
                    <a:pt x="21259" y="224282"/>
                  </a:lnTo>
                  <a:lnTo>
                    <a:pt x="21259" y="53212"/>
                  </a:lnTo>
                  <a:lnTo>
                    <a:pt x="21259" y="46989"/>
                  </a:lnTo>
                  <a:lnTo>
                    <a:pt x="21094" y="41783"/>
                  </a:lnTo>
                  <a:lnTo>
                    <a:pt x="20764" y="37464"/>
                  </a:lnTo>
                  <a:lnTo>
                    <a:pt x="20434" y="33274"/>
                  </a:lnTo>
                  <a:lnTo>
                    <a:pt x="19570" y="29845"/>
                  </a:lnTo>
                  <a:lnTo>
                    <a:pt x="18173" y="27177"/>
                  </a:lnTo>
                  <a:lnTo>
                    <a:pt x="16789" y="24511"/>
                  </a:lnTo>
                  <a:lnTo>
                    <a:pt x="0" y="16256"/>
                  </a:lnTo>
                  <a:lnTo>
                    <a:pt x="0" y="3175"/>
                  </a:lnTo>
                  <a:close/>
                </a:path>
                <a:path w="6353809" h="277494">
                  <a:moveTo>
                    <a:pt x="6206210" y="1777"/>
                  </a:moveTo>
                  <a:lnTo>
                    <a:pt x="6259296" y="1777"/>
                  </a:lnTo>
                  <a:lnTo>
                    <a:pt x="6324828" y="224282"/>
                  </a:lnTo>
                  <a:lnTo>
                    <a:pt x="6327749" y="234187"/>
                  </a:lnTo>
                  <a:lnTo>
                    <a:pt x="6330162" y="241300"/>
                  </a:lnTo>
                  <a:lnTo>
                    <a:pt x="6332194" y="245490"/>
                  </a:lnTo>
                  <a:lnTo>
                    <a:pt x="6334099" y="249554"/>
                  </a:lnTo>
                  <a:lnTo>
                    <a:pt x="6336766" y="252984"/>
                  </a:lnTo>
                  <a:lnTo>
                    <a:pt x="6339941" y="255524"/>
                  </a:lnTo>
                  <a:lnTo>
                    <a:pt x="6343116" y="258190"/>
                  </a:lnTo>
                  <a:lnTo>
                    <a:pt x="6347561" y="260096"/>
                  </a:lnTo>
                  <a:lnTo>
                    <a:pt x="6353276" y="261238"/>
                  </a:lnTo>
                  <a:lnTo>
                    <a:pt x="6353276" y="274320"/>
                  </a:lnTo>
                  <a:lnTo>
                    <a:pt x="6243548" y="274320"/>
                  </a:lnTo>
                  <a:lnTo>
                    <a:pt x="6243548" y="261238"/>
                  </a:lnTo>
                  <a:lnTo>
                    <a:pt x="6250406" y="260476"/>
                  </a:lnTo>
                  <a:lnTo>
                    <a:pt x="6255486" y="258572"/>
                  </a:lnTo>
                  <a:lnTo>
                    <a:pt x="6258915" y="255524"/>
                  </a:lnTo>
                  <a:lnTo>
                    <a:pt x="6262217" y="252475"/>
                  </a:lnTo>
                  <a:lnTo>
                    <a:pt x="6263868" y="248158"/>
                  </a:lnTo>
                  <a:lnTo>
                    <a:pt x="6263868" y="242570"/>
                  </a:lnTo>
                  <a:lnTo>
                    <a:pt x="6263868" y="238506"/>
                  </a:lnTo>
                  <a:lnTo>
                    <a:pt x="6252565" y="190246"/>
                  </a:lnTo>
                  <a:lnTo>
                    <a:pt x="6167602" y="190246"/>
                  </a:lnTo>
                  <a:lnTo>
                    <a:pt x="6161125" y="209169"/>
                  </a:lnTo>
                  <a:lnTo>
                    <a:pt x="6159220" y="214502"/>
                  </a:lnTo>
                  <a:lnTo>
                    <a:pt x="6157696" y="219583"/>
                  </a:lnTo>
                  <a:lnTo>
                    <a:pt x="6156553" y="224536"/>
                  </a:lnTo>
                  <a:lnTo>
                    <a:pt x="6155283" y="229488"/>
                  </a:lnTo>
                  <a:lnTo>
                    <a:pt x="6154775" y="234823"/>
                  </a:lnTo>
                  <a:lnTo>
                    <a:pt x="6154775" y="240411"/>
                  </a:lnTo>
                  <a:lnTo>
                    <a:pt x="6156061" y="249005"/>
                  </a:lnTo>
                  <a:lnTo>
                    <a:pt x="6159919" y="255349"/>
                  </a:lnTo>
                  <a:lnTo>
                    <a:pt x="6166348" y="259431"/>
                  </a:lnTo>
                  <a:lnTo>
                    <a:pt x="6175349" y="261238"/>
                  </a:lnTo>
                  <a:lnTo>
                    <a:pt x="6175349" y="274320"/>
                  </a:lnTo>
                  <a:lnTo>
                    <a:pt x="6090513" y="274320"/>
                  </a:lnTo>
                  <a:lnTo>
                    <a:pt x="6090513" y="261238"/>
                  </a:lnTo>
                  <a:lnTo>
                    <a:pt x="6095466" y="260731"/>
                  </a:lnTo>
                  <a:lnTo>
                    <a:pt x="6099784" y="258952"/>
                  </a:lnTo>
                  <a:lnTo>
                    <a:pt x="6103467" y="256032"/>
                  </a:lnTo>
                  <a:lnTo>
                    <a:pt x="6107150" y="253111"/>
                  </a:lnTo>
                  <a:lnTo>
                    <a:pt x="6110579" y="249174"/>
                  </a:lnTo>
                  <a:lnTo>
                    <a:pt x="6113627" y="244094"/>
                  </a:lnTo>
                  <a:lnTo>
                    <a:pt x="6116675" y="239140"/>
                  </a:lnTo>
                  <a:lnTo>
                    <a:pt x="6119850" y="231901"/>
                  </a:lnTo>
                  <a:lnTo>
                    <a:pt x="6123406" y="222503"/>
                  </a:lnTo>
                  <a:lnTo>
                    <a:pt x="6206210" y="1777"/>
                  </a:lnTo>
                  <a:close/>
                </a:path>
                <a:path w="6353809" h="277494">
                  <a:moveTo>
                    <a:pt x="4874234" y="1777"/>
                  </a:moveTo>
                  <a:lnTo>
                    <a:pt x="4927320" y="1777"/>
                  </a:lnTo>
                  <a:lnTo>
                    <a:pt x="4992852" y="224282"/>
                  </a:lnTo>
                  <a:lnTo>
                    <a:pt x="4995773" y="234187"/>
                  </a:lnTo>
                  <a:lnTo>
                    <a:pt x="5007965" y="255524"/>
                  </a:lnTo>
                  <a:lnTo>
                    <a:pt x="5011140" y="258190"/>
                  </a:lnTo>
                  <a:lnTo>
                    <a:pt x="5015585" y="260096"/>
                  </a:lnTo>
                  <a:lnTo>
                    <a:pt x="5021300" y="261238"/>
                  </a:lnTo>
                  <a:lnTo>
                    <a:pt x="5021300" y="274320"/>
                  </a:lnTo>
                  <a:lnTo>
                    <a:pt x="4911572" y="274320"/>
                  </a:lnTo>
                  <a:lnTo>
                    <a:pt x="4911572" y="261238"/>
                  </a:lnTo>
                  <a:lnTo>
                    <a:pt x="4918430" y="260476"/>
                  </a:lnTo>
                  <a:lnTo>
                    <a:pt x="4923510" y="258572"/>
                  </a:lnTo>
                  <a:lnTo>
                    <a:pt x="4926939" y="255524"/>
                  </a:lnTo>
                  <a:lnTo>
                    <a:pt x="4930241" y="252475"/>
                  </a:lnTo>
                  <a:lnTo>
                    <a:pt x="4931892" y="248158"/>
                  </a:lnTo>
                  <a:lnTo>
                    <a:pt x="4931892" y="242570"/>
                  </a:lnTo>
                  <a:lnTo>
                    <a:pt x="4931892" y="238506"/>
                  </a:lnTo>
                  <a:lnTo>
                    <a:pt x="4920589" y="190246"/>
                  </a:lnTo>
                  <a:lnTo>
                    <a:pt x="4835626" y="190246"/>
                  </a:lnTo>
                  <a:lnTo>
                    <a:pt x="4829149" y="209169"/>
                  </a:lnTo>
                  <a:lnTo>
                    <a:pt x="4827244" y="214502"/>
                  </a:lnTo>
                  <a:lnTo>
                    <a:pt x="4825720" y="219583"/>
                  </a:lnTo>
                  <a:lnTo>
                    <a:pt x="4824577" y="224536"/>
                  </a:lnTo>
                  <a:lnTo>
                    <a:pt x="4823307" y="229488"/>
                  </a:lnTo>
                  <a:lnTo>
                    <a:pt x="4822799" y="234823"/>
                  </a:lnTo>
                  <a:lnTo>
                    <a:pt x="4822799" y="240411"/>
                  </a:lnTo>
                  <a:lnTo>
                    <a:pt x="4824087" y="249005"/>
                  </a:lnTo>
                  <a:lnTo>
                    <a:pt x="4827958" y="255349"/>
                  </a:lnTo>
                  <a:lnTo>
                    <a:pt x="4834426" y="259431"/>
                  </a:lnTo>
                  <a:lnTo>
                    <a:pt x="4843500" y="261238"/>
                  </a:lnTo>
                  <a:lnTo>
                    <a:pt x="4843500" y="274320"/>
                  </a:lnTo>
                  <a:lnTo>
                    <a:pt x="4758537" y="274320"/>
                  </a:lnTo>
                  <a:lnTo>
                    <a:pt x="4758537" y="261238"/>
                  </a:lnTo>
                  <a:lnTo>
                    <a:pt x="4763490" y="260731"/>
                  </a:lnTo>
                  <a:lnTo>
                    <a:pt x="4767808" y="258952"/>
                  </a:lnTo>
                  <a:lnTo>
                    <a:pt x="4771491" y="256032"/>
                  </a:lnTo>
                  <a:lnTo>
                    <a:pt x="4775174" y="253111"/>
                  </a:lnTo>
                  <a:lnTo>
                    <a:pt x="4778603" y="249174"/>
                  </a:lnTo>
                  <a:lnTo>
                    <a:pt x="4781651" y="244094"/>
                  </a:lnTo>
                  <a:lnTo>
                    <a:pt x="4784699" y="239140"/>
                  </a:lnTo>
                  <a:lnTo>
                    <a:pt x="4787874" y="231901"/>
                  </a:lnTo>
                  <a:lnTo>
                    <a:pt x="4791430" y="222503"/>
                  </a:lnTo>
                  <a:lnTo>
                    <a:pt x="4874234" y="1777"/>
                  </a:lnTo>
                  <a:close/>
                </a:path>
                <a:path w="6353809" h="277494">
                  <a:moveTo>
                    <a:pt x="1209014" y="1777"/>
                  </a:moveTo>
                  <a:lnTo>
                    <a:pt x="1262100" y="1777"/>
                  </a:lnTo>
                  <a:lnTo>
                    <a:pt x="1327632" y="224282"/>
                  </a:lnTo>
                  <a:lnTo>
                    <a:pt x="1330553" y="234187"/>
                  </a:lnTo>
                  <a:lnTo>
                    <a:pt x="1342745" y="255524"/>
                  </a:lnTo>
                  <a:lnTo>
                    <a:pt x="1345920" y="258190"/>
                  </a:lnTo>
                  <a:lnTo>
                    <a:pt x="1350365" y="260096"/>
                  </a:lnTo>
                  <a:lnTo>
                    <a:pt x="1356080" y="261238"/>
                  </a:lnTo>
                  <a:lnTo>
                    <a:pt x="1356080" y="274320"/>
                  </a:lnTo>
                  <a:lnTo>
                    <a:pt x="1246352" y="274320"/>
                  </a:lnTo>
                  <a:lnTo>
                    <a:pt x="1246352" y="261238"/>
                  </a:lnTo>
                  <a:lnTo>
                    <a:pt x="1253210" y="260476"/>
                  </a:lnTo>
                  <a:lnTo>
                    <a:pt x="1258417" y="258572"/>
                  </a:lnTo>
                  <a:lnTo>
                    <a:pt x="1261719" y="255524"/>
                  </a:lnTo>
                  <a:lnTo>
                    <a:pt x="1265021" y="252475"/>
                  </a:lnTo>
                  <a:lnTo>
                    <a:pt x="1266672" y="248158"/>
                  </a:lnTo>
                  <a:lnTo>
                    <a:pt x="1266672" y="242570"/>
                  </a:lnTo>
                  <a:lnTo>
                    <a:pt x="1266672" y="238506"/>
                  </a:lnTo>
                  <a:lnTo>
                    <a:pt x="1266164" y="233934"/>
                  </a:lnTo>
                  <a:lnTo>
                    <a:pt x="1255369" y="190246"/>
                  </a:lnTo>
                  <a:lnTo>
                    <a:pt x="1170406" y="190246"/>
                  </a:lnTo>
                  <a:lnTo>
                    <a:pt x="1163929" y="209169"/>
                  </a:lnTo>
                  <a:lnTo>
                    <a:pt x="1162024" y="214502"/>
                  </a:lnTo>
                  <a:lnTo>
                    <a:pt x="1160500" y="219583"/>
                  </a:lnTo>
                  <a:lnTo>
                    <a:pt x="1159357" y="224536"/>
                  </a:lnTo>
                  <a:lnTo>
                    <a:pt x="1158087" y="229488"/>
                  </a:lnTo>
                  <a:lnTo>
                    <a:pt x="1157579" y="234823"/>
                  </a:lnTo>
                  <a:lnTo>
                    <a:pt x="1157579" y="240411"/>
                  </a:lnTo>
                  <a:lnTo>
                    <a:pt x="1158867" y="249005"/>
                  </a:lnTo>
                  <a:lnTo>
                    <a:pt x="1162738" y="255349"/>
                  </a:lnTo>
                  <a:lnTo>
                    <a:pt x="1169206" y="259431"/>
                  </a:lnTo>
                  <a:lnTo>
                    <a:pt x="1178280" y="261238"/>
                  </a:lnTo>
                  <a:lnTo>
                    <a:pt x="1178280" y="274320"/>
                  </a:lnTo>
                  <a:lnTo>
                    <a:pt x="1093317" y="274320"/>
                  </a:lnTo>
                  <a:lnTo>
                    <a:pt x="1093317" y="261238"/>
                  </a:lnTo>
                  <a:lnTo>
                    <a:pt x="1098270" y="260731"/>
                  </a:lnTo>
                  <a:lnTo>
                    <a:pt x="1102588" y="258952"/>
                  </a:lnTo>
                  <a:lnTo>
                    <a:pt x="1106271" y="256032"/>
                  </a:lnTo>
                  <a:lnTo>
                    <a:pt x="1109954" y="253111"/>
                  </a:lnTo>
                  <a:lnTo>
                    <a:pt x="1113383" y="249174"/>
                  </a:lnTo>
                  <a:lnTo>
                    <a:pt x="1116431" y="244094"/>
                  </a:lnTo>
                  <a:lnTo>
                    <a:pt x="1119479" y="239140"/>
                  </a:lnTo>
                  <a:lnTo>
                    <a:pt x="1122781" y="231901"/>
                  </a:lnTo>
                  <a:lnTo>
                    <a:pt x="1126210" y="222503"/>
                  </a:lnTo>
                  <a:lnTo>
                    <a:pt x="1209014" y="1777"/>
                  </a:lnTo>
                  <a:close/>
                </a:path>
                <a:path w="6353809" h="277494">
                  <a:moveTo>
                    <a:pt x="4673066" y="0"/>
                  </a:moveTo>
                  <a:lnTo>
                    <a:pt x="4717653" y="3395"/>
                  </a:lnTo>
                  <a:lnTo>
                    <a:pt x="4743424" y="9271"/>
                  </a:lnTo>
                  <a:lnTo>
                    <a:pt x="4743424" y="66928"/>
                  </a:lnTo>
                  <a:lnTo>
                    <a:pt x="4716373" y="66928"/>
                  </a:lnTo>
                  <a:lnTo>
                    <a:pt x="4713637" y="56427"/>
                  </a:lnTo>
                  <a:lnTo>
                    <a:pt x="4710198" y="47402"/>
                  </a:lnTo>
                  <a:lnTo>
                    <a:pt x="4674209" y="23240"/>
                  </a:lnTo>
                  <a:lnTo>
                    <a:pt x="4659465" y="25122"/>
                  </a:lnTo>
                  <a:lnTo>
                    <a:pt x="4626711" y="53339"/>
                  </a:lnTo>
                  <a:lnTo>
                    <a:pt x="4614710" y="90693"/>
                  </a:lnTo>
                  <a:lnTo>
                    <a:pt x="4610709" y="142621"/>
                  </a:lnTo>
                  <a:lnTo>
                    <a:pt x="4611616" y="168479"/>
                  </a:lnTo>
                  <a:lnTo>
                    <a:pt x="4618907" y="210147"/>
                  </a:lnTo>
                  <a:lnTo>
                    <a:pt x="4643523" y="247189"/>
                  </a:lnTo>
                  <a:lnTo>
                    <a:pt x="4668494" y="254253"/>
                  </a:lnTo>
                  <a:lnTo>
                    <a:pt x="4678146" y="254253"/>
                  </a:lnTo>
                  <a:lnTo>
                    <a:pt x="4709368" y="229465"/>
                  </a:lnTo>
                  <a:lnTo>
                    <a:pt x="4716119" y="207390"/>
                  </a:lnTo>
                  <a:lnTo>
                    <a:pt x="4743424" y="207390"/>
                  </a:lnTo>
                  <a:lnTo>
                    <a:pt x="4743424" y="267588"/>
                  </a:lnTo>
                  <a:lnTo>
                    <a:pt x="4732708" y="269992"/>
                  </a:lnTo>
                  <a:lnTo>
                    <a:pt x="4694297" y="276155"/>
                  </a:lnTo>
                  <a:lnTo>
                    <a:pt x="4665954" y="277495"/>
                  </a:lnTo>
                  <a:lnTo>
                    <a:pt x="4646235" y="276566"/>
                  </a:lnTo>
                  <a:lnTo>
                    <a:pt x="4598390" y="262636"/>
                  </a:lnTo>
                  <a:lnTo>
                    <a:pt x="4566958" y="231775"/>
                  </a:lnTo>
                  <a:lnTo>
                    <a:pt x="4550590" y="183578"/>
                  </a:lnTo>
                  <a:lnTo>
                    <a:pt x="4547463" y="141477"/>
                  </a:lnTo>
                  <a:lnTo>
                    <a:pt x="4548370" y="120570"/>
                  </a:lnTo>
                  <a:lnTo>
                    <a:pt x="4555661" y="83042"/>
                  </a:lnTo>
                  <a:lnTo>
                    <a:pt x="4580166" y="38226"/>
                  </a:lnTo>
                  <a:lnTo>
                    <a:pt x="4620006" y="9697"/>
                  </a:lnTo>
                  <a:lnTo>
                    <a:pt x="4653966" y="1073"/>
                  </a:lnTo>
                  <a:lnTo>
                    <a:pt x="4673066" y="0"/>
                  </a:lnTo>
                  <a:close/>
                </a:path>
                <a:path w="6353809" h="277494">
                  <a:moveTo>
                    <a:pt x="4322546" y="0"/>
                  </a:moveTo>
                  <a:lnTo>
                    <a:pt x="4343886" y="646"/>
                  </a:lnTo>
                  <a:lnTo>
                    <a:pt x="4364297" y="2603"/>
                  </a:lnTo>
                  <a:lnTo>
                    <a:pt x="4383804" y="5893"/>
                  </a:lnTo>
                  <a:lnTo>
                    <a:pt x="4402429" y="10540"/>
                  </a:lnTo>
                  <a:lnTo>
                    <a:pt x="4402429" y="66928"/>
                  </a:lnTo>
                  <a:lnTo>
                    <a:pt x="4375251" y="66928"/>
                  </a:lnTo>
                  <a:lnTo>
                    <a:pt x="4372892" y="59043"/>
                  </a:lnTo>
                  <a:lnTo>
                    <a:pt x="4370377" y="52133"/>
                  </a:lnTo>
                  <a:lnTo>
                    <a:pt x="4343501" y="24764"/>
                  </a:lnTo>
                  <a:lnTo>
                    <a:pt x="4335627" y="23240"/>
                  </a:lnTo>
                  <a:lnTo>
                    <a:pt x="4325975" y="23240"/>
                  </a:lnTo>
                  <a:lnTo>
                    <a:pt x="4284035" y="42136"/>
                  </a:lnTo>
                  <a:lnTo>
                    <a:pt x="4263541" y="87630"/>
                  </a:lnTo>
                  <a:lnTo>
                    <a:pt x="4258665" y="140208"/>
                  </a:lnTo>
                  <a:lnTo>
                    <a:pt x="4259024" y="157045"/>
                  </a:lnTo>
                  <a:lnTo>
                    <a:pt x="4264507" y="200533"/>
                  </a:lnTo>
                  <a:lnTo>
                    <a:pt x="4282414" y="240157"/>
                  </a:lnTo>
                  <a:lnTo>
                    <a:pt x="4312005" y="254253"/>
                  </a:lnTo>
                  <a:lnTo>
                    <a:pt x="4320197" y="253609"/>
                  </a:lnTo>
                  <a:lnTo>
                    <a:pt x="4345771" y="221212"/>
                  </a:lnTo>
                  <a:lnTo>
                    <a:pt x="4346295" y="203073"/>
                  </a:lnTo>
                  <a:lnTo>
                    <a:pt x="4346295" y="192912"/>
                  </a:lnTo>
                  <a:lnTo>
                    <a:pt x="4345914" y="185800"/>
                  </a:lnTo>
                  <a:lnTo>
                    <a:pt x="4345279" y="181483"/>
                  </a:lnTo>
                  <a:lnTo>
                    <a:pt x="4344644" y="177164"/>
                  </a:lnTo>
                  <a:lnTo>
                    <a:pt x="4343501" y="173989"/>
                  </a:lnTo>
                  <a:lnTo>
                    <a:pt x="4342104" y="171831"/>
                  </a:lnTo>
                  <a:lnTo>
                    <a:pt x="4340834" y="169672"/>
                  </a:lnTo>
                  <a:lnTo>
                    <a:pt x="4324832" y="162051"/>
                  </a:lnTo>
                  <a:lnTo>
                    <a:pt x="4324832" y="148971"/>
                  </a:lnTo>
                  <a:lnTo>
                    <a:pt x="4426559" y="148971"/>
                  </a:lnTo>
                  <a:lnTo>
                    <a:pt x="4426559" y="162051"/>
                  </a:lnTo>
                  <a:lnTo>
                    <a:pt x="4419828" y="164084"/>
                  </a:lnTo>
                  <a:lnTo>
                    <a:pt x="4415383" y="166370"/>
                  </a:lnTo>
                  <a:lnTo>
                    <a:pt x="4412970" y="168910"/>
                  </a:lnTo>
                  <a:lnTo>
                    <a:pt x="4410557" y="171323"/>
                  </a:lnTo>
                  <a:lnTo>
                    <a:pt x="4409033" y="174751"/>
                  </a:lnTo>
                  <a:lnTo>
                    <a:pt x="4408144" y="178943"/>
                  </a:lnTo>
                  <a:lnTo>
                    <a:pt x="4407255" y="183007"/>
                  </a:lnTo>
                  <a:lnTo>
                    <a:pt x="4406874" y="188975"/>
                  </a:lnTo>
                  <a:lnTo>
                    <a:pt x="4406874" y="196469"/>
                  </a:lnTo>
                  <a:lnTo>
                    <a:pt x="4406874" y="271399"/>
                  </a:lnTo>
                  <a:lnTo>
                    <a:pt x="4378172" y="277368"/>
                  </a:lnTo>
                  <a:lnTo>
                    <a:pt x="4364710" y="263016"/>
                  </a:lnTo>
                  <a:lnTo>
                    <a:pt x="4352468" y="269351"/>
                  </a:lnTo>
                  <a:lnTo>
                    <a:pt x="4339358" y="273875"/>
                  </a:lnTo>
                  <a:lnTo>
                    <a:pt x="4325366" y="276590"/>
                  </a:lnTo>
                  <a:lnTo>
                    <a:pt x="4310481" y="277495"/>
                  </a:lnTo>
                  <a:lnTo>
                    <a:pt x="4283287" y="275377"/>
                  </a:lnTo>
                  <a:lnTo>
                    <a:pt x="4240044" y="258474"/>
                  </a:lnTo>
                  <a:lnTo>
                    <a:pt x="4211493" y="224569"/>
                  </a:lnTo>
                  <a:lnTo>
                    <a:pt x="4197205" y="173186"/>
                  </a:lnTo>
                  <a:lnTo>
                    <a:pt x="4195419" y="140970"/>
                  </a:lnTo>
                  <a:lnTo>
                    <a:pt x="4196060" y="123493"/>
                  </a:lnTo>
                  <a:lnTo>
                    <a:pt x="4205579" y="77470"/>
                  </a:lnTo>
                  <a:lnTo>
                    <a:pt x="4225171" y="42108"/>
                  </a:lnTo>
                  <a:lnTo>
                    <a:pt x="4263203" y="12354"/>
                  </a:lnTo>
                  <a:lnTo>
                    <a:pt x="4309878" y="480"/>
                  </a:lnTo>
                  <a:lnTo>
                    <a:pt x="4322546" y="0"/>
                  </a:lnTo>
                  <a:close/>
                </a:path>
                <a:path w="6353809" h="277494">
                  <a:moveTo>
                    <a:pt x="2236063" y="0"/>
                  </a:moveTo>
                  <a:lnTo>
                    <a:pt x="2288070" y="8493"/>
                  </a:lnTo>
                  <a:lnTo>
                    <a:pt x="2325217" y="34036"/>
                  </a:lnTo>
                  <a:lnTo>
                    <a:pt x="2347617" y="76406"/>
                  </a:lnTo>
                  <a:lnTo>
                    <a:pt x="2355062" y="135254"/>
                  </a:lnTo>
                  <a:lnTo>
                    <a:pt x="2354512" y="153354"/>
                  </a:lnTo>
                  <a:lnTo>
                    <a:pt x="2346172" y="199771"/>
                  </a:lnTo>
                  <a:lnTo>
                    <a:pt x="2328741" y="234703"/>
                  </a:lnTo>
                  <a:lnTo>
                    <a:pt x="2292987" y="264719"/>
                  </a:lnTo>
                  <a:lnTo>
                    <a:pt x="2244925" y="276992"/>
                  </a:lnTo>
                  <a:lnTo>
                    <a:pt x="2231237" y="277495"/>
                  </a:lnTo>
                  <a:lnTo>
                    <a:pt x="2203882" y="275371"/>
                  </a:lnTo>
                  <a:lnTo>
                    <a:pt x="2160032" y="258314"/>
                  </a:lnTo>
                  <a:lnTo>
                    <a:pt x="2130772" y="224141"/>
                  </a:lnTo>
                  <a:lnTo>
                    <a:pt x="2116104" y="172948"/>
                  </a:lnTo>
                  <a:lnTo>
                    <a:pt x="2114270" y="140970"/>
                  </a:lnTo>
                  <a:lnTo>
                    <a:pt x="2115153" y="119471"/>
                  </a:lnTo>
                  <a:lnTo>
                    <a:pt x="2122253" y="81283"/>
                  </a:lnTo>
                  <a:lnTo>
                    <a:pt x="2146004" y="36766"/>
                  </a:lnTo>
                  <a:lnTo>
                    <a:pt x="2184753" y="9269"/>
                  </a:lnTo>
                  <a:lnTo>
                    <a:pt x="2236063" y="0"/>
                  </a:lnTo>
                  <a:close/>
                </a:path>
                <a:path w="6353809" h="277494">
                  <a:moveTo>
                    <a:pt x="1705330" y="0"/>
                  </a:moveTo>
                  <a:lnTo>
                    <a:pt x="1747474" y="2972"/>
                  </a:lnTo>
                  <a:lnTo>
                    <a:pt x="1775942" y="8509"/>
                  </a:lnTo>
                  <a:lnTo>
                    <a:pt x="1775942" y="66166"/>
                  </a:lnTo>
                  <a:lnTo>
                    <a:pt x="1748637" y="66166"/>
                  </a:lnTo>
                  <a:lnTo>
                    <a:pt x="1746665" y="58685"/>
                  </a:lnTo>
                  <a:lnTo>
                    <a:pt x="1744383" y="52038"/>
                  </a:lnTo>
                  <a:lnTo>
                    <a:pt x="1711299" y="23240"/>
                  </a:lnTo>
                  <a:lnTo>
                    <a:pt x="1702409" y="23240"/>
                  </a:lnTo>
                  <a:lnTo>
                    <a:pt x="1694789" y="23240"/>
                  </a:lnTo>
                  <a:lnTo>
                    <a:pt x="1667992" y="38988"/>
                  </a:lnTo>
                  <a:lnTo>
                    <a:pt x="1664563" y="44196"/>
                  </a:lnTo>
                  <a:lnTo>
                    <a:pt x="1662912" y="50546"/>
                  </a:lnTo>
                  <a:lnTo>
                    <a:pt x="1662912" y="58038"/>
                  </a:lnTo>
                  <a:lnTo>
                    <a:pt x="1662912" y="65659"/>
                  </a:lnTo>
                  <a:lnTo>
                    <a:pt x="1664309" y="72262"/>
                  </a:lnTo>
                  <a:lnTo>
                    <a:pt x="1667357" y="77977"/>
                  </a:lnTo>
                  <a:lnTo>
                    <a:pt x="1670278" y="83565"/>
                  </a:lnTo>
                  <a:lnTo>
                    <a:pt x="1703471" y="107775"/>
                  </a:lnTo>
                  <a:lnTo>
                    <a:pt x="1712950" y="112775"/>
                  </a:lnTo>
                  <a:lnTo>
                    <a:pt x="1724497" y="119131"/>
                  </a:lnTo>
                  <a:lnTo>
                    <a:pt x="1757878" y="144031"/>
                  </a:lnTo>
                  <a:lnTo>
                    <a:pt x="1777037" y="179958"/>
                  </a:lnTo>
                  <a:lnTo>
                    <a:pt x="1778736" y="197865"/>
                  </a:lnTo>
                  <a:lnTo>
                    <a:pt x="1778022" y="209673"/>
                  </a:lnTo>
                  <a:lnTo>
                    <a:pt x="1761024" y="248733"/>
                  </a:lnTo>
                  <a:lnTo>
                    <a:pt x="1723146" y="272083"/>
                  </a:lnTo>
                  <a:lnTo>
                    <a:pt x="1684248" y="277495"/>
                  </a:lnTo>
                  <a:lnTo>
                    <a:pt x="1674035" y="277352"/>
                  </a:lnTo>
                  <a:lnTo>
                    <a:pt x="1631295" y="273944"/>
                  </a:lnTo>
                  <a:lnTo>
                    <a:pt x="1600809" y="268604"/>
                  </a:lnTo>
                  <a:lnTo>
                    <a:pt x="1600809" y="207390"/>
                  </a:lnTo>
                  <a:lnTo>
                    <a:pt x="1628114" y="207390"/>
                  </a:lnTo>
                  <a:lnTo>
                    <a:pt x="1630997" y="218461"/>
                  </a:lnTo>
                  <a:lnTo>
                    <a:pt x="1634702" y="228044"/>
                  </a:lnTo>
                  <a:lnTo>
                    <a:pt x="1668216" y="253537"/>
                  </a:lnTo>
                  <a:lnTo>
                    <a:pt x="1678787" y="254253"/>
                  </a:lnTo>
                  <a:lnTo>
                    <a:pt x="1686534" y="254253"/>
                  </a:lnTo>
                  <a:lnTo>
                    <a:pt x="1718538" y="231648"/>
                  </a:lnTo>
                  <a:lnTo>
                    <a:pt x="1720443" y="224154"/>
                  </a:lnTo>
                  <a:lnTo>
                    <a:pt x="1720443" y="215391"/>
                  </a:lnTo>
                  <a:lnTo>
                    <a:pt x="1720443" y="207137"/>
                  </a:lnTo>
                  <a:lnTo>
                    <a:pt x="1695591" y="172638"/>
                  </a:lnTo>
                  <a:lnTo>
                    <a:pt x="1665401" y="155580"/>
                  </a:lnTo>
                  <a:lnTo>
                    <a:pt x="1658213" y="151590"/>
                  </a:lnTo>
                  <a:lnTo>
                    <a:pt x="1623669" y="125095"/>
                  </a:lnTo>
                  <a:lnTo>
                    <a:pt x="1606238" y="90424"/>
                  </a:lnTo>
                  <a:lnTo>
                    <a:pt x="1605000" y="76200"/>
                  </a:lnTo>
                  <a:lnTo>
                    <a:pt x="1605762" y="64462"/>
                  </a:lnTo>
                  <a:lnTo>
                    <a:pt x="1623883" y="26747"/>
                  </a:lnTo>
                  <a:lnTo>
                    <a:pt x="1664146" y="4929"/>
                  </a:lnTo>
                  <a:lnTo>
                    <a:pt x="1690713" y="547"/>
                  </a:lnTo>
                  <a:lnTo>
                    <a:pt x="1705330" y="0"/>
                  </a:lnTo>
                  <a:close/>
                </a:path>
                <a:path w="6353809" h="277494">
                  <a:moveTo>
                    <a:pt x="340182" y="0"/>
                  </a:moveTo>
                  <a:lnTo>
                    <a:pt x="392196" y="8493"/>
                  </a:lnTo>
                  <a:lnTo>
                    <a:pt x="429361" y="34036"/>
                  </a:lnTo>
                  <a:lnTo>
                    <a:pt x="451761" y="76406"/>
                  </a:lnTo>
                  <a:lnTo>
                    <a:pt x="459206" y="135254"/>
                  </a:lnTo>
                  <a:lnTo>
                    <a:pt x="458656" y="153354"/>
                  </a:lnTo>
                  <a:lnTo>
                    <a:pt x="450316" y="199771"/>
                  </a:lnTo>
                  <a:lnTo>
                    <a:pt x="432885" y="234703"/>
                  </a:lnTo>
                  <a:lnTo>
                    <a:pt x="397131" y="264719"/>
                  </a:lnTo>
                  <a:lnTo>
                    <a:pt x="349100" y="276992"/>
                  </a:lnTo>
                  <a:lnTo>
                    <a:pt x="335419" y="277495"/>
                  </a:lnTo>
                  <a:lnTo>
                    <a:pt x="308033" y="275371"/>
                  </a:lnTo>
                  <a:lnTo>
                    <a:pt x="264171" y="258314"/>
                  </a:lnTo>
                  <a:lnTo>
                    <a:pt x="234880" y="224141"/>
                  </a:lnTo>
                  <a:lnTo>
                    <a:pt x="220222" y="172948"/>
                  </a:lnTo>
                  <a:lnTo>
                    <a:pt x="218389" y="140970"/>
                  </a:lnTo>
                  <a:lnTo>
                    <a:pt x="219277" y="119471"/>
                  </a:lnTo>
                  <a:lnTo>
                    <a:pt x="226383" y="81283"/>
                  </a:lnTo>
                  <a:lnTo>
                    <a:pt x="250158" y="36766"/>
                  </a:lnTo>
                  <a:lnTo>
                    <a:pt x="288890" y="9269"/>
                  </a:lnTo>
                  <a:lnTo>
                    <a:pt x="34018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35940" y="1619453"/>
            <a:ext cx="7310120" cy="3953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  <a:tab pos="1335405" algn="l"/>
                <a:tab pos="2433955" algn="l"/>
                <a:tab pos="3563620" algn="l"/>
                <a:tab pos="4100195" algn="l"/>
                <a:tab pos="6433820" algn="l"/>
              </a:tabLst>
            </a:pPr>
            <a:r>
              <a:rPr sz="4000" spc="-5" dirty="0">
                <a:latin typeface="Cambria"/>
                <a:cs typeface="Cambria"/>
              </a:rPr>
              <a:t>The	ca</a:t>
            </a:r>
            <a:r>
              <a:rPr sz="4000" spc="-60" dirty="0">
                <a:latin typeface="Cambria"/>
                <a:cs typeface="Cambria"/>
              </a:rPr>
              <a:t>r</a:t>
            </a:r>
            <a:r>
              <a:rPr sz="4000" spc="-5" dirty="0">
                <a:latin typeface="Cambria"/>
                <a:cs typeface="Cambria"/>
              </a:rPr>
              <a:t>e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10" dirty="0">
                <a:latin typeface="Cambria"/>
                <a:cs typeface="Cambria"/>
              </a:rPr>
              <a:t>pl</a:t>
            </a:r>
            <a:r>
              <a:rPr sz="4000" spc="5" dirty="0">
                <a:latin typeface="Cambria"/>
                <a:cs typeface="Cambria"/>
              </a:rPr>
              <a:t>a</a:t>
            </a:r>
            <a:r>
              <a:rPr sz="4000" spc="-5" dirty="0">
                <a:latin typeface="Cambria"/>
                <a:cs typeface="Cambria"/>
              </a:rPr>
              <a:t>n</a:t>
            </a:r>
            <a:r>
              <a:rPr sz="4000" dirty="0">
                <a:latin typeface="Cambria"/>
                <a:cs typeface="Cambria"/>
              </a:rPr>
              <a:t>	i</a:t>
            </a:r>
            <a:r>
              <a:rPr sz="4000" spc="-5" dirty="0">
                <a:latin typeface="Cambria"/>
                <a:cs typeface="Cambria"/>
              </a:rPr>
              <a:t>s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5" dirty="0">
                <a:latin typeface="Cambria"/>
                <a:cs typeface="Cambria"/>
              </a:rPr>
              <a:t>o</a:t>
            </a:r>
            <a:r>
              <a:rPr sz="4000" spc="-30" dirty="0">
                <a:latin typeface="Cambria"/>
                <a:cs typeface="Cambria"/>
              </a:rPr>
              <a:t>r</a:t>
            </a:r>
            <a:r>
              <a:rPr sz="4000" spc="-40" dirty="0">
                <a:latin typeface="Cambria"/>
                <a:cs typeface="Cambria"/>
              </a:rPr>
              <a:t>g</a:t>
            </a:r>
            <a:r>
              <a:rPr sz="4000" spc="-10" dirty="0">
                <a:latin typeface="Cambria"/>
                <a:cs typeface="Cambria"/>
              </a:rPr>
              <a:t>anize</a:t>
            </a:r>
            <a:r>
              <a:rPr sz="4000" spc="-5" dirty="0">
                <a:latin typeface="Cambria"/>
                <a:cs typeface="Cambria"/>
              </a:rPr>
              <a:t>d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5" dirty="0">
                <a:latin typeface="Cambria"/>
                <a:cs typeface="Cambria"/>
              </a:rPr>
              <a:t>in</a:t>
            </a:r>
            <a:r>
              <a:rPr sz="4000" spc="-30" dirty="0">
                <a:latin typeface="Cambria"/>
                <a:cs typeface="Cambria"/>
              </a:rPr>
              <a:t>t</a:t>
            </a:r>
            <a:r>
              <a:rPr sz="4000" spc="-5" dirty="0">
                <a:latin typeface="Cambria"/>
                <a:cs typeface="Cambria"/>
              </a:rPr>
              <a:t>o  </a:t>
            </a:r>
            <a:r>
              <a:rPr sz="4000" spc="-15" dirty="0">
                <a:latin typeface="Cambria"/>
                <a:cs typeface="Cambria"/>
              </a:rPr>
              <a:t>four</a:t>
            </a:r>
            <a:r>
              <a:rPr sz="4000" spc="-5" dirty="0">
                <a:latin typeface="Cambria"/>
                <a:cs typeface="Cambria"/>
              </a:rPr>
              <a:t> categories:</a:t>
            </a:r>
            <a:endParaRPr sz="40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905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5" dirty="0">
                <a:latin typeface="Cambria"/>
                <a:cs typeface="Cambria"/>
              </a:rPr>
              <a:t>Nursing</a:t>
            </a:r>
            <a:r>
              <a:rPr sz="3700" spc="-45" dirty="0">
                <a:latin typeface="Cambria"/>
                <a:cs typeface="Cambria"/>
              </a:rPr>
              <a:t> </a:t>
            </a:r>
            <a:r>
              <a:rPr sz="3700" spc="-5" dirty="0">
                <a:latin typeface="Cambria"/>
                <a:cs typeface="Cambria"/>
              </a:rPr>
              <a:t>Diagnosis</a:t>
            </a:r>
            <a:endParaRPr sz="37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89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10" dirty="0">
                <a:latin typeface="Cambria"/>
                <a:cs typeface="Cambria"/>
              </a:rPr>
              <a:t>Goal</a:t>
            </a:r>
            <a:r>
              <a:rPr sz="3700" dirty="0">
                <a:latin typeface="Cambria"/>
                <a:cs typeface="Cambria"/>
              </a:rPr>
              <a:t> </a:t>
            </a:r>
            <a:r>
              <a:rPr sz="3700" spc="-5" dirty="0">
                <a:latin typeface="Cambria"/>
                <a:cs typeface="Cambria"/>
              </a:rPr>
              <a:t>/</a:t>
            </a:r>
            <a:r>
              <a:rPr sz="3700" spc="-10" dirty="0">
                <a:latin typeface="Cambria"/>
                <a:cs typeface="Cambria"/>
              </a:rPr>
              <a:t> </a:t>
            </a:r>
            <a:r>
              <a:rPr sz="3700" spc="-15" dirty="0">
                <a:latin typeface="Cambria"/>
                <a:cs typeface="Cambria"/>
              </a:rPr>
              <a:t>Desired</a:t>
            </a:r>
            <a:r>
              <a:rPr sz="3700" spc="-20" dirty="0">
                <a:latin typeface="Cambria"/>
                <a:cs typeface="Cambria"/>
              </a:rPr>
              <a:t> </a:t>
            </a:r>
            <a:r>
              <a:rPr sz="3700" spc="-10" dirty="0">
                <a:latin typeface="Cambria"/>
                <a:cs typeface="Cambria"/>
              </a:rPr>
              <a:t>outcomes</a:t>
            </a:r>
            <a:endParaRPr sz="37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89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5" dirty="0">
                <a:latin typeface="Cambria"/>
                <a:cs typeface="Cambria"/>
              </a:rPr>
              <a:t>Nursing</a:t>
            </a:r>
            <a:r>
              <a:rPr sz="3700" spc="-40" dirty="0">
                <a:latin typeface="Cambria"/>
                <a:cs typeface="Cambria"/>
              </a:rPr>
              <a:t> </a:t>
            </a:r>
            <a:r>
              <a:rPr sz="3700" spc="-15" dirty="0">
                <a:latin typeface="Cambria"/>
                <a:cs typeface="Cambria"/>
              </a:rPr>
              <a:t>orders</a:t>
            </a:r>
            <a:r>
              <a:rPr sz="3700" spc="-20" dirty="0">
                <a:latin typeface="Cambria"/>
                <a:cs typeface="Cambria"/>
              </a:rPr>
              <a:t> </a:t>
            </a:r>
            <a:r>
              <a:rPr sz="3700" spc="-10" dirty="0">
                <a:latin typeface="Cambria"/>
                <a:cs typeface="Cambria"/>
              </a:rPr>
              <a:t>or</a:t>
            </a:r>
            <a:r>
              <a:rPr sz="3700" spc="-20" dirty="0">
                <a:latin typeface="Cambria"/>
                <a:cs typeface="Cambria"/>
              </a:rPr>
              <a:t> </a:t>
            </a:r>
            <a:r>
              <a:rPr sz="3700" spc="-5" dirty="0">
                <a:latin typeface="Cambria"/>
                <a:cs typeface="Cambria"/>
              </a:rPr>
              <a:t>planning</a:t>
            </a:r>
            <a:endParaRPr sz="37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89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25" dirty="0">
                <a:latin typeface="Cambria"/>
                <a:cs typeface="Cambria"/>
              </a:rPr>
              <a:t>Evaluation</a:t>
            </a:r>
            <a:endParaRPr sz="37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5425" y="909319"/>
            <a:ext cx="6395085" cy="570230"/>
            <a:chOff x="995425" y="909319"/>
            <a:chExt cx="6395085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5556" y="1257781"/>
              <a:ext cx="6374876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997" y="913891"/>
              <a:ext cx="6385433" cy="34620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69186" y="982725"/>
              <a:ext cx="5554345" cy="139700"/>
            </a:xfrm>
            <a:custGeom>
              <a:avLst/>
              <a:gdLst/>
              <a:ahLst/>
              <a:cxnLst/>
              <a:rect l="l" t="t" r="r" b="b"/>
              <a:pathLst>
                <a:path w="5554345" h="139700">
                  <a:moveTo>
                    <a:pt x="5514594" y="0"/>
                  </a:moveTo>
                  <a:lnTo>
                    <a:pt x="5465064" y="139573"/>
                  </a:lnTo>
                  <a:lnTo>
                    <a:pt x="5554218" y="139573"/>
                  </a:lnTo>
                  <a:lnTo>
                    <a:pt x="5514594" y="0"/>
                  </a:lnTo>
                  <a:close/>
                </a:path>
                <a:path w="5554345" h="139700">
                  <a:moveTo>
                    <a:pt x="3851910" y="0"/>
                  </a:moveTo>
                  <a:lnTo>
                    <a:pt x="3802379" y="139573"/>
                  </a:lnTo>
                  <a:lnTo>
                    <a:pt x="3891534" y="139573"/>
                  </a:lnTo>
                  <a:lnTo>
                    <a:pt x="3851910" y="0"/>
                  </a:lnTo>
                  <a:close/>
                </a:path>
                <a:path w="5554345" h="139700">
                  <a:moveTo>
                    <a:pt x="49529" y="0"/>
                  </a:moveTo>
                  <a:lnTo>
                    <a:pt x="0" y="139573"/>
                  </a:lnTo>
                  <a:lnTo>
                    <a:pt x="89153" y="139573"/>
                  </a:lnTo>
                  <a:lnTo>
                    <a:pt x="495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3385" y="942212"/>
              <a:ext cx="98551" cy="1492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1197" y="942212"/>
              <a:ext cx="100075" cy="1474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71546" y="942212"/>
              <a:ext cx="100076" cy="14744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99997" y="913891"/>
              <a:ext cx="6385560" cy="346710"/>
            </a:xfrm>
            <a:custGeom>
              <a:avLst/>
              <a:gdLst/>
              <a:ahLst/>
              <a:cxnLst/>
              <a:rect l="l" t="t" r="r" b="b"/>
              <a:pathLst>
                <a:path w="6385559" h="346709">
                  <a:moveTo>
                    <a:pt x="3207512" y="28956"/>
                  </a:moveTo>
                  <a:lnTo>
                    <a:pt x="3164078" y="48244"/>
                  </a:lnTo>
                  <a:lnTo>
                    <a:pt x="3146504" y="82798"/>
                  </a:lnTo>
                  <a:lnTo>
                    <a:pt x="3137741" y="135808"/>
                  </a:lnTo>
                  <a:lnTo>
                    <a:pt x="3136646" y="169291"/>
                  </a:lnTo>
                  <a:lnTo>
                    <a:pt x="3137767" y="204267"/>
                  </a:lnTo>
                  <a:lnTo>
                    <a:pt x="3146772" y="259980"/>
                  </a:lnTo>
                  <a:lnTo>
                    <a:pt x="3164824" y="296652"/>
                  </a:lnTo>
                  <a:lnTo>
                    <a:pt x="3209543" y="317119"/>
                  </a:lnTo>
                  <a:lnTo>
                    <a:pt x="3218713" y="316476"/>
                  </a:lnTo>
                  <a:lnTo>
                    <a:pt x="3254136" y="294528"/>
                  </a:lnTo>
                  <a:lnTo>
                    <a:pt x="3270805" y="257952"/>
                  </a:lnTo>
                  <a:lnTo>
                    <a:pt x="3278266" y="207883"/>
                  </a:lnTo>
                  <a:lnTo>
                    <a:pt x="3279140" y="178943"/>
                  </a:lnTo>
                  <a:lnTo>
                    <a:pt x="3278661" y="155273"/>
                  </a:lnTo>
                  <a:lnTo>
                    <a:pt x="3274800" y="113934"/>
                  </a:lnTo>
                  <a:lnTo>
                    <a:pt x="3261582" y="67024"/>
                  </a:lnTo>
                  <a:lnTo>
                    <a:pt x="3229879" y="33226"/>
                  </a:lnTo>
                  <a:lnTo>
                    <a:pt x="3207512" y="28956"/>
                  </a:lnTo>
                  <a:close/>
                </a:path>
                <a:path w="6385559" h="346709">
                  <a:moveTo>
                    <a:pt x="1671320" y="28956"/>
                  </a:moveTo>
                  <a:lnTo>
                    <a:pt x="1627886" y="48244"/>
                  </a:lnTo>
                  <a:lnTo>
                    <a:pt x="1610312" y="82798"/>
                  </a:lnTo>
                  <a:lnTo>
                    <a:pt x="1601549" y="135808"/>
                  </a:lnTo>
                  <a:lnTo>
                    <a:pt x="1600454" y="169291"/>
                  </a:lnTo>
                  <a:lnTo>
                    <a:pt x="1601575" y="204267"/>
                  </a:lnTo>
                  <a:lnTo>
                    <a:pt x="1610580" y="259980"/>
                  </a:lnTo>
                  <a:lnTo>
                    <a:pt x="1628632" y="296652"/>
                  </a:lnTo>
                  <a:lnTo>
                    <a:pt x="1673352" y="317119"/>
                  </a:lnTo>
                  <a:lnTo>
                    <a:pt x="1682521" y="316476"/>
                  </a:lnTo>
                  <a:lnTo>
                    <a:pt x="1717944" y="294528"/>
                  </a:lnTo>
                  <a:lnTo>
                    <a:pt x="1734613" y="257952"/>
                  </a:lnTo>
                  <a:lnTo>
                    <a:pt x="1742074" y="207883"/>
                  </a:lnTo>
                  <a:lnTo>
                    <a:pt x="1742948" y="178943"/>
                  </a:lnTo>
                  <a:lnTo>
                    <a:pt x="1742469" y="155273"/>
                  </a:lnTo>
                  <a:lnTo>
                    <a:pt x="1738608" y="113934"/>
                  </a:lnTo>
                  <a:lnTo>
                    <a:pt x="1725390" y="67024"/>
                  </a:lnTo>
                  <a:lnTo>
                    <a:pt x="1693687" y="33226"/>
                  </a:lnTo>
                  <a:lnTo>
                    <a:pt x="1671320" y="28956"/>
                  </a:lnTo>
                  <a:close/>
                </a:path>
                <a:path w="6385559" h="346709">
                  <a:moveTo>
                    <a:pt x="6084316" y="3937"/>
                  </a:moveTo>
                  <a:lnTo>
                    <a:pt x="6184773" y="3937"/>
                  </a:lnTo>
                  <a:lnTo>
                    <a:pt x="6272403" y="156337"/>
                  </a:lnTo>
                  <a:lnTo>
                    <a:pt x="6293738" y="195199"/>
                  </a:lnTo>
                  <a:lnTo>
                    <a:pt x="6311794" y="230506"/>
                  </a:lnTo>
                  <a:lnTo>
                    <a:pt x="6317107" y="241554"/>
                  </a:lnTo>
                  <a:lnTo>
                    <a:pt x="6321044" y="241554"/>
                  </a:lnTo>
                  <a:lnTo>
                    <a:pt x="6319857" y="211262"/>
                  </a:lnTo>
                  <a:lnTo>
                    <a:pt x="6318980" y="179625"/>
                  </a:lnTo>
                  <a:lnTo>
                    <a:pt x="6318436" y="146631"/>
                  </a:lnTo>
                  <a:lnTo>
                    <a:pt x="6318250" y="112268"/>
                  </a:lnTo>
                  <a:lnTo>
                    <a:pt x="6318250" y="66167"/>
                  </a:lnTo>
                  <a:lnTo>
                    <a:pt x="6318250" y="55372"/>
                  </a:lnTo>
                  <a:lnTo>
                    <a:pt x="6313170" y="32004"/>
                  </a:lnTo>
                  <a:lnTo>
                    <a:pt x="6311519" y="29463"/>
                  </a:lnTo>
                  <a:lnTo>
                    <a:pt x="6291833" y="20320"/>
                  </a:lnTo>
                  <a:lnTo>
                    <a:pt x="6291833" y="3937"/>
                  </a:lnTo>
                  <a:lnTo>
                    <a:pt x="6385433" y="3937"/>
                  </a:lnTo>
                  <a:lnTo>
                    <a:pt x="6385433" y="20320"/>
                  </a:lnTo>
                  <a:lnTo>
                    <a:pt x="6378829" y="22479"/>
                  </a:lnTo>
                  <a:lnTo>
                    <a:pt x="6374130" y="24257"/>
                  </a:lnTo>
                  <a:lnTo>
                    <a:pt x="6371462" y="25781"/>
                  </a:lnTo>
                  <a:lnTo>
                    <a:pt x="6368669" y="27305"/>
                  </a:lnTo>
                  <a:lnTo>
                    <a:pt x="6366383" y="29210"/>
                  </a:lnTo>
                  <a:lnTo>
                    <a:pt x="6364478" y="31750"/>
                  </a:lnTo>
                  <a:lnTo>
                    <a:pt x="6362573" y="34162"/>
                  </a:lnTo>
                  <a:lnTo>
                    <a:pt x="6361176" y="37973"/>
                  </a:lnTo>
                  <a:lnTo>
                    <a:pt x="6360159" y="42925"/>
                  </a:lnTo>
                  <a:lnTo>
                    <a:pt x="6359144" y="48006"/>
                  </a:lnTo>
                  <a:lnTo>
                    <a:pt x="6358635" y="55753"/>
                  </a:lnTo>
                  <a:lnTo>
                    <a:pt x="6358635" y="66167"/>
                  </a:lnTo>
                  <a:lnTo>
                    <a:pt x="6358635" y="342265"/>
                  </a:lnTo>
                  <a:lnTo>
                    <a:pt x="6295771" y="342265"/>
                  </a:lnTo>
                  <a:lnTo>
                    <a:pt x="6184265" y="149352"/>
                  </a:lnTo>
                  <a:lnTo>
                    <a:pt x="6173690" y="130873"/>
                  </a:lnTo>
                  <a:lnTo>
                    <a:pt x="6164627" y="114490"/>
                  </a:lnTo>
                  <a:lnTo>
                    <a:pt x="6157065" y="100203"/>
                  </a:lnTo>
                  <a:lnTo>
                    <a:pt x="6150991" y="88011"/>
                  </a:lnTo>
                  <a:lnTo>
                    <a:pt x="6148832" y="88011"/>
                  </a:lnTo>
                  <a:lnTo>
                    <a:pt x="6149905" y="114984"/>
                  </a:lnTo>
                  <a:lnTo>
                    <a:pt x="6150657" y="142732"/>
                  </a:lnTo>
                  <a:lnTo>
                    <a:pt x="6151100" y="171217"/>
                  </a:lnTo>
                  <a:lnTo>
                    <a:pt x="6151245" y="200406"/>
                  </a:lnTo>
                  <a:lnTo>
                    <a:pt x="6151245" y="280288"/>
                  </a:lnTo>
                  <a:lnTo>
                    <a:pt x="6151364" y="288857"/>
                  </a:lnTo>
                  <a:lnTo>
                    <a:pt x="6159881" y="318008"/>
                  </a:lnTo>
                  <a:lnTo>
                    <a:pt x="6163056" y="320929"/>
                  </a:lnTo>
                  <a:lnTo>
                    <a:pt x="6169152" y="323596"/>
                  </a:lnTo>
                  <a:lnTo>
                    <a:pt x="6178042" y="325882"/>
                  </a:lnTo>
                  <a:lnTo>
                    <a:pt x="6178042" y="342265"/>
                  </a:lnTo>
                  <a:lnTo>
                    <a:pt x="6084316" y="342265"/>
                  </a:lnTo>
                  <a:lnTo>
                    <a:pt x="6084316" y="325882"/>
                  </a:lnTo>
                  <a:lnTo>
                    <a:pt x="6090538" y="324231"/>
                  </a:lnTo>
                  <a:lnTo>
                    <a:pt x="6095365" y="322325"/>
                  </a:lnTo>
                  <a:lnTo>
                    <a:pt x="6098921" y="320421"/>
                  </a:lnTo>
                  <a:lnTo>
                    <a:pt x="6102477" y="318388"/>
                  </a:lnTo>
                  <a:lnTo>
                    <a:pt x="6105017" y="315722"/>
                  </a:lnTo>
                  <a:lnTo>
                    <a:pt x="6106795" y="312293"/>
                  </a:lnTo>
                  <a:lnTo>
                    <a:pt x="6108573" y="308991"/>
                  </a:lnTo>
                  <a:lnTo>
                    <a:pt x="6109588" y="304673"/>
                  </a:lnTo>
                  <a:lnTo>
                    <a:pt x="6110097" y="299593"/>
                  </a:lnTo>
                  <a:lnTo>
                    <a:pt x="6110605" y="294513"/>
                  </a:lnTo>
                  <a:lnTo>
                    <a:pt x="6110858" y="288036"/>
                  </a:lnTo>
                  <a:lnTo>
                    <a:pt x="6110858" y="280288"/>
                  </a:lnTo>
                  <a:lnTo>
                    <a:pt x="6110858" y="65912"/>
                  </a:lnTo>
                  <a:lnTo>
                    <a:pt x="6102604" y="28448"/>
                  </a:lnTo>
                  <a:lnTo>
                    <a:pt x="6084316" y="20320"/>
                  </a:lnTo>
                  <a:lnTo>
                    <a:pt x="6084316" y="3937"/>
                  </a:lnTo>
                  <a:close/>
                </a:path>
                <a:path w="6385559" h="346709">
                  <a:moveTo>
                    <a:pt x="5475478" y="3937"/>
                  </a:moveTo>
                  <a:lnTo>
                    <a:pt x="5605653" y="3937"/>
                  </a:lnTo>
                  <a:lnTo>
                    <a:pt x="5605653" y="20320"/>
                  </a:lnTo>
                  <a:lnTo>
                    <a:pt x="5599683" y="21971"/>
                  </a:lnTo>
                  <a:lnTo>
                    <a:pt x="5594984" y="23749"/>
                  </a:lnTo>
                  <a:lnTo>
                    <a:pt x="5579745" y="46228"/>
                  </a:lnTo>
                  <a:lnTo>
                    <a:pt x="5579109" y="51435"/>
                  </a:lnTo>
                  <a:lnTo>
                    <a:pt x="5578856" y="58038"/>
                  </a:lnTo>
                  <a:lnTo>
                    <a:pt x="5578856" y="65912"/>
                  </a:lnTo>
                  <a:lnTo>
                    <a:pt x="5578856" y="312674"/>
                  </a:lnTo>
                  <a:lnTo>
                    <a:pt x="5626861" y="312674"/>
                  </a:lnTo>
                  <a:lnTo>
                    <a:pt x="5636513" y="312674"/>
                  </a:lnTo>
                  <a:lnTo>
                    <a:pt x="5644133" y="311277"/>
                  </a:lnTo>
                  <a:lnTo>
                    <a:pt x="5649976" y="308229"/>
                  </a:lnTo>
                  <a:lnTo>
                    <a:pt x="5655691" y="305308"/>
                  </a:lnTo>
                  <a:lnTo>
                    <a:pt x="5660771" y="300736"/>
                  </a:lnTo>
                  <a:lnTo>
                    <a:pt x="5678050" y="262850"/>
                  </a:lnTo>
                  <a:lnTo>
                    <a:pt x="5683123" y="242062"/>
                  </a:lnTo>
                  <a:lnTo>
                    <a:pt x="5717158" y="242062"/>
                  </a:lnTo>
                  <a:lnTo>
                    <a:pt x="5711698" y="342265"/>
                  </a:lnTo>
                  <a:lnTo>
                    <a:pt x="5475478" y="342265"/>
                  </a:lnTo>
                  <a:lnTo>
                    <a:pt x="5475478" y="325882"/>
                  </a:lnTo>
                  <a:lnTo>
                    <a:pt x="5481574" y="324231"/>
                  </a:lnTo>
                  <a:lnTo>
                    <a:pt x="5486400" y="322325"/>
                  </a:lnTo>
                  <a:lnTo>
                    <a:pt x="5489956" y="320421"/>
                  </a:lnTo>
                  <a:lnTo>
                    <a:pt x="5493512" y="318388"/>
                  </a:lnTo>
                  <a:lnTo>
                    <a:pt x="5496179" y="315722"/>
                  </a:lnTo>
                  <a:lnTo>
                    <a:pt x="5497957" y="312293"/>
                  </a:lnTo>
                  <a:lnTo>
                    <a:pt x="5499735" y="308991"/>
                  </a:lnTo>
                  <a:lnTo>
                    <a:pt x="5500751" y="304673"/>
                  </a:lnTo>
                  <a:lnTo>
                    <a:pt x="5501259" y="299466"/>
                  </a:lnTo>
                  <a:lnTo>
                    <a:pt x="5501767" y="294259"/>
                  </a:lnTo>
                  <a:lnTo>
                    <a:pt x="5502021" y="287655"/>
                  </a:lnTo>
                  <a:lnTo>
                    <a:pt x="5502021" y="279781"/>
                  </a:lnTo>
                  <a:lnTo>
                    <a:pt x="5502021" y="66421"/>
                  </a:lnTo>
                  <a:lnTo>
                    <a:pt x="5502021" y="58674"/>
                  </a:lnTo>
                  <a:lnTo>
                    <a:pt x="5501767" y="52070"/>
                  </a:lnTo>
                  <a:lnTo>
                    <a:pt x="5501386" y="46862"/>
                  </a:lnTo>
                  <a:lnTo>
                    <a:pt x="5501005" y="41529"/>
                  </a:lnTo>
                  <a:lnTo>
                    <a:pt x="5475478" y="20320"/>
                  </a:lnTo>
                  <a:lnTo>
                    <a:pt x="5475478" y="3937"/>
                  </a:lnTo>
                  <a:close/>
                </a:path>
                <a:path w="6385559" h="346709">
                  <a:moveTo>
                    <a:pt x="5164582" y="3937"/>
                  </a:moveTo>
                  <a:lnTo>
                    <a:pt x="5308600" y="3937"/>
                  </a:lnTo>
                  <a:lnTo>
                    <a:pt x="5337980" y="5341"/>
                  </a:lnTo>
                  <a:lnTo>
                    <a:pt x="5384930" y="16581"/>
                  </a:lnTo>
                  <a:lnTo>
                    <a:pt x="5416121" y="39102"/>
                  </a:lnTo>
                  <a:lnTo>
                    <a:pt x="5433695" y="95377"/>
                  </a:lnTo>
                  <a:lnTo>
                    <a:pt x="5432788" y="111309"/>
                  </a:lnTo>
                  <a:lnTo>
                    <a:pt x="5419090" y="152654"/>
                  </a:lnTo>
                  <a:lnTo>
                    <a:pt x="5389800" y="182461"/>
                  </a:lnTo>
                  <a:lnTo>
                    <a:pt x="5345541" y="198802"/>
                  </a:lnTo>
                  <a:lnTo>
                    <a:pt x="5307330" y="201930"/>
                  </a:lnTo>
                  <a:lnTo>
                    <a:pt x="5295874" y="201878"/>
                  </a:lnTo>
                  <a:lnTo>
                    <a:pt x="5285501" y="201707"/>
                  </a:lnTo>
                  <a:lnTo>
                    <a:pt x="5276201" y="201394"/>
                  </a:lnTo>
                  <a:lnTo>
                    <a:pt x="5267960" y="200913"/>
                  </a:lnTo>
                  <a:lnTo>
                    <a:pt x="5267960" y="280288"/>
                  </a:lnTo>
                  <a:lnTo>
                    <a:pt x="5267960" y="291211"/>
                  </a:lnTo>
                  <a:lnTo>
                    <a:pt x="5268341" y="298831"/>
                  </a:lnTo>
                  <a:lnTo>
                    <a:pt x="5269230" y="303403"/>
                  </a:lnTo>
                  <a:lnTo>
                    <a:pt x="5269992" y="307975"/>
                  </a:lnTo>
                  <a:lnTo>
                    <a:pt x="5297932" y="325882"/>
                  </a:lnTo>
                  <a:lnTo>
                    <a:pt x="5297932" y="342265"/>
                  </a:lnTo>
                  <a:lnTo>
                    <a:pt x="5164582" y="342265"/>
                  </a:lnTo>
                  <a:lnTo>
                    <a:pt x="5164582" y="325882"/>
                  </a:lnTo>
                  <a:lnTo>
                    <a:pt x="5170678" y="324231"/>
                  </a:lnTo>
                  <a:lnTo>
                    <a:pt x="5175504" y="322453"/>
                  </a:lnTo>
                  <a:lnTo>
                    <a:pt x="5179060" y="320548"/>
                  </a:lnTo>
                  <a:lnTo>
                    <a:pt x="5182616" y="318643"/>
                  </a:lnTo>
                  <a:lnTo>
                    <a:pt x="5185283" y="315975"/>
                  </a:lnTo>
                  <a:lnTo>
                    <a:pt x="5187061" y="312547"/>
                  </a:lnTo>
                  <a:lnTo>
                    <a:pt x="5188839" y="309245"/>
                  </a:lnTo>
                  <a:lnTo>
                    <a:pt x="5189855" y="304927"/>
                  </a:lnTo>
                  <a:lnTo>
                    <a:pt x="5190363" y="299720"/>
                  </a:lnTo>
                  <a:lnTo>
                    <a:pt x="5190871" y="294513"/>
                  </a:lnTo>
                  <a:lnTo>
                    <a:pt x="5191125" y="287909"/>
                  </a:lnTo>
                  <a:lnTo>
                    <a:pt x="5191125" y="280035"/>
                  </a:lnTo>
                  <a:lnTo>
                    <a:pt x="5191125" y="66421"/>
                  </a:lnTo>
                  <a:lnTo>
                    <a:pt x="5191125" y="58674"/>
                  </a:lnTo>
                  <a:lnTo>
                    <a:pt x="5190871" y="52070"/>
                  </a:lnTo>
                  <a:lnTo>
                    <a:pt x="5190490" y="46862"/>
                  </a:lnTo>
                  <a:lnTo>
                    <a:pt x="5190109" y="41529"/>
                  </a:lnTo>
                  <a:lnTo>
                    <a:pt x="5188966" y="37211"/>
                  </a:lnTo>
                  <a:lnTo>
                    <a:pt x="5164582" y="20320"/>
                  </a:lnTo>
                  <a:lnTo>
                    <a:pt x="5164582" y="3937"/>
                  </a:lnTo>
                  <a:close/>
                </a:path>
                <a:path w="6385559" h="346709">
                  <a:moveTo>
                    <a:pt x="4757674" y="3937"/>
                  </a:moveTo>
                  <a:lnTo>
                    <a:pt x="5003546" y="3937"/>
                  </a:lnTo>
                  <a:lnTo>
                    <a:pt x="5003546" y="82804"/>
                  </a:lnTo>
                  <a:lnTo>
                    <a:pt x="4969637" y="82804"/>
                  </a:lnTo>
                  <a:lnTo>
                    <a:pt x="4965686" y="71947"/>
                  </a:lnTo>
                  <a:lnTo>
                    <a:pt x="4962032" y="63007"/>
                  </a:lnTo>
                  <a:lnTo>
                    <a:pt x="4931314" y="34115"/>
                  </a:lnTo>
                  <a:lnTo>
                    <a:pt x="4915027" y="32893"/>
                  </a:lnTo>
                  <a:lnTo>
                    <a:pt x="4861052" y="32893"/>
                  </a:lnTo>
                  <a:lnTo>
                    <a:pt x="4861052" y="151892"/>
                  </a:lnTo>
                  <a:lnTo>
                    <a:pt x="4893691" y="151892"/>
                  </a:lnTo>
                  <a:lnTo>
                    <a:pt x="4901057" y="151892"/>
                  </a:lnTo>
                  <a:lnTo>
                    <a:pt x="4921123" y="138557"/>
                  </a:lnTo>
                  <a:lnTo>
                    <a:pt x="4923917" y="133731"/>
                  </a:lnTo>
                  <a:lnTo>
                    <a:pt x="4926457" y="126237"/>
                  </a:lnTo>
                  <a:lnTo>
                    <a:pt x="4928997" y="116205"/>
                  </a:lnTo>
                  <a:lnTo>
                    <a:pt x="4956937" y="116205"/>
                  </a:lnTo>
                  <a:lnTo>
                    <a:pt x="4956937" y="216788"/>
                  </a:lnTo>
                  <a:lnTo>
                    <a:pt x="4928997" y="216788"/>
                  </a:lnTo>
                  <a:lnTo>
                    <a:pt x="4926584" y="207263"/>
                  </a:lnTo>
                  <a:lnTo>
                    <a:pt x="4924044" y="199898"/>
                  </a:lnTo>
                  <a:lnTo>
                    <a:pt x="4921250" y="194945"/>
                  </a:lnTo>
                  <a:lnTo>
                    <a:pt x="4918456" y="189865"/>
                  </a:lnTo>
                  <a:lnTo>
                    <a:pt x="4915154" y="186309"/>
                  </a:lnTo>
                  <a:lnTo>
                    <a:pt x="4911217" y="184150"/>
                  </a:lnTo>
                  <a:lnTo>
                    <a:pt x="4907280" y="181991"/>
                  </a:lnTo>
                  <a:lnTo>
                    <a:pt x="4901565" y="180848"/>
                  </a:lnTo>
                  <a:lnTo>
                    <a:pt x="4893691" y="180848"/>
                  </a:lnTo>
                  <a:lnTo>
                    <a:pt x="4861052" y="180848"/>
                  </a:lnTo>
                  <a:lnTo>
                    <a:pt x="4861052" y="313182"/>
                  </a:lnTo>
                  <a:lnTo>
                    <a:pt x="4914773" y="313182"/>
                  </a:lnTo>
                  <a:lnTo>
                    <a:pt x="4920615" y="313182"/>
                  </a:lnTo>
                  <a:lnTo>
                    <a:pt x="4925441" y="312800"/>
                  </a:lnTo>
                  <a:lnTo>
                    <a:pt x="4929378" y="312038"/>
                  </a:lnTo>
                  <a:lnTo>
                    <a:pt x="4933442" y="311404"/>
                  </a:lnTo>
                  <a:lnTo>
                    <a:pt x="4936998" y="310007"/>
                  </a:lnTo>
                  <a:lnTo>
                    <a:pt x="4940046" y="308229"/>
                  </a:lnTo>
                  <a:lnTo>
                    <a:pt x="4943221" y="306450"/>
                  </a:lnTo>
                  <a:lnTo>
                    <a:pt x="4956810" y="290703"/>
                  </a:lnTo>
                  <a:lnTo>
                    <a:pt x="4959096" y="287020"/>
                  </a:lnTo>
                  <a:lnTo>
                    <a:pt x="4972050" y="251713"/>
                  </a:lnTo>
                  <a:lnTo>
                    <a:pt x="5005959" y="251713"/>
                  </a:lnTo>
                  <a:lnTo>
                    <a:pt x="5001260" y="342265"/>
                  </a:lnTo>
                  <a:lnTo>
                    <a:pt x="4757674" y="342265"/>
                  </a:lnTo>
                  <a:lnTo>
                    <a:pt x="4757674" y="325882"/>
                  </a:lnTo>
                  <a:lnTo>
                    <a:pt x="4763770" y="324231"/>
                  </a:lnTo>
                  <a:lnTo>
                    <a:pt x="4768596" y="322453"/>
                  </a:lnTo>
                  <a:lnTo>
                    <a:pt x="4772152" y="320548"/>
                  </a:lnTo>
                  <a:lnTo>
                    <a:pt x="4775708" y="318643"/>
                  </a:lnTo>
                  <a:lnTo>
                    <a:pt x="4778375" y="315975"/>
                  </a:lnTo>
                  <a:lnTo>
                    <a:pt x="4780153" y="312547"/>
                  </a:lnTo>
                  <a:lnTo>
                    <a:pt x="4781931" y="309245"/>
                  </a:lnTo>
                  <a:lnTo>
                    <a:pt x="4782947" y="304927"/>
                  </a:lnTo>
                  <a:lnTo>
                    <a:pt x="4783455" y="299720"/>
                  </a:lnTo>
                  <a:lnTo>
                    <a:pt x="4783963" y="294513"/>
                  </a:lnTo>
                  <a:lnTo>
                    <a:pt x="4784217" y="287909"/>
                  </a:lnTo>
                  <a:lnTo>
                    <a:pt x="4784217" y="280035"/>
                  </a:lnTo>
                  <a:lnTo>
                    <a:pt x="4784217" y="66421"/>
                  </a:lnTo>
                  <a:lnTo>
                    <a:pt x="4784217" y="58674"/>
                  </a:lnTo>
                  <a:lnTo>
                    <a:pt x="4783963" y="52070"/>
                  </a:lnTo>
                  <a:lnTo>
                    <a:pt x="4783582" y="46862"/>
                  </a:lnTo>
                  <a:lnTo>
                    <a:pt x="4783201" y="41529"/>
                  </a:lnTo>
                  <a:lnTo>
                    <a:pt x="4782058" y="37211"/>
                  </a:lnTo>
                  <a:lnTo>
                    <a:pt x="4780407" y="33909"/>
                  </a:lnTo>
                  <a:lnTo>
                    <a:pt x="4778629" y="30607"/>
                  </a:lnTo>
                  <a:lnTo>
                    <a:pt x="4775962" y="27940"/>
                  </a:lnTo>
                  <a:lnTo>
                    <a:pt x="4772406" y="25908"/>
                  </a:lnTo>
                  <a:lnTo>
                    <a:pt x="4768850" y="23875"/>
                  </a:lnTo>
                  <a:lnTo>
                    <a:pt x="4764024" y="21971"/>
                  </a:lnTo>
                  <a:lnTo>
                    <a:pt x="4757674" y="20320"/>
                  </a:lnTo>
                  <a:lnTo>
                    <a:pt x="4757674" y="3937"/>
                  </a:lnTo>
                  <a:close/>
                </a:path>
                <a:path w="6385559" h="346709">
                  <a:moveTo>
                    <a:pt x="4422394" y="3937"/>
                  </a:moveTo>
                  <a:lnTo>
                    <a:pt x="4566920" y="3937"/>
                  </a:lnTo>
                  <a:lnTo>
                    <a:pt x="4580965" y="4196"/>
                  </a:lnTo>
                  <a:lnTo>
                    <a:pt x="4626459" y="10358"/>
                  </a:lnTo>
                  <a:lnTo>
                    <a:pt x="4664313" y="28368"/>
                  </a:lnTo>
                  <a:lnTo>
                    <a:pt x="4687951" y="62611"/>
                  </a:lnTo>
                  <a:lnTo>
                    <a:pt x="4692777" y="95123"/>
                  </a:lnTo>
                  <a:lnTo>
                    <a:pt x="4692251" y="106864"/>
                  </a:lnTo>
                  <a:lnTo>
                    <a:pt x="4679602" y="145087"/>
                  </a:lnTo>
                  <a:lnTo>
                    <a:pt x="4644215" y="176847"/>
                  </a:lnTo>
                  <a:lnTo>
                    <a:pt x="4622419" y="187325"/>
                  </a:lnTo>
                  <a:lnTo>
                    <a:pt x="4622419" y="189865"/>
                  </a:lnTo>
                  <a:lnTo>
                    <a:pt x="4658629" y="218045"/>
                  </a:lnTo>
                  <a:lnTo>
                    <a:pt x="4690110" y="278257"/>
                  </a:lnTo>
                  <a:lnTo>
                    <a:pt x="4695271" y="288803"/>
                  </a:lnTo>
                  <a:lnTo>
                    <a:pt x="4721986" y="321198"/>
                  </a:lnTo>
                  <a:lnTo>
                    <a:pt x="4735195" y="325882"/>
                  </a:lnTo>
                  <a:lnTo>
                    <a:pt x="4735195" y="342265"/>
                  </a:lnTo>
                  <a:lnTo>
                    <a:pt x="4639691" y="342265"/>
                  </a:lnTo>
                  <a:lnTo>
                    <a:pt x="4632309" y="331090"/>
                  </a:lnTo>
                  <a:lnTo>
                    <a:pt x="4624451" y="317547"/>
                  </a:lnTo>
                  <a:lnTo>
                    <a:pt x="4616116" y="301599"/>
                  </a:lnTo>
                  <a:lnTo>
                    <a:pt x="4607306" y="283210"/>
                  </a:lnTo>
                  <a:lnTo>
                    <a:pt x="4588002" y="240792"/>
                  </a:lnTo>
                  <a:lnTo>
                    <a:pt x="4583787" y="232106"/>
                  </a:lnTo>
                  <a:lnTo>
                    <a:pt x="4560316" y="203200"/>
                  </a:lnTo>
                  <a:lnTo>
                    <a:pt x="4555998" y="201168"/>
                  </a:lnTo>
                  <a:lnTo>
                    <a:pt x="4549267" y="200152"/>
                  </a:lnTo>
                  <a:lnTo>
                    <a:pt x="4540123" y="200152"/>
                  </a:lnTo>
                  <a:lnTo>
                    <a:pt x="4525772" y="200152"/>
                  </a:lnTo>
                  <a:lnTo>
                    <a:pt x="4525772" y="280035"/>
                  </a:lnTo>
                  <a:lnTo>
                    <a:pt x="4525871" y="288603"/>
                  </a:lnTo>
                  <a:lnTo>
                    <a:pt x="4534154" y="317881"/>
                  </a:lnTo>
                  <a:lnTo>
                    <a:pt x="4537456" y="320929"/>
                  </a:lnTo>
                  <a:lnTo>
                    <a:pt x="4543552" y="323596"/>
                  </a:lnTo>
                  <a:lnTo>
                    <a:pt x="4552569" y="325882"/>
                  </a:lnTo>
                  <a:lnTo>
                    <a:pt x="4552569" y="342265"/>
                  </a:lnTo>
                  <a:lnTo>
                    <a:pt x="4422394" y="342265"/>
                  </a:lnTo>
                  <a:lnTo>
                    <a:pt x="4422394" y="325882"/>
                  </a:lnTo>
                  <a:lnTo>
                    <a:pt x="4428490" y="324231"/>
                  </a:lnTo>
                  <a:lnTo>
                    <a:pt x="4433316" y="322453"/>
                  </a:lnTo>
                  <a:lnTo>
                    <a:pt x="4436872" y="320548"/>
                  </a:lnTo>
                  <a:lnTo>
                    <a:pt x="4440428" y="318643"/>
                  </a:lnTo>
                  <a:lnTo>
                    <a:pt x="4443095" y="315975"/>
                  </a:lnTo>
                  <a:lnTo>
                    <a:pt x="4444873" y="312547"/>
                  </a:lnTo>
                  <a:lnTo>
                    <a:pt x="4446651" y="309245"/>
                  </a:lnTo>
                  <a:lnTo>
                    <a:pt x="4447667" y="304927"/>
                  </a:lnTo>
                  <a:lnTo>
                    <a:pt x="4448175" y="299720"/>
                  </a:lnTo>
                  <a:lnTo>
                    <a:pt x="4448683" y="294513"/>
                  </a:lnTo>
                  <a:lnTo>
                    <a:pt x="4448937" y="287909"/>
                  </a:lnTo>
                  <a:lnTo>
                    <a:pt x="4448937" y="280035"/>
                  </a:lnTo>
                  <a:lnTo>
                    <a:pt x="4448937" y="66421"/>
                  </a:lnTo>
                  <a:lnTo>
                    <a:pt x="4448937" y="58674"/>
                  </a:lnTo>
                  <a:lnTo>
                    <a:pt x="4448683" y="52070"/>
                  </a:lnTo>
                  <a:lnTo>
                    <a:pt x="4448302" y="46862"/>
                  </a:lnTo>
                  <a:lnTo>
                    <a:pt x="4447921" y="41529"/>
                  </a:lnTo>
                  <a:lnTo>
                    <a:pt x="4422394" y="20320"/>
                  </a:lnTo>
                  <a:lnTo>
                    <a:pt x="4422394" y="3937"/>
                  </a:lnTo>
                  <a:close/>
                </a:path>
                <a:path w="6385559" h="346709">
                  <a:moveTo>
                    <a:pt x="3408934" y="3937"/>
                  </a:moveTo>
                  <a:lnTo>
                    <a:pt x="3648582" y="3937"/>
                  </a:lnTo>
                  <a:lnTo>
                    <a:pt x="3648582" y="82804"/>
                  </a:lnTo>
                  <a:lnTo>
                    <a:pt x="3614674" y="82804"/>
                  </a:lnTo>
                  <a:lnTo>
                    <a:pt x="3610725" y="71947"/>
                  </a:lnTo>
                  <a:lnTo>
                    <a:pt x="3607085" y="63007"/>
                  </a:lnTo>
                  <a:lnTo>
                    <a:pt x="3576462" y="34115"/>
                  </a:lnTo>
                  <a:lnTo>
                    <a:pt x="3560191" y="32893"/>
                  </a:lnTo>
                  <a:lnTo>
                    <a:pt x="3512312" y="32893"/>
                  </a:lnTo>
                  <a:lnTo>
                    <a:pt x="3512312" y="159131"/>
                  </a:lnTo>
                  <a:lnTo>
                    <a:pt x="3544062" y="159131"/>
                  </a:lnTo>
                  <a:lnTo>
                    <a:pt x="3551809" y="159131"/>
                  </a:lnTo>
                  <a:lnTo>
                    <a:pt x="3557778" y="157861"/>
                  </a:lnTo>
                  <a:lnTo>
                    <a:pt x="3561968" y="155448"/>
                  </a:lnTo>
                  <a:lnTo>
                    <a:pt x="3566160" y="153035"/>
                  </a:lnTo>
                  <a:lnTo>
                    <a:pt x="3569716" y="149098"/>
                  </a:lnTo>
                  <a:lnTo>
                    <a:pt x="3572382" y="143510"/>
                  </a:lnTo>
                  <a:lnTo>
                    <a:pt x="3575177" y="137795"/>
                  </a:lnTo>
                  <a:lnTo>
                    <a:pt x="3577336" y="129921"/>
                  </a:lnTo>
                  <a:lnTo>
                    <a:pt x="3579241" y="119634"/>
                  </a:lnTo>
                  <a:lnTo>
                    <a:pt x="3607180" y="119634"/>
                  </a:lnTo>
                  <a:lnTo>
                    <a:pt x="3607180" y="227711"/>
                  </a:lnTo>
                  <a:lnTo>
                    <a:pt x="3579241" y="227711"/>
                  </a:lnTo>
                  <a:lnTo>
                    <a:pt x="3577209" y="217297"/>
                  </a:lnTo>
                  <a:lnTo>
                    <a:pt x="3574796" y="209296"/>
                  </a:lnTo>
                  <a:lnTo>
                    <a:pt x="3572002" y="203581"/>
                  </a:lnTo>
                  <a:lnTo>
                    <a:pt x="3569207" y="197866"/>
                  </a:lnTo>
                  <a:lnTo>
                    <a:pt x="3565779" y="193802"/>
                  </a:lnTo>
                  <a:lnTo>
                    <a:pt x="3561588" y="191516"/>
                  </a:lnTo>
                  <a:lnTo>
                    <a:pt x="3557524" y="189230"/>
                  </a:lnTo>
                  <a:lnTo>
                    <a:pt x="3551681" y="188087"/>
                  </a:lnTo>
                  <a:lnTo>
                    <a:pt x="3544062" y="188087"/>
                  </a:lnTo>
                  <a:lnTo>
                    <a:pt x="3512312" y="188087"/>
                  </a:lnTo>
                  <a:lnTo>
                    <a:pt x="3512312" y="280035"/>
                  </a:lnTo>
                  <a:lnTo>
                    <a:pt x="3512312" y="288798"/>
                  </a:lnTo>
                  <a:lnTo>
                    <a:pt x="3512566" y="295402"/>
                  </a:lnTo>
                  <a:lnTo>
                    <a:pt x="3513074" y="299974"/>
                  </a:lnTo>
                  <a:lnTo>
                    <a:pt x="3513581" y="304546"/>
                  </a:lnTo>
                  <a:lnTo>
                    <a:pt x="3520566" y="317754"/>
                  </a:lnTo>
                  <a:lnTo>
                    <a:pt x="3522472" y="319532"/>
                  </a:lnTo>
                  <a:lnTo>
                    <a:pt x="3525139" y="321056"/>
                  </a:lnTo>
                  <a:lnTo>
                    <a:pt x="3528567" y="322453"/>
                  </a:lnTo>
                  <a:lnTo>
                    <a:pt x="3531869" y="323850"/>
                  </a:lnTo>
                  <a:lnTo>
                    <a:pt x="3536568" y="324993"/>
                  </a:lnTo>
                  <a:lnTo>
                    <a:pt x="3542284" y="325882"/>
                  </a:lnTo>
                  <a:lnTo>
                    <a:pt x="3542284" y="342265"/>
                  </a:lnTo>
                  <a:lnTo>
                    <a:pt x="3408934" y="342265"/>
                  </a:lnTo>
                  <a:lnTo>
                    <a:pt x="3408934" y="325882"/>
                  </a:lnTo>
                  <a:lnTo>
                    <a:pt x="3415029" y="324358"/>
                  </a:lnTo>
                  <a:lnTo>
                    <a:pt x="3419855" y="322580"/>
                  </a:lnTo>
                  <a:lnTo>
                    <a:pt x="3423412" y="320675"/>
                  </a:lnTo>
                  <a:lnTo>
                    <a:pt x="3426967" y="318643"/>
                  </a:lnTo>
                  <a:lnTo>
                    <a:pt x="3429635" y="315975"/>
                  </a:lnTo>
                  <a:lnTo>
                    <a:pt x="3431413" y="312547"/>
                  </a:lnTo>
                  <a:lnTo>
                    <a:pt x="3433191" y="309245"/>
                  </a:lnTo>
                  <a:lnTo>
                    <a:pt x="3434206" y="304927"/>
                  </a:lnTo>
                  <a:lnTo>
                    <a:pt x="3434715" y="299593"/>
                  </a:lnTo>
                  <a:lnTo>
                    <a:pt x="3435223" y="294259"/>
                  </a:lnTo>
                  <a:lnTo>
                    <a:pt x="3435477" y="287655"/>
                  </a:lnTo>
                  <a:lnTo>
                    <a:pt x="3435477" y="279781"/>
                  </a:lnTo>
                  <a:lnTo>
                    <a:pt x="3435477" y="66421"/>
                  </a:lnTo>
                  <a:lnTo>
                    <a:pt x="3435477" y="58674"/>
                  </a:lnTo>
                  <a:lnTo>
                    <a:pt x="3435223" y="52070"/>
                  </a:lnTo>
                  <a:lnTo>
                    <a:pt x="3434841" y="46862"/>
                  </a:lnTo>
                  <a:lnTo>
                    <a:pt x="3434461" y="41529"/>
                  </a:lnTo>
                  <a:lnTo>
                    <a:pt x="3423666" y="25908"/>
                  </a:lnTo>
                  <a:lnTo>
                    <a:pt x="3420110" y="23875"/>
                  </a:lnTo>
                  <a:lnTo>
                    <a:pt x="3415284" y="21971"/>
                  </a:lnTo>
                  <a:lnTo>
                    <a:pt x="3408934" y="20320"/>
                  </a:lnTo>
                  <a:lnTo>
                    <a:pt x="3408934" y="3937"/>
                  </a:lnTo>
                  <a:close/>
                </a:path>
                <a:path w="6385559" h="346709">
                  <a:moveTo>
                    <a:pt x="2384805" y="3937"/>
                  </a:moveTo>
                  <a:lnTo>
                    <a:pt x="2630678" y="3937"/>
                  </a:lnTo>
                  <a:lnTo>
                    <a:pt x="2630678" y="82804"/>
                  </a:lnTo>
                  <a:lnTo>
                    <a:pt x="2596768" y="82804"/>
                  </a:lnTo>
                  <a:lnTo>
                    <a:pt x="2592818" y="71947"/>
                  </a:lnTo>
                  <a:lnTo>
                    <a:pt x="2589164" y="63007"/>
                  </a:lnTo>
                  <a:lnTo>
                    <a:pt x="2558446" y="34115"/>
                  </a:lnTo>
                  <a:lnTo>
                    <a:pt x="2542159" y="32893"/>
                  </a:lnTo>
                  <a:lnTo>
                    <a:pt x="2488184" y="32893"/>
                  </a:lnTo>
                  <a:lnTo>
                    <a:pt x="2488184" y="151892"/>
                  </a:lnTo>
                  <a:lnTo>
                    <a:pt x="2520823" y="151892"/>
                  </a:lnTo>
                  <a:lnTo>
                    <a:pt x="2528189" y="151892"/>
                  </a:lnTo>
                  <a:lnTo>
                    <a:pt x="2548254" y="138557"/>
                  </a:lnTo>
                  <a:lnTo>
                    <a:pt x="2551049" y="133731"/>
                  </a:lnTo>
                  <a:lnTo>
                    <a:pt x="2553589" y="126237"/>
                  </a:lnTo>
                  <a:lnTo>
                    <a:pt x="2556129" y="116205"/>
                  </a:lnTo>
                  <a:lnTo>
                    <a:pt x="2584068" y="116205"/>
                  </a:lnTo>
                  <a:lnTo>
                    <a:pt x="2584068" y="216788"/>
                  </a:lnTo>
                  <a:lnTo>
                    <a:pt x="2556129" y="216788"/>
                  </a:lnTo>
                  <a:lnTo>
                    <a:pt x="2553716" y="207263"/>
                  </a:lnTo>
                  <a:lnTo>
                    <a:pt x="2551176" y="199898"/>
                  </a:lnTo>
                  <a:lnTo>
                    <a:pt x="2548381" y="194945"/>
                  </a:lnTo>
                  <a:lnTo>
                    <a:pt x="2545588" y="189865"/>
                  </a:lnTo>
                  <a:lnTo>
                    <a:pt x="2542286" y="186309"/>
                  </a:lnTo>
                  <a:lnTo>
                    <a:pt x="2538349" y="184150"/>
                  </a:lnTo>
                  <a:lnTo>
                    <a:pt x="2534412" y="181991"/>
                  </a:lnTo>
                  <a:lnTo>
                    <a:pt x="2528697" y="180848"/>
                  </a:lnTo>
                  <a:lnTo>
                    <a:pt x="2520823" y="180848"/>
                  </a:lnTo>
                  <a:lnTo>
                    <a:pt x="2488184" y="180848"/>
                  </a:lnTo>
                  <a:lnTo>
                    <a:pt x="2488184" y="313182"/>
                  </a:lnTo>
                  <a:lnTo>
                    <a:pt x="2541904" y="313182"/>
                  </a:lnTo>
                  <a:lnTo>
                    <a:pt x="2547747" y="313182"/>
                  </a:lnTo>
                  <a:lnTo>
                    <a:pt x="2552573" y="312800"/>
                  </a:lnTo>
                  <a:lnTo>
                    <a:pt x="2556510" y="312038"/>
                  </a:lnTo>
                  <a:lnTo>
                    <a:pt x="2560574" y="311404"/>
                  </a:lnTo>
                  <a:lnTo>
                    <a:pt x="2564129" y="310007"/>
                  </a:lnTo>
                  <a:lnTo>
                    <a:pt x="2567178" y="308229"/>
                  </a:lnTo>
                  <a:lnTo>
                    <a:pt x="2570353" y="306450"/>
                  </a:lnTo>
                  <a:lnTo>
                    <a:pt x="2583941" y="290703"/>
                  </a:lnTo>
                  <a:lnTo>
                    <a:pt x="2586228" y="287020"/>
                  </a:lnTo>
                  <a:lnTo>
                    <a:pt x="2599181" y="251713"/>
                  </a:lnTo>
                  <a:lnTo>
                    <a:pt x="2633091" y="251713"/>
                  </a:lnTo>
                  <a:lnTo>
                    <a:pt x="2628391" y="342265"/>
                  </a:lnTo>
                  <a:lnTo>
                    <a:pt x="2384805" y="342265"/>
                  </a:lnTo>
                  <a:lnTo>
                    <a:pt x="2384805" y="325882"/>
                  </a:lnTo>
                  <a:lnTo>
                    <a:pt x="2390902" y="324231"/>
                  </a:lnTo>
                  <a:lnTo>
                    <a:pt x="2395728" y="322453"/>
                  </a:lnTo>
                  <a:lnTo>
                    <a:pt x="2399284" y="320548"/>
                  </a:lnTo>
                  <a:lnTo>
                    <a:pt x="2402840" y="318643"/>
                  </a:lnTo>
                  <a:lnTo>
                    <a:pt x="2405506" y="315975"/>
                  </a:lnTo>
                  <a:lnTo>
                    <a:pt x="2407285" y="312547"/>
                  </a:lnTo>
                  <a:lnTo>
                    <a:pt x="2409063" y="309245"/>
                  </a:lnTo>
                  <a:lnTo>
                    <a:pt x="2410079" y="304927"/>
                  </a:lnTo>
                  <a:lnTo>
                    <a:pt x="2410587" y="299720"/>
                  </a:lnTo>
                  <a:lnTo>
                    <a:pt x="2411094" y="294513"/>
                  </a:lnTo>
                  <a:lnTo>
                    <a:pt x="2411349" y="287909"/>
                  </a:lnTo>
                  <a:lnTo>
                    <a:pt x="2411349" y="280035"/>
                  </a:lnTo>
                  <a:lnTo>
                    <a:pt x="2411349" y="66421"/>
                  </a:lnTo>
                  <a:lnTo>
                    <a:pt x="2411349" y="58674"/>
                  </a:lnTo>
                  <a:lnTo>
                    <a:pt x="2411094" y="52070"/>
                  </a:lnTo>
                  <a:lnTo>
                    <a:pt x="2410714" y="46862"/>
                  </a:lnTo>
                  <a:lnTo>
                    <a:pt x="2410332" y="41529"/>
                  </a:lnTo>
                  <a:lnTo>
                    <a:pt x="2384805" y="20320"/>
                  </a:lnTo>
                  <a:lnTo>
                    <a:pt x="2384805" y="3937"/>
                  </a:lnTo>
                  <a:close/>
                </a:path>
                <a:path w="6385559" h="346709">
                  <a:moveTo>
                    <a:pt x="2208022" y="3937"/>
                  </a:moveTo>
                  <a:lnTo>
                    <a:pt x="2338197" y="3937"/>
                  </a:lnTo>
                  <a:lnTo>
                    <a:pt x="2338197" y="20320"/>
                  </a:lnTo>
                  <a:lnTo>
                    <a:pt x="2331339" y="22098"/>
                  </a:lnTo>
                  <a:lnTo>
                    <a:pt x="2326386" y="24130"/>
                  </a:lnTo>
                  <a:lnTo>
                    <a:pt x="2323211" y="26162"/>
                  </a:lnTo>
                  <a:lnTo>
                    <a:pt x="2319909" y="28194"/>
                  </a:lnTo>
                  <a:lnTo>
                    <a:pt x="2317496" y="30734"/>
                  </a:lnTo>
                  <a:lnTo>
                    <a:pt x="2311400" y="57150"/>
                  </a:lnTo>
                  <a:lnTo>
                    <a:pt x="2311400" y="66421"/>
                  </a:lnTo>
                  <a:lnTo>
                    <a:pt x="2311400" y="280035"/>
                  </a:lnTo>
                  <a:lnTo>
                    <a:pt x="2311400" y="285750"/>
                  </a:lnTo>
                  <a:lnTo>
                    <a:pt x="2311527" y="291211"/>
                  </a:lnTo>
                  <a:lnTo>
                    <a:pt x="2311907" y="296163"/>
                  </a:lnTo>
                  <a:lnTo>
                    <a:pt x="2312162" y="301117"/>
                  </a:lnTo>
                  <a:lnTo>
                    <a:pt x="2338197" y="325882"/>
                  </a:lnTo>
                  <a:lnTo>
                    <a:pt x="2338197" y="342265"/>
                  </a:lnTo>
                  <a:lnTo>
                    <a:pt x="2208022" y="342265"/>
                  </a:lnTo>
                  <a:lnTo>
                    <a:pt x="2208022" y="325882"/>
                  </a:lnTo>
                  <a:lnTo>
                    <a:pt x="2214118" y="324231"/>
                  </a:lnTo>
                  <a:lnTo>
                    <a:pt x="2218944" y="322453"/>
                  </a:lnTo>
                  <a:lnTo>
                    <a:pt x="2222500" y="320548"/>
                  </a:lnTo>
                  <a:lnTo>
                    <a:pt x="2226056" y="318643"/>
                  </a:lnTo>
                  <a:lnTo>
                    <a:pt x="2228723" y="315975"/>
                  </a:lnTo>
                  <a:lnTo>
                    <a:pt x="2230501" y="312547"/>
                  </a:lnTo>
                  <a:lnTo>
                    <a:pt x="2232279" y="309245"/>
                  </a:lnTo>
                  <a:lnTo>
                    <a:pt x="2233295" y="304927"/>
                  </a:lnTo>
                  <a:lnTo>
                    <a:pt x="2233803" y="299720"/>
                  </a:lnTo>
                  <a:lnTo>
                    <a:pt x="2234311" y="294513"/>
                  </a:lnTo>
                  <a:lnTo>
                    <a:pt x="2234565" y="287909"/>
                  </a:lnTo>
                  <a:lnTo>
                    <a:pt x="2234565" y="280035"/>
                  </a:lnTo>
                  <a:lnTo>
                    <a:pt x="2234565" y="66167"/>
                  </a:lnTo>
                  <a:lnTo>
                    <a:pt x="2234565" y="58166"/>
                  </a:lnTo>
                  <a:lnTo>
                    <a:pt x="2234311" y="51688"/>
                  </a:lnTo>
                  <a:lnTo>
                    <a:pt x="2233929" y="46609"/>
                  </a:lnTo>
                  <a:lnTo>
                    <a:pt x="2233549" y="41402"/>
                  </a:lnTo>
                  <a:lnTo>
                    <a:pt x="2232406" y="37211"/>
                  </a:lnTo>
                  <a:lnTo>
                    <a:pt x="2230754" y="33782"/>
                  </a:lnTo>
                  <a:lnTo>
                    <a:pt x="2228977" y="30480"/>
                  </a:lnTo>
                  <a:lnTo>
                    <a:pt x="2226310" y="27686"/>
                  </a:lnTo>
                  <a:lnTo>
                    <a:pt x="2222754" y="25781"/>
                  </a:lnTo>
                  <a:lnTo>
                    <a:pt x="2219198" y="23749"/>
                  </a:lnTo>
                  <a:lnTo>
                    <a:pt x="2214372" y="21971"/>
                  </a:lnTo>
                  <a:lnTo>
                    <a:pt x="2208022" y="20320"/>
                  </a:lnTo>
                  <a:lnTo>
                    <a:pt x="2208022" y="3937"/>
                  </a:lnTo>
                  <a:close/>
                </a:path>
                <a:path w="6385559" h="346709">
                  <a:moveTo>
                    <a:pt x="1872741" y="3937"/>
                  </a:moveTo>
                  <a:lnTo>
                    <a:pt x="2017268" y="3937"/>
                  </a:lnTo>
                  <a:lnTo>
                    <a:pt x="2031313" y="4196"/>
                  </a:lnTo>
                  <a:lnTo>
                    <a:pt x="2076807" y="10358"/>
                  </a:lnTo>
                  <a:lnTo>
                    <a:pt x="2114661" y="28368"/>
                  </a:lnTo>
                  <a:lnTo>
                    <a:pt x="2138299" y="62611"/>
                  </a:lnTo>
                  <a:lnTo>
                    <a:pt x="2143125" y="95123"/>
                  </a:lnTo>
                  <a:lnTo>
                    <a:pt x="2142599" y="106864"/>
                  </a:lnTo>
                  <a:lnTo>
                    <a:pt x="2129950" y="145087"/>
                  </a:lnTo>
                  <a:lnTo>
                    <a:pt x="2094563" y="176847"/>
                  </a:lnTo>
                  <a:lnTo>
                    <a:pt x="2072766" y="187325"/>
                  </a:lnTo>
                  <a:lnTo>
                    <a:pt x="2072766" y="189865"/>
                  </a:lnTo>
                  <a:lnTo>
                    <a:pt x="2108977" y="218045"/>
                  </a:lnTo>
                  <a:lnTo>
                    <a:pt x="2140458" y="278257"/>
                  </a:lnTo>
                  <a:lnTo>
                    <a:pt x="2145619" y="288803"/>
                  </a:lnTo>
                  <a:lnTo>
                    <a:pt x="2172335" y="321198"/>
                  </a:lnTo>
                  <a:lnTo>
                    <a:pt x="2185543" y="325882"/>
                  </a:lnTo>
                  <a:lnTo>
                    <a:pt x="2185543" y="342265"/>
                  </a:lnTo>
                  <a:lnTo>
                    <a:pt x="2090039" y="342265"/>
                  </a:lnTo>
                  <a:lnTo>
                    <a:pt x="2082657" y="331090"/>
                  </a:lnTo>
                  <a:lnTo>
                    <a:pt x="2074799" y="317547"/>
                  </a:lnTo>
                  <a:lnTo>
                    <a:pt x="2066464" y="301599"/>
                  </a:lnTo>
                  <a:lnTo>
                    <a:pt x="2057653" y="283210"/>
                  </a:lnTo>
                  <a:lnTo>
                    <a:pt x="2038350" y="240792"/>
                  </a:lnTo>
                  <a:lnTo>
                    <a:pt x="2034135" y="232106"/>
                  </a:lnTo>
                  <a:lnTo>
                    <a:pt x="2010664" y="203200"/>
                  </a:lnTo>
                  <a:lnTo>
                    <a:pt x="2006346" y="201168"/>
                  </a:lnTo>
                  <a:lnTo>
                    <a:pt x="1999614" y="200152"/>
                  </a:lnTo>
                  <a:lnTo>
                    <a:pt x="1990471" y="200152"/>
                  </a:lnTo>
                  <a:lnTo>
                    <a:pt x="1976120" y="200152"/>
                  </a:lnTo>
                  <a:lnTo>
                    <a:pt x="1976120" y="280035"/>
                  </a:lnTo>
                  <a:lnTo>
                    <a:pt x="1976219" y="288603"/>
                  </a:lnTo>
                  <a:lnTo>
                    <a:pt x="1984502" y="317881"/>
                  </a:lnTo>
                  <a:lnTo>
                    <a:pt x="1987803" y="320929"/>
                  </a:lnTo>
                  <a:lnTo>
                    <a:pt x="1993900" y="323596"/>
                  </a:lnTo>
                  <a:lnTo>
                    <a:pt x="2002916" y="325882"/>
                  </a:lnTo>
                  <a:lnTo>
                    <a:pt x="2002916" y="342265"/>
                  </a:lnTo>
                  <a:lnTo>
                    <a:pt x="1872741" y="342265"/>
                  </a:lnTo>
                  <a:lnTo>
                    <a:pt x="1872741" y="325882"/>
                  </a:lnTo>
                  <a:lnTo>
                    <a:pt x="1878838" y="324231"/>
                  </a:lnTo>
                  <a:lnTo>
                    <a:pt x="1883664" y="322453"/>
                  </a:lnTo>
                  <a:lnTo>
                    <a:pt x="1887220" y="320548"/>
                  </a:lnTo>
                  <a:lnTo>
                    <a:pt x="1890776" y="318643"/>
                  </a:lnTo>
                  <a:lnTo>
                    <a:pt x="1893443" y="315975"/>
                  </a:lnTo>
                  <a:lnTo>
                    <a:pt x="1895221" y="312547"/>
                  </a:lnTo>
                  <a:lnTo>
                    <a:pt x="1896999" y="309245"/>
                  </a:lnTo>
                  <a:lnTo>
                    <a:pt x="1898014" y="304927"/>
                  </a:lnTo>
                  <a:lnTo>
                    <a:pt x="1898523" y="299720"/>
                  </a:lnTo>
                  <a:lnTo>
                    <a:pt x="1899031" y="294513"/>
                  </a:lnTo>
                  <a:lnTo>
                    <a:pt x="1899285" y="287909"/>
                  </a:lnTo>
                  <a:lnTo>
                    <a:pt x="1899285" y="280035"/>
                  </a:lnTo>
                  <a:lnTo>
                    <a:pt x="1899285" y="66421"/>
                  </a:lnTo>
                  <a:lnTo>
                    <a:pt x="1899285" y="58674"/>
                  </a:lnTo>
                  <a:lnTo>
                    <a:pt x="1899031" y="52070"/>
                  </a:lnTo>
                  <a:lnTo>
                    <a:pt x="1898650" y="46862"/>
                  </a:lnTo>
                  <a:lnTo>
                    <a:pt x="1898269" y="41529"/>
                  </a:lnTo>
                  <a:lnTo>
                    <a:pt x="1897126" y="37211"/>
                  </a:lnTo>
                  <a:lnTo>
                    <a:pt x="1895475" y="33909"/>
                  </a:lnTo>
                  <a:lnTo>
                    <a:pt x="1893697" y="30607"/>
                  </a:lnTo>
                  <a:lnTo>
                    <a:pt x="1891029" y="27940"/>
                  </a:lnTo>
                  <a:lnTo>
                    <a:pt x="1887474" y="25908"/>
                  </a:lnTo>
                  <a:lnTo>
                    <a:pt x="1883918" y="23875"/>
                  </a:lnTo>
                  <a:lnTo>
                    <a:pt x="1879091" y="21971"/>
                  </a:lnTo>
                  <a:lnTo>
                    <a:pt x="1872741" y="20320"/>
                  </a:lnTo>
                  <a:lnTo>
                    <a:pt x="1872741" y="3937"/>
                  </a:lnTo>
                  <a:close/>
                </a:path>
                <a:path w="6385559" h="346709">
                  <a:moveTo>
                    <a:pt x="903478" y="3937"/>
                  </a:moveTo>
                  <a:lnTo>
                    <a:pt x="1149350" y="3937"/>
                  </a:lnTo>
                  <a:lnTo>
                    <a:pt x="1149350" y="82804"/>
                  </a:lnTo>
                  <a:lnTo>
                    <a:pt x="1115441" y="82804"/>
                  </a:lnTo>
                  <a:lnTo>
                    <a:pt x="1111490" y="71947"/>
                  </a:lnTo>
                  <a:lnTo>
                    <a:pt x="1107836" y="63007"/>
                  </a:lnTo>
                  <a:lnTo>
                    <a:pt x="1077118" y="34115"/>
                  </a:lnTo>
                  <a:lnTo>
                    <a:pt x="1060831" y="32893"/>
                  </a:lnTo>
                  <a:lnTo>
                    <a:pt x="1006856" y="32893"/>
                  </a:lnTo>
                  <a:lnTo>
                    <a:pt x="1006856" y="151892"/>
                  </a:lnTo>
                  <a:lnTo>
                    <a:pt x="1039622" y="151892"/>
                  </a:lnTo>
                  <a:lnTo>
                    <a:pt x="1046860" y="151892"/>
                  </a:lnTo>
                  <a:lnTo>
                    <a:pt x="1066927" y="138557"/>
                  </a:lnTo>
                  <a:lnTo>
                    <a:pt x="1069721" y="133731"/>
                  </a:lnTo>
                  <a:lnTo>
                    <a:pt x="1072261" y="126237"/>
                  </a:lnTo>
                  <a:lnTo>
                    <a:pt x="1074801" y="116205"/>
                  </a:lnTo>
                  <a:lnTo>
                    <a:pt x="1102741" y="116205"/>
                  </a:lnTo>
                  <a:lnTo>
                    <a:pt x="1102741" y="216788"/>
                  </a:lnTo>
                  <a:lnTo>
                    <a:pt x="1074801" y="216788"/>
                  </a:lnTo>
                  <a:lnTo>
                    <a:pt x="1072388" y="207263"/>
                  </a:lnTo>
                  <a:lnTo>
                    <a:pt x="1069848" y="199898"/>
                  </a:lnTo>
                  <a:lnTo>
                    <a:pt x="1067054" y="194945"/>
                  </a:lnTo>
                  <a:lnTo>
                    <a:pt x="1064260" y="189865"/>
                  </a:lnTo>
                  <a:lnTo>
                    <a:pt x="1060958" y="186309"/>
                  </a:lnTo>
                  <a:lnTo>
                    <a:pt x="1057021" y="184150"/>
                  </a:lnTo>
                  <a:lnTo>
                    <a:pt x="1053084" y="181991"/>
                  </a:lnTo>
                  <a:lnTo>
                    <a:pt x="1047369" y="180848"/>
                  </a:lnTo>
                  <a:lnTo>
                    <a:pt x="1039622" y="180848"/>
                  </a:lnTo>
                  <a:lnTo>
                    <a:pt x="1006856" y="180848"/>
                  </a:lnTo>
                  <a:lnTo>
                    <a:pt x="1006856" y="313182"/>
                  </a:lnTo>
                  <a:lnTo>
                    <a:pt x="1060577" y="313182"/>
                  </a:lnTo>
                  <a:lnTo>
                    <a:pt x="1066419" y="313182"/>
                  </a:lnTo>
                  <a:lnTo>
                    <a:pt x="1071245" y="312800"/>
                  </a:lnTo>
                  <a:lnTo>
                    <a:pt x="1075182" y="312038"/>
                  </a:lnTo>
                  <a:lnTo>
                    <a:pt x="1079246" y="311404"/>
                  </a:lnTo>
                  <a:lnTo>
                    <a:pt x="1082802" y="310007"/>
                  </a:lnTo>
                  <a:lnTo>
                    <a:pt x="1085850" y="308229"/>
                  </a:lnTo>
                  <a:lnTo>
                    <a:pt x="1089025" y="306450"/>
                  </a:lnTo>
                  <a:lnTo>
                    <a:pt x="1102614" y="290703"/>
                  </a:lnTo>
                  <a:lnTo>
                    <a:pt x="1104900" y="287020"/>
                  </a:lnTo>
                  <a:lnTo>
                    <a:pt x="1117854" y="251713"/>
                  </a:lnTo>
                  <a:lnTo>
                    <a:pt x="1151763" y="251713"/>
                  </a:lnTo>
                  <a:lnTo>
                    <a:pt x="1147064" y="342265"/>
                  </a:lnTo>
                  <a:lnTo>
                    <a:pt x="903478" y="342265"/>
                  </a:lnTo>
                  <a:lnTo>
                    <a:pt x="903478" y="325882"/>
                  </a:lnTo>
                  <a:lnTo>
                    <a:pt x="909574" y="324231"/>
                  </a:lnTo>
                  <a:lnTo>
                    <a:pt x="914400" y="322453"/>
                  </a:lnTo>
                  <a:lnTo>
                    <a:pt x="917956" y="320548"/>
                  </a:lnTo>
                  <a:lnTo>
                    <a:pt x="921512" y="318643"/>
                  </a:lnTo>
                  <a:lnTo>
                    <a:pt x="924179" y="315975"/>
                  </a:lnTo>
                  <a:lnTo>
                    <a:pt x="925957" y="312547"/>
                  </a:lnTo>
                  <a:lnTo>
                    <a:pt x="927735" y="309245"/>
                  </a:lnTo>
                  <a:lnTo>
                    <a:pt x="928751" y="304927"/>
                  </a:lnTo>
                  <a:lnTo>
                    <a:pt x="929259" y="299720"/>
                  </a:lnTo>
                  <a:lnTo>
                    <a:pt x="929766" y="294513"/>
                  </a:lnTo>
                  <a:lnTo>
                    <a:pt x="930021" y="287909"/>
                  </a:lnTo>
                  <a:lnTo>
                    <a:pt x="930021" y="280035"/>
                  </a:lnTo>
                  <a:lnTo>
                    <a:pt x="930021" y="66421"/>
                  </a:lnTo>
                  <a:lnTo>
                    <a:pt x="930021" y="58674"/>
                  </a:lnTo>
                  <a:lnTo>
                    <a:pt x="929766" y="52070"/>
                  </a:lnTo>
                  <a:lnTo>
                    <a:pt x="929385" y="46862"/>
                  </a:lnTo>
                  <a:lnTo>
                    <a:pt x="929004" y="41529"/>
                  </a:lnTo>
                  <a:lnTo>
                    <a:pt x="927862" y="37211"/>
                  </a:lnTo>
                  <a:lnTo>
                    <a:pt x="926210" y="33909"/>
                  </a:lnTo>
                  <a:lnTo>
                    <a:pt x="924433" y="30607"/>
                  </a:lnTo>
                  <a:lnTo>
                    <a:pt x="921766" y="27940"/>
                  </a:lnTo>
                  <a:lnTo>
                    <a:pt x="918210" y="25908"/>
                  </a:lnTo>
                  <a:lnTo>
                    <a:pt x="914654" y="23875"/>
                  </a:lnTo>
                  <a:lnTo>
                    <a:pt x="909828" y="21971"/>
                  </a:lnTo>
                  <a:lnTo>
                    <a:pt x="903478" y="20320"/>
                  </a:lnTo>
                  <a:lnTo>
                    <a:pt x="903478" y="3937"/>
                  </a:lnTo>
                  <a:close/>
                </a:path>
                <a:path w="6385559" h="346709">
                  <a:moveTo>
                    <a:pt x="571500" y="3937"/>
                  </a:moveTo>
                  <a:lnTo>
                    <a:pt x="863091" y="3937"/>
                  </a:lnTo>
                  <a:lnTo>
                    <a:pt x="863091" y="90932"/>
                  </a:lnTo>
                  <a:lnTo>
                    <a:pt x="829183" y="90932"/>
                  </a:lnTo>
                  <a:lnTo>
                    <a:pt x="826940" y="83097"/>
                  </a:lnTo>
                  <a:lnTo>
                    <a:pt x="824960" y="76358"/>
                  </a:lnTo>
                  <a:lnTo>
                    <a:pt x="823217" y="70715"/>
                  </a:lnTo>
                  <a:lnTo>
                    <a:pt x="821690" y="66167"/>
                  </a:lnTo>
                  <a:lnTo>
                    <a:pt x="819912" y="60833"/>
                  </a:lnTo>
                  <a:lnTo>
                    <a:pt x="808609" y="43307"/>
                  </a:lnTo>
                  <a:lnTo>
                    <a:pt x="806196" y="40894"/>
                  </a:lnTo>
                  <a:lnTo>
                    <a:pt x="803529" y="38862"/>
                  </a:lnTo>
                  <a:lnTo>
                    <a:pt x="800735" y="37465"/>
                  </a:lnTo>
                  <a:lnTo>
                    <a:pt x="797814" y="35941"/>
                  </a:lnTo>
                  <a:lnTo>
                    <a:pt x="794385" y="34798"/>
                  </a:lnTo>
                  <a:lnTo>
                    <a:pt x="790194" y="34036"/>
                  </a:lnTo>
                  <a:lnTo>
                    <a:pt x="786003" y="33274"/>
                  </a:lnTo>
                  <a:lnTo>
                    <a:pt x="780415" y="32893"/>
                  </a:lnTo>
                  <a:lnTo>
                    <a:pt x="773684" y="32893"/>
                  </a:lnTo>
                  <a:lnTo>
                    <a:pt x="755777" y="32893"/>
                  </a:lnTo>
                  <a:lnTo>
                    <a:pt x="755777" y="280035"/>
                  </a:lnTo>
                  <a:lnTo>
                    <a:pt x="755777" y="288798"/>
                  </a:lnTo>
                  <a:lnTo>
                    <a:pt x="756031" y="295402"/>
                  </a:lnTo>
                  <a:lnTo>
                    <a:pt x="756539" y="299974"/>
                  </a:lnTo>
                  <a:lnTo>
                    <a:pt x="757047" y="304546"/>
                  </a:lnTo>
                  <a:lnTo>
                    <a:pt x="757935" y="308229"/>
                  </a:lnTo>
                  <a:lnTo>
                    <a:pt x="759333" y="311023"/>
                  </a:lnTo>
                  <a:lnTo>
                    <a:pt x="760603" y="313817"/>
                  </a:lnTo>
                  <a:lnTo>
                    <a:pt x="762254" y="316103"/>
                  </a:lnTo>
                  <a:lnTo>
                    <a:pt x="764159" y="317754"/>
                  </a:lnTo>
                  <a:lnTo>
                    <a:pt x="766064" y="319532"/>
                  </a:lnTo>
                  <a:lnTo>
                    <a:pt x="768731" y="321056"/>
                  </a:lnTo>
                  <a:lnTo>
                    <a:pt x="772033" y="322453"/>
                  </a:lnTo>
                  <a:lnTo>
                    <a:pt x="775462" y="323850"/>
                  </a:lnTo>
                  <a:lnTo>
                    <a:pt x="780034" y="324993"/>
                  </a:lnTo>
                  <a:lnTo>
                    <a:pt x="785876" y="325882"/>
                  </a:lnTo>
                  <a:lnTo>
                    <a:pt x="785876" y="342265"/>
                  </a:lnTo>
                  <a:lnTo>
                    <a:pt x="648970" y="342265"/>
                  </a:lnTo>
                  <a:lnTo>
                    <a:pt x="648970" y="325882"/>
                  </a:lnTo>
                  <a:lnTo>
                    <a:pt x="655954" y="324738"/>
                  </a:lnTo>
                  <a:lnTo>
                    <a:pt x="661416" y="323215"/>
                  </a:lnTo>
                  <a:lnTo>
                    <a:pt x="665479" y="321310"/>
                  </a:lnTo>
                  <a:lnTo>
                    <a:pt x="669544" y="319405"/>
                  </a:lnTo>
                  <a:lnTo>
                    <a:pt x="672591" y="316738"/>
                  </a:lnTo>
                  <a:lnTo>
                    <a:pt x="674497" y="313182"/>
                  </a:lnTo>
                  <a:lnTo>
                    <a:pt x="676529" y="309753"/>
                  </a:lnTo>
                  <a:lnTo>
                    <a:pt x="677799" y="305308"/>
                  </a:lnTo>
                  <a:lnTo>
                    <a:pt x="678307" y="299974"/>
                  </a:lnTo>
                  <a:lnTo>
                    <a:pt x="678815" y="294640"/>
                  </a:lnTo>
                  <a:lnTo>
                    <a:pt x="679069" y="287909"/>
                  </a:lnTo>
                  <a:lnTo>
                    <a:pt x="679069" y="280035"/>
                  </a:lnTo>
                  <a:lnTo>
                    <a:pt x="679069" y="32893"/>
                  </a:lnTo>
                  <a:lnTo>
                    <a:pt x="659003" y="32893"/>
                  </a:lnTo>
                  <a:lnTo>
                    <a:pt x="648970" y="32893"/>
                  </a:lnTo>
                  <a:lnTo>
                    <a:pt x="641477" y="34162"/>
                  </a:lnTo>
                  <a:lnTo>
                    <a:pt x="636143" y="36449"/>
                  </a:lnTo>
                  <a:lnTo>
                    <a:pt x="630809" y="38735"/>
                  </a:lnTo>
                  <a:lnTo>
                    <a:pt x="626237" y="42418"/>
                  </a:lnTo>
                  <a:lnTo>
                    <a:pt x="622427" y="47371"/>
                  </a:lnTo>
                  <a:lnTo>
                    <a:pt x="618490" y="52324"/>
                  </a:lnTo>
                  <a:lnTo>
                    <a:pt x="615188" y="58928"/>
                  </a:lnTo>
                  <a:lnTo>
                    <a:pt x="612394" y="67310"/>
                  </a:lnTo>
                  <a:lnTo>
                    <a:pt x="609600" y="75565"/>
                  </a:lnTo>
                  <a:lnTo>
                    <a:pt x="607187" y="83438"/>
                  </a:lnTo>
                  <a:lnTo>
                    <a:pt x="605409" y="90932"/>
                  </a:lnTo>
                  <a:lnTo>
                    <a:pt x="571500" y="90932"/>
                  </a:lnTo>
                  <a:lnTo>
                    <a:pt x="571500" y="3937"/>
                  </a:lnTo>
                  <a:close/>
                </a:path>
                <a:path w="6385559" h="346709">
                  <a:moveTo>
                    <a:pt x="5872860" y="2159"/>
                  </a:moveTo>
                  <a:lnTo>
                    <a:pt x="5939028" y="2159"/>
                  </a:lnTo>
                  <a:lnTo>
                    <a:pt x="6020816" y="279781"/>
                  </a:lnTo>
                  <a:lnTo>
                    <a:pt x="6023387" y="288373"/>
                  </a:lnTo>
                  <a:lnTo>
                    <a:pt x="6043549" y="321945"/>
                  </a:lnTo>
                  <a:lnTo>
                    <a:pt x="6056249" y="325882"/>
                  </a:lnTo>
                  <a:lnTo>
                    <a:pt x="6056249" y="342265"/>
                  </a:lnTo>
                  <a:lnTo>
                    <a:pt x="5919470" y="342265"/>
                  </a:lnTo>
                  <a:lnTo>
                    <a:pt x="5919470" y="325882"/>
                  </a:lnTo>
                  <a:lnTo>
                    <a:pt x="5927979" y="324866"/>
                  </a:lnTo>
                  <a:lnTo>
                    <a:pt x="5934456" y="322453"/>
                  </a:lnTo>
                  <a:lnTo>
                    <a:pt x="5938520" y="318643"/>
                  </a:lnTo>
                  <a:lnTo>
                    <a:pt x="5942710" y="314833"/>
                  </a:lnTo>
                  <a:lnTo>
                    <a:pt x="5944743" y="309499"/>
                  </a:lnTo>
                  <a:lnTo>
                    <a:pt x="5944743" y="302513"/>
                  </a:lnTo>
                  <a:lnTo>
                    <a:pt x="5944743" y="297434"/>
                  </a:lnTo>
                  <a:lnTo>
                    <a:pt x="5944108" y="291719"/>
                  </a:lnTo>
                  <a:lnTo>
                    <a:pt x="5942965" y="285496"/>
                  </a:lnTo>
                  <a:lnTo>
                    <a:pt x="5941822" y="279146"/>
                  </a:lnTo>
                  <a:lnTo>
                    <a:pt x="5939917" y="271272"/>
                  </a:lnTo>
                  <a:lnTo>
                    <a:pt x="5937250" y="261620"/>
                  </a:lnTo>
                  <a:lnTo>
                    <a:pt x="5930646" y="237362"/>
                  </a:lnTo>
                  <a:lnTo>
                    <a:pt x="5824728" y="237362"/>
                  </a:lnTo>
                  <a:lnTo>
                    <a:pt x="5816600" y="260985"/>
                  </a:lnTo>
                  <a:lnTo>
                    <a:pt x="5814313" y="267588"/>
                  </a:lnTo>
                  <a:lnTo>
                    <a:pt x="5812408" y="273938"/>
                  </a:lnTo>
                  <a:lnTo>
                    <a:pt x="5810884" y="280162"/>
                  </a:lnTo>
                  <a:lnTo>
                    <a:pt x="5809360" y="286385"/>
                  </a:lnTo>
                  <a:lnTo>
                    <a:pt x="5808726" y="292862"/>
                  </a:lnTo>
                  <a:lnTo>
                    <a:pt x="5808726" y="299847"/>
                  </a:lnTo>
                  <a:lnTo>
                    <a:pt x="5810325" y="310558"/>
                  </a:lnTo>
                  <a:lnTo>
                    <a:pt x="5815139" y="318484"/>
                  </a:lnTo>
                  <a:lnTo>
                    <a:pt x="5823192" y="323599"/>
                  </a:lnTo>
                  <a:lnTo>
                    <a:pt x="5834507" y="325882"/>
                  </a:lnTo>
                  <a:lnTo>
                    <a:pt x="5834507" y="342265"/>
                  </a:lnTo>
                  <a:lnTo>
                    <a:pt x="5728588" y="342265"/>
                  </a:lnTo>
                  <a:lnTo>
                    <a:pt x="5728588" y="325882"/>
                  </a:lnTo>
                  <a:lnTo>
                    <a:pt x="5734811" y="325247"/>
                  </a:lnTo>
                  <a:lnTo>
                    <a:pt x="5740146" y="323088"/>
                  </a:lnTo>
                  <a:lnTo>
                    <a:pt x="5744718" y="319405"/>
                  </a:lnTo>
                  <a:lnTo>
                    <a:pt x="5749417" y="315722"/>
                  </a:lnTo>
                  <a:lnTo>
                    <a:pt x="5753608" y="310769"/>
                  </a:lnTo>
                  <a:lnTo>
                    <a:pt x="5769483" y="277495"/>
                  </a:lnTo>
                  <a:lnTo>
                    <a:pt x="5872860" y="2159"/>
                  </a:lnTo>
                  <a:close/>
                </a:path>
                <a:path w="6385559" h="346709">
                  <a:moveTo>
                    <a:pt x="4210177" y="2159"/>
                  </a:moveTo>
                  <a:lnTo>
                    <a:pt x="4276344" y="2159"/>
                  </a:lnTo>
                  <a:lnTo>
                    <a:pt x="4358132" y="279781"/>
                  </a:lnTo>
                  <a:lnTo>
                    <a:pt x="4360703" y="288373"/>
                  </a:lnTo>
                  <a:lnTo>
                    <a:pt x="4376928" y="318770"/>
                  </a:lnTo>
                  <a:lnTo>
                    <a:pt x="4380865" y="321945"/>
                  </a:lnTo>
                  <a:lnTo>
                    <a:pt x="4386453" y="324358"/>
                  </a:lnTo>
                  <a:lnTo>
                    <a:pt x="4393565" y="325882"/>
                  </a:lnTo>
                  <a:lnTo>
                    <a:pt x="4393565" y="342265"/>
                  </a:lnTo>
                  <a:lnTo>
                    <a:pt x="4256786" y="342265"/>
                  </a:lnTo>
                  <a:lnTo>
                    <a:pt x="4256786" y="325882"/>
                  </a:lnTo>
                  <a:lnTo>
                    <a:pt x="4265295" y="324866"/>
                  </a:lnTo>
                  <a:lnTo>
                    <a:pt x="4271772" y="322453"/>
                  </a:lnTo>
                  <a:lnTo>
                    <a:pt x="4275836" y="318643"/>
                  </a:lnTo>
                  <a:lnTo>
                    <a:pt x="4280027" y="314833"/>
                  </a:lnTo>
                  <a:lnTo>
                    <a:pt x="4282059" y="309499"/>
                  </a:lnTo>
                  <a:lnTo>
                    <a:pt x="4282059" y="302513"/>
                  </a:lnTo>
                  <a:lnTo>
                    <a:pt x="4282059" y="297434"/>
                  </a:lnTo>
                  <a:lnTo>
                    <a:pt x="4281424" y="291719"/>
                  </a:lnTo>
                  <a:lnTo>
                    <a:pt x="4280281" y="285496"/>
                  </a:lnTo>
                  <a:lnTo>
                    <a:pt x="4279138" y="279146"/>
                  </a:lnTo>
                  <a:lnTo>
                    <a:pt x="4277233" y="271272"/>
                  </a:lnTo>
                  <a:lnTo>
                    <a:pt x="4274566" y="261620"/>
                  </a:lnTo>
                  <a:lnTo>
                    <a:pt x="4267962" y="237362"/>
                  </a:lnTo>
                  <a:lnTo>
                    <a:pt x="4162043" y="237362"/>
                  </a:lnTo>
                  <a:lnTo>
                    <a:pt x="4153916" y="260985"/>
                  </a:lnTo>
                  <a:lnTo>
                    <a:pt x="4151629" y="267588"/>
                  </a:lnTo>
                  <a:lnTo>
                    <a:pt x="4149725" y="273938"/>
                  </a:lnTo>
                  <a:lnTo>
                    <a:pt x="4148201" y="280162"/>
                  </a:lnTo>
                  <a:lnTo>
                    <a:pt x="4146677" y="286385"/>
                  </a:lnTo>
                  <a:lnTo>
                    <a:pt x="4146041" y="292862"/>
                  </a:lnTo>
                  <a:lnTo>
                    <a:pt x="4146041" y="299847"/>
                  </a:lnTo>
                  <a:lnTo>
                    <a:pt x="4147641" y="310558"/>
                  </a:lnTo>
                  <a:lnTo>
                    <a:pt x="4152455" y="318484"/>
                  </a:lnTo>
                  <a:lnTo>
                    <a:pt x="4160508" y="323599"/>
                  </a:lnTo>
                  <a:lnTo>
                    <a:pt x="4171823" y="325882"/>
                  </a:lnTo>
                  <a:lnTo>
                    <a:pt x="4171823" y="342265"/>
                  </a:lnTo>
                  <a:lnTo>
                    <a:pt x="4065904" y="342265"/>
                  </a:lnTo>
                  <a:lnTo>
                    <a:pt x="4065904" y="325882"/>
                  </a:lnTo>
                  <a:lnTo>
                    <a:pt x="4072128" y="325247"/>
                  </a:lnTo>
                  <a:lnTo>
                    <a:pt x="4077462" y="323088"/>
                  </a:lnTo>
                  <a:lnTo>
                    <a:pt x="4082034" y="319405"/>
                  </a:lnTo>
                  <a:lnTo>
                    <a:pt x="4086732" y="315722"/>
                  </a:lnTo>
                  <a:lnTo>
                    <a:pt x="4090924" y="310769"/>
                  </a:lnTo>
                  <a:lnTo>
                    <a:pt x="4106799" y="277495"/>
                  </a:lnTo>
                  <a:lnTo>
                    <a:pt x="4210177" y="2159"/>
                  </a:lnTo>
                  <a:close/>
                </a:path>
                <a:path w="6385559" h="346709">
                  <a:moveTo>
                    <a:pt x="407797" y="2159"/>
                  </a:moveTo>
                  <a:lnTo>
                    <a:pt x="473964" y="2159"/>
                  </a:lnTo>
                  <a:lnTo>
                    <a:pt x="555752" y="279781"/>
                  </a:lnTo>
                  <a:lnTo>
                    <a:pt x="558323" y="288373"/>
                  </a:lnTo>
                  <a:lnTo>
                    <a:pt x="574548" y="318770"/>
                  </a:lnTo>
                  <a:lnTo>
                    <a:pt x="578485" y="321945"/>
                  </a:lnTo>
                  <a:lnTo>
                    <a:pt x="584073" y="324358"/>
                  </a:lnTo>
                  <a:lnTo>
                    <a:pt x="591185" y="325882"/>
                  </a:lnTo>
                  <a:lnTo>
                    <a:pt x="591185" y="342265"/>
                  </a:lnTo>
                  <a:lnTo>
                    <a:pt x="454406" y="342265"/>
                  </a:lnTo>
                  <a:lnTo>
                    <a:pt x="454406" y="325882"/>
                  </a:lnTo>
                  <a:lnTo>
                    <a:pt x="462915" y="324866"/>
                  </a:lnTo>
                  <a:lnTo>
                    <a:pt x="469392" y="322453"/>
                  </a:lnTo>
                  <a:lnTo>
                    <a:pt x="473456" y="318643"/>
                  </a:lnTo>
                  <a:lnTo>
                    <a:pt x="477647" y="314833"/>
                  </a:lnTo>
                  <a:lnTo>
                    <a:pt x="479679" y="309499"/>
                  </a:lnTo>
                  <a:lnTo>
                    <a:pt x="479679" y="302513"/>
                  </a:lnTo>
                  <a:lnTo>
                    <a:pt x="479679" y="297434"/>
                  </a:lnTo>
                  <a:lnTo>
                    <a:pt x="479044" y="291719"/>
                  </a:lnTo>
                  <a:lnTo>
                    <a:pt x="477901" y="285496"/>
                  </a:lnTo>
                  <a:lnTo>
                    <a:pt x="476758" y="279146"/>
                  </a:lnTo>
                  <a:lnTo>
                    <a:pt x="474853" y="271272"/>
                  </a:lnTo>
                  <a:lnTo>
                    <a:pt x="472186" y="261620"/>
                  </a:lnTo>
                  <a:lnTo>
                    <a:pt x="465582" y="237362"/>
                  </a:lnTo>
                  <a:lnTo>
                    <a:pt x="359664" y="237362"/>
                  </a:lnTo>
                  <a:lnTo>
                    <a:pt x="351536" y="260985"/>
                  </a:lnTo>
                  <a:lnTo>
                    <a:pt x="349250" y="267588"/>
                  </a:lnTo>
                  <a:lnTo>
                    <a:pt x="347345" y="273938"/>
                  </a:lnTo>
                  <a:lnTo>
                    <a:pt x="345821" y="280162"/>
                  </a:lnTo>
                  <a:lnTo>
                    <a:pt x="344297" y="286385"/>
                  </a:lnTo>
                  <a:lnTo>
                    <a:pt x="343662" y="292862"/>
                  </a:lnTo>
                  <a:lnTo>
                    <a:pt x="343662" y="299847"/>
                  </a:lnTo>
                  <a:lnTo>
                    <a:pt x="345261" y="310558"/>
                  </a:lnTo>
                  <a:lnTo>
                    <a:pt x="350075" y="318484"/>
                  </a:lnTo>
                  <a:lnTo>
                    <a:pt x="358128" y="323599"/>
                  </a:lnTo>
                  <a:lnTo>
                    <a:pt x="369443" y="325882"/>
                  </a:lnTo>
                  <a:lnTo>
                    <a:pt x="369443" y="342265"/>
                  </a:lnTo>
                  <a:lnTo>
                    <a:pt x="263575" y="342265"/>
                  </a:lnTo>
                  <a:lnTo>
                    <a:pt x="263575" y="325882"/>
                  </a:lnTo>
                  <a:lnTo>
                    <a:pt x="269684" y="325247"/>
                  </a:lnTo>
                  <a:lnTo>
                    <a:pt x="275082" y="323088"/>
                  </a:lnTo>
                  <a:lnTo>
                    <a:pt x="279654" y="319405"/>
                  </a:lnTo>
                  <a:lnTo>
                    <a:pt x="284353" y="315722"/>
                  </a:lnTo>
                  <a:lnTo>
                    <a:pt x="288544" y="310769"/>
                  </a:lnTo>
                  <a:lnTo>
                    <a:pt x="304419" y="277495"/>
                  </a:lnTo>
                  <a:lnTo>
                    <a:pt x="407797" y="2159"/>
                  </a:lnTo>
                  <a:close/>
                </a:path>
                <a:path w="6385559" h="346709">
                  <a:moveTo>
                    <a:pt x="3958971" y="0"/>
                  </a:moveTo>
                  <a:lnTo>
                    <a:pt x="4004310" y="2667"/>
                  </a:lnTo>
                  <a:lnTo>
                    <a:pt x="4046728" y="11684"/>
                  </a:lnTo>
                  <a:lnTo>
                    <a:pt x="4046728" y="83438"/>
                  </a:lnTo>
                  <a:lnTo>
                    <a:pt x="4012946" y="83438"/>
                  </a:lnTo>
                  <a:lnTo>
                    <a:pt x="4009562" y="70365"/>
                  </a:lnTo>
                  <a:lnTo>
                    <a:pt x="4005310" y="59150"/>
                  </a:lnTo>
                  <a:lnTo>
                    <a:pt x="3970397" y="29789"/>
                  </a:lnTo>
                  <a:lnTo>
                    <a:pt x="3960494" y="28956"/>
                  </a:lnTo>
                  <a:lnTo>
                    <a:pt x="3942083" y="31311"/>
                  </a:lnTo>
                  <a:lnTo>
                    <a:pt x="3901186" y="66548"/>
                  </a:lnTo>
                  <a:lnTo>
                    <a:pt x="3886152" y="113141"/>
                  </a:lnTo>
                  <a:lnTo>
                    <a:pt x="3881119" y="177927"/>
                  </a:lnTo>
                  <a:lnTo>
                    <a:pt x="3882282" y="210143"/>
                  </a:lnTo>
                  <a:lnTo>
                    <a:pt x="3891514" y="262098"/>
                  </a:lnTo>
                  <a:lnTo>
                    <a:pt x="3909750" y="297295"/>
                  </a:lnTo>
                  <a:lnTo>
                    <a:pt x="3953255" y="317119"/>
                  </a:lnTo>
                  <a:lnTo>
                    <a:pt x="3961895" y="316739"/>
                  </a:lnTo>
                  <a:lnTo>
                    <a:pt x="3997293" y="298577"/>
                  </a:lnTo>
                  <a:lnTo>
                    <a:pt x="4012818" y="258699"/>
                  </a:lnTo>
                  <a:lnTo>
                    <a:pt x="4046728" y="258699"/>
                  </a:lnTo>
                  <a:lnTo>
                    <a:pt x="4046728" y="333756"/>
                  </a:lnTo>
                  <a:lnTo>
                    <a:pt x="4033394" y="336778"/>
                  </a:lnTo>
                  <a:lnTo>
                    <a:pt x="3985514" y="344487"/>
                  </a:lnTo>
                  <a:lnTo>
                    <a:pt x="3950080" y="346202"/>
                  </a:lnTo>
                  <a:lnTo>
                    <a:pt x="3925458" y="345035"/>
                  </a:lnTo>
                  <a:lnTo>
                    <a:pt x="3883358" y="335700"/>
                  </a:lnTo>
                  <a:lnTo>
                    <a:pt x="3837590" y="304276"/>
                  </a:lnTo>
                  <a:lnTo>
                    <a:pt x="3817874" y="271399"/>
                  </a:lnTo>
                  <a:lnTo>
                    <a:pt x="3806269" y="228901"/>
                  </a:lnTo>
                  <a:lnTo>
                    <a:pt x="3802379" y="176403"/>
                  </a:lnTo>
                  <a:lnTo>
                    <a:pt x="3803521" y="150403"/>
                  </a:lnTo>
                  <a:lnTo>
                    <a:pt x="3812613" y="103643"/>
                  </a:lnTo>
                  <a:lnTo>
                    <a:pt x="3830756" y="64166"/>
                  </a:lnTo>
                  <a:lnTo>
                    <a:pt x="3857617" y="33496"/>
                  </a:lnTo>
                  <a:lnTo>
                    <a:pt x="3892837" y="12162"/>
                  </a:lnTo>
                  <a:lnTo>
                    <a:pt x="3935180" y="1355"/>
                  </a:lnTo>
                  <a:lnTo>
                    <a:pt x="3958971" y="0"/>
                  </a:lnTo>
                  <a:close/>
                </a:path>
                <a:path w="6385559" h="346709">
                  <a:moveTo>
                    <a:pt x="3209798" y="0"/>
                  </a:moveTo>
                  <a:lnTo>
                    <a:pt x="3274663" y="10604"/>
                  </a:lnTo>
                  <a:lnTo>
                    <a:pt x="3321050" y="42545"/>
                  </a:lnTo>
                  <a:lnTo>
                    <a:pt x="3348942" y="95329"/>
                  </a:lnTo>
                  <a:lnTo>
                    <a:pt x="3358261" y="168783"/>
                  </a:lnTo>
                  <a:lnTo>
                    <a:pt x="3357570" y="191381"/>
                  </a:lnTo>
                  <a:lnTo>
                    <a:pt x="3352045" y="231576"/>
                  </a:lnTo>
                  <a:lnTo>
                    <a:pt x="3333861" y="279733"/>
                  </a:lnTo>
                  <a:lnTo>
                    <a:pt x="3305171" y="314342"/>
                  </a:lnTo>
                  <a:lnTo>
                    <a:pt x="3267202" y="336042"/>
                  </a:lnTo>
                  <a:lnTo>
                    <a:pt x="3220874" y="345561"/>
                  </a:lnTo>
                  <a:lnTo>
                    <a:pt x="3203829" y="346202"/>
                  </a:lnTo>
                  <a:lnTo>
                    <a:pt x="3169687" y="343535"/>
                  </a:lnTo>
                  <a:lnTo>
                    <a:pt x="3114978" y="322199"/>
                  </a:lnTo>
                  <a:lnTo>
                    <a:pt x="3078479" y="279550"/>
                  </a:lnTo>
                  <a:lnTo>
                    <a:pt x="3060191" y="215733"/>
                  </a:lnTo>
                  <a:lnTo>
                    <a:pt x="3057905" y="175895"/>
                  </a:lnTo>
                  <a:lnTo>
                    <a:pt x="3059003" y="149082"/>
                  </a:lnTo>
                  <a:lnTo>
                    <a:pt x="3067817" y="101457"/>
                  </a:lnTo>
                  <a:lnTo>
                    <a:pt x="3085465" y="62097"/>
                  </a:lnTo>
                  <a:lnTo>
                    <a:pt x="3111563" y="32049"/>
                  </a:lnTo>
                  <a:lnTo>
                    <a:pt x="3145807" y="11572"/>
                  </a:lnTo>
                  <a:lnTo>
                    <a:pt x="3186816" y="1285"/>
                  </a:lnTo>
                  <a:lnTo>
                    <a:pt x="3209798" y="0"/>
                  </a:lnTo>
                  <a:close/>
                </a:path>
                <a:path w="6385559" h="346709">
                  <a:moveTo>
                    <a:pt x="2804794" y="0"/>
                  </a:moveTo>
                  <a:lnTo>
                    <a:pt x="2846959" y="2286"/>
                  </a:lnTo>
                  <a:lnTo>
                    <a:pt x="2892805" y="10668"/>
                  </a:lnTo>
                  <a:lnTo>
                    <a:pt x="2892805" y="82550"/>
                  </a:lnTo>
                  <a:lnTo>
                    <a:pt x="2858897" y="82550"/>
                  </a:lnTo>
                  <a:lnTo>
                    <a:pt x="2856351" y="73241"/>
                  </a:lnTo>
                  <a:lnTo>
                    <a:pt x="2853483" y="64944"/>
                  </a:lnTo>
                  <a:lnTo>
                    <a:pt x="2828671" y="34417"/>
                  </a:lnTo>
                  <a:lnTo>
                    <a:pt x="2801112" y="28956"/>
                  </a:lnTo>
                  <a:lnTo>
                    <a:pt x="2794234" y="29265"/>
                  </a:lnTo>
                  <a:lnTo>
                    <a:pt x="2758186" y="48641"/>
                  </a:lnTo>
                  <a:lnTo>
                    <a:pt x="2751836" y="63119"/>
                  </a:lnTo>
                  <a:lnTo>
                    <a:pt x="2751836" y="72390"/>
                  </a:lnTo>
                  <a:lnTo>
                    <a:pt x="2769996" y="112783"/>
                  </a:lnTo>
                  <a:lnTo>
                    <a:pt x="2802453" y="134483"/>
                  </a:lnTo>
                  <a:lnTo>
                    <a:pt x="2814192" y="140716"/>
                  </a:lnTo>
                  <a:lnTo>
                    <a:pt x="2828623" y="148595"/>
                  </a:lnTo>
                  <a:lnTo>
                    <a:pt x="2862199" y="171831"/>
                  </a:lnTo>
                  <a:lnTo>
                    <a:pt x="2887979" y="205105"/>
                  </a:lnTo>
                  <a:lnTo>
                    <a:pt x="2896235" y="246761"/>
                  </a:lnTo>
                  <a:lnTo>
                    <a:pt x="2895353" y="261500"/>
                  </a:lnTo>
                  <a:lnTo>
                    <a:pt x="2882138" y="299720"/>
                  </a:lnTo>
                  <a:lnTo>
                    <a:pt x="2853705" y="327491"/>
                  </a:lnTo>
                  <a:lnTo>
                    <a:pt x="2811843" y="343169"/>
                  </a:lnTo>
                  <a:lnTo>
                    <a:pt x="2778505" y="346202"/>
                  </a:lnTo>
                  <a:lnTo>
                    <a:pt x="2765772" y="346013"/>
                  </a:lnTo>
                  <a:lnTo>
                    <a:pt x="2725928" y="343281"/>
                  </a:lnTo>
                  <a:lnTo>
                    <a:pt x="2686708" y="337601"/>
                  </a:lnTo>
                  <a:lnTo>
                    <a:pt x="2674492" y="335025"/>
                  </a:lnTo>
                  <a:lnTo>
                    <a:pt x="2674492" y="258699"/>
                  </a:lnTo>
                  <a:lnTo>
                    <a:pt x="2708402" y="258699"/>
                  </a:lnTo>
                  <a:lnTo>
                    <a:pt x="2712047" y="272512"/>
                  </a:lnTo>
                  <a:lnTo>
                    <a:pt x="2716704" y="284432"/>
                  </a:lnTo>
                  <a:lnTo>
                    <a:pt x="2746994" y="313499"/>
                  </a:lnTo>
                  <a:lnTo>
                    <a:pt x="2771648" y="317119"/>
                  </a:lnTo>
                  <a:lnTo>
                    <a:pt x="2778720" y="316809"/>
                  </a:lnTo>
                  <a:lnTo>
                    <a:pt x="2816605" y="296291"/>
                  </a:lnTo>
                  <a:lnTo>
                    <a:pt x="2823591" y="268605"/>
                  </a:lnTo>
                  <a:lnTo>
                    <a:pt x="2823253" y="261151"/>
                  </a:lnTo>
                  <a:lnTo>
                    <a:pt x="2805519" y="225665"/>
                  </a:lnTo>
                  <a:lnTo>
                    <a:pt x="2764409" y="199009"/>
                  </a:lnTo>
                  <a:lnTo>
                    <a:pt x="2755005" y="194105"/>
                  </a:lnTo>
                  <a:lnTo>
                    <a:pt x="2746041" y="189118"/>
                  </a:lnTo>
                  <a:lnTo>
                    <a:pt x="2708624" y="162101"/>
                  </a:lnTo>
                  <a:lnTo>
                    <a:pt x="2685796" y="128650"/>
                  </a:lnTo>
                  <a:lnTo>
                    <a:pt x="2679700" y="95123"/>
                  </a:lnTo>
                  <a:lnTo>
                    <a:pt x="2680650" y="80454"/>
                  </a:lnTo>
                  <a:lnTo>
                    <a:pt x="2694813" y="43307"/>
                  </a:lnTo>
                  <a:lnTo>
                    <a:pt x="2725048" y="17214"/>
                  </a:lnTo>
                  <a:lnTo>
                    <a:pt x="2769409" y="2762"/>
                  </a:lnTo>
                  <a:lnTo>
                    <a:pt x="2786524" y="690"/>
                  </a:lnTo>
                  <a:lnTo>
                    <a:pt x="2804794" y="0"/>
                  </a:lnTo>
                  <a:close/>
                </a:path>
                <a:path w="6385559" h="346709">
                  <a:moveTo>
                    <a:pt x="1673606" y="0"/>
                  </a:moveTo>
                  <a:lnTo>
                    <a:pt x="1738471" y="10604"/>
                  </a:lnTo>
                  <a:lnTo>
                    <a:pt x="1784858" y="42545"/>
                  </a:lnTo>
                  <a:lnTo>
                    <a:pt x="1812750" y="95329"/>
                  </a:lnTo>
                  <a:lnTo>
                    <a:pt x="1822069" y="168783"/>
                  </a:lnTo>
                  <a:lnTo>
                    <a:pt x="1821378" y="191381"/>
                  </a:lnTo>
                  <a:lnTo>
                    <a:pt x="1815853" y="231576"/>
                  </a:lnTo>
                  <a:lnTo>
                    <a:pt x="1797669" y="279733"/>
                  </a:lnTo>
                  <a:lnTo>
                    <a:pt x="1768979" y="314342"/>
                  </a:lnTo>
                  <a:lnTo>
                    <a:pt x="1731010" y="336042"/>
                  </a:lnTo>
                  <a:lnTo>
                    <a:pt x="1684682" y="345561"/>
                  </a:lnTo>
                  <a:lnTo>
                    <a:pt x="1667637" y="346202"/>
                  </a:lnTo>
                  <a:lnTo>
                    <a:pt x="1633495" y="343535"/>
                  </a:lnTo>
                  <a:lnTo>
                    <a:pt x="1578786" y="322199"/>
                  </a:lnTo>
                  <a:lnTo>
                    <a:pt x="1542288" y="279550"/>
                  </a:lnTo>
                  <a:lnTo>
                    <a:pt x="1524000" y="215733"/>
                  </a:lnTo>
                  <a:lnTo>
                    <a:pt x="1521714" y="175895"/>
                  </a:lnTo>
                  <a:lnTo>
                    <a:pt x="1522811" y="149082"/>
                  </a:lnTo>
                  <a:lnTo>
                    <a:pt x="1531625" y="101457"/>
                  </a:lnTo>
                  <a:lnTo>
                    <a:pt x="1549273" y="62097"/>
                  </a:lnTo>
                  <a:lnTo>
                    <a:pt x="1575371" y="32049"/>
                  </a:lnTo>
                  <a:lnTo>
                    <a:pt x="1609615" y="11572"/>
                  </a:lnTo>
                  <a:lnTo>
                    <a:pt x="1650624" y="1285"/>
                  </a:lnTo>
                  <a:lnTo>
                    <a:pt x="1673606" y="0"/>
                  </a:lnTo>
                  <a:close/>
                </a:path>
                <a:path w="6385559" h="346709">
                  <a:moveTo>
                    <a:pt x="1351915" y="0"/>
                  </a:moveTo>
                  <a:lnTo>
                    <a:pt x="1378491" y="811"/>
                  </a:lnTo>
                  <a:lnTo>
                    <a:pt x="1403937" y="3254"/>
                  </a:lnTo>
                  <a:lnTo>
                    <a:pt x="1428263" y="7340"/>
                  </a:lnTo>
                  <a:lnTo>
                    <a:pt x="1451483" y="13081"/>
                  </a:lnTo>
                  <a:lnTo>
                    <a:pt x="1451483" y="83438"/>
                  </a:lnTo>
                  <a:lnTo>
                    <a:pt x="1417574" y="83438"/>
                  </a:lnTo>
                  <a:lnTo>
                    <a:pt x="1414619" y="73652"/>
                  </a:lnTo>
                  <a:lnTo>
                    <a:pt x="1411462" y="65055"/>
                  </a:lnTo>
                  <a:lnTo>
                    <a:pt x="1385697" y="34544"/>
                  </a:lnTo>
                  <a:lnTo>
                    <a:pt x="1356106" y="28956"/>
                  </a:lnTo>
                  <a:lnTo>
                    <a:pt x="1344175" y="29904"/>
                  </a:lnTo>
                  <a:lnTo>
                    <a:pt x="1303813" y="52566"/>
                  </a:lnTo>
                  <a:lnTo>
                    <a:pt x="1282954" y="91821"/>
                  </a:lnTo>
                  <a:lnTo>
                    <a:pt x="1272720" y="150828"/>
                  </a:lnTo>
                  <a:lnTo>
                    <a:pt x="1272032" y="174879"/>
                  </a:lnTo>
                  <a:lnTo>
                    <a:pt x="1272504" y="195861"/>
                  </a:lnTo>
                  <a:lnTo>
                    <a:pt x="1279398" y="250190"/>
                  </a:lnTo>
                  <a:lnTo>
                    <a:pt x="1294703" y="289927"/>
                  </a:lnTo>
                  <a:lnTo>
                    <a:pt x="1328164" y="316023"/>
                  </a:lnTo>
                  <a:lnTo>
                    <a:pt x="1338707" y="317119"/>
                  </a:lnTo>
                  <a:lnTo>
                    <a:pt x="1348926" y="316309"/>
                  </a:lnTo>
                  <a:lnTo>
                    <a:pt x="1378791" y="287305"/>
                  </a:lnTo>
                  <a:lnTo>
                    <a:pt x="1381305" y="244494"/>
                  </a:lnTo>
                  <a:lnTo>
                    <a:pt x="1369441" y="207899"/>
                  </a:lnTo>
                  <a:lnTo>
                    <a:pt x="1366647" y="206248"/>
                  </a:lnTo>
                  <a:lnTo>
                    <a:pt x="1361694" y="204343"/>
                  </a:lnTo>
                  <a:lnTo>
                    <a:pt x="1354582" y="202184"/>
                  </a:lnTo>
                  <a:lnTo>
                    <a:pt x="1354582" y="185800"/>
                  </a:lnTo>
                  <a:lnTo>
                    <a:pt x="1481455" y="185800"/>
                  </a:lnTo>
                  <a:lnTo>
                    <a:pt x="1481455" y="202184"/>
                  </a:lnTo>
                  <a:lnTo>
                    <a:pt x="1473200" y="204724"/>
                  </a:lnTo>
                  <a:lnTo>
                    <a:pt x="1467612" y="207518"/>
                  </a:lnTo>
                  <a:lnTo>
                    <a:pt x="1464691" y="210566"/>
                  </a:lnTo>
                  <a:lnTo>
                    <a:pt x="1461643" y="213741"/>
                  </a:lnTo>
                  <a:lnTo>
                    <a:pt x="1459611" y="217932"/>
                  </a:lnTo>
                  <a:lnTo>
                    <a:pt x="1458595" y="223138"/>
                  </a:lnTo>
                  <a:lnTo>
                    <a:pt x="1457452" y="228346"/>
                  </a:lnTo>
                  <a:lnTo>
                    <a:pt x="1456944" y="235585"/>
                  </a:lnTo>
                  <a:lnTo>
                    <a:pt x="1456944" y="245110"/>
                  </a:lnTo>
                  <a:lnTo>
                    <a:pt x="1456944" y="338455"/>
                  </a:lnTo>
                  <a:lnTo>
                    <a:pt x="1421257" y="345948"/>
                  </a:lnTo>
                  <a:lnTo>
                    <a:pt x="1404366" y="328041"/>
                  </a:lnTo>
                  <a:lnTo>
                    <a:pt x="1389129" y="335968"/>
                  </a:lnTo>
                  <a:lnTo>
                    <a:pt x="1372774" y="341645"/>
                  </a:lnTo>
                  <a:lnTo>
                    <a:pt x="1355324" y="345060"/>
                  </a:lnTo>
                  <a:lnTo>
                    <a:pt x="1336802" y="346202"/>
                  </a:lnTo>
                  <a:lnTo>
                    <a:pt x="1302914" y="343558"/>
                  </a:lnTo>
                  <a:lnTo>
                    <a:pt x="1248951" y="322413"/>
                  </a:lnTo>
                  <a:lnTo>
                    <a:pt x="1213276" y="280050"/>
                  </a:lnTo>
                  <a:lnTo>
                    <a:pt x="1195508" y="216042"/>
                  </a:lnTo>
                  <a:lnTo>
                    <a:pt x="1193292" y="175895"/>
                  </a:lnTo>
                  <a:lnTo>
                    <a:pt x="1194077" y="154064"/>
                  </a:lnTo>
                  <a:lnTo>
                    <a:pt x="1200364" y="114405"/>
                  </a:lnTo>
                  <a:lnTo>
                    <a:pt x="1221025" y="65595"/>
                  </a:lnTo>
                  <a:lnTo>
                    <a:pt x="1252567" y="30995"/>
                  </a:lnTo>
                  <a:lnTo>
                    <a:pt x="1291590" y="9779"/>
                  </a:lnTo>
                  <a:lnTo>
                    <a:pt x="1336059" y="617"/>
                  </a:lnTo>
                  <a:lnTo>
                    <a:pt x="1351915" y="0"/>
                  </a:lnTo>
                  <a:close/>
                </a:path>
                <a:path w="6385559" h="346709">
                  <a:moveTo>
                    <a:pt x="156603" y="0"/>
                  </a:moveTo>
                  <a:lnTo>
                    <a:pt x="201955" y="2667"/>
                  </a:lnTo>
                  <a:lnTo>
                    <a:pt x="244322" y="11684"/>
                  </a:lnTo>
                  <a:lnTo>
                    <a:pt x="244322" y="83438"/>
                  </a:lnTo>
                  <a:lnTo>
                    <a:pt x="210629" y="83438"/>
                  </a:lnTo>
                  <a:lnTo>
                    <a:pt x="207216" y="70365"/>
                  </a:lnTo>
                  <a:lnTo>
                    <a:pt x="202941" y="59150"/>
                  </a:lnTo>
                  <a:lnTo>
                    <a:pt x="168003" y="29789"/>
                  </a:lnTo>
                  <a:lnTo>
                    <a:pt x="158089" y="28956"/>
                  </a:lnTo>
                  <a:lnTo>
                    <a:pt x="139706" y="31311"/>
                  </a:lnTo>
                  <a:lnTo>
                    <a:pt x="98869" y="66548"/>
                  </a:lnTo>
                  <a:lnTo>
                    <a:pt x="83810" y="113141"/>
                  </a:lnTo>
                  <a:lnTo>
                    <a:pt x="78790" y="177927"/>
                  </a:lnTo>
                  <a:lnTo>
                    <a:pt x="79938" y="210143"/>
                  </a:lnTo>
                  <a:lnTo>
                    <a:pt x="89109" y="262098"/>
                  </a:lnTo>
                  <a:lnTo>
                    <a:pt x="107369" y="297295"/>
                  </a:lnTo>
                  <a:lnTo>
                    <a:pt x="150901" y="317119"/>
                  </a:lnTo>
                  <a:lnTo>
                    <a:pt x="159531" y="316739"/>
                  </a:lnTo>
                  <a:lnTo>
                    <a:pt x="194914" y="298577"/>
                  </a:lnTo>
                  <a:lnTo>
                    <a:pt x="210375" y="258699"/>
                  </a:lnTo>
                  <a:lnTo>
                    <a:pt x="244322" y="258699"/>
                  </a:lnTo>
                  <a:lnTo>
                    <a:pt x="244322" y="333756"/>
                  </a:lnTo>
                  <a:lnTo>
                    <a:pt x="230987" y="336778"/>
                  </a:lnTo>
                  <a:lnTo>
                    <a:pt x="183133" y="344487"/>
                  </a:lnTo>
                  <a:lnTo>
                    <a:pt x="147688" y="346202"/>
                  </a:lnTo>
                  <a:lnTo>
                    <a:pt x="123099" y="345035"/>
                  </a:lnTo>
                  <a:lnTo>
                    <a:pt x="81031" y="335700"/>
                  </a:lnTo>
                  <a:lnTo>
                    <a:pt x="35244" y="304276"/>
                  </a:lnTo>
                  <a:lnTo>
                    <a:pt x="15481" y="271399"/>
                  </a:lnTo>
                  <a:lnTo>
                    <a:pt x="3868" y="228901"/>
                  </a:lnTo>
                  <a:lnTo>
                    <a:pt x="0" y="176403"/>
                  </a:lnTo>
                  <a:lnTo>
                    <a:pt x="1138" y="150403"/>
                  </a:lnTo>
                  <a:lnTo>
                    <a:pt x="10244" y="103643"/>
                  </a:lnTo>
                  <a:lnTo>
                    <a:pt x="28394" y="64166"/>
                  </a:lnTo>
                  <a:lnTo>
                    <a:pt x="55216" y="33496"/>
                  </a:lnTo>
                  <a:lnTo>
                    <a:pt x="90441" y="12162"/>
                  </a:lnTo>
                  <a:lnTo>
                    <a:pt x="132817" y="1355"/>
                  </a:lnTo>
                  <a:lnTo>
                    <a:pt x="15660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35940" y="1616405"/>
            <a:ext cx="7310120" cy="3836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7708"/>
              <a:buFont typeface="Wingdings"/>
              <a:buChar char=""/>
              <a:tabLst>
                <a:tab pos="394335" algn="l"/>
              </a:tabLst>
            </a:pPr>
            <a:r>
              <a:rPr sz="4800" dirty="0">
                <a:latin typeface="Cambria"/>
                <a:cs typeface="Cambria"/>
              </a:rPr>
              <a:t>The</a:t>
            </a:r>
            <a:r>
              <a:rPr sz="4800" spc="5" dirty="0">
                <a:latin typeface="Cambria"/>
                <a:cs typeface="Cambria"/>
              </a:rPr>
              <a:t> </a:t>
            </a:r>
            <a:r>
              <a:rPr sz="4800" spc="-5" dirty="0">
                <a:latin typeface="Cambria"/>
                <a:cs typeface="Cambria"/>
              </a:rPr>
              <a:t>categories</a:t>
            </a:r>
            <a:r>
              <a:rPr sz="4800" dirty="0">
                <a:latin typeface="Cambria"/>
                <a:cs typeface="Cambria"/>
              </a:rPr>
              <a:t> </a:t>
            </a:r>
            <a:r>
              <a:rPr sz="4800" spc="-35" dirty="0">
                <a:latin typeface="Cambria"/>
                <a:cs typeface="Cambria"/>
              </a:rPr>
              <a:t>may</a:t>
            </a:r>
            <a:r>
              <a:rPr sz="4800" spc="985" dirty="0">
                <a:latin typeface="Cambria"/>
                <a:cs typeface="Cambria"/>
              </a:rPr>
              <a:t> </a:t>
            </a:r>
            <a:r>
              <a:rPr sz="4800" spc="-30" dirty="0">
                <a:latin typeface="Cambria"/>
                <a:cs typeface="Cambria"/>
              </a:rPr>
              <a:t>vary </a:t>
            </a:r>
            <a:r>
              <a:rPr sz="4800" spc="-25" dirty="0">
                <a:latin typeface="Cambria"/>
                <a:cs typeface="Cambria"/>
              </a:rPr>
              <a:t> </a:t>
            </a:r>
            <a:r>
              <a:rPr sz="4800" spc="-5" dirty="0">
                <a:latin typeface="Cambria"/>
                <a:cs typeface="Cambria"/>
              </a:rPr>
              <a:t>in</a:t>
            </a:r>
            <a:r>
              <a:rPr sz="4800" dirty="0">
                <a:latin typeface="Cambria"/>
                <a:cs typeface="Cambria"/>
              </a:rPr>
              <a:t> </a:t>
            </a:r>
            <a:r>
              <a:rPr sz="4800" spc="-10" dirty="0">
                <a:latin typeface="Cambria"/>
                <a:cs typeface="Cambria"/>
              </a:rPr>
              <a:t>following</a:t>
            </a:r>
            <a:r>
              <a:rPr sz="4800" spc="-5" dirty="0">
                <a:latin typeface="Cambria"/>
                <a:cs typeface="Cambria"/>
              </a:rPr>
              <a:t> </a:t>
            </a:r>
            <a:r>
              <a:rPr sz="4800" spc="-20" dirty="0">
                <a:latin typeface="Cambria"/>
                <a:cs typeface="Cambria"/>
              </a:rPr>
              <a:t>care</a:t>
            </a:r>
            <a:r>
              <a:rPr sz="4800" spc="1019" dirty="0">
                <a:latin typeface="Cambria"/>
                <a:cs typeface="Cambria"/>
              </a:rPr>
              <a:t> </a:t>
            </a:r>
            <a:r>
              <a:rPr sz="4800" spc="-5" dirty="0">
                <a:latin typeface="Cambria"/>
                <a:cs typeface="Cambria"/>
              </a:rPr>
              <a:t>plans </a:t>
            </a:r>
            <a:r>
              <a:rPr sz="4800" dirty="0">
                <a:latin typeface="Cambria"/>
                <a:cs typeface="Cambria"/>
              </a:rPr>
              <a:t> </a:t>
            </a:r>
            <a:r>
              <a:rPr sz="4800" spc="-20" dirty="0">
                <a:latin typeface="Cambria"/>
                <a:cs typeface="Cambria"/>
              </a:rPr>
              <a:t>like:</a:t>
            </a:r>
            <a:endParaRPr sz="4800">
              <a:latin typeface="Cambria"/>
              <a:cs typeface="Cambria"/>
            </a:endParaRPr>
          </a:p>
          <a:p>
            <a:pPr marL="393700" indent="-38100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7708"/>
              <a:buFont typeface="Wingdings"/>
              <a:buChar char=""/>
              <a:tabLst>
                <a:tab pos="393700" algn="l"/>
              </a:tabLst>
            </a:pPr>
            <a:r>
              <a:rPr sz="4800" spc="-5" dirty="0">
                <a:latin typeface="Cambria"/>
                <a:cs typeface="Cambria"/>
              </a:rPr>
              <a:t>Student</a:t>
            </a:r>
            <a:r>
              <a:rPr sz="4800" spc="-10" dirty="0">
                <a:latin typeface="Cambria"/>
                <a:cs typeface="Cambria"/>
              </a:rPr>
              <a:t> </a:t>
            </a:r>
            <a:r>
              <a:rPr sz="4800" spc="-25" dirty="0">
                <a:latin typeface="Cambria"/>
                <a:cs typeface="Cambria"/>
              </a:rPr>
              <a:t>care</a:t>
            </a:r>
            <a:r>
              <a:rPr sz="4800" spc="-5" dirty="0">
                <a:latin typeface="Cambria"/>
                <a:cs typeface="Cambria"/>
              </a:rPr>
              <a:t> plan</a:t>
            </a:r>
            <a:endParaRPr sz="4800">
              <a:latin typeface="Cambria"/>
              <a:cs typeface="Cambria"/>
            </a:endParaRPr>
          </a:p>
          <a:p>
            <a:pPr marL="393700" indent="-381635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7708"/>
              <a:buFont typeface="Wingdings"/>
              <a:buChar char=""/>
              <a:tabLst>
                <a:tab pos="394335" algn="l"/>
              </a:tabLst>
            </a:pPr>
            <a:r>
              <a:rPr sz="4800" spc="-5" dirty="0">
                <a:latin typeface="Cambria"/>
                <a:cs typeface="Cambria"/>
              </a:rPr>
              <a:t>Computerized</a:t>
            </a:r>
            <a:r>
              <a:rPr sz="4800" spc="-25" dirty="0">
                <a:latin typeface="Cambria"/>
                <a:cs typeface="Cambria"/>
              </a:rPr>
              <a:t> care</a:t>
            </a:r>
            <a:r>
              <a:rPr sz="4800" spc="5" dirty="0">
                <a:latin typeface="Cambria"/>
                <a:cs typeface="Cambria"/>
              </a:rPr>
              <a:t> </a:t>
            </a:r>
            <a:r>
              <a:rPr sz="4800" spc="-5" dirty="0">
                <a:latin typeface="Cambria"/>
                <a:cs typeface="Cambria"/>
              </a:rPr>
              <a:t>plan</a:t>
            </a:r>
            <a:endParaRPr sz="4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8828" y="749426"/>
            <a:ext cx="7033895" cy="769620"/>
            <a:chOff x="568828" y="749426"/>
            <a:chExt cx="7033895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828" y="1214979"/>
              <a:ext cx="7006994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770" y="753998"/>
              <a:ext cx="7021004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05273" y="847089"/>
              <a:ext cx="2368550" cy="188595"/>
            </a:xfrm>
            <a:custGeom>
              <a:avLst/>
              <a:gdLst/>
              <a:ahLst/>
              <a:cxnLst/>
              <a:rect l="l" t="t" r="r" b="b"/>
              <a:pathLst>
                <a:path w="2368550" h="188594">
                  <a:moveTo>
                    <a:pt x="2314829" y="0"/>
                  </a:moveTo>
                  <a:lnTo>
                    <a:pt x="2247900" y="188595"/>
                  </a:lnTo>
                  <a:lnTo>
                    <a:pt x="2368423" y="188595"/>
                  </a:lnTo>
                  <a:lnTo>
                    <a:pt x="2314829" y="0"/>
                  </a:lnTo>
                  <a:close/>
                </a:path>
                <a:path w="2368550" h="188594">
                  <a:moveTo>
                    <a:pt x="66928" y="0"/>
                  </a:moveTo>
                  <a:lnTo>
                    <a:pt x="0" y="188595"/>
                  </a:lnTo>
                  <a:lnTo>
                    <a:pt x="120523" y="188595"/>
                  </a:lnTo>
                  <a:lnTo>
                    <a:pt x="6692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1903" y="794003"/>
              <a:ext cx="129921" cy="1983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9110" y="794003"/>
              <a:ext cx="131952" cy="19596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76770" y="753998"/>
              <a:ext cx="7021195" cy="467995"/>
            </a:xfrm>
            <a:custGeom>
              <a:avLst/>
              <a:gdLst/>
              <a:ahLst/>
              <a:cxnLst/>
              <a:rect l="l" t="t" r="r" b="b"/>
              <a:pathLst>
                <a:path w="7021195" h="467994">
                  <a:moveTo>
                    <a:pt x="1420050" y="44576"/>
                  </a:moveTo>
                  <a:lnTo>
                    <a:pt x="1410406" y="44622"/>
                  </a:lnTo>
                  <a:lnTo>
                    <a:pt x="1402238" y="44751"/>
                  </a:lnTo>
                  <a:lnTo>
                    <a:pt x="1395547" y="44952"/>
                  </a:lnTo>
                  <a:lnTo>
                    <a:pt x="1390332" y="45212"/>
                  </a:lnTo>
                  <a:lnTo>
                    <a:pt x="1390332" y="421893"/>
                  </a:lnTo>
                  <a:lnTo>
                    <a:pt x="1394452" y="422374"/>
                  </a:lnTo>
                  <a:lnTo>
                    <a:pt x="1400905" y="422687"/>
                  </a:lnTo>
                  <a:lnTo>
                    <a:pt x="1409692" y="422858"/>
                  </a:lnTo>
                  <a:lnTo>
                    <a:pt x="1420812" y="422910"/>
                  </a:lnTo>
                  <a:lnTo>
                    <a:pt x="1438477" y="422243"/>
                  </a:lnTo>
                  <a:lnTo>
                    <a:pt x="1482661" y="412241"/>
                  </a:lnTo>
                  <a:lnTo>
                    <a:pt x="1514538" y="390143"/>
                  </a:lnTo>
                  <a:lnTo>
                    <a:pt x="1541113" y="347745"/>
                  </a:lnTo>
                  <a:lnTo>
                    <a:pt x="1552618" y="309002"/>
                  </a:lnTo>
                  <a:lnTo>
                    <a:pt x="1558627" y="259941"/>
                  </a:lnTo>
                  <a:lnTo>
                    <a:pt x="1559369" y="232028"/>
                  </a:lnTo>
                  <a:lnTo>
                    <a:pt x="1558299" y="201572"/>
                  </a:lnTo>
                  <a:lnTo>
                    <a:pt x="1549779" y="148804"/>
                  </a:lnTo>
                  <a:lnTo>
                    <a:pt x="1532919" y="106824"/>
                  </a:lnTo>
                  <a:lnTo>
                    <a:pt x="1508865" y="75824"/>
                  </a:lnTo>
                  <a:lnTo>
                    <a:pt x="1460230" y="49545"/>
                  </a:lnTo>
                  <a:lnTo>
                    <a:pt x="1420050" y="44576"/>
                  </a:lnTo>
                  <a:close/>
                </a:path>
                <a:path w="7021195" h="467994">
                  <a:moveTo>
                    <a:pt x="6614096" y="5334"/>
                  </a:moveTo>
                  <a:lnTo>
                    <a:pt x="6749732" y="5334"/>
                  </a:lnTo>
                  <a:lnTo>
                    <a:pt x="6868223" y="211327"/>
                  </a:lnTo>
                  <a:lnTo>
                    <a:pt x="6888601" y="248189"/>
                  </a:lnTo>
                  <a:lnTo>
                    <a:pt x="6913800" y="296116"/>
                  </a:lnTo>
                  <a:lnTo>
                    <a:pt x="6928548" y="326516"/>
                  </a:lnTo>
                  <a:lnTo>
                    <a:pt x="6933882" y="326516"/>
                  </a:lnTo>
                  <a:lnTo>
                    <a:pt x="6932289" y="285585"/>
                  </a:lnTo>
                  <a:lnTo>
                    <a:pt x="6931136" y="242808"/>
                  </a:lnTo>
                  <a:lnTo>
                    <a:pt x="6930435" y="198197"/>
                  </a:lnTo>
                  <a:lnTo>
                    <a:pt x="6930199" y="151764"/>
                  </a:lnTo>
                  <a:lnTo>
                    <a:pt x="6930199" y="89408"/>
                  </a:lnTo>
                  <a:lnTo>
                    <a:pt x="6930102" y="79289"/>
                  </a:lnTo>
                  <a:lnTo>
                    <a:pt x="6923341" y="43179"/>
                  </a:lnTo>
                  <a:lnTo>
                    <a:pt x="6921055" y="39877"/>
                  </a:lnTo>
                  <a:lnTo>
                    <a:pt x="6894385" y="27431"/>
                  </a:lnTo>
                  <a:lnTo>
                    <a:pt x="6894385" y="5334"/>
                  </a:lnTo>
                  <a:lnTo>
                    <a:pt x="7021004" y="5334"/>
                  </a:lnTo>
                  <a:lnTo>
                    <a:pt x="7021004" y="27431"/>
                  </a:lnTo>
                  <a:lnTo>
                    <a:pt x="7012114" y="30352"/>
                  </a:lnTo>
                  <a:lnTo>
                    <a:pt x="7005764" y="32892"/>
                  </a:lnTo>
                  <a:lnTo>
                    <a:pt x="7002081" y="34798"/>
                  </a:lnTo>
                  <a:lnTo>
                    <a:pt x="6998398" y="36829"/>
                  </a:lnTo>
                  <a:lnTo>
                    <a:pt x="6995223" y="39497"/>
                  </a:lnTo>
                  <a:lnTo>
                    <a:pt x="6992683" y="42925"/>
                  </a:lnTo>
                  <a:lnTo>
                    <a:pt x="6990143" y="46227"/>
                  </a:lnTo>
                  <a:lnTo>
                    <a:pt x="6984809" y="89408"/>
                  </a:lnTo>
                  <a:lnTo>
                    <a:pt x="6984809" y="462534"/>
                  </a:lnTo>
                  <a:lnTo>
                    <a:pt x="6899719" y="462534"/>
                  </a:lnTo>
                  <a:lnTo>
                    <a:pt x="6749097" y="201929"/>
                  </a:lnTo>
                  <a:lnTo>
                    <a:pt x="6722618" y="154686"/>
                  </a:lnTo>
                  <a:lnTo>
                    <a:pt x="6704139" y="118872"/>
                  </a:lnTo>
                  <a:lnTo>
                    <a:pt x="6701218" y="118872"/>
                  </a:lnTo>
                  <a:lnTo>
                    <a:pt x="6702645" y="155376"/>
                  </a:lnTo>
                  <a:lnTo>
                    <a:pt x="6703679" y="192881"/>
                  </a:lnTo>
                  <a:lnTo>
                    <a:pt x="6704308" y="231386"/>
                  </a:lnTo>
                  <a:lnTo>
                    <a:pt x="6704520" y="270890"/>
                  </a:lnTo>
                  <a:lnTo>
                    <a:pt x="6704520" y="378713"/>
                  </a:lnTo>
                  <a:lnTo>
                    <a:pt x="6704685" y="390336"/>
                  </a:lnTo>
                  <a:lnTo>
                    <a:pt x="6716077" y="429767"/>
                  </a:lnTo>
                  <a:lnTo>
                    <a:pt x="6740715" y="440309"/>
                  </a:lnTo>
                  <a:lnTo>
                    <a:pt x="6740715" y="462534"/>
                  </a:lnTo>
                  <a:lnTo>
                    <a:pt x="6614096" y="462534"/>
                  </a:lnTo>
                  <a:lnTo>
                    <a:pt x="6614096" y="440309"/>
                  </a:lnTo>
                  <a:lnTo>
                    <a:pt x="6622351" y="438150"/>
                  </a:lnTo>
                  <a:lnTo>
                    <a:pt x="6628955" y="435737"/>
                  </a:lnTo>
                  <a:lnTo>
                    <a:pt x="6633654" y="432942"/>
                  </a:lnTo>
                  <a:lnTo>
                    <a:pt x="6638480" y="430275"/>
                  </a:lnTo>
                  <a:lnTo>
                    <a:pt x="6642036" y="426720"/>
                  </a:lnTo>
                  <a:lnTo>
                    <a:pt x="6649858" y="386266"/>
                  </a:lnTo>
                  <a:lnTo>
                    <a:pt x="6649910" y="378713"/>
                  </a:lnTo>
                  <a:lnTo>
                    <a:pt x="6649910" y="89153"/>
                  </a:lnTo>
                  <a:lnTo>
                    <a:pt x="6646354" y="48133"/>
                  </a:lnTo>
                  <a:lnTo>
                    <a:pt x="6614096" y="27431"/>
                  </a:lnTo>
                  <a:lnTo>
                    <a:pt x="6614096" y="5334"/>
                  </a:lnTo>
                  <a:close/>
                </a:path>
                <a:path w="7021195" h="467994">
                  <a:moveTo>
                    <a:pt x="5790628" y="5334"/>
                  </a:moveTo>
                  <a:lnTo>
                    <a:pt x="5966396" y="5334"/>
                  </a:lnTo>
                  <a:lnTo>
                    <a:pt x="5966396" y="27431"/>
                  </a:lnTo>
                  <a:lnTo>
                    <a:pt x="5958395" y="29717"/>
                  </a:lnTo>
                  <a:lnTo>
                    <a:pt x="5952045" y="32130"/>
                  </a:lnTo>
                  <a:lnTo>
                    <a:pt x="5947346" y="34671"/>
                  </a:lnTo>
                  <a:lnTo>
                    <a:pt x="5942647" y="37211"/>
                  </a:lnTo>
                  <a:lnTo>
                    <a:pt x="5939091" y="40766"/>
                  </a:lnTo>
                  <a:lnTo>
                    <a:pt x="5930399" y="81414"/>
                  </a:lnTo>
                  <a:lnTo>
                    <a:pt x="5930328" y="89153"/>
                  </a:lnTo>
                  <a:lnTo>
                    <a:pt x="5930328" y="422655"/>
                  </a:lnTo>
                  <a:lnTo>
                    <a:pt x="5995225" y="422655"/>
                  </a:lnTo>
                  <a:lnTo>
                    <a:pt x="6004462" y="422275"/>
                  </a:lnTo>
                  <a:lnTo>
                    <a:pt x="6042181" y="403897"/>
                  </a:lnTo>
                  <a:lnTo>
                    <a:pt x="6061392" y="365251"/>
                  </a:lnTo>
                  <a:lnTo>
                    <a:pt x="6071298" y="327151"/>
                  </a:lnTo>
                  <a:lnTo>
                    <a:pt x="6117145" y="327151"/>
                  </a:lnTo>
                  <a:lnTo>
                    <a:pt x="6109779" y="462534"/>
                  </a:lnTo>
                  <a:lnTo>
                    <a:pt x="5790628" y="462534"/>
                  </a:lnTo>
                  <a:lnTo>
                    <a:pt x="5790628" y="440309"/>
                  </a:lnTo>
                  <a:lnTo>
                    <a:pt x="5798883" y="438150"/>
                  </a:lnTo>
                  <a:lnTo>
                    <a:pt x="5805487" y="435737"/>
                  </a:lnTo>
                  <a:lnTo>
                    <a:pt x="5810186" y="432942"/>
                  </a:lnTo>
                  <a:lnTo>
                    <a:pt x="5815012" y="430275"/>
                  </a:lnTo>
                  <a:lnTo>
                    <a:pt x="5818568" y="426720"/>
                  </a:lnTo>
                  <a:lnTo>
                    <a:pt x="5826390" y="385746"/>
                  </a:lnTo>
                  <a:lnTo>
                    <a:pt x="5826442" y="378078"/>
                  </a:lnTo>
                  <a:lnTo>
                    <a:pt x="5826442" y="89788"/>
                  </a:lnTo>
                  <a:lnTo>
                    <a:pt x="5823648" y="50418"/>
                  </a:lnTo>
                  <a:lnTo>
                    <a:pt x="5821235" y="45847"/>
                  </a:lnTo>
                  <a:lnTo>
                    <a:pt x="5818949" y="41401"/>
                  </a:lnTo>
                  <a:lnTo>
                    <a:pt x="5790628" y="27431"/>
                  </a:lnTo>
                  <a:lnTo>
                    <a:pt x="5790628" y="5334"/>
                  </a:lnTo>
                  <a:close/>
                </a:path>
                <a:path w="7021195" h="467994">
                  <a:moveTo>
                    <a:pt x="5370004" y="5334"/>
                  </a:moveTo>
                  <a:lnTo>
                    <a:pt x="5564568" y="5334"/>
                  </a:lnTo>
                  <a:lnTo>
                    <a:pt x="5604287" y="7237"/>
                  </a:lnTo>
                  <a:lnTo>
                    <a:pt x="5667724" y="22425"/>
                  </a:lnTo>
                  <a:lnTo>
                    <a:pt x="5709943" y="52877"/>
                  </a:lnTo>
                  <a:lnTo>
                    <a:pt x="5731089" y="99498"/>
                  </a:lnTo>
                  <a:lnTo>
                    <a:pt x="5733732" y="128904"/>
                  </a:lnTo>
                  <a:lnTo>
                    <a:pt x="5732494" y="150455"/>
                  </a:lnTo>
                  <a:lnTo>
                    <a:pt x="5722588" y="189126"/>
                  </a:lnTo>
                  <a:lnTo>
                    <a:pt x="5689711" y="235140"/>
                  </a:lnTo>
                  <a:lnTo>
                    <a:pt x="5656643" y="256031"/>
                  </a:lnTo>
                  <a:lnTo>
                    <a:pt x="5614447" y="268716"/>
                  </a:lnTo>
                  <a:lnTo>
                    <a:pt x="5562917" y="272923"/>
                  </a:lnTo>
                  <a:lnTo>
                    <a:pt x="5547387" y="272849"/>
                  </a:lnTo>
                  <a:lnTo>
                    <a:pt x="5533358" y="272621"/>
                  </a:lnTo>
                  <a:lnTo>
                    <a:pt x="5520805" y="272226"/>
                  </a:lnTo>
                  <a:lnTo>
                    <a:pt x="5509704" y="271652"/>
                  </a:lnTo>
                  <a:lnTo>
                    <a:pt x="5509704" y="378713"/>
                  </a:lnTo>
                  <a:lnTo>
                    <a:pt x="5514276" y="421131"/>
                  </a:lnTo>
                  <a:lnTo>
                    <a:pt x="5527865" y="433959"/>
                  </a:lnTo>
                  <a:lnTo>
                    <a:pt x="5532691" y="436499"/>
                  </a:lnTo>
                  <a:lnTo>
                    <a:pt x="5540184" y="438530"/>
                  </a:lnTo>
                  <a:lnTo>
                    <a:pt x="5550217" y="440309"/>
                  </a:lnTo>
                  <a:lnTo>
                    <a:pt x="5550217" y="462534"/>
                  </a:lnTo>
                  <a:lnTo>
                    <a:pt x="5370004" y="462534"/>
                  </a:lnTo>
                  <a:lnTo>
                    <a:pt x="5370004" y="440309"/>
                  </a:lnTo>
                  <a:lnTo>
                    <a:pt x="5378259" y="438150"/>
                  </a:lnTo>
                  <a:lnTo>
                    <a:pt x="5384863" y="435737"/>
                  </a:lnTo>
                  <a:lnTo>
                    <a:pt x="5389562" y="433197"/>
                  </a:lnTo>
                  <a:lnTo>
                    <a:pt x="5394388" y="430656"/>
                  </a:lnTo>
                  <a:lnTo>
                    <a:pt x="5397944" y="426974"/>
                  </a:lnTo>
                  <a:lnTo>
                    <a:pt x="5405766" y="386125"/>
                  </a:lnTo>
                  <a:lnTo>
                    <a:pt x="5405818" y="378460"/>
                  </a:lnTo>
                  <a:lnTo>
                    <a:pt x="5405818" y="89788"/>
                  </a:lnTo>
                  <a:lnTo>
                    <a:pt x="5403024" y="50418"/>
                  </a:lnTo>
                  <a:lnTo>
                    <a:pt x="5400611" y="45847"/>
                  </a:lnTo>
                  <a:lnTo>
                    <a:pt x="5398325" y="41401"/>
                  </a:lnTo>
                  <a:lnTo>
                    <a:pt x="5370004" y="27431"/>
                  </a:lnTo>
                  <a:lnTo>
                    <a:pt x="5370004" y="5334"/>
                  </a:lnTo>
                  <a:close/>
                </a:path>
                <a:path w="7021195" h="467994">
                  <a:moveTo>
                    <a:pt x="4821364" y="5334"/>
                  </a:moveTo>
                  <a:lnTo>
                    <a:pt x="5153596" y="5334"/>
                  </a:lnTo>
                  <a:lnTo>
                    <a:pt x="5153596" y="111887"/>
                  </a:lnTo>
                  <a:lnTo>
                    <a:pt x="5107749" y="111887"/>
                  </a:lnTo>
                  <a:lnTo>
                    <a:pt x="5102419" y="97266"/>
                  </a:lnTo>
                  <a:lnTo>
                    <a:pt x="5097494" y="85216"/>
                  </a:lnTo>
                  <a:lnTo>
                    <a:pt x="5070538" y="51053"/>
                  </a:lnTo>
                  <a:lnTo>
                    <a:pt x="5033962" y="44576"/>
                  </a:lnTo>
                  <a:lnTo>
                    <a:pt x="4961064" y="44576"/>
                  </a:lnTo>
                  <a:lnTo>
                    <a:pt x="4961064" y="205359"/>
                  </a:lnTo>
                  <a:lnTo>
                    <a:pt x="5005260" y="205359"/>
                  </a:lnTo>
                  <a:lnTo>
                    <a:pt x="5015039" y="205359"/>
                  </a:lnTo>
                  <a:lnTo>
                    <a:pt x="5022786" y="203962"/>
                  </a:lnTo>
                  <a:lnTo>
                    <a:pt x="5028374" y="201167"/>
                  </a:lnTo>
                  <a:lnTo>
                    <a:pt x="5033962" y="198374"/>
                  </a:lnTo>
                  <a:lnTo>
                    <a:pt x="5052758" y="157099"/>
                  </a:lnTo>
                  <a:lnTo>
                    <a:pt x="5090604" y="157099"/>
                  </a:lnTo>
                  <a:lnTo>
                    <a:pt x="5090604" y="292988"/>
                  </a:lnTo>
                  <a:lnTo>
                    <a:pt x="5052758" y="292988"/>
                  </a:lnTo>
                  <a:lnTo>
                    <a:pt x="5050327" y="283864"/>
                  </a:lnTo>
                  <a:lnTo>
                    <a:pt x="5047789" y="275907"/>
                  </a:lnTo>
                  <a:lnTo>
                    <a:pt x="5023548" y="245872"/>
                  </a:lnTo>
                  <a:lnTo>
                    <a:pt x="5015674" y="244475"/>
                  </a:lnTo>
                  <a:lnTo>
                    <a:pt x="5005260" y="244475"/>
                  </a:lnTo>
                  <a:lnTo>
                    <a:pt x="4961064" y="244475"/>
                  </a:lnTo>
                  <a:lnTo>
                    <a:pt x="4961064" y="423290"/>
                  </a:lnTo>
                  <a:lnTo>
                    <a:pt x="5033708" y="423290"/>
                  </a:lnTo>
                  <a:lnTo>
                    <a:pt x="5041455" y="423290"/>
                  </a:lnTo>
                  <a:lnTo>
                    <a:pt x="5048059" y="422783"/>
                  </a:lnTo>
                  <a:lnTo>
                    <a:pt x="5053393" y="421766"/>
                  </a:lnTo>
                  <a:lnTo>
                    <a:pt x="5058854" y="420750"/>
                  </a:lnTo>
                  <a:lnTo>
                    <a:pt x="5063553" y="419100"/>
                  </a:lnTo>
                  <a:lnTo>
                    <a:pt x="5067871" y="416560"/>
                  </a:lnTo>
                  <a:lnTo>
                    <a:pt x="5072062" y="414147"/>
                  </a:lnTo>
                  <a:lnTo>
                    <a:pt x="5076126" y="410845"/>
                  </a:lnTo>
                  <a:lnTo>
                    <a:pt x="5080063" y="406526"/>
                  </a:lnTo>
                  <a:lnTo>
                    <a:pt x="5084000" y="402336"/>
                  </a:lnTo>
                  <a:lnTo>
                    <a:pt x="5102550" y="366807"/>
                  </a:lnTo>
                  <a:lnTo>
                    <a:pt x="5111051" y="340233"/>
                  </a:lnTo>
                  <a:lnTo>
                    <a:pt x="5156898" y="340233"/>
                  </a:lnTo>
                  <a:lnTo>
                    <a:pt x="5150548" y="462534"/>
                  </a:lnTo>
                  <a:lnTo>
                    <a:pt x="4821364" y="462534"/>
                  </a:lnTo>
                  <a:lnTo>
                    <a:pt x="4821364" y="440309"/>
                  </a:lnTo>
                  <a:lnTo>
                    <a:pt x="4829619" y="438150"/>
                  </a:lnTo>
                  <a:lnTo>
                    <a:pt x="4836223" y="435737"/>
                  </a:lnTo>
                  <a:lnTo>
                    <a:pt x="4840922" y="433197"/>
                  </a:lnTo>
                  <a:lnTo>
                    <a:pt x="4845748" y="430656"/>
                  </a:lnTo>
                  <a:lnTo>
                    <a:pt x="4849304" y="426974"/>
                  </a:lnTo>
                  <a:lnTo>
                    <a:pt x="4857126" y="386125"/>
                  </a:lnTo>
                  <a:lnTo>
                    <a:pt x="4857178" y="378460"/>
                  </a:lnTo>
                  <a:lnTo>
                    <a:pt x="4857178" y="89788"/>
                  </a:lnTo>
                  <a:lnTo>
                    <a:pt x="4854384" y="50418"/>
                  </a:lnTo>
                  <a:lnTo>
                    <a:pt x="4851971" y="45847"/>
                  </a:lnTo>
                  <a:lnTo>
                    <a:pt x="4849685" y="41401"/>
                  </a:lnTo>
                  <a:lnTo>
                    <a:pt x="4821364" y="27431"/>
                  </a:lnTo>
                  <a:lnTo>
                    <a:pt x="4821364" y="5334"/>
                  </a:lnTo>
                  <a:close/>
                </a:path>
                <a:path w="7021195" h="467994">
                  <a:moveTo>
                    <a:pt x="4367212" y="5334"/>
                  </a:moveTo>
                  <a:lnTo>
                    <a:pt x="4562411" y="5334"/>
                  </a:lnTo>
                  <a:lnTo>
                    <a:pt x="4581463" y="5689"/>
                  </a:lnTo>
                  <a:lnTo>
                    <a:pt x="4629594" y="10922"/>
                  </a:lnTo>
                  <a:lnTo>
                    <a:pt x="4667170" y="22477"/>
                  </a:lnTo>
                  <a:lnTo>
                    <a:pt x="4701091" y="44600"/>
                  </a:lnTo>
                  <a:lnTo>
                    <a:pt x="4725987" y="84581"/>
                  </a:lnTo>
                  <a:lnTo>
                    <a:pt x="4732591" y="128650"/>
                  </a:lnTo>
                  <a:lnTo>
                    <a:pt x="4731857" y="144460"/>
                  </a:lnTo>
                  <a:lnTo>
                    <a:pt x="4721034" y="184912"/>
                  </a:lnTo>
                  <a:lnTo>
                    <a:pt x="4689919" y="223900"/>
                  </a:lnTo>
                  <a:lnTo>
                    <a:pt x="4653039" y="246207"/>
                  </a:lnTo>
                  <a:lnTo>
                    <a:pt x="4637468" y="253237"/>
                  </a:lnTo>
                  <a:lnTo>
                    <a:pt x="4637468" y="256539"/>
                  </a:lnTo>
                  <a:lnTo>
                    <a:pt x="4678489" y="285114"/>
                  </a:lnTo>
                  <a:lnTo>
                    <a:pt x="4701063" y="317386"/>
                  </a:lnTo>
                  <a:lnTo>
                    <a:pt x="4728908" y="376047"/>
                  </a:lnTo>
                  <a:lnTo>
                    <a:pt x="4735935" y="390334"/>
                  </a:lnTo>
                  <a:lnTo>
                    <a:pt x="4764115" y="428646"/>
                  </a:lnTo>
                  <a:lnTo>
                    <a:pt x="4789868" y="440309"/>
                  </a:lnTo>
                  <a:lnTo>
                    <a:pt x="4789868" y="462534"/>
                  </a:lnTo>
                  <a:lnTo>
                    <a:pt x="4660963" y="462534"/>
                  </a:lnTo>
                  <a:lnTo>
                    <a:pt x="4650918" y="447482"/>
                  </a:lnTo>
                  <a:lnTo>
                    <a:pt x="4640230" y="429180"/>
                  </a:lnTo>
                  <a:lnTo>
                    <a:pt x="4628923" y="407616"/>
                  </a:lnTo>
                  <a:lnTo>
                    <a:pt x="4617021" y="382777"/>
                  </a:lnTo>
                  <a:lnTo>
                    <a:pt x="4590859" y="325500"/>
                  </a:lnTo>
                  <a:lnTo>
                    <a:pt x="4585241" y="313684"/>
                  </a:lnTo>
                  <a:lnTo>
                    <a:pt x="4559490" y="277240"/>
                  </a:lnTo>
                  <a:lnTo>
                    <a:pt x="4526343" y="270637"/>
                  </a:lnTo>
                  <a:lnTo>
                    <a:pt x="4506912" y="270637"/>
                  </a:lnTo>
                  <a:lnTo>
                    <a:pt x="4506912" y="378460"/>
                  </a:lnTo>
                  <a:lnTo>
                    <a:pt x="4507055" y="390082"/>
                  </a:lnTo>
                  <a:lnTo>
                    <a:pt x="4518215" y="429640"/>
                  </a:lnTo>
                  <a:lnTo>
                    <a:pt x="4542980" y="440309"/>
                  </a:lnTo>
                  <a:lnTo>
                    <a:pt x="4542980" y="462534"/>
                  </a:lnTo>
                  <a:lnTo>
                    <a:pt x="4367212" y="462534"/>
                  </a:lnTo>
                  <a:lnTo>
                    <a:pt x="4367212" y="440309"/>
                  </a:lnTo>
                  <a:lnTo>
                    <a:pt x="4375467" y="438150"/>
                  </a:lnTo>
                  <a:lnTo>
                    <a:pt x="4382071" y="435737"/>
                  </a:lnTo>
                  <a:lnTo>
                    <a:pt x="4386770" y="433197"/>
                  </a:lnTo>
                  <a:lnTo>
                    <a:pt x="4391596" y="430656"/>
                  </a:lnTo>
                  <a:lnTo>
                    <a:pt x="4395152" y="426974"/>
                  </a:lnTo>
                  <a:lnTo>
                    <a:pt x="4402974" y="386125"/>
                  </a:lnTo>
                  <a:lnTo>
                    <a:pt x="4403026" y="378460"/>
                  </a:lnTo>
                  <a:lnTo>
                    <a:pt x="4403026" y="89788"/>
                  </a:lnTo>
                  <a:lnTo>
                    <a:pt x="4400232" y="50418"/>
                  </a:lnTo>
                  <a:lnTo>
                    <a:pt x="4397819" y="45847"/>
                  </a:lnTo>
                  <a:lnTo>
                    <a:pt x="4395533" y="41401"/>
                  </a:lnTo>
                  <a:lnTo>
                    <a:pt x="4367212" y="27431"/>
                  </a:lnTo>
                  <a:lnTo>
                    <a:pt x="4367212" y="5334"/>
                  </a:lnTo>
                  <a:close/>
                </a:path>
                <a:path w="7021195" h="467994">
                  <a:moveTo>
                    <a:pt x="2586291" y="5334"/>
                  </a:moveTo>
                  <a:lnTo>
                    <a:pt x="2980372" y="5334"/>
                  </a:lnTo>
                  <a:lnTo>
                    <a:pt x="2980372" y="122936"/>
                  </a:lnTo>
                  <a:lnTo>
                    <a:pt x="2934525" y="122936"/>
                  </a:lnTo>
                  <a:lnTo>
                    <a:pt x="2931529" y="112268"/>
                  </a:lnTo>
                  <a:lnTo>
                    <a:pt x="2928842" y="103124"/>
                  </a:lnTo>
                  <a:lnTo>
                    <a:pt x="2913316" y="66166"/>
                  </a:lnTo>
                  <a:lnTo>
                    <a:pt x="2906712" y="58674"/>
                  </a:lnTo>
                  <a:lnTo>
                    <a:pt x="2903410" y="55245"/>
                  </a:lnTo>
                  <a:lnTo>
                    <a:pt x="2881820" y="46100"/>
                  </a:lnTo>
                  <a:lnTo>
                    <a:pt x="2876105" y="45085"/>
                  </a:lnTo>
                  <a:lnTo>
                    <a:pt x="2868739" y="44576"/>
                  </a:lnTo>
                  <a:lnTo>
                    <a:pt x="2859595" y="44576"/>
                  </a:lnTo>
                  <a:lnTo>
                    <a:pt x="2835465" y="44576"/>
                  </a:lnTo>
                  <a:lnTo>
                    <a:pt x="2835465" y="378460"/>
                  </a:lnTo>
                  <a:lnTo>
                    <a:pt x="2835517" y="386792"/>
                  </a:lnTo>
                  <a:lnTo>
                    <a:pt x="2840164" y="420242"/>
                  </a:lnTo>
                  <a:lnTo>
                    <a:pt x="2841942" y="424052"/>
                  </a:lnTo>
                  <a:lnTo>
                    <a:pt x="2875978" y="440309"/>
                  </a:lnTo>
                  <a:lnTo>
                    <a:pt x="2875978" y="462534"/>
                  </a:lnTo>
                  <a:lnTo>
                    <a:pt x="2691066" y="462534"/>
                  </a:lnTo>
                  <a:lnTo>
                    <a:pt x="2691066" y="440309"/>
                  </a:lnTo>
                  <a:lnTo>
                    <a:pt x="2700464" y="438785"/>
                  </a:lnTo>
                  <a:lnTo>
                    <a:pt x="2707957" y="436752"/>
                  </a:lnTo>
                  <a:lnTo>
                    <a:pt x="2713418" y="434213"/>
                  </a:lnTo>
                  <a:lnTo>
                    <a:pt x="2718879" y="431546"/>
                  </a:lnTo>
                  <a:lnTo>
                    <a:pt x="2722943" y="427989"/>
                  </a:lnTo>
                  <a:lnTo>
                    <a:pt x="2725610" y="423290"/>
                  </a:lnTo>
                  <a:lnTo>
                    <a:pt x="2728277" y="418591"/>
                  </a:lnTo>
                  <a:lnTo>
                    <a:pt x="2731579" y="378460"/>
                  </a:lnTo>
                  <a:lnTo>
                    <a:pt x="2731579" y="44576"/>
                  </a:lnTo>
                  <a:lnTo>
                    <a:pt x="2704528" y="44576"/>
                  </a:lnTo>
                  <a:lnTo>
                    <a:pt x="2695027" y="44864"/>
                  </a:lnTo>
                  <a:lnTo>
                    <a:pt x="2655125" y="64008"/>
                  </a:lnTo>
                  <a:lnTo>
                    <a:pt x="2638817" y="99290"/>
                  </a:lnTo>
                  <a:lnTo>
                    <a:pt x="2632138" y="122936"/>
                  </a:lnTo>
                  <a:lnTo>
                    <a:pt x="2586291" y="122936"/>
                  </a:lnTo>
                  <a:lnTo>
                    <a:pt x="2586291" y="5334"/>
                  </a:lnTo>
                  <a:close/>
                </a:path>
                <a:path w="7021195" h="467994">
                  <a:moveTo>
                    <a:pt x="2128964" y="5334"/>
                  </a:moveTo>
                  <a:lnTo>
                    <a:pt x="2264600" y="5334"/>
                  </a:lnTo>
                  <a:lnTo>
                    <a:pt x="2383091" y="211327"/>
                  </a:lnTo>
                  <a:lnTo>
                    <a:pt x="2403469" y="248189"/>
                  </a:lnTo>
                  <a:lnTo>
                    <a:pt x="2428668" y="296116"/>
                  </a:lnTo>
                  <a:lnTo>
                    <a:pt x="2443416" y="326516"/>
                  </a:lnTo>
                  <a:lnTo>
                    <a:pt x="2448750" y="326516"/>
                  </a:lnTo>
                  <a:lnTo>
                    <a:pt x="2447157" y="285585"/>
                  </a:lnTo>
                  <a:lnTo>
                    <a:pt x="2446004" y="242808"/>
                  </a:lnTo>
                  <a:lnTo>
                    <a:pt x="2445303" y="198197"/>
                  </a:lnTo>
                  <a:lnTo>
                    <a:pt x="2445067" y="151764"/>
                  </a:lnTo>
                  <a:lnTo>
                    <a:pt x="2445067" y="89408"/>
                  </a:lnTo>
                  <a:lnTo>
                    <a:pt x="2444970" y="79289"/>
                  </a:lnTo>
                  <a:lnTo>
                    <a:pt x="2438209" y="43179"/>
                  </a:lnTo>
                  <a:lnTo>
                    <a:pt x="2435923" y="39877"/>
                  </a:lnTo>
                  <a:lnTo>
                    <a:pt x="2409253" y="27431"/>
                  </a:lnTo>
                  <a:lnTo>
                    <a:pt x="2409253" y="5334"/>
                  </a:lnTo>
                  <a:lnTo>
                    <a:pt x="2535872" y="5334"/>
                  </a:lnTo>
                  <a:lnTo>
                    <a:pt x="2535872" y="27431"/>
                  </a:lnTo>
                  <a:lnTo>
                    <a:pt x="2526982" y="30352"/>
                  </a:lnTo>
                  <a:lnTo>
                    <a:pt x="2520632" y="32892"/>
                  </a:lnTo>
                  <a:lnTo>
                    <a:pt x="2516949" y="34798"/>
                  </a:lnTo>
                  <a:lnTo>
                    <a:pt x="2513266" y="36829"/>
                  </a:lnTo>
                  <a:lnTo>
                    <a:pt x="2510091" y="39497"/>
                  </a:lnTo>
                  <a:lnTo>
                    <a:pt x="2507551" y="42925"/>
                  </a:lnTo>
                  <a:lnTo>
                    <a:pt x="2505011" y="46227"/>
                  </a:lnTo>
                  <a:lnTo>
                    <a:pt x="2499677" y="89408"/>
                  </a:lnTo>
                  <a:lnTo>
                    <a:pt x="2499677" y="462534"/>
                  </a:lnTo>
                  <a:lnTo>
                    <a:pt x="2414587" y="462534"/>
                  </a:lnTo>
                  <a:lnTo>
                    <a:pt x="2263965" y="201929"/>
                  </a:lnTo>
                  <a:lnTo>
                    <a:pt x="2237486" y="154686"/>
                  </a:lnTo>
                  <a:lnTo>
                    <a:pt x="2219007" y="118872"/>
                  </a:lnTo>
                  <a:lnTo>
                    <a:pt x="2216086" y="118872"/>
                  </a:lnTo>
                  <a:lnTo>
                    <a:pt x="2217513" y="155376"/>
                  </a:lnTo>
                  <a:lnTo>
                    <a:pt x="2218547" y="192881"/>
                  </a:lnTo>
                  <a:lnTo>
                    <a:pt x="2219176" y="231386"/>
                  </a:lnTo>
                  <a:lnTo>
                    <a:pt x="2219388" y="270890"/>
                  </a:lnTo>
                  <a:lnTo>
                    <a:pt x="2219388" y="378713"/>
                  </a:lnTo>
                  <a:lnTo>
                    <a:pt x="2219553" y="390336"/>
                  </a:lnTo>
                  <a:lnTo>
                    <a:pt x="2230945" y="429767"/>
                  </a:lnTo>
                  <a:lnTo>
                    <a:pt x="2255583" y="440309"/>
                  </a:lnTo>
                  <a:lnTo>
                    <a:pt x="2255583" y="462534"/>
                  </a:lnTo>
                  <a:lnTo>
                    <a:pt x="2128964" y="462534"/>
                  </a:lnTo>
                  <a:lnTo>
                    <a:pt x="2128964" y="440309"/>
                  </a:lnTo>
                  <a:lnTo>
                    <a:pt x="2137219" y="438150"/>
                  </a:lnTo>
                  <a:lnTo>
                    <a:pt x="2143823" y="435737"/>
                  </a:lnTo>
                  <a:lnTo>
                    <a:pt x="2148522" y="432942"/>
                  </a:lnTo>
                  <a:lnTo>
                    <a:pt x="2153348" y="430275"/>
                  </a:lnTo>
                  <a:lnTo>
                    <a:pt x="2156904" y="426720"/>
                  </a:lnTo>
                  <a:lnTo>
                    <a:pt x="2164726" y="386266"/>
                  </a:lnTo>
                  <a:lnTo>
                    <a:pt x="2164778" y="378713"/>
                  </a:lnTo>
                  <a:lnTo>
                    <a:pt x="2164778" y="89153"/>
                  </a:lnTo>
                  <a:lnTo>
                    <a:pt x="2161222" y="48133"/>
                  </a:lnTo>
                  <a:lnTo>
                    <a:pt x="2128964" y="27431"/>
                  </a:lnTo>
                  <a:lnTo>
                    <a:pt x="2128964" y="5334"/>
                  </a:lnTo>
                  <a:close/>
                </a:path>
                <a:path w="7021195" h="467994">
                  <a:moveTo>
                    <a:pt x="1733740" y="5334"/>
                  </a:moveTo>
                  <a:lnTo>
                    <a:pt x="2065972" y="5334"/>
                  </a:lnTo>
                  <a:lnTo>
                    <a:pt x="2065972" y="111887"/>
                  </a:lnTo>
                  <a:lnTo>
                    <a:pt x="2020125" y="111887"/>
                  </a:lnTo>
                  <a:lnTo>
                    <a:pt x="2014795" y="97266"/>
                  </a:lnTo>
                  <a:lnTo>
                    <a:pt x="2009870" y="85216"/>
                  </a:lnTo>
                  <a:lnTo>
                    <a:pt x="1982914" y="51053"/>
                  </a:lnTo>
                  <a:lnTo>
                    <a:pt x="1946338" y="44576"/>
                  </a:lnTo>
                  <a:lnTo>
                    <a:pt x="1873440" y="44576"/>
                  </a:lnTo>
                  <a:lnTo>
                    <a:pt x="1873440" y="205359"/>
                  </a:lnTo>
                  <a:lnTo>
                    <a:pt x="1917636" y="205359"/>
                  </a:lnTo>
                  <a:lnTo>
                    <a:pt x="1927415" y="205359"/>
                  </a:lnTo>
                  <a:lnTo>
                    <a:pt x="1935162" y="203962"/>
                  </a:lnTo>
                  <a:lnTo>
                    <a:pt x="1940750" y="201167"/>
                  </a:lnTo>
                  <a:lnTo>
                    <a:pt x="1946338" y="198374"/>
                  </a:lnTo>
                  <a:lnTo>
                    <a:pt x="1965134" y="157099"/>
                  </a:lnTo>
                  <a:lnTo>
                    <a:pt x="2002980" y="157099"/>
                  </a:lnTo>
                  <a:lnTo>
                    <a:pt x="2002980" y="292988"/>
                  </a:lnTo>
                  <a:lnTo>
                    <a:pt x="1965134" y="292988"/>
                  </a:lnTo>
                  <a:lnTo>
                    <a:pt x="1962703" y="283864"/>
                  </a:lnTo>
                  <a:lnTo>
                    <a:pt x="1960165" y="275907"/>
                  </a:lnTo>
                  <a:lnTo>
                    <a:pt x="1935924" y="245872"/>
                  </a:lnTo>
                  <a:lnTo>
                    <a:pt x="1928050" y="244475"/>
                  </a:lnTo>
                  <a:lnTo>
                    <a:pt x="1917636" y="244475"/>
                  </a:lnTo>
                  <a:lnTo>
                    <a:pt x="1873440" y="244475"/>
                  </a:lnTo>
                  <a:lnTo>
                    <a:pt x="1873440" y="423290"/>
                  </a:lnTo>
                  <a:lnTo>
                    <a:pt x="1946084" y="423290"/>
                  </a:lnTo>
                  <a:lnTo>
                    <a:pt x="1953831" y="423290"/>
                  </a:lnTo>
                  <a:lnTo>
                    <a:pt x="1960435" y="422783"/>
                  </a:lnTo>
                  <a:lnTo>
                    <a:pt x="1965769" y="421766"/>
                  </a:lnTo>
                  <a:lnTo>
                    <a:pt x="1971230" y="420750"/>
                  </a:lnTo>
                  <a:lnTo>
                    <a:pt x="1975929" y="419100"/>
                  </a:lnTo>
                  <a:lnTo>
                    <a:pt x="1980247" y="416560"/>
                  </a:lnTo>
                  <a:lnTo>
                    <a:pt x="1984438" y="414147"/>
                  </a:lnTo>
                  <a:lnTo>
                    <a:pt x="1988502" y="410845"/>
                  </a:lnTo>
                  <a:lnTo>
                    <a:pt x="1992439" y="406526"/>
                  </a:lnTo>
                  <a:lnTo>
                    <a:pt x="1996376" y="402336"/>
                  </a:lnTo>
                  <a:lnTo>
                    <a:pt x="2014926" y="366807"/>
                  </a:lnTo>
                  <a:lnTo>
                    <a:pt x="2023427" y="340233"/>
                  </a:lnTo>
                  <a:lnTo>
                    <a:pt x="2069274" y="340233"/>
                  </a:lnTo>
                  <a:lnTo>
                    <a:pt x="2062924" y="462534"/>
                  </a:lnTo>
                  <a:lnTo>
                    <a:pt x="1733740" y="462534"/>
                  </a:lnTo>
                  <a:lnTo>
                    <a:pt x="1733740" y="440309"/>
                  </a:lnTo>
                  <a:lnTo>
                    <a:pt x="1741995" y="438150"/>
                  </a:lnTo>
                  <a:lnTo>
                    <a:pt x="1748599" y="435737"/>
                  </a:lnTo>
                  <a:lnTo>
                    <a:pt x="1753298" y="433197"/>
                  </a:lnTo>
                  <a:lnTo>
                    <a:pt x="1758124" y="430656"/>
                  </a:lnTo>
                  <a:lnTo>
                    <a:pt x="1761680" y="426974"/>
                  </a:lnTo>
                  <a:lnTo>
                    <a:pt x="1769502" y="386125"/>
                  </a:lnTo>
                  <a:lnTo>
                    <a:pt x="1769554" y="378460"/>
                  </a:lnTo>
                  <a:lnTo>
                    <a:pt x="1769554" y="89788"/>
                  </a:lnTo>
                  <a:lnTo>
                    <a:pt x="1766760" y="50418"/>
                  </a:lnTo>
                  <a:lnTo>
                    <a:pt x="1764347" y="45847"/>
                  </a:lnTo>
                  <a:lnTo>
                    <a:pt x="1762061" y="41401"/>
                  </a:lnTo>
                  <a:lnTo>
                    <a:pt x="1733740" y="27431"/>
                  </a:lnTo>
                  <a:lnTo>
                    <a:pt x="1733740" y="5334"/>
                  </a:lnTo>
                  <a:close/>
                </a:path>
                <a:path w="7021195" h="467994">
                  <a:moveTo>
                    <a:pt x="1250632" y="5334"/>
                  </a:moveTo>
                  <a:lnTo>
                    <a:pt x="1424749" y="5334"/>
                  </a:lnTo>
                  <a:lnTo>
                    <a:pt x="1451588" y="5881"/>
                  </a:lnTo>
                  <a:lnTo>
                    <a:pt x="1498312" y="10263"/>
                  </a:lnTo>
                  <a:lnTo>
                    <a:pt x="1536461" y="19097"/>
                  </a:lnTo>
                  <a:lnTo>
                    <a:pt x="1584896" y="41528"/>
                  </a:lnTo>
                  <a:lnTo>
                    <a:pt x="1622240" y="73729"/>
                  </a:lnTo>
                  <a:lnTo>
                    <a:pt x="1647507" y="114300"/>
                  </a:lnTo>
                  <a:lnTo>
                    <a:pt x="1662316" y="164252"/>
                  </a:lnTo>
                  <a:lnTo>
                    <a:pt x="1666646" y="202975"/>
                  </a:lnTo>
                  <a:lnTo>
                    <a:pt x="1667192" y="224027"/>
                  </a:lnTo>
                  <a:lnTo>
                    <a:pt x="1666430" y="249459"/>
                  </a:lnTo>
                  <a:lnTo>
                    <a:pt x="1660334" y="296322"/>
                  </a:lnTo>
                  <a:lnTo>
                    <a:pt x="1648140" y="337776"/>
                  </a:lnTo>
                  <a:lnTo>
                    <a:pt x="1629800" y="373296"/>
                  </a:lnTo>
                  <a:lnTo>
                    <a:pt x="1594104" y="412908"/>
                  </a:lnTo>
                  <a:lnTo>
                    <a:pt x="1548530" y="440239"/>
                  </a:lnTo>
                  <a:lnTo>
                    <a:pt x="1512058" y="452292"/>
                  </a:lnTo>
                  <a:lnTo>
                    <a:pt x="1473178" y="459104"/>
                  </a:lnTo>
                  <a:lnTo>
                    <a:pt x="1428462" y="462153"/>
                  </a:lnTo>
                  <a:lnTo>
                    <a:pt x="1402651" y="462534"/>
                  </a:lnTo>
                  <a:lnTo>
                    <a:pt x="1250632" y="462534"/>
                  </a:lnTo>
                  <a:lnTo>
                    <a:pt x="1250632" y="440309"/>
                  </a:lnTo>
                  <a:lnTo>
                    <a:pt x="1258887" y="438150"/>
                  </a:lnTo>
                  <a:lnTo>
                    <a:pt x="1265491" y="435737"/>
                  </a:lnTo>
                  <a:lnTo>
                    <a:pt x="1270190" y="433197"/>
                  </a:lnTo>
                  <a:lnTo>
                    <a:pt x="1275016" y="430656"/>
                  </a:lnTo>
                  <a:lnTo>
                    <a:pt x="1278572" y="426974"/>
                  </a:lnTo>
                  <a:lnTo>
                    <a:pt x="1286394" y="386125"/>
                  </a:lnTo>
                  <a:lnTo>
                    <a:pt x="1286446" y="378460"/>
                  </a:lnTo>
                  <a:lnTo>
                    <a:pt x="1286446" y="89788"/>
                  </a:lnTo>
                  <a:lnTo>
                    <a:pt x="1283652" y="50418"/>
                  </a:lnTo>
                  <a:lnTo>
                    <a:pt x="1281239" y="45847"/>
                  </a:lnTo>
                  <a:lnTo>
                    <a:pt x="1278953" y="41401"/>
                  </a:lnTo>
                  <a:lnTo>
                    <a:pt x="1250632" y="27431"/>
                  </a:lnTo>
                  <a:lnTo>
                    <a:pt x="1250632" y="5334"/>
                  </a:lnTo>
                  <a:close/>
                </a:path>
                <a:path w="7021195" h="467994">
                  <a:moveTo>
                    <a:pt x="780605" y="5334"/>
                  </a:moveTo>
                  <a:lnTo>
                    <a:pt x="956500" y="5334"/>
                  </a:lnTo>
                  <a:lnTo>
                    <a:pt x="956500" y="27431"/>
                  </a:lnTo>
                  <a:lnTo>
                    <a:pt x="947356" y="29972"/>
                  </a:lnTo>
                  <a:lnTo>
                    <a:pt x="940498" y="32512"/>
                  </a:lnTo>
                  <a:lnTo>
                    <a:pt x="921002" y="66750"/>
                  </a:lnTo>
                  <a:lnTo>
                    <a:pt x="920305" y="89788"/>
                  </a:lnTo>
                  <a:lnTo>
                    <a:pt x="920305" y="310768"/>
                  </a:lnTo>
                  <a:lnTo>
                    <a:pt x="923607" y="359028"/>
                  </a:lnTo>
                  <a:lnTo>
                    <a:pt x="935926" y="396366"/>
                  </a:lnTo>
                  <a:lnTo>
                    <a:pt x="968892" y="423910"/>
                  </a:lnTo>
                  <a:lnTo>
                    <a:pt x="1000950" y="428625"/>
                  </a:lnTo>
                  <a:lnTo>
                    <a:pt x="1016980" y="427767"/>
                  </a:lnTo>
                  <a:lnTo>
                    <a:pt x="1059640" y="407362"/>
                  </a:lnTo>
                  <a:lnTo>
                    <a:pt x="1078499" y="362743"/>
                  </a:lnTo>
                  <a:lnTo>
                    <a:pt x="1082357" y="303022"/>
                  </a:lnTo>
                  <a:lnTo>
                    <a:pt x="1082357" y="89408"/>
                  </a:lnTo>
                  <a:lnTo>
                    <a:pt x="1078801" y="47878"/>
                  </a:lnTo>
                  <a:lnTo>
                    <a:pt x="1046924" y="27431"/>
                  </a:lnTo>
                  <a:lnTo>
                    <a:pt x="1046924" y="5334"/>
                  </a:lnTo>
                  <a:lnTo>
                    <a:pt x="1194244" y="5334"/>
                  </a:lnTo>
                  <a:lnTo>
                    <a:pt x="1194244" y="27431"/>
                  </a:lnTo>
                  <a:lnTo>
                    <a:pt x="1186116" y="29717"/>
                  </a:lnTo>
                  <a:lnTo>
                    <a:pt x="1179766" y="32130"/>
                  </a:lnTo>
                  <a:lnTo>
                    <a:pt x="1159273" y="68458"/>
                  </a:lnTo>
                  <a:lnTo>
                    <a:pt x="1158684" y="89408"/>
                  </a:lnTo>
                  <a:lnTo>
                    <a:pt x="1158684" y="298703"/>
                  </a:lnTo>
                  <a:lnTo>
                    <a:pt x="1158277" y="318613"/>
                  </a:lnTo>
                  <a:lnTo>
                    <a:pt x="1152080" y="368173"/>
                  </a:lnTo>
                  <a:lnTo>
                    <a:pt x="1137828" y="405195"/>
                  </a:lnTo>
                  <a:lnTo>
                    <a:pt x="1106249" y="439739"/>
                  </a:lnTo>
                  <a:lnTo>
                    <a:pt x="1061946" y="459882"/>
                  </a:lnTo>
                  <a:lnTo>
                    <a:pt x="1021508" y="466613"/>
                  </a:lnTo>
                  <a:lnTo>
                    <a:pt x="990663" y="467867"/>
                  </a:lnTo>
                  <a:lnTo>
                    <a:pt x="967779" y="467248"/>
                  </a:lnTo>
                  <a:lnTo>
                    <a:pt x="927584" y="462295"/>
                  </a:lnTo>
                  <a:lnTo>
                    <a:pt x="880491" y="445563"/>
                  </a:lnTo>
                  <a:lnTo>
                    <a:pt x="847185" y="417663"/>
                  </a:lnTo>
                  <a:lnTo>
                    <a:pt x="826325" y="379729"/>
                  </a:lnTo>
                  <a:lnTo>
                    <a:pt x="817145" y="327830"/>
                  </a:lnTo>
                  <a:lnTo>
                    <a:pt x="816546" y="306450"/>
                  </a:lnTo>
                  <a:lnTo>
                    <a:pt x="816546" y="89788"/>
                  </a:lnTo>
                  <a:lnTo>
                    <a:pt x="816479" y="82214"/>
                  </a:lnTo>
                  <a:lnTo>
                    <a:pt x="808926" y="41401"/>
                  </a:lnTo>
                  <a:lnTo>
                    <a:pt x="780605" y="27431"/>
                  </a:lnTo>
                  <a:lnTo>
                    <a:pt x="780605" y="5334"/>
                  </a:lnTo>
                  <a:close/>
                </a:path>
                <a:path w="7021195" h="467994">
                  <a:moveTo>
                    <a:pt x="338391" y="5334"/>
                  </a:moveTo>
                  <a:lnTo>
                    <a:pt x="732472" y="5334"/>
                  </a:lnTo>
                  <a:lnTo>
                    <a:pt x="732472" y="122936"/>
                  </a:lnTo>
                  <a:lnTo>
                    <a:pt x="686650" y="122936"/>
                  </a:lnTo>
                  <a:lnTo>
                    <a:pt x="683636" y="112268"/>
                  </a:lnTo>
                  <a:lnTo>
                    <a:pt x="680956" y="103124"/>
                  </a:lnTo>
                  <a:lnTo>
                    <a:pt x="665391" y="66166"/>
                  </a:lnTo>
                  <a:lnTo>
                    <a:pt x="658863" y="58674"/>
                  </a:lnTo>
                  <a:lnTo>
                    <a:pt x="655510" y="55245"/>
                  </a:lnTo>
                  <a:lnTo>
                    <a:pt x="633907" y="46100"/>
                  </a:lnTo>
                  <a:lnTo>
                    <a:pt x="628218" y="45085"/>
                  </a:lnTo>
                  <a:lnTo>
                    <a:pt x="620801" y="44576"/>
                  </a:lnTo>
                  <a:lnTo>
                    <a:pt x="611644" y="44576"/>
                  </a:lnTo>
                  <a:lnTo>
                    <a:pt x="587527" y="44576"/>
                  </a:lnTo>
                  <a:lnTo>
                    <a:pt x="587527" y="378460"/>
                  </a:lnTo>
                  <a:lnTo>
                    <a:pt x="587591" y="386792"/>
                  </a:lnTo>
                  <a:lnTo>
                    <a:pt x="592226" y="420242"/>
                  </a:lnTo>
                  <a:lnTo>
                    <a:pt x="594004" y="424052"/>
                  </a:lnTo>
                  <a:lnTo>
                    <a:pt x="628053" y="440309"/>
                  </a:lnTo>
                  <a:lnTo>
                    <a:pt x="628053" y="462534"/>
                  </a:lnTo>
                  <a:lnTo>
                    <a:pt x="443204" y="462534"/>
                  </a:lnTo>
                  <a:lnTo>
                    <a:pt x="443204" y="440309"/>
                  </a:lnTo>
                  <a:lnTo>
                    <a:pt x="452577" y="438785"/>
                  </a:lnTo>
                  <a:lnTo>
                    <a:pt x="460006" y="436752"/>
                  </a:lnTo>
                  <a:lnTo>
                    <a:pt x="465480" y="434213"/>
                  </a:lnTo>
                  <a:lnTo>
                    <a:pt x="470941" y="431546"/>
                  </a:lnTo>
                  <a:lnTo>
                    <a:pt x="475018" y="427989"/>
                  </a:lnTo>
                  <a:lnTo>
                    <a:pt x="477697" y="423290"/>
                  </a:lnTo>
                  <a:lnTo>
                    <a:pt x="480377" y="418591"/>
                  </a:lnTo>
                  <a:lnTo>
                    <a:pt x="483730" y="378460"/>
                  </a:lnTo>
                  <a:lnTo>
                    <a:pt x="483730" y="44576"/>
                  </a:lnTo>
                  <a:lnTo>
                    <a:pt x="456603" y="44576"/>
                  </a:lnTo>
                  <a:lnTo>
                    <a:pt x="447141" y="44864"/>
                  </a:lnTo>
                  <a:lnTo>
                    <a:pt x="407212" y="64008"/>
                  </a:lnTo>
                  <a:lnTo>
                    <a:pt x="390927" y="99290"/>
                  </a:lnTo>
                  <a:lnTo>
                    <a:pt x="384276" y="122936"/>
                  </a:lnTo>
                  <a:lnTo>
                    <a:pt x="338391" y="122936"/>
                  </a:lnTo>
                  <a:lnTo>
                    <a:pt x="338391" y="5334"/>
                  </a:lnTo>
                  <a:close/>
                </a:path>
                <a:path w="7021195" h="467994">
                  <a:moveTo>
                    <a:pt x="6328600" y="3048"/>
                  </a:moveTo>
                  <a:lnTo>
                    <a:pt x="6418008" y="3048"/>
                  </a:lnTo>
                  <a:lnTo>
                    <a:pt x="6528625" y="378078"/>
                  </a:lnTo>
                  <a:lnTo>
                    <a:pt x="6532121" y="389727"/>
                  </a:lnTo>
                  <a:lnTo>
                    <a:pt x="6548691" y="426465"/>
                  </a:lnTo>
                  <a:lnTo>
                    <a:pt x="6554025" y="430784"/>
                  </a:lnTo>
                  <a:lnTo>
                    <a:pt x="6559359" y="435228"/>
                  </a:lnTo>
                  <a:lnTo>
                    <a:pt x="6566852" y="438403"/>
                  </a:lnTo>
                  <a:lnTo>
                    <a:pt x="6576504" y="440309"/>
                  </a:lnTo>
                  <a:lnTo>
                    <a:pt x="6576504" y="462534"/>
                  </a:lnTo>
                  <a:lnTo>
                    <a:pt x="6391592" y="462534"/>
                  </a:lnTo>
                  <a:lnTo>
                    <a:pt x="6391592" y="440309"/>
                  </a:lnTo>
                  <a:lnTo>
                    <a:pt x="6399764" y="438979"/>
                  </a:lnTo>
                  <a:lnTo>
                    <a:pt x="6406769" y="436911"/>
                  </a:lnTo>
                  <a:lnTo>
                    <a:pt x="6412630" y="434129"/>
                  </a:lnTo>
                  <a:lnTo>
                    <a:pt x="6417373" y="430656"/>
                  </a:lnTo>
                  <a:lnTo>
                    <a:pt x="6422961" y="425576"/>
                  </a:lnTo>
                  <a:lnTo>
                    <a:pt x="6425755" y="418211"/>
                  </a:lnTo>
                  <a:lnTo>
                    <a:pt x="6425755" y="408939"/>
                  </a:lnTo>
                  <a:lnTo>
                    <a:pt x="6425755" y="401954"/>
                  </a:lnTo>
                  <a:lnTo>
                    <a:pt x="6418200" y="362983"/>
                  </a:lnTo>
                  <a:lnTo>
                    <a:pt x="6406705" y="320801"/>
                  </a:lnTo>
                  <a:lnTo>
                    <a:pt x="6263703" y="320801"/>
                  </a:lnTo>
                  <a:lnTo>
                    <a:pt x="6250390" y="359298"/>
                  </a:lnTo>
                  <a:lnTo>
                    <a:pt x="6242157" y="398303"/>
                  </a:lnTo>
                  <a:lnTo>
                    <a:pt x="6241986" y="405256"/>
                  </a:lnTo>
                  <a:lnTo>
                    <a:pt x="6244155" y="419735"/>
                  </a:lnTo>
                  <a:lnTo>
                    <a:pt x="6250670" y="430403"/>
                  </a:lnTo>
                  <a:lnTo>
                    <a:pt x="6261542" y="437261"/>
                  </a:lnTo>
                  <a:lnTo>
                    <a:pt x="6276784" y="440309"/>
                  </a:lnTo>
                  <a:lnTo>
                    <a:pt x="6276784" y="462534"/>
                  </a:lnTo>
                  <a:lnTo>
                    <a:pt x="6133782" y="462534"/>
                  </a:lnTo>
                  <a:lnTo>
                    <a:pt x="6133782" y="440309"/>
                  </a:lnTo>
                  <a:lnTo>
                    <a:pt x="6142037" y="439420"/>
                  </a:lnTo>
                  <a:lnTo>
                    <a:pt x="6149276" y="436625"/>
                  </a:lnTo>
                  <a:lnTo>
                    <a:pt x="6176525" y="404534"/>
                  </a:lnTo>
                  <a:lnTo>
                    <a:pt x="6189027" y="375030"/>
                  </a:lnTo>
                  <a:lnTo>
                    <a:pt x="6328600" y="3048"/>
                  </a:lnTo>
                  <a:close/>
                </a:path>
                <a:path w="7021195" h="467994">
                  <a:moveTo>
                    <a:pt x="4080700" y="3048"/>
                  </a:moveTo>
                  <a:lnTo>
                    <a:pt x="4170108" y="3048"/>
                  </a:lnTo>
                  <a:lnTo>
                    <a:pt x="4280725" y="378078"/>
                  </a:lnTo>
                  <a:lnTo>
                    <a:pt x="4284221" y="389727"/>
                  </a:lnTo>
                  <a:lnTo>
                    <a:pt x="4300791" y="426465"/>
                  </a:lnTo>
                  <a:lnTo>
                    <a:pt x="4306125" y="430784"/>
                  </a:lnTo>
                  <a:lnTo>
                    <a:pt x="4311459" y="435228"/>
                  </a:lnTo>
                  <a:lnTo>
                    <a:pt x="4318952" y="438403"/>
                  </a:lnTo>
                  <a:lnTo>
                    <a:pt x="4328604" y="440309"/>
                  </a:lnTo>
                  <a:lnTo>
                    <a:pt x="4328604" y="462534"/>
                  </a:lnTo>
                  <a:lnTo>
                    <a:pt x="4143692" y="462534"/>
                  </a:lnTo>
                  <a:lnTo>
                    <a:pt x="4143692" y="440309"/>
                  </a:lnTo>
                  <a:lnTo>
                    <a:pt x="4151864" y="438979"/>
                  </a:lnTo>
                  <a:lnTo>
                    <a:pt x="4158868" y="436911"/>
                  </a:lnTo>
                  <a:lnTo>
                    <a:pt x="4164730" y="434129"/>
                  </a:lnTo>
                  <a:lnTo>
                    <a:pt x="4169473" y="430656"/>
                  </a:lnTo>
                  <a:lnTo>
                    <a:pt x="4175061" y="425576"/>
                  </a:lnTo>
                  <a:lnTo>
                    <a:pt x="4177855" y="418211"/>
                  </a:lnTo>
                  <a:lnTo>
                    <a:pt x="4177855" y="408939"/>
                  </a:lnTo>
                  <a:lnTo>
                    <a:pt x="4177855" y="401954"/>
                  </a:lnTo>
                  <a:lnTo>
                    <a:pt x="4170300" y="362983"/>
                  </a:lnTo>
                  <a:lnTo>
                    <a:pt x="4158805" y="320801"/>
                  </a:lnTo>
                  <a:lnTo>
                    <a:pt x="4015803" y="320801"/>
                  </a:lnTo>
                  <a:lnTo>
                    <a:pt x="4002490" y="359298"/>
                  </a:lnTo>
                  <a:lnTo>
                    <a:pt x="3994257" y="398303"/>
                  </a:lnTo>
                  <a:lnTo>
                    <a:pt x="3994086" y="405256"/>
                  </a:lnTo>
                  <a:lnTo>
                    <a:pt x="3996255" y="419735"/>
                  </a:lnTo>
                  <a:lnTo>
                    <a:pt x="4002770" y="430403"/>
                  </a:lnTo>
                  <a:lnTo>
                    <a:pt x="4013642" y="437261"/>
                  </a:lnTo>
                  <a:lnTo>
                    <a:pt x="4028884" y="440309"/>
                  </a:lnTo>
                  <a:lnTo>
                    <a:pt x="4028884" y="462534"/>
                  </a:lnTo>
                  <a:lnTo>
                    <a:pt x="3885882" y="462534"/>
                  </a:lnTo>
                  <a:lnTo>
                    <a:pt x="3885882" y="440309"/>
                  </a:lnTo>
                  <a:lnTo>
                    <a:pt x="3894137" y="439420"/>
                  </a:lnTo>
                  <a:lnTo>
                    <a:pt x="3901376" y="436625"/>
                  </a:lnTo>
                  <a:lnTo>
                    <a:pt x="3928625" y="404534"/>
                  </a:lnTo>
                  <a:lnTo>
                    <a:pt x="3941127" y="375030"/>
                  </a:lnTo>
                  <a:lnTo>
                    <a:pt x="4080700" y="3048"/>
                  </a:lnTo>
                  <a:close/>
                </a:path>
                <a:path w="7021195" h="467994">
                  <a:moveTo>
                    <a:pt x="3741483" y="0"/>
                  </a:moveTo>
                  <a:lnTo>
                    <a:pt x="3788650" y="2089"/>
                  </a:lnTo>
                  <a:lnTo>
                    <a:pt x="3830828" y="8572"/>
                  </a:lnTo>
                  <a:lnTo>
                    <a:pt x="3859974" y="15748"/>
                  </a:lnTo>
                  <a:lnTo>
                    <a:pt x="3859974" y="112902"/>
                  </a:lnTo>
                  <a:lnTo>
                    <a:pt x="3814508" y="112902"/>
                  </a:lnTo>
                  <a:lnTo>
                    <a:pt x="3809912" y="95208"/>
                  </a:lnTo>
                  <a:lnTo>
                    <a:pt x="3804126" y="80025"/>
                  </a:lnTo>
                  <a:lnTo>
                    <a:pt x="3779627" y="49315"/>
                  </a:lnTo>
                  <a:lnTo>
                    <a:pt x="3743515" y="39242"/>
                  </a:lnTo>
                  <a:lnTo>
                    <a:pt x="3718655" y="42410"/>
                  </a:lnTo>
                  <a:lnTo>
                    <a:pt x="3678650" y="67746"/>
                  </a:lnTo>
                  <a:lnTo>
                    <a:pt x="3651597" y="118342"/>
                  </a:lnTo>
                  <a:lnTo>
                    <a:pt x="3638020" y="193625"/>
                  </a:lnTo>
                  <a:lnTo>
                    <a:pt x="3636327" y="240411"/>
                  </a:lnTo>
                  <a:lnTo>
                    <a:pt x="3637875" y="283985"/>
                  </a:lnTo>
                  <a:lnTo>
                    <a:pt x="3642518" y="321929"/>
                  </a:lnTo>
                  <a:lnTo>
                    <a:pt x="3661092" y="380873"/>
                  </a:lnTo>
                  <a:lnTo>
                    <a:pt x="3691651" y="416702"/>
                  </a:lnTo>
                  <a:lnTo>
                    <a:pt x="3733736" y="428625"/>
                  </a:lnTo>
                  <a:lnTo>
                    <a:pt x="3745432" y="428122"/>
                  </a:lnTo>
                  <a:lnTo>
                    <a:pt x="3787505" y="410225"/>
                  </a:lnTo>
                  <a:lnTo>
                    <a:pt x="3806809" y="376078"/>
                  </a:lnTo>
                  <a:lnTo>
                    <a:pt x="3814127" y="349630"/>
                  </a:lnTo>
                  <a:lnTo>
                    <a:pt x="3859974" y="349630"/>
                  </a:lnTo>
                  <a:lnTo>
                    <a:pt x="3859974" y="451103"/>
                  </a:lnTo>
                  <a:lnTo>
                    <a:pt x="3841974" y="455177"/>
                  </a:lnTo>
                  <a:lnTo>
                    <a:pt x="3792664" y="463803"/>
                  </a:lnTo>
                  <a:lnTo>
                    <a:pt x="3745658" y="467608"/>
                  </a:lnTo>
                  <a:lnTo>
                    <a:pt x="3729418" y="467867"/>
                  </a:lnTo>
                  <a:lnTo>
                    <a:pt x="3696174" y="466296"/>
                  </a:lnTo>
                  <a:lnTo>
                    <a:pt x="3639353" y="453723"/>
                  </a:lnTo>
                  <a:lnTo>
                    <a:pt x="3595181" y="428553"/>
                  </a:lnTo>
                  <a:lnTo>
                    <a:pt x="3562657" y="390644"/>
                  </a:lnTo>
                  <a:lnTo>
                    <a:pt x="3541635" y="339804"/>
                  </a:lnTo>
                  <a:lnTo>
                    <a:pt x="3531209" y="275605"/>
                  </a:lnTo>
                  <a:lnTo>
                    <a:pt x="3529901" y="238505"/>
                  </a:lnTo>
                  <a:lnTo>
                    <a:pt x="3531427" y="203311"/>
                  </a:lnTo>
                  <a:lnTo>
                    <a:pt x="3543671" y="140065"/>
                  </a:lnTo>
                  <a:lnTo>
                    <a:pt x="3568225" y="86699"/>
                  </a:lnTo>
                  <a:lnTo>
                    <a:pt x="3604472" y="45309"/>
                  </a:lnTo>
                  <a:lnTo>
                    <a:pt x="3652079" y="16448"/>
                  </a:lnTo>
                  <a:lnTo>
                    <a:pt x="3709332" y="1831"/>
                  </a:lnTo>
                  <a:lnTo>
                    <a:pt x="3741483" y="0"/>
                  </a:lnTo>
                  <a:close/>
                </a:path>
                <a:path w="7021195" h="467994">
                  <a:moveTo>
                    <a:pt x="3198177" y="0"/>
                  </a:moveTo>
                  <a:lnTo>
                    <a:pt x="3241432" y="1821"/>
                  </a:lnTo>
                  <a:lnTo>
                    <a:pt x="3284219" y="7588"/>
                  </a:lnTo>
                  <a:lnTo>
                    <a:pt x="3317049" y="14477"/>
                  </a:lnTo>
                  <a:lnTo>
                    <a:pt x="3317049" y="111505"/>
                  </a:lnTo>
                  <a:lnTo>
                    <a:pt x="3271202" y="111505"/>
                  </a:lnTo>
                  <a:lnTo>
                    <a:pt x="3267823" y="98954"/>
                  </a:lnTo>
                  <a:lnTo>
                    <a:pt x="3263979" y="87772"/>
                  </a:lnTo>
                  <a:lnTo>
                    <a:pt x="3237462" y="50770"/>
                  </a:lnTo>
                  <a:lnTo>
                    <a:pt x="3193224" y="39242"/>
                  </a:lnTo>
                  <a:lnTo>
                    <a:pt x="3183939" y="39649"/>
                  </a:lnTo>
                  <a:lnTo>
                    <a:pt x="3145567" y="54244"/>
                  </a:lnTo>
                  <a:lnTo>
                    <a:pt x="3127097" y="88788"/>
                  </a:lnTo>
                  <a:lnTo>
                    <a:pt x="3126549" y="97789"/>
                  </a:lnTo>
                  <a:lnTo>
                    <a:pt x="3127023" y="107174"/>
                  </a:lnTo>
                  <a:lnTo>
                    <a:pt x="3144170" y="145541"/>
                  </a:lnTo>
                  <a:lnTo>
                    <a:pt x="3181175" y="173751"/>
                  </a:lnTo>
                  <a:lnTo>
                    <a:pt x="3211004" y="190246"/>
                  </a:lnTo>
                  <a:lnTo>
                    <a:pt x="3230483" y="200886"/>
                  </a:lnTo>
                  <a:lnTo>
                    <a:pt x="3262868" y="221928"/>
                  </a:lnTo>
                  <a:lnTo>
                    <a:pt x="3296269" y="253793"/>
                  </a:lnTo>
                  <a:lnTo>
                    <a:pt x="3315479" y="289782"/>
                  </a:lnTo>
                  <a:lnTo>
                    <a:pt x="3321748" y="333501"/>
                  </a:lnTo>
                  <a:lnTo>
                    <a:pt x="3320557" y="353460"/>
                  </a:lnTo>
                  <a:lnTo>
                    <a:pt x="3302698" y="405002"/>
                  </a:lnTo>
                  <a:lnTo>
                    <a:pt x="3264265" y="442614"/>
                  </a:lnTo>
                  <a:lnTo>
                    <a:pt x="3228145" y="458706"/>
                  </a:lnTo>
                  <a:lnTo>
                    <a:pt x="3185957" y="466846"/>
                  </a:lnTo>
                  <a:lnTo>
                    <a:pt x="3162744" y="467867"/>
                  </a:lnTo>
                  <a:lnTo>
                    <a:pt x="3145506" y="467627"/>
                  </a:lnTo>
                  <a:lnTo>
                    <a:pt x="3091624" y="463930"/>
                  </a:lnTo>
                  <a:lnTo>
                    <a:pt x="3038582" y="456233"/>
                  </a:lnTo>
                  <a:lnTo>
                    <a:pt x="3022028" y="452754"/>
                  </a:lnTo>
                  <a:lnTo>
                    <a:pt x="3022028" y="349630"/>
                  </a:lnTo>
                  <a:lnTo>
                    <a:pt x="3068002" y="349630"/>
                  </a:lnTo>
                  <a:lnTo>
                    <a:pt x="3072886" y="368276"/>
                  </a:lnTo>
                  <a:lnTo>
                    <a:pt x="3079162" y="384397"/>
                  </a:lnTo>
                  <a:lnTo>
                    <a:pt x="3106876" y="417641"/>
                  </a:lnTo>
                  <a:lnTo>
                    <a:pt x="3153346" y="428625"/>
                  </a:lnTo>
                  <a:lnTo>
                    <a:pt x="3162992" y="428216"/>
                  </a:lnTo>
                  <a:lnTo>
                    <a:pt x="3203067" y="413194"/>
                  </a:lnTo>
                  <a:lnTo>
                    <a:pt x="3223109" y="373729"/>
                  </a:lnTo>
                  <a:lnTo>
                    <a:pt x="3223704" y="362965"/>
                  </a:lnTo>
                  <a:lnTo>
                    <a:pt x="3223226" y="352938"/>
                  </a:lnTo>
                  <a:lnTo>
                    <a:pt x="3205956" y="312165"/>
                  </a:lnTo>
                  <a:lnTo>
                    <a:pt x="3170777" y="283892"/>
                  </a:lnTo>
                  <a:lnTo>
                    <a:pt x="3130954" y="262310"/>
                  </a:lnTo>
                  <a:lnTo>
                    <a:pt x="3118834" y="255619"/>
                  </a:lnTo>
                  <a:lnTo>
                    <a:pt x="3086278" y="234590"/>
                  </a:lnTo>
                  <a:lnTo>
                    <a:pt x="3053377" y="202152"/>
                  </a:lnTo>
                  <a:lnTo>
                    <a:pt x="3033694" y="163476"/>
                  </a:lnTo>
                  <a:lnTo>
                    <a:pt x="3029140" y="128650"/>
                  </a:lnTo>
                  <a:lnTo>
                    <a:pt x="3030406" y="108787"/>
                  </a:lnTo>
                  <a:lnTo>
                    <a:pt x="3049587" y="58674"/>
                  </a:lnTo>
                  <a:lnTo>
                    <a:pt x="3090449" y="23276"/>
                  </a:lnTo>
                  <a:lnTo>
                    <a:pt x="3128740" y="8411"/>
                  </a:lnTo>
                  <a:lnTo>
                    <a:pt x="3173507" y="930"/>
                  </a:lnTo>
                  <a:lnTo>
                    <a:pt x="3198177" y="0"/>
                  </a:lnTo>
                  <a:close/>
                </a:path>
                <a:path w="7021195" h="467994">
                  <a:moveTo>
                    <a:pt x="176136" y="0"/>
                  </a:moveTo>
                  <a:lnTo>
                    <a:pt x="219332" y="1821"/>
                  </a:lnTo>
                  <a:lnTo>
                    <a:pt x="262108" y="7588"/>
                  </a:lnTo>
                  <a:lnTo>
                    <a:pt x="295008" y="14477"/>
                  </a:lnTo>
                  <a:lnTo>
                    <a:pt x="295008" y="111505"/>
                  </a:lnTo>
                  <a:lnTo>
                    <a:pt x="249135" y="111505"/>
                  </a:lnTo>
                  <a:lnTo>
                    <a:pt x="245735" y="98954"/>
                  </a:lnTo>
                  <a:lnTo>
                    <a:pt x="241895" y="87772"/>
                  </a:lnTo>
                  <a:lnTo>
                    <a:pt x="215347" y="50770"/>
                  </a:lnTo>
                  <a:lnTo>
                    <a:pt x="171107" y="39242"/>
                  </a:lnTo>
                  <a:lnTo>
                    <a:pt x="161820" y="39649"/>
                  </a:lnTo>
                  <a:lnTo>
                    <a:pt x="123478" y="54244"/>
                  </a:lnTo>
                  <a:lnTo>
                    <a:pt x="105015" y="88788"/>
                  </a:lnTo>
                  <a:lnTo>
                    <a:pt x="104470" y="97789"/>
                  </a:lnTo>
                  <a:lnTo>
                    <a:pt x="104941" y="107174"/>
                  </a:lnTo>
                  <a:lnTo>
                    <a:pt x="122097" y="145541"/>
                  </a:lnTo>
                  <a:lnTo>
                    <a:pt x="159059" y="173751"/>
                  </a:lnTo>
                  <a:lnTo>
                    <a:pt x="188861" y="190246"/>
                  </a:lnTo>
                  <a:lnTo>
                    <a:pt x="208356" y="200886"/>
                  </a:lnTo>
                  <a:lnTo>
                    <a:pt x="240755" y="221928"/>
                  </a:lnTo>
                  <a:lnTo>
                    <a:pt x="274164" y="253793"/>
                  </a:lnTo>
                  <a:lnTo>
                    <a:pt x="293388" y="289782"/>
                  </a:lnTo>
                  <a:lnTo>
                    <a:pt x="299694" y="333501"/>
                  </a:lnTo>
                  <a:lnTo>
                    <a:pt x="298503" y="353460"/>
                  </a:lnTo>
                  <a:lnTo>
                    <a:pt x="280619" y="405002"/>
                  </a:lnTo>
                  <a:lnTo>
                    <a:pt x="242192" y="442614"/>
                  </a:lnTo>
                  <a:lnTo>
                    <a:pt x="206069" y="458706"/>
                  </a:lnTo>
                  <a:lnTo>
                    <a:pt x="163873" y="466846"/>
                  </a:lnTo>
                  <a:lnTo>
                    <a:pt x="140639" y="467867"/>
                  </a:lnTo>
                  <a:lnTo>
                    <a:pt x="123383" y="467627"/>
                  </a:lnTo>
                  <a:lnTo>
                    <a:pt x="69481" y="463930"/>
                  </a:lnTo>
                  <a:lnTo>
                    <a:pt x="16523" y="456233"/>
                  </a:lnTo>
                  <a:lnTo>
                    <a:pt x="0" y="452754"/>
                  </a:lnTo>
                  <a:lnTo>
                    <a:pt x="0" y="349630"/>
                  </a:lnTo>
                  <a:lnTo>
                    <a:pt x="45872" y="349630"/>
                  </a:lnTo>
                  <a:lnTo>
                    <a:pt x="50761" y="368276"/>
                  </a:lnTo>
                  <a:lnTo>
                    <a:pt x="57049" y="384397"/>
                  </a:lnTo>
                  <a:lnTo>
                    <a:pt x="84770" y="417641"/>
                  </a:lnTo>
                  <a:lnTo>
                    <a:pt x="131267" y="428625"/>
                  </a:lnTo>
                  <a:lnTo>
                    <a:pt x="140894" y="428216"/>
                  </a:lnTo>
                  <a:lnTo>
                    <a:pt x="180948" y="413194"/>
                  </a:lnTo>
                  <a:lnTo>
                    <a:pt x="200989" y="373729"/>
                  </a:lnTo>
                  <a:lnTo>
                    <a:pt x="201587" y="362965"/>
                  </a:lnTo>
                  <a:lnTo>
                    <a:pt x="201105" y="352938"/>
                  </a:lnTo>
                  <a:lnTo>
                    <a:pt x="183837" y="312165"/>
                  </a:lnTo>
                  <a:lnTo>
                    <a:pt x="148678" y="283892"/>
                  </a:lnTo>
                  <a:lnTo>
                    <a:pt x="108807" y="262310"/>
                  </a:lnTo>
                  <a:lnTo>
                    <a:pt x="96689" y="255619"/>
                  </a:lnTo>
                  <a:lnTo>
                    <a:pt x="64174" y="234590"/>
                  </a:lnTo>
                  <a:lnTo>
                    <a:pt x="31309" y="202152"/>
                  </a:lnTo>
                  <a:lnTo>
                    <a:pt x="11648" y="163476"/>
                  </a:lnTo>
                  <a:lnTo>
                    <a:pt x="7035" y="128650"/>
                  </a:lnTo>
                  <a:lnTo>
                    <a:pt x="8312" y="108787"/>
                  </a:lnTo>
                  <a:lnTo>
                    <a:pt x="27457" y="58674"/>
                  </a:lnTo>
                  <a:lnTo>
                    <a:pt x="68360" y="23276"/>
                  </a:lnTo>
                  <a:lnTo>
                    <a:pt x="106663" y="8411"/>
                  </a:lnTo>
                  <a:lnTo>
                    <a:pt x="151449" y="930"/>
                  </a:lnTo>
                  <a:lnTo>
                    <a:pt x="17613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20234" y="1585307"/>
            <a:ext cx="7541895" cy="4944745"/>
            <a:chOff x="420234" y="1585307"/>
            <a:chExt cx="7541895" cy="494474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0234" y="1585307"/>
              <a:ext cx="7541531" cy="24678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0234" y="4061807"/>
              <a:ext cx="7541531" cy="246783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93826" y="1774317"/>
            <a:ext cx="6999605" cy="444309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 algn="just">
              <a:lnSpc>
                <a:spcPct val="87900"/>
              </a:lnSpc>
              <a:spcBef>
                <a:spcPts val="610"/>
              </a:spcBef>
            </a:pP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These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15" dirty="0">
                <a:solidFill>
                  <a:srgbClr val="FFFFFF"/>
                </a:solidFill>
                <a:latin typeface="Cambria"/>
                <a:cs typeface="Cambria"/>
              </a:rPr>
              <a:t>are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learning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15" dirty="0">
                <a:solidFill>
                  <a:srgbClr val="FFFFFF"/>
                </a:solidFill>
                <a:latin typeface="Cambria"/>
                <a:cs typeface="Cambria"/>
              </a:rPr>
              <a:t>activity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5" dirty="0">
                <a:solidFill>
                  <a:srgbClr val="FFFFFF"/>
                </a:solidFill>
                <a:latin typeface="Cambria"/>
                <a:cs typeface="Cambria"/>
              </a:rPr>
              <a:t>as </a:t>
            </a:r>
            <a:r>
              <a:rPr sz="3500" spc="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15" dirty="0">
                <a:solidFill>
                  <a:srgbClr val="FFFFFF"/>
                </a:solidFill>
                <a:latin typeface="Cambria"/>
                <a:cs typeface="Cambria"/>
              </a:rPr>
              <a:t>well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as</a:t>
            </a:r>
            <a:r>
              <a:rPr sz="35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plan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care,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15" dirty="0">
                <a:solidFill>
                  <a:srgbClr val="FFFFFF"/>
                </a:solidFill>
                <a:latin typeface="Cambria"/>
                <a:cs typeface="Cambria"/>
              </a:rPr>
              <a:t>they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25" dirty="0">
                <a:solidFill>
                  <a:srgbClr val="FFFFFF"/>
                </a:solidFill>
                <a:latin typeface="Cambria"/>
                <a:cs typeface="Cambria"/>
              </a:rPr>
              <a:t>may</a:t>
            </a:r>
            <a:r>
              <a:rPr sz="3500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be </a:t>
            </a:r>
            <a:r>
              <a:rPr sz="35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15" dirty="0">
                <a:solidFill>
                  <a:srgbClr val="FFFFFF"/>
                </a:solidFill>
                <a:latin typeface="Cambria"/>
                <a:cs typeface="Cambria"/>
              </a:rPr>
              <a:t>more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15" dirty="0">
                <a:solidFill>
                  <a:srgbClr val="FFFFFF"/>
                </a:solidFill>
                <a:latin typeface="Cambria"/>
                <a:cs typeface="Cambria"/>
              </a:rPr>
              <a:t>lengthy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&amp;</a:t>
            </a:r>
            <a:r>
              <a:rPr sz="35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detailed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than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care </a:t>
            </a:r>
            <a:r>
              <a:rPr sz="3500" spc="-7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plan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25" dirty="0">
                <a:solidFill>
                  <a:srgbClr val="FFFFFF"/>
                </a:solidFill>
                <a:latin typeface="Cambria"/>
                <a:cs typeface="Cambria"/>
              </a:rPr>
              <a:t>by 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working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 nurses.</a:t>
            </a:r>
            <a:endParaRPr sz="35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000">
              <a:latin typeface="Cambria"/>
              <a:cs typeface="Cambria"/>
            </a:endParaRPr>
          </a:p>
          <a:p>
            <a:pPr marL="12700" marR="8255" algn="just">
              <a:lnSpc>
                <a:spcPct val="87900"/>
              </a:lnSpc>
              <a:spcBef>
                <a:spcPts val="5"/>
              </a:spcBef>
            </a:pP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They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25" dirty="0">
                <a:solidFill>
                  <a:srgbClr val="FFFFFF"/>
                </a:solidFill>
                <a:latin typeface="Cambria"/>
                <a:cs typeface="Cambria"/>
              </a:rPr>
              <a:t>may</a:t>
            </a:r>
            <a:r>
              <a:rPr sz="3500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also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modify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15" dirty="0">
                <a:solidFill>
                  <a:srgbClr val="FFFFFF"/>
                </a:solidFill>
                <a:latin typeface="Cambria"/>
                <a:cs typeface="Cambria"/>
              </a:rPr>
              <a:t>four 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column 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(previous) 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plan </a:t>
            </a:r>
            <a:r>
              <a:rPr sz="3500" spc="-25" dirty="0">
                <a:solidFill>
                  <a:srgbClr val="FFFFFF"/>
                </a:solidFill>
                <a:latin typeface="Cambria"/>
                <a:cs typeface="Cambria"/>
              </a:rPr>
              <a:t>by 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adding 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a </a:t>
            </a:r>
            <a:r>
              <a:rPr sz="35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column</a:t>
            </a:r>
            <a:r>
              <a:rPr sz="35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20" dirty="0">
                <a:solidFill>
                  <a:srgbClr val="FFFFFF"/>
                </a:solidFill>
                <a:latin typeface="Cambria"/>
                <a:cs typeface="Cambria"/>
              </a:rPr>
              <a:t>for</a:t>
            </a:r>
            <a:r>
              <a:rPr sz="35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rationale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after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 the 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5" dirty="0">
                <a:solidFill>
                  <a:srgbClr val="FFFFFF"/>
                </a:solidFill>
                <a:latin typeface="Cambria"/>
                <a:cs typeface="Cambria"/>
              </a:rPr>
              <a:t>nursing</a:t>
            </a:r>
            <a:r>
              <a:rPr sz="35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Cambria"/>
                <a:cs typeface="Cambria"/>
              </a:rPr>
              <a:t>order</a:t>
            </a:r>
            <a:r>
              <a:rPr sz="3500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dirty="0">
                <a:solidFill>
                  <a:srgbClr val="FFFFFF"/>
                </a:solidFill>
                <a:latin typeface="Cambria"/>
                <a:cs typeface="Cambria"/>
              </a:rPr>
              <a:t>column</a:t>
            </a:r>
            <a:endParaRPr sz="35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8023" y="955421"/>
            <a:ext cx="6586855" cy="511809"/>
            <a:chOff x="898023" y="955421"/>
            <a:chExt cx="6586855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8023" y="1268272"/>
              <a:ext cx="6566891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2970" y="959993"/>
              <a:ext cx="6576822" cy="311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21968" y="1022096"/>
              <a:ext cx="5541010" cy="125730"/>
            </a:xfrm>
            <a:custGeom>
              <a:avLst/>
              <a:gdLst/>
              <a:ahLst/>
              <a:cxnLst/>
              <a:rect l="l" t="t" r="r" b="b"/>
              <a:pathLst>
                <a:path w="5541009" h="125730">
                  <a:moveTo>
                    <a:pt x="5505196" y="0"/>
                  </a:moveTo>
                  <a:lnTo>
                    <a:pt x="5460491" y="125602"/>
                  </a:lnTo>
                  <a:lnTo>
                    <a:pt x="5540883" y="125602"/>
                  </a:lnTo>
                  <a:lnTo>
                    <a:pt x="5505196" y="0"/>
                  </a:lnTo>
                  <a:close/>
                </a:path>
                <a:path w="5541009" h="125730">
                  <a:moveTo>
                    <a:pt x="4008628" y="0"/>
                  </a:moveTo>
                  <a:lnTo>
                    <a:pt x="3963924" y="125602"/>
                  </a:lnTo>
                  <a:lnTo>
                    <a:pt x="4044315" y="125602"/>
                  </a:lnTo>
                  <a:lnTo>
                    <a:pt x="4008628" y="0"/>
                  </a:lnTo>
                  <a:close/>
                </a:path>
                <a:path w="5541009" h="125730">
                  <a:moveTo>
                    <a:pt x="44703" y="0"/>
                  </a:moveTo>
                  <a:lnTo>
                    <a:pt x="0" y="125602"/>
                  </a:lnTo>
                  <a:lnTo>
                    <a:pt x="80390" y="125602"/>
                  </a:lnTo>
                  <a:lnTo>
                    <a:pt x="4470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7221" y="985139"/>
              <a:ext cx="89789" cy="1352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1233" y="985139"/>
              <a:ext cx="91059" cy="13373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955669" y="989711"/>
              <a:ext cx="113030" cy="252729"/>
            </a:xfrm>
            <a:custGeom>
              <a:avLst/>
              <a:gdLst/>
              <a:ahLst/>
              <a:cxnLst/>
              <a:rect l="l" t="t" r="r" b="b"/>
              <a:pathLst>
                <a:path w="113029" h="252730">
                  <a:moveTo>
                    <a:pt x="19811" y="0"/>
                  </a:moveTo>
                  <a:lnTo>
                    <a:pt x="10667" y="0"/>
                  </a:lnTo>
                  <a:lnTo>
                    <a:pt x="4063" y="126"/>
                  </a:lnTo>
                  <a:lnTo>
                    <a:pt x="0" y="380"/>
                  </a:lnTo>
                  <a:lnTo>
                    <a:pt x="0" y="251587"/>
                  </a:lnTo>
                  <a:lnTo>
                    <a:pt x="2666" y="251967"/>
                  </a:lnTo>
                  <a:lnTo>
                    <a:pt x="9397" y="252222"/>
                  </a:lnTo>
                  <a:lnTo>
                    <a:pt x="20319" y="252222"/>
                  </a:lnTo>
                  <a:lnTo>
                    <a:pt x="61594" y="245110"/>
                  </a:lnTo>
                  <a:lnTo>
                    <a:pt x="95535" y="212661"/>
                  </a:lnTo>
                  <a:lnTo>
                    <a:pt x="108221" y="176277"/>
                  </a:lnTo>
                  <a:lnTo>
                    <a:pt x="112775" y="124967"/>
                  </a:lnTo>
                  <a:lnTo>
                    <a:pt x="112061" y="104651"/>
                  </a:lnTo>
                  <a:lnTo>
                    <a:pt x="101345" y="54610"/>
                  </a:lnTo>
                  <a:lnTo>
                    <a:pt x="79057" y="20784"/>
                  </a:lnTo>
                  <a:lnTo>
                    <a:pt x="33748" y="831"/>
                  </a:lnTo>
                  <a:lnTo>
                    <a:pt x="1981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24405" y="985139"/>
              <a:ext cx="89789" cy="13525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02970" y="959993"/>
              <a:ext cx="6577330" cy="312420"/>
            </a:xfrm>
            <a:custGeom>
              <a:avLst/>
              <a:gdLst/>
              <a:ahLst/>
              <a:cxnLst/>
              <a:rect l="l" t="t" r="r" b="b"/>
              <a:pathLst>
                <a:path w="6577330" h="312419">
                  <a:moveTo>
                    <a:pt x="6305677" y="3556"/>
                  </a:moveTo>
                  <a:lnTo>
                    <a:pt x="6396101" y="3556"/>
                  </a:lnTo>
                  <a:lnTo>
                    <a:pt x="6475095" y="140843"/>
                  </a:lnTo>
                  <a:lnTo>
                    <a:pt x="6494272" y="175895"/>
                  </a:lnTo>
                  <a:lnTo>
                    <a:pt x="6515227" y="217678"/>
                  </a:lnTo>
                  <a:lnTo>
                    <a:pt x="6518783" y="217678"/>
                  </a:lnTo>
                  <a:lnTo>
                    <a:pt x="6517763" y="190388"/>
                  </a:lnTo>
                  <a:lnTo>
                    <a:pt x="6517005" y="161861"/>
                  </a:lnTo>
                  <a:lnTo>
                    <a:pt x="6516532" y="132095"/>
                  </a:lnTo>
                  <a:lnTo>
                    <a:pt x="6516370" y="101092"/>
                  </a:lnTo>
                  <a:lnTo>
                    <a:pt x="6516370" y="59562"/>
                  </a:lnTo>
                  <a:lnTo>
                    <a:pt x="6516370" y="49911"/>
                  </a:lnTo>
                  <a:lnTo>
                    <a:pt x="6511798" y="28829"/>
                  </a:lnTo>
                  <a:lnTo>
                    <a:pt x="6510274" y="26543"/>
                  </a:lnTo>
                  <a:lnTo>
                    <a:pt x="6508114" y="24637"/>
                  </a:lnTo>
                  <a:lnTo>
                    <a:pt x="6505575" y="23241"/>
                  </a:lnTo>
                  <a:lnTo>
                    <a:pt x="6502908" y="21717"/>
                  </a:lnTo>
                  <a:lnTo>
                    <a:pt x="6498589" y="20066"/>
                  </a:lnTo>
                  <a:lnTo>
                    <a:pt x="6492494" y="18287"/>
                  </a:lnTo>
                  <a:lnTo>
                    <a:pt x="6492494" y="3556"/>
                  </a:lnTo>
                  <a:lnTo>
                    <a:pt x="6576822" y="3556"/>
                  </a:lnTo>
                  <a:lnTo>
                    <a:pt x="6576822" y="18287"/>
                  </a:lnTo>
                  <a:lnTo>
                    <a:pt x="6570980" y="20193"/>
                  </a:lnTo>
                  <a:lnTo>
                    <a:pt x="6566661" y="21844"/>
                  </a:lnTo>
                  <a:lnTo>
                    <a:pt x="6564249" y="23241"/>
                  </a:lnTo>
                  <a:lnTo>
                    <a:pt x="6561835" y="24511"/>
                  </a:lnTo>
                  <a:lnTo>
                    <a:pt x="6559677" y="26289"/>
                  </a:lnTo>
                  <a:lnTo>
                    <a:pt x="6558026" y="28575"/>
                  </a:lnTo>
                  <a:lnTo>
                    <a:pt x="6556248" y="30861"/>
                  </a:lnTo>
                  <a:lnTo>
                    <a:pt x="6554978" y="34162"/>
                  </a:lnTo>
                  <a:lnTo>
                    <a:pt x="6554088" y="38735"/>
                  </a:lnTo>
                  <a:lnTo>
                    <a:pt x="6553200" y="43307"/>
                  </a:lnTo>
                  <a:lnTo>
                    <a:pt x="6552819" y="50165"/>
                  </a:lnTo>
                  <a:lnTo>
                    <a:pt x="6552819" y="59562"/>
                  </a:lnTo>
                  <a:lnTo>
                    <a:pt x="6552819" y="308356"/>
                  </a:lnTo>
                  <a:lnTo>
                    <a:pt x="6496050" y="308356"/>
                  </a:lnTo>
                  <a:lnTo>
                    <a:pt x="6395593" y="134620"/>
                  </a:lnTo>
                  <a:lnTo>
                    <a:pt x="6386089" y="117931"/>
                  </a:lnTo>
                  <a:lnTo>
                    <a:pt x="6377955" y="103124"/>
                  </a:lnTo>
                  <a:lnTo>
                    <a:pt x="6371179" y="90221"/>
                  </a:lnTo>
                  <a:lnTo>
                    <a:pt x="6365748" y="79248"/>
                  </a:lnTo>
                  <a:lnTo>
                    <a:pt x="6363715" y="79248"/>
                  </a:lnTo>
                  <a:lnTo>
                    <a:pt x="6364642" y="103584"/>
                  </a:lnTo>
                  <a:lnTo>
                    <a:pt x="6365319" y="128587"/>
                  </a:lnTo>
                  <a:lnTo>
                    <a:pt x="6365734" y="154257"/>
                  </a:lnTo>
                  <a:lnTo>
                    <a:pt x="6365875" y="180594"/>
                  </a:lnTo>
                  <a:lnTo>
                    <a:pt x="6365875" y="252476"/>
                  </a:lnTo>
                  <a:lnTo>
                    <a:pt x="6365875" y="263652"/>
                  </a:lnTo>
                  <a:lnTo>
                    <a:pt x="6366509" y="271399"/>
                  </a:lnTo>
                  <a:lnTo>
                    <a:pt x="6367653" y="275971"/>
                  </a:lnTo>
                  <a:lnTo>
                    <a:pt x="6368669" y="280416"/>
                  </a:lnTo>
                  <a:lnTo>
                    <a:pt x="6370701" y="283972"/>
                  </a:lnTo>
                  <a:lnTo>
                    <a:pt x="6373622" y="286512"/>
                  </a:lnTo>
                  <a:lnTo>
                    <a:pt x="6376543" y="289179"/>
                  </a:lnTo>
                  <a:lnTo>
                    <a:pt x="6382004" y="291465"/>
                  </a:lnTo>
                  <a:lnTo>
                    <a:pt x="6390005" y="293497"/>
                  </a:lnTo>
                  <a:lnTo>
                    <a:pt x="6390005" y="308356"/>
                  </a:lnTo>
                  <a:lnTo>
                    <a:pt x="6305677" y="308356"/>
                  </a:lnTo>
                  <a:lnTo>
                    <a:pt x="6305677" y="293497"/>
                  </a:lnTo>
                  <a:lnTo>
                    <a:pt x="6311137" y="292100"/>
                  </a:lnTo>
                  <a:lnTo>
                    <a:pt x="6315456" y="290449"/>
                  </a:lnTo>
                  <a:lnTo>
                    <a:pt x="6329553" y="259461"/>
                  </a:lnTo>
                  <a:lnTo>
                    <a:pt x="6329553" y="252476"/>
                  </a:lnTo>
                  <a:lnTo>
                    <a:pt x="6329553" y="59436"/>
                  </a:lnTo>
                  <a:lnTo>
                    <a:pt x="6329553" y="48260"/>
                  </a:lnTo>
                  <a:lnTo>
                    <a:pt x="6329045" y="40512"/>
                  </a:lnTo>
                  <a:lnTo>
                    <a:pt x="6328029" y="36322"/>
                  </a:lnTo>
                  <a:lnTo>
                    <a:pt x="6327139" y="32004"/>
                  </a:lnTo>
                  <a:lnTo>
                    <a:pt x="6325108" y="28448"/>
                  </a:lnTo>
                  <a:lnTo>
                    <a:pt x="6322059" y="25654"/>
                  </a:lnTo>
                  <a:lnTo>
                    <a:pt x="6319011" y="22860"/>
                  </a:lnTo>
                  <a:lnTo>
                    <a:pt x="6313551" y="20447"/>
                  </a:lnTo>
                  <a:lnTo>
                    <a:pt x="6305677" y="18287"/>
                  </a:lnTo>
                  <a:lnTo>
                    <a:pt x="6305677" y="3556"/>
                  </a:lnTo>
                  <a:close/>
                </a:path>
                <a:path w="6577330" h="312419">
                  <a:moveTo>
                    <a:pt x="5756148" y="3556"/>
                  </a:moveTo>
                  <a:lnTo>
                    <a:pt x="5873369" y="3556"/>
                  </a:lnTo>
                  <a:lnTo>
                    <a:pt x="5873369" y="18287"/>
                  </a:lnTo>
                  <a:lnTo>
                    <a:pt x="5868034" y="19812"/>
                  </a:lnTo>
                  <a:lnTo>
                    <a:pt x="5863716" y="21336"/>
                  </a:lnTo>
                  <a:lnTo>
                    <a:pt x="5860669" y="23114"/>
                  </a:lnTo>
                  <a:lnTo>
                    <a:pt x="5857494" y="24765"/>
                  </a:lnTo>
                  <a:lnTo>
                    <a:pt x="5855081" y="27178"/>
                  </a:lnTo>
                  <a:lnTo>
                    <a:pt x="5853430" y="30099"/>
                  </a:lnTo>
                  <a:lnTo>
                    <a:pt x="5851652" y="33147"/>
                  </a:lnTo>
                  <a:lnTo>
                    <a:pt x="5850508" y="36957"/>
                  </a:lnTo>
                  <a:lnTo>
                    <a:pt x="5850001" y="41656"/>
                  </a:lnTo>
                  <a:lnTo>
                    <a:pt x="5849493" y="46355"/>
                  </a:lnTo>
                  <a:lnTo>
                    <a:pt x="5849238" y="52197"/>
                  </a:lnTo>
                  <a:lnTo>
                    <a:pt x="5849238" y="59436"/>
                  </a:lnTo>
                  <a:lnTo>
                    <a:pt x="5849238" y="281686"/>
                  </a:lnTo>
                  <a:lnTo>
                    <a:pt x="5892546" y="281686"/>
                  </a:lnTo>
                  <a:lnTo>
                    <a:pt x="5901182" y="281686"/>
                  </a:lnTo>
                  <a:lnTo>
                    <a:pt x="5908039" y="280416"/>
                  </a:lnTo>
                  <a:lnTo>
                    <a:pt x="5913247" y="277749"/>
                  </a:lnTo>
                  <a:lnTo>
                    <a:pt x="5918581" y="275082"/>
                  </a:lnTo>
                  <a:lnTo>
                    <a:pt x="5923026" y="270891"/>
                  </a:lnTo>
                  <a:lnTo>
                    <a:pt x="5926835" y="265303"/>
                  </a:lnTo>
                  <a:lnTo>
                    <a:pt x="5930646" y="259715"/>
                  </a:lnTo>
                  <a:lnTo>
                    <a:pt x="5933948" y="252476"/>
                  </a:lnTo>
                  <a:lnTo>
                    <a:pt x="5936614" y="243459"/>
                  </a:lnTo>
                  <a:lnTo>
                    <a:pt x="5938593" y="236793"/>
                  </a:lnTo>
                  <a:lnTo>
                    <a:pt x="5940345" y="230330"/>
                  </a:lnTo>
                  <a:lnTo>
                    <a:pt x="5941883" y="224081"/>
                  </a:lnTo>
                  <a:lnTo>
                    <a:pt x="5943219" y="218059"/>
                  </a:lnTo>
                  <a:lnTo>
                    <a:pt x="5973826" y="218059"/>
                  </a:lnTo>
                  <a:lnTo>
                    <a:pt x="5968873" y="308356"/>
                  </a:lnTo>
                  <a:lnTo>
                    <a:pt x="5756148" y="308356"/>
                  </a:lnTo>
                  <a:lnTo>
                    <a:pt x="5756148" y="293497"/>
                  </a:lnTo>
                  <a:lnTo>
                    <a:pt x="5761608" y="292100"/>
                  </a:lnTo>
                  <a:lnTo>
                    <a:pt x="5766054" y="290449"/>
                  </a:lnTo>
                  <a:lnTo>
                    <a:pt x="5769229" y="288671"/>
                  </a:lnTo>
                  <a:lnTo>
                    <a:pt x="5772404" y="286893"/>
                  </a:lnTo>
                  <a:lnTo>
                    <a:pt x="5774816" y="284480"/>
                  </a:lnTo>
                  <a:lnTo>
                    <a:pt x="5776340" y="281432"/>
                  </a:lnTo>
                  <a:lnTo>
                    <a:pt x="5777864" y="278384"/>
                  </a:lnTo>
                  <a:lnTo>
                    <a:pt x="5778881" y="274447"/>
                  </a:lnTo>
                  <a:lnTo>
                    <a:pt x="5779388" y="269748"/>
                  </a:lnTo>
                  <a:lnTo>
                    <a:pt x="5779770" y="265049"/>
                  </a:lnTo>
                  <a:lnTo>
                    <a:pt x="5780024" y="259207"/>
                  </a:lnTo>
                  <a:lnTo>
                    <a:pt x="5780024" y="252095"/>
                  </a:lnTo>
                  <a:lnTo>
                    <a:pt x="5780024" y="59817"/>
                  </a:lnTo>
                  <a:lnTo>
                    <a:pt x="5780024" y="52832"/>
                  </a:lnTo>
                  <a:lnTo>
                    <a:pt x="5779897" y="46990"/>
                  </a:lnTo>
                  <a:lnTo>
                    <a:pt x="5779515" y="42164"/>
                  </a:lnTo>
                  <a:lnTo>
                    <a:pt x="5779134" y="37465"/>
                  </a:lnTo>
                  <a:lnTo>
                    <a:pt x="5778119" y="33528"/>
                  </a:lnTo>
                  <a:lnTo>
                    <a:pt x="5776595" y="30607"/>
                  </a:lnTo>
                  <a:lnTo>
                    <a:pt x="5775071" y="27559"/>
                  </a:lnTo>
                  <a:lnTo>
                    <a:pt x="5772658" y="25146"/>
                  </a:lnTo>
                  <a:lnTo>
                    <a:pt x="5769483" y="23368"/>
                  </a:lnTo>
                  <a:lnTo>
                    <a:pt x="5766181" y="21462"/>
                  </a:lnTo>
                  <a:lnTo>
                    <a:pt x="5761862" y="19812"/>
                  </a:lnTo>
                  <a:lnTo>
                    <a:pt x="5756148" y="18287"/>
                  </a:lnTo>
                  <a:lnTo>
                    <a:pt x="5756148" y="3556"/>
                  </a:lnTo>
                  <a:close/>
                </a:path>
                <a:path w="6577330" h="312419">
                  <a:moveTo>
                    <a:pt x="5475732" y="3556"/>
                  </a:moveTo>
                  <a:lnTo>
                    <a:pt x="5605399" y="3556"/>
                  </a:lnTo>
                  <a:lnTo>
                    <a:pt x="5631902" y="4818"/>
                  </a:lnTo>
                  <a:lnTo>
                    <a:pt x="5674193" y="14914"/>
                  </a:lnTo>
                  <a:lnTo>
                    <a:pt x="5711126" y="49387"/>
                  </a:lnTo>
                  <a:lnTo>
                    <a:pt x="5718175" y="85979"/>
                  </a:lnTo>
                  <a:lnTo>
                    <a:pt x="5717343" y="100339"/>
                  </a:lnTo>
                  <a:lnTo>
                    <a:pt x="5704966" y="137541"/>
                  </a:lnTo>
                  <a:lnTo>
                    <a:pt x="5666866" y="170687"/>
                  </a:lnTo>
                  <a:lnTo>
                    <a:pt x="5622236" y="181278"/>
                  </a:lnTo>
                  <a:lnTo>
                    <a:pt x="5604256" y="181991"/>
                  </a:lnTo>
                  <a:lnTo>
                    <a:pt x="5593969" y="181923"/>
                  </a:lnTo>
                  <a:lnTo>
                    <a:pt x="5584634" y="181737"/>
                  </a:lnTo>
                  <a:lnTo>
                    <a:pt x="5576252" y="181455"/>
                  </a:lnTo>
                  <a:lnTo>
                    <a:pt x="5568823" y="181102"/>
                  </a:lnTo>
                  <a:lnTo>
                    <a:pt x="5568823" y="252476"/>
                  </a:lnTo>
                  <a:lnTo>
                    <a:pt x="5568823" y="262255"/>
                  </a:lnTo>
                  <a:lnTo>
                    <a:pt x="5569204" y="269240"/>
                  </a:lnTo>
                  <a:lnTo>
                    <a:pt x="5569966" y="273304"/>
                  </a:lnTo>
                  <a:lnTo>
                    <a:pt x="5570728" y="277495"/>
                  </a:lnTo>
                  <a:lnTo>
                    <a:pt x="5571871" y="280670"/>
                  </a:lnTo>
                  <a:lnTo>
                    <a:pt x="5573649" y="283210"/>
                  </a:lnTo>
                  <a:lnTo>
                    <a:pt x="5575300" y="285623"/>
                  </a:lnTo>
                  <a:lnTo>
                    <a:pt x="5577840" y="287655"/>
                  </a:lnTo>
                  <a:lnTo>
                    <a:pt x="5581015" y="289306"/>
                  </a:lnTo>
                  <a:lnTo>
                    <a:pt x="5584190" y="290957"/>
                  </a:lnTo>
                  <a:lnTo>
                    <a:pt x="5589143" y="292354"/>
                  </a:lnTo>
                  <a:lnTo>
                    <a:pt x="5595874" y="293497"/>
                  </a:lnTo>
                  <a:lnTo>
                    <a:pt x="5595874" y="308356"/>
                  </a:lnTo>
                  <a:lnTo>
                    <a:pt x="5475732" y="308356"/>
                  </a:lnTo>
                  <a:lnTo>
                    <a:pt x="5475732" y="293497"/>
                  </a:lnTo>
                  <a:lnTo>
                    <a:pt x="5481193" y="292100"/>
                  </a:lnTo>
                  <a:lnTo>
                    <a:pt x="5485638" y="290449"/>
                  </a:lnTo>
                  <a:lnTo>
                    <a:pt x="5488813" y="288798"/>
                  </a:lnTo>
                  <a:lnTo>
                    <a:pt x="5491988" y="287020"/>
                  </a:lnTo>
                  <a:lnTo>
                    <a:pt x="5494401" y="284607"/>
                  </a:lnTo>
                  <a:lnTo>
                    <a:pt x="5495925" y="281559"/>
                  </a:lnTo>
                  <a:lnTo>
                    <a:pt x="5497449" y="278511"/>
                  </a:lnTo>
                  <a:lnTo>
                    <a:pt x="5498465" y="274701"/>
                  </a:lnTo>
                  <a:lnTo>
                    <a:pt x="5498973" y="270002"/>
                  </a:lnTo>
                  <a:lnTo>
                    <a:pt x="5499354" y="265303"/>
                  </a:lnTo>
                  <a:lnTo>
                    <a:pt x="5499608" y="259461"/>
                  </a:lnTo>
                  <a:lnTo>
                    <a:pt x="5499608" y="252222"/>
                  </a:lnTo>
                  <a:lnTo>
                    <a:pt x="5499608" y="59817"/>
                  </a:lnTo>
                  <a:lnTo>
                    <a:pt x="5499608" y="52832"/>
                  </a:lnTo>
                  <a:lnTo>
                    <a:pt x="5499481" y="46990"/>
                  </a:lnTo>
                  <a:lnTo>
                    <a:pt x="5499100" y="42164"/>
                  </a:lnTo>
                  <a:lnTo>
                    <a:pt x="5498719" y="37465"/>
                  </a:lnTo>
                  <a:lnTo>
                    <a:pt x="5497703" y="33528"/>
                  </a:lnTo>
                  <a:lnTo>
                    <a:pt x="5496179" y="30607"/>
                  </a:lnTo>
                  <a:lnTo>
                    <a:pt x="5494655" y="27559"/>
                  </a:lnTo>
                  <a:lnTo>
                    <a:pt x="5492242" y="25146"/>
                  </a:lnTo>
                  <a:lnTo>
                    <a:pt x="5489067" y="23368"/>
                  </a:lnTo>
                  <a:lnTo>
                    <a:pt x="5485765" y="21462"/>
                  </a:lnTo>
                  <a:lnTo>
                    <a:pt x="5481447" y="19812"/>
                  </a:lnTo>
                  <a:lnTo>
                    <a:pt x="5475732" y="18287"/>
                  </a:lnTo>
                  <a:lnTo>
                    <a:pt x="5475732" y="3556"/>
                  </a:lnTo>
                  <a:close/>
                </a:path>
                <a:path w="6577330" h="312419">
                  <a:moveTo>
                    <a:pt x="5111496" y="3556"/>
                  </a:moveTo>
                  <a:lnTo>
                    <a:pt x="5332983" y="3556"/>
                  </a:lnTo>
                  <a:lnTo>
                    <a:pt x="5332983" y="74549"/>
                  </a:lnTo>
                  <a:lnTo>
                    <a:pt x="5302377" y="74549"/>
                  </a:lnTo>
                  <a:lnTo>
                    <a:pt x="5298805" y="64813"/>
                  </a:lnTo>
                  <a:lnTo>
                    <a:pt x="5295519" y="56769"/>
                  </a:lnTo>
                  <a:lnTo>
                    <a:pt x="5264658" y="29718"/>
                  </a:lnTo>
                  <a:lnTo>
                    <a:pt x="5253228" y="29718"/>
                  </a:lnTo>
                  <a:lnTo>
                    <a:pt x="5204587" y="29718"/>
                  </a:lnTo>
                  <a:lnTo>
                    <a:pt x="5204587" y="136906"/>
                  </a:lnTo>
                  <a:lnTo>
                    <a:pt x="5234051" y="136906"/>
                  </a:lnTo>
                  <a:lnTo>
                    <a:pt x="5240655" y="136906"/>
                  </a:lnTo>
                  <a:lnTo>
                    <a:pt x="5258689" y="124841"/>
                  </a:lnTo>
                  <a:lnTo>
                    <a:pt x="5261229" y="120523"/>
                  </a:lnTo>
                  <a:lnTo>
                    <a:pt x="5263515" y="113792"/>
                  </a:lnTo>
                  <a:lnTo>
                    <a:pt x="5265801" y="104648"/>
                  </a:lnTo>
                  <a:lnTo>
                    <a:pt x="5290947" y="104648"/>
                  </a:lnTo>
                  <a:lnTo>
                    <a:pt x="5290947" y="195326"/>
                  </a:lnTo>
                  <a:lnTo>
                    <a:pt x="5265801" y="195326"/>
                  </a:lnTo>
                  <a:lnTo>
                    <a:pt x="5263642" y="186690"/>
                  </a:lnTo>
                  <a:lnTo>
                    <a:pt x="5261356" y="180086"/>
                  </a:lnTo>
                  <a:lnTo>
                    <a:pt x="5241035" y="162941"/>
                  </a:lnTo>
                  <a:lnTo>
                    <a:pt x="5234051" y="162941"/>
                  </a:lnTo>
                  <a:lnTo>
                    <a:pt x="5204587" y="162941"/>
                  </a:lnTo>
                  <a:lnTo>
                    <a:pt x="5204587" y="282194"/>
                  </a:lnTo>
                  <a:lnTo>
                    <a:pt x="5252974" y="282194"/>
                  </a:lnTo>
                  <a:lnTo>
                    <a:pt x="5258181" y="282194"/>
                  </a:lnTo>
                  <a:lnTo>
                    <a:pt x="5290820" y="261874"/>
                  </a:lnTo>
                  <a:lnTo>
                    <a:pt x="5292852" y="258572"/>
                  </a:lnTo>
                  <a:lnTo>
                    <a:pt x="5295010" y="254254"/>
                  </a:lnTo>
                  <a:lnTo>
                    <a:pt x="5297170" y="248920"/>
                  </a:lnTo>
                  <a:lnTo>
                    <a:pt x="5299456" y="243586"/>
                  </a:lnTo>
                  <a:lnTo>
                    <a:pt x="5301869" y="236220"/>
                  </a:lnTo>
                  <a:lnTo>
                    <a:pt x="5304663" y="226822"/>
                  </a:lnTo>
                  <a:lnTo>
                    <a:pt x="5335143" y="226822"/>
                  </a:lnTo>
                  <a:lnTo>
                    <a:pt x="5330952" y="308356"/>
                  </a:lnTo>
                  <a:lnTo>
                    <a:pt x="5111496" y="308356"/>
                  </a:lnTo>
                  <a:lnTo>
                    <a:pt x="5111496" y="293497"/>
                  </a:lnTo>
                  <a:lnTo>
                    <a:pt x="5116957" y="292100"/>
                  </a:lnTo>
                  <a:lnTo>
                    <a:pt x="5121402" y="290449"/>
                  </a:lnTo>
                  <a:lnTo>
                    <a:pt x="5124577" y="288798"/>
                  </a:lnTo>
                  <a:lnTo>
                    <a:pt x="5127752" y="287020"/>
                  </a:lnTo>
                  <a:lnTo>
                    <a:pt x="5130165" y="284607"/>
                  </a:lnTo>
                  <a:lnTo>
                    <a:pt x="5131689" y="281559"/>
                  </a:lnTo>
                  <a:lnTo>
                    <a:pt x="5133213" y="278511"/>
                  </a:lnTo>
                  <a:lnTo>
                    <a:pt x="5134229" y="274701"/>
                  </a:lnTo>
                  <a:lnTo>
                    <a:pt x="5134737" y="270002"/>
                  </a:lnTo>
                  <a:lnTo>
                    <a:pt x="5135118" y="265303"/>
                  </a:lnTo>
                  <a:lnTo>
                    <a:pt x="5135372" y="259461"/>
                  </a:lnTo>
                  <a:lnTo>
                    <a:pt x="5135372" y="252222"/>
                  </a:lnTo>
                  <a:lnTo>
                    <a:pt x="5135372" y="59817"/>
                  </a:lnTo>
                  <a:lnTo>
                    <a:pt x="5135372" y="52832"/>
                  </a:lnTo>
                  <a:lnTo>
                    <a:pt x="5135245" y="46990"/>
                  </a:lnTo>
                  <a:lnTo>
                    <a:pt x="5134864" y="42164"/>
                  </a:lnTo>
                  <a:lnTo>
                    <a:pt x="5134483" y="37465"/>
                  </a:lnTo>
                  <a:lnTo>
                    <a:pt x="5133467" y="33528"/>
                  </a:lnTo>
                  <a:lnTo>
                    <a:pt x="5131943" y="30607"/>
                  </a:lnTo>
                  <a:lnTo>
                    <a:pt x="5130419" y="27559"/>
                  </a:lnTo>
                  <a:lnTo>
                    <a:pt x="5128006" y="25146"/>
                  </a:lnTo>
                  <a:lnTo>
                    <a:pt x="5124831" y="23368"/>
                  </a:lnTo>
                  <a:lnTo>
                    <a:pt x="5121529" y="21462"/>
                  </a:lnTo>
                  <a:lnTo>
                    <a:pt x="5117210" y="19812"/>
                  </a:lnTo>
                  <a:lnTo>
                    <a:pt x="5111496" y="18287"/>
                  </a:lnTo>
                  <a:lnTo>
                    <a:pt x="5111496" y="3556"/>
                  </a:lnTo>
                  <a:close/>
                </a:path>
                <a:path w="6577330" h="312419">
                  <a:moveTo>
                    <a:pt x="4809744" y="3556"/>
                  </a:moveTo>
                  <a:lnTo>
                    <a:pt x="4939919" y="3556"/>
                  </a:lnTo>
                  <a:lnTo>
                    <a:pt x="4952583" y="3792"/>
                  </a:lnTo>
                  <a:lnTo>
                    <a:pt x="4993574" y="9308"/>
                  </a:lnTo>
                  <a:lnTo>
                    <a:pt x="5031232" y="27940"/>
                  </a:lnTo>
                  <a:lnTo>
                    <a:pt x="5050811" y="62936"/>
                  </a:lnTo>
                  <a:lnTo>
                    <a:pt x="5053330" y="85725"/>
                  </a:lnTo>
                  <a:lnTo>
                    <a:pt x="5052851" y="96275"/>
                  </a:lnTo>
                  <a:lnTo>
                    <a:pt x="5036566" y="137541"/>
                  </a:lnTo>
                  <a:lnTo>
                    <a:pt x="5000289" y="164137"/>
                  </a:lnTo>
                  <a:lnTo>
                    <a:pt x="4989957" y="168783"/>
                  </a:lnTo>
                  <a:lnTo>
                    <a:pt x="4989957" y="170942"/>
                  </a:lnTo>
                  <a:lnTo>
                    <a:pt x="5022550" y="196449"/>
                  </a:lnTo>
                  <a:lnTo>
                    <a:pt x="5050790" y="250698"/>
                  </a:lnTo>
                  <a:lnTo>
                    <a:pt x="5055528" y="260246"/>
                  </a:lnTo>
                  <a:lnTo>
                    <a:pt x="5083048" y="292100"/>
                  </a:lnTo>
                  <a:lnTo>
                    <a:pt x="5091430" y="293497"/>
                  </a:lnTo>
                  <a:lnTo>
                    <a:pt x="5091430" y="308356"/>
                  </a:lnTo>
                  <a:lnTo>
                    <a:pt x="5005578" y="308356"/>
                  </a:lnTo>
                  <a:lnTo>
                    <a:pt x="4998886" y="298309"/>
                  </a:lnTo>
                  <a:lnTo>
                    <a:pt x="4991766" y="286083"/>
                  </a:lnTo>
                  <a:lnTo>
                    <a:pt x="4984218" y="271690"/>
                  </a:lnTo>
                  <a:lnTo>
                    <a:pt x="4976241" y="255143"/>
                  </a:lnTo>
                  <a:lnTo>
                    <a:pt x="4958842" y="217043"/>
                  </a:lnTo>
                  <a:lnTo>
                    <a:pt x="4955079" y="209111"/>
                  </a:lnTo>
                  <a:lnTo>
                    <a:pt x="4933950" y="183007"/>
                  </a:lnTo>
                  <a:lnTo>
                    <a:pt x="4930013" y="181229"/>
                  </a:lnTo>
                  <a:lnTo>
                    <a:pt x="4923917" y="180340"/>
                  </a:lnTo>
                  <a:lnTo>
                    <a:pt x="4915789" y="180340"/>
                  </a:lnTo>
                  <a:lnTo>
                    <a:pt x="4902834" y="180340"/>
                  </a:lnTo>
                  <a:lnTo>
                    <a:pt x="4902834" y="252222"/>
                  </a:lnTo>
                  <a:lnTo>
                    <a:pt x="4902834" y="263398"/>
                  </a:lnTo>
                  <a:lnTo>
                    <a:pt x="4903343" y="271272"/>
                  </a:lnTo>
                  <a:lnTo>
                    <a:pt x="4904358" y="275717"/>
                  </a:lnTo>
                  <a:lnTo>
                    <a:pt x="4905502" y="280162"/>
                  </a:lnTo>
                  <a:lnTo>
                    <a:pt x="4907407" y="283718"/>
                  </a:lnTo>
                  <a:lnTo>
                    <a:pt x="4910455" y="286385"/>
                  </a:lnTo>
                  <a:lnTo>
                    <a:pt x="4913376" y="289052"/>
                  </a:lnTo>
                  <a:lnTo>
                    <a:pt x="4918964" y="291465"/>
                  </a:lnTo>
                  <a:lnTo>
                    <a:pt x="4926965" y="293497"/>
                  </a:lnTo>
                  <a:lnTo>
                    <a:pt x="4926965" y="308356"/>
                  </a:lnTo>
                  <a:lnTo>
                    <a:pt x="4809744" y="308356"/>
                  </a:lnTo>
                  <a:lnTo>
                    <a:pt x="4809744" y="293497"/>
                  </a:lnTo>
                  <a:lnTo>
                    <a:pt x="4815205" y="292100"/>
                  </a:lnTo>
                  <a:lnTo>
                    <a:pt x="4819650" y="290449"/>
                  </a:lnTo>
                  <a:lnTo>
                    <a:pt x="4833620" y="259461"/>
                  </a:lnTo>
                  <a:lnTo>
                    <a:pt x="4833620" y="252222"/>
                  </a:lnTo>
                  <a:lnTo>
                    <a:pt x="4833620" y="59817"/>
                  </a:lnTo>
                  <a:lnTo>
                    <a:pt x="4833620" y="52832"/>
                  </a:lnTo>
                  <a:lnTo>
                    <a:pt x="4833493" y="46990"/>
                  </a:lnTo>
                  <a:lnTo>
                    <a:pt x="4833112" y="42164"/>
                  </a:lnTo>
                  <a:lnTo>
                    <a:pt x="4832731" y="37465"/>
                  </a:lnTo>
                  <a:lnTo>
                    <a:pt x="4831715" y="33528"/>
                  </a:lnTo>
                  <a:lnTo>
                    <a:pt x="4830191" y="30607"/>
                  </a:lnTo>
                  <a:lnTo>
                    <a:pt x="4828667" y="27559"/>
                  </a:lnTo>
                  <a:lnTo>
                    <a:pt x="4826254" y="25146"/>
                  </a:lnTo>
                  <a:lnTo>
                    <a:pt x="4823079" y="23368"/>
                  </a:lnTo>
                  <a:lnTo>
                    <a:pt x="4819777" y="21462"/>
                  </a:lnTo>
                  <a:lnTo>
                    <a:pt x="4815458" y="19812"/>
                  </a:lnTo>
                  <a:lnTo>
                    <a:pt x="4809744" y="18287"/>
                  </a:lnTo>
                  <a:lnTo>
                    <a:pt x="4809744" y="3556"/>
                  </a:lnTo>
                  <a:close/>
                </a:path>
                <a:path w="6577330" h="312419">
                  <a:moveTo>
                    <a:pt x="3848989" y="3556"/>
                  </a:moveTo>
                  <a:lnTo>
                    <a:pt x="4111752" y="3556"/>
                  </a:lnTo>
                  <a:lnTo>
                    <a:pt x="4111752" y="81915"/>
                  </a:lnTo>
                  <a:lnTo>
                    <a:pt x="4081145" y="81915"/>
                  </a:lnTo>
                  <a:lnTo>
                    <a:pt x="4078351" y="71755"/>
                  </a:lnTo>
                  <a:lnTo>
                    <a:pt x="4076192" y="64389"/>
                  </a:lnTo>
                  <a:lnTo>
                    <a:pt x="4062603" y="39116"/>
                  </a:lnTo>
                  <a:lnTo>
                    <a:pt x="4060444" y="36830"/>
                  </a:lnTo>
                  <a:lnTo>
                    <a:pt x="4046093" y="30734"/>
                  </a:lnTo>
                  <a:lnTo>
                    <a:pt x="4042282" y="29972"/>
                  </a:lnTo>
                  <a:lnTo>
                    <a:pt x="4037329" y="29718"/>
                  </a:lnTo>
                  <a:lnTo>
                    <a:pt x="4031233" y="29718"/>
                  </a:lnTo>
                  <a:lnTo>
                    <a:pt x="4015104" y="29718"/>
                  </a:lnTo>
                  <a:lnTo>
                    <a:pt x="4015104" y="252222"/>
                  </a:lnTo>
                  <a:lnTo>
                    <a:pt x="4015104" y="260096"/>
                  </a:lnTo>
                  <a:lnTo>
                    <a:pt x="4015358" y="266192"/>
                  </a:lnTo>
                  <a:lnTo>
                    <a:pt x="4015740" y="270256"/>
                  </a:lnTo>
                  <a:lnTo>
                    <a:pt x="4016248" y="274320"/>
                  </a:lnTo>
                  <a:lnTo>
                    <a:pt x="4017009" y="277622"/>
                  </a:lnTo>
                  <a:lnTo>
                    <a:pt x="4018279" y="280162"/>
                  </a:lnTo>
                  <a:lnTo>
                    <a:pt x="4019423" y="282702"/>
                  </a:lnTo>
                  <a:lnTo>
                    <a:pt x="4020820" y="284734"/>
                  </a:lnTo>
                  <a:lnTo>
                    <a:pt x="4022598" y="286258"/>
                  </a:lnTo>
                  <a:lnTo>
                    <a:pt x="4024249" y="287909"/>
                  </a:lnTo>
                  <a:lnTo>
                    <a:pt x="4042155" y="293497"/>
                  </a:lnTo>
                  <a:lnTo>
                    <a:pt x="4042155" y="308356"/>
                  </a:lnTo>
                  <a:lnTo>
                    <a:pt x="3918839" y="308356"/>
                  </a:lnTo>
                  <a:lnTo>
                    <a:pt x="3918839" y="293497"/>
                  </a:lnTo>
                  <a:lnTo>
                    <a:pt x="3925189" y="292481"/>
                  </a:lnTo>
                  <a:lnTo>
                    <a:pt x="3930142" y="291084"/>
                  </a:lnTo>
                  <a:lnTo>
                    <a:pt x="3945890" y="259461"/>
                  </a:lnTo>
                  <a:lnTo>
                    <a:pt x="3945890" y="252222"/>
                  </a:lnTo>
                  <a:lnTo>
                    <a:pt x="3945890" y="29718"/>
                  </a:lnTo>
                  <a:lnTo>
                    <a:pt x="3927855" y="29718"/>
                  </a:lnTo>
                  <a:lnTo>
                    <a:pt x="3918839" y="29718"/>
                  </a:lnTo>
                  <a:lnTo>
                    <a:pt x="3912107" y="30734"/>
                  </a:lnTo>
                  <a:lnTo>
                    <a:pt x="3885819" y="60579"/>
                  </a:lnTo>
                  <a:lnTo>
                    <a:pt x="3883279" y="68072"/>
                  </a:lnTo>
                  <a:lnTo>
                    <a:pt x="3881247" y="75184"/>
                  </a:lnTo>
                  <a:lnTo>
                    <a:pt x="3879596" y="81915"/>
                  </a:lnTo>
                  <a:lnTo>
                    <a:pt x="3848989" y="81915"/>
                  </a:lnTo>
                  <a:lnTo>
                    <a:pt x="3848989" y="3556"/>
                  </a:lnTo>
                  <a:close/>
                </a:path>
                <a:path w="6577330" h="312419">
                  <a:moveTo>
                    <a:pt x="3544189" y="3556"/>
                  </a:moveTo>
                  <a:lnTo>
                    <a:pt x="3634613" y="3556"/>
                  </a:lnTo>
                  <a:lnTo>
                    <a:pt x="3713606" y="140843"/>
                  </a:lnTo>
                  <a:lnTo>
                    <a:pt x="3732783" y="175895"/>
                  </a:lnTo>
                  <a:lnTo>
                    <a:pt x="3753739" y="217678"/>
                  </a:lnTo>
                  <a:lnTo>
                    <a:pt x="3757295" y="217678"/>
                  </a:lnTo>
                  <a:lnTo>
                    <a:pt x="3756275" y="190388"/>
                  </a:lnTo>
                  <a:lnTo>
                    <a:pt x="3755517" y="161861"/>
                  </a:lnTo>
                  <a:lnTo>
                    <a:pt x="3755044" y="132095"/>
                  </a:lnTo>
                  <a:lnTo>
                    <a:pt x="3754881" y="101092"/>
                  </a:lnTo>
                  <a:lnTo>
                    <a:pt x="3754881" y="59562"/>
                  </a:lnTo>
                  <a:lnTo>
                    <a:pt x="3754881" y="49911"/>
                  </a:lnTo>
                  <a:lnTo>
                    <a:pt x="3750309" y="28829"/>
                  </a:lnTo>
                  <a:lnTo>
                    <a:pt x="3748785" y="26543"/>
                  </a:lnTo>
                  <a:lnTo>
                    <a:pt x="3746627" y="24637"/>
                  </a:lnTo>
                  <a:lnTo>
                    <a:pt x="3744087" y="23241"/>
                  </a:lnTo>
                  <a:lnTo>
                    <a:pt x="3741420" y="21717"/>
                  </a:lnTo>
                  <a:lnTo>
                    <a:pt x="3737102" y="20066"/>
                  </a:lnTo>
                  <a:lnTo>
                    <a:pt x="3731005" y="18287"/>
                  </a:lnTo>
                  <a:lnTo>
                    <a:pt x="3731005" y="3556"/>
                  </a:lnTo>
                  <a:lnTo>
                    <a:pt x="3815333" y="3556"/>
                  </a:lnTo>
                  <a:lnTo>
                    <a:pt x="3815333" y="18287"/>
                  </a:lnTo>
                  <a:lnTo>
                    <a:pt x="3809492" y="20193"/>
                  </a:lnTo>
                  <a:lnTo>
                    <a:pt x="3805174" y="21844"/>
                  </a:lnTo>
                  <a:lnTo>
                    <a:pt x="3802760" y="23241"/>
                  </a:lnTo>
                  <a:lnTo>
                    <a:pt x="3800348" y="24511"/>
                  </a:lnTo>
                  <a:lnTo>
                    <a:pt x="3798189" y="26289"/>
                  </a:lnTo>
                  <a:lnTo>
                    <a:pt x="3796538" y="28575"/>
                  </a:lnTo>
                  <a:lnTo>
                    <a:pt x="3794759" y="30861"/>
                  </a:lnTo>
                  <a:lnTo>
                    <a:pt x="3793490" y="34162"/>
                  </a:lnTo>
                  <a:lnTo>
                    <a:pt x="3792601" y="38735"/>
                  </a:lnTo>
                  <a:lnTo>
                    <a:pt x="3791712" y="43307"/>
                  </a:lnTo>
                  <a:lnTo>
                    <a:pt x="3791330" y="50165"/>
                  </a:lnTo>
                  <a:lnTo>
                    <a:pt x="3791330" y="59562"/>
                  </a:lnTo>
                  <a:lnTo>
                    <a:pt x="3791330" y="308356"/>
                  </a:lnTo>
                  <a:lnTo>
                    <a:pt x="3734562" y="308356"/>
                  </a:lnTo>
                  <a:lnTo>
                    <a:pt x="3634104" y="134620"/>
                  </a:lnTo>
                  <a:lnTo>
                    <a:pt x="3624601" y="117931"/>
                  </a:lnTo>
                  <a:lnTo>
                    <a:pt x="3616467" y="103124"/>
                  </a:lnTo>
                  <a:lnTo>
                    <a:pt x="3609691" y="90221"/>
                  </a:lnTo>
                  <a:lnTo>
                    <a:pt x="3604259" y="79248"/>
                  </a:lnTo>
                  <a:lnTo>
                    <a:pt x="3602228" y="79248"/>
                  </a:lnTo>
                  <a:lnTo>
                    <a:pt x="3603154" y="103584"/>
                  </a:lnTo>
                  <a:lnTo>
                    <a:pt x="3603831" y="128587"/>
                  </a:lnTo>
                  <a:lnTo>
                    <a:pt x="3604246" y="154257"/>
                  </a:lnTo>
                  <a:lnTo>
                    <a:pt x="3604387" y="180594"/>
                  </a:lnTo>
                  <a:lnTo>
                    <a:pt x="3604387" y="252476"/>
                  </a:lnTo>
                  <a:lnTo>
                    <a:pt x="3604387" y="263652"/>
                  </a:lnTo>
                  <a:lnTo>
                    <a:pt x="3605022" y="271399"/>
                  </a:lnTo>
                  <a:lnTo>
                    <a:pt x="3606165" y="275971"/>
                  </a:lnTo>
                  <a:lnTo>
                    <a:pt x="3607180" y="280416"/>
                  </a:lnTo>
                  <a:lnTo>
                    <a:pt x="3609213" y="283972"/>
                  </a:lnTo>
                  <a:lnTo>
                    <a:pt x="3612133" y="286512"/>
                  </a:lnTo>
                  <a:lnTo>
                    <a:pt x="3615054" y="289179"/>
                  </a:lnTo>
                  <a:lnTo>
                    <a:pt x="3620516" y="291465"/>
                  </a:lnTo>
                  <a:lnTo>
                    <a:pt x="3628517" y="293497"/>
                  </a:lnTo>
                  <a:lnTo>
                    <a:pt x="3628517" y="308356"/>
                  </a:lnTo>
                  <a:lnTo>
                    <a:pt x="3544189" y="308356"/>
                  </a:lnTo>
                  <a:lnTo>
                    <a:pt x="3544189" y="293497"/>
                  </a:lnTo>
                  <a:lnTo>
                    <a:pt x="3549650" y="292100"/>
                  </a:lnTo>
                  <a:lnTo>
                    <a:pt x="3553968" y="290449"/>
                  </a:lnTo>
                  <a:lnTo>
                    <a:pt x="3557270" y="288671"/>
                  </a:lnTo>
                  <a:lnTo>
                    <a:pt x="3560445" y="286893"/>
                  </a:lnTo>
                  <a:lnTo>
                    <a:pt x="3562857" y="284480"/>
                  </a:lnTo>
                  <a:lnTo>
                    <a:pt x="3564381" y="281432"/>
                  </a:lnTo>
                  <a:lnTo>
                    <a:pt x="3565905" y="278384"/>
                  </a:lnTo>
                  <a:lnTo>
                    <a:pt x="3566922" y="274447"/>
                  </a:lnTo>
                  <a:lnTo>
                    <a:pt x="3567429" y="269875"/>
                  </a:lnTo>
                  <a:lnTo>
                    <a:pt x="3567810" y="265303"/>
                  </a:lnTo>
                  <a:lnTo>
                    <a:pt x="3568065" y="259461"/>
                  </a:lnTo>
                  <a:lnTo>
                    <a:pt x="3568065" y="252476"/>
                  </a:lnTo>
                  <a:lnTo>
                    <a:pt x="3568065" y="59436"/>
                  </a:lnTo>
                  <a:lnTo>
                    <a:pt x="3568065" y="48260"/>
                  </a:lnTo>
                  <a:lnTo>
                    <a:pt x="3567556" y="40512"/>
                  </a:lnTo>
                  <a:lnTo>
                    <a:pt x="3566541" y="36322"/>
                  </a:lnTo>
                  <a:lnTo>
                    <a:pt x="3565652" y="32004"/>
                  </a:lnTo>
                  <a:lnTo>
                    <a:pt x="3563620" y="28448"/>
                  </a:lnTo>
                  <a:lnTo>
                    <a:pt x="3560572" y="25654"/>
                  </a:lnTo>
                  <a:lnTo>
                    <a:pt x="3557524" y="22860"/>
                  </a:lnTo>
                  <a:lnTo>
                    <a:pt x="3552063" y="20447"/>
                  </a:lnTo>
                  <a:lnTo>
                    <a:pt x="3544189" y="18287"/>
                  </a:lnTo>
                  <a:lnTo>
                    <a:pt x="3544189" y="3556"/>
                  </a:lnTo>
                  <a:close/>
                </a:path>
                <a:path w="6577330" h="312419">
                  <a:moveTo>
                    <a:pt x="3281172" y="3556"/>
                  </a:moveTo>
                  <a:lnTo>
                    <a:pt x="3502659" y="3556"/>
                  </a:lnTo>
                  <a:lnTo>
                    <a:pt x="3502659" y="74549"/>
                  </a:lnTo>
                  <a:lnTo>
                    <a:pt x="3472053" y="74549"/>
                  </a:lnTo>
                  <a:lnTo>
                    <a:pt x="3468481" y="64813"/>
                  </a:lnTo>
                  <a:lnTo>
                    <a:pt x="3465195" y="56769"/>
                  </a:lnTo>
                  <a:lnTo>
                    <a:pt x="3434333" y="29718"/>
                  </a:lnTo>
                  <a:lnTo>
                    <a:pt x="3422904" y="29718"/>
                  </a:lnTo>
                  <a:lnTo>
                    <a:pt x="3374263" y="29718"/>
                  </a:lnTo>
                  <a:lnTo>
                    <a:pt x="3374263" y="136906"/>
                  </a:lnTo>
                  <a:lnTo>
                    <a:pt x="3403727" y="136906"/>
                  </a:lnTo>
                  <a:lnTo>
                    <a:pt x="3410330" y="136906"/>
                  </a:lnTo>
                  <a:lnTo>
                    <a:pt x="3428365" y="124841"/>
                  </a:lnTo>
                  <a:lnTo>
                    <a:pt x="3430904" y="120523"/>
                  </a:lnTo>
                  <a:lnTo>
                    <a:pt x="3433191" y="113792"/>
                  </a:lnTo>
                  <a:lnTo>
                    <a:pt x="3435477" y="104648"/>
                  </a:lnTo>
                  <a:lnTo>
                    <a:pt x="3460623" y="104648"/>
                  </a:lnTo>
                  <a:lnTo>
                    <a:pt x="3460623" y="195326"/>
                  </a:lnTo>
                  <a:lnTo>
                    <a:pt x="3435477" y="195326"/>
                  </a:lnTo>
                  <a:lnTo>
                    <a:pt x="3433318" y="186690"/>
                  </a:lnTo>
                  <a:lnTo>
                    <a:pt x="3431031" y="180086"/>
                  </a:lnTo>
                  <a:lnTo>
                    <a:pt x="3410712" y="162941"/>
                  </a:lnTo>
                  <a:lnTo>
                    <a:pt x="3403727" y="162941"/>
                  </a:lnTo>
                  <a:lnTo>
                    <a:pt x="3374263" y="162941"/>
                  </a:lnTo>
                  <a:lnTo>
                    <a:pt x="3374263" y="282194"/>
                  </a:lnTo>
                  <a:lnTo>
                    <a:pt x="3422650" y="282194"/>
                  </a:lnTo>
                  <a:lnTo>
                    <a:pt x="3427856" y="282194"/>
                  </a:lnTo>
                  <a:lnTo>
                    <a:pt x="3460496" y="261874"/>
                  </a:lnTo>
                  <a:lnTo>
                    <a:pt x="3462528" y="258572"/>
                  </a:lnTo>
                  <a:lnTo>
                    <a:pt x="3464687" y="254254"/>
                  </a:lnTo>
                  <a:lnTo>
                    <a:pt x="3466846" y="248920"/>
                  </a:lnTo>
                  <a:lnTo>
                    <a:pt x="3469131" y="243586"/>
                  </a:lnTo>
                  <a:lnTo>
                    <a:pt x="3471545" y="236220"/>
                  </a:lnTo>
                  <a:lnTo>
                    <a:pt x="3474339" y="226822"/>
                  </a:lnTo>
                  <a:lnTo>
                    <a:pt x="3504819" y="226822"/>
                  </a:lnTo>
                  <a:lnTo>
                    <a:pt x="3500628" y="308356"/>
                  </a:lnTo>
                  <a:lnTo>
                    <a:pt x="3281172" y="308356"/>
                  </a:lnTo>
                  <a:lnTo>
                    <a:pt x="3281172" y="293497"/>
                  </a:lnTo>
                  <a:lnTo>
                    <a:pt x="3286632" y="292100"/>
                  </a:lnTo>
                  <a:lnTo>
                    <a:pt x="3291078" y="290449"/>
                  </a:lnTo>
                  <a:lnTo>
                    <a:pt x="3294253" y="288798"/>
                  </a:lnTo>
                  <a:lnTo>
                    <a:pt x="3297428" y="287020"/>
                  </a:lnTo>
                  <a:lnTo>
                    <a:pt x="3299841" y="284607"/>
                  </a:lnTo>
                  <a:lnTo>
                    <a:pt x="3301365" y="281559"/>
                  </a:lnTo>
                  <a:lnTo>
                    <a:pt x="3302889" y="278511"/>
                  </a:lnTo>
                  <a:lnTo>
                    <a:pt x="3303904" y="274701"/>
                  </a:lnTo>
                  <a:lnTo>
                    <a:pt x="3304413" y="270002"/>
                  </a:lnTo>
                  <a:lnTo>
                    <a:pt x="3304794" y="265303"/>
                  </a:lnTo>
                  <a:lnTo>
                    <a:pt x="3305048" y="259461"/>
                  </a:lnTo>
                  <a:lnTo>
                    <a:pt x="3305048" y="252222"/>
                  </a:lnTo>
                  <a:lnTo>
                    <a:pt x="3305048" y="59817"/>
                  </a:lnTo>
                  <a:lnTo>
                    <a:pt x="3305048" y="52832"/>
                  </a:lnTo>
                  <a:lnTo>
                    <a:pt x="3304921" y="46990"/>
                  </a:lnTo>
                  <a:lnTo>
                    <a:pt x="3304540" y="42164"/>
                  </a:lnTo>
                  <a:lnTo>
                    <a:pt x="3304158" y="37465"/>
                  </a:lnTo>
                  <a:lnTo>
                    <a:pt x="3303143" y="33528"/>
                  </a:lnTo>
                  <a:lnTo>
                    <a:pt x="3301619" y="30607"/>
                  </a:lnTo>
                  <a:lnTo>
                    <a:pt x="3300095" y="27559"/>
                  </a:lnTo>
                  <a:lnTo>
                    <a:pt x="3297681" y="25146"/>
                  </a:lnTo>
                  <a:lnTo>
                    <a:pt x="3294506" y="23368"/>
                  </a:lnTo>
                  <a:lnTo>
                    <a:pt x="3291204" y="21462"/>
                  </a:lnTo>
                  <a:lnTo>
                    <a:pt x="3286887" y="19812"/>
                  </a:lnTo>
                  <a:lnTo>
                    <a:pt x="3281172" y="18287"/>
                  </a:lnTo>
                  <a:lnTo>
                    <a:pt x="3281172" y="3556"/>
                  </a:lnTo>
                  <a:close/>
                </a:path>
                <a:path w="6577330" h="312419">
                  <a:moveTo>
                    <a:pt x="2959608" y="3556"/>
                  </a:moveTo>
                  <a:lnTo>
                    <a:pt x="3075685" y="3556"/>
                  </a:lnTo>
                  <a:lnTo>
                    <a:pt x="3093571" y="3915"/>
                  </a:lnTo>
                  <a:lnTo>
                    <a:pt x="3137916" y="9398"/>
                  </a:lnTo>
                  <a:lnTo>
                    <a:pt x="3182366" y="27686"/>
                  </a:lnTo>
                  <a:lnTo>
                    <a:pt x="3213735" y="57531"/>
                  </a:lnTo>
                  <a:lnTo>
                    <a:pt x="3231515" y="97662"/>
                  </a:lnTo>
                  <a:lnTo>
                    <a:pt x="3237357" y="149352"/>
                  </a:lnTo>
                  <a:lnTo>
                    <a:pt x="3236837" y="166330"/>
                  </a:lnTo>
                  <a:lnTo>
                    <a:pt x="3229229" y="211836"/>
                  </a:lnTo>
                  <a:lnTo>
                    <a:pt x="3212387" y="248876"/>
                  </a:lnTo>
                  <a:lnTo>
                    <a:pt x="3179250" y="282120"/>
                  </a:lnTo>
                  <a:lnTo>
                    <a:pt x="3133903" y="301503"/>
                  </a:lnTo>
                  <a:lnTo>
                    <a:pt x="3093831" y="307324"/>
                  </a:lnTo>
                  <a:lnTo>
                    <a:pt x="3060954" y="308356"/>
                  </a:lnTo>
                  <a:lnTo>
                    <a:pt x="2959608" y="308356"/>
                  </a:lnTo>
                  <a:lnTo>
                    <a:pt x="2959608" y="293497"/>
                  </a:lnTo>
                  <a:lnTo>
                    <a:pt x="2965069" y="292100"/>
                  </a:lnTo>
                  <a:lnTo>
                    <a:pt x="2969514" y="290449"/>
                  </a:lnTo>
                  <a:lnTo>
                    <a:pt x="2972689" y="288798"/>
                  </a:lnTo>
                  <a:lnTo>
                    <a:pt x="2975864" y="287020"/>
                  </a:lnTo>
                  <a:lnTo>
                    <a:pt x="2978277" y="284607"/>
                  </a:lnTo>
                  <a:lnTo>
                    <a:pt x="2979801" y="281559"/>
                  </a:lnTo>
                  <a:lnTo>
                    <a:pt x="2981325" y="278511"/>
                  </a:lnTo>
                  <a:lnTo>
                    <a:pt x="2982341" y="274701"/>
                  </a:lnTo>
                  <a:lnTo>
                    <a:pt x="2982849" y="270002"/>
                  </a:lnTo>
                  <a:lnTo>
                    <a:pt x="2983230" y="265303"/>
                  </a:lnTo>
                  <a:lnTo>
                    <a:pt x="2983484" y="259461"/>
                  </a:lnTo>
                  <a:lnTo>
                    <a:pt x="2983484" y="252222"/>
                  </a:lnTo>
                  <a:lnTo>
                    <a:pt x="2983484" y="59817"/>
                  </a:lnTo>
                  <a:lnTo>
                    <a:pt x="2983484" y="52832"/>
                  </a:lnTo>
                  <a:lnTo>
                    <a:pt x="2983357" y="46990"/>
                  </a:lnTo>
                  <a:lnTo>
                    <a:pt x="2982976" y="42164"/>
                  </a:lnTo>
                  <a:lnTo>
                    <a:pt x="2982595" y="37465"/>
                  </a:lnTo>
                  <a:lnTo>
                    <a:pt x="2981579" y="33528"/>
                  </a:lnTo>
                  <a:lnTo>
                    <a:pt x="2980055" y="30607"/>
                  </a:lnTo>
                  <a:lnTo>
                    <a:pt x="2978531" y="27559"/>
                  </a:lnTo>
                  <a:lnTo>
                    <a:pt x="2976118" y="25146"/>
                  </a:lnTo>
                  <a:lnTo>
                    <a:pt x="2972943" y="23368"/>
                  </a:lnTo>
                  <a:lnTo>
                    <a:pt x="2969641" y="21462"/>
                  </a:lnTo>
                  <a:lnTo>
                    <a:pt x="2965322" y="19812"/>
                  </a:lnTo>
                  <a:lnTo>
                    <a:pt x="2959608" y="18287"/>
                  </a:lnTo>
                  <a:lnTo>
                    <a:pt x="2959608" y="3556"/>
                  </a:lnTo>
                  <a:close/>
                </a:path>
                <a:path w="6577330" h="312419">
                  <a:moveTo>
                    <a:pt x="2645791" y="3556"/>
                  </a:moveTo>
                  <a:lnTo>
                    <a:pt x="2763012" y="3556"/>
                  </a:lnTo>
                  <a:lnTo>
                    <a:pt x="2763012" y="18287"/>
                  </a:lnTo>
                  <a:lnTo>
                    <a:pt x="2756916" y="19939"/>
                  </a:lnTo>
                  <a:lnTo>
                    <a:pt x="2752344" y="21717"/>
                  </a:lnTo>
                  <a:lnTo>
                    <a:pt x="2739771" y="40894"/>
                  </a:lnTo>
                  <a:lnTo>
                    <a:pt x="2739135" y="45212"/>
                  </a:lnTo>
                  <a:lnTo>
                    <a:pt x="2738882" y="51435"/>
                  </a:lnTo>
                  <a:lnTo>
                    <a:pt x="2738882" y="59817"/>
                  </a:lnTo>
                  <a:lnTo>
                    <a:pt x="2738882" y="207137"/>
                  </a:lnTo>
                  <a:lnTo>
                    <a:pt x="2742420" y="246318"/>
                  </a:lnTo>
                  <a:lnTo>
                    <a:pt x="2765679" y="280162"/>
                  </a:lnTo>
                  <a:lnTo>
                    <a:pt x="2792603" y="285750"/>
                  </a:lnTo>
                  <a:lnTo>
                    <a:pt x="2803296" y="285178"/>
                  </a:lnTo>
                  <a:lnTo>
                    <a:pt x="2836132" y="265652"/>
                  </a:lnTo>
                  <a:lnTo>
                    <a:pt x="2846673" y="217324"/>
                  </a:lnTo>
                  <a:lnTo>
                    <a:pt x="2846959" y="202057"/>
                  </a:lnTo>
                  <a:lnTo>
                    <a:pt x="2846959" y="59562"/>
                  </a:lnTo>
                  <a:lnTo>
                    <a:pt x="2846959" y="48387"/>
                  </a:lnTo>
                  <a:lnTo>
                    <a:pt x="2846451" y="40640"/>
                  </a:lnTo>
                  <a:lnTo>
                    <a:pt x="2845435" y="36322"/>
                  </a:lnTo>
                  <a:lnTo>
                    <a:pt x="2844546" y="31877"/>
                  </a:lnTo>
                  <a:lnTo>
                    <a:pt x="2842641" y="28321"/>
                  </a:lnTo>
                  <a:lnTo>
                    <a:pt x="2839720" y="25654"/>
                  </a:lnTo>
                  <a:lnTo>
                    <a:pt x="2836926" y="22987"/>
                  </a:lnTo>
                  <a:lnTo>
                    <a:pt x="2831465" y="20574"/>
                  </a:lnTo>
                  <a:lnTo>
                    <a:pt x="2823210" y="18287"/>
                  </a:lnTo>
                  <a:lnTo>
                    <a:pt x="2823210" y="3556"/>
                  </a:lnTo>
                  <a:lnTo>
                    <a:pt x="2921508" y="3556"/>
                  </a:lnTo>
                  <a:lnTo>
                    <a:pt x="2921508" y="18287"/>
                  </a:lnTo>
                  <a:lnTo>
                    <a:pt x="2916174" y="19812"/>
                  </a:lnTo>
                  <a:lnTo>
                    <a:pt x="2911856" y="21336"/>
                  </a:lnTo>
                  <a:lnTo>
                    <a:pt x="2908808" y="23114"/>
                  </a:lnTo>
                  <a:lnTo>
                    <a:pt x="2905633" y="24765"/>
                  </a:lnTo>
                  <a:lnTo>
                    <a:pt x="2903220" y="27178"/>
                  </a:lnTo>
                  <a:lnTo>
                    <a:pt x="2901569" y="30226"/>
                  </a:lnTo>
                  <a:lnTo>
                    <a:pt x="2899918" y="33274"/>
                  </a:lnTo>
                  <a:lnTo>
                    <a:pt x="2898902" y="37211"/>
                  </a:lnTo>
                  <a:lnTo>
                    <a:pt x="2898521" y="41910"/>
                  </a:lnTo>
                  <a:lnTo>
                    <a:pt x="2898013" y="46482"/>
                  </a:lnTo>
                  <a:lnTo>
                    <a:pt x="2897759" y="52451"/>
                  </a:lnTo>
                  <a:lnTo>
                    <a:pt x="2897759" y="59562"/>
                  </a:lnTo>
                  <a:lnTo>
                    <a:pt x="2897759" y="199136"/>
                  </a:lnTo>
                  <a:lnTo>
                    <a:pt x="2897493" y="212397"/>
                  </a:lnTo>
                  <a:lnTo>
                    <a:pt x="2890793" y="254446"/>
                  </a:lnTo>
                  <a:lnTo>
                    <a:pt x="2868993" y="288274"/>
                  </a:lnTo>
                  <a:lnTo>
                    <a:pt x="2833316" y="306558"/>
                  </a:lnTo>
                  <a:lnTo>
                    <a:pt x="2785745" y="311912"/>
                  </a:lnTo>
                  <a:lnTo>
                    <a:pt x="2770530" y="311487"/>
                  </a:lnTo>
                  <a:lnTo>
                    <a:pt x="2732151" y="305308"/>
                  </a:lnTo>
                  <a:lnTo>
                    <a:pt x="2696591" y="285369"/>
                  </a:lnTo>
                  <a:lnTo>
                    <a:pt x="2676271" y="253111"/>
                  </a:lnTo>
                  <a:lnTo>
                    <a:pt x="2669667" y="204216"/>
                  </a:lnTo>
                  <a:lnTo>
                    <a:pt x="2669667" y="59817"/>
                  </a:lnTo>
                  <a:lnTo>
                    <a:pt x="2669667" y="52832"/>
                  </a:lnTo>
                  <a:lnTo>
                    <a:pt x="2658999" y="23368"/>
                  </a:lnTo>
                  <a:lnTo>
                    <a:pt x="2655824" y="21462"/>
                  </a:lnTo>
                  <a:lnTo>
                    <a:pt x="2651379" y="19812"/>
                  </a:lnTo>
                  <a:lnTo>
                    <a:pt x="2645791" y="18287"/>
                  </a:lnTo>
                  <a:lnTo>
                    <a:pt x="2645791" y="3556"/>
                  </a:lnTo>
                  <a:close/>
                </a:path>
                <a:path w="6577330" h="312419">
                  <a:moveTo>
                    <a:pt x="2350897" y="3556"/>
                  </a:moveTo>
                  <a:lnTo>
                    <a:pt x="2613660" y="3556"/>
                  </a:lnTo>
                  <a:lnTo>
                    <a:pt x="2613660" y="81915"/>
                  </a:lnTo>
                  <a:lnTo>
                    <a:pt x="2583053" y="81915"/>
                  </a:lnTo>
                  <a:lnTo>
                    <a:pt x="2580259" y="71755"/>
                  </a:lnTo>
                  <a:lnTo>
                    <a:pt x="2578100" y="64389"/>
                  </a:lnTo>
                  <a:lnTo>
                    <a:pt x="2564510" y="39116"/>
                  </a:lnTo>
                  <a:lnTo>
                    <a:pt x="2562352" y="36830"/>
                  </a:lnTo>
                  <a:lnTo>
                    <a:pt x="2548001" y="30734"/>
                  </a:lnTo>
                  <a:lnTo>
                    <a:pt x="2544191" y="29972"/>
                  </a:lnTo>
                  <a:lnTo>
                    <a:pt x="2539238" y="29718"/>
                  </a:lnTo>
                  <a:lnTo>
                    <a:pt x="2533142" y="29718"/>
                  </a:lnTo>
                  <a:lnTo>
                    <a:pt x="2517013" y="29718"/>
                  </a:lnTo>
                  <a:lnTo>
                    <a:pt x="2517013" y="252222"/>
                  </a:lnTo>
                  <a:lnTo>
                    <a:pt x="2517013" y="260096"/>
                  </a:lnTo>
                  <a:lnTo>
                    <a:pt x="2517267" y="266192"/>
                  </a:lnTo>
                  <a:lnTo>
                    <a:pt x="2517647" y="270256"/>
                  </a:lnTo>
                  <a:lnTo>
                    <a:pt x="2518156" y="274320"/>
                  </a:lnTo>
                  <a:lnTo>
                    <a:pt x="2518918" y="277622"/>
                  </a:lnTo>
                  <a:lnTo>
                    <a:pt x="2520188" y="280162"/>
                  </a:lnTo>
                  <a:lnTo>
                    <a:pt x="2521331" y="282702"/>
                  </a:lnTo>
                  <a:lnTo>
                    <a:pt x="2522728" y="284734"/>
                  </a:lnTo>
                  <a:lnTo>
                    <a:pt x="2524506" y="286258"/>
                  </a:lnTo>
                  <a:lnTo>
                    <a:pt x="2526157" y="287909"/>
                  </a:lnTo>
                  <a:lnTo>
                    <a:pt x="2544064" y="293497"/>
                  </a:lnTo>
                  <a:lnTo>
                    <a:pt x="2544064" y="308356"/>
                  </a:lnTo>
                  <a:lnTo>
                    <a:pt x="2420747" y="308356"/>
                  </a:lnTo>
                  <a:lnTo>
                    <a:pt x="2420747" y="293497"/>
                  </a:lnTo>
                  <a:lnTo>
                    <a:pt x="2427097" y="292481"/>
                  </a:lnTo>
                  <a:lnTo>
                    <a:pt x="2432050" y="291084"/>
                  </a:lnTo>
                  <a:lnTo>
                    <a:pt x="2447797" y="259461"/>
                  </a:lnTo>
                  <a:lnTo>
                    <a:pt x="2447797" y="252222"/>
                  </a:lnTo>
                  <a:lnTo>
                    <a:pt x="2447797" y="29718"/>
                  </a:lnTo>
                  <a:lnTo>
                    <a:pt x="2429764" y="29718"/>
                  </a:lnTo>
                  <a:lnTo>
                    <a:pt x="2420747" y="29718"/>
                  </a:lnTo>
                  <a:lnTo>
                    <a:pt x="2414016" y="30734"/>
                  </a:lnTo>
                  <a:lnTo>
                    <a:pt x="2387727" y="60579"/>
                  </a:lnTo>
                  <a:lnTo>
                    <a:pt x="2385187" y="68072"/>
                  </a:lnTo>
                  <a:lnTo>
                    <a:pt x="2383155" y="75184"/>
                  </a:lnTo>
                  <a:lnTo>
                    <a:pt x="2381504" y="81915"/>
                  </a:lnTo>
                  <a:lnTo>
                    <a:pt x="2350897" y="81915"/>
                  </a:lnTo>
                  <a:lnTo>
                    <a:pt x="2350897" y="3556"/>
                  </a:lnTo>
                  <a:close/>
                </a:path>
                <a:path w="6577330" h="312419">
                  <a:moveTo>
                    <a:pt x="1764792" y="3556"/>
                  </a:moveTo>
                  <a:lnTo>
                    <a:pt x="1986280" y="3556"/>
                  </a:lnTo>
                  <a:lnTo>
                    <a:pt x="1986280" y="74549"/>
                  </a:lnTo>
                  <a:lnTo>
                    <a:pt x="1955673" y="74549"/>
                  </a:lnTo>
                  <a:lnTo>
                    <a:pt x="1952101" y="64813"/>
                  </a:lnTo>
                  <a:lnTo>
                    <a:pt x="1948815" y="56769"/>
                  </a:lnTo>
                  <a:lnTo>
                    <a:pt x="1917954" y="29718"/>
                  </a:lnTo>
                  <a:lnTo>
                    <a:pt x="1906524" y="29718"/>
                  </a:lnTo>
                  <a:lnTo>
                    <a:pt x="1857883" y="29718"/>
                  </a:lnTo>
                  <a:lnTo>
                    <a:pt x="1857883" y="136906"/>
                  </a:lnTo>
                  <a:lnTo>
                    <a:pt x="1887347" y="136906"/>
                  </a:lnTo>
                  <a:lnTo>
                    <a:pt x="1893951" y="136906"/>
                  </a:lnTo>
                  <a:lnTo>
                    <a:pt x="1911985" y="124841"/>
                  </a:lnTo>
                  <a:lnTo>
                    <a:pt x="1914525" y="120523"/>
                  </a:lnTo>
                  <a:lnTo>
                    <a:pt x="1916811" y="113792"/>
                  </a:lnTo>
                  <a:lnTo>
                    <a:pt x="1919097" y="104648"/>
                  </a:lnTo>
                  <a:lnTo>
                    <a:pt x="1944243" y="104648"/>
                  </a:lnTo>
                  <a:lnTo>
                    <a:pt x="1944243" y="195326"/>
                  </a:lnTo>
                  <a:lnTo>
                    <a:pt x="1919097" y="195326"/>
                  </a:lnTo>
                  <a:lnTo>
                    <a:pt x="1916938" y="186690"/>
                  </a:lnTo>
                  <a:lnTo>
                    <a:pt x="1914652" y="180086"/>
                  </a:lnTo>
                  <a:lnTo>
                    <a:pt x="1894332" y="162941"/>
                  </a:lnTo>
                  <a:lnTo>
                    <a:pt x="1887347" y="162941"/>
                  </a:lnTo>
                  <a:lnTo>
                    <a:pt x="1857883" y="162941"/>
                  </a:lnTo>
                  <a:lnTo>
                    <a:pt x="1857883" y="282194"/>
                  </a:lnTo>
                  <a:lnTo>
                    <a:pt x="1906270" y="282194"/>
                  </a:lnTo>
                  <a:lnTo>
                    <a:pt x="1911477" y="282194"/>
                  </a:lnTo>
                  <a:lnTo>
                    <a:pt x="1944116" y="261874"/>
                  </a:lnTo>
                  <a:lnTo>
                    <a:pt x="1946148" y="258572"/>
                  </a:lnTo>
                  <a:lnTo>
                    <a:pt x="1948307" y="254254"/>
                  </a:lnTo>
                  <a:lnTo>
                    <a:pt x="1950466" y="248920"/>
                  </a:lnTo>
                  <a:lnTo>
                    <a:pt x="1952752" y="243586"/>
                  </a:lnTo>
                  <a:lnTo>
                    <a:pt x="1955165" y="236220"/>
                  </a:lnTo>
                  <a:lnTo>
                    <a:pt x="1957959" y="226822"/>
                  </a:lnTo>
                  <a:lnTo>
                    <a:pt x="1988439" y="226822"/>
                  </a:lnTo>
                  <a:lnTo>
                    <a:pt x="1984248" y="308356"/>
                  </a:lnTo>
                  <a:lnTo>
                    <a:pt x="1764792" y="308356"/>
                  </a:lnTo>
                  <a:lnTo>
                    <a:pt x="1764792" y="293497"/>
                  </a:lnTo>
                  <a:lnTo>
                    <a:pt x="1770253" y="292100"/>
                  </a:lnTo>
                  <a:lnTo>
                    <a:pt x="1774698" y="290449"/>
                  </a:lnTo>
                  <a:lnTo>
                    <a:pt x="1777873" y="288798"/>
                  </a:lnTo>
                  <a:lnTo>
                    <a:pt x="1781048" y="287020"/>
                  </a:lnTo>
                  <a:lnTo>
                    <a:pt x="1783461" y="284607"/>
                  </a:lnTo>
                  <a:lnTo>
                    <a:pt x="1784985" y="281559"/>
                  </a:lnTo>
                  <a:lnTo>
                    <a:pt x="1786509" y="278511"/>
                  </a:lnTo>
                  <a:lnTo>
                    <a:pt x="1787525" y="274701"/>
                  </a:lnTo>
                  <a:lnTo>
                    <a:pt x="1788033" y="270002"/>
                  </a:lnTo>
                  <a:lnTo>
                    <a:pt x="1788414" y="265303"/>
                  </a:lnTo>
                  <a:lnTo>
                    <a:pt x="1788668" y="259461"/>
                  </a:lnTo>
                  <a:lnTo>
                    <a:pt x="1788668" y="252222"/>
                  </a:lnTo>
                  <a:lnTo>
                    <a:pt x="1788668" y="59817"/>
                  </a:lnTo>
                  <a:lnTo>
                    <a:pt x="1788668" y="52832"/>
                  </a:lnTo>
                  <a:lnTo>
                    <a:pt x="1788541" y="46990"/>
                  </a:lnTo>
                  <a:lnTo>
                    <a:pt x="1788160" y="42164"/>
                  </a:lnTo>
                  <a:lnTo>
                    <a:pt x="1787779" y="37465"/>
                  </a:lnTo>
                  <a:lnTo>
                    <a:pt x="1786763" y="33528"/>
                  </a:lnTo>
                  <a:lnTo>
                    <a:pt x="1785239" y="30607"/>
                  </a:lnTo>
                  <a:lnTo>
                    <a:pt x="1783715" y="27559"/>
                  </a:lnTo>
                  <a:lnTo>
                    <a:pt x="1781302" y="25146"/>
                  </a:lnTo>
                  <a:lnTo>
                    <a:pt x="1778127" y="23368"/>
                  </a:lnTo>
                  <a:lnTo>
                    <a:pt x="1774825" y="21462"/>
                  </a:lnTo>
                  <a:lnTo>
                    <a:pt x="1770507" y="19812"/>
                  </a:lnTo>
                  <a:lnTo>
                    <a:pt x="1764792" y="18287"/>
                  </a:lnTo>
                  <a:lnTo>
                    <a:pt x="1764792" y="3556"/>
                  </a:lnTo>
                  <a:close/>
                </a:path>
                <a:path w="6577330" h="312419">
                  <a:moveTo>
                    <a:pt x="1513332" y="3556"/>
                  </a:moveTo>
                  <a:lnTo>
                    <a:pt x="1630553" y="3556"/>
                  </a:lnTo>
                  <a:lnTo>
                    <a:pt x="1630553" y="18287"/>
                  </a:lnTo>
                  <a:lnTo>
                    <a:pt x="1625219" y="19812"/>
                  </a:lnTo>
                  <a:lnTo>
                    <a:pt x="1620901" y="21336"/>
                  </a:lnTo>
                  <a:lnTo>
                    <a:pt x="1617853" y="23114"/>
                  </a:lnTo>
                  <a:lnTo>
                    <a:pt x="1614678" y="24765"/>
                  </a:lnTo>
                  <a:lnTo>
                    <a:pt x="1612265" y="27178"/>
                  </a:lnTo>
                  <a:lnTo>
                    <a:pt x="1610614" y="30099"/>
                  </a:lnTo>
                  <a:lnTo>
                    <a:pt x="1608836" y="33147"/>
                  </a:lnTo>
                  <a:lnTo>
                    <a:pt x="1607693" y="36957"/>
                  </a:lnTo>
                  <a:lnTo>
                    <a:pt x="1607185" y="41656"/>
                  </a:lnTo>
                  <a:lnTo>
                    <a:pt x="1606677" y="46355"/>
                  </a:lnTo>
                  <a:lnTo>
                    <a:pt x="1606423" y="52197"/>
                  </a:lnTo>
                  <a:lnTo>
                    <a:pt x="1606423" y="59436"/>
                  </a:lnTo>
                  <a:lnTo>
                    <a:pt x="1606423" y="281686"/>
                  </a:lnTo>
                  <a:lnTo>
                    <a:pt x="1649730" y="281686"/>
                  </a:lnTo>
                  <a:lnTo>
                    <a:pt x="1658366" y="281686"/>
                  </a:lnTo>
                  <a:lnTo>
                    <a:pt x="1665224" y="280416"/>
                  </a:lnTo>
                  <a:lnTo>
                    <a:pt x="1670431" y="277749"/>
                  </a:lnTo>
                  <a:lnTo>
                    <a:pt x="1675765" y="275082"/>
                  </a:lnTo>
                  <a:lnTo>
                    <a:pt x="1680210" y="270891"/>
                  </a:lnTo>
                  <a:lnTo>
                    <a:pt x="1684020" y="265303"/>
                  </a:lnTo>
                  <a:lnTo>
                    <a:pt x="1687830" y="259715"/>
                  </a:lnTo>
                  <a:lnTo>
                    <a:pt x="1691132" y="252476"/>
                  </a:lnTo>
                  <a:lnTo>
                    <a:pt x="1693799" y="243459"/>
                  </a:lnTo>
                  <a:lnTo>
                    <a:pt x="1695777" y="236793"/>
                  </a:lnTo>
                  <a:lnTo>
                    <a:pt x="1697529" y="230330"/>
                  </a:lnTo>
                  <a:lnTo>
                    <a:pt x="1699067" y="224081"/>
                  </a:lnTo>
                  <a:lnTo>
                    <a:pt x="1700403" y="218059"/>
                  </a:lnTo>
                  <a:lnTo>
                    <a:pt x="1731010" y="218059"/>
                  </a:lnTo>
                  <a:lnTo>
                    <a:pt x="1726057" y="308356"/>
                  </a:lnTo>
                  <a:lnTo>
                    <a:pt x="1513332" y="308356"/>
                  </a:lnTo>
                  <a:lnTo>
                    <a:pt x="1513332" y="293497"/>
                  </a:lnTo>
                  <a:lnTo>
                    <a:pt x="1518793" y="292100"/>
                  </a:lnTo>
                  <a:lnTo>
                    <a:pt x="1523238" y="290449"/>
                  </a:lnTo>
                  <a:lnTo>
                    <a:pt x="1526413" y="288671"/>
                  </a:lnTo>
                  <a:lnTo>
                    <a:pt x="1529588" y="286893"/>
                  </a:lnTo>
                  <a:lnTo>
                    <a:pt x="1532001" y="284480"/>
                  </a:lnTo>
                  <a:lnTo>
                    <a:pt x="1533525" y="281432"/>
                  </a:lnTo>
                  <a:lnTo>
                    <a:pt x="1535049" y="278384"/>
                  </a:lnTo>
                  <a:lnTo>
                    <a:pt x="1536065" y="274447"/>
                  </a:lnTo>
                  <a:lnTo>
                    <a:pt x="1536573" y="269748"/>
                  </a:lnTo>
                  <a:lnTo>
                    <a:pt x="1536954" y="265049"/>
                  </a:lnTo>
                  <a:lnTo>
                    <a:pt x="1537208" y="259207"/>
                  </a:lnTo>
                  <a:lnTo>
                    <a:pt x="1537208" y="252095"/>
                  </a:lnTo>
                  <a:lnTo>
                    <a:pt x="1537208" y="59817"/>
                  </a:lnTo>
                  <a:lnTo>
                    <a:pt x="1537208" y="52832"/>
                  </a:lnTo>
                  <a:lnTo>
                    <a:pt x="1537081" y="46990"/>
                  </a:lnTo>
                  <a:lnTo>
                    <a:pt x="1536700" y="42164"/>
                  </a:lnTo>
                  <a:lnTo>
                    <a:pt x="1536319" y="37465"/>
                  </a:lnTo>
                  <a:lnTo>
                    <a:pt x="1535303" y="33528"/>
                  </a:lnTo>
                  <a:lnTo>
                    <a:pt x="1533779" y="30607"/>
                  </a:lnTo>
                  <a:lnTo>
                    <a:pt x="1532255" y="27559"/>
                  </a:lnTo>
                  <a:lnTo>
                    <a:pt x="1529842" y="25146"/>
                  </a:lnTo>
                  <a:lnTo>
                    <a:pt x="1526667" y="23368"/>
                  </a:lnTo>
                  <a:lnTo>
                    <a:pt x="1523365" y="21462"/>
                  </a:lnTo>
                  <a:lnTo>
                    <a:pt x="1519047" y="19812"/>
                  </a:lnTo>
                  <a:lnTo>
                    <a:pt x="1513332" y="18287"/>
                  </a:lnTo>
                  <a:lnTo>
                    <a:pt x="1513332" y="3556"/>
                  </a:lnTo>
                  <a:close/>
                </a:path>
                <a:path w="6577330" h="312419">
                  <a:moveTo>
                    <a:pt x="1232916" y="3556"/>
                  </a:moveTo>
                  <a:lnTo>
                    <a:pt x="1362583" y="3556"/>
                  </a:lnTo>
                  <a:lnTo>
                    <a:pt x="1389086" y="4818"/>
                  </a:lnTo>
                  <a:lnTo>
                    <a:pt x="1431377" y="14914"/>
                  </a:lnTo>
                  <a:lnTo>
                    <a:pt x="1468310" y="49387"/>
                  </a:lnTo>
                  <a:lnTo>
                    <a:pt x="1475359" y="85979"/>
                  </a:lnTo>
                  <a:lnTo>
                    <a:pt x="1474527" y="100339"/>
                  </a:lnTo>
                  <a:lnTo>
                    <a:pt x="1462151" y="137541"/>
                  </a:lnTo>
                  <a:lnTo>
                    <a:pt x="1424051" y="170687"/>
                  </a:lnTo>
                  <a:lnTo>
                    <a:pt x="1379420" y="181278"/>
                  </a:lnTo>
                  <a:lnTo>
                    <a:pt x="1361440" y="181991"/>
                  </a:lnTo>
                  <a:lnTo>
                    <a:pt x="1351153" y="181923"/>
                  </a:lnTo>
                  <a:lnTo>
                    <a:pt x="1341818" y="181737"/>
                  </a:lnTo>
                  <a:lnTo>
                    <a:pt x="1333436" y="181455"/>
                  </a:lnTo>
                  <a:lnTo>
                    <a:pt x="1326007" y="181102"/>
                  </a:lnTo>
                  <a:lnTo>
                    <a:pt x="1326007" y="252476"/>
                  </a:lnTo>
                  <a:lnTo>
                    <a:pt x="1326007" y="262255"/>
                  </a:lnTo>
                  <a:lnTo>
                    <a:pt x="1326388" y="269240"/>
                  </a:lnTo>
                  <a:lnTo>
                    <a:pt x="1327150" y="273304"/>
                  </a:lnTo>
                  <a:lnTo>
                    <a:pt x="1327912" y="277495"/>
                  </a:lnTo>
                  <a:lnTo>
                    <a:pt x="1329055" y="280670"/>
                  </a:lnTo>
                  <a:lnTo>
                    <a:pt x="1330833" y="283210"/>
                  </a:lnTo>
                  <a:lnTo>
                    <a:pt x="1332484" y="285623"/>
                  </a:lnTo>
                  <a:lnTo>
                    <a:pt x="1335024" y="287655"/>
                  </a:lnTo>
                  <a:lnTo>
                    <a:pt x="1338199" y="289306"/>
                  </a:lnTo>
                  <a:lnTo>
                    <a:pt x="1341374" y="290957"/>
                  </a:lnTo>
                  <a:lnTo>
                    <a:pt x="1346327" y="292354"/>
                  </a:lnTo>
                  <a:lnTo>
                    <a:pt x="1353058" y="293497"/>
                  </a:lnTo>
                  <a:lnTo>
                    <a:pt x="1353058" y="308356"/>
                  </a:lnTo>
                  <a:lnTo>
                    <a:pt x="1232916" y="308356"/>
                  </a:lnTo>
                  <a:lnTo>
                    <a:pt x="1232916" y="293497"/>
                  </a:lnTo>
                  <a:lnTo>
                    <a:pt x="1238377" y="292100"/>
                  </a:lnTo>
                  <a:lnTo>
                    <a:pt x="1242822" y="290449"/>
                  </a:lnTo>
                  <a:lnTo>
                    <a:pt x="1256792" y="259461"/>
                  </a:lnTo>
                  <a:lnTo>
                    <a:pt x="1256792" y="252222"/>
                  </a:lnTo>
                  <a:lnTo>
                    <a:pt x="1256792" y="59817"/>
                  </a:lnTo>
                  <a:lnTo>
                    <a:pt x="1256792" y="52832"/>
                  </a:lnTo>
                  <a:lnTo>
                    <a:pt x="1256665" y="46990"/>
                  </a:lnTo>
                  <a:lnTo>
                    <a:pt x="1256284" y="42164"/>
                  </a:lnTo>
                  <a:lnTo>
                    <a:pt x="1255903" y="37465"/>
                  </a:lnTo>
                  <a:lnTo>
                    <a:pt x="1254887" y="33528"/>
                  </a:lnTo>
                  <a:lnTo>
                    <a:pt x="1253363" y="30607"/>
                  </a:lnTo>
                  <a:lnTo>
                    <a:pt x="1251839" y="27559"/>
                  </a:lnTo>
                  <a:lnTo>
                    <a:pt x="1249426" y="25146"/>
                  </a:lnTo>
                  <a:lnTo>
                    <a:pt x="1246251" y="23368"/>
                  </a:lnTo>
                  <a:lnTo>
                    <a:pt x="1242949" y="21462"/>
                  </a:lnTo>
                  <a:lnTo>
                    <a:pt x="1238631" y="19812"/>
                  </a:lnTo>
                  <a:lnTo>
                    <a:pt x="1232916" y="18287"/>
                  </a:lnTo>
                  <a:lnTo>
                    <a:pt x="1232916" y="3556"/>
                  </a:lnTo>
                  <a:close/>
                </a:path>
                <a:path w="6577330" h="312419">
                  <a:moveTo>
                    <a:pt x="845185" y="3556"/>
                  </a:moveTo>
                  <a:lnTo>
                    <a:pt x="956056" y="3556"/>
                  </a:lnTo>
                  <a:lnTo>
                    <a:pt x="1017905" y="186817"/>
                  </a:lnTo>
                  <a:lnTo>
                    <a:pt x="1084961" y="3556"/>
                  </a:lnTo>
                  <a:lnTo>
                    <a:pt x="1189609" y="3556"/>
                  </a:lnTo>
                  <a:lnTo>
                    <a:pt x="1189609" y="18287"/>
                  </a:lnTo>
                  <a:lnTo>
                    <a:pt x="1181735" y="20574"/>
                  </a:lnTo>
                  <a:lnTo>
                    <a:pt x="1176401" y="22987"/>
                  </a:lnTo>
                  <a:lnTo>
                    <a:pt x="1173480" y="25527"/>
                  </a:lnTo>
                  <a:lnTo>
                    <a:pt x="1170686" y="28194"/>
                  </a:lnTo>
                  <a:lnTo>
                    <a:pt x="1168781" y="31623"/>
                  </a:lnTo>
                  <a:lnTo>
                    <a:pt x="1167638" y="36068"/>
                  </a:lnTo>
                  <a:lnTo>
                    <a:pt x="1166495" y="40386"/>
                  </a:lnTo>
                  <a:lnTo>
                    <a:pt x="1165987" y="48260"/>
                  </a:lnTo>
                  <a:lnTo>
                    <a:pt x="1165987" y="59436"/>
                  </a:lnTo>
                  <a:lnTo>
                    <a:pt x="1165987" y="252476"/>
                  </a:lnTo>
                  <a:lnTo>
                    <a:pt x="1165987" y="261620"/>
                  </a:lnTo>
                  <a:lnTo>
                    <a:pt x="1166368" y="268732"/>
                  </a:lnTo>
                  <a:lnTo>
                    <a:pt x="1189609" y="293497"/>
                  </a:lnTo>
                  <a:lnTo>
                    <a:pt x="1189609" y="308356"/>
                  </a:lnTo>
                  <a:lnTo>
                    <a:pt x="1075055" y="308356"/>
                  </a:lnTo>
                  <a:lnTo>
                    <a:pt x="1075055" y="293497"/>
                  </a:lnTo>
                  <a:lnTo>
                    <a:pt x="1081659" y="291719"/>
                  </a:lnTo>
                  <a:lnTo>
                    <a:pt x="1086231" y="290195"/>
                  </a:lnTo>
                  <a:lnTo>
                    <a:pt x="1098804" y="262128"/>
                  </a:lnTo>
                  <a:lnTo>
                    <a:pt x="1098804" y="252095"/>
                  </a:lnTo>
                  <a:lnTo>
                    <a:pt x="1098804" y="142621"/>
                  </a:lnTo>
                  <a:lnTo>
                    <a:pt x="1099439" y="99949"/>
                  </a:lnTo>
                  <a:lnTo>
                    <a:pt x="1100709" y="65151"/>
                  </a:lnTo>
                  <a:lnTo>
                    <a:pt x="1096137" y="65151"/>
                  </a:lnTo>
                  <a:lnTo>
                    <a:pt x="1094232" y="71120"/>
                  </a:lnTo>
                  <a:lnTo>
                    <a:pt x="1092454" y="76962"/>
                  </a:lnTo>
                  <a:lnTo>
                    <a:pt x="1090422" y="82677"/>
                  </a:lnTo>
                  <a:lnTo>
                    <a:pt x="1019302" y="274574"/>
                  </a:lnTo>
                  <a:lnTo>
                    <a:pt x="979932" y="274574"/>
                  </a:lnTo>
                  <a:lnTo>
                    <a:pt x="917067" y="93472"/>
                  </a:lnTo>
                  <a:lnTo>
                    <a:pt x="914322" y="85834"/>
                  </a:lnTo>
                  <a:lnTo>
                    <a:pt x="911780" y="78184"/>
                  </a:lnTo>
                  <a:lnTo>
                    <a:pt x="909405" y="70558"/>
                  </a:lnTo>
                  <a:lnTo>
                    <a:pt x="907161" y="62992"/>
                  </a:lnTo>
                  <a:lnTo>
                    <a:pt x="903224" y="62992"/>
                  </a:lnTo>
                  <a:lnTo>
                    <a:pt x="904150" y="82228"/>
                  </a:lnTo>
                  <a:lnTo>
                    <a:pt x="904827" y="103155"/>
                  </a:lnTo>
                  <a:lnTo>
                    <a:pt x="905242" y="125749"/>
                  </a:lnTo>
                  <a:lnTo>
                    <a:pt x="905382" y="149987"/>
                  </a:lnTo>
                  <a:lnTo>
                    <a:pt x="905382" y="252730"/>
                  </a:lnTo>
                  <a:lnTo>
                    <a:pt x="905382" y="263779"/>
                  </a:lnTo>
                  <a:lnTo>
                    <a:pt x="905891" y="271399"/>
                  </a:lnTo>
                  <a:lnTo>
                    <a:pt x="907034" y="275717"/>
                  </a:lnTo>
                  <a:lnTo>
                    <a:pt x="908050" y="280035"/>
                  </a:lnTo>
                  <a:lnTo>
                    <a:pt x="910082" y="283591"/>
                  </a:lnTo>
                  <a:lnTo>
                    <a:pt x="913257" y="286385"/>
                  </a:lnTo>
                  <a:lnTo>
                    <a:pt x="916305" y="289306"/>
                  </a:lnTo>
                  <a:lnTo>
                    <a:pt x="921766" y="291592"/>
                  </a:lnTo>
                  <a:lnTo>
                    <a:pt x="929513" y="293497"/>
                  </a:lnTo>
                  <a:lnTo>
                    <a:pt x="929513" y="308356"/>
                  </a:lnTo>
                  <a:lnTo>
                    <a:pt x="845185" y="308356"/>
                  </a:lnTo>
                  <a:lnTo>
                    <a:pt x="845185" y="293497"/>
                  </a:lnTo>
                  <a:lnTo>
                    <a:pt x="850646" y="292100"/>
                  </a:lnTo>
                  <a:lnTo>
                    <a:pt x="854963" y="290449"/>
                  </a:lnTo>
                  <a:lnTo>
                    <a:pt x="868426" y="270129"/>
                  </a:lnTo>
                  <a:lnTo>
                    <a:pt x="868807" y="265557"/>
                  </a:lnTo>
                  <a:lnTo>
                    <a:pt x="869061" y="259587"/>
                  </a:lnTo>
                  <a:lnTo>
                    <a:pt x="869061" y="252476"/>
                  </a:lnTo>
                  <a:lnTo>
                    <a:pt x="869061" y="59436"/>
                  </a:lnTo>
                  <a:lnTo>
                    <a:pt x="869061" y="48006"/>
                  </a:lnTo>
                  <a:lnTo>
                    <a:pt x="868553" y="40386"/>
                  </a:lnTo>
                  <a:lnTo>
                    <a:pt x="867537" y="36195"/>
                  </a:lnTo>
                  <a:lnTo>
                    <a:pt x="866648" y="32004"/>
                  </a:lnTo>
                  <a:lnTo>
                    <a:pt x="845185" y="18287"/>
                  </a:lnTo>
                  <a:lnTo>
                    <a:pt x="845185" y="3556"/>
                  </a:lnTo>
                  <a:close/>
                </a:path>
                <a:path w="6577330" h="312419">
                  <a:moveTo>
                    <a:pt x="252933" y="3556"/>
                  </a:moveTo>
                  <a:lnTo>
                    <a:pt x="377063" y="3556"/>
                  </a:lnTo>
                  <a:lnTo>
                    <a:pt x="377063" y="18287"/>
                  </a:lnTo>
                  <a:lnTo>
                    <a:pt x="370078" y="19050"/>
                  </a:lnTo>
                  <a:lnTo>
                    <a:pt x="365112" y="20701"/>
                  </a:lnTo>
                  <a:lnTo>
                    <a:pt x="362216" y="23114"/>
                  </a:lnTo>
                  <a:lnTo>
                    <a:pt x="359308" y="25527"/>
                  </a:lnTo>
                  <a:lnTo>
                    <a:pt x="357860" y="29337"/>
                  </a:lnTo>
                  <a:lnTo>
                    <a:pt x="357860" y="34417"/>
                  </a:lnTo>
                  <a:lnTo>
                    <a:pt x="357860" y="36957"/>
                  </a:lnTo>
                  <a:lnTo>
                    <a:pt x="358381" y="39751"/>
                  </a:lnTo>
                  <a:lnTo>
                    <a:pt x="359422" y="42926"/>
                  </a:lnTo>
                  <a:lnTo>
                    <a:pt x="360464" y="46228"/>
                  </a:lnTo>
                  <a:lnTo>
                    <a:pt x="362178" y="50037"/>
                  </a:lnTo>
                  <a:lnTo>
                    <a:pt x="397383" y="110109"/>
                  </a:lnTo>
                  <a:lnTo>
                    <a:pt x="424434" y="70358"/>
                  </a:lnTo>
                  <a:lnTo>
                    <a:pt x="439293" y="40386"/>
                  </a:lnTo>
                  <a:lnTo>
                    <a:pt x="439293" y="35052"/>
                  </a:lnTo>
                  <a:lnTo>
                    <a:pt x="439293" y="30226"/>
                  </a:lnTo>
                  <a:lnTo>
                    <a:pt x="420751" y="18287"/>
                  </a:lnTo>
                  <a:lnTo>
                    <a:pt x="420751" y="3556"/>
                  </a:lnTo>
                  <a:lnTo>
                    <a:pt x="512953" y="3556"/>
                  </a:lnTo>
                  <a:lnTo>
                    <a:pt x="512953" y="18542"/>
                  </a:lnTo>
                  <a:lnTo>
                    <a:pt x="508635" y="19685"/>
                  </a:lnTo>
                  <a:lnTo>
                    <a:pt x="504571" y="21590"/>
                  </a:lnTo>
                  <a:lnTo>
                    <a:pt x="500761" y="24257"/>
                  </a:lnTo>
                  <a:lnTo>
                    <a:pt x="496824" y="26797"/>
                  </a:lnTo>
                  <a:lnTo>
                    <a:pt x="492379" y="31115"/>
                  </a:lnTo>
                  <a:lnTo>
                    <a:pt x="463042" y="70104"/>
                  </a:lnTo>
                  <a:lnTo>
                    <a:pt x="414782" y="138811"/>
                  </a:lnTo>
                  <a:lnTo>
                    <a:pt x="487553" y="258953"/>
                  </a:lnTo>
                  <a:lnTo>
                    <a:pt x="490093" y="263017"/>
                  </a:lnTo>
                  <a:lnTo>
                    <a:pt x="492633" y="266954"/>
                  </a:lnTo>
                  <a:lnTo>
                    <a:pt x="495300" y="270891"/>
                  </a:lnTo>
                  <a:lnTo>
                    <a:pt x="497840" y="274828"/>
                  </a:lnTo>
                  <a:lnTo>
                    <a:pt x="509270" y="288163"/>
                  </a:lnTo>
                  <a:lnTo>
                    <a:pt x="511175" y="289687"/>
                  </a:lnTo>
                  <a:lnTo>
                    <a:pt x="520319" y="293497"/>
                  </a:lnTo>
                  <a:lnTo>
                    <a:pt x="520319" y="308356"/>
                  </a:lnTo>
                  <a:lnTo>
                    <a:pt x="396240" y="308356"/>
                  </a:lnTo>
                  <a:lnTo>
                    <a:pt x="396240" y="293497"/>
                  </a:lnTo>
                  <a:lnTo>
                    <a:pt x="402844" y="292862"/>
                  </a:lnTo>
                  <a:lnTo>
                    <a:pt x="407670" y="291211"/>
                  </a:lnTo>
                  <a:lnTo>
                    <a:pt x="410718" y="288925"/>
                  </a:lnTo>
                  <a:lnTo>
                    <a:pt x="413893" y="286512"/>
                  </a:lnTo>
                  <a:lnTo>
                    <a:pt x="415417" y="282702"/>
                  </a:lnTo>
                  <a:lnTo>
                    <a:pt x="415417" y="277495"/>
                  </a:lnTo>
                  <a:lnTo>
                    <a:pt x="415417" y="275717"/>
                  </a:lnTo>
                  <a:lnTo>
                    <a:pt x="408178" y="256159"/>
                  </a:lnTo>
                  <a:lnTo>
                    <a:pt x="406908" y="253873"/>
                  </a:lnTo>
                  <a:lnTo>
                    <a:pt x="404368" y="249428"/>
                  </a:lnTo>
                  <a:lnTo>
                    <a:pt x="400558" y="242824"/>
                  </a:lnTo>
                  <a:lnTo>
                    <a:pt x="369443" y="191770"/>
                  </a:lnTo>
                  <a:lnTo>
                    <a:pt x="333082" y="245618"/>
                  </a:lnTo>
                  <a:lnTo>
                    <a:pt x="320802" y="273685"/>
                  </a:lnTo>
                  <a:lnTo>
                    <a:pt x="320802" y="277749"/>
                  </a:lnTo>
                  <a:lnTo>
                    <a:pt x="320802" y="281686"/>
                  </a:lnTo>
                  <a:lnTo>
                    <a:pt x="322402" y="285242"/>
                  </a:lnTo>
                  <a:lnTo>
                    <a:pt x="325602" y="288163"/>
                  </a:lnTo>
                  <a:lnTo>
                    <a:pt x="328803" y="291211"/>
                  </a:lnTo>
                  <a:lnTo>
                    <a:pt x="333375" y="292989"/>
                  </a:lnTo>
                  <a:lnTo>
                    <a:pt x="339331" y="293497"/>
                  </a:lnTo>
                  <a:lnTo>
                    <a:pt x="339331" y="308356"/>
                  </a:lnTo>
                  <a:lnTo>
                    <a:pt x="246913" y="308356"/>
                  </a:lnTo>
                  <a:lnTo>
                    <a:pt x="246913" y="293497"/>
                  </a:lnTo>
                  <a:lnTo>
                    <a:pt x="251815" y="292100"/>
                  </a:lnTo>
                  <a:lnTo>
                    <a:pt x="256324" y="289814"/>
                  </a:lnTo>
                  <a:lnTo>
                    <a:pt x="260413" y="286766"/>
                  </a:lnTo>
                  <a:lnTo>
                    <a:pt x="264502" y="283718"/>
                  </a:lnTo>
                  <a:lnTo>
                    <a:pt x="268973" y="279273"/>
                  </a:lnTo>
                  <a:lnTo>
                    <a:pt x="293789" y="246507"/>
                  </a:lnTo>
                  <a:lnTo>
                    <a:pt x="352056" y="162941"/>
                  </a:lnTo>
                  <a:lnTo>
                    <a:pt x="295795" y="69469"/>
                  </a:lnTo>
                  <a:lnTo>
                    <a:pt x="271983" y="32385"/>
                  </a:lnTo>
                  <a:lnTo>
                    <a:pt x="269011" y="28956"/>
                  </a:lnTo>
                  <a:lnTo>
                    <a:pt x="266026" y="25400"/>
                  </a:lnTo>
                  <a:lnTo>
                    <a:pt x="263385" y="22860"/>
                  </a:lnTo>
                  <a:lnTo>
                    <a:pt x="261086" y="21462"/>
                  </a:lnTo>
                  <a:lnTo>
                    <a:pt x="258775" y="19939"/>
                  </a:lnTo>
                  <a:lnTo>
                    <a:pt x="256057" y="18923"/>
                  </a:lnTo>
                  <a:lnTo>
                    <a:pt x="252933" y="18287"/>
                  </a:lnTo>
                  <a:lnTo>
                    <a:pt x="252933" y="3556"/>
                  </a:lnTo>
                  <a:close/>
                </a:path>
                <a:path w="6577330" h="312419">
                  <a:moveTo>
                    <a:pt x="0" y="3556"/>
                  </a:moveTo>
                  <a:lnTo>
                    <a:pt x="221449" y="3556"/>
                  </a:lnTo>
                  <a:lnTo>
                    <a:pt x="221449" y="74549"/>
                  </a:lnTo>
                  <a:lnTo>
                    <a:pt x="190868" y="74549"/>
                  </a:lnTo>
                  <a:lnTo>
                    <a:pt x="187327" y="64813"/>
                  </a:lnTo>
                  <a:lnTo>
                    <a:pt x="184062" y="56769"/>
                  </a:lnTo>
                  <a:lnTo>
                    <a:pt x="153212" y="29718"/>
                  </a:lnTo>
                  <a:lnTo>
                    <a:pt x="141757" y="29718"/>
                  </a:lnTo>
                  <a:lnTo>
                    <a:pt x="93091" y="29718"/>
                  </a:lnTo>
                  <a:lnTo>
                    <a:pt x="93091" y="136906"/>
                  </a:lnTo>
                  <a:lnTo>
                    <a:pt x="122555" y="136906"/>
                  </a:lnTo>
                  <a:lnTo>
                    <a:pt x="129108" y="136906"/>
                  </a:lnTo>
                  <a:lnTo>
                    <a:pt x="154254" y="104648"/>
                  </a:lnTo>
                  <a:lnTo>
                    <a:pt x="179489" y="104648"/>
                  </a:lnTo>
                  <a:lnTo>
                    <a:pt x="179489" y="195326"/>
                  </a:lnTo>
                  <a:lnTo>
                    <a:pt x="154254" y="195326"/>
                  </a:lnTo>
                  <a:lnTo>
                    <a:pt x="152171" y="186690"/>
                  </a:lnTo>
                  <a:lnTo>
                    <a:pt x="149872" y="180086"/>
                  </a:lnTo>
                  <a:lnTo>
                    <a:pt x="129552" y="162941"/>
                  </a:lnTo>
                  <a:lnTo>
                    <a:pt x="122555" y="162941"/>
                  </a:lnTo>
                  <a:lnTo>
                    <a:pt x="93091" y="162941"/>
                  </a:lnTo>
                  <a:lnTo>
                    <a:pt x="93091" y="282194"/>
                  </a:lnTo>
                  <a:lnTo>
                    <a:pt x="141541" y="282194"/>
                  </a:lnTo>
                  <a:lnTo>
                    <a:pt x="146748" y="282194"/>
                  </a:lnTo>
                  <a:lnTo>
                    <a:pt x="164299" y="277749"/>
                  </a:lnTo>
                  <a:lnTo>
                    <a:pt x="167132" y="276098"/>
                  </a:lnTo>
                  <a:lnTo>
                    <a:pt x="179374" y="261874"/>
                  </a:lnTo>
                  <a:lnTo>
                    <a:pt x="181381" y="258572"/>
                  </a:lnTo>
                  <a:lnTo>
                    <a:pt x="183502" y="254254"/>
                  </a:lnTo>
                  <a:lnTo>
                    <a:pt x="185737" y="248920"/>
                  </a:lnTo>
                  <a:lnTo>
                    <a:pt x="187972" y="243586"/>
                  </a:lnTo>
                  <a:lnTo>
                    <a:pt x="190423" y="236220"/>
                  </a:lnTo>
                  <a:lnTo>
                    <a:pt x="193103" y="226822"/>
                  </a:lnTo>
                  <a:lnTo>
                    <a:pt x="223685" y="226822"/>
                  </a:lnTo>
                  <a:lnTo>
                    <a:pt x="219443" y="308356"/>
                  </a:lnTo>
                  <a:lnTo>
                    <a:pt x="0" y="308356"/>
                  </a:lnTo>
                  <a:lnTo>
                    <a:pt x="0" y="293497"/>
                  </a:lnTo>
                  <a:lnTo>
                    <a:pt x="5511" y="292100"/>
                  </a:lnTo>
                  <a:lnTo>
                    <a:pt x="9855" y="290449"/>
                  </a:lnTo>
                  <a:lnTo>
                    <a:pt x="23215" y="270002"/>
                  </a:lnTo>
                  <a:lnTo>
                    <a:pt x="23660" y="265303"/>
                  </a:lnTo>
                  <a:lnTo>
                    <a:pt x="23888" y="259461"/>
                  </a:lnTo>
                  <a:lnTo>
                    <a:pt x="23888" y="252222"/>
                  </a:lnTo>
                  <a:lnTo>
                    <a:pt x="23888" y="59817"/>
                  </a:lnTo>
                  <a:lnTo>
                    <a:pt x="23888" y="52832"/>
                  </a:lnTo>
                  <a:lnTo>
                    <a:pt x="23698" y="46990"/>
                  </a:lnTo>
                  <a:lnTo>
                    <a:pt x="23329" y="42164"/>
                  </a:lnTo>
                  <a:lnTo>
                    <a:pt x="22961" y="37465"/>
                  </a:lnTo>
                  <a:lnTo>
                    <a:pt x="21983" y="33528"/>
                  </a:lnTo>
                  <a:lnTo>
                    <a:pt x="20421" y="30607"/>
                  </a:lnTo>
                  <a:lnTo>
                    <a:pt x="18859" y="27559"/>
                  </a:lnTo>
                  <a:lnTo>
                    <a:pt x="16484" y="25146"/>
                  </a:lnTo>
                  <a:lnTo>
                    <a:pt x="13284" y="23368"/>
                  </a:lnTo>
                  <a:lnTo>
                    <a:pt x="10083" y="21462"/>
                  </a:lnTo>
                  <a:lnTo>
                    <a:pt x="5651" y="19812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6577330" h="312419">
                  <a:moveTo>
                    <a:pt x="6114287" y="2032"/>
                  </a:moveTo>
                  <a:lnTo>
                    <a:pt x="6173978" y="2032"/>
                  </a:lnTo>
                  <a:lnTo>
                    <a:pt x="6247637" y="252095"/>
                  </a:lnTo>
                  <a:lnTo>
                    <a:pt x="6250812" y="263144"/>
                  </a:lnTo>
                  <a:lnTo>
                    <a:pt x="6253607" y="271145"/>
                  </a:lnTo>
                  <a:lnTo>
                    <a:pt x="6255893" y="275844"/>
                  </a:lnTo>
                  <a:lnTo>
                    <a:pt x="6258052" y="280543"/>
                  </a:lnTo>
                  <a:lnTo>
                    <a:pt x="6260973" y="284353"/>
                  </a:lnTo>
                  <a:lnTo>
                    <a:pt x="6264529" y="287147"/>
                  </a:lnTo>
                  <a:lnTo>
                    <a:pt x="6268084" y="290068"/>
                  </a:lnTo>
                  <a:lnTo>
                    <a:pt x="6273164" y="292227"/>
                  </a:lnTo>
                  <a:lnTo>
                    <a:pt x="6279514" y="293497"/>
                  </a:lnTo>
                  <a:lnTo>
                    <a:pt x="6279514" y="308356"/>
                  </a:lnTo>
                  <a:lnTo>
                    <a:pt x="6156325" y="308356"/>
                  </a:lnTo>
                  <a:lnTo>
                    <a:pt x="6156325" y="293497"/>
                  </a:lnTo>
                  <a:lnTo>
                    <a:pt x="6164072" y="292608"/>
                  </a:lnTo>
                  <a:lnTo>
                    <a:pt x="6169786" y="290449"/>
                  </a:lnTo>
                  <a:lnTo>
                    <a:pt x="6173470" y="287147"/>
                  </a:lnTo>
                  <a:lnTo>
                    <a:pt x="6177153" y="283718"/>
                  </a:lnTo>
                  <a:lnTo>
                    <a:pt x="6179058" y="278765"/>
                  </a:lnTo>
                  <a:lnTo>
                    <a:pt x="6179058" y="272542"/>
                  </a:lnTo>
                  <a:lnTo>
                    <a:pt x="6179058" y="267970"/>
                  </a:lnTo>
                  <a:lnTo>
                    <a:pt x="6172327" y="235712"/>
                  </a:lnTo>
                  <a:lnTo>
                    <a:pt x="6166358" y="213868"/>
                  </a:lnTo>
                  <a:lnTo>
                    <a:pt x="6070981" y="213868"/>
                  </a:lnTo>
                  <a:lnTo>
                    <a:pt x="6063614" y="235077"/>
                  </a:lnTo>
                  <a:lnTo>
                    <a:pt x="6061583" y="241046"/>
                  </a:lnTo>
                  <a:lnTo>
                    <a:pt x="6059805" y="246761"/>
                  </a:lnTo>
                  <a:lnTo>
                    <a:pt x="6058534" y="252349"/>
                  </a:lnTo>
                  <a:lnTo>
                    <a:pt x="6057137" y="257937"/>
                  </a:lnTo>
                  <a:lnTo>
                    <a:pt x="6056503" y="263906"/>
                  </a:lnTo>
                  <a:lnTo>
                    <a:pt x="6056503" y="270129"/>
                  </a:lnTo>
                  <a:lnTo>
                    <a:pt x="6057955" y="279798"/>
                  </a:lnTo>
                  <a:lnTo>
                    <a:pt x="6062313" y="286908"/>
                  </a:lnTo>
                  <a:lnTo>
                    <a:pt x="6069576" y="291470"/>
                  </a:lnTo>
                  <a:lnTo>
                    <a:pt x="6079744" y="293497"/>
                  </a:lnTo>
                  <a:lnTo>
                    <a:pt x="6079744" y="308356"/>
                  </a:lnTo>
                  <a:lnTo>
                    <a:pt x="5984366" y="308356"/>
                  </a:lnTo>
                  <a:lnTo>
                    <a:pt x="5984366" y="293497"/>
                  </a:lnTo>
                  <a:lnTo>
                    <a:pt x="5989955" y="292989"/>
                  </a:lnTo>
                  <a:lnTo>
                    <a:pt x="5994781" y="291084"/>
                  </a:lnTo>
                  <a:lnTo>
                    <a:pt x="5998845" y="287782"/>
                  </a:lnTo>
                  <a:lnTo>
                    <a:pt x="6003035" y="284480"/>
                  </a:lnTo>
                  <a:lnTo>
                    <a:pt x="6006846" y="280035"/>
                  </a:lnTo>
                  <a:lnTo>
                    <a:pt x="6021197" y="250062"/>
                  </a:lnTo>
                  <a:lnTo>
                    <a:pt x="6114287" y="2032"/>
                  </a:lnTo>
                  <a:close/>
                </a:path>
                <a:path w="6577330" h="312419">
                  <a:moveTo>
                    <a:pt x="4617720" y="2032"/>
                  </a:moveTo>
                  <a:lnTo>
                    <a:pt x="4677409" y="2032"/>
                  </a:lnTo>
                  <a:lnTo>
                    <a:pt x="4751070" y="252095"/>
                  </a:lnTo>
                  <a:lnTo>
                    <a:pt x="4754245" y="263144"/>
                  </a:lnTo>
                  <a:lnTo>
                    <a:pt x="4757039" y="271145"/>
                  </a:lnTo>
                  <a:lnTo>
                    <a:pt x="4759325" y="275844"/>
                  </a:lnTo>
                  <a:lnTo>
                    <a:pt x="4761483" y="280543"/>
                  </a:lnTo>
                  <a:lnTo>
                    <a:pt x="4764405" y="284353"/>
                  </a:lnTo>
                  <a:lnTo>
                    <a:pt x="4767960" y="287147"/>
                  </a:lnTo>
                  <a:lnTo>
                    <a:pt x="4771517" y="290068"/>
                  </a:lnTo>
                  <a:lnTo>
                    <a:pt x="4776597" y="292227"/>
                  </a:lnTo>
                  <a:lnTo>
                    <a:pt x="4782947" y="293497"/>
                  </a:lnTo>
                  <a:lnTo>
                    <a:pt x="4782947" y="308356"/>
                  </a:lnTo>
                  <a:lnTo>
                    <a:pt x="4659757" y="308356"/>
                  </a:lnTo>
                  <a:lnTo>
                    <a:pt x="4659757" y="293497"/>
                  </a:lnTo>
                  <a:lnTo>
                    <a:pt x="4667504" y="292608"/>
                  </a:lnTo>
                  <a:lnTo>
                    <a:pt x="4673219" y="290449"/>
                  </a:lnTo>
                  <a:lnTo>
                    <a:pt x="4676902" y="287147"/>
                  </a:lnTo>
                  <a:lnTo>
                    <a:pt x="4680584" y="283718"/>
                  </a:lnTo>
                  <a:lnTo>
                    <a:pt x="4682490" y="278765"/>
                  </a:lnTo>
                  <a:lnTo>
                    <a:pt x="4682490" y="272542"/>
                  </a:lnTo>
                  <a:lnTo>
                    <a:pt x="4682490" y="267970"/>
                  </a:lnTo>
                  <a:lnTo>
                    <a:pt x="4675758" y="235712"/>
                  </a:lnTo>
                  <a:lnTo>
                    <a:pt x="4669790" y="213868"/>
                  </a:lnTo>
                  <a:lnTo>
                    <a:pt x="4574413" y="213868"/>
                  </a:lnTo>
                  <a:lnTo>
                    <a:pt x="4567047" y="235077"/>
                  </a:lnTo>
                  <a:lnTo>
                    <a:pt x="4565015" y="241046"/>
                  </a:lnTo>
                  <a:lnTo>
                    <a:pt x="4563237" y="246761"/>
                  </a:lnTo>
                  <a:lnTo>
                    <a:pt x="4561967" y="252349"/>
                  </a:lnTo>
                  <a:lnTo>
                    <a:pt x="4560570" y="257937"/>
                  </a:lnTo>
                  <a:lnTo>
                    <a:pt x="4559934" y="263906"/>
                  </a:lnTo>
                  <a:lnTo>
                    <a:pt x="4559934" y="270129"/>
                  </a:lnTo>
                  <a:lnTo>
                    <a:pt x="4561387" y="279798"/>
                  </a:lnTo>
                  <a:lnTo>
                    <a:pt x="4565745" y="286908"/>
                  </a:lnTo>
                  <a:lnTo>
                    <a:pt x="4573008" y="291470"/>
                  </a:lnTo>
                  <a:lnTo>
                    <a:pt x="4583176" y="293497"/>
                  </a:lnTo>
                  <a:lnTo>
                    <a:pt x="4583176" y="308356"/>
                  </a:lnTo>
                  <a:lnTo>
                    <a:pt x="4487799" y="308356"/>
                  </a:lnTo>
                  <a:lnTo>
                    <a:pt x="4487799" y="293497"/>
                  </a:lnTo>
                  <a:lnTo>
                    <a:pt x="4493387" y="292989"/>
                  </a:lnTo>
                  <a:lnTo>
                    <a:pt x="4498213" y="291084"/>
                  </a:lnTo>
                  <a:lnTo>
                    <a:pt x="4502277" y="287782"/>
                  </a:lnTo>
                  <a:lnTo>
                    <a:pt x="4506468" y="284480"/>
                  </a:lnTo>
                  <a:lnTo>
                    <a:pt x="4510278" y="280035"/>
                  </a:lnTo>
                  <a:lnTo>
                    <a:pt x="4524629" y="250062"/>
                  </a:lnTo>
                  <a:lnTo>
                    <a:pt x="4617720" y="2032"/>
                  </a:lnTo>
                  <a:close/>
                </a:path>
                <a:path w="6577330" h="312419">
                  <a:moveTo>
                    <a:pt x="653796" y="2032"/>
                  </a:moveTo>
                  <a:lnTo>
                    <a:pt x="713486" y="2032"/>
                  </a:lnTo>
                  <a:lnTo>
                    <a:pt x="787146" y="252095"/>
                  </a:lnTo>
                  <a:lnTo>
                    <a:pt x="790321" y="263144"/>
                  </a:lnTo>
                  <a:lnTo>
                    <a:pt x="793115" y="271145"/>
                  </a:lnTo>
                  <a:lnTo>
                    <a:pt x="795401" y="275844"/>
                  </a:lnTo>
                  <a:lnTo>
                    <a:pt x="797560" y="280543"/>
                  </a:lnTo>
                  <a:lnTo>
                    <a:pt x="800481" y="284353"/>
                  </a:lnTo>
                  <a:lnTo>
                    <a:pt x="804037" y="287147"/>
                  </a:lnTo>
                  <a:lnTo>
                    <a:pt x="807593" y="290068"/>
                  </a:lnTo>
                  <a:lnTo>
                    <a:pt x="812673" y="292227"/>
                  </a:lnTo>
                  <a:lnTo>
                    <a:pt x="819023" y="293497"/>
                  </a:lnTo>
                  <a:lnTo>
                    <a:pt x="819023" y="308356"/>
                  </a:lnTo>
                  <a:lnTo>
                    <a:pt x="695833" y="308356"/>
                  </a:lnTo>
                  <a:lnTo>
                    <a:pt x="695833" y="293497"/>
                  </a:lnTo>
                  <a:lnTo>
                    <a:pt x="703580" y="292608"/>
                  </a:lnTo>
                  <a:lnTo>
                    <a:pt x="709295" y="290449"/>
                  </a:lnTo>
                  <a:lnTo>
                    <a:pt x="712978" y="287147"/>
                  </a:lnTo>
                  <a:lnTo>
                    <a:pt x="716661" y="283718"/>
                  </a:lnTo>
                  <a:lnTo>
                    <a:pt x="718566" y="278765"/>
                  </a:lnTo>
                  <a:lnTo>
                    <a:pt x="718566" y="272542"/>
                  </a:lnTo>
                  <a:lnTo>
                    <a:pt x="718566" y="267970"/>
                  </a:lnTo>
                  <a:lnTo>
                    <a:pt x="711835" y="235712"/>
                  </a:lnTo>
                  <a:lnTo>
                    <a:pt x="705866" y="213868"/>
                  </a:lnTo>
                  <a:lnTo>
                    <a:pt x="610489" y="213868"/>
                  </a:lnTo>
                  <a:lnTo>
                    <a:pt x="603123" y="235077"/>
                  </a:lnTo>
                  <a:lnTo>
                    <a:pt x="601091" y="241046"/>
                  </a:lnTo>
                  <a:lnTo>
                    <a:pt x="599313" y="246761"/>
                  </a:lnTo>
                  <a:lnTo>
                    <a:pt x="598043" y="252349"/>
                  </a:lnTo>
                  <a:lnTo>
                    <a:pt x="596646" y="257937"/>
                  </a:lnTo>
                  <a:lnTo>
                    <a:pt x="596011" y="263906"/>
                  </a:lnTo>
                  <a:lnTo>
                    <a:pt x="596011" y="270129"/>
                  </a:lnTo>
                  <a:lnTo>
                    <a:pt x="597463" y="279798"/>
                  </a:lnTo>
                  <a:lnTo>
                    <a:pt x="601821" y="286908"/>
                  </a:lnTo>
                  <a:lnTo>
                    <a:pt x="609084" y="291470"/>
                  </a:lnTo>
                  <a:lnTo>
                    <a:pt x="619252" y="293497"/>
                  </a:lnTo>
                  <a:lnTo>
                    <a:pt x="619252" y="308356"/>
                  </a:lnTo>
                  <a:lnTo>
                    <a:pt x="523875" y="308356"/>
                  </a:lnTo>
                  <a:lnTo>
                    <a:pt x="523875" y="293497"/>
                  </a:lnTo>
                  <a:lnTo>
                    <a:pt x="529463" y="292989"/>
                  </a:lnTo>
                  <a:lnTo>
                    <a:pt x="534289" y="291084"/>
                  </a:lnTo>
                  <a:lnTo>
                    <a:pt x="538353" y="287782"/>
                  </a:lnTo>
                  <a:lnTo>
                    <a:pt x="542544" y="284480"/>
                  </a:lnTo>
                  <a:lnTo>
                    <a:pt x="546354" y="280035"/>
                  </a:lnTo>
                  <a:lnTo>
                    <a:pt x="560705" y="250062"/>
                  </a:lnTo>
                  <a:lnTo>
                    <a:pt x="653796" y="2032"/>
                  </a:lnTo>
                  <a:close/>
                </a:path>
                <a:path w="6577330" h="312419">
                  <a:moveTo>
                    <a:pt x="4391533" y="0"/>
                  </a:moveTo>
                  <a:lnTo>
                    <a:pt x="4432427" y="2412"/>
                  </a:lnTo>
                  <a:lnTo>
                    <a:pt x="4470654" y="10541"/>
                  </a:lnTo>
                  <a:lnTo>
                    <a:pt x="4470654" y="75184"/>
                  </a:lnTo>
                  <a:lnTo>
                    <a:pt x="4440174" y="75184"/>
                  </a:lnTo>
                  <a:lnTo>
                    <a:pt x="4437124" y="63424"/>
                  </a:lnTo>
                  <a:lnTo>
                    <a:pt x="4433300" y="53308"/>
                  </a:lnTo>
                  <a:lnTo>
                    <a:pt x="4401833" y="26902"/>
                  </a:lnTo>
                  <a:lnTo>
                    <a:pt x="4392930" y="26162"/>
                  </a:lnTo>
                  <a:lnTo>
                    <a:pt x="4376380" y="28261"/>
                  </a:lnTo>
                  <a:lnTo>
                    <a:pt x="4339590" y="59944"/>
                  </a:lnTo>
                  <a:lnTo>
                    <a:pt x="4325985" y="101917"/>
                  </a:lnTo>
                  <a:lnTo>
                    <a:pt x="4321429" y="160274"/>
                  </a:lnTo>
                  <a:lnTo>
                    <a:pt x="4322472" y="189329"/>
                  </a:lnTo>
                  <a:lnTo>
                    <a:pt x="4330751" y="236104"/>
                  </a:lnTo>
                  <a:lnTo>
                    <a:pt x="4358338" y="277764"/>
                  </a:lnTo>
                  <a:lnTo>
                    <a:pt x="4386453" y="285750"/>
                  </a:lnTo>
                  <a:lnTo>
                    <a:pt x="4394190" y="285414"/>
                  </a:lnTo>
                  <a:lnTo>
                    <a:pt x="4429379" y="263906"/>
                  </a:lnTo>
                  <a:lnTo>
                    <a:pt x="4440047" y="233045"/>
                  </a:lnTo>
                  <a:lnTo>
                    <a:pt x="4470654" y="233045"/>
                  </a:lnTo>
                  <a:lnTo>
                    <a:pt x="4470654" y="300736"/>
                  </a:lnTo>
                  <a:lnTo>
                    <a:pt x="4458628" y="303404"/>
                  </a:lnTo>
                  <a:lnTo>
                    <a:pt x="4415482" y="310411"/>
                  </a:lnTo>
                  <a:lnTo>
                    <a:pt x="4383532" y="311912"/>
                  </a:lnTo>
                  <a:lnTo>
                    <a:pt x="4361362" y="310864"/>
                  </a:lnTo>
                  <a:lnTo>
                    <a:pt x="4323453" y="302482"/>
                  </a:lnTo>
                  <a:lnTo>
                    <a:pt x="4282201" y="274113"/>
                  </a:lnTo>
                  <a:lnTo>
                    <a:pt x="4258311" y="226530"/>
                  </a:lnTo>
                  <a:lnTo>
                    <a:pt x="4251315" y="183719"/>
                  </a:lnTo>
                  <a:lnTo>
                    <a:pt x="4250435" y="159004"/>
                  </a:lnTo>
                  <a:lnTo>
                    <a:pt x="4251459" y="135522"/>
                  </a:lnTo>
                  <a:lnTo>
                    <a:pt x="4259651" y="93370"/>
                  </a:lnTo>
                  <a:lnTo>
                    <a:pt x="4276040" y="57792"/>
                  </a:lnTo>
                  <a:lnTo>
                    <a:pt x="4315206" y="19431"/>
                  </a:lnTo>
                  <a:lnTo>
                    <a:pt x="4370123" y="1214"/>
                  </a:lnTo>
                  <a:lnTo>
                    <a:pt x="4391533" y="0"/>
                  </a:lnTo>
                  <a:close/>
                </a:path>
                <a:path w="6577330" h="312419">
                  <a:moveTo>
                    <a:pt x="2243836" y="0"/>
                  </a:moveTo>
                  <a:lnTo>
                    <a:pt x="2291062" y="3401"/>
                  </a:lnTo>
                  <a:lnTo>
                    <a:pt x="2323084" y="9652"/>
                  </a:lnTo>
                  <a:lnTo>
                    <a:pt x="2323084" y="74295"/>
                  </a:lnTo>
                  <a:lnTo>
                    <a:pt x="2292477" y="74295"/>
                  </a:lnTo>
                  <a:lnTo>
                    <a:pt x="2290163" y="65964"/>
                  </a:lnTo>
                  <a:lnTo>
                    <a:pt x="2287587" y="58515"/>
                  </a:lnTo>
                  <a:lnTo>
                    <a:pt x="2258695" y="27812"/>
                  </a:lnTo>
                  <a:lnTo>
                    <a:pt x="2250440" y="26162"/>
                  </a:lnTo>
                  <a:lnTo>
                    <a:pt x="2240407" y="26162"/>
                  </a:lnTo>
                  <a:lnTo>
                    <a:pt x="2231898" y="26162"/>
                  </a:lnTo>
                  <a:lnTo>
                    <a:pt x="2224405" y="27559"/>
                  </a:lnTo>
                  <a:lnTo>
                    <a:pt x="2217674" y="30607"/>
                  </a:lnTo>
                  <a:lnTo>
                    <a:pt x="2210943" y="33528"/>
                  </a:lnTo>
                  <a:lnTo>
                    <a:pt x="2205736" y="37973"/>
                  </a:lnTo>
                  <a:lnTo>
                    <a:pt x="2201799" y="43815"/>
                  </a:lnTo>
                  <a:lnTo>
                    <a:pt x="2197989" y="49784"/>
                  </a:lnTo>
                  <a:lnTo>
                    <a:pt x="2195957" y="56896"/>
                  </a:lnTo>
                  <a:lnTo>
                    <a:pt x="2195957" y="65151"/>
                  </a:lnTo>
                  <a:lnTo>
                    <a:pt x="2195957" y="73787"/>
                  </a:lnTo>
                  <a:lnTo>
                    <a:pt x="2197735" y="81280"/>
                  </a:lnTo>
                  <a:lnTo>
                    <a:pt x="2201037" y="87630"/>
                  </a:lnTo>
                  <a:lnTo>
                    <a:pt x="2204339" y="93980"/>
                  </a:lnTo>
                  <a:lnTo>
                    <a:pt x="2241645" y="121102"/>
                  </a:lnTo>
                  <a:lnTo>
                    <a:pt x="2252218" y="126746"/>
                  </a:lnTo>
                  <a:lnTo>
                    <a:pt x="2265215" y="133863"/>
                  </a:lnTo>
                  <a:lnTo>
                    <a:pt x="2302779" y="161835"/>
                  </a:lnTo>
                  <a:lnTo>
                    <a:pt x="2324290" y="202247"/>
                  </a:lnTo>
                  <a:lnTo>
                    <a:pt x="2326132" y="222377"/>
                  </a:lnTo>
                  <a:lnTo>
                    <a:pt x="2325344" y="235640"/>
                  </a:lnTo>
                  <a:lnTo>
                    <a:pt x="2306333" y="279523"/>
                  </a:lnTo>
                  <a:lnTo>
                    <a:pt x="2263699" y="305750"/>
                  </a:lnTo>
                  <a:lnTo>
                    <a:pt x="2220087" y="311912"/>
                  </a:lnTo>
                  <a:lnTo>
                    <a:pt x="2208613" y="311745"/>
                  </a:lnTo>
                  <a:lnTo>
                    <a:pt x="2160543" y="307844"/>
                  </a:lnTo>
                  <a:lnTo>
                    <a:pt x="2126361" y="301879"/>
                  </a:lnTo>
                  <a:lnTo>
                    <a:pt x="2126361" y="233045"/>
                  </a:lnTo>
                  <a:lnTo>
                    <a:pt x="2156968" y="233045"/>
                  </a:lnTo>
                  <a:lnTo>
                    <a:pt x="2160206" y="245522"/>
                  </a:lnTo>
                  <a:lnTo>
                    <a:pt x="2164397" y="256286"/>
                  </a:lnTo>
                  <a:lnTo>
                    <a:pt x="2202033" y="284938"/>
                  </a:lnTo>
                  <a:lnTo>
                    <a:pt x="2213864" y="285750"/>
                  </a:lnTo>
                  <a:lnTo>
                    <a:pt x="2222627" y="285750"/>
                  </a:lnTo>
                  <a:lnTo>
                    <a:pt x="2257137" y="261562"/>
                  </a:lnTo>
                  <a:lnTo>
                    <a:pt x="2260727" y="241935"/>
                  </a:lnTo>
                  <a:lnTo>
                    <a:pt x="2260727" y="232791"/>
                  </a:lnTo>
                  <a:lnTo>
                    <a:pt x="2239137" y="198628"/>
                  </a:lnTo>
                  <a:lnTo>
                    <a:pt x="2198911" y="174843"/>
                  </a:lnTo>
                  <a:lnTo>
                    <a:pt x="2190829" y="170370"/>
                  </a:lnTo>
                  <a:lnTo>
                    <a:pt x="2157102" y="146089"/>
                  </a:lnTo>
                  <a:lnTo>
                    <a:pt x="2134113" y="108942"/>
                  </a:lnTo>
                  <a:lnTo>
                    <a:pt x="2131060" y="85725"/>
                  </a:lnTo>
                  <a:lnTo>
                    <a:pt x="2131915" y="72513"/>
                  </a:lnTo>
                  <a:lnTo>
                    <a:pt x="2152247" y="30069"/>
                  </a:lnTo>
                  <a:lnTo>
                    <a:pt x="2197455" y="5572"/>
                  </a:lnTo>
                  <a:lnTo>
                    <a:pt x="2227327" y="619"/>
                  </a:lnTo>
                  <a:lnTo>
                    <a:pt x="224383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35940" y="1545010"/>
            <a:ext cx="4648835" cy="397446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5" dirty="0">
                <a:latin typeface="Cambria"/>
                <a:cs typeface="Cambria"/>
              </a:rPr>
              <a:t>Assessment</a:t>
            </a:r>
            <a:endParaRPr sz="32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Nursing</a:t>
            </a:r>
            <a:r>
              <a:rPr sz="3200" spc="-4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diagnosis</a:t>
            </a:r>
            <a:endParaRPr sz="32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Goals/</a:t>
            </a:r>
            <a:r>
              <a:rPr sz="3200" spc="-3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Desired</a:t>
            </a:r>
            <a:r>
              <a:rPr sz="3200" spc="-3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outcomes</a:t>
            </a:r>
            <a:endParaRPr sz="32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10" dirty="0">
                <a:latin typeface="Cambria"/>
                <a:cs typeface="Cambria"/>
              </a:rPr>
              <a:t>Intervention</a:t>
            </a:r>
            <a:endParaRPr sz="32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10" dirty="0">
                <a:latin typeface="Cambria"/>
                <a:cs typeface="Cambria"/>
              </a:rPr>
              <a:t>Rationale</a:t>
            </a:r>
            <a:endParaRPr sz="32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5" dirty="0">
                <a:latin typeface="Cambria"/>
                <a:cs typeface="Cambria"/>
              </a:rPr>
              <a:t>Implementation</a:t>
            </a:r>
            <a:endParaRPr sz="32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20" dirty="0">
                <a:latin typeface="Cambria"/>
                <a:cs typeface="Cambria"/>
              </a:rPr>
              <a:t>Evaluation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6205" y="955421"/>
            <a:ext cx="6690359" cy="511809"/>
            <a:chOff x="846205" y="955421"/>
            <a:chExt cx="6690359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6205" y="1268272"/>
              <a:ext cx="6670530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153" y="959993"/>
              <a:ext cx="6680454" cy="311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24788" y="1022096"/>
              <a:ext cx="2796540" cy="125730"/>
            </a:xfrm>
            <a:custGeom>
              <a:avLst/>
              <a:gdLst/>
              <a:ahLst/>
              <a:cxnLst/>
              <a:rect l="l" t="t" r="r" b="b"/>
              <a:pathLst>
                <a:path w="2796540" h="125730">
                  <a:moveTo>
                    <a:pt x="2760472" y="0"/>
                  </a:moveTo>
                  <a:lnTo>
                    <a:pt x="2715767" y="125602"/>
                  </a:lnTo>
                  <a:lnTo>
                    <a:pt x="2796159" y="125602"/>
                  </a:lnTo>
                  <a:lnTo>
                    <a:pt x="2760472" y="0"/>
                  </a:lnTo>
                  <a:close/>
                </a:path>
                <a:path w="2796540" h="125730">
                  <a:moveTo>
                    <a:pt x="1379728" y="0"/>
                  </a:moveTo>
                  <a:lnTo>
                    <a:pt x="1335024" y="125602"/>
                  </a:lnTo>
                  <a:lnTo>
                    <a:pt x="1415414" y="125602"/>
                  </a:lnTo>
                  <a:lnTo>
                    <a:pt x="1379728" y="0"/>
                  </a:lnTo>
                  <a:close/>
                </a:path>
                <a:path w="2796540" h="125730">
                  <a:moveTo>
                    <a:pt x="44653" y="0"/>
                  </a:moveTo>
                  <a:lnTo>
                    <a:pt x="0" y="125602"/>
                  </a:lnTo>
                  <a:lnTo>
                    <a:pt x="80390" y="125602"/>
                  </a:lnTo>
                  <a:lnTo>
                    <a:pt x="4465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8940" y="985139"/>
              <a:ext cx="91059" cy="1337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71365" y="989711"/>
              <a:ext cx="113030" cy="252729"/>
            </a:xfrm>
            <a:custGeom>
              <a:avLst/>
              <a:gdLst/>
              <a:ahLst/>
              <a:cxnLst/>
              <a:rect l="l" t="t" r="r" b="b"/>
              <a:pathLst>
                <a:path w="113029" h="252730">
                  <a:moveTo>
                    <a:pt x="19812" y="0"/>
                  </a:moveTo>
                  <a:lnTo>
                    <a:pt x="10668" y="0"/>
                  </a:lnTo>
                  <a:lnTo>
                    <a:pt x="4063" y="126"/>
                  </a:lnTo>
                  <a:lnTo>
                    <a:pt x="0" y="380"/>
                  </a:lnTo>
                  <a:lnTo>
                    <a:pt x="0" y="251587"/>
                  </a:lnTo>
                  <a:lnTo>
                    <a:pt x="2667" y="251967"/>
                  </a:lnTo>
                  <a:lnTo>
                    <a:pt x="9398" y="252222"/>
                  </a:lnTo>
                  <a:lnTo>
                    <a:pt x="20320" y="252222"/>
                  </a:lnTo>
                  <a:lnTo>
                    <a:pt x="61595" y="245110"/>
                  </a:lnTo>
                  <a:lnTo>
                    <a:pt x="95535" y="212661"/>
                  </a:lnTo>
                  <a:lnTo>
                    <a:pt x="108221" y="176277"/>
                  </a:lnTo>
                  <a:lnTo>
                    <a:pt x="112775" y="124967"/>
                  </a:lnTo>
                  <a:lnTo>
                    <a:pt x="112061" y="104651"/>
                  </a:lnTo>
                  <a:lnTo>
                    <a:pt x="101346" y="54610"/>
                  </a:lnTo>
                  <a:lnTo>
                    <a:pt x="79057" y="20784"/>
                  </a:lnTo>
                  <a:lnTo>
                    <a:pt x="33748" y="831"/>
                  </a:lnTo>
                  <a:lnTo>
                    <a:pt x="1981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9672" y="985139"/>
              <a:ext cx="91071" cy="13373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51153" y="959993"/>
              <a:ext cx="6680834" cy="312420"/>
            </a:xfrm>
            <a:custGeom>
              <a:avLst/>
              <a:gdLst/>
              <a:ahLst/>
              <a:cxnLst/>
              <a:rect l="l" t="t" r="r" b="b"/>
              <a:pathLst>
                <a:path w="6680834" h="312419">
                  <a:moveTo>
                    <a:pt x="6228461" y="26162"/>
                  </a:moveTo>
                  <a:lnTo>
                    <a:pt x="6189259" y="43521"/>
                  </a:lnTo>
                  <a:lnTo>
                    <a:pt x="6168612" y="96345"/>
                  </a:lnTo>
                  <a:lnTo>
                    <a:pt x="6164707" y="152527"/>
                  </a:lnTo>
                  <a:lnTo>
                    <a:pt x="6165709" y="184026"/>
                  </a:lnTo>
                  <a:lnTo>
                    <a:pt x="6173761" y="234215"/>
                  </a:lnTo>
                  <a:lnTo>
                    <a:pt x="6201298" y="277542"/>
                  </a:lnTo>
                  <a:lnTo>
                    <a:pt x="6230239" y="285750"/>
                  </a:lnTo>
                  <a:lnTo>
                    <a:pt x="6238555" y="285176"/>
                  </a:lnTo>
                  <a:lnTo>
                    <a:pt x="6275006" y="258405"/>
                  </a:lnTo>
                  <a:lnTo>
                    <a:pt x="6287918" y="222174"/>
                  </a:lnTo>
                  <a:lnTo>
                    <a:pt x="6292784" y="174499"/>
                  </a:lnTo>
                  <a:lnTo>
                    <a:pt x="6292977" y="161162"/>
                  </a:lnTo>
                  <a:lnTo>
                    <a:pt x="6292546" y="139854"/>
                  </a:lnTo>
                  <a:lnTo>
                    <a:pt x="6285992" y="86741"/>
                  </a:lnTo>
                  <a:lnTo>
                    <a:pt x="6271400" y="49950"/>
                  </a:lnTo>
                  <a:lnTo>
                    <a:pt x="6239029" y="27114"/>
                  </a:lnTo>
                  <a:lnTo>
                    <a:pt x="6228461" y="26162"/>
                  </a:lnTo>
                  <a:close/>
                </a:path>
                <a:path w="6680834" h="312419">
                  <a:moveTo>
                    <a:pt x="1153541" y="26162"/>
                  </a:moveTo>
                  <a:lnTo>
                    <a:pt x="1114339" y="43521"/>
                  </a:lnTo>
                  <a:lnTo>
                    <a:pt x="1093692" y="96345"/>
                  </a:lnTo>
                  <a:lnTo>
                    <a:pt x="1089787" y="152527"/>
                  </a:lnTo>
                  <a:lnTo>
                    <a:pt x="1090789" y="184026"/>
                  </a:lnTo>
                  <a:lnTo>
                    <a:pt x="1098841" y="234215"/>
                  </a:lnTo>
                  <a:lnTo>
                    <a:pt x="1126378" y="277542"/>
                  </a:lnTo>
                  <a:lnTo>
                    <a:pt x="1155319" y="285750"/>
                  </a:lnTo>
                  <a:lnTo>
                    <a:pt x="1163635" y="285176"/>
                  </a:lnTo>
                  <a:lnTo>
                    <a:pt x="1200086" y="258405"/>
                  </a:lnTo>
                  <a:lnTo>
                    <a:pt x="1212998" y="222174"/>
                  </a:lnTo>
                  <a:lnTo>
                    <a:pt x="1217864" y="174499"/>
                  </a:lnTo>
                  <a:lnTo>
                    <a:pt x="1218057" y="161162"/>
                  </a:lnTo>
                  <a:lnTo>
                    <a:pt x="1217626" y="139854"/>
                  </a:lnTo>
                  <a:lnTo>
                    <a:pt x="1211072" y="86741"/>
                  </a:lnTo>
                  <a:lnTo>
                    <a:pt x="1196480" y="49950"/>
                  </a:lnTo>
                  <a:lnTo>
                    <a:pt x="1164109" y="27114"/>
                  </a:lnTo>
                  <a:lnTo>
                    <a:pt x="1153541" y="26162"/>
                  </a:lnTo>
                  <a:close/>
                </a:path>
                <a:path w="6680834" h="312419">
                  <a:moveTo>
                    <a:pt x="6409309" y="3556"/>
                  </a:moveTo>
                  <a:lnTo>
                    <a:pt x="6499733" y="3556"/>
                  </a:lnTo>
                  <a:lnTo>
                    <a:pt x="6578727" y="140843"/>
                  </a:lnTo>
                  <a:lnTo>
                    <a:pt x="6597904" y="175895"/>
                  </a:lnTo>
                  <a:lnTo>
                    <a:pt x="6618859" y="217678"/>
                  </a:lnTo>
                  <a:lnTo>
                    <a:pt x="6622415" y="217678"/>
                  </a:lnTo>
                  <a:lnTo>
                    <a:pt x="6621395" y="190388"/>
                  </a:lnTo>
                  <a:lnTo>
                    <a:pt x="6620637" y="161861"/>
                  </a:lnTo>
                  <a:lnTo>
                    <a:pt x="6620164" y="132095"/>
                  </a:lnTo>
                  <a:lnTo>
                    <a:pt x="6620002" y="101092"/>
                  </a:lnTo>
                  <a:lnTo>
                    <a:pt x="6620002" y="59562"/>
                  </a:lnTo>
                  <a:lnTo>
                    <a:pt x="6620002" y="49911"/>
                  </a:lnTo>
                  <a:lnTo>
                    <a:pt x="6615430" y="28829"/>
                  </a:lnTo>
                  <a:lnTo>
                    <a:pt x="6613906" y="26543"/>
                  </a:lnTo>
                  <a:lnTo>
                    <a:pt x="6611747" y="24637"/>
                  </a:lnTo>
                  <a:lnTo>
                    <a:pt x="6609207" y="23241"/>
                  </a:lnTo>
                  <a:lnTo>
                    <a:pt x="6606540" y="21717"/>
                  </a:lnTo>
                  <a:lnTo>
                    <a:pt x="6602222" y="20066"/>
                  </a:lnTo>
                  <a:lnTo>
                    <a:pt x="6596126" y="18287"/>
                  </a:lnTo>
                  <a:lnTo>
                    <a:pt x="6596126" y="3556"/>
                  </a:lnTo>
                  <a:lnTo>
                    <a:pt x="6680454" y="3556"/>
                  </a:lnTo>
                  <a:lnTo>
                    <a:pt x="6680454" y="18287"/>
                  </a:lnTo>
                  <a:lnTo>
                    <a:pt x="6674612" y="20193"/>
                  </a:lnTo>
                  <a:lnTo>
                    <a:pt x="6670294" y="21844"/>
                  </a:lnTo>
                  <a:lnTo>
                    <a:pt x="6667881" y="23241"/>
                  </a:lnTo>
                  <a:lnTo>
                    <a:pt x="6665468" y="24511"/>
                  </a:lnTo>
                  <a:lnTo>
                    <a:pt x="6663309" y="26289"/>
                  </a:lnTo>
                  <a:lnTo>
                    <a:pt x="6661658" y="28575"/>
                  </a:lnTo>
                  <a:lnTo>
                    <a:pt x="6659880" y="30861"/>
                  </a:lnTo>
                  <a:lnTo>
                    <a:pt x="6658610" y="34162"/>
                  </a:lnTo>
                  <a:lnTo>
                    <a:pt x="6657721" y="38735"/>
                  </a:lnTo>
                  <a:lnTo>
                    <a:pt x="6656832" y="43307"/>
                  </a:lnTo>
                  <a:lnTo>
                    <a:pt x="6656451" y="50165"/>
                  </a:lnTo>
                  <a:lnTo>
                    <a:pt x="6656451" y="59562"/>
                  </a:lnTo>
                  <a:lnTo>
                    <a:pt x="6656451" y="308356"/>
                  </a:lnTo>
                  <a:lnTo>
                    <a:pt x="6599682" y="308356"/>
                  </a:lnTo>
                  <a:lnTo>
                    <a:pt x="6499225" y="134620"/>
                  </a:lnTo>
                  <a:lnTo>
                    <a:pt x="6474811" y="90221"/>
                  </a:lnTo>
                  <a:lnTo>
                    <a:pt x="6469380" y="79248"/>
                  </a:lnTo>
                  <a:lnTo>
                    <a:pt x="6467348" y="79248"/>
                  </a:lnTo>
                  <a:lnTo>
                    <a:pt x="6468274" y="103584"/>
                  </a:lnTo>
                  <a:lnTo>
                    <a:pt x="6468951" y="128587"/>
                  </a:lnTo>
                  <a:lnTo>
                    <a:pt x="6469366" y="154257"/>
                  </a:lnTo>
                  <a:lnTo>
                    <a:pt x="6469507" y="180594"/>
                  </a:lnTo>
                  <a:lnTo>
                    <a:pt x="6469507" y="252476"/>
                  </a:lnTo>
                  <a:lnTo>
                    <a:pt x="6469507" y="263652"/>
                  </a:lnTo>
                  <a:lnTo>
                    <a:pt x="6470142" y="271399"/>
                  </a:lnTo>
                  <a:lnTo>
                    <a:pt x="6471285" y="275971"/>
                  </a:lnTo>
                  <a:lnTo>
                    <a:pt x="6472301" y="280416"/>
                  </a:lnTo>
                  <a:lnTo>
                    <a:pt x="6474333" y="283972"/>
                  </a:lnTo>
                  <a:lnTo>
                    <a:pt x="6477254" y="286512"/>
                  </a:lnTo>
                  <a:lnTo>
                    <a:pt x="6480175" y="289179"/>
                  </a:lnTo>
                  <a:lnTo>
                    <a:pt x="6485636" y="291465"/>
                  </a:lnTo>
                  <a:lnTo>
                    <a:pt x="6493637" y="293497"/>
                  </a:lnTo>
                  <a:lnTo>
                    <a:pt x="6493637" y="308356"/>
                  </a:lnTo>
                  <a:lnTo>
                    <a:pt x="6409309" y="308356"/>
                  </a:lnTo>
                  <a:lnTo>
                    <a:pt x="6409309" y="293497"/>
                  </a:lnTo>
                  <a:lnTo>
                    <a:pt x="6414770" y="292100"/>
                  </a:lnTo>
                  <a:lnTo>
                    <a:pt x="6419088" y="290449"/>
                  </a:lnTo>
                  <a:lnTo>
                    <a:pt x="6433185" y="259461"/>
                  </a:lnTo>
                  <a:lnTo>
                    <a:pt x="6433185" y="252476"/>
                  </a:lnTo>
                  <a:lnTo>
                    <a:pt x="6433185" y="59436"/>
                  </a:lnTo>
                  <a:lnTo>
                    <a:pt x="6433185" y="48260"/>
                  </a:lnTo>
                  <a:lnTo>
                    <a:pt x="6432677" y="40512"/>
                  </a:lnTo>
                  <a:lnTo>
                    <a:pt x="6431661" y="36322"/>
                  </a:lnTo>
                  <a:lnTo>
                    <a:pt x="6430772" y="32004"/>
                  </a:lnTo>
                  <a:lnTo>
                    <a:pt x="6428740" y="28448"/>
                  </a:lnTo>
                  <a:lnTo>
                    <a:pt x="6425692" y="25654"/>
                  </a:lnTo>
                  <a:lnTo>
                    <a:pt x="6422644" y="22860"/>
                  </a:lnTo>
                  <a:lnTo>
                    <a:pt x="6417183" y="20447"/>
                  </a:lnTo>
                  <a:lnTo>
                    <a:pt x="6409309" y="18287"/>
                  </a:lnTo>
                  <a:lnTo>
                    <a:pt x="6409309" y="3556"/>
                  </a:lnTo>
                  <a:close/>
                </a:path>
                <a:path w="6680834" h="312419">
                  <a:moveTo>
                    <a:pt x="5931408" y="3556"/>
                  </a:moveTo>
                  <a:lnTo>
                    <a:pt x="6048629" y="3556"/>
                  </a:lnTo>
                  <a:lnTo>
                    <a:pt x="6048629" y="18287"/>
                  </a:lnTo>
                  <a:lnTo>
                    <a:pt x="6042533" y="19939"/>
                  </a:lnTo>
                  <a:lnTo>
                    <a:pt x="6037961" y="21717"/>
                  </a:lnTo>
                  <a:lnTo>
                    <a:pt x="6035040" y="23495"/>
                  </a:lnTo>
                  <a:lnTo>
                    <a:pt x="6032246" y="25400"/>
                  </a:lnTo>
                  <a:lnTo>
                    <a:pt x="6029960" y="27686"/>
                  </a:lnTo>
                  <a:lnTo>
                    <a:pt x="6028563" y="30353"/>
                  </a:lnTo>
                  <a:lnTo>
                    <a:pt x="6027039" y="33020"/>
                  </a:lnTo>
                  <a:lnTo>
                    <a:pt x="6026023" y="36576"/>
                  </a:lnTo>
                  <a:lnTo>
                    <a:pt x="6025388" y="40894"/>
                  </a:lnTo>
                  <a:lnTo>
                    <a:pt x="6024753" y="45212"/>
                  </a:lnTo>
                  <a:lnTo>
                    <a:pt x="6024499" y="51435"/>
                  </a:lnTo>
                  <a:lnTo>
                    <a:pt x="6024499" y="59817"/>
                  </a:lnTo>
                  <a:lnTo>
                    <a:pt x="6024499" y="252222"/>
                  </a:lnTo>
                  <a:lnTo>
                    <a:pt x="6024499" y="257429"/>
                  </a:lnTo>
                  <a:lnTo>
                    <a:pt x="6024626" y="262255"/>
                  </a:lnTo>
                  <a:lnTo>
                    <a:pt x="6025007" y="266827"/>
                  </a:lnTo>
                  <a:lnTo>
                    <a:pt x="6025261" y="271272"/>
                  </a:lnTo>
                  <a:lnTo>
                    <a:pt x="6037707" y="289814"/>
                  </a:lnTo>
                  <a:lnTo>
                    <a:pt x="6040628" y="291338"/>
                  </a:lnTo>
                  <a:lnTo>
                    <a:pt x="6044311" y="292481"/>
                  </a:lnTo>
                  <a:lnTo>
                    <a:pt x="6048629" y="293497"/>
                  </a:lnTo>
                  <a:lnTo>
                    <a:pt x="6048629" y="308356"/>
                  </a:lnTo>
                  <a:lnTo>
                    <a:pt x="5931408" y="308356"/>
                  </a:lnTo>
                  <a:lnTo>
                    <a:pt x="5931408" y="293497"/>
                  </a:lnTo>
                  <a:lnTo>
                    <a:pt x="5936869" y="292100"/>
                  </a:lnTo>
                  <a:lnTo>
                    <a:pt x="5941314" y="290449"/>
                  </a:lnTo>
                  <a:lnTo>
                    <a:pt x="5944489" y="288798"/>
                  </a:lnTo>
                  <a:lnTo>
                    <a:pt x="5947664" y="287020"/>
                  </a:lnTo>
                  <a:lnTo>
                    <a:pt x="5950077" y="284607"/>
                  </a:lnTo>
                  <a:lnTo>
                    <a:pt x="5951601" y="281559"/>
                  </a:lnTo>
                  <a:lnTo>
                    <a:pt x="5953125" y="278511"/>
                  </a:lnTo>
                  <a:lnTo>
                    <a:pt x="5954141" y="274701"/>
                  </a:lnTo>
                  <a:lnTo>
                    <a:pt x="5954649" y="270002"/>
                  </a:lnTo>
                  <a:lnTo>
                    <a:pt x="5955030" y="265303"/>
                  </a:lnTo>
                  <a:lnTo>
                    <a:pt x="5955284" y="259461"/>
                  </a:lnTo>
                  <a:lnTo>
                    <a:pt x="5955284" y="252222"/>
                  </a:lnTo>
                  <a:lnTo>
                    <a:pt x="5955284" y="59562"/>
                  </a:lnTo>
                  <a:lnTo>
                    <a:pt x="5955284" y="52451"/>
                  </a:lnTo>
                  <a:lnTo>
                    <a:pt x="5955157" y="46609"/>
                  </a:lnTo>
                  <a:lnTo>
                    <a:pt x="5954776" y="41910"/>
                  </a:lnTo>
                  <a:lnTo>
                    <a:pt x="5954395" y="37337"/>
                  </a:lnTo>
                  <a:lnTo>
                    <a:pt x="5953379" y="33528"/>
                  </a:lnTo>
                  <a:lnTo>
                    <a:pt x="5951855" y="30480"/>
                  </a:lnTo>
                  <a:lnTo>
                    <a:pt x="5950331" y="27432"/>
                  </a:lnTo>
                  <a:lnTo>
                    <a:pt x="5931408" y="18287"/>
                  </a:lnTo>
                  <a:lnTo>
                    <a:pt x="5931408" y="3556"/>
                  </a:lnTo>
                  <a:close/>
                </a:path>
                <a:path w="6680834" h="312419">
                  <a:moveTo>
                    <a:pt x="5632069" y="3556"/>
                  </a:moveTo>
                  <a:lnTo>
                    <a:pt x="5894832" y="3556"/>
                  </a:lnTo>
                  <a:lnTo>
                    <a:pt x="5894832" y="81915"/>
                  </a:lnTo>
                  <a:lnTo>
                    <a:pt x="5864225" y="81915"/>
                  </a:lnTo>
                  <a:lnTo>
                    <a:pt x="5861431" y="71755"/>
                  </a:lnTo>
                  <a:lnTo>
                    <a:pt x="5859272" y="64389"/>
                  </a:lnTo>
                  <a:lnTo>
                    <a:pt x="5845683" y="39116"/>
                  </a:lnTo>
                  <a:lnTo>
                    <a:pt x="5843524" y="36830"/>
                  </a:lnTo>
                  <a:lnTo>
                    <a:pt x="5829173" y="30734"/>
                  </a:lnTo>
                  <a:lnTo>
                    <a:pt x="5825363" y="29972"/>
                  </a:lnTo>
                  <a:lnTo>
                    <a:pt x="5820410" y="29718"/>
                  </a:lnTo>
                  <a:lnTo>
                    <a:pt x="5814314" y="29718"/>
                  </a:lnTo>
                  <a:lnTo>
                    <a:pt x="5798185" y="29718"/>
                  </a:lnTo>
                  <a:lnTo>
                    <a:pt x="5798185" y="252222"/>
                  </a:lnTo>
                  <a:lnTo>
                    <a:pt x="5798185" y="260096"/>
                  </a:lnTo>
                  <a:lnTo>
                    <a:pt x="5798439" y="266192"/>
                  </a:lnTo>
                  <a:lnTo>
                    <a:pt x="5798820" y="270256"/>
                  </a:lnTo>
                  <a:lnTo>
                    <a:pt x="5799328" y="274320"/>
                  </a:lnTo>
                  <a:lnTo>
                    <a:pt x="5800090" y="277622"/>
                  </a:lnTo>
                  <a:lnTo>
                    <a:pt x="5801360" y="280162"/>
                  </a:lnTo>
                  <a:lnTo>
                    <a:pt x="5802503" y="282702"/>
                  </a:lnTo>
                  <a:lnTo>
                    <a:pt x="5803900" y="284734"/>
                  </a:lnTo>
                  <a:lnTo>
                    <a:pt x="5805678" y="286258"/>
                  </a:lnTo>
                  <a:lnTo>
                    <a:pt x="5807329" y="287909"/>
                  </a:lnTo>
                  <a:lnTo>
                    <a:pt x="5825236" y="293497"/>
                  </a:lnTo>
                  <a:lnTo>
                    <a:pt x="5825236" y="308356"/>
                  </a:lnTo>
                  <a:lnTo>
                    <a:pt x="5701919" y="308356"/>
                  </a:lnTo>
                  <a:lnTo>
                    <a:pt x="5701919" y="293497"/>
                  </a:lnTo>
                  <a:lnTo>
                    <a:pt x="5708269" y="292481"/>
                  </a:lnTo>
                  <a:lnTo>
                    <a:pt x="5713222" y="291084"/>
                  </a:lnTo>
                  <a:lnTo>
                    <a:pt x="5728970" y="259461"/>
                  </a:lnTo>
                  <a:lnTo>
                    <a:pt x="5728970" y="252222"/>
                  </a:lnTo>
                  <a:lnTo>
                    <a:pt x="5728970" y="29718"/>
                  </a:lnTo>
                  <a:lnTo>
                    <a:pt x="5710936" y="29718"/>
                  </a:lnTo>
                  <a:lnTo>
                    <a:pt x="5701919" y="29718"/>
                  </a:lnTo>
                  <a:lnTo>
                    <a:pt x="5695188" y="30734"/>
                  </a:lnTo>
                  <a:lnTo>
                    <a:pt x="5668899" y="60579"/>
                  </a:lnTo>
                  <a:lnTo>
                    <a:pt x="5662676" y="81915"/>
                  </a:lnTo>
                  <a:lnTo>
                    <a:pt x="5632069" y="81915"/>
                  </a:lnTo>
                  <a:lnTo>
                    <a:pt x="5632069" y="3556"/>
                  </a:lnTo>
                  <a:close/>
                </a:path>
                <a:path w="6680834" h="312419">
                  <a:moveTo>
                    <a:pt x="5117592" y="3556"/>
                  </a:moveTo>
                  <a:lnTo>
                    <a:pt x="5339080" y="3556"/>
                  </a:lnTo>
                  <a:lnTo>
                    <a:pt x="5339080" y="74549"/>
                  </a:lnTo>
                  <a:lnTo>
                    <a:pt x="5308473" y="74549"/>
                  </a:lnTo>
                  <a:lnTo>
                    <a:pt x="5304901" y="64813"/>
                  </a:lnTo>
                  <a:lnTo>
                    <a:pt x="5301615" y="56769"/>
                  </a:lnTo>
                  <a:lnTo>
                    <a:pt x="5270754" y="29718"/>
                  </a:lnTo>
                  <a:lnTo>
                    <a:pt x="5259324" y="29718"/>
                  </a:lnTo>
                  <a:lnTo>
                    <a:pt x="5210683" y="29718"/>
                  </a:lnTo>
                  <a:lnTo>
                    <a:pt x="5210683" y="136906"/>
                  </a:lnTo>
                  <a:lnTo>
                    <a:pt x="5240147" y="136906"/>
                  </a:lnTo>
                  <a:lnTo>
                    <a:pt x="5246751" y="136906"/>
                  </a:lnTo>
                  <a:lnTo>
                    <a:pt x="5264785" y="124841"/>
                  </a:lnTo>
                  <a:lnTo>
                    <a:pt x="5267325" y="120523"/>
                  </a:lnTo>
                  <a:lnTo>
                    <a:pt x="5269611" y="113792"/>
                  </a:lnTo>
                  <a:lnTo>
                    <a:pt x="5271897" y="104648"/>
                  </a:lnTo>
                  <a:lnTo>
                    <a:pt x="5297043" y="104648"/>
                  </a:lnTo>
                  <a:lnTo>
                    <a:pt x="5297043" y="195326"/>
                  </a:lnTo>
                  <a:lnTo>
                    <a:pt x="5271897" y="195326"/>
                  </a:lnTo>
                  <a:lnTo>
                    <a:pt x="5269738" y="186690"/>
                  </a:lnTo>
                  <a:lnTo>
                    <a:pt x="5267452" y="180086"/>
                  </a:lnTo>
                  <a:lnTo>
                    <a:pt x="5247132" y="162941"/>
                  </a:lnTo>
                  <a:lnTo>
                    <a:pt x="5240147" y="162941"/>
                  </a:lnTo>
                  <a:lnTo>
                    <a:pt x="5210683" y="162941"/>
                  </a:lnTo>
                  <a:lnTo>
                    <a:pt x="5210683" y="282194"/>
                  </a:lnTo>
                  <a:lnTo>
                    <a:pt x="5259070" y="282194"/>
                  </a:lnTo>
                  <a:lnTo>
                    <a:pt x="5264277" y="282194"/>
                  </a:lnTo>
                  <a:lnTo>
                    <a:pt x="5296916" y="261874"/>
                  </a:lnTo>
                  <a:lnTo>
                    <a:pt x="5298948" y="258572"/>
                  </a:lnTo>
                  <a:lnTo>
                    <a:pt x="5301107" y="254254"/>
                  </a:lnTo>
                  <a:lnTo>
                    <a:pt x="5303266" y="248920"/>
                  </a:lnTo>
                  <a:lnTo>
                    <a:pt x="5305552" y="243586"/>
                  </a:lnTo>
                  <a:lnTo>
                    <a:pt x="5307965" y="236220"/>
                  </a:lnTo>
                  <a:lnTo>
                    <a:pt x="5310759" y="226822"/>
                  </a:lnTo>
                  <a:lnTo>
                    <a:pt x="5341239" y="226822"/>
                  </a:lnTo>
                  <a:lnTo>
                    <a:pt x="5337048" y="308356"/>
                  </a:lnTo>
                  <a:lnTo>
                    <a:pt x="5117592" y="308356"/>
                  </a:lnTo>
                  <a:lnTo>
                    <a:pt x="5117592" y="293497"/>
                  </a:lnTo>
                  <a:lnTo>
                    <a:pt x="5123053" y="292100"/>
                  </a:lnTo>
                  <a:lnTo>
                    <a:pt x="5127498" y="290449"/>
                  </a:lnTo>
                  <a:lnTo>
                    <a:pt x="5130673" y="288798"/>
                  </a:lnTo>
                  <a:lnTo>
                    <a:pt x="5133848" y="287020"/>
                  </a:lnTo>
                  <a:lnTo>
                    <a:pt x="5136261" y="284607"/>
                  </a:lnTo>
                  <a:lnTo>
                    <a:pt x="5137785" y="281559"/>
                  </a:lnTo>
                  <a:lnTo>
                    <a:pt x="5139309" y="278511"/>
                  </a:lnTo>
                  <a:lnTo>
                    <a:pt x="5140325" y="274701"/>
                  </a:lnTo>
                  <a:lnTo>
                    <a:pt x="5140833" y="270002"/>
                  </a:lnTo>
                  <a:lnTo>
                    <a:pt x="5141214" y="265303"/>
                  </a:lnTo>
                  <a:lnTo>
                    <a:pt x="5141468" y="259461"/>
                  </a:lnTo>
                  <a:lnTo>
                    <a:pt x="5141468" y="252222"/>
                  </a:lnTo>
                  <a:lnTo>
                    <a:pt x="5141468" y="59817"/>
                  </a:lnTo>
                  <a:lnTo>
                    <a:pt x="5141468" y="52832"/>
                  </a:lnTo>
                  <a:lnTo>
                    <a:pt x="5141341" y="46990"/>
                  </a:lnTo>
                  <a:lnTo>
                    <a:pt x="5140960" y="42164"/>
                  </a:lnTo>
                  <a:lnTo>
                    <a:pt x="5140579" y="37465"/>
                  </a:lnTo>
                  <a:lnTo>
                    <a:pt x="5139563" y="33528"/>
                  </a:lnTo>
                  <a:lnTo>
                    <a:pt x="5138039" y="30607"/>
                  </a:lnTo>
                  <a:lnTo>
                    <a:pt x="5136515" y="27559"/>
                  </a:lnTo>
                  <a:lnTo>
                    <a:pt x="5134102" y="25146"/>
                  </a:lnTo>
                  <a:lnTo>
                    <a:pt x="5130927" y="23368"/>
                  </a:lnTo>
                  <a:lnTo>
                    <a:pt x="5127625" y="21462"/>
                  </a:lnTo>
                  <a:lnTo>
                    <a:pt x="5123307" y="19812"/>
                  </a:lnTo>
                  <a:lnTo>
                    <a:pt x="5117592" y="18287"/>
                  </a:lnTo>
                  <a:lnTo>
                    <a:pt x="5117592" y="3556"/>
                  </a:lnTo>
                  <a:close/>
                </a:path>
                <a:path w="6680834" h="312419">
                  <a:moveTo>
                    <a:pt x="4866132" y="3556"/>
                  </a:moveTo>
                  <a:lnTo>
                    <a:pt x="4983353" y="3556"/>
                  </a:lnTo>
                  <a:lnTo>
                    <a:pt x="4983353" y="18287"/>
                  </a:lnTo>
                  <a:lnTo>
                    <a:pt x="4978019" y="19812"/>
                  </a:lnTo>
                  <a:lnTo>
                    <a:pt x="4973701" y="21336"/>
                  </a:lnTo>
                  <a:lnTo>
                    <a:pt x="4970653" y="23114"/>
                  </a:lnTo>
                  <a:lnTo>
                    <a:pt x="4967478" y="24765"/>
                  </a:lnTo>
                  <a:lnTo>
                    <a:pt x="4965065" y="27178"/>
                  </a:lnTo>
                  <a:lnTo>
                    <a:pt x="4963414" y="30099"/>
                  </a:lnTo>
                  <a:lnTo>
                    <a:pt x="4961636" y="33147"/>
                  </a:lnTo>
                  <a:lnTo>
                    <a:pt x="4960493" y="36957"/>
                  </a:lnTo>
                  <a:lnTo>
                    <a:pt x="4959985" y="41656"/>
                  </a:lnTo>
                  <a:lnTo>
                    <a:pt x="4959477" y="46355"/>
                  </a:lnTo>
                  <a:lnTo>
                    <a:pt x="4959223" y="52197"/>
                  </a:lnTo>
                  <a:lnTo>
                    <a:pt x="4959223" y="59436"/>
                  </a:lnTo>
                  <a:lnTo>
                    <a:pt x="4959223" y="281686"/>
                  </a:lnTo>
                  <a:lnTo>
                    <a:pt x="5002530" y="281686"/>
                  </a:lnTo>
                  <a:lnTo>
                    <a:pt x="5011166" y="281686"/>
                  </a:lnTo>
                  <a:lnTo>
                    <a:pt x="5018024" y="280416"/>
                  </a:lnTo>
                  <a:lnTo>
                    <a:pt x="5023231" y="277749"/>
                  </a:lnTo>
                  <a:lnTo>
                    <a:pt x="5028565" y="275082"/>
                  </a:lnTo>
                  <a:lnTo>
                    <a:pt x="5033010" y="270891"/>
                  </a:lnTo>
                  <a:lnTo>
                    <a:pt x="5036820" y="265303"/>
                  </a:lnTo>
                  <a:lnTo>
                    <a:pt x="5040630" y="259715"/>
                  </a:lnTo>
                  <a:lnTo>
                    <a:pt x="5043932" y="252476"/>
                  </a:lnTo>
                  <a:lnTo>
                    <a:pt x="5046599" y="243459"/>
                  </a:lnTo>
                  <a:lnTo>
                    <a:pt x="5048577" y="236793"/>
                  </a:lnTo>
                  <a:lnTo>
                    <a:pt x="5050329" y="230330"/>
                  </a:lnTo>
                  <a:lnTo>
                    <a:pt x="5051867" y="224081"/>
                  </a:lnTo>
                  <a:lnTo>
                    <a:pt x="5053203" y="218059"/>
                  </a:lnTo>
                  <a:lnTo>
                    <a:pt x="5083810" y="218059"/>
                  </a:lnTo>
                  <a:lnTo>
                    <a:pt x="5078857" y="308356"/>
                  </a:lnTo>
                  <a:lnTo>
                    <a:pt x="4866132" y="308356"/>
                  </a:lnTo>
                  <a:lnTo>
                    <a:pt x="4866132" y="293497"/>
                  </a:lnTo>
                  <a:lnTo>
                    <a:pt x="4871593" y="292100"/>
                  </a:lnTo>
                  <a:lnTo>
                    <a:pt x="4876038" y="290449"/>
                  </a:lnTo>
                  <a:lnTo>
                    <a:pt x="4879213" y="288671"/>
                  </a:lnTo>
                  <a:lnTo>
                    <a:pt x="4882388" y="286893"/>
                  </a:lnTo>
                  <a:lnTo>
                    <a:pt x="4884801" y="284480"/>
                  </a:lnTo>
                  <a:lnTo>
                    <a:pt x="4886325" y="281432"/>
                  </a:lnTo>
                  <a:lnTo>
                    <a:pt x="4887849" y="278384"/>
                  </a:lnTo>
                  <a:lnTo>
                    <a:pt x="4888865" y="274447"/>
                  </a:lnTo>
                  <a:lnTo>
                    <a:pt x="4889373" y="269748"/>
                  </a:lnTo>
                  <a:lnTo>
                    <a:pt x="4889754" y="265049"/>
                  </a:lnTo>
                  <a:lnTo>
                    <a:pt x="4890008" y="259207"/>
                  </a:lnTo>
                  <a:lnTo>
                    <a:pt x="4890008" y="252095"/>
                  </a:lnTo>
                  <a:lnTo>
                    <a:pt x="4890008" y="59817"/>
                  </a:lnTo>
                  <a:lnTo>
                    <a:pt x="4890008" y="52832"/>
                  </a:lnTo>
                  <a:lnTo>
                    <a:pt x="4889881" y="46990"/>
                  </a:lnTo>
                  <a:lnTo>
                    <a:pt x="4889500" y="42164"/>
                  </a:lnTo>
                  <a:lnTo>
                    <a:pt x="4889119" y="37465"/>
                  </a:lnTo>
                  <a:lnTo>
                    <a:pt x="4888103" y="33528"/>
                  </a:lnTo>
                  <a:lnTo>
                    <a:pt x="4886579" y="30607"/>
                  </a:lnTo>
                  <a:lnTo>
                    <a:pt x="4885055" y="27559"/>
                  </a:lnTo>
                  <a:lnTo>
                    <a:pt x="4882642" y="25146"/>
                  </a:lnTo>
                  <a:lnTo>
                    <a:pt x="4879467" y="23368"/>
                  </a:lnTo>
                  <a:lnTo>
                    <a:pt x="4876165" y="21462"/>
                  </a:lnTo>
                  <a:lnTo>
                    <a:pt x="4871847" y="19812"/>
                  </a:lnTo>
                  <a:lnTo>
                    <a:pt x="4866132" y="18287"/>
                  </a:lnTo>
                  <a:lnTo>
                    <a:pt x="4866132" y="3556"/>
                  </a:lnTo>
                  <a:close/>
                </a:path>
                <a:path w="6680834" h="312419">
                  <a:moveTo>
                    <a:pt x="4614672" y="3556"/>
                  </a:moveTo>
                  <a:lnTo>
                    <a:pt x="4830572" y="3556"/>
                  </a:lnTo>
                  <a:lnTo>
                    <a:pt x="4830572" y="74549"/>
                  </a:lnTo>
                  <a:lnTo>
                    <a:pt x="4799965" y="74549"/>
                  </a:lnTo>
                  <a:lnTo>
                    <a:pt x="4796395" y="64813"/>
                  </a:lnTo>
                  <a:lnTo>
                    <a:pt x="4793122" y="56769"/>
                  </a:lnTo>
                  <a:lnTo>
                    <a:pt x="4762246" y="29718"/>
                  </a:lnTo>
                  <a:lnTo>
                    <a:pt x="4750816" y="29718"/>
                  </a:lnTo>
                  <a:lnTo>
                    <a:pt x="4707763" y="29718"/>
                  </a:lnTo>
                  <a:lnTo>
                    <a:pt x="4707763" y="143256"/>
                  </a:lnTo>
                  <a:lnTo>
                    <a:pt x="4736338" y="143256"/>
                  </a:lnTo>
                  <a:lnTo>
                    <a:pt x="4743323" y="143256"/>
                  </a:lnTo>
                  <a:lnTo>
                    <a:pt x="4748784" y="142240"/>
                  </a:lnTo>
                  <a:lnTo>
                    <a:pt x="4752467" y="140081"/>
                  </a:lnTo>
                  <a:lnTo>
                    <a:pt x="4756277" y="137922"/>
                  </a:lnTo>
                  <a:lnTo>
                    <a:pt x="4759452" y="134366"/>
                  </a:lnTo>
                  <a:lnTo>
                    <a:pt x="4761865" y="129286"/>
                  </a:lnTo>
                  <a:lnTo>
                    <a:pt x="4764405" y="124206"/>
                  </a:lnTo>
                  <a:lnTo>
                    <a:pt x="4766437" y="117094"/>
                  </a:lnTo>
                  <a:lnTo>
                    <a:pt x="4768088" y="107823"/>
                  </a:lnTo>
                  <a:lnTo>
                    <a:pt x="4793234" y="107823"/>
                  </a:lnTo>
                  <a:lnTo>
                    <a:pt x="4793234" y="205105"/>
                  </a:lnTo>
                  <a:lnTo>
                    <a:pt x="4768088" y="205105"/>
                  </a:lnTo>
                  <a:lnTo>
                    <a:pt x="4766310" y="195834"/>
                  </a:lnTo>
                  <a:lnTo>
                    <a:pt x="4764151" y="188468"/>
                  </a:lnTo>
                  <a:lnTo>
                    <a:pt x="4761611" y="183387"/>
                  </a:lnTo>
                  <a:lnTo>
                    <a:pt x="4759071" y="178308"/>
                  </a:lnTo>
                  <a:lnTo>
                    <a:pt x="4755896" y="174625"/>
                  </a:lnTo>
                  <a:lnTo>
                    <a:pt x="4752213" y="172593"/>
                  </a:lnTo>
                  <a:lnTo>
                    <a:pt x="4748530" y="170434"/>
                  </a:lnTo>
                  <a:lnTo>
                    <a:pt x="4743196" y="169418"/>
                  </a:lnTo>
                  <a:lnTo>
                    <a:pt x="4736338" y="169418"/>
                  </a:lnTo>
                  <a:lnTo>
                    <a:pt x="4707763" y="169418"/>
                  </a:lnTo>
                  <a:lnTo>
                    <a:pt x="4707763" y="252222"/>
                  </a:lnTo>
                  <a:lnTo>
                    <a:pt x="4707763" y="260096"/>
                  </a:lnTo>
                  <a:lnTo>
                    <a:pt x="4708017" y="266192"/>
                  </a:lnTo>
                  <a:lnTo>
                    <a:pt x="4708398" y="270256"/>
                  </a:lnTo>
                  <a:lnTo>
                    <a:pt x="4708906" y="274320"/>
                  </a:lnTo>
                  <a:lnTo>
                    <a:pt x="4709668" y="277622"/>
                  </a:lnTo>
                  <a:lnTo>
                    <a:pt x="4710938" y="280162"/>
                  </a:lnTo>
                  <a:lnTo>
                    <a:pt x="4712081" y="282702"/>
                  </a:lnTo>
                  <a:lnTo>
                    <a:pt x="4713478" y="284734"/>
                  </a:lnTo>
                  <a:lnTo>
                    <a:pt x="4715256" y="286258"/>
                  </a:lnTo>
                  <a:lnTo>
                    <a:pt x="4716907" y="287909"/>
                  </a:lnTo>
                  <a:lnTo>
                    <a:pt x="4734814" y="293497"/>
                  </a:lnTo>
                  <a:lnTo>
                    <a:pt x="4734814" y="308356"/>
                  </a:lnTo>
                  <a:lnTo>
                    <a:pt x="4614672" y="308356"/>
                  </a:lnTo>
                  <a:lnTo>
                    <a:pt x="4614672" y="293497"/>
                  </a:lnTo>
                  <a:lnTo>
                    <a:pt x="4620133" y="292227"/>
                  </a:lnTo>
                  <a:lnTo>
                    <a:pt x="4624578" y="290703"/>
                  </a:lnTo>
                  <a:lnTo>
                    <a:pt x="4627753" y="288925"/>
                  </a:lnTo>
                  <a:lnTo>
                    <a:pt x="4630928" y="287147"/>
                  </a:lnTo>
                  <a:lnTo>
                    <a:pt x="4633341" y="284607"/>
                  </a:lnTo>
                  <a:lnTo>
                    <a:pt x="4638548" y="259207"/>
                  </a:lnTo>
                  <a:lnTo>
                    <a:pt x="4638548" y="252095"/>
                  </a:lnTo>
                  <a:lnTo>
                    <a:pt x="4638548" y="59817"/>
                  </a:lnTo>
                  <a:lnTo>
                    <a:pt x="4638548" y="52832"/>
                  </a:lnTo>
                  <a:lnTo>
                    <a:pt x="4638421" y="46990"/>
                  </a:lnTo>
                  <a:lnTo>
                    <a:pt x="4638040" y="42164"/>
                  </a:lnTo>
                  <a:lnTo>
                    <a:pt x="4637659" y="37465"/>
                  </a:lnTo>
                  <a:lnTo>
                    <a:pt x="4636643" y="33528"/>
                  </a:lnTo>
                  <a:lnTo>
                    <a:pt x="4635119" y="30607"/>
                  </a:lnTo>
                  <a:lnTo>
                    <a:pt x="4633595" y="27559"/>
                  </a:lnTo>
                  <a:lnTo>
                    <a:pt x="4631182" y="25146"/>
                  </a:lnTo>
                  <a:lnTo>
                    <a:pt x="4628007" y="23368"/>
                  </a:lnTo>
                  <a:lnTo>
                    <a:pt x="4624705" y="21462"/>
                  </a:lnTo>
                  <a:lnTo>
                    <a:pt x="4620387" y="19812"/>
                  </a:lnTo>
                  <a:lnTo>
                    <a:pt x="4614672" y="18287"/>
                  </a:lnTo>
                  <a:lnTo>
                    <a:pt x="4614672" y="3556"/>
                  </a:lnTo>
                  <a:close/>
                </a:path>
                <a:path w="6680834" h="312419">
                  <a:moveTo>
                    <a:pt x="4351020" y="3556"/>
                  </a:moveTo>
                  <a:lnTo>
                    <a:pt x="4572508" y="3556"/>
                  </a:lnTo>
                  <a:lnTo>
                    <a:pt x="4572508" y="74549"/>
                  </a:lnTo>
                  <a:lnTo>
                    <a:pt x="4541901" y="74549"/>
                  </a:lnTo>
                  <a:lnTo>
                    <a:pt x="4538329" y="64813"/>
                  </a:lnTo>
                  <a:lnTo>
                    <a:pt x="4535043" y="56769"/>
                  </a:lnTo>
                  <a:lnTo>
                    <a:pt x="4504182" y="29718"/>
                  </a:lnTo>
                  <a:lnTo>
                    <a:pt x="4492752" y="29718"/>
                  </a:lnTo>
                  <a:lnTo>
                    <a:pt x="4444111" y="29718"/>
                  </a:lnTo>
                  <a:lnTo>
                    <a:pt x="4444111" y="136906"/>
                  </a:lnTo>
                  <a:lnTo>
                    <a:pt x="4473575" y="136906"/>
                  </a:lnTo>
                  <a:lnTo>
                    <a:pt x="4480179" y="136906"/>
                  </a:lnTo>
                  <a:lnTo>
                    <a:pt x="4498213" y="124841"/>
                  </a:lnTo>
                  <a:lnTo>
                    <a:pt x="4500753" y="120523"/>
                  </a:lnTo>
                  <a:lnTo>
                    <a:pt x="4503039" y="113792"/>
                  </a:lnTo>
                  <a:lnTo>
                    <a:pt x="4505325" y="104648"/>
                  </a:lnTo>
                  <a:lnTo>
                    <a:pt x="4530471" y="104648"/>
                  </a:lnTo>
                  <a:lnTo>
                    <a:pt x="4530471" y="195326"/>
                  </a:lnTo>
                  <a:lnTo>
                    <a:pt x="4505325" y="195326"/>
                  </a:lnTo>
                  <a:lnTo>
                    <a:pt x="4503166" y="186690"/>
                  </a:lnTo>
                  <a:lnTo>
                    <a:pt x="4500880" y="180086"/>
                  </a:lnTo>
                  <a:lnTo>
                    <a:pt x="4480560" y="162941"/>
                  </a:lnTo>
                  <a:lnTo>
                    <a:pt x="4473575" y="162941"/>
                  </a:lnTo>
                  <a:lnTo>
                    <a:pt x="4444111" y="162941"/>
                  </a:lnTo>
                  <a:lnTo>
                    <a:pt x="4444111" y="282194"/>
                  </a:lnTo>
                  <a:lnTo>
                    <a:pt x="4492498" y="282194"/>
                  </a:lnTo>
                  <a:lnTo>
                    <a:pt x="4497705" y="282194"/>
                  </a:lnTo>
                  <a:lnTo>
                    <a:pt x="4530344" y="261874"/>
                  </a:lnTo>
                  <a:lnTo>
                    <a:pt x="4532376" y="258572"/>
                  </a:lnTo>
                  <a:lnTo>
                    <a:pt x="4534535" y="254254"/>
                  </a:lnTo>
                  <a:lnTo>
                    <a:pt x="4536694" y="248920"/>
                  </a:lnTo>
                  <a:lnTo>
                    <a:pt x="4538980" y="243586"/>
                  </a:lnTo>
                  <a:lnTo>
                    <a:pt x="4541393" y="236220"/>
                  </a:lnTo>
                  <a:lnTo>
                    <a:pt x="4544187" y="226822"/>
                  </a:lnTo>
                  <a:lnTo>
                    <a:pt x="4574667" y="226822"/>
                  </a:lnTo>
                  <a:lnTo>
                    <a:pt x="4570476" y="308356"/>
                  </a:lnTo>
                  <a:lnTo>
                    <a:pt x="4351020" y="308356"/>
                  </a:lnTo>
                  <a:lnTo>
                    <a:pt x="4351020" y="293497"/>
                  </a:lnTo>
                  <a:lnTo>
                    <a:pt x="4356481" y="292100"/>
                  </a:lnTo>
                  <a:lnTo>
                    <a:pt x="4360926" y="290449"/>
                  </a:lnTo>
                  <a:lnTo>
                    <a:pt x="4364101" y="288798"/>
                  </a:lnTo>
                  <a:lnTo>
                    <a:pt x="4367276" y="287020"/>
                  </a:lnTo>
                  <a:lnTo>
                    <a:pt x="4369689" y="284607"/>
                  </a:lnTo>
                  <a:lnTo>
                    <a:pt x="4371213" y="281559"/>
                  </a:lnTo>
                  <a:lnTo>
                    <a:pt x="4372737" y="278511"/>
                  </a:lnTo>
                  <a:lnTo>
                    <a:pt x="4373753" y="274701"/>
                  </a:lnTo>
                  <a:lnTo>
                    <a:pt x="4374261" y="270002"/>
                  </a:lnTo>
                  <a:lnTo>
                    <a:pt x="4374642" y="265303"/>
                  </a:lnTo>
                  <a:lnTo>
                    <a:pt x="4374896" y="259461"/>
                  </a:lnTo>
                  <a:lnTo>
                    <a:pt x="4374896" y="252222"/>
                  </a:lnTo>
                  <a:lnTo>
                    <a:pt x="4374896" y="59817"/>
                  </a:lnTo>
                  <a:lnTo>
                    <a:pt x="4374896" y="52832"/>
                  </a:lnTo>
                  <a:lnTo>
                    <a:pt x="4374769" y="46990"/>
                  </a:lnTo>
                  <a:lnTo>
                    <a:pt x="4374388" y="42164"/>
                  </a:lnTo>
                  <a:lnTo>
                    <a:pt x="4374007" y="37465"/>
                  </a:lnTo>
                  <a:lnTo>
                    <a:pt x="4372991" y="33528"/>
                  </a:lnTo>
                  <a:lnTo>
                    <a:pt x="4371467" y="30607"/>
                  </a:lnTo>
                  <a:lnTo>
                    <a:pt x="4369943" y="27559"/>
                  </a:lnTo>
                  <a:lnTo>
                    <a:pt x="4367530" y="25146"/>
                  </a:lnTo>
                  <a:lnTo>
                    <a:pt x="4364355" y="23368"/>
                  </a:lnTo>
                  <a:lnTo>
                    <a:pt x="4361053" y="21462"/>
                  </a:lnTo>
                  <a:lnTo>
                    <a:pt x="4356735" y="19812"/>
                  </a:lnTo>
                  <a:lnTo>
                    <a:pt x="4351020" y="18287"/>
                  </a:lnTo>
                  <a:lnTo>
                    <a:pt x="4351020" y="3556"/>
                  </a:lnTo>
                  <a:close/>
                </a:path>
                <a:path w="6680834" h="312419">
                  <a:moveTo>
                    <a:pt x="4049268" y="3556"/>
                  </a:moveTo>
                  <a:lnTo>
                    <a:pt x="4179443" y="3556"/>
                  </a:lnTo>
                  <a:lnTo>
                    <a:pt x="4192107" y="3792"/>
                  </a:lnTo>
                  <a:lnTo>
                    <a:pt x="4233098" y="9308"/>
                  </a:lnTo>
                  <a:lnTo>
                    <a:pt x="4270756" y="27940"/>
                  </a:lnTo>
                  <a:lnTo>
                    <a:pt x="4290335" y="62936"/>
                  </a:lnTo>
                  <a:lnTo>
                    <a:pt x="4292854" y="85725"/>
                  </a:lnTo>
                  <a:lnTo>
                    <a:pt x="4292375" y="96275"/>
                  </a:lnTo>
                  <a:lnTo>
                    <a:pt x="4276090" y="137541"/>
                  </a:lnTo>
                  <a:lnTo>
                    <a:pt x="4239813" y="164137"/>
                  </a:lnTo>
                  <a:lnTo>
                    <a:pt x="4229481" y="168783"/>
                  </a:lnTo>
                  <a:lnTo>
                    <a:pt x="4229481" y="170942"/>
                  </a:lnTo>
                  <a:lnTo>
                    <a:pt x="4262074" y="196449"/>
                  </a:lnTo>
                  <a:lnTo>
                    <a:pt x="4290314" y="250698"/>
                  </a:lnTo>
                  <a:lnTo>
                    <a:pt x="4295052" y="260246"/>
                  </a:lnTo>
                  <a:lnTo>
                    <a:pt x="4322572" y="292100"/>
                  </a:lnTo>
                  <a:lnTo>
                    <a:pt x="4330954" y="293497"/>
                  </a:lnTo>
                  <a:lnTo>
                    <a:pt x="4330954" y="308356"/>
                  </a:lnTo>
                  <a:lnTo>
                    <a:pt x="4245102" y="308356"/>
                  </a:lnTo>
                  <a:lnTo>
                    <a:pt x="4238410" y="298309"/>
                  </a:lnTo>
                  <a:lnTo>
                    <a:pt x="4231290" y="286083"/>
                  </a:lnTo>
                  <a:lnTo>
                    <a:pt x="4223742" y="271690"/>
                  </a:lnTo>
                  <a:lnTo>
                    <a:pt x="4215765" y="255143"/>
                  </a:lnTo>
                  <a:lnTo>
                    <a:pt x="4198366" y="217043"/>
                  </a:lnTo>
                  <a:lnTo>
                    <a:pt x="4194603" y="209111"/>
                  </a:lnTo>
                  <a:lnTo>
                    <a:pt x="4173474" y="183007"/>
                  </a:lnTo>
                  <a:lnTo>
                    <a:pt x="4169537" y="181229"/>
                  </a:lnTo>
                  <a:lnTo>
                    <a:pt x="4163441" y="180340"/>
                  </a:lnTo>
                  <a:lnTo>
                    <a:pt x="4155313" y="180340"/>
                  </a:lnTo>
                  <a:lnTo>
                    <a:pt x="4142359" y="180340"/>
                  </a:lnTo>
                  <a:lnTo>
                    <a:pt x="4142359" y="252222"/>
                  </a:lnTo>
                  <a:lnTo>
                    <a:pt x="4142359" y="263398"/>
                  </a:lnTo>
                  <a:lnTo>
                    <a:pt x="4142867" y="271272"/>
                  </a:lnTo>
                  <a:lnTo>
                    <a:pt x="4143883" y="275717"/>
                  </a:lnTo>
                  <a:lnTo>
                    <a:pt x="4145026" y="280162"/>
                  </a:lnTo>
                  <a:lnTo>
                    <a:pt x="4146931" y="283718"/>
                  </a:lnTo>
                  <a:lnTo>
                    <a:pt x="4149979" y="286385"/>
                  </a:lnTo>
                  <a:lnTo>
                    <a:pt x="4152900" y="289052"/>
                  </a:lnTo>
                  <a:lnTo>
                    <a:pt x="4158488" y="291465"/>
                  </a:lnTo>
                  <a:lnTo>
                    <a:pt x="4166489" y="293497"/>
                  </a:lnTo>
                  <a:lnTo>
                    <a:pt x="4166489" y="308356"/>
                  </a:lnTo>
                  <a:lnTo>
                    <a:pt x="4049268" y="308356"/>
                  </a:lnTo>
                  <a:lnTo>
                    <a:pt x="4049268" y="293497"/>
                  </a:lnTo>
                  <a:lnTo>
                    <a:pt x="4054729" y="292100"/>
                  </a:lnTo>
                  <a:lnTo>
                    <a:pt x="4059174" y="290449"/>
                  </a:lnTo>
                  <a:lnTo>
                    <a:pt x="4062349" y="288798"/>
                  </a:lnTo>
                  <a:lnTo>
                    <a:pt x="4065524" y="287020"/>
                  </a:lnTo>
                  <a:lnTo>
                    <a:pt x="4067937" y="284607"/>
                  </a:lnTo>
                  <a:lnTo>
                    <a:pt x="4069461" y="281559"/>
                  </a:lnTo>
                  <a:lnTo>
                    <a:pt x="4070985" y="278511"/>
                  </a:lnTo>
                  <a:lnTo>
                    <a:pt x="4072001" y="274701"/>
                  </a:lnTo>
                  <a:lnTo>
                    <a:pt x="4072509" y="270002"/>
                  </a:lnTo>
                  <a:lnTo>
                    <a:pt x="4072890" y="265303"/>
                  </a:lnTo>
                  <a:lnTo>
                    <a:pt x="4073144" y="259461"/>
                  </a:lnTo>
                  <a:lnTo>
                    <a:pt x="4073144" y="252222"/>
                  </a:lnTo>
                  <a:lnTo>
                    <a:pt x="4073144" y="59817"/>
                  </a:lnTo>
                  <a:lnTo>
                    <a:pt x="4073144" y="52832"/>
                  </a:lnTo>
                  <a:lnTo>
                    <a:pt x="4073017" y="46990"/>
                  </a:lnTo>
                  <a:lnTo>
                    <a:pt x="4072636" y="42164"/>
                  </a:lnTo>
                  <a:lnTo>
                    <a:pt x="4072255" y="37465"/>
                  </a:lnTo>
                  <a:lnTo>
                    <a:pt x="4071239" y="33528"/>
                  </a:lnTo>
                  <a:lnTo>
                    <a:pt x="4069715" y="30607"/>
                  </a:lnTo>
                  <a:lnTo>
                    <a:pt x="4068191" y="27559"/>
                  </a:lnTo>
                  <a:lnTo>
                    <a:pt x="4065778" y="25146"/>
                  </a:lnTo>
                  <a:lnTo>
                    <a:pt x="4062603" y="23368"/>
                  </a:lnTo>
                  <a:lnTo>
                    <a:pt x="4059301" y="21462"/>
                  </a:lnTo>
                  <a:lnTo>
                    <a:pt x="4054983" y="19812"/>
                  </a:lnTo>
                  <a:lnTo>
                    <a:pt x="4049268" y="18287"/>
                  </a:lnTo>
                  <a:lnTo>
                    <a:pt x="4049268" y="3556"/>
                  </a:lnTo>
                  <a:close/>
                </a:path>
                <a:path w="6680834" h="312419">
                  <a:moveTo>
                    <a:pt x="3627120" y="3556"/>
                  </a:moveTo>
                  <a:lnTo>
                    <a:pt x="3743198" y="3556"/>
                  </a:lnTo>
                  <a:lnTo>
                    <a:pt x="3761083" y="3915"/>
                  </a:lnTo>
                  <a:lnTo>
                    <a:pt x="3805428" y="9398"/>
                  </a:lnTo>
                  <a:lnTo>
                    <a:pt x="3849878" y="27686"/>
                  </a:lnTo>
                  <a:lnTo>
                    <a:pt x="3881247" y="57531"/>
                  </a:lnTo>
                  <a:lnTo>
                    <a:pt x="3899027" y="97662"/>
                  </a:lnTo>
                  <a:lnTo>
                    <a:pt x="3904869" y="149352"/>
                  </a:lnTo>
                  <a:lnTo>
                    <a:pt x="3904349" y="166330"/>
                  </a:lnTo>
                  <a:lnTo>
                    <a:pt x="3896741" y="211836"/>
                  </a:lnTo>
                  <a:lnTo>
                    <a:pt x="3879899" y="248876"/>
                  </a:lnTo>
                  <a:lnTo>
                    <a:pt x="3846762" y="282120"/>
                  </a:lnTo>
                  <a:lnTo>
                    <a:pt x="3801415" y="301503"/>
                  </a:lnTo>
                  <a:lnTo>
                    <a:pt x="3761343" y="307324"/>
                  </a:lnTo>
                  <a:lnTo>
                    <a:pt x="3728466" y="308356"/>
                  </a:lnTo>
                  <a:lnTo>
                    <a:pt x="3627120" y="308356"/>
                  </a:lnTo>
                  <a:lnTo>
                    <a:pt x="3627120" y="293497"/>
                  </a:lnTo>
                  <a:lnTo>
                    <a:pt x="3632581" y="292100"/>
                  </a:lnTo>
                  <a:lnTo>
                    <a:pt x="3637026" y="290449"/>
                  </a:lnTo>
                  <a:lnTo>
                    <a:pt x="3640201" y="288798"/>
                  </a:lnTo>
                  <a:lnTo>
                    <a:pt x="3643376" y="287020"/>
                  </a:lnTo>
                  <a:lnTo>
                    <a:pt x="3645789" y="284607"/>
                  </a:lnTo>
                  <a:lnTo>
                    <a:pt x="3647313" y="281559"/>
                  </a:lnTo>
                  <a:lnTo>
                    <a:pt x="3648837" y="278511"/>
                  </a:lnTo>
                  <a:lnTo>
                    <a:pt x="3649853" y="274701"/>
                  </a:lnTo>
                  <a:lnTo>
                    <a:pt x="3650361" y="270002"/>
                  </a:lnTo>
                  <a:lnTo>
                    <a:pt x="3650742" y="265303"/>
                  </a:lnTo>
                  <a:lnTo>
                    <a:pt x="3650996" y="259461"/>
                  </a:lnTo>
                  <a:lnTo>
                    <a:pt x="3650996" y="252222"/>
                  </a:lnTo>
                  <a:lnTo>
                    <a:pt x="3650996" y="59817"/>
                  </a:lnTo>
                  <a:lnTo>
                    <a:pt x="3650996" y="52832"/>
                  </a:lnTo>
                  <a:lnTo>
                    <a:pt x="3650869" y="46990"/>
                  </a:lnTo>
                  <a:lnTo>
                    <a:pt x="3650488" y="42164"/>
                  </a:lnTo>
                  <a:lnTo>
                    <a:pt x="3650107" y="37465"/>
                  </a:lnTo>
                  <a:lnTo>
                    <a:pt x="3649091" y="33528"/>
                  </a:lnTo>
                  <a:lnTo>
                    <a:pt x="3647567" y="30607"/>
                  </a:lnTo>
                  <a:lnTo>
                    <a:pt x="3646043" y="27559"/>
                  </a:lnTo>
                  <a:lnTo>
                    <a:pt x="3643630" y="25146"/>
                  </a:lnTo>
                  <a:lnTo>
                    <a:pt x="3640455" y="23368"/>
                  </a:lnTo>
                  <a:lnTo>
                    <a:pt x="3637153" y="21462"/>
                  </a:lnTo>
                  <a:lnTo>
                    <a:pt x="3632835" y="19812"/>
                  </a:lnTo>
                  <a:lnTo>
                    <a:pt x="3627120" y="18287"/>
                  </a:lnTo>
                  <a:lnTo>
                    <a:pt x="3627120" y="3556"/>
                  </a:lnTo>
                  <a:close/>
                </a:path>
                <a:path w="6680834" h="312419">
                  <a:moveTo>
                    <a:pt x="3315589" y="3556"/>
                  </a:moveTo>
                  <a:lnTo>
                    <a:pt x="3406013" y="3556"/>
                  </a:lnTo>
                  <a:lnTo>
                    <a:pt x="3485007" y="140843"/>
                  </a:lnTo>
                  <a:lnTo>
                    <a:pt x="3504184" y="175895"/>
                  </a:lnTo>
                  <a:lnTo>
                    <a:pt x="3525139" y="217678"/>
                  </a:lnTo>
                  <a:lnTo>
                    <a:pt x="3528695" y="217678"/>
                  </a:lnTo>
                  <a:lnTo>
                    <a:pt x="3527675" y="190388"/>
                  </a:lnTo>
                  <a:lnTo>
                    <a:pt x="3526917" y="161861"/>
                  </a:lnTo>
                  <a:lnTo>
                    <a:pt x="3526444" y="132095"/>
                  </a:lnTo>
                  <a:lnTo>
                    <a:pt x="3526282" y="101092"/>
                  </a:lnTo>
                  <a:lnTo>
                    <a:pt x="3526282" y="59562"/>
                  </a:lnTo>
                  <a:lnTo>
                    <a:pt x="3526282" y="49911"/>
                  </a:lnTo>
                  <a:lnTo>
                    <a:pt x="3521710" y="28829"/>
                  </a:lnTo>
                  <a:lnTo>
                    <a:pt x="3520186" y="26543"/>
                  </a:lnTo>
                  <a:lnTo>
                    <a:pt x="3518027" y="24637"/>
                  </a:lnTo>
                  <a:lnTo>
                    <a:pt x="3515487" y="23241"/>
                  </a:lnTo>
                  <a:lnTo>
                    <a:pt x="3512820" y="21717"/>
                  </a:lnTo>
                  <a:lnTo>
                    <a:pt x="3508502" y="20066"/>
                  </a:lnTo>
                  <a:lnTo>
                    <a:pt x="3502406" y="18287"/>
                  </a:lnTo>
                  <a:lnTo>
                    <a:pt x="3502406" y="3556"/>
                  </a:lnTo>
                  <a:lnTo>
                    <a:pt x="3586734" y="3556"/>
                  </a:lnTo>
                  <a:lnTo>
                    <a:pt x="3586734" y="18287"/>
                  </a:lnTo>
                  <a:lnTo>
                    <a:pt x="3580892" y="20193"/>
                  </a:lnTo>
                  <a:lnTo>
                    <a:pt x="3576574" y="21844"/>
                  </a:lnTo>
                  <a:lnTo>
                    <a:pt x="3574161" y="23241"/>
                  </a:lnTo>
                  <a:lnTo>
                    <a:pt x="3571748" y="24511"/>
                  </a:lnTo>
                  <a:lnTo>
                    <a:pt x="3569589" y="26289"/>
                  </a:lnTo>
                  <a:lnTo>
                    <a:pt x="3567938" y="28575"/>
                  </a:lnTo>
                  <a:lnTo>
                    <a:pt x="3566160" y="30861"/>
                  </a:lnTo>
                  <a:lnTo>
                    <a:pt x="3564890" y="34162"/>
                  </a:lnTo>
                  <a:lnTo>
                    <a:pt x="3564001" y="38735"/>
                  </a:lnTo>
                  <a:lnTo>
                    <a:pt x="3563112" y="43307"/>
                  </a:lnTo>
                  <a:lnTo>
                    <a:pt x="3562731" y="50165"/>
                  </a:lnTo>
                  <a:lnTo>
                    <a:pt x="3562731" y="59562"/>
                  </a:lnTo>
                  <a:lnTo>
                    <a:pt x="3562731" y="308356"/>
                  </a:lnTo>
                  <a:lnTo>
                    <a:pt x="3505962" y="308356"/>
                  </a:lnTo>
                  <a:lnTo>
                    <a:pt x="3405505" y="134620"/>
                  </a:lnTo>
                  <a:lnTo>
                    <a:pt x="3396001" y="117931"/>
                  </a:lnTo>
                  <a:lnTo>
                    <a:pt x="3387867" y="103124"/>
                  </a:lnTo>
                  <a:lnTo>
                    <a:pt x="3381091" y="90221"/>
                  </a:lnTo>
                  <a:lnTo>
                    <a:pt x="3375660" y="79248"/>
                  </a:lnTo>
                  <a:lnTo>
                    <a:pt x="3373628" y="79248"/>
                  </a:lnTo>
                  <a:lnTo>
                    <a:pt x="3374554" y="103584"/>
                  </a:lnTo>
                  <a:lnTo>
                    <a:pt x="3375231" y="128587"/>
                  </a:lnTo>
                  <a:lnTo>
                    <a:pt x="3375646" y="154257"/>
                  </a:lnTo>
                  <a:lnTo>
                    <a:pt x="3375787" y="180594"/>
                  </a:lnTo>
                  <a:lnTo>
                    <a:pt x="3375787" y="252476"/>
                  </a:lnTo>
                  <a:lnTo>
                    <a:pt x="3375787" y="263652"/>
                  </a:lnTo>
                  <a:lnTo>
                    <a:pt x="3376422" y="271399"/>
                  </a:lnTo>
                  <a:lnTo>
                    <a:pt x="3377565" y="275971"/>
                  </a:lnTo>
                  <a:lnTo>
                    <a:pt x="3378581" y="280416"/>
                  </a:lnTo>
                  <a:lnTo>
                    <a:pt x="3380613" y="283972"/>
                  </a:lnTo>
                  <a:lnTo>
                    <a:pt x="3383534" y="286512"/>
                  </a:lnTo>
                  <a:lnTo>
                    <a:pt x="3386455" y="289179"/>
                  </a:lnTo>
                  <a:lnTo>
                    <a:pt x="3391916" y="291465"/>
                  </a:lnTo>
                  <a:lnTo>
                    <a:pt x="3399917" y="293497"/>
                  </a:lnTo>
                  <a:lnTo>
                    <a:pt x="3399917" y="308356"/>
                  </a:lnTo>
                  <a:lnTo>
                    <a:pt x="3315589" y="308356"/>
                  </a:lnTo>
                  <a:lnTo>
                    <a:pt x="3315589" y="293497"/>
                  </a:lnTo>
                  <a:lnTo>
                    <a:pt x="3321050" y="292100"/>
                  </a:lnTo>
                  <a:lnTo>
                    <a:pt x="3325368" y="290449"/>
                  </a:lnTo>
                  <a:lnTo>
                    <a:pt x="3339465" y="259461"/>
                  </a:lnTo>
                  <a:lnTo>
                    <a:pt x="3339465" y="252476"/>
                  </a:lnTo>
                  <a:lnTo>
                    <a:pt x="3339465" y="59436"/>
                  </a:lnTo>
                  <a:lnTo>
                    <a:pt x="3339465" y="48260"/>
                  </a:lnTo>
                  <a:lnTo>
                    <a:pt x="3338957" y="40512"/>
                  </a:lnTo>
                  <a:lnTo>
                    <a:pt x="3337941" y="36322"/>
                  </a:lnTo>
                  <a:lnTo>
                    <a:pt x="3337052" y="32004"/>
                  </a:lnTo>
                  <a:lnTo>
                    <a:pt x="3335020" y="28448"/>
                  </a:lnTo>
                  <a:lnTo>
                    <a:pt x="3331972" y="25654"/>
                  </a:lnTo>
                  <a:lnTo>
                    <a:pt x="3328924" y="22860"/>
                  </a:lnTo>
                  <a:lnTo>
                    <a:pt x="3323463" y="20447"/>
                  </a:lnTo>
                  <a:lnTo>
                    <a:pt x="3315589" y="18287"/>
                  </a:lnTo>
                  <a:lnTo>
                    <a:pt x="3315589" y="3556"/>
                  </a:lnTo>
                  <a:close/>
                </a:path>
                <a:path w="6680834" h="312419">
                  <a:moveTo>
                    <a:pt x="2621915" y="3556"/>
                  </a:moveTo>
                  <a:lnTo>
                    <a:pt x="2740914" y="3556"/>
                  </a:lnTo>
                  <a:lnTo>
                    <a:pt x="2740914" y="18287"/>
                  </a:lnTo>
                  <a:lnTo>
                    <a:pt x="2729484" y="19812"/>
                  </a:lnTo>
                  <a:lnTo>
                    <a:pt x="2723769" y="25400"/>
                  </a:lnTo>
                  <a:lnTo>
                    <a:pt x="2723769" y="35306"/>
                  </a:lnTo>
                  <a:lnTo>
                    <a:pt x="2723769" y="39116"/>
                  </a:lnTo>
                  <a:lnTo>
                    <a:pt x="2724658" y="43687"/>
                  </a:lnTo>
                  <a:lnTo>
                    <a:pt x="2726563" y="49149"/>
                  </a:lnTo>
                  <a:lnTo>
                    <a:pt x="2728341" y="54483"/>
                  </a:lnTo>
                  <a:lnTo>
                    <a:pt x="2731389" y="61595"/>
                  </a:lnTo>
                  <a:lnTo>
                    <a:pt x="2735580" y="70485"/>
                  </a:lnTo>
                  <a:lnTo>
                    <a:pt x="2773299" y="154432"/>
                  </a:lnTo>
                  <a:lnTo>
                    <a:pt x="2814193" y="72517"/>
                  </a:lnTo>
                  <a:lnTo>
                    <a:pt x="2824861" y="41275"/>
                  </a:lnTo>
                  <a:lnTo>
                    <a:pt x="2824861" y="35941"/>
                  </a:lnTo>
                  <a:lnTo>
                    <a:pt x="2824861" y="30607"/>
                  </a:lnTo>
                  <a:lnTo>
                    <a:pt x="2823337" y="26416"/>
                  </a:lnTo>
                  <a:lnTo>
                    <a:pt x="2820289" y="23368"/>
                  </a:lnTo>
                  <a:lnTo>
                    <a:pt x="2817241" y="20320"/>
                  </a:lnTo>
                  <a:lnTo>
                    <a:pt x="2812923" y="18542"/>
                  </a:lnTo>
                  <a:lnTo>
                    <a:pt x="2807462" y="18287"/>
                  </a:lnTo>
                  <a:lnTo>
                    <a:pt x="2807462" y="3556"/>
                  </a:lnTo>
                  <a:lnTo>
                    <a:pt x="2896997" y="3556"/>
                  </a:lnTo>
                  <a:lnTo>
                    <a:pt x="2896997" y="18287"/>
                  </a:lnTo>
                  <a:lnTo>
                    <a:pt x="2892933" y="19177"/>
                  </a:lnTo>
                  <a:lnTo>
                    <a:pt x="2889631" y="20447"/>
                  </a:lnTo>
                  <a:lnTo>
                    <a:pt x="2887091" y="21971"/>
                  </a:lnTo>
                  <a:lnTo>
                    <a:pt x="2884424" y="23495"/>
                  </a:lnTo>
                  <a:lnTo>
                    <a:pt x="2881503" y="26035"/>
                  </a:lnTo>
                  <a:lnTo>
                    <a:pt x="2878455" y="29337"/>
                  </a:lnTo>
                  <a:lnTo>
                    <a:pt x="2875280" y="32639"/>
                  </a:lnTo>
                  <a:lnTo>
                    <a:pt x="2871597" y="37719"/>
                  </a:lnTo>
                  <a:lnTo>
                    <a:pt x="2788285" y="191135"/>
                  </a:lnTo>
                  <a:lnTo>
                    <a:pt x="2788285" y="252222"/>
                  </a:lnTo>
                  <a:lnTo>
                    <a:pt x="2788285" y="260096"/>
                  </a:lnTo>
                  <a:lnTo>
                    <a:pt x="2788412" y="266192"/>
                  </a:lnTo>
                  <a:lnTo>
                    <a:pt x="2788920" y="270256"/>
                  </a:lnTo>
                  <a:lnTo>
                    <a:pt x="2789301" y="274320"/>
                  </a:lnTo>
                  <a:lnTo>
                    <a:pt x="2795778" y="286258"/>
                  </a:lnTo>
                  <a:lnTo>
                    <a:pt x="2797429" y="287909"/>
                  </a:lnTo>
                  <a:lnTo>
                    <a:pt x="2815209" y="293497"/>
                  </a:lnTo>
                  <a:lnTo>
                    <a:pt x="2815209" y="308356"/>
                  </a:lnTo>
                  <a:lnTo>
                    <a:pt x="2692019" y="308356"/>
                  </a:lnTo>
                  <a:lnTo>
                    <a:pt x="2692019" y="293497"/>
                  </a:lnTo>
                  <a:lnTo>
                    <a:pt x="2698115" y="292481"/>
                  </a:lnTo>
                  <a:lnTo>
                    <a:pt x="2703068" y="291211"/>
                  </a:lnTo>
                  <a:lnTo>
                    <a:pt x="2706624" y="289560"/>
                  </a:lnTo>
                  <a:lnTo>
                    <a:pt x="2710307" y="287909"/>
                  </a:lnTo>
                  <a:lnTo>
                    <a:pt x="2712974" y="285496"/>
                  </a:lnTo>
                  <a:lnTo>
                    <a:pt x="2719070" y="259587"/>
                  </a:lnTo>
                  <a:lnTo>
                    <a:pt x="2719070" y="252222"/>
                  </a:lnTo>
                  <a:lnTo>
                    <a:pt x="2719070" y="191135"/>
                  </a:lnTo>
                  <a:lnTo>
                    <a:pt x="2658491" y="63373"/>
                  </a:lnTo>
                  <a:lnTo>
                    <a:pt x="2639949" y="28829"/>
                  </a:lnTo>
                  <a:lnTo>
                    <a:pt x="2637409" y="26162"/>
                  </a:lnTo>
                  <a:lnTo>
                    <a:pt x="2634996" y="23495"/>
                  </a:lnTo>
                  <a:lnTo>
                    <a:pt x="2632710" y="21590"/>
                  </a:lnTo>
                  <a:lnTo>
                    <a:pt x="2630678" y="20574"/>
                  </a:lnTo>
                  <a:lnTo>
                    <a:pt x="2628519" y="19431"/>
                  </a:lnTo>
                  <a:lnTo>
                    <a:pt x="2625598" y="18796"/>
                  </a:lnTo>
                  <a:lnTo>
                    <a:pt x="2621915" y="18287"/>
                  </a:lnTo>
                  <a:lnTo>
                    <a:pt x="2621915" y="3556"/>
                  </a:lnTo>
                  <a:close/>
                </a:path>
                <a:path w="6680834" h="312419">
                  <a:moveTo>
                    <a:pt x="2340229" y="3556"/>
                  </a:moveTo>
                  <a:lnTo>
                    <a:pt x="2602992" y="3556"/>
                  </a:lnTo>
                  <a:lnTo>
                    <a:pt x="2602992" y="81915"/>
                  </a:lnTo>
                  <a:lnTo>
                    <a:pt x="2572385" y="81915"/>
                  </a:lnTo>
                  <a:lnTo>
                    <a:pt x="2569591" y="71755"/>
                  </a:lnTo>
                  <a:lnTo>
                    <a:pt x="2567432" y="64389"/>
                  </a:lnTo>
                  <a:lnTo>
                    <a:pt x="2553843" y="39116"/>
                  </a:lnTo>
                  <a:lnTo>
                    <a:pt x="2551684" y="36830"/>
                  </a:lnTo>
                  <a:lnTo>
                    <a:pt x="2537333" y="30734"/>
                  </a:lnTo>
                  <a:lnTo>
                    <a:pt x="2533523" y="29972"/>
                  </a:lnTo>
                  <a:lnTo>
                    <a:pt x="2528570" y="29718"/>
                  </a:lnTo>
                  <a:lnTo>
                    <a:pt x="2522474" y="29718"/>
                  </a:lnTo>
                  <a:lnTo>
                    <a:pt x="2506345" y="29718"/>
                  </a:lnTo>
                  <a:lnTo>
                    <a:pt x="2506345" y="252222"/>
                  </a:lnTo>
                  <a:lnTo>
                    <a:pt x="2506345" y="260096"/>
                  </a:lnTo>
                  <a:lnTo>
                    <a:pt x="2506599" y="266192"/>
                  </a:lnTo>
                  <a:lnTo>
                    <a:pt x="2506980" y="270256"/>
                  </a:lnTo>
                  <a:lnTo>
                    <a:pt x="2507488" y="274320"/>
                  </a:lnTo>
                  <a:lnTo>
                    <a:pt x="2508250" y="277622"/>
                  </a:lnTo>
                  <a:lnTo>
                    <a:pt x="2509520" y="280162"/>
                  </a:lnTo>
                  <a:lnTo>
                    <a:pt x="2510663" y="282702"/>
                  </a:lnTo>
                  <a:lnTo>
                    <a:pt x="2512060" y="284734"/>
                  </a:lnTo>
                  <a:lnTo>
                    <a:pt x="2513838" y="286258"/>
                  </a:lnTo>
                  <a:lnTo>
                    <a:pt x="2515489" y="287909"/>
                  </a:lnTo>
                  <a:lnTo>
                    <a:pt x="2533396" y="293497"/>
                  </a:lnTo>
                  <a:lnTo>
                    <a:pt x="2533396" y="308356"/>
                  </a:lnTo>
                  <a:lnTo>
                    <a:pt x="2410079" y="308356"/>
                  </a:lnTo>
                  <a:lnTo>
                    <a:pt x="2410079" y="293497"/>
                  </a:lnTo>
                  <a:lnTo>
                    <a:pt x="2416429" y="292481"/>
                  </a:lnTo>
                  <a:lnTo>
                    <a:pt x="2421382" y="291084"/>
                  </a:lnTo>
                  <a:lnTo>
                    <a:pt x="2437130" y="259461"/>
                  </a:lnTo>
                  <a:lnTo>
                    <a:pt x="2437130" y="252222"/>
                  </a:lnTo>
                  <a:lnTo>
                    <a:pt x="2437130" y="29718"/>
                  </a:lnTo>
                  <a:lnTo>
                    <a:pt x="2419096" y="29718"/>
                  </a:lnTo>
                  <a:lnTo>
                    <a:pt x="2410079" y="29718"/>
                  </a:lnTo>
                  <a:lnTo>
                    <a:pt x="2403348" y="30734"/>
                  </a:lnTo>
                  <a:lnTo>
                    <a:pt x="2377059" y="60579"/>
                  </a:lnTo>
                  <a:lnTo>
                    <a:pt x="2374519" y="68072"/>
                  </a:lnTo>
                  <a:lnTo>
                    <a:pt x="2372487" y="75184"/>
                  </a:lnTo>
                  <a:lnTo>
                    <a:pt x="2370836" y="81915"/>
                  </a:lnTo>
                  <a:lnTo>
                    <a:pt x="2340229" y="81915"/>
                  </a:lnTo>
                  <a:lnTo>
                    <a:pt x="2340229" y="3556"/>
                  </a:lnTo>
                  <a:close/>
                </a:path>
                <a:path w="6680834" h="312419">
                  <a:moveTo>
                    <a:pt x="2186940" y="3556"/>
                  </a:moveTo>
                  <a:lnTo>
                    <a:pt x="2304161" y="3556"/>
                  </a:lnTo>
                  <a:lnTo>
                    <a:pt x="2304161" y="18287"/>
                  </a:lnTo>
                  <a:lnTo>
                    <a:pt x="2298065" y="19939"/>
                  </a:lnTo>
                  <a:lnTo>
                    <a:pt x="2293493" y="21717"/>
                  </a:lnTo>
                  <a:lnTo>
                    <a:pt x="2290699" y="23495"/>
                  </a:lnTo>
                  <a:lnTo>
                    <a:pt x="2287778" y="25400"/>
                  </a:lnTo>
                  <a:lnTo>
                    <a:pt x="2285491" y="27686"/>
                  </a:lnTo>
                  <a:lnTo>
                    <a:pt x="2284095" y="30353"/>
                  </a:lnTo>
                  <a:lnTo>
                    <a:pt x="2282571" y="33020"/>
                  </a:lnTo>
                  <a:lnTo>
                    <a:pt x="2281554" y="36576"/>
                  </a:lnTo>
                  <a:lnTo>
                    <a:pt x="2280920" y="40894"/>
                  </a:lnTo>
                  <a:lnTo>
                    <a:pt x="2280285" y="45212"/>
                  </a:lnTo>
                  <a:lnTo>
                    <a:pt x="2280031" y="51435"/>
                  </a:lnTo>
                  <a:lnTo>
                    <a:pt x="2280031" y="59817"/>
                  </a:lnTo>
                  <a:lnTo>
                    <a:pt x="2280031" y="252222"/>
                  </a:lnTo>
                  <a:lnTo>
                    <a:pt x="2280031" y="257429"/>
                  </a:lnTo>
                  <a:lnTo>
                    <a:pt x="2280158" y="262255"/>
                  </a:lnTo>
                  <a:lnTo>
                    <a:pt x="2280539" y="266827"/>
                  </a:lnTo>
                  <a:lnTo>
                    <a:pt x="2280793" y="271272"/>
                  </a:lnTo>
                  <a:lnTo>
                    <a:pt x="2293239" y="289814"/>
                  </a:lnTo>
                  <a:lnTo>
                    <a:pt x="2296160" y="291338"/>
                  </a:lnTo>
                  <a:lnTo>
                    <a:pt x="2299843" y="292481"/>
                  </a:lnTo>
                  <a:lnTo>
                    <a:pt x="2304161" y="293497"/>
                  </a:lnTo>
                  <a:lnTo>
                    <a:pt x="2304161" y="308356"/>
                  </a:lnTo>
                  <a:lnTo>
                    <a:pt x="2186940" y="308356"/>
                  </a:lnTo>
                  <a:lnTo>
                    <a:pt x="2186940" y="293497"/>
                  </a:lnTo>
                  <a:lnTo>
                    <a:pt x="2192401" y="292100"/>
                  </a:lnTo>
                  <a:lnTo>
                    <a:pt x="2196846" y="290449"/>
                  </a:lnTo>
                  <a:lnTo>
                    <a:pt x="2200021" y="288798"/>
                  </a:lnTo>
                  <a:lnTo>
                    <a:pt x="2203196" y="287020"/>
                  </a:lnTo>
                  <a:lnTo>
                    <a:pt x="2205609" y="284607"/>
                  </a:lnTo>
                  <a:lnTo>
                    <a:pt x="2207133" y="281559"/>
                  </a:lnTo>
                  <a:lnTo>
                    <a:pt x="2208657" y="278511"/>
                  </a:lnTo>
                  <a:lnTo>
                    <a:pt x="2209673" y="274701"/>
                  </a:lnTo>
                  <a:lnTo>
                    <a:pt x="2210181" y="270002"/>
                  </a:lnTo>
                  <a:lnTo>
                    <a:pt x="2210562" y="265303"/>
                  </a:lnTo>
                  <a:lnTo>
                    <a:pt x="2210816" y="259461"/>
                  </a:lnTo>
                  <a:lnTo>
                    <a:pt x="2210816" y="252222"/>
                  </a:lnTo>
                  <a:lnTo>
                    <a:pt x="2210816" y="59562"/>
                  </a:lnTo>
                  <a:lnTo>
                    <a:pt x="2210816" y="52451"/>
                  </a:lnTo>
                  <a:lnTo>
                    <a:pt x="2210689" y="46609"/>
                  </a:lnTo>
                  <a:lnTo>
                    <a:pt x="2210308" y="41910"/>
                  </a:lnTo>
                  <a:lnTo>
                    <a:pt x="2209927" y="37337"/>
                  </a:lnTo>
                  <a:lnTo>
                    <a:pt x="2208911" y="33528"/>
                  </a:lnTo>
                  <a:lnTo>
                    <a:pt x="2207387" y="30480"/>
                  </a:lnTo>
                  <a:lnTo>
                    <a:pt x="2205863" y="27432"/>
                  </a:lnTo>
                  <a:lnTo>
                    <a:pt x="2186940" y="18287"/>
                  </a:lnTo>
                  <a:lnTo>
                    <a:pt x="2186940" y="3556"/>
                  </a:lnTo>
                  <a:close/>
                </a:path>
                <a:path w="6680834" h="312419">
                  <a:moveTo>
                    <a:pt x="1935479" y="3556"/>
                  </a:moveTo>
                  <a:lnTo>
                    <a:pt x="2052701" y="3556"/>
                  </a:lnTo>
                  <a:lnTo>
                    <a:pt x="2052701" y="18287"/>
                  </a:lnTo>
                  <a:lnTo>
                    <a:pt x="2047366" y="19812"/>
                  </a:lnTo>
                  <a:lnTo>
                    <a:pt x="2043049" y="21336"/>
                  </a:lnTo>
                  <a:lnTo>
                    <a:pt x="2040001" y="23114"/>
                  </a:lnTo>
                  <a:lnTo>
                    <a:pt x="2036826" y="24765"/>
                  </a:lnTo>
                  <a:lnTo>
                    <a:pt x="2034413" y="27178"/>
                  </a:lnTo>
                  <a:lnTo>
                    <a:pt x="2032762" y="30099"/>
                  </a:lnTo>
                  <a:lnTo>
                    <a:pt x="2030984" y="33147"/>
                  </a:lnTo>
                  <a:lnTo>
                    <a:pt x="2029840" y="36957"/>
                  </a:lnTo>
                  <a:lnTo>
                    <a:pt x="2029333" y="41656"/>
                  </a:lnTo>
                  <a:lnTo>
                    <a:pt x="2028825" y="46355"/>
                  </a:lnTo>
                  <a:lnTo>
                    <a:pt x="2028571" y="52197"/>
                  </a:lnTo>
                  <a:lnTo>
                    <a:pt x="2028571" y="59436"/>
                  </a:lnTo>
                  <a:lnTo>
                    <a:pt x="2028571" y="281686"/>
                  </a:lnTo>
                  <a:lnTo>
                    <a:pt x="2071877" y="281686"/>
                  </a:lnTo>
                  <a:lnTo>
                    <a:pt x="2080514" y="281686"/>
                  </a:lnTo>
                  <a:lnTo>
                    <a:pt x="2087372" y="280416"/>
                  </a:lnTo>
                  <a:lnTo>
                    <a:pt x="2092578" y="277749"/>
                  </a:lnTo>
                  <a:lnTo>
                    <a:pt x="2097913" y="275082"/>
                  </a:lnTo>
                  <a:lnTo>
                    <a:pt x="2115947" y="243459"/>
                  </a:lnTo>
                  <a:lnTo>
                    <a:pt x="2117925" y="236793"/>
                  </a:lnTo>
                  <a:lnTo>
                    <a:pt x="2119677" y="230330"/>
                  </a:lnTo>
                  <a:lnTo>
                    <a:pt x="2121215" y="224081"/>
                  </a:lnTo>
                  <a:lnTo>
                    <a:pt x="2122551" y="218059"/>
                  </a:lnTo>
                  <a:lnTo>
                    <a:pt x="2153158" y="218059"/>
                  </a:lnTo>
                  <a:lnTo>
                    <a:pt x="2148204" y="308356"/>
                  </a:lnTo>
                  <a:lnTo>
                    <a:pt x="1935479" y="308356"/>
                  </a:lnTo>
                  <a:lnTo>
                    <a:pt x="1935479" y="293497"/>
                  </a:lnTo>
                  <a:lnTo>
                    <a:pt x="1940940" y="292100"/>
                  </a:lnTo>
                  <a:lnTo>
                    <a:pt x="1945386" y="290449"/>
                  </a:lnTo>
                  <a:lnTo>
                    <a:pt x="1948561" y="288671"/>
                  </a:lnTo>
                  <a:lnTo>
                    <a:pt x="1951736" y="286893"/>
                  </a:lnTo>
                  <a:lnTo>
                    <a:pt x="1954149" y="284480"/>
                  </a:lnTo>
                  <a:lnTo>
                    <a:pt x="1955673" y="281432"/>
                  </a:lnTo>
                  <a:lnTo>
                    <a:pt x="1957197" y="278384"/>
                  </a:lnTo>
                  <a:lnTo>
                    <a:pt x="1958213" y="274447"/>
                  </a:lnTo>
                  <a:lnTo>
                    <a:pt x="1958721" y="269748"/>
                  </a:lnTo>
                  <a:lnTo>
                    <a:pt x="1959102" y="265049"/>
                  </a:lnTo>
                  <a:lnTo>
                    <a:pt x="1959356" y="259207"/>
                  </a:lnTo>
                  <a:lnTo>
                    <a:pt x="1959356" y="252095"/>
                  </a:lnTo>
                  <a:lnTo>
                    <a:pt x="1959356" y="59817"/>
                  </a:lnTo>
                  <a:lnTo>
                    <a:pt x="1959356" y="52832"/>
                  </a:lnTo>
                  <a:lnTo>
                    <a:pt x="1959228" y="46990"/>
                  </a:lnTo>
                  <a:lnTo>
                    <a:pt x="1958848" y="42164"/>
                  </a:lnTo>
                  <a:lnTo>
                    <a:pt x="1958466" y="37465"/>
                  </a:lnTo>
                  <a:lnTo>
                    <a:pt x="1957451" y="33528"/>
                  </a:lnTo>
                  <a:lnTo>
                    <a:pt x="1955927" y="30607"/>
                  </a:lnTo>
                  <a:lnTo>
                    <a:pt x="1954402" y="27559"/>
                  </a:lnTo>
                  <a:lnTo>
                    <a:pt x="1951989" y="25146"/>
                  </a:lnTo>
                  <a:lnTo>
                    <a:pt x="1948814" y="23368"/>
                  </a:lnTo>
                  <a:lnTo>
                    <a:pt x="1945513" y="21462"/>
                  </a:lnTo>
                  <a:lnTo>
                    <a:pt x="1941195" y="19812"/>
                  </a:lnTo>
                  <a:lnTo>
                    <a:pt x="1935479" y="18287"/>
                  </a:lnTo>
                  <a:lnTo>
                    <a:pt x="1935479" y="3556"/>
                  </a:lnTo>
                  <a:close/>
                </a:path>
                <a:path w="6680834" h="312419">
                  <a:moveTo>
                    <a:pt x="1334389" y="3556"/>
                  </a:moveTo>
                  <a:lnTo>
                    <a:pt x="1424813" y="3556"/>
                  </a:lnTo>
                  <a:lnTo>
                    <a:pt x="1503807" y="140843"/>
                  </a:lnTo>
                  <a:lnTo>
                    <a:pt x="1522984" y="175895"/>
                  </a:lnTo>
                  <a:lnTo>
                    <a:pt x="1543939" y="217678"/>
                  </a:lnTo>
                  <a:lnTo>
                    <a:pt x="1547495" y="217678"/>
                  </a:lnTo>
                  <a:lnTo>
                    <a:pt x="1546475" y="190388"/>
                  </a:lnTo>
                  <a:lnTo>
                    <a:pt x="1545717" y="161861"/>
                  </a:lnTo>
                  <a:lnTo>
                    <a:pt x="1545244" y="132095"/>
                  </a:lnTo>
                  <a:lnTo>
                    <a:pt x="1545082" y="101092"/>
                  </a:lnTo>
                  <a:lnTo>
                    <a:pt x="1545082" y="59562"/>
                  </a:lnTo>
                  <a:lnTo>
                    <a:pt x="1545082" y="49911"/>
                  </a:lnTo>
                  <a:lnTo>
                    <a:pt x="1540510" y="28829"/>
                  </a:lnTo>
                  <a:lnTo>
                    <a:pt x="1538986" y="26543"/>
                  </a:lnTo>
                  <a:lnTo>
                    <a:pt x="1536827" y="24637"/>
                  </a:lnTo>
                  <a:lnTo>
                    <a:pt x="1534287" y="23241"/>
                  </a:lnTo>
                  <a:lnTo>
                    <a:pt x="1531620" y="21717"/>
                  </a:lnTo>
                  <a:lnTo>
                    <a:pt x="1527302" y="20066"/>
                  </a:lnTo>
                  <a:lnTo>
                    <a:pt x="1521206" y="18287"/>
                  </a:lnTo>
                  <a:lnTo>
                    <a:pt x="1521206" y="3556"/>
                  </a:lnTo>
                  <a:lnTo>
                    <a:pt x="1605534" y="3556"/>
                  </a:lnTo>
                  <a:lnTo>
                    <a:pt x="1605534" y="18287"/>
                  </a:lnTo>
                  <a:lnTo>
                    <a:pt x="1599692" y="20193"/>
                  </a:lnTo>
                  <a:lnTo>
                    <a:pt x="1595373" y="21844"/>
                  </a:lnTo>
                  <a:lnTo>
                    <a:pt x="1592961" y="23241"/>
                  </a:lnTo>
                  <a:lnTo>
                    <a:pt x="1590548" y="24511"/>
                  </a:lnTo>
                  <a:lnTo>
                    <a:pt x="1588389" y="26289"/>
                  </a:lnTo>
                  <a:lnTo>
                    <a:pt x="1586738" y="28575"/>
                  </a:lnTo>
                  <a:lnTo>
                    <a:pt x="1584960" y="30861"/>
                  </a:lnTo>
                  <a:lnTo>
                    <a:pt x="1583690" y="34162"/>
                  </a:lnTo>
                  <a:lnTo>
                    <a:pt x="1582801" y="38735"/>
                  </a:lnTo>
                  <a:lnTo>
                    <a:pt x="1581912" y="43307"/>
                  </a:lnTo>
                  <a:lnTo>
                    <a:pt x="1581531" y="50165"/>
                  </a:lnTo>
                  <a:lnTo>
                    <a:pt x="1581531" y="59562"/>
                  </a:lnTo>
                  <a:lnTo>
                    <a:pt x="1581531" y="308356"/>
                  </a:lnTo>
                  <a:lnTo>
                    <a:pt x="1524762" y="308356"/>
                  </a:lnTo>
                  <a:lnTo>
                    <a:pt x="1424305" y="134620"/>
                  </a:lnTo>
                  <a:lnTo>
                    <a:pt x="1399891" y="90221"/>
                  </a:lnTo>
                  <a:lnTo>
                    <a:pt x="1394460" y="79248"/>
                  </a:lnTo>
                  <a:lnTo>
                    <a:pt x="1392428" y="79248"/>
                  </a:lnTo>
                  <a:lnTo>
                    <a:pt x="1393354" y="103584"/>
                  </a:lnTo>
                  <a:lnTo>
                    <a:pt x="1394031" y="128587"/>
                  </a:lnTo>
                  <a:lnTo>
                    <a:pt x="1394446" y="154257"/>
                  </a:lnTo>
                  <a:lnTo>
                    <a:pt x="1394587" y="180594"/>
                  </a:lnTo>
                  <a:lnTo>
                    <a:pt x="1394587" y="252476"/>
                  </a:lnTo>
                  <a:lnTo>
                    <a:pt x="1394587" y="263652"/>
                  </a:lnTo>
                  <a:lnTo>
                    <a:pt x="1395222" y="271399"/>
                  </a:lnTo>
                  <a:lnTo>
                    <a:pt x="1396365" y="275971"/>
                  </a:lnTo>
                  <a:lnTo>
                    <a:pt x="1397381" y="280416"/>
                  </a:lnTo>
                  <a:lnTo>
                    <a:pt x="1399413" y="283972"/>
                  </a:lnTo>
                  <a:lnTo>
                    <a:pt x="1402334" y="286512"/>
                  </a:lnTo>
                  <a:lnTo>
                    <a:pt x="1405255" y="289179"/>
                  </a:lnTo>
                  <a:lnTo>
                    <a:pt x="1410716" y="291465"/>
                  </a:lnTo>
                  <a:lnTo>
                    <a:pt x="1418717" y="293497"/>
                  </a:lnTo>
                  <a:lnTo>
                    <a:pt x="1418717" y="308356"/>
                  </a:lnTo>
                  <a:lnTo>
                    <a:pt x="1334389" y="308356"/>
                  </a:lnTo>
                  <a:lnTo>
                    <a:pt x="1334389" y="293497"/>
                  </a:lnTo>
                  <a:lnTo>
                    <a:pt x="1339850" y="292100"/>
                  </a:lnTo>
                  <a:lnTo>
                    <a:pt x="1344168" y="290449"/>
                  </a:lnTo>
                  <a:lnTo>
                    <a:pt x="1347470" y="288671"/>
                  </a:lnTo>
                  <a:lnTo>
                    <a:pt x="1350645" y="286893"/>
                  </a:lnTo>
                  <a:lnTo>
                    <a:pt x="1353058" y="284480"/>
                  </a:lnTo>
                  <a:lnTo>
                    <a:pt x="1354582" y="281432"/>
                  </a:lnTo>
                  <a:lnTo>
                    <a:pt x="1356106" y="278384"/>
                  </a:lnTo>
                  <a:lnTo>
                    <a:pt x="1357122" y="274447"/>
                  </a:lnTo>
                  <a:lnTo>
                    <a:pt x="1357630" y="269875"/>
                  </a:lnTo>
                  <a:lnTo>
                    <a:pt x="1358011" y="265303"/>
                  </a:lnTo>
                  <a:lnTo>
                    <a:pt x="1358265" y="259461"/>
                  </a:lnTo>
                  <a:lnTo>
                    <a:pt x="1358265" y="252476"/>
                  </a:lnTo>
                  <a:lnTo>
                    <a:pt x="1358265" y="59436"/>
                  </a:lnTo>
                  <a:lnTo>
                    <a:pt x="1358265" y="48260"/>
                  </a:lnTo>
                  <a:lnTo>
                    <a:pt x="1357757" y="40512"/>
                  </a:lnTo>
                  <a:lnTo>
                    <a:pt x="1356741" y="36322"/>
                  </a:lnTo>
                  <a:lnTo>
                    <a:pt x="1355852" y="32004"/>
                  </a:lnTo>
                  <a:lnTo>
                    <a:pt x="1353820" y="28448"/>
                  </a:lnTo>
                  <a:lnTo>
                    <a:pt x="1350772" y="25654"/>
                  </a:lnTo>
                  <a:lnTo>
                    <a:pt x="1347723" y="22860"/>
                  </a:lnTo>
                  <a:lnTo>
                    <a:pt x="1342263" y="20447"/>
                  </a:lnTo>
                  <a:lnTo>
                    <a:pt x="1334389" y="18287"/>
                  </a:lnTo>
                  <a:lnTo>
                    <a:pt x="1334389" y="3556"/>
                  </a:lnTo>
                  <a:close/>
                </a:path>
                <a:path w="6680834" h="312419">
                  <a:moveTo>
                    <a:pt x="856488" y="3556"/>
                  </a:moveTo>
                  <a:lnTo>
                    <a:pt x="973709" y="3556"/>
                  </a:lnTo>
                  <a:lnTo>
                    <a:pt x="973709" y="18287"/>
                  </a:lnTo>
                  <a:lnTo>
                    <a:pt x="967613" y="19939"/>
                  </a:lnTo>
                  <a:lnTo>
                    <a:pt x="963041" y="21717"/>
                  </a:lnTo>
                  <a:lnTo>
                    <a:pt x="960247" y="23495"/>
                  </a:lnTo>
                  <a:lnTo>
                    <a:pt x="957326" y="25400"/>
                  </a:lnTo>
                  <a:lnTo>
                    <a:pt x="955040" y="27686"/>
                  </a:lnTo>
                  <a:lnTo>
                    <a:pt x="953643" y="30353"/>
                  </a:lnTo>
                  <a:lnTo>
                    <a:pt x="952119" y="33020"/>
                  </a:lnTo>
                  <a:lnTo>
                    <a:pt x="951103" y="36576"/>
                  </a:lnTo>
                  <a:lnTo>
                    <a:pt x="950468" y="40894"/>
                  </a:lnTo>
                  <a:lnTo>
                    <a:pt x="949833" y="45212"/>
                  </a:lnTo>
                  <a:lnTo>
                    <a:pt x="949579" y="51435"/>
                  </a:lnTo>
                  <a:lnTo>
                    <a:pt x="949579" y="59817"/>
                  </a:lnTo>
                  <a:lnTo>
                    <a:pt x="949579" y="252222"/>
                  </a:lnTo>
                  <a:lnTo>
                    <a:pt x="949579" y="257429"/>
                  </a:lnTo>
                  <a:lnTo>
                    <a:pt x="949706" y="262255"/>
                  </a:lnTo>
                  <a:lnTo>
                    <a:pt x="950087" y="266827"/>
                  </a:lnTo>
                  <a:lnTo>
                    <a:pt x="950341" y="271272"/>
                  </a:lnTo>
                  <a:lnTo>
                    <a:pt x="962787" y="289814"/>
                  </a:lnTo>
                  <a:lnTo>
                    <a:pt x="965708" y="291338"/>
                  </a:lnTo>
                  <a:lnTo>
                    <a:pt x="969391" y="292481"/>
                  </a:lnTo>
                  <a:lnTo>
                    <a:pt x="973709" y="293497"/>
                  </a:lnTo>
                  <a:lnTo>
                    <a:pt x="973709" y="308356"/>
                  </a:lnTo>
                  <a:lnTo>
                    <a:pt x="856488" y="308356"/>
                  </a:lnTo>
                  <a:lnTo>
                    <a:pt x="856488" y="293497"/>
                  </a:lnTo>
                  <a:lnTo>
                    <a:pt x="861948" y="292100"/>
                  </a:lnTo>
                  <a:lnTo>
                    <a:pt x="866394" y="290449"/>
                  </a:lnTo>
                  <a:lnTo>
                    <a:pt x="880364" y="259461"/>
                  </a:lnTo>
                  <a:lnTo>
                    <a:pt x="880364" y="252222"/>
                  </a:lnTo>
                  <a:lnTo>
                    <a:pt x="880364" y="59562"/>
                  </a:lnTo>
                  <a:lnTo>
                    <a:pt x="880364" y="52451"/>
                  </a:lnTo>
                  <a:lnTo>
                    <a:pt x="880237" y="46609"/>
                  </a:lnTo>
                  <a:lnTo>
                    <a:pt x="879856" y="41910"/>
                  </a:lnTo>
                  <a:lnTo>
                    <a:pt x="879475" y="37337"/>
                  </a:lnTo>
                  <a:lnTo>
                    <a:pt x="878459" y="33528"/>
                  </a:lnTo>
                  <a:lnTo>
                    <a:pt x="876935" y="30480"/>
                  </a:lnTo>
                  <a:lnTo>
                    <a:pt x="875410" y="27432"/>
                  </a:lnTo>
                  <a:lnTo>
                    <a:pt x="856488" y="18287"/>
                  </a:lnTo>
                  <a:lnTo>
                    <a:pt x="856488" y="3556"/>
                  </a:lnTo>
                  <a:close/>
                </a:path>
                <a:path w="6680834" h="312419">
                  <a:moveTo>
                    <a:pt x="557149" y="3556"/>
                  </a:moveTo>
                  <a:lnTo>
                    <a:pt x="819912" y="3556"/>
                  </a:lnTo>
                  <a:lnTo>
                    <a:pt x="819912" y="81915"/>
                  </a:lnTo>
                  <a:lnTo>
                    <a:pt x="789304" y="81915"/>
                  </a:lnTo>
                  <a:lnTo>
                    <a:pt x="786510" y="71755"/>
                  </a:lnTo>
                  <a:lnTo>
                    <a:pt x="784352" y="64389"/>
                  </a:lnTo>
                  <a:lnTo>
                    <a:pt x="770763" y="39116"/>
                  </a:lnTo>
                  <a:lnTo>
                    <a:pt x="768604" y="36830"/>
                  </a:lnTo>
                  <a:lnTo>
                    <a:pt x="754253" y="30734"/>
                  </a:lnTo>
                  <a:lnTo>
                    <a:pt x="750443" y="29972"/>
                  </a:lnTo>
                  <a:lnTo>
                    <a:pt x="745490" y="29718"/>
                  </a:lnTo>
                  <a:lnTo>
                    <a:pt x="739394" y="29718"/>
                  </a:lnTo>
                  <a:lnTo>
                    <a:pt x="723265" y="29718"/>
                  </a:lnTo>
                  <a:lnTo>
                    <a:pt x="723265" y="252222"/>
                  </a:lnTo>
                  <a:lnTo>
                    <a:pt x="723265" y="260096"/>
                  </a:lnTo>
                  <a:lnTo>
                    <a:pt x="723519" y="266192"/>
                  </a:lnTo>
                  <a:lnTo>
                    <a:pt x="723900" y="270256"/>
                  </a:lnTo>
                  <a:lnTo>
                    <a:pt x="724408" y="274320"/>
                  </a:lnTo>
                  <a:lnTo>
                    <a:pt x="725170" y="277622"/>
                  </a:lnTo>
                  <a:lnTo>
                    <a:pt x="726440" y="280162"/>
                  </a:lnTo>
                  <a:lnTo>
                    <a:pt x="727583" y="282702"/>
                  </a:lnTo>
                  <a:lnTo>
                    <a:pt x="728980" y="284734"/>
                  </a:lnTo>
                  <a:lnTo>
                    <a:pt x="730758" y="286258"/>
                  </a:lnTo>
                  <a:lnTo>
                    <a:pt x="732409" y="287909"/>
                  </a:lnTo>
                  <a:lnTo>
                    <a:pt x="750316" y="293497"/>
                  </a:lnTo>
                  <a:lnTo>
                    <a:pt x="750316" y="308356"/>
                  </a:lnTo>
                  <a:lnTo>
                    <a:pt x="626999" y="308356"/>
                  </a:lnTo>
                  <a:lnTo>
                    <a:pt x="626999" y="293497"/>
                  </a:lnTo>
                  <a:lnTo>
                    <a:pt x="633349" y="292481"/>
                  </a:lnTo>
                  <a:lnTo>
                    <a:pt x="638302" y="291084"/>
                  </a:lnTo>
                  <a:lnTo>
                    <a:pt x="654050" y="259461"/>
                  </a:lnTo>
                  <a:lnTo>
                    <a:pt x="654050" y="252222"/>
                  </a:lnTo>
                  <a:lnTo>
                    <a:pt x="654050" y="29718"/>
                  </a:lnTo>
                  <a:lnTo>
                    <a:pt x="636016" y="29718"/>
                  </a:lnTo>
                  <a:lnTo>
                    <a:pt x="626999" y="29718"/>
                  </a:lnTo>
                  <a:lnTo>
                    <a:pt x="620268" y="30734"/>
                  </a:lnTo>
                  <a:lnTo>
                    <a:pt x="593979" y="60579"/>
                  </a:lnTo>
                  <a:lnTo>
                    <a:pt x="591439" y="68072"/>
                  </a:lnTo>
                  <a:lnTo>
                    <a:pt x="589407" y="75184"/>
                  </a:lnTo>
                  <a:lnTo>
                    <a:pt x="587756" y="81915"/>
                  </a:lnTo>
                  <a:lnTo>
                    <a:pt x="557149" y="81915"/>
                  </a:lnTo>
                  <a:lnTo>
                    <a:pt x="557149" y="3556"/>
                  </a:lnTo>
                  <a:close/>
                </a:path>
                <a:path w="6680834" h="312419">
                  <a:moveTo>
                    <a:pt x="3124200" y="2032"/>
                  </a:moveTo>
                  <a:lnTo>
                    <a:pt x="3183890" y="2032"/>
                  </a:lnTo>
                  <a:lnTo>
                    <a:pt x="3257550" y="252095"/>
                  </a:lnTo>
                  <a:lnTo>
                    <a:pt x="3260725" y="263144"/>
                  </a:lnTo>
                  <a:lnTo>
                    <a:pt x="3263519" y="271145"/>
                  </a:lnTo>
                  <a:lnTo>
                    <a:pt x="3265805" y="275844"/>
                  </a:lnTo>
                  <a:lnTo>
                    <a:pt x="3267964" y="280543"/>
                  </a:lnTo>
                  <a:lnTo>
                    <a:pt x="3270885" y="284353"/>
                  </a:lnTo>
                  <a:lnTo>
                    <a:pt x="3274441" y="287147"/>
                  </a:lnTo>
                  <a:lnTo>
                    <a:pt x="3277997" y="290068"/>
                  </a:lnTo>
                  <a:lnTo>
                    <a:pt x="3283077" y="292227"/>
                  </a:lnTo>
                  <a:lnTo>
                    <a:pt x="3289427" y="293497"/>
                  </a:lnTo>
                  <a:lnTo>
                    <a:pt x="3289427" y="308356"/>
                  </a:lnTo>
                  <a:lnTo>
                    <a:pt x="3166237" y="308356"/>
                  </a:lnTo>
                  <a:lnTo>
                    <a:pt x="3166237" y="293497"/>
                  </a:lnTo>
                  <a:lnTo>
                    <a:pt x="3173984" y="292608"/>
                  </a:lnTo>
                  <a:lnTo>
                    <a:pt x="3179699" y="290449"/>
                  </a:lnTo>
                  <a:lnTo>
                    <a:pt x="3183382" y="287147"/>
                  </a:lnTo>
                  <a:lnTo>
                    <a:pt x="3187065" y="283718"/>
                  </a:lnTo>
                  <a:lnTo>
                    <a:pt x="3188970" y="278765"/>
                  </a:lnTo>
                  <a:lnTo>
                    <a:pt x="3188970" y="272542"/>
                  </a:lnTo>
                  <a:lnTo>
                    <a:pt x="3188970" y="267970"/>
                  </a:lnTo>
                  <a:lnTo>
                    <a:pt x="3182239" y="235712"/>
                  </a:lnTo>
                  <a:lnTo>
                    <a:pt x="3176270" y="213868"/>
                  </a:lnTo>
                  <a:lnTo>
                    <a:pt x="3080893" y="213868"/>
                  </a:lnTo>
                  <a:lnTo>
                    <a:pt x="3073527" y="235077"/>
                  </a:lnTo>
                  <a:lnTo>
                    <a:pt x="3071495" y="241046"/>
                  </a:lnTo>
                  <a:lnTo>
                    <a:pt x="3069717" y="246761"/>
                  </a:lnTo>
                  <a:lnTo>
                    <a:pt x="3068447" y="252349"/>
                  </a:lnTo>
                  <a:lnTo>
                    <a:pt x="3067050" y="257937"/>
                  </a:lnTo>
                  <a:lnTo>
                    <a:pt x="3066415" y="263906"/>
                  </a:lnTo>
                  <a:lnTo>
                    <a:pt x="3066415" y="270129"/>
                  </a:lnTo>
                  <a:lnTo>
                    <a:pt x="3067867" y="279798"/>
                  </a:lnTo>
                  <a:lnTo>
                    <a:pt x="3072225" y="286908"/>
                  </a:lnTo>
                  <a:lnTo>
                    <a:pt x="3079488" y="291470"/>
                  </a:lnTo>
                  <a:lnTo>
                    <a:pt x="3089656" y="293497"/>
                  </a:lnTo>
                  <a:lnTo>
                    <a:pt x="3089656" y="308356"/>
                  </a:lnTo>
                  <a:lnTo>
                    <a:pt x="2994279" y="308356"/>
                  </a:lnTo>
                  <a:lnTo>
                    <a:pt x="2994279" y="293497"/>
                  </a:lnTo>
                  <a:lnTo>
                    <a:pt x="2999867" y="292989"/>
                  </a:lnTo>
                  <a:lnTo>
                    <a:pt x="3004693" y="291084"/>
                  </a:lnTo>
                  <a:lnTo>
                    <a:pt x="3008757" y="287782"/>
                  </a:lnTo>
                  <a:lnTo>
                    <a:pt x="3012948" y="284480"/>
                  </a:lnTo>
                  <a:lnTo>
                    <a:pt x="3016758" y="280035"/>
                  </a:lnTo>
                  <a:lnTo>
                    <a:pt x="3031109" y="250062"/>
                  </a:lnTo>
                  <a:lnTo>
                    <a:pt x="3124200" y="2032"/>
                  </a:lnTo>
                  <a:close/>
                </a:path>
                <a:path w="6680834" h="312419">
                  <a:moveTo>
                    <a:pt x="1743456" y="2032"/>
                  </a:moveTo>
                  <a:lnTo>
                    <a:pt x="1803146" y="2032"/>
                  </a:lnTo>
                  <a:lnTo>
                    <a:pt x="1876806" y="252095"/>
                  </a:lnTo>
                  <a:lnTo>
                    <a:pt x="1879981" y="263144"/>
                  </a:lnTo>
                  <a:lnTo>
                    <a:pt x="1882775" y="271145"/>
                  </a:lnTo>
                  <a:lnTo>
                    <a:pt x="1885061" y="275844"/>
                  </a:lnTo>
                  <a:lnTo>
                    <a:pt x="1887220" y="280543"/>
                  </a:lnTo>
                  <a:lnTo>
                    <a:pt x="1890140" y="284353"/>
                  </a:lnTo>
                  <a:lnTo>
                    <a:pt x="1893697" y="287147"/>
                  </a:lnTo>
                  <a:lnTo>
                    <a:pt x="1897252" y="290068"/>
                  </a:lnTo>
                  <a:lnTo>
                    <a:pt x="1902333" y="292227"/>
                  </a:lnTo>
                  <a:lnTo>
                    <a:pt x="1908683" y="293497"/>
                  </a:lnTo>
                  <a:lnTo>
                    <a:pt x="1908683" y="308356"/>
                  </a:lnTo>
                  <a:lnTo>
                    <a:pt x="1785493" y="308356"/>
                  </a:lnTo>
                  <a:lnTo>
                    <a:pt x="1785493" y="293497"/>
                  </a:lnTo>
                  <a:lnTo>
                    <a:pt x="1793239" y="292608"/>
                  </a:lnTo>
                  <a:lnTo>
                    <a:pt x="1798954" y="290449"/>
                  </a:lnTo>
                  <a:lnTo>
                    <a:pt x="1802638" y="287147"/>
                  </a:lnTo>
                  <a:lnTo>
                    <a:pt x="1806321" y="283718"/>
                  </a:lnTo>
                  <a:lnTo>
                    <a:pt x="1808226" y="278765"/>
                  </a:lnTo>
                  <a:lnTo>
                    <a:pt x="1808226" y="272542"/>
                  </a:lnTo>
                  <a:lnTo>
                    <a:pt x="1808226" y="267970"/>
                  </a:lnTo>
                  <a:lnTo>
                    <a:pt x="1801495" y="235712"/>
                  </a:lnTo>
                  <a:lnTo>
                    <a:pt x="1795526" y="213868"/>
                  </a:lnTo>
                  <a:lnTo>
                    <a:pt x="1700149" y="213868"/>
                  </a:lnTo>
                  <a:lnTo>
                    <a:pt x="1692783" y="235077"/>
                  </a:lnTo>
                  <a:lnTo>
                    <a:pt x="1690751" y="241046"/>
                  </a:lnTo>
                  <a:lnTo>
                    <a:pt x="1688973" y="246761"/>
                  </a:lnTo>
                  <a:lnTo>
                    <a:pt x="1687702" y="252349"/>
                  </a:lnTo>
                  <a:lnTo>
                    <a:pt x="1686306" y="257937"/>
                  </a:lnTo>
                  <a:lnTo>
                    <a:pt x="1685671" y="263906"/>
                  </a:lnTo>
                  <a:lnTo>
                    <a:pt x="1685671" y="270129"/>
                  </a:lnTo>
                  <a:lnTo>
                    <a:pt x="1687123" y="279798"/>
                  </a:lnTo>
                  <a:lnTo>
                    <a:pt x="1691481" y="286908"/>
                  </a:lnTo>
                  <a:lnTo>
                    <a:pt x="1698744" y="291470"/>
                  </a:lnTo>
                  <a:lnTo>
                    <a:pt x="1708912" y="293497"/>
                  </a:lnTo>
                  <a:lnTo>
                    <a:pt x="1708912" y="308356"/>
                  </a:lnTo>
                  <a:lnTo>
                    <a:pt x="1613535" y="308356"/>
                  </a:lnTo>
                  <a:lnTo>
                    <a:pt x="1613535" y="293497"/>
                  </a:lnTo>
                  <a:lnTo>
                    <a:pt x="1619123" y="292989"/>
                  </a:lnTo>
                  <a:lnTo>
                    <a:pt x="1623948" y="291084"/>
                  </a:lnTo>
                  <a:lnTo>
                    <a:pt x="1628013" y="287782"/>
                  </a:lnTo>
                  <a:lnTo>
                    <a:pt x="1632203" y="284480"/>
                  </a:lnTo>
                  <a:lnTo>
                    <a:pt x="1636014" y="280035"/>
                  </a:lnTo>
                  <a:lnTo>
                    <a:pt x="1650364" y="250062"/>
                  </a:lnTo>
                  <a:lnTo>
                    <a:pt x="1743456" y="2032"/>
                  </a:lnTo>
                  <a:close/>
                </a:path>
                <a:path w="6680834" h="312419">
                  <a:moveTo>
                    <a:pt x="408457" y="2032"/>
                  </a:moveTo>
                  <a:lnTo>
                    <a:pt x="468122" y="2032"/>
                  </a:lnTo>
                  <a:lnTo>
                    <a:pt x="541782" y="252095"/>
                  </a:lnTo>
                  <a:lnTo>
                    <a:pt x="544957" y="263144"/>
                  </a:lnTo>
                  <a:lnTo>
                    <a:pt x="547751" y="271145"/>
                  </a:lnTo>
                  <a:lnTo>
                    <a:pt x="550037" y="275844"/>
                  </a:lnTo>
                  <a:lnTo>
                    <a:pt x="552196" y="280543"/>
                  </a:lnTo>
                  <a:lnTo>
                    <a:pt x="555117" y="284353"/>
                  </a:lnTo>
                  <a:lnTo>
                    <a:pt x="558673" y="287147"/>
                  </a:lnTo>
                  <a:lnTo>
                    <a:pt x="562229" y="290068"/>
                  </a:lnTo>
                  <a:lnTo>
                    <a:pt x="567309" y="292227"/>
                  </a:lnTo>
                  <a:lnTo>
                    <a:pt x="573659" y="293497"/>
                  </a:lnTo>
                  <a:lnTo>
                    <a:pt x="573659" y="308356"/>
                  </a:lnTo>
                  <a:lnTo>
                    <a:pt x="450469" y="308356"/>
                  </a:lnTo>
                  <a:lnTo>
                    <a:pt x="450469" y="293497"/>
                  </a:lnTo>
                  <a:lnTo>
                    <a:pt x="458216" y="292608"/>
                  </a:lnTo>
                  <a:lnTo>
                    <a:pt x="463931" y="290449"/>
                  </a:lnTo>
                  <a:lnTo>
                    <a:pt x="467614" y="287147"/>
                  </a:lnTo>
                  <a:lnTo>
                    <a:pt x="471297" y="283718"/>
                  </a:lnTo>
                  <a:lnTo>
                    <a:pt x="473202" y="278765"/>
                  </a:lnTo>
                  <a:lnTo>
                    <a:pt x="473202" y="272542"/>
                  </a:lnTo>
                  <a:lnTo>
                    <a:pt x="473202" y="267970"/>
                  </a:lnTo>
                  <a:lnTo>
                    <a:pt x="466471" y="235712"/>
                  </a:lnTo>
                  <a:lnTo>
                    <a:pt x="460502" y="213868"/>
                  </a:lnTo>
                  <a:lnTo>
                    <a:pt x="365150" y="213868"/>
                  </a:lnTo>
                  <a:lnTo>
                    <a:pt x="357784" y="235077"/>
                  </a:lnTo>
                  <a:lnTo>
                    <a:pt x="355701" y="241046"/>
                  </a:lnTo>
                  <a:lnTo>
                    <a:pt x="353987" y="246761"/>
                  </a:lnTo>
                  <a:lnTo>
                    <a:pt x="352653" y="252349"/>
                  </a:lnTo>
                  <a:lnTo>
                    <a:pt x="351307" y="257937"/>
                  </a:lnTo>
                  <a:lnTo>
                    <a:pt x="350647" y="263906"/>
                  </a:lnTo>
                  <a:lnTo>
                    <a:pt x="350647" y="270129"/>
                  </a:lnTo>
                  <a:lnTo>
                    <a:pt x="352097" y="279798"/>
                  </a:lnTo>
                  <a:lnTo>
                    <a:pt x="356449" y="286908"/>
                  </a:lnTo>
                  <a:lnTo>
                    <a:pt x="363703" y="291470"/>
                  </a:lnTo>
                  <a:lnTo>
                    <a:pt x="373862" y="293497"/>
                  </a:lnTo>
                  <a:lnTo>
                    <a:pt x="373862" y="308356"/>
                  </a:lnTo>
                  <a:lnTo>
                    <a:pt x="281736" y="308356"/>
                  </a:lnTo>
                  <a:lnTo>
                    <a:pt x="278536" y="308356"/>
                  </a:lnTo>
                  <a:lnTo>
                    <a:pt x="195783" y="308356"/>
                  </a:lnTo>
                  <a:lnTo>
                    <a:pt x="189098" y="298309"/>
                  </a:lnTo>
                  <a:lnTo>
                    <a:pt x="181997" y="286083"/>
                  </a:lnTo>
                  <a:lnTo>
                    <a:pt x="174476" y="271690"/>
                  </a:lnTo>
                  <a:lnTo>
                    <a:pt x="166535" y="255143"/>
                  </a:lnTo>
                  <a:lnTo>
                    <a:pt x="149123" y="217043"/>
                  </a:lnTo>
                  <a:lnTo>
                    <a:pt x="145356" y="209111"/>
                  </a:lnTo>
                  <a:lnTo>
                    <a:pt x="124231" y="183007"/>
                  </a:lnTo>
                  <a:lnTo>
                    <a:pt x="120294" y="181229"/>
                  </a:lnTo>
                  <a:lnTo>
                    <a:pt x="114223" y="180340"/>
                  </a:lnTo>
                  <a:lnTo>
                    <a:pt x="106045" y="180340"/>
                  </a:lnTo>
                  <a:lnTo>
                    <a:pt x="93090" y="180340"/>
                  </a:lnTo>
                  <a:lnTo>
                    <a:pt x="93090" y="252222"/>
                  </a:lnTo>
                  <a:lnTo>
                    <a:pt x="93090" y="263398"/>
                  </a:lnTo>
                  <a:lnTo>
                    <a:pt x="93611" y="271272"/>
                  </a:lnTo>
                  <a:lnTo>
                    <a:pt x="94653" y="275717"/>
                  </a:lnTo>
                  <a:lnTo>
                    <a:pt x="95694" y="280162"/>
                  </a:lnTo>
                  <a:lnTo>
                    <a:pt x="97701" y="283718"/>
                  </a:lnTo>
                  <a:lnTo>
                    <a:pt x="100685" y="286385"/>
                  </a:lnTo>
                  <a:lnTo>
                    <a:pt x="103657" y="289052"/>
                  </a:lnTo>
                  <a:lnTo>
                    <a:pt x="109169" y="291465"/>
                  </a:lnTo>
                  <a:lnTo>
                    <a:pt x="117208" y="293497"/>
                  </a:lnTo>
                  <a:lnTo>
                    <a:pt x="117208" y="308356"/>
                  </a:lnTo>
                  <a:lnTo>
                    <a:pt x="0" y="308356"/>
                  </a:lnTo>
                  <a:lnTo>
                    <a:pt x="0" y="293497"/>
                  </a:lnTo>
                  <a:lnTo>
                    <a:pt x="5511" y="292100"/>
                  </a:lnTo>
                  <a:lnTo>
                    <a:pt x="9855" y="290449"/>
                  </a:lnTo>
                  <a:lnTo>
                    <a:pt x="23215" y="270002"/>
                  </a:lnTo>
                  <a:lnTo>
                    <a:pt x="23660" y="265303"/>
                  </a:lnTo>
                  <a:lnTo>
                    <a:pt x="23888" y="259461"/>
                  </a:lnTo>
                  <a:lnTo>
                    <a:pt x="23888" y="252222"/>
                  </a:lnTo>
                  <a:lnTo>
                    <a:pt x="23888" y="59817"/>
                  </a:lnTo>
                  <a:lnTo>
                    <a:pt x="23888" y="52832"/>
                  </a:lnTo>
                  <a:lnTo>
                    <a:pt x="23698" y="46990"/>
                  </a:lnTo>
                  <a:lnTo>
                    <a:pt x="23329" y="42164"/>
                  </a:lnTo>
                  <a:lnTo>
                    <a:pt x="22961" y="37465"/>
                  </a:lnTo>
                  <a:lnTo>
                    <a:pt x="21983" y="33528"/>
                  </a:lnTo>
                  <a:lnTo>
                    <a:pt x="20421" y="30607"/>
                  </a:lnTo>
                  <a:lnTo>
                    <a:pt x="18859" y="27559"/>
                  </a:lnTo>
                  <a:lnTo>
                    <a:pt x="16484" y="25146"/>
                  </a:lnTo>
                  <a:lnTo>
                    <a:pt x="13284" y="23368"/>
                  </a:lnTo>
                  <a:lnTo>
                    <a:pt x="10083" y="21462"/>
                  </a:lnTo>
                  <a:lnTo>
                    <a:pt x="5651" y="19812"/>
                  </a:lnTo>
                  <a:lnTo>
                    <a:pt x="0" y="18287"/>
                  </a:lnTo>
                  <a:lnTo>
                    <a:pt x="0" y="3556"/>
                  </a:lnTo>
                  <a:lnTo>
                    <a:pt x="130149" y="3556"/>
                  </a:lnTo>
                  <a:lnTo>
                    <a:pt x="142827" y="3792"/>
                  </a:lnTo>
                  <a:lnTo>
                    <a:pt x="183829" y="9308"/>
                  </a:lnTo>
                  <a:lnTo>
                    <a:pt x="221449" y="27940"/>
                  </a:lnTo>
                  <a:lnTo>
                    <a:pt x="241106" y="62936"/>
                  </a:lnTo>
                  <a:lnTo>
                    <a:pt x="243560" y="85725"/>
                  </a:lnTo>
                  <a:lnTo>
                    <a:pt x="243079" y="96275"/>
                  </a:lnTo>
                  <a:lnTo>
                    <a:pt x="226814" y="137541"/>
                  </a:lnTo>
                  <a:lnTo>
                    <a:pt x="190546" y="164137"/>
                  </a:lnTo>
                  <a:lnTo>
                    <a:pt x="180162" y="168783"/>
                  </a:lnTo>
                  <a:lnTo>
                    <a:pt x="180162" y="170942"/>
                  </a:lnTo>
                  <a:lnTo>
                    <a:pt x="212784" y="196449"/>
                  </a:lnTo>
                  <a:lnTo>
                    <a:pt x="241096" y="250698"/>
                  </a:lnTo>
                  <a:lnTo>
                    <a:pt x="245783" y="260246"/>
                  </a:lnTo>
                  <a:lnTo>
                    <a:pt x="275590" y="291973"/>
                  </a:lnTo>
                  <a:lnTo>
                    <a:pt x="280454" y="293243"/>
                  </a:lnTo>
                  <a:lnTo>
                    <a:pt x="282536" y="292862"/>
                  </a:lnTo>
                  <a:lnTo>
                    <a:pt x="309732" y="264048"/>
                  </a:lnTo>
                  <a:lnTo>
                    <a:pt x="315366" y="250062"/>
                  </a:lnTo>
                  <a:lnTo>
                    <a:pt x="408457" y="2032"/>
                  </a:lnTo>
                  <a:close/>
                </a:path>
                <a:path w="6680834" h="312419">
                  <a:moveTo>
                    <a:pt x="6230493" y="0"/>
                  </a:moveTo>
                  <a:lnTo>
                    <a:pt x="6288928" y="9540"/>
                  </a:lnTo>
                  <a:lnTo>
                    <a:pt x="6330696" y="38227"/>
                  </a:lnTo>
                  <a:lnTo>
                    <a:pt x="6355842" y="85836"/>
                  </a:lnTo>
                  <a:lnTo>
                    <a:pt x="6364224" y="152019"/>
                  </a:lnTo>
                  <a:lnTo>
                    <a:pt x="6363604" y="172402"/>
                  </a:lnTo>
                  <a:lnTo>
                    <a:pt x="6354318" y="224409"/>
                  </a:lnTo>
                  <a:lnTo>
                    <a:pt x="6334690" y="263788"/>
                  </a:lnTo>
                  <a:lnTo>
                    <a:pt x="6305899" y="291052"/>
                  </a:lnTo>
                  <a:lnTo>
                    <a:pt x="6269039" y="306768"/>
                  </a:lnTo>
                  <a:lnTo>
                    <a:pt x="6225159" y="311912"/>
                  </a:lnTo>
                  <a:lnTo>
                    <a:pt x="6194365" y="309506"/>
                  </a:lnTo>
                  <a:lnTo>
                    <a:pt x="6145113" y="290266"/>
                  </a:lnTo>
                  <a:lnTo>
                    <a:pt x="6112198" y="251882"/>
                  </a:lnTo>
                  <a:lnTo>
                    <a:pt x="6095763" y="194403"/>
                  </a:lnTo>
                  <a:lnTo>
                    <a:pt x="6093714" y="158496"/>
                  </a:lnTo>
                  <a:lnTo>
                    <a:pt x="6094694" y="134276"/>
                  </a:lnTo>
                  <a:lnTo>
                    <a:pt x="6102607" y="91362"/>
                  </a:lnTo>
                  <a:lnTo>
                    <a:pt x="6118520" y="55903"/>
                  </a:lnTo>
                  <a:lnTo>
                    <a:pt x="6156579" y="18542"/>
                  </a:lnTo>
                  <a:lnTo>
                    <a:pt x="6209799" y="1164"/>
                  </a:lnTo>
                  <a:lnTo>
                    <a:pt x="6230493" y="0"/>
                  </a:lnTo>
                  <a:close/>
                </a:path>
                <a:path w="6680834" h="312419">
                  <a:moveTo>
                    <a:pt x="5519293" y="0"/>
                  </a:moveTo>
                  <a:lnTo>
                    <a:pt x="5560187" y="2412"/>
                  </a:lnTo>
                  <a:lnTo>
                    <a:pt x="5598287" y="10541"/>
                  </a:lnTo>
                  <a:lnTo>
                    <a:pt x="5598287" y="75184"/>
                  </a:lnTo>
                  <a:lnTo>
                    <a:pt x="5567934" y="75184"/>
                  </a:lnTo>
                  <a:lnTo>
                    <a:pt x="5564884" y="63424"/>
                  </a:lnTo>
                  <a:lnTo>
                    <a:pt x="5561060" y="53308"/>
                  </a:lnTo>
                  <a:lnTo>
                    <a:pt x="5529593" y="26902"/>
                  </a:lnTo>
                  <a:lnTo>
                    <a:pt x="5520690" y="26162"/>
                  </a:lnTo>
                  <a:lnTo>
                    <a:pt x="5504140" y="28261"/>
                  </a:lnTo>
                  <a:lnTo>
                    <a:pt x="5467350" y="59944"/>
                  </a:lnTo>
                  <a:lnTo>
                    <a:pt x="5453745" y="101917"/>
                  </a:lnTo>
                  <a:lnTo>
                    <a:pt x="5449189" y="160274"/>
                  </a:lnTo>
                  <a:lnTo>
                    <a:pt x="5450232" y="189329"/>
                  </a:lnTo>
                  <a:lnTo>
                    <a:pt x="5458511" y="236104"/>
                  </a:lnTo>
                  <a:lnTo>
                    <a:pt x="5486098" y="277764"/>
                  </a:lnTo>
                  <a:lnTo>
                    <a:pt x="5514213" y="285750"/>
                  </a:lnTo>
                  <a:lnTo>
                    <a:pt x="5521950" y="285414"/>
                  </a:lnTo>
                  <a:lnTo>
                    <a:pt x="5557139" y="263906"/>
                  </a:lnTo>
                  <a:lnTo>
                    <a:pt x="5567807" y="233045"/>
                  </a:lnTo>
                  <a:lnTo>
                    <a:pt x="5598287" y="233045"/>
                  </a:lnTo>
                  <a:lnTo>
                    <a:pt x="5598287" y="300736"/>
                  </a:lnTo>
                  <a:lnTo>
                    <a:pt x="5586335" y="303404"/>
                  </a:lnTo>
                  <a:lnTo>
                    <a:pt x="5543242" y="310411"/>
                  </a:lnTo>
                  <a:lnTo>
                    <a:pt x="5511292" y="311912"/>
                  </a:lnTo>
                  <a:lnTo>
                    <a:pt x="5489122" y="310864"/>
                  </a:lnTo>
                  <a:lnTo>
                    <a:pt x="5451213" y="302482"/>
                  </a:lnTo>
                  <a:lnTo>
                    <a:pt x="5409961" y="274113"/>
                  </a:lnTo>
                  <a:lnTo>
                    <a:pt x="5386071" y="226530"/>
                  </a:lnTo>
                  <a:lnTo>
                    <a:pt x="5379075" y="183719"/>
                  </a:lnTo>
                  <a:lnTo>
                    <a:pt x="5378196" y="159004"/>
                  </a:lnTo>
                  <a:lnTo>
                    <a:pt x="5379219" y="135522"/>
                  </a:lnTo>
                  <a:lnTo>
                    <a:pt x="5387411" y="93370"/>
                  </a:lnTo>
                  <a:lnTo>
                    <a:pt x="5403800" y="57792"/>
                  </a:lnTo>
                  <a:lnTo>
                    <a:pt x="5442966" y="19431"/>
                  </a:lnTo>
                  <a:lnTo>
                    <a:pt x="5497883" y="1214"/>
                  </a:lnTo>
                  <a:lnTo>
                    <a:pt x="5519293" y="0"/>
                  </a:lnTo>
                  <a:close/>
                </a:path>
                <a:path w="6680834" h="312419">
                  <a:moveTo>
                    <a:pt x="1155573" y="0"/>
                  </a:moveTo>
                  <a:lnTo>
                    <a:pt x="1214056" y="9540"/>
                  </a:lnTo>
                  <a:lnTo>
                    <a:pt x="1255776" y="38227"/>
                  </a:lnTo>
                  <a:lnTo>
                    <a:pt x="1280922" y="85836"/>
                  </a:lnTo>
                  <a:lnTo>
                    <a:pt x="1289304" y="152019"/>
                  </a:lnTo>
                  <a:lnTo>
                    <a:pt x="1288684" y="172402"/>
                  </a:lnTo>
                  <a:lnTo>
                    <a:pt x="1279398" y="224409"/>
                  </a:lnTo>
                  <a:lnTo>
                    <a:pt x="1259770" y="263788"/>
                  </a:lnTo>
                  <a:lnTo>
                    <a:pt x="1230979" y="291052"/>
                  </a:lnTo>
                  <a:lnTo>
                    <a:pt x="1194119" y="306768"/>
                  </a:lnTo>
                  <a:lnTo>
                    <a:pt x="1150239" y="311912"/>
                  </a:lnTo>
                  <a:lnTo>
                    <a:pt x="1119445" y="309506"/>
                  </a:lnTo>
                  <a:lnTo>
                    <a:pt x="1070193" y="290266"/>
                  </a:lnTo>
                  <a:lnTo>
                    <a:pt x="1037278" y="251882"/>
                  </a:lnTo>
                  <a:lnTo>
                    <a:pt x="1020843" y="194403"/>
                  </a:lnTo>
                  <a:lnTo>
                    <a:pt x="1018794" y="158496"/>
                  </a:lnTo>
                  <a:lnTo>
                    <a:pt x="1019774" y="134276"/>
                  </a:lnTo>
                  <a:lnTo>
                    <a:pt x="1027687" y="91362"/>
                  </a:lnTo>
                  <a:lnTo>
                    <a:pt x="1043600" y="55903"/>
                  </a:lnTo>
                  <a:lnTo>
                    <a:pt x="1081659" y="18542"/>
                  </a:lnTo>
                  <a:lnTo>
                    <a:pt x="1134879" y="1164"/>
                  </a:lnTo>
                  <a:lnTo>
                    <a:pt x="115557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35940" y="1620977"/>
            <a:ext cx="7312659" cy="5057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715" indent="-274320" algn="just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It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is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based</a:t>
            </a:r>
            <a:r>
              <a:rPr sz="3200" dirty="0">
                <a:latin typeface="Cambria"/>
                <a:cs typeface="Cambria"/>
              </a:rPr>
              <a:t> on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reasons</a:t>
            </a:r>
            <a:r>
              <a:rPr sz="3200" dirty="0">
                <a:latin typeface="Cambria"/>
                <a:cs typeface="Cambria"/>
              </a:rPr>
              <a:t> and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evidence 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rather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than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on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preference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or</a:t>
            </a:r>
            <a:r>
              <a:rPr sz="3200" spc="69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self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interest</a:t>
            </a:r>
            <a:endParaRPr sz="32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b="1" dirty="0">
                <a:latin typeface="Cambria"/>
                <a:cs typeface="Cambria"/>
              </a:rPr>
              <a:t>Eg: </a:t>
            </a:r>
            <a:r>
              <a:rPr sz="3200" spc="-30" dirty="0">
                <a:latin typeface="Cambria"/>
                <a:cs typeface="Cambria"/>
              </a:rPr>
              <a:t>Vanitha </a:t>
            </a:r>
            <a:r>
              <a:rPr sz="3200" dirty="0">
                <a:latin typeface="Cambria"/>
                <a:cs typeface="Cambria"/>
              </a:rPr>
              <a:t>decided </a:t>
            </a:r>
            <a:r>
              <a:rPr sz="3200" spc="-15" dirty="0">
                <a:latin typeface="Cambria"/>
                <a:cs typeface="Cambria"/>
              </a:rPr>
              <a:t>to </a:t>
            </a:r>
            <a:r>
              <a:rPr sz="3200" dirty="0">
                <a:latin typeface="Cambria"/>
                <a:cs typeface="Cambria"/>
              </a:rPr>
              <a:t>become a </a:t>
            </a:r>
            <a:r>
              <a:rPr sz="3200" spc="-5" dirty="0">
                <a:latin typeface="Cambria"/>
                <a:cs typeface="Cambria"/>
              </a:rPr>
              <a:t>nurse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after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watching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a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Remo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film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in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which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nurses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25" dirty="0">
                <a:latin typeface="Cambria"/>
                <a:cs typeface="Cambria"/>
              </a:rPr>
              <a:t>were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shown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as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attractive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and 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heroic</a:t>
            </a:r>
            <a:endParaRPr sz="3200">
              <a:latin typeface="Cambria"/>
              <a:cs typeface="Cambria"/>
            </a:endParaRPr>
          </a:p>
          <a:p>
            <a:pPr marL="286385" marR="5715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20" dirty="0">
                <a:latin typeface="Cambria"/>
                <a:cs typeface="Cambria"/>
              </a:rPr>
              <a:t>Lilly who </a:t>
            </a:r>
            <a:r>
              <a:rPr sz="3200" spc="-10" dirty="0">
                <a:latin typeface="Cambria"/>
                <a:cs typeface="Cambria"/>
              </a:rPr>
              <a:t>thinks </a:t>
            </a:r>
            <a:r>
              <a:rPr sz="3200" spc="-15" dirty="0">
                <a:latin typeface="Cambria"/>
                <a:cs typeface="Cambria"/>
              </a:rPr>
              <a:t>more </a:t>
            </a:r>
            <a:r>
              <a:rPr sz="3200" spc="-10" dirty="0">
                <a:latin typeface="Cambria"/>
                <a:cs typeface="Cambria"/>
              </a:rPr>
              <a:t>critically </a:t>
            </a:r>
            <a:r>
              <a:rPr sz="3200" spc="-15" dirty="0">
                <a:latin typeface="Cambria"/>
                <a:cs typeface="Cambria"/>
              </a:rPr>
              <a:t>asked </a:t>
            </a:r>
            <a:r>
              <a:rPr sz="3200" dirty="0">
                <a:latin typeface="Cambria"/>
                <a:cs typeface="Cambria"/>
              </a:rPr>
              <a:t>a 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counselor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about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job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opportunities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available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for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nurses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8578" y="354838"/>
            <a:ext cx="7149465" cy="629285"/>
            <a:chOff x="618578" y="354838"/>
            <a:chExt cx="7149465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9131" y="736454"/>
              <a:ext cx="7119716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150" y="359410"/>
              <a:ext cx="7139851" cy="3815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28411" y="435229"/>
              <a:ext cx="1925955" cy="154305"/>
            </a:xfrm>
            <a:custGeom>
              <a:avLst/>
              <a:gdLst/>
              <a:ahLst/>
              <a:cxnLst/>
              <a:rect l="l" t="t" r="r" b="b"/>
              <a:pathLst>
                <a:path w="1925954" h="154304">
                  <a:moveTo>
                    <a:pt x="1881886" y="0"/>
                  </a:moveTo>
                  <a:lnTo>
                    <a:pt x="1827276" y="153797"/>
                  </a:lnTo>
                  <a:lnTo>
                    <a:pt x="1925573" y="153797"/>
                  </a:lnTo>
                  <a:lnTo>
                    <a:pt x="1881886" y="0"/>
                  </a:lnTo>
                  <a:close/>
                </a:path>
                <a:path w="1925954" h="154304">
                  <a:moveTo>
                    <a:pt x="54610" y="0"/>
                  </a:moveTo>
                  <a:lnTo>
                    <a:pt x="0" y="153797"/>
                  </a:lnTo>
                  <a:lnTo>
                    <a:pt x="98298" y="153797"/>
                  </a:lnTo>
                  <a:lnTo>
                    <a:pt x="5461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6276" y="391160"/>
              <a:ext cx="107823" cy="1634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3984" y="391160"/>
              <a:ext cx="109474" cy="16154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17644" y="395732"/>
              <a:ext cx="138430" cy="308610"/>
            </a:xfrm>
            <a:custGeom>
              <a:avLst/>
              <a:gdLst/>
              <a:ahLst/>
              <a:cxnLst/>
              <a:rect l="l" t="t" r="r" b="b"/>
              <a:pathLst>
                <a:path w="138429" h="308609">
                  <a:moveTo>
                    <a:pt x="24383" y="0"/>
                  </a:moveTo>
                  <a:lnTo>
                    <a:pt x="13080" y="0"/>
                  </a:lnTo>
                  <a:lnTo>
                    <a:pt x="4952" y="126"/>
                  </a:lnTo>
                  <a:lnTo>
                    <a:pt x="0" y="507"/>
                  </a:lnTo>
                  <a:lnTo>
                    <a:pt x="0" y="307720"/>
                  </a:lnTo>
                  <a:lnTo>
                    <a:pt x="3301" y="308228"/>
                  </a:lnTo>
                  <a:lnTo>
                    <a:pt x="11556" y="308609"/>
                  </a:lnTo>
                  <a:lnTo>
                    <a:pt x="24891" y="308609"/>
                  </a:lnTo>
                  <a:lnTo>
                    <a:pt x="64575" y="303680"/>
                  </a:lnTo>
                  <a:lnTo>
                    <a:pt x="101345" y="281813"/>
                  </a:lnTo>
                  <a:lnTo>
                    <a:pt x="123098" y="247255"/>
                  </a:lnTo>
                  <a:lnTo>
                    <a:pt x="135508" y="196532"/>
                  </a:lnTo>
                  <a:lnTo>
                    <a:pt x="137921" y="152907"/>
                  </a:lnTo>
                  <a:lnTo>
                    <a:pt x="137062" y="128021"/>
                  </a:lnTo>
                  <a:lnTo>
                    <a:pt x="130153" y="84917"/>
                  </a:lnTo>
                  <a:lnTo>
                    <a:pt x="107314" y="36941"/>
                  </a:lnTo>
                  <a:lnTo>
                    <a:pt x="71568" y="9108"/>
                  </a:lnTo>
                  <a:lnTo>
                    <a:pt x="2438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7588" y="391160"/>
              <a:ext cx="109474" cy="1615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5508" y="391160"/>
              <a:ext cx="107823" cy="16344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3150" y="359410"/>
              <a:ext cx="7139940" cy="381635"/>
            </a:xfrm>
            <a:custGeom>
              <a:avLst/>
              <a:gdLst/>
              <a:ahLst/>
              <a:cxnLst/>
              <a:rect l="l" t="t" r="r" b="b"/>
              <a:pathLst>
                <a:path w="7139940" h="381634">
                  <a:moveTo>
                    <a:pt x="478193" y="31876"/>
                  </a:moveTo>
                  <a:lnTo>
                    <a:pt x="430242" y="53147"/>
                  </a:lnTo>
                  <a:lnTo>
                    <a:pt x="410916" y="91227"/>
                  </a:lnTo>
                  <a:lnTo>
                    <a:pt x="401290" y="149572"/>
                  </a:lnTo>
                  <a:lnTo>
                    <a:pt x="400088" y="186436"/>
                  </a:lnTo>
                  <a:lnTo>
                    <a:pt x="401326" y="225038"/>
                  </a:lnTo>
                  <a:lnTo>
                    <a:pt x="411226" y="286430"/>
                  </a:lnTo>
                  <a:lnTo>
                    <a:pt x="431096" y="326840"/>
                  </a:lnTo>
                  <a:lnTo>
                    <a:pt x="480377" y="349503"/>
                  </a:lnTo>
                  <a:lnTo>
                    <a:pt x="490500" y="348791"/>
                  </a:lnTo>
                  <a:lnTo>
                    <a:pt x="529504" y="324564"/>
                  </a:lnTo>
                  <a:lnTo>
                    <a:pt x="547903" y="284289"/>
                  </a:lnTo>
                  <a:lnTo>
                    <a:pt x="554894" y="244056"/>
                  </a:lnTo>
                  <a:lnTo>
                    <a:pt x="557123" y="197103"/>
                  </a:lnTo>
                  <a:lnTo>
                    <a:pt x="556585" y="171053"/>
                  </a:lnTo>
                  <a:lnTo>
                    <a:pt x="552285" y="125523"/>
                  </a:lnTo>
                  <a:lnTo>
                    <a:pt x="537733" y="73818"/>
                  </a:lnTo>
                  <a:lnTo>
                    <a:pt x="513299" y="42378"/>
                  </a:lnTo>
                  <a:lnTo>
                    <a:pt x="478193" y="31876"/>
                  </a:lnTo>
                  <a:close/>
                </a:path>
                <a:path w="7139940" h="381634">
                  <a:moveTo>
                    <a:pt x="6808000" y="4317"/>
                  </a:moveTo>
                  <a:lnTo>
                    <a:pt x="6918617" y="4317"/>
                  </a:lnTo>
                  <a:lnTo>
                    <a:pt x="7015264" y="172212"/>
                  </a:lnTo>
                  <a:lnTo>
                    <a:pt x="7038759" y="215137"/>
                  </a:lnTo>
                  <a:lnTo>
                    <a:pt x="7058654" y="254000"/>
                  </a:lnTo>
                  <a:lnTo>
                    <a:pt x="7064413" y="266191"/>
                  </a:lnTo>
                  <a:lnTo>
                    <a:pt x="7068858" y="266191"/>
                  </a:lnTo>
                  <a:lnTo>
                    <a:pt x="7067524" y="232836"/>
                  </a:lnTo>
                  <a:lnTo>
                    <a:pt x="7066572" y="197945"/>
                  </a:lnTo>
                  <a:lnTo>
                    <a:pt x="7066000" y="161553"/>
                  </a:lnTo>
                  <a:lnTo>
                    <a:pt x="7065810" y="123698"/>
                  </a:lnTo>
                  <a:lnTo>
                    <a:pt x="7065810" y="72898"/>
                  </a:lnTo>
                  <a:lnTo>
                    <a:pt x="7065734" y="64639"/>
                  </a:lnTo>
                  <a:lnTo>
                    <a:pt x="7060222" y="35178"/>
                  </a:lnTo>
                  <a:lnTo>
                    <a:pt x="7058317" y="32385"/>
                  </a:lnTo>
                  <a:lnTo>
                    <a:pt x="7036600" y="22351"/>
                  </a:lnTo>
                  <a:lnTo>
                    <a:pt x="7036600" y="4317"/>
                  </a:lnTo>
                  <a:lnTo>
                    <a:pt x="7139851" y="4317"/>
                  </a:lnTo>
                  <a:lnTo>
                    <a:pt x="7139851" y="22351"/>
                  </a:lnTo>
                  <a:lnTo>
                    <a:pt x="7132612" y="24764"/>
                  </a:lnTo>
                  <a:lnTo>
                    <a:pt x="7127405" y="26669"/>
                  </a:lnTo>
                  <a:lnTo>
                    <a:pt x="7110484" y="64801"/>
                  </a:lnTo>
                  <a:lnTo>
                    <a:pt x="7110387" y="72898"/>
                  </a:lnTo>
                  <a:lnTo>
                    <a:pt x="7110387" y="377063"/>
                  </a:lnTo>
                  <a:lnTo>
                    <a:pt x="7041045" y="377063"/>
                  </a:lnTo>
                  <a:lnTo>
                    <a:pt x="6918109" y="164591"/>
                  </a:lnTo>
                  <a:lnTo>
                    <a:pt x="6896487" y="126126"/>
                  </a:lnTo>
                  <a:lnTo>
                    <a:pt x="6881533" y="96900"/>
                  </a:lnTo>
                  <a:lnTo>
                    <a:pt x="6878993" y="96900"/>
                  </a:lnTo>
                  <a:lnTo>
                    <a:pt x="6880233" y="126662"/>
                  </a:lnTo>
                  <a:lnTo>
                    <a:pt x="6881104" y="157257"/>
                  </a:lnTo>
                  <a:lnTo>
                    <a:pt x="6881618" y="188662"/>
                  </a:lnTo>
                  <a:lnTo>
                    <a:pt x="6881787" y="220852"/>
                  </a:lnTo>
                  <a:lnTo>
                    <a:pt x="6881787" y="308863"/>
                  </a:lnTo>
                  <a:lnTo>
                    <a:pt x="6881908" y="318293"/>
                  </a:lnTo>
                  <a:lnTo>
                    <a:pt x="6901472" y="356488"/>
                  </a:lnTo>
                  <a:lnTo>
                    <a:pt x="6911251" y="359028"/>
                  </a:lnTo>
                  <a:lnTo>
                    <a:pt x="6911251" y="377063"/>
                  </a:lnTo>
                  <a:lnTo>
                    <a:pt x="6808000" y="377063"/>
                  </a:lnTo>
                  <a:lnTo>
                    <a:pt x="6808000" y="359028"/>
                  </a:lnTo>
                  <a:lnTo>
                    <a:pt x="6814731" y="357250"/>
                  </a:lnTo>
                  <a:lnTo>
                    <a:pt x="6820065" y="355218"/>
                  </a:lnTo>
                  <a:lnTo>
                    <a:pt x="6824002" y="353060"/>
                  </a:lnTo>
                  <a:lnTo>
                    <a:pt x="6827939" y="350900"/>
                  </a:lnTo>
                  <a:lnTo>
                    <a:pt x="6830860" y="347979"/>
                  </a:lnTo>
                  <a:lnTo>
                    <a:pt x="6832765" y="344169"/>
                  </a:lnTo>
                  <a:lnTo>
                    <a:pt x="6834670" y="340487"/>
                  </a:lnTo>
                  <a:lnTo>
                    <a:pt x="6835940" y="335788"/>
                  </a:lnTo>
                  <a:lnTo>
                    <a:pt x="6836448" y="330073"/>
                  </a:lnTo>
                  <a:lnTo>
                    <a:pt x="6836956" y="324485"/>
                  </a:lnTo>
                  <a:lnTo>
                    <a:pt x="6837210" y="317373"/>
                  </a:lnTo>
                  <a:lnTo>
                    <a:pt x="6837210" y="308863"/>
                  </a:lnTo>
                  <a:lnTo>
                    <a:pt x="6837210" y="72643"/>
                  </a:lnTo>
                  <a:lnTo>
                    <a:pt x="6837110" y="63164"/>
                  </a:lnTo>
                  <a:lnTo>
                    <a:pt x="6828066" y="31368"/>
                  </a:lnTo>
                  <a:lnTo>
                    <a:pt x="6824383" y="27939"/>
                  </a:lnTo>
                  <a:lnTo>
                    <a:pt x="6817652" y="24891"/>
                  </a:lnTo>
                  <a:lnTo>
                    <a:pt x="6808000" y="22351"/>
                  </a:lnTo>
                  <a:lnTo>
                    <a:pt x="6808000" y="4317"/>
                  </a:lnTo>
                  <a:close/>
                </a:path>
                <a:path w="7139940" h="381634">
                  <a:moveTo>
                    <a:pt x="6136805" y="4317"/>
                  </a:moveTo>
                  <a:lnTo>
                    <a:pt x="6280188" y="4317"/>
                  </a:lnTo>
                  <a:lnTo>
                    <a:pt x="6280188" y="22351"/>
                  </a:lnTo>
                  <a:lnTo>
                    <a:pt x="6273584" y="24129"/>
                  </a:lnTo>
                  <a:lnTo>
                    <a:pt x="6268377" y="26162"/>
                  </a:lnTo>
                  <a:lnTo>
                    <a:pt x="6251613" y="50926"/>
                  </a:lnTo>
                  <a:lnTo>
                    <a:pt x="6250978" y="56641"/>
                  </a:lnTo>
                  <a:lnTo>
                    <a:pt x="6250597" y="63880"/>
                  </a:lnTo>
                  <a:lnTo>
                    <a:pt x="6250597" y="72643"/>
                  </a:lnTo>
                  <a:lnTo>
                    <a:pt x="6250597" y="344550"/>
                  </a:lnTo>
                  <a:lnTo>
                    <a:pt x="6303683" y="344550"/>
                  </a:lnTo>
                  <a:lnTo>
                    <a:pt x="6311188" y="344243"/>
                  </a:lnTo>
                  <a:lnTo>
                    <a:pt x="6345593" y="324485"/>
                  </a:lnTo>
                  <a:lnTo>
                    <a:pt x="6362118" y="281749"/>
                  </a:lnTo>
                  <a:lnTo>
                    <a:pt x="6365659" y="266826"/>
                  </a:lnTo>
                  <a:lnTo>
                    <a:pt x="6402997" y="266826"/>
                  </a:lnTo>
                  <a:lnTo>
                    <a:pt x="6397028" y="377063"/>
                  </a:lnTo>
                  <a:lnTo>
                    <a:pt x="6136805" y="377063"/>
                  </a:lnTo>
                  <a:lnTo>
                    <a:pt x="6136805" y="359028"/>
                  </a:lnTo>
                  <a:lnTo>
                    <a:pt x="6143536" y="357250"/>
                  </a:lnTo>
                  <a:lnTo>
                    <a:pt x="6148870" y="355218"/>
                  </a:lnTo>
                  <a:lnTo>
                    <a:pt x="6152680" y="353060"/>
                  </a:lnTo>
                  <a:lnTo>
                    <a:pt x="6156617" y="350900"/>
                  </a:lnTo>
                  <a:lnTo>
                    <a:pt x="6159538" y="347979"/>
                  </a:lnTo>
                  <a:lnTo>
                    <a:pt x="6161443" y="344169"/>
                  </a:lnTo>
                  <a:lnTo>
                    <a:pt x="6163348" y="340487"/>
                  </a:lnTo>
                  <a:lnTo>
                    <a:pt x="6164618" y="335661"/>
                  </a:lnTo>
                  <a:lnTo>
                    <a:pt x="6165126" y="329945"/>
                  </a:lnTo>
                  <a:lnTo>
                    <a:pt x="6165761" y="324230"/>
                  </a:lnTo>
                  <a:lnTo>
                    <a:pt x="6166015" y="316991"/>
                  </a:lnTo>
                  <a:lnTo>
                    <a:pt x="6166015" y="308228"/>
                  </a:lnTo>
                  <a:lnTo>
                    <a:pt x="6166015" y="73151"/>
                  </a:lnTo>
                  <a:lnTo>
                    <a:pt x="6166015" y="64642"/>
                  </a:lnTo>
                  <a:lnTo>
                    <a:pt x="6165761" y="57403"/>
                  </a:lnTo>
                  <a:lnTo>
                    <a:pt x="6165253" y="51562"/>
                  </a:lnTo>
                  <a:lnTo>
                    <a:pt x="6164872" y="45719"/>
                  </a:lnTo>
                  <a:lnTo>
                    <a:pt x="6163602" y="41020"/>
                  </a:lnTo>
                  <a:lnTo>
                    <a:pt x="6136805" y="22351"/>
                  </a:lnTo>
                  <a:lnTo>
                    <a:pt x="6136805" y="4317"/>
                  </a:lnTo>
                  <a:close/>
                </a:path>
                <a:path w="7139940" h="381634">
                  <a:moveTo>
                    <a:pt x="5793905" y="4317"/>
                  </a:moveTo>
                  <a:lnTo>
                    <a:pt x="5952528" y="4317"/>
                  </a:lnTo>
                  <a:lnTo>
                    <a:pt x="5984917" y="5865"/>
                  </a:lnTo>
                  <a:lnTo>
                    <a:pt x="6036645" y="18248"/>
                  </a:lnTo>
                  <a:lnTo>
                    <a:pt x="6071108" y="43056"/>
                  </a:lnTo>
                  <a:lnTo>
                    <a:pt x="6088304" y="81053"/>
                  </a:lnTo>
                  <a:lnTo>
                    <a:pt x="6090450" y="105028"/>
                  </a:lnTo>
                  <a:lnTo>
                    <a:pt x="6089447" y="122624"/>
                  </a:lnTo>
                  <a:lnTo>
                    <a:pt x="6074321" y="168148"/>
                  </a:lnTo>
                  <a:lnTo>
                    <a:pt x="6042013" y="201044"/>
                  </a:lnTo>
                  <a:lnTo>
                    <a:pt x="5993215" y="219074"/>
                  </a:lnTo>
                  <a:lnTo>
                    <a:pt x="5951131" y="222503"/>
                  </a:lnTo>
                  <a:lnTo>
                    <a:pt x="5938486" y="222434"/>
                  </a:lnTo>
                  <a:lnTo>
                    <a:pt x="5927032" y="222234"/>
                  </a:lnTo>
                  <a:lnTo>
                    <a:pt x="5916769" y="221914"/>
                  </a:lnTo>
                  <a:lnTo>
                    <a:pt x="5907697" y="221487"/>
                  </a:lnTo>
                  <a:lnTo>
                    <a:pt x="5907697" y="308863"/>
                  </a:lnTo>
                  <a:lnTo>
                    <a:pt x="5913666" y="346328"/>
                  </a:lnTo>
                  <a:lnTo>
                    <a:pt x="5915698" y="349376"/>
                  </a:lnTo>
                  <a:lnTo>
                    <a:pt x="5918746" y="351916"/>
                  </a:lnTo>
                  <a:lnTo>
                    <a:pt x="5922683" y="353822"/>
                  </a:lnTo>
                  <a:lnTo>
                    <a:pt x="5926493" y="355853"/>
                  </a:lnTo>
                  <a:lnTo>
                    <a:pt x="5932589" y="357631"/>
                  </a:lnTo>
                  <a:lnTo>
                    <a:pt x="5940844" y="359028"/>
                  </a:lnTo>
                  <a:lnTo>
                    <a:pt x="5940844" y="377063"/>
                  </a:lnTo>
                  <a:lnTo>
                    <a:pt x="5793905" y="377063"/>
                  </a:lnTo>
                  <a:lnTo>
                    <a:pt x="5793905" y="359028"/>
                  </a:lnTo>
                  <a:lnTo>
                    <a:pt x="5800636" y="357250"/>
                  </a:lnTo>
                  <a:lnTo>
                    <a:pt x="5805970" y="355345"/>
                  </a:lnTo>
                  <a:lnTo>
                    <a:pt x="5809780" y="353187"/>
                  </a:lnTo>
                  <a:lnTo>
                    <a:pt x="5813717" y="351154"/>
                  </a:lnTo>
                  <a:lnTo>
                    <a:pt x="5816638" y="348234"/>
                  </a:lnTo>
                  <a:lnTo>
                    <a:pt x="5818543" y="344424"/>
                  </a:lnTo>
                  <a:lnTo>
                    <a:pt x="5820448" y="340740"/>
                  </a:lnTo>
                  <a:lnTo>
                    <a:pt x="5821718" y="336041"/>
                  </a:lnTo>
                  <a:lnTo>
                    <a:pt x="5822226" y="330200"/>
                  </a:lnTo>
                  <a:lnTo>
                    <a:pt x="5822861" y="324485"/>
                  </a:lnTo>
                  <a:lnTo>
                    <a:pt x="5823115" y="317245"/>
                  </a:lnTo>
                  <a:lnTo>
                    <a:pt x="5823115" y="308610"/>
                  </a:lnTo>
                  <a:lnTo>
                    <a:pt x="5823115" y="73151"/>
                  </a:lnTo>
                  <a:lnTo>
                    <a:pt x="5823115" y="64642"/>
                  </a:lnTo>
                  <a:lnTo>
                    <a:pt x="5822861" y="57403"/>
                  </a:lnTo>
                  <a:lnTo>
                    <a:pt x="5822353" y="51562"/>
                  </a:lnTo>
                  <a:lnTo>
                    <a:pt x="5821972" y="45719"/>
                  </a:lnTo>
                  <a:lnTo>
                    <a:pt x="5820702" y="41020"/>
                  </a:lnTo>
                  <a:lnTo>
                    <a:pt x="5793905" y="22351"/>
                  </a:lnTo>
                  <a:lnTo>
                    <a:pt x="5793905" y="4317"/>
                  </a:lnTo>
                  <a:close/>
                </a:path>
                <a:path w="7139940" h="381634">
                  <a:moveTo>
                    <a:pt x="5351945" y="4317"/>
                  </a:moveTo>
                  <a:lnTo>
                    <a:pt x="5622836" y="4317"/>
                  </a:lnTo>
                  <a:lnTo>
                    <a:pt x="5622836" y="91186"/>
                  </a:lnTo>
                  <a:lnTo>
                    <a:pt x="5585371" y="91186"/>
                  </a:lnTo>
                  <a:lnTo>
                    <a:pt x="5581061" y="79277"/>
                  </a:lnTo>
                  <a:lnTo>
                    <a:pt x="5577084" y="69453"/>
                  </a:lnTo>
                  <a:lnTo>
                    <a:pt x="5549999" y="39322"/>
                  </a:lnTo>
                  <a:lnTo>
                    <a:pt x="5525300" y="36322"/>
                  </a:lnTo>
                  <a:lnTo>
                    <a:pt x="5465737" y="36322"/>
                  </a:lnTo>
                  <a:lnTo>
                    <a:pt x="5465737" y="167386"/>
                  </a:lnTo>
                  <a:lnTo>
                    <a:pt x="5501805" y="167386"/>
                  </a:lnTo>
                  <a:lnTo>
                    <a:pt x="5509806" y="167386"/>
                  </a:lnTo>
                  <a:lnTo>
                    <a:pt x="5538567" y="135830"/>
                  </a:lnTo>
                  <a:lnTo>
                    <a:pt x="5540667" y="128015"/>
                  </a:lnTo>
                  <a:lnTo>
                    <a:pt x="5571528" y="128015"/>
                  </a:lnTo>
                  <a:lnTo>
                    <a:pt x="5571528" y="238887"/>
                  </a:lnTo>
                  <a:lnTo>
                    <a:pt x="5540667" y="238887"/>
                  </a:lnTo>
                  <a:lnTo>
                    <a:pt x="5538694" y="231455"/>
                  </a:lnTo>
                  <a:lnTo>
                    <a:pt x="5536603" y="224964"/>
                  </a:lnTo>
                  <a:lnTo>
                    <a:pt x="5510441" y="199262"/>
                  </a:lnTo>
                  <a:lnTo>
                    <a:pt x="5501805" y="199262"/>
                  </a:lnTo>
                  <a:lnTo>
                    <a:pt x="5465737" y="199262"/>
                  </a:lnTo>
                  <a:lnTo>
                    <a:pt x="5465737" y="345186"/>
                  </a:lnTo>
                  <a:lnTo>
                    <a:pt x="5525046" y="345186"/>
                  </a:lnTo>
                  <a:lnTo>
                    <a:pt x="5531396" y="345186"/>
                  </a:lnTo>
                  <a:lnTo>
                    <a:pt x="5536857" y="344677"/>
                  </a:lnTo>
                  <a:lnTo>
                    <a:pt x="5541175" y="343915"/>
                  </a:lnTo>
                  <a:lnTo>
                    <a:pt x="5545493" y="343153"/>
                  </a:lnTo>
                  <a:lnTo>
                    <a:pt x="5562892" y="331469"/>
                  </a:lnTo>
                  <a:lnTo>
                    <a:pt x="5566067" y="328040"/>
                  </a:lnTo>
                  <a:lnTo>
                    <a:pt x="5583418" y="292798"/>
                  </a:lnTo>
                  <a:lnTo>
                    <a:pt x="5588165" y="277367"/>
                  </a:lnTo>
                  <a:lnTo>
                    <a:pt x="5625503" y="277367"/>
                  </a:lnTo>
                  <a:lnTo>
                    <a:pt x="5620423" y="377063"/>
                  </a:lnTo>
                  <a:lnTo>
                    <a:pt x="5351945" y="377063"/>
                  </a:lnTo>
                  <a:lnTo>
                    <a:pt x="5351945" y="359028"/>
                  </a:lnTo>
                  <a:lnTo>
                    <a:pt x="5358676" y="357250"/>
                  </a:lnTo>
                  <a:lnTo>
                    <a:pt x="5364010" y="355345"/>
                  </a:lnTo>
                  <a:lnTo>
                    <a:pt x="5367820" y="353187"/>
                  </a:lnTo>
                  <a:lnTo>
                    <a:pt x="5371757" y="351154"/>
                  </a:lnTo>
                  <a:lnTo>
                    <a:pt x="5374678" y="348234"/>
                  </a:lnTo>
                  <a:lnTo>
                    <a:pt x="5376583" y="344424"/>
                  </a:lnTo>
                  <a:lnTo>
                    <a:pt x="5378488" y="340740"/>
                  </a:lnTo>
                  <a:lnTo>
                    <a:pt x="5379758" y="336041"/>
                  </a:lnTo>
                  <a:lnTo>
                    <a:pt x="5380266" y="330200"/>
                  </a:lnTo>
                  <a:lnTo>
                    <a:pt x="5380901" y="324485"/>
                  </a:lnTo>
                  <a:lnTo>
                    <a:pt x="5381155" y="317245"/>
                  </a:lnTo>
                  <a:lnTo>
                    <a:pt x="5381155" y="308610"/>
                  </a:lnTo>
                  <a:lnTo>
                    <a:pt x="5381155" y="73151"/>
                  </a:lnTo>
                  <a:lnTo>
                    <a:pt x="5381155" y="64642"/>
                  </a:lnTo>
                  <a:lnTo>
                    <a:pt x="5380901" y="57403"/>
                  </a:lnTo>
                  <a:lnTo>
                    <a:pt x="5380393" y="51562"/>
                  </a:lnTo>
                  <a:lnTo>
                    <a:pt x="5380012" y="45719"/>
                  </a:lnTo>
                  <a:lnTo>
                    <a:pt x="5378742" y="41020"/>
                  </a:lnTo>
                  <a:lnTo>
                    <a:pt x="5351945" y="22351"/>
                  </a:lnTo>
                  <a:lnTo>
                    <a:pt x="5351945" y="4317"/>
                  </a:lnTo>
                  <a:close/>
                </a:path>
                <a:path w="7139940" h="381634">
                  <a:moveTo>
                    <a:pt x="4981613" y="4317"/>
                  </a:moveTo>
                  <a:lnTo>
                    <a:pt x="5140744" y="4317"/>
                  </a:lnTo>
                  <a:lnTo>
                    <a:pt x="5156299" y="4601"/>
                  </a:lnTo>
                  <a:lnTo>
                    <a:pt x="5195608" y="8762"/>
                  </a:lnTo>
                  <a:lnTo>
                    <a:pt x="5234978" y="22605"/>
                  </a:lnTo>
                  <a:lnTo>
                    <a:pt x="5263648" y="47958"/>
                  </a:lnTo>
                  <a:lnTo>
                    <a:pt x="5278221" y="85629"/>
                  </a:lnTo>
                  <a:lnTo>
                    <a:pt x="5279555" y="104775"/>
                  </a:lnTo>
                  <a:lnTo>
                    <a:pt x="5278961" y="117709"/>
                  </a:lnTo>
                  <a:lnTo>
                    <a:pt x="5264991" y="159871"/>
                  </a:lnTo>
                  <a:lnTo>
                    <a:pt x="5236087" y="188783"/>
                  </a:lnTo>
                  <a:lnTo>
                    <a:pt x="5201958" y="206375"/>
                  </a:lnTo>
                  <a:lnTo>
                    <a:pt x="5201958" y="209168"/>
                  </a:lnTo>
                  <a:lnTo>
                    <a:pt x="5235359" y="232537"/>
                  </a:lnTo>
                  <a:lnTo>
                    <a:pt x="5259362" y="269493"/>
                  </a:lnTo>
                  <a:lnTo>
                    <a:pt x="5276507" y="306577"/>
                  </a:lnTo>
                  <a:lnTo>
                    <a:pt x="5282222" y="318269"/>
                  </a:lnTo>
                  <a:lnTo>
                    <a:pt x="5305268" y="349509"/>
                  </a:lnTo>
                  <a:lnTo>
                    <a:pt x="5326164" y="359028"/>
                  </a:lnTo>
                  <a:lnTo>
                    <a:pt x="5326164" y="377063"/>
                  </a:lnTo>
                  <a:lnTo>
                    <a:pt x="5221135" y="377063"/>
                  </a:lnTo>
                  <a:lnTo>
                    <a:pt x="5212913" y="364849"/>
                  </a:lnTo>
                  <a:lnTo>
                    <a:pt x="5204228" y="349932"/>
                  </a:lnTo>
                  <a:lnTo>
                    <a:pt x="5195042" y="332325"/>
                  </a:lnTo>
                  <a:lnTo>
                    <a:pt x="5185321" y="312038"/>
                  </a:lnTo>
                  <a:lnTo>
                    <a:pt x="5163985" y="265429"/>
                  </a:lnTo>
                  <a:lnTo>
                    <a:pt x="5159389" y="255789"/>
                  </a:lnTo>
                  <a:lnTo>
                    <a:pt x="5133505" y="223900"/>
                  </a:lnTo>
                  <a:lnTo>
                    <a:pt x="5128679" y="221741"/>
                  </a:lnTo>
                  <a:lnTo>
                    <a:pt x="5121313" y="220599"/>
                  </a:lnTo>
                  <a:lnTo>
                    <a:pt x="5111280" y="220599"/>
                  </a:lnTo>
                  <a:lnTo>
                    <a:pt x="5095405" y="220599"/>
                  </a:lnTo>
                  <a:lnTo>
                    <a:pt x="5095405" y="308610"/>
                  </a:lnTo>
                  <a:lnTo>
                    <a:pt x="5095524" y="318039"/>
                  </a:lnTo>
                  <a:lnTo>
                    <a:pt x="5115090" y="356488"/>
                  </a:lnTo>
                  <a:lnTo>
                    <a:pt x="5124996" y="359028"/>
                  </a:lnTo>
                  <a:lnTo>
                    <a:pt x="5124996" y="377063"/>
                  </a:lnTo>
                  <a:lnTo>
                    <a:pt x="4981613" y="377063"/>
                  </a:lnTo>
                  <a:lnTo>
                    <a:pt x="4981613" y="359028"/>
                  </a:lnTo>
                  <a:lnTo>
                    <a:pt x="4988344" y="357250"/>
                  </a:lnTo>
                  <a:lnTo>
                    <a:pt x="4993678" y="355345"/>
                  </a:lnTo>
                  <a:lnTo>
                    <a:pt x="4997488" y="353187"/>
                  </a:lnTo>
                  <a:lnTo>
                    <a:pt x="5001425" y="351154"/>
                  </a:lnTo>
                  <a:lnTo>
                    <a:pt x="5004346" y="348234"/>
                  </a:lnTo>
                  <a:lnTo>
                    <a:pt x="5006251" y="344424"/>
                  </a:lnTo>
                  <a:lnTo>
                    <a:pt x="5008156" y="340740"/>
                  </a:lnTo>
                  <a:lnTo>
                    <a:pt x="5009426" y="336041"/>
                  </a:lnTo>
                  <a:lnTo>
                    <a:pt x="5009934" y="330200"/>
                  </a:lnTo>
                  <a:lnTo>
                    <a:pt x="5010569" y="324485"/>
                  </a:lnTo>
                  <a:lnTo>
                    <a:pt x="5010823" y="317245"/>
                  </a:lnTo>
                  <a:lnTo>
                    <a:pt x="5010823" y="308610"/>
                  </a:lnTo>
                  <a:lnTo>
                    <a:pt x="5010823" y="73151"/>
                  </a:lnTo>
                  <a:lnTo>
                    <a:pt x="5010823" y="64642"/>
                  </a:lnTo>
                  <a:lnTo>
                    <a:pt x="5010569" y="57403"/>
                  </a:lnTo>
                  <a:lnTo>
                    <a:pt x="5010061" y="51562"/>
                  </a:lnTo>
                  <a:lnTo>
                    <a:pt x="5009680" y="45719"/>
                  </a:lnTo>
                  <a:lnTo>
                    <a:pt x="5008410" y="41020"/>
                  </a:lnTo>
                  <a:lnTo>
                    <a:pt x="4981613" y="22351"/>
                  </a:lnTo>
                  <a:lnTo>
                    <a:pt x="4981613" y="4317"/>
                  </a:lnTo>
                  <a:close/>
                </a:path>
                <a:path w="7139940" h="381634">
                  <a:moveTo>
                    <a:pt x="3780701" y="4317"/>
                  </a:moveTo>
                  <a:lnTo>
                    <a:pt x="3922687" y="4317"/>
                  </a:lnTo>
                  <a:lnTo>
                    <a:pt x="3944523" y="4768"/>
                  </a:lnTo>
                  <a:lnTo>
                    <a:pt x="3982623" y="8336"/>
                  </a:lnTo>
                  <a:lnTo>
                    <a:pt x="4027731" y="20558"/>
                  </a:lnTo>
                  <a:lnTo>
                    <a:pt x="4064504" y="41834"/>
                  </a:lnTo>
                  <a:lnTo>
                    <a:pt x="4091597" y="70230"/>
                  </a:lnTo>
                  <a:lnTo>
                    <a:pt x="4109313" y="105806"/>
                  </a:lnTo>
                  <a:lnTo>
                    <a:pt x="4118632" y="149193"/>
                  </a:lnTo>
                  <a:lnTo>
                    <a:pt x="4120426" y="182625"/>
                  </a:lnTo>
                  <a:lnTo>
                    <a:pt x="4119804" y="203412"/>
                  </a:lnTo>
                  <a:lnTo>
                    <a:pt x="4114800" y="241651"/>
                  </a:lnTo>
                  <a:lnTo>
                    <a:pt x="4097947" y="290512"/>
                  </a:lnTo>
                  <a:lnTo>
                    <a:pt x="4071169" y="327298"/>
                  </a:lnTo>
                  <a:lnTo>
                    <a:pt x="4036987" y="352551"/>
                  </a:lnTo>
                  <a:lnTo>
                    <a:pt x="3993838" y="368804"/>
                  </a:lnTo>
                  <a:lnTo>
                    <a:pt x="3944864" y="375840"/>
                  </a:lnTo>
                  <a:lnTo>
                    <a:pt x="3904653" y="377063"/>
                  </a:lnTo>
                  <a:lnTo>
                    <a:pt x="3780701" y="377063"/>
                  </a:lnTo>
                  <a:lnTo>
                    <a:pt x="3780701" y="359028"/>
                  </a:lnTo>
                  <a:lnTo>
                    <a:pt x="3787432" y="357250"/>
                  </a:lnTo>
                  <a:lnTo>
                    <a:pt x="3792766" y="355345"/>
                  </a:lnTo>
                  <a:lnTo>
                    <a:pt x="3796576" y="353187"/>
                  </a:lnTo>
                  <a:lnTo>
                    <a:pt x="3800513" y="351154"/>
                  </a:lnTo>
                  <a:lnTo>
                    <a:pt x="3803434" y="348234"/>
                  </a:lnTo>
                  <a:lnTo>
                    <a:pt x="3805339" y="344424"/>
                  </a:lnTo>
                  <a:lnTo>
                    <a:pt x="3807244" y="340740"/>
                  </a:lnTo>
                  <a:lnTo>
                    <a:pt x="3808514" y="336041"/>
                  </a:lnTo>
                  <a:lnTo>
                    <a:pt x="3809022" y="330200"/>
                  </a:lnTo>
                  <a:lnTo>
                    <a:pt x="3809657" y="324485"/>
                  </a:lnTo>
                  <a:lnTo>
                    <a:pt x="3809911" y="317245"/>
                  </a:lnTo>
                  <a:lnTo>
                    <a:pt x="3809911" y="308610"/>
                  </a:lnTo>
                  <a:lnTo>
                    <a:pt x="3809911" y="73151"/>
                  </a:lnTo>
                  <a:lnTo>
                    <a:pt x="3809911" y="64642"/>
                  </a:lnTo>
                  <a:lnTo>
                    <a:pt x="3809657" y="57403"/>
                  </a:lnTo>
                  <a:lnTo>
                    <a:pt x="3809149" y="51562"/>
                  </a:lnTo>
                  <a:lnTo>
                    <a:pt x="3808768" y="45719"/>
                  </a:lnTo>
                  <a:lnTo>
                    <a:pt x="3807498" y="41020"/>
                  </a:lnTo>
                  <a:lnTo>
                    <a:pt x="3780701" y="22351"/>
                  </a:lnTo>
                  <a:lnTo>
                    <a:pt x="3780701" y="4317"/>
                  </a:lnTo>
                  <a:close/>
                </a:path>
                <a:path w="7139940" h="381634">
                  <a:moveTo>
                    <a:pt x="3457613" y="4317"/>
                  </a:moveTo>
                  <a:lnTo>
                    <a:pt x="3728504" y="4317"/>
                  </a:lnTo>
                  <a:lnTo>
                    <a:pt x="3728504" y="91186"/>
                  </a:lnTo>
                  <a:lnTo>
                    <a:pt x="3691039" y="91186"/>
                  </a:lnTo>
                  <a:lnTo>
                    <a:pt x="3686729" y="79277"/>
                  </a:lnTo>
                  <a:lnTo>
                    <a:pt x="3682752" y="69453"/>
                  </a:lnTo>
                  <a:lnTo>
                    <a:pt x="3655667" y="39322"/>
                  </a:lnTo>
                  <a:lnTo>
                    <a:pt x="3630968" y="36322"/>
                  </a:lnTo>
                  <a:lnTo>
                    <a:pt x="3571405" y="36322"/>
                  </a:lnTo>
                  <a:lnTo>
                    <a:pt x="3571405" y="167386"/>
                  </a:lnTo>
                  <a:lnTo>
                    <a:pt x="3607473" y="167386"/>
                  </a:lnTo>
                  <a:lnTo>
                    <a:pt x="3615474" y="167386"/>
                  </a:lnTo>
                  <a:lnTo>
                    <a:pt x="3644235" y="135830"/>
                  </a:lnTo>
                  <a:lnTo>
                    <a:pt x="3646335" y="128015"/>
                  </a:lnTo>
                  <a:lnTo>
                    <a:pt x="3677196" y="128015"/>
                  </a:lnTo>
                  <a:lnTo>
                    <a:pt x="3677196" y="238887"/>
                  </a:lnTo>
                  <a:lnTo>
                    <a:pt x="3646335" y="238887"/>
                  </a:lnTo>
                  <a:lnTo>
                    <a:pt x="3644362" y="231455"/>
                  </a:lnTo>
                  <a:lnTo>
                    <a:pt x="3642271" y="224964"/>
                  </a:lnTo>
                  <a:lnTo>
                    <a:pt x="3616109" y="199262"/>
                  </a:lnTo>
                  <a:lnTo>
                    <a:pt x="3607473" y="199262"/>
                  </a:lnTo>
                  <a:lnTo>
                    <a:pt x="3571405" y="199262"/>
                  </a:lnTo>
                  <a:lnTo>
                    <a:pt x="3571405" y="345186"/>
                  </a:lnTo>
                  <a:lnTo>
                    <a:pt x="3630714" y="345186"/>
                  </a:lnTo>
                  <a:lnTo>
                    <a:pt x="3637064" y="345186"/>
                  </a:lnTo>
                  <a:lnTo>
                    <a:pt x="3668560" y="331469"/>
                  </a:lnTo>
                  <a:lnTo>
                    <a:pt x="3671735" y="328040"/>
                  </a:lnTo>
                  <a:lnTo>
                    <a:pt x="3689086" y="292798"/>
                  </a:lnTo>
                  <a:lnTo>
                    <a:pt x="3693833" y="277367"/>
                  </a:lnTo>
                  <a:lnTo>
                    <a:pt x="3731171" y="277367"/>
                  </a:lnTo>
                  <a:lnTo>
                    <a:pt x="3726091" y="377063"/>
                  </a:lnTo>
                  <a:lnTo>
                    <a:pt x="3457613" y="377063"/>
                  </a:lnTo>
                  <a:lnTo>
                    <a:pt x="3457613" y="359028"/>
                  </a:lnTo>
                  <a:lnTo>
                    <a:pt x="3464344" y="357250"/>
                  </a:lnTo>
                  <a:lnTo>
                    <a:pt x="3469678" y="355345"/>
                  </a:lnTo>
                  <a:lnTo>
                    <a:pt x="3473488" y="353187"/>
                  </a:lnTo>
                  <a:lnTo>
                    <a:pt x="3477425" y="351154"/>
                  </a:lnTo>
                  <a:lnTo>
                    <a:pt x="3480346" y="348234"/>
                  </a:lnTo>
                  <a:lnTo>
                    <a:pt x="3482251" y="344424"/>
                  </a:lnTo>
                  <a:lnTo>
                    <a:pt x="3484156" y="340740"/>
                  </a:lnTo>
                  <a:lnTo>
                    <a:pt x="3485426" y="336041"/>
                  </a:lnTo>
                  <a:lnTo>
                    <a:pt x="3485934" y="330200"/>
                  </a:lnTo>
                  <a:lnTo>
                    <a:pt x="3486569" y="324485"/>
                  </a:lnTo>
                  <a:lnTo>
                    <a:pt x="3486823" y="317245"/>
                  </a:lnTo>
                  <a:lnTo>
                    <a:pt x="3486823" y="308610"/>
                  </a:lnTo>
                  <a:lnTo>
                    <a:pt x="3486823" y="73151"/>
                  </a:lnTo>
                  <a:lnTo>
                    <a:pt x="3486823" y="64642"/>
                  </a:lnTo>
                  <a:lnTo>
                    <a:pt x="3486569" y="57403"/>
                  </a:lnTo>
                  <a:lnTo>
                    <a:pt x="3486061" y="51562"/>
                  </a:lnTo>
                  <a:lnTo>
                    <a:pt x="3485680" y="45719"/>
                  </a:lnTo>
                  <a:lnTo>
                    <a:pt x="3484410" y="41020"/>
                  </a:lnTo>
                  <a:lnTo>
                    <a:pt x="3457613" y="22351"/>
                  </a:lnTo>
                  <a:lnTo>
                    <a:pt x="3457613" y="4317"/>
                  </a:lnTo>
                  <a:close/>
                </a:path>
                <a:path w="7139940" h="381634">
                  <a:moveTo>
                    <a:pt x="3140621" y="4317"/>
                  </a:moveTo>
                  <a:lnTo>
                    <a:pt x="3411512" y="4317"/>
                  </a:lnTo>
                  <a:lnTo>
                    <a:pt x="3411512" y="22351"/>
                  </a:lnTo>
                  <a:lnTo>
                    <a:pt x="3236760" y="344550"/>
                  </a:lnTo>
                  <a:lnTo>
                    <a:pt x="3314865" y="344550"/>
                  </a:lnTo>
                  <a:lnTo>
                    <a:pt x="3353546" y="325239"/>
                  </a:lnTo>
                  <a:lnTo>
                    <a:pt x="3368822" y="288216"/>
                  </a:lnTo>
                  <a:lnTo>
                    <a:pt x="3372777" y="273050"/>
                  </a:lnTo>
                  <a:lnTo>
                    <a:pt x="3409861" y="273050"/>
                  </a:lnTo>
                  <a:lnTo>
                    <a:pt x="3409861" y="377063"/>
                  </a:lnTo>
                  <a:lnTo>
                    <a:pt x="3136176" y="377063"/>
                  </a:lnTo>
                  <a:lnTo>
                    <a:pt x="3136176" y="359028"/>
                  </a:lnTo>
                  <a:lnTo>
                    <a:pt x="3311055" y="36829"/>
                  </a:lnTo>
                  <a:lnTo>
                    <a:pt x="3237014" y="36829"/>
                  </a:lnTo>
                  <a:lnTo>
                    <a:pt x="3198961" y="51895"/>
                  </a:lnTo>
                  <a:lnTo>
                    <a:pt x="3180838" y="91463"/>
                  </a:lnTo>
                  <a:lnTo>
                    <a:pt x="3177959" y="102869"/>
                  </a:lnTo>
                  <a:lnTo>
                    <a:pt x="3140621" y="102869"/>
                  </a:lnTo>
                  <a:lnTo>
                    <a:pt x="3140621" y="4317"/>
                  </a:lnTo>
                  <a:close/>
                </a:path>
                <a:path w="7139940" h="381634">
                  <a:moveTo>
                    <a:pt x="2945549" y="4317"/>
                  </a:moveTo>
                  <a:lnTo>
                    <a:pt x="3088932" y="4317"/>
                  </a:lnTo>
                  <a:lnTo>
                    <a:pt x="3088932" y="22351"/>
                  </a:lnTo>
                  <a:lnTo>
                    <a:pt x="3081439" y="24384"/>
                  </a:lnTo>
                  <a:lnTo>
                    <a:pt x="3075851" y="26542"/>
                  </a:lnTo>
                  <a:lnTo>
                    <a:pt x="3072422" y="28701"/>
                  </a:lnTo>
                  <a:lnTo>
                    <a:pt x="3068866" y="30987"/>
                  </a:lnTo>
                  <a:lnTo>
                    <a:pt x="3066072" y="33781"/>
                  </a:lnTo>
                  <a:lnTo>
                    <a:pt x="3064294" y="37084"/>
                  </a:lnTo>
                  <a:lnTo>
                    <a:pt x="3062516" y="40386"/>
                  </a:lnTo>
                  <a:lnTo>
                    <a:pt x="3061246" y="44703"/>
                  </a:lnTo>
                  <a:lnTo>
                    <a:pt x="3060484" y="49911"/>
                  </a:lnTo>
                  <a:lnTo>
                    <a:pt x="3059722" y="55244"/>
                  </a:lnTo>
                  <a:lnTo>
                    <a:pt x="3059341" y="62991"/>
                  </a:lnTo>
                  <a:lnTo>
                    <a:pt x="3059341" y="73151"/>
                  </a:lnTo>
                  <a:lnTo>
                    <a:pt x="3059341" y="308610"/>
                  </a:lnTo>
                  <a:lnTo>
                    <a:pt x="3059341" y="314960"/>
                  </a:lnTo>
                  <a:lnTo>
                    <a:pt x="3059595" y="320801"/>
                  </a:lnTo>
                  <a:lnTo>
                    <a:pt x="3066961" y="348361"/>
                  </a:lnTo>
                  <a:lnTo>
                    <a:pt x="3068993" y="350774"/>
                  </a:lnTo>
                  <a:lnTo>
                    <a:pt x="3088932" y="359028"/>
                  </a:lnTo>
                  <a:lnTo>
                    <a:pt x="3088932" y="377063"/>
                  </a:lnTo>
                  <a:lnTo>
                    <a:pt x="2945549" y="377063"/>
                  </a:lnTo>
                  <a:lnTo>
                    <a:pt x="2945549" y="359028"/>
                  </a:lnTo>
                  <a:lnTo>
                    <a:pt x="2952280" y="357250"/>
                  </a:lnTo>
                  <a:lnTo>
                    <a:pt x="2957614" y="355345"/>
                  </a:lnTo>
                  <a:lnTo>
                    <a:pt x="2961424" y="353187"/>
                  </a:lnTo>
                  <a:lnTo>
                    <a:pt x="2965361" y="351154"/>
                  </a:lnTo>
                  <a:lnTo>
                    <a:pt x="2968282" y="348234"/>
                  </a:lnTo>
                  <a:lnTo>
                    <a:pt x="2970187" y="344424"/>
                  </a:lnTo>
                  <a:lnTo>
                    <a:pt x="2972092" y="340740"/>
                  </a:lnTo>
                  <a:lnTo>
                    <a:pt x="2973362" y="336041"/>
                  </a:lnTo>
                  <a:lnTo>
                    <a:pt x="2973870" y="330200"/>
                  </a:lnTo>
                  <a:lnTo>
                    <a:pt x="2974505" y="324485"/>
                  </a:lnTo>
                  <a:lnTo>
                    <a:pt x="2974759" y="317245"/>
                  </a:lnTo>
                  <a:lnTo>
                    <a:pt x="2974759" y="308610"/>
                  </a:lnTo>
                  <a:lnTo>
                    <a:pt x="2974759" y="72898"/>
                  </a:lnTo>
                  <a:lnTo>
                    <a:pt x="2974759" y="64135"/>
                  </a:lnTo>
                  <a:lnTo>
                    <a:pt x="2974505" y="56895"/>
                  </a:lnTo>
                  <a:lnTo>
                    <a:pt x="2973997" y="51307"/>
                  </a:lnTo>
                  <a:lnTo>
                    <a:pt x="2973616" y="45592"/>
                  </a:lnTo>
                  <a:lnTo>
                    <a:pt x="2972346" y="41020"/>
                  </a:lnTo>
                  <a:lnTo>
                    <a:pt x="2945549" y="22351"/>
                  </a:lnTo>
                  <a:lnTo>
                    <a:pt x="2945549" y="4317"/>
                  </a:lnTo>
                  <a:close/>
                </a:path>
                <a:path w="7139940" h="381634">
                  <a:moveTo>
                    <a:pt x="2575217" y="4317"/>
                  </a:moveTo>
                  <a:lnTo>
                    <a:pt x="2734348" y="4317"/>
                  </a:lnTo>
                  <a:lnTo>
                    <a:pt x="2749903" y="4601"/>
                  </a:lnTo>
                  <a:lnTo>
                    <a:pt x="2789212" y="8762"/>
                  </a:lnTo>
                  <a:lnTo>
                    <a:pt x="2828582" y="22605"/>
                  </a:lnTo>
                  <a:lnTo>
                    <a:pt x="2857252" y="47958"/>
                  </a:lnTo>
                  <a:lnTo>
                    <a:pt x="2871825" y="85629"/>
                  </a:lnTo>
                  <a:lnTo>
                    <a:pt x="2873159" y="104775"/>
                  </a:lnTo>
                  <a:lnTo>
                    <a:pt x="2872565" y="117709"/>
                  </a:lnTo>
                  <a:lnTo>
                    <a:pt x="2858595" y="159871"/>
                  </a:lnTo>
                  <a:lnTo>
                    <a:pt x="2829691" y="188783"/>
                  </a:lnTo>
                  <a:lnTo>
                    <a:pt x="2795562" y="206375"/>
                  </a:lnTo>
                  <a:lnTo>
                    <a:pt x="2795562" y="209168"/>
                  </a:lnTo>
                  <a:lnTo>
                    <a:pt x="2828963" y="232537"/>
                  </a:lnTo>
                  <a:lnTo>
                    <a:pt x="2852966" y="269493"/>
                  </a:lnTo>
                  <a:lnTo>
                    <a:pt x="2870111" y="306577"/>
                  </a:lnTo>
                  <a:lnTo>
                    <a:pt x="2875826" y="318269"/>
                  </a:lnTo>
                  <a:lnTo>
                    <a:pt x="2898872" y="349509"/>
                  </a:lnTo>
                  <a:lnTo>
                    <a:pt x="2919768" y="359028"/>
                  </a:lnTo>
                  <a:lnTo>
                    <a:pt x="2919768" y="377063"/>
                  </a:lnTo>
                  <a:lnTo>
                    <a:pt x="2814739" y="377063"/>
                  </a:lnTo>
                  <a:lnTo>
                    <a:pt x="2806517" y="364849"/>
                  </a:lnTo>
                  <a:lnTo>
                    <a:pt x="2797832" y="349932"/>
                  </a:lnTo>
                  <a:lnTo>
                    <a:pt x="2788646" y="332325"/>
                  </a:lnTo>
                  <a:lnTo>
                    <a:pt x="2778925" y="312038"/>
                  </a:lnTo>
                  <a:lnTo>
                    <a:pt x="2757589" y="265429"/>
                  </a:lnTo>
                  <a:lnTo>
                    <a:pt x="2752993" y="255789"/>
                  </a:lnTo>
                  <a:lnTo>
                    <a:pt x="2727109" y="223900"/>
                  </a:lnTo>
                  <a:lnTo>
                    <a:pt x="2722283" y="221741"/>
                  </a:lnTo>
                  <a:lnTo>
                    <a:pt x="2714917" y="220599"/>
                  </a:lnTo>
                  <a:lnTo>
                    <a:pt x="2704884" y="220599"/>
                  </a:lnTo>
                  <a:lnTo>
                    <a:pt x="2689009" y="220599"/>
                  </a:lnTo>
                  <a:lnTo>
                    <a:pt x="2689009" y="308610"/>
                  </a:lnTo>
                  <a:lnTo>
                    <a:pt x="2689128" y="318039"/>
                  </a:lnTo>
                  <a:lnTo>
                    <a:pt x="2708694" y="356488"/>
                  </a:lnTo>
                  <a:lnTo>
                    <a:pt x="2718600" y="359028"/>
                  </a:lnTo>
                  <a:lnTo>
                    <a:pt x="2718600" y="377063"/>
                  </a:lnTo>
                  <a:lnTo>
                    <a:pt x="2575217" y="377063"/>
                  </a:lnTo>
                  <a:lnTo>
                    <a:pt x="2575217" y="359028"/>
                  </a:lnTo>
                  <a:lnTo>
                    <a:pt x="2581948" y="357250"/>
                  </a:lnTo>
                  <a:lnTo>
                    <a:pt x="2587282" y="355345"/>
                  </a:lnTo>
                  <a:lnTo>
                    <a:pt x="2591092" y="353187"/>
                  </a:lnTo>
                  <a:lnTo>
                    <a:pt x="2595029" y="351154"/>
                  </a:lnTo>
                  <a:lnTo>
                    <a:pt x="2597950" y="348234"/>
                  </a:lnTo>
                  <a:lnTo>
                    <a:pt x="2599855" y="344424"/>
                  </a:lnTo>
                  <a:lnTo>
                    <a:pt x="2601760" y="340740"/>
                  </a:lnTo>
                  <a:lnTo>
                    <a:pt x="2603030" y="336041"/>
                  </a:lnTo>
                  <a:lnTo>
                    <a:pt x="2603538" y="330200"/>
                  </a:lnTo>
                  <a:lnTo>
                    <a:pt x="2604173" y="324485"/>
                  </a:lnTo>
                  <a:lnTo>
                    <a:pt x="2604427" y="317245"/>
                  </a:lnTo>
                  <a:lnTo>
                    <a:pt x="2604427" y="308610"/>
                  </a:lnTo>
                  <a:lnTo>
                    <a:pt x="2604427" y="73151"/>
                  </a:lnTo>
                  <a:lnTo>
                    <a:pt x="2604427" y="64642"/>
                  </a:lnTo>
                  <a:lnTo>
                    <a:pt x="2604173" y="57403"/>
                  </a:lnTo>
                  <a:lnTo>
                    <a:pt x="2603665" y="51562"/>
                  </a:lnTo>
                  <a:lnTo>
                    <a:pt x="2603284" y="45719"/>
                  </a:lnTo>
                  <a:lnTo>
                    <a:pt x="2602014" y="41020"/>
                  </a:lnTo>
                  <a:lnTo>
                    <a:pt x="2575217" y="22351"/>
                  </a:lnTo>
                  <a:lnTo>
                    <a:pt x="2575217" y="4317"/>
                  </a:lnTo>
                  <a:close/>
                </a:path>
                <a:path w="7139940" h="381634">
                  <a:moveTo>
                    <a:pt x="2252129" y="4317"/>
                  </a:moveTo>
                  <a:lnTo>
                    <a:pt x="2523020" y="4317"/>
                  </a:lnTo>
                  <a:lnTo>
                    <a:pt x="2523020" y="91186"/>
                  </a:lnTo>
                  <a:lnTo>
                    <a:pt x="2485555" y="91186"/>
                  </a:lnTo>
                  <a:lnTo>
                    <a:pt x="2481245" y="79277"/>
                  </a:lnTo>
                  <a:lnTo>
                    <a:pt x="2477268" y="69453"/>
                  </a:lnTo>
                  <a:lnTo>
                    <a:pt x="2450183" y="39322"/>
                  </a:lnTo>
                  <a:lnTo>
                    <a:pt x="2425484" y="36322"/>
                  </a:lnTo>
                  <a:lnTo>
                    <a:pt x="2365921" y="36322"/>
                  </a:lnTo>
                  <a:lnTo>
                    <a:pt x="2365921" y="167386"/>
                  </a:lnTo>
                  <a:lnTo>
                    <a:pt x="2401989" y="167386"/>
                  </a:lnTo>
                  <a:lnTo>
                    <a:pt x="2409990" y="167386"/>
                  </a:lnTo>
                  <a:lnTo>
                    <a:pt x="2438751" y="135830"/>
                  </a:lnTo>
                  <a:lnTo>
                    <a:pt x="2440851" y="128015"/>
                  </a:lnTo>
                  <a:lnTo>
                    <a:pt x="2471712" y="128015"/>
                  </a:lnTo>
                  <a:lnTo>
                    <a:pt x="2471712" y="238887"/>
                  </a:lnTo>
                  <a:lnTo>
                    <a:pt x="2440851" y="238887"/>
                  </a:lnTo>
                  <a:lnTo>
                    <a:pt x="2438878" y="231455"/>
                  </a:lnTo>
                  <a:lnTo>
                    <a:pt x="2436787" y="224964"/>
                  </a:lnTo>
                  <a:lnTo>
                    <a:pt x="2410625" y="199262"/>
                  </a:lnTo>
                  <a:lnTo>
                    <a:pt x="2401989" y="199262"/>
                  </a:lnTo>
                  <a:lnTo>
                    <a:pt x="2365921" y="199262"/>
                  </a:lnTo>
                  <a:lnTo>
                    <a:pt x="2365921" y="345186"/>
                  </a:lnTo>
                  <a:lnTo>
                    <a:pt x="2425230" y="345186"/>
                  </a:lnTo>
                  <a:lnTo>
                    <a:pt x="2431580" y="345186"/>
                  </a:lnTo>
                  <a:lnTo>
                    <a:pt x="2463076" y="331469"/>
                  </a:lnTo>
                  <a:lnTo>
                    <a:pt x="2466251" y="328040"/>
                  </a:lnTo>
                  <a:lnTo>
                    <a:pt x="2483602" y="292798"/>
                  </a:lnTo>
                  <a:lnTo>
                    <a:pt x="2488349" y="277367"/>
                  </a:lnTo>
                  <a:lnTo>
                    <a:pt x="2525687" y="277367"/>
                  </a:lnTo>
                  <a:lnTo>
                    <a:pt x="2520607" y="377063"/>
                  </a:lnTo>
                  <a:lnTo>
                    <a:pt x="2252129" y="377063"/>
                  </a:lnTo>
                  <a:lnTo>
                    <a:pt x="2252129" y="359028"/>
                  </a:lnTo>
                  <a:lnTo>
                    <a:pt x="2258860" y="357250"/>
                  </a:lnTo>
                  <a:lnTo>
                    <a:pt x="2264194" y="355345"/>
                  </a:lnTo>
                  <a:lnTo>
                    <a:pt x="2268004" y="353187"/>
                  </a:lnTo>
                  <a:lnTo>
                    <a:pt x="2271941" y="351154"/>
                  </a:lnTo>
                  <a:lnTo>
                    <a:pt x="2274862" y="348234"/>
                  </a:lnTo>
                  <a:lnTo>
                    <a:pt x="2276767" y="344424"/>
                  </a:lnTo>
                  <a:lnTo>
                    <a:pt x="2278672" y="340740"/>
                  </a:lnTo>
                  <a:lnTo>
                    <a:pt x="2279942" y="336041"/>
                  </a:lnTo>
                  <a:lnTo>
                    <a:pt x="2280450" y="330200"/>
                  </a:lnTo>
                  <a:lnTo>
                    <a:pt x="2281085" y="324485"/>
                  </a:lnTo>
                  <a:lnTo>
                    <a:pt x="2281339" y="317245"/>
                  </a:lnTo>
                  <a:lnTo>
                    <a:pt x="2281339" y="308610"/>
                  </a:lnTo>
                  <a:lnTo>
                    <a:pt x="2281339" y="73151"/>
                  </a:lnTo>
                  <a:lnTo>
                    <a:pt x="2281339" y="64642"/>
                  </a:lnTo>
                  <a:lnTo>
                    <a:pt x="2281085" y="57403"/>
                  </a:lnTo>
                  <a:lnTo>
                    <a:pt x="2280577" y="51562"/>
                  </a:lnTo>
                  <a:lnTo>
                    <a:pt x="2280196" y="45719"/>
                  </a:lnTo>
                  <a:lnTo>
                    <a:pt x="2278926" y="41020"/>
                  </a:lnTo>
                  <a:lnTo>
                    <a:pt x="2252129" y="22351"/>
                  </a:lnTo>
                  <a:lnTo>
                    <a:pt x="2252129" y="4317"/>
                  </a:lnTo>
                  <a:close/>
                </a:path>
                <a:path w="7139940" h="381634">
                  <a:moveTo>
                    <a:pt x="1885734" y="4317"/>
                  </a:moveTo>
                  <a:lnTo>
                    <a:pt x="2207171" y="4317"/>
                  </a:lnTo>
                  <a:lnTo>
                    <a:pt x="2207171" y="100202"/>
                  </a:lnTo>
                  <a:lnTo>
                    <a:pt x="2169833" y="100202"/>
                  </a:lnTo>
                  <a:lnTo>
                    <a:pt x="2167328" y="91507"/>
                  </a:lnTo>
                  <a:lnTo>
                    <a:pt x="2165134" y="84074"/>
                  </a:lnTo>
                  <a:lnTo>
                    <a:pt x="2154847" y="58038"/>
                  </a:lnTo>
                  <a:lnTo>
                    <a:pt x="2152434" y="53848"/>
                  </a:lnTo>
                  <a:lnTo>
                    <a:pt x="2149894" y="50418"/>
                  </a:lnTo>
                  <a:lnTo>
                    <a:pt x="2147100" y="47751"/>
                  </a:lnTo>
                  <a:lnTo>
                    <a:pt x="2144433" y="44957"/>
                  </a:lnTo>
                  <a:lnTo>
                    <a:pt x="2141512" y="42799"/>
                  </a:lnTo>
                  <a:lnTo>
                    <a:pt x="2138337" y="41148"/>
                  </a:lnTo>
                  <a:lnTo>
                    <a:pt x="2135289" y="39497"/>
                  </a:lnTo>
                  <a:lnTo>
                    <a:pt x="2131352" y="38353"/>
                  </a:lnTo>
                  <a:lnTo>
                    <a:pt x="2126780" y="37464"/>
                  </a:lnTo>
                  <a:lnTo>
                    <a:pt x="2122081" y="36702"/>
                  </a:lnTo>
                  <a:lnTo>
                    <a:pt x="2116112" y="36322"/>
                  </a:lnTo>
                  <a:lnTo>
                    <a:pt x="2108619" y="36322"/>
                  </a:lnTo>
                  <a:lnTo>
                    <a:pt x="2088934" y="36322"/>
                  </a:lnTo>
                  <a:lnTo>
                    <a:pt x="2088934" y="308610"/>
                  </a:lnTo>
                  <a:lnTo>
                    <a:pt x="2088934" y="318262"/>
                  </a:lnTo>
                  <a:lnTo>
                    <a:pt x="2089188" y="325500"/>
                  </a:lnTo>
                  <a:lnTo>
                    <a:pt x="2089823" y="330580"/>
                  </a:lnTo>
                  <a:lnTo>
                    <a:pt x="2090331" y="335534"/>
                  </a:lnTo>
                  <a:lnTo>
                    <a:pt x="2091347" y="339598"/>
                  </a:lnTo>
                  <a:lnTo>
                    <a:pt x="2092744" y="342645"/>
                  </a:lnTo>
                  <a:lnTo>
                    <a:pt x="2094268" y="345820"/>
                  </a:lnTo>
                  <a:lnTo>
                    <a:pt x="2096046" y="348234"/>
                  </a:lnTo>
                  <a:lnTo>
                    <a:pt x="2098078" y="350138"/>
                  </a:lnTo>
                  <a:lnTo>
                    <a:pt x="2100237" y="352170"/>
                  </a:lnTo>
                  <a:lnTo>
                    <a:pt x="2103158" y="353822"/>
                  </a:lnTo>
                  <a:lnTo>
                    <a:pt x="2106841" y="355345"/>
                  </a:lnTo>
                  <a:lnTo>
                    <a:pt x="2110524" y="356997"/>
                  </a:lnTo>
                  <a:lnTo>
                    <a:pt x="2115604" y="358139"/>
                  </a:lnTo>
                  <a:lnTo>
                    <a:pt x="2121954" y="359028"/>
                  </a:lnTo>
                  <a:lnTo>
                    <a:pt x="2121954" y="377063"/>
                  </a:lnTo>
                  <a:lnTo>
                    <a:pt x="1971205" y="377063"/>
                  </a:lnTo>
                  <a:lnTo>
                    <a:pt x="1971205" y="359028"/>
                  </a:lnTo>
                  <a:lnTo>
                    <a:pt x="1978825" y="357759"/>
                  </a:lnTo>
                  <a:lnTo>
                    <a:pt x="1984921" y="356107"/>
                  </a:lnTo>
                  <a:lnTo>
                    <a:pt x="2004225" y="317245"/>
                  </a:lnTo>
                  <a:lnTo>
                    <a:pt x="2004225" y="308610"/>
                  </a:lnTo>
                  <a:lnTo>
                    <a:pt x="2004225" y="36322"/>
                  </a:lnTo>
                  <a:lnTo>
                    <a:pt x="1982127" y="36322"/>
                  </a:lnTo>
                  <a:lnTo>
                    <a:pt x="1974411" y="36560"/>
                  </a:lnTo>
                  <a:lnTo>
                    <a:pt x="1937550" y="57530"/>
                  </a:lnTo>
                  <a:lnTo>
                    <a:pt x="1924818" y="93936"/>
                  </a:lnTo>
                  <a:lnTo>
                    <a:pt x="1923199" y="100202"/>
                  </a:lnTo>
                  <a:lnTo>
                    <a:pt x="1885734" y="100202"/>
                  </a:lnTo>
                  <a:lnTo>
                    <a:pt x="1885734" y="4317"/>
                  </a:lnTo>
                  <a:close/>
                </a:path>
                <a:path w="7139940" h="381634">
                  <a:moveTo>
                    <a:pt x="1510576" y="4317"/>
                  </a:moveTo>
                  <a:lnTo>
                    <a:pt x="1653959" y="4317"/>
                  </a:lnTo>
                  <a:lnTo>
                    <a:pt x="1653959" y="22351"/>
                  </a:lnTo>
                  <a:lnTo>
                    <a:pt x="1646466" y="24384"/>
                  </a:lnTo>
                  <a:lnTo>
                    <a:pt x="1640878" y="26542"/>
                  </a:lnTo>
                  <a:lnTo>
                    <a:pt x="1637449" y="28701"/>
                  </a:lnTo>
                  <a:lnTo>
                    <a:pt x="1633893" y="30987"/>
                  </a:lnTo>
                  <a:lnTo>
                    <a:pt x="1631099" y="33781"/>
                  </a:lnTo>
                  <a:lnTo>
                    <a:pt x="1629321" y="37084"/>
                  </a:lnTo>
                  <a:lnTo>
                    <a:pt x="1627543" y="40386"/>
                  </a:lnTo>
                  <a:lnTo>
                    <a:pt x="1626273" y="44703"/>
                  </a:lnTo>
                  <a:lnTo>
                    <a:pt x="1625511" y="49911"/>
                  </a:lnTo>
                  <a:lnTo>
                    <a:pt x="1624749" y="55244"/>
                  </a:lnTo>
                  <a:lnTo>
                    <a:pt x="1624368" y="62991"/>
                  </a:lnTo>
                  <a:lnTo>
                    <a:pt x="1624368" y="73151"/>
                  </a:lnTo>
                  <a:lnTo>
                    <a:pt x="1624368" y="253364"/>
                  </a:lnTo>
                  <a:lnTo>
                    <a:pt x="1627162" y="292735"/>
                  </a:lnTo>
                  <a:lnTo>
                    <a:pt x="1641042" y="329144"/>
                  </a:lnTo>
                  <a:lnTo>
                    <a:pt x="1680637" y="349075"/>
                  </a:lnTo>
                  <a:lnTo>
                    <a:pt x="1690281" y="349503"/>
                  </a:lnTo>
                  <a:lnTo>
                    <a:pt x="1703304" y="348811"/>
                  </a:lnTo>
                  <a:lnTo>
                    <a:pt x="1738039" y="332160"/>
                  </a:lnTo>
                  <a:lnTo>
                    <a:pt x="1753413" y="295773"/>
                  </a:lnTo>
                  <a:lnTo>
                    <a:pt x="1756575" y="247141"/>
                  </a:lnTo>
                  <a:lnTo>
                    <a:pt x="1756575" y="72898"/>
                  </a:lnTo>
                  <a:lnTo>
                    <a:pt x="1751368" y="34670"/>
                  </a:lnTo>
                  <a:lnTo>
                    <a:pt x="1747812" y="31368"/>
                  </a:lnTo>
                  <a:lnTo>
                    <a:pt x="1744383" y="28066"/>
                  </a:lnTo>
                  <a:lnTo>
                    <a:pt x="1737652" y="25018"/>
                  </a:lnTo>
                  <a:lnTo>
                    <a:pt x="1727619" y="22351"/>
                  </a:lnTo>
                  <a:lnTo>
                    <a:pt x="1727619" y="4317"/>
                  </a:lnTo>
                  <a:lnTo>
                    <a:pt x="1847761" y="4317"/>
                  </a:lnTo>
                  <a:lnTo>
                    <a:pt x="1847761" y="22351"/>
                  </a:lnTo>
                  <a:lnTo>
                    <a:pt x="1841284" y="24129"/>
                  </a:lnTo>
                  <a:lnTo>
                    <a:pt x="1836077" y="26162"/>
                  </a:lnTo>
                  <a:lnTo>
                    <a:pt x="1819694" y="51180"/>
                  </a:lnTo>
                  <a:lnTo>
                    <a:pt x="1819186" y="56895"/>
                  </a:lnTo>
                  <a:lnTo>
                    <a:pt x="1818805" y="64135"/>
                  </a:lnTo>
                  <a:lnTo>
                    <a:pt x="1818805" y="72898"/>
                  </a:lnTo>
                  <a:lnTo>
                    <a:pt x="1818805" y="243586"/>
                  </a:lnTo>
                  <a:lnTo>
                    <a:pt x="1815751" y="288109"/>
                  </a:lnTo>
                  <a:lnTo>
                    <a:pt x="1801806" y="330338"/>
                  </a:lnTo>
                  <a:lnTo>
                    <a:pt x="1776093" y="358584"/>
                  </a:lnTo>
                  <a:lnTo>
                    <a:pt x="1739928" y="374961"/>
                  </a:lnTo>
                  <a:lnTo>
                    <a:pt x="1694680" y="381246"/>
                  </a:lnTo>
                  <a:lnTo>
                    <a:pt x="1681772" y="381507"/>
                  </a:lnTo>
                  <a:lnTo>
                    <a:pt x="1663103" y="381005"/>
                  </a:lnTo>
                  <a:lnTo>
                    <a:pt x="1616240" y="373379"/>
                  </a:lnTo>
                  <a:lnTo>
                    <a:pt x="1581682" y="356717"/>
                  </a:lnTo>
                  <a:lnTo>
                    <a:pt x="1552355" y="320815"/>
                  </a:lnTo>
                  <a:lnTo>
                    <a:pt x="1541786" y="283051"/>
                  </a:lnTo>
                  <a:lnTo>
                    <a:pt x="1539786" y="249809"/>
                  </a:lnTo>
                  <a:lnTo>
                    <a:pt x="1539786" y="73151"/>
                  </a:lnTo>
                  <a:lnTo>
                    <a:pt x="1539786" y="64642"/>
                  </a:lnTo>
                  <a:lnTo>
                    <a:pt x="1539532" y="57403"/>
                  </a:lnTo>
                  <a:lnTo>
                    <a:pt x="1539024" y="51562"/>
                  </a:lnTo>
                  <a:lnTo>
                    <a:pt x="1538643" y="45719"/>
                  </a:lnTo>
                  <a:lnTo>
                    <a:pt x="1510576" y="22351"/>
                  </a:lnTo>
                  <a:lnTo>
                    <a:pt x="1510576" y="4317"/>
                  </a:lnTo>
                  <a:close/>
                </a:path>
                <a:path w="7139940" h="381634">
                  <a:moveTo>
                    <a:pt x="1173137" y="4317"/>
                  </a:moveTo>
                  <a:lnTo>
                    <a:pt x="1331760" y="4317"/>
                  </a:lnTo>
                  <a:lnTo>
                    <a:pt x="1364149" y="5865"/>
                  </a:lnTo>
                  <a:lnTo>
                    <a:pt x="1415877" y="18248"/>
                  </a:lnTo>
                  <a:lnTo>
                    <a:pt x="1450340" y="43056"/>
                  </a:lnTo>
                  <a:lnTo>
                    <a:pt x="1467536" y="81053"/>
                  </a:lnTo>
                  <a:lnTo>
                    <a:pt x="1469682" y="105028"/>
                  </a:lnTo>
                  <a:lnTo>
                    <a:pt x="1468679" y="122624"/>
                  </a:lnTo>
                  <a:lnTo>
                    <a:pt x="1453553" y="168148"/>
                  </a:lnTo>
                  <a:lnTo>
                    <a:pt x="1421245" y="201044"/>
                  </a:lnTo>
                  <a:lnTo>
                    <a:pt x="1372447" y="219074"/>
                  </a:lnTo>
                  <a:lnTo>
                    <a:pt x="1330363" y="222503"/>
                  </a:lnTo>
                  <a:lnTo>
                    <a:pt x="1317718" y="222434"/>
                  </a:lnTo>
                  <a:lnTo>
                    <a:pt x="1306264" y="222234"/>
                  </a:lnTo>
                  <a:lnTo>
                    <a:pt x="1296001" y="221914"/>
                  </a:lnTo>
                  <a:lnTo>
                    <a:pt x="1286929" y="221487"/>
                  </a:lnTo>
                  <a:lnTo>
                    <a:pt x="1286929" y="308863"/>
                  </a:lnTo>
                  <a:lnTo>
                    <a:pt x="1292898" y="346328"/>
                  </a:lnTo>
                  <a:lnTo>
                    <a:pt x="1294930" y="349376"/>
                  </a:lnTo>
                  <a:lnTo>
                    <a:pt x="1297978" y="351916"/>
                  </a:lnTo>
                  <a:lnTo>
                    <a:pt x="1301915" y="353822"/>
                  </a:lnTo>
                  <a:lnTo>
                    <a:pt x="1305725" y="355853"/>
                  </a:lnTo>
                  <a:lnTo>
                    <a:pt x="1311821" y="357631"/>
                  </a:lnTo>
                  <a:lnTo>
                    <a:pt x="1320076" y="359028"/>
                  </a:lnTo>
                  <a:lnTo>
                    <a:pt x="1320076" y="377063"/>
                  </a:lnTo>
                  <a:lnTo>
                    <a:pt x="1173137" y="377063"/>
                  </a:lnTo>
                  <a:lnTo>
                    <a:pt x="1173137" y="359028"/>
                  </a:lnTo>
                  <a:lnTo>
                    <a:pt x="1179868" y="357250"/>
                  </a:lnTo>
                  <a:lnTo>
                    <a:pt x="1185202" y="355345"/>
                  </a:lnTo>
                  <a:lnTo>
                    <a:pt x="1189012" y="353187"/>
                  </a:lnTo>
                  <a:lnTo>
                    <a:pt x="1192949" y="351154"/>
                  </a:lnTo>
                  <a:lnTo>
                    <a:pt x="1195870" y="348234"/>
                  </a:lnTo>
                  <a:lnTo>
                    <a:pt x="1197775" y="344424"/>
                  </a:lnTo>
                  <a:lnTo>
                    <a:pt x="1199680" y="340740"/>
                  </a:lnTo>
                  <a:lnTo>
                    <a:pt x="1200950" y="336041"/>
                  </a:lnTo>
                  <a:lnTo>
                    <a:pt x="1201458" y="330200"/>
                  </a:lnTo>
                  <a:lnTo>
                    <a:pt x="1202093" y="324485"/>
                  </a:lnTo>
                  <a:lnTo>
                    <a:pt x="1202347" y="317245"/>
                  </a:lnTo>
                  <a:lnTo>
                    <a:pt x="1202347" y="308610"/>
                  </a:lnTo>
                  <a:lnTo>
                    <a:pt x="1202347" y="73151"/>
                  </a:lnTo>
                  <a:lnTo>
                    <a:pt x="1202347" y="64642"/>
                  </a:lnTo>
                  <a:lnTo>
                    <a:pt x="1202093" y="57403"/>
                  </a:lnTo>
                  <a:lnTo>
                    <a:pt x="1201585" y="51562"/>
                  </a:lnTo>
                  <a:lnTo>
                    <a:pt x="1201204" y="45719"/>
                  </a:lnTo>
                  <a:lnTo>
                    <a:pt x="1199934" y="41020"/>
                  </a:lnTo>
                  <a:lnTo>
                    <a:pt x="1173137" y="22351"/>
                  </a:lnTo>
                  <a:lnTo>
                    <a:pt x="1173137" y="4317"/>
                  </a:lnTo>
                  <a:close/>
                </a:path>
                <a:path w="7139940" h="381634">
                  <a:moveTo>
                    <a:pt x="698284" y="4317"/>
                  </a:moveTo>
                  <a:lnTo>
                    <a:pt x="834047" y="4317"/>
                  </a:lnTo>
                  <a:lnTo>
                    <a:pt x="909739" y="228473"/>
                  </a:lnTo>
                  <a:lnTo>
                    <a:pt x="991654" y="4317"/>
                  </a:lnTo>
                  <a:lnTo>
                    <a:pt x="1119670" y="4317"/>
                  </a:lnTo>
                  <a:lnTo>
                    <a:pt x="1119670" y="22351"/>
                  </a:lnTo>
                  <a:lnTo>
                    <a:pt x="1110018" y="25018"/>
                  </a:lnTo>
                  <a:lnTo>
                    <a:pt x="1103541" y="28066"/>
                  </a:lnTo>
                  <a:lnTo>
                    <a:pt x="1090714" y="72643"/>
                  </a:lnTo>
                  <a:lnTo>
                    <a:pt x="1090714" y="308863"/>
                  </a:lnTo>
                  <a:lnTo>
                    <a:pt x="1099096" y="349885"/>
                  </a:lnTo>
                  <a:lnTo>
                    <a:pt x="1102398" y="353313"/>
                  </a:lnTo>
                  <a:lnTo>
                    <a:pt x="1109383" y="356362"/>
                  </a:lnTo>
                  <a:lnTo>
                    <a:pt x="1119670" y="359028"/>
                  </a:lnTo>
                  <a:lnTo>
                    <a:pt x="1119670" y="377063"/>
                  </a:lnTo>
                  <a:lnTo>
                    <a:pt x="979589" y="377063"/>
                  </a:lnTo>
                  <a:lnTo>
                    <a:pt x="979589" y="359028"/>
                  </a:lnTo>
                  <a:lnTo>
                    <a:pt x="987590" y="356869"/>
                  </a:lnTo>
                  <a:lnTo>
                    <a:pt x="993178" y="354964"/>
                  </a:lnTo>
                  <a:lnTo>
                    <a:pt x="996226" y="353313"/>
                  </a:lnTo>
                  <a:lnTo>
                    <a:pt x="999401" y="351663"/>
                  </a:lnTo>
                  <a:lnTo>
                    <a:pt x="1001814" y="349503"/>
                  </a:lnTo>
                  <a:lnTo>
                    <a:pt x="1003465" y="346963"/>
                  </a:lnTo>
                  <a:lnTo>
                    <a:pt x="1005243" y="344297"/>
                  </a:lnTo>
                  <a:lnTo>
                    <a:pt x="1006513" y="340232"/>
                  </a:lnTo>
                  <a:lnTo>
                    <a:pt x="1008545" y="308228"/>
                  </a:lnTo>
                  <a:lnTo>
                    <a:pt x="1008545" y="174498"/>
                  </a:lnTo>
                  <a:lnTo>
                    <a:pt x="1008594" y="162948"/>
                  </a:lnTo>
                  <a:lnTo>
                    <a:pt x="1008751" y="150399"/>
                  </a:lnTo>
                  <a:lnTo>
                    <a:pt x="1009027" y="136850"/>
                  </a:lnTo>
                  <a:lnTo>
                    <a:pt x="1009434" y="122300"/>
                  </a:lnTo>
                  <a:lnTo>
                    <a:pt x="1009815" y="108348"/>
                  </a:lnTo>
                  <a:lnTo>
                    <a:pt x="1010196" y="96599"/>
                  </a:lnTo>
                  <a:lnTo>
                    <a:pt x="1010577" y="87064"/>
                  </a:lnTo>
                  <a:lnTo>
                    <a:pt x="1010958" y="79755"/>
                  </a:lnTo>
                  <a:lnTo>
                    <a:pt x="1005243" y="79755"/>
                  </a:lnTo>
                  <a:lnTo>
                    <a:pt x="1003084" y="86994"/>
                  </a:lnTo>
                  <a:lnTo>
                    <a:pt x="1000798" y="94106"/>
                  </a:lnTo>
                  <a:lnTo>
                    <a:pt x="998258" y="101091"/>
                  </a:lnTo>
                  <a:lnTo>
                    <a:pt x="996043" y="107376"/>
                  </a:lnTo>
                  <a:lnTo>
                    <a:pt x="993019" y="115744"/>
                  </a:lnTo>
                  <a:lnTo>
                    <a:pt x="989185" y="126184"/>
                  </a:lnTo>
                  <a:lnTo>
                    <a:pt x="984542" y="138684"/>
                  </a:lnTo>
                  <a:lnTo>
                    <a:pt x="911390" y="335914"/>
                  </a:lnTo>
                  <a:lnTo>
                    <a:pt x="863257" y="335914"/>
                  </a:lnTo>
                  <a:lnTo>
                    <a:pt x="786295" y="114426"/>
                  </a:lnTo>
                  <a:lnTo>
                    <a:pt x="782963" y="105001"/>
                  </a:lnTo>
                  <a:lnTo>
                    <a:pt x="779833" y="95599"/>
                  </a:lnTo>
                  <a:lnTo>
                    <a:pt x="776918" y="86244"/>
                  </a:lnTo>
                  <a:lnTo>
                    <a:pt x="774230" y="76962"/>
                  </a:lnTo>
                  <a:lnTo>
                    <a:pt x="769277" y="76962"/>
                  </a:lnTo>
                  <a:lnTo>
                    <a:pt x="770517" y="100540"/>
                  </a:lnTo>
                  <a:lnTo>
                    <a:pt x="771388" y="126142"/>
                  </a:lnTo>
                  <a:lnTo>
                    <a:pt x="771902" y="153793"/>
                  </a:lnTo>
                  <a:lnTo>
                    <a:pt x="772071" y="183514"/>
                  </a:lnTo>
                  <a:lnTo>
                    <a:pt x="772071" y="309117"/>
                  </a:lnTo>
                  <a:lnTo>
                    <a:pt x="772190" y="318450"/>
                  </a:lnTo>
                  <a:lnTo>
                    <a:pt x="792137" y="356742"/>
                  </a:lnTo>
                  <a:lnTo>
                    <a:pt x="801535" y="359028"/>
                  </a:lnTo>
                  <a:lnTo>
                    <a:pt x="801535" y="377063"/>
                  </a:lnTo>
                  <a:lnTo>
                    <a:pt x="698284" y="377063"/>
                  </a:lnTo>
                  <a:lnTo>
                    <a:pt x="698284" y="359028"/>
                  </a:lnTo>
                  <a:lnTo>
                    <a:pt x="705015" y="357250"/>
                  </a:lnTo>
                  <a:lnTo>
                    <a:pt x="710349" y="355218"/>
                  </a:lnTo>
                  <a:lnTo>
                    <a:pt x="714286" y="353060"/>
                  </a:lnTo>
                  <a:lnTo>
                    <a:pt x="718223" y="350900"/>
                  </a:lnTo>
                  <a:lnTo>
                    <a:pt x="721144" y="347979"/>
                  </a:lnTo>
                  <a:lnTo>
                    <a:pt x="723176" y="344297"/>
                  </a:lnTo>
                  <a:lnTo>
                    <a:pt x="725208" y="340740"/>
                  </a:lnTo>
                  <a:lnTo>
                    <a:pt x="726351" y="336041"/>
                  </a:lnTo>
                  <a:lnTo>
                    <a:pt x="726859" y="330453"/>
                  </a:lnTo>
                  <a:lnTo>
                    <a:pt x="727367" y="324738"/>
                  </a:lnTo>
                  <a:lnTo>
                    <a:pt x="727494" y="317500"/>
                  </a:lnTo>
                  <a:lnTo>
                    <a:pt x="727494" y="308863"/>
                  </a:lnTo>
                  <a:lnTo>
                    <a:pt x="727494" y="72643"/>
                  </a:lnTo>
                  <a:lnTo>
                    <a:pt x="718858" y="31623"/>
                  </a:lnTo>
                  <a:lnTo>
                    <a:pt x="698284" y="22351"/>
                  </a:lnTo>
                  <a:lnTo>
                    <a:pt x="698284" y="4317"/>
                  </a:lnTo>
                  <a:close/>
                </a:path>
                <a:path w="7139940" h="381634">
                  <a:moveTo>
                    <a:pt x="6575209" y="2412"/>
                  </a:moveTo>
                  <a:lnTo>
                    <a:pt x="6648107" y="2412"/>
                  </a:lnTo>
                  <a:lnTo>
                    <a:pt x="6738150" y="308228"/>
                  </a:lnTo>
                  <a:lnTo>
                    <a:pt x="6741059" y="317755"/>
                  </a:lnTo>
                  <a:lnTo>
                    <a:pt x="6758978" y="351281"/>
                  </a:lnTo>
                  <a:lnTo>
                    <a:pt x="6763296" y="354838"/>
                  </a:lnTo>
                  <a:lnTo>
                    <a:pt x="6769392" y="357377"/>
                  </a:lnTo>
                  <a:lnTo>
                    <a:pt x="6777266" y="359028"/>
                  </a:lnTo>
                  <a:lnTo>
                    <a:pt x="6777266" y="377063"/>
                  </a:lnTo>
                  <a:lnTo>
                    <a:pt x="6626517" y="377063"/>
                  </a:lnTo>
                  <a:lnTo>
                    <a:pt x="6626517" y="359028"/>
                  </a:lnTo>
                  <a:lnTo>
                    <a:pt x="6635915" y="358013"/>
                  </a:lnTo>
                  <a:lnTo>
                    <a:pt x="6643027" y="355345"/>
                  </a:lnTo>
                  <a:lnTo>
                    <a:pt x="6647472" y="351154"/>
                  </a:lnTo>
                  <a:lnTo>
                    <a:pt x="6652044" y="346963"/>
                  </a:lnTo>
                  <a:lnTo>
                    <a:pt x="6654330" y="340994"/>
                  </a:lnTo>
                  <a:lnTo>
                    <a:pt x="6654330" y="333375"/>
                  </a:lnTo>
                  <a:lnTo>
                    <a:pt x="6654330" y="327787"/>
                  </a:lnTo>
                  <a:lnTo>
                    <a:pt x="6653695" y="321437"/>
                  </a:lnTo>
                  <a:lnTo>
                    <a:pt x="6638836" y="261619"/>
                  </a:lnTo>
                  <a:lnTo>
                    <a:pt x="6522123" y="261619"/>
                  </a:lnTo>
                  <a:lnTo>
                    <a:pt x="6513106" y="287527"/>
                  </a:lnTo>
                  <a:lnTo>
                    <a:pt x="6510566" y="294766"/>
                  </a:lnTo>
                  <a:lnTo>
                    <a:pt x="6508534" y="301878"/>
                  </a:lnTo>
                  <a:lnTo>
                    <a:pt x="6506883" y="308737"/>
                  </a:lnTo>
                  <a:lnTo>
                    <a:pt x="6505232" y="315467"/>
                  </a:lnTo>
                  <a:lnTo>
                    <a:pt x="6504470" y="322706"/>
                  </a:lnTo>
                  <a:lnTo>
                    <a:pt x="6504470" y="330453"/>
                  </a:lnTo>
                  <a:lnTo>
                    <a:pt x="6506234" y="342241"/>
                  </a:lnTo>
                  <a:lnTo>
                    <a:pt x="6511534" y="350932"/>
                  </a:lnTo>
                  <a:lnTo>
                    <a:pt x="6520382" y="356528"/>
                  </a:lnTo>
                  <a:lnTo>
                    <a:pt x="6532791" y="359028"/>
                  </a:lnTo>
                  <a:lnTo>
                    <a:pt x="6532791" y="377063"/>
                  </a:lnTo>
                  <a:lnTo>
                    <a:pt x="6416205" y="377063"/>
                  </a:lnTo>
                  <a:lnTo>
                    <a:pt x="6416205" y="359028"/>
                  </a:lnTo>
                  <a:lnTo>
                    <a:pt x="6422936" y="358393"/>
                  </a:lnTo>
                  <a:lnTo>
                    <a:pt x="6428905" y="355980"/>
                  </a:lnTo>
                  <a:lnTo>
                    <a:pt x="6433985" y="351916"/>
                  </a:lnTo>
                  <a:lnTo>
                    <a:pt x="6439065" y="347979"/>
                  </a:lnTo>
                  <a:lnTo>
                    <a:pt x="6443764" y="342518"/>
                  </a:lnTo>
                  <a:lnTo>
                    <a:pt x="6461290" y="305815"/>
                  </a:lnTo>
                  <a:lnTo>
                    <a:pt x="6575209" y="2412"/>
                  </a:lnTo>
                  <a:close/>
                </a:path>
                <a:path w="7139940" h="381634">
                  <a:moveTo>
                    <a:pt x="4747933" y="2412"/>
                  </a:moveTo>
                  <a:lnTo>
                    <a:pt x="4820831" y="2412"/>
                  </a:lnTo>
                  <a:lnTo>
                    <a:pt x="4910874" y="308228"/>
                  </a:lnTo>
                  <a:lnTo>
                    <a:pt x="4913783" y="317755"/>
                  </a:lnTo>
                  <a:lnTo>
                    <a:pt x="4931702" y="351281"/>
                  </a:lnTo>
                  <a:lnTo>
                    <a:pt x="4936020" y="354838"/>
                  </a:lnTo>
                  <a:lnTo>
                    <a:pt x="4942116" y="357377"/>
                  </a:lnTo>
                  <a:lnTo>
                    <a:pt x="4949990" y="359028"/>
                  </a:lnTo>
                  <a:lnTo>
                    <a:pt x="4949990" y="377063"/>
                  </a:lnTo>
                  <a:lnTo>
                    <a:pt x="4799241" y="377063"/>
                  </a:lnTo>
                  <a:lnTo>
                    <a:pt x="4799241" y="359028"/>
                  </a:lnTo>
                  <a:lnTo>
                    <a:pt x="4808639" y="358013"/>
                  </a:lnTo>
                  <a:lnTo>
                    <a:pt x="4815751" y="355345"/>
                  </a:lnTo>
                  <a:lnTo>
                    <a:pt x="4820196" y="351154"/>
                  </a:lnTo>
                  <a:lnTo>
                    <a:pt x="4824768" y="346963"/>
                  </a:lnTo>
                  <a:lnTo>
                    <a:pt x="4827054" y="340994"/>
                  </a:lnTo>
                  <a:lnTo>
                    <a:pt x="4827054" y="333375"/>
                  </a:lnTo>
                  <a:lnTo>
                    <a:pt x="4827054" y="327787"/>
                  </a:lnTo>
                  <a:lnTo>
                    <a:pt x="4826419" y="321437"/>
                  </a:lnTo>
                  <a:lnTo>
                    <a:pt x="4811560" y="261619"/>
                  </a:lnTo>
                  <a:lnTo>
                    <a:pt x="4694847" y="261619"/>
                  </a:lnTo>
                  <a:lnTo>
                    <a:pt x="4685830" y="287527"/>
                  </a:lnTo>
                  <a:lnTo>
                    <a:pt x="4683290" y="294766"/>
                  </a:lnTo>
                  <a:lnTo>
                    <a:pt x="4681258" y="301878"/>
                  </a:lnTo>
                  <a:lnTo>
                    <a:pt x="4679607" y="308737"/>
                  </a:lnTo>
                  <a:lnTo>
                    <a:pt x="4677956" y="315467"/>
                  </a:lnTo>
                  <a:lnTo>
                    <a:pt x="4677194" y="322706"/>
                  </a:lnTo>
                  <a:lnTo>
                    <a:pt x="4677194" y="330453"/>
                  </a:lnTo>
                  <a:lnTo>
                    <a:pt x="4678958" y="342241"/>
                  </a:lnTo>
                  <a:lnTo>
                    <a:pt x="4684258" y="350932"/>
                  </a:lnTo>
                  <a:lnTo>
                    <a:pt x="4693106" y="356528"/>
                  </a:lnTo>
                  <a:lnTo>
                    <a:pt x="4705515" y="359028"/>
                  </a:lnTo>
                  <a:lnTo>
                    <a:pt x="4705515" y="377063"/>
                  </a:lnTo>
                  <a:lnTo>
                    <a:pt x="4588929" y="377063"/>
                  </a:lnTo>
                  <a:lnTo>
                    <a:pt x="4588929" y="359028"/>
                  </a:lnTo>
                  <a:lnTo>
                    <a:pt x="4595660" y="358393"/>
                  </a:lnTo>
                  <a:lnTo>
                    <a:pt x="4601629" y="355980"/>
                  </a:lnTo>
                  <a:lnTo>
                    <a:pt x="4606709" y="351916"/>
                  </a:lnTo>
                  <a:lnTo>
                    <a:pt x="4611789" y="347979"/>
                  </a:lnTo>
                  <a:lnTo>
                    <a:pt x="4616488" y="342518"/>
                  </a:lnTo>
                  <a:lnTo>
                    <a:pt x="4634014" y="305815"/>
                  </a:lnTo>
                  <a:lnTo>
                    <a:pt x="4747933" y="2412"/>
                  </a:lnTo>
                  <a:close/>
                </a:path>
                <a:path w="7139940" h="381634">
                  <a:moveTo>
                    <a:pt x="4471835" y="0"/>
                  </a:moveTo>
                  <a:lnTo>
                    <a:pt x="4510268" y="1607"/>
                  </a:lnTo>
                  <a:lnTo>
                    <a:pt x="4556429" y="9636"/>
                  </a:lnTo>
                  <a:lnTo>
                    <a:pt x="4568482" y="12826"/>
                  </a:lnTo>
                  <a:lnTo>
                    <a:pt x="4568482" y="91948"/>
                  </a:lnTo>
                  <a:lnTo>
                    <a:pt x="4531398" y="91948"/>
                  </a:lnTo>
                  <a:lnTo>
                    <a:pt x="4527607" y="77539"/>
                  </a:lnTo>
                  <a:lnTo>
                    <a:pt x="4522889" y="65166"/>
                  </a:lnTo>
                  <a:lnTo>
                    <a:pt x="4494218" y="35559"/>
                  </a:lnTo>
                  <a:lnTo>
                    <a:pt x="4473486" y="31876"/>
                  </a:lnTo>
                  <a:lnTo>
                    <a:pt x="4453195" y="34470"/>
                  </a:lnTo>
                  <a:lnTo>
                    <a:pt x="4420568" y="55183"/>
                  </a:lnTo>
                  <a:lnTo>
                    <a:pt x="4398540" y="96450"/>
                  </a:lnTo>
                  <a:lnTo>
                    <a:pt x="4387491" y="157843"/>
                  </a:lnTo>
                  <a:lnTo>
                    <a:pt x="4386110" y="196087"/>
                  </a:lnTo>
                  <a:lnTo>
                    <a:pt x="4387372" y="231596"/>
                  </a:lnTo>
                  <a:lnTo>
                    <a:pt x="4397468" y="288849"/>
                  </a:lnTo>
                  <a:lnTo>
                    <a:pt x="4417568" y="327644"/>
                  </a:lnTo>
                  <a:lnTo>
                    <a:pt x="4465485" y="349503"/>
                  </a:lnTo>
                  <a:lnTo>
                    <a:pt x="4475012" y="349095"/>
                  </a:lnTo>
                  <a:lnTo>
                    <a:pt x="4514016" y="329021"/>
                  </a:lnTo>
                  <a:lnTo>
                    <a:pt x="4531017" y="285114"/>
                  </a:lnTo>
                  <a:lnTo>
                    <a:pt x="4568482" y="285114"/>
                  </a:lnTo>
                  <a:lnTo>
                    <a:pt x="4568482" y="367791"/>
                  </a:lnTo>
                  <a:lnTo>
                    <a:pt x="4553765" y="371097"/>
                  </a:lnTo>
                  <a:lnTo>
                    <a:pt x="4513618" y="378205"/>
                  </a:lnTo>
                  <a:lnTo>
                    <a:pt x="4475220" y="381295"/>
                  </a:lnTo>
                  <a:lnTo>
                    <a:pt x="4461929" y="381507"/>
                  </a:lnTo>
                  <a:lnTo>
                    <a:pt x="4434852" y="380222"/>
                  </a:lnTo>
                  <a:lnTo>
                    <a:pt x="4388509" y="369935"/>
                  </a:lnTo>
                  <a:lnTo>
                    <a:pt x="4352478" y="349430"/>
                  </a:lnTo>
                  <a:lnTo>
                    <a:pt x="4325999" y="318517"/>
                  </a:lnTo>
                  <a:lnTo>
                    <a:pt x="4308832" y="277036"/>
                  </a:lnTo>
                  <a:lnTo>
                    <a:pt x="4300311" y="224700"/>
                  </a:lnTo>
                  <a:lnTo>
                    <a:pt x="4299242" y="194437"/>
                  </a:lnTo>
                  <a:lnTo>
                    <a:pt x="4300484" y="165768"/>
                  </a:lnTo>
                  <a:lnTo>
                    <a:pt x="4310493" y="114194"/>
                  </a:lnTo>
                  <a:lnTo>
                    <a:pt x="4330499" y="70647"/>
                  </a:lnTo>
                  <a:lnTo>
                    <a:pt x="4360027" y="36841"/>
                  </a:lnTo>
                  <a:lnTo>
                    <a:pt x="4398843" y="13340"/>
                  </a:lnTo>
                  <a:lnTo>
                    <a:pt x="4445567" y="1478"/>
                  </a:lnTo>
                  <a:lnTo>
                    <a:pt x="4471835" y="0"/>
                  </a:lnTo>
                  <a:close/>
                </a:path>
                <a:path w="7139940" h="381634">
                  <a:moveTo>
                    <a:pt x="480656" y="0"/>
                  </a:moveTo>
                  <a:lnTo>
                    <a:pt x="518939" y="2926"/>
                  </a:lnTo>
                  <a:lnTo>
                    <a:pt x="580251" y="26306"/>
                  </a:lnTo>
                  <a:lnTo>
                    <a:pt x="621196" y="73003"/>
                  </a:lnTo>
                  <a:lnTo>
                    <a:pt x="641683" y="142587"/>
                  </a:lnTo>
                  <a:lnTo>
                    <a:pt x="644245" y="185927"/>
                  </a:lnTo>
                  <a:lnTo>
                    <a:pt x="643485" y="210833"/>
                  </a:lnTo>
                  <a:lnTo>
                    <a:pt x="637409" y="255168"/>
                  </a:lnTo>
                  <a:lnTo>
                    <a:pt x="625374" y="292238"/>
                  </a:lnTo>
                  <a:lnTo>
                    <a:pt x="597535" y="335279"/>
                  </a:lnTo>
                  <a:lnTo>
                    <a:pt x="558955" y="363926"/>
                  </a:lnTo>
                  <a:lnTo>
                    <a:pt x="510795" y="378682"/>
                  </a:lnTo>
                  <a:lnTo>
                    <a:pt x="474103" y="381507"/>
                  </a:lnTo>
                  <a:lnTo>
                    <a:pt x="436456" y="378559"/>
                  </a:lnTo>
                  <a:lnTo>
                    <a:pt x="376168" y="355040"/>
                  </a:lnTo>
                  <a:lnTo>
                    <a:pt x="335903" y="308084"/>
                  </a:lnTo>
                  <a:lnTo>
                    <a:pt x="315762" y="237738"/>
                  </a:lnTo>
                  <a:lnTo>
                    <a:pt x="313245" y="193801"/>
                  </a:lnTo>
                  <a:lnTo>
                    <a:pt x="314464" y="164230"/>
                  </a:lnTo>
                  <a:lnTo>
                    <a:pt x="324223" y="111756"/>
                  </a:lnTo>
                  <a:lnTo>
                    <a:pt x="343681" y="68397"/>
                  </a:lnTo>
                  <a:lnTo>
                    <a:pt x="372427" y="35250"/>
                  </a:lnTo>
                  <a:lnTo>
                    <a:pt x="410144" y="12698"/>
                  </a:lnTo>
                  <a:lnTo>
                    <a:pt x="455341" y="1406"/>
                  </a:lnTo>
                  <a:lnTo>
                    <a:pt x="480656" y="0"/>
                  </a:lnTo>
                  <a:close/>
                </a:path>
                <a:path w="7139940" h="381634">
                  <a:moveTo>
                    <a:pt x="172605" y="0"/>
                  </a:moveTo>
                  <a:lnTo>
                    <a:pt x="211062" y="1607"/>
                  </a:lnTo>
                  <a:lnTo>
                    <a:pt x="257245" y="9636"/>
                  </a:lnTo>
                  <a:lnTo>
                    <a:pt x="269278" y="12826"/>
                  </a:lnTo>
                  <a:lnTo>
                    <a:pt x="269278" y="91948"/>
                  </a:lnTo>
                  <a:lnTo>
                    <a:pt x="232143" y="91948"/>
                  </a:lnTo>
                  <a:lnTo>
                    <a:pt x="228388" y="77539"/>
                  </a:lnTo>
                  <a:lnTo>
                    <a:pt x="223675" y="65166"/>
                  </a:lnTo>
                  <a:lnTo>
                    <a:pt x="194997" y="35559"/>
                  </a:lnTo>
                  <a:lnTo>
                    <a:pt x="174244" y="31876"/>
                  </a:lnTo>
                  <a:lnTo>
                    <a:pt x="153984" y="34470"/>
                  </a:lnTo>
                  <a:lnTo>
                    <a:pt x="121346" y="55183"/>
                  </a:lnTo>
                  <a:lnTo>
                    <a:pt x="99290" y="96450"/>
                  </a:lnTo>
                  <a:lnTo>
                    <a:pt x="88236" y="157843"/>
                  </a:lnTo>
                  <a:lnTo>
                    <a:pt x="86855" y="196087"/>
                  </a:lnTo>
                  <a:lnTo>
                    <a:pt x="88117" y="231596"/>
                  </a:lnTo>
                  <a:lnTo>
                    <a:pt x="98219" y="288849"/>
                  </a:lnTo>
                  <a:lnTo>
                    <a:pt x="118343" y="327644"/>
                  </a:lnTo>
                  <a:lnTo>
                    <a:pt x="166319" y="349503"/>
                  </a:lnTo>
                  <a:lnTo>
                    <a:pt x="175829" y="349095"/>
                  </a:lnTo>
                  <a:lnTo>
                    <a:pt x="214827" y="329021"/>
                  </a:lnTo>
                  <a:lnTo>
                    <a:pt x="231863" y="285114"/>
                  </a:lnTo>
                  <a:lnTo>
                    <a:pt x="269278" y="285114"/>
                  </a:lnTo>
                  <a:lnTo>
                    <a:pt x="269278" y="367791"/>
                  </a:lnTo>
                  <a:lnTo>
                    <a:pt x="254583" y="371097"/>
                  </a:lnTo>
                  <a:lnTo>
                    <a:pt x="214388" y="378205"/>
                  </a:lnTo>
                  <a:lnTo>
                    <a:pt x="176037" y="381295"/>
                  </a:lnTo>
                  <a:lnTo>
                    <a:pt x="162775" y="381507"/>
                  </a:lnTo>
                  <a:lnTo>
                    <a:pt x="135677" y="380222"/>
                  </a:lnTo>
                  <a:lnTo>
                    <a:pt x="89314" y="369935"/>
                  </a:lnTo>
                  <a:lnTo>
                    <a:pt x="53275" y="349430"/>
                  </a:lnTo>
                  <a:lnTo>
                    <a:pt x="26781" y="318517"/>
                  </a:lnTo>
                  <a:lnTo>
                    <a:pt x="9601" y="277036"/>
                  </a:lnTo>
                  <a:lnTo>
                    <a:pt x="1066" y="224700"/>
                  </a:lnTo>
                  <a:lnTo>
                    <a:pt x="0" y="194437"/>
                  </a:lnTo>
                  <a:lnTo>
                    <a:pt x="1254" y="165768"/>
                  </a:lnTo>
                  <a:lnTo>
                    <a:pt x="11294" y="114194"/>
                  </a:lnTo>
                  <a:lnTo>
                    <a:pt x="31302" y="70647"/>
                  </a:lnTo>
                  <a:lnTo>
                    <a:pt x="60864" y="36841"/>
                  </a:lnTo>
                  <a:lnTo>
                    <a:pt x="99691" y="13340"/>
                  </a:lnTo>
                  <a:lnTo>
                    <a:pt x="146387" y="1478"/>
                  </a:lnTo>
                  <a:lnTo>
                    <a:pt x="17260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02336" y="1047354"/>
            <a:ext cx="7824470" cy="5584190"/>
            <a:chOff x="402336" y="1047354"/>
            <a:chExt cx="7824470" cy="558419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1854" y="1047354"/>
              <a:ext cx="7795660" cy="278666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2336" y="3825240"/>
              <a:ext cx="7824216" cy="280568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98093" y="1267713"/>
            <a:ext cx="7237730" cy="458978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565"/>
              </a:spcBef>
            </a:pP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32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computer</a:t>
            </a:r>
            <a:r>
              <a:rPr sz="3200" dirty="0">
                <a:solidFill>
                  <a:srgbClr val="FFFFFF"/>
                </a:solidFill>
                <a:latin typeface="Cambria"/>
                <a:cs typeface="Cambria"/>
              </a:rPr>
              <a:t> can</a:t>
            </a:r>
            <a:r>
              <a:rPr sz="32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mbria"/>
                <a:cs typeface="Cambria"/>
              </a:rPr>
              <a:t>generate</a:t>
            </a:r>
            <a:r>
              <a:rPr sz="3200" spc="-10" dirty="0">
                <a:solidFill>
                  <a:srgbClr val="FFFFFF"/>
                </a:solidFill>
                <a:latin typeface="Cambria"/>
                <a:cs typeface="Cambria"/>
              </a:rPr>
              <a:t> both 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 standardized</a:t>
            </a:r>
            <a:r>
              <a:rPr sz="32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32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mbria"/>
                <a:cs typeface="Cambria"/>
              </a:rPr>
              <a:t>individualized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mbria"/>
                <a:cs typeface="Cambria"/>
              </a:rPr>
              <a:t>care </a:t>
            </a:r>
            <a:r>
              <a:rPr sz="3200" spc="-69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plans. Nurses access the patients </a:t>
            </a:r>
            <a:r>
              <a:rPr sz="3200" spc="-15" dirty="0">
                <a:solidFill>
                  <a:srgbClr val="FFFFFF"/>
                </a:solidFill>
                <a:latin typeface="Cambria"/>
                <a:cs typeface="Cambria"/>
              </a:rPr>
              <a:t>stored </a:t>
            </a:r>
            <a:r>
              <a:rPr sz="32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mbria"/>
                <a:cs typeface="Cambria"/>
              </a:rPr>
              <a:t>care</a:t>
            </a:r>
            <a:r>
              <a:rPr sz="32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plan</a:t>
            </a:r>
            <a:r>
              <a:rPr sz="32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mbria"/>
                <a:cs typeface="Cambria"/>
              </a:rPr>
              <a:t>from</a:t>
            </a:r>
            <a:r>
              <a:rPr sz="32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32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mbria"/>
                <a:cs typeface="Cambria"/>
              </a:rPr>
              <a:t>centrally</a:t>
            </a:r>
            <a:r>
              <a:rPr sz="3200" spc="-10" dirty="0">
                <a:solidFill>
                  <a:srgbClr val="FFFFFF"/>
                </a:solidFill>
                <a:latin typeface="Cambria"/>
                <a:cs typeface="Cambria"/>
              </a:rPr>
              <a:t> located 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mbria"/>
                <a:cs typeface="Cambria"/>
              </a:rPr>
              <a:t>terminals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 at the</a:t>
            </a:r>
            <a:r>
              <a:rPr sz="32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nurses</a:t>
            </a:r>
            <a:r>
              <a:rPr sz="32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dirty="0">
                <a:solidFill>
                  <a:srgbClr val="FFFFFF"/>
                </a:solidFill>
                <a:latin typeface="Cambria"/>
                <a:cs typeface="Cambria"/>
              </a:rPr>
              <a:t>station</a:t>
            </a:r>
            <a:endParaRPr sz="320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37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450">
              <a:latin typeface="Cambria"/>
              <a:cs typeface="Cambria"/>
            </a:endParaRPr>
          </a:p>
          <a:p>
            <a:pPr marL="12700" marR="6350" algn="just">
              <a:lnSpc>
                <a:spcPct val="88000"/>
              </a:lnSpc>
            </a:pPr>
            <a:r>
              <a:rPr sz="3200" spc="-40" dirty="0">
                <a:solidFill>
                  <a:srgbClr val="FFFFFF"/>
                </a:solidFill>
                <a:latin typeface="Cambria"/>
                <a:cs typeface="Cambria"/>
              </a:rPr>
              <a:t>For 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individualized plan the nurse </a:t>
            </a:r>
            <a:r>
              <a:rPr sz="3200" dirty="0">
                <a:solidFill>
                  <a:srgbClr val="FFFFFF"/>
                </a:solidFill>
                <a:latin typeface="Cambria"/>
                <a:cs typeface="Cambria"/>
              </a:rPr>
              <a:t>chooses </a:t>
            </a:r>
            <a:r>
              <a:rPr sz="3200" spc="-69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32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appropriate</a:t>
            </a:r>
            <a:r>
              <a:rPr sz="3200" dirty="0">
                <a:solidFill>
                  <a:srgbClr val="FFFFFF"/>
                </a:solidFill>
                <a:latin typeface="Cambria"/>
                <a:cs typeface="Cambria"/>
              </a:rPr>
              <a:t> diagnosis</a:t>
            </a:r>
            <a:r>
              <a:rPr sz="32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mbria"/>
                <a:cs typeface="Cambria"/>
              </a:rPr>
              <a:t>from</a:t>
            </a:r>
            <a:r>
              <a:rPr sz="32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32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menu </a:t>
            </a:r>
            <a:r>
              <a:rPr sz="3200" spc="-69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suggested</a:t>
            </a:r>
            <a:r>
              <a:rPr sz="3200" spc="-25" dirty="0">
                <a:solidFill>
                  <a:srgbClr val="FFFFFF"/>
                </a:solidFill>
                <a:latin typeface="Cambria"/>
                <a:cs typeface="Cambria"/>
              </a:rPr>
              <a:t> by</a:t>
            </a:r>
            <a:r>
              <a:rPr sz="3200" spc="-5" dirty="0">
                <a:solidFill>
                  <a:srgbClr val="FFFFFF"/>
                </a:solidFill>
                <a:latin typeface="Cambria"/>
                <a:cs typeface="Cambria"/>
              </a:rPr>
              <a:t> the computer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60504" y="817625"/>
            <a:ext cx="6470650" cy="683260"/>
            <a:chOff x="960504" y="817625"/>
            <a:chExt cx="6470650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0504" y="1233313"/>
              <a:ext cx="6470134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495" y="822197"/>
              <a:ext cx="6457924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17363" y="904874"/>
              <a:ext cx="107314" cy="167640"/>
            </a:xfrm>
            <a:custGeom>
              <a:avLst/>
              <a:gdLst/>
              <a:ahLst/>
              <a:cxnLst/>
              <a:rect l="l" t="t" r="r" b="b"/>
              <a:pathLst>
                <a:path w="107314" h="167640">
                  <a:moveTo>
                    <a:pt x="59562" y="0"/>
                  </a:moveTo>
                  <a:lnTo>
                    <a:pt x="0" y="167639"/>
                  </a:lnTo>
                  <a:lnTo>
                    <a:pt x="107187" y="167639"/>
                  </a:lnTo>
                  <a:lnTo>
                    <a:pt x="5956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0928" y="857249"/>
              <a:ext cx="116586" cy="1772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1008" y="857249"/>
              <a:ext cx="118363" cy="17513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6053" y="857249"/>
              <a:ext cx="116598" cy="17729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66495" y="822197"/>
              <a:ext cx="6457950" cy="415925"/>
            </a:xfrm>
            <a:custGeom>
              <a:avLst/>
              <a:gdLst/>
              <a:ahLst/>
              <a:cxnLst/>
              <a:rect l="l" t="t" r="r" b="b"/>
              <a:pathLst>
                <a:path w="6457950" h="415925">
                  <a:moveTo>
                    <a:pt x="2832963" y="34798"/>
                  </a:moveTo>
                  <a:lnTo>
                    <a:pt x="2795371" y="45100"/>
                  </a:lnTo>
                  <a:lnTo>
                    <a:pt x="2768828" y="76073"/>
                  </a:lnTo>
                  <a:lnTo>
                    <a:pt x="2753112" y="128460"/>
                  </a:lnTo>
                  <a:lnTo>
                    <a:pt x="2747873" y="203326"/>
                  </a:lnTo>
                  <a:lnTo>
                    <a:pt x="2749228" y="245350"/>
                  </a:lnTo>
                  <a:lnTo>
                    <a:pt x="2760035" y="312251"/>
                  </a:lnTo>
                  <a:lnTo>
                    <a:pt x="2781655" y="356300"/>
                  </a:lnTo>
                  <a:lnTo>
                    <a:pt x="2814612" y="378259"/>
                  </a:lnTo>
                  <a:lnTo>
                    <a:pt x="2835376" y="381000"/>
                  </a:lnTo>
                  <a:lnTo>
                    <a:pt x="2846397" y="380218"/>
                  </a:lnTo>
                  <a:lnTo>
                    <a:pt x="2882005" y="361872"/>
                  </a:lnTo>
                  <a:lnTo>
                    <a:pt x="2905071" y="322492"/>
                  </a:lnTo>
                  <a:lnTo>
                    <a:pt x="2914751" y="281559"/>
                  </a:lnTo>
                  <a:lnTo>
                    <a:pt x="2918787" y="232695"/>
                  </a:lnTo>
                  <a:lnTo>
                    <a:pt x="2919069" y="214884"/>
                  </a:lnTo>
                  <a:lnTo>
                    <a:pt x="2918476" y="186453"/>
                  </a:lnTo>
                  <a:lnTo>
                    <a:pt x="2913765" y="136784"/>
                  </a:lnTo>
                  <a:lnTo>
                    <a:pt x="2904389" y="96803"/>
                  </a:lnTo>
                  <a:lnTo>
                    <a:pt x="2881350" y="55244"/>
                  </a:lnTo>
                  <a:lnTo>
                    <a:pt x="2847060" y="36081"/>
                  </a:lnTo>
                  <a:lnTo>
                    <a:pt x="2832963" y="34798"/>
                  </a:lnTo>
                  <a:close/>
                </a:path>
                <a:path w="6457950" h="415925">
                  <a:moveTo>
                    <a:pt x="947775" y="34798"/>
                  </a:moveTo>
                  <a:lnTo>
                    <a:pt x="910183" y="45100"/>
                  </a:lnTo>
                  <a:lnTo>
                    <a:pt x="883640" y="76073"/>
                  </a:lnTo>
                  <a:lnTo>
                    <a:pt x="867924" y="128460"/>
                  </a:lnTo>
                  <a:lnTo>
                    <a:pt x="862685" y="203326"/>
                  </a:lnTo>
                  <a:lnTo>
                    <a:pt x="864040" y="245350"/>
                  </a:lnTo>
                  <a:lnTo>
                    <a:pt x="874847" y="312251"/>
                  </a:lnTo>
                  <a:lnTo>
                    <a:pt x="896467" y="356300"/>
                  </a:lnTo>
                  <a:lnTo>
                    <a:pt x="929424" y="378259"/>
                  </a:lnTo>
                  <a:lnTo>
                    <a:pt x="950188" y="381000"/>
                  </a:lnTo>
                  <a:lnTo>
                    <a:pt x="961209" y="380218"/>
                  </a:lnTo>
                  <a:lnTo>
                    <a:pt x="996817" y="361872"/>
                  </a:lnTo>
                  <a:lnTo>
                    <a:pt x="1019883" y="322492"/>
                  </a:lnTo>
                  <a:lnTo>
                    <a:pt x="1029563" y="281559"/>
                  </a:lnTo>
                  <a:lnTo>
                    <a:pt x="1033599" y="232695"/>
                  </a:lnTo>
                  <a:lnTo>
                    <a:pt x="1033881" y="214884"/>
                  </a:lnTo>
                  <a:lnTo>
                    <a:pt x="1033288" y="186453"/>
                  </a:lnTo>
                  <a:lnTo>
                    <a:pt x="1028577" y="136784"/>
                  </a:lnTo>
                  <a:lnTo>
                    <a:pt x="1019201" y="96803"/>
                  </a:lnTo>
                  <a:lnTo>
                    <a:pt x="996162" y="55244"/>
                  </a:lnTo>
                  <a:lnTo>
                    <a:pt x="961872" y="36081"/>
                  </a:lnTo>
                  <a:lnTo>
                    <a:pt x="947775" y="34798"/>
                  </a:lnTo>
                  <a:close/>
                </a:path>
                <a:path w="6457950" h="415925">
                  <a:moveTo>
                    <a:pt x="5694273" y="4699"/>
                  </a:moveTo>
                  <a:lnTo>
                    <a:pt x="5814796" y="4699"/>
                  </a:lnTo>
                  <a:lnTo>
                    <a:pt x="5920206" y="187832"/>
                  </a:lnTo>
                  <a:lnTo>
                    <a:pt x="5945860" y="234568"/>
                  </a:lnTo>
                  <a:lnTo>
                    <a:pt x="5967470" y="276859"/>
                  </a:lnTo>
                  <a:lnTo>
                    <a:pt x="5973800" y="290194"/>
                  </a:lnTo>
                  <a:lnTo>
                    <a:pt x="5978499" y="290194"/>
                  </a:lnTo>
                  <a:lnTo>
                    <a:pt x="5977092" y="253835"/>
                  </a:lnTo>
                  <a:lnTo>
                    <a:pt x="5976102" y="215820"/>
                  </a:lnTo>
                  <a:lnTo>
                    <a:pt x="5975517" y="176162"/>
                  </a:lnTo>
                  <a:lnTo>
                    <a:pt x="5975324" y="134874"/>
                  </a:lnTo>
                  <a:lnTo>
                    <a:pt x="5975324" y="79501"/>
                  </a:lnTo>
                  <a:lnTo>
                    <a:pt x="5975229" y="70473"/>
                  </a:lnTo>
                  <a:lnTo>
                    <a:pt x="5964275" y="32892"/>
                  </a:lnTo>
                  <a:lnTo>
                    <a:pt x="5960846" y="30987"/>
                  </a:lnTo>
                  <a:lnTo>
                    <a:pt x="5957417" y="28955"/>
                  </a:lnTo>
                  <a:lnTo>
                    <a:pt x="5951575" y="26797"/>
                  </a:lnTo>
                  <a:lnTo>
                    <a:pt x="5943447" y="24384"/>
                  </a:lnTo>
                  <a:lnTo>
                    <a:pt x="5943447" y="4699"/>
                  </a:lnTo>
                  <a:lnTo>
                    <a:pt x="6055969" y="4699"/>
                  </a:lnTo>
                  <a:lnTo>
                    <a:pt x="6055969" y="24384"/>
                  </a:lnTo>
                  <a:lnTo>
                    <a:pt x="6047968" y="26924"/>
                  </a:lnTo>
                  <a:lnTo>
                    <a:pt x="6042380" y="29082"/>
                  </a:lnTo>
                  <a:lnTo>
                    <a:pt x="6039078" y="30987"/>
                  </a:lnTo>
                  <a:lnTo>
                    <a:pt x="6035903" y="32765"/>
                  </a:lnTo>
                  <a:lnTo>
                    <a:pt x="6033109" y="35051"/>
                  </a:lnTo>
                  <a:lnTo>
                    <a:pt x="6030823" y="38100"/>
                  </a:lnTo>
                  <a:lnTo>
                    <a:pt x="6028537" y="41021"/>
                  </a:lnTo>
                  <a:lnTo>
                    <a:pt x="6026759" y="45592"/>
                  </a:lnTo>
                  <a:lnTo>
                    <a:pt x="6023838" y="79501"/>
                  </a:lnTo>
                  <a:lnTo>
                    <a:pt x="6023838" y="411099"/>
                  </a:lnTo>
                  <a:lnTo>
                    <a:pt x="5948146" y="411099"/>
                  </a:lnTo>
                  <a:lnTo>
                    <a:pt x="5814288" y="179450"/>
                  </a:lnTo>
                  <a:lnTo>
                    <a:pt x="5790777" y="137461"/>
                  </a:lnTo>
                  <a:lnTo>
                    <a:pt x="5774410" y="105663"/>
                  </a:lnTo>
                  <a:lnTo>
                    <a:pt x="5771743" y="105663"/>
                  </a:lnTo>
                  <a:lnTo>
                    <a:pt x="5773003" y="138100"/>
                  </a:lnTo>
                  <a:lnTo>
                    <a:pt x="5773918" y="171418"/>
                  </a:lnTo>
                  <a:lnTo>
                    <a:pt x="5774476" y="205640"/>
                  </a:lnTo>
                  <a:lnTo>
                    <a:pt x="5774664" y="240791"/>
                  </a:lnTo>
                  <a:lnTo>
                    <a:pt x="5774664" y="336676"/>
                  </a:lnTo>
                  <a:lnTo>
                    <a:pt x="5774807" y="346987"/>
                  </a:lnTo>
                  <a:lnTo>
                    <a:pt x="5784951" y="382015"/>
                  </a:lnTo>
                  <a:lnTo>
                    <a:pt x="5788761" y="385444"/>
                  </a:lnTo>
                  <a:lnTo>
                    <a:pt x="5796127" y="388619"/>
                  </a:lnTo>
                  <a:lnTo>
                    <a:pt x="5806795" y="391413"/>
                  </a:lnTo>
                  <a:lnTo>
                    <a:pt x="5806795" y="411099"/>
                  </a:lnTo>
                  <a:lnTo>
                    <a:pt x="5694273" y="411099"/>
                  </a:lnTo>
                  <a:lnTo>
                    <a:pt x="5694273" y="391413"/>
                  </a:lnTo>
                  <a:lnTo>
                    <a:pt x="5701639" y="389381"/>
                  </a:lnTo>
                  <a:lnTo>
                    <a:pt x="5707481" y="387223"/>
                  </a:lnTo>
                  <a:lnTo>
                    <a:pt x="5711672" y="384810"/>
                  </a:lnTo>
                  <a:lnTo>
                    <a:pt x="5715990" y="382524"/>
                  </a:lnTo>
                  <a:lnTo>
                    <a:pt x="5719165" y="379222"/>
                  </a:lnTo>
                  <a:lnTo>
                    <a:pt x="5721197" y="375157"/>
                  </a:lnTo>
                  <a:lnTo>
                    <a:pt x="5723356" y="371093"/>
                  </a:lnTo>
                  <a:lnTo>
                    <a:pt x="5724626" y="366013"/>
                  </a:lnTo>
                  <a:lnTo>
                    <a:pt x="5725261" y="359790"/>
                  </a:lnTo>
                  <a:lnTo>
                    <a:pt x="5725896" y="353694"/>
                  </a:lnTo>
                  <a:lnTo>
                    <a:pt x="5726150" y="345948"/>
                  </a:lnTo>
                  <a:lnTo>
                    <a:pt x="5726150" y="336676"/>
                  </a:lnTo>
                  <a:lnTo>
                    <a:pt x="5726150" y="79121"/>
                  </a:lnTo>
                  <a:lnTo>
                    <a:pt x="5726031" y="68835"/>
                  </a:lnTo>
                  <a:lnTo>
                    <a:pt x="5712053" y="30479"/>
                  </a:lnTo>
                  <a:lnTo>
                    <a:pt x="5694273" y="24384"/>
                  </a:lnTo>
                  <a:lnTo>
                    <a:pt x="5694273" y="4699"/>
                  </a:lnTo>
                  <a:close/>
                </a:path>
                <a:path w="6457950" h="415925">
                  <a:moveTo>
                    <a:pt x="5481802" y="4699"/>
                  </a:moveTo>
                  <a:lnTo>
                    <a:pt x="5638139" y="4699"/>
                  </a:lnTo>
                  <a:lnTo>
                    <a:pt x="5638139" y="24384"/>
                  </a:lnTo>
                  <a:lnTo>
                    <a:pt x="5630011" y="26542"/>
                  </a:lnTo>
                  <a:lnTo>
                    <a:pt x="5623915" y="28955"/>
                  </a:lnTo>
                  <a:lnTo>
                    <a:pt x="5620105" y="31368"/>
                  </a:lnTo>
                  <a:lnTo>
                    <a:pt x="5616168" y="33909"/>
                  </a:lnTo>
                  <a:lnTo>
                    <a:pt x="5613247" y="36829"/>
                  </a:lnTo>
                  <a:lnTo>
                    <a:pt x="5611342" y="40512"/>
                  </a:lnTo>
                  <a:lnTo>
                    <a:pt x="5609310" y="44068"/>
                  </a:lnTo>
                  <a:lnTo>
                    <a:pt x="5607913" y="48640"/>
                  </a:lnTo>
                  <a:lnTo>
                    <a:pt x="5607151" y="54482"/>
                  </a:lnTo>
                  <a:lnTo>
                    <a:pt x="5606389" y="60198"/>
                  </a:lnTo>
                  <a:lnTo>
                    <a:pt x="5606008" y="68579"/>
                  </a:lnTo>
                  <a:lnTo>
                    <a:pt x="5606008" y="79755"/>
                  </a:lnTo>
                  <a:lnTo>
                    <a:pt x="5606008" y="336296"/>
                  </a:lnTo>
                  <a:lnTo>
                    <a:pt x="5606008" y="343280"/>
                  </a:lnTo>
                  <a:lnTo>
                    <a:pt x="5606135" y="349757"/>
                  </a:lnTo>
                  <a:lnTo>
                    <a:pt x="5606516" y="355726"/>
                  </a:lnTo>
                  <a:lnTo>
                    <a:pt x="5606897" y="361568"/>
                  </a:lnTo>
                  <a:lnTo>
                    <a:pt x="5607786" y="366522"/>
                  </a:lnTo>
                  <a:lnTo>
                    <a:pt x="5608929" y="370204"/>
                  </a:lnTo>
                  <a:lnTo>
                    <a:pt x="5610072" y="374014"/>
                  </a:lnTo>
                  <a:lnTo>
                    <a:pt x="5611850" y="377189"/>
                  </a:lnTo>
                  <a:lnTo>
                    <a:pt x="5614136" y="379729"/>
                  </a:lnTo>
                  <a:lnTo>
                    <a:pt x="5616422" y="382397"/>
                  </a:lnTo>
                  <a:lnTo>
                    <a:pt x="5638139" y="391413"/>
                  </a:lnTo>
                  <a:lnTo>
                    <a:pt x="5638139" y="411099"/>
                  </a:lnTo>
                  <a:lnTo>
                    <a:pt x="5481802" y="411099"/>
                  </a:lnTo>
                  <a:lnTo>
                    <a:pt x="5481802" y="391413"/>
                  </a:lnTo>
                  <a:lnTo>
                    <a:pt x="5489168" y="389381"/>
                  </a:lnTo>
                  <a:lnTo>
                    <a:pt x="5495010" y="387223"/>
                  </a:lnTo>
                  <a:lnTo>
                    <a:pt x="5499201" y="384937"/>
                  </a:lnTo>
                  <a:lnTo>
                    <a:pt x="5503519" y="382650"/>
                  </a:lnTo>
                  <a:lnTo>
                    <a:pt x="5506694" y="379475"/>
                  </a:lnTo>
                  <a:lnTo>
                    <a:pt x="5508726" y="375412"/>
                  </a:lnTo>
                  <a:lnTo>
                    <a:pt x="5510885" y="371348"/>
                  </a:lnTo>
                  <a:lnTo>
                    <a:pt x="5512155" y="366267"/>
                  </a:lnTo>
                  <a:lnTo>
                    <a:pt x="5512790" y="360044"/>
                  </a:lnTo>
                  <a:lnTo>
                    <a:pt x="5513425" y="353694"/>
                  </a:lnTo>
                  <a:lnTo>
                    <a:pt x="5513679" y="345821"/>
                  </a:lnTo>
                  <a:lnTo>
                    <a:pt x="5513679" y="336296"/>
                  </a:lnTo>
                  <a:lnTo>
                    <a:pt x="5513679" y="79501"/>
                  </a:lnTo>
                  <a:lnTo>
                    <a:pt x="5513679" y="69976"/>
                  </a:lnTo>
                  <a:lnTo>
                    <a:pt x="5513425" y="62102"/>
                  </a:lnTo>
                  <a:lnTo>
                    <a:pt x="5499582" y="30987"/>
                  </a:lnTo>
                  <a:lnTo>
                    <a:pt x="5495264" y="28575"/>
                  </a:lnTo>
                  <a:lnTo>
                    <a:pt x="5489422" y="26415"/>
                  </a:lnTo>
                  <a:lnTo>
                    <a:pt x="5481802" y="24384"/>
                  </a:lnTo>
                  <a:lnTo>
                    <a:pt x="5481802" y="4699"/>
                  </a:lnTo>
                  <a:close/>
                </a:path>
                <a:path w="6457950" h="415925">
                  <a:moveTo>
                    <a:pt x="5066385" y="4699"/>
                  </a:moveTo>
                  <a:lnTo>
                    <a:pt x="5186908" y="4699"/>
                  </a:lnTo>
                  <a:lnTo>
                    <a:pt x="5292318" y="187832"/>
                  </a:lnTo>
                  <a:lnTo>
                    <a:pt x="5317972" y="234568"/>
                  </a:lnTo>
                  <a:lnTo>
                    <a:pt x="5339582" y="276859"/>
                  </a:lnTo>
                  <a:lnTo>
                    <a:pt x="5345912" y="290194"/>
                  </a:lnTo>
                  <a:lnTo>
                    <a:pt x="5350611" y="290194"/>
                  </a:lnTo>
                  <a:lnTo>
                    <a:pt x="5349204" y="253835"/>
                  </a:lnTo>
                  <a:lnTo>
                    <a:pt x="5348214" y="215820"/>
                  </a:lnTo>
                  <a:lnTo>
                    <a:pt x="5347629" y="176162"/>
                  </a:lnTo>
                  <a:lnTo>
                    <a:pt x="5347436" y="134874"/>
                  </a:lnTo>
                  <a:lnTo>
                    <a:pt x="5347436" y="79501"/>
                  </a:lnTo>
                  <a:lnTo>
                    <a:pt x="5347341" y="70473"/>
                  </a:lnTo>
                  <a:lnTo>
                    <a:pt x="5336387" y="32892"/>
                  </a:lnTo>
                  <a:lnTo>
                    <a:pt x="5332958" y="30987"/>
                  </a:lnTo>
                  <a:lnTo>
                    <a:pt x="5329529" y="28955"/>
                  </a:lnTo>
                  <a:lnTo>
                    <a:pt x="5323687" y="26797"/>
                  </a:lnTo>
                  <a:lnTo>
                    <a:pt x="5315559" y="24384"/>
                  </a:lnTo>
                  <a:lnTo>
                    <a:pt x="5315559" y="4699"/>
                  </a:lnTo>
                  <a:lnTo>
                    <a:pt x="5428081" y="4699"/>
                  </a:lnTo>
                  <a:lnTo>
                    <a:pt x="5428081" y="24384"/>
                  </a:lnTo>
                  <a:lnTo>
                    <a:pt x="5420080" y="26924"/>
                  </a:lnTo>
                  <a:lnTo>
                    <a:pt x="5414492" y="29082"/>
                  </a:lnTo>
                  <a:lnTo>
                    <a:pt x="5411190" y="30987"/>
                  </a:lnTo>
                  <a:lnTo>
                    <a:pt x="5408015" y="32765"/>
                  </a:lnTo>
                  <a:lnTo>
                    <a:pt x="5405221" y="35051"/>
                  </a:lnTo>
                  <a:lnTo>
                    <a:pt x="5402935" y="38100"/>
                  </a:lnTo>
                  <a:lnTo>
                    <a:pt x="5400649" y="41021"/>
                  </a:lnTo>
                  <a:lnTo>
                    <a:pt x="5398871" y="45592"/>
                  </a:lnTo>
                  <a:lnTo>
                    <a:pt x="5395950" y="79501"/>
                  </a:lnTo>
                  <a:lnTo>
                    <a:pt x="5395950" y="411099"/>
                  </a:lnTo>
                  <a:lnTo>
                    <a:pt x="5320258" y="411099"/>
                  </a:lnTo>
                  <a:lnTo>
                    <a:pt x="5186400" y="179450"/>
                  </a:lnTo>
                  <a:lnTo>
                    <a:pt x="5162889" y="137461"/>
                  </a:lnTo>
                  <a:lnTo>
                    <a:pt x="5146522" y="105663"/>
                  </a:lnTo>
                  <a:lnTo>
                    <a:pt x="5143855" y="105663"/>
                  </a:lnTo>
                  <a:lnTo>
                    <a:pt x="5145115" y="138100"/>
                  </a:lnTo>
                  <a:lnTo>
                    <a:pt x="5146030" y="171418"/>
                  </a:lnTo>
                  <a:lnTo>
                    <a:pt x="5146588" y="205640"/>
                  </a:lnTo>
                  <a:lnTo>
                    <a:pt x="5146776" y="240791"/>
                  </a:lnTo>
                  <a:lnTo>
                    <a:pt x="5146776" y="336676"/>
                  </a:lnTo>
                  <a:lnTo>
                    <a:pt x="5146919" y="346987"/>
                  </a:lnTo>
                  <a:lnTo>
                    <a:pt x="5157063" y="382015"/>
                  </a:lnTo>
                  <a:lnTo>
                    <a:pt x="5160873" y="385444"/>
                  </a:lnTo>
                  <a:lnTo>
                    <a:pt x="5168239" y="388619"/>
                  </a:lnTo>
                  <a:lnTo>
                    <a:pt x="5178907" y="391413"/>
                  </a:lnTo>
                  <a:lnTo>
                    <a:pt x="5178907" y="411099"/>
                  </a:lnTo>
                  <a:lnTo>
                    <a:pt x="5066385" y="411099"/>
                  </a:lnTo>
                  <a:lnTo>
                    <a:pt x="5066385" y="391413"/>
                  </a:lnTo>
                  <a:lnTo>
                    <a:pt x="5073751" y="389381"/>
                  </a:lnTo>
                  <a:lnTo>
                    <a:pt x="5079593" y="387223"/>
                  </a:lnTo>
                  <a:lnTo>
                    <a:pt x="5083784" y="384810"/>
                  </a:lnTo>
                  <a:lnTo>
                    <a:pt x="5088102" y="382524"/>
                  </a:lnTo>
                  <a:lnTo>
                    <a:pt x="5091277" y="379222"/>
                  </a:lnTo>
                  <a:lnTo>
                    <a:pt x="5093309" y="375157"/>
                  </a:lnTo>
                  <a:lnTo>
                    <a:pt x="5095468" y="371093"/>
                  </a:lnTo>
                  <a:lnTo>
                    <a:pt x="5096738" y="366013"/>
                  </a:lnTo>
                  <a:lnTo>
                    <a:pt x="5097373" y="359790"/>
                  </a:lnTo>
                  <a:lnTo>
                    <a:pt x="5098008" y="353694"/>
                  </a:lnTo>
                  <a:lnTo>
                    <a:pt x="5098262" y="345948"/>
                  </a:lnTo>
                  <a:lnTo>
                    <a:pt x="5098262" y="336676"/>
                  </a:lnTo>
                  <a:lnTo>
                    <a:pt x="5098262" y="79121"/>
                  </a:lnTo>
                  <a:lnTo>
                    <a:pt x="5098143" y="68835"/>
                  </a:lnTo>
                  <a:lnTo>
                    <a:pt x="5084165" y="30479"/>
                  </a:lnTo>
                  <a:lnTo>
                    <a:pt x="5066385" y="24384"/>
                  </a:lnTo>
                  <a:lnTo>
                    <a:pt x="5066385" y="4699"/>
                  </a:lnTo>
                  <a:close/>
                </a:path>
                <a:path w="6457950" h="415925">
                  <a:moveTo>
                    <a:pt x="4651857" y="4699"/>
                  </a:moveTo>
                  <a:lnTo>
                    <a:pt x="4772380" y="4699"/>
                  </a:lnTo>
                  <a:lnTo>
                    <a:pt x="4877790" y="187832"/>
                  </a:lnTo>
                  <a:lnTo>
                    <a:pt x="4903444" y="234568"/>
                  </a:lnTo>
                  <a:lnTo>
                    <a:pt x="4925054" y="276859"/>
                  </a:lnTo>
                  <a:lnTo>
                    <a:pt x="4931384" y="290194"/>
                  </a:lnTo>
                  <a:lnTo>
                    <a:pt x="4936083" y="290194"/>
                  </a:lnTo>
                  <a:lnTo>
                    <a:pt x="4934676" y="253835"/>
                  </a:lnTo>
                  <a:lnTo>
                    <a:pt x="4933686" y="215820"/>
                  </a:lnTo>
                  <a:lnTo>
                    <a:pt x="4933101" y="176162"/>
                  </a:lnTo>
                  <a:lnTo>
                    <a:pt x="4932908" y="134874"/>
                  </a:lnTo>
                  <a:lnTo>
                    <a:pt x="4932908" y="79501"/>
                  </a:lnTo>
                  <a:lnTo>
                    <a:pt x="4932813" y="70473"/>
                  </a:lnTo>
                  <a:lnTo>
                    <a:pt x="4921859" y="32892"/>
                  </a:lnTo>
                  <a:lnTo>
                    <a:pt x="4918430" y="30987"/>
                  </a:lnTo>
                  <a:lnTo>
                    <a:pt x="4915001" y="28955"/>
                  </a:lnTo>
                  <a:lnTo>
                    <a:pt x="4909159" y="26797"/>
                  </a:lnTo>
                  <a:lnTo>
                    <a:pt x="4901031" y="24384"/>
                  </a:lnTo>
                  <a:lnTo>
                    <a:pt x="4901031" y="4699"/>
                  </a:lnTo>
                  <a:lnTo>
                    <a:pt x="5013553" y="4699"/>
                  </a:lnTo>
                  <a:lnTo>
                    <a:pt x="5013553" y="24384"/>
                  </a:lnTo>
                  <a:lnTo>
                    <a:pt x="5005552" y="26924"/>
                  </a:lnTo>
                  <a:lnTo>
                    <a:pt x="4999964" y="29082"/>
                  </a:lnTo>
                  <a:lnTo>
                    <a:pt x="4996662" y="30987"/>
                  </a:lnTo>
                  <a:lnTo>
                    <a:pt x="4993487" y="32765"/>
                  </a:lnTo>
                  <a:lnTo>
                    <a:pt x="4990693" y="35051"/>
                  </a:lnTo>
                  <a:lnTo>
                    <a:pt x="4988407" y="38100"/>
                  </a:lnTo>
                  <a:lnTo>
                    <a:pt x="4986121" y="41021"/>
                  </a:lnTo>
                  <a:lnTo>
                    <a:pt x="4984343" y="45592"/>
                  </a:lnTo>
                  <a:lnTo>
                    <a:pt x="4981422" y="79501"/>
                  </a:lnTo>
                  <a:lnTo>
                    <a:pt x="4981422" y="411099"/>
                  </a:lnTo>
                  <a:lnTo>
                    <a:pt x="4905730" y="411099"/>
                  </a:lnTo>
                  <a:lnTo>
                    <a:pt x="4771872" y="179450"/>
                  </a:lnTo>
                  <a:lnTo>
                    <a:pt x="4748361" y="137461"/>
                  </a:lnTo>
                  <a:lnTo>
                    <a:pt x="4731994" y="105663"/>
                  </a:lnTo>
                  <a:lnTo>
                    <a:pt x="4729327" y="105663"/>
                  </a:lnTo>
                  <a:lnTo>
                    <a:pt x="4730587" y="138100"/>
                  </a:lnTo>
                  <a:lnTo>
                    <a:pt x="4731502" y="171418"/>
                  </a:lnTo>
                  <a:lnTo>
                    <a:pt x="4732060" y="205640"/>
                  </a:lnTo>
                  <a:lnTo>
                    <a:pt x="4732248" y="240791"/>
                  </a:lnTo>
                  <a:lnTo>
                    <a:pt x="4732248" y="336676"/>
                  </a:lnTo>
                  <a:lnTo>
                    <a:pt x="4732391" y="346987"/>
                  </a:lnTo>
                  <a:lnTo>
                    <a:pt x="4742535" y="382015"/>
                  </a:lnTo>
                  <a:lnTo>
                    <a:pt x="4746345" y="385444"/>
                  </a:lnTo>
                  <a:lnTo>
                    <a:pt x="4753711" y="388619"/>
                  </a:lnTo>
                  <a:lnTo>
                    <a:pt x="4764379" y="391413"/>
                  </a:lnTo>
                  <a:lnTo>
                    <a:pt x="4764379" y="411099"/>
                  </a:lnTo>
                  <a:lnTo>
                    <a:pt x="4651857" y="411099"/>
                  </a:lnTo>
                  <a:lnTo>
                    <a:pt x="4651857" y="391413"/>
                  </a:lnTo>
                  <a:lnTo>
                    <a:pt x="4659223" y="389381"/>
                  </a:lnTo>
                  <a:lnTo>
                    <a:pt x="4665065" y="387223"/>
                  </a:lnTo>
                  <a:lnTo>
                    <a:pt x="4669256" y="384810"/>
                  </a:lnTo>
                  <a:lnTo>
                    <a:pt x="4673574" y="382524"/>
                  </a:lnTo>
                  <a:lnTo>
                    <a:pt x="4676749" y="379222"/>
                  </a:lnTo>
                  <a:lnTo>
                    <a:pt x="4678781" y="375157"/>
                  </a:lnTo>
                  <a:lnTo>
                    <a:pt x="4680940" y="371093"/>
                  </a:lnTo>
                  <a:lnTo>
                    <a:pt x="4682210" y="366013"/>
                  </a:lnTo>
                  <a:lnTo>
                    <a:pt x="4682845" y="359790"/>
                  </a:lnTo>
                  <a:lnTo>
                    <a:pt x="4683480" y="353694"/>
                  </a:lnTo>
                  <a:lnTo>
                    <a:pt x="4683734" y="345948"/>
                  </a:lnTo>
                  <a:lnTo>
                    <a:pt x="4683734" y="336676"/>
                  </a:lnTo>
                  <a:lnTo>
                    <a:pt x="4683734" y="79121"/>
                  </a:lnTo>
                  <a:lnTo>
                    <a:pt x="4683615" y="68835"/>
                  </a:lnTo>
                  <a:lnTo>
                    <a:pt x="4669637" y="30479"/>
                  </a:lnTo>
                  <a:lnTo>
                    <a:pt x="4651857" y="24384"/>
                  </a:lnTo>
                  <a:lnTo>
                    <a:pt x="4651857" y="4699"/>
                  </a:lnTo>
                  <a:close/>
                </a:path>
                <a:path w="6457950" h="415925">
                  <a:moveTo>
                    <a:pt x="3919702" y="4699"/>
                  </a:moveTo>
                  <a:lnTo>
                    <a:pt x="4076039" y="4699"/>
                  </a:lnTo>
                  <a:lnTo>
                    <a:pt x="4076039" y="24384"/>
                  </a:lnTo>
                  <a:lnTo>
                    <a:pt x="4068800" y="26415"/>
                  </a:lnTo>
                  <a:lnTo>
                    <a:pt x="4063212" y="28448"/>
                  </a:lnTo>
                  <a:lnTo>
                    <a:pt x="4044924" y="55499"/>
                  </a:lnTo>
                  <a:lnTo>
                    <a:pt x="4044162" y="61722"/>
                  </a:lnTo>
                  <a:lnTo>
                    <a:pt x="4043908" y="69596"/>
                  </a:lnTo>
                  <a:lnTo>
                    <a:pt x="4043908" y="79121"/>
                  </a:lnTo>
                  <a:lnTo>
                    <a:pt x="4043908" y="375665"/>
                  </a:lnTo>
                  <a:lnTo>
                    <a:pt x="4101566" y="375665"/>
                  </a:lnTo>
                  <a:lnTo>
                    <a:pt x="4109803" y="375330"/>
                  </a:lnTo>
                  <a:lnTo>
                    <a:pt x="4147286" y="353694"/>
                  </a:lnTo>
                  <a:lnTo>
                    <a:pt x="4162986" y="315708"/>
                  </a:lnTo>
                  <a:lnTo>
                    <a:pt x="4169130" y="290829"/>
                  </a:lnTo>
                  <a:lnTo>
                    <a:pt x="4209897" y="290829"/>
                  </a:lnTo>
                  <a:lnTo>
                    <a:pt x="4203420" y="411099"/>
                  </a:lnTo>
                  <a:lnTo>
                    <a:pt x="3919702" y="411099"/>
                  </a:lnTo>
                  <a:lnTo>
                    <a:pt x="3919702" y="391413"/>
                  </a:lnTo>
                  <a:lnTo>
                    <a:pt x="3927068" y="389381"/>
                  </a:lnTo>
                  <a:lnTo>
                    <a:pt x="3932910" y="387223"/>
                  </a:lnTo>
                  <a:lnTo>
                    <a:pt x="3937101" y="384810"/>
                  </a:lnTo>
                  <a:lnTo>
                    <a:pt x="3941419" y="382524"/>
                  </a:lnTo>
                  <a:lnTo>
                    <a:pt x="3944594" y="379222"/>
                  </a:lnTo>
                  <a:lnTo>
                    <a:pt x="3946626" y="375157"/>
                  </a:lnTo>
                  <a:lnTo>
                    <a:pt x="3948785" y="371093"/>
                  </a:lnTo>
                  <a:lnTo>
                    <a:pt x="3950055" y="365887"/>
                  </a:lnTo>
                  <a:lnTo>
                    <a:pt x="3950690" y="359663"/>
                  </a:lnTo>
                  <a:lnTo>
                    <a:pt x="3951325" y="353440"/>
                  </a:lnTo>
                  <a:lnTo>
                    <a:pt x="3951579" y="345566"/>
                  </a:lnTo>
                  <a:lnTo>
                    <a:pt x="3951579" y="336041"/>
                  </a:lnTo>
                  <a:lnTo>
                    <a:pt x="3951579" y="79755"/>
                  </a:lnTo>
                  <a:lnTo>
                    <a:pt x="3951579" y="70357"/>
                  </a:lnTo>
                  <a:lnTo>
                    <a:pt x="3951325" y="62611"/>
                  </a:lnTo>
                  <a:lnTo>
                    <a:pt x="3950817" y="56261"/>
                  </a:lnTo>
                  <a:lnTo>
                    <a:pt x="3950309" y="49911"/>
                  </a:lnTo>
                  <a:lnTo>
                    <a:pt x="3949039" y="44703"/>
                  </a:lnTo>
                  <a:lnTo>
                    <a:pt x="3947007" y="40766"/>
                  </a:lnTo>
                  <a:lnTo>
                    <a:pt x="3944848" y="36829"/>
                  </a:lnTo>
                  <a:lnTo>
                    <a:pt x="3941673" y="33527"/>
                  </a:lnTo>
                  <a:lnTo>
                    <a:pt x="3937482" y="31114"/>
                  </a:lnTo>
                  <a:lnTo>
                    <a:pt x="3933164" y="28575"/>
                  </a:lnTo>
                  <a:lnTo>
                    <a:pt x="3927322" y="26415"/>
                  </a:lnTo>
                  <a:lnTo>
                    <a:pt x="3919702" y="24384"/>
                  </a:lnTo>
                  <a:lnTo>
                    <a:pt x="3919702" y="4699"/>
                  </a:lnTo>
                  <a:close/>
                </a:path>
                <a:path w="6457950" h="415925">
                  <a:moveTo>
                    <a:pt x="3544798" y="4699"/>
                  </a:moveTo>
                  <a:lnTo>
                    <a:pt x="3717772" y="4699"/>
                  </a:lnTo>
                  <a:lnTo>
                    <a:pt x="3753038" y="6387"/>
                  </a:lnTo>
                  <a:lnTo>
                    <a:pt x="3809426" y="19861"/>
                  </a:lnTo>
                  <a:lnTo>
                    <a:pt x="3846977" y="46938"/>
                  </a:lnTo>
                  <a:lnTo>
                    <a:pt x="3865785" y="88380"/>
                  </a:lnTo>
                  <a:lnTo>
                    <a:pt x="3868140" y="114553"/>
                  </a:lnTo>
                  <a:lnTo>
                    <a:pt x="3867025" y="133703"/>
                  </a:lnTo>
                  <a:lnTo>
                    <a:pt x="3850487" y="183387"/>
                  </a:lnTo>
                  <a:lnTo>
                    <a:pt x="3815251" y="219178"/>
                  </a:lnTo>
                  <a:lnTo>
                    <a:pt x="3762095" y="238791"/>
                  </a:lnTo>
                  <a:lnTo>
                    <a:pt x="3716248" y="242569"/>
                  </a:lnTo>
                  <a:lnTo>
                    <a:pt x="3702490" y="242498"/>
                  </a:lnTo>
                  <a:lnTo>
                    <a:pt x="3690007" y="242284"/>
                  </a:lnTo>
                  <a:lnTo>
                    <a:pt x="3678833" y="241927"/>
                  </a:lnTo>
                  <a:lnTo>
                    <a:pt x="3669004" y="241426"/>
                  </a:lnTo>
                  <a:lnTo>
                    <a:pt x="3669004" y="336676"/>
                  </a:lnTo>
                  <a:lnTo>
                    <a:pt x="3675354" y="377571"/>
                  </a:lnTo>
                  <a:lnTo>
                    <a:pt x="3677640" y="380873"/>
                  </a:lnTo>
                  <a:lnTo>
                    <a:pt x="3704945" y="391413"/>
                  </a:lnTo>
                  <a:lnTo>
                    <a:pt x="3704945" y="411099"/>
                  </a:lnTo>
                  <a:lnTo>
                    <a:pt x="3544798" y="411099"/>
                  </a:lnTo>
                  <a:lnTo>
                    <a:pt x="3544798" y="391413"/>
                  </a:lnTo>
                  <a:lnTo>
                    <a:pt x="3552164" y="389381"/>
                  </a:lnTo>
                  <a:lnTo>
                    <a:pt x="3558006" y="387223"/>
                  </a:lnTo>
                  <a:lnTo>
                    <a:pt x="3562197" y="384937"/>
                  </a:lnTo>
                  <a:lnTo>
                    <a:pt x="3566515" y="382650"/>
                  </a:lnTo>
                  <a:lnTo>
                    <a:pt x="3569690" y="379475"/>
                  </a:lnTo>
                  <a:lnTo>
                    <a:pt x="3571722" y="375412"/>
                  </a:lnTo>
                  <a:lnTo>
                    <a:pt x="3573881" y="371348"/>
                  </a:lnTo>
                  <a:lnTo>
                    <a:pt x="3575151" y="366267"/>
                  </a:lnTo>
                  <a:lnTo>
                    <a:pt x="3575786" y="360044"/>
                  </a:lnTo>
                  <a:lnTo>
                    <a:pt x="3576421" y="353694"/>
                  </a:lnTo>
                  <a:lnTo>
                    <a:pt x="3576675" y="345821"/>
                  </a:lnTo>
                  <a:lnTo>
                    <a:pt x="3576675" y="336296"/>
                  </a:lnTo>
                  <a:lnTo>
                    <a:pt x="3576675" y="79755"/>
                  </a:lnTo>
                  <a:lnTo>
                    <a:pt x="3576675" y="70357"/>
                  </a:lnTo>
                  <a:lnTo>
                    <a:pt x="3576421" y="62611"/>
                  </a:lnTo>
                  <a:lnTo>
                    <a:pt x="3575913" y="56261"/>
                  </a:lnTo>
                  <a:lnTo>
                    <a:pt x="3575405" y="49911"/>
                  </a:lnTo>
                  <a:lnTo>
                    <a:pt x="3562578" y="31114"/>
                  </a:lnTo>
                  <a:lnTo>
                    <a:pt x="3558260" y="28575"/>
                  </a:lnTo>
                  <a:lnTo>
                    <a:pt x="3552418" y="26415"/>
                  </a:lnTo>
                  <a:lnTo>
                    <a:pt x="3544798" y="24384"/>
                  </a:lnTo>
                  <a:lnTo>
                    <a:pt x="3544798" y="4699"/>
                  </a:lnTo>
                  <a:close/>
                </a:path>
                <a:path w="6457950" h="415925">
                  <a:moveTo>
                    <a:pt x="3073882" y="4699"/>
                  </a:moveTo>
                  <a:lnTo>
                    <a:pt x="3361791" y="4699"/>
                  </a:lnTo>
                  <a:lnTo>
                    <a:pt x="3361791" y="99440"/>
                  </a:lnTo>
                  <a:lnTo>
                    <a:pt x="3321024" y="99440"/>
                  </a:lnTo>
                  <a:lnTo>
                    <a:pt x="3316262" y="86411"/>
                  </a:lnTo>
                  <a:lnTo>
                    <a:pt x="3311880" y="75691"/>
                  </a:lnTo>
                  <a:lnTo>
                    <a:pt x="3287877" y="45338"/>
                  </a:lnTo>
                  <a:lnTo>
                    <a:pt x="3255492" y="39624"/>
                  </a:lnTo>
                  <a:lnTo>
                    <a:pt x="3198088" y="39624"/>
                  </a:lnTo>
                  <a:lnTo>
                    <a:pt x="3198088" y="191007"/>
                  </a:lnTo>
                  <a:lnTo>
                    <a:pt x="3236188" y="191007"/>
                  </a:lnTo>
                  <a:lnTo>
                    <a:pt x="3245459" y="191007"/>
                  </a:lnTo>
                  <a:lnTo>
                    <a:pt x="3252698" y="189611"/>
                  </a:lnTo>
                  <a:lnTo>
                    <a:pt x="3257778" y="186689"/>
                  </a:lnTo>
                  <a:lnTo>
                    <a:pt x="3262731" y="183896"/>
                  </a:lnTo>
                  <a:lnTo>
                    <a:pt x="3278352" y="143763"/>
                  </a:lnTo>
                  <a:lnTo>
                    <a:pt x="3312007" y="143763"/>
                  </a:lnTo>
                  <a:lnTo>
                    <a:pt x="3312007" y="273557"/>
                  </a:lnTo>
                  <a:lnTo>
                    <a:pt x="3278352" y="273557"/>
                  </a:lnTo>
                  <a:lnTo>
                    <a:pt x="3276521" y="264673"/>
                  </a:lnTo>
                  <a:lnTo>
                    <a:pt x="3274463" y="256873"/>
                  </a:lnTo>
                  <a:lnTo>
                    <a:pt x="3257270" y="230124"/>
                  </a:lnTo>
                  <a:lnTo>
                    <a:pt x="3252317" y="227329"/>
                  </a:lnTo>
                  <a:lnTo>
                    <a:pt x="3245205" y="225932"/>
                  </a:lnTo>
                  <a:lnTo>
                    <a:pt x="3236188" y="225932"/>
                  </a:lnTo>
                  <a:lnTo>
                    <a:pt x="3198088" y="225932"/>
                  </a:lnTo>
                  <a:lnTo>
                    <a:pt x="3198088" y="336296"/>
                  </a:lnTo>
                  <a:lnTo>
                    <a:pt x="3198088" y="346837"/>
                  </a:lnTo>
                  <a:lnTo>
                    <a:pt x="3198342" y="354838"/>
                  </a:lnTo>
                  <a:lnTo>
                    <a:pt x="3198977" y="360299"/>
                  </a:lnTo>
                  <a:lnTo>
                    <a:pt x="3199485" y="365760"/>
                  </a:lnTo>
                  <a:lnTo>
                    <a:pt x="3200628" y="370204"/>
                  </a:lnTo>
                  <a:lnTo>
                    <a:pt x="3217519" y="387350"/>
                  </a:lnTo>
                  <a:lnTo>
                    <a:pt x="3221583" y="389000"/>
                  </a:lnTo>
                  <a:lnTo>
                    <a:pt x="3227044" y="390398"/>
                  </a:lnTo>
                  <a:lnTo>
                    <a:pt x="3234029" y="391413"/>
                  </a:lnTo>
                  <a:lnTo>
                    <a:pt x="3234029" y="411099"/>
                  </a:lnTo>
                  <a:lnTo>
                    <a:pt x="3073882" y="411099"/>
                  </a:lnTo>
                  <a:lnTo>
                    <a:pt x="3073882" y="391413"/>
                  </a:lnTo>
                  <a:lnTo>
                    <a:pt x="3081248" y="389636"/>
                  </a:lnTo>
                  <a:lnTo>
                    <a:pt x="3087090" y="387476"/>
                  </a:lnTo>
                  <a:lnTo>
                    <a:pt x="3091281" y="385190"/>
                  </a:lnTo>
                  <a:lnTo>
                    <a:pt x="3095599" y="382777"/>
                  </a:lnTo>
                  <a:lnTo>
                    <a:pt x="3098774" y="379475"/>
                  </a:lnTo>
                  <a:lnTo>
                    <a:pt x="3100806" y="375412"/>
                  </a:lnTo>
                  <a:lnTo>
                    <a:pt x="3102965" y="371348"/>
                  </a:lnTo>
                  <a:lnTo>
                    <a:pt x="3104235" y="366140"/>
                  </a:lnTo>
                  <a:lnTo>
                    <a:pt x="3104870" y="359790"/>
                  </a:lnTo>
                  <a:lnTo>
                    <a:pt x="3105505" y="353440"/>
                  </a:lnTo>
                  <a:lnTo>
                    <a:pt x="3105759" y="345566"/>
                  </a:lnTo>
                  <a:lnTo>
                    <a:pt x="3105759" y="336041"/>
                  </a:lnTo>
                  <a:lnTo>
                    <a:pt x="3105759" y="79755"/>
                  </a:lnTo>
                  <a:lnTo>
                    <a:pt x="3105759" y="70357"/>
                  </a:lnTo>
                  <a:lnTo>
                    <a:pt x="3105505" y="62611"/>
                  </a:lnTo>
                  <a:lnTo>
                    <a:pt x="3104997" y="56261"/>
                  </a:lnTo>
                  <a:lnTo>
                    <a:pt x="3104489" y="49911"/>
                  </a:lnTo>
                  <a:lnTo>
                    <a:pt x="3091662" y="31114"/>
                  </a:lnTo>
                  <a:lnTo>
                    <a:pt x="3087344" y="28575"/>
                  </a:lnTo>
                  <a:lnTo>
                    <a:pt x="3081502" y="26415"/>
                  </a:lnTo>
                  <a:lnTo>
                    <a:pt x="3073882" y="24384"/>
                  </a:lnTo>
                  <a:lnTo>
                    <a:pt x="3073882" y="4699"/>
                  </a:lnTo>
                  <a:close/>
                </a:path>
                <a:path w="6457950" h="415925">
                  <a:moveTo>
                    <a:pt x="1537690" y="4699"/>
                  </a:moveTo>
                  <a:lnTo>
                    <a:pt x="1832965" y="4699"/>
                  </a:lnTo>
                  <a:lnTo>
                    <a:pt x="1832965" y="99440"/>
                  </a:lnTo>
                  <a:lnTo>
                    <a:pt x="1792198" y="99440"/>
                  </a:lnTo>
                  <a:lnTo>
                    <a:pt x="1787509" y="86411"/>
                  </a:lnTo>
                  <a:lnTo>
                    <a:pt x="1783165" y="75691"/>
                  </a:lnTo>
                  <a:lnTo>
                    <a:pt x="1759178" y="45338"/>
                  </a:lnTo>
                  <a:lnTo>
                    <a:pt x="1726793" y="39624"/>
                  </a:lnTo>
                  <a:lnTo>
                    <a:pt x="1661896" y="39624"/>
                  </a:lnTo>
                  <a:lnTo>
                    <a:pt x="1661896" y="182499"/>
                  </a:lnTo>
                  <a:lnTo>
                    <a:pt x="1701139" y="182499"/>
                  </a:lnTo>
                  <a:lnTo>
                    <a:pt x="1709902" y="182499"/>
                  </a:lnTo>
                  <a:lnTo>
                    <a:pt x="1716760" y="181228"/>
                  </a:lnTo>
                  <a:lnTo>
                    <a:pt x="1721713" y="178688"/>
                  </a:lnTo>
                  <a:lnTo>
                    <a:pt x="1726666" y="176275"/>
                  </a:lnTo>
                  <a:lnTo>
                    <a:pt x="1743430" y="139573"/>
                  </a:lnTo>
                  <a:lnTo>
                    <a:pt x="1777085" y="139573"/>
                  </a:lnTo>
                  <a:lnTo>
                    <a:pt x="1777085" y="260476"/>
                  </a:lnTo>
                  <a:lnTo>
                    <a:pt x="1743430" y="260476"/>
                  </a:lnTo>
                  <a:lnTo>
                    <a:pt x="1741285" y="252331"/>
                  </a:lnTo>
                  <a:lnTo>
                    <a:pt x="1739033" y="245221"/>
                  </a:lnTo>
                  <a:lnTo>
                    <a:pt x="1710410" y="217297"/>
                  </a:lnTo>
                  <a:lnTo>
                    <a:pt x="1701139" y="217297"/>
                  </a:lnTo>
                  <a:lnTo>
                    <a:pt x="1661896" y="217297"/>
                  </a:lnTo>
                  <a:lnTo>
                    <a:pt x="1661896" y="376174"/>
                  </a:lnTo>
                  <a:lnTo>
                    <a:pt x="1726412" y="376174"/>
                  </a:lnTo>
                  <a:lnTo>
                    <a:pt x="1733397" y="376174"/>
                  </a:lnTo>
                  <a:lnTo>
                    <a:pt x="1739239" y="375792"/>
                  </a:lnTo>
                  <a:lnTo>
                    <a:pt x="1743938" y="374903"/>
                  </a:lnTo>
                  <a:lnTo>
                    <a:pt x="1748764" y="374014"/>
                  </a:lnTo>
                  <a:lnTo>
                    <a:pt x="1753082" y="372490"/>
                  </a:lnTo>
                  <a:lnTo>
                    <a:pt x="1756765" y="370204"/>
                  </a:lnTo>
                  <a:lnTo>
                    <a:pt x="1760575" y="368046"/>
                  </a:lnTo>
                  <a:lnTo>
                    <a:pt x="1776831" y="349123"/>
                  </a:lnTo>
                  <a:lnTo>
                    <a:pt x="1779625" y="344804"/>
                  </a:lnTo>
                  <a:lnTo>
                    <a:pt x="1795246" y="302387"/>
                  </a:lnTo>
                  <a:lnTo>
                    <a:pt x="1836013" y="302387"/>
                  </a:lnTo>
                  <a:lnTo>
                    <a:pt x="1830298" y="411099"/>
                  </a:lnTo>
                  <a:lnTo>
                    <a:pt x="1537690" y="411099"/>
                  </a:lnTo>
                  <a:lnTo>
                    <a:pt x="1537690" y="391413"/>
                  </a:lnTo>
                  <a:lnTo>
                    <a:pt x="1545056" y="389381"/>
                  </a:lnTo>
                  <a:lnTo>
                    <a:pt x="1550898" y="387223"/>
                  </a:lnTo>
                  <a:lnTo>
                    <a:pt x="1555089" y="384937"/>
                  </a:lnTo>
                  <a:lnTo>
                    <a:pt x="1559407" y="382650"/>
                  </a:lnTo>
                  <a:lnTo>
                    <a:pt x="1562582" y="379475"/>
                  </a:lnTo>
                  <a:lnTo>
                    <a:pt x="1564614" y="375412"/>
                  </a:lnTo>
                  <a:lnTo>
                    <a:pt x="1566773" y="371348"/>
                  </a:lnTo>
                  <a:lnTo>
                    <a:pt x="1568043" y="366267"/>
                  </a:lnTo>
                  <a:lnTo>
                    <a:pt x="1568678" y="360044"/>
                  </a:lnTo>
                  <a:lnTo>
                    <a:pt x="1569313" y="353694"/>
                  </a:lnTo>
                  <a:lnTo>
                    <a:pt x="1569567" y="345821"/>
                  </a:lnTo>
                  <a:lnTo>
                    <a:pt x="1569567" y="336296"/>
                  </a:lnTo>
                  <a:lnTo>
                    <a:pt x="1569567" y="79755"/>
                  </a:lnTo>
                  <a:lnTo>
                    <a:pt x="1569567" y="70357"/>
                  </a:lnTo>
                  <a:lnTo>
                    <a:pt x="1569313" y="62611"/>
                  </a:lnTo>
                  <a:lnTo>
                    <a:pt x="1568805" y="56261"/>
                  </a:lnTo>
                  <a:lnTo>
                    <a:pt x="1568297" y="49911"/>
                  </a:lnTo>
                  <a:lnTo>
                    <a:pt x="1555470" y="31114"/>
                  </a:lnTo>
                  <a:lnTo>
                    <a:pt x="1551152" y="28575"/>
                  </a:lnTo>
                  <a:lnTo>
                    <a:pt x="1545310" y="26415"/>
                  </a:lnTo>
                  <a:lnTo>
                    <a:pt x="1537690" y="24384"/>
                  </a:lnTo>
                  <a:lnTo>
                    <a:pt x="1537690" y="4699"/>
                  </a:lnTo>
                  <a:close/>
                </a:path>
                <a:path w="6457950" h="415925">
                  <a:moveTo>
                    <a:pt x="374878" y="4699"/>
                  </a:moveTo>
                  <a:lnTo>
                    <a:pt x="548487" y="4699"/>
                  </a:lnTo>
                  <a:lnTo>
                    <a:pt x="565368" y="5008"/>
                  </a:lnTo>
                  <a:lnTo>
                    <a:pt x="608177" y="9651"/>
                  </a:lnTo>
                  <a:lnTo>
                    <a:pt x="651103" y="24637"/>
                  </a:lnTo>
                  <a:lnTo>
                    <a:pt x="682365" y="52270"/>
                  </a:lnTo>
                  <a:lnTo>
                    <a:pt x="698188" y="93360"/>
                  </a:lnTo>
                  <a:lnTo>
                    <a:pt x="699617" y="114300"/>
                  </a:lnTo>
                  <a:lnTo>
                    <a:pt x="698974" y="128351"/>
                  </a:lnTo>
                  <a:lnTo>
                    <a:pt x="683808" y="174291"/>
                  </a:lnTo>
                  <a:lnTo>
                    <a:pt x="652238" y="205791"/>
                  </a:lnTo>
                  <a:lnTo>
                    <a:pt x="615162" y="225043"/>
                  </a:lnTo>
                  <a:lnTo>
                    <a:pt x="615162" y="227964"/>
                  </a:lnTo>
                  <a:lnTo>
                    <a:pt x="651611" y="253364"/>
                  </a:lnTo>
                  <a:lnTo>
                    <a:pt x="677646" y="293750"/>
                  </a:lnTo>
                  <a:lnTo>
                    <a:pt x="696315" y="334263"/>
                  </a:lnTo>
                  <a:lnTo>
                    <a:pt x="702580" y="346954"/>
                  </a:lnTo>
                  <a:lnTo>
                    <a:pt x="727684" y="381001"/>
                  </a:lnTo>
                  <a:lnTo>
                    <a:pt x="750544" y="391413"/>
                  </a:lnTo>
                  <a:lnTo>
                    <a:pt x="750544" y="411099"/>
                  </a:lnTo>
                  <a:lnTo>
                    <a:pt x="635990" y="411099"/>
                  </a:lnTo>
                  <a:lnTo>
                    <a:pt x="627058" y="397740"/>
                  </a:lnTo>
                  <a:lnTo>
                    <a:pt x="617591" y="381476"/>
                  </a:lnTo>
                  <a:lnTo>
                    <a:pt x="607576" y="362307"/>
                  </a:lnTo>
                  <a:lnTo>
                    <a:pt x="597001" y="340232"/>
                  </a:lnTo>
                  <a:lnTo>
                    <a:pt x="573760" y="289305"/>
                  </a:lnTo>
                  <a:lnTo>
                    <a:pt x="568712" y="278802"/>
                  </a:lnTo>
                  <a:lnTo>
                    <a:pt x="545820" y="246379"/>
                  </a:lnTo>
                  <a:lnTo>
                    <a:pt x="540613" y="244093"/>
                  </a:lnTo>
                  <a:lnTo>
                    <a:pt x="535279" y="241680"/>
                  </a:lnTo>
                  <a:lnTo>
                    <a:pt x="527151" y="240537"/>
                  </a:lnTo>
                  <a:lnTo>
                    <a:pt x="516356" y="240537"/>
                  </a:lnTo>
                  <a:lnTo>
                    <a:pt x="499084" y="240537"/>
                  </a:lnTo>
                  <a:lnTo>
                    <a:pt x="499084" y="336296"/>
                  </a:lnTo>
                  <a:lnTo>
                    <a:pt x="499205" y="346606"/>
                  </a:lnTo>
                  <a:lnTo>
                    <a:pt x="513181" y="385444"/>
                  </a:lnTo>
                  <a:lnTo>
                    <a:pt x="531215" y="391413"/>
                  </a:lnTo>
                  <a:lnTo>
                    <a:pt x="531215" y="411099"/>
                  </a:lnTo>
                  <a:lnTo>
                    <a:pt x="374878" y="411099"/>
                  </a:lnTo>
                  <a:lnTo>
                    <a:pt x="374878" y="391413"/>
                  </a:lnTo>
                  <a:lnTo>
                    <a:pt x="382244" y="389381"/>
                  </a:lnTo>
                  <a:lnTo>
                    <a:pt x="388086" y="387223"/>
                  </a:lnTo>
                  <a:lnTo>
                    <a:pt x="392277" y="384937"/>
                  </a:lnTo>
                  <a:lnTo>
                    <a:pt x="396595" y="382650"/>
                  </a:lnTo>
                  <a:lnTo>
                    <a:pt x="399770" y="379475"/>
                  </a:lnTo>
                  <a:lnTo>
                    <a:pt x="401802" y="375412"/>
                  </a:lnTo>
                  <a:lnTo>
                    <a:pt x="403961" y="371348"/>
                  </a:lnTo>
                  <a:lnTo>
                    <a:pt x="405231" y="366267"/>
                  </a:lnTo>
                  <a:lnTo>
                    <a:pt x="405866" y="360044"/>
                  </a:lnTo>
                  <a:lnTo>
                    <a:pt x="406501" y="353694"/>
                  </a:lnTo>
                  <a:lnTo>
                    <a:pt x="406755" y="345821"/>
                  </a:lnTo>
                  <a:lnTo>
                    <a:pt x="406755" y="336296"/>
                  </a:lnTo>
                  <a:lnTo>
                    <a:pt x="406755" y="79755"/>
                  </a:lnTo>
                  <a:lnTo>
                    <a:pt x="406755" y="70357"/>
                  </a:lnTo>
                  <a:lnTo>
                    <a:pt x="406501" y="62611"/>
                  </a:lnTo>
                  <a:lnTo>
                    <a:pt x="405993" y="56261"/>
                  </a:lnTo>
                  <a:lnTo>
                    <a:pt x="405485" y="49911"/>
                  </a:lnTo>
                  <a:lnTo>
                    <a:pt x="392658" y="31114"/>
                  </a:lnTo>
                  <a:lnTo>
                    <a:pt x="388340" y="28575"/>
                  </a:lnTo>
                  <a:lnTo>
                    <a:pt x="382498" y="26415"/>
                  </a:lnTo>
                  <a:lnTo>
                    <a:pt x="374878" y="24384"/>
                  </a:lnTo>
                  <a:lnTo>
                    <a:pt x="374878" y="4699"/>
                  </a:lnTo>
                  <a:close/>
                </a:path>
                <a:path w="6457950" h="415925">
                  <a:moveTo>
                    <a:pt x="0" y="4699"/>
                  </a:moveTo>
                  <a:lnTo>
                    <a:pt x="172948" y="4699"/>
                  </a:lnTo>
                  <a:lnTo>
                    <a:pt x="208238" y="6387"/>
                  </a:lnTo>
                  <a:lnTo>
                    <a:pt x="264640" y="19861"/>
                  </a:lnTo>
                  <a:lnTo>
                    <a:pt x="302163" y="46938"/>
                  </a:lnTo>
                  <a:lnTo>
                    <a:pt x="320961" y="88380"/>
                  </a:lnTo>
                  <a:lnTo>
                    <a:pt x="323316" y="114553"/>
                  </a:lnTo>
                  <a:lnTo>
                    <a:pt x="322201" y="133703"/>
                  </a:lnTo>
                  <a:lnTo>
                    <a:pt x="305663" y="183387"/>
                  </a:lnTo>
                  <a:lnTo>
                    <a:pt x="270482" y="219178"/>
                  </a:lnTo>
                  <a:lnTo>
                    <a:pt x="217292" y="238791"/>
                  </a:lnTo>
                  <a:lnTo>
                    <a:pt x="171450" y="242569"/>
                  </a:lnTo>
                  <a:lnTo>
                    <a:pt x="157669" y="242498"/>
                  </a:lnTo>
                  <a:lnTo>
                    <a:pt x="145189" y="242284"/>
                  </a:lnTo>
                  <a:lnTo>
                    <a:pt x="134009" y="241927"/>
                  </a:lnTo>
                  <a:lnTo>
                    <a:pt x="124129" y="241426"/>
                  </a:lnTo>
                  <a:lnTo>
                    <a:pt x="124129" y="336676"/>
                  </a:lnTo>
                  <a:lnTo>
                    <a:pt x="130530" y="377571"/>
                  </a:lnTo>
                  <a:lnTo>
                    <a:pt x="160147" y="391413"/>
                  </a:lnTo>
                  <a:lnTo>
                    <a:pt x="160147" y="411099"/>
                  </a:lnTo>
                  <a:lnTo>
                    <a:pt x="0" y="411099"/>
                  </a:lnTo>
                  <a:lnTo>
                    <a:pt x="0" y="391413"/>
                  </a:lnTo>
                  <a:lnTo>
                    <a:pt x="7353" y="389381"/>
                  </a:lnTo>
                  <a:lnTo>
                    <a:pt x="13157" y="387223"/>
                  </a:lnTo>
                  <a:lnTo>
                    <a:pt x="17424" y="384937"/>
                  </a:lnTo>
                  <a:lnTo>
                    <a:pt x="21691" y="382650"/>
                  </a:lnTo>
                  <a:lnTo>
                    <a:pt x="24866" y="379475"/>
                  </a:lnTo>
                  <a:lnTo>
                    <a:pt x="26949" y="375412"/>
                  </a:lnTo>
                  <a:lnTo>
                    <a:pt x="29032" y="371348"/>
                  </a:lnTo>
                  <a:lnTo>
                    <a:pt x="30365" y="366267"/>
                  </a:lnTo>
                  <a:lnTo>
                    <a:pt x="30962" y="360044"/>
                  </a:lnTo>
                  <a:lnTo>
                    <a:pt x="31559" y="353694"/>
                  </a:lnTo>
                  <a:lnTo>
                    <a:pt x="31851" y="345821"/>
                  </a:lnTo>
                  <a:lnTo>
                    <a:pt x="31851" y="336296"/>
                  </a:lnTo>
                  <a:lnTo>
                    <a:pt x="31851" y="79755"/>
                  </a:lnTo>
                  <a:lnTo>
                    <a:pt x="31851" y="70357"/>
                  </a:lnTo>
                  <a:lnTo>
                    <a:pt x="31610" y="62611"/>
                  </a:lnTo>
                  <a:lnTo>
                    <a:pt x="31115" y="56261"/>
                  </a:lnTo>
                  <a:lnTo>
                    <a:pt x="30619" y="49911"/>
                  </a:lnTo>
                  <a:lnTo>
                    <a:pt x="29324" y="44703"/>
                  </a:lnTo>
                  <a:lnTo>
                    <a:pt x="27241" y="40766"/>
                  </a:lnTo>
                  <a:lnTo>
                    <a:pt x="25158" y="36829"/>
                  </a:lnTo>
                  <a:lnTo>
                    <a:pt x="21983" y="33527"/>
                  </a:lnTo>
                  <a:lnTo>
                    <a:pt x="17716" y="31114"/>
                  </a:lnTo>
                  <a:lnTo>
                    <a:pt x="13449" y="28575"/>
                  </a:lnTo>
                  <a:lnTo>
                    <a:pt x="7543" y="26415"/>
                  </a:lnTo>
                  <a:lnTo>
                    <a:pt x="0" y="24384"/>
                  </a:lnTo>
                  <a:lnTo>
                    <a:pt x="0" y="4699"/>
                  </a:lnTo>
                  <a:close/>
                </a:path>
                <a:path w="6457950" h="415925">
                  <a:moveTo>
                    <a:pt x="4397349" y="2666"/>
                  </a:moveTo>
                  <a:lnTo>
                    <a:pt x="4476724" y="2666"/>
                  </a:lnTo>
                  <a:lnTo>
                    <a:pt x="4575022" y="336041"/>
                  </a:lnTo>
                  <a:lnTo>
                    <a:pt x="4578140" y="346376"/>
                  </a:lnTo>
                  <a:lnTo>
                    <a:pt x="4597628" y="382904"/>
                  </a:lnTo>
                  <a:lnTo>
                    <a:pt x="4602327" y="386714"/>
                  </a:lnTo>
                  <a:lnTo>
                    <a:pt x="4609058" y="389636"/>
                  </a:lnTo>
                  <a:lnTo>
                    <a:pt x="4617567" y="391413"/>
                  </a:lnTo>
                  <a:lnTo>
                    <a:pt x="4617567" y="411099"/>
                  </a:lnTo>
                  <a:lnTo>
                    <a:pt x="4453229" y="411099"/>
                  </a:lnTo>
                  <a:lnTo>
                    <a:pt x="4453229" y="391413"/>
                  </a:lnTo>
                  <a:lnTo>
                    <a:pt x="4463516" y="390143"/>
                  </a:lnTo>
                  <a:lnTo>
                    <a:pt x="4471263" y="387350"/>
                  </a:lnTo>
                  <a:lnTo>
                    <a:pt x="4476216" y="382777"/>
                  </a:lnTo>
                  <a:lnTo>
                    <a:pt x="4481169" y="378205"/>
                  </a:lnTo>
                  <a:lnTo>
                    <a:pt x="4483582" y="371728"/>
                  </a:lnTo>
                  <a:lnTo>
                    <a:pt x="4483582" y="363474"/>
                  </a:lnTo>
                  <a:lnTo>
                    <a:pt x="4483582" y="357250"/>
                  </a:lnTo>
                  <a:lnTo>
                    <a:pt x="4482947" y="350392"/>
                  </a:lnTo>
                  <a:lnTo>
                    <a:pt x="4466691" y="285114"/>
                  </a:lnTo>
                  <a:lnTo>
                    <a:pt x="4339564" y="285114"/>
                  </a:lnTo>
                  <a:lnTo>
                    <a:pt x="4329785" y="313436"/>
                  </a:lnTo>
                  <a:lnTo>
                    <a:pt x="4326991" y="321310"/>
                  </a:lnTo>
                  <a:lnTo>
                    <a:pt x="4324705" y="329056"/>
                  </a:lnTo>
                  <a:lnTo>
                    <a:pt x="4322927" y="336423"/>
                  </a:lnTo>
                  <a:lnTo>
                    <a:pt x="4321149" y="343915"/>
                  </a:lnTo>
                  <a:lnTo>
                    <a:pt x="4320260" y="351789"/>
                  </a:lnTo>
                  <a:lnTo>
                    <a:pt x="4320260" y="360172"/>
                  </a:lnTo>
                  <a:lnTo>
                    <a:pt x="4322189" y="373054"/>
                  </a:lnTo>
                  <a:lnTo>
                    <a:pt x="4327975" y="382555"/>
                  </a:lnTo>
                  <a:lnTo>
                    <a:pt x="4337619" y="388675"/>
                  </a:lnTo>
                  <a:lnTo>
                    <a:pt x="4351121" y="391413"/>
                  </a:lnTo>
                  <a:lnTo>
                    <a:pt x="4351121" y="411099"/>
                  </a:lnTo>
                  <a:lnTo>
                    <a:pt x="4223994" y="411099"/>
                  </a:lnTo>
                  <a:lnTo>
                    <a:pt x="4223994" y="391413"/>
                  </a:lnTo>
                  <a:lnTo>
                    <a:pt x="4231360" y="390651"/>
                  </a:lnTo>
                  <a:lnTo>
                    <a:pt x="4237837" y="387985"/>
                  </a:lnTo>
                  <a:lnTo>
                    <a:pt x="4265650" y="352043"/>
                  </a:lnTo>
                  <a:lnTo>
                    <a:pt x="4273143" y="333375"/>
                  </a:lnTo>
                  <a:lnTo>
                    <a:pt x="4397349" y="2666"/>
                  </a:lnTo>
                  <a:close/>
                </a:path>
                <a:path w="6457950" h="415925">
                  <a:moveTo>
                    <a:pt x="6302349" y="0"/>
                  </a:moveTo>
                  <a:lnTo>
                    <a:pt x="6334258" y="978"/>
                  </a:lnTo>
                  <a:lnTo>
                    <a:pt x="6364833" y="3921"/>
                  </a:lnTo>
                  <a:lnTo>
                    <a:pt x="6394075" y="8840"/>
                  </a:lnTo>
                  <a:lnTo>
                    <a:pt x="6421983" y="15748"/>
                  </a:lnTo>
                  <a:lnTo>
                    <a:pt x="6421983" y="100329"/>
                  </a:lnTo>
                  <a:lnTo>
                    <a:pt x="6381216" y="100329"/>
                  </a:lnTo>
                  <a:lnTo>
                    <a:pt x="6377668" y="88493"/>
                  </a:lnTo>
                  <a:lnTo>
                    <a:pt x="6373882" y="78120"/>
                  </a:lnTo>
                  <a:lnTo>
                    <a:pt x="6349557" y="45291"/>
                  </a:lnTo>
                  <a:lnTo>
                    <a:pt x="6307302" y="34798"/>
                  </a:lnTo>
                  <a:lnTo>
                    <a:pt x="6293040" y="35919"/>
                  </a:lnTo>
                  <a:lnTo>
                    <a:pt x="6255232" y="52831"/>
                  </a:lnTo>
                  <a:lnTo>
                    <a:pt x="6226711" y="91854"/>
                  </a:lnTo>
                  <a:lnTo>
                    <a:pt x="6213804" y="131262"/>
                  </a:lnTo>
                  <a:lnTo>
                    <a:pt x="6207276" y="181173"/>
                  </a:lnTo>
                  <a:lnTo>
                    <a:pt x="6206464" y="210057"/>
                  </a:lnTo>
                  <a:lnTo>
                    <a:pt x="6207012" y="235277"/>
                  </a:lnTo>
                  <a:lnTo>
                    <a:pt x="6211393" y="280477"/>
                  </a:lnTo>
                  <a:lnTo>
                    <a:pt x="6220200" y="318535"/>
                  </a:lnTo>
                  <a:lnTo>
                    <a:pt x="6242024" y="359790"/>
                  </a:lnTo>
                  <a:lnTo>
                    <a:pt x="6286474" y="381000"/>
                  </a:lnTo>
                  <a:lnTo>
                    <a:pt x="6298742" y="380023"/>
                  </a:lnTo>
                  <a:lnTo>
                    <a:pt x="6330710" y="356401"/>
                  </a:lnTo>
                  <a:lnTo>
                    <a:pt x="6337782" y="315467"/>
                  </a:lnTo>
                  <a:lnTo>
                    <a:pt x="6336258" y="271906"/>
                  </a:lnTo>
                  <a:lnTo>
                    <a:pt x="6305524" y="242824"/>
                  </a:lnTo>
                  <a:lnTo>
                    <a:pt x="6305524" y="223265"/>
                  </a:lnTo>
                  <a:lnTo>
                    <a:pt x="6457924" y="223265"/>
                  </a:lnTo>
                  <a:lnTo>
                    <a:pt x="6457924" y="242824"/>
                  </a:lnTo>
                  <a:lnTo>
                    <a:pt x="6448018" y="245872"/>
                  </a:lnTo>
                  <a:lnTo>
                    <a:pt x="6441287" y="249174"/>
                  </a:lnTo>
                  <a:lnTo>
                    <a:pt x="6437731" y="252984"/>
                  </a:lnTo>
                  <a:lnTo>
                    <a:pt x="6434175" y="256793"/>
                  </a:lnTo>
                  <a:lnTo>
                    <a:pt x="6431762" y="261747"/>
                  </a:lnTo>
                  <a:lnTo>
                    <a:pt x="6428460" y="294386"/>
                  </a:lnTo>
                  <a:lnTo>
                    <a:pt x="6428460" y="406526"/>
                  </a:lnTo>
                  <a:lnTo>
                    <a:pt x="6385661" y="415543"/>
                  </a:lnTo>
                  <a:lnTo>
                    <a:pt x="6365468" y="394080"/>
                  </a:lnTo>
                  <a:lnTo>
                    <a:pt x="6347089" y="403582"/>
                  </a:lnTo>
                  <a:lnTo>
                    <a:pt x="6327400" y="410368"/>
                  </a:lnTo>
                  <a:lnTo>
                    <a:pt x="6306425" y="414440"/>
                  </a:lnTo>
                  <a:lnTo>
                    <a:pt x="6284188" y="415798"/>
                  </a:lnTo>
                  <a:lnTo>
                    <a:pt x="6243443" y="412628"/>
                  </a:lnTo>
                  <a:lnTo>
                    <a:pt x="6178621" y="387240"/>
                  </a:lnTo>
                  <a:lnTo>
                    <a:pt x="6135852" y="336379"/>
                  </a:lnTo>
                  <a:lnTo>
                    <a:pt x="6114516" y="259520"/>
                  </a:lnTo>
                  <a:lnTo>
                    <a:pt x="6111849" y="211327"/>
                  </a:lnTo>
                  <a:lnTo>
                    <a:pt x="6112782" y="185015"/>
                  </a:lnTo>
                  <a:lnTo>
                    <a:pt x="6120314" y="137390"/>
                  </a:lnTo>
                  <a:lnTo>
                    <a:pt x="6135300" y="96478"/>
                  </a:lnTo>
                  <a:lnTo>
                    <a:pt x="6156359" y="63089"/>
                  </a:lnTo>
                  <a:lnTo>
                    <a:pt x="6197765" y="27003"/>
                  </a:lnTo>
                  <a:lnTo>
                    <a:pt x="6247021" y="6590"/>
                  </a:lnTo>
                  <a:lnTo>
                    <a:pt x="6283303" y="736"/>
                  </a:lnTo>
                  <a:lnTo>
                    <a:pt x="6302349" y="0"/>
                  </a:lnTo>
                  <a:close/>
                </a:path>
                <a:path w="6457950" h="415925">
                  <a:moveTo>
                    <a:pt x="2835630" y="0"/>
                  </a:moveTo>
                  <a:lnTo>
                    <a:pt x="2877403" y="3190"/>
                  </a:lnTo>
                  <a:lnTo>
                    <a:pt x="2944233" y="28717"/>
                  </a:lnTo>
                  <a:lnTo>
                    <a:pt x="2988864" y="79676"/>
                  </a:lnTo>
                  <a:lnTo>
                    <a:pt x="3011152" y="155495"/>
                  </a:lnTo>
                  <a:lnTo>
                    <a:pt x="3013938" y="202691"/>
                  </a:lnTo>
                  <a:lnTo>
                    <a:pt x="3013125" y="229810"/>
                  </a:lnTo>
                  <a:lnTo>
                    <a:pt x="3006544" y="278094"/>
                  </a:lnTo>
                  <a:lnTo>
                    <a:pt x="2993392" y="318500"/>
                  </a:lnTo>
                  <a:lnTo>
                    <a:pt x="2963138" y="365505"/>
                  </a:lnTo>
                  <a:lnTo>
                    <a:pt x="2921026" y="396652"/>
                  </a:lnTo>
                  <a:lnTo>
                    <a:pt x="2868507" y="412750"/>
                  </a:lnTo>
                  <a:lnTo>
                    <a:pt x="2828518" y="415798"/>
                  </a:lnTo>
                  <a:lnTo>
                    <a:pt x="2787513" y="412605"/>
                  </a:lnTo>
                  <a:lnTo>
                    <a:pt x="2721790" y="387026"/>
                  </a:lnTo>
                  <a:lnTo>
                    <a:pt x="2677904" y="335825"/>
                  </a:lnTo>
                  <a:lnTo>
                    <a:pt x="2655997" y="259193"/>
                  </a:lnTo>
                  <a:lnTo>
                    <a:pt x="2653258" y="211327"/>
                  </a:lnTo>
                  <a:lnTo>
                    <a:pt x="2654590" y="179036"/>
                  </a:lnTo>
                  <a:lnTo>
                    <a:pt x="2665206" y="121834"/>
                  </a:lnTo>
                  <a:lnTo>
                    <a:pt x="2686377" y="74537"/>
                  </a:lnTo>
                  <a:lnTo>
                    <a:pt x="2717723" y="38429"/>
                  </a:lnTo>
                  <a:lnTo>
                    <a:pt x="2758853" y="13876"/>
                  </a:lnTo>
                  <a:lnTo>
                    <a:pt x="2808053" y="1545"/>
                  </a:lnTo>
                  <a:lnTo>
                    <a:pt x="2835630" y="0"/>
                  </a:lnTo>
                  <a:close/>
                </a:path>
                <a:path w="6457950" h="415925">
                  <a:moveTo>
                    <a:pt x="2355189" y="0"/>
                  </a:moveTo>
                  <a:lnTo>
                    <a:pt x="2393569" y="1553"/>
                  </a:lnTo>
                  <a:lnTo>
                    <a:pt x="2431580" y="6715"/>
                  </a:lnTo>
                  <a:lnTo>
                    <a:pt x="2460853" y="12826"/>
                  </a:lnTo>
                  <a:lnTo>
                    <a:pt x="2460853" y="99060"/>
                  </a:lnTo>
                  <a:lnTo>
                    <a:pt x="2420086" y="99060"/>
                  </a:lnTo>
                  <a:lnTo>
                    <a:pt x="2417038" y="87939"/>
                  </a:lnTo>
                  <a:lnTo>
                    <a:pt x="2413609" y="78009"/>
                  </a:lnTo>
                  <a:lnTo>
                    <a:pt x="2390053" y="45094"/>
                  </a:lnTo>
                  <a:lnTo>
                    <a:pt x="2350744" y="34798"/>
                  </a:lnTo>
                  <a:lnTo>
                    <a:pt x="2342483" y="35177"/>
                  </a:lnTo>
                  <a:lnTo>
                    <a:pt x="2303425" y="52947"/>
                  </a:lnTo>
                  <a:lnTo>
                    <a:pt x="2291435" y="86867"/>
                  </a:lnTo>
                  <a:lnTo>
                    <a:pt x="2291862" y="95230"/>
                  </a:lnTo>
                  <a:lnTo>
                    <a:pt x="2313311" y="135431"/>
                  </a:lnTo>
                  <a:lnTo>
                    <a:pt x="2352345" y="161534"/>
                  </a:lnTo>
                  <a:lnTo>
                    <a:pt x="2366492" y="169037"/>
                  </a:lnTo>
                  <a:lnTo>
                    <a:pt x="2383806" y="178514"/>
                  </a:lnTo>
                  <a:lnTo>
                    <a:pt x="2424150" y="206375"/>
                  </a:lnTo>
                  <a:lnTo>
                    <a:pt x="2449368" y="235682"/>
                  </a:lnTo>
                  <a:lnTo>
                    <a:pt x="2464423" y="282578"/>
                  </a:lnTo>
                  <a:lnTo>
                    <a:pt x="2465044" y="296417"/>
                  </a:lnTo>
                  <a:lnTo>
                    <a:pt x="2463975" y="314110"/>
                  </a:lnTo>
                  <a:lnTo>
                    <a:pt x="2448026" y="360044"/>
                  </a:lnTo>
                  <a:lnTo>
                    <a:pt x="2413861" y="393370"/>
                  </a:lnTo>
                  <a:lnTo>
                    <a:pt x="2363666" y="412178"/>
                  </a:lnTo>
                  <a:lnTo>
                    <a:pt x="2323566" y="415798"/>
                  </a:lnTo>
                  <a:lnTo>
                    <a:pt x="2308255" y="415583"/>
                  </a:lnTo>
                  <a:lnTo>
                    <a:pt x="2260320" y="412368"/>
                  </a:lnTo>
                  <a:lnTo>
                    <a:pt x="2213314" y="405511"/>
                  </a:lnTo>
                  <a:lnTo>
                    <a:pt x="2198598" y="402463"/>
                  </a:lnTo>
                  <a:lnTo>
                    <a:pt x="2198598" y="310768"/>
                  </a:lnTo>
                  <a:lnTo>
                    <a:pt x="2239365" y="310768"/>
                  </a:lnTo>
                  <a:lnTo>
                    <a:pt x="2243719" y="327346"/>
                  </a:lnTo>
                  <a:lnTo>
                    <a:pt x="2249335" y="341661"/>
                  </a:lnTo>
                  <a:lnTo>
                    <a:pt x="2273949" y="371195"/>
                  </a:lnTo>
                  <a:lnTo>
                    <a:pt x="2315311" y="381000"/>
                  </a:lnTo>
                  <a:lnTo>
                    <a:pt x="2323858" y="380620"/>
                  </a:lnTo>
                  <a:lnTo>
                    <a:pt x="2364738" y="361993"/>
                  </a:lnTo>
                  <a:lnTo>
                    <a:pt x="2377795" y="322579"/>
                  </a:lnTo>
                  <a:lnTo>
                    <a:pt x="2377366" y="313721"/>
                  </a:lnTo>
                  <a:lnTo>
                    <a:pt x="2361999" y="277415"/>
                  </a:lnTo>
                  <a:lnTo>
                    <a:pt x="2330773" y="252349"/>
                  </a:lnTo>
                  <a:lnTo>
                    <a:pt x="2295338" y="233154"/>
                  </a:lnTo>
                  <a:lnTo>
                    <a:pt x="2284561" y="227187"/>
                  </a:lnTo>
                  <a:lnTo>
                    <a:pt x="2247303" y="201723"/>
                  </a:lnTo>
                  <a:lnTo>
                    <a:pt x="2220934" y="171592"/>
                  </a:lnTo>
                  <a:lnTo>
                    <a:pt x="2206647" y="135461"/>
                  </a:lnTo>
                  <a:lnTo>
                    <a:pt x="2204821" y="114300"/>
                  </a:lnTo>
                  <a:lnTo>
                    <a:pt x="2205962" y="96682"/>
                  </a:lnTo>
                  <a:lnTo>
                    <a:pt x="2222982" y="52069"/>
                  </a:lnTo>
                  <a:lnTo>
                    <a:pt x="2259415" y="20637"/>
                  </a:lnTo>
                  <a:lnTo>
                    <a:pt x="2312612" y="3317"/>
                  </a:lnTo>
                  <a:lnTo>
                    <a:pt x="2333210" y="831"/>
                  </a:lnTo>
                  <a:lnTo>
                    <a:pt x="2355189" y="0"/>
                  </a:lnTo>
                  <a:close/>
                </a:path>
                <a:path w="6457950" h="415925">
                  <a:moveTo>
                    <a:pt x="2042769" y="0"/>
                  </a:moveTo>
                  <a:lnTo>
                    <a:pt x="2081149" y="1553"/>
                  </a:lnTo>
                  <a:lnTo>
                    <a:pt x="2119160" y="6715"/>
                  </a:lnTo>
                  <a:lnTo>
                    <a:pt x="2148433" y="12826"/>
                  </a:lnTo>
                  <a:lnTo>
                    <a:pt x="2148433" y="99060"/>
                  </a:lnTo>
                  <a:lnTo>
                    <a:pt x="2107666" y="99060"/>
                  </a:lnTo>
                  <a:lnTo>
                    <a:pt x="2104618" y="87939"/>
                  </a:lnTo>
                  <a:lnTo>
                    <a:pt x="2101189" y="78009"/>
                  </a:lnTo>
                  <a:lnTo>
                    <a:pt x="2077633" y="45094"/>
                  </a:lnTo>
                  <a:lnTo>
                    <a:pt x="2038324" y="34798"/>
                  </a:lnTo>
                  <a:lnTo>
                    <a:pt x="2030063" y="35177"/>
                  </a:lnTo>
                  <a:lnTo>
                    <a:pt x="1991005" y="52947"/>
                  </a:lnTo>
                  <a:lnTo>
                    <a:pt x="1979015" y="86867"/>
                  </a:lnTo>
                  <a:lnTo>
                    <a:pt x="1979442" y="95230"/>
                  </a:lnTo>
                  <a:lnTo>
                    <a:pt x="2000891" y="135431"/>
                  </a:lnTo>
                  <a:lnTo>
                    <a:pt x="2039925" y="161534"/>
                  </a:lnTo>
                  <a:lnTo>
                    <a:pt x="2054072" y="169037"/>
                  </a:lnTo>
                  <a:lnTo>
                    <a:pt x="2071386" y="178514"/>
                  </a:lnTo>
                  <a:lnTo>
                    <a:pt x="2111730" y="206375"/>
                  </a:lnTo>
                  <a:lnTo>
                    <a:pt x="2136948" y="235682"/>
                  </a:lnTo>
                  <a:lnTo>
                    <a:pt x="2152003" y="282578"/>
                  </a:lnTo>
                  <a:lnTo>
                    <a:pt x="2152624" y="296417"/>
                  </a:lnTo>
                  <a:lnTo>
                    <a:pt x="2151555" y="314110"/>
                  </a:lnTo>
                  <a:lnTo>
                    <a:pt x="2135606" y="360044"/>
                  </a:lnTo>
                  <a:lnTo>
                    <a:pt x="2101441" y="393370"/>
                  </a:lnTo>
                  <a:lnTo>
                    <a:pt x="2051246" y="412178"/>
                  </a:lnTo>
                  <a:lnTo>
                    <a:pt x="2011146" y="415798"/>
                  </a:lnTo>
                  <a:lnTo>
                    <a:pt x="1995835" y="415583"/>
                  </a:lnTo>
                  <a:lnTo>
                    <a:pt x="1947900" y="412368"/>
                  </a:lnTo>
                  <a:lnTo>
                    <a:pt x="1900894" y="405511"/>
                  </a:lnTo>
                  <a:lnTo>
                    <a:pt x="1886178" y="402463"/>
                  </a:lnTo>
                  <a:lnTo>
                    <a:pt x="1886178" y="310768"/>
                  </a:lnTo>
                  <a:lnTo>
                    <a:pt x="1926945" y="310768"/>
                  </a:lnTo>
                  <a:lnTo>
                    <a:pt x="1931299" y="327346"/>
                  </a:lnTo>
                  <a:lnTo>
                    <a:pt x="1936915" y="341661"/>
                  </a:lnTo>
                  <a:lnTo>
                    <a:pt x="1961529" y="371195"/>
                  </a:lnTo>
                  <a:lnTo>
                    <a:pt x="2002891" y="381000"/>
                  </a:lnTo>
                  <a:lnTo>
                    <a:pt x="2011438" y="380620"/>
                  </a:lnTo>
                  <a:lnTo>
                    <a:pt x="2052318" y="361993"/>
                  </a:lnTo>
                  <a:lnTo>
                    <a:pt x="2065375" y="322579"/>
                  </a:lnTo>
                  <a:lnTo>
                    <a:pt x="2064946" y="313721"/>
                  </a:lnTo>
                  <a:lnTo>
                    <a:pt x="2049579" y="277415"/>
                  </a:lnTo>
                  <a:lnTo>
                    <a:pt x="2018353" y="252349"/>
                  </a:lnTo>
                  <a:lnTo>
                    <a:pt x="1982918" y="233154"/>
                  </a:lnTo>
                  <a:lnTo>
                    <a:pt x="1972141" y="227187"/>
                  </a:lnTo>
                  <a:lnTo>
                    <a:pt x="1934883" y="201723"/>
                  </a:lnTo>
                  <a:lnTo>
                    <a:pt x="1908514" y="171592"/>
                  </a:lnTo>
                  <a:lnTo>
                    <a:pt x="1894227" y="135461"/>
                  </a:lnTo>
                  <a:lnTo>
                    <a:pt x="1892401" y="114300"/>
                  </a:lnTo>
                  <a:lnTo>
                    <a:pt x="1893542" y="96682"/>
                  </a:lnTo>
                  <a:lnTo>
                    <a:pt x="1910562" y="52069"/>
                  </a:lnTo>
                  <a:lnTo>
                    <a:pt x="1946995" y="20637"/>
                  </a:lnTo>
                  <a:lnTo>
                    <a:pt x="2000192" y="3317"/>
                  </a:lnTo>
                  <a:lnTo>
                    <a:pt x="2020790" y="831"/>
                  </a:lnTo>
                  <a:lnTo>
                    <a:pt x="2042769" y="0"/>
                  </a:lnTo>
                  <a:close/>
                </a:path>
                <a:path w="6457950" h="415925">
                  <a:moveTo>
                    <a:pt x="1378940" y="0"/>
                  </a:moveTo>
                  <a:lnTo>
                    <a:pt x="1420874" y="1821"/>
                  </a:lnTo>
                  <a:lnTo>
                    <a:pt x="1471231" y="10517"/>
                  </a:lnTo>
                  <a:lnTo>
                    <a:pt x="1484350" y="13969"/>
                  </a:lnTo>
                  <a:lnTo>
                    <a:pt x="1484350" y="100329"/>
                  </a:lnTo>
                  <a:lnTo>
                    <a:pt x="1443837" y="100329"/>
                  </a:lnTo>
                  <a:lnTo>
                    <a:pt x="1439716" y="84587"/>
                  </a:lnTo>
                  <a:lnTo>
                    <a:pt x="1434582" y="71072"/>
                  </a:lnTo>
                  <a:lnTo>
                    <a:pt x="1403308" y="38782"/>
                  </a:lnTo>
                  <a:lnTo>
                    <a:pt x="1380718" y="34798"/>
                  </a:lnTo>
                  <a:lnTo>
                    <a:pt x="1358622" y="37609"/>
                  </a:lnTo>
                  <a:lnTo>
                    <a:pt x="1323050" y="60140"/>
                  </a:lnTo>
                  <a:lnTo>
                    <a:pt x="1299023" y="105173"/>
                  </a:lnTo>
                  <a:lnTo>
                    <a:pt x="1286970" y="172090"/>
                  </a:lnTo>
                  <a:lnTo>
                    <a:pt x="1285468" y="213740"/>
                  </a:lnTo>
                  <a:lnTo>
                    <a:pt x="1286847" y="252410"/>
                  </a:lnTo>
                  <a:lnTo>
                    <a:pt x="1297845" y="314842"/>
                  </a:lnTo>
                  <a:lnTo>
                    <a:pt x="1319772" y="357104"/>
                  </a:lnTo>
                  <a:lnTo>
                    <a:pt x="1352105" y="378336"/>
                  </a:lnTo>
                  <a:lnTo>
                    <a:pt x="1372082" y="381000"/>
                  </a:lnTo>
                  <a:lnTo>
                    <a:pt x="1382441" y="380545"/>
                  </a:lnTo>
                  <a:lnTo>
                    <a:pt x="1419818" y="364569"/>
                  </a:lnTo>
                  <a:lnTo>
                    <a:pt x="1440360" y="323268"/>
                  </a:lnTo>
                  <a:lnTo>
                    <a:pt x="1443456" y="310768"/>
                  </a:lnTo>
                  <a:lnTo>
                    <a:pt x="1484350" y="310768"/>
                  </a:lnTo>
                  <a:lnTo>
                    <a:pt x="1484350" y="400938"/>
                  </a:lnTo>
                  <a:lnTo>
                    <a:pt x="1468322" y="404508"/>
                  </a:lnTo>
                  <a:lnTo>
                    <a:pt x="1424406" y="412241"/>
                  </a:lnTo>
                  <a:lnTo>
                    <a:pt x="1382704" y="415581"/>
                  </a:lnTo>
                  <a:lnTo>
                    <a:pt x="1368272" y="415798"/>
                  </a:lnTo>
                  <a:lnTo>
                    <a:pt x="1338725" y="414395"/>
                  </a:lnTo>
                  <a:lnTo>
                    <a:pt x="1288155" y="403207"/>
                  </a:lnTo>
                  <a:lnTo>
                    <a:pt x="1248864" y="380873"/>
                  </a:lnTo>
                  <a:lnTo>
                    <a:pt x="1219996" y="347154"/>
                  </a:lnTo>
                  <a:lnTo>
                    <a:pt x="1201247" y="302009"/>
                  </a:lnTo>
                  <a:lnTo>
                    <a:pt x="1192000" y="244963"/>
                  </a:lnTo>
                  <a:lnTo>
                    <a:pt x="1190853" y="211962"/>
                  </a:lnTo>
                  <a:lnTo>
                    <a:pt x="1192212" y="180667"/>
                  </a:lnTo>
                  <a:lnTo>
                    <a:pt x="1203122" y="124505"/>
                  </a:lnTo>
                  <a:lnTo>
                    <a:pt x="1224937" y="77039"/>
                  </a:lnTo>
                  <a:lnTo>
                    <a:pt x="1257131" y="40221"/>
                  </a:lnTo>
                  <a:lnTo>
                    <a:pt x="1299448" y="14573"/>
                  </a:lnTo>
                  <a:lnTo>
                    <a:pt x="1350363" y="1619"/>
                  </a:lnTo>
                  <a:lnTo>
                    <a:pt x="1378940" y="0"/>
                  </a:lnTo>
                  <a:close/>
                </a:path>
                <a:path w="6457950" h="415925">
                  <a:moveTo>
                    <a:pt x="950442" y="0"/>
                  </a:moveTo>
                  <a:lnTo>
                    <a:pt x="992215" y="3190"/>
                  </a:lnTo>
                  <a:lnTo>
                    <a:pt x="1059045" y="28717"/>
                  </a:lnTo>
                  <a:lnTo>
                    <a:pt x="1103676" y="79676"/>
                  </a:lnTo>
                  <a:lnTo>
                    <a:pt x="1125964" y="155495"/>
                  </a:lnTo>
                  <a:lnTo>
                    <a:pt x="1128750" y="202691"/>
                  </a:lnTo>
                  <a:lnTo>
                    <a:pt x="1127937" y="229810"/>
                  </a:lnTo>
                  <a:lnTo>
                    <a:pt x="1121356" y="278094"/>
                  </a:lnTo>
                  <a:lnTo>
                    <a:pt x="1108204" y="318500"/>
                  </a:lnTo>
                  <a:lnTo>
                    <a:pt x="1077950" y="365505"/>
                  </a:lnTo>
                  <a:lnTo>
                    <a:pt x="1035838" y="396652"/>
                  </a:lnTo>
                  <a:lnTo>
                    <a:pt x="983319" y="412750"/>
                  </a:lnTo>
                  <a:lnTo>
                    <a:pt x="943330" y="415798"/>
                  </a:lnTo>
                  <a:lnTo>
                    <a:pt x="902325" y="412605"/>
                  </a:lnTo>
                  <a:lnTo>
                    <a:pt x="836602" y="387026"/>
                  </a:lnTo>
                  <a:lnTo>
                    <a:pt x="792716" y="335825"/>
                  </a:lnTo>
                  <a:lnTo>
                    <a:pt x="770809" y="259193"/>
                  </a:lnTo>
                  <a:lnTo>
                    <a:pt x="768070" y="211327"/>
                  </a:lnTo>
                  <a:lnTo>
                    <a:pt x="769402" y="179036"/>
                  </a:lnTo>
                  <a:lnTo>
                    <a:pt x="780018" y="121834"/>
                  </a:lnTo>
                  <a:lnTo>
                    <a:pt x="801189" y="74537"/>
                  </a:lnTo>
                  <a:lnTo>
                    <a:pt x="832535" y="38429"/>
                  </a:lnTo>
                  <a:lnTo>
                    <a:pt x="873665" y="13876"/>
                  </a:lnTo>
                  <a:lnTo>
                    <a:pt x="922865" y="1545"/>
                  </a:lnTo>
                  <a:lnTo>
                    <a:pt x="95044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35940" y="1494795"/>
            <a:ext cx="7310120" cy="4032885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329565" indent="-317500">
              <a:lnSpc>
                <a:spcPct val="100000"/>
              </a:lnSpc>
              <a:spcBef>
                <a:spcPts val="1080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spc="-15" dirty="0">
                <a:latin typeface="Cambria"/>
                <a:cs typeface="Cambria"/>
              </a:rPr>
              <a:t>There</a:t>
            </a:r>
            <a:r>
              <a:rPr sz="4000" spc="-10" dirty="0">
                <a:latin typeface="Cambria"/>
                <a:cs typeface="Cambria"/>
              </a:rPr>
              <a:t> </a:t>
            </a:r>
            <a:r>
              <a:rPr sz="4000" spc="-25" dirty="0">
                <a:latin typeface="Cambria"/>
                <a:cs typeface="Cambria"/>
              </a:rPr>
              <a:t>are</a:t>
            </a:r>
            <a:r>
              <a:rPr sz="4000" spc="-30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four</a:t>
            </a:r>
            <a:r>
              <a:rPr sz="4000" spc="-2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stages:</a:t>
            </a:r>
            <a:endParaRPr sz="40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90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10" dirty="0">
                <a:latin typeface="Cambria"/>
                <a:cs typeface="Cambria"/>
              </a:rPr>
              <a:t>Setting</a:t>
            </a:r>
            <a:r>
              <a:rPr sz="3700" spc="-30" dirty="0">
                <a:latin typeface="Cambria"/>
                <a:cs typeface="Cambria"/>
              </a:rPr>
              <a:t> </a:t>
            </a:r>
            <a:r>
              <a:rPr sz="3700" spc="-5" dirty="0">
                <a:latin typeface="Cambria"/>
                <a:cs typeface="Cambria"/>
              </a:rPr>
              <a:t>priorties</a:t>
            </a:r>
            <a:endParaRPr sz="3700">
              <a:latin typeface="Cambria"/>
              <a:cs typeface="Cambria"/>
            </a:endParaRPr>
          </a:p>
          <a:p>
            <a:pPr marL="652780" marR="5080" lvl="1" indent="-274955">
              <a:lnSpc>
                <a:spcPct val="100000"/>
              </a:lnSpc>
              <a:spcBef>
                <a:spcPts val="89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  <a:tab pos="3711575" algn="l"/>
                <a:tab pos="5426710" algn="l"/>
                <a:tab pos="7066915" algn="l"/>
              </a:tabLst>
            </a:pPr>
            <a:r>
              <a:rPr sz="3700" spc="-10" dirty="0">
                <a:latin typeface="Cambria"/>
                <a:cs typeface="Cambria"/>
              </a:rPr>
              <a:t>Establishin</a:t>
            </a:r>
            <a:r>
              <a:rPr sz="3700" spc="-5" dirty="0">
                <a:latin typeface="Cambria"/>
                <a:cs typeface="Cambria"/>
              </a:rPr>
              <a:t>g</a:t>
            </a:r>
            <a:r>
              <a:rPr sz="3700" dirty="0">
                <a:latin typeface="Cambria"/>
                <a:cs typeface="Cambria"/>
              </a:rPr>
              <a:t>	</a:t>
            </a:r>
            <a:r>
              <a:rPr sz="3700" spc="-5" dirty="0">
                <a:latin typeface="Cambria"/>
                <a:cs typeface="Cambria"/>
              </a:rPr>
              <a:t>client</a:t>
            </a:r>
            <a:r>
              <a:rPr sz="3700" dirty="0">
                <a:latin typeface="Cambria"/>
                <a:cs typeface="Cambria"/>
              </a:rPr>
              <a:t>	</a:t>
            </a:r>
            <a:r>
              <a:rPr sz="3700" spc="-10" dirty="0">
                <a:latin typeface="Cambria"/>
                <a:cs typeface="Cambria"/>
              </a:rPr>
              <a:t>goal</a:t>
            </a:r>
            <a:r>
              <a:rPr sz="3700" spc="-5" dirty="0">
                <a:latin typeface="Cambria"/>
                <a:cs typeface="Cambria"/>
              </a:rPr>
              <a:t>s</a:t>
            </a:r>
            <a:r>
              <a:rPr sz="3700" dirty="0">
                <a:latin typeface="Cambria"/>
                <a:cs typeface="Cambria"/>
              </a:rPr>
              <a:t>	</a:t>
            </a:r>
            <a:r>
              <a:rPr sz="3700" spc="-5" dirty="0">
                <a:latin typeface="Cambria"/>
                <a:cs typeface="Cambria"/>
              </a:rPr>
              <a:t>/  </a:t>
            </a:r>
            <a:r>
              <a:rPr sz="3700" spc="-15" dirty="0">
                <a:latin typeface="Cambria"/>
                <a:cs typeface="Cambria"/>
              </a:rPr>
              <a:t>desired</a:t>
            </a:r>
            <a:r>
              <a:rPr sz="3700" spc="-20" dirty="0">
                <a:latin typeface="Cambria"/>
                <a:cs typeface="Cambria"/>
              </a:rPr>
              <a:t> </a:t>
            </a:r>
            <a:r>
              <a:rPr sz="3700" spc="-10" dirty="0">
                <a:latin typeface="Cambria"/>
                <a:cs typeface="Cambria"/>
              </a:rPr>
              <a:t>outcomes</a:t>
            </a:r>
            <a:endParaRPr sz="37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89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10" dirty="0">
                <a:latin typeface="Cambria"/>
                <a:cs typeface="Cambria"/>
              </a:rPr>
              <a:t>Selected</a:t>
            </a:r>
            <a:r>
              <a:rPr sz="3700" spc="-25" dirty="0">
                <a:latin typeface="Cambria"/>
                <a:cs typeface="Cambria"/>
              </a:rPr>
              <a:t> </a:t>
            </a:r>
            <a:r>
              <a:rPr sz="3700" spc="-10" dirty="0">
                <a:latin typeface="Cambria"/>
                <a:cs typeface="Cambria"/>
              </a:rPr>
              <a:t>nursing</a:t>
            </a:r>
            <a:r>
              <a:rPr sz="3700" spc="-25" dirty="0">
                <a:latin typeface="Cambria"/>
                <a:cs typeface="Cambria"/>
              </a:rPr>
              <a:t> </a:t>
            </a:r>
            <a:r>
              <a:rPr sz="3700" spc="-15" dirty="0">
                <a:latin typeface="Cambria"/>
                <a:cs typeface="Cambria"/>
              </a:rPr>
              <a:t>strategies</a:t>
            </a:r>
            <a:endParaRPr sz="37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89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20" dirty="0">
                <a:latin typeface="Cambria"/>
                <a:cs typeface="Cambria"/>
              </a:rPr>
              <a:t>Writing</a:t>
            </a:r>
            <a:r>
              <a:rPr sz="3700" spc="-15" dirty="0">
                <a:latin typeface="Cambria"/>
                <a:cs typeface="Cambria"/>
              </a:rPr>
              <a:t> </a:t>
            </a:r>
            <a:r>
              <a:rPr sz="3700" spc="-10" dirty="0">
                <a:latin typeface="Cambria"/>
                <a:cs typeface="Cambria"/>
              </a:rPr>
              <a:t>nursing</a:t>
            </a:r>
            <a:r>
              <a:rPr sz="3700" spc="-15" dirty="0">
                <a:latin typeface="Cambria"/>
                <a:cs typeface="Cambria"/>
              </a:rPr>
              <a:t> orders</a:t>
            </a:r>
            <a:endParaRPr sz="37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0720" y="817625"/>
            <a:ext cx="2436495" cy="683260"/>
            <a:chOff x="1260720" y="817625"/>
            <a:chExt cx="2436495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0720" y="1233313"/>
              <a:ext cx="2436131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6177" y="822197"/>
              <a:ext cx="2424442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66177" y="822197"/>
              <a:ext cx="2425065" cy="415925"/>
            </a:xfrm>
            <a:custGeom>
              <a:avLst/>
              <a:gdLst/>
              <a:ahLst/>
              <a:cxnLst/>
              <a:rect l="l" t="t" r="r" b="b"/>
              <a:pathLst>
                <a:path w="2425065" h="415925">
                  <a:moveTo>
                    <a:pt x="1660791" y="4699"/>
                  </a:moveTo>
                  <a:lnTo>
                    <a:pt x="1781314" y="4699"/>
                  </a:lnTo>
                  <a:lnTo>
                    <a:pt x="1886724" y="187832"/>
                  </a:lnTo>
                  <a:lnTo>
                    <a:pt x="1912251" y="234568"/>
                  </a:lnTo>
                  <a:lnTo>
                    <a:pt x="1933986" y="276859"/>
                  </a:lnTo>
                  <a:lnTo>
                    <a:pt x="1940318" y="290194"/>
                  </a:lnTo>
                  <a:lnTo>
                    <a:pt x="1945017" y="290194"/>
                  </a:lnTo>
                  <a:lnTo>
                    <a:pt x="1943590" y="253835"/>
                  </a:lnTo>
                  <a:lnTo>
                    <a:pt x="1942557" y="215820"/>
                  </a:lnTo>
                  <a:lnTo>
                    <a:pt x="1941928" y="176162"/>
                  </a:lnTo>
                  <a:lnTo>
                    <a:pt x="1941715" y="134874"/>
                  </a:lnTo>
                  <a:lnTo>
                    <a:pt x="1941715" y="79501"/>
                  </a:lnTo>
                  <a:lnTo>
                    <a:pt x="1941640" y="70473"/>
                  </a:lnTo>
                  <a:lnTo>
                    <a:pt x="1935619" y="38353"/>
                  </a:lnTo>
                  <a:lnTo>
                    <a:pt x="1933587" y="35432"/>
                  </a:lnTo>
                  <a:lnTo>
                    <a:pt x="1930793" y="32892"/>
                  </a:lnTo>
                  <a:lnTo>
                    <a:pt x="1927364" y="30987"/>
                  </a:lnTo>
                  <a:lnTo>
                    <a:pt x="1923808" y="28955"/>
                  </a:lnTo>
                  <a:lnTo>
                    <a:pt x="1918093" y="26797"/>
                  </a:lnTo>
                  <a:lnTo>
                    <a:pt x="1909965" y="24384"/>
                  </a:lnTo>
                  <a:lnTo>
                    <a:pt x="1909965" y="4699"/>
                  </a:lnTo>
                  <a:lnTo>
                    <a:pt x="2022487" y="4699"/>
                  </a:lnTo>
                  <a:lnTo>
                    <a:pt x="2022487" y="24384"/>
                  </a:lnTo>
                  <a:lnTo>
                    <a:pt x="2014486" y="26924"/>
                  </a:lnTo>
                  <a:lnTo>
                    <a:pt x="2008898" y="29082"/>
                  </a:lnTo>
                  <a:lnTo>
                    <a:pt x="2005596" y="30987"/>
                  </a:lnTo>
                  <a:lnTo>
                    <a:pt x="2002294" y="32765"/>
                  </a:lnTo>
                  <a:lnTo>
                    <a:pt x="1999627" y="35051"/>
                  </a:lnTo>
                  <a:lnTo>
                    <a:pt x="1997341" y="38100"/>
                  </a:lnTo>
                  <a:lnTo>
                    <a:pt x="1995055" y="41021"/>
                  </a:lnTo>
                  <a:lnTo>
                    <a:pt x="1993277" y="45592"/>
                  </a:lnTo>
                  <a:lnTo>
                    <a:pt x="1990229" y="79501"/>
                  </a:lnTo>
                  <a:lnTo>
                    <a:pt x="1990229" y="411099"/>
                  </a:lnTo>
                  <a:lnTo>
                    <a:pt x="1914664" y="411099"/>
                  </a:lnTo>
                  <a:lnTo>
                    <a:pt x="1780679" y="179450"/>
                  </a:lnTo>
                  <a:lnTo>
                    <a:pt x="1757216" y="137461"/>
                  </a:lnTo>
                  <a:lnTo>
                    <a:pt x="1740801" y="105663"/>
                  </a:lnTo>
                  <a:lnTo>
                    <a:pt x="1738134" y="105663"/>
                  </a:lnTo>
                  <a:lnTo>
                    <a:pt x="1739468" y="138100"/>
                  </a:lnTo>
                  <a:lnTo>
                    <a:pt x="1740420" y="171418"/>
                  </a:lnTo>
                  <a:lnTo>
                    <a:pt x="1740992" y="205640"/>
                  </a:lnTo>
                  <a:lnTo>
                    <a:pt x="1741182" y="240791"/>
                  </a:lnTo>
                  <a:lnTo>
                    <a:pt x="1741182" y="336676"/>
                  </a:lnTo>
                  <a:lnTo>
                    <a:pt x="1741323" y="346987"/>
                  </a:lnTo>
                  <a:lnTo>
                    <a:pt x="1751469" y="382015"/>
                  </a:lnTo>
                  <a:lnTo>
                    <a:pt x="1755279" y="385444"/>
                  </a:lnTo>
                  <a:lnTo>
                    <a:pt x="1762645" y="388619"/>
                  </a:lnTo>
                  <a:lnTo>
                    <a:pt x="1773313" y="391413"/>
                  </a:lnTo>
                  <a:lnTo>
                    <a:pt x="1773313" y="411099"/>
                  </a:lnTo>
                  <a:lnTo>
                    <a:pt x="1660791" y="411099"/>
                  </a:lnTo>
                  <a:lnTo>
                    <a:pt x="1660791" y="391413"/>
                  </a:lnTo>
                  <a:lnTo>
                    <a:pt x="1668157" y="389381"/>
                  </a:lnTo>
                  <a:lnTo>
                    <a:pt x="1673872" y="387223"/>
                  </a:lnTo>
                  <a:lnTo>
                    <a:pt x="1678190" y="384810"/>
                  </a:lnTo>
                  <a:lnTo>
                    <a:pt x="1682508" y="382524"/>
                  </a:lnTo>
                  <a:lnTo>
                    <a:pt x="1685683" y="379222"/>
                  </a:lnTo>
                  <a:lnTo>
                    <a:pt x="1692668" y="345948"/>
                  </a:lnTo>
                  <a:lnTo>
                    <a:pt x="1692668" y="336676"/>
                  </a:lnTo>
                  <a:lnTo>
                    <a:pt x="1692668" y="79121"/>
                  </a:lnTo>
                  <a:lnTo>
                    <a:pt x="1686699" y="37973"/>
                  </a:lnTo>
                  <a:lnTo>
                    <a:pt x="1660791" y="24384"/>
                  </a:lnTo>
                  <a:lnTo>
                    <a:pt x="1660791" y="4699"/>
                  </a:lnTo>
                  <a:close/>
                </a:path>
                <a:path w="2425065" h="415925">
                  <a:moveTo>
                    <a:pt x="1448320" y="4699"/>
                  </a:moveTo>
                  <a:lnTo>
                    <a:pt x="1604530" y="4699"/>
                  </a:lnTo>
                  <a:lnTo>
                    <a:pt x="1604530" y="24384"/>
                  </a:lnTo>
                  <a:lnTo>
                    <a:pt x="1596402" y="26542"/>
                  </a:lnTo>
                  <a:lnTo>
                    <a:pt x="1590433" y="28955"/>
                  </a:lnTo>
                  <a:lnTo>
                    <a:pt x="1586623" y="31368"/>
                  </a:lnTo>
                  <a:lnTo>
                    <a:pt x="1582686" y="33909"/>
                  </a:lnTo>
                  <a:lnTo>
                    <a:pt x="1579765" y="36829"/>
                  </a:lnTo>
                  <a:lnTo>
                    <a:pt x="1577860" y="40512"/>
                  </a:lnTo>
                  <a:lnTo>
                    <a:pt x="1575828" y="44068"/>
                  </a:lnTo>
                  <a:lnTo>
                    <a:pt x="1574431" y="48640"/>
                  </a:lnTo>
                  <a:lnTo>
                    <a:pt x="1573669" y="54482"/>
                  </a:lnTo>
                  <a:lnTo>
                    <a:pt x="1572780" y="60198"/>
                  </a:lnTo>
                  <a:lnTo>
                    <a:pt x="1572399" y="68579"/>
                  </a:lnTo>
                  <a:lnTo>
                    <a:pt x="1572399" y="79755"/>
                  </a:lnTo>
                  <a:lnTo>
                    <a:pt x="1572399" y="336296"/>
                  </a:lnTo>
                  <a:lnTo>
                    <a:pt x="1572399" y="343280"/>
                  </a:lnTo>
                  <a:lnTo>
                    <a:pt x="1572653" y="349757"/>
                  </a:lnTo>
                  <a:lnTo>
                    <a:pt x="1573034" y="355726"/>
                  </a:lnTo>
                  <a:lnTo>
                    <a:pt x="1573415" y="361568"/>
                  </a:lnTo>
                  <a:lnTo>
                    <a:pt x="1574177" y="366522"/>
                  </a:lnTo>
                  <a:lnTo>
                    <a:pt x="1575447" y="370204"/>
                  </a:lnTo>
                  <a:lnTo>
                    <a:pt x="1576590" y="374014"/>
                  </a:lnTo>
                  <a:lnTo>
                    <a:pt x="1578368" y="377189"/>
                  </a:lnTo>
                  <a:lnTo>
                    <a:pt x="1580654" y="379729"/>
                  </a:lnTo>
                  <a:lnTo>
                    <a:pt x="1582940" y="382397"/>
                  </a:lnTo>
                  <a:lnTo>
                    <a:pt x="1585988" y="384555"/>
                  </a:lnTo>
                  <a:lnTo>
                    <a:pt x="1590052" y="386461"/>
                  </a:lnTo>
                  <a:lnTo>
                    <a:pt x="1593989" y="388365"/>
                  </a:lnTo>
                  <a:lnTo>
                    <a:pt x="1598815" y="390016"/>
                  </a:lnTo>
                  <a:lnTo>
                    <a:pt x="1604530" y="391413"/>
                  </a:lnTo>
                  <a:lnTo>
                    <a:pt x="1604530" y="411099"/>
                  </a:lnTo>
                  <a:lnTo>
                    <a:pt x="1448320" y="411099"/>
                  </a:lnTo>
                  <a:lnTo>
                    <a:pt x="1448320" y="391413"/>
                  </a:lnTo>
                  <a:lnTo>
                    <a:pt x="1455686" y="389381"/>
                  </a:lnTo>
                  <a:lnTo>
                    <a:pt x="1461528" y="387223"/>
                  </a:lnTo>
                  <a:lnTo>
                    <a:pt x="1465719" y="384937"/>
                  </a:lnTo>
                  <a:lnTo>
                    <a:pt x="1470037" y="382650"/>
                  </a:lnTo>
                  <a:lnTo>
                    <a:pt x="1473212" y="379475"/>
                  </a:lnTo>
                  <a:lnTo>
                    <a:pt x="1475244" y="375412"/>
                  </a:lnTo>
                  <a:lnTo>
                    <a:pt x="1477403" y="371348"/>
                  </a:lnTo>
                  <a:lnTo>
                    <a:pt x="1478673" y="366267"/>
                  </a:lnTo>
                  <a:lnTo>
                    <a:pt x="1479308" y="360044"/>
                  </a:lnTo>
                  <a:lnTo>
                    <a:pt x="1479816" y="353694"/>
                  </a:lnTo>
                  <a:lnTo>
                    <a:pt x="1480197" y="345821"/>
                  </a:lnTo>
                  <a:lnTo>
                    <a:pt x="1480197" y="336296"/>
                  </a:lnTo>
                  <a:lnTo>
                    <a:pt x="1480197" y="79501"/>
                  </a:lnTo>
                  <a:lnTo>
                    <a:pt x="1480197" y="69976"/>
                  </a:lnTo>
                  <a:lnTo>
                    <a:pt x="1479943" y="62102"/>
                  </a:lnTo>
                  <a:lnTo>
                    <a:pt x="1479435" y="55879"/>
                  </a:lnTo>
                  <a:lnTo>
                    <a:pt x="1478927" y="49784"/>
                  </a:lnTo>
                  <a:lnTo>
                    <a:pt x="1477657" y="44703"/>
                  </a:lnTo>
                  <a:lnTo>
                    <a:pt x="1475498" y="40639"/>
                  </a:lnTo>
                  <a:lnTo>
                    <a:pt x="1473466" y="36575"/>
                  </a:lnTo>
                  <a:lnTo>
                    <a:pt x="1470291" y="33274"/>
                  </a:lnTo>
                  <a:lnTo>
                    <a:pt x="1465973" y="30987"/>
                  </a:lnTo>
                  <a:lnTo>
                    <a:pt x="1461782" y="28575"/>
                  </a:lnTo>
                  <a:lnTo>
                    <a:pt x="1455813" y="26415"/>
                  </a:lnTo>
                  <a:lnTo>
                    <a:pt x="1448320" y="24384"/>
                  </a:lnTo>
                  <a:lnTo>
                    <a:pt x="1448320" y="4699"/>
                  </a:lnTo>
                  <a:close/>
                </a:path>
                <a:path w="2425065" h="415925">
                  <a:moveTo>
                    <a:pt x="1049286" y="4699"/>
                  </a:moveTo>
                  <a:lnTo>
                    <a:pt x="1399552" y="4699"/>
                  </a:lnTo>
                  <a:lnTo>
                    <a:pt x="1399552" y="109219"/>
                  </a:lnTo>
                  <a:lnTo>
                    <a:pt x="1358785" y="109219"/>
                  </a:lnTo>
                  <a:lnTo>
                    <a:pt x="1356092" y="99790"/>
                  </a:lnTo>
                  <a:lnTo>
                    <a:pt x="1353721" y="91693"/>
                  </a:lnTo>
                  <a:lnTo>
                    <a:pt x="1342529" y="63246"/>
                  </a:lnTo>
                  <a:lnTo>
                    <a:pt x="1339862" y="58800"/>
                  </a:lnTo>
                  <a:lnTo>
                    <a:pt x="1311922" y="40893"/>
                  </a:lnTo>
                  <a:lnTo>
                    <a:pt x="1306842" y="40004"/>
                  </a:lnTo>
                  <a:lnTo>
                    <a:pt x="1300238" y="39624"/>
                  </a:lnTo>
                  <a:lnTo>
                    <a:pt x="1292110" y="39624"/>
                  </a:lnTo>
                  <a:lnTo>
                    <a:pt x="1270647" y="39624"/>
                  </a:lnTo>
                  <a:lnTo>
                    <a:pt x="1270647" y="336296"/>
                  </a:lnTo>
                  <a:lnTo>
                    <a:pt x="1270647" y="346837"/>
                  </a:lnTo>
                  <a:lnTo>
                    <a:pt x="1271028" y="354838"/>
                  </a:lnTo>
                  <a:lnTo>
                    <a:pt x="1294269" y="389000"/>
                  </a:lnTo>
                  <a:lnTo>
                    <a:pt x="1306715" y="391413"/>
                  </a:lnTo>
                  <a:lnTo>
                    <a:pt x="1306715" y="411099"/>
                  </a:lnTo>
                  <a:lnTo>
                    <a:pt x="1142377" y="411099"/>
                  </a:lnTo>
                  <a:lnTo>
                    <a:pt x="1142377" y="391413"/>
                  </a:lnTo>
                  <a:lnTo>
                    <a:pt x="1150759" y="390016"/>
                  </a:lnTo>
                  <a:lnTo>
                    <a:pt x="1157363" y="388112"/>
                  </a:lnTo>
                  <a:lnTo>
                    <a:pt x="1162189" y="385825"/>
                  </a:lnTo>
                  <a:lnTo>
                    <a:pt x="1167015" y="383539"/>
                  </a:lnTo>
                  <a:lnTo>
                    <a:pt x="1170698" y="380364"/>
                  </a:lnTo>
                  <a:lnTo>
                    <a:pt x="1173111" y="376174"/>
                  </a:lnTo>
                  <a:lnTo>
                    <a:pt x="1175397" y="371982"/>
                  </a:lnTo>
                  <a:lnTo>
                    <a:pt x="1176921" y="366775"/>
                  </a:lnTo>
                  <a:lnTo>
                    <a:pt x="1177556" y="360299"/>
                  </a:lnTo>
                  <a:lnTo>
                    <a:pt x="1178191" y="353822"/>
                  </a:lnTo>
                  <a:lnTo>
                    <a:pt x="1178445" y="345821"/>
                  </a:lnTo>
                  <a:lnTo>
                    <a:pt x="1178445" y="336296"/>
                  </a:lnTo>
                  <a:lnTo>
                    <a:pt x="1178445" y="39624"/>
                  </a:lnTo>
                  <a:lnTo>
                    <a:pt x="1154315" y="39624"/>
                  </a:lnTo>
                  <a:lnTo>
                    <a:pt x="1145886" y="39866"/>
                  </a:lnTo>
                  <a:lnTo>
                    <a:pt x="1110373" y="56768"/>
                  </a:lnTo>
                  <a:lnTo>
                    <a:pt x="1093752" y="95424"/>
                  </a:lnTo>
                  <a:lnTo>
                    <a:pt x="1090053" y="109219"/>
                  </a:lnTo>
                  <a:lnTo>
                    <a:pt x="1049286" y="109219"/>
                  </a:lnTo>
                  <a:lnTo>
                    <a:pt x="1049286" y="4699"/>
                  </a:lnTo>
                  <a:close/>
                </a:path>
                <a:path w="2425065" h="415925">
                  <a:moveTo>
                    <a:pt x="659142" y="4699"/>
                  </a:moveTo>
                  <a:lnTo>
                    <a:pt x="1009408" y="4699"/>
                  </a:lnTo>
                  <a:lnTo>
                    <a:pt x="1009408" y="109219"/>
                  </a:lnTo>
                  <a:lnTo>
                    <a:pt x="968641" y="109219"/>
                  </a:lnTo>
                  <a:lnTo>
                    <a:pt x="965948" y="99790"/>
                  </a:lnTo>
                  <a:lnTo>
                    <a:pt x="963577" y="91693"/>
                  </a:lnTo>
                  <a:lnTo>
                    <a:pt x="952385" y="63246"/>
                  </a:lnTo>
                  <a:lnTo>
                    <a:pt x="949718" y="58800"/>
                  </a:lnTo>
                  <a:lnTo>
                    <a:pt x="921778" y="40893"/>
                  </a:lnTo>
                  <a:lnTo>
                    <a:pt x="916698" y="40004"/>
                  </a:lnTo>
                  <a:lnTo>
                    <a:pt x="910094" y="39624"/>
                  </a:lnTo>
                  <a:lnTo>
                    <a:pt x="901966" y="39624"/>
                  </a:lnTo>
                  <a:lnTo>
                    <a:pt x="880503" y="39624"/>
                  </a:lnTo>
                  <a:lnTo>
                    <a:pt x="880503" y="336296"/>
                  </a:lnTo>
                  <a:lnTo>
                    <a:pt x="880503" y="346837"/>
                  </a:lnTo>
                  <a:lnTo>
                    <a:pt x="880884" y="354838"/>
                  </a:lnTo>
                  <a:lnTo>
                    <a:pt x="900061" y="387350"/>
                  </a:lnTo>
                  <a:lnTo>
                    <a:pt x="904125" y="389000"/>
                  </a:lnTo>
                  <a:lnTo>
                    <a:pt x="909586" y="390398"/>
                  </a:lnTo>
                  <a:lnTo>
                    <a:pt x="916571" y="391413"/>
                  </a:lnTo>
                  <a:lnTo>
                    <a:pt x="916571" y="411099"/>
                  </a:lnTo>
                  <a:lnTo>
                    <a:pt x="752233" y="411099"/>
                  </a:lnTo>
                  <a:lnTo>
                    <a:pt x="752233" y="391413"/>
                  </a:lnTo>
                  <a:lnTo>
                    <a:pt x="760615" y="390016"/>
                  </a:lnTo>
                  <a:lnTo>
                    <a:pt x="767219" y="388112"/>
                  </a:lnTo>
                  <a:lnTo>
                    <a:pt x="772045" y="385825"/>
                  </a:lnTo>
                  <a:lnTo>
                    <a:pt x="776871" y="383539"/>
                  </a:lnTo>
                  <a:lnTo>
                    <a:pt x="780554" y="380364"/>
                  </a:lnTo>
                  <a:lnTo>
                    <a:pt x="782967" y="376174"/>
                  </a:lnTo>
                  <a:lnTo>
                    <a:pt x="785253" y="371982"/>
                  </a:lnTo>
                  <a:lnTo>
                    <a:pt x="786777" y="366775"/>
                  </a:lnTo>
                  <a:lnTo>
                    <a:pt x="787412" y="360299"/>
                  </a:lnTo>
                  <a:lnTo>
                    <a:pt x="788047" y="353822"/>
                  </a:lnTo>
                  <a:lnTo>
                    <a:pt x="788301" y="345821"/>
                  </a:lnTo>
                  <a:lnTo>
                    <a:pt x="788301" y="336296"/>
                  </a:lnTo>
                  <a:lnTo>
                    <a:pt x="788301" y="39624"/>
                  </a:lnTo>
                  <a:lnTo>
                    <a:pt x="764171" y="39624"/>
                  </a:lnTo>
                  <a:lnTo>
                    <a:pt x="755742" y="39866"/>
                  </a:lnTo>
                  <a:lnTo>
                    <a:pt x="720229" y="56768"/>
                  </a:lnTo>
                  <a:lnTo>
                    <a:pt x="703608" y="95424"/>
                  </a:lnTo>
                  <a:lnTo>
                    <a:pt x="699909" y="109219"/>
                  </a:lnTo>
                  <a:lnTo>
                    <a:pt x="659142" y="109219"/>
                  </a:lnTo>
                  <a:lnTo>
                    <a:pt x="659142" y="4699"/>
                  </a:lnTo>
                  <a:close/>
                </a:path>
                <a:path w="2425065" h="415925">
                  <a:moveTo>
                    <a:pt x="315988" y="4699"/>
                  </a:moveTo>
                  <a:lnTo>
                    <a:pt x="611263" y="4699"/>
                  </a:lnTo>
                  <a:lnTo>
                    <a:pt x="611263" y="99440"/>
                  </a:lnTo>
                  <a:lnTo>
                    <a:pt x="570496" y="99440"/>
                  </a:lnTo>
                  <a:lnTo>
                    <a:pt x="565754" y="86411"/>
                  </a:lnTo>
                  <a:lnTo>
                    <a:pt x="561416" y="75691"/>
                  </a:lnTo>
                  <a:lnTo>
                    <a:pt x="537476" y="45338"/>
                  </a:lnTo>
                  <a:lnTo>
                    <a:pt x="504964" y="39624"/>
                  </a:lnTo>
                  <a:lnTo>
                    <a:pt x="440067" y="39624"/>
                  </a:lnTo>
                  <a:lnTo>
                    <a:pt x="440067" y="182499"/>
                  </a:lnTo>
                  <a:lnTo>
                    <a:pt x="479437" y="182499"/>
                  </a:lnTo>
                  <a:lnTo>
                    <a:pt x="488073" y="182499"/>
                  </a:lnTo>
                  <a:lnTo>
                    <a:pt x="494931" y="181228"/>
                  </a:lnTo>
                  <a:lnTo>
                    <a:pt x="499884" y="178688"/>
                  </a:lnTo>
                  <a:lnTo>
                    <a:pt x="504837" y="176275"/>
                  </a:lnTo>
                  <a:lnTo>
                    <a:pt x="521728" y="139573"/>
                  </a:lnTo>
                  <a:lnTo>
                    <a:pt x="555256" y="139573"/>
                  </a:lnTo>
                  <a:lnTo>
                    <a:pt x="555256" y="260476"/>
                  </a:lnTo>
                  <a:lnTo>
                    <a:pt x="521728" y="260476"/>
                  </a:lnTo>
                  <a:lnTo>
                    <a:pt x="519565" y="252331"/>
                  </a:lnTo>
                  <a:lnTo>
                    <a:pt x="517283" y="245221"/>
                  </a:lnTo>
                  <a:lnTo>
                    <a:pt x="488708" y="217297"/>
                  </a:lnTo>
                  <a:lnTo>
                    <a:pt x="479437" y="217297"/>
                  </a:lnTo>
                  <a:lnTo>
                    <a:pt x="440067" y="217297"/>
                  </a:lnTo>
                  <a:lnTo>
                    <a:pt x="440067" y="376174"/>
                  </a:lnTo>
                  <a:lnTo>
                    <a:pt x="504710" y="376174"/>
                  </a:lnTo>
                  <a:lnTo>
                    <a:pt x="511695" y="376174"/>
                  </a:lnTo>
                  <a:lnTo>
                    <a:pt x="517537" y="375792"/>
                  </a:lnTo>
                  <a:lnTo>
                    <a:pt x="522236" y="374903"/>
                  </a:lnTo>
                  <a:lnTo>
                    <a:pt x="527062" y="374014"/>
                  </a:lnTo>
                  <a:lnTo>
                    <a:pt x="531253" y="372490"/>
                  </a:lnTo>
                  <a:lnTo>
                    <a:pt x="535063" y="370204"/>
                  </a:lnTo>
                  <a:lnTo>
                    <a:pt x="538873" y="368046"/>
                  </a:lnTo>
                  <a:lnTo>
                    <a:pt x="563638" y="331850"/>
                  </a:lnTo>
                  <a:lnTo>
                    <a:pt x="573417" y="302387"/>
                  </a:lnTo>
                  <a:lnTo>
                    <a:pt x="614184" y="302387"/>
                  </a:lnTo>
                  <a:lnTo>
                    <a:pt x="608596" y="411099"/>
                  </a:lnTo>
                  <a:lnTo>
                    <a:pt x="315988" y="411099"/>
                  </a:lnTo>
                  <a:lnTo>
                    <a:pt x="315988" y="391413"/>
                  </a:lnTo>
                  <a:lnTo>
                    <a:pt x="323354" y="389381"/>
                  </a:lnTo>
                  <a:lnTo>
                    <a:pt x="329196" y="387223"/>
                  </a:lnTo>
                  <a:lnTo>
                    <a:pt x="333387" y="384937"/>
                  </a:lnTo>
                  <a:lnTo>
                    <a:pt x="337705" y="382650"/>
                  </a:lnTo>
                  <a:lnTo>
                    <a:pt x="340880" y="379475"/>
                  </a:lnTo>
                  <a:lnTo>
                    <a:pt x="342912" y="375412"/>
                  </a:lnTo>
                  <a:lnTo>
                    <a:pt x="345071" y="371348"/>
                  </a:lnTo>
                  <a:lnTo>
                    <a:pt x="346341" y="366267"/>
                  </a:lnTo>
                  <a:lnTo>
                    <a:pt x="346976" y="360044"/>
                  </a:lnTo>
                  <a:lnTo>
                    <a:pt x="347484" y="353694"/>
                  </a:lnTo>
                  <a:lnTo>
                    <a:pt x="347865" y="345821"/>
                  </a:lnTo>
                  <a:lnTo>
                    <a:pt x="347865" y="336296"/>
                  </a:lnTo>
                  <a:lnTo>
                    <a:pt x="347865" y="79755"/>
                  </a:lnTo>
                  <a:lnTo>
                    <a:pt x="347865" y="70357"/>
                  </a:lnTo>
                  <a:lnTo>
                    <a:pt x="347611" y="62611"/>
                  </a:lnTo>
                  <a:lnTo>
                    <a:pt x="347103" y="56261"/>
                  </a:lnTo>
                  <a:lnTo>
                    <a:pt x="346595" y="49911"/>
                  </a:lnTo>
                  <a:lnTo>
                    <a:pt x="345325" y="44703"/>
                  </a:lnTo>
                  <a:lnTo>
                    <a:pt x="343166" y="40766"/>
                  </a:lnTo>
                  <a:lnTo>
                    <a:pt x="341134" y="36829"/>
                  </a:lnTo>
                  <a:lnTo>
                    <a:pt x="337959" y="33527"/>
                  </a:lnTo>
                  <a:lnTo>
                    <a:pt x="333641" y="31114"/>
                  </a:lnTo>
                  <a:lnTo>
                    <a:pt x="329450" y="28575"/>
                  </a:lnTo>
                  <a:lnTo>
                    <a:pt x="323481" y="26415"/>
                  </a:lnTo>
                  <a:lnTo>
                    <a:pt x="315988" y="24384"/>
                  </a:lnTo>
                  <a:lnTo>
                    <a:pt x="315988" y="4699"/>
                  </a:lnTo>
                  <a:close/>
                </a:path>
                <a:path w="2425065" h="415925">
                  <a:moveTo>
                    <a:pt x="2268740" y="0"/>
                  </a:moveTo>
                  <a:lnTo>
                    <a:pt x="2300722" y="978"/>
                  </a:lnTo>
                  <a:lnTo>
                    <a:pt x="2331335" y="3921"/>
                  </a:lnTo>
                  <a:lnTo>
                    <a:pt x="2360591" y="8840"/>
                  </a:lnTo>
                  <a:lnTo>
                    <a:pt x="2388501" y="15748"/>
                  </a:lnTo>
                  <a:lnTo>
                    <a:pt x="2388501" y="100329"/>
                  </a:lnTo>
                  <a:lnTo>
                    <a:pt x="2347607" y="100329"/>
                  </a:lnTo>
                  <a:lnTo>
                    <a:pt x="2344131" y="88493"/>
                  </a:lnTo>
                  <a:lnTo>
                    <a:pt x="2340368" y="78120"/>
                  </a:lnTo>
                  <a:lnTo>
                    <a:pt x="2316002" y="45291"/>
                  </a:lnTo>
                  <a:lnTo>
                    <a:pt x="2273820" y="34798"/>
                  </a:lnTo>
                  <a:lnTo>
                    <a:pt x="2259558" y="35919"/>
                  </a:lnTo>
                  <a:lnTo>
                    <a:pt x="2221750" y="52831"/>
                  </a:lnTo>
                  <a:lnTo>
                    <a:pt x="2193211" y="91854"/>
                  </a:lnTo>
                  <a:lnTo>
                    <a:pt x="2180322" y="131262"/>
                  </a:lnTo>
                  <a:lnTo>
                    <a:pt x="2173794" y="181173"/>
                  </a:lnTo>
                  <a:lnTo>
                    <a:pt x="2172982" y="210057"/>
                  </a:lnTo>
                  <a:lnTo>
                    <a:pt x="2173530" y="235277"/>
                  </a:lnTo>
                  <a:lnTo>
                    <a:pt x="2177911" y="280477"/>
                  </a:lnTo>
                  <a:lnTo>
                    <a:pt x="2186700" y="318535"/>
                  </a:lnTo>
                  <a:lnTo>
                    <a:pt x="2208542" y="359790"/>
                  </a:lnTo>
                  <a:lnTo>
                    <a:pt x="2252992" y="381000"/>
                  </a:lnTo>
                  <a:lnTo>
                    <a:pt x="2265260" y="380023"/>
                  </a:lnTo>
                  <a:lnTo>
                    <a:pt x="2297154" y="356401"/>
                  </a:lnTo>
                  <a:lnTo>
                    <a:pt x="2304173" y="315467"/>
                  </a:lnTo>
                  <a:lnTo>
                    <a:pt x="2302776" y="271906"/>
                  </a:lnTo>
                  <a:lnTo>
                    <a:pt x="2298077" y="257428"/>
                  </a:lnTo>
                  <a:lnTo>
                    <a:pt x="2296045" y="254253"/>
                  </a:lnTo>
                  <a:lnTo>
                    <a:pt x="2272042" y="242824"/>
                  </a:lnTo>
                  <a:lnTo>
                    <a:pt x="2272042" y="223265"/>
                  </a:lnTo>
                  <a:lnTo>
                    <a:pt x="2424442" y="223265"/>
                  </a:lnTo>
                  <a:lnTo>
                    <a:pt x="2424442" y="242824"/>
                  </a:lnTo>
                  <a:lnTo>
                    <a:pt x="2414536" y="245872"/>
                  </a:lnTo>
                  <a:lnTo>
                    <a:pt x="2407805" y="249174"/>
                  </a:lnTo>
                  <a:lnTo>
                    <a:pt x="2395097" y="286383"/>
                  </a:lnTo>
                  <a:lnTo>
                    <a:pt x="2394978" y="294386"/>
                  </a:lnTo>
                  <a:lnTo>
                    <a:pt x="2394978" y="406526"/>
                  </a:lnTo>
                  <a:lnTo>
                    <a:pt x="2352179" y="415543"/>
                  </a:lnTo>
                  <a:lnTo>
                    <a:pt x="2331859" y="394080"/>
                  </a:lnTo>
                  <a:lnTo>
                    <a:pt x="2313498" y="403582"/>
                  </a:lnTo>
                  <a:lnTo>
                    <a:pt x="2293839" y="410368"/>
                  </a:lnTo>
                  <a:lnTo>
                    <a:pt x="2272870" y="414440"/>
                  </a:lnTo>
                  <a:lnTo>
                    <a:pt x="2250579" y="415798"/>
                  </a:lnTo>
                  <a:lnTo>
                    <a:pt x="2209907" y="412628"/>
                  </a:lnTo>
                  <a:lnTo>
                    <a:pt x="2145137" y="387240"/>
                  </a:lnTo>
                  <a:lnTo>
                    <a:pt x="2102350" y="336379"/>
                  </a:lnTo>
                  <a:lnTo>
                    <a:pt x="2080927" y="259520"/>
                  </a:lnTo>
                  <a:lnTo>
                    <a:pt x="2078240" y="211327"/>
                  </a:lnTo>
                  <a:lnTo>
                    <a:pt x="2079193" y="185015"/>
                  </a:lnTo>
                  <a:lnTo>
                    <a:pt x="2086813" y="137390"/>
                  </a:lnTo>
                  <a:lnTo>
                    <a:pt x="2101819" y="96478"/>
                  </a:lnTo>
                  <a:lnTo>
                    <a:pt x="2122877" y="63089"/>
                  </a:lnTo>
                  <a:lnTo>
                    <a:pt x="2164235" y="27003"/>
                  </a:lnTo>
                  <a:lnTo>
                    <a:pt x="2213519" y="6590"/>
                  </a:lnTo>
                  <a:lnTo>
                    <a:pt x="2249714" y="736"/>
                  </a:lnTo>
                  <a:lnTo>
                    <a:pt x="2268740" y="0"/>
                  </a:lnTo>
                  <a:close/>
                </a:path>
                <a:path w="2425065" h="415925">
                  <a:moveTo>
                    <a:pt x="156603" y="0"/>
                  </a:moveTo>
                  <a:lnTo>
                    <a:pt x="194983" y="1553"/>
                  </a:lnTo>
                  <a:lnTo>
                    <a:pt x="232994" y="6715"/>
                  </a:lnTo>
                  <a:lnTo>
                    <a:pt x="262267" y="12826"/>
                  </a:lnTo>
                  <a:lnTo>
                    <a:pt x="262267" y="99060"/>
                  </a:lnTo>
                  <a:lnTo>
                    <a:pt x="221500" y="99060"/>
                  </a:lnTo>
                  <a:lnTo>
                    <a:pt x="218452" y="87939"/>
                  </a:lnTo>
                  <a:lnTo>
                    <a:pt x="215023" y="78009"/>
                  </a:lnTo>
                  <a:lnTo>
                    <a:pt x="191413" y="45094"/>
                  </a:lnTo>
                  <a:lnTo>
                    <a:pt x="152158" y="34798"/>
                  </a:lnTo>
                  <a:lnTo>
                    <a:pt x="143842" y="35177"/>
                  </a:lnTo>
                  <a:lnTo>
                    <a:pt x="104837" y="52947"/>
                  </a:lnTo>
                  <a:lnTo>
                    <a:pt x="92849" y="86867"/>
                  </a:lnTo>
                  <a:lnTo>
                    <a:pt x="93276" y="95230"/>
                  </a:lnTo>
                  <a:lnTo>
                    <a:pt x="114725" y="135431"/>
                  </a:lnTo>
                  <a:lnTo>
                    <a:pt x="153760" y="161534"/>
                  </a:lnTo>
                  <a:lnTo>
                    <a:pt x="167906" y="169037"/>
                  </a:lnTo>
                  <a:lnTo>
                    <a:pt x="185218" y="178514"/>
                  </a:lnTo>
                  <a:lnTo>
                    <a:pt x="225437" y="206375"/>
                  </a:lnTo>
                  <a:lnTo>
                    <a:pt x="250762" y="235682"/>
                  </a:lnTo>
                  <a:lnTo>
                    <a:pt x="265819" y="282578"/>
                  </a:lnTo>
                  <a:lnTo>
                    <a:pt x="266458" y="296417"/>
                  </a:lnTo>
                  <a:lnTo>
                    <a:pt x="265389" y="314110"/>
                  </a:lnTo>
                  <a:lnTo>
                    <a:pt x="249440" y="360044"/>
                  </a:lnTo>
                  <a:lnTo>
                    <a:pt x="215275" y="393370"/>
                  </a:lnTo>
                  <a:lnTo>
                    <a:pt x="165080" y="412178"/>
                  </a:lnTo>
                  <a:lnTo>
                    <a:pt x="124980" y="415798"/>
                  </a:lnTo>
                  <a:lnTo>
                    <a:pt x="109669" y="415583"/>
                  </a:lnTo>
                  <a:lnTo>
                    <a:pt x="61734" y="412368"/>
                  </a:lnTo>
                  <a:lnTo>
                    <a:pt x="14669" y="405511"/>
                  </a:lnTo>
                  <a:lnTo>
                    <a:pt x="0" y="402463"/>
                  </a:lnTo>
                  <a:lnTo>
                    <a:pt x="0" y="310768"/>
                  </a:lnTo>
                  <a:lnTo>
                    <a:pt x="40779" y="310768"/>
                  </a:lnTo>
                  <a:lnTo>
                    <a:pt x="45115" y="327346"/>
                  </a:lnTo>
                  <a:lnTo>
                    <a:pt x="50701" y="341661"/>
                  </a:lnTo>
                  <a:lnTo>
                    <a:pt x="75363" y="371195"/>
                  </a:lnTo>
                  <a:lnTo>
                    <a:pt x="116725" y="381000"/>
                  </a:lnTo>
                  <a:lnTo>
                    <a:pt x="125272" y="380620"/>
                  </a:lnTo>
                  <a:lnTo>
                    <a:pt x="166081" y="361993"/>
                  </a:lnTo>
                  <a:lnTo>
                    <a:pt x="179209" y="322579"/>
                  </a:lnTo>
                  <a:lnTo>
                    <a:pt x="178781" y="313721"/>
                  </a:lnTo>
                  <a:lnTo>
                    <a:pt x="163398" y="277415"/>
                  </a:lnTo>
                  <a:lnTo>
                    <a:pt x="132172" y="252349"/>
                  </a:lnTo>
                  <a:lnTo>
                    <a:pt x="96752" y="233154"/>
                  </a:lnTo>
                  <a:lnTo>
                    <a:pt x="85975" y="227187"/>
                  </a:lnTo>
                  <a:lnTo>
                    <a:pt x="48717" y="201723"/>
                  </a:lnTo>
                  <a:lnTo>
                    <a:pt x="22348" y="171592"/>
                  </a:lnTo>
                  <a:lnTo>
                    <a:pt x="8061" y="135461"/>
                  </a:lnTo>
                  <a:lnTo>
                    <a:pt x="6235" y="114300"/>
                  </a:lnTo>
                  <a:lnTo>
                    <a:pt x="7376" y="96682"/>
                  </a:lnTo>
                  <a:lnTo>
                    <a:pt x="24396" y="52069"/>
                  </a:lnTo>
                  <a:lnTo>
                    <a:pt x="60758" y="20637"/>
                  </a:lnTo>
                  <a:lnTo>
                    <a:pt x="114026" y="3317"/>
                  </a:lnTo>
                  <a:lnTo>
                    <a:pt x="134624" y="831"/>
                  </a:lnTo>
                  <a:lnTo>
                    <a:pt x="15660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862187" y="817625"/>
            <a:ext cx="3263900" cy="683260"/>
            <a:chOff x="3862187" y="817625"/>
            <a:chExt cx="3263900" cy="6832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62187" y="1233313"/>
              <a:ext cx="3263665" cy="2671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68166" y="822197"/>
              <a:ext cx="3251454" cy="4157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03469" y="857249"/>
              <a:ext cx="118364" cy="17513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62577" y="857249"/>
              <a:ext cx="118364" cy="17513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87673" y="857249"/>
              <a:ext cx="116586" cy="17729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868166" y="822197"/>
              <a:ext cx="3251835" cy="415925"/>
            </a:xfrm>
            <a:custGeom>
              <a:avLst/>
              <a:gdLst/>
              <a:ahLst/>
              <a:cxnLst/>
              <a:rect l="l" t="t" r="r" b="b"/>
              <a:pathLst>
                <a:path w="3251834" h="415925">
                  <a:moveTo>
                    <a:pt x="1174877" y="34798"/>
                  </a:moveTo>
                  <a:lnTo>
                    <a:pt x="1137237" y="45100"/>
                  </a:lnTo>
                  <a:lnTo>
                    <a:pt x="1110742" y="76073"/>
                  </a:lnTo>
                  <a:lnTo>
                    <a:pt x="1095025" y="128460"/>
                  </a:lnTo>
                  <a:lnTo>
                    <a:pt x="1089787" y="203326"/>
                  </a:lnTo>
                  <a:lnTo>
                    <a:pt x="1091124" y="245350"/>
                  </a:lnTo>
                  <a:lnTo>
                    <a:pt x="1101895" y="312251"/>
                  </a:lnTo>
                  <a:lnTo>
                    <a:pt x="1123569" y="356300"/>
                  </a:lnTo>
                  <a:lnTo>
                    <a:pt x="1156525" y="378259"/>
                  </a:lnTo>
                  <a:lnTo>
                    <a:pt x="1177289" y="381000"/>
                  </a:lnTo>
                  <a:lnTo>
                    <a:pt x="1188293" y="380218"/>
                  </a:lnTo>
                  <a:lnTo>
                    <a:pt x="1223918" y="361872"/>
                  </a:lnTo>
                  <a:lnTo>
                    <a:pt x="1246929" y="322492"/>
                  </a:lnTo>
                  <a:lnTo>
                    <a:pt x="1256538" y="281559"/>
                  </a:lnTo>
                  <a:lnTo>
                    <a:pt x="1260592" y="232695"/>
                  </a:lnTo>
                  <a:lnTo>
                    <a:pt x="1260856" y="214884"/>
                  </a:lnTo>
                  <a:lnTo>
                    <a:pt x="1260282" y="186453"/>
                  </a:lnTo>
                  <a:lnTo>
                    <a:pt x="1255658" y="136784"/>
                  </a:lnTo>
                  <a:lnTo>
                    <a:pt x="1246249" y="96803"/>
                  </a:lnTo>
                  <a:lnTo>
                    <a:pt x="1223264" y="55244"/>
                  </a:lnTo>
                  <a:lnTo>
                    <a:pt x="1188974" y="36081"/>
                  </a:lnTo>
                  <a:lnTo>
                    <a:pt x="1174877" y="34798"/>
                  </a:lnTo>
                  <a:close/>
                </a:path>
                <a:path w="3251834" h="415925">
                  <a:moveTo>
                    <a:pt x="2636519" y="4699"/>
                  </a:moveTo>
                  <a:lnTo>
                    <a:pt x="2931794" y="4699"/>
                  </a:lnTo>
                  <a:lnTo>
                    <a:pt x="2931794" y="99440"/>
                  </a:lnTo>
                  <a:lnTo>
                    <a:pt x="2891028" y="99440"/>
                  </a:lnTo>
                  <a:lnTo>
                    <a:pt x="2886285" y="86411"/>
                  </a:lnTo>
                  <a:lnTo>
                    <a:pt x="2881947" y="75691"/>
                  </a:lnTo>
                  <a:lnTo>
                    <a:pt x="2858008" y="45338"/>
                  </a:lnTo>
                  <a:lnTo>
                    <a:pt x="2825495" y="39624"/>
                  </a:lnTo>
                  <a:lnTo>
                    <a:pt x="2760599" y="39624"/>
                  </a:lnTo>
                  <a:lnTo>
                    <a:pt x="2760599" y="182499"/>
                  </a:lnTo>
                  <a:lnTo>
                    <a:pt x="2799968" y="182499"/>
                  </a:lnTo>
                  <a:lnTo>
                    <a:pt x="2808605" y="182499"/>
                  </a:lnTo>
                  <a:lnTo>
                    <a:pt x="2815463" y="181228"/>
                  </a:lnTo>
                  <a:lnTo>
                    <a:pt x="2820416" y="178688"/>
                  </a:lnTo>
                  <a:lnTo>
                    <a:pt x="2825368" y="176275"/>
                  </a:lnTo>
                  <a:lnTo>
                    <a:pt x="2842260" y="139573"/>
                  </a:lnTo>
                  <a:lnTo>
                    <a:pt x="2875788" y="139573"/>
                  </a:lnTo>
                  <a:lnTo>
                    <a:pt x="2875788" y="260476"/>
                  </a:lnTo>
                  <a:lnTo>
                    <a:pt x="2842260" y="260476"/>
                  </a:lnTo>
                  <a:lnTo>
                    <a:pt x="2840097" y="252331"/>
                  </a:lnTo>
                  <a:lnTo>
                    <a:pt x="2837815" y="245221"/>
                  </a:lnTo>
                  <a:lnTo>
                    <a:pt x="2809240" y="217297"/>
                  </a:lnTo>
                  <a:lnTo>
                    <a:pt x="2799968" y="217297"/>
                  </a:lnTo>
                  <a:lnTo>
                    <a:pt x="2760599" y="217297"/>
                  </a:lnTo>
                  <a:lnTo>
                    <a:pt x="2760599" y="376174"/>
                  </a:lnTo>
                  <a:lnTo>
                    <a:pt x="2825241" y="376174"/>
                  </a:lnTo>
                  <a:lnTo>
                    <a:pt x="2832227" y="376174"/>
                  </a:lnTo>
                  <a:lnTo>
                    <a:pt x="2838068" y="375792"/>
                  </a:lnTo>
                  <a:lnTo>
                    <a:pt x="2842767" y="374903"/>
                  </a:lnTo>
                  <a:lnTo>
                    <a:pt x="2847593" y="374014"/>
                  </a:lnTo>
                  <a:lnTo>
                    <a:pt x="2851785" y="372490"/>
                  </a:lnTo>
                  <a:lnTo>
                    <a:pt x="2855594" y="370204"/>
                  </a:lnTo>
                  <a:lnTo>
                    <a:pt x="2859405" y="368046"/>
                  </a:lnTo>
                  <a:lnTo>
                    <a:pt x="2884169" y="331850"/>
                  </a:lnTo>
                  <a:lnTo>
                    <a:pt x="2893949" y="302387"/>
                  </a:lnTo>
                  <a:lnTo>
                    <a:pt x="2934716" y="302387"/>
                  </a:lnTo>
                  <a:lnTo>
                    <a:pt x="2929128" y="411099"/>
                  </a:lnTo>
                  <a:lnTo>
                    <a:pt x="2636519" y="411099"/>
                  </a:lnTo>
                  <a:lnTo>
                    <a:pt x="2636519" y="391413"/>
                  </a:lnTo>
                  <a:lnTo>
                    <a:pt x="2643886" y="389381"/>
                  </a:lnTo>
                  <a:lnTo>
                    <a:pt x="2649728" y="387223"/>
                  </a:lnTo>
                  <a:lnTo>
                    <a:pt x="2653918" y="384937"/>
                  </a:lnTo>
                  <a:lnTo>
                    <a:pt x="2658237" y="382650"/>
                  </a:lnTo>
                  <a:lnTo>
                    <a:pt x="2661412" y="379475"/>
                  </a:lnTo>
                  <a:lnTo>
                    <a:pt x="2663443" y="375412"/>
                  </a:lnTo>
                  <a:lnTo>
                    <a:pt x="2665603" y="371348"/>
                  </a:lnTo>
                  <a:lnTo>
                    <a:pt x="2666873" y="366267"/>
                  </a:lnTo>
                  <a:lnTo>
                    <a:pt x="2667508" y="360044"/>
                  </a:lnTo>
                  <a:lnTo>
                    <a:pt x="2668016" y="353694"/>
                  </a:lnTo>
                  <a:lnTo>
                    <a:pt x="2668397" y="345821"/>
                  </a:lnTo>
                  <a:lnTo>
                    <a:pt x="2668397" y="336296"/>
                  </a:lnTo>
                  <a:lnTo>
                    <a:pt x="2668397" y="79755"/>
                  </a:lnTo>
                  <a:lnTo>
                    <a:pt x="2668397" y="70357"/>
                  </a:lnTo>
                  <a:lnTo>
                    <a:pt x="2668142" y="62611"/>
                  </a:lnTo>
                  <a:lnTo>
                    <a:pt x="2667635" y="56261"/>
                  </a:lnTo>
                  <a:lnTo>
                    <a:pt x="2667127" y="49911"/>
                  </a:lnTo>
                  <a:lnTo>
                    <a:pt x="2665857" y="44703"/>
                  </a:lnTo>
                  <a:lnTo>
                    <a:pt x="2663698" y="40766"/>
                  </a:lnTo>
                  <a:lnTo>
                    <a:pt x="2661666" y="36829"/>
                  </a:lnTo>
                  <a:lnTo>
                    <a:pt x="2658491" y="33527"/>
                  </a:lnTo>
                  <a:lnTo>
                    <a:pt x="2654173" y="31114"/>
                  </a:lnTo>
                  <a:lnTo>
                    <a:pt x="2649982" y="28575"/>
                  </a:lnTo>
                  <a:lnTo>
                    <a:pt x="2644013" y="26415"/>
                  </a:lnTo>
                  <a:lnTo>
                    <a:pt x="2636519" y="24384"/>
                  </a:lnTo>
                  <a:lnTo>
                    <a:pt x="2636519" y="4699"/>
                  </a:lnTo>
                  <a:close/>
                </a:path>
                <a:path w="3251834" h="415925">
                  <a:moveTo>
                    <a:pt x="2423160" y="4699"/>
                  </a:moveTo>
                  <a:lnTo>
                    <a:pt x="2579370" y="4699"/>
                  </a:lnTo>
                  <a:lnTo>
                    <a:pt x="2579370" y="24384"/>
                  </a:lnTo>
                  <a:lnTo>
                    <a:pt x="2571242" y="26542"/>
                  </a:lnTo>
                  <a:lnTo>
                    <a:pt x="2565273" y="28955"/>
                  </a:lnTo>
                  <a:lnTo>
                    <a:pt x="2561463" y="31368"/>
                  </a:lnTo>
                  <a:lnTo>
                    <a:pt x="2557526" y="33909"/>
                  </a:lnTo>
                  <a:lnTo>
                    <a:pt x="2554605" y="36829"/>
                  </a:lnTo>
                  <a:lnTo>
                    <a:pt x="2552700" y="40512"/>
                  </a:lnTo>
                  <a:lnTo>
                    <a:pt x="2550668" y="44068"/>
                  </a:lnTo>
                  <a:lnTo>
                    <a:pt x="2549271" y="48640"/>
                  </a:lnTo>
                  <a:lnTo>
                    <a:pt x="2548509" y="54482"/>
                  </a:lnTo>
                  <a:lnTo>
                    <a:pt x="2547620" y="60198"/>
                  </a:lnTo>
                  <a:lnTo>
                    <a:pt x="2547239" y="68579"/>
                  </a:lnTo>
                  <a:lnTo>
                    <a:pt x="2547239" y="79755"/>
                  </a:lnTo>
                  <a:lnTo>
                    <a:pt x="2547239" y="336296"/>
                  </a:lnTo>
                  <a:lnTo>
                    <a:pt x="2547239" y="343280"/>
                  </a:lnTo>
                  <a:lnTo>
                    <a:pt x="2547493" y="349757"/>
                  </a:lnTo>
                  <a:lnTo>
                    <a:pt x="2547874" y="355726"/>
                  </a:lnTo>
                  <a:lnTo>
                    <a:pt x="2548255" y="361568"/>
                  </a:lnTo>
                  <a:lnTo>
                    <a:pt x="2549017" y="366522"/>
                  </a:lnTo>
                  <a:lnTo>
                    <a:pt x="2550287" y="370204"/>
                  </a:lnTo>
                  <a:lnTo>
                    <a:pt x="2551430" y="374014"/>
                  </a:lnTo>
                  <a:lnTo>
                    <a:pt x="2553208" y="377189"/>
                  </a:lnTo>
                  <a:lnTo>
                    <a:pt x="2555494" y="379729"/>
                  </a:lnTo>
                  <a:lnTo>
                    <a:pt x="2557780" y="382397"/>
                  </a:lnTo>
                  <a:lnTo>
                    <a:pt x="2560828" y="384555"/>
                  </a:lnTo>
                  <a:lnTo>
                    <a:pt x="2564892" y="386461"/>
                  </a:lnTo>
                  <a:lnTo>
                    <a:pt x="2568829" y="388365"/>
                  </a:lnTo>
                  <a:lnTo>
                    <a:pt x="2573655" y="390016"/>
                  </a:lnTo>
                  <a:lnTo>
                    <a:pt x="2579370" y="391413"/>
                  </a:lnTo>
                  <a:lnTo>
                    <a:pt x="2579370" y="411099"/>
                  </a:lnTo>
                  <a:lnTo>
                    <a:pt x="2423160" y="411099"/>
                  </a:lnTo>
                  <a:lnTo>
                    <a:pt x="2423160" y="391413"/>
                  </a:lnTo>
                  <a:lnTo>
                    <a:pt x="2430526" y="389381"/>
                  </a:lnTo>
                  <a:lnTo>
                    <a:pt x="2436368" y="387223"/>
                  </a:lnTo>
                  <a:lnTo>
                    <a:pt x="2440559" y="384937"/>
                  </a:lnTo>
                  <a:lnTo>
                    <a:pt x="2444877" y="382650"/>
                  </a:lnTo>
                  <a:lnTo>
                    <a:pt x="2448052" y="379475"/>
                  </a:lnTo>
                  <a:lnTo>
                    <a:pt x="2450084" y="375412"/>
                  </a:lnTo>
                  <a:lnTo>
                    <a:pt x="2452243" y="371348"/>
                  </a:lnTo>
                  <a:lnTo>
                    <a:pt x="2453513" y="366267"/>
                  </a:lnTo>
                  <a:lnTo>
                    <a:pt x="2454148" y="360044"/>
                  </a:lnTo>
                  <a:lnTo>
                    <a:pt x="2454656" y="353694"/>
                  </a:lnTo>
                  <a:lnTo>
                    <a:pt x="2455037" y="345821"/>
                  </a:lnTo>
                  <a:lnTo>
                    <a:pt x="2455037" y="336296"/>
                  </a:lnTo>
                  <a:lnTo>
                    <a:pt x="2455037" y="79501"/>
                  </a:lnTo>
                  <a:lnTo>
                    <a:pt x="2455037" y="69976"/>
                  </a:lnTo>
                  <a:lnTo>
                    <a:pt x="2454783" y="62102"/>
                  </a:lnTo>
                  <a:lnTo>
                    <a:pt x="2454275" y="55879"/>
                  </a:lnTo>
                  <a:lnTo>
                    <a:pt x="2453767" y="49784"/>
                  </a:lnTo>
                  <a:lnTo>
                    <a:pt x="2452497" y="44703"/>
                  </a:lnTo>
                  <a:lnTo>
                    <a:pt x="2450338" y="40639"/>
                  </a:lnTo>
                  <a:lnTo>
                    <a:pt x="2448306" y="36575"/>
                  </a:lnTo>
                  <a:lnTo>
                    <a:pt x="2445131" y="33274"/>
                  </a:lnTo>
                  <a:lnTo>
                    <a:pt x="2440813" y="30987"/>
                  </a:lnTo>
                  <a:lnTo>
                    <a:pt x="2436622" y="28575"/>
                  </a:lnTo>
                  <a:lnTo>
                    <a:pt x="2430653" y="26415"/>
                  </a:lnTo>
                  <a:lnTo>
                    <a:pt x="2423160" y="24384"/>
                  </a:lnTo>
                  <a:lnTo>
                    <a:pt x="2423160" y="4699"/>
                  </a:lnTo>
                  <a:close/>
                </a:path>
                <a:path w="3251834" h="415925">
                  <a:moveTo>
                    <a:pt x="2024126" y="4699"/>
                  </a:moveTo>
                  <a:lnTo>
                    <a:pt x="2374392" y="4699"/>
                  </a:lnTo>
                  <a:lnTo>
                    <a:pt x="2374392" y="109219"/>
                  </a:lnTo>
                  <a:lnTo>
                    <a:pt x="2333625" y="109219"/>
                  </a:lnTo>
                  <a:lnTo>
                    <a:pt x="2330932" y="99790"/>
                  </a:lnTo>
                  <a:lnTo>
                    <a:pt x="2328560" y="91693"/>
                  </a:lnTo>
                  <a:lnTo>
                    <a:pt x="2317369" y="63246"/>
                  </a:lnTo>
                  <a:lnTo>
                    <a:pt x="2314702" y="58800"/>
                  </a:lnTo>
                  <a:lnTo>
                    <a:pt x="2286762" y="40893"/>
                  </a:lnTo>
                  <a:lnTo>
                    <a:pt x="2281682" y="40004"/>
                  </a:lnTo>
                  <a:lnTo>
                    <a:pt x="2275078" y="39624"/>
                  </a:lnTo>
                  <a:lnTo>
                    <a:pt x="2266950" y="39624"/>
                  </a:lnTo>
                  <a:lnTo>
                    <a:pt x="2245487" y="39624"/>
                  </a:lnTo>
                  <a:lnTo>
                    <a:pt x="2245487" y="336296"/>
                  </a:lnTo>
                  <a:lnTo>
                    <a:pt x="2245487" y="346837"/>
                  </a:lnTo>
                  <a:lnTo>
                    <a:pt x="2245868" y="354838"/>
                  </a:lnTo>
                  <a:lnTo>
                    <a:pt x="2265045" y="387350"/>
                  </a:lnTo>
                  <a:lnTo>
                    <a:pt x="2269109" y="389000"/>
                  </a:lnTo>
                  <a:lnTo>
                    <a:pt x="2274570" y="390398"/>
                  </a:lnTo>
                  <a:lnTo>
                    <a:pt x="2281555" y="391413"/>
                  </a:lnTo>
                  <a:lnTo>
                    <a:pt x="2281555" y="411099"/>
                  </a:lnTo>
                  <a:lnTo>
                    <a:pt x="2117217" y="411099"/>
                  </a:lnTo>
                  <a:lnTo>
                    <a:pt x="2117217" y="391413"/>
                  </a:lnTo>
                  <a:lnTo>
                    <a:pt x="2125599" y="390016"/>
                  </a:lnTo>
                  <a:lnTo>
                    <a:pt x="2132203" y="388112"/>
                  </a:lnTo>
                  <a:lnTo>
                    <a:pt x="2137029" y="385825"/>
                  </a:lnTo>
                  <a:lnTo>
                    <a:pt x="2141855" y="383539"/>
                  </a:lnTo>
                  <a:lnTo>
                    <a:pt x="2145538" y="380364"/>
                  </a:lnTo>
                  <a:lnTo>
                    <a:pt x="2147951" y="376174"/>
                  </a:lnTo>
                  <a:lnTo>
                    <a:pt x="2150237" y="371982"/>
                  </a:lnTo>
                  <a:lnTo>
                    <a:pt x="2151761" y="366775"/>
                  </a:lnTo>
                  <a:lnTo>
                    <a:pt x="2152396" y="360299"/>
                  </a:lnTo>
                  <a:lnTo>
                    <a:pt x="2153031" y="353822"/>
                  </a:lnTo>
                  <a:lnTo>
                    <a:pt x="2153285" y="345821"/>
                  </a:lnTo>
                  <a:lnTo>
                    <a:pt x="2153285" y="336296"/>
                  </a:lnTo>
                  <a:lnTo>
                    <a:pt x="2153285" y="39624"/>
                  </a:lnTo>
                  <a:lnTo>
                    <a:pt x="2129155" y="39624"/>
                  </a:lnTo>
                  <a:lnTo>
                    <a:pt x="2120725" y="39866"/>
                  </a:lnTo>
                  <a:lnTo>
                    <a:pt x="2085213" y="56768"/>
                  </a:lnTo>
                  <a:lnTo>
                    <a:pt x="2068591" y="95424"/>
                  </a:lnTo>
                  <a:lnTo>
                    <a:pt x="2064893" y="109219"/>
                  </a:lnTo>
                  <a:lnTo>
                    <a:pt x="2024126" y="109219"/>
                  </a:lnTo>
                  <a:lnTo>
                    <a:pt x="2024126" y="4699"/>
                  </a:lnTo>
                  <a:close/>
                </a:path>
                <a:path w="3251834" h="415925">
                  <a:moveTo>
                    <a:pt x="1819656" y="4699"/>
                  </a:moveTo>
                  <a:lnTo>
                    <a:pt x="1975866" y="4699"/>
                  </a:lnTo>
                  <a:lnTo>
                    <a:pt x="1975866" y="24384"/>
                  </a:lnTo>
                  <a:lnTo>
                    <a:pt x="1967738" y="26542"/>
                  </a:lnTo>
                  <a:lnTo>
                    <a:pt x="1961769" y="28955"/>
                  </a:lnTo>
                  <a:lnTo>
                    <a:pt x="1957959" y="31368"/>
                  </a:lnTo>
                  <a:lnTo>
                    <a:pt x="1954022" y="33909"/>
                  </a:lnTo>
                  <a:lnTo>
                    <a:pt x="1951101" y="36829"/>
                  </a:lnTo>
                  <a:lnTo>
                    <a:pt x="1949196" y="40512"/>
                  </a:lnTo>
                  <a:lnTo>
                    <a:pt x="1947164" y="44068"/>
                  </a:lnTo>
                  <a:lnTo>
                    <a:pt x="1945767" y="48640"/>
                  </a:lnTo>
                  <a:lnTo>
                    <a:pt x="1945005" y="54482"/>
                  </a:lnTo>
                  <a:lnTo>
                    <a:pt x="1944116" y="60198"/>
                  </a:lnTo>
                  <a:lnTo>
                    <a:pt x="1943735" y="68579"/>
                  </a:lnTo>
                  <a:lnTo>
                    <a:pt x="1943735" y="79755"/>
                  </a:lnTo>
                  <a:lnTo>
                    <a:pt x="1943735" y="336296"/>
                  </a:lnTo>
                  <a:lnTo>
                    <a:pt x="1943735" y="343280"/>
                  </a:lnTo>
                  <a:lnTo>
                    <a:pt x="1943989" y="349757"/>
                  </a:lnTo>
                  <a:lnTo>
                    <a:pt x="1944370" y="355726"/>
                  </a:lnTo>
                  <a:lnTo>
                    <a:pt x="1944751" y="361568"/>
                  </a:lnTo>
                  <a:lnTo>
                    <a:pt x="1945513" y="366522"/>
                  </a:lnTo>
                  <a:lnTo>
                    <a:pt x="1946783" y="370204"/>
                  </a:lnTo>
                  <a:lnTo>
                    <a:pt x="1947926" y="374014"/>
                  </a:lnTo>
                  <a:lnTo>
                    <a:pt x="1949704" y="377189"/>
                  </a:lnTo>
                  <a:lnTo>
                    <a:pt x="1951989" y="379729"/>
                  </a:lnTo>
                  <a:lnTo>
                    <a:pt x="1954276" y="382397"/>
                  </a:lnTo>
                  <a:lnTo>
                    <a:pt x="1957324" y="384555"/>
                  </a:lnTo>
                  <a:lnTo>
                    <a:pt x="1961388" y="386461"/>
                  </a:lnTo>
                  <a:lnTo>
                    <a:pt x="1965325" y="388365"/>
                  </a:lnTo>
                  <a:lnTo>
                    <a:pt x="1970151" y="390016"/>
                  </a:lnTo>
                  <a:lnTo>
                    <a:pt x="1975866" y="391413"/>
                  </a:lnTo>
                  <a:lnTo>
                    <a:pt x="1975866" y="411099"/>
                  </a:lnTo>
                  <a:lnTo>
                    <a:pt x="1819656" y="411099"/>
                  </a:lnTo>
                  <a:lnTo>
                    <a:pt x="1819656" y="391413"/>
                  </a:lnTo>
                  <a:lnTo>
                    <a:pt x="1827022" y="389381"/>
                  </a:lnTo>
                  <a:lnTo>
                    <a:pt x="1832864" y="387223"/>
                  </a:lnTo>
                  <a:lnTo>
                    <a:pt x="1837055" y="384937"/>
                  </a:lnTo>
                  <a:lnTo>
                    <a:pt x="1841373" y="382650"/>
                  </a:lnTo>
                  <a:lnTo>
                    <a:pt x="1844548" y="379475"/>
                  </a:lnTo>
                  <a:lnTo>
                    <a:pt x="1846580" y="375412"/>
                  </a:lnTo>
                  <a:lnTo>
                    <a:pt x="1848739" y="371348"/>
                  </a:lnTo>
                  <a:lnTo>
                    <a:pt x="1850009" y="366267"/>
                  </a:lnTo>
                  <a:lnTo>
                    <a:pt x="1850644" y="360044"/>
                  </a:lnTo>
                  <a:lnTo>
                    <a:pt x="1851152" y="353694"/>
                  </a:lnTo>
                  <a:lnTo>
                    <a:pt x="1851533" y="345821"/>
                  </a:lnTo>
                  <a:lnTo>
                    <a:pt x="1851533" y="336296"/>
                  </a:lnTo>
                  <a:lnTo>
                    <a:pt x="1851533" y="79501"/>
                  </a:lnTo>
                  <a:lnTo>
                    <a:pt x="1851533" y="69976"/>
                  </a:lnTo>
                  <a:lnTo>
                    <a:pt x="1851279" y="62102"/>
                  </a:lnTo>
                  <a:lnTo>
                    <a:pt x="1850771" y="55879"/>
                  </a:lnTo>
                  <a:lnTo>
                    <a:pt x="1850263" y="49784"/>
                  </a:lnTo>
                  <a:lnTo>
                    <a:pt x="1848993" y="44703"/>
                  </a:lnTo>
                  <a:lnTo>
                    <a:pt x="1846834" y="40639"/>
                  </a:lnTo>
                  <a:lnTo>
                    <a:pt x="1844802" y="36575"/>
                  </a:lnTo>
                  <a:lnTo>
                    <a:pt x="1841627" y="33274"/>
                  </a:lnTo>
                  <a:lnTo>
                    <a:pt x="1837309" y="30987"/>
                  </a:lnTo>
                  <a:lnTo>
                    <a:pt x="1833118" y="28575"/>
                  </a:lnTo>
                  <a:lnTo>
                    <a:pt x="1827149" y="26415"/>
                  </a:lnTo>
                  <a:lnTo>
                    <a:pt x="1819656" y="24384"/>
                  </a:lnTo>
                  <a:lnTo>
                    <a:pt x="1819656" y="4699"/>
                  </a:lnTo>
                  <a:close/>
                </a:path>
                <a:path w="3251834" h="415925">
                  <a:moveTo>
                    <a:pt x="1415796" y="4699"/>
                  </a:moveTo>
                  <a:lnTo>
                    <a:pt x="1589278" y="4699"/>
                  </a:lnTo>
                  <a:lnTo>
                    <a:pt x="1606212" y="5008"/>
                  </a:lnTo>
                  <a:lnTo>
                    <a:pt x="1648968" y="9651"/>
                  </a:lnTo>
                  <a:lnTo>
                    <a:pt x="1692021" y="24637"/>
                  </a:lnTo>
                  <a:lnTo>
                    <a:pt x="1723227" y="52270"/>
                  </a:lnTo>
                  <a:lnTo>
                    <a:pt x="1739090" y="93360"/>
                  </a:lnTo>
                  <a:lnTo>
                    <a:pt x="1740535" y="114300"/>
                  </a:lnTo>
                  <a:lnTo>
                    <a:pt x="1739892" y="128351"/>
                  </a:lnTo>
                  <a:lnTo>
                    <a:pt x="1724671" y="174291"/>
                  </a:lnTo>
                  <a:lnTo>
                    <a:pt x="1693154" y="205791"/>
                  </a:lnTo>
                  <a:lnTo>
                    <a:pt x="1655953" y="225043"/>
                  </a:lnTo>
                  <a:lnTo>
                    <a:pt x="1655953" y="227964"/>
                  </a:lnTo>
                  <a:lnTo>
                    <a:pt x="1692529" y="253364"/>
                  </a:lnTo>
                  <a:lnTo>
                    <a:pt x="1718564" y="293750"/>
                  </a:lnTo>
                  <a:lnTo>
                    <a:pt x="1737233" y="334263"/>
                  </a:lnTo>
                  <a:lnTo>
                    <a:pt x="1743497" y="346954"/>
                  </a:lnTo>
                  <a:lnTo>
                    <a:pt x="1768602" y="381001"/>
                  </a:lnTo>
                  <a:lnTo>
                    <a:pt x="1791462" y="391413"/>
                  </a:lnTo>
                  <a:lnTo>
                    <a:pt x="1791462" y="411099"/>
                  </a:lnTo>
                  <a:lnTo>
                    <a:pt x="1676781" y="411099"/>
                  </a:lnTo>
                  <a:lnTo>
                    <a:pt x="1667902" y="397740"/>
                  </a:lnTo>
                  <a:lnTo>
                    <a:pt x="1658429" y="381476"/>
                  </a:lnTo>
                  <a:lnTo>
                    <a:pt x="1648384" y="362307"/>
                  </a:lnTo>
                  <a:lnTo>
                    <a:pt x="1637792" y="340232"/>
                  </a:lnTo>
                  <a:lnTo>
                    <a:pt x="1614678" y="289305"/>
                  </a:lnTo>
                  <a:lnTo>
                    <a:pt x="1609629" y="278802"/>
                  </a:lnTo>
                  <a:lnTo>
                    <a:pt x="1586738" y="246379"/>
                  </a:lnTo>
                  <a:lnTo>
                    <a:pt x="1581404" y="244093"/>
                  </a:lnTo>
                  <a:lnTo>
                    <a:pt x="1576197" y="241680"/>
                  </a:lnTo>
                  <a:lnTo>
                    <a:pt x="1568069" y="240537"/>
                  </a:lnTo>
                  <a:lnTo>
                    <a:pt x="1557147" y="240537"/>
                  </a:lnTo>
                  <a:lnTo>
                    <a:pt x="1539875" y="240537"/>
                  </a:lnTo>
                  <a:lnTo>
                    <a:pt x="1539875" y="336296"/>
                  </a:lnTo>
                  <a:lnTo>
                    <a:pt x="1540015" y="346606"/>
                  </a:lnTo>
                  <a:lnTo>
                    <a:pt x="1553972" y="385444"/>
                  </a:lnTo>
                  <a:lnTo>
                    <a:pt x="1572006" y="391413"/>
                  </a:lnTo>
                  <a:lnTo>
                    <a:pt x="1572006" y="411099"/>
                  </a:lnTo>
                  <a:lnTo>
                    <a:pt x="1415796" y="411099"/>
                  </a:lnTo>
                  <a:lnTo>
                    <a:pt x="1415796" y="391413"/>
                  </a:lnTo>
                  <a:lnTo>
                    <a:pt x="1423162" y="389381"/>
                  </a:lnTo>
                  <a:lnTo>
                    <a:pt x="1429004" y="387223"/>
                  </a:lnTo>
                  <a:lnTo>
                    <a:pt x="1433195" y="384937"/>
                  </a:lnTo>
                  <a:lnTo>
                    <a:pt x="1437513" y="382650"/>
                  </a:lnTo>
                  <a:lnTo>
                    <a:pt x="1440688" y="379475"/>
                  </a:lnTo>
                  <a:lnTo>
                    <a:pt x="1442720" y="375412"/>
                  </a:lnTo>
                  <a:lnTo>
                    <a:pt x="1444879" y="371348"/>
                  </a:lnTo>
                  <a:lnTo>
                    <a:pt x="1446149" y="366267"/>
                  </a:lnTo>
                  <a:lnTo>
                    <a:pt x="1446784" y="360044"/>
                  </a:lnTo>
                  <a:lnTo>
                    <a:pt x="1447292" y="353694"/>
                  </a:lnTo>
                  <a:lnTo>
                    <a:pt x="1447673" y="345821"/>
                  </a:lnTo>
                  <a:lnTo>
                    <a:pt x="1447673" y="336296"/>
                  </a:lnTo>
                  <a:lnTo>
                    <a:pt x="1447673" y="79755"/>
                  </a:lnTo>
                  <a:lnTo>
                    <a:pt x="1447673" y="70357"/>
                  </a:lnTo>
                  <a:lnTo>
                    <a:pt x="1447419" y="62611"/>
                  </a:lnTo>
                  <a:lnTo>
                    <a:pt x="1446911" y="56261"/>
                  </a:lnTo>
                  <a:lnTo>
                    <a:pt x="1446403" y="49911"/>
                  </a:lnTo>
                  <a:lnTo>
                    <a:pt x="1445133" y="44703"/>
                  </a:lnTo>
                  <a:lnTo>
                    <a:pt x="1442974" y="40766"/>
                  </a:lnTo>
                  <a:lnTo>
                    <a:pt x="1440942" y="36829"/>
                  </a:lnTo>
                  <a:lnTo>
                    <a:pt x="1437767" y="33527"/>
                  </a:lnTo>
                  <a:lnTo>
                    <a:pt x="1433449" y="31114"/>
                  </a:lnTo>
                  <a:lnTo>
                    <a:pt x="1429258" y="28575"/>
                  </a:lnTo>
                  <a:lnTo>
                    <a:pt x="1423289" y="26415"/>
                  </a:lnTo>
                  <a:lnTo>
                    <a:pt x="1415796" y="24384"/>
                  </a:lnTo>
                  <a:lnTo>
                    <a:pt x="1415796" y="4699"/>
                  </a:lnTo>
                  <a:close/>
                </a:path>
                <a:path w="3251834" h="415925">
                  <a:moveTo>
                    <a:pt x="778763" y="4699"/>
                  </a:moveTo>
                  <a:lnTo>
                    <a:pt x="934974" y="4699"/>
                  </a:lnTo>
                  <a:lnTo>
                    <a:pt x="934974" y="24384"/>
                  </a:lnTo>
                  <a:lnTo>
                    <a:pt x="926846" y="26542"/>
                  </a:lnTo>
                  <a:lnTo>
                    <a:pt x="920876" y="28955"/>
                  </a:lnTo>
                  <a:lnTo>
                    <a:pt x="917067" y="31368"/>
                  </a:lnTo>
                  <a:lnTo>
                    <a:pt x="913130" y="33909"/>
                  </a:lnTo>
                  <a:lnTo>
                    <a:pt x="910209" y="36829"/>
                  </a:lnTo>
                  <a:lnTo>
                    <a:pt x="908304" y="40512"/>
                  </a:lnTo>
                  <a:lnTo>
                    <a:pt x="906272" y="44068"/>
                  </a:lnTo>
                  <a:lnTo>
                    <a:pt x="904875" y="48640"/>
                  </a:lnTo>
                  <a:lnTo>
                    <a:pt x="904113" y="54482"/>
                  </a:lnTo>
                  <a:lnTo>
                    <a:pt x="903224" y="60198"/>
                  </a:lnTo>
                  <a:lnTo>
                    <a:pt x="902843" y="68579"/>
                  </a:lnTo>
                  <a:lnTo>
                    <a:pt x="902843" y="79755"/>
                  </a:lnTo>
                  <a:lnTo>
                    <a:pt x="902843" y="336296"/>
                  </a:lnTo>
                  <a:lnTo>
                    <a:pt x="902843" y="343280"/>
                  </a:lnTo>
                  <a:lnTo>
                    <a:pt x="903097" y="349757"/>
                  </a:lnTo>
                  <a:lnTo>
                    <a:pt x="903478" y="355726"/>
                  </a:lnTo>
                  <a:lnTo>
                    <a:pt x="903859" y="361568"/>
                  </a:lnTo>
                  <a:lnTo>
                    <a:pt x="904621" y="366522"/>
                  </a:lnTo>
                  <a:lnTo>
                    <a:pt x="905891" y="370204"/>
                  </a:lnTo>
                  <a:lnTo>
                    <a:pt x="907034" y="374014"/>
                  </a:lnTo>
                  <a:lnTo>
                    <a:pt x="908812" y="377189"/>
                  </a:lnTo>
                  <a:lnTo>
                    <a:pt x="911098" y="379729"/>
                  </a:lnTo>
                  <a:lnTo>
                    <a:pt x="913384" y="382397"/>
                  </a:lnTo>
                  <a:lnTo>
                    <a:pt x="916432" y="384555"/>
                  </a:lnTo>
                  <a:lnTo>
                    <a:pt x="920496" y="386461"/>
                  </a:lnTo>
                  <a:lnTo>
                    <a:pt x="924433" y="388365"/>
                  </a:lnTo>
                  <a:lnTo>
                    <a:pt x="929259" y="390016"/>
                  </a:lnTo>
                  <a:lnTo>
                    <a:pt x="934974" y="391413"/>
                  </a:lnTo>
                  <a:lnTo>
                    <a:pt x="934974" y="411099"/>
                  </a:lnTo>
                  <a:lnTo>
                    <a:pt x="778763" y="411099"/>
                  </a:lnTo>
                  <a:lnTo>
                    <a:pt x="778763" y="391413"/>
                  </a:lnTo>
                  <a:lnTo>
                    <a:pt x="786130" y="389381"/>
                  </a:lnTo>
                  <a:lnTo>
                    <a:pt x="791972" y="387223"/>
                  </a:lnTo>
                  <a:lnTo>
                    <a:pt x="796163" y="384937"/>
                  </a:lnTo>
                  <a:lnTo>
                    <a:pt x="800481" y="382650"/>
                  </a:lnTo>
                  <a:lnTo>
                    <a:pt x="803656" y="379475"/>
                  </a:lnTo>
                  <a:lnTo>
                    <a:pt x="805688" y="375412"/>
                  </a:lnTo>
                  <a:lnTo>
                    <a:pt x="807847" y="371348"/>
                  </a:lnTo>
                  <a:lnTo>
                    <a:pt x="809117" y="366267"/>
                  </a:lnTo>
                  <a:lnTo>
                    <a:pt x="809751" y="360044"/>
                  </a:lnTo>
                  <a:lnTo>
                    <a:pt x="810260" y="353694"/>
                  </a:lnTo>
                  <a:lnTo>
                    <a:pt x="810641" y="345821"/>
                  </a:lnTo>
                  <a:lnTo>
                    <a:pt x="810641" y="336296"/>
                  </a:lnTo>
                  <a:lnTo>
                    <a:pt x="810641" y="79501"/>
                  </a:lnTo>
                  <a:lnTo>
                    <a:pt x="810641" y="69976"/>
                  </a:lnTo>
                  <a:lnTo>
                    <a:pt x="810387" y="62102"/>
                  </a:lnTo>
                  <a:lnTo>
                    <a:pt x="809879" y="55879"/>
                  </a:lnTo>
                  <a:lnTo>
                    <a:pt x="809371" y="49784"/>
                  </a:lnTo>
                  <a:lnTo>
                    <a:pt x="808101" y="44703"/>
                  </a:lnTo>
                  <a:lnTo>
                    <a:pt x="805942" y="40639"/>
                  </a:lnTo>
                  <a:lnTo>
                    <a:pt x="803910" y="36575"/>
                  </a:lnTo>
                  <a:lnTo>
                    <a:pt x="800735" y="33274"/>
                  </a:lnTo>
                  <a:lnTo>
                    <a:pt x="796417" y="30987"/>
                  </a:lnTo>
                  <a:lnTo>
                    <a:pt x="792226" y="28575"/>
                  </a:lnTo>
                  <a:lnTo>
                    <a:pt x="786257" y="26415"/>
                  </a:lnTo>
                  <a:lnTo>
                    <a:pt x="778763" y="24384"/>
                  </a:lnTo>
                  <a:lnTo>
                    <a:pt x="778763" y="4699"/>
                  </a:lnTo>
                  <a:close/>
                </a:path>
                <a:path w="3251834" h="415925">
                  <a:moveTo>
                    <a:pt x="374904" y="4699"/>
                  </a:moveTo>
                  <a:lnTo>
                    <a:pt x="548386" y="4699"/>
                  </a:lnTo>
                  <a:lnTo>
                    <a:pt x="565320" y="5008"/>
                  </a:lnTo>
                  <a:lnTo>
                    <a:pt x="608076" y="9651"/>
                  </a:lnTo>
                  <a:lnTo>
                    <a:pt x="651129" y="24637"/>
                  </a:lnTo>
                  <a:lnTo>
                    <a:pt x="682335" y="52270"/>
                  </a:lnTo>
                  <a:lnTo>
                    <a:pt x="698198" y="93360"/>
                  </a:lnTo>
                  <a:lnTo>
                    <a:pt x="699643" y="114300"/>
                  </a:lnTo>
                  <a:lnTo>
                    <a:pt x="699000" y="128351"/>
                  </a:lnTo>
                  <a:lnTo>
                    <a:pt x="683779" y="174291"/>
                  </a:lnTo>
                  <a:lnTo>
                    <a:pt x="652262" y="205791"/>
                  </a:lnTo>
                  <a:lnTo>
                    <a:pt x="615061" y="225043"/>
                  </a:lnTo>
                  <a:lnTo>
                    <a:pt x="615061" y="227964"/>
                  </a:lnTo>
                  <a:lnTo>
                    <a:pt x="651637" y="253364"/>
                  </a:lnTo>
                  <a:lnTo>
                    <a:pt x="677672" y="293750"/>
                  </a:lnTo>
                  <a:lnTo>
                    <a:pt x="696341" y="334263"/>
                  </a:lnTo>
                  <a:lnTo>
                    <a:pt x="702605" y="346954"/>
                  </a:lnTo>
                  <a:lnTo>
                    <a:pt x="727710" y="381001"/>
                  </a:lnTo>
                  <a:lnTo>
                    <a:pt x="750570" y="391413"/>
                  </a:lnTo>
                  <a:lnTo>
                    <a:pt x="750570" y="411099"/>
                  </a:lnTo>
                  <a:lnTo>
                    <a:pt x="635888" y="411099"/>
                  </a:lnTo>
                  <a:lnTo>
                    <a:pt x="627010" y="397740"/>
                  </a:lnTo>
                  <a:lnTo>
                    <a:pt x="617537" y="381476"/>
                  </a:lnTo>
                  <a:lnTo>
                    <a:pt x="607492" y="362307"/>
                  </a:lnTo>
                  <a:lnTo>
                    <a:pt x="596900" y="340232"/>
                  </a:lnTo>
                  <a:lnTo>
                    <a:pt x="573786" y="289305"/>
                  </a:lnTo>
                  <a:lnTo>
                    <a:pt x="568737" y="278802"/>
                  </a:lnTo>
                  <a:lnTo>
                    <a:pt x="545846" y="246379"/>
                  </a:lnTo>
                  <a:lnTo>
                    <a:pt x="540512" y="244093"/>
                  </a:lnTo>
                  <a:lnTo>
                    <a:pt x="535305" y="241680"/>
                  </a:lnTo>
                  <a:lnTo>
                    <a:pt x="527176" y="240537"/>
                  </a:lnTo>
                  <a:lnTo>
                    <a:pt x="516255" y="240537"/>
                  </a:lnTo>
                  <a:lnTo>
                    <a:pt x="498983" y="240537"/>
                  </a:lnTo>
                  <a:lnTo>
                    <a:pt x="498983" y="336296"/>
                  </a:lnTo>
                  <a:lnTo>
                    <a:pt x="499123" y="346606"/>
                  </a:lnTo>
                  <a:lnTo>
                    <a:pt x="513080" y="385444"/>
                  </a:lnTo>
                  <a:lnTo>
                    <a:pt x="531113" y="391413"/>
                  </a:lnTo>
                  <a:lnTo>
                    <a:pt x="531113" y="411099"/>
                  </a:lnTo>
                  <a:lnTo>
                    <a:pt x="374904" y="411099"/>
                  </a:lnTo>
                  <a:lnTo>
                    <a:pt x="374904" y="391413"/>
                  </a:lnTo>
                  <a:lnTo>
                    <a:pt x="382270" y="389381"/>
                  </a:lnTo>
                  <a:lnTo>
                    <a:pt x="388112" y="387223"/>
                  </a:lnTo>
                  <a:lnTo>
                    <a:pt x="392303" y="384937"/>
                  </a:lnTo>
                  <a:lnTo>
                    <a:pt x="396621" y="382650"/>
                  </a:lnTo>
                  <a:lnTo>
                    <a:pt x="399796" y="379475"/>
                  </a:lnTo>
                  <a:lnTo>
                    <a:pt x="401828" y="375412"/>
                  </a:lnTo>
                  <a:lnTo>
                    <a:pt x="403987" y="371348"/>
                  </a:lnTo>
                  <a:lnTo>
                    <a:pt x="405257" y="366267"/>
                  </a:lnTo>
                  <a:lnTo>
                    <a:pt x="405892" y="360044"/>
                  </a:lnTo>
                  <a:lnTo>
                    <a:pt x="406400" y="353694"/>
                  </a:lnTo>
                  <a:lnTo>
                    <a:pt x="406781" y="345821"/>
                  </a:lnTo>
                  <a:lnTo>
                    <a:pt x="406781" y="336296"/>
                  </a:lnTo>
                  <a:lnTo>
                    <a:pt x="406781" y="79755"/>
                  </a:lnTo>
                  <a:lnTo>
                    <a:pt x="406781" y="70357"/>
                  </a:lnTo>
                  <a:lnTo>
                    <a:pt x="406526" y="62611"/>
                  </a:lnTo>
                  <a:lnTo>
                    <a:pt x="406019" y="56261"/>
                  </a:lnTo>
                  <a:lnTo>
                    <a:pt x="405511" y="49911"/>
                  </a:lnTo>
                  <a:lnTo>
                    <a:pt x="404241" y="44703"/>
                  </a:lnTo>
                  <a:lnTo>
                    <a:pt x="402082" y="40766"/>
                  </a:lnTo>
                  <a:lnTo>
                    <a:pt x="400050" y="36829"/>
                  </a:lnTo>
                  <a:lnTo>
                    <a:pt x="396875" y="33527"/>
                  </a:lnTo>
                  <a:lnTo>
                    <a:pt x="392557" y="31114"/>
                  </a:lnTo>
                  <a:lnTo>
                    <a:pt x="388366" y="28575"/>
                  </a:lnTo>
                  <a:lnTo>
                    <a:pt x="382397" y="26415"/>
                  </a:lnTo>
                  <a:lnTo>
                    <a:pt x="374904" y="24384"/>
                  </a:lnTo>
                  <a:lnTo>
                    <a:pt x="374904" y="4699"/>
                  </a:lnTo>
                  <a:close/>
                </a:path>
                <a:path w="3251834" h="415925">
                  <a:moveTo>
                    <a:pt x="0" y="4699"/>
                  </a:moveTo>
                  <a:lnTo>
                    <a:pt x="172974" y="4699"/>
                  </a:lnTo>
                  <a:lnTo>
                    <a:pt x="208240" y="6387"/>
                  </a:lnTo>
                  <a:lnTo>
                    <a:pt x="264628" y="19861"/>
                  </a:lnTo>
                  <a:lnTo>
                    <a:pt x="302158" y="46938"/>
                  </a:lnTo>
                  <a:lnTo>
                    <a:pt x="320879" y="88380"/>
                  </a:lnTo>
                  <a:lnTo>
                    <a:pt x="323214" y="114553"/>
                  </a:lnTo>
                  <a:lnTo>
                    <a:pt x="322119" y="133703"/>
                  </a:lnTo>
                  <a:lnTo>
                    <a:pt x="305688" y="183387"/>
                  </a:lnTo>
                  <a:lnTo>
                    <a:pt x="270452" y="219178"/>
                  </a:lnTo>
                  <a:lnTo>
                    <a:pt x="217249" y="238791"/>
                  </a:lnTo>
                  <a:lnTo>
                    <a:pt x="171450" y="242569"/>
                  </a:lnTo>
                  <a:lnTo>
                    <a:pt x="157636" y="242498"/>
                  </a:lnTo>
                  <a:lnTo>
                    <a:pt x="145145" y="242284"/>
                  </a:lnTo>
                  <a:lnTo>
                    <a:pt x="133963" y="241927"/>
                  </a:lnTo>
                  <a:lnTo>
                    <a:pt x="124079" y="241426"/>
                  </a:lnTo>
                  <a:lnTo>
                    <a:pt x="124079" y="336676"/>
                  </a:lnTo>
                  <a:lnTo>
                    <a:pt x="130556" y="377571"/>
                  </a:lnTo>
                  <a:lnTo>
                    <a:pt x="160147" y="391413"/>
                  </a:lnTo>
                  <a:lnTo>
                    <a:pt x="160147" y="411099"/>
                  </a:lnTo>
                  <a:lnTo>
                    <a:pt x="0" y="411099"/>
                  </a:lnTo>
                  <a:lnTo>
                    <a:pt x="0" y="391413"/>
                  </a:lnTo>
                  <a:lnTo>
                    <a:pt x="7366" y="389381"/>
                  </a:lnTo>
                  <a:lnTo>
                    <a:pt x="13208" y="387223"/>
                  </a:lnTo>
                  <a:lnTo>
                    <a:pt x="17399" y="384937"/>
                  </a:lnTo>
                  <a:lnTo>
                    <a:pt x="21717" y="382650"/>
                  </a:lnTo>
                  <a:lnTo>
                    <a:pt x="24892" y="379475"/>
                  </a:lnTo>
                  <a:lnTo>
                    <a:pt x="26924" y="375412"/>
                  </a:lnTo>
                  <a:lnTo>
                    <a:pt x="29083" y="371348"/>
                  </a:lnTo>
                  <a:lnTo>
                    <a:pt x="30353" y="366267"/>
                  </a:lnTo>
                  <a:lnTo>
                    <a:pt x="30987" y="360044"/>
                  </a:lnTo>
                  <a:lnTo>
                    <a:pt x="31496" y="353694"/>
                  </a:lnTo>
                  <a:lnTo>
                    <a:pt x="31876" y="345821"/>
                  </a:lnTo>
                  <a:lnTo>
                    <a:pt x="31876" y="336296"/>
                  </a:lnTo>
                  <a:lnTo>
                    <a:pt x="31876" y="79755"/>
                  </a:lnTo>
                  <a:lnTo>
                    <a:pt x="31876" y="70357"/>
                  </a:lnTo>
                  <a:lnTo>
                    <a:pt x="31623" y="62611"/>
                  </a:lnTo>
                  <a:lnTo>
                    <a:pt x="31114" y="56261"/>
                  </a:lnTo>
                  <a:lnTo>
                    <a:pt x="30607" y="49911"/>
                  </a:lnTo>
                  <a:lnTo>
                    <a:pt x="29337" y="44703"/>
                  </a:lnTo>
                  <a:lnTo>
                    <a:pt x="27178" y="40766"/>
                  </a:lnTo>
                  <a:lnTo>
                    <a:pt x="25146" y="36829"/>
                  </a:lnTo>
                  <a:lnTo>
                    <a:pt x="21971" y="33527"/>
                  </a:lnTo>
                  <a:lnTo>
                    <a:pt x="17653" y="31114"/>
                  </a:lnTo>
                  <a:lnTo>
                    <a:pt x="13462" y="28575"/>
                  </a:lnTo>
                  <a:lnTo>
                    <a:pt x="7493" y="26415"/>
                  </a:lnTo>
                  <a:lnTo>
                    <a:pt x="0" y="24384"/>
                  </a:lnTo>
                  <a:lnTo>
                    <a:pt x="0" y="4699"/>
                  </a:lnTo>
                  <a:close/>
                </a:path>
                <a:path w="3251834" h="415925">
                  <a:moveTo>
                    <a:pt x="3141599" y="0"/>
                  </a:moveTo>
                  <a:lnTo>
                    <a:pt x="3179978" y="1553"/>
                  </a:lnTo>
                  <a:lnTo>
                    <a:pt x="3217989" y="6715"/>
                  </a:lnTo>
                  <a:lnTo>
                    <a:pt x="3247263" y="12826"/>
                  </a:lnTo>
                  <a:lnTo>
                    <a:pt x="3247263" y="99060"/>
                  </a:lnTo>
                  <a:lnTo>
                    <a:pt x="3206495" y="99060"/>
                  </a:lnTo>
                  <a:lnTo>
                    <a:pt x="3203447" y="87939"/>
                  </a:lnTo>
                  <a:lnTo>
                    <a:pt x="3200018" y="78009"/>
                  </a:lnTo>
                  <a:lnTo>
                    <a:pt x="3176408" y="45094"/>
                  </a:lnTo>
                  <a:lnTo>
                    <a:pt x="3137154" y="34798"/>
                  </a:lnTo>
                  <a:lnTo>
                    <a:pt x="3128837" y="35177"/>
                  </a:lnTo>
                  <a:lnTo>
                    <a:pt x="3089832" y="52947"/>
                  </a:lnTo>
                  <a:lnTo>
                    <a:pt x="3077844" y="86867"/>
                  </a:lnTo>
                  <a:lnTo>
                    <a:pt x="3078271" y="95230"/>
                  </a:lnTo>
                  <a:lnTo>
                    <a:pt x="3099720" y="135431"/>
                  </a:lnTo>
                  <a:lnTo>
                    <a:pt x="3138755" y="161534"/>
                  </a:lnTo>
                  <a:lnTo>
                    <a:pt x="3152902" y="169037"/>
                  </a:lnTo>
                  <a:lnTo>
                    <a:pt x="3170213" y="178514"/>
                  </a:lnTo>
                  <a:lnTo>
                    <a:pt x="3210433" y="206375"/>
                  </a:lnTo>
                  <a:lnTo>
                    <a:pt x="3235757" y="235682"/>
                  </a:lnTo>
                  <a:lnTo>
                    <a:pt x="3250815" y="282578"/>
                  </a:lnTo>
                  <a:lnTo>
                    <a:pt x="3251454" y="296417"/>
                  </a:lnTo>
                  <a:lnTo>
                    <a:pt x="3250384" y="314110"/>
                  </a:lnTo>
                  <a:lnTo>
                    <a:pt x="3234436" y="360044"/>
                  </a:lnTo>
                  <a:lnTo>
                    <a:pt x="3200271" y="393370"/>
                  </a:lnTo>
                  <a:lnTo>
                    <a:pt x="3150076" y="412178"/>
                  </a:lnTo>
                  <a:lnTo>
                    <a:pt x="3109976" y="415798"/>
                  </a:lnTo>
                  <a:lnTo>
                    <a:pt x="3094664" y="415583"/>
                  </a:lnTo>
                  <a:lnTo>
                    <a:pt x="3046730" y="412368"/>
                  </a:lnTo>
                  <a:lnTo>
                    <a:pt x="2999670" y="405511"/>
                  </a:lnTo>
                  <a:lnTo>
                    <a:pt x="2985008" y="402463"/>
                  </a:lnTo>
                  <a:lnTo>
                    <a:pt x="2985008" y="310768"/>
                  </a:lnTo>
                  <a:lnTo>
                    <a:pt x="3025775" y="310768"/>
                  </a:lnTo>
                  <a:lnTo>
                    <a:pt x="3030110" y="327346"/>
                  </a:lnTo>
                  <a:lnTo>
                    <a:pt x="3035696" y="341661"/>
                  </a:lnTo>
                  <a:lnTo>
                    <a:pt x="3060358" y="371195"/>
                  </a:lnTo>
                  <a:lnTo>
                    <a:pt x="3101720" y="381000"/>
                  </a:lnTo>
                  <a:lnTo>
                    <a:pt x="3110267" y="380620"/>
                  </a:lnTo>
                  <a:lnTo>
                    <a:pt x="3151076" y="361993"/>
                  </a:lnTo>
                  <a:lnTo>
                    <a:pt x="3164205" y="322579"/>
                  </a:lnTo>
                  <a:lnTo>
                    <a:pt x="3163776" y="313721"/>
                  </a:lnTo>
                  <a:lnTo>
                    <a:pt x="3148393" y="277415"/>
                  </a:lnTo>
                  <a:lnTo>
                    <a:pt x="3117167" y="252349"/>
                  </a:lnTo>
                  <a:lnTo>
                    <a:pt x="3081748" y="233154"/>
                  </a:lnTo>
                  <a:lnTo>
                    <a:pt x="3070971" y="227187"/>
                  </a:lnTo>
                  <a:lnTo>
                    <a:pt x="3033712" y="201723"/>
                  </a:lnTo>
                  <a:lnTo>
                    <a:pt x="3007344" y="171592"/>
                  </a:lnTo>
                  <a:lnTo>
                    <a:pt x="2993056" y="135461"/>
                  </a:lnTo>
                  <a:lnTo>
                    <a:pt x="2991231" y="114300"/>
                  </a:lnTo>
                  <a:lnTo>
                    <a:pt x="2992372" y="96682"/>
                  </a:lnTo>
                  <a:lnTo>
                    <a:pt x="3009391" y="52069"/>
                  </a:lnTo>
                  <a:lnTo>
                    <a:pt x="3045753" y="20637"/>
                  </a:lnTo>
                  <a:lnTo>
                    <a:pt x="3099022" y="3317"/>
                  </a:lnTo>
                  <a:lnTo>
                    <a:pt x="3119620" y="831"/>
                  </a:lnTo>
                  <a:lnTo>
                    <a:pt x="3141599" y="0"/>
                  </a:lnTo>
                  <a:close/>
                </a:path>
                <a:path w="3251834" h="415925">
                  <a:moveTo>
                    <a:pt x="1177544" y="0"/>
                  </a:moveTo>
                  <a:lnTo>
                    <a:pt x="1219261" y="3190"/>
                  </a:lnTo>
                  <a:lnTo>
                    <a:pt x="1286075" y="28717"/>
                  </a:lnTo>
                  <a:lnTo>
                    <a:pt x="1330723" y="79676"/>
                  </a:lnTo>
                  <a:lnTo>
                    <a:pt x="1353063" y="155495"/>
                  </a:lnTo>
                  <a:lnTo>
                    <a:pt x="1355852" y="202691"/>
                  </a:lnTo>
                  <a:lnTo>
                    <a:pt x="1355020" y="229810"/>
                  </a:lnTo>
                  <a:lnTo>
                    <a:pt x="1348404" y="278094"/>
                  </a:lnTo>
                  <a:lnTo>
                    <a:pt x="1335285" y="318500"/>
                  </a:lnTo>
                  <a:lnTo>
                    <a:pt x="1316426" y="351647"/>
                  </a:lnTo>
                  <a:lnTo>
                    <a:pt x="1278143" y="387984"/>
                  </a:lnTo>
                  <a:lnTo>
                    <a:pt x="1228957" y="408939"/>
                  </a:lnTo>
                  <a:lnTo>
                    <a:pt x="1190908" y="415036"/>
                  </a:lnTo>
                  <a:lnTo>
                    <a:pt x="1170432" y="415798"/>
                  </a:lnTo>
                  <a:lnTo>
                    <a:pt x="1129426" y="412605"/>
                  </a:lnTo>
                  <a:lnTo>
                    <a:pt x="1063704" y="387026"/>
                  </a:lnTo>
                  <a:lnTo>
                    <a:pt x="1019798" y="335825"/>
                  </a:lnTo>
                  <a:lnTo>
                    <a:pt x="997803" y="259193"/>
                  </a:lnTo>
                  <a:lnTo>
                    <a:pt x="995045" y="211327"/>
                  </a:lnTo>
                  <a:lnTo>
                    <a:pt x="996378" y="179036"/>
                  </a:lnTo>
                  <a:lnTo>
                    <a:pt x="1007046" y="121834"/>
                  </a:lnTo>
                  <a:lnTo>
                    <a:pt x="1028289" y="74537"/>
                  </a:lnTo>
                  <a:lnTo>
                    <a:pt x="1059582" y="38429"/>
                  </a:lnTo>
                  <a:lnTo>
                    <a:pt x="1100712" y="13876"/>
                  </a:lnTo>
                  <a:lnTo>
                    <a:pt x="1149965" y="1545"/>
                  </a:lnTo>
                  <a:lnTo>
                    <a:pt x="117754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5940" y="1620977"/>
            <a:ext cx="7312659" cy="456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It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is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process</a:t>
            </a:r>
            <a:r>
              <a:rPr sz="3200" dirty="0">
                <a:latin typeface="Cambria"/>
                <a:cs typeface="Cambria"/>
              </a:rPr>
              <a:t> of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establishing</a:t>
            </a:r>
            <a:r>
              <a:rPr sz="3200" dirty="0">
                <a:latin typeface="Cambria"/>
                <a:cs typeface="Cambria"/>
              </a:rPr>
              <a:t> a 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preferential </a:t>
            </a:r>
            <a:r>
              <a:rPr sz="3200" spc="-10" dirty="0">
                <a:latin typeface="Cambria"/>
                <a:cs typeface="Cambria"/>
              </a:rPr>
              <a:t>order for </a:t>
            </a:r>
            <a:r>
              <a:rPr sz="3200" spc="-5" dirty="0">
                <a:latin typeface="Cambria"/>
                <a:cs typeface="Cambria"/>
              </a:rPr>
              <a:t>nursing diagnosis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and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interventions</a:t>
            </a:r>
            <a:endParaRPr sz="3200">
              <a:latin typeface="Cambria"/>
              <a:cs typeface="Cambria"/>
            </a:endParaRPr>
          </a:p>
          <a:p>
            <a:pPr marL="286385" marR="635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Nurses </a:t>
            </a:r>
            <a:r>
              <a:rPr sz="3200" spc="-10" dirty="0">
                <a:latin typeface="Cambria"/>
                <a:cs typeface="Cambria"/>
              </a:rPr>
              <a:t>frequently </a:t>
            </a:r>
            <a:r>
              <a:rPr sz="3200" spc="-5" dirty="0">
                <a:latin typeface="Cambria"/>
                <a:cs typeface="Cambria"/>
              </a:rPr>
              <a:t>use Maslow </a:t>
            </a:r>
            <a:r>
              <a:rPr sz="3200" spc="-25" dirty="0">
                <a:latin typeface="Cambria"/>
                <a:cs typeface="Cambria"/>
              </a:rPr>
              <a:t>hierarchy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of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needs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which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setting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priorities</a:t>
            </a:r>
            <a:endParaRPr sz="32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b="1" spc="-10" dirty="0">
                <a:latin typeface="Cambria"/>
                <a:cs typeface="Cambria"/>
              </a:rPr>
              <a:t>Example: </a:t>
            </a:r>
            <a:r>
              <a:rPr sz="3200" dirty="0">
                <a:latin typeface="Cambria"/>
                <a:cs typeface="Cambria"/>
              </a:rPr>
              <a:t>In </a:t>
            </a:r>
            <a:r>
              <a:rPr sz="3200" spc="-5" dirty="0">
                <a:latin typeface="Cambria"/>
                <a:cs typeface="Cambria"/>
              </a:rPr>
              <a:t>this </a:t>
            </a:r>
            <a:r>
              <a:rPr sz="3200" spc="-10" dirty="0">
                <a:latin typeface="Cambria"/>
                <a:cs typeface="Cambria"/>
              </a:rPr>
              <a:t>physiologic </a:t>
            </a:r>
            <a:r>
              <a:rPr sz="3200" spc="-5" dirty="0">
                <a:latin typeface="Cambria"/>
                <a:cs typeface="Cambria"/>
              </a:rPr>
              <a:t>needs </a:t>
            </a:r>
            <a:r>
              <a:rPr sz="3200" dirty="0">
                <a:latin typeface="Cambria"/>
                <a:cs typeface="Cambria"/>
              </a:rPr>
              <a:t>such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as </a:t>
            </a:r>
            <a:r>
              <a:rPr sz="3200" spc="-85" dirty="0">
                <a:latin typeface="Cambria"/>
                <a:cs typeface="Cambria"/>
              </a:rPr>
              <a:t>air,</a:t>
            </a:r>
            <a:r>
              <a:rPr sz="3200" spc="53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food </a:t>
            </a:r>
            <a:r>
              <a:rPr sz="3200" dirty="0">
                <a:latin typeface="Cambria"/>
                <a:cs typeface="Cambria"/>
              </a:rPr>
              <a:t>and </a:t>
            </a:r>
            <a:r>
              <a:rPr sz="3200" spc="-20" dirty="0">
                <a:latin typeface="Cambria"/>
                <a:cs typeface="Cambria"/>
              </a:rPr>
              <a:t>water are </a:t>
            </a:r>
            <a:r>
              <a:rPr sz="3200" spc="-5" dirty="0">
                <a:latin typeface="Cambria"/>
                <a:cs typeface="Cambria"/>
              </a:rPr>
              <a:t>basic </a:t>
            </a:r>
            <a:r>
              <a:rPr sz="3200" spc="-15" dirty="0">
                <a:latin typeface="Cambria"/>
                <a:cs typeface="Cambria"/>
              </a:rPr>
              <a:t>to life 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and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25" dirty="0">
                <a:latin typeface="Cambria"/>
                <a:cs typeface="Cambria"/>
              </a:rPr>
              <a:t>receive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higher</a:t>
            </a:r>
            <a:r>
              <a:rPr sz="3200" spc="-5" dirty="0">
                <a:latin typeface="Cambria"/>
                <a:cs typeface="Cambria"/>
              </a:rPr>
              <a:t> priority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than</a:t>
            </a:r>
            <a:r>
              <a:rPr sz="3200" spc="69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need</a:t>
            </a:r>
            <a:r>
              <a:rPr sz="3200" spc="-10" dirty="0">
                <a:latin typeface="Cambria"/>
                <a:cs typeface="Cambria"/>
              </a:rPr>
              <a:t> for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security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or</a:t>
            </a:r>
            <a:r>
              <a:rPr sz="3200" spc="-10" dirty="0">
                <a:latin typeface="Cambria"/>
                <a:cs typeface="Cambria"/>
              </a:rPr>
              <a:t> activity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3166" y="287274"/>
            <a:ext cx="7105650" cy="578485"/>
            <a:chOff x="643166" y="287274"/>
            <a:chExt cx="7105650" cy="5784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506" y="648004"/>
              <a:ext cx="7046992" cy="2173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738" y="291846"/>
              <a:ext cx="7096086" cy="4612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92554" y="480822"/>
              <a:ext cx="113665" cy="1412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42923" y="373126"/>
              <a:ext cx="5284470" cy="139700"/>
            </a:xfrm>
            <a:custGeom>
              <a:avLst/>
              <a:gdLst/>
              <a:ahLst/>
              <a:cxnLst/>
              <a:rect l="l" t="t" r="r" b="b"/>
              <a:pathLst>
                <a:path w="5284470" h="139700">
                  <a:moveTo>
                    <a:pt x="5244846" y="0"/>
                  </a:moveTo>
                  <a:lnTo>
                    <a:pt x="5195316" y="139573"/>
                  </a:lnTo>
                  <a:lnTo>
                    <a:pt x="5284470" y="139573"/>
                  </a:lnTo>
                  <a:lnTo>
                    <a:pt x="5244846" y="0"/>
                  </a:lnTo>
                  <a:close/>
                </a:path>
                <a:path w="5284470" h="139700">
                  <a:moveTo>
                    <a:pt x="49530" y="0"/>
                  </a:moveTo>
                  <a:lnTo>
                    <a:pt x="0" y="139573"/>
                  </a:lnTo>
                  <a:lnTo>
                    <a:pt x="89153" y="139573"/>
                  </a:lnTo>
                  <a:lnTo>
                    <a:pt x="4953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2554" y="332613"/>
              <a:ext cx="109728" cy="12839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7738" y="291846"/>
              <a:ext cx="7096125" cy="461645"/>
            </a:xfrm>
            <a:custGeom>
              <a:avLst/>
              <a:gdLst/>
              <a:ahLst/>
              <a:cxnLst/>
              <a:rect l="l" t="t" r="r" b="b"/>
              <a:pathLst>
                <a:path w="7096125" h="461645">
                  <a:moveTo>
                    <a:pt x="5827483" y="41401"/>
                  </a:moveTo>
                  <a:lnTo>
                    <a:pt x="5784049" y="60690"/>
                  </a:lnTo>
                  <a:lnTo>
                    <a:pt x="5766476" y="95244"/>
                  </a:lnTo>
                  <a:lnTo>
                    <a:pt x="5757713" y="148254"/>
                  </a:lnTo>
                  <a:lnTo>
                    <a:pt x="5756617" y="181737"/>
                  </a:lnTo>
                  <a:lnTo>
                    <a:pt x="5757739" y="216713"/>
                  </a:lnTo>
                  <a:lnTo>
                    <a:pt x="5766744" y="272426"/>
                  </a:lnTo>
                  <a:lnTo>
                    <a:pt x="5784796" y="309098"/>
                  </a:lnTo>
                  <a:lnTo>
                    <a:pt x="5829515" y="329564"/>
                  </a:lnTo>
                  <a:lnTo>
                    <a:pt x="5838685" y="328922"/>
                  </a:lnTo>
                  <a:lnTo>
                    <a:pt x="5874108" y="306974"/>
                  </a:lnTo>
                  <a:lnTo>
                    <a:pt x="5890777" y="270398"/>
                  </a:lnTo>
                  <a:lnTo>
                    <a:pt x="5898238" y="220329"/>
                  </a:lnTo>
                  <a:lnTo>
                    <a:pt x="5899111" y="191388"/>
                  </a:lnTo>
                  <a:lnTo>
                    <a:pt x="5898633" y="167719"/>
                  </a:lnTo>
                  <a:lnTo>
                    <a:pt x="5894772" y="126380"/>
                  </a:lnTo>
                  <a:lnTo>
                    <a:pt x="5881554" y="79470"/>
                  </a:lnTo>
                  <a:lnTo>
                    <a:pt x="5849851" y="45672"/>
                  </a:lnTo>
                  <a:lnTo>
                    <a:pt x="5827483" y="41401"/>
                  </a:lnTo>
                  <a:close/>
                </a:path>
                <a:path w="7096125" h="461645">
                  <a:moveTo>
                    <a:pt x="6341325" y="16382"/>
                  </a:moveTo>
                  <a:lnTo>
                    <a:pt x="6471500" y="16382"/>
                  </a:lnTo>
                  <a:lnTo>
                    <a:pt x="6471500" y="32765"/>
                  </a:lnTo>
                  <a:lnTo>
                    <a:pt x="6465531" y="34417"/>
                  </a:lnTo>
                  <a:lnTo>
                    <a:pt x="6460832" y="36195"/>
                  </a:lnTo>
                  <a:lnTo>
                    <a:pt x="6457276" y="38100"/>
                  </a:lnTo>
                  <a:lnTo>
                    <a:pt x="6453847" y="40004"/>
                  </a:lnTo>
                  <a:lnTo>
                    <a:pt x="6451180" y="42545"/>
                  </a:lnTo>
                  <a:lnTo>
                    <a:pt x="6449275" y="45847"/>
                  </a:lnTo>
                  <a:lnTo>
                    <a:pt x="6447370" y="49149"/>
                  </a:lnTo>
                  <a:lnTo>
                    <a:pt x="6446100" y="53467"/>
                  </a:lnTo>
                  <a:lnTo>
                    <a:pt x="6445592" y="58674"/>
                  </a:lnTo>
                  <a:lnTo>
                    <a:pt x="6444957" y="63880"/>
                  </a:lnTo>
                  <a:lnTo>
                    <a:pt x="6444703" y="70484"/>
                  </a:lnTo>
                  <a:lnTo>
                    <a:pt x="6444703" y="78358"/>
                  </a:lnTo>
                  <a:lnTo>
                    <a:pt x="6444703" y="325119"/>
                  </a:lnTo>
                  <a:lnTo>
                    <a:pt x="6492709" y="325119"/>
                  </a:lnTo>
                  <a:lnTo>
                    <a:pt x="6502361" y="325119"/>
                  </a:lnTo>
                  <a:lnTo>
                    <a:pt x="6509981" y="323723"/>
                  </a:lnTo>
                  <a:lnTo>
                    <a:pt x="6515823" y="320675"/>
                  </a:lnTo>
                  <a:lnTo>
                    <a:pt x="6521538" y="317753"/>
                  </a:lnTo>
                  <a:lnTo>
                    <a:pt x="6526618" y="313181"/>
                  </a:lnTo>
                  <a:lnTo>
                    <a:pt x="6543898" y="275296"/>
                  </a:lnTo>
                  <a:lnTo>
                    <a:pt x="6548970" y="254507"/>
                  </a:lnTo>
                  <a:lnTo>
                    <a:pt x="6583006" y="254507"/>
                  </a:lnTo>
                  <a:lnTo>
                    <a:pt x="6577545" y="354711"/>
                  </a:lnTo>
                  <a:lnTo>
                    <a:pt x="6341325" y="354711"/>
                  </a:lnTo>
                  <a:lnTo>
                    <a:pt x="6341325" y="338327"/>
                  </a:lnTo>
                  <a:lnTo>
                    <a:pt x="6347421" y="336676"/>
                  </a:lnTo>
                  <a:lnTo>
                    <a:pt x="6352247" y="334771"/>
                  </a:lnTo>
                  <a:lnTo>
                    <a:pt x="6355803" y="332866"/>
                  </a:lnTo>
                  <a:lnTo>
                    <a:pt x="6359359" y="330834"/>
                  </a:lnTo>
                  <a:lnTo>
                    <a:pt x="6362026" y="328167"/>
                  </a:lnTo>
                  <a:lnTo>
                    <a:pt x="6363804" y="324738"/>
                  </a:lnTo>
                  <a:lnTo>
                    <a:pt x="6365582" y="321437"/>
                  </a:lnTo>
                  <a:lnTo>
                    <a:pt x="6366598" y="317118"/>
                  </a:lnTo>
                  <a:lnTo>
                    <a:pt x="6367106" y="311912"/>
                  </a:lnTo>
                  <a:lnTo>
                    <a:pt x="6367614" y="306704"/>
                  </a:lnTo>
                  <a:lnTo>
                    <a:pt x="6367868" y="300100"/>
                  </a:lnTo>
                  <a:lnTo>
                    <a:pt x="6367868" y="292226"/>
                  </a:lnTo>
                  <a:lnTo>
                    <a:pt x="6367868" y="78866"/>
                  </a:lnTo>
                  <a:lnTo>
                    <a:pt x="6367868" y="71119"/>
                  </a:lnTo>
                  <a:lnTo>
                    <a:pt x="6367614" y="64515"/>
                  </a:lnTo>
                  <a:lnTo>
                    <a:pt x="6367233" y="59308"/>
                  </a:lnTo>
                  <a:lnTo>
                    <a:pt x="6366852" y="53975"/>
                  </a:lnTo>
                  <a:lnTo>
                    <a:pt x="6365836" y="49656"/>
                  </a:lnTo>
                  <a:lnTo>
                    <a:pt x="6364058" y="46354"/>
                  </a:lnTo>
                  <a:lnTo>
                    <a:pt x="6362280" y="43052"/>
                  </a:lnTo>
                  <a:lnTo>
                    <a:pt x="6359613" y="40385"/>
                  </a:lnTo>
                  <a:lnTo>
                    <a:pt x="6356057" y="38353"/>
                  </a:lnTo>
                  <a:lnTo>
                    <a:pt x="6352501" y="36322"/>
                  </a:lnTo>
                  <a:lnTo>
                    <a:pt x="6347675" y="34417"/>
                  </a:lnTo>
                  <a:lnTo>
                    <a:pt x="6341325" y="32765"/>
                  </a:lnTo>
                  <a:lnTo>
                    <a:pt x="6341325" y="16382"/>
                  </a:lnTo>
                  <a:close/>
                </a:path>
                <a:path w="7096125" h="461645">
                  <a:moveTo>
                    <a:pt x="4901399" y="16382"/>
                  </a:moveTo>
                  <a:lnTo>
                    <a:pt x="5192991" y="16382"/>
                  </a:lnTo>
                  <a:lnTo>
                    <a:pt x="5192991" y="103377"/>
                  </a:lnTo>
                  <a:lnTo>
                    <a:pt x="5159082" y="103377"/>
                  </a:lnTo>
                  <a:lnTo>
                    <a:pt x="5156840" y="95543"/>
                  </a:lnTo>
                  <a:lnTo>
                    <a:pt x="5154860" y="88804"/>
                  </a:lnTo>
                  <a:lnTo>
                    <a:pt x="5153117" y="83161"/>
                  </a:lnTo>
                  <a:lnTo>
                    <a:pt x="5151589" y="78612"/>
                  </a:lnTo>
                  <a:lnTo>
                    <a:pt x="5149811" y="73278"/>
                  </a:lnTo>
                  <a:lnTo>
                    <a:pt x="5138508" y="55752"/>
                  </a:lnTo>
                  <a:lnTo>
                    <a:pt x="5136095" y="53339"/>
                  </a:lnTo>
                  <a:lnTo>
                    <a:pt x="5133428" y="51307"/>
                  </a:lnTo>
                  <a:lnTo>
                    <a:pt x="5130634" y="49910"/>
                  </a:lnTo>
                  <a:lnTo>
                    <a:pt x="5127713" y="48386"/>
                  </a:lnTo>
                  <a:lnTo>
                    <a:pt x="5124284" y="47244"/>
                  </a:lnTo>
                  <a:lnTo>
                    <a:pt x="5120093" y="46481"/>
                  </a:lnTo>
                  <a:lnTo>
                    <a:pt x="5115902" y="45720"/>
                  </a:lnTo>
                  <a:lnTo>
                    <a:pt x="5110314" y="45338"/>
                  </a:lnTo>
                  <a:lnTo>
                    <a:pt x="5103583" y="45338"/>
                  </a:lnTo>
                  <a:lnTo>
                    <a:pt x="5085676" y="45338"/>
                  </a:lnTo>
                  <a:lnTo>
                    <a:pt x="5085676" y="292480"/>
                  </a:lnTo>
                  <a:lnTo>
                    <a:pt x="5085676" y="301243"/>
                  </a:lnTo>
                  <a:lnTo>
                    <a:pt x="5085930" y="307848"/>
                  </a:lnTo>
                  <a:lnTo>
                    <a:pt x="5086438" y="312419"/>
                  </a:lnTo>
                  <a:lnTo>
                    <a:pt x="5086946" y="316991"/>
                  </a:lnTo>
                  <a:lnTo>
                    <a:pt x="5087835" y="320675"/>
                  </a:lnTo>
                  <a:lnTo>
                    <a:pt x="5089232" y="323468"/>
                  </a:lnTo>
                  <a:lnTo>
                    <a:pt x="5090502" y="326263"/>
                  </a:lnTo>
                  <a:lnTo>
                    <a:pt x="5092153" y="328549"/>
                  </a:lnTo>
                  <a:lnTo>
                    <a:pt x="5094058" y="330200"/>
                  </a:lnTo>
                  <a:lnTo>
                    <a:pt x="5095963" y="331977"/>
                  </a:lnTo>
                  <a:lnTo>
                    <a:pt x="5115775" y="338327"/>
                  </a:lnTo>
                  <a:lnTo>
                    <a:pt x="5115775" y="354711"/>
                  </a:lnTo>
                  <a:lnTo>
                    <a:pt x="4978869" y="354711"/>
                  </a:lnTo>
                  <a:lnTo>
                    <a:pt x="4978869" y="338327"/>
                  </a:lnTo>
                  <a:lnTo>
                    <a:pt x="4985854" y="337184"/>
                  </a:lnTo>
                  <a:lnTo>
                    <a:pt x="4991315" y="335661"/>
                  </a:lnTo>
                  <a:lnTo>
                    <a:pt x="4995379" y="333755"/>
                  </a:lnTo>
                  <a:lnTo>
                    <a:pt x="4999443" y="331850"/>
                  </a:lnTo>
                  <a:lnTo>
                    <a:pt x="5002491" y="329183"/>
                  </a:lnTo>
                  <a:lnTo>
                    <a:pt x="5004396" y="325627"/>
                  </a:lnTo>
                  <a:lnTo>
                    <a:pt x="5006428" y="322199"/>
                  </a:lnTo>
                  <a:lnTo>
                    <a:pt x="5007698" y="317753"/>
                  </a:lnTo>
                  <a:lnTo>
                    <a:pt x="5008206" y="312419"/>
                  </a:lnTo>
                  <a:lnTo>
                    <a:pt x="5008714" y="307086"/>
                  </a:lnTo>
                  <a:lnTo>
                    <a:pt x="5008968" y="300354"/>
                  </a:lnTo>
                  <a:lnTo>
                    <a:pt x="5008968" y="292480"/>
                  </a:lnTo>
                  <a:lnTo>
                    <a:pt x="5008968" y="45338"/>
                  </a:lnTo>
                  <a:lnTo>
                    <a:pt x="4988902" y="45338"/>
                  </a:lnTo>
                  <a:lnTo>
                    <a:pt x="4978869" y="45338"/>
                  </a:lnTo>
                  <a:lnTo>
                    <a:pt x="4971376" y="46608"/>
                  </a:lnTo>
                  <a:lnTo>
                    <a:pt x="4966042" y="48895"/>
                  </a:lnTo>
                  <a:lnTo>
                    <a:pt x="4960708" y="51180"/>
                  </a:lnTo>
                  <a:lnTo>
                    <a:pt x="4956136" y="54863"/>
                  </a:lnTo>
                  <a:lnTo>
                    <a:pt x="4952326" y="59817"/>
                  </a:lnTo>
                  <a:lnTo>
                    <a:pt x="4948389" y="64769"/>
                  </a:lnTo>
                  <a:lnTo>
                    <a:pt x="4945087" y="71374"/>
                  </a:lnTo>
                  <a:lnTo>
                    <a:pt x="4942293" y="79755"/>
                  </a:lnTo>
                  <a:lnTo>
                    <a:pt x="4939499" y="88011"/>
                  </a:lnTo>
                  <a:lnTo>
                    <a:pt x="4937086" y="95884"/>
                  </a:lnTo>
                  <a:lnTo>
                    <a:pt x="4935308" y="103377"/>
                  </a:lnTo>
                  <a:lnTo>
                    <a:pt x="4901399" y="103377"/>
                  </a:lnTo>
                  <a:lnTo>
                    <a:pt x="4901399" y="16382"/>
                  </a:lnTo>
                  <a:close/>
                </a:path>
                <a:path w="7096125" h="461645">
                  <a:moveTo>
                    <a:pt x="4563579" y="16382"/>
                  </a:moveTo>
                  <a:lnTo>
                    <a:pt x="4664036" y="16382"/>
                  </a:lnTo>
                  <a:lnTo>
                    <a:pt x="4751666" y="168782"/>
                  </a:lnTo>
                  <a:lnTo>
                    <a:pt x="4773002" y="207644"/>
                  </a:lnTo>
                  <a:lnTo>
                    <a:pt x="4791058" y="242952"/>
                  </a:lnTo>
                  <a:lnTo>
                    <a:pt x="4796370" y="254000"/>
                  </a:lnTo>
                  <a:lnTo>
                    <a:pt x="4800307" y="254000"/>
                  </a:lnTo>
                  <a:lnTo>
                    <a:pt x="4799121" y="223708"/>
                  </a:lnTo>
                  <a:lnTo>
                    <a:pt x="4798244" y="192071"/>
                  </a:lnTo>
                  <a:lnTo>
                    <a:pt x="4797700" y="159077"/>
                  </a:lnTo>
                  <a:lnTo>
                    <a:pt x="4797513" y="124713"/>
                  </a:lnTo>
                  <a:lnTo>
                    <a:pt x="4797513" y="78612"/>
                  </a:lnTo>
                  <a:lnTo>
                    <a:pt x="4797513" y="67817"/>
                  </a:lnTo>
                  <a:lnTo>
                    <a:pt x="4792433" y="44450"/>
                  </a:lnTo>
                  <a:lnTo>
                    <a:pt x="4790782" y="41909"/>
                  </a:lnTo>
                  <a:lnTo>
                    <a:pt x="4771097" y="32765"/>
                  </a:lnTo>
                  <a:lnTo>
                    <a:pt x="4771097" y="16382"/>
                  </a:lnTo>
                  <a:lnTo>
                    <a:pt x="4864696" y="16382"/>
                  </a:lnTo>
                  <a:lnTo>
                    <a:pt x="4864696" y="32765"/>
                  </a:lnTo>
                  <a:lnTo>
                    <a:pt x="4858092" y="34925"/>
                  </a:lnTo>
                  <a:lnTo>
                    <a:pt x="4853393" y="36702"/>
                  </a:lnTo>
                  <a:lnTo>
                    <a:pt x="4850726" y="38226"/>
                  </a:lnTo>
                  <a:lnTo>
                    <a:pt x="4847932" y="39750"/>
                  </a:lnTo>
                  <a:lnTo>
                    <a:pt x="4845646" y="41655"/>
                  </a:lnTo>
                  <a:lnTo>
                    <a:pt x="4843741" y="44196"/>
                  </a:lnTo>
                  <a:lnTo>
                    <a:pt x="4841836" y="46608"/>
                  </a:lnTo>
                  <a:lnTo>
                    <a:pt x="4840439" y="50419"/>
                  </a:lnTo>
                  <a:lnTo>
                    <a:pt x="4839423" y="55372"/>
                  </a:lnTo>
                  <a:lnTo>
                    <a:pt x="4838407" y="60451"/>
                  </a:lnTo>
                  <a:lnTo>
                    <a:pt x="4837899" y="68199"/>
                  </a:lnTo>
                  <a:lnTo>
                    <a:pt x="4837899" y="78612"/>
                  </a:lnTo>
                  <a:lnTo>
                    <a:pt x="4837899" y="354711"/>
                  </a:lnTo>
                  <a:lnTo>
                    <a:pt x="4775034" y="354711"/>
                  </a:lnTo>
                  <a:lnTo>
                    <a:pt x="4663528" y="161798"/>
                  </a:lnTo>
                  <a:lnTo>
                    <a:pt x="4652954" y="143319"/>
                  </a:lnTo>
                  <a:lnTo>
                    <a:pt x="4643891" y="126936"/>
                  </a:lnTo>
                  <a:lnTo>
                    <a:pt x="4636329" y="112649"/>
                  </a:lnTo>
                  <a:lnTo>
                    <a:pt x="4630254" y="100456"/>
                  </a:lnTo>
                  <a:lnTo>
                    <a:pt x="4628095" y="100456"/>
                  </a:lnTo>
                  <a:lnTo>
                    <a:pt x="4629169" y="127430"/>
                  </a:lnTo>
                  <a:lnTo>
                    <a:pt x="4629921" y="155178"/>
                  </a:lnTo>
                  <a:lnTo>
                    <a:pt x="4630364" y="183663"/>
                  </a:lnTo>
                  <a:lnTo>
                    <a:pt x="4630508" y="212851"/>
                  </a:lnTo>
                  <a:lnTo>
                    <a:pt x="4630508" y="292734"/>
                  </a:lnTo>
                  <a:lnTo>
                    <a:pt x="4630627" y="301303"/>
                  </a:lnTo>
                  <a:lnTo>
                    <a:pt x="4639144" y="330453"/>
                  </a:lnTo>
                  <a:lnTo>
                    <a:pt x="4642319" y="333375"/>
                  </a:lnTo>
                  <a:lnTo>
                    <a:pt x="4648415" y="336041"/>
                  </a:lnTo>
                  <a:lnTo>
                    <a:pt x="4657305" y="338327"/>
                  </a:lnTo>
                  <a:lnTo>
                    <a:pt x="4657305" y="354711"/>
                  </a:lnTo>
                  <a:lnTo>
                    <a:pt x="4563579" y="354711"/>
                  </a:lnTo>
                  <a:lnTo>
                    <a:pt x="4563579" y="338327"/>
                  </a:lnTo>
                  <a:lnTo>
                    <a:pt x="4569802" y="336676"/>
                  </a:lnTo>
                  <a:lnTo>
                    <a:pt x="4574628" y="334771"/>
                  </a:lnTo>
                  <a:lnTo>
                    <a:pt x="4578184" y="332866"/>
                  </a:lnTo>
                  <a:lnTo>
                    <a:pt x="4581740" y="330834"/>
                  </a:lnTo>
                  <a:lnTo>
                    <a:pt x="4584280" y="328167"/>
                  </a:lnTo>
                  <a:lnTo>
                    <a:pt x="4586058" y="324738"/>
                  </a:lnTo>
                  <a:lnTo>
                    <a:pt x="4587836" y="321437"/>
                  </a:lnTo>
                  <a:lnTo>
                    <a:pt x="4588852" y="317118"/>
                  </a:lnTo>
                  <a:lnTo>
                    <a:pt x="4589360" y="312038"/>
                  </a:lnTo>
                  <a:lnTo>
                    <a:pt x="4589868" y="306958"/>
                  </a:lnTo>
                  <a:lnTo>
                    <a:pt x="4590122" y="300481"/>
                  </a:lnTo>
                  <a:lnTo>
                    <a:pt x="4590122" y="292734"/>
                  </a:lnTo>
                  <a:lnTo>
                    <a:pt x="4590122" y="78358"/>
                  </a:lnTo>
                  <a:lnTo>
                    <a:pt x="4581867" y="40894"/>
                  </a:lnTo>
                  <a:lnTo>
                    <a:pt x="4563579" y="32765"/>
                  </a:lnTo>
                  <a:lnTo>
                    <a:pt x="4563579" y="16382"/>
                  </a:lnTo>
                  <a:close/>
                </a:path>
                <a:path w="7096125" h="461645">
                  <a:moveTo>
                    <a:pt x="4271733" y="16382"/>
                  </a:moveTo>
                  <a:lnTo>
                    <a:pt x="4517605" y="16382"/>
                  </a:lnTo>
                  <a:lnTo>
                    <a:pt x="4517605" y="95250"/>
                  </a:lnTo>
                  <a:lnTo>
                    <a:pt x="4483696" y="95250"/>
                  </a:lnTo>
                  <a:lnTo>
                    <a:pt x="4479746" y="84393"/>
                  </a:lnTo>
                  <a:lnTo>
                    <a:pt x="4476092" y="75453"/>
                  </a:lnTo>
                  <a:lnTo>
                    <a:pt x="4445374" y="46561"/>
                  </a:lnTo>
                  <a:lnTo>
                    <a:pt x="4429086" y="45338"/>
                  </a:lnTo>
                  <a:lnTo>
                    <a:pt x="4375111" y="45338"/>
                  </a:lnTo>
                  <a:lnTo>
                    <a:pt x="4375111" y="164337"/>
                  </a:lnTo>
                  <a:lnTo>
                    <a:pt x="4407877" y="164337"/>
                  </a:lnTo>
                  <a:lnTo>
                    <a:pt x="4415116" y="164337"/>
                  </a:lnTo>
                  <a:lnTo>
                    <a:pt x="4435182" y="151002"/>
                  </a:lnTo>
                  <a:lnTo>
                    <a:pt x="4437976" y="146176"/>
                  </a:lnTo>
                  <a:lnTo>
                    <a:pt x="4440516" y="138683"/>
                  </a:lnTo>
                  <a:lnTo>
                    <a:pt x="4443056" y="128650"/>
                  </a:lnTo>
                  <a:lnTo>
                    <a:pt x="4470996" y="128650"/>
                  </a:lnTo>
                  <a:lnTo>
                    <a:pt x="4470996" y="229234"/>
                  </a:lnTo>
                  <a:lnTo>
                    <a:pt x="4443056" y="229234"/>
                  </a:lnTo>
                  <a:lnTo>
                    <a:pt x="4440643" y="219709"/>
                  </a:lnTo>
                  <a:lnTo>
                    <a:pt x="4438103" y="212343"/>
                  </a:lnTo>
                  <a:lnTo>
                    <a:pt x="4435309" y="207390"/>
                  </a:lnTo>
                  <a:lnTo>
                    <a:pt x="4432515" y="202311"/>
                  </a:lnTo>
                  <a:lnTo>
                    <a:pt x="4429213" y="198754"/>
                  </a:lnTo>
                  <a:lnTo>
                    <a:pt x="4425276" y="196595"/>
                  </a:lnTo>
                  <a:lnTo>
                    <a:pt x="4421339" y="194437"/>
                  </a:lnTo>
                  <a:lnTo>
                    <a:pt x="4415624" y="193293"/>
                  </a:lnTo>
                  <a:lnTo>
                    <a:pt x="4407877" y="193293"/>
                  </a:lnTo>
                  <a:lnTo>
                    <a:pt x="4375111" y="193293"/>
                  </a:lnTo>
                  <a:lnTo>
                    <a:pt x="4375111" y="325627"/>
                  </a:lnTo>
                  <a:lnTo>
                    <a:pt x="4428832" y="325627"/>
                  </a:lnTo>
                  <a:lnTo>
                    <a:pt x="4434674" y="325627"/>
                  </a:lnTo>
                  <a:lnTo>
                    <a:pt x="4439500" y="325246"/>
                  </a:lnTo>
                  <a:lnTo>
                    <a:pt x="4443437" y="324484"/>
                  </a:lnTo>
                  <a:lnTo>
                    <a:pt x="4447501" y="323850"/>
                  </a:lnTo>
                  <a:lnTo>
                    <a:pt x="4451057" y="322452"/>
                  </a:lnTo>
                  <a:lnTo>
                    <a:pt x="4454105" y="320675"/>
                  </a:lnTo>
                  <a:lnTo>
                    <a:pt x="4457280" y="318896"/>
                  </a:lnTo>
                  <a:lnTo>
                    <a:pt x="4470869" y="303149"/>
                  </a:lnTo>
                  <a:lnTo>
                    <a:pt x="4473155" y="299465"/>
                  </a:lnTo>
                  <a:lnTo>
                    <a:pt x="4486109" y="264159"/>
                  </a:lnTo>
                  <a:lnTo>
                    <a:pt x="4520018" y="264159"/>
                  </a:lnTo>
                  <a:lnTo>
                    <a:pt x="4515319" y="354711"/>
                  </a:lnTo>
                  <a:lnTo>
                    <a:pt x="4271733" y="354711"/>
                  </a:lnTo>
                  <a:lnTo>
                    <a:pt x="4271733" y="338327"/>
                  </a:lnTo>
                  <a:lnTo>
                    <a:pt x="4277829" y="336676"/>
                  </a:lnTo>
                  <a:lnTo>
                    <a:pt x="4282655" y="334899"/>
                  </a:lnTo>
                  <a:lnTo>
                    <a:pt x="4286211" y="332993"/>
                  </a:lnTo>
                  <a:lnTo>
                    <a:pt x="4289767" y="331088"/>
                  </a:lnTo>
                  <a:lnTo>
                    <a:pt x="4292434" y="328421"/>
                  </a:lnTo>
                  <a:lnTo>
                    <a:pt x="4294212" y="324992"/>
                  </a:lnTo>
                  <a:lnTo>
                    <a:pt x="4295990" y="321690"/>
                  </a:lnTo>
                  <a:lnTo>
                    <a:pt x="4297006" y="317373"/>
                  </a:lnTo>
                  <a:lnTo>
                    <a:pt x="4297514" y="312165"/>
                  </a:lnTo>
                  <a:lnTo>
                    <a:pt x="4298022" y="306958"/>
                  </a:lnTo>
                  <a:lnTo>
                    <a:pt x="4298276" y="300354"/>
                  </a:lnTo>
                  <a:lnTo>
                    <a:pt x="4298276" y="292480"/>
                  </a:lnTo>
                  <a:lnTo>
                    <a:pt x="4298276" y="78866"/>
                  </a:lnTo>
                  <a:lnTo>
                    <a:pt x="4298276" y="71119"/>
                  </a:lnTo>
                  <a:lnTo>
                    <a:pt x="4298022" y="64515"/>
                  </a:lnTo>
                  <a:lnTo>
                    <a:pt x="4297641" y="59308"/>
                  </a:lnTo>
                  <a:lnTo>
                    <a:pt x="4297260" y="53975"/>
                  </a:lnTo>
                  <a:lnTo>
                    <a:pt x="4296244" y="49656"/>
                  </a:lnTo>
                  <a:lnTo>
                    <a:pt x="4294466" y="46354"/>
                  </a:lnTo>
                  <a:lnTo>
                    <a:pt x="4292688" y="43052"/>
                  </a:lnTo>
                  <a:lnTo>
                    <a:pt x="4290021" y="40385"/>
                  </a:lnTo>
                  <a:lnTo>
                    <a:pt x="4286465" y="38353"/>
                  </a:lnTo>
                  <a:lnTo>
                    <a:pt x="4282909" y="36322"/>
                  </a:lnTo>
                  <a:lnTo>
                    <a:pt x="4278083" y="34417"/>
                  </a:lnTo>
                  <a:lnTo>
                    <a:pt x="4271733" y="32765"/>
                  </a:lnTo>
                  <a:lnTo>
                    <a:pt x="4271733" y="16382"/>
                  </a:lnTo>
                  <a:close/>
                </a:path>
                <a:path w="7096125" h="461645">
                  <a:moveTo>
                    <a:pt x="4094949" y="16382"/>
                  </a:moveTo>
                  <a:lnTo>
                    <a:pt x="4225124" y="16382"/>
                  </a:lnTo>
                  <a:lnTo>
                    <a:pt x="4225124" y="32765"/>
                  </a:lnTo>
                  <a:lnTo>
                    <a:pt x="4218266" y="34544"/>
                  </a:lnTo>
                  <a:lnTo>
                    <a:pt x="4213313" y="36575"/>
                  </a:lnTo>
                  <a:lnTo>
                    <a:pt x="4210138" y="38607"/>
                  </a:lnTo>
                  <a:lnTo>
                    <a:pt x="4206836" y="40639"/>
                  </a:lnTo>
                  <a:lnTo>
                    <a:pt x="4204423" y="43179"/>
                  </a:lnTo>
                  <a:lnTo>
                    <a:pt x="4202772" y="46100"/>
                  </a:lnTo>
                  <a:lnTo>
                    <a:pt x="4201121" y="49149"/>
                  </a:lnTo>
                  <a:lnTo>
                    <a:pt x="4199978" y="52958"/>
                  </a:lnTo>
                  <a:lnTo>
                    <a:pt x="4199343" y="57784"/>
                  </a:lnTo>
                  <a:lnTo>
                    <a:pt x="4198708" y="62610"/>
                  </a:lnTo>
                  <a:lnTo>
                    <a:pt x="4198327" y="69595"/>
                  </a:lnTo>
                  <a:lnTo>
                    <a:pt x="4198327" y="78866"/>
                  </a:lnTo>
                  <a:lnTo>
                    <a:pt x="4198327" y="292480"/>
                  </a:lnTo>
                  <a:lnTo>
                    <a:pt x="4198327" y="298195"/>
                  </a:lnTo>
                  <a:lnTo>
                    <a:pt x="4198454" y="303656"/>
                  </a:lnTo>
                  <a:lnTo>
                    <a:pt x="4198835" y="308609"/>
                  </a:lnTo>
                  <a:lnTo>
                    <a:pt x="4199089" y="313563"/>
                  </a:lnTo>
                  <a:lnTo>
                    <a:pt x="4225124" y="338327"/>
                  </a:lnTo>
                  <a:lnTo>
                    <a:pt x="4225124" y="354711"/>
                  </a:lnTo>
                  <a:lnTo>
                    <a:pt x="4094949" y="354711"/>
                  </a:lnTo>
                  <a:lnTo>
                    <a:pt x="4094949" y="338327"/>
                  </a:lnTo>
                  <a:lnTo>
                    <a:pt x="4101045" y="336676"/>
                  </a:lnTo>
                  <a:lnTo>
                    <a:pt x="4105871" y="334899"/>
                  </a:lnTo>
                  <a:lnTo>
                    <a:pt x="4109427" y="332993"/>
                  </a:lnTo>
                  <a:lnTo>
                    <a:pt x="4112983" y="331088"/>
                  </a:lnTo>
                  <a:lnTo>
                    <a:pt x="4115650" y="328421"/>
                  </a:lnTo>
                  <a:lnTo>
                    <a:pt x="4117428" y="324992"/>
                  </a:lnTo>
                  <a:lnTo>
                    <a:pt x="4119206" y="321690"/>
                  </a:lnTo>
                  <a:lnTo>
                    <a:pt x="4120222" y="317373"/>
                  </a:lnTo>
                  <a:lnTo>
                    <a:pt x="4120730" y="312165"/>
                  </a:lnTo>
                  <a:lnTo>
                    <a:pt x="4121238" y="306958"/>
                  </a:lnTo>
                  <a:lnTo>
                    <a:pt x="4121492" y="300354"/>
                  </a:lnTo>
                  <a:lnTo>
                    <a:pt x="4121492" y="292480"/>
                  </a:lnTo>
                  <a:lnTo>
                    <a:pt x="4121492" y="78612"/>
                  </a:lnTo>
                  <a:lnTo>
                    <a:pt x="4121492" y="70612"/>
                  </a:lnTo>
                  <a:lnTo>
                    <a:pt x="4121238" y="64134"/>
                  </a:lnTo>
                  <a:lnTo>
                    <a:pt x="4120857" y="59054"/>
                  </a:lnTo>
                  <a:lnTo>
                    <a:pt x="4120476" y="53848"/>
                  </a:lnTo>
                  <a:lnTo>
                    <a:pt x="4109681" y="38226"/>
                  </a:lnTo>
                  <a:lnTo>
                    <a:pt x="4106125" y="36195"/>
                  </a:lnTo>
                  <a:lnTo>
                    <a:pt x="4101299" y="34417"/>
                  </a:lnTo>
                  <a:lnTo>
                    <a:pt x="4094949" y="32765"/>
                  </a:lnTo>
                  <a:lnTo>
                    <a:pt x="4094949" y="16382"/>
                  </a:lnTo>
                  <a:close/>
                </a:path>
                <a:path w="7096125" h="461645">
                  <a:moveTo>
                    <a:pt x="3816057" y="16382"/>
                  </a:moveTo>
                  <a:lnTo>
                    <a:pt x="3946232" y="16382"/>
                  </a:lnTo>
                  <a:lnTo>
                    <a:pt x="3946232" y="32765"/>
                  </a:lnTo>
                  <a:lnTo>
                    <a:pt x="3940263" y="34417"/>
                  </a:lnTo>
                  <a:lnTo>
                    <a:pt x="3935564" y="36195"/>
                  </a:lnTo>
                  <a:lnTo>
                    <a:pt x="3932008" y="38100"/>
                  </a:lnTo>
                  <a:lnTo>
                    <a:pt x="3928579" y="40004"/>
                  </a:lnTo>
                  <a:lnTo>
                    <a:pt x="3925912" y="42545"/>
                  </a:lnTo>
                  <a:lnTo>
                    <a:pt x="3924007" y="45847"/>
                  </a:lnTo>
                  <a:lnTo>
                    <a:pt x="3922102" y="49149"/>
                  </a:lnTo>
                  <a:lnTo>
                    <a:pt x="3920832" y="53467"/>
                  </a:lnTo>
                  <a:lnTo>
                    <a:pt x="3920324" y="58674"/>
                  </a:lnTo>
                  <a:lnTo>
                    <a:pt x="3919689" y="63880"/>
                  </a:lnTo>
                  <a:lnTo>
                    <a:pt x="3919435" y="70484"/>
                  </a:lnTo>
                  <a:lnTo>
                    <a:pt x="3919435" y="78358"/>
                  </a:lnTo>
                  <a:lnTo>
                    <a:pt x="3919435" y="325119"/>
                  </a:lnTo>
                  <a:lnTo>
                    <a:pt x="3967441" y="325119"/>
                  </a:lnTo>
                  <a:lnTo>
                    <a:pt x="3977093" y="325119"/>
                  </a:lnTo>
                  <a:lnTo>
                    <a:pt x="3984713" y="323723"/>
                  </a:lnTo>
                  <a:lnTo>
                    <a:pt x="3990555" y="320675"/>
                  </a:lnTo>
                  <a:lnTo>
                    <a:pt x="3996270" y="317753"/>
                  </a:lnTo>
                  <a:lnTo>
                    <a:pt x="4001350" y="313181"/>
                  </a:lnTo>
                  <a:lnTo>
                    <a:pt x="4018630" y="275296"/>
                  </a:lnTo>
                  <a:lnTo>
                    <a:pt x="4023702" y="254507"/>
                  </a:lnTo>
                  <a:lnTo>
                    <a:pt x="4057738" y="254507"/>
                  </a:lnTo>
                  <a:lnTo>
                    <a:pt x="4052277" y="354711"/>
                  </a:lnTo>
                  <a:lnTo>
                    <a:pt x="3816057" y="354711"/>
                  </a:lnTo>
                  <a:lnTo>
                    <a:pt x="3816057" y="338327"/>
                  </a:lnTo>
                  <a:lnTo>
                    <a:pt x="3822153" y="336676"/>
                  </a:lnTo>
                  <a:lnTo>
                    <a:pt x="3826979" y="334771"/>
                  </a:lnTo>
                  <a:lnTo>
                    <a:pt x="3830535" y="332866"/>
                  </a:lnTo>
                  <a:lnTo>
                    <a:pt x="3834091" y="330834"/>
                  </a:lnTo>
                  <a:lnTo>
                    <a:pt x="3836758" y="328167"/>
                  </a:lnTo>
                  <a:lnTo>
                    <a:pt x="3838536" y="324738"/>
                  </a:lnTo>
                  <a:lnTo>
                    <a:pt x="3840314" y="321437"/>
                  </a:lnTo>
                  <a:lnTo>
                    <a:pt x="3841330" y="317118"/>
                  </a:lnTo>
                  <a:lnTo>
                    <a:pt x="3841838" y="311912"/>
                  </a:lnTo>
                  <a:lnTo>
                    <a:pt x="3842346" y="306704"/>
                  </a:lnTo>
                  <a:lnTo>
                    <a:pt x="3842600" y="300100"/>
                  </a:lnTo>
                  <a:lnTo>
                    <a:pt x="3842600" y="292226"/>
                  </a:lnTo>
                  <a:lnTo>
                    <a:pt x="3842600" y="78866"/>
                  </a:lnTo>
                  <a:lnTo>
                    <a:pt x="3842600" y="71119"/>
                  </a:lnTo>
                  <a:lnTo>
                    <a:pt x="3842346" y="64515"/>
                  </a:lnTo>
                  <a:lnTo>
                    <a:pt x="3841965" y="59308"/>
                  </a:lnTo>
                  <a:lnTo>
                    <a:pt x="3841584" y="53975"/>
                  </a:lnTo>
                  <a:lnTo>
                    <a:pt x="3840568" y="49656"/>
                  </a:lnTo>
                  <a:lnTo>
                    <a:pt x="3838790" y="46354"/>
                  </a:lnTo>
                  <a:lnTo>
                    <a:pt x="3837012" y="43052"/>
                  </a:lnTo>
                  <a:lnTo>
                    <a:pt x="3834345" y="40385"/>
                  </a:lnTo>
                  <a:lnTo>
                    <a:pt x="3830789" y="38353"/>
                  </a:lnTo>
                  <a:lnTo>
                    <a:pt x="3827233" y="36322"/>
                  </a:lnTo>
                  <a:lnTo>
                    <a:pt x="3822407" y="34417"/>
                  </a:lnTo>
                  <a:lnTo>
                    <a:pt x="3816057" y="32765"/>
                  </a:lnTo>
                  <a:lnTo>
                    <a:pt x="3816057" y="16382"/>
                  </a:lnTo>
                  <a:close/>
                </a:path>
                <a:path w="7096125" h="461645">
                  <a:moveTo>
                    <a:pt x="2734779" y="16382"/>
                  </a:moveTo>
                  <a:lnTo>
                    <a:pt x="2835236" y="16382"/>
                  </a:lnTo>
                  <a:lnTo>
                    <a:pt x="2922866" y="168782"/>
                  </a:lnTo>
                  <a:lnTo>
                    <a:pt x="2944202" y="207644"/>
                  </a:lnTo>
                  <a:lnTo>
                    <a:pt x="2962258" y="242952"/>
                  </a:lnTo>
                  <a:lnTo>
                    <a:pt x="2967570" y="254000"/>
                  </a:lnTo>
                  <a:lnTo>
                    <a:pt x="2971507" y="254000"/>
                  </a:lnTo>
                  <a:lnTo>
                    <a:pt x="2970321" y="223708"/>
                  </a:lnTo>
                  <a:lnTo>
                    <a:pt x="2969444" y="192071"/>
                  </a:lnTo>
                  <a:lnTo>
                    <a:pt x="2968900" y="159077"/>
                  </a:lnTo>
                  <a:lnTo>
                    <a:pt x="2968713" y="124713"/>
                  </a:lnTo>
                  <a:lnTo>
                    <a:pt x="2968713" y="78612"/>
                  </a:lnTo>
                  <a:lnTo>
                    <a:pt x="2968713" y="67817"/>
                  </a:lnTo>
                  <a:lnTo>
                    <a:pt x="2963633" y="44450"/>
                  </a:lnTo>
                  <a:lnTo>
                    <a:pt x="2961982" y="41909"/>
                  </a:lnTo>
                  <a:lnTo>
                    <a:pt x="2942297" y="32765"/>
                  </a:lnTo>
                  <a:lnTo>
                    <a:pt x="2942297" y="16382"/>
                  </a:lnTo>
                  <a:lnTo>
                    <a:pt x="3035896" y="16382"/>
                  </a:lnTo>
                  <a:lnTo>
                    <a:pt x="3035896" y="32765"/>
                  </a:lnTo>
                  <a:lnTo>
                    <a:pt x="3029292" y="34925"/>
                  </a:lnTo>
                  <a:lnTo>
                    <a:pt x="3024593" y="36702"/>
                  </a:lnTo>
                  <a:lnTo>
                    <a:pt x="3021926" y="38226"/>
                  </a:lnTo>
                  <a:lnTo>
                    <a:pt x="3019132" y="39750"/>
                  </a:lnTo>
                  <a:lnTo>
                    <a:pt x="3016846" y="41655"/>
                  </a:lnTo>
                  <a:lnTo>
                    <a:pt x="3014941" y="44196"/>
                  </a:lnTo>
                  <a:lnTo>
                    <a:pt x="3013036" y="46608"/>
                  </a:lnTo>
                  <a:lnTo>
                    <a:pt x="3011639" y="50419"/>
                  </a:lnTo>
                  <a:lnTo>
                    <a:pt x="3010623" y="55372"/>
                  </a:lnTo>
                  <a:lnTo>
                    <a:pt x="3009607" y="60451"/>
                  </a:lnTo>
                  <a:lnTo>
                    <a:pt x="3009099" y="68199"/>
                  </a:lnTo>
                  <a:lnTo>
                    <a:pt x="3009099" y="78612"/>
                  </a:lnTo>
                  <a:lnTo>
                    <a:pt x="3009099" y="354711"/>
                  </a:lnTo>
                  <a:lnTo>
                    <a:pt x="2946234" y="354711"/>
                  </a:lnTo>
                  <a:lnTo>
                    <a:pt x="2834728" y="161798"/>
                  </a:lnTo>
                  <a:lnTo>
                    <a:pt x="2824154" y="143319"/>
                  </a:lnTo>
                  <a:lnTo>
                    <a:pt x="2815091" y="126936"/>
                  </a:lnTo>
                  <a:lnTo>
                    <a:pt x="2807529" y="112649"/>
                  </a:lnTo>
                  <a:lnTo>
                    <a:pt x="2801454" y="100456"/>
                  </a:lnTo>
                  <a:lnTo>
                    <a:pt x="2799295" y="100456"/>
                  </a:lnTo>
                  <a:lnTo>
                    <a:pt x="2800369" y="127430"/>
                  </a:lnTo>
                  <a:lnTo>
                    <a:pt x="2801121" y="155178"/>
                  </a:lnTo>
                  <a:lnTo>
                    <a:pt x="2801564" y="183663"/>
                  </a:lnTo>
                  <a:lnTo>
                    <a:pt x="2801708" y="212851"/>
                  </a:lnTo>
                  <a:lnTo>
                    <a:pt x="2801708" y="292734"/>
                  </a:lnTo>
                  <a:lnTo>
                    <a:pt x="2801827" y="301303"/>
                  </a:lnTo>
                  <a:lnTo>
                    <a:pt x="2810344" y="330453"/>
                  </a:lnTo>
                  <a:lnTo>
                    <a:pt x="2813519" y="333375"/>
                  </a:lnTo>
                  <a:lnTo>
                    <a:pt x="2819615" y="336041"/>
                  </a:lnTo>
                  <a:lnTo>
                    <a:pt x="2828505" y="338327"/>
                  </a:lnTo>
                  <a:lnTo>
                    <a:pt x="2828505" y="354711"/>
                  </a:lnTo>
                  <a:lnTo>
                    <a:pt x="2734779" y="354711"/>
                  </a:lnTo>
                  <a:lnTo>
                    <a:pt x="2734779" y="338327"/>
                  </a:lnTo>
                  <a:lnTo>
                    <a:pt x="2741002" y="336676"/>
                  </a:lnTo>
                  <a:lnTo>
                    <a:pt x="2745828" y="334771"/>
                  </a:lnTo>
                  <a:lnTo>
                    <a:pt x="2749384" y="332866"/>
                  </a:lnTo>
                  <a:lnTo>
                    <a:pt x="2752940" y="330834"/>
                  </a:lnTo>
                  <a:lnTo>
                    <a:pt x="2755480" y="328167"/>
                  </a:lnTo>
                  <a:lnTo>
                    <a:pt x="2757258" y="324738"/>
                  </a:lnTo>
                  <a:lnTo>
                    <a:pt x="2759036" y="321437"/>
                  </a:lnTo>
                  <a:lnTo>
                    <a:pt x="2760052" y="317118"/>
                  </a:lnTo>
                  <a:lnTo>
                    <a:pt x="2760560" y="312038"/>
                  </a:lnTo>
                  <a:lnTo>
                    <a:pt x="2761068" y="306958"/>
                  </a:lnTo>
                  <a:lnTo>
                    <a:pt x="2761322" y="300481"/>
                  </a:lnTo>
                  <a:lnTo>
                    <a:pt x="2761322" y="292734"/>
                  </a:lnTo>
                  <a:lnTo>
                    <a:pt x="2761322" y="78358"/>
                  </a:lnTo>
                  <a:lnTo>
                    <a:pt x="2753067" y="40894"/>
                  </a:lnTo>
                  <a:lnTo>
                    <a:pt x="2734779" y="32765"/>
                  </a:lnTo>
                  <a:lnTo>
                    <a:pt x="2734779" y="16382"/>
                  </a:lnTo>
                  <a:close/>
                </a:path>
                <a:path w="7096125" h="461645">
                  <a:moveTo>
                    <a:pt x="2558757" y="16382"/>
                  </a:moveTo>
                  <a:lnTo>
                    <a:pt x="2688932" y="16382"/>
                  </a:lnTo>
                  <a:lnTo>
                    <a:pt x="2688932" y="32765"/>
                  </a:lnTo>
                  <a:lnTo>
                    <a:pt x="2682074" y="34544"/>
                  </a:lnTo>
                  <a:lnTo>
                    <a:pt x="2677121" y="36575"/>
                  </a:lnTo>
                  <a:lnTo>
                    <a:pt x="2673946" y="38607"/>
                  </a:lnTo>
                  <a:lnTo>
                    <a:pt x="2670644" y="40639"/>
                  </a:lnTo>
                  <a:lnTo>
                    <a:pt x="2668231" y="43179"/>
                  </a:lnTo>
                  <a:lnTo>
                    <a:pt x="2666580" y="46100"/>
                  </a:lnTo>
                  <a:lnTo>
                    <a:pt x="2664929" y="49149"/>
                  </a:lnTo>
                  <a:lnTo>
                    <a:pt x="2663786" y="52958"/>
                  </a:lnTo>
                  <a:lnTo>
                    <a:pt x="2663151" y="57784"/>
                  </a:lnTo>
                  <a:lnTo>
                    <a:pt x="2662516" y="62610"/>
                  </a:lnTo>
                  <a:lnTo>
                    <a:pt x="2662135" y="69595"/>
                  </a:lnTo>
                  <a:lnTo>
                    <a:pt x="2662135" y="78866"/>
                  </a:lnTo>
                  <a:lnTo>
                    <a:pt x="2662135" y="292480"/>
                  </a:lnTo>
                  <a:lnTo>
                    <a:pt x="2662135" y="298195"/>
                  </a:lnTo>
                  <a:lnTo>
                    <a:pt x="2662262" y="303656"/>
                  </a:lnTo>
                  <a:lnTo>
                    <a:pt x="2662643" y="308609"/>
                  </a:lnTo>
                  <a:lnTo>
                    <a:pt x="2662897" y="313563"/>
                  </a:lnTo>
                  <a:lnTo>
                    <a:pt x="2668993" y="328675"/>
                  </a:lnTo>
                  <a:lnTo>
                    <a:pt x="2670898" y="330834"/>
                  </a:lnTo>
                  <a:lnTo>
                    <a:pt x="2688932" y="338327"/>
                  </a:lnTo>
                  <a:lnTo>
                    <a:pt x="2688932" y="354711"/>
                  </a:lnTo>
                  <a:lnTo>
                    <a:pt x="2558757" y="354711"/>
                  </a:lnTo>
                  <a:lnTo>
                    <a:pt x="2558757" y="338327"/>
                  </a:lnTo>
                  <a:lnTo>
                    <a:pt x="2564853" y="336676"/>
                  </a:lnTo>
                  <a:lnTo>
                    <a:pt x="2569679" y="334899"/>
                  </a:lnTo>
                  <a:lnTo>
                    <a:pt x="2573235" y="332993"/>
                  </a:lnTo>
                  <a:lnTo>
                    <a:pt x="2576791" y="331088"/>
                  </a:lnTo>
                  <a:lnTo>
                    <a:pt x="2579458" y="328421"/>
                  </a:lnTo>
                  <a:lnTo>
                    <a:pt x="2581236" y="324992"/>
                  </a:lnTo>
                  <a:lnTo>
                    <a:pt x="2583014" y="321690"/>
                  </a:lnTo>
                  <a:lnTo>
                    <a:pt x="2584030" y="317373"/>
                  </a:lnTo>
                  <a:lnTo>
                    <a:pt x="2584538" y="312165"/>
                  </a:lnTo>
                  <a:lnTo>
                    <a:pt x="2585046" y="306958"/>
                  </a:lnTo>
                  <a:lnTo>
                    <a:pt x="2585300" y="300354"/>
                  </a:lnTo>
                  <a:lnTo>
                    <a:pt x="2585300" y="292480"/>
                  </a:lnTo>
                  <a:lnTo>
                    <a:pt x="2585300" y="78612"/>
                  </a:lnTo>
                  <a:lnTo>
                    <a:pt x="2585300" y="70612"/>
                  </a:lnTo>
                  <a:lnTo>
                    <a:pt x="2585046" y="64134"/>
                  </a:lnTo>
                  <a:lnTo>
                    <a:pt x="2584665" y="59054"/>
                  </a:lnTo>
                  <a:lnTo>
                    <a:pt x="2584284" y="53848"/>
                  </a:lnTo>
                  <a:lnTo>
                    <a:pt x="2583268" y="49656"/>
                  </a:lnTo>
                  <a:lnTo>
                    <a:pt x="2581490" y="46227"/>
                  </a:lnTo>
                  <a:lnTo>
                    <a:pt x="2579712" y="42925"/>
                  </a:lnTo>
                  <a:lnTo>
                    <a:pt x="2577045" y="40131"/>
                  </a:lnTo>
                  <a:lnTo>
                    <a:pt x="2573489" y="38226"/>
                  </a:lnTo>
                  <a:lnTo>
                    <a:pt x="2569933" y="36195"/>
                  </a:lnTo>
                  <a:lnTo>
                    <a:pt x="2565107" y="34417"/>
                  </a:lnTo>
                  <a:lnTo>
                    <a:pt x="2558757" y="32765"/>
                  </a:lnTo>
                  <a:lnTo>
                    <a:pt x="2558757" y="16382"/>
                  </a:lnTo>
                  <a:close/>
                </a:path>
                <a:path w="7096125" h="461645">
                  <a:moveTo>
                    <a:pt x="2192997" y="16382"/>
                  </a:moveTo>
                  <a:lnTo>
                    <a:pt x="2323172" y="16382"/>
                  </a:lnTo>
                  <a:lnTo>
                    <a:pt x="2323172" y="32765"/>
                  </a:lnTo>
                  <a:lnTo>
                    <a:pt x="2314409" y="35178"/>
                  </a:lnTo>
                  <a:lnTo>
                    <a:pt x="2308440" y="37973"/>
                  </a:lnTo>
                  <a:lnTo>
                    <a:pt x="2296375" y="79120"/>
                  </a:lnTo>
                  <a:lnTo>
                    <a:pt x="2296375" y="161798"/>
                  </a:lnTo>
                  <a:lnTo>
                    <a:pt x="2408389" y="161798"/>
                  </a:lnTo>
                  <a:lnTo>
                    <a:pt x="2408389" y="79120"/>
                  </a:lnTo>
                  <a:lnTo>
                    <a:pt x="2400261" y="41021"/>
                  </a:lnTo>
                  <a:lnTo>
                    <a:pt x="2397086" y="37973"/>
                  </a:lnTo>
                  <a:lnTo>
                    <a:pt x="2390990" y="35178"/>
                  </a:lnTo>
                  <a:lnTo>
                    <a:pt x="2382100" y="32765"/>
                  </a:lnTo>
                  <a:lnTo>
                    <a:pt x="2382100" y="16382"/>
                  </a:lnTo>
                  <a:lnTo>
                    <a:pt x="2511513" y="16382"/>
                  </a:lnTo>
                  <a:lnTo>
                    <a:pt x="2511513" y="32765"/>
                  </a:lnTo>
                  <a:lnTo>
                    <a:pt x="2504147" y="34798"/>
                  </a:lnTo>
                  <a:lnTo>
                    <a:pt x="2498940" y="36829"/>
                  </a:lnTo>
                  <a:lnTo>
                    <a:pt x="2495638" y="39115"/>
                  </a:lnTo>
                  <a:lnTo>
                    <a:pt x="2492336" y="41275"/>
                  </a:lnTo>
                  <a:lnTo>
                    <a:pt x="2489923" y="44196"/>
                  </a:lnTo>
                  <a:lnTo>
                    <a:pt x="2488526" y="47625"/>
                  </a:lnTo>
                  <a:lnTo>
                    <a:pt x="2487129" y="51053"/>
                  </a:lnTo>
                  <a:lnTo>
                    <a:pt x="2486240" y="54990"/>
                  </a:lnTo>
                  <a:lnTo>
                    <a:pt x="2485859" y="59308"/>
                  </a:lnTo>
                  <a:lnTo>
                    <a:pt x="2485351" y="63626"/>
                  </a:lnTo>
                  <a:lnTo>
                    <a:pt x="2485224" y="70230"/>
                  </a:lnTo>
                  <a:lnTo>
                    <a:pt x="2485224" y="79120"/>
                  </a:lnTo>
                  <a:lnTo>
                    <a:pt x="2485224" y="292480"/>
                  </a:lnTo>
                  <a:lnTo>
                    <a:pt x="2485320" y="301265"/>
                  </a:lnTo>
                  <a:lnTo>
                    <a:pt x="2493352" y="330326"/>
                  </a:lnTo>
                  <a:lnTo>
                    <a:pt x="2496654" y="333501"/>
                  </a:lnTo>
                  <a:lnTo>
                    <a:pt x="2502750" y="336168"/>
                  </a:lnTo>
                  <a:lnTo>
                    <a:pt x="2511513" y="338327"/>
                  </a:lnTo>
                  <a:lnTo>
                    <a:pt x="2511513" y="354711"/>
                  </a:lnTo>
                  <a:lnTo>
                    <a:pt x="2382100" y="354711"/>
                  </a:lnTo>
                  <a:lnTo>
                    <a:pt x="2382100" y="338327"/>
                  </a:lnTo>
                  <a:lnTo>
                    <a:pt x="2391752" y="335788"/>
                  </a:lnTo>
                  <a:lnTo>
                    <a:pt x="2397848" y="333375"/>
                  </a:lnTo>
                  <a:lnTo>
                    <a:pt x="2400642" y="330834"/>
                  </a:lnTo>
                  <a:lnTo>
                    <a:pt x="2403563" y="328421"/>
                  </a:lnTo>
                  <a:lnTo>
                    <a:pt x="2405468" y="324865"/>
                  </a:lnTo>
                  <a:lnTo>
                    <a:pt x="2408389" y="292480"/>
                  </a:lnTo>
                  <a:lnTo>
                    <a:pt x="2408389" y="193039"/>
                  </a:lnTo>
                  <a:lnTo>
                    <a:pt x="2296375" y="193039"/>
                  </a:lnTo>
                  <a:lnTo>
                    <a:pt x="2296375" y="292480"/>
                  </a:lnTo>
                  <a:lnTo>
                    <a:pt x="2296375" y="298195"/>
                  </a:lnTo>
                  <a:lnTo>
                    <a:pt x="2296502" y="303656"/>
                  </a:lnTo>
                  <a:lnTo>
                    <a:pt x="2296883" y="308609"/>
                  </a:lnTo>
                  <a:lnTo>
                    <a:pt x="2297137" y="313563"/>
                  </a:lnTo>
                  <a:lnTo>
                    <a:pt x="2303233" y="328675"/>
                  </a:lnTo>
                  <a:lnTo>
                    <a:pt x="2305138" y="330834"/>
                  </a:lnTo>
                  <a:lnTo>
                    <a:pt x="2323172" y="338327"/>
                  </a:lnTo>
                  <a:lnTo>
                    <a:pt x="2323172" y="354711"/>
                  </a:lnTo>
                  <a:lnTo>
                    <a:pt x="2192997" y="354711"/>
                  </a:lnTo>
                  <a:lnTo>
                    <a:pt x="2192997" y="338327"/>
                  </a:lnTo>
                  <a:lnTo>
                    <a:pt x="2199093" y="336676"/>
                  </a:lnTo>
                  <a:lnTo>
                    <a:pt x="2203919" y="334899"/>
                  </a:lnTo>
                  <a:lnTo>
                    <a:pt x="2207475" y="332993"/>
                  </a:lnTo>
                  <a:lnTo>
                    <a:pt x="2211031" y="331088"/>
                  </a:lnTo>
                  <a:lnTo>
                    <a:pt x="2213698" y="328421"/>
                  </a:lnTo>
                  <a:lnTo>
                    <a:pt x="2215476" y="324992"/>
                  </a:lnTo>
                  <a:lnTo>
                    <a:pt x="2217254" y="321690"/>
                  </a:lnTo>
                  <a:lnTo>
                    <a:pt x="2218270" y="317373"/>
                  </a:lnTo>
                  <a:lnTo>
                    <a:pt x="2218778" y="312165"/>
                  </a:lnTo>
                  <a:lnTo>
                    <a:pt x="2219286" y="306958"/>
                  </a:lnTo>
                  <a:lnTo>
                    <a:pt x="2219540" y="300354"/>
                  </a:lnTo>
                  <a:lnTo>
                    <a:pt x="2219540" y="292480"/>
                  </a:lnTo>
                  <a:lnTo>
                    <a:pt x="2219540" y="78866"/>
                  </a:lnTo>
                  <a:lnTo>
                    <a:pt x="2219540" y="71119"/>
                  </a:lnTo>
                  <a:lnTo>
                    <a:pt x="2219286" y="64515"/>
                  </a:lnTo>
                  <a:lnTo>
                    <a:pt x="2218905" y="59308"/>
                  </a:lnTo>
                  <a:lnTo>
                    <a:pt x="2218524" y="53975"/>
                  </a:lnTo>
                  <a:lnTo>
                    <a:pt x="2217508" y="49656"/>
                  </a:lnTo>
                  <a:lnTo>
                    <a:pt x="2215730" y="46354"/>
                  </a:lnTo>
                  <a:lnTo>
                    <a:pt x="2213952" y="43052"/>
                  </a:lnTo>
                  <a:lnTo>
                    <a:pt x="2211285" y="40385"/>
                  </a:lnTo>
                  <a:lnTo>
                    <a:pt x="2207729" y="38353"/>
                  </a:lnTo>
                  <a:lnTo>
                    <a:pt x="2204173" y="36322"/>
                  </a:lnTo>
                  <a:lnTo>
                    <a:pt x="2199347" y="34417"/>
                  </a:lnTo>
                  <a:lnTo>
                    <a:pt x="2192997" y="32765"/>
                  </a:lnTo>
                  <a:lnTo>
                    <a:pt x="2192997" y="16382"/>
                  </a:lnTo>
                  <a:close/>
                </a:path>
                <a:path w="7096125" h="461645">
                  <a:moveTo>
                    <a:pt x="1755609" y="16382"/>
                  </a:moveTo>
                  <a:lnTo>
                    <a:pt x="1885784" y="16382"/>
                  </a:lnTo>
                  <a:lnTo>
                    <a:pt x="1885784" y="32765"/>
                  </a:lnTo>
                  <a:lnTo>
                    <a:pt x="1878926" y="34544"/>
                  </a:lnTo>
                  <a:lnTo>
                    <a:pt x="1873973" y="36575"/>
                  </a:lnTo>
                  <a:lnTo>
                    <a:pt x="1870798" y="38607"/>
                  </a:lnTo>
                  <a:lnTo>
                    <a:pt x="1867496" y="40639"/>
                  </a:lnTo>
                  <a:lnTo>
                    <a:pt x="1865083" y="43179"/>
                  </a:lnTo>
                  <a:lnTo>
                    <a:pt x="1863432" y="46100"/>
                  </a:lnTo>
                  <a:lnTo>
                    <a:pt x="1861781" y="49149"/>
                  </a:lnTo>
                  <a:lnTo>
                    <a:pt x="1860638" y="52958"/>
                  </a:lnTo>
                  <a:lnTo>
                    <a:pt x="1860003" y="57784"/>
                  </a:lnTo>
                  <a:lnTo>
                    <a:pt x="1859368" y="62610"/>
                  </a:lnTo>
                  <a:lnTo>
                    <a:pt x="1858987" y="69595"/>
                  </a:lnTo>
                  <a:lnTo>
                    <a:pt x="1858987" y="78866"/>
                  </a:lnTo>
                  <a:lnTo>
                    <a:pt x="1858987" y="292480"/>
                  </a:lnTo>
                  <a:lnTo>
                    <a:pt x="1858987" y="298195"/>
                  </a:lnTo>
                  <a:lnTo>
                    <a:pt x="1859114" y="303656"/>
                  </a:lnTo>
                  <a:lnTo>
                    <a:pt x="1859495" y="308609"/>
                  </a:lnTo>
                  <a:lnTo>
                    <a:pt x="1859749" y="313563"/>
                  </a:lnTo>
                  <a:lnTo>
                    <a:pt x="1885784" y="338327"/>
                  </a:lnTo>
                  <a:lnTo>
                    <a:pt x="1885784" y="354711"/>
                  </a:lnTo>
                  <a:lnTo>
                    <a:pt x="1755609" y="354711"/>
                  </a:lnTo>
                  <a:lnTo>
                    <a:pt x="1755609" y="338327"/>
                  </a:lnTo>
                  <a:lnTo>
                    <a:pt x="1761705" y="336676"/>
                  </a:lnTo>
                  <a:lnTo>
                    <a:pt x="1766531" y="334899"/>
                  </a:lnTo>
                  <a:lnTo>
                    <a:pt x="1770087" y="332993"/>
                  </a:lnTo>
                  <a:lnTo>
                    <a:pt x="1773643" y="331088"/>
                  </a:lnTo>
                  <a:lnTo>
                    <a:pt x="1776310" y="328421"/>
                  </a:lnTo>
                  <a:lnTo>
                    <a:pt x="1778088" y="324992"/>
                  </a:lnTo>
                  <a:lnTo>
                    <a:pt x="1779866" y="321690"/>
                  </a:lnTo>
                  <a:lnTo>
                    <a:pt x="1780882" y="317373"/>
                  </a:lnTo>
                  <a:lnTo>
                    <a:pt x="1781390" y="312165"/>
                  </a:lnTo>
                  <a:lnTo>
                    <a:pt x="1781898" y="306958"/>
                  </a:lnTo>
                  <a:lnTo>
                    <a:pt x="1782152" y="300354"/>
                  </a:lnTo>
                  <a:lnTo>
                    <a:pt x="1782152" y="292480"/>
                  </a:lnTo>
                  <a:lnTo>
                    <a:pt x="1782152" y="78612"/>
                  </a:lnTo>
                  <a:lnTo>
                    <a:pt x="1782152" y="70612"/>
                  </a:lnTo>
                  <a:lnTo>
                    <a:pt x="1781898" y="64134"/>
                  </a:lnTo>
                  <a:lnTo>
                    <a:pt x="1781517" y="59054"/>
                  </a:lnTo>
                  <a:lnTo>
                    <a:pt x="1781136" y="53848"/>
                  </a:lnTo>
                  <a:lnTo>
                    <a:pt x="1780120" y="49656"/>
                  </a:lnTo>
                  <a:lnTo>
                    <a:pt x="1778342" y="46227"/>
                  </a:lnTo>
                  <a:lnTo>
                    <a:pt x="1776564" y="42925"/>
                  </a:lnTo>
                  <a:lnTo>
                    <a:pt x="1773897" y="40131"/>
                  </a:lnTo>
                  <a:lnTo>
                    <a:pt x="1770341" y="38226"/>
                  </a:lnTo>
                  <a:lnTo>
                    <a:pt x="1766785" y="36195"/>
                  </a:lnTo>
                  <a:lnTo>
                    <a:pt x="1761959" y="34417"/>
                  </a:lnTo>
                  <a:lnTo>
                    <a:pt x="1755609" y="32765"/>
                  </a:lnTo>
                  <a:lnTo>
                    <a:pt x="1755609" y="16382"/>
                  </a:lnTo>
                  <a:close/>
                </a:path>
                <a:path w="7096125" h="461645">
                  <a:moveTo>
                    <a:pt x="1476717" y="16382"/>
                  </a:moveTo>
                  <a:lnTo>
                    <a:pt x="1606892" y="16382"/>
                  </a:lnTo>
                  <a:lnTo>
                    <a:pt x="1606892" y="32765"/>
                  </a:lnTo>
                  <a:lnTo>
                    <a:pt x="1600923" y="34417"/>
                  </a:lnTo>
                  <a:lnTo>
                    <a:pt x="1596224" y="36195"/>
                  </a:lnTo>
                  <a:lnTo>
                    <a:pt x="1592668" y="38100"/>
                  </a:lnTo>
                  <a:lnTo>
                    <a:pt x="1589239" y="40004"/>
                  </a:lnTo>
                  <a:lnTo>
                    <a:pt x="1586572" y="42545"/>
                  </a:lnTo>
                  <a:lnTo>
                    <a:pt x="1584667" y="45847"/>
                  </a:lnTo>
                  <a:lnTo>
                    <a:pt x="1582762" y="49149"/>
                  </a:lnTo>
                  <a:lnTo>
                    <a:pt x="1581492" y="53467"/>
                  </a:lnTo>
                  <a:lnTo>
                    <a:pt x="1580984" y="58674"/>
                  </a:lnTo>
                  <a:lnTo>
                    <a:pt x="1580349" y="63880"/>
                  </a:lnTo>
                  <a:lnTo>
                    <a:pt x="1580095" y="70484"/>
                  </a:lnTo>
                  <a:lnTo>
                    <a:pt x="1580095" y="78358"/>
                  </a:lnTo>
                  <a:lnTo>
                    <a:pt x="1580095" y="325119"/>
                  </a:lnTo>
                  <a:lnTo>
                    <a:pt x="1628101" y="325119"/>
                  </a:lnTo>
                  <a:lnTo>
                    <a:pt x="1637753" y="325119"/>
                  </a:lnTo>
                  <a:lnTo>
                    <a:pt x="1645373" y="323723"/>
                  </a:lnTo>
                  <a:lnTo>
                    <a:pt x="1651215" y="320675"/>
                  </a:lnTo>
                  <a:lnTo>
                    <a:pt x="1656930" y="317753"/>
                  </a:lnTo>
                  <a:lnTo>
                    <a:pt x="1662010" y="313181"/>
                  </a:lnTo>
                  <a:lnTo>
                    <a:pt x="1679290" y="275296"/>
                  </a:lnTo>
                  <a:lnTo>
                    <a:pt x="1684362" y="254507"/>
                  </a:lnTo>
                  <a:lnTo>
                    <a:pt x="1718398" y="254507"/>
                  </a:lnTo>
                  <a:lnTo>
                    <a:pt x="1712937" y="354711"/>
                  </a:lnTo>
                  <a:lnTo>
                    <a:pt x="1476717" y="354711"/>
                  </a:lnTo>
                  <a:lnTo>
                    <a:pt x="1476717" y="338327"/>
                  </a:lnTo>
                  <a:lnTo>
                    <a:pt x="1482813" y="336676"/>
                  </a:lnTo>
                  <a:lnTo>
                    <a:pt x="1487639" y="334771"/>
                  </a:lnTo>
                  <a:lnTo>
                    <a:pt x="1491195" y="332866"/>
                  </a:lnTo>
                  <a:lnTo>
                    <a:pt x="1494751" y="330834"/>
                  </a:lnTo>
                  <a:lnTo>
                    <a:pt x="1497418" y="328167"/>
                  </a:lnTo>
                  <a:lnTo>
                    <a:pt x="1499196" y="324738"/>
                  </a:lnTo>
                  <a:lnTo>
                    <a:pt x="1500974" y="321437"/>
                  </a:lnTo>
                  <a:lnTo>
                    <a:pt x="1501990" y="317118"/>
                  </a:lnTo>
                  <a:lnTo>
                    <a:pt x="1502498" y="311912"/>
                  </a:lnTo>
                  <a:lnTo>
                    <a:pt x="1503006" y="306704"/>
                  </a:lnTo>
                  <a:lnTo>
                    <a:pt x="1503260" y="300100"/>
                  </a:lnTo>
                  <a:lnTo>
                    <a:pt x="1503260" y="292226"/>
                  </a:lnTo>
                  <a:lnTo>
                    <a:pt x="1503260" y="78866"/>
                  </a:lnTo>
                  <a:lnTo>
                    <a:pt x="1503260" y="71119"/>
                  </a:lnTo>
                  <a:lnTo>
                    <a:pt x="1503006" y="64515"/>
                  </a:lnTo>
                  <a:lnTo>
                    <a:pt x="1502625" y="59308"/>
                  </a:lnTo>
                  <a:lnTo>
                    <a:pt x="1502244" y="53975"/>
                  </a:lnTo>
                  <a:lnTo>
                    <a:pt x="1501228" y="49656"/>
                  </a:lnTo>
                  <a:lnTo>
                    <a:pt x="1499450" y="46354"/>
                  </a:lnTo>
                  <a:lnTo>
                    <a:pt x="1497672" y="43052"/>
                  </a:lnTo>
                  <a:lnTo>
                    <a:pt x="1495005" y="40385"/>
                  </a:lnTo>
                  <a:lnTo>
                    <a:pt x="1491449" y="38353"/>
                  </a:lnTo>
                  <a:lnTo>
                    <a:pt x="1487893" y="36322"/>
                  </a:lnTo>
                  <a:lnTo>
                    <a:pt x="1483067" y="34417"/>
                  </a:lnTo>
                  <a:lnTo>
                    <a:pt x="1476717" y="32765"/>
                  </a:lnTo>
                  <a:lnTo>
                    <a:pt x="1476717" y="16382"/>
                  </a:lnTo>
                  <a:close/>
                </a:path>
                <a:path w="7096125" h="461645">
                  <a:moveTo>
                    <a:pt x="1146009" y="16382"/>
                  </a:moveTo>
                  <a:lnTo>
                    <a:pt x="1308315" y="16382"/>
                  </a:lnTo>
                  <a:lnTo>
                    <a:pt x="1321579" y="16551"/>
                  </a:lnTo>
                  <a:lnTo>
                    <a:pt x="1364965" y="21341"/>
                  </a:lnTo>
                  <a:lnTo>
                    <a:pt x="1401329" y="36528"/>
                  </a:lnTo>
                  <a:lnTo>
                    <a:pt x="1424632" y="71834"/>
                  </a:lnTo>
                  <a:lnTo>
                    <a:pt x="1426806" y="91186"/>
                  </a:lnTo>
                  <a:lnTo>
                    <a:pt x="1422592" y="117449"/>
                  </a:lnTo>
                  <a:lnTo>
                    <a:pt x="1409947" y="140223"/>
                  </a:lnTo>
                  <a:lnTo>
                    <a:pt x="1388873" y="159498"/>
                  </a:lnTo>
                  <a:lnTo>
                    <a:pt x="1359369" y="175259"/>
                  </a:lnTo>
                  <a:lnTo>
                    <a:pt x="1359369" y="177418"/>
                  </a:lnTo>
                  <a:lnTo>
                    <a:pt x="1402160" y="199350"/>
                  </a:lnTo>
                  <a:lnTo>
                    <a:pt x="1425933" y="231822"/>
                  </a:lnTo>
                  <a:lnTo>
                    <a:pt x="1430489" y="258699"/>
                  </a:lnTo>
                  <a:lnTo>
                    <a:pt x="1429968" y="270696"/>
                  </a:lnTo>
                  <a:lnTo>
                    <a:pt x="1417518" y="310618"/>
                  </a:lnTo>
                  <a:lnTo>
                    <a:pt x="1388105" y="337480"/>
                  </a:lnTo>
                  <a:lnTo>
                    <a:pt x="1344794" y="351603"/>
                  </a:lnTo>
                  <a:lnTo>
                    <a:pt x="1298663" y="354711"/>
                  </a:lnTo>
                  <a:lnTo>
                    <a:pt x="1146009" y="354711"/>
                  </a:lnTo>
                  <a:lnTo>
                    <a:pt x="1146009" y="338327"/>
                  </a:lnTo>
                  <a:lnTo>
                    <a:pt x="1152105" y="336676"/>
                  </a:lnTo>
                  <a:lnTo>
                    <a:pt x="1156931" y="334899"/>
                  </a:lnTo>
                  <a:lnTo>
                    <a:pt x="1160487" y="332993"/>
                  </a:lnTo>
                  <a:lnTo>
                    <a:pt x="1164043" y="331088"/>
                  </a:lnTo>
                  <a:lnTo>
                    <a:pt x="1166710" y="328421"/>
                  </a:lnTo>
                  <a:lnTo>
                    <a:pt x="1168488" y="324992"/>
                  </a:lnTo>
                  <a:lnTo>
                    <a:pt x="1170266" y="321690"/>
                  </a:lnTo>
                  <a:lnTo>
                    <a:pt x="1171282" y="317373"/>
                  </a:lnTo>
                  <a:lnTo>
                    <a:pt x="1171790" y="312165"/>
                  </a:lnTo>
                  <a:lnTo>
                    <a:pt x="1172298" y="306958"/>
                  </a:lnTo>
                  <a:lnTo>
                    <a:pt x="1172552" y="300354"/>
                  </a:lnTo>
                  <a:lnTo>
                    <a:pt x="1172552" y="292480"/>
                  </a:lnTo>
                  <a:lnTo>
                    <a:pt x="1172552" y="78866"/>
                  </a:lnTo>
                  <a:lnTo>
                    <a:pt x="1172552" y="71119"/>
                  </a:lnTo>
                  <a:lnTo>
                    <a:pt x="1172298" y="64515"/>
                  </a:lnTo>
                  <a:lnTo>
                    <a:pt x="1171917" y="59308"/>
                  </a:lnTo>
                  <a:lnTo>
                    <a:pt x="1171536" y="53975"/>
                  </a:lnTo>
                  <a:lnTo>
                    <a:pt x="1160741" y="38353"/>
                  </a:lnTo>
                  <a:lnTo>
                    <a:pt x="1157185" y="36322"/>
                  </a:lnTo>
                  <a:lnTo>
                    <a:pt x="1152359" y="34417"/>
                  </a:lnTo>
                  <a:lnTo>
                    <a:pt x="1146009" y="32765"/>
                  </a:lnTo>
                  <a:lnTo>
                    <a:pt x="1146009" y="16382"/>
                  </a:lnTo>
                  <a:close/>
                </a:path>
                <a:path w="7096125" h="461645">
                  <a:moveTo>
                    <a:pt x="539686" y="16382"/>
                  </a:moveTo>
                  <a:lnTo>
                    <a:pt x="831303" y="16382"/>
                  </a:lnTo>
                  <a:lnTo>
                    <a:pt x="831303" y="103377"/>
                  </a:lnTo>
                  <a:lnTo>
                    <a:pt x="797394" y="103377"/>
                  </a:lnTo>
                  <a:lnTo>
                    <a:pt x="795152" y="95543"/>
                  </a:lnTo>
                  <a:lnTo>
                    <a:pt x="793172" y="88804"/>
                  </a:lnTo>
                  <a:lnTo>
                    <a:pt x="791429" y="83161"/>
                  </a:lnTo>
                  <a:lnTo>
                    <a:pt x="789901" y="78612"/>
                  </a:lnTo>
                  <a:lnTo>
                    <a:pt x="788123" y="73278"/>
                  </a:lnTo>
                  <a:lnTo>
                    <a:pt x="776820" y="55752"/>
                  </a:lnTo>
                  <a:lnTo>
                    <a:pt x="774407" y="53339"/>
                  </a:lnTo>
                  <a:lnTo>
                    <a:pt x="771740" y="51307"/>
                  </a:lnTo>
                  <a:lnTo>
                    <a:pt x="768946" y="49910"/>
                  </a:lnTo>
                  <a:lnTo>
                    <a:pt x="766025" y="48386"/>
                  </a:lnTo>
                  <a:lnTo>
                    <a:pt x="762596" y="47244"/>
                  </a:lnTo>
                  <a:lnTo>
                    <a:pt x="758405" y="46481"/>
                  </a:lnTo>
                  <a:lnTo>
                    <a:pt x="754214" y="45720"/>
                  </a:lnTo>
                  <a:lnTo>
                    <a:pt x="748626" y="45338"/>
                  </a:lnTo>
                  <a:lnTo>
                    <a:pt x="741895" y="45338"/>
                  </a:lnTo>
                  <a:lnTo>
                    <a:pt x="723988" y="45338"/>
                  </a:lnTo>
                  <a:lnTo>
                    <a:pt x="723988" y="292480"/>
                  </a:lnTo>
                  <a:lnTo>
                    <a:pt x="723988" y="301243"/>
                  </a:lnTo>
                  <a:lnTo>
                    <a:pt x="724242" y="307848"/>
                  </a:lnTo>
                  <a:lnTo>
                    <a:pt x="724750" y="312419"/>
                  </a:lnTo>
                  <a:lnTo>
                    <a:pt x="725258" y="316991"/>
                  </a:lnTo>
                  <a:lnTo>
                    <a:pt x="726147" y="320675"/>
                  </a:lnTo>
                  <a:lnTo>
                    <a:pt x="727544" y="323468"/>
                  </a:lnTo>
                  <a:lnTo>
                    <a:pt x="728814" y="326263"/>
                  </a:lnTo>
                  <a:lnTo>
                    <a:pt x="730465" y="328549"/>
                  </a:lnTo>
                  <a:lnTo>
                    <a:pt x="732370" y="330200"/>
                  </a:lnTo>
                  <a:lnTo>
                    <a:pt x="734275" y="331977"/>
                  </a:lnTo>
                  <a:lnTo>
                    <a:pt x="754087" y="338327"/>
                  </a:lnTo>
                  <a:lnTo>
                    <a:pt x="754087" y="354711"/>
                  </a:lnTo>
                  <a:lnTo>
                    <a:pt x="617245" y="354711"/>
                  </a:lnTo>
                  <a:lnTo>
                    <a:pt x="617245" y="338327"/>
                  </a:lnTo>
                  <a:lnTo>
                    <a:pt x="624166" y="337184"/>
                  </a:lnTo>
                  <a:lnTo>
                    <a:pt x="629627" y="335661"/>
                  </a:lnTo>
                  <a:lnTo>
                    <a:pt x="633691" y="333755"/>
                  </a:lnTo>
                  <a:lnTo>
                    <a:pt x="637755" y="331850"/>
                  </a:lnTo>
                  <a:lnTo>
                    <a:pt x="640803" y="329183"/>
                  </a:lnTo>
                  <a:lnTo>
                    <a:pt x="642708" y="325627"/>
                  </a:lnTo>
                  <a:lnTo>
                    <a:pt x="644740" y="322199"/>
                  </a:lnTo>
                  <a:lnTo>
                    <a:pt x="646010" y="317753"/>
                  </a:lnTo>
                  <a:lnTo>
                    <a:pt x="646518" y="312419"/>
                  </a:lnTo>
                  <a:lnTo>
                    <a:pt x="647026" y="307086"/>
                  </a:lnTo>
                  <a:lnTo>
                    <a:pt x="647280" y="300354"/>
                  </a:lnTo>
                  <a:lnTo>
                    <a:pt x="647280" y="292480"/>
                  </a:lnTo>
                  <a:lnTo>
                    <a:pt x="647280" y="45338"/>
                  </a:lnTo>
                  <a:lnTo>
                    <a:pt x="627214" y="45338"/>
                  </a:lnTo>
                  <a:lnTo>
                    <a:pt x="617245" y="45338"/>
                  </a:lnTo>
                  <a:lnTo>
                    <a:pt x="609650" y="46608"/>
                  </a:lnTo>
                  <a:lnTo>
                    <a:pt x="580567" y="79755"/>
                  </a:lnTo>
                  <a:lnTo>
                    <a:pt x="577761" y="88011"/>
                  </a:lnTo>
                  <a:lnTo>
                    <a:pt x="575449" y="95884"/>
                  </a:lnTo>
                  <a:lnTo>
                    <a:pt x="573633" y="103377"/>
                  </a:lnTo>
                  <a:lnTo>
                    <a:pt x="539686" y="103377"/>
                  </a:lnTo>
                  <a:lnTo>
                    <a:pt x="539686" y="16382"/>
                  </a:lnTo>
                  <a:close/>
                </a:path>
                <a:path w="7096125" h="461645">
                  <a:moveTo>
                    <a:pt x="0" y="16382"/>
                  </a:moveTo>
                  <a:lnTo>
                    <a:pt x="245821" y="16382"/>
                  </a:lnTo>
                  <a:lnTo>
                    <a:pt x="245821" y="95250"/>
                  </a:lnTo>
                  <a:lnTo>
                    <a:pt x="211874" y="95250"/>
                  </a:lnTo>
                  <a:lnTo>
                    <a:pt x="207935" y="84393"/>
                  </a:lnTo>
                  <a:lnTo>
                    <a:pt x="204309" y="75453"/>
                  </a:lnTo>
                  <a:lnTo>
                    <a:pt x="173650" y="46561"/>
                  </a:lnTo>
                  <a:lnTo>
                    <a:pt x="157353" y="45338"/>
                  </a:lnTo>
                  <a:lnTo>
                    <a:pt x="103339" y="45338"/>
                  </a:lnTo>
                  <a:lnTo>
                    <a:pt x="103339" y="164337"/>
                  </a:lnTo>
                  <a:lnTo>
                    <a:pt x="136042" y="164337"/>
                  </a:lnTo>
                  <a:lnTo>
                    <a:pt x="143306" y="164337"/>
                  </a:lnTo>
                  <a:lnTo>
                    <a:pt x="171234" y="128650"/>
                  </a:lnTo>
                  <a:lnTo>
                    <a:pt x="199237" y="128650"/>
                  </a:lnTo>
                  <a:lnTo>
                    <a:pt x="199237" y="229234"/>
                  </a:lnTo>
                  <a:lnTo>
                    <a:pt x="171234" y="229234"/>
                  </a:lnTo>
                  <a:lnTo>
                    <a:pt x="168922" y="219709"/>
                  </a:lnTo>
                  <a:lnTo>
                    <a:pt x="166357" y="212343"/>
                  </a:lnTo>
                  <a:lnTo>
                    <a:pt x="163550" y="207390"/>
                  </a:lnTo>
                  <a:lnTo>
                    <a:pt x="160743" y="202311"/>
                  </a:lnTo>
                  <a:lnTo>
                    <a:pt x="157391" y="198754"/>
                  </a:lnTo>
                  <a:lnTo>
                    <a:pt x="153517" y="196595"/>
                  </a:lnTo>
                  <a:lnTo>
                    <a:pt x="149631" y="194437"/>
                  </a:lnTo>
                  <a:lnTo>
                    <a:pt x="143802" y="193293"/>
                  </a:lnTo>
                  <a:lnTo>
                    <a:pt x="136042" y="193293"/>
                  </a:lnTo>
                  <a:lnTo>
                    <a:pt x="103339" y="193293"/>
                  </a:lnTo>
                  <a:lnTo>
                    <a:pt x="103339" y="325627"/>
                  </a:lnTo>
                  <a:lnTo>
                    <a:pt x="157111" y="325627"/>
                  </a:lnTo>
                  <a:lnTo>
                    <a:pt x="162890" y="325627"/>
                  </a:lnTo>
                  <a:lnTo>
                    <a:pt x="167766" y="325246"/>
                  </a:lnTo>
                  <a:lnTo>
                    <a:pt x="171729" y="324484"/>
                  </a:lnTo>
                  <a:lnTo>
                    <a:pt x="175691" y="323850"/>
                  </a:lnTo>
                  <a:lnTo>
                    <a:pt x="203695" y="294639"/>
                  </a:lnTo>
                  <a:lnTo>
                    <a:pt x="214350" y="264159"/>
                  </a:lnTo>
                  <a:lnTo>
                    <a:pt x="248297" y="264159"/>
                  </a:lnTo>
                  <a:lnTo>
                    <a:pt x="243586" y="354711"/>
                  </a:lnTo>
                  <a:lnTo>
                    <a:pt x="0" y="354711"/>
                  </a:lnTo>
                  <a:lnTo>
                    <a:pt x="0" y="338327"/>
                  </a:lnTo>
                  <a:lnTo>
                    <a:pt x="6108" y="336676"/>
                  </a:lnTo>
                  <a:lnTo>
                    <a:pt x="10947" y="334899"/>
                  </a:lnTo>
                  <a:lnTo>
                    <a:pt x="14503" y="332993"/>
                  </a:lnTo>
                  <a:lnTo>
                    <a:pt x="18046" y="331088"/>
                  </a:lnTo>
                  <a:lnTo>
                    <a:pt x="20688" y="328421"/>
                  </a:lnTo>
                  <a:lnTo>
                    <a:pt x="22428" y="324992"/>
                  </a:lnTo>
                  <a:lnTo>
                    <a:pt x="24168" y="321690"/>
                  </a:lnTo>
                  <a:lnTo>
                    <a:pt x="25273" y="317373"/>
                  </a:lnTo>
                  <a:lnTo>
                    <a:pt x="25768" y="312165"/>
                  </a:lnTo>
                  <a:lnTo>
                    <a:pt x="26263" y="306958"/>
                  </a:lnTo>
                  <a:lnTo>
                    <a:pt x="26517" y="300354"/>
                  </a:lnTo>
                  <a:lnTo>
                    <a:pt x="26517" y="292480"/>
                  </a:lnTo>
                  <a:lnTo>
                    <a:pt x="26517" y="78866"/>
                  </a:lnTo>
                  <a:lnTo>
                    <a:pt x="26517" y="71119"/>
                  </a:lnTo>
                  <a:lnTo>
                    <a:pt x="26314" y="64515"/>
                  </a:lnTo>
                  <a:lnTo>
                    <a:pt x="25895" y="59308"/>
                  </a:lnTo>
                  <a:lnTo>
                    <a:pt x="25488" y="53975"/>
                  </a:lnTo>
                  <a:lnTo>
                    <a:pt x="24409" y="49656"/>
                  </a:lnTo>
                  <a:lnTo>
                    <a:pt x="22669" y="46354"/>
                  </a:lnTo>
                  <a:lnTo>
                    <a:pt x="20942" y="43052"/>
                  </a:lnTo>
                  <a:lnTo>
                    <a:pt x="18300" y="40385"/>
                  </a:lnTo>
                  <a:lnTo>
                    <a:pt x="14744" y="38353"/>
                  </a:lnTo>
                  <a:lnTo>
                    <a:pt x="11188" y="36322"/>
                  </a:lnTo>
                  <a:lnTo>
                    <a:pt x="6273" y="34417"/>
                  </a:lnTo>
                  <a:lnTo>
                    <a:pt x="0" y="32765"/>
                  </a:lnTo>
                  <a:lnTo>
                    <a:pt x="0" y="16382"/>
                  </a:lnTo>
                  <a:close/>
                </a:path>
                <a:path w="7096125" h="461645">
                  <a:moveTo>
                    <a:pt x="6129108" y="14604"/>
                  </a:moveTo>
                  <a:lnTo>
                    <a:pt x="6195275" y="14604"/>
                  </a:lnTo>
                  <a:lnTo>
                    <a:pt x="6277063" y="292226"/>
                  </a:lnTo>
                  <a:lnTo>
                    <a:pt x="6279635" y="300819"/>
                  </a:lnTo>
                  <a:lnTo>
                    <a:pt x="6295859" y="331215"/>
                  </a:lnTo>
                  <a:lnTo>
                    <a:pt x="6299796" y="334390"/>
                  </a:lnTo>
                  <a:lnTo>
                    <a:pt x="6305384" y="336803"/>
                  </a:lnTo>
                  <a:lnTo>
                    <a:pt x="6312496" y="338327"/>
                  </a:lnTo>
                  <a:lnTo>
                    <a:pt x="6312496" y="354711"/>
                  </a:lnTo>
                  <a:lnTo>
                    <a:pt x="6175717" y="354711"/>
                  </a:lnTo>
                  <a:lnTo>
                    <a:pt x="6175717" y="338327"/>
                  </a:lnTo>
                  <a:lnTo>
                    <a:pt x="6184226" y="337312"/>
                  </a:lnTo>
                  <a:lnTo>
                    <a:pt x="6190703" y="334899"/>
                  </a:lnTo>
                  <a:lnTo>
                    <a:pt x="6194767" y="331088"/>
                  </a:lnTo>
                  <a:lnTo>
                    <a:pt x="6198958" y="327278"/>
                  </a:lnTo>
                  <a:lnTo>
                    <a:pt x="6200990" y="321944"/>
                  </a:lnTo>
                  <a:lnTo>
                    <a:pt x="6200990" y="314959"/>
                  </a:lnTo>
                  <a:lnTo>
                    <a:pt x="6200990" y="309879"/>
                  </a:lnTo>
                  <a:lnTo>
                    <a:pt x="6200355" y="304164"/>
                  </a:lnTo>
                  <a:lnTo>
                    <a:pt x="6199212" y="297941"/>
                  </a:lnTo>
                  <a:lnTo>
                    <a:pt x="6198069" y="291591"/>
                  </a:lnTo>
                  <a:lnTo>
                    <a:pt x="6196164" y="283717"/>
                  </a:lnTo>
                  <a:lnTo>
                    <a:pt x="6193497" y="274065"/>
                  </a:lnTo>
                  <a:lnTo>
                    <a:pt x="6186893" y="249808"/>
                  </a:lnTo>
                  <a:lnTo>
                    <a:pt x="6080975" y="249808"/>
                  </a:lnTo>
                  <a:lnTo>
                    <a:pt x="6072847" y="273430"/>
                  </a:lnTo>
                  <a:lnTo>
                    <a:pt x="6070561" y="280034"/>
                  </a:lnTo>
                  <a:lnTo>
                    <a:pt x="6068656" y="286384"/>
                  </a:lnTo>
                  <a:lnTo>
                    <a:pt x="6067132" y="292607"/>
                  </a:lnTo>
                  <a:lnTo>
                    <a:pt x="6065608" y="298830"/>
                  </a:lnTo>
                  <a:lnTo>
                    <a:pt x="6064973" y="305307"/>
                  </a:lnTo>
                  <a:lnTo>
                    <a:pt x="6064973" y="312292"/>
                  </a:lnTo>
                  <a:lnTo>
                    <a:pt x="6066573" y="323004"/>
                  </a:lnTo>
                  <a:lnTo>
                    <a:pt x="6071387" y="330930"/>
                  </a:lnTo>
                  <a:lnTo>
                    <a:pt x="6079439" y="336045"/>
                  </a:lnTo>
                  <a:lnTo>
                    <a:pt x="6090754" y="338327"/>
                  </a:lnTo>
                  <a:lnTo>
                    <a:pt x="6090754" y="354711"/>
                  </a:lnTo>
                  <a:lnTo>
                    <a:pt x="5984836" y="354711"/>
                  </a:lnTo>
                  <a:lnTo>
                    <a:pt x="5984836" y="338327"/>
                  </a:lnTo>
                  <a:lnTo>
                    <a:pt x="5991059" y="337692"/>
                  </a:lnTo>
                  <a:lnTo>
                    <a:pt x="5996393" y="335533"/>
                  </a:lnTo>
                  <a:lnTo>
                    <a:pt x="6000965" y="331850"/>
                  </a:lnTo>
                  <a:lnTo>
                    <a:pt x="6005664" y="328167"/>
                  </a:lnTo>
                  <a:lnTo>
                    <a:pt x="6009855" y="323214"/>
                  </a:lnTo>
                  <a:lnTo>
                    <a:pt x="6025730" y="289940"/>
                  </a:lnTo>
                  <a:lnTo>
                    <a:pt x="6129108" y="14604"/>
                  </a:lnTo>
                  <a:close/>
                </a:path>
                <a:path w="7096125" h="461645">
                  <a:moveTo>
                    <a:pt x="933792" y="14604"/>
                  </a:moveTo>
                  <a:lnTo>
                    <a:pt x="999959" y="14604"/>
                  </a:lnTo>
                  <a:lnTo>
                    <a:pt x="1081747" y="292226"/>
                  </a:lnTo>
                  <a:lnTo>
                    <a:pt x="1084337" y="300819"/>
                  </a:lnTo>
                  <a:lnTo>
                    <a:pt x="1100543" y="331215"/>
                  </a:lnTo>
                  <a:lnTo>
                    <a:pt x="1104480" y="334390"/>
                  </a:lnTo>
                  <a:lnTo>
                    <a:pt x="1110068" y="336803"/>
                  </a:lnTo>
                  <a:lnTo>
                    <a:pt x="1117180" y="338327"/>
                  </a:lnTo>
                  <a:lnTo>
                    <a:pt x="1117180" y="354711"/>
                  </a:lnTo>
                  <a:lnTo>
                    <a:pt x="980401" y="354711"/>
                  </a:lnTo>
                  <a:lnTo>
                    <a:pt x="980401" y="338327"/>
                  </a:lnTo>
                  <a:lnTo>
                    <a:pt x="988910" y="337312"/>
                  </a:lnTo>
                  <a:lnTo>
                    <a:pt x="995387" y="334899"/>
                  </a:lnTo>
                  <a:lnTo>
                    <a:pt x="999451" y="331088"/>
                  </a:lnTo>
                  <a:lnTo>
                    <a:pt x="1003642" y="327278"/>
                  </a:lnTo>
                  <a:lnTo>
                    <a:pt x="1005674" y="321944"/>
                  </a:lnTo>
                  <a:lnTo>
                    <a:pt x="1005674" y="314959"/>
                  </a:lnTo>
                  <a:lnTo>
                    <a:pt x="1005674" y="309879"/>
                  </a:lnTo>
                  <a:lnTo>
                    <a:pt x="1005039" y="304164"/>
                  </a:lnTo>
                  <a:lnTo>
                    <a:pt x="1003896" y="297941"/>
                  </a:lnTo>
                  <a:lnTo>
                    <a:pt x="1002753" y="291591"/>
                  </a:lnTo>
                  <a:lnTo>
                    <a:pt x="1000848" y="283717"/>
                  </a:lnTo>
                  <a:lnTo>
                    <a:pt x="998181" y="274065"/>
                  </a:lnTo>
                  <a:lnTo>
                    <a:pt x="991577" y="249808"/>
                  </a:lnTo>
                  <a:lnTo>
                    <a:pt x="885659" y="249808"/>
                  </a:lnTo>
                  <a:lnTo>
                    <a:pt x="877531" y="273430"/>
                  </a:lnTo>
                  <a:lnTo>
                    <a:pt x="875245" y="280034"/>
                  </a:lnTo>
                  <a:lnTo>
                    <a:pt x="873340" y="286384"/>
                  </a:lnTo>
                  <a:lnTo>
                    <a:pt x="871816" y="292607"/>
                  </a:lnTo>
                  <a:lnTo>
                    <a:pt x="870292" y="298830"/>
                  </a:lnTo>
                  <a:lnTo>
                    <a:pt x="869657" y="305307"/>
                  </a:lnTo>
                  <a:lnTo>
                    <a:pt x="869657" y="312292"/>
                  </a:lnTo>
                  <a:lnTo>
                    <a:pt x="871257" y="323004"/>
                  </a:lnTo>
                  <a:lnTo>
                    <a:pt x="876071" y="330930"/>
                  </a:lnTo>
                  <a:lnTo>
                    <a:pt x="884123" y="336045"/>
                  </a:lnTo>
                  <a:lnTo>
                    <a:pt x="895438" y="338327"/>
                  </a:lnTo>
                  <a:lnTo>
                    <a:pt x="895438" y="354711"/>
                  </a:lnTo>
                  <a:lnTo>
                    <a:pt x="789520" y="354711"/>
                  </a:lnTo>
                  <a:lnTo>
                    <a:pt x="789520" y="338327"/>
                  </a:lnTo>
                  <a:lnTo>
                    <a:pt x="795743" y="337692"/>
                  </a:lnTo>
                  <a:lnTo>
                    <a:pt x="801077" y="335533"/>
                  </a:lnTo>
                  <a:lnTo>
                    <a:pt x="805649" y="331850"/>
                  </a:lnTo>
                  <a:lnTo>
                    <a:pt x="810348" y="328167"/>
                  </a:lnTo>
                  <a:lnTo>
                    <a:pt x="814539" y="323214"/>
                  </a:lnTo>
                  <a:lnTo>
                    <a:pt x="830414" y="289940"/>
                  </a:lnTo>
                  <a:lnTo>
                    <a:pt x="933792" y="14604"/>
                  </a:lnTo>
                  <a:close/>
                </a:path>
                <a:path w="7096125" h="461645">
                  <a:moveTo>
                    <a:pt x="6744550" y="12446"/>
                  </a:moveTo>
                  <a:lnTo>
                    <a:pt x="6786714" y="14731"/>
                  </a:lnTo>
                  <a:lnTo>
                    <a:pt x="6832561" y="23113"/>
                  </a:lnTo>
                  <a:lnTo>
                    <a:pt x="6832561" y="94995"/>
                  </a:lnTo>
                  <a:lnTo>
                    <a:pt x="6798652" y="94995"/>
                  </a:lnTo>
                  <a:lnTo>
                    <a:pt x="6796106" y="85687"/>
                  </a:lnTo>
                  <a:lnTo>
                    <a:pt x="6793239" y="77390"/>
                  </a:lnTo>
                  <a:lnTo>
                    <a:pt x="6768426" y="46862"/>
                  </a:lnTo>
                  <a:lnTo>
                    <a:pt x="6740867" y="41401"/>
                  </a:lnTo>
                  <a:lnTo>
                    <a:pt x="6733990" y="41711"/>
                  </a:lnTo>
                  <a:lnTo>
                    <a:pt x="6697941" y="61086"/>
                  </a:lnTo>
                  <a:lnTo>
                    <a:pt x="6691591" y="75564"/>
                  </a:lnTo>
                  <a:lnTo>
                    <a:pt x="6691591" y="84836"/>
                  </a:lnTo>
                  <a:lnTo>
                    <a:pt x="6709752" y="125229"/>
                  </a:lnTo>
                  <a:lnTo>
                    <a:pt x="6742209" y="146929"/>
                  </a:lnTo>
                  <a:lnTo>
                    <a:pt x="6753948" y="153162"/>
                  </a:lnTo>
                  <a:lnTo>
                    <a:pt x="6768379" y="161041"/>
                  </a:lnTo>
                  <a:lnTo>
                    <a:pt x="6801954" y="184276"/>
                  </a:lnTo>
                  <a:lnTo>
                    <a:pt x="6827735" y="217550"/>
                  </a:lnTo>
                  <a:lnTo>
                    <a:pt x="6835990" y="259206"/>
                  </a:lnTo>
                  <a:lnTo>
                    <a:pt x="6835109" y="273946"/>
                  </a:lnTo>
                  <a:lnTo>
                    <a:pt x="6821893" y="312165"/>
                  </a:lnTo>
                  <a:lnTo>
                    <a:pt x="6793461" y="339937"/>
                  </a:lnTo>
                  <a:lnTo>
                    <a:pt x="6751599" y="355615"/>
                  </a:lnTo>
                  <a:lnTo>
                    <a:pt x="6718261" y="358648"/>
                  </a:lnTo>
                  <a:lnTo>
                    <a:pt x="6705528" y="358459"/>
                  </a:lnTo>
                  <a:lnTo>
                    <a:pt x="6665683" y="355726"/>
                  </a:lnTo>
                  <a:lnTo>
                    <a:pt x="6626464" y="350047"/>
                  </a:lnTo>
                  <a:lnTo>
                    <a:pt x="6614248" y="347471"/>
                  </a:lnTo>
                  <a:lnTo>
                    <a:pt x="6614248" y="271144"/>
                  </a:lnTo>
                  <a:lnTo>
                    <a:pt x="6648157" y="271144"/>
                  </a:lnTo>
                  <a:lnTo>
                    <a:pt x="6651803" y="284958"/>
                  </a:lnTo>
                  <a:lnTo>
                    <a:pt x="6656460" y="296878"/>
                  </a:lnTo>
                  <a:lnTo>
                    <a:pt x="6686750" y="325945"/>
                  </a:lnTo>
                  <a:lnTo>
                    <a:pt x="6711403" y="329564"/>
                  </a:lnTo>
                  <a:lnTo>
                    <a:pt x="6718476" y="329255"/>
                  </a:lnTo>
                  <a:lnTo>
                    <a:pt x="6756361" y="308737"/>
                  </a:lnTo>
                  <a:lnTo>
                    <a:pt x="6763346" y="281050"/>
                  </a:lnTo>
                  <a:lnTo>
                    <a:pt x="6763009" y="273597"/>
                  </a:lnTo>
                  <a:lnTo>
                    <a:pt x="6745275" y="238111"/>
                  </a:lnTo>
                  <a:lnTo>
                    <a:pt x="6704164" y="211454"/>
                  </a:lnTo>
                  <a:lnTo>
                    <a:pt x="6694760" y="206551"/>
                  </a:lnTo>
                  <a:lnTo>
                    <a:pt x="6685797" y="201564"/>
                  </a:lnTo>
                  <a:lnTo>
                    <a:pt x="6648380" y="174547"/>
                  </a:lnTo>
                  <a:lnTo>
                    <a:pt x="6625551" y="141096"/>
                  </a:lnTo>
                  <a:lnTo>
                    <a:pt x="6619455" y="107568"/>
                  </a:lnTo>
                  <a:lnTo>
                    <a:pt x="6620406" y="92900"/>
                  </a:lnTo>
                  <a:lnTo>
                    <a:pt x="6634568" y="55752"/>
                  </a:lnTo>
                  <a:lnTo>
                    <a:pt x="6664804" y="29660"/>
                  </a:lnTo>
                  <a:lnTo>
                    <a:pt x="6709165" y="15208"/>
                  </a:lnTo>
                  <a:lnTo>
                    <a:pt x="6726280" y="13136"/>
                  </a:lnTo>
                  <a:lnTo>
                    <a:pt x="6744550" y="12446"/>
                  </a:lnTo>
                  <a:close/>
                </a:path>
                <a:path w="7096125" h="461645">
                  <a:moveTo>
                    <a:pt x="5829769" y="12446"/>
                  </a:moveTo>
                  <a:lnTo>
                    <a:pt x="5894635" y="23050"/>
                  </a:lnTo>
                  <a:lnTo>
                    <a:pt x="5941021" y="54990"/>
                  </a:lnTo>
                  <a:lnTo>
                    <a:pt x="5968914" y="107775"/>
                  </a:lnTo>
                  <a:lnTo>
                    <a:pt x="5978232" y="181228"/>
                  </a:lnTo>
                  <a:lnTo>
                    <a:pt x="5977542" y="203827"/>
                  </a:lnTo>
                  <a:lnTo>
                    <a:pt x="5972017" y="244022"/>
                  </a:lnTo>
                  <a:lnTo>
                    <a:pt x="5953833" y="292179"/>
                  </a:lnTo>
                  <a:lnTo>
                    <a:pt x="5925142" y="326788"/>
                  </a:lnTo>
                  <a:lnTo>
                    <a:pt x="5887173" y="348488"/>
                  </a:lnTo>
                  <a:lnTo>
                    <a:pt x="5840846" y="358007"/>
                  </a:lnTo>
                  <a:lnTo>
                    <a:pt x="5823800" y="358648"/>
                  </a:lnTo>
                  <a:lnTo>
                    <a:pt x="5789659" y="355981"/>
                  </a:lnTo>
                  <a:lnTo>
                    <a:pt x="5734950" y="334645"/>
                  </a:lnTo>
                  <a:lnTo>
                    <a:pt x="5698451" y="291996"/>
                  </a:lnTo>
                  <a:lnTo>
                    <a:pt x="5680163" y="228179"/>
                  </a:lnTo>
                  <a:lnTo>
                    <a:pt x="5677877" y="188340"/>
                  </a:lnTo>
                  <a:lnTo>
                    <a:pt x="5678975" y="161528"/>
                  </a:lnTo>
                  <a:lnTo>
                    <a:pt x="5687789" y="113903"/>
                  </a:lnTo>
                  <a:lnTo>
                    <a:pt x="5705436" y="74543"/>
                  </a:lnTo>
                  <a:lnTo>
                    <a:pt x="5731535" y="44495"/>
                  </a:lnTo>
                  <a:lnTo>
                    <a:pt x="5765779" y="24018"/>
                  </a:lnTo>
                  <a:lnTo>
                    <a:pt x="5806788" y="13731"/>
                  </a:lnTo>
                  <a:lnTo>
                    <a:pt x="5829769" y="12446"/>
                  </a:lnTo>
                  <a:close/>
                </a:path>
                <a:path w="7096125" h="461645">
                  <a:moveTo>
                    <a:pt x="5508078" y="12446"/>
                  </a:moveTo>
                  <a:lnTo>
                    <a:pt x="5534655" y="13257"/>
                  </a:lnTo>
                  <a:lnTo>
                    <a:pt x="5560101" y="15700"/>
                  </a:lnTo>
                  <a:lnTo>
                    <a:pt x="5584427" y="19786"/>
                  </a:lnTo>
                  <a:lnTo>
                    <a:pt x="5607646" y="25526"/>
                  </a:lnTo>
                  <a:lnTo>
                    <a:pt x="5607646" y="95884"/>
                  </a:lnTo>
                  <a:lnTo>
                    <a:pt x="5573737" y="95884"/>
                  </a:lnTo>
                  <a:lnTo>
                    <a:pt x="5570783" y="86098"/>
                  </a:lnTo>
                  <a:lnTo>
                    <a:pt x="5567626" y="77501"/>
                  </a:lnTo>
                  <a:lnTo>
                    <a:pt x="5541860" y="46989"/>
                  </a:lnTo>
                  <a:lnTo>
                    <a:pt x="5512269" y="41401"/>
                  </a:lnTo>
                  <a:lnTo>
                    <a:pt x="5500339" y="42350"/>
                  </a:lnTo>
                  <a:lnTo>
                    <a:pt x="5459977" y="65012"/>
                  </a:lnTo>
                  <a:lnTo>
                    <a:pt x="5439117" y="104266"/>
                  </a:lnTo>
                  <a:lnTo>
                    <a:pt x="5428884" y="163274"/>
                  </a:lnTo>
                  <a:lnTo>
                    <a:pt x="5428195" y="187325"/>
                  </a:lnTo>
                  <a:lnTo>
                    <a:pt x="5428668" y="208307"/>
                  </a:lnTo>
                  <a:lnTo>
                    <a:pt x="5435561" y="262636"/>
                  </a:lnTo>
                  <a:lnTo>
                    <a:pt x="5450867" y="302373"/>
                  </a:lnTo>
                  <a:lnTo>
                    <a:pt x="5484327" y="328469"/>
                  </a:lnTo>
                  <a:lnTo>
                    <a:pt x="5494870" y="329564"/>
                  </a:lnTo>
                  <a:lnTo>
                    <a:pt x="5505090" y="328755"/>
                  </a:lnTo>
                  <a:lnTo>
                    <a:pt x="5534955" y="299751"/>
                  </a:lnTo>
                  <a:lnTo>
                    <a:pt x="5537469" y="256940"/>
                  </a:lnTo>
                  <a:lnTo>
                    <a:pt x="5525604" y="220344"/>
                  </a:lnTo>
                  <a:lnTo>
                    <a:pt x="5522810" y="218693"/>
                  </a:lnTo>
                  <a:lnTo>
                    <a:pt x="5517857" y="216788"/>
                  </a:lnTo>
                  <a:lnTo>
                    <a:pt x="5510745" y="214629"/>
                  </a:lnTo>
                  <a:lnTo>
                    <a:pt x="5510745" y="198246"/>
                  </a:lnTo>
                  <a:lnTo>
                    <a:pt x="5637618" y="198246"/>
                  </a:lnTo>
                  <a:lnTo>
                    <a:pt x="5637618" y="214629"/>
                  </a:lnTo>
                  <a:lnTo>
                    <a:pt x="5629363" y="217169"/>
                  </a:lnTo>
                  <a:lnTo>
                    <a:pt x="5623775" y="219963"/>
                  </a:lnTo>
                  <a:lnTo>
                    <a:pt x="5620727" y="223012"/>
                  </a:lnTo>
                  <a:lnTo>
                    <a:pt x="5617806" y="226187"/>
                  </a:lnTo>
                  <a:lnTo>
                    <a:pt x="5615774" y="230377"/>
                  </a:lnTo>
                  <a:lnTo>
                    <a:pt x="5614758" y="235584"/>
                  </a:lnTo>
                  <a:lnTo>
                    <a:pt x="5613615" y="240791"/>
                  </a:lnTo>
                  <a:lnTo>
                    <a:pt x="5613107" y="248157"/>
                  </a:lnTo>
                  <a:lnTo>
                    <a:pt x="5613107" y="257555"/>
                  </a:lnTo>
                  <a:lnTo>
                    <a:pt x="5613107" y="350900"/>
                  </a:lnTo>
                  <a:lnTo>
                    <a:pt x="5577420" y="358393"/>
                  </a:lnTo>
                  <a:lnTo>
                    <a:pt x="5560529" y="340487"/>
                  </a:lnTo>
                  <a:lnTo>
                    <a:pt x="5545293" y="348414"/>
                  </a:lnTo>
                  <a:lnTo>
                    <a:pt x="5528938" y="354091"/>
                  </a:lnTo>
                  <a:lnTo>
                    <a:pt x="5511488" y="357506"/>
                  </a:lnTo>
                  <a:lnTo>
                    <a:pt x="5492965" y="358648"/>
                  </a:lnTo>
                  <a:lnTo>
                    <a:pt x="5459078" y="356004"/>
                  </a:lnTo>
                  <a:lnTo>
                    <a:pt x="5405115" y="334859"/>
                  </a:lnTo>
                  <a:lnTo>
                    <a:pt x="5369440" y="292496"/>
                  </a:lnTo>
                  <a:lnTo>
                    <a:pt x="5351672" y="228488"/>
                  </a:lnTo>
                  <a:lnTo>
                    <a:pt x="5349455" y="188340"/>
                  </a:lnTo>
                  <a:lnTo>
                    <a:pt x="5350241" y="166510"/>
                  </a:lnTo>
                  <a:lnTo>
                    <a:pt x="5356528" y="126851"/>
                  </a:lnTo>
                  <a:lnTo>
                    <a:pt x="5377189" y="78041"/>
                  </a:lnTo>
                  <a:lnTo>
                    <a:pt x="5408731" y="43441"/>
                  </a:lnTo>
                  <a:lnTo>
                    <a:pt x="5447753" y="22225"/>
                  </a:lnTo>
                  <a:lnTo>
                    <a:pt x="5492223" y="13063"/>
                  </a:lnTo>
                  <a:lnTo>
                    <a:pt x="5508078" y="12446"/>
                  </a:lnTo>
                  <a:close/>
                </a:path>
                <a:path w="7096125" h="461645">
                  <a:moveTo>
                    <a:pt x="3683342" y="12446"/>
                  </a:moveTo>
                  <a:lnTo>
                    <a:pt x="3728681" y="15112"/>
                  </a:lnTo>
                  <a:lnTo>
                    <a:pt x="3771099" y="24129"/>
                  </a:lnTo>
                  <a:lnTo>
                    <a:pt x="3771099" y="95884"/>
                  </a:lnTo>
                  <a:lnTo>
                    <a:pt x="3737317" y="95884"/>
                  </a:lnTo>
                  <a:lnTo>
                    <a:pt x="3733934" y="82811"/>
                  </a:lnTo>
                  <a:lnTo>
                    <a:pt x="3729682" y="71596"/>
                  </a:lnTo>
                  <a:lnTo>
                    <a:pt x="3694768" y="42235"/>
                  </a:lnTo>
                  <a:lnTo>
                    <a:pt x="3684866" y="41401"/>
                  </a:lnTo>
                  <a:lnTo>
                    <a:pt x="3666455" y="43757"/>
                  </a:lnTo>
                  <a:lnTo>
                    <a:pt x="3625557" y="78993"/>
                  </a:lnTo>
                  <a:lnTo>
                    <a:pt x="3610524" y="125587"/>
                  </a:lnTo>
                  <a:lnTo>
                    <a:pt x="3605491" y="190373"/>
                  </a:lnTo>
                  <a:lnTo>
                    <a:pt x="3606654" y="222589"/>
                  </a:lnTo>
                  <a:lnTo>
                    <a:pt x="3615886" y="274544"/>
                  </a:lnTo>
                  <a:lnTo>
                    <a:pt x="3634122" y="309741"/>
                  </a:lnTo>
                  <a:lnTo>
                    <a:pt x="3677627" y="329564"/>
                  </a:lnTo>
                  <a:lnTo>
                    <a:pt x="3686267" y="329203"/>
                  </a:lnTo>
                  <a:lnTo>
                    <a:pt x="3721665" y="311023"/>
                  </a:lnTo>
                  <a:lnTo>
                    <a:pt x="3737190" y="271144"/>
                  </a:lnTo>
                  <a:lnTo>
                    <a:pt x="3771099" y="271144"/>
                  </a:lnTo>
                  <a:lnTo>
                    <a:pt x="3771099" y="346201"/>
                  </a:lnTo>
                  <a:lnTo>
                    <a:pt x="3757766" y="349224"/>
                  </a:lnTo>
                  <a:lnTo>
                    <a:pt x="3709885" y="356933"/>
                  </a:lnTo>
                  <a:lnTo>
                    <a:pt x="3674452" y="358648"/>
                  </a:lnTo>
                  <a:lnTo>
                    <a:pt x="3649830" y="357481"/>
                  </a:lnTo>
                  <a:lnTo>
                    <a:pt x="3607730" y="348146"/>
                  </a:lnTo>
                  <a:lnTo>
                    <a:pt x="3561962" y="316722"/>
                  </a:lnTo>
                  <a:lnTo>
                    <a:pt x="3542245" y="283844"/>
                  </a:lnTo>
                  <a:lnTo>
                    <a:pt x="3530641" y="241347"/>
                  </a:lnTo>
                  <a:lnTo>
                    <a:pt x="3526751" y="188849"/>
                  </a:lnTo>
                  <a:lnTo>
                    <a:pt x="3527892" y="162849"/>
                  </a:lnTo>
                  <a:lnTo>
                    <a:pt x="3536985" y="116089"/>
                  </a:lnTo>
                  <a:lnTo>
                    <a:pt x="3555128" y="76612"/>
                  </a:lnTo>
                  <a:lnTo>
                    <a:pt x="3581988" y="45942"/>
                  </a:lnTo>
                  <a:lnTo>
                    <a:pt x="3617209" y="24608"/>
                  </a:lnTo>
                  <a:lnTo>
                    <a:pt x="3659552" y="13801"/>
                  </a:lnTo>
                  <a:lnTo>
                    <a:pt x="3683342" y="12446"/>
                  </a:lnTo>
                  <a:close/>
                </a:path>
                <a:path w="7096125" h="461645">
                  <a:moveTo>
                    <a:pt x="3240366" y="12446"/>
                  </a:moveTo>
                  <a:lnTo>
                    <a:pt x="3266943" y="13257"/>
                  </a:lnTo>
                  <a:lnTo>
                    <a:pt x="3292389" y="15700"/>
                  </a:lnTo>
                  <a:lnTo>
                    <a:pt x="3316715" y="19786"/>
                  </a:lnTo>
                  <a:lnTo>
                    <a:pt x="3339934" y="25526"/>
                  </a:lnTo>
                  <a:lnTo>
                    <a:pt x="3339934" y="95884"/>
                  </a:lnTo>
                  <a:lnTo>
                    <a:pt x="3306025" y="95884"/>
                  </a:lnTo>
                  <a:lnTo>
                    <a:pt x="3303071" y="86098"/>
                  </a:lnTo>
                  <a:lnTo>
                    <a:pt x="3299914" y="77501"/>
                  </a:lnTo>
                  <a:lnTo>
                    <a:pt x="3274148" y="46989"/>
                  </a:lnTo>
                  <a:lnTo>
                    <a:pt x="3244557" y="41401"/>
                  </a:lnTo>
                  <a:lnTo>
                    <a:pt x="3232627" y="42350"/>
                  </a:lnTo>
                  <a:lnTo>
                    <a:pt x="3192265" y="65012"/>
                  </a:lnTo>
                  <a:lnTo>
                    <a:pt x="3171405" y="104266"/>
                  </a:lnTo>
                  <a:lnTo>
                    <a:pt x="3161172" y="163274"/>
                  </a:lnTo>
                  <a:lnTo>
                    <a:pt x="3160483" y="187325"/>
                  </a:lnTo>
                  <a:lnTo>
                    <a:pt x="3160956" y="208307"/>
                  </a:lnTo>
                  <a:lnTo>
                    <a:pt x="3167849" y="262636"/>
                  </a:lnTo>
                  <a:lnTo>
                    <a:pt x="3183155" y="302373"/>
                  </a:lnTo>
                  <a:lnTo>
                    <a:pt x="3216615" y="328469"/>
                  </a:lnTo>
                  <a:lnTo>
                    <a:pt x="3227158" y="329564"/>
                  </a:lnTo>
                  <a:lnTo>
                    <a:pt x="3237378" y="328755"/>
                  </a:lnTo>
                  <a:lnTo>
                    <a:pt x="3267243" y="299751"/>
                  </a:lnTo>
                  <a:lnTo>
                    <a:pt x="3269757" y="256940"/>
                  </a:lnTo>
                  <a:lnTo>
                    <a:pt x="3257892" y="220344"/>
                  </a:lnTo>
                  <a:lnTo>
                    <a:pt x="3255098" y="218693"/>
                  </a:lnTo>
                  <a:lnTo>
                    <a:pt x="3250145" y="216788"/>
                  </a:lnTo>
                  <a:lnTo>
                    <a:pt x="3243033" y="214629"/>
                  </a:lnTo>
                  <a:lnTo>
                    <a:pt x="3243033" y="198246"/>
                  </a:lnTo>
                  <a:lnTo>
                    <a:pt x="3369906" y="198246"/>
                  </a:lnTo>
                  <a:lnTo>
                    <a:pt x="3369906" y="214629"/>
                  </a:lnTo>
                  <a:lnTo>
                    <a:pt x="3361651" y="217169"/>
                  </a:lnTo>
                  <a:lnTo>
                    <a:pt x="3356063" y="219963"/>
                  </a:lnTo>
                  <a:lnTo>
                    <a:pt x="3353142" y="223012"/>
                  </a:lnTo>
                  <a:lnTo>
                    <a:pt x="3350094" y="226187"/>
                  </a:lnTo>
                  <a:lnTo>
                    <a:pt x="3348062" y="230377"/>
                  </a:lnTo>
                  <a:lnTo>
                    <a:pt x="3347046" y="235584"/>
                  </a:lnTo>
                  <a:lnTo>
                    <a:pt x="3345903" y="240791"/>
                  </a:lnTo>
                  <a:lnTo>
                    <a:pt x="3345395" y="248157"/>
                  </a:lnTo>
                  <a:lnTo>
                    <a:pt x="3345395" y="257555"/>
                  </a:lnTo>
                  <a:lnTo>
                    <a:pt x="3345395" y="350900"/>
                  </a:lnTo>
                  <a:lnTo>
                    <a:pt x="3309708" y="358393"/>
                  </a:lnTo>
                  <a:lnTo>
                    <a:pt x="3292817" y="340487"/>
                  </a:lnTo>
                  <a:lnTo>
                    <a:pt x="3277581" y="348414"/>
                  </a:lnTo>
                  <a:lnTo>
                    <a:pt x="3261226" y="354091"/>
                  </a:lnTo>
                  <a:lnTo>
                    <a:pt x="3243776" y="357506"/>
                  </a:lnTo>
                  <a:lnTo>
                    <a:pt x="3225253" y="358648"/>
                  </a:lnTo>
                  <a:lnTo>
                    <a:pt x="3191366" y="356004"/>
                  </a:lnTo>
                  <a:lnTo>
                    <a:pt x="3137403" y="334859"/>
                  </a:lnTo>
                  <a:lnTo>
                    <a:pt x="3101728" y="292496"/>
                  </a:lnTo>
                  <a:lnTo>
                    <a:pt x="3083960" y="228488"/>
                  </a:lnTo>
                  <a:lnTo>
                    <a:pt x="3081743" y="188340"/>
                  </a:lnTo>
                  <a:lnTo>
                    <a:pt x="3082529" y="166510"/>
                  </a:lnTo>
                  <a:lnTo>
                    <a:pt x="3088816" y="126851"/>
                  </a:lnTo>
                  <a:lnTo>
                    <a:pt x="3109477" y="78041"/>
                  </a:lnTo>
                  <a:lnTo>
                    <a:pt x="3141019" y="43441"/>
                  </a:lnTo>
                  <a:lnTo>
                    <a:pt x="3180041" y="22225"/>
                  </a:lnTo>
                  <a:lnTo>
                    <a:pt x="3224511" y="13063"/>
                  </a:lnTo>
                  <a:lnTo>
                    <a:pt x="3240366" y="12446"/>
                  </a:lnTo>
                  <a:close/>
                </a:path>
                <a:path w="7096125" h="461645">
                  <a:moveTo>
                    <a:pt x="2059774" y="12446"/>
                  </a:moveTo>
                  <a:lnTo>
                    <a:pt x="2101938" y="14731"/>
                  </a:lnTo>
                  <a:lnTo>
                    <a:pt x="2147785" y="23113"/>
                  </a:lnTo>
                  <a:lnTo>
                    <a:pt x="2147785" y="94995"/>
                  </a:lnTo>
                  <a:lnTo>
                    <a:pt x="2113876" y="94995"/>
                  </a:lnTo>
                  <a:lnTo>
                    <a:pt x="2111330" y="85687"/>
                  </a:lnTo>
                  <a:lnTo>
                    <a:pt x="2108463" y="77390"/>
                  </a:lnTo>
                  <a:lnTo>
                    <a:pt x="2083650" y="46862"/>
                  </a:lnTo>
                  <a:lnTo>
                    <a:pt x="2056091" y="41401"/>
                  </a:lnTo>
                  <a:lnTo>
                    <a:pt x="2049214" y="41711"/>
                  </a:lnTo>
                  <a:lnTo>
                    <a:pt x="2013165" y="61086"/>
                  </a:lnTo>
                  <a:lnTo>
                    <a:pt x="2006815" y="75564"/>
                  </a:lnTo>
                  <a:lnTo>
                    <a:pt x="2006815" y="84836"/>
                  </a:lnTo>
                  <a:lnTo>
                    <a:pt x="2024976" y="125229"/>
                  </a:lnTo>
                  <a:lnTo>
                    <a:pt x="2057433" y="146929"/>
                  </a:lnTo>
                  <a:lnTo>
                    <a:pt x="2069172" y="153162"/>
                  </a:lnTo>
                  <a:lnTo>
                    <a:pt x="2083603" y="161041"/>
                  </a:lnTo>
                  <a:lnTo>
                    <a:pt x="2117178" y="184276"/>
                  </a:lnTo>
                  <a:lnTo>
                    <a:pt x="2142959" y="217550"/>
                  </a:lnTo>
                  <a:lnTo>
                    <a:pt x="2151214" y="259206"/>
                  </a:lnTo>
                  <a:lnTo>
                    <a:pt x="2150333" y="273946"/>
                  </a:lnTo>
                  <a:lnTo>
                    <a:pt x="2137117" y="312165"/>
                  </a:lnTo>
                  <a:lnTo>
                    <a:pt x="2108685" y="339937"/>
                  </a:lnTo>
                  <a:lnTo>
                    <a:pt x="2066823" y="355615"/>
                  </a:lnTo>
                  <a:lnTo>
                    <a:pt x="2033485" y="358648"/>
                  </a:lnTo>
                  <a:lnTo>
                    <a:pt x="2020770" y="358459"/>
                  </a:lnTo>
                  <a:lnTo>
                    <a:pt x="1980907" y="355726"/>
                  </a:lnTo>
                  <a:lnTo>
                    <a:pt x="1941688" y="350047"/>
                  </a:lnTo>
                  <a:lnTo>
                    <a:pt x="1929472" y="347471"/>
                  </a:lnTo>
                  <a:lnTo>
                    <a:pt x="1929472" y="271144"/>
                  </a:lnTo>
                  <a:lnTo>
                    <a:pt x="1963381" y="271144"/>
                  </a:lnTo>
                  <a:lnTo>
                    <a:pt x="1967027" y="284958"/>
                  </a:lnTo>
                  <a:lnTo>
                    <a:pt x="1971684" y="296878"/>
                  </a:lnTo>
                  <a:lnTo>
                    <a:pt x="2001974" y="325945"/>
                  </a:lnTo>
                  <a:lnTo>
                    <a:pt x="2026627" y="329564"/>
                  </a:lnTo>
                  <a:lnTo>
                    <a:pt x="2033753" y="329255"/>
                  </a:lnTo>
                  <a:lnTo>
                    <a:pt x="2071585" y="308737"/>
                  </a:lnTo>
                  <a:lnTo>
                    <a:pt x="2078697" y="281050"/>
                  </a:lnTo>
                  <a:lnTo>
                    <a:pt x="2078340" y="273597"/>
                  </a:lnTo>
                  <a:lnTo>
                    <a:pt x="2060499" y="238111"/>
                  </a:lnTo>
                  <a:lnTo>
                    <a:pt x="2019388" y="211454"/>
                  </a:lnTo>
                  <a:lnTo>
                    <a:pt x="2009984" y="206551"/>
                  </a:lnTo>
                  <a:lnTo>
                    <a:pt x="2001021" y="201564"/>
                  </a:lnTo>
                  <a:lnTo>
                    <a:pt x="1963604" y="174547"/>
                  </a:lnTo>
                  <a:lnTo>
                    <a:pt x="1940775" y="141096"/>
                  </a:lnTo>
                  <a:lnTo>
                    <a:pt x="1934679" y="107568"/>
                  </a:lnTo>
                  <a:lnTo>
                    <a:pt x="1935630" y="92900"/>
                  </a:lnTo>
                  <a:lnTo>
                    <a:pt x="1949792" y="55752"/>
                  </a:lnTo>
                  <a:lnTo>
                    <a:pt x="1980028" y="29660"/>
                  </a:lnTo>
                  <a:lnTo>
                    <a:pt x="2024389" y="15208"/>
                  </a:lnTo>
                  <a:lnTo>
                    <a:pt x="2041504" y="13136"/>
                  </a:lnTo>
                  <a:lnTo>
                    <a:pt x="2059774" y="12446"/>
                  </a:lnTo>
                  <a:close/>
                </a:path>
                <a:path w="7096125" h="461645">
                  <a:moveTo>
                    <a:pt x="419976" y="12446"/>
                  </a:moveTo>
                  <a:lnTo>
                    <a:pt x="462102" y="14731"/>
                  </a:lnTo>
                  <a:lnTo>
                    <a:pt x="507949" y="23113"/>
                  </a:lnTo>
                  <a:lnTo>
                    <a:pt x="507949" y="94995"/>
                  </a:lnTo>
                  <a:lnTo>
                    <a:pt x="474002" y="94995"/>
                  </a:lnTo>
                  <a:lnTo>
                    <a:pt x="471485" y="85687"/>
                  </a:lnTo>
                  <a:lnTo>
                    <a:pt x="468641" y="77390"/>
                  </a:lnTo>
                  <a:lnTo>
                    <a:pt x="443763" y="46862"/>
                  </a:lnTo>
                  <a:lnTo>
                    <a:pt x="416255" y="41401"/>
                  </a:lnTo>
                  <a:lnTo>
                    <a:pt x="409382" y="41711"/>
                  </a:lnTo>
                  <a:lnTo>
                    <a:pt x="373392" y="61086"/>
                  </a:lnTo>
                  <a:lnTo>
                    <a:pt x="366953" y="75564"/>
                  </a:lnTo>
                  <a:lnTo>
                    <a:pt x="366953" y="84836"/>
                  </a:lnTo>
                  <a:lnTo>
                    <a:pt x="385137" y="125229"/>
                  </a:lnTo>
                  <a:lnTo>
                    <a:pt x="417626" y="146929"/>
                  </a:lnTo>
                  <a:lnTo>
                    <a:pt x="429399" y="153162"/>
                  </a:lnTo>
                  <a:lnTo>
                    <a:pt x="443825" y="161041"/>
                  </a:lnTo>
                  <a:lnTo>
                    <a:pt x="477342" y="184276"/>
                  </a:lnTo>
                  <a:lnTo>
                    <a:pt x="503110" y="217550"/>
                  </a:lnTo>
                  <a:lnTo>
                    <a:pt x="511416" y="259206"/>
                  </a:lnTo>
                  <a:lnTo>
                    <a:pt x="510533" y="273946"/>
                  </a:lnTo>
                  <a:lnTo>
                    <a:pt x="497293" y="312165"/>
                  </a:lnTo>
                  <a:lnTo>
                    <a:pt x="468858" y="339937"/>
                  </a:lnTo>
                  <a:lnTo>
                    <a:pt x="427040" y="355615"/>
                  </a:lnTo>
                  <a:lnTo>
                    <a:pt x="393712" y="358648"/>
                  </a:lnTo>
                  <a:lnTo>
                    <a:pt x="380942" y="358459"/>
                  </a:lnTo>
                  <a:lnTo>
                    <a:pt x="341058" y="355726"/>
                  </a:lnTo>
                  <a:lnTo>
                    <a:pt x="301864" y="350047"/>
                  </a:lnTo>
                  <a:lnTo>
                    <a:pt x="289636" y="347471"/>
                  </a:lnTo>
                  <a:lnTo>
                    <a:pt x="289636" y="271144"/>
                  </a:lnTo>
                  <a:lnTo>
                    <a:pt x="323583" y="271144"/>
                  </a:lnTo>
                  <a:lnTo>
                    <a:pt x="327198" y="284958"/>
                  </a:lnTo>
                  <a:lnTo>
                    <a:pt x="331851" y="296878"/>
                  </a:lnTo>
                  <a:lnTo>
                    <a:pt x="362148" y="325945"/>
                  </a:lnTo>
                  <a:lnTo>
                    <a:pt x="386778" y="329564"/>
                  </a:lnTo>
                  <a:lnTo>
                    <a:pt x="393898" y="329255"/>
                  </a:lnTo>
                  <a:lnTo>
                    <a:pt x="431749" y="308737"/>
                  </a:lnTo>
                  <a:lnTo>
                    <a:pt x="438810" y="281050"/>
                  </a:lnTo>
                  <a:lnTo>
                    <a:pt x="438453" y="273597"/>
                  </a:lnTo>
                  <a:lnTo>
                    <a:pt x="420658" y="238111"/>
                  </a:lnTo>
                  <a:lnTo>
                    <a:pt x="379590" y="211454"/>
                  </a:lnTo>
                  <a:lnTo>
                    <a:pt x="370155" y="206551"/>
                  </a:lnTo>
                  <a:lnTo>
                    <a:pt x="361188" y="201564"/>
                  </a:lnTo>
                  <a:lnTo>
                    <a:pt x="323808" y="174547"/>
                  </a:lnTo>
                  <a:lnTo>
                    <a:pt x="300913" y="141096"/>
                  </a:lnTo>
                  <a:lnTo>
                    <a:pt x="294843" y="107568"/>
                  </a:lnTo>
                  <a:lnTo>
                    <a:pt x="295786" y="92900"/>
                  </a:lnTo>
                  <a:lnTo>
                    <a:pt x="309956" y="55752"/>
                  </a:lnTo>
                  <a:lnTo>
                    <a:pt x="340224" y="29660"/>
                  </a:lnTo>
                  <a:lnTo>
                    <a:pt x="384573" y="15208"/>
                  </a:lnTo>
                  <a:lnTo>
                    <a:pt x="401709" y="13136"/>
                  </a:lnTo>
                  <a:lnTo>
                    <a:pt x="419976" y="12446"/>
                  </a:lnTo>
                  <a:close/>
                </a:path>
                <a:path w="7096125" h="461645">
                  <a:moveTo>
                    <a:pt x="7047826" y="0"/>
                  </a:moveTo>
                  <a:lnTo>
                    <a:pt x="7096086" y="0"/>
                  </a:lnTo>
                  <a:lnTo>
                    <a:pt x="6917270" y="461263"/>
                  </a:lnTo>
                  <a:lnTo>
                    <a:pt x="6868375" y="461263"/>
                  </a:lnTo>
                  <a:lnTo>
                    <a:pt x="704782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802892" y="909319"/>
            <a:ext cx="4782185" cy="570230"/>
            <a:chOff x="1802892" y="909319"/>
            <a:chExt cx="4782185" cy="57023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3273" y="1257781"/>
              <a:ext cx="4781550" cy="2213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7464" y="913891"/>
              <a:ext cx="4772533" cy="34620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626866" y="946784"/>
              <a:ext cx="125095" cy="280035"/>
            </a:xfrm>
            <a:custGeom>
              <a:avLst/>
              <a:gdLst/>
              <a:ahLst/>
              <a:cxnLst/>
              <a:rect l="l" t="t" r="r" b="b"/>
              <a:pathLst>
                <a:path w="125095" h="280034">
                  <a:moveTo>
                    <a:pt x="22098" y="0"/>
                  </a:moveTo>
                  <a:lnTo>
                    <a:pt x="11811" y="0"/>
                  </a:lnTo>
                  <a:lnTo>
                    <a:pt x="4445" y="253"/>
                  </a:lnTo>
                  <a:lnTo>
                    <a:pt x="0" y="507"/>
                  </a:lnTo>
                  <a:lnTo>
                    <a:pt x="0" y="279273"/>
                  </a:lnTo>
                  <a:lnTo>
                    <a:pt x="2921" y="279780"/>
                  </a:lnTo>
                  <a:lnTo>
                    <a:pt x="10541" y="280035"/>
                  </a:lnTo>
                  <a:lnTo>
                    <a:pt x="22606" y="280035"/>
                  </a:lnTo>
                  <a:lnTo>
                    <a:pt x="68325" y="272161"/>
                  </a:lnTo>
                  <a:lnTo>
                    <a:pt x="99470" y="246584"/>
                  </a:lnTo>
                  <a:lnTo>
                    <a:pt x="116205" y="211454"/>
                  </a:lnTo>
                  <a:lnTo>
                    <a:pt x="124545" y="159430"/>
                  </a:lnTo>
                  <a:lnTo>
                    <a:pt x="125095" y="138811"/>
                  </a:lnTo>
                  <a:lnTo>
                    <a:pt x="124309" y="116284"/>
                  </a:lnTo>
                  <a:lnTo>
                    <a:pt x="118022" y="77231"/>
                  </a:lnTo>
                  <a:lnTo>
                    <a:pt x="97266" y="33639"/>
                  </a:lnTo>
                  <a:lnTo>
                    <a:pt x="64889" y="8358"/>
                  </a:lnTo>
                  <a:lnTo>
                    <a:pt x="2209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94406" y="942212"/>
              <a:ext cx="100076" cy="14744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07464" y="913891"/>
              <a:ext cx="4772660" cy="346710"/>
            </a:xfrm>
            <a:custGeom>
              <a:avLst/>
              <a:gdLst/>
              <a:ahLst/>
              <a:cxnLst/>
              <a:rect l="l" t="t" r="r" b="b"/>
              <a:pathLst>
                <a:path w="4772659" h="346709">
                  <a:moveTo>
                    <a:pt x="125475" y="32893"/>
                  </a:moveTo>
                  <a:lnTo>
                    <a:pt x="115188" y="32893"/>
                  </a:lnTo>
                  <a:lnTo>
                    <a:pt x="107823" y="33147"/>
                  </a:lnTo>
                  <a:lnTo>
                    <a:pt x="103378" y="33400"/>
                  </a:lnTo>
                  <a:lnTo>
                    <a:pt x="103378" y="312166"/>
                  </a:lnTo>
                  <a:lnTo>
                    <a:pt x="106299" y="312674"/>
                  </a:lnTo>
                  <a:lnTo>
                    <a:pt x="113918" y="312928"/>
                  </a:lnTo>
                  <a:lnTo>
                    <a:pt x="125984" y="312928"/>
                  </a:lnTo>
                  <a:lnTo>
                    <a:pt x="171704" y="305054"/>
                  </a:lnTo>
                  <a:lnTo>
                    <a:pt x="202848" y="279477"/>
                  </a:lnTo>
                  <a:lnTo>
                    <a:pt x="219583" y="244348"/>
                  </a:lnTo>
                  <a:lnTo>
                    <a:pt x="227923" y="192323"/>
                  </a:lnTo>
                  <a:lnTo>
                    <a:pt x="228473" y="171704"/>
                  </a:lnTo>
                  <a:lnTo>
                    <a:pt x="227687" y="149177"/>
                  </a:lnTo>
                  <a:lnTo>
                    <a:pt x="221400" y="110124"/>
                  </a:lnTo>
                  <a:lnTo>
                    <a:pt x="200644" y="66532"/>
                  </a:lnTo>
                  <a:lnTo>
                    <a:pt x="168267" y="41251"/>
                  </a:lnTo>
                  <a:lnTo>
                    <a:pt x="125475" y="32893"/>
                  </a:lnTo>
                  <a:close/>
                </a:path>
                <a:path w="4772659" h="346709">
                  <a:moveTo>
                    <a:pt x="3629914" y="28956"/>
                  </a:moveTo>
                  <a:lnTo>
                    <a:pt x="3586480" y="48244"/>
                  </a:lnTo>
                  <a:lnTo>
                    <a:pt x="3568906" y="82798"/>
                  </a:lnTo>
                  <a:lnTo>
                    <a:pt x="3560143" y="135808"/>
                  </a:lnTo>
                  <a:lnTo>
                    <a:pt x="3559048" y="169291"/>
                  </a:lnTo>
                  <a:lnTo>
                    <a:pt x="3560169" y="204267"/>
                  </a:lnTo>
                  <a:lnTo>
                    <a:pt x="3569174" y="259980"/>
                  </a:lnTo>
                  <a:lnTo>
                    <a:pt x="3587226" y="296652"/>
                  </a:lnTo>
                  <a:lnTo>
                    <a:pt x="3631946" y="317119"/>
                  </a:lnTo>
                  <a:lnTo>
                    <a:pt x="3641115" y="316476"/>
                  </a:lnTo>
                  <a:lnTo>
                    <a:pt x="3676538" y="294528"/>
                  </a:lnTo>
                  <a:lnTo>
                    <a:pt x="3693207" y="257952"/>
                  </a:lnTo>
                  <a:lnTo>
                    <a:pt x="3700668" y="207883"/>
                  </a:lnTo>
                  <a:lnTo>
                    <a:pt x="3701541" y="178943"/>
                  </a:lnTo>
                  <a:lnTo>
                    <a:pt x="3701063" y="155273"/>
                  </a:lnTo>
                  <a:lnTo>
                    <a:pt x="3697202" y="113934"/>
                  </a:lnTo>
                  <a:lnTo>
                    <a:pt x="3683984" y="67024"/>
                  </a:lnTo>
                  <a:lnTo>
                    <a:pt x="3652281" y="33226"/>
                  </a:lnTo>
                  <a:lnTo>
                    <a:pt x="3629914" y="28956"/>
                  </a:lnTo>
                  <a:close/>
                </a:path>
                <a:path w="4772659" h="346709">
                  <a:moveTo>
                    <a:pt x="2339086" y="28956"/>
                  </a:moveTo>
                  <a:lnTo>
                    <a:pt x="2295652" y="48244"/>
                  </a:lnTo>
                  <a:lnTo>
                    <a:pt x="2278078" y="82798"/>
                  </a:lnTo>
                  <a:lnTo>
                    <a:pt x="2269315" y="135808"/>
                  </a:lnTo>
                  <a:lnTo>
                    <a:pt x="2268220" y="169291"/>
                  </a:lnTo>
                  <a:lnTo>
                    <a:pt x="2269341" y="204267"/>
                  </a:lnTo>
                  <a:lnTo>
                    <a:pt x="2278346" y="259980"/>
                  </a:lnTo>
                  <a:lnTo>
                    <a:pt x="2296398" y="296652"/>
                  </a:lnTo>
                  <a:lnTo>
                    <a:pt x="2341118" y="317119"/>
                  </a:lnTo>
                  <a:lnTo>
                    <a:pt x="2350287" y="316476"/>
                  </a:lnTo>
                  <a:lnTo>
                    <a:pt x="2385710" y="294528"/>
                  </a:lnTo>
                  <a:lnTo>
                    <a:pt x="2402379" y="257952"/>
                  </a:lnTo>
                  <a:lnTo>
                    <a:pt x="2409840" y="207883"/>
                  </a:lnTo>
                  <a:lnTo>
                    <a:pt x="2410714" y="178943"/>
                  </a:lnTo>
                  <a:lnTo>
                    <a:pt x="2410235" y="155273"/>
                  </a:lnTo>
                  <a:lnTo>
                    <a:pt x="2406374" y="113934"/>
                  </a:lnTo>
                  <a:lnTo>
                    <a:pt x="2393156" y="67024"/>
                  </a:lnTo>
                  <a:lnTo>
                    <a:pt x="2361453" y="33226"/>
                  </a:lnTo>
                  <a:lnTo>
                    <a:pt x="2339086" y="28956"/>
                  </a:lnTo>
                  <a:close/>
                </a:path>
                <a:path w="4772659" h="346709">
                  <a:moveTo>
                    <a:pt x="4261104" y="3937"/>
                  </a:moveTo>
                  <a:lnTo>
                    <a:pt x="4506976" y="3937"/>
                  </a:lnTo>
                  <a:lnTo>
                    <a:pt x="4506976" y="82804"/>
                  </a:lnTo>
                  <a:lnTo>
                    <a:pt x="4473067" y="82804"/>
                  </a:lnTo>
                  <a:lnTo>
                    <a:pt x="4469116" y="71947"/>
                  </a:lnTo>
                  <a:lnTo>
                    <a:pt x="4465462" y="63007"/>
                  </a:lnTo>
                  <a:lnTo>
                    <a:pt x="4434744" y="34115"/>
                  </a:lnTo>
                  <a:lnTo>
                    <a:pt x="4418457" y="32893"/>
                  </a:lnTo>
                  <a:lnTo>
                    <a:pt x="4364482" y="32893"/>
                  </a:lnTo>
                  <a:lnTo>
                    <a:pt x="4364482" y="151892"/>
                  </a:lnTo>
                  <a:lnTo>
                    <a:pt x="4397121" y="151892"/>
                  </a:lnTo>
                  <a:lnTo>
                    <a:pt x="4404487" y="151892"/>
                  </a:lnTo>
                  <a:lnTo>
                    <a:pt x="4424553" y="138557"/>
                  </a:lnTo>
                  <a:lnTo>
                    <a:pt x="4427347" y="133731"/>
                  </a:lnTo>
                  <a:lnTo>
                    <a:pt x="4429887" y="126237"/>
                  </a:lnTo>
                  <a:lnTo>
                    <a:pt x="4432427" y="116205"/>
                  </a:lnTo>
                  <a:lnTo>
                    <a:pt x="4460367" y="116205"/>
                  </a:lnTo>
                  <a:lnTo>
                    <a:pt x="4460367" y="216788"/>
                  </a:lnTo>
                  <a:lnTo>
                    <a:pt x="4432427" y="216788"/>
                  </a:lnTo>
                  <a:lnTo>
                    <a:pt x="4430014" y="207263"/>
                  </a:lnTo>
                  <a:lnTo>
                    <a:pt x="4427474" y="199898"/>
                  </a:lnTo>
                  <a:lnTo>
                    <a:pt x="4424680" y="194945"/>
                  </a:lnTo>
                  <a:lnTo>
                    <a:pt x="4421886" y="189865"/>
                  </a:lnTo>
                  <a:lnTo>
                    <a:pt x="4418584" y="186309"/>
                  </a:lnTo>
                  <a:lnTo>
                    <a:pt x="4414647" y="184150"/>
                  </a:lnTo>
                  <a:lnTo>
                    <a:pt x="4410710" y="181991"/>
                  </a:lnTo>
                  <a:lnTo>
                    <a:pt x="4404995" y="180848"/>
                  </a:lnTo>
                  <a:lnTo>
                    <a:pt x="4397121" y="180848"/>
                  </a:lnTo>
                  <a:lnTo>
                    <a:pt x="4364482" y="180848"/>
                  </a:lnTo>
                  <a:lnTo>
                    <a:pt x="4364482" y="313182"/>
                  </a:lnTo>
                  <a:lnTo>
                    <a:pt x="4418203" y="313182"/>
                  </a:lnTo>
                  <a:lnTo>
                    <a:pt x="4424045" y="313182"/>
                  </a:lnTo>
                  <a:lnTo>
                    <a:pt x="4428871" y="312800"/>
                  </a:lnTo>
                  <a:lnTo>
                    <a:pt x="4432808" y="312038"/>
                  </a:lnTo>
                  <a:lnTo>
                    <a:pt x="4436872" y="311404"/>
                  </a:lnTo>
                  <a:lnTo>
                    <a:pt x="4440428" y="310007"/>
                  </a:lnTo>
                  <a:lnTo>
                    <a:pt x="4443476" y="308229"/>
                  </a:lnTo>
                  <a:lnTo>
                    <a:pt x="4446651" y="306450"/>
                  </a:lnTo>
                  <a:lnTo>
                    <a:pt x="4460240" y="290703"/>
                  </a:lnTo>
                  <a:lnTo>
                    <a:pt x="4462526" y="287020"/>
                  </a:lnTo>
                  <a:lnTo>
                    <a:pt x="4475480" y="251713"/>
                  </a:lnTo>
                  <a:lnTo>
                    <a:pt x="4509389" y="251713"/>
                  </a:lnTo>
                  <a:lnTo>
                    <a:pt x="4504690" y="342265"/>
                  </a:lnTo>
                  <a:lnTo>
                    <a:pt x="4261104" y="342265"/>
                  </a:lnTo>
                  <a:lnTo>
                    <a:pt x="4261104" y="325882"/>
                  </a:lnTo>
                  <a:lnTo>
                    <a:pt x="4267200" y="324231"/>
                  </a:lnTo>
                  <a:lnTo>
                    <a:pt x="4272026" y="322453"/>
                  </a:lnTo>
                  <a:lnTo>
                    <a:pt x="4275582" y="320548"/>
                  </a:lnTo>
                  <a:lnTo>
                    <a:pt x="4279138" y="318643"/>
                  </a:lnTo>
                  <a:lnTo>
                    <a:pt x="4281805" y="315975"/>
                  </a:lnTo>
                  <a:lnTo>
                    <a:pt x="4283583" y="312547"/>
                  </a:lnTo>
                  <a:lnTo>
                    <a:pt x="4285361" y="309245"/>
                  </a:lnTo>
                  <a:lnTo>
                    <a:pt x="4286377" y="304927"/>
                  </a:lnTo>
                  <a:lnTo>
                    <a:pt x="4286885" y="299720"/>
                  </a:lnTo>
                  <a:lnTo>
                    <a:pt x="4287393" y="294513"/>
                  </a:lnTo>
                  <a:lnTo>
                    <a:pt x="4287647" y="287909"/>
                  </a:lnTo>
                  <a:lnTo>
                    <a:pt x="4287647" y="280035"/>
                  </a:lnTo>
                  <a:lnTo>
                    <a:pt x="4287647" y="66421"/>
                  </a:lnTo>
                  <a:lnTo>
                    <a:pt x="4287647" y="58674"/>
                  </a:lnTo>
                  <a:lnTo>
                    <a:pt x="4287393" y="52070"/>
                  </a:lnTo>
                  <a:lnTo>
                    <a:pt x="4287012" y="46862"/>
                  </a:lnTo>
                  <a:lnTo>
                    <a:pt x="4286631" y="41529"/>
                  </a:lnTo>
                  <a:lnTo>
                    <a:pt x="4285615" y="37211"/>
                  </a:lnTo>
                  <a:lnTo>
                    <a:pt x="4283837" y="33909"/>
                  </a:lnTo>
                  <a:lnTo>
                    <a:pt x="4282059" y="30607"/>
                  </a:lnTo>
                  <a:lnTo>
                    <a:pt x="4279392" y="27940"/>
                  </a:lnTo>
                  <a:lnTo>
                    <a:pt x="4275836" y="25908"/>
                  </a:lnTo>
                  <a:lnTo>
                    <a:pt x="4272280" y="23875"/>
                  </a:lnTo>
                  <a:lnTo>
                    <a:pt x="4267454" y="21971"/>
                  </a:lnTo>
                  <a:lnTo>
                    <a:pt x="4261104" y="20320"/>
                  </a:lnTo>
                  <a:lnTo>
                    <a:pt x="4261104" y="3937"/>
                  </a:lnTo>
                  <a:close/>
                </a:path>
                <a:path w="4772659" h="346709">
                  <a:moveTo>
                    <a:pt x="3830574" y="3937"/>
                  </a:moveTo>
                  <a:lnTo>
                    <a:pt x="3953764" y="3937"/>
                  </a:lnTo>
                  <a:lnTo>
                    <a:pt x="4022471" y="207391"/>
                  </a:lnTo>
                  <a:lnTo>
                    <a:pt x="4096766" y="3937"/>
                  </a:lnTo>
                  <a:lnTo>
                    <a:pt x="4212971" y="3937"/>
                  </a:lnTo>
                  <a:lnTo>
                    <a:pt x="4212971" y="20320"/>
                  </a:lnTo>
                  <a:lnTo>
                    <a:pt x="4204208" y="22733"/>
                  </a:lnTo>
                  <a:lnTo>
                    <a:pt x="4198239" y="25527"/>
                  </a:lnTo>
                  <a:lnTo>
                    <a:pt x="4186682" y="65912"/>
                  </a:lnTo>
                  <a:lnTo>
                    <a:pt x="4186682" y="280288"/>
                  </a:lnTo>
                  <a:lnTo>
                    <a:pt x="4186682" y="290322"/>
                  </a:lnTo>
                  <a:lnTo>
                    <a:pt x="4187190" y="298323"/>
                  </a:lnTo>
                  <a:lnTo>
                    <a:pt x="4188206" y="304165"/>
                  </a:lnTo>
                  <a:lnTo>
                    <a:pt x="4189222" y="310007"/>
                  </a:lnTo>
                  <a:lnTo>
                    <a:pt x="4191254" y="314452"/>
                  </a:lnTo>
                  <a:lnTo>
                    <a:pt x="4194302" y="317500"/>
                  </a:lnTo>
                  <a:lnTo>
                    <a:pt x="4197350" y="320548"/>
                  </a:lnTo>
                  <a:lnTo>
                    <a:pt x="4203573" y="323342"/>
                  </a:lnTo>
                  <a:lnTo>
                    <a:pt x="4212971" y="325882"/>
                  </a:lnTo>
                  <a:lnTo>
                    <a:pt x="4212971" y="342265"/>
                  </a:lnTo>
                  <a:lnTo>
                    <a:pt x="4085844" y="342265"/>
                  </a:lnTo>
                  <a:lnTo>
                    <a:pt x="4085844" y="325882"/>
                  </a:lnTo>
                  <a:lnTo>
                    <a:pt x="4093083" y="323850"/>
                  </a:lnTo>
                  <a:lnTo>
                    <a:pt x="4098163" y="322072"/>
                  </a:lnTo>
                  <a:lnTo>
                    <a:pt x="4100957" y="320675"/>
                  </a:lnTo>
                  <a:lnTo>
                    <a:pt x="4103751" y="319150"/>
                  </a:lnTo>
                  <a:lnTo>
                    <a:pt x="4106037" y="317246"/>
                  </a:lnTo>
                  <a:lnTo>
                    <a:pt x="4107561" y="314833"/>
                  </a:lnTo>
                  <a:lnTo>
                    <a:pt x="4109085" y="312420"/>
                  </a:lnTo>
                  <a:lnTo>
                    <a:pt x="4110228" y="308737"/>
                  </a:lnTo>
                  <a:lnTo>
                    <a:pt x="4110990" y="303911"/>
                  </a:lnTo>
                  <a:lnTo>
                    <a:pt x="4111752" y="299085"/>
                  </a:lnTo>
                  <a:lnTo>
                    <a:pt x="4112133" y="290957"/>
                  </a:lnTo>
                  <a:lnTo>
                    <a:pt x="4112133" y="279781"/>
                  </a:lnTo>
                  <a:lnTo>
                    <a:pt x="4112133" y="158369"/>
                  </a:lnTo>
                  <a:lnTo>
                    <a:pt x="4112895" y="110998"/>
                  </a:lnTo>
                  <a:lnTo>
                    <a:pt x="4114419" y="72390"/>
                  </a:lnTo>
                  <a:lnTo>
                    <a:pt x="4109212" y="72390"/>
                  </a:lnTo>
                  <a:lnTo>
                    <a:pt x="4094503" y="114520"/>
                  </a:lnTo>
                  <a:lnTo>
                    <a:pt x="4090289" y="125857"/>
                  </a:lnTo>
                  <a:lnTo>
                    <a:pt x="4023868" y="304800"/>
                  </a:lnTo>
                  <a:lnTo>
                    <a:pt x="3980307" y="304800"/>
                  </a:lnTo>
                  <a:lnTo>
                    <a:pt x="3910457" y="103759"/>
                  </a:lnTo>
                  <a:lnTo>
                    <a:pt x="3907428" y="95281"/>
                  </a:lnTo>
                  <a:lnTo>
                    <a:pt x="3904615" y="86804"/>
                  </a:lnTo>
                  <a:lnTo>
                    <a:pt x="3901991" y="78327"/>
                  </a:lnTo>
                  <a:lnTo>
                    <a:pt x="3899535" y="69850"/>
                  </a:lnTo>
                  <a:lnTo>
                    <a:pt x="3895090" y="69850"/>
                  </a:lnTo>
                  <a:lnTo>
                    <a:pt x="3896163" y="91237"/>
                  </a:lnTo>
                  <a:lnTo>
                    <a:pt x="3896915" y="114458"/>
                  </a:lnTo>
                  <a:lnTo>
                    <a:pt x="3897358" y="139537"/>
                  </a:lnTo>
                  <a:lnTo>
                    <a:pt x="3897503" y="166497"/>
                  </a:lnTo>
                  <a:lnTo>
                    <a:pt x="3897503" y="280543"/>
                  </a:lnTo>
                  <a:lnTo>
                    <a:pt x="3897620" y="288996"/>
                  </a:lnTo>
                  <a:lnTo>
                    <a:pt x="3906266" y="317881"/>
                  </a:lnTo>
                  <a:lnTo>
                    <a:pt x="3909695" y="321056"/>
                  </a:lnTo>
                  <a:lnTo>
                    <a:pt x="3915664" y="323723"/>
                  </a:lnTo>
                  <a:lnTo>
                    <a:pt x="3924300" y="325882"/>
                  </a:lnTo>
                  <a:lnTo>
                    <a:pt x="3924300" y="342265"/>
                  </a:lnTo>
                  <a:lnTo>
                    <a:pt x="3830574" y="342265"/>
                  </a:lnTo>
                  <a:lnTo>
                    <a:pt x="3830574" y="325882"/>
                  </a:lnTo>
                  <a:lnTo>
                    <a:pt x="3836797" y="324231"/>
                  </a:lnTo>
                  <a:lnTo>
                    <a:pt x="3841623" y="322325"/>
                  </a:lnTo>
                  <a:lnTo>
                    <a:pt x="3856482" y="299847"/>
                  </a:lnTo>
                  <a:lnTo>
                    <a:pt x="3856990" y="294767"/>
                  </a:lnTo>
                  <a:lnTo>
                    <a:pt x="3857116" y="288163"/>
                  </a:lnTo>
                  <a:lnTo>
                    <a:pt x="3857116" y="280288"/>
                  </a:lnTo>
                  <a:lnTo>
                    <a:pt x="3857116" y="65912"/>
                  </a:lnTo>
                  <a:lnTo>
                    <a:pt x="3846068" y="25781"/>
                  </a:lnTo>
                  <a:lnTo>
                    <a:pt x="3830574" y="20320"/>
                  </a:lnTo>
                  <a:lnTo>
                    <a:pt x="3830574" y="3937"/>
                  </a:lnTo>
                  <a:close/>
                </a:path>
                <a:path w="4772659" h="346709">
                  <a:moveTo>
                    <a:pt x="2876041" y="3937"/>
                  </a:moveTo>
                  <a:lnTo>
                    <a:pt x="3167634" y="3937"/>
                  </a:lnTo>
                  <a:lnTo>
                    <a:pt x="3167634" y="90932"/>
                  </a:lnTo>
                  <a:lnTo>
                    <a:pt x="3133725" y="90932"/>
                  </a:lnTo>
                  <a:lnTo>
                    <a:pt x="3131482" y="83097"/>
                  </a:lnTo>
                  <a:lnTo>
                    <a:pt x="3129502" y="76358"/>
                  </a:lnTo>
                  <a:lnTo>
                    <a:pt x="3127759" y="70715"/>
                  </a:lnTo>
                  <a:lnTo>
                    <a:pt x="3126232" y="66167"/>
                  </a:lnTo>
                  <a:lnTo>
                    <a:pt x="3124454" y="60833"/>
                  </a:lnTo>
                  <a:lnTo>
                    <a:pt x="3113151" y="43307"/>
                  </a:lnTo>
                  <a:lnTo>
                    <a:pt x="3110738" y="40894"/>
                  </a:lnTo>
                  <a:lnTo>
                    <a:pt x="3108071" y="38862"/>
                  </a:lnTo>
                  <a:lnTo>
                    <a:pt x="3105277" y="37465"/>
                  </a:lnTo>
                  <a:lnTo>
                    <a:pt x="3102356" y="35941"/>
                  </a:lnTo>
                  <a:lnTo>
                    <a:pt x="3098927" y="34798"/>
                  </a:lnTo>
                  <a:lnTo>
                    <a:pt x="3094736" y="34036"/>
                  </a:lnTo>
                  <a:lnTo>
                    <a:pt x="3090545" y="33274"/>
                  </a:lnTo>
                  <a:lnTo>
                    <a:pt x="3084957" y="32893"/>
                  </a:lnTo>
                  <a:lnTo>
                    <a:pt x="3078226" y="32893"/>
                  </a:lnTo>
                  <a:lnTo>
                    <a:pt x="3060319" y="32893"/>
                  </a:lnTo>
                  <a:lnTo>
                    <a:pt x="3060319" y="280035"/>
                  </a:lnTo>
                  <a:lnTo>
                    <a:pt x="3060319" y="288798"/>
                  </a:lnTo>
                  <a:lnTo>
                    <a:pt x="3060573" y="295402"/>
                  </a:lnTo>
                  <a:lnTo>
                    <a:pt x="3061081" y="299974"/>
                  </a:lnTo>
                  <a:lnTo>
                    <a:pt x="3061589" y="304546"/>
                  </a:lnTo>
                  <a:lnTo>
                    <a:pt x="3062478" y="308229"/>
                  </a:lnTo>
                  <a:lnTo>
                    <a:pt x="3063875" y="311023"/>
                  </a:lnTo>
                  <a:lnTo>
                    <a:pt x="3065145" y="313817"/>
                  </a:lnTo>
                  <a:lnTo>
                    <a:pt x="3066796" y="316103"/>
                  </a:lnTo>
                  <a:lnTo>
                    <a:pt x="3068701" y="317754"/>
                  </a:lnTo>
                  <a:lnTo>
                    <a:pt x="3070606" y="319532"/>
                  </a:lnTo>
                  <a:lnTo>
                    <a:pt x="3073273" y="321056"/>
                  </a:lnTo>
                  <a:lnTo>
                    <a:pt x="3076575" y="322453"/>
                  </a:lnTo>
                  <a:lnTo>
                    <a:pt x="3080004" y="323850"/>
                  </a:lnTo>
                  <a:lnTo>
                    <a:pt x="3084576" y="324993"/>
                  </a:lnTo>
                  <a:lnTo>
                    <a:pt x="3090418" y="325882"/>
                  </a:lnTo>
                  <a:lnTo>
                    <a:pt x="3090418" y="342265"/>
                  </a:lnTo>
                  <a:lnTo>
                    <a:pt x="2953512" y="342265"/>
                  </a:lnTo>
                  <a:lnTo>
                    <a:pt x="2953512" y="325882"/>
                  </a:lnTo>
                  <a:lnTo>
                    <a:pt x="2960497" y="324738"/>
                  </a:lnTo>
                  <a:lnTo>
                    <a:pt x="2965958" y="323215"/>
                  </a:lnTo>
                  <a:lnTo>
                    <a:pt x="2970022" y="321310"/>
                  </a:lnTo>
                  <a:lnTo>
                    <a:pt x="2974086" y="319405"/>
                  </a:lnTo>
                  <a:lnTo>
                    <a:pt x="2977134" y="316738"/>
                  </a:lnTo>
                  <a:lnTo>
                    <a:pt x="2979039" y="313182"/>
                  </a:lnTo>
                  <a:lnTo>
                    <a:pt x="2981071" y="309753"/>
                  </a:lnTo>
                  <a:lnTo>
                    <a:pt x="2982341" y="305308"/>
                  </a:lnTo>
                  <a:lnTo>
                    <a:pt x="2982849" y="299974"/>
                  </a:lnTo>
                  <a:lnTo>
                    <a:pt x="2983357" y="294640"/>
                  </a:lnTo>
                  <a:lnTo>
                    <a:pt x="2983611" y="287909"/>
                  </a:lnTo>
                  <a:lnTo>
                    <a:pt x="2983611" y="280035"/>
                  </a:lnTo>
                  <a:lnTo>
                    <a:pt x="2983611" y="32893"/>
                  </a:lnTo>
                  <a:lnTo>
                    <a:pt x="2963545" y="32893"/>
                  </a:lnTo>
                  <a:lnTo>
                    <a:pt x="2953512" y="32893"/>
                  </a:lnTo>
                  <a:lnTo>
                    <a:pt x="2946019" y="34162"/>
                  </a:lnTo>
                  <a:lnTo>
                    <a:pt x="2940685" y="36449"/>
                  </a:lnTo>
                  <a:lnTo>
                    <a:pt x="2935351" y="38735"/>
                  </a:lnTo>
                  <a:lnTo>
                    <a:pt x="2930779" y="42418"/>
                  </a:lnTo>
                  <a:lnTo>
                    <a:pt x="2926969" y="47371"/>
                  </a:lnTo>
                  <a:lnTo>
                    <a:pt x="2923032" y="52324"/>
                  </a:lnTo>
                  <a:lnTo>
                    <a:pt x="2919730" y="58928"/>
                  </a:lnTo>
                  <a:lnTo>
                    <a:pt x="2916936" y="67310"/>
                  </a:lnTo>
                  <a:lnTo>
                    <a:pt x="2914141" y="75565"/>
                  </a:lnTo>
                  <a:lnTo>
                    <a:pt x="2911729" y="83438"/>
                  </a:lnTo>
                  <a:lnTo>
                    <a:pt x="2909951" y="90932"/>
                  </a:lnTo>
                  <a:lnTo>
                    <a:pt x="2876041" y="90932"/>
                  </a:lnTo>
                  <a:lnTo>
                    <a:pt x="2876041" y="3937"/>
                  </a:lnTo>
                  <a:close/>
                </a:path>
                <a:path w="4772659" h="346709">
                  <a:moveTo>
                    <a:pt x="2535555" y="3937"/>
                  </a:moveTo>
                  <a:lnTo>
                    <a:pt x="2665730" y="3937"/>
                  </a:lnTo>
                  <a:lnTo>
                    <a:pt x="2665730" y="20320"/>
                  </a:lnTo>
                  <a:lnTo>
                    <a:pt x="2658872" y="22098"/>
                  </a:lnTo>
                  <a:lnTo>
                    <a:pt x="2653919" y="24130"/>
                  </a:lnTo>
                  <a:lnTo>
                    <a:pt x="2650744" y="26162"/>
                  </a:lnTo>
                  <a:lnTo>
                    <a:pt x="2647441" y="28194"/>
                  </a:lnTo>
                  <a:lnTo>
                    <a:pt x="2645029" y="30734"/>
                  </a:lnTo>
                  <a:lnTo>
                    <a:pt x="2638933" y="57150"/>
                  </a:lnTo>
                  <a:lnTo>
                    <a:pt x="2638933" y="66421"/>
                  </a:lnTo>
                  <a:lnTo>
                    <a:pt x="2638933" y="229997"/>
                  </a:lnTo>
                  <a:lnTo>
                    <a:pt x="2642846" y="273419"/>
                  </a:lnTo>
                  <a:lnTo>
                    <a:pt x="2663152" y="307566"/>
                  </a:lnTo>
                  <a:lnTo>
                    <a:pt x="2698623" y="317119"/>
                  </a:lnTo>
                  <a:lnTo>
                    <a:pt x="2710481" y="316495"/>
                  </a:lnTo>
                  <a:lnTo>
                    <a:pt x="2746898" y="294846"/>
                  </a:lnTo>
                  <a:lnTo>
                    <a:pt x="2757566" y="255936"/>
                  </a:lnTo>
                  <a:lnTo>
                    <a:pt x="2758821" y="224282"/>
                  </a:lnTo>
                  <a:lnTo>
                    <a:pt x="2758821" y="66167"/>
                  </a:lnTo>
                  <a:lnTo>
                    <a:pt x="2750947" y="28448"/>
                  </a:lnTo>
                  <a:lnTo>
                    <a:pt x="2732532" y="20320"/>
                  </a:lnTo>
                  <a:lnTo>
                    <a:pt x="2732532" y="3937"/>
                  </a:lnTo>
                  <a:lnTo>
                    <a:pt x="2841625" y="3937"/>
                  </a:lnTo>
                  <a:lnTo>
                    <a:pt x="2841625" y="20320"/>
                  </a:lnTo>
                  <a:lnTo>
                    <a:pt x="2835656" y="21971"/>
                  </a:lnTo>
                  <a:lnTo>
                    <a:pt x="2830957" y="23749"/>
                  </a:lnTo>
                  <a:lnTo>
                    <a:pt x="2827528" y="25654"/>
                  </a:lnTo>
                  <a:lnTo>
                    <a:pt x="2823972" y="27559"/>
                  </a:lnTo>
                  <a:lnTo>
                    <a:pt x="2821432" y="30225"/>
                  </a:lnTo>
                  <a:lnTo>
                    <a:pt x="2819527" y="33528"/>
                  </a:lnTo>
                  <a:lnTo>
                    <a:pt x="2817749" y="36957"/>
                  </a:lnTo>
                  <a:lnTo>
                    <a:pt x="2816606" y="41275"/>
                  </a:lnTo>
                  <a:lnTo>
                    <a:pt x="2816098" y="46482"/>
                  </a:lnTo>
                  <a:lnTo>
                    <a:pt x="2815590" y="51688"/>
                  </a:lnTo>
                  <a:lnTo>
                    <a:pt x="2815336" y="58166"/>
                  </a:lnTo>
                  <a:lnTo>
                    <a:pt x="2815336" y="66167"/>
                  </a:lnTo>
                  <a:lnTo>
                    <a:pt x="2815336" y="220980"/>
                  </a:lnTo>
                  <a:lnTo>
                    <a:pt x="2812549" y="261485"/>
                  </a:lnTo>
                  <a:lnTo>
                    <a:pt x="2799899" y="299757"/>
                  </a:lnTo>
                  <a:lnTo>
                    <a:pt x="2769108" y="330073"/>
                  </a:lnTo>
                  <a:lnTo>
                    <a:pt x="2724382" y="344058"/>
                  </a:lnTo>
                  <a:lnTo>
                    <a:pt x="2691003" y="346202"/>
                  </a:lnTo>
                  <a:lnTo>
                    <a:pt x="2674070" y="345747"/>
                  </a:lnTo>
                  <a:lnTo>
                    <a:pt x="2631440" y="338836"/>
                  </a:lnTo>
                  <a:lnTo>
                    <a:pt x="2591943" y="316865"/>
                  </a:lnTo>
                  <a:lnTo>
                    <a:pt x="2569464" y="281050"/>
                  </a:lnTo>
                  <a:lnTo>
                    <a:pt x="2562552" y="242581"/>
                  </a:lnTo>
                  <a:lnTo>
                    <a:pt x="2562098" y="226695"/>
                  </a:lnTo>
                  <a:lnTo>
                    <a:pt x="2562098" y="66421"/>
                  </a:lnTo>
                  <a:lnTo>
                    <a:pt x="2562098" y="58674"/>
                  </a:lnTo>
                  <a:lnTo>
                    <a:pt x="2561844" y="52070"/>
                  </a:lnTo>
                  <a:lnTo>
                    <a:pt x="2561463" y="46862"/>
                  </a:lnTo>
                  <a:lnTo>
                    <a:pt x="2561082" y="41529"/>
                  </a:lnTo>
                  <a:lnTo>
                    <a:pt x="2550287" y="25908"/>
                  </a:lnTo>
                  <a:lnTo>
                    <a:pt x="2546731" y="23875"/>
                  </a:lnTo>
                  <a:lnTo>
                    <a:pt x="2541905" y="21971"/>
                  </a:lnTo>
                  <a:lnTo>
                    <a:pt x="2535555" y="20320"/>
                  </a:lnTo>
                  <a:lnTo>
                    <a:pt x="2535555" y="3937"/>
                  </a:lnTo>
                  <a:close/>
                </a:path>
                <a:path w="4772659" h="346709">
                  <a:moveTo>
                    <a:pt x="1716024" y="3937"/>
                  </a:moveTo>
                  <a:lnTo>
                    <a:pt x="1844928" y="3937"/>
                  </a:lnTo>
                  <a:lnTo>
                    <a:pt x="1864760" y="4341"/>
                  </a:lnTo>
                  <a:lnTo>
                    <a:pt x="1914016" y="10413"/>
                  </a:lnTo>
                  <a:lnTo>
                    <a:pt x="1952200" y="24255"/>
                  </a:lnTo>
                  <a:lnTo>
                    <a:pt x="1991048" y="54540"/>
                  </a:lnTo>
                  <a:lnTo>
                    <a:pt x="2014237" y="96097"/>
                  </a:lnTo>
                  <a:lnTo>
                    <a:pt x="2022760" y="135429"/>
                  </a:lnTo>
                  <a:lnTo>
                    <a:pt x="2024380" y="165735"/>
                  </a:lnTo>
                  <a:lnTo>
                    <a:pt x="2023808" y="184572"/>
                  </a:lnTo>
                  <a:lnTo>
                    <a:pt x="2015236" y="235204"/>
                  </a:lnTo>
                  <a:lnTo>
                    <a:pt x="1996662" y="276226"/>
                  </a:lnTo>
                  <a:lnTo>
                    <a:pt x="1970182" y="305546"/>
                  </a:lnTo>
                  <a:lnTo>
                    <a:pt x="1936468" y="325745"/>
                  </a:lnTo>
                  <a:lnTo>
                    <a:pt x="1894713" y="337693"/>
                  </a:lnTo>
                  <a:lnTo>
                    <a:pt x="1847671" y="341979"/>
                  </a:lnTo>
                  <a:lnTo>
                    <a:pt x="1828546" y="342265"/>
                  </a:lnTo>
                  <a:lnTo>
                    <a:pt x="1716024" y="342265"/>
                  </a:lnTo>
                  <a:lnTo>
                    <a:pt x="1716024" y="325882"/>
                  </a:lnTo>
                  <a:lnTo>
                    <a:pt x="1722120" y="324231"/>
                  </a:lnTo>
                  <a:lnTo>
                    <a:pt x="1726946" y="322453"/>
                  </a:lnTo>
                  <a:lnTo>
                    <a:pt x="1730502" y="320548"/>
                  </a:lnTo>
                  <a:lnTo>
                    <a:pt x="1734058" y="318643"/>
                  </a:lnTo>
                  <a:lnTo>
                    <a:pt x="1736725" y="315975"/>
                  </a:lnTo>
                  <a:lnTo>
                    <a:pt x="1738502" y="312547"/>
                  </a:lnTo>
                  <a:lnTo>
                    <a:pt x="1740281" y="309245"/>
                  </a:lnTo>
                  <a:lnTo>
                    <a:pt x="1741297" y="304927"/>
                  </a:lnTo>
                  <a:lnTo>
                    <a:pt x="1741805" y="299720"/>
                  </a:lnTo>
                  <a:lnTo>
                    <a:pt x="1742313" y="294513"/>
                  </a:lnTo>
                  <a:lnTo>
                    <a:pt x="1742566" y="287909"/>
                  </a:lnTo>
                  <a:lnTo>
                    <a:pt x="1742566" y="280035"/>
                  </a:lnTo>
                  <a:lnTo>
                    <a:pt x="1742566" y="66421"/>
                  </a:lnTo>
                  <a:lnTo>
                    <a:pt x="1742566" y="58674"/>
                  </a:lnTo>
                  <a:lnTo>
                    <a:pt x="1742313" y="52070"/>
                  </a:lnTo>
                  <a:lnTo>
                    <a:pt x="1741932" y="46862"/>
                  </a:lnTo>
                  <a:lnTo>
                    <a:pt x="1741551" y="41529"/>
                  </a:lnTo>
                  <a:lnTo>
                    <a:pt x="1716024" y="20320"/>
                  </a:lnTo>
                  <a:lnTo>
                    <a:pt x="1716024" y="3937"/>
                  </a:lnTo>
                  <a:close/>
                </a:path>
                <a:path w="4772659" h="346709">
                  <a:moveTo>
                    <a:pt x="1423416" y="3937"/>
                  </a:moveTo>
                  <a:lnTo>
                    <a:pt x="1669288" y="3937"/>
                  </a:lnTo>
                  <a:lnTo>
                    <a:pt x="1669288" y="82804"/>
                  </a:lnTo>
                  <a:lnTo>
                    <a:pt x="1635378" y="82804"/>
                  </a:lnTo>
                  <a:lnTo>
                    <a:pt x="1631428" y="71947"/>
                  </a:lnTo>
                  <a:lnTo>
                    <a:pt x="1627774" y="63007"/>
                  </a:lnTo>
                  <a:lnTo>
                    <a:pt x="1597056" y="34115"/>
                  </a:lnTo>
                  <a:lnTo>
                    <a:pt x="1580769" y="32893"/>
                  </a:lnTo>
                  <a:lnTo>
                    <a:pt x="1526794" y="32893"/>
                  </a:lnTo>
                  <a:lnTo>
                    <a:pt x="1526794" y="151892"/>
                  </a:lnTo>
                  <a:lnTo>
                    <a:pt x="1559560" y="151892"/>
                  </a:lnTo>
                  <a:lnTo>
                    <a:pt x="1566799" y="151892"/>
                  </a:lnTo>
                  <a:lnTo>
                    <a:pt x="1586864" y="138557"/>
                  </a:lnTo>
                  <a:lnTo>
                    <a:pt x="1589659" y="133731"/>
                  </a:lnTo>
                  <a:lnTo>
                    <a:pt x="1592199" y="126237"/>
                  </a:lnTo>
                  <a:lnTo>
                    <a:pt x="1594739" y="116205"/>
                  </a:lnTo>
                  <a:lnTo>
                    <a:pt x="1622678" y="116205"/>
                  </a:lnTo>
                  <a:lnTo>
                    <a:pt x="1622678" y="216788"/>
                  </a:lnTo>
                  <a:lnTo>
                    <a:pt x="1594739" y="216788"/>
                  </a:lnTo>
                  <a:lnTo>
                    <a:pt x="1592326" y="207263"/>
                  </a:lnTo>
                  <a:lnTo>
                    <a:pt x="1589786" y="199898"/>
                  </a:lnTo>
                  <a:lnTo>
                    <a:pt x="1586991" y="194945"/>
                  </a:lnTo>
                  <a:lnTo>
                    <a:pt x="1584198" y="189865"/>
                  </a:lnTo>
                  <a:lnTo>
                    <a:pt x="1580896" y="186309"/>
                  </a:lnTo>
                  <a:lnTo>
                    <a:pt x="1576959" y="184150"/>
                  </a:lnTo>
                  <a:lnTo>
                    <a:pt x="1573022" y="181991"/>
                  </a:lnTo>
                  <a:lnTo>
                    <a:pt x="1567307" y="180848"/>
                  </a:lnTo>
                  <a:lnTo>
                    <a:pt x="1559560" y="180848"/>
                  </a:lnTo>
                  <a:lnTo>
                    <a:pt x="1526794" y="180848"/>
                  </a:lnTo>
                  <a:lnTo>
                    <a:pt x="1526794" y="313182"/>
                  </a:lnTo>
                  <a:lnTo>
                    <a:pt x="1580514" y="313182"/>
                  </a:lnTo>
                  <a:lnTo>
                    <a:pt x="1586357" y="313182"/>
                  </a:lnTo>
                  <a:lnTo>
                    <a:pt x="1591183" y="312800"/>
                  </a:lnTo>
                  <a:lnTo>
                    <a:pt x="1595120" y="312038"/>
                  </a:lnTo>
                  <a:lnTo>
                    <a:pt x="1599184" y="311404"/>
                  </a:lnTo>
                  <a:lnTo>
                    <a:pt x="1602739" y="310007"/>
                  </a:lnTo>
                  <a:lnTo>
                    <a:pt x="1605788" y="308229"/>
                  </a:lnTo>
                  <a:lnTo>
                    <a:pt x="1608963" y="306450"/>
                  </a:lnTo>
                  <a:lnTo>
                    <a:pt x="1622552" y="290703"/>
                  </a:lnTo>
                  <a:lnTo>
                    <a:pt x="1624838" y="287020"/>
                  </a:lnTo>
                  <a:lnTo>
                    <a:pt x="1637791" y="251713"/>
                  </a:lnTo>
                  <a:lnTo>
                    <a:pt x="1671701" y="251713"/>
                  </a:lnTo>
                  <a:lnTo>
                    <a:pt x="1667002" y="342265"/>
                  </a:lnTo>
                  <a:lnTo>
                    <a:pt x="1423416" y="342265"/>
                  </a:lnTo>
                  <a:lnTo>
                    <a:pt x="1423416" y="325882"/>
                  </a:lnTo>
                  <a:lnTo>
                    <a:pt x="1429512" y="324231"/>
                  </a:lnTo>
                  <a:lnTo>
                    <a:pt x="1434338" y="322453"/>
                  </a:lnTo>
                  <a:lnTo>
                    <a:pt x="1437894" y="320548"/>
                  </a:lnTo>
                  <a:lnTo>
                    <a:pt x="1441450" y="318643"/>
                  </a:lnTo>
                  <a:lnTo>
                    <a:pt x="1444116" y="315975"/>
                  </a:lnTo>
                  <a:lnTo>
                    <a:pt x="1445895" y="312547"/>
                  </a:lnTo>
                  <a:lnTo>
                    <a:pt x="1447673" y="309245"/>
                  </a:lnTo>
                  <a:lnTo>
                    <a:pt x="1448689" y="304927"/>
                  </a:lnTo>
                  <a:lnTo>
                    <a:pt x="1449197" y="299720"/>
                  </a:lnTo>
                  <a:lnTo>
                    <a:pt x="1449705" y="294513"/>
                  </a:lnTo>
                  <a:lnTo>
                    <a:pt x="1449959" y="287909"/>
                  </a:lnTo>
                  <a:lnTo>
                    <a:pt x="1449959" y="280035"/>
                  </a:lnTo>
                  <a:lnTo>
                    <a:pt x="1449959" y="66421"/>
                  </a:lnTo>
                  <a:lnTo>
                    <a:pt x="1449959" y="58674"/>
                  </a:lnTo>
                  <a:lnTo>
                    <a:pt x="1449705" y="52070"/>
                  </a:lnTo>
                  <a:lnTo>
                    <a:pt x="1449324" y="46862"/>
                  </a:lnTo>
                  <a:lnTo>
                    <a:pt x="1448943" y="41529"/>
                  </a:lnTo>
                  <a:lnTo>
                    <a:pt x="1447927" y="37211"/>
                  </a:lnTo>
                  <a:lnTo>
                    <a:pt x="1446149" y="33909"/>
                  </a:lnTo>
                  <a:lnTo>
                    <a:pt x="1444371" y="30607"/>
                  </a:lnTo>
                  <a:lnTo>
                    <a:pt x="1441704" y="27940"/>
                  </a:lnTo>
                  <a:lnTo>
                    <a:pt x="1438148" y="25908"/>
                  </a:lnTo>
                  <a:lnTo>
                    <a:pt x="1434592" y="23875"/>
                  </a:lnTo>
                  <a:lnTo>
                    <a:pt x="1429766" y="21971"/>
                  </a:lnTo>
                  <a:lnTo>
                    <a:pt x="1423416" y="20320"/>
                  </a:lnTo>
                  <a:lnTo>
                    <a:pt x="1423416" y="3937"/>
                  </a:lnTo>
                  <a:close/>
                </a:path>
                <a:path w="4772659" h="346709">
                  <a:moveTo>
                    <a:pt x="1088136" y="3937"/>
                  </a:moveTo>
                  <a:lnTo>
                    <a:pt x="1232662" y="3937"/>
                  </a:lnTo>
                  <a:lnTo>
                    <a:pt x="1246707" y="4196"/>
                  </a:lnTo>
                  <a:lnTo>
                    <a:pt x="1292201" y="10358"/>
                  </a:lnTo>
                  <a:lnTo>
                    <a:pt x="1330055" y="28368"/>
                  </a:lnTo>
                  <a:lnTo>
                    <a:pt x="1353693" y="62611"/>
                  </a:lnTo>
                  <a:lnTo>
                    <a:pt x="1358519" y="95123"/>
                  </a:lnTo>
                  <a:lnTo>
                    <a:pt x="1357993" y="106864"/>
                  </a:lnTo>
                  <a:lnTo>
                    <a:pt x="1345344" y="145087"/>
                  </a:lnTo>
                  <a:lnTo>
                    <a:pt x="1309957" y="176847"/>
                  </a:lnTo>
                  <a:lnTo>
                    <a:pt x="1288161" y="187325"/>
                  </a:lnTo>
                  <a:lnTo>
                    <a:pt x="1288161" y="189865"/>
                  </a:lnTo>
                  <a:lnTo>
                    <a:pt x="1324371" y="218045"/>
                  </a:lnTo>
                  <a:lnTo>
                    <a:pt x="1355852" y="278257"/>
                  </a:lnTo>
                  <a:lnTo>
                    <a:pt x="1361015" y="288803"/>
                  </a:lnTo>
                  <a:lnTo>
                    <a:pt x="1387744" y="321198"/>
                  </a:lnTo>
                  <a:lnTo>
                    <a:pt x="1400937" y="325882"/>
                  </a:lnTo>
                  <a:lnTo>
                    <a:pt x="1400937" y="342265"/>
                  </a:lnTo>
                  <a:lnTo>
                    <a:pt x="1305433" y="342265"/>
                  </a:lnTo>
                  <a:lnTo>
                    <a:pt x="1298051" y="331090"/>
                  </a:lnTo>
                  <a:lnTo>
                    <a:pt x="1290193" y="317547"/>
                  </a:lnTo>
                  <a:lnTo>
                    <a:pt x="1281858" y="301599"/>
                  </a:lnTo>
                  <a:lnTo>
                    <a:pt x="1273048" y="283210"/>
                  </a:lnTo>
                  <a:lnTo>
                    <a:pt x="1253744" y="240792"/>
                  </a:lnTo>
                  <a:lnTo>
                    <a:pt x="1249529" y="232106"/>
                  </a:lnTo>
                  <a:lnTo>
                    <a:pt x="1226058" y="203200"/>
                  </a:lnTo>
                  <a:lnTo>
                    <a:pt x="1221740" y="201168"/>
                  </a:lnTo>
                  <a:lnTo>
                    <a:pt x="1215009" y="200152"/>
                  </a:lnTo>
                  <a:lnTo>
                    <a:pt x="1205865" y="200152"/>
                  </a:lnTo>
                  <a:lnTo>
                    <a:pt x="1191514" y="200152"/>
                  </a:lnTo>
                  <a:lnTo>
                    <a:pt x="1191514" y="280035"/>
                  </a:lnTo>
                  <a:lnTo>
                    <a:pt x="1191631" y="288603"/>
                  </a:lnTo>
                  <a:lnTo>
                    <a:pt x="1199896" y="317881"/>
                  </a:lnTo>
                  <a:lnTo>
                    <a:pt x="1203198" y="320929"/>
                  </a:lnTo>
                  <a:lnTo>
                    <a:pt x="1209294" y="323596"/>
                  </a:lnTo>
                  <a:lnTo>
                    <a:pt x="1218311" y="325882"/>
                  </a:lnTo>
                  <a:lnTo>
                    <a:pt x="1218311" y="342265"/>
                  </a:lnTo>
                  <a:lnTo>
                    <a:pt x="1088136" y="342265"/>
                  </a:lnTo>
                  <a:lnTo>
                    <a:pt x="1088136" y="325882"/>
                  </a:lnTo>
                  <a:lnTo>
                    <a:pt x="1094232" y="324231"/>
                  </a:lnTo>
                  <a:lnTo>
                    <a:pt x="1099058" y="322453"/>
                  </a:lnTo>
                  <a:lnTo>
                    <a:pt x="1102614" y="320548"/>
                  </a:lnTo>
                  <a:lnTo>
                    <a:pt x="1106170" y="318643"/>
                  </a:lnTo>
                  <a:lnTo>
                    <a:pt x="1108837" y="315975"/>
                  </a:lnTo>
                  <a:lnTo>
                    <a:pt x="1110615" y="312547"/>
                  </a:lnTo>
                  <a:lnTo>
                    <a:pt x="1112393" y="309245"/>
                  </a:lnTo>
                  <a:lnTo>
                    <a:pt x="1113409" y="304927"/>
                  </a:lnTo>
                  <a:lnTo>
                    <a:pt x="1113917" y="299720"/>
                  </a:lnTo>
                  <a:lnTo>
                    <a:pt x="1114425" y="294513"/>
                  </a:lnTo>
                  <a:lnTo>
                    <a:pt x="1114679" y="287909"/>
                  </a:lnTo>
                  <a:lnTo>
                    <a:pt x="1114679" y="280035"/>
                  </a:lnTo>
                  <a:lnTo>
                    <a:pt x="1114679" y="66421"/>
                  </a:lnTo>
                  <a:lnTo>
                    <a:pt x="1114679" y="58674"/>
                  </a:lnTo>
                  <a:lnTo>
                    <a:pt x="1114425" y="52070"/>
                  </a:lnTo>
                  <a:lnTo>
                    <a:pt x="1114044" y="46862"/>
                  </a:lnTo>
                  <a:lnTo>
                    <a:pt x="1113663" y="41529"/>
                  </a:lnTo>
                  <a:lnTo>
                    <a:pt x="1112647" y="37211"/>
                  </a:lnTo>
                  <a:lnTo>
                    <a:pt x="1110869" y="33909"/>
                  </a:lnTo>
                  <a:lnTo>
                    <a:pt x="1109091" y="30607"/>
                  </a:lnTo>
                  <a:lnTo>
                    <a:pt x="1106424" y="27940"/>
                  </a:lnTo>
                  <a:lnTo>
                    <a:pt x="1102868" y="25908"/>
                  </a:lnTo>
                  <a:lnTo>
                    <a:pt x="1099312" y="23875"/>
                  </a:lnTo>
                  <a:lnTo>
                    <a:pt x="1094486" y="21971"/>
                  </a:lnTo>
                  <a:lnTo>
                    <a:pt x="1088136" y="20320"/>
                  </a:lnTo>
                  <a:lnTo>
                    <a:pt x="1088136" y="3937"/>
                  </a:lnTo>
                  <a:close/>
                </a:path>
                <a:path w="4772659" h="346709">
                  <a:moveTo>
                    <a:pt x="911352" y="3937"/>
                  </a:moveTo>
                  <a:lnTo>
                    <a:pt x="1041527" y="3937"/>
                  </a:lnTo>
                  <a:lnTo>
                    <a:pt x="1041527" y="20320"/>
                  </a:lnTo>
                  <a:lnTo>
                    <a:pt x="1034669" y="22098"/>
                  </a:lnTo>
                  <a:lnTo>
                    <a:pt x="1029716" y="24130"/>
                  </a:lnTo>
                  <a:lnTo>
                    <a:pt x="1026541" y="26162"/>
                  </a:lnTo>
                  <a:lnTo>
                    <a:pt x="1023238" y="28194"/>
                  </a:lnTo>
                  <a:lnTo>
                    <a:pt x="1020826" y="30734"/>
                  </a:lnTo>
                  <a:lnTo>
                    <a:pt x="1019175" y="33655"/>
                  </a:lnTo>
                  <a:lnTo>
                    <a:pt x="1017524" y="36703"/>
                  </a:lnTo>
                  <a:lnTo>
                    <a:pt x="1016381" y="40512"/>
                  </a:lnTo>
                  <a:lnTo>
                    <a:pt x="1015746" y="45338"/>
                  </a:lnTo>
                  <a:lnTo>
                    <a:pt x="1015111" y="50165"/>
                  </a:lnTo>
                  <a:lnTo>
                    <a:pt x="1014730" y="57150"/>
                  </a:lnTo>
                  <a:lnTo>
                    <a:pt x="1014730" y="66421"/>
                  </a:lnTo>
                  <a:lnTo>
                    <a:pt x="1014730" y="280035"/>
                  </a:lnTo>
                  <a:lnTo>
                    <a:pt x="1014730" y="285750"/>
                  </a:lnTo>
                  <a:lnTo>
                    <a:pt x="1014857" y="291211"/>
                  </a:lnTo>
                  <a:lnTo>
                    <a:pt x="1015238" y="296163"/>
                  </a:lnTo>
                  <a:lnTo>
                    <a:pt x="1015492" y="301117"/>
                  </a:lnTo>
                  <a:lnTo>
                    <a:pt x="1041527" y="325882"/>
                  </a:lnTo>
                  <a:lnTo>
                    <a:pt x="1041527" y="342265"/>
                  </a:lnTo>
                  <a:lnTo>
                    <a:pt x="911352" y="342265"/>
                  </a:lnTo>
                  <a:lnTo>
                    <a:pt x="911352" y="325882"/>
                  </a:lnTo>
                  <a:lnTo>
                    <a:pt x="917448" y="324231"/>
                  </a:lnTo>
                  <a:lnTo>
                    <a:pt x="922274" y="322453"/>
                  </a:lnTo>
                  <a:lnTo>
                    <a:pt x="925830" y="320548"/>
                  </a:lnTo>
                  <a:lnTo>
                    <a:pt x="929386" y="318643"/>
                  </a:lnTo>
                  <a:lnTo>
                    <a:pt x="932053" y="315975"/>
                  </a:lnTo>
                  <a:lnTo>
                    <a:pt x="933831" y="312547"/>
                  </a:lnTo>
                  <a:lnTo>
                    <a:pt x="935609" y="309245"/>
                  </a:lnTo>
                  <a:lnTo>
                    <a:pt x="936625" y="304927"/>
                  </a:lnTo>
                  <a:lnTo>
                    <a:pt x="937133" y="299720"/>
                  </a:lnTo>
                  <a:lnTo>
                    <a:pt x="937641" y="294513"/>
                  </a:lnTo>
                  <a:lnTo>
                    <a:pt x="937894" y="287909"/>
                  </a:lnTo>
                  <a:lnTo>
                    <a:pt x="937894" y="280035"/>
                  </a:lnTo>
                  <a:lnTo>
                    <a:pt x="937894" y="66167"/>
                  </a:lnTo>
                  <a:lnTo>
                    <a:pt x="937894" y="58166"/>
                  </a:lnTo>
                  <a:lnTo>
                    <a:pt x="937641" y="51688"/>
                  </a:lnTo>
                  <a:lnTo>
                    <a:pt x="937260" y="46609"/>
                  </a:lnTo>
                  <a:lnTo>
                    <a:pt x="936879" y="41402"/>
                  </a:lnTo>
                  <a:lnTo>
                    <a:pt x="926084" y="25781"/>
                  </a:lnTo>
                  <a:lnTo>
                    <a:pt x="922528" y="23749"/>
                  </a:lnTo>
                  <a:lnTo>
                    <a:pt x="917702" y="21971"/>
                  </a:lnTo>
                  <a:lnTo>
                    <a:pt x="911352" y="20320"/>
                  </a:lnTo>
                  <a:lnTo>
                    <a:pt x="911352" y="3937"/>
                  </a:lnTo>
                  <a:close/>
                </a:path>
                <a:path w="4772659" h="346709">
                  <a:moveTo>
                    <a:pt x="358140" y="3937"/>
                  </a:moveTo>
                  <a:lnTo>
                    <a:pt x="604012" y="3937"/>
                  </a:lnTo>
                  <a:lnTo>
                    <a:pt x="604012" y="82804"/>
                  </a:lnTo>
                  <a:lnTo>
                    <a:pt x="570103" y="82804"/>
                  </a:lnTo>
                  <a:lnTo>
                    <a:pt x="566152" y="71947"/>
                  </a:lnTo>
                  <a:lnTo>
                    <a:pt x="562498" y="63007"/>
                  </a:lnTo>
                  <a:lnTo>
                    <a:pt x="531780" y="34115"/>
                  </a:lnTo>
                  <a:lnTo>
                    <a:pt x="515493" y="32893"/>
                  </a:lnTo>
                  <a:lnTo>
                    <a:pt x="461518" y="32893"/>
                  </a:lnTo>
                  <a:lnTo>
                    <a:pt x="461518" y="151892"/>
                  </a:lnTo>
                  <a:lnTo>
                    <a:pt x="494284" y="151892"/>
                  </a:lnTo>
                  <a:lnTo>
                    <a:pt x="501523" y="151892"/>
                  </a:lnTo>
                  <a:lnTo>
                    <a:pt x="521588" y="138557"/>
                  </a:lnTo>
                  <a:lnTo>
                    <a:pt x="524383" y="133731"/>
                  </a:lnTo>
                  <a:lnTo>
                    <a:pt x="526923" y="126237"/>
                  </a:lnTo>
                  <a:lnTo>
                    <a:pt x="529463" y="116205"/>
                  </a:lnTo>
                  <a:lnTo>
                    <a:pt x="557403" y="116205"/>
                  </a:lnTo>
                  <a:lnTo>
                    <a:pt x="557403" y="216788"/>
                  </a:lnTo>
                  <a:lnTo>
                    <a:pt x="529463" y="216788"/>
                  </a:lnTo>
                  <a:lnTo>
                    <a:pt x="527050" y="207263"/>
                  </a:lnTo>
                  <a:lnTo>
                    <a:pt x="524510" y="199898"/>
                  </a:lnTo>
                  <a:lnTo>
                    <a:pt x="521716" y="194945"/>
                  </a:lnTo>
                  <a:lnTo>
                    <a:pt x="518922" y="189865"/>
                  </a:lnTo>
                  <a:lnTo>
                    <a:pt x="515619" y="186309"/>
                  </a:lnTo>
                  <a:lnTo>
                    <a:pt x="511683" y="184150"/>
                  </a:lnTo>
                  <a:lnTo>
                    <a:pt x="507746" y="181991"/>
                  </a:lnTo>
                  <a:lnTo>
                    <a:pt x="502031" y="180848"/>
                  </a:lnTo>
                  <a:lnTo>
                    <a:pt x="494284" y="180848"/>
                  </a:lnTo>
                  <a:lnTo>
                    <a:pt x="461518" y="180848"/>
                  </a:lnTo>
                  <a:lnTo>
                    <a:pt x="461518" y="313182"/>
                  </a:lnTo>
                  <a:lnTo>
                    <a:pt x="515238" y="313182"/>
                  </a:lnTo>
                  <a:lnTo>
                    <a:pt x="521081" y="313182"/>
                  </a:lnTo>
                  <a:lnTo>
                    <a:pt x="525907" y="312800"/>
                  </a:lnTo>
                  <a:lnTo>
                    <a:pt x="529844" y="312038"/>
                  </a:lnTo>
                  <a:lnTo>
                    <a:pt x="533908" y="311404"/>
                  </a:lnTo>
                  <a:lnTo>
                    <a:pt x="537463" y="310007"/>
                  </a:lnTo>
                  <a:lnTo>
                    <a:pt x="540512" y="308229"/>
                  </a:lnTo>
                  <a:lnTo>
                    <a:pt x="543687" y="306450"/>
                  </a:lnTo>
                  <a:lnTo>
                    <a:pt x="557276" y="290703"/>
                  </a:lnTo>
                  <a:lnTo>
                    <a:pt x="559562" y="287020"/>
                  </a:lnTo>
                  <a:lnTo>
                    <a:pt x="572516" y="251713"/>
                  </a:lnTo>
                  <a:lnTo>
                    <a:pt x="606425" y="251713"/>
                  </a:lnTo>
                  <a:lnTo>
                    <a:pt x="601726" y="342265"/>
                  </a:lnTo>
                  <a:lnTo>
                    <a:pt x="358140" y="342265"/>
                  </a:lnTo>
                  <a:lnTo>
                    <a:pt x="358140" y="325882"/>
                  </a:lnTo>
                  <a:lnTo>
                    <a:pt x="364236" y="324231"/>
                  </a:lnTo>
                  <a:lnTo>
                    <a:pt x="369062" y="322453"/>
                  </a:lnTo>
                  <a:lnTo>
                    <a:pt x="372618" y="320548"/>
                  </a:lnTo>
                  <a:lnTo>
                    <a:pt x="376174" y="318643"/>
                  </a:lnTo>
                  <a:lnTo>
                    <a:pt x="378841" y="315975"/>
                  </a:lnTo>
                  <a:lnTo>
                    <a:pt x="380619" y="312547"/>
                  </a:lnTo>
                  <a:lnTo>
                    <a:pt x="382397" y="309245"/>
                  </a:lnTo>
                  <a:lnTo>
                    <a:pt x="383413" y="304927"/>
                  </a:lnTo>
                  <a:lnTo>
                    <a:pt x="383921" y="299720"/>
                  </a:lnTo>
                  <a:lnTo>
                    <a:pt x="384429" y="294513"/>
                  </a:lnTo>
                  <a:lnTo>
                    <a:pt x="384683" y="287909"/>
                  </a:lnTo>
                  <a:lnTo>
                    <a:pt x="384683" y="280035"/>
                  </a:lnTo>
                  <a:lnTo>
                    <a:pt x="384683" y="66421"/>
                  </a:lnTo>
                  <a:lnTo>
                    <a:pt x="384683" y="58674"/>
                  </a:lnTo>
                  <a:lnTo>
                    <a:pt x="384429" y="52070"/>
                  </a:lnTo>
                  <a:lnTo>
                    <a:pt x="384048" y="46862"/>
                  </a:lnTo>
                  <a:lnTo>
                    <a:pt x="383667" y="41529"/>
                  </a:lnTo>
                  <a:lnTo>
                    <a:pt x="372872" y="25908"/>
                  </a:lnTo>
                  <a:lnTo>
                    <a:pt x="369316" y="23875"/>
                  </a:lnTo>
                  <a:lnTo>
                    <a:pt x="364490" y="21971"/>
                  </a:lnTo>
                  <a:lnTo>
                    <a:pt x="358140" y="20320"/>
                  </a:lnTo>
                  <a:lnTo>
                    <a:pt x="358140" y="3937"/>
                  </a:lnTo>
                  <a:close/>
                </a:path>
                <a:path w="4772659" h="346709">
                  <a:moveTo>
                    <a:pt x="0" y="3937"/>
                  </a:moveTo>
                  <a:lnTo>
                    <a:pt x="128905" y="3937"/>
                  </a:lnTo>
                  <a:lnTo>
                    <a:pt x="148736" y="4341"/>
                  </a:lnTo>
                  <a:lnTo>
                    <a:pt x="197993" y="10413"/>
                  </a:lnTo>
                  <a:lnTo>
                    <a:pt x="236176" y="24255"/>
                  </a:lnTo>
                  <a:lnTo>
                    <a:pt x="275024" y="54540"/>
                  </a:lnTo>
                  <a:lnTo>
                    <a:pt x="298213" y="96097"/>
                  </a:lnTo>
                  <a:lnTo>
                    <a:pt x="306736" y="135429"/>
                  </a:lnTo>
                  <a:lnTo>
                    <a:pt x="308356" y="165735"/>
                  </a:lnTo>
                  <a:lnTo>
                    <a:pt x="307784" y="184572"/>
                  </a:lnTo>
                  <a:lnTo>
                    <a:pt x="299212" y="235204"/>
                  </a:lnTo>
                  <a:lnTo>
                    <a:pt x="280638" y="276226"/>
                  </a:lnTo>
                  <a:lnTo>
                    <a:pt x="254158" y="305546"/>
                  </a:lnTo>
                  <a:lnTo>
                    <a:pt x="220444" y="325745"/>
                  </a:lnTo>
                  <a:lnTo>
                    <a:pt x="178688" y="337693"/>
                  </a:lnTo>
                  <a:lnTo>
                    <a:pt x="131647" y="341979"/>
                  </a:lnTo>
                  <a:lnTo>
                    <a:pt x="112522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096" y="324231"/>
                  </a:lnTo>
                  <a:lnTo>
                    <a:pt x="10922" y="322453"/>
                  </a:lnTo>
                  <a:lnTo>
                    <a:pt x="14478" y="320548"/>
                  </a:lnTo>
                  <a:lnTo>
                    <a:pt x="18034" y="318643"/>
                  </a:lnTo>
                  <a:lnTo>
                    <a:pt x="20700" y="315975"/>
                  </a:lnTo>
                  <a:lnTo>
                    <a:pt x="22479" y="312547"/>
                  </a:lnTo>
                  <a:lnTo>
                    <a:pt x="24256" y="309245"/>
                  </a:lnTo>
                  <a:lnTo>
                    <a:pt x="25273" y="304927"/>
                  </a:lnTo>
                  <a:lnTo>
                    <a:pt x="25781" y="299720"/>
                  </a:lnTo>
                  <a:lnTo>
                    <a:pt x="26288" y="294513"/>
                  </a:lnTo>
                  <a:lnTo>
                    <a:pt x="26543" y="287909"/>
                  </a:lnTo>
                  <a:lnTo>
                    <a:pt x="26543" y="280035"/>
                  </a:lnTo>
                  <a:lnTo>
                    <a:pt x="26543" y="66421"/>
                  </a:lnTo>
                  <a:lnTo>
                    <a:pt x="26543" y="58674"/>
                  </a:lnTo>
                  <a:lnTo>
                    <a:pt x="26288" y="52070"/>
                  </a:lnTo>
                  <a:lnTo>
                    <a:pt x="25908" y="46862"/>
                  </a:lnTo>
                  <a:lnTo>
                    <a:pt x="25527" y="41529"/>
                  </a:lnTo>
                  <a:lnTo>
                    <a:pt x="24511" y="37211"/>
                  </a:lnTo>
                  <a:lnTo>
                    <a:pt x="22733" y="33909"/>
                  </a:lnTo>
                  <a:lnTo>
                    <a:pt x="20955" y="30607"/>
                  </a:lnTo>
                  <a:lnTo>
                    <a:pt x="18287" y="27940"/>
                  </a:lnTo>
                  <a:lnTo>
                    <a:pt x="14731" y="25908"/>
                  </a:lnTo>
                  <a:lnTo>
                    <a:pt x="11175" y="23875"/>
                  </a:lnTo>
                  <a:lnTo>
                    <a:pt x="6350" y="21971"/>
                  </a:lnTo>
                  <a:lnTo>
                    <a:pt x="0" y="20320"/>
                  </a:lnTo>
                  <a:lnTo>
                    <a:pt x="0" y="3937"/>
                  </a:lnTo>
                  <a:close/>
                </a:path>
                <a:path w="4772659" h="346709">
                  <a:moveTo>
                    <a:pt x="4681093" y="0"/>
                  </a:moveTo>
                  <a:lnTo>
                    <a:pt x="4723257" y="2286"/>
                  </a:lnTo>
                  <a:lnTo>
                    <a:pt x="4769104" y="10668"/>
                  </a:lnTo>
                  <a:lnTo>
                    <a:pt x="4769104" y="82550"/>
                  </a:lnTo>
                  <a:lnTo>
                    <a:pt x="4735195" y="82550"/>
                  </a:lnTo>
                  <a:lnTo>
                    <a:pt x="4732649" y="73241"/>
                  </a:lnTo>
                  <a:lnTo>
                    <a:pt x="4729781" y="64944"/>
                  </a:lnTo>
                  <a:lnTo>
                    <a:pt x="4704969" y="34417"/>
                  </a:lnTo>
                  <a:lnTo>
                    <a:pt x="4677410" y="28956"/>
                  </a:lnTo>
                  <a:lnTo>
                    <a:pt x="4670532" y="29265"/>
                  </a:lnTo>
                  <a:lnTo>
                    <a:pt x="4634484" y="48641"/>
                  </a:lnTo>
                  <a:lnTo>
                    <a:pt x="4628134" y="63119"/>
                  </a:lnTo>
                  <a:lnTo>
                    <a:pt x="4628134" y="72390"/>
                  </a:lnTo>
                  <a:lnTo>
                    <a:pt x="4646295" y="112783"/>
                  </a:lnTo>
                  <a:lnTo>
                    <a:pt x="4678751" y="134483"/>
                  </a:lnTo>
                  <a:lnTo>
                    <a:pt x="4690491" y="140716"/>
                  </a:lnTo>
                  <a:lnTo>
                    <a:pt x="4704921" y="148595"/>
                  </a:lnTo>
                  <a:lnTo>
                    <a:pt x="4738496" y="171831"/>
                  </a:lnTo>
                  <a:lnTo>
                    <a:pt x="4764278" y="205105"/>
                  </a:lnTo>
                  <a:lnTo>
                    <a:pt x="4772533" y="246761"/>
                  </a:lnTo>
                  <a:lnTo>
                    <a:pt x="4771651" y="261500"/>
                  </a:lnTo>
                  <a:lnTo>
                    <a:pt x="4758436" y="299720"/>
                  </a:lnTo>
                  <a:lnTo>
                    <a:pt x="4730003" y="327491"/>
                  </a:lnTo>
                  <a:lnTo>
                    <a:pt x="4688141" y="343169"/>
                  </a:lnTo>
                  <a:lnTo>
                    <a:pt x="4654804" y="346202"/>
                  </a:lnTo>
                  <a:lnTo>
                    <a:pt x="4642070" y="346013"/>
                  </a:lnTo>
                  <a:lnTo>
                    <a:pt x="4602226" y="343281"/>
                  </a:lnTo>
                  <a:lnTo>
                    <a:pt x="4563006" y="337601"/>
                  </a:lnTo>
                  <a:lnTo>
                    <a:pt x="4550791" y="335025"/>
                  </a:lnTo>
                  <a:lnTo>
                    <a:pt x="4550791" y="258699"/>
                  </a:lnTo>
                  <a:lnTo>
                    <a:pt x="4584700" y="258699"/>
                  </a:lnTo>
                  <a:lnTo>
                    <a:pt x="4588345" y="272512"/>
                  </a:lnTo>
                  <a:lnTo>
                    <a:pt x="4593002" y="284432"/>
                  </a:lnTo>
                  <a:lnTo>
                    <a:pt x="4623292" y="313499"/>
                  </a:lnTo>
                  <a:lnTo>
                    <a:pt x="4647946" y="317119"/>
                  </a:lnTo>
                  <a:lnTo>
                    <a:pt x="4655071" y="316809"/>
                  </a:lnTo>
                  <a:lnTo>
                    <a:pt x="4692904" y="296291"/>
                  </a:lnTo>
                  <a:lnTo>
                    <a:pt x="4699889" y="268605"/>
                  </a:lnTo>
                  <a:lnTo>
                    <a:pt x="4699551" y="261151"/>
                  </a:lnTo>
                  <a:lnTo>
                    <a:pt x="4681817" y="225665"/>
                  </a:lnTo>
                  <a:lnTo>
                    <a:pt x="4640707" y="199009"/>
                  </a:lnTo>
                  <a:lnTo>
                    <a:pt x="4631303" y="194105"/>
                  </a:lnTo>
                  <a:lnTo>
                    <a:pt x="4622339" y="189118"/>
                  </a:lnTo>
                  <a:lnTo>
                    <a:pt x="4584922" y="162101"/>
                  </a:lnTo>
                  <a:lnTo>
                    <a:pt x="4562094" y="128650"/>
                  </a:lnTo>
                  <a:lnTo>
                    <a:pt x="4555998" y="95123"/>
                  </a:lnTo>
                  <a:lnTo>
                    <a:pt x="4556948" y="80454"/>
                  </a:lnTo>
                  <a:lnTo>
                    <a:pt x="4571111" y="43307"/>
                  </a:lnTo>
                  <a:lnTo>
                    <a:pt x="4601346" y="17214"/>
                  </a:lnTo>
                  <a:lnTo>
                    <a:pt x="4645707" y="2762"/>
                  </a:lnTo>
                  <a:lnTo>
                    <a:pt x="4662822" y="690"/>
                  </a:lnTo>
                  <a:lnTo>
                    <a:pt x="4681093" y="0"/>
                  </a:lnTo>
                  <a:close/>
                </a:path>
                <a:path w="4772659" h="346709">
                  <a:moveTo>
                    <a:pt x="3632200" y="0"/>
                  </a:moveTo>
                  <a:lnTo>
                    <a:pt x="3697065" y="10604"/>
                  </a:lnTo>
                  <a:lnTo>
                    <a:pt x="3743452" y="42545"/>
                  </a:lnTo>
                  <a:lnTo>
                    <a:pt x="3771344" y="95329"/>
                  </a:lnTo>
                  <a:lnTo>
                    <a:pt x="3780663" y="168783"/>
                  </a:lnTo>
                  <a:lnTo>
                    <a:pt x="3779972" y="191381"/>
                  </a:lnTo>
                  <a:lnTo>
                    <a:pt x="3774447" y="231576"/>
                  </a:lnTo>
                  <a:lnTo>
                    <a:pt x="3756263" y="279733"/>
                  </a:lnTo>
                  <a:lnTo>
                    <a:pt x="3727573" y="314342"/>
                  </a:lnTo>
                  <a:lnTo>
                    <a:pt x="3689604" y="336042"/>
                  </a:lnTo>
                  <a:lnTo>
                    <a:pt x="3643276" y="345561"/>
                  </a:lnTo>
                  <a:lnTo>
                    <a:pt x="3626231" y="346202"/>
                  </a:lnTo>
                  <a:lnTo>
                    <a:pt x="3592089" y="343535"/>
                  </a:lnTo>
                  <a:lnTo>
                    <a:pt x="3537380" y="322199"/>
                  </a:lnTo>
                  <a:lnTo>
                    <a:pt x="3500882" y="279550"/>
                  </a:lnTo>
                  <a:lnTo>
                    <a:pt x="3482594" y="215733"/>
                  </a:lnTo>
                  <a:lnTo>
                    <a:pt x="3480308" y="175895"/>
                  </a:lnTo>
                  <a:lnTo>
                    <a:pt x="3481405" y="149082"/>
                  </a:lnTo>
                  <a:lnTo>
                    <a:pt x="3490219" y="101457"/>
                  </a:lnTo>
                  <a:lnTo>
                    <a:pt x="3507867" y="62097"/>
                  </a:lnTo>
                  <a:lnTo>
                    <a:pt x="3533965" y="32049"/>
                  </a:lnTo>
                  <a:lnTo>
                    <a:pt x="3568209" y="11572"/>
                  </a:lnTo>
                  <a:lnTo>
                    <a:pt x="3609218" y="1285"/>
                  </a:lnTo>
                  <a:lnTo>
                    <a:pt x="3632200" y="0"/>
                  </a:lnTo>
                  <a:close/>
                </a:path>
                <a:path w="4772659" h="346709">
                  <a:moveTo>
                    <a:pt x="3352673" y="0"/>
                  </a:moveTo>
                  <a:lnTo>
                    <a:pt x="3398012" y="2667"/>
                  </a:lnTo>
                  <a:lnTo>
                    <a:pt x="3440430" y="11684"/>
                  </a:lnTo>
                  <a:lnTo>
                    <a:pt x="3440430" y="83438"/>
                  </a:lnTo>
                  <a:lnTo>
                    <a:pt x="3406648" y="83438"/>
                  </a:lnTo>
                  <a:lnTo>
                    <a:pt x="3403264" y="70365"/>
                  </a:lnTo>
                  <a:lnTo>
                    <a:pt x="3399012" y="59150"/>
                  </a:lnTo>
                  <a:lnTo>
                    <a:pt x="3364099" y="29789"/>
                  </a:lnTo>
                  <a:lnTo>
                    <a:pt x="3354197" y="28956"/>
                  </a:lnTo>
                  <a:lnTo>
                    <a:pt x="3335785" y="31311"/>
                  </a:lnTo>
                  <a:lnTo>
                    <a:pt x="3294888" y="66548"/>
                  </a:lnTo>
                  <a:lnTo>
                    <a:pt x="3279854" y="113141"/>
                  </a:lnTo>
                  <a:lnTo>
                    <a:pt x="3274822" y="177927"/>
                  </a:lnTo>
                  <a:lnTo>
                    <a:pt x="3275984" y="210143"/>
                  </a:lnTo>
                  <a:lnTo>
                    <a:pt x="3285216" y="262098"/>
                  </a:lnTo>
                  <a:lnTo>
                    <a:pt x="3303452" y="297295"/>
                  </a:lnTo>
                  <a:lnTo>
                    <a:pt x="3346958" y="317119"/>
                  </a:lnTo>
                  <a:lnTo>
                    <a:pt x="3355597" y="316739"/>
                  </a:lnTo>
                  <a:lnTo>
                    <a:pt x="3390995" y="298577"/>
                  </a:lnTo>
                  <a:lnTo>
                    <a:pt x="3406521" y="258699"/>
                  </a:lnTo>
                  <a:lnTo>
                    <a:pt x="3440430" y="258699"/>
                  </a:lnTo>
                  <a:lnTo>
                    <a:pt x="3440430" y="333756"/>
                  </a:lnTo>
                  <a:lnTo>
                    <a:pt x="3427096" y="336778"/>
                  </a:lnTo>
                  <a:lnTo>
                    <a:pt x="3379216" y="344487"/>
                  </a:lnTo>
                  <a:lnTo>
                    <a:pt x="3343783" y="346202"/>
                  </a:lnTo>
                  <a:lnTo>
                    <a:pt x="3319160" y="345035"/>
                  </a:lnTo>
                  <a:lnTo>
                    <a:pt x="3277060" y="335700"/>
                  </a:lnTo>
                  <a:lnTo>
                    <a:pt x="3231292" y="304276"/>
                  </a:lnTo>
                  <a:lnTo>
                    <a:pt x="3211576" y="271399"/>
                  </a:lnTo>
                  <a:lnTo>
                    <a:pt x="3199971" y="228901"/>
                  </a:lnTo>
                  <a:lnTo>
                    <a:pt x="3196082" y="176403"/>
                  </a:lnTo>
                  <a:lnTo>
                    <a:pt x="3197223" y="150403"/>
                  </a:lnTo>
                  <a:lnTo>
                    <a:pt x="3206315" y="103643"/>
                  </a:lnTo>
                  <a:lnTo>
                    <a:pt x="3224458" y="64166"/>
                  </a:lnTo>
                  <a:lnTo>
                    <a:pt x="3251319" y="33496"/>
                  </a:lnTo>
                  <a:lnTo>
                    <a:pt x="3286539" y="12162"/>
                  </a:lnTo>
                  <a:lnTo>
                    <a:pt x="3328882" y="1355"/>
                  </a:lnTo>
                  <a:lnTo>
                    <a:pt x="3352673" y="0"/>
                  </a:lnTo>
                  <a:close/>
                </a:path>
                <a:path w="4772659" h="346709">
                  <a:moveTo>
                    <a:pt x="2341372" y="0"/>
                  </a:moveTo>
                  <a:lnTo>
                    <a:pt x="2406237" y="10604"/>
                  </a:lnTo>
                  <a:lnTo>
                    <a:pt x="2452624" y="42545"/>
                  </a:lnTo>
                  <a:lnTo>
                    <a:pt x="2480516" y="95329"/>
                  </a:lnTo>
                  <a:lnTo>
                    <a:pt x="2489835" y="168783"/>
                  </a:lnTo>
                  <a:lnTo>
                    <a:pt x="2489144" y="191381"/>
                  </a:lnTo>
                  <a:lnTo>
                    <a:pt x="2483619" y="231576"/>
                  </a:lnTo>
                  <a:lnTo>
                    <a:pt x="2465435" y="279733"/>
                  </a:lnTo>
                  <a:lnTo>
                    <a:pt x="2436745" y="314342"/>
                  </a:lnTo>
                  <a:lnTo>
                    <a:pt x="2398776" y="336042"/>
                  </a:lnTo>
                  <a:lnTo>
                    <a:pt x="2352448" y="345561"/>
                  </a:lnTo>
                  <a:lnTo>
                    <a:pt x="2335403" y="346202"/>
                  </a:lnTo>
                  <a:lnTo>
                    <a:pt x="2301261" y="343535"/>
                  </a:lnTo>
                  <a:lnTo>
                    <a:pt x="2246552" y="322199"/>
                  </a:lnTo>
                  <a:lnTo>
                    <a:pt x="2210054" y="279550"/>
                  </a:lnTo>
                  <a:lnTo>
                    <a:pt x="2191766" y="215733"/>
                  </a:lnTo>
                  <a:lnTo>
                    <a:pt x="2189480" y="175895"/>
                  </a:lnTo>
                  <a:lnTo>
                    <a:pt x="2190577" y="149082"/>
                  </a:lnTo>
                  <a:lnTo>
                    <a:pt x="2199391" y="101457"/>
                  </a:lnTo>
                  <a:lnTo>
                    <a:pt x="2217039" y="62097"/>
                  </a:lnTo>
                  <a:lnTo>
                    <a:pt x="2243137" y="32049"/>
                  </a:lnTo>
                  <a:lnTo>
                    <a:pt x="2277381" y="11572"/>
                  </a:lnTo>
                  <a:lnTo>
                    <a:pt x="2318390" y="1285"/>
                  </a:lnTo>
                  <a:lnTo>
                    <a:pt x="2341372" y="0"/>
                  </a:lnTo>
                  <a:close/>
                </a:path>
                <a:path w="4772659" h="346709">
                  <a:moveTo>
                    <a:pt x="778129" y="0"/>
                  </a:moveTo>
                  <a:lnTo>
                    <a:pt x="820293" y="2286"/>
                  </a:lnTo>
                  <a:lnTo>
                    <a:pt x="866140" y="10668"/>
                  </a:lnTo>
                  <a:lnTo>
                    <a:pt x="866140" y="82550"/>
                  </a:lnTo>
                  <a:lnTo>
                    <a:pt x="832231" y="82550"/>
                  </a:lnTo>
                  <a:lnTo>
                    <a:pt x="829685" y="73241"/>
                  </a:lnTo>
                  <a:lnTo>
                    <a:pt x="826817" y="64944"/>
                  </a:lnTo>
                  <a:lnTo>
                    <a:pt x="802005" y="34417"/>
                  </a:lnTo>
                  <a:lnTo>
                    <a:pt x="774446" y="28956"/>
                  </a:lnTo>
                  <a:lnTo>
                    <a:pt x="767568" y="29265"/>
                  </a:lnTo>
                  <a:lnTo>
                    <a:pt x="731519" y="48641"/>
                  </a:lnTo>
                  <a:lnTo>
                    <a:pt x="725169" y="63119"/>
                  </a:lnTo>
                  <a:lnTo>
                    <a:pt x="725169" y="72390"/>
                  </a:lnTo>
                  <a:lnTo>
                    <a:pt x="743331" y="112783"/>
                  </a:lnTo>
                  <a:lnTo>
                    <a:pt x="775787" y="134483"/>
                  </a:lnTo>
                  <a:lnTo>
                    <a:pt x="787527" y="140716"/>
                  </a:lnTo>
                  <a:lnTo>
                    <a:pt x="801957" y="148595"/>
                  </a:lnTo>
                  <a:lnTo>
                    <a:pt x="835533" y="171831"/>
                  </a:lnTo>
                  <a:lnTo>
                    <a:pt x="861313" y="205105"/>
                  </a:lnTo>
                  <a:lnTo>
                    <a:pt x="869569" y="246761"/>
                  </a:lnTo>
                  <a:lnTo>
                    <a:pt x="868687" y="261500"/>
                  </a:lnTo>
                  <a:lnTo>
                    <a:pt x="855472" y="299720"/>
                  </a:lnTo>
                  <a:lnTo>
                    <a:pt x="827039" y="327491"/>
                  </a:lnTo>
                  <a:lnTo>
                    <a:pt x="785177" y="343169"/>
                  </a:lnTo>
                  <a:lnTo>
                    <a:pt x="751840" y="346202"/>
                  </a:lnTo>
                  <a:lnTo>
                    <a:pt x="739124" y="346013"/>
                  </a:lnTo>
                  <a:lnTo>
                    <a:pt x="699262" y="343281"/>
                  </a:lnTo>
                  <a:lnTo>
                    <a:pt x="660042" y="337601"/>
                  </a:lnTo>
                  <a:lnTo>
                    <a:pt x="647827" y="335025"/>
                  </a:lnTo>
                  <a:lnTo>
                    <a:pt x="647827" y="258699"/>
                  </a:lnTo>
                  <a:lnTo>
                    <a:pt x="681736" y="258699"/>
                  </a:lnTo>
                  <a:lnTo>
                    <a:pt x="685381" y="272512"/>
                  </a:lnTo>
                  <a:lnTo>
                    <a:pt x="690038" y="284432"/>
                  </a:lnTo>
                  <a:lnTo>
                    <a:pt x="720328" y="313499"/>
                  </a:lnTo>
                  <a:lnTo>
                    <a:pt x="744982" y="317119"/>
                  </a:lnTo>
                  <a:lnTo>
                    <a:pt x="752107" y="316809"/>
                  </a:lnTo>
                  <a:lnTo>
                    <a:pt x="789940" y="296291"/>
                  </a:lnTo>
                  <a:lnTo>
                    <a:pt x="797052" y="268605"/>
                  </a:lnTo>
                  <a:lnTo>
                    <a:pt x="796694" y="261151"/>
                  </a:lnTo>
                  <a:lnTo>
                    <a:pt x="778853" y="225665"/>
                  </a:lnTo>
                  <a:lnTo>
                    <a:pt x="737743" y="199009"/>
                  </a:lnTo>
                  <a:lnTo>
                    <a:pt x="728339" y="194105"/>
                  </a:lnTo>
                  <a:lnTo>
                    <a:pt x="719375" y="189118"/>
                  </a:lnTo>
                  <a:lnTo>
                    <a:pt x="681958" y="162101"/>
                  </a:lnTo>
                  <a:lnTo>
                    <a:pt x="659130" y="128650"/>
                  </a:lnTo>
                  <a:lnTo>
                    <a:pt x="653034" y="95123"/>
                  </a:lnTo>
                  <a:lnTo>
                    <a:pt x="653984" y="80454"/>
                  </a:lnTo>
                  <a:lnTo>
                    <a:pt x="668147" y="43307"/>
                  </a:lnTo>
                  <a:lnTo>
                    <a:pt x="698382" y="17214"/>
                  </a:lnTo>
                  <a:lnTo>
                    <a:pt x="742743" y="2762"/>
                  </a:lnTo>
                  <a:lnTo>
                    <a:pt x="759858" y="690"/>
                  </a:lnTo>
                  <a:lnTo>
                    <a:pt x="7781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93191" y="1600200"/>
            <a:ext cx="7594600" cy="4947285"/>
            <a:chOff x="393191" y="1600200"/>
            <a:chExt cx="7594600" cy="4947285"/>
          </a:xfrm>
        </p:grpSpPr>
        <p:sp>
          <p:nvSpPr>
            <p:cNvPr id="16" name="object 16"/>
            <p:cNvSpPr/>
            <p:nvPr/>
          </p:nvSpPr>
          <p:spPr>
            <a:xfrm>
              <a:off x="457199" y="1600200"/>
              <a:ext cx="7467600" cy="4874260"/>
            </a:xfrm>
            <a:custGeom>
              <a:avLst/>
              <a:gdLst/>
              <a:ahLst/>
              <a:cxnLst/>
              <a:rect l="l" t="t" r="r" b="b"/>
              <a:pathLst>
                <a:path w="7467600" h="4874260">
                  <a:moveTo>
                    <a:pt x="7467600" y="0"/>
                  </a:moveTo>
                  <a:lnTo>
                    <a:pt x="0" y="0"/>
                  </a:lnTo>
                  <a:lnTo>
                    <a:pt x="0" y="4873752"/>
                  </a:lnTo>
                  <a:lnTo>
                    <a:pt x="7467600" y="4873752"/>
                  </a:lnTo>
                  <a:lnTo>
                    <a:pt x="746760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3191" y="4506467"/>
              <a:ext cx="7594092" cy="204063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29513" y="4741926"/>
            <a:ext cx="7125970" cy="146812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475"/>
              </a:spcBef>
            </a:pPr>
            <a:r>
              <a:rPr sz="2600" b="1" spc="-5" dirty="0">
                <a:solidFill>
                  <a:srgbClr val="FFFFFF"/>
                </a:solidFill>
                <a:latin typeface="Cambria"/>
                <a:cs typeface="Cambria"/>
              </a:rPr>
              <a:t>Client goals </a:t>
            </a:r>
            <a:r>
              <a:rPr sz="2600" b="1" dirty="0">
                <a:solidFill>
                  <a:srgbClr val="FFFFFF"/>
                </a:solidFill>
                <a:latin typeface="Cambria"/>
                <a:cs typeface="Cambria"/>
              </a:rPr>
              <a:t>/ </a:t>
            </a:r>
            <a:r>
              <a:rPr sz="2600" b="1" spc="-10" dirty="0">
                <a:solidFill>
                  <a:srgbClr val="FFFFFF"/>
                </a:solidFill>
                <a:latin typeface="Cambria"/>
                <a:cs typeface="Cambria"/>
              </a:rPr>
              <a:t>desired outcomes: </a:t>
            </a:r>
            <a:r>
              <a:rPr sz="2600" b="1" dirty="0">
                <a:solidFill>
                  <a:srgbClr val="FFFFFF"/>
                </a:solidFill>
                <a:latin typeface="Cambria"/>
                <a:cs typeface="Cambria"/>
              </a:rPr>
              <a:t>It </a:t>
            </a:r>
            <a:r>
              <a:rPr sz="2600" b="1" spc="-10" dirty="0">
                <a:solidFill>
                  <a:srgbClr val="FFFFFF"/>
                </a:solidFill>
                <a:latin typeface="Cambria"/>
                <a:cs typeface="Cambria"/>
              </a:rPr>
              <a:t>is </a:t>
            </a:r>
            <a:r>
              <a:rPr sz="2600" b="1" dirty="0">
                <a:solidFill>
                  <a:srgbClr val="FFFFFF"/>
                </a:solidFill>
                <a:latin typeface="Cambria"/>
                <a:cs typeface="Cambria"/>
              </a:rPr>
              <a:t>a specific </a:t>
            </a:r>
            <a:r>
              <a:rPr sz="26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26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Cambria"/>
                <a:cs typeface="Cambria"/>
              </a:rPr>
              <a:t>measurable</a:t>
            </a:r>
            <a:r>
              <a:rPr sz="26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spc="-15" dirty="0">
                <a:solidFill>
                  <a:srgbClr val="FFFFFF"/>
                </a:solidFill>
                <a:latin typeface="Cambria"/>
                <a:cs typeface="Cambria"/>
              </a:rPr>
              <a:t>behavior</a:t>
            </a:r>
            <a:r>
              <a:rPr sz="2600" b="1" spc="5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spc="-5" dirty="0">
                <a:solidFill>
                  <a:srgbClr val="FFFFFF"/>
                </a:solidFill>
                <a:latin typeface="Cambria"/>
                <a:cs typeface="Cambria"/>
              </a:rPr>
              <a:t>or</a:t>
            </a:r>
            <a:r>
              <a:rPr sz="2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Cambria"/>
                <a:cs typeface="Cambria"/>
              </a:rPr>
              <a:t>response</a:t>
            </a:r>
            <a:r>
              <a:rPr sz="2600" b="1" spc="-5" dirty="0">
                <a:solidFill>
                  <a:srgbClr val="FFFFFF"/>
                </a:solidFill>
                <a:latin typeface="Cambria"/>
                <a:cs typeface="Cambria"/>
              </a:rPr>
              <a:t> that </a:t>
            </a:r>
            <a:r>
              <a:rPr sz="2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Cambria"/>
                <a:cs typeface="Cambria"/>
              </a:rPr>
              <a:t>reflects</a:t>
            </a:r>
            <a:r>
              <a:rPr sz="26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6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Cambria"/>
                <a:cs typeface="Cambria"/>
              </a:rPr>
              <a:t>clients</a:t>
            </a:r>
            <a:r>
              <a:rPr sz="26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spc="-5" dirty="0">
                <a:solidFill>
                  <a:srgbClr val="FFFFFF"/>
                </a:solidFill>
                <a:latin typeface="Cambria"/>
                <a:cs typeface="Cambria"/>
              </a:rPr>
              <a:t>highest</a:t>
            </a:r>
            <a:r>
              <a:rPr sz="2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spc="-5" dirty="0">
                <a:solidFill>
                  <a:srgbClr val="FFFFFF"/>
                </a:solidFill>
                <a:latin typeface="Cambria"/>
                <a:cs typeface="Cambria"/>
              </a:rPr>
              <a:t>possible</a:t>
            </a:r>
            <a:r>
              <a:rPr sz="2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spc="-30" dirty="0">
                <a:solidFill>
                  <a:srgbClr val="FFFFFF"/>
                </a:solidFill>
                <a:latin typeface="Cambria"/>
                <a:cs typeface="Cambria"/>
              </a:rPr>
              <a:t>level</a:t>
            </a:r>
            <a:r>
              <a:rPr sz="2600" b="1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spc="5" dirty="0">
                <a:solidFill>
                  <a:srgbClr val="FFFFFF"/>
                </a:solidFill>
                <a:latin typeface="Cambria"/>
                <a:cs typeface="Cambria"/>
              </a:rPr>
              <a:t>of </a:t>
            </a:r>
            <a:r>
              <a:rPr sz="2600" b="1" spc="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Cambria"/>
                <a:cs typeface="Cambria"/>
              </a:rPr>
              <a:t>wellness</a:t>
            </a:r>
            <a:r>
              <a:rPr sz="2600" b="1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spc="-5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26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spc="-5" dirty="0">
                <a:solidFill>
                  <a:srgbClr val="FFFFFF"/>
                </a:solidFill>
                <a:latin typeface="Cambria"/>
                <a:cs typeface="Cambria"/>
              </a:rPr>
              <a:t>independence</a:t>
            </a:r>
            <a:r>
              <a:rPr sz="2600" b="1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spc="-5" dirty="0">
                <a:solidFill>
                  <a:srgbClr val="FFFFFF"/>
                </a:solidFill>
                <a:latin typeface="Cambria"/>
                <a:cs typeface="Cambria"/>
              </a:rPr>
              <a:t>in</a:t>
            </a:r>
            <a:r>
              <a:rPr sz="26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Cambria"/>
                <a:cs typeface="Cambria"/>
              </a:rPr>
              <a:t>function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93191" y="1566672"/>
            <a:ext cx="7594092" cy="3078479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29513" y="2149856"/>
            <a:ext cx="7125334" cy="77152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5080">
              <a:lnSpc>
                <a:spcPts val="2750"/>
              </a:lnSpc>
              <a:spcBef>
                <a:spcPts val="505"/>
              </a:spcBef>
              <a:tabLst>
                <a:tab pos="982980" algn="l"/>
                <a:tab pos="3034665" algn="l"/>
                <a:tab pos="4763135" algn="l"/>
                <a:tab pos="5458460" algn="l"/>
                <a:tab pos="6539230" algn="l"/>
              </a:tabLst>
            </a:pPr>
            <a:r>
              <a:rPr sz="2600" dirty="0">
                <a:solidFill>
                  <a:srgbClr val="FFFFFF"/>
                </a:solidFill>
              </a:rPr>
              <a:t>Af</a:t>
            </a:r>
            <a:r>
              <a:rPr sz="2600" spc="-45" dirty="0">
                <a:solidFill>
                  <a:srgbClr val="FFFFFF"/>
                </a:solidFill>
              </a:rPr>
              <a:t>t</a:t>
            </a:r>
            <a:r>
              <a:rPr sz="2600" dirty="0">
                <a:solidFill>
                  <a:srgbClr val="FFFFFF"/>
                </a:solidFill>
              </a:rPr>
              <a:t>er	establishing	</a:t>
            </a:r>
            <a:r>
              <a:rPr sz="2600" spc="-5" dirty="0">
                <a:solidFill>
                  <a:srgbClr val="FFFFFF"/>
                </a:solidFill>
              </a:rPr>
              <a:t>p</a:t>
            </a:r>
            <a:r>
              <a:rPr sz="2600" spc="5" dirty="0">
                <a:solidFill>
                  <a:srgbClr val="FFFFFF"/>
                </a:solidFill>
              </a:rPr>
              <a:t>r</a:t>
            </a:r>
            <a:r>
              <a:rPr sz="2600" spc="-15" dirty="0">
                <a:solidFill>
                  <a:srgbClr val="FFFFFF"/>
                </a:solidFill>
              </a:rPr>
              <a:t>i</a:t>
            </a:r>
            <a:r>
              <a:rPr sz="2600" dirty="0">
                <a:solidFill>
                  <a:srgbClr val="FFFFFF"/>
                </a:solidFill>
              </a:rPr>
              <a:t>o</a:t>
            </a:r>
            <a:r>
              <a:rPr sz="2600" spc="-5" dirty="0">
                <a:solidFill>
                  <a:srgbClr val="FFFFFF"/>
                </a:solidFill>
              </a:rPr>
              <a:t>riti</a:t>
            </a:r>
            <a:r>
              <a:rPr sz="2600" spc="-20" dirty="0">
                <a:solidFill>
                  <a:srgbClr val="FFFFFF"/>
                </a:solidFill>
              </a:rPr>
              <a:t>e</a:t>
            </a:r>
            <a:r>
              <a:rPr sz="2600" dirty="0">
                <a:solidFill>
                  <a:srgbClr val="FFFFFF"/>
                </a:solidFill>
              </a:rPr>
              <a:t>s,	</a:t>
            </a:r>
            <a:r>
              <a:rPr sz="2600" spc="-5" dirty="0">
                <a:solidFill>
                  <a:srgbClr val="FFFFFF"/>
                </a:solidFill>
              </a:rPr>
              <a:t>t</a:t>
            </a:r>
            <a:r>
              <a:rPr sz="2600" spc="-10" dirty="0">
                <a:solidFill>
                  <a:srgbClr val="FFFFFF"/>
                </a:solidFill>
              </a:rPr>
              <a:t>h</a:t>
            </a:r>
            <a:r>
              <a:rPr sz="2600" dirty="0">
                <a:solidFill>
                  <a:srgbClr val="FFFFFF"/>
                </a:solidFill>
              </a:rPr>
              <a:t>e	nu</a:t>
            </a:r>
            <a:r>
              <a:rPr sz="2600" spc="-10" dirty="0">
                <a:solidFill>
                  <a:srgbClr val="FFFFFF"/>
                </a:solidFill>
              </a:rPr>
              <a:t>r</a:t>
            </a:r>
            <a:r>
              <a:rPr sz="2600" dirty="0">
                <a:solidFill>
                  <a:srgbClr val="FFFFFF"/>
                </a:solidFill>
              </a:rPr>
              <a:t>se	</a:t>
            </a:r>
            <a:r>
              <a:rPr sz="2600" spc="-15" dirty="0">
                <a:solidFill>
                  <a:srgbClr val="FFFFFF"/>
                </a:solidFill>
              </a:rPr>
              <a:t>a</a:t>
            </a:r>
            <a:r>
              <a:rPr sz="2600" dirty="0">
                <a:solidFill>
                  <a:srgbClr val="FFFFFF"/>
                </a:solidFill>
              </a:rPr>
              <a:t>nd  client</a:t>
            </a:r>
            <a:r>
              <a:rPr sz="2600" spc="-15" dirty="0">
                <a:solidFill>
                  <a:srgbClr val="FFFFFF"/>
                </a:solidFill>
              </a:rPr>
              <a:t> </a:t>
            </a:r>
            <a:r>
              <a:rPr sz="2600" dirty="0">
                <a:solidFill>
                  <a:srgbClr val="FFFFFF"/>
                </a:solidFill>
              </a:rPr>
              <a:t>set</a:t>
            </a:r>
            <a:r>
              <a:rPr sz="2600" spc="-10" dirty="0">
                <a:solidFill>
                  <a:srgbClr val="FFFFFF"/>
                </a:solidFill>
              </a:rPr>
              <a:t> </a:t>
            </a:r>
            <a:r>
              <a:rPr sz="2600" spc="-5" dirty="0">
                <a:solidFill>
                  <a:srgbClr val="FFFFFF"/>
                </a:solidFill>
              </a:rPr>
              <a:t>goals</a:t>
            </a:r>
            <a:r>
              <a:rPr sz="2600" spc="-15" dirty="0">
                <a:solidFill>
                  <a:srgbClr val="FFFFFF"/>
                </a:solidFill>
              </a:rPr>
              <a:t> </a:t>
            </a:r>
            <a:r>
              <a:rPr sz="2600" dirty="0">
                <a:solidFill>
                  <a:srgbClr val="FFFFFF"/>
                </a:solidFill>
              </a:rPr>
              <a:t>for</a:t>
            </a:r>
            <a:r>
              <a:rPr sz="2600" spc="-10" dirty="0">
                <a:solidFill>
                  <a:srgbClr val="FFFFFF"/>
                </a:solidFill>
              </a:rPr>
              <a:t> </a:t>
            </a:r>
            <a:r>
              <a:rPr sz="2600" dirty="0">
                <a:solidFill>
                  <a:srgbClr val="FFFFFF"/>
                </a:solidFill>
              </a:rPr>
              <a:t>each</a:t>
            </a:r>
            <a:r>
              <a:rPr sz="2600" spc="-5" dirty="0">
                <a:solidFill>
                  <a:srgbClr val="FFFFFF"/>
                </a:solidFill>
              </a:rPr>
              <a:t> </a:t>
            </a:r>
            <a:r>
              <a:rPr sz="2600" dirty="0">
                <a:solidFill>
                  <a:srgbClr val="FFFFFF"/>
                </a:solidFill>
              </a:rPr>
              <a:t>nursing</a:t>
            </a:r>
            <a:r>
              <a:rPr sz="2600" spc="-35" dirty="0">
                <a:solidFill>
                  <a:srgbClr val="FFFFFF"/>
                </a:solidFill>
              </a:rPr>
              <a:t> </a:t>
            </a:r>
            <a:r>
              <a:rPr sz="2600" spc="-5" dirty="0">
                <a:solidFill>
                  <a:srgbClr val="FFFFFF"/>
                </a:solidFill>
              </a:rPr>
              <a:t>diagnosis</a:t>
            </a:r>
            <a:endParaRPr sz="260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7579" y="611631"/>
            <a:ext cx="6376670" cy="938530"/>
            <a:chOff x="1007579" y="611631"/>
            <a:chExt cx="6376670" cy="938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6974" y="1168908"/>
              <a:ext cx="6256805" cy="3812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2151" y="616203"/>
              <a:ext cx="6353848" cy="57175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33591" y="729995"/>
              <a:ext cx="147320" cy="230504"/>
            </a:xfrm>
            <a:custGeom>
              <a:avLst/>
              <a:gdLst/>
              <a:ahLst/>
              <a:cxnLst/>
              <a:rect l="l" t="t" r="r" b="b"/>
              <a:pathLst>
                <a:path w="147320" h="230505">
                  <a:moveTo>
                    <a:pt x="81915" y="0"/>
                  </a:moveTo>
                  <a:lnTo>
                    <a:pt x="0" y="230377"/>
                  </a:lnTo>
                  <a:lnTo>
                    <a:pt x="147320" y="230377"/>
                  </a:lnTo>
                  <a:lnTo>
                    <a:pt x="8191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2913" y="666114"/>
              <a:ext cx="156972" cy="240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12151" y="616203"/>
              <a:ext cx="6354445" cy="572135"/>
            </a:xfrm>
            <a:custGeom>
              <a:avLst/>
              <a:gdLst/>
              <a:ahLst/>
              <a:cxnLst/>
              <a:rect l="l" t="t" r="r" b="b"/>
              <a:pathLst>
                <a:path w="6354445" h="572135">
                  <a:moveTo>
                    <a:pt x="4689259" y="47879"/>
                  </a:moveTo>
                  <a:lnTo>
                    <a:pt x="4637570" y="62055"/>
                  </a:lnTo>
                  <a:lnTo>
                    <a:pt x="4601121" y="104521"/>
                  </a:lnTo>
                  <a:lnTo>
                    <a:pt x="4579404" y="176641"/>
                  </a:lnTo>
                  <a:lnTo>
                    <a:pt x="4573974" y="224232"/>
                  </a:lnTo>
                  <a:lnTo>
                    <a:pt x="4572165" y="279526"/>
                  </a:lnTo>
                  <a:lnTo>
                    <a:pt x="4574022" y="337391"/>
                  </a:lnTo>
                  <a:lnTo>
                    <a:pt x="4579594" y="387350"/>
                  </a:lnTo>
                  <a:lnTo>
                    <a:pt x="4588881" y="429402"/>
                  </a:lnTo>
                  <a:lnTo>
                    <a:pt x="4618694" y="489960"/>
                  </a:lnTo>
                  <a:lnTo>
                    <a:pt x="4664033" y="520110"/>
                  </a:lnTo>
                  <a:lnTo>
                    <a:pt x="4692561" y="523875"/>
                  </a:lnTo>
                  <a:lnTo>
                    <a:pt x="4707703" y="522805"/>
                  </a:lnTo>
                  <a:lnTo>
                    <a:pt x="4746155" y="506857"/>
                  </a:lnTo>
                  <a:lnTo>
                    <a:pt x="4774587" y="473817"/>
                  </a:lnTo>
                  <a:lnTo>
                    <a:pt x="4793764" y="426100"/>
                  </a:lnTo>
                  <a:lnTo>
                    <a:pt x="4801654" y="387223"/>
                  </a:lnTo>
                  <a:lnTo>
                    <a:pt x="4806051" y="343423"/>
                  </a:lnTo>
                  <a:lnTo>
                    <a:pt x="4807496" y="295529"/>
                  </a:lnTo>
                  <a:lnTo>
                    <a:pt x="4806706" y="256426"/>
                  </a:lnTo>
                  <a:lnTo>
                    <a:pt x="4800316" y="188176"/>
                  </a:lnTo>
                  <a:lnTo>
                    <a:pt x="4787382" y="133167"/>
                  </a:lnTo>
                  <a:lnTo>
                    <a:pt x="4767951" y="91638"/>
                  </a:lnTo>
                  <a:lnTo>
                    <a:pt x="4741872" y="63684"/>
                  </a:lnTo>
                  <a:lnTo>
                    <a:pt x="4689259" y="47879"/>
                  </a:lnTo>
                  <a:close/>
                </a:path>
                <a:path w="6354445" h="572135">
                  <a:moveTo>
                    <a:pt x="2918371" y="47879"/>
                  </a:moveTo>
                  <a:lnTo>
                    <a:pt x="2866682" y="62055"/>
                  </a:lnTo>
                  <a:lnTo>
                    <a:pt x="2830233" y="104521"/>
                  </a:lnTo>
                  <a:lnTo>
                    <a:pt x="2808516" y="176641"/>
                  </a:lnTo>
                  <a:lnTo>
                    <a:pt x="2803086" y="224232"/>
                  </a:lnTo>
                  <a:lnTo>
                    <a:pt x="2801277" y="279526"/>
                  </a:lnTo>
                  <a:lnTo>
                    <a:pt x="2803134" y="337391"/>
                  </a:lnTo>
                  <a:lnTo>
                    <a:pt x="2808706" y="387350"/>
                  </a:lnTo>
                  <a:lnTo>
                    <a:pt x="2817993" y="429402"/>
                  </a:lnTo>
                  <a:lnTo>
                    <a:pt x="2847806" y="489960"/>
                  </a:lnTo>
                  <a:lnTo>
                    <a:pt x="2893145" y="520110"/>
                  </a:lnTo>
                  <a:lnTo>
                    <a:pt x="2921673" y="523875"/>
                  </a:lnTo>
                  <a:lnTo>
                    <a:pt x="2936815" y="522805"/>
                  </a:lnTo>
                  <a:lnTo>
                    <a:pt x="2975267" y="506857"/>
                  </a:lnTo>
                  <a:lnTo>
                    <a:pt x="3003699" y="473817"/>
                  </a:lnTo>
                  <a:lnTo>
                    <a:pt x="3022876" y="426100"/>
                  </a:lnTo>
                  <a:lnTo>
                    <a:pt x="3030766" y="387223"/>
                  </a:lnTo>
                  <a:lnTo>
                    <a:pt x="3035163" y="343423"/>
                  </a:lnTo>
                  <a:lnTo>
                    <a:pt x="3036608" y="295529"/>
                  </a:lnTo>
                  <a:lnTo>
                    <a:pt x="3035818" y="256426"/>
                  </a:lnTo>
                  <a:lnTo>
                    <a:pt x="3029428" y="188176"/>
                  </a:lnTo>
                  <a:lnTo>
                    <a:pt x="3016494" y="133167"/>
                  </a:lnTo>
                  <a:lnTo>
                    <a:pt x="2997063" y="91638"/>
                  </a:lnTo>
                  <a:lnTo>
                    <a:pt x="2970984" y="63684"/>
                  </a:lnTo>
                  <a:lnTo>
                    <a:pt x="2918371" y="47879"/>
                  </a:lnTo>
                  <a:close/>
                </a:path>
                <a:path w="6354445" h="572135">
                  <a:moveTo>
                    <a:pt x="5536730" y="6604"/>
                  </a:moveTo>
                  <a:lnTo>
                    <a:pt x="5751614" y="6604"/>
                  </a:lnTo>
                  <a:lnTo>
                    <a:pt x="5751614" y="33528"/>
                  </a:lnTo>
                  <a:lnTo>
                    <a:pt x="5741835" y="36322"/>
                  </a:lnTo>
                  <a:lnTo>
                    <a:pt x="5734088" y="39243"/>
                  </a:lnTo>
                  <a:lnTo>
                    <a:pt x="5728373" y="42418"/>
                  </a:lnTo>
                  <a:lnTo>
                    <a:pt x="5722531" y="45466"/>
                  </a:lnTo>
                  <a:lnTo>
                    <a:pt x="5718213" y="49784"/>
                  </a:lnTo>
                  <a:lnTo>
                    <a:pt x="5715038" y="55245"/>
                  </a:lnTo>
                  <a:lnTo>
                    <a:pt x="5711863" y="60706"/>
                  </a:lnTo>
                  <a:lnTo>
                    <a:pt x="5709831" y="67691"/>
                  </a:lnTo>
                  <a:lnTo>
                    <a:pt x="5707418" y="108838"/>
                  </a:lnTo>
                  <a:lnTo>
                    <a:pt x="5707418" y="516509"/>
                  </a:lnTo>
                  <a:lnTo>
                    <a:pt x="5786793" y="516509"/>
                  </a:lnTo>
                  <a:lnTo>
                    <a:pt x="5798104" y="516054"/>
                  </a:lnTo>
                  <a:lnTo>
                    <a:pt x="5838228" y="499776"/>
                  </a:lnTo>
                  <a:lnTo>
                    <a:pt x="5863713" y="458085"/>
                  </a:lnTo>
                  <a:lnTo>
                    <a:pt x="5877300" y="410898"/>
                  </a:lnTo>
                  <a:lnTo>
                    <a:pt x="5879757" y="399923"/>
                  </a:lnTo>
                  <a:lnTo>
                    <a:pt x="5935764" y="399923"/>
                  </a:lnTo>
                  <a:lnTo>
                    <a:pt x="5926874" y="565276"/>
                  </a:lnTo>
                  <a:lnTo>
                    <a:pt x="5536730" y="565276"/>
                  </a:lnTo>
                  <a:lnTo>
                    <a:pt x="5536730" y="538226"/>
                  </a:lnTo>
                  <a:lnTo>
                    <a:pt x="5543945" y="536102"/>
                  </a:lnTo>
                  <a:lnTo>
                    <a:pt x="5550350" y="533907"/>
                  </a:lnTo>
                  <a:lnTo>
                    <a:pt x="5578513" y="503174"/>
                  </a:lnTo>
                  <a:lnTo>
                    <a:pt x="5580545" y="462025"/>
                  </a:lnTo>
                  <a:lnTo>
                    <a:pt x="5580545" y="109728"/>
                  </a:lnTo>
                  <a:lnTo>
                    <a:pt x="5578894" y="68580"/>
                  </a:lnTo>
                  <a:lnTo>
                    <a:pt x="5574195" y="56134"/>
                  </a:lnTo>
                  <a:lnTo>
                    <a:pt x="5571401" y="50673"/>
                  </a:lnTo>
                  <a:lnTo>
                    <a:pt x="5536730" y="33528"/>
                  </a:lnTo>
                  <a:lnTo>
                    <a:pt x="5536730" y="6604"/>
                  </a:lnTo>
                  <a:close/>
                </a:path>
                <a:path w="6354445" h="572135">
                  <a:moveTo>
                    <a:pt x="3249206" y="6604"/>
                  </a:moveTo>
                  <a:lnTo>
                    <a:pt x="3645065" y="6604"/>
                  </a:lnTo>
                  <a:lnTo>
                    <a:pt x="3645065" y="136651"/>
                  </a:lnTo>
                  <a:lnTo>
                    <a:pt x="3588931" y="136651"/>
                  </a:lnTo>
                  <a:lnTo>
                    <a:pt x="3582430" y="118792"/>
                  </a:lnTo>
                  <a:lnTo>
                    <a:pt x="3576453" y="104076"/>
                  </a:lnTo>
                  <a:lnTo>
                    <a:pt x="3555672" y="71786"/>
                  </a:lnTo>
                  <a:lnTo>
                    <a:pt x="3513532" y="54981"/>
                  </a:lnTo>
                  <a:lnTo>
                    <a:pt x="3498888" y="54483"/>
                  </a:lnTo>
                  <a:lnTo>
                    <a:pt x="3419894" y="54483"/>
                  </a:lnTo>
                  <a:lnTo>
                    <a:pt x="3419894" y="262763"/>
                  </a:lnTo>
                  <a:lnTo>
                    <a:pt x="3472345" y="262763"/>
                  </a:lnTo>
                  <a:lnTo>
                    <a:pt x="3511476" y="248888"/>
                  </a:lnTo>
                  <a:lnTo>
                    <a:pt x="3528030" y="209692"/>
                  </a:lnTo>
                  <a:lnTo>
                    <a:pt x="3530384" y="197738"/>
                  </a:lnTo>
                  <a:lnTo>
                    <a:pt x="3576612" y="197738"/>
                  </a:lnTo>
                  <a:lnTo>
                    <a:pt x="3576612" y="376174"/>
                  </a:lnTo>
                  <a:lnTo>
                    <a:pt x="3530384" y="376174"/>
                  </a:lnTo>
                  <a:lnTo>
                    <a:pt x="3527842" y="363976"/>
                  </a:lnTo>
                  <a:lnTo>
                    <a:pt x="3525002" y="353266"/>
                  </a:lnTo>
                  <a:lnTo>
                    <a:pt x="3506285" y="319738"/>
                  </a:lnTo>
                  <a:lnTo>
                    <a:pt x="3472345" y="310642"/>
                  </a:lnTo>
                  <a:lnTo>
                    <a:pt x="3419894" y="310642"/>
                  </a:lnTo>
                  <a:lnTo>
                    <a:pt x="3419894" y="462534"/>
                  </a:lnTo>
                  <a:lnTo>
                    <a:pt x="3419967" y="472674"/>
                  </a:lnTo>
                  <a:lnTo>
                    <a:pt x="3425609" y="513588"/>
                  </a:lnTo>
                  <a:lnTo>
                    <a:pt x="3433610" y="524891"/>
                  </a:lnTo>
                  <a:lnTo>
                    <a:pt x="3436785" y="527812"/>
                  </a:lnTo>
                  <a:lnTo>
                    <a:pt x="3441103" y="530351"/>
                  </a:lnTo>
                  <a:lnTo>
                    <a:pt x="3446691" y="532638"/>
                  </a:lnTo>
                  <a:lnTo>
                    <a:pt x="3452279" y="535051"/>
                  </a:lnTo>
                  <a:lnTo>
                    <a:pt x="3459899" y="536829"/>
                  </a:lnTo>
                  <a:lnTo>
                    <a:pt x="3469424" y="538226"/>
                  </a:lnTo>
                  <a:lnTo>
                    <a:pt x="3469424" y="565276"/>
                  </a:lnTo>
                  <a:lnTo>
                    <a:pt x="3249206" y="565276"/>
                  </a:lnTo>
                  <a:lnTo>
                    <a:pt x="3249206" y="538226"/>
                  </a:lnTo>
                  <a:lnTo>
                    <a:pt x="3256421" y="536269"/>
                  </a:lnTo>
                  <a:lnTo>
                    <a:pt x="3262826" y="534193"/>
                  </a:lnTo>
                  <a:lnTo>
                    <a:pt x="3286290" y="516255"/>
                  </a:lnTo>
                  <a:lnTo>
                    <a:pt x="3289211" y="510667"/>
                  </a:lnTo>
                  <a:lnTo>
                    <a:pt x="3292949" y="471485"/>
                  </a:lnTo>
                  <a:lnTo>
                    <a:pt x="3293021" y="462025"/>
                  </a:lnTo>
                  <a:lnTo>
                    <a:pt x="3293021" y="109728"/>
                  </a:lnTo>
                  <a:lnTo>
                    <a:pt x="3291370" y="68580"/>
                  </a:lnTo>
                  <a:lnTo>
                    <a:pt x="3286671" y="56134"/>
                  </a:lnTo>
                  <a:lnTo>
                    <a:pt x="3283877" y="50673"/>
                  </a:lnTo>
                  <a:lnTo>
                    <a:pt x="3249206" y="33528"/>
                  </a:lnTo>
                  <a:lnTo>
                    <a:pt x="3249206" y="6604"/>
                  </a:lnTo>
                  <a:close/>
                </a:path>
                <a:path w="6354445" h="572135">
                  <a:moveTo>
                    <a:pt x="1569758" y="6604"/>
                  </a:moveTo>
                  <a:lnTo>
                    <a:pt x="1975777" y="6604"/>
                  </a:lnTo>
                  <a:lnTo>
                    <a:pt x="1975777" y="136651"/>
                  </a:lnTo>
                  <a:lnTo>
                    <a:pt x="1919770" y="136651"/>
                  </a:lnTo>
                  <a:lnTo>
                    <a:pt x="1913267" y="118792"/>
                  </a:lnTo>
                  <a:lnTo>
                    <a:pt x="1907276" y="104076"/>
                  </a:lnTo>
                  <a:lnTo>
                    <a:pt x="1886496" y="71786"/>
                  </a:lnTo>
                  <a:lnTo>
                    <a:pt x="1844300" y="54981"/>
                  </a:lnTo>
                  <a:lnTo>
                    <a:pt x="1829727" y="54483"/>
                  </a:lnTo>
                  <a:lnTo>
                    <a:pt x="1740446" y="54483"/>
                  </a:lnTo>
                  <a:lnTo>
                    <a:pt x="1740446" y="250951"/>
                  </a:lnTo>
                  <a:lnTo>
                    <a:pt x="1794548" y="250951"/>
                  </a:lnTo>
                  <a:lnTo>
                    <a:pt x="1835188" y="236728"/>
                  </a:lnTo>
                  <a:lnTo>
                    <a:pt x="1852587" y="191897"/>
                  </a:lnTo>
                  <a:lnTo>
                    <a:pt x="1898815" y="191897"/>
                  </a:lnTo>
                  <a:lnTo>
                    <a:pt x="1898815" y="358140"/>
                  </a:lnTo>
                  <a:lnTo>
                    <a:pt x="1852587" y="358140"/>
                  </a:lnTo>
                  <a:lnTo>
                    <a:pt x="1849656" y="346948"/>
                  </a:lnTo>
                  <a:lnTo>
                    <a:pt x="1846570" y="337185"/>
                  </a:lnTo>
                  <a:lnTo>
                    <a:pt x="1823377" y="304038"/>
                  </a:lnTo>
                  <a:lnTo>
                    <a:pt x="1794548" y="298831"/>
                  </a:lnTo>
                  <a:lnTo>
                    <a:pt x="1740446" y="298831"/>
                  </a:lnTo>
                  <a:lnTo>
                    <a:pt x="1740446" y="517271"/>
                  </a:lnTo>
                  <a:lnTo>
                    <a:pt x="1829346" y="517271"/>
                  </a:lnTo>
                  <a:lnTo>
                    <a:pt x="1838871" y="517271"/>
                  </a:lnTo>
                  <a:lnTo>
                    <a:pt x="1871002" y="509143"/>
                  </a:lnTo>
                  <a:lnTo>
                    <a:pt x="1876209" y="506095"/>
                  </a:lnTo>
                  <a:lnTo>
                    <a:pt x="1901478" y="475224"/>
                  </a:lnTo>
                  <a:lnTo>
                    <a:pt x="1916769" y="438864"/>
                  </a:lnTo>
                  <a:lnTo>
                    <a:pt x="1923834" y="415798"/>
                  </a:lnTo>
                  <a:lnTo>
                    <a:pt x="1979841" y="415798"/>
                  </a:lnTo>
                  <a:lnTo>
                    <a:pt x="1972094" y="565276"/>
                  </a:lnTo>
                  <a:lnTo>
                    <a:pt x="1569758" y="565276"/>
                  </a:lnTo>
                  <a:lnTo>
                    <a:pt x="1569758" y="538226"/>
                  </a:lnTo>
                  <a:lnTo>
                    <a:pt x="1576973" y="536106"/>
                  </a:lnTo>
                  <a:lnTo>
                    <a:pt x="1583378" y="533939"/>
                  </a:lnTo>
                  <a:lnTo>
                    <a:pt x="1606842" y="516255"/>
                  </a:lnTo>
                  <a:lnTo>
                    <a:pt x="1609763" y="510667"/>
                  </a:lnTo>
                  <a:lnTo>
                    <a:pt x="1613501" y="471918"/>
                  </a:lnTo>
                  <a:lnTo>
                    <a:pt x="1613573" y="462534"/>
                  </a:lnTo>
                  <a:lnTo>
                    <a:pt x="1613573" y="109728"/>
                  </a:lnTo>
                  <a:lnTo>
                    <a:pt x="1611922" y="68580"/>
                  </a:lnTo>
                  <a:lnTo>
                    <a:pt x="1607223" y="56134"/>
                  </a:lnTo>
                  <a:lnTo>
                    <a:pt x="1604429" y="50673"/>
                  </a:lnTo>
                  <a:lnTo>
                    <a:pt x="1569758" y="33528"/>
                  </a:lnTo>
                  <a:lnTo>
                    <a:pt x="1569758" y="6604"/>
                  </a:lnTo>
                  <a:close/>
                </a:path>
                <a:path w="6354445" h="572135">
                  <a:moveTo>
                    <a:pt x="1054646" y="6604"/>
                  </a:moveTo>
                  <a:lnTo>
                    <a:pt x="1292517" y="6604"/>
                  </a:lnTo>
                  <a:lnTo>
                    <a:pt x="1340999" y="8913"/>
                  </a:lnTo>
                  <a:lnTo>
                    <a:pt x="1383004" y="15843"/>
                  </a:lnTo>
                  <a:lnTo>
                    <a:pt x="1447584" y="43561"/>
                  </a:lnTo>
                  <a:lnTo>
                    <a:pt x="1486271" y="90630"/>
                  </a:lnTo>
                  <a:lnTo>
                    <a:pt x="1499146" y="157607"/>
                  </a:lnTo>
                  <a:lnTo>
                    <a:pt x="1497643" y="183890"/>
                  </a:lnTo>
                  <a:lnTo>
                    <a:pt x="1485590" y="231169"/>
                  </a:lnTo>
                  <a:lnTo>
                    <a:pt x="1461581" y="270958"/>
                  </a:lnTo>
                  <a:lnTo>
                    <a:pt x="1426617" y="301351"/>
                  </a:lnTo>
                  <a:lnTo>
                    <a:pt x="1380674" y="321929"/>
                  </a:lnTo>
                  <a:lnTo>
                    <a:pt x="1323421" y="332216"/>
                  </a:lnTo>
                  <a:lnTo>
                    <a:pt x="1290485" y="333501"/>
                  </a:lnTo>
                  <a:lnTo>
                    <a:pt x="1271482" y="333406"/>
                  </a:lnTo>
                  <a:lnTo>
                    <a:pt x="1254290" y="333121"/>
                  </a:lnTo>
                  <a:lnTo>
                    <a:pt x="1238907" y="332644"/>
                  </a:lnTo>
                  <a:lnTo>
                    <a:pt x="1225334" y="331978"/>
                  </a:lnTo>
                  <a:lnTo>
                    <a:pt x="1225334" y="462915"/>
                  </a:lnTo>
                  <a:lnTo>
                    <a:pt x="1227366" y="501142"/>
                  </a:lnTo>
                  <a:lnTo>
                    <a:pt x="1234224" y="519175"/>
                  </a:lnTo>
                  <a:lnTo>
                    <a:pt x="1237272" y="523621"/>
                  </a:lnTo>
                  <a:lnTo>
                    <a:pt x="1274864" y="538226"/>
                  </a:lnTo>
                  <a:lnTo>
                    <a:pt x="1274864" y="565276"/>
                  </a:lnTo>
                  <a:lnTo>
                    <a:pt x="1054646" y="565276"/>
                  </a:lnTo>
                  <a:lnTo>
                    <a:pt x="1054646" y="538226"/>
                  </a:lnTo>
                  <a:lnTo>
                    <a:pt x="1061861" y="536106"/>
                  </a:lnTo>
                  <a:lnTo>
                    <a:pt x="1068266" y="533939"/>
                  </a:lnTo>
                  <a:lnTo>
                    <a:pt x="1091730" y="516255"/>
                  </a:lnTo>
                  <a:lnTo>
                    <a:pt x="1094651" y="510667"/>
                  </a:lnTo>
                  <a:lnTo>
                    <a:pt x="1098389" y="471918"/>
                  </a:lnTo>
                  <a:lnTo>
                    <a:pt x="1098461" y="462534"/>
                  </a:lnTo>
                  <a:lnTo>
                    <a:pt x="1098461" y="109728"/>
                  </a:lnTo>
                  <a:lnTo>
                    <a:pt x="1096810" y="68580"/>
                  </a:lnTo>
                  <a:lnTo>
                    <a:pt x="1092111" y="56134"/>
                  </a:lnTo>
                  <a:lnTo>
                    <a:pt x="1089317" y="50673"/>
                  </a:lnTo>
                  <a:lnTo>
                    <a:pt x="1054646" y="33528"/>
                  </a:lnTo>
                  <a:lnTo>
                    <a:pt x="1054646" y="6604"/>
                  </a:lnTo>
                  <a:close/>
                </a:path>
                <a:path w="6354445" h="572135">
                  <a:moveTo>
                    <a:pt x="516420" y="6604"/>
                  </a:moveTo>
                  <a:lnTo>
                    <a:pt x="734479" y="6604"/>
                  </a:lnTo>
                  <a:lnTo>
                    <a:pt x="734479" y="33528"/>
                  </a:lnTo>
                  <a:lnTo>
                    <a:pt x="720717" y="37032"/>
                  </a:lnTo>
                  <a:lnTo>
                    <a:pt x="710872" y="43370"/>
                  </a:lnTo>
                  <a:lnTo>
                    <a:pt x="704957" y="52566"/>
                  </a:lnTo>
                  <a:lnTo>
                    <a:pt x="702983" y="64643"/>
                  </a:lnTo>
                  <a:lnTo>
                    <a:pt x="703314" y="70236"/>
                  </a:lnTo>
                  <a:lnTo>
                    <a:pt x="714825" y="107187"/>
                  </a:lnTo>
                  <a:lnTo>
                    <a:pt x="724700" y="129286"/>
                  </a:lnTo>
                  <a:lnTo>
                    <a:pt x="793915" y="283210"/>
                  </a:lnTo>
                  <a:lnTo>
                    <a:pt x="868718" y="132969"/>
                  </a:lnTo>
                  <a:lnTo>
                    <a:pt x="884085" y="95631"/>
                  </a:lnTo>
                  <a:lnTo>
                    <a:pt x="888403" y="65912"/>
                  </a:lnTo>
                  <a:lnTo>
                    <a:pt x="888403" y="56134"/>
                  </a:lnTo>
                  <a:lnTo>
                    <a:pt x="885609" y="48387"/>
                  </a:lnTo>
                  <a:lnTo>
                    <a:pt x="880021" y="42799"/>
                  </a:lnTo>
                  <a:lnTo>
                    <a:pt x="874433" y="37211"/>
                  </a:lnTo>
                  <a:lnTo>
                    <a:pt x="866559" y="34162"/>
                  </a:lnTo>
                  <a:lnTo>
                    <a:pt x="856526" y="33528"/>
                  </a:lnTo>
                  <a:lnTo>
                    <a:pt x="856526" y="6604"/>
                  </a:lnTo>
                  <a:lnTo>
                    <a:pt x="1020610" y="6604"/>
                  </a:lnTo>
                  <a:lnTo>
                    <a:pt x="1020610" y="33528"/>
                  </a:lnTo>
                  <a:lnTo>
                    <a:pt x="1013244" y="35179"/>
                  </a:lnTo>
                  <a:lnTo>
                    <a:pt x="1007148" y="37465"/>
                  </a:lnTo>
                  <a:lnTo>
                    <a:pt x="977271" y="65341"/>
                  </a:lnTo>
                  <a:lnTo>
                    <a:pt x="953379" y="102631"/>
                  </a:lnTo>
                  <a:lnTo>
                    <a:pt x="821347" y="350393"/>
                  </a:lnTo>
                  <a:lnTo>
                    <a:pt x="821347" y="462534"/>
                  </a:lnTo>
                  <a:lnTo>
                    <a:pt x="823379" y="502920"/>
                  </a:lnTo>
                  <a:lnTo>
                    <a:pt x="827062" y="513588"/>
                  </a:lnTo>
                  <a:lnTo>
                    <a:pt x="829221" y="518287"/>
                  </a:lnTo>
                  <a:lnTo>
                    <a:pt x="831888" y="522097"/>
                  </a:lnTo>
                  <a:lnTo>
                    <a:pt x="835063" y="524891"/>
                  </a:lnTo>
                  <a:lnTo>
                    <a:pt x="838111" y="527812"/>
                  </a:lnTo>
                  <a:lnTo>
                    <a:pt x="842556" y="530351"/>
                  </a:lnTo>
                  <a:lnTo>
                    <a:pt x="848144" y="532638"/>
                  </a:lnTo>
                  <a:lnTo>
                    <a:pt x="853732" y="535051"/>
                  </a:lnTo>
                  <a:lnTo>
                    <a:pt x="861225" y="536829"/>
                  </a:lnTo>
                  <a:lnTo>
                    <a:pt x="870877" y="538226"/>
                  </a:lnTo>
                  <a:lnTo>
                    <a:pt x="870877" y="565276"/>
                  </a:lnTo>
                  <a:lnTo>
                    <a:pt x="644944" y="565276"/>
                  </a:lnTo>
                  <a:lnTo>
                    <a:pt x="644944" y="538226"/>
                  </a:lnTo>
                  <a:lnTo>
                    <a:pt x="652899" y="536682"/>
                  </a:lnTo>
                  <a:lnTo>
                    <a:pt x="660009" y="534924"/>
                  </a:lnTo>
                  <a:lnTo>
                    <a:pt x="686600" y="517779"/>
                  </a:lnTo>
                  <a:lnTo>
                    <a:pt x="689902" y="512063"/>
                  </a:lnTo>
                  <a:lnTo>
                    <a:pt x="694378" y="472108"/>
                  </a:lnTo>
                  <a:lnTo>
                    <a:pt x="694474" y="462534"/>
                  </a:lnTo>
                  <a:lnTo>
                    <a:pt x="694474" y="350393"/>
                  </a:lnTo>
                  <a:lnTo>
                    <a:pt x="583476" y="116205"/>
                  </a:lnTo>
                  <a:lnTo>
                    <a:pt x="565473" y="80129"/>
                  </a:lnTo>
                  <a:lnTo>
                    <a:pt x="544868" y="47879"/>
                  </a:lnTo>
                  <a:lnTo>
                    <a:pt x="516420" y="33528"/>
                  </a:lnTo>
                  <a:lnTo>
                    <a:pt x="516420" y="6604"/>
                  </a:lnTo>
                  <a:close/>
                </a:path>
                <a:path w="6354445" h="572135">
                  <a:moveTo>
                    <a:pt x="0" y="6604"/>
                  </a:moveTo>
                  <a:lnTo>
                    <a:pt x="481749" y="6604"/>
                  </a:lnTo>
                  <a:lnTo>
                    <a:pt x="481749" y="150241"/>
                  </a:lnTo>
                  <a:lnTo>
                    <a:pt x="425615" y="150241"/>
                  </a:lnTo>
                  <a:lnTo>
                    <a:pt x="421924" y="137241"/>
                  </a:lnTo>
                  <a:lnTo>
                    <a:pt x="418661" y="126063"/>
                  </a:lnTo>
                  <a:lnTo>
                    <a:pt x="403390" y="86995"/>
                  </a:lnTo>
                  <a:lnTo>
                    <a:pt x="399707" y="80772"/>
                  </a:lnTo>
                  <a:lnTo>
                    <a:pt x="395770" y="75692"/>
                  </a:lnTo>
                  <a:lnTo>
                    <a:pt x="391706" y="71628"/>
                  </a:lnTo>
                  <a:lnTo>
                    <a:pt x="387642" y="67563"/>
                  </a:lnTo>
                  <a:lnTo>
                    <a:pt x="383197" y="64262"/>
                  </a:lnTo>
                  <a:lnTo>
                    <a:pt x="378625" y="61849"/>
                  </a:lnTo>
                  <a:lnTo>
                    <a:pt x="373926" y="59309"/>
                  </a:lnTo>
                  <a:lnTo>
                    <a:pt x="333921" y="54483"/>
                  </a:lnTo>
                  <a:lnTo>
                    <a:pt x="304457" y="54483"/>
                  </a:lnTo>
                  <a:lnTo>
                    <a:pt x="304457" y="462534"/>
                  </a:lnTo>
                  <a:lnTo>
                    <a:pt x="304548" y="472674"/>
                  </a:lnTo>
                  <a:lnTo>
                    <a:pt x="310172" y="513588"/>
                  </a:lnTo>
                  <a:lnTo>
                    <a:pt x="318173" y="524891"/>
                  </a:lnTo>
                  <a:lnTo>
                    <a:pt x="321348" y="527812"/>
                  </a:lnTo>
                  <a:lnTo>
                    <a:pt x="325666" y="530351"/>
                  </a:lnTo>
                  <a:lnTo>
                    <a:pt x="331254" y="532638"/>
                  </a:lnTo>
                  <a:lnTo>
                    <a:pt x="336842" y="535051"/>
                  </a:lnTo>
                  <a:lnTo>
                    <a:pt x="344462" y="536829"/>
                  </a:lnTo>
                  <a:lnTo>
                    <a:pt x="353987" y="538226"/>
                  </a:lnTo>
                  <a:lnTo>
                    <a:pt x="353987" y="565276"/>
                  </a:lnTo>
                  <a:lnTo>
                    <a:pt x="128104" y="565276"/>
                  </a:lnTo>
                  <a:lnTo>
                    <a:pt x="128104" y="538226"/>
                  </a:lnTo>
                  <a:lnTo>
                    <a:pt x="136250" y="536678"/>
                  </a:lnTo>
                  <a:lnTo>
                    <a:pt x="143503" y="534892"/>
                  </a:lnTo>
                  <a:lnTo>
                    <a:pt x="170256" y="517271"/>
                  </a:lnTo>
                  <a:lnTo>
                    <a:pt x="173532" y="511556"/>
                  </a:lnTo>
                  <a:lnTo>
                    <a:pt x="177546" y="471941"/>
                  </a:lnTo>
                  <a:lnTo>
                    <a:pt x="177622" y="462534"/>
                  </a:lnTo>
                  <a:lnTo>
                    <a:pt x="177622" y="54483"/>
                  </a:lnTo>
                  <a:lnTo>
                    <a:pt x="144475" y="54483"/>
                  </a:lnTo>
                  <a:lnTo>
                    <a:pt x="132914" y="54840"/>
                  </a:lnTo>
                  <a:lnTo>
                    <a:pt x="94594" y="67548"/>
                  </a:lnTo>
                  <a:lnTo>
                    <a:pt x="71176" y="101288"/>
                  </a:lnTo>
                  <a:lnTo>
                    <a:pt x="58472" y="140860"/>
                  </a:lnTo>
                  <a:lnTo>
                    <a:pt x="56070" y="150241"/>
                  </a:lnTo>
                  <a:lnTo>
                    <a:pt x="0" y="150241"/>
                  </a:lnTo>
                  <a:lnTo>
                    <a:pt x="0" y="6604"/>
                  </a:lnTo>
                  <a:close/>
                </a:path>
                <a:path w="6354445" h="572135">
                  <a:moveTo>
                    <a:pt x="5185321" y="3683"/>
                  </a:moveTo>
                  <a:lnTo>
                    <a:pt x="5294541" y="3683"/>
                  </a:lnTo>
                  <a:lnTo>
                    <a:pt x="5429669" y="462025"/>
                  </a:lnTo>
                  <a:lnTo>
                    <a:pt x="5433977" y="476317"/>
                  </a:lnTo>
                  <a:lnTo>
                    <a:pt x="5448068" y="511808"/>
                  </a:lnTo>
                  <a:lnTo>
                    <a:pt x="5479857" y="536078"/>
                  </a:lnTo>
                  <a:lnTo>
                    <a:pt x="5488216" y="538226"/>
                  </a:lnTo>
                  <a:lnTo>
                    <a:pt x="5488216" y="565276"/>
                  </a:lnTo>
                  <a:lnTo>
                    <a:pt x="5262283" y="565276"/>
                  </a:lnTo>
                  <a:lnTo>
                    <a:pt x="5262283" y="538226"/>
                  </a:lnTo>
                  <a:lnTo>
                    <a:pt x="5272187" y="536557"/>
                  </a:lnTo>
                  <a:lnTo>
                    <a:pt x="5280745" y="534019"/>
                  </a:lnTo>
                  <a:lnTo>
                    <a:pt x="5303939" y="499745"/>
                  </a:lnTo>
                  <a:lnTo>
                    <a:pt x="5303770" y="493196"/>
                  </a:lnTo>
                  <a:lnTo>
                    <a:pt x="5297350" y="453913"/>
                  </a:lnTo>
                  <a:lnTo>
                    <a:pt x="5280698" y="392049"/>
                  </a:lnTo>
                  <a:lnTo>
                    <a:pt x="5105946" y="392049"/>
                  </a:lnTo>
                  <a:lnTo>
                    <a:pt x="5092357" y="430911"/>
                  </a:lnTo>
                  <a:lnTo>
                    <a:pt x="5081365" y="470473"/>
                  </a:lnTo>
                  <a:lnTo>
                    <a:pt x="5079276" y="495173"/>
                  </a:lnTo>
                  <a:lnTo>
                    <a:pt x="5081941" y="512937"/>
                  </a:lnTo>
                  <a:lnTo>
                    <a:pt x="5089928" y="526034"/>
                  </a:lnTo>
                  <a:lnTo>
                    <a:pt x="5103225" y="534463"/>
                  </a:lnTo>
                  <a:lnTo>
                    <a:pt x="5121821" y="538226"/>
                  </a:lnTo>
                  <a:lnTo>
                    <a:pt x="5121821" y="565276"/>
                  </a:lnTo>
                  <a:lnTo>
                    <a:pt x="4947069" y="565276"/>
                  </a:lnTo>
                  <a:lnTo>
                    <a:pt x="4947069" y="538226"/>
                  </a:lnTo>
                  <a:lnTo>
                    <a:pt x="4954450" y="536916"/>
                  </a:lnTo>
                  <a:lnTo>
                    <a:pt x="4961356" y="534701"/>
                  </a:lnTo>
                  <a:lnTo>
                    <a:pt x="4994567" y="503047"/>
                  </a:lnTo>
                  <a:lnTo>
                    <a:pt x="5014633" y="458343"/>
                  </a:lnTo>
                  <a:lnTo>
                    <a:pt x="5185321" y="3683"/>
                  </a:lnTo>
                  <a:close/>
                </a:path>
                <a:path w="6354445" h="572135">
                  <a:moveTo>
                    <a:pt x="6202845" y="0"/>
                  </a:moveTo>
                  <a:lnTo>
                    <a:pt x="6255655" y="2196"/>
                  </a:lnTo>
                  <a:lnTo>
                    <a:pt x="6307905" y="9271"/>
                  </a:lnTo>
                  <a:lnTo>
                    <a:pt x="6348133" y="17653"/>
                  </a:lnTo>
                  <a:lnTo>
                    <a:pt x="6348133" y="136271"/>
                  </a:lnTo>
                  <a:lnTo>
                    <a:pt x="6291999" y="136271"/>
                  </a:lnTo>
                  <a:lnTo>
                    <a:pt x="6287885" y="120931"/>
                  </a:lnTo>
                  <a:lnTo>
                    <a:pt x="6283188" y="107283"/>
                  </a:lnTo>
                  <a:lnTo>
                    <a:pt x="6258661" y="68405"/>
                  </a:lnTo>
                  <a:lnTo>
                    <a:pt x="6221736" y="50149"/>
                  </a:lnTo>
                  <a:lnTo>
                    <a:pt x="6196622" y="47879"/>
                  </a:lnTo>
                  <a:lnTo>
                    <a:pt x="6185291" y="48400"/>
                  </a:lnTo>
                  <a:lnTo>
                    <a:pt x="6146224" y="60656"/>
                  </a:lnTo>
                  <a:lnTo>
                    <a:pt x="6117882" y="98282"/>
                  </a:lnTo>
                  <a:lnTo>
                    <a:pt x="6115215" y="119507"/>
                  </a:lnTo>
                  <a:lnTo>
                    <a:pt x="6115788" y="131008"/>
                  </a:lnTo>
                  <a:lnTo>
                    <a:pt x="6129843" y="169275"/>
                  </a:lnTo>
                  <a:lnTo>
                    <a:pt x="6167422" y="203156"/>
                  </a:lnTo>
                  <a:lnTo>
                    <a:pt x="6218339" y="232410"/>
                  </a:lnTo>
                  <a:lnTo>
                    <a:pt x="6242205" y="245483"/>
                  </a:lnTo>
                  <a:lnTo>
                    <a:pt x="6281793" y="271200"/>
                  </a:lnTo>
                  <a:lnTo>
                    <a:pt x="6311039" y="296703"/>
                  </a:lnTo>
                  <a:lnTo>
                    <a:pt x="6340132" y="338709"/>
                  </a:lnTo>
                  <a:lnTo>
                    <a:pt x="6352990" y="388643"/>
                  </a:lnTo>
                  <a:lnTo>
                    <a:pt x="6353848" y="407670"/>
                  </a:lnTo>
                  <a:lnTo>
                    <a:pt x="6352393" y="431984"/>
                  </a:lnTo>
                  <a:lnTo>
                    <a:pt x="6340721" y="475660"/>
                  </a:lnTo>
                  <a:lnTo>
                    <a:pt x="6317524" y="512472"/>
                  </a:lnTo>
                  <a:lnTo>
                    <a:pt x="6283563" y="540944"/>
                  </a:lnTo>
                  <a:lnTo>
                    <a:pt x="6239367" y="560609"/>
                  </a:lnTo>
                  <a:lnTo>
                    <a:pt x="6187793" y="570515"/>
                  </a:lnTo>
                  <a:lnTo>
                    <a:pt x="6159411" y="571754"/>
                  </a:lnTo>
                  <a:lnTo>
                    <a:pt x="6138335" y="571466"/>
                  </a:lnTo>
                  <a:lnTo>
                    <a:pt x="6094849" y="569128"/>
                  </a:lnTo>
                  <a:lnTo>
                    <a:pt x="6050177" y="564411"/>
                  </a:lnTo>
                  <a:lnTo>
                    <a:pt x="6007747" y="557553"/>
                  </a:lnTo>
                  <a:lnTo>
                    <a:pt x="5987580" y="553338"/>
                  </a:lnTo>
                  <a:lnTo>
                    <a:pt x="5987580" y="427228"/>
                  </a:lnTo>
                  <a:lnTo>
                    <a:pt x="6043587" y="427228"/>
                  </a:lnTo>
                  <a:lnTo>
                    <a:pt x="6049585" y="450062"/>
                  </a:lnTo>
                  <a:lnTo>
                    <a:pt x="6057287" y="469788"/>
                  </a:lnTo>
                  <a:lnTo>
                    <a:pt x="6091134" y="510373"/>
                  </a:lnTo>
                  <a:lnTo>
                    <a:pt x="6147981" y="523875"/>
                  </a:lnTo>
                  <a:lnTo>
                    <a:pt x="6159768" y="523372"/>
                  </a:lnTo>
                  <a:lnTo>
                    <a:pt x="6200559" y="511012"/>
                  </a:lnTo>
                  <a:lnTo>
                    <a:pt x="6227369" y="479615"/>
                  </a:lnTo>
                  <a:lnTo>
                    <a:pt x="6233960" y="443611"/>
                  </a:lnTo>
                  <a:lnTo>
                    <a:pt x="6233366" y="431369"/>
                  </a:lnTo>
                  <a:lnTo>
                    <a:pt x="6219105" y="390453"/>
                  </a:lnTo>
                  <a:lnTo>
                    <a:pt x="6182783" y="355732"/>
                  </a:lnTo>
                  <a:lnTo>
                    <a:pt x="6136170" y="328675"/>
                  </a:lnTo>
                  <a:lnTo>
                    <a:pt x="6120551" y="320603"/>
                  </a:lnTo>
                  <a:lnTo>
                    <a:pt x="6105705" y="312388"/>
                  </a:lnTo>
                  <a:lnTo>
                    <a:pt x="6065982" y="286722"/>
                  </a:lnTo>
                  <a:lnTo>
                    <a:pt x="6034443" y="257683"/>
                  </a:lnTo>
                  <a:lnTo>
                    <a:pt x="6011672" y="224446"/>
                  </a:lnTo>
                  <a:lnTo>
                    <a:pt x="5998629" y="186372"/>
                  </a:lnTo>
                  <a:lnTo>
                    <a:pt x="5996089" y="157225"/>
                  </a:lnTo>
                  <a:lnTo>
                    <a:pt x="5997658" y="132957"/>
                  </a:lnTo>
                  <a:lnTo>
                    <a:pt x="6010180" y="90181"/>
                  </a:lnTo>
                  <a:lnTo>
                    <a:pt x="6034988" y="55076"/>
                  </a:lnTo>
                  <a:lnTo>
                    <a:pt x="6071132" y="28354"/>
                  </a:lnTo>
                  <a:lnTo>
                    <a:pt x="6117923" y="10233"/>
                  </a:lnTo>
                  <a:lnTo>
                    <a:pt x="6172648" y="1141"/>
                  </a:lnTo>
                  <a:lnTo>
                    <a:pt x="6202845" y="0"/>
                  </a:lnTo>
                  <a:close/>
                </a:path>
                <a:path w="6354445" h="572135">
                  <a:moveTo>
                    <a:pt x="4692942" y="0"/>
                  </a:moveTo>
                  <a:lnTo>
                    <a:pt x="4750302" y="4383"/>
                  </a:lnTo>
                  <a:lnTo>
                    <a:pt x="4800066" y="17541"/>
                  </a:lnTo>
                  <a:lnTo>
                    <a:pt x="4842210" y="39487"/>
                  </a:lnTo>
                  <a:lnTo>
                    <a:pt x="4876711" y="70231"/>
                  </a:lnTo>
                  <a:lnTo>
                    <a:pt x="4903547" y="109547"/>
                  </a:lnTo>
                  <a:lnTo>
                    <a:pt x="4922716" y="157400"/>
                  </a:lnTo>
                  <a:lnTo>
                    <a:pt x="4934218" y="213802"/>
                  </a:lnTo>
                  <a:lnTo>
                    <a:pt x="4938052" y="278765"/>
                  </a:lnTo>
                  <a:lnTo>
                    <a:pt x="4936928" y="316057"/>
                  </a:lnTo>
                  <a:lnTo>
                    <a:pt x="4927872" y="382402"/>
                  </a:lnTo>
                  <a:lnTo>
                    <a:pt x="4909812" y="438030"/>
                  </a:lnTo>
                  <a:lnTo>
                    <a:pt x="4883940" y="483560"/>
                  </a:lnTo>
                  <a:lnTo>
                    <a:pt x="4850477" y="519181"/>
                  </a:lnTo>
                  <a:lnTo>
                    <a:pt x="4810282" y="545419"/>
                  </a:lnTo>
                  <a:lnTo>
                    <a:pt x="4763583" y="562324"/>
                  </a:lnTo>
                  <a:lnTo>
                    <a:pt x="4711335" y="570706"/>
                  </a:lnTo>
                  <a:lnTo>
                    <a:pt x="4683163" y="571754"/>
                  </a:lnTo>
                  <a:lnTo>
                    <a:pt x="4626725" y="567350"/>
                  </a:lnTo>
                  <a:lnTo>
                    <a:pt x="4577800" y="554148"/>
                  </a:lnTo>
                  <a:lnTo>
                    <a:pt x="4536376" y="532159"/>
                  </a:lnTo>
                  <a:lnTo>
                    <a:pt x="4502442" y="501396"/>
                  </a:lnTo>
                  <a:lnTo>
                    <a:pt x="4476032" y="461793"/>
                  </a:lnTo>
                  <a:lnTo>
                    <a:pt x="4457182" y="413464"/>
                  </a:lnTo>
                  <a:lnTo>
                    <a:pt x="4445881" y="356395"/>
                  </a:lnTo>
                  <a:lnTo>
                    <a:pt x="4442117" y="290575"/>
                  </a:lnTo>
                  <a:lnTo>
                    <a:pt x="4443930" y="246237"/>
                  </a:lnTo>
                  <a:lnTo>
                    <a:pt x="4449387" y="205232"/>
                  </a:lnTo>
                  <a:lnTo>
                    <a:pt x="4458512" y="167560"/>
                  </a:lnTo>
                  <a:lnTo>
                    <a:pt x="4487710" y="102524"/>
                  </a:lnTo>
                  <a:lnTo>
                    <a:pt x="4530763" y="52891"/>
                  </a:lnTo>
                  <a:lnTo>
                    <a:pt x="4587268" y="19073"/>
                  </a:lnTo>
                  <a:lnTo>
                    <a:pt x="4655034" y="2119"/>
                  </a:lnTo>
                  <a:lnTo>
                    <a:pt x="4692942" y="0"/>
                  </a:lnTo>
                  <a:close/>
                </a:path>
                <a:path w="6354445" h="572135">
                  <a:moveTo>
                    <a:pt x="4160177" y="0"/>
                  </a:moveTo>
                  <a:lnTo>
                    <a:pt x="4204111" y="1357"/>
                  </a:lnTo>
                  <a:lnTo>
                    <a:pt x="4246187" y="5429"/>
                  </a:lnTo>
                  <a:lnTo>
                    <a:pt x="4286407" y="12215"/>
                  </a:lnTo>
                  <a:lnTo>
                    <a:pt x="4324769" y="21717"/>
                  </a:lnTo>
                  <a:lnTo>
                    <a:pt x="4324769" y="137922"/>
                  </a:lnTo>
                  <a:lnTo>
                    <a:pt x="4268635" y="137922"/>
                  </a:lnTo>
                  <a:lnTo>
                    <a:pt x="4263799" y="121735"/>
                  </a:lnTo>
                  <a:lnTo>
                    <a:pt x="4258617" y="107489"/>
                  </a:lnTo>
                  <a:lnTo>
                    <a:pt x="4233376" y="68675"/>
                  </a:lnTo>
                  <a:lnTo>
                    <a:pt x="4194324" y="50180"/>
                  </a:lnTo>
                  <a:lnTo>
                    <a:pt x="4167162" y="47879"/>
                  </a:lnTo>
                  <a:lnTo>
                    <a:pt x="4147540" y="49426"/>
                  </a:lnTo>
                  <a:lnTo>
                    <a:pt x="4095534" y="72644"/>
                  </a:lnTo>
                  <a:lnTo>
                    <a:pt x="4067736" y="104759"/>
                  </a:lnTo>
                  <a:lnTo>
                    <a:pt x="4046512" y="151637"/>
                  </a:lnTo>
                  <a:lnTo>
                    <a:pt x="4032970" y="213090"/>
                  </a:lnTo>
                  <a:lnTo>
                    <a:pt x="4028478" y="288925"/>
                  </a:lnTo>
                  <a:lnTo>
                    <a:pt x="4029220" y="323548"/>
                  </a:lnTo>
                  <a:lnTo>
                    <a:pt x="4035228" y="385651"/>
                  </a:lnTo>
                  <a:lnTo>
                    <a:pt x="4047351" y="437963"/>
                  </a:lnTo>
                  <a:lnTo>
                    <a:pt x="4065778" y="478817"/>
                  </a:lnTo>
                  <a:lnTo>
                    <a:pt x="4105027" y="516620"/>
                  </a:lnTo>
                  <a:lnTo>
                    <a:pt x="4138587" y="523875"/>
                  </a:lnTo>
                  <a:lnTo>
                    <a:pt x="4155402" y="522539"/>
                  </a:lnTo>
                  <a:lnTo>
                    <a:pt x="4191800" y="502412"/>
                  </a:lnTo>
                  <a:lnTo>
                    <a:pt x="4207873" y="455763"/>
                  </a:lnTo>
                  <a:lnTo>
                    <a:pt x="4208824" y="403856"/>
                  </a:lnTo>
                  <a:lnTo>
                    <a:pt x="4205516" y="364998"/>
                  </a:lnTo>
                  <a:lnTo>
                    <a:pt x="4172865" y="336585"/>
                  </a:lnTo>
                  <a:lnTo>
                    <a:pt x="4164749" y="334010"/>
                  </a:lnTo>
                  <a:lnTo>
                    <a:pt x="4164749" y="306959"/>
                  </a:lnTo>
                  <a:lnTo>
                    <a:pt x="4374299" y="306959"/>
                  </a:lnTo>
                  <a:lnTo>
                    <a:pt x="4374299" y="334010"/>
                  </a:lnTo>
                  <a:lnTo>
                    <a:pt x="4364845" y="337155"/>
                  </a:lnTo>
                  <a:lnTo>
                    <a:pt x="4357058" y="340502"/>
                  </a:lnTo>
                  <a:lnTo>
                    <a:pt x="4335286" y="375673"/>
                  </a:lnTo>
                  <a:lnTo>
                    <a:pt x="4333786" y="404749"/>
                  </a:lnTo>
                  <a:lnTo>
                    <a:pt x="4333786" y="559054"/>
                  </a:lnTo>
                  <a:lnTo>
                    <a:pt x="4274858" y="571373"/>
                  </a:lnTo>
                  <a:lnTo>
                    <a:pt x="4247045" y="541909"/>
                  </a:lnTo>
                  <a:lnTo>
                    <a:pt x="4221778" y="554984"/>
                  </a:lnTo>
                  <a:lnTo>
                    <a:pt x="4194736" y="564308"/>
                  </a:lnTo>
                  <a:lnTo>
                    <a:pt x="4165909" y="569894"/>
                  </a:lnTo>
                  <a:lnTo>
                    <a:pt x="4135285" y="571754"/>
                  </a:lnTo>
                  <a:lnTo>
                    <a:pt x="4079349" y="567396"/>
                  </a:lnTo>
                  <a:lnTo>
                    <a:pt x="4030986" y="554323"/>
                  </a:lnTo>
                  <a:lnTo>
                    <a:pt x="3990195" y="532534"/>
                  </a:lnTo>
                  <a:lnTo>
                    <a:pt x="3956977" y="502031"/>
                  </a:lnTo>
                  <a:lnTo>
                    <a:pt x="3931307" y="462597"/>
                  </a:lnTo>
                  <a:lnTo>
                    <a:pt x="3912971" y="414210"/>
                  </a:lnTo>
                  <a:lnTo>
                    <a:pt x="3901970" y="356870"/>
                  </a:lnTo>
                  <a:lnTo>
                    <a:pt x="3898303" y="290575"/>
                  </a:lnTo>
                  <a:lnTo>
                    <a:pt x="3899610" y="254454"/>
                  </a:lnTo>
                  <a:lnTo>
                    <a:pt x="3910036" y="188974"/>
                  </a:lnTo>
                  <a:lnTo>
                    <a:pt x="3930608" y="132681"/>
                  </a:lnTo>
                  <a:lnTo>
                    <a:pt x="3959564" y="86719"/>
                  </a:lnTo>
                  <a:lnTo>
                    <a:pt x="3996190" y="51240"/>
                  </a:lnTo>
                  <a:lnTo>
                    <a:pt x="4037961" y="25435"/>
                  </a:lnTo>
                  <a:lnTo>
                    <a:pt x="4084256" y="9054"/>
                  </a:lnTo>
                  <a:lnTo>
                    <a:pt x="4134028" y="1002"/>
                  </a:lnTo>
                  <a:lnTo>
                    <a:pt x="4160177" y="0"/>
                  </a:lnTo>
                  <a:close/>
                </a:path>
                <a:path w="6354445" h="572135">
                  <a:moveTo>
                    <a:pt x="2922054" y="0"/>
                  </a:moveTo>
                  <a:lnTo>
                    <a:pt x="2979414" y="4383"/>
                  </a:lnTo>
                  <a:lnTo>
                    <a:pt x="3029178" y="17541"/>
                  </a:lnTo>
                  <a:lnTo>
                    <a:pt x="3071322" y="39487"/>
                  </a:lnTo>
                  <a:lnTo>
                    <a:pt x="3105823" y="70231"/>
                  </a:lnTo>
                  <a:lnTo>
                    <a:pt x="3132659" y="109547"/>
                  </a:lnTo>
                  <a:lnTo>
                    <a:pt x="3151828" y="157400"/>
                  </a:lnTo>
                  <a:lnTo>
                    <a:pt x="3163330" y="213802"/>
                  </a:lnTo>
                  <a:lnTo>
                    <a:pt x="3167164" y="278765"/>
                  </a:lnTo>
                  <a:lnTo>
                    <a:pt x="3166040" y="316057"/>
                  </a:lnTo>
                  <a:lnTo>
                    <a:pt x="3156984" y="382402"/>
                  </a:lnTo>
                  <a:lnTo>
                    <a:pt x="3138924" y="438030"/>
                  </a:lnTo>
                  <a:lnTo>
                    <a:pt x="3113052" y="483560"/>
                  </a:lnTo>
                  <a:lnTo>
                    <a:pt x="3079589" y="519181"/>
                  </a:lnTo>
                  <a:lnTo>
                    <a:pt x="3039394" y="545419"/>
                  </a:lnTo>
                  <a:lnTo>
                    <a:pt x="2992695" y="562324"/>
                  </a:lnTo>
                  <a:lnTo>
                    <a:pt x="2940447" y="570706"/>
                  </a:lnTo>
                  <a:lnTo>
                    <a:pt x="2912275" y="571754"/>
                  </a:lnTo>
                  <a:lnTo>
                    <a:pt x="2855837" y="567350"/>
                  </a:lnTo>
                  <a:lnTo>
                    <a:pt x="2806912" y="554148"/>
                  </a:lnTo>
                  <a:lnTo>
                    <a:pt x="2765488" y="532159"/>
                  </a:lnTo>
                  <a:lnTo>
                    <a:pt x="2731554" y="501396"/>
                  </a:lnTo>
                  <a:lnTo>
                    <a:pt x="2705144" y="461793"/>
                  </a:lnTo>
                  <a:lnTo>
                    <a:pt x="2686294" y="413464"/>
                  </a:lnTo>
                  <a:lnTo>
                    <a:pt x="2674993" y="356395"/>
                  </a:lnTo>
                  <a:lnTo>
                    <a:pt x="2671229" y="290575"/>
                  </a:lnTo>
                  <a:lnTo>
                    <a:pt x="2673042" y="246237"/>
                  </a:lnTo>
                  <a:lnTo>
                    <a:pt x="2678499" y="205232"/>
                  </a:lnTo>
                  <a:lnTo>
                    <a:pt x="2687624" y="167560"/>
                  </a:lnTo>
                  <a:lnTo>
                    <a:pt x="2716822" y="102524"/>
                  </a:lnTo>
                  <a:lnTo>
                    <a:pt x="2759875" y="52891"/>
                  </a:lnTo>
                  <a:lnTo>
                    <a:pt x="2816380" y="19073"/>
                  </a:lnTo>
                  <a:lnTo>
                    <a:pt x="2884146" y="2119"/>
                  </a:lnTo>
                  <a:lnTo>
                    <a:pt x="2922054" y="0"/>
                  </a:lnTo>
                  <a:close/>
                </a:path>
                <a:path w="6354445" h="572135">
                  <a:moveTo>
                    <a:pt x="2264829" y="0"/>
                  </a:moveTo>
                  <a:lnTo>
                    <a:pt x="2317639" y="2196"/>
                  </a:lnTo>
                  <a:lnTo>
                    <a:pt x="2369889" y="9271"/>
                  </a:lnTo>
                  <a:lnTo>
                    <a:pt x="2410117" y="17653"/>
                  </a:lnTo>
                  <a:lnTo>
                    <a:pt x="2410117" y="136271"/>
                  </a:lnTo>
                  <a:lnTo>
                    <a:pt x="2353983" y="136271"/>
                  </a:lnTo>
                  <a:lnTo>
                    <a:pt x="2349869" y="120931"/>
                  </a:lnTo>
                  <a:lnTo>
                    <a:pt x="2345172" y="107283"/>
                  </a:lnTo>
                  <a:lnTo>
                    <a:pt x="2320645" y="68405"/>
                  </a:lnTo>
                  <a:lnTo>
                    <a:pt x="2283720" y="50149"/>
                  </a:lnTo>
                  <a:lnTo>
                    <a:pt x="2258606" y="47879"/>
                  </a:lnTo>
                  <a:lnTo>
                    <a:pt x="2247275" y="48400"/>
                  </a:lnTo>
                  <a:lnTo>
                    <a:pt x="2208208" y="60656"/>
                  </a:lnTo>
                  <a:lnTo>
                    <a:pt x="2179866" y="98282"/>
                  </a:lnTo>
                  <a:lnTo>
                    <a:pt x="2177199" y="119507"/>
                  </a:lnTo>
                  <a:lnTo>
                    <a:pt x="2177772" y="131008"/>
                  </a:lnTo>
                  <a:lnTo>
                    <a:pt x="2191827" y="169275"/>
                  </a:lnTo>
                  <a:lnTo>
                    <a:pt x="2229406" y="203156"/>
                  </a:lnTo>
                  <a:lnTo>
                    <a:pt x="2280323" y="232410"/>
                  </a:lnTo>
                  <a:lnTo>
                    <a:pt x="2304189" y="245483"/>
                  </a:lnTo>
                  <a:lnTo>
                    <a:pt x="2343777" y="271200"/>
                  </a:lnTo>
                  <a:lnTo>
                    <a:pt x="2373023" y="296703"/>
                  </a:lnTo>
                  <a:lnTo>
                    <a:pt x="2402116" y="338709"/>
                  </a:lnTo>
                  <a:lnTo>
                    <a:pt x="2414974" y="388643"/>
                  </a:lnTo>
                  <a:lnTo>
                    <a:pt x="2415832" y="407670"/>
                  </a:lnTo>
                  <a:lnTo>
                    <a:pt x="2414377" y="431984"/>
                  </a:lnTo>
                  <a:lnTo>
                    <a:pt x="2402705" y="475660"/>
                  </a:lnTo>
                  <a:lnTo>
                    <a:pt x="2379508" y="512472"/>
                  </a:lnTo>
                  <a:lnTo>
                    <a:pt x="2345547" y="540944"/>
                  </a:lnTo>
                  <a:lnTo>
                    <a:pt x="2301351" y="560609"/>
                  </a:lnTo>
                  <a:lnTo>
                    <a:pt x="2249777" y="570515"/>
                  </a:lnTo>
                  <a:lnTo>
                    <a:pt x="2221395" y="571754"/>
                  </a:lnTo>
                  <a:lnTo>
                    <a:pt x="2200319" y="571466"/>
                  </a:lnTo>
                  <a:lnTo>
                    <a:pt x="2156833" y="569128"/>
                  </a:lnTo>
                  <a:lnTo>
                    <a:pt x="2112161" y="564411"/>
                  </a:lnTo>
                  <a:lnTo>
                    <a:pt x="2069731" y="557553"/>
                  </a:lnTo>
                  <a:lnTo>
                    <a:pt x="2049564" y="553338"/>
                  </a:lnTo>
                  <a:lnTo>
                    <a:pt x="2049564" y="427228"/>
                  </a:lnTo>
                  <a:lnTo>
                    <a:pt x="2105571" y="427228"/>
                  </a:lnTo>
                  <a:lnTo>
                    <a:pt x="2111569" y="450062"/>
                  </a:lnTo>
                  <a:lnTo>
                    <a:pt x="2119271" y="469788"/>
                  </a:lnTo>
                  <a:lnTo>
                    <a:pt x="2153118" y="510373"/>
                  </a:lnTo>
                  <a:lnTo>
                    <a:pt x="2209965" y="523875"/>
                  </a:lnTo>
                  <a:lnTo>
                    <a:pt x="2221752" y="523372"/>
                  </a:lnTo>
                  <a:lnTo>
                    <a:pt x="2262543" y="511012"/>
                  </a:lnTo>
                  <a:lnTo>
                    <a:pt x="2289353" y="479615"/>
                  </a:lnTo>
                  <a:lnTo>
                    <a:pt x="2295944" y="443611"/>
                  </a:lnTo>
                  <a:lnTo>
                    <a:pt x="2295350" y="431369"/>
                  </a:lnTo>
                  <a:lnTo>
                    <a:pt x="2281089" y="390453"/>
                  </a:lnTo>
                  <a:lnTo>
                    <a:pt x="2244767" y="355732"/>
                  </a:lnTo>
                  <a:lnTo>
                    <a:pt x="2198154" y="328675"/>
                  </a:lnTo>
                  <a:lnTo>
                    <a:pt x="2182535" y="320603"/>
                  </a:lnTo>
                  <a:lnTo>
                    <a:pt x="2167689" y="312388"/>
                  </a:lnTo>
                  <a:lnTo>
                    <a:pt x="2127966" y="286722"/>
                  </a:lnTo>
                  <a:lnTo>
                    <a:pt x="2096427" y="257683"/>
                  </a:lnTo>
                  <a:lnTo>
                    <a:pt x="2073656" y="224446"/>
                  </a:lnTo>
                  <a:lnTo>
                    <a:pt x="2060613" y="186372"/>
                  </a:lnTo>
                  <a:lnTo>
                    <a:pt x="2058073" y="157225"/>
                  </a:lnTo>
                  <a:lnTo>
                    <a:pt x="2059642" y="132957"/>
                  </a:lnTo>
                  <a:lnTo>
                    <a:pt x="2072164" y="90181"/>
                  </a:lnTo>
                  <a:lnTo>
                    <a:pt x="2096972" y="55076"/>
                  </a:lnTo>
                  <a:lnTo>
                    <a:pt x="2133116" y="28354"/>
                  </a:lnTo>
                  <a:lnTo>
                    <a:pt x="2179907" y="10233"/>
                  </a:lnTo>
                  <a:lnTo>
                    <a:pt x="2234632" y="1141"/>
                  </a:lnTo>
                  <a:lnTo>
                    <a:pt x="22648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2648" y="1952244"/>
            <a:ext cx="7158228" cy="417118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351533" y="2579877"/>
            <a:ext cx="2094230" cy="275907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3825" marR="5080" indent="-111760" algn="just">
              <a:lnSpc>
                <a:spcPct val="87900"/>
              </a:lnSpc>
              <a:spcBef>
                <a:spcPts val="1045"/>
              </a:spcBef>
            </a:pPr>
            <a:r>
              <a:rPr sz="6500" b="1" spc="-5" dirty="0">
                <a:latin typeface="Cambria"/>
                <a:cs typeface="Cambria"/>
              </a:rPr>
              <a:t>Short  </a:t>
            </a:r>
            <a:r>
              <a:rPr sz="6500" b="1" spc="-20" dirty="0">
                <a:latin typeface="Cambria"/>
                <a:cs typeface="Cambria"/>
              </a:rPr>
              <a:t>term </a:t>
            </a:r>
            <a:r>
              <a:rPr sz="6500" b="1" spc="-1420" dirty="0">
                <a:latin typeface="Cambria"/>
                <a:cs typeface="Cambria"/>
              </a:rPr>
              <a:t> </a:t>
            </a:r>
            <a:r>
              <a:rPr sz="6500" b="1" spc="-5" dirty="0">
                <a:latin typeface="Cambria"/>
                <a:cs typeface="Cambria"/>
              </a:rPr>
              <a:t>goal</a:t>
            </a:r>
            <a:endParaRPr sz="65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43296" y="2579877"/>
            <a:ext cx="1880235" cy="275907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7145" marR="5080" indent="-5080" algn="just">
              <a:lnSpc>
                <a:spcPct val="87900"/>
              </a:lnSpc>
              <a:spcBef>
                <a:spcPts val="1045"/>
              </a:spcBef>
            </a:pPr>
            <a:r>
              <a:rPr sz="6500" b="1" dirty="0">
                <a:latin typeface="Cambria"/>
                <a:cs typeface="Cambria"/>
              </a:rPr>
              <a:t>Long  </a:t>
            </a:r>
            <a:r>
              <a:rPr sz="6500" b="1" spc="-90" dirty="0">
                <a:latin typeface="Cambria"/>
                <a:cs typeface="Cambria"/>
              </a:rPr>
              <a:t>t</a:t>
            </a:r>
            <a:r>
              <a:rPr sz="6500" b="1" dirty="0">
                <a:latin typeface="Cambria"/>
                <a:cs typeface="Cambria"/>
              </a:rPr>
              <a:t>erm  </a:t>
            </a:r>
            <a:r>
              <a:rPr sz="6500" b="1" spc="-5" dirty="0">
                <a:latin typeface="Cambria"/>
                <a:cs typeface="Cambria"/>
              </a:rPr>
              <a:t>goal</a:t>
            </a:r>
            <a:endParaRPr sz="65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2333" y="749426"/>
            <a:ext cx="6046470" cy="769620"/>
            <a:chOff x="1172333" y="749426"/>
            <a:chExt cx="6046470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333" y="1214979"/>
              <a:ext cx="6046475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9410" y="753998"/>
              <a:ext cx="6031776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545961" y="847089"/>
              <a:ext cx="120650" cy="188595"/>
            </a:xfrm>
            <a:custGeom>
              <a:avLst/>
              <a:gdLst/>
              <a:ahLst/>
              <a:cxnLst/>
              <a:rect l="l" t="t" r="r" b="b"/>
              <a:pathLst>
                <a:path w="120650" h="188594">
                  <a:moveTo>
                    <a:pt x="67056" y="0"/>
                  </a:moveTo>
                  <a:lnTo>
                    <a:pt x="0" y="188595"/>
                  </a:lnTo>
                  <a:lnTo>
                    <a:pt x="120650" y="188595"/>
                  </a:lnTo>
                  <a:lnTo>
                    <a:pt x="6705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3006" y="794003"/>
              <a:ext cx="132080" cy="19596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2869" y="794003"/>
              <a:ext cx="132080" cy="19596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79410" y="753998"/>
              <a:ext cx="6031865" cy="467995"/>
            </a:xfrm>
            <a:custGeom>
              <a:avLst/>
              <a:gdLst/>
              <a:ahLst/>
              <a:cxnLst/>
              <a:rect l="l" t="t" r="r" b="b"/>
              <a:pathLst>
                <a:path w="6031865" h="467994">
                  <a:moveTo>
                    <a:pt x="5013236" y="39242"/>
                  </a:moveTo>
                  <a:lnTo>
                    <a:pt x="4970929" y="50800"/>
                  </a:lnTo>
                  <a:lnTo>
                    <a:pt x="4941100" y="85598"/>
                  </a:lnTo>
                  <a:lnTo>
                    <a:pt x="4923383" y="144541"/>
                  </a:lnTo>
                  <a:lnTo>
                    <a:pt x="4918954" y="183485"/>
                  </a:lnTo>
                  <a:lnTo>
                    <a:pt x="4917478" y="228726"/>
                  </a:lnTo>
                  <a:lnTo>
                    <a:pt x="4919000" y="276066"/>
                  </a:lnTo>
                  <a:lnTo>
                    <a:pt x="4923558" y="316928"/>
                  </a:lnTo>
                  <a:lnTo>
                    <a:pt x="4941735" y="379222"/>
                  </a:lnTo>
                  <a:lnTo>
                    <a:pt x="4972437" y="416305"/>
                  </a:lnTo>
                  <a:lnTo>
                    <a:pt x="5015903" y="428625"/>
                  </a:lnTo>
                  <a:lnTo>
                    <a:pt x="5028359" y="427765"/>
                  </a:lnTo>
                  <a:lnTo>
                    <a:pt x="5068465" y="407138"/>
                  </a:lnTo>
                  <a:lnTo>
                    <a:pt x="5094343" y="362870"/>
                  </a:lnTo>
                  <a:lnTo>
                    <a:pt x="5105184" y="316864"/>
                  </a:lnTo>
                  <a:lnTo>
                    <a:pt x="5109720" y="261786"/>
                  </a:lnTo>
                  <a:lnTo>
                    <a:pt x="5110010" y="241808"/>
                  </a:lnTo>
                  <a:lnTo>
                    <a:pt x="5109363" y="209827"/>
                  </a:lnTo>
                  <a:lnTo>
                    <a:pt x="5104116" y="154011"/>
                  </a:lnTo>
                  <a:lnTo>
                    <a:pt x="5093543" y="109001"/>
                  </a:lnTo>
                  <a:lnTo>
                    <a:pt x="5067719" y="62102"/>
                  </a:lnTo>
                  <a:lnTo>
                    <a:pt x="5029071" y="40671"/>
                  </a:lnTo>
                  <a:lnTo>
                    <a:pt x="5013236" y="39242"/>
                  </a:lnTo>
                  <a:close/>
                </a:path>
                <a:path w="6031865" h="467994">
                  <a:moveTo>
                    <a:pt x="1056932" y="39242"/>
                  </a:moveTo>
                  <a:lnTo>
                    <a:pt x="1014625" y="50800"/>
                  </a:lnTo>
                  <a:lnTo>
                    <a:pt x="984796" y="85598"/>
                  </a:lnTo>
                  <a:lnTo>
                    <a:pt x="967079" y="144541"/>
                  </a:lnTo>
                  <a:lnTo>
                    <a:pt x="962650" y="183485"/>
                  </a:lnTo>
                  <a:lnTo>
                    <a:pt x="961174" y="228726"/>
                  </a:lnTo>
                  <a:lnTo>
                    <a:pt x="962696" y="276066"/>
                  </a:lnTo>
                  <a:lnTo>
                    <a:pt x="967254" y="316928"/>
                  </a:lnTo>
                  <a:lnTo>
                    <a:pt x="985431" y="379222"/>
                  </a:lnTo>
                  <a:lnTo>
                    <a:pt x="1016133" y="416305"/>
                  </a:lnTo>
                  <a:lnTo>
                    <a:pt x="1059599" y="428625"/>
                  </a:lnTo>
                  <a:lnTo>
                    <a:pt x="1072055" y="427765"/>
                  </a:lnTo>
                  <a:lnTo>
                    <a:pt x="1112161" y="407138"/>
                  </a:lnTo>
                  <a:lnTo>
                    <a:pt x="1138039" y="362870"/>
                  </a:lnTo>
                  <a:lnTo>
                    <a:pt x="1148880" y="316864"/>
                  </a:lnTo>
                  <a:lnTo>
                    <a:pt x="1153416" y="261786"/>
                  </a:lnTo>
                  <a:lnTo>
                    <a:pt x="1153706" y="241808"/>
                  </a:lnTo>
                  <a:lnTo>
                    <a:pt x="1153059" y="209827"/>
                  </a:lnTo>
                  <a:lnTo>
                    <a:pt x="1147812" y="154011"/>
                  </a:lnTo>
                  <a:lnTo>
                    <a:pt x="1137239" y="109001"/>
                  </a:lnTo>
                  <a:lnTo>
                    <a:pt x="1111415" y="62102"/>
                  </a:lnTo>
                  <a:lnTo>
                    <a:pt x="1072767" y="40671"/>
                  </a:lnTo>
                  <a:lnTo>
                    <a:pt x="1056932" y="39242"/>
                  </a:lnTo>
                  <a:close/>
                </a:path>
                <a:path w="6031865" h="467994">
                  <a:moveTo>
                    <a:pt x="5705259" y="5334"/>
                  </a:moveTo>
                  <a:lnTo>
                    <a:pt x="5881154" y="5334"/>
                  </a:lnTo>
                  <a:lnTo>
                    <a:pt x="5881154" y="27431"/>
                  </a:lnTo>
                  <a:lnTo>
                    <a:pt x="5873026" y="29717"/>
                  </a:lnTo>
                  <a:lnTo>
                    <a:pt x="5866676" y="32130"/>
                  </a:lnTo>
                  <a:lnTo>
                    <a:pt x="5861977" y="34671"/>
                  </a:lnTo>
                  <a:lnTo>
                    <a:pt x="5857278" y="37211"/>
                  </a:lnTo>
                  <a:lnTo>
                    <a:pt x="5853722" y="40766"/>
                  </a:lnTo>
                  <a:lnTo>
                    <a:pt x="5851182" y="45212"/>
                  </a:lnTo>
                  <a:lnTo>
                    <a:pt x="5848515" y="49656"/>
                  </a:lnTo>
                  <a:lnTo>
                    <a:pt x="5846864" y="55499"/>
                  </a:lnTo>
                  <a:lnTo>
                    <a:pt x="5844959" y="89153"/>
                  </a:lnTo>
                  <a:lnTo>
                    <a:pt x="5844959" y="422655"/>
                  </a:lnTo>
                  <a:lnTo>
                    <a:pt x="5909856" y="422655"/>
                  </a:lnTo>
                  <a:lnTo>
                    <a:pt x="5919095" y="422275"/>
                  </a:lnTo>
                  <a:lnTo>
                    <a:pt x="5956814" y="403897"/>
                  </a:lnTo>
                  <a:lnTo>
                    <a:pt x="5976023" y="365251"/>
                  </a:lnTo>
                  <a:lnTo>
                    <a:pt x="5985929" y="327151"/>
                  </a:lnTo>
                  <a:lnTo>
                    <a:pt x="6031776" y="327151"/>
                  </a:lnTo>
                  <a:lnTo>
                    <a:pt x="6024410" y="462534"/>
                  </a:lnTo>
                  <a:lnTo>
                    <a:pt x="5705259" y="462534"/>
                  </a:lnTo>
                  <a:lnTo>
                    <a:pt x="5705259" y="440309"/>
                  </a:lnTo>
                  <a:lnTo>
                    <a:pt x="5713514" y="438150"/>
                  </a:lnTo>
                  <a:lnTo>
                    <a:pt x="5720118" y="435737"/>
                  </a:lnTo>
                  <a:lnTo>
                    <a:pt x="5724944" y="432942"/>
                  </a:lnTo>
                  <a:lnTo>
                    <a:pt x="5729643" y="430275"/>
                  </a:lnTo>
                  <a:lnTo>
                    <a:pt x="5733326" y="426720"/>
                  </a:lnTo>
                  <a:lnTo>
                    <a:pt x="5741023" y="385746"/>
                  </a:lnTo>
                  <a:lnTo>
                    <a:pt x="5741073" y="378078"/>
                  </a:lnTo>
                  <a:lnTo>
                    <a:pt x="5741073" y="89788"/>
                  </a:lnTo>
                  <a:lnTo>
                    <a:pt x="5738279" y="50418"/>
                  </a:lnTo>
                  <a:lnTo>
                    <a:pt x="5705259" y="27431"/>
                  </a:lnTo>
                  <a:lnTo>
                    <a:pt x="5705259" y="5334"/>
                  </a:lnTo>
                  <a:close/>
                </a:path>
                <a:path w="6031865" h="467994">
                  <a:moveTo>
                    <a:pt x="3631603" y="5334"/>
                  </a:moveTo>
                  <a:lnTo>
                    <a:pt x="3798100" y="5334"/>
                  </a:lnTo>
                  <a:lnTo>
                    <a:pt x="3890810" y="280288"/>
                  </a:lnTo>
                  <a:lnTo>
                    <a:pt x="3991267" y="5334"/>
                  </a:lnTo>
                  <a:lnTo>
                    <a:pt x="4148366" y="5334"/>
                  </a:lnTo>
                  <a:lnTo>
                    <a:pt x="4148366" y="27431"/>
                  </a:lnTo>
                  <a:lnTo>
                    <a:pt x="4140202" y="30031"/>
                  </a:lnTo>
                  <a:lnTo>
                    <a:pt x="4133443" y="32702"/>
                  </a:lnTo>
                  <a:lnTo>
                    <a:pt x="4113456" y="67817"/>
                  </a:lnTo>
                  <a:lnTo>
                    <a:pt x="4112806" y="89153"/>
                  </a:lnTo>
                  <a:lnTo>
                    <a:pt x="4112806" y="378713"/>
                  </a:lnTo>
                  <a:lnTo>
                    <a:pt x="4116235" y="418973"/>
                  </a:lnTo>
                  <a:lnTo>
                    <a:pt x="4148366" y="440309"/>
                  </a:lnTo>
                  <a:lnTo>
                    <a:pt x="4148366" y="462534"/>
                  </a:lnTo>
                  <a:lnTo>
                    <a:pt x="3976535" y="462534"/>
                  </a:lnTo>
                  <a:lnTo>
                    <a:pt x="3976535" y="440309"/>
                  </a:lnTo>
                  <a:lnTo>
                    <a:pt x="3986441" y="437641"/>
                  </a:lnTo>
                  <a:lnTo>
                    <a:pt x="3993172" y="435355"/>
                  </a:lnTo>
                  <a:lnTo>
                    <a:pt x="3996982" y="433324"/>
                  </a:lnTo>
                  <a:lnTo>
                    <a:pt x="4000792" y="431291"/>
                  </a:lnTo>
                  <a:lnTo>
                    <a:pt x="4003713" y="428751"/>
                  </a:lnTo>
                  <a:lnTo>
                    <a:pt x="4005872" y="425450"/>
                  </a:lnTo>
                  <a:lnTo>
                    <a:pt x="4008031" y="422275"/>
                  </a:lnTo>
                  <a:lnTo>
                    <a:pt x="4012095" y="378078"/>
                  </a:lnTo>
                  <a:lnTo>
                    <a:pt x="4012095" y="213995"/>
                  </a:lnTo>
                  <a:lnTo>
                    <a:pt x="4012146" y="199850"/>
                  </a:lnTo>
                  <a:lnTo>
                    <a:pt x="4013111" y="149987"/>
                  </a:lnTo>
                  <a:lnTo>
                    <a:pt x="4014593" y="106838"/>
                  </a:lnTo>
                  <a:lnTo>
                    <a:pt x="4015143" y="97789"/>
                  </a:lnTo>
                  <a:lnTo>
                    <a:pt x="4008031" y="97789"/>
                  </a:lnTo>
                  <a:lnTo>
                    <a:pt x="3993029" y="142081"/>
                  </a:lnTo>
                  <a:lnTo>
                    <a:pt x="3982631" y="170179"/>
                  </a:lnTo>
                  <a:lnTo>
                    <a:pt x="3892842" y="411861"/>
                  </a:lnTo>
                  <a:lnTo>
                    <a:pt x="3833914" y="411861"/>
                  </a:lnTo>
                  <a:lnTo>
                    <a:pt x="3739426" y="140335"/>
                  </a:lnTo>
                  <a:lnTo>
                    <a:pt x="3735427" y="128813"/>
                  </a:lnTo>
                  <a:lnTo>
                    <a:pt x="3731631" y="117316"/>
                  </a:lnTo>
                  <a:lnTo>
                    <a:pt x="3728049" y="105866"/>
                  </a:lnTo>
                  <a:lnTo>
                    <a:pt x="3724694" y="94487"/>
                  </a:lnTo>
                  <a:lnTo>
                    <a:pt x="3718725" y="94487"/>
                  </a:lnTo>
                  <a:lnTo>
                    <a:pt x="3720205" y="123370"/>
                  </a:lnTo>
                  <a:lnTo>
                    <a:pt x="3721233" y="154765"/>
                  </a:lnTo>
                  <a:lnTo>
                    <a:pt x="3721832" y="188660"/>
                  </a:lnTo>
                  <a:lnTo>
                    <a:pt x="3722027" y="225043"/>
                  </a:lnTo>
                  <a:lnTo>
                    <a:pt x="3722027" y="379095"/>
                  </a:lnTo>
                  <a:lnTo>
                    <a:pt x="3722189" y="390546"/>
                  </a:lnTo>
                  <a:lnTo>
                    <a:pt x="3733838" y="429640"/>
                  </a:lnTo>
                  <a:lnTo>
                    <a:pt x="3758222" y="440309"/>
                  </a:lnTo>
                  <a:lnTo>
                    <a:pt x="3758222" y="462534"/>
                  </a:lnTo>
                  <a:lnTo>
                    <a:pt x="3631603" y="462534"/>
                  </a:lnTo>
                  <a:lnTo>
                    <a:pt x="3631603" y="440309"/>
                  </a:lnTo>
                  <a:lnTo>
                    <a:pt x="3639858" y="438150"/>
                  </a:lnTo>
                  <a:lnTo>
                    <a:pt x="3646462" y="435737"/>
                  </a:lnTo>
                  <a:lnTo>
                    <a:pt x="3651288" y="432942"/>
                  </a:lnTo>
                  <a:lnTo>
                    <a:pt x="3656114" y="430275"/>
                  </a:lnTo>
                  <a:lnTo>
                    <a:pt x="3659670" y="426720"/>
                  </a:lnTo>
                  <a:lnTo>
                    <a:pt x="3662083" y="422275"/>
                  </a:lnTo>
                  <a:lnTo>
                    <a:pt x="3664623" y="417829"/>
                  </a:lnTo>
                  <a:lnTo>
                    <a:pt x="3666147" y="412114"/>
                  </a:lnTo>
                  <a:lnTo>
                    <a:pt x="3667544" y="378713"/>
                  </a:lnTo>
                  <a:lnTo>
                    <a:pt x="3667544" y="89153"/>
                  </a:lnTo>
                  <a:lnTo>
                    <a:pt x="3663861" y="48005"/>
                  </a:lnTo>
                  <a:lnTo>
                    <a:pt x="3631603" y="27431"/>
                  </a:lnTo>
                  <a:lnTo>
                    <a:pt x="3631603" y="5334"/>
                  </a:lnTo>
                  <a:close/>
                </a:path>
                <a:path w="6031865" h="467994">
                  <a:moveTo>
                    <a:pt x="3178467" y="5334"/>
                  </a:moveTo>
                  <a:lnTo>
                    <a:pt x="3373793" y="5334"/>
                  </a:lnTo>
                  <a:lnTo>
                    <a:pt x="3392771" y="5689"/>
                  </a:lnTo>
                  <a:lnTo>
                    <a:pt x="3440849" y="10922"/>
                  </a:lnTo>
                  <a:lnTo>
                    <a:pt x="3478425" y="22477"/>
                  </a:lnTo>
                  <a:lnTo>
                    <a:pt x="3512363" y="44600"/>
                  </a:lnTo>
                  <a:lnTo>
                    <a:pt x="3537369" y="84581"/>
                  </a:lnTo>
                  <a:lnTo>
                    <a:pt x="3543846" y="128650"/>
                  </a:lnTo>
                  <a:lnTo>
                    <a:pt x="3543129" y="144460"/>
                  </a:lnTo>
                  <a:lnTo>
                    <a:pt x="3532289" y="184912"/>
                  </a:lnTo>
                  <a:lnTo>
                    <a:pt x="3501174" y="223900"/>
                  </a:lnTo>
                  <a:lnTo>
                    <a:pt x="3464294" y="246207"/>
                  </a:lnTo>
                  <a:lnTo>
                    <a:pt x="3448723" y="253237"/>
                  </a:lnTo>
                  <a:lnTo>
                    <a:pt x="3448723" y="256539"/>
                  </a:lnTo>
                  <a:lnTo>
                    <a:pt x="3489744" y="285114"/>
                  </a:lnTo>
                  <a:lnTo>
                    <a:pt x="3512318" y="317386"/>
                  </a:lnTo>
                  <a:lnTo>
                    <a:pt x="3540163" y="376047"/>
                  </a:lnTo>
                  <a:lnTo>
                    <a:pt x="3547189" y="390334"/>
                  </a:lnTo>
                  <a:lnTo>
                    <a:pt x="3575387" y="428646"/>
                  </a:lnTo>
                  <a:lnTo>
                    <a:pt x="3601123" y="440309"/>
                  </a:lnTo>
                  <a:lnTo>
                    <a:pt x="3601123" y="462534"/>
                  </a:lnTo>
                  <a:lnTo>
                    <a:pt x="3472218" y="462534"/>
                  </a:lnTo>
                  <a:lnTo>
                    <a:pt x="3462191" y="447482"/>
                  </a:lnTo>
                  <a:lnTo>
                    <a:pt x="3451532" y="429180"/>
                  </a:lnTo>
                  <a:lnTo>
                    <a:pt x="3440231" y="407616"/>
                  </a:lnTo>
                  <a:lnTo>
                    <a:pt x="3428276" y="382777"/>
                  </a:lnTo>
                  <a:lnTo>
                    <a:pt x="3402241" y="325500"/>
                  </a:lnTo>
                  <a:lnTo>
                    <a:pt x="3396549" y="313684"/>
                  </a:lnTo>
                  <a:lnTo>
                    <a:pt x="3370745" y="277240"/>
                  </a:lnTo>
                  <a:lnTo>
                    <a:pt x="3337598" y="270637"/>
                  </a:lnTo>
                  <a:lnTo>
                    <a:pt x="3318167" y="270637"/>
                  </a:lnTo>
                  <a:lnTo>
                    <a:pt x="3318167" y="378460"/>
                  </a:lnTo>
                  <a:lnTo>
                    <a:pt x="3318309" y="390082"/>
                  </a:lnTo>
                  <a:lnTo>
                    <a:pt x="3329597" y="429640"/>
                  </a:lnTo>
                  <a:lnTo>
                    <a:pt x="3354362" y="440309"/>
                  </a:lnTo>
                  <a:lnTo>
                    <a:pt x="3354362" y="462534"/>
                  </a:lnTo>
                  <a:lnTo>
                    <a:pt x="3178467" y="462534"/>
                  </a:lnTo>
                  <a:lnTo>
                    <a:pt x="3178467" y="440309"/>
                  </a:lnTo>
                  <a:lnTo>
                    <a:pt x="3186722" y="438150"/>
                  </a:lnTo>
                  <a:lnTo>
                    <a:pt x="3193326" y="435737"/>
                  </a:lnTo>
                  <a:lnTo>
                    <a:pt x="3198152" y="433197"/>
                  </a:lnTo>
                  <a:lnTo>
                    <a:pt x="3202851" y="430656"/>
                  </a:lnTo>
                  <a:lnTo>
                    <a:pt x="3206534" y="426974"/>
                  </a:lnTo>
                  <a:lnTo>
                    <a:pt x="3208820" y="422401"/>
                  </a:lnTo>
                  <a:lnTo>
                    <a:pt x="3211106" y="417829"/>
                  </a:lnTo>
                  <a:lnTo>
                    <a:pt x="3214408" y="378460"/>
                  </a:lnTo>
                  <a:lnTo>
                    <a:pt x="3214408" y="89788"/>
                  </a:lnTo>
                  <a:lnTo>
                    <a:pt x="3211487" y="50418"/>
                  </a:lnTo>
                  <a:lnTo>
                    <a:pt x="3178467" y="27431"/>
                  </a:lnTo>
                  <a:lnTo>
                    <a:pt x="3178467" y="5334"/>
                  </a:lnTo>
                  <a:close/>
                </a:path>
                <a:path w="6031865" h="467994">
                  <a:moveTo>
                    <a:pt x="2782227" y="5334"/>
                  </a:moveTo>
                  <a:lnTo>
                    <a:pt x="3114459" y="5334"/>
                  </a:lnTo>
                  <a:lnTo>
                    <a:pt x="3114459" y="111887"/>
                  </a:lnTo>
                  <a:lnTo>
                    <a:pt x="3068612" y="111887"/>
                  </a:lnTo>
                  <a:lnTo>
                    <a:pt x="3063299" y="97266"/>
                  </a:lnTo>
                  <a:lnTo>
                    <a:pt x="3058404" y="85216"/>
                  </a:lnTo>
                  <a:lnTo>
                    <a:pt x="3031401" y="51053"/>
                  </a:lnTo>
                  <a:lnTo>
                    <a:pt x="2994952" y="44576"/>
                  </a:lnTo>
                  <a:lnTo>
                    <a:pt x="2921927" y="44576"/>
                  </a:lnTo>
                  <a:lnTo>
                    <a:pt x="2921927" y="205359"/>
                  </a:lnTo>
                  <a:lnTo>
                    <a:pt x="2966123" y="205359"/>
                  </a:lnTo>
                  <a:lnTo>
                    <a:pt x="2975902" y="205359"/>
                  </a:lnTo>
                  <a:lnTo>
                    <a:pt x="2983649" y="203962"/>
                  </a:lnTo>
                  <a:lnTo>
                    <a:pt x="2989237" y="201167"/>
                  </a:lnTo>
                  <a:lnTo>
                    <a:pt x="2994825" y="198374"/>
                  </a:lnTo>
                  <a:lnTo>
                    <a:pt x="3013621" y="157099"/>
                  </a:lnTo>
                  <a:lnTo>
                    <a:pt x="3051467" y="157099"/>
                  </a:lnTo>
                  <a:lnTo>
                    <a:pt x="3051467" y="292988"/>
                  </a:lnTo>
                  <a:lnTo>
                    <a:pt x="3013621" y="292988"/>
                  </a:lnTo>
                  <a:lnTo>
                    <a:pt x="3011245" y="283864"/>
                  </a:lnTo>
                  <a:lnTo>
                    <a:pt x="3008715" y="275907"/>
                  </a:lnTo>
                  <a:lnTo>
                    <a:pt x="2984538" y="245872"/>
                  </a:lnTo>
                  <a:lnTo>
                    <a:pt x="2976664" y="244475"/>
                  </a:lnTo>
                  <a:lnTo>
                    <a:pt x="2966123" y="244475"/>
                  </a:lnTo>
                  <a:lnTo>
                    <a:pt x="2921927" y="244475"/>
                  </a:lnTo>
                  <a:lnTo>
                    <a:pt x="2921927" y="423290"/>
                  </a:lnTo>
                  <a:lnTo>
                    <a:pt x="2994571" y="423290"/>
                  </a:lnTo>
                  <a:lnTo>
                    <a:pt x="3002445" y="423290"/>
                  </a:lnTo>
                  <a:lnTo>
                    <a:pt x="3028734" y="416560"/>
                  </a:lnTo>
                  <a:lnTo>
                    <a:pt x="3032925" y="414147"/>
                  </a:lnTo>
                  <a:lnTo>
                    <a:pt x="3036989" y="410845"/>
                  </a:lnTo>
                  <a:lnTo>
                    <a:pt x="3040926" y="406526"/>
                  </a:lnTo>
                  <a:lnTo>
                    <a:pt x="3044863" y="402336"/>
                  </a:lnTo>
                  <a:lnTo>
                    <a:pt x="3048292" y="397763"/>
                  </a:lnTo>
                  <a:lnTo>
                    <a:pt x="3051340" y="392811"/>
                  </a:lnTo>
                  <a:lnTo>
                    <a:pt x="3054388" y="387858"/>
                  </a:lnTo>
                  <a:lnTo>
                    <a:pt x="3068937" y="350234"/>
                  </a:lnTo>
                  <a:lnTo>
                    <a:pt x="3071914" y="340233"/>
                  </a:lnTo>
                  <a:lnTo>
                    <a:pt x="3117761" y="340233"/>
                  </a:lnTo>
                  <a:lnTo>
                    <a:pt x="3111411" y="462534"/>
                  </a:lnTo>
                  <a:lnTo>
                    <a:pt x="2782227" y="462534"/>
                  </a:lnTo>
                  <a:lnTo>
                    <a:pt x="2782227" y="440309"/>
                  </a:lnTo>
                  <a:lnTo>
                    <a:pt x="2790482" y="438150"/>
                  </a:lnTo>
                  <a:lnTo>
                    <a:pt x="2797086" y="435737"/>
                  </a:lnTo>
                  <a:lnTo>
                    <a:pt x="2801912" y="433197"/>
                  </a:lnTo>
                  <a:lnTo>
                    <a:pt x="2806611" y="430656"/>
                  </a:lnTo>
                  <a:lnTo>
                    <a:pt x="2810294" y="426974"/>
                  </a:lnTo>
                  <a:lnTo>
                    <a:pt x="2812580" y="422401"/>
                  </a:lnTo>
                  <a:lnTo>
                    <a:pt x="2814866" y="417829"/>
                  </a:lnTo>
                  <a:lnTo>
                    <a:pt x="2818168" y="378460"/>
                  </a:lnTo>
                  <a:lnTo>
                    <a:pt x="2818168" y="89788"/>
                  </a:lnTo>
                  <a:lnTo>
                    <a:pt x="2815247" y="50418"/>
                  </a:lnTo>
                  <a:lnTo>
                    <a:pt x="2782227" y="27431"/>
                  </a:lnTo>
                  <a:lnTo>
                    <a:pt x="2782227" y="5334"/>
                  </a:lnTo>
                  <a:close/>
                </a:path>
                <a:path w="6031865" h="467994">
                  <a:moveTo>
                    <a:pt x="2333282" y="5334"/>
                  </a:moveTo>
                  <a:lnTo>
                    <a:pt x="2727490" y="5334"/>
                  </a:lnTo>
                  <a:lnTo>
                    <a:pt x="2727490" y="122936"/>
                  </a:lnTo>
                  <a:lnTo>
                    <a:pt x="2681516" y="122936"/>
                  </a:lnTo>
                  <a:lnTo>
                    <a:pt x="2678537" y="112268"/>
                  </a:lnTo>
                  <a:lnTo>
                    <a:pt x="2675880" y="103124"/>
                  </a:lnTo>
                  <a:lnTo>
                    <a:pt x="2660307" y="66166"/>
                  </a:lnTo>
                  <a:lnTo>
                    <a:pt x="2653830" y="58674"/>
                  </a:lnTo>
                  <a:lnTo>
                    <a:pt x="2650401" y="55245"/>
                  </a:lnTo>
                  <a:lnTo>
                    <a:pt x="2628811" y="46100"/>
                  </a:lnTo>
                  <a:lnTo>
                    <a:pt x="2623096" y="45085"/>
                  </a:lnTo>
                  <a:lnTo>
                    <a:pt x="2615730" y="44576"/>
                  </a:lnTo>
                  <a:lnTo>
                    <a:pt x="2606586" y="44576"/>
                  </a:lnTo>
                  <a:lnTo>
                    <a:pt x="2582456" y="44576"/>
                  </a:lnTo>
                  <a:lnTo>
                    <a:pt x="2582456" y="378460"/>
                  </a:lnTo>
                  <a:lnTo>
                    <a:pt x="2582525" y="386792"/>
                  </a:lnTo>
                  <a:lnTo>
                    <a:pt x="2591092" y="427100"/>
                  </a:lnTo>
                  <a:lnTo>
                    <a:pt x="2604427" y="435863"/>
                  </a:lnTo>
                  <a:lnTo>
                    <a:pt x="2608999" y="437768"/>
                  </a:lnTo>
                  <a:lnTo>
                    <a:pt x="2615222" y="439292"/>
                  </a:lnTo>
                  <a:lnTo>
                    <a:pt x="2622969" y="440309"/>
                  </a:lnTo>
                  <a:lnTo>
                    <a:pt x="2622969" y="462534"/>
                  </a:lnTo>
                  <a:lnTo>
                    <a:pt x="2438184" y="462534"/>
                  </a:lnTo>
                  <a:lnTo>
                    <a:pt x="2438184" y="440309"/>
                  </a:lnTo>
                  <a:lnTo>
                    <a:pt x="2447455" y="438785"/>
                  </a:lnTo>
                  <a:lnTo>
                    <a:pt x="2454948" y="436752"/>
                  </a:lnTo>
                  <a:lnTo>
                    <a:pt x="2460409" y="434213"/>
                  </a:lnTo>
                  <a:lnTo>
                    <a:pt x="2465870" y="431546"/>
                  </a:lnTo>
                  <a:lnTo>
                    <a:pt x="2469934" y="427989"/>
                  </a:lnTo>
                  <a:lnTo>
                    <a:pt x="2472601" y="423290"/>
                  </a:lnTo>
                  <a:lnTo>
                    <a:pt x="2475268" y="418591"/>
                  </a:lnTo>
                  <a:lnTo>
                    <a:pt x="2478697" y="378460"/>
                  </a:lnTo>
                  <a:lnTo>
                    <a:pt x="2478697" y="44576"/>
                  </a:lnTo>
                  <a:lnTo>
                    <a:pt x="2451519" y="44576"/>
                  </a:lnTo>
                  <a:lnTo>
                    <a:pt x="2442089" y="44864"/>
                  </a:lnTo>
                  <a:lnTo>
                    <a:pt x="2402116" y="64008"/>
                  </a:lnTo>
                  <a:lnTo>
                    <a:pt x="2385810" y="99290"/>
                  </a:lnTo>
                  <a:lnTo>
                    <a:pt x="2379256" y="122936"/>
                  </a:lnTo>
                  <a:lnTo>
                    <a:pt x="2333282" y="122936"/>
                  </a:lnTo>
                  <a:lnTo>
                    <a:pt x="2333282" y="5334"/>
                  </a:lnTo>
                  <a:close/>
                </a:path>
                <a:path w="6031865" h="467994">
                  <a:moveTo>
                    <a:pt x="1745018" y="5334"/>
                  </a:moveTo>
                  <a:lnTo>
                    <a:pt x="2139226" y="5334"/>
                  </a:lnTo>
                  <a:lnTo>
                    <a:pt x="2139226" y="122936"/>
                  </a:lnTo>
                  <a:lnTo>
                    <a:pt x="2093252" y="122936"/>
                  </a:lnTo>
                  <a:lnTo>
                    <a:pt x="2090273" y="112268"/>
                  </a:lnTo>
                  <a:lnTo>
                    <a:pt x="2087616" y="103124"/>
                  </a:lnTo>
                  <a:lnTo>
                    <a:pt x="2072043" y="66166"/>
                  </a:lnTo>
                  <a:lnTo>
                    <a:pt x="2065566" y="58674"/>
                  </a:lnTo>
                  <a:lnTo>
                    <a:pt x="2062137" y="55245"/>
                  </a:lnTo>
                  <a:lnTo>
                    <a:pt x="2040547" y="46100"/>
                  </a:lnTo>
                  <a:lnTo>
                    <a:pt x="2034832" y="45085"/>
                  </a:lnTo>
                  <a:lnTo>
                    <a:pt x="2027466" y="44576"/>
                  </a:lnTo>
                  <a:lnTo>
                    <a:pt x="2018322" y="44576"/>
                  </a:lnTo>
                  <a:lnTo>
                    <a:pt x="1994192" y="44576"/>
                  </a:lnTo>
                  <a:lnTo>
                    <a:pt x="1994192" y="378460"/>
                  </a:lnTo>
                  <a:lnTo>
                    <a:pt x="1994261" y="386792"/>
                  </a:lnTo>
                  <a:lnTo>
                    <a:pt x="2002828" y="427100"/>
                  </a:lnTo>
                  <a:lnTo>
                    <a:pt x="2016163" y="435863"/>
                  </a:lnTo>
                  <a:lnTo>
                    <a:pt x="2020735" y="437768"/>
                  </a:lnTo>
                  <a:lnTo>
                    <a:pt x="2026958" y="439292"/>
                  </a:lnTo>
                  <a:lnTo>
                    <a:pt x="2034705" y="440309"/>
                  </a:lnTo>
                  <a:lnTo>
                    <a:pt x="2034705" y="462534"/>
                  </a:lnTo>
                  <a:lnTo>
                    <a:pt x="1849920" y="462534"/>
                  </a:lnTo>
                  <a:lnTo>
                    <a:pt x="1849920" y="440309"/>
                  </a:lnTo>
                  <a:lnTo>
                    <a:pt x="1859191" y="438785"/>
                  </a:lnTo>
                  <a:lnTo>
                    <a:pt x="1866684" y="436752"/>
                  </a:lnTo>
                  <a:lnTo>
                    <a:pt x="1872145" y="434213"/>
                  </a:lnTo>
                  <a:lnTo>
                    <a:pt x="1877606" y="431546"/>
                  </a:lnTo>
                  <a:lnTo>
                    <a:pt x="1881670" y="427989"/>
                  </a:lnTo>
                  <a:lnTo>
                    <a:pt x="1884337" y="423290"/>
                  </a:lnTo>
                  <a:lnTo>
                    <a:pt x="1887004" y="418591"/>
                  </a:lnTo>
                  <a:lnTo>
                    <a:pt x="1890433" y="378460"/>
                  </a:lnTo>
                  <a:lnTo>
                    <a:pt x="1890433" y="44576"/>
                  </a:lnTo>
                  <a:lnTo>
                    <a:pt x="1863255" y="44576"/>
                  </a:lnTo>
                  <a:lnTo>
                    <a:pt x="1853825" y="44864"/>
                  </a:lnTo>
                  <a:lnTo>
                    <a:pt x="1813852" y="64008"/>
                  </a:lnTo>
                  <a:lnTo>
                    <a:pt x="1797546" y="99290"/>
                  </a:lnTo>
                  <a:lnTo>
                    <a:pt x="1790992" y="122936"/>
                  </a:lnTo>
                  <a:lnTo>
                    <a:pt x="1745018" y="122936"/>
                  </a:lnTo>
                  <a:lnTo>
                    <a:pt x="1745018" y="5334"/>
                  </a:lnTo>
                  <a:close/>
                </a:path>
                <a:path w="6031865" h="467994">
                  <a:moveTo>
                    <a:pt x="1328331" y="5334"/>
                  </a:moveTo>
                  <a:lnTo>
                    <a:pt x="1523657" y="5334"/>
                  </a:lnTo>
                  <a:lnTo>
                    <a:pt x="1542635" y="5689"/>
                  </a:lnTo>
                  <a:lnTo>
                    <a:pt x="1590713" y="10922"/>
                  </a:lnTo>
                  <a:lnTo>
                    <a:pt x="1628289" y="22477"/>
                  </a:lnTo>
                  <a:lnTo>
                    <a:pt x="1662227" y="44600"/>
                  </a:lnTo>
                  <a:lnTo>
                    <a:pt x="1687233" y="84581"/>
                  </a:lnTo>
                  <a:lnTo>
                    <a:pt x="1693710" y="128650"/>
                  </a:lnTo>
                  <a:lnTo>
                    <a:pt x="1692993" y="144460"/>
                  </a:lnTo>
                  <a:lnTo>
                    <a:pt x="1682153" y="184912"/>
                  </a:lnTo>
                  <a:lnTo>
                    <a:pt x="1651038" y="223900"/>
                  </a:lnTo>
                  <a:lnTo>
                    <a:pt x="1614158" y="246207"/>
                  </a:lnTo>
                  <a:lnTo>
                    <a:pt x="1598587" y="253237"/>
                  </a:lnTo>
                  <a:lnTo>
                    <a:pt x="1598587" y="256539"/>
                  </a:lnTo>
                  <a:lnTo>
                    <a:pt x="1639608" y="285114"/>
                  </a:lnTo>
                  <a:lnTo>
                    <a:pt x="1662182" y="317386"/>
                  </a:lnTo>
                  <a:lnTo>
                    <a:pt x="1690027" y="376047"/>
                  </a:lnTo>
                  <a:lnTo>
                    <a:pt x="1697053" y="390334"/>
                  </a:lnTo>
                  <a:lnTo>
                    <a:pt x="1725251" y="428646"/>
                  </a:lnTo>
                  <a:lnTo>
                    <a:pt x="1750987" y="440309"/>
                  </a:lnTo>
                  <a:lnTo>
                    <a:pt x="1750987" y="462534"/>
                  </a:lnTo>
                  <a:lnTo>
                    <a:pt x="1622082" y="462534"/>
                  </a:lnTo>
                  <a:lnTo>
                    <a:pt x="1612055" y="447482"/>
                  </a:lnTo>
                  <a:lnTo>
                    <a:pt x="1601396" y="429180"/>
                  </a:lnTo>
                  <a:lnTo>
                    <a:pt x="1590095" y="407616"/>
                  </a:lnTo>
                  <a:lnTo>
                    <a:pt x="1578140" y="382777"/>
                  </a:lnTo>
                  <a:lnTo>
                    <a:pt x="1552105" y="325500"/>
                  </a:lnTo>
                  <a:lnTo>
                    <a:pt x="1546413" y="313684"/>
                  </a:lnTo>
                  <a:lnTo>
                    <a:pt x="1520609" y="277240"/>
                  </a:lnTo>
                  <a:lnTo>
                    <a:pt x="1487462" y="270637"/>
                  </a:lnTo>
                  <a:lnTo>
                    <a:pt x="1468031" y="270637"/>
                  </a:lnTo>
                  <a:lnTo>
                    <a:pt x="1468031" y="378460"/>
                  </a:lnTo>
                  <a:lnTo>
                    <a:pt x="1468173" y="390082"/>
                  </a:lnTo>
                  <a:lnTo>
                    <a:pt x="1479461" y="429640"/>
                  </a:lnTo>
                  <a:lnTo>
                    <a:pt x="1504226" y="440309"/>
                  </a:lnTo>
                  <a:lnTo>
                    <a:pt x="1504226" y="462534"/>
                  </a:lnTo>
                  <a:lnTo>
                    <a:pt x="1328331" y="462534"/>
                  </a:lnTo>
                  <a:lnTo>
                    <a:pt x="1328331" y="440309"/>
                  </a:lnTo>
                  <a:lnTo>
                    <a:pt x="1336586" y="438150"/>
                  </a:lnTo>
                  <a:lnTo>
                    <a:pt x="1343190" y="435737"/>
                  </a:lnTo>
                  <a:lnTo>
                    <a:pt x="1348016" y="433197"/>
                  </a:lnTo>
                  <a:lnTo>
                    <a:pt x="1352715" y="430656"/>
                  </a:lnTo>
                  <a:lnTo>
                    <a:pt x="1356398" y="426974"/>
                  </a:lnTo>
                  <a:lnTo>
                    <a:pt x="1358684" y="422401"/>
                  </a:lnTo>
                  <a:lnTo>
                    <a:pt x="1360970" y="417829"/>
                  </a:lnTo>
                  <a:lnTo>
                    <a:pt x="1364272" y="378460"/>
                  </a:lnTo>
                  <a:lnTo>
                    <a:pt x="1364272" y="89788"/>
                  </a:lnTo>
                  <a:lnTo>
                    <a:pt x="1361351" y="50418"/>
                  </a:lnTo>
                  <a:lnTo>
                    <a:pt x="1328331" y="27431"/>
                  </a:lnTo>
                  <a:lnTo>
                    <a:pt x="1328331" y="5334"/>
                  </a:lnTo>
                  <a:close/>
                </a:path>
                <a:path w="6031865" h="467994">
                  <a:moveTo>
                    <a:pt x="356019" y="5334"/>
                  </a:moveTo>
                  <a:lnTo>
                    <a:pt x="531914" y="5334"/>
                  </a:lnTo>
                  <a:lnTo>
                    <a:pt x="531914" y="27431"/>
                  </a:lnTo>
                  <a:lnTo>
                    <a:pt x="523692" y="30051"/>
                  </a:lnTo>
                  <a:lnTo>
                    <a:pt x="516912" y="32765"/>
                  </a:lnTo>
                  <a:lnTo>
                    <a:pt x="496385" y="68310"/>
                  </a:lnTo>
                  <a:lnTo>
                    <a:pt x="495719" y="90042"/>
                  </a:lnTo>
                  <a:lnTo>
                    <a:pt x="495719" y="201929"/>
                  </a:lnTo>
                  <a:lnTo>
                    <a:pt x="647103" y="201929"/>
                  </a:lnTo>
                  <a:lnTo>
                    <a:pt x="647103" y="90042"/>
                  </a:lnTo>
                  <a:lnTo>
                    <a:pt x="643420" y="48133"/>
                  </a:lnTo>
                  <a:lnTo>
                    <a:pt x="611543" y="27431"/>
                  </a:lnTo>
                  <a:lnTo>
                    <a:pt x="611543" y="5334"/>
                  </a:lnTo>
                  <a:lnTo>
                    <a:pt x="786422" y="5334"/>
                  </a:lnTo>
                  <a:lnTo>
                    <a:pt x="786422" y="27431"/>
                  </a:lnTo>
                  <a:lnTo>
                    <a:pt x="776516" y="30099"/>
                  </a:lnTo>
                  <a:lnTo>
                    <a:pt x="769404" y="33020"/>
                  </a:lnTo>
                  <a:lnTo>
                    <a:pt x="764959" y="36067"/>
                  </a:lnTo>
                  <a:lnTo>
                    <a:pt x="760514" y="38988"/>
                  </a:lnTo>
                  <a:lnTo>
                    <a:pt x="757339" y="42925"/>
                  </a:lnTo>
                  <a:lnTo>
                    <a:pt x="755434" y="47625"/>
                  </a:lnTo>
                  <a:lnTo>
                    <a:pt x="753529" y="52324"/>
                  </a:lnTo>
                  <a:lnTo>
                    <a:pt x="752259" y="57530"/>
                  </a:lnTo>
                  <a:lnTo>
                    <a:pt x="750862" y="90042"/>
                  </a:lnTo>
                  <a:lnTo>
                    <a:pt x="750862" y="378460"/>
                  </a:lnTo>
                  <a:lnTo>
                    <a:pt x="754545" y="420115"/>
                  </a:lnTo>
                  <a:lnTo>
                    <a:pt x="786422" y="440309"/>
                  </a:lnTo>
                  <a:lnTo>
                    <a:pt x="786422" y="462534"/>
                  </a:lnTo>
                  <a:lnTo>
                    <a:pt x="611543" y="462534"/>
                  </a:lnTo>
                  <a:lnTo>
                    <a:pt x="611543" y="440309"/>
                  </a:lnTo>
                  <a:lnTo>
                    <a:pt x="620401" y="437830"/>
                  </a:lnTo>
                  <a:lnTo>
                    <a:pt x="627545" y="435340"/>
                  </a:lnTo>
                  <a:lnTo>
                    <a:pt x="646515" y="402066"/>
                  </a:lnTo>
                  <a:lnTo>
                    <a:pt x="647103" y="378460"/>
                  </a:lnTo>
                  <a:lnTo>
                    <a:pt x="647103" y="244093"/>
                  </a:lnTo>
                  <a:lnTo>
                    <a:pt x="495719" y="244093"/>
                  </a:lnTo>
                  <a:lnTo>
                    <a:pt x="495719" y="378460"/>
                  </a:lnTo>
                  <a:lnTo>
                    <a:pt x="495719" y="386206"/>
                  </a:lnTo>
                  <a:lnTo>
                    <a:pt x="502323" y="424434"/>
                  </a:lnTo>
                  <a:lnTo>
                    <a:pt x="531914" y="440309"/>
                  </a:lnTo>
                  <a:lnTo>
                    <a:pt x="531914" y="462534"/>
                  </a:lnTo>
                  <a:lnTo>
                    <a:pt x="356019" y="462534"/>
                  </a:lnTo>
                  <a:lnTo>
                    <a:pt x="356019" y="440309"/>
                  </a:lnTo>
                  <a:lnTo>
                    <a:pt x="364274" y="438150"/>
                  </a:lnTo>
                  <a:lnTo>
                    <a:pt x="370878" y="435737"/>
                  </a:lnTo>
                  <a:lnTo>
                    <a:pt x="391370" y="399409"/>
                  </a:lnTo>
                  <a:lnTo>
                    <a:pt x="391960" y="378460"/>
                  </a:lnTo>
                  <a:lnTo>
                    <a:pt x="391960" y="89788"/>
                  </a:lnTo>
                  <a:lnTo>
                    <a:pt x="389039" y="50418"/>
                  </a:lnTo>
                  <a:lnTo>
                    <a:pt x="356019" y="27431"/>
                  </a:lnTo>
                  <a:lnTo>
                    <a:pt x="356019" y="5334"/>
                  </a:lnTo>
                  <a:close/>
                </a:path>
                <a:path w="6031865" h="467994">
                  <a:moveTo>
                    <a:pt x="5418874" y="3048"/>
                  </a:moveTo>
                  <a:lnTo>
                    <a:pt x="5508282" y="3048"/>
                  </a:lnTo>
                  <a:lnTo>
                    <a:pt x="5618772" y="378078"/>
                  </a:lnTo>
                  <a:lnTo>
                    <a:pt x="5622322" y="389727"/>
                  </a:lnTo>
                  <a:lnTo>
                    <a:pt x="5638838" y="426465"/>
                  </a:lnTo>
                  <a:lnTo>
                    <a:pt x="5644172" y="430784"/>
                  </a:lnTo>
                  <a:lnTo>
                    <a:pt x="5649506" y="435228"/>
                  </a:lnTo>
                  <a:lnTo>
                    <a:pt x="5656999" y="438403"/>
                  </a:lnTo>
                  <a:lnTo>
                    <a:pt x="5666651" y="440309"/>
                  </a:lnTo>
                  <a:lnTo>
                    <a:pt x="5666651" y="462534"/>
                  </a:lnTo>
                  <a:lnTo>
                    <a:pt x="5481739" y="462534"/>
                  </a:lnTo>
                  <a:lnTo>
                    <a:pt x="5481739" y="440309"/>
                  </a:lnTo>
                  <a:lnTo>
                    <a:pt x="5489928" y="438979"/>
                  </a:lnTo>
                  <a:lnTo>
                    <a:pt x="5496963" y="436911"/>
                  </a:lnTo>
                  <a:lnTo>
                    <a:pt x="5502831" y="434129"/>
                  </a:lnTo>
                  <a:lnTo>
                    <a:pt x="5507520" y="430656"/>
                  </a:lnTo>
                  <a:lnTo>
                    <a:pt x="5513108" y="425576"/>
                  </a:lnTo>
                  <a:lnTo>
                    <a:pt x="5515902" y="418211"/>
                  </a:lnTo>
                  <a:lnTo>
                    <a:pt x="5515902" y="408939"/>
                  </a:lnTo>
                  <a:lnTo>
                    <a:pt x="5515902" y="401954"/>
                  </a:lnTo>
                  <a:lnTo>
                    <a:pt x="5508365" y="362983"/>
                  </a:lnTo>
                  <a:lnTo>
                    <a:pt x="5496852" y="320801"/>
                  </a:lnTo>
                  <a:lnTo>
                    <a:pt x="5353850" y="320801"/>
                  </a:lnTo>
                  <a:lnTo>
                    <a:pt x="5340592" y="359298"/>
                  </a:lnTo>
                  <a:lnTo>
                    <a:pt x="5332323" y="398303"/>
                  </a:lnTo>
                  <a:lnTo>
                    <a:pt x="5332133" y="405256"/>
                  </a:lnTo>
                  <a:lnTo>
                    <a:pt x="5334302" y="419735"/>
                  </a:lnTo>
                  <a:lnTo>
                    <a:pt x="5340816" y="430403"/>
                  </a:lnTo>
                  <a:lnTo>
                    <a:pt x="5351689" y="437261"/>
                  </a:lnTo>
                  <a:lnTo>
                    <a:pt x="5366931" y="440309"/>
                  </a:lnTo>
                  <a:lnTo>
                    <a:pt x="5366931" y="462534"/>
                  </a:lnTo>
                  <a:lnTo>
                    <a:pt x="5223929" y="462534"/>
                  </a:lnTo>
                  <a:lnTo>
                    <a:pt x="5223929" y="440309"/>
                  </a:lnTo>
                  <a:lnTo>
                    <a:pt x="5232184" y="439420"/>
                  </a:lnTo>
                  <a:lnTo>
                    <a:pt x="5239423" y="436625"/>
                  </a:lnTo>
                  <a:lnTo>
                    <a:pt x="5266690" y="404534"/>
                  </a:lnTo>
                  <a:lnTo>
                    <a:pt x="5279174" y="375030"/>
                  </a:lnTo>
                  <a:lnTo>
                    <a:pt x="5418874" y="3048"/>
                  </a:lnTo>
                  <a:close/>
                </a:path>
                <a:path w="6031865" h="467994">
                  <a:moveTo>
                    <a:pt x="5016284" y="0"/>
                  </a:moveTo>
                  <a:lnTo>
                    <a:pt x="5063246" y="3593"/>
                  </a:lnTo>
                  <a:lnTo>
                    <a:pt x="5103945" y="14366"/>
                  </a:lnTo>
                  <a:lnTo>
                    <a:pt x="5138406" y="32307"/>
                  </a:lnTo>
                  <a:lnTo>
                    <a:pt x="5188635" y="89646"/>
                  </a:lnTo>
                  <a:lnTo>
                    <a:pt x="5204307" y="128841"/>
                  </a:lnTo>
                  <a:lnTo>
                    <a:pt x="5213693" y="174990"/>
                  </a:lnTo>
                  <a:lnTo>
                    <a:pt x="5216817" y="228091"/>
                  </a:lnTo>
                  <a:lnTo>
                    <a:pt x="5215888" y="258595"/>
                  </a:lnTo>
                  <a:lnTo>
                    <a:pt x="5208458" y="312888"/>
                  </a:lnTo>
                  <a:lnTo>
                    <a:pt x="5193742" y="358397"/>
                  </a:lnTo>
                  <a:lnTo>
                    <a:pt x="5172597" y="395648"/>
                  </a:lnTo>
                  <a:lnTo>
                    <a:pt x="5145206" y="424844"/>
                  </a:lnTo>
                  <a:lnTo>
                    <a:pt x="5112286" y="446319"/>
                  </a:lnTo>
                  <a:lnTo>
                    <a:pt x="5074059" y="460152"/>
                  </a:lnTo>
                  <a:lnTo>
                    <a:pt x="5031335" y="467010"/>
                  </a:lnTo>
                  <a:lnTo>
                    <a:pt x="5008283" y="467867"/>
                  </a:lnTo>
                  <a:lnTo>
                    <a:pt x="4962110" y="464270"/>
                  </a:lnTo>
                  <a:lnTo>
                    <a:pt x="4922081" y="453469"/>
                  </a:lnTo>
                  <a:lnTo>
                    <a:pt x="4888196" y="435453"/>
                  </a:lnTo>
                  <a:lnTo>
                    <a:pt x="4838805" y="377850"/>
                  </a:lnTo>
                  <a:lnTo>
                    <a:pt x="4823371" y="338312"/>
                  </a:lnTo>
                  <a:lnTo>
                    <a:pt x="4814127" y="291605"/>
                  </a:lnTo>
                  <a:lnTo>
                    <a:pt x="4811052" y="237743"/>
                  </a:lnTo>
                  <a:lnTo>
                    <a:pt x="4812550" y="201477"/>
                  </a:lnTo>
                  <a:lnTo>
                    <a:pt x="4824500" y="137088"/>
                  </a:lnTo>
                  <a:lnTo>
                    <a:pt x="4848334" y="83891"/>
                  </a:lnTo>
                  <a:lnTo>
                    <a:pt x="4883577" y="43314"/>
                  </a:lnTo>
                  <a:lnTo>
                    <a:pt x="4929844" y="15644"/>
                  </a:lnTo>
                  <a:lnTo>
                    <a:pt x="4985280" y="1738"/>
                  </a:lnTo>
                  <a:lnTo>
                    <a:pt x="5016284" y="0"/>
                  </a:lnTo>
                  <a:close/>
                </a:path>
                <a:path w="6031865" h="467994">
                  <a:moveTo>
                    <a:pt x="4580801" y="0"/>
                  </a:moveTo>
                  <a:lnTo>
                    <a:pt x="4616730" y="1117"/>
                  </a:lnTo>
                  <a:lnTo>
                    <a:pt x="4651159" y="4460"/>
                  </a:lnTo>
                  <a:lnTo>
                    <a:pt x="4684064" y="10019"/>
                  </a:lnTo>
                  <a:lnTo>
                    <a:pt x="4715421" y="17779"/>
                  </a:lnTo>
                  <a:lnTo>
                    <a:pt x="4715421" y="112902"/>
                  </a:lnTo>
                  <a:lnTo>
                    <a:pt x="4669574" y="112902"/>
                  </a:lnTo>
                  <a:lnTo>
                    <a:pt x="4665603" y="99615"/>
                  </a:lnTo>
                  <a:lnTo>
                    <a:pt x="4661334" y="87947"/>
                  </a:lnTo>
                  <a:lnTo>
                    <a:pt x="4633974" y="51002"/>
                  </a:lnTo>
                  <a:lnTo>
                    <a:pt x="4586516" y="39242"/>
                  </a:lnTo>
                  <a:lnTo>
                    <a:pt x="4570420" y="40505"/>
                  </a:lnTo>
                  <a:lnTo>
                    <a:pt x="4527969" y="59436"/>
                  </a:lnTo>
                  <a:lnTo>
                    <a:pt x="4495786" y="103405"/>
                  </a:lnTo>
                  <a:lnTo>
                    <a:pt x="4481282" y="147748"/>
                  </a:lnTo>
                  <a:lnTo>
                    <a:pt x="4473904" y="203946"/>
                  </a:lnTo>
                  <a:lnTo>
                    <a:pt x="4472978" y="236474"/>
                  </a:lnTo>
                  <a:lnTo>
                    <a:pt x="4473597" y="264761"/>
                  </a:lnTo>
                  <a:lnTo>
                    <a:pt x="4478550" y="315573"/>
                  </a:lnTo>
                  <a:lnTo>
                    <a:pt x="4488480" y="358388"/>
                  </a:lnTo>
                  <a:lnTo>
                    <a:pt x="4512983" y="404875"/>
                  </a:lnTo>
                  <a:lnTo>
                    <a:pt x="4548809" y="427146"/>
                  </a:lnTo>
                  <a:lnTo>
                    <a:pt x="4563148" y="428625"/>
                  </a:lnTo>
                  <a:lnTo>
                    <a:pt x="4576881" y="427529"/>
                  </a:lnTo>
                  <a:lnTo>
                    <a:pt x="4612749" y="400952"/>
                  </a:lnTo>
                  <a:lnTo>
                    <a:pt x="4620679" y="354964"/>
                  </a:lnTo>
                  <a:lnTo>
                    <a:pt x="4619768" y="312279"/>
                  </a:lnTo>
                  <a:lnTo>
                    <a:pt x="4613821" y="289687"/>
                  </a:lnTo>
                  <a:lnTo>
                    <a:pt x="4611535" y="286130"/>
                  </a:lnTo>
                  <a:lnTo>
                    <a:pt x="4584484" y="273303"/>
                  </a:lnTo>
                  <a:lnTo>
                    <a:pt x="4584484" y="251205"/>
                  </a:lnTo>
                  <a:lnTo>
                    <a:pt x="4755934" y="251205"/>
                  </a:lnTo>
                  <a:lnTo>
                    <a:pt x="4755934" y="273303"/>
                  </a:lnTo>
                  <a:lnTo>
                    <a:pt x="4744758" y="276605"/>
                  </a:lnTo>
                  <a:lnTo>
                    <a:pt x="4737265" y="280415"/>
                  </a:lnTo>
                  <a:lnTo>
                    <a:pt x="4722927" y="322216"/>
                  </a:lnTo>
                  <a:lnTo>
                    <a:pt x="4722787" y="331215"/>
                  </a:lnTo>
                  <a:lnTo>
                    <a:pt x="4722787" y="457453"/>
                  </a:lnTo>
                  <a:lnTo>
                    <a:pt x="4674654" y="467487"/>
                  </a:lnTo>
                  <a:lnTo>
                    <a:pt x="4651794" y="443356"/>
                  </a:lnTo>
                  <a:lnTo>
                    <a:pt x="4631148" y="454098"/>
                  </a:lnTo>
                  <a:lnTo>
                    <a:pt x="4609026" y="461756"/>
                  </a:lnTo>
                  <a:lnTo>
                    <a:pt x="4585428" y="466342"/>
                  </a:lnTo>
                  <a:lnTo>
                    <a:pt x="4560354" y="467867"/>
                  </a:lnTo>
                  <a:lnTo>
                    <a:pt x="4514588" y="464296"/>
                  </a:lnTo>
                  <a:lnTo>
                    <a:pt x="4475025" y="453580"/>
                  </a:lnTo>
                  <a:lnTo>
                    <a:pt x="4414558" y="410717"/>
                  </a:lnTo>
                  <a:lnTo>
                    <a:pt x="4393555" y="378475"/>
                  </a:lnTo>
                  <a:lnTo>
                    <a:pt x="4378553" y="338899"/>
                  </a:lnTo>
                  <a:lnTo>
                    <a:pt x="4369552" y="291988"/>
                  </a:lnTo>
                  <a:lnTo>
                    <a:pt x="4366552" y="237743"/>
                  </a:lnTo>
                  <a:lnTo>
                    <a:pt x="4367621" y="208192"/>
                  </a:lnTo>
                  <a:lnTo>
                    <a:pt x="4376142" y="154662"/>
                  </a:lnTo>
                  <a:lnTo>
                    <a:pt x="4392954" y="108630"/>
                  </a:lnTo>
                  <a:lnTo>
                    <a:pt x="4416627" y="71050"/>
                  </a:lnTo>
                  <a:lnTo>
                    <a:pt x="4446581" y="41997"/>
                  </a:lnTo>
                  <a:lnTo>
                    <a:pt x="4480768" y="20851"/>
                  </a:lnTo>
                  <a:lnTo>
                    <a:pt x="4518650" y="7447"/>
                  </a:lnTo>
                  <a:lnTo>
                    <a:pt x="4559417" y="831"/>
                  </a:lnTo>
                  <a:lnTo>
                    <a:pt x="4580801" y="0"/>
                  </a:lnTo>
                  <a:close/>
                </a:path>
                <a:path w="6031865" h="467994">
                  <a:moveTo>
                    <a:pt x="1059980" y="0"/>
                  </a:moveTo>
                  <a:lnTo>
                    <a:pt x="1106942" y="3593"/>
                  </a:lnTo>
                  <a:lnTo>
                    <a:pt x="1147641" y="14366"/>
                  </a:lnTo>
                  <a:lnTo>
                    <a:pt x="1182102" y="32307"/>
                  </a:lnTo>
                  <a:lnTo>
                    <a:pt x="1232331" y="89646"/>
                  </a:lnTo>
                  <a:lnTo>
                    <a:pt x="1248003" y="128841"/>
                  </a:lnTo>
                  <a:lnTo>
                    <a:pt x="1257389" y="174990"/>
                  </a:lnTo>
                  <a:lnTo>
                    <a:pt x="1260513" y="228091"/>
                  </a:lnTo>
                  <a:lnTo>
                    <a:pt x="1259584" y="258595"/>
                  </a:lnTo>
                  <a:lnTo>
                    <a:pt x="1252154" y="312888"/>
                  </a:lnTo>
                  <a:lnTo>
                    <a:pt x="1237438" y="358397"/>
                  </a:lnTo>
                  <a:lnTo>
                    <a:pt x="1216293" y="395648"/>
                  </a:lnTo>
                  <a:lnTo>
                    <a:pt x="1188902" y="424844"/>
                  </a:lnTo>
                  <a:lnTo>
                    <a:pt x="1155982" y="446319"/>
                  </a:lnTo>
                  <a:lnTo>
                    <a:pt x="1117755" y="460152"/>
                  </a:lnTo>
                  <a:lnTo>
                    <a:pt x="1075031" y="467010"/>
                  </a:lnTo>
                  <a:lnTo>
                    <a:pt x="1051979" y="467867"/>
                  </a:lnTo>
                  <a:lnTo>
                    <a:pt x="1005806" y="464270"/>
                  </a:lnTo>
                  <a:lnTo>
                    <a:pt x="965777" y="453469"/>
                  </a:lnTo>
                  <a:lnTo>
                    <a:pt x="931892" y="435453"/>
                  </a:lnTo>
                  <a:lnTo>
                    <a:pt x="882501" y="377850"/>
                  </a:lnTo>
                  <a:lnTo>
                    <a:pt x="867067" y="338312"/>
                  </a:lnTo>
                  <a:lnTo>
                    <a:pt x="857823" y="291605"/>
                  </a:lnTo>
                  <a:lnTo>
                    <a:pt x="854748" y="237743"/>
                  </a:lnTo>
                  <a:lnTo>
                    <a:pt x="856246" y="201477"/>
                  </a:lnTo>
                  <a:lnTo>
                    <a:pt x="868196" y="137088"/>
                  </a:lnTo>
                  <a:lnTo>
                    <a:pt x="892030" y="83891"/>
                  </a:lnTo>
                  <a:lnTo>
                    <a:pt x="927273" y="43314"/>
                  </a:lnTo>
                  <a:lnTo>
                    <a:pt x="973540" y="15644"/>
                  </a:lnTo>
                  <a:lnTo>
                    <a:pt x="1028976" y="1738"/>
                  </a:lnTo>
                  <a:lnTo>
                    <a:pt x="1059980" y="0"/>
                  </a:lnTo>
                  <a:close/>
                </a:path>
                <a:path w="6031865" h="467994">
                  <a:moveTo>
                    <a:pt x="176187" y="0"/>
                  </a:moveTo>
                  <a:lnTo>
                    <a:pt x="219371" y="1821"/>
                  </a:lnTo>
                  <a:lnTo>
                    <a:pt x="262118" y="7588"/>
                  </a:lnTo>
                  <a:lnTo>
                    <a:pt x="295059" y="14477"/>
                  </a:lnTo>
                  <a:lnTo>
                    <a:pt x="295059" y="111505"/>
                  </a:lnTo>
                  <a:lnTo>
                    <a:pt x="249085" y="111505"/>
                  </a:lnTo>
                  <a:lnTo>
                    <a:pt x="245707" y="98954"/>
                  </a:lnTo>
                  <a:lnTo>
                    <a:pt x="241877" y="87772"/>
                  </a:lnTo>
                  <a:lnTo>
                    <a:pt x="215364" y="50770"/>
                  </a:lnTo>
                  <a:lnTo>
                    <a:pt x="171107" y="39242"/>
                  </a:lnTo>
                  <a:lnTo>
                    <a:pt x="161822" y="39649"/>
                  </a:lnTo>
                  <a:lnTo>
                    <a:pt x="123497" y="54244"/>
                  </a:lnTo>
                  <a:lnTo>
                    <a:pt x="104979" y="88788"/>
                  </a:lnTo>
                  <a:lnTo>
                    <a:pt x="104432" y="97789"/>
                  </a:lnTo>
                  <a:lnTo>
                    <a:pt x="104908" y="107174"/>
                  </a:lnTo>
                  <a:lnTo>
                    <a:pt x="122116" y="145541"/>
                  </a:lnTo>
                  <a:lnTo>
                    <a:pt x="159057" y="173751"/>
                  </a:lnTo>
                  <a:lnTo>
                    <a:pt x="188887" y="190246"/>
                  </a:lnTo>
                  <a:lnTo>
                    <a:pt x="208365" y="200886"/>
                  </a:lnTo>
                  <a:lnTo>
                    <a:pt x="240750" y="221928"/>
                  </a:lnTo>
                  <a:lnTo>
                    <a:pt x="274151" y="253793"/>
                  </a:lnTo>
                  <a:lnTo>
                    <a:pt x="293382" y="289782"/>
                  </a:lnTo>
                  <a:lnTo>
                    <a:pt x="299758" y="333501"/>
                  </a:lnTo>
                  <a:lnTo>
                    <a:pt x="298547" y="353460"/>
                  </a:lnTo>
                  <a:lnTo>
                    <a:pt x="280581" y="405002"/>
                  </a:lnTo>
                  <a:lnTo>
                    <a:pt x="242201" y="442614"/>
                  </a:lnTo>
                  <a:lnTo>
                    <a:pt x="206099" y="458706"/>
                  </a:lnTo>
                  <a:lnTo>
                    <a:pt x="163895" y="466846"/>
                  </a:lnTo>
                  <a:lnTo>
                    <a:pt x="140627" y="467867"/>
                  </a:lnTo>
                  <a:lnTo>
                    <a:pt x="123388" y="467627"/>
                  </a:lnTo>
                  <a:lnTo>
                    <a:pt x="69494" y="463930"/>
                  </a:lnTo>
                  <a:lnTo>
                    <a:pt x="16523" y="456233"/>
                  </a:lnTo>
                  <a:lnTo>
                    <a:pt x="0" y="452754"/>
                  </a:lnTo>
                  <a:lnTo>
                    <a:pt x="0" y="349630"/>
                  </a:lnTo>
                  <a:lnTo>
                    <a:pt x="45885" y="349630"/>
                  </a:lnTo>
                  <a:lnTo>
                    <a:pt x="50768" y="368276"/>
                  </a:lnTo>
                  <a:lnTo>
                    <a:pt x="57056" y="384397"/>
                  </a:lnTo>
                  <a:lnTo>
                    <a:pt x="84782" y="417641"/>
                  </a:lnTo>
                  <a:lnTo>
                    <a:pt x="131229" y="428625"/>
                  </a:lnTo>
                  <a:lnTo>
                    <a:pt x="140875" y="428216"/>
                  </a:lnTo>
                  <a:lnTo>
                    <a:pt x="180949" y="413194"/>
                  </a:lnTo>
                  <a:lnTo>
                    <a:pt x="200991" y="373729"/>
                  </a:lnTo>
                  <a:lnTo>
                    <a:pt x="201587" y="362965"/>
                  </a:lnTo>
                  <a:lnTo>
                    <a:pt x="201108" y="352938"/>
                  </a:lnTo>
                  <a:lnTo>
                    <a:pt x="183838" y="312165"/>
                  </a:lnTo>
                  <a:lnTo>
                    <a:pt x="148707" y="283892"/>
                  </a:lnTo>
                  <a:lnTo>
                    <a:pt x="108834" y="262310"/>
                  </a:lnTo>
                  <a:lnTo>
                    <a:pt x="96708" y="255619"/>
                  </a:lnTo>
                  <a:lnTo>
                    <a:pt x="64182" y="234590"/>
                  </a:lnTo>
                  <a:lnTo>
                    <a:pt x="31311" y="202152"/>
                  </a:lnTo>
                  <a:lnTo>
                    <a:pt x="11648" y="163476"/>
                  </a:lnTo>
                  <a:lnTo>
                    <a:pt x="7035" y="128650"/>
                  </a:lnTo>
                  <a:lnTo>
                    <a:pt x="8312" y="108787"/>
                  </a:lnTo>
                  <a:lnTo>
                    <a:pt x="27457" y="58674"/>
                  </a:lnTo>
                  <a:lnTo>
                    <a:pt x="68367" y="23276"/>
                  </a:lnTo>
                  <a:lnTo>
                    <a:pt x="106640" y="8411"/>
                  </a:lnTo>
                  <a:lnTo>
                    <a:pt x="151444" y="930"/>
                  </a:lnTo>
                  <a:lnTo>
                    <a:pt x="17618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35940" y="1619453"/>
            <a:ext cx="7312659" cy="4370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spc="-5" dirty="0">
                <a:latin typeface="Cambria"/>
                <a:cs typeface="Cambria"/>
              </a:rPr>
              <a:t>It</a:t>
            </a:r>
            <a:r>
              <a:rPr sz="4000" dirty="0">
                <a:latin typeface="Cambria"/>
                <a:cs typeface="Cambria"/>
              </a:rPr>
              <a:t> is</a:t>
            </a:r>
            <a:r>
              <a:rPr sz="4000" spc="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an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20" dirty="0">
                <a:latin typeface="Cambria"/>
                <a:cs typeface="Cambria"/>
              </a:rPr>
              <a:t>objective</a:t>
            </a:r>
            <a:r>
              <a:rPr sz="4000" spc="-1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that</a:t>
            </a:r>
            <a:r>
              <a:rPr sz="4000" spc="875" dirty="0">
                <a:latin typeface="Cambria"/>
                <a:cs typeface="Cambria"/>
              </a:rPr>
              <a:t> </a:t>
            </a:r>
            <a:r>
              <a:rPr sz="4000" dirty="0">
                <a:latin typeface="Cambria"/>
                <a:cs typeface="Cambria"/>
              </a:rPr>
              <a:t>is </a:t>
            </a:r>
            <a:r>
              <a:rPr sz="4000" spc="5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expected </a:t>
            </a:r>
            <a:r>
              <a:rPr sz="4000" spc="-20" dirty="0">
                <a:latin typeface="Cambria"/>
                <a:cs typeface="Cambria"/>
              </a:rPr>
              <a:t>to achieved </a:t>
            </a:r>
            <a:r>
              <a:rPr sz="4000" spc="-5" dirty="0">
                <a:latin typeface="Cambria"/>
                <a:cs typeface="Cambria"/>
              </a:rPr>
              <a:t>/ with </a:t>
            </a:r>
            <a:r>
              <a:rPr sz="4000" dirty="0">
                <a:latin typeface="Cambria"/>
                <a:cs typeface="Cambria"/>
              </a:rPr>
              <a:t>in </a:t>
            </a:r>
            <a:r>
              <a:rPr sz="4000" spc="-5" dirty="0">
                <a:latin typeface="Cambria"/>
                <a:cs typeface="Cambria"/>
              </a:rPr>
              <a:t>a 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short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time,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usually</a:t>
            </a:r>
            <a:r>
              <a:rPr sz="4000" spc="-1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less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than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a </a:t>
            </a:r>
            <a:r>
              <a:rPr sz="4000" spc="-869" dirty="0">
                <a:latin typeface="Cambria"/>
                <a:cs typeface="Cambria"/>
              </a:rPr>
              <a:t> </a:t>
            </a:r>
            <a:r>
              <a:rPr sz="4000" spc="-20" dirty="0">
                <a:latin typeface="Cambria"/>
                <a:cs typeface="Cambria"/>
              </a:rPr>
              <a:t>week</a:t>
            </a:r>
            <a:endParaRPr sz="4000">
              <a:latin typeface="Cambria"/>
              <a:cs typeface="Cambria"/>
            </a:endParaRPr>
          </a:p>
          <a:p>
            <a:pPr marL="286385" marR="635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b="1" spc="-10" dirty="0">
                <a:latin typeface="Cambria"/>
                <a:cs typeface="Cambria"/>
              </a:rPr>
              <a:t>Example:</a:t>
            </a:r>
            <a:r>
              <a:rPr sz="4000" b="1" spc="-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Client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will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20" dirty="0">
                <a:latin typeface="Cambria"/>
                <a:cs typeface="Cambria"/>
              </a:rPr>
              <a:t>achieve </a:t>
            </a:r>
            <a:r>
              <a:rPr sz="4000" spc="-15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comfort</a:t>
            </a:r>
            <a:r>
              <a:rPr sz="4000" spc="-5" dirty="0">
                <a:latin typeface="Cambria"/>
                <a:cs typeface="Cambria"/>
              </a:rPr>
              <a:t> with</a:t>
            </a:r>
            <a:r>
              <a:rPr sz="4000" dirty="0">
                <a:latin typeface="Cambria"/>
                <a:cs typeface="Cambria"/>
              </a:rPr>
              <a:t> in</a:t>
            </a:r>
            <a:r>
              <a:rPr sz="4000" spc="5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24</a:t>
            </a:r>
            <a:r>
              <a:rPr sz="4000" spc="-5" dirty="0">
                <a:latin typeface="Cambria"/>
                <a:cs typeface="Cambria"/>
              </a:rPr>
              <a:t> hours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post </a:t>
            </a:r>
            <a:r>
              <a:rPr sz="4000" spc="-869" dirty="0">
                <a:latin typeface="Cambria"/>
                <a:cs typeface="Cambria"/>
              </a:rPr>
              <a:t> </a:t>
            </a:r>
            <a:r>
              <a:rPr sz="4000" spc="-35" dirty="0">
                <a:latin typeface="Cambria"/>
                <a:cs typeface="Cambria"/>
              </a:rPr>
              <a:t>operatively</a:t>
            </a:r>
            <a:endParaRPr sz="4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4419" y="679830"/>
            <a:ext cx="6247130" cy="852169"/>
            <a:chOff x="1074419" y="679830"/>
            <a:chExt cx="6247130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4419" y="1187195"/>
              <a:ext cx="6246876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0955" y="684402"/>
              <a:ext cx="6213449" cy="519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564629" y="787780"/>
              <a:ext cx="133985" cy="209550"/>
            </a:xfrm>
            <a:custGeom>
              <a:avLst/>
              <a:gdLst/>
              <a:ahLst/>
              <a:cxnLst/>
              <a:rect l="l" t="t" r="r" b="b"/>
              <a:pathLst>
                <a:path w="133984" h="209550">
                  <a:moveTo>
                    <a:pt x="74422" y="0"/>
                  </a:moveTo>
                  <a:lnTo>
                    <a:pt x="0" y="209423"/>
                  </a:lnTo>
                  <a:lnTo>
                    <a:pt x="133858" y="209423"/>
                  </a:lnTo>
                  <a:lnTo>
                    <a:pt x="7442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4980" y="729233"/>
              <a:ext cx="145669" cy="21678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90955" y="684402"/>
              <a:ext cx="6213475" cy="520065"/>
            </a:xfrm>
            <a:custGeom>
              <a:avLst/>
              <a:gdLst/>
              <a:ahLst/>
              <a:cxnLst/>
              <a:rect l="l" t="t" r="r" b="b"/>
              <a:pathLst>
                <a:path w="6213475" h="520065">
                  <a:moveTo>
                    <a:pt x="5080863" y="43434"/>
                  </a:moveTo>
                  <a:lnTo>
                    <a:pt x="5033841" y="56356"/>
                  </a:lnTo>
                  <a:lnTo>
                    <a:pt x="5000726" y="94996"/>
                  </a:lnTo>
                  <a:lnTo>
                    <a:pt x="4981009" y="160559"/>
                  </a:lnTo>
                  <a:lnTo>
                    <a:pt x="4976080" y="203831"/>
                  </a:lnTo>
                  <a:lnTo>
                    <a:pt x="4974437" y="254126"/>
                  </a:lnTo>
                  <a:lnTo>
                    <a:pt x="4976128" y="306655"/>
                  </a:lnTo>
                  <a:lnTo>
                    <a:pt x="4981200" y="352028"/>
                  </a:lnTo>
                  <a:lnTo>
                    <a:pt x="4989653" y="390233"/>
                  </a:lnTo>
                  <a:lnTo>
                    <a:pt x="5016706" y="445335"/>
                  </a:lnTo>
                  <a:lnTo>
                    <a:pt x="5057906" y="472819"/>
                  </a:lnTo>
                  <a:lnTo>
                    <a:pt x="5083911" y="476250"/>
                  </a:lnTo>
                  <a:lnTo>
                    <a:pt x="5097673" y="475275"/>
                  </a:lnTo>
                  <a:lnTo>
                    <a:pt x="5142153" y="452276"/>
                  </a:lnTo>
                  <a:lnTo>
                    <a:pt x="5165191" y="417575"/>
                  </a:lnTo>
                  <a:lnTo>
                    <a:pt x="5179854" y="370248"/>
                  </a:lnTo>
                  <a:lnTo>
                    <a:pt x="5185378" y="332487"/>
                  </a:lnTo>
                  <a:lnTo>
                    <a:pt x="5188097" y="290820"/>
                  </a:lnTo>
                  <a:lnTo>
                    <a:pt x="5188432" y="268605"/>
                  </a:lnTo>
                  <a:lnTo>
                    <a:pt x="5187694" y="233054"/>
                  </a:lnTo>
                  <a:lnTo>
                    <a:pt x="5181788" y="171003"/>
                  </a:lnTo>
                  <a:lnTo>
                    <a:pt x="5170051" y="121021"/>
                  </a:lnTo>
                  <a:lnTo>
                    <a:pt x="5152386" y="83250"/>
                  </a:lnTo>
                  <a:lnTo>
                    <a:pt x="5114375" y="49815"/>
                  </a:lnTo>
                  <a:lnTo>
                    <a:pt x="5080863" y="43434"/>
                  </a:lnTo>
                  <a:close/>
                </a:path>
                <a:path w="6213475" h="520065">
                  <a:moveTo>
                    <a:pt x="635355" y="43434"/>
                  </a:moveTo>
                  <a:lnTo>
                    <a:pt x="588333" y="56356"/>
                  </a:lnTo>
                  <a:lnTo>
                    <a:pt x="555218" y="94996"/>
                  </a:lnTo>
                  <a:lnTo>
                    <a:pt x="535501" y="160559"/>
                  </a:lnTo>
                  <a:lnTo>
                    <a:pt x="530572" y="203831"/>
                  </a:lnTo>
                  <a:lnTo>
                    <a:pt x="528929" y="254126"/>
                  </a:lnTo>
                  <a:lnTo>
                    <a:pt x="530620" y="306655"/>
                  </a:lnTo>
                  <a:lnTo>
                    <a:pt x="535692" y="352028"/>
                  </a:lnTo>
                  <a:lnTo>
                    <a:pt x="544145" y="390233"/>
                  </a:lnTo>
                  <a:lnTo>
                    <a:pt x="571198" y="445335"/>
                  </a:lnTo>
                  <a:lnTo>
                    <a:pt x="612398" y="472819"/>
                  </a:lnTo>
                  <a:lnTo>
                    <a:pt x="638403" y="476250"/>
                  </a:lnTo>
                  <a:lnTo>
                    <a:pt x="652165" y="475275"/>
                  </a:lnTo>
                  <a:lnTo>
                    <a:pt x="696645" y="452276"/>
                  </a:lnTo>
                  <a:lnTo>
                    <a:pt x="719683" y="417575"/>
                  </a:lnTo>
                  <a:lnTo>
                    <a:pt x="734346" y="370248"/>
                  </a:lnTo>
                  <a:lnTo>
                    <a:pt x="739870" y="332487"/>
                  </a:lnTo>
                  <a:lnTo>
                    <a:pt x="742589" y="290820"/>
                  </a:lnTo>
                  <a:lnTo>
                    <a:pt x="742924" y="268605"/>
                  </a:lnTo>
                  <a:lnTo>
                    <a:pt x="742186" y="233054"/>
                  </a:lnTo>
                  <a:lnTo>
                    <a:pt x="736280" y="171003"/>
                  </a:lnTo>
                  <a:lnTo>
                    <a:pt x="724543" y="121021"/>
                  </a:lnTo>
                  <a:lnTo>
                    <a:pt x="706878" y="83250"/>
                  </a:lnTo>
                  <a:lnTo>
                    <a:pt x="668867" y="49815"/>
                  </a:lnTo>
                  <a:lnTo>
                    <a:pt x="635355" y="43434"/>
                  </a:lnTo>
                  <a:close/>
                </a:path>
                <a:path w="6213475" h="520065">
                  <a:moveTo>
                    <a:pt x="5850610" y="5842"/>
                  </a:moveTo>
                  <a:lnTo>
                    <a:pt x="6045936" y="5842"/>
                  </a:lnTo>
                  <a:lnTo>
                    <a:pt x="6045936" y="30480"/>
                  </a:lnTo>
                  <a:lnTo>
                    <a:pt x="6037046" y="32893"/>
                  </a:lnTo>
                  <a:lnTo>
                    <a:pt x="6029934" y="35560"/>
                  </a:lnTo>
                  <a:lnTo>
                    <a:pt x="6024727" y="38481"/>
                  </a:lnTo>
                  <a:lnTo>
                    <a:pt x="6019520" y="41275"/>
                  </a:lnTo>
                  <a:lnTo>
                    <a:pt x="6015583" y="45212"/>
                  </a:lnTo>
                  <a:lnTo>
                    <a:pt x="6006106" y="82613"/>
                  </a:lnTo>
                  <a:lnTo>
                    <a:pt x="6005804" y="98933"/>
                  </a:lnTo>
                  <a:lnTo>
                    <a:pt x="6005804" y="469519"/>
                  </a:lnTo>
                  <a:lnTo>
                    <a:pt x="6077940" y="469519"/>
                  </a:lnTo>
                  <a:lnTo>
                    <a:pt x="6088233" y="469092"/>
                  </a:lnTo>
                  <a:lnTo>
                    <a:pt x="6124708" y="454310"/>
                  </a:lnTo>
                  <a:lnTo>
                    <a:pt x="6147877" y="416407"/>
                  </a:lnTo>
                  <a:lnTo>
                    <a:pt x="6160206" y="373473"/>
                  </a:lnTo>
                  <a:lnTo>
                    <a:pt x="6162395" y="363474"/>
                  </a:lnTo>
                  <a:lnTo>
                    <a:pt x="6213449" y="363474"/>
                  </a:lnTo>
                  <a:lnTo>
                    <a:pt x="6205194" y="513842"/>
                  </a:lnTo>
                  <a:lnTo>
                    <a:pt x="5850610" y="513842"/>
                  </a:lnTo>
                  <a:lnTo>
                    <a:pt x="5850610" y="489204"/>
                  </a:lnTo>
                  <a:lnTo>
                    <a:pt x="5859881" y="486791"/>
                  </a:lnTo>
                  <a:lnTo>
                    <a:pt x="5867120" y="483997"/>
                  </a:lnTo>
                  <a:lnTo>
                    <a:pt x="5872454" y="481075"/>
                  </a:lnTo>
                  <a:lnTo>
                    <a:pt x="5877788" y="478027"/>
                  </a:lnTo>
                  <a:lnTo>
                    <a:pt x="5881725" y="474091"/>
                  </a:lnTo>
                  <a:lnTo>
                    <a:pt x="5884265" y="468884"/>
                  </a:lnTo>
                  <a:lnTo>
                    <a:pt x="5886932" y="463804"/>
                  </a:lnTo>
                  <a:lnTo>
                    <a:pt x="5890488" y="419988"/>
                  </a:lnTo>
                  <a:lnTo>
                    <a:pt x="5890488" y="99695"/>
                  </a:lnTo>
                  <a:lnTo>
                    <a:pt x="5890419" y="91287"/>
                  </a:lnTo>
                  <a:lnTo>
                    <a:pt x="5890218" y="83581"/>
                  </a:lnTo>
                  <a:lnTo>
                    <a:pt x="5889899" y="76567"/>
                  </a:lnTo>
                  <a:lnTo>
                    <a:pt x="5889472" y="70231"/>
                  </a:lnTo>
                  <a:lnTo>
                    <a:pt x="5888964" y="62357"/>
                  </a:lnTo>
                  <a:lnTo>
                    <a:pt x="5887313" y="55880"/>
                  </a:lnTo>
                  <a:lnTo>
                    <a:pt x="5884646" y="50926"/>
                  </a:lnTo>
                  <a:lnTo>
                    <a:pt x="5882106" y="45974"/>
                  </a:lnTo>
                  <a:lnTo>
                    <a:pt x="5878169" y="41910"/>
                  </a:lnTo>
                  <a:lnTo>
                    <a:pt x="5872835" y="38862"/>
                  </a:lnTo>
                  <a:lnTo>
                    <a:pt x="5867501" y="35687"/>
                  </a:lnTo>
                  <a:lnTo>
                    <a:pt x="5860008" y="32893"/>
                  </a:lnTo>
                  <a:lnTo>
                    <a:pt x="5850610" y="30480"/>
                  </a:lnTo>
                  <a:lnTo>
                    <a:pt x="5850610" y="5842"/>
                  </a:lnTo>
                  <a:close/>
                </a:path>
                <a:path w="6213475" h="520065">
                  <a:moveTo>
                    <a:pt x="3546703" y="5842"/>
                  </a:moveTo>
                  <a:lnTo>
                    <a:pt x="3731742" y="5842"/>
                  </a:lnTo>
                  <a:lnTo>
                    <a:pt x="3834739" y="311404"/>
                  </a:lnTo>
                  <a:lnTo>
                    <a:pt x="3946372" y="5842"/>
                  </a:lnTo>
                  <a:lnTo>
                    <a:pt x="4120870" y="5842"/>
                  </a:lnTo>
                  <a:lnTo>
                    <a:pt x="4120870" y="30480"/>
                  </a:lnTo>
                  <a:lnTo>
                    <a:pt x="4111772" y="33311"/>
                  </a:lnTo>
                  <a:lnTo>
                    <a:pt x="4104281" y="36274"/>
                  </a:lnTo>
                  <a:lnTo>
                    <a:pt x="4082103" y="75215"/>
                  </a:lnTo>
                  <a:lnTo>
                    <a:pt x="4081373" y="98933"/>
                  </a:lnTo>
                  <a:lnTo>
                    <a:pt x="4081373" y="420750"/>
                  </a:lnTo>
                  <a:lnTo>
                    <a:pt x="4085183" y="465455"/>
                  </a:lnTo>
                  <a:lnTo>
                    <a:pt x="4120870" y="489204"/>
                  </a:lnTo>
                  <a:lnTo>
                    <a:pt x="4120870" y="513842"/>
                  </a:lnTo>
                  <a:lnTo>
                    <a:pt x="3929989" y="513842"/>
                  </a:lnTo>
                  <a:lnTo>
                    <a:pt x="3929989" y="489204"/>
                  </a:lnTo>
                  <a:lnTo>
                    <a:pt x="3940911" y="486283"/>
                  </a:lnTo>
                  <a:lnTo>
                    <a:pt x="3948531" y="483616"/>
                  </a:lnTo>
                  <a:lnTo>
                    <a:pt x="3952722" y="481457"/>
                  </a:lnTo>
                  <a:lnTo>
                    <a:pt x="3956913" y="479171"/>
                  </a:lnTo>
                  <a:lnTo>
                    <a:pt x="3960215" y="476250"/>
                  </a:lnTo>
                  <a:lnTo>
                    <a:pt x="3962501" y="472694"/>
                  </a:lnTo>
                  <a:lnTo>
                    <a:pt x="3964914" y="469011"/>
                  </a:lnTo>
                  <a:lnTo>
                    <a:pt x="3969486" y="419988"/>
                  </a:lnTo>
                  <a:lnTo>
                    <a:pt x="3969486" y="237744"/>
                  </a:lnTo>
                  <a:lnTo>
                    <a:pt x="3969556" y="221952"/>
                  </a:lnTo>
                  <a:lnTo>
                    <a:pt x="3970502" y="166624"/>
                  </a:lnTo>
                  <a:lnTo>
                    <a:pt x="3972217" y="118635"/>
                  </a:lnTo>
                  <a:lnTo>
                    <a:pt x="3972788" y="108585"/>
                  </a:lnTo>
                  <a:lnTo>
                    <a:pt x="3964914" y="108585"/>
                  </a:lnTo>
                  <a:lnTo>
                    <a:pt x="3952418" y="146363"/>
                  </a:lnTo>
                  <a:lnTo>
                    <a:pt x="3936720" y="188975"/>
                  </a:lnTo>
                  <a:lnTo>
                    <a:pt x="3837025" y="457581"/>
                  </a:lnTo>
                  <a:lnTo>
                    <a:pt x="3771493" y="457581"/>
                  </a:lnTo>
                  <a:lnTo>
                    <a:pt x="3666591" y="155829"/>
                  </a:lnTo>
                  <a:lnTo>
                    <a:pt x="3662067" y="143013"/>
                  </a:lnTo>
                  <a:lnTo>
                    <a:pt x="3657828" y="130270"/>
                  </a:lnTo>
                  <a:lnTo>
                    <a:pt x="3653875" y="117574"/>
                  </a:lnTo>
                  <a:lnTo>
                    <a:pt x="3650208" y="104901"/>
                  </a:lnTo>
                  <a:lnTo>
                    <a:pt x="3643477" y="104901"/>
                  </a:lnTo>
                  <a:lnTo>
                    <a:pt x="3645124" y="136975"/>
                  </a:lnTo>
                  <a:lnTo>
                    <a:pt x="3646271" y="171846"/>
                  </a:lnTo>
                  <a:lnTo>
                    <a:pt x="3646942" y="209504"/>
                  </a:lnTo>
                  <a:lnTo>
                    <a:pt x="3647160" y="249936"/>
                  </a:lnTo>
                  <a:lnTo>
                    <a:pt x="3647160" y="421132"/>
                  </a:lnTo>
                  <a:lnTo>
                    <a:pt x="3647327" y="433875"/>
                  </a:lnTo>
                  <a:lnTo>
                    <a:pt x="3655034" y="472567"/>
                  </a:lnTo>
                  <a:lnTo>
                    <a:pt x="3687419" y="489204"/>
                  </a:lnTo>
                  <a:lnTo>
                    <a:pt x="3687419" y="513842"/>
                  </a:lnTo>
                  <a:lnTo>
                    <a:pt x="3546703" y="513842"/>
                  </a:lnTo>
                  <a:lnTo>
                    <a:pt x="3546703" y="489204"/>
                  </a:lnTo>
                  <a:lnTo>
                    <a:pt x="3555974" y="486791"/>
                  </a:lnTo>
                  <a:lnTo>
                    <a:pt x="3563213" y="483997"/>
                  </a:lnTo>
                  <a:lnTo>
                    <a:pt x="3568547" y="481075"/>
                  </a:lnTo>
                  <a:lnTo>
                    <a:pt x="3573881" y="478027"/>
                  </a:lnTo>
                  <a:lnTo>
                    <a:pt x="3577945" y="474091"/>
                  </a:lnTo>
                  <a:lnTo>
                    <a:pt x="3580612" y="469138"/>
                  </a:lnTo>
                  <a:lnTo>
                    <a:pt x="3583406" y="464185"/>
                  </a:lnTo>
                  <a:lnTo>
                    <a:pt x="3586581" y="420750"/>
                  </a:lnTo>
                  <a:lnTo>
                    <a:pt x="3586581" y="98933"/>
                  </a:lnTo>
                  <a:lnTo>
                    <a:pt x="3584168" y="60198"/>
                  </a:lnTo>
                  <a:lnTo>
                    <a:pt x="3556302" y="33480"/>
                  </a:lnTo>
                  <a:lnTo>
                    <a:pt x="3546703" y="30480"/>
                  </a:lnTo>
                  <a:lnTo>
                    <a:pt x="3546703" y="5842"/>
                  </a:lnTo>
                  <a:close/>
                </a:path>
                <a:path w="6213475" h="520065">
                  <a:moveTo>
                    <a:pt x="3043402" y="5842"/>
                  </a:moveTo>
                  <a:lnTo>
                    <a:pt x="3260318" y="5842"/>
                  </a:lnTo>
                  <a:lnTo>
                    <a:pt x="3281487" y="6242"/>
                  </a:lnTo>
                  <a:lnTo>
                    <a:pt x="3334994" y="12064"/>
                  </a:lnTo>
                  <a:lnTo>
                    <a:pt x="3376714" y="24905"/>
                  </a:lnTo>
                  <a:lnTo>
                    <a:pt x="3414379" y="49452"/>
                  </a:lnTo>
                  <a:lnTo>
                    <a:pt x="3438055" y="83687"/>
                  </a:lnTo>
                  <a:lnTo>
                    <a:pt x="3448949" y="129321"/>
                  </a:lnTo>
                  <a:lnTo>
                    <a:pt x="3449421" y="142875"/>
                  </a:lnTo>
                  <a:lnTo>
                    <a:pt x="3448611" y="160424"/>
                  </a:lnTo>
                  <a:lnTo>
                    <a:pt x="3436467" y="205359"/>
                  </a:lnTo>
                  <a:lnTo>
                    <a:pt x="3412232" y="239470"/>
                  </a:lnTo>
                  <a:lnTo>
                    <a:pt x="3376507" y="265445"/>
                  </a:lnTo>
                  <a:lnTo>
                    <a:pt x="3343757" y="281177"/>
                  </a:lnTo>
                  <a:lnTo>
                    <a:pt x="3343757" y="284988"/>
                  </a:lnTo>
                  <a:lnTo>
                    <a:pt x="3379654" y="307312"/>
                  </a:lnTo>
                  <a:lnTo>
                    <a:pt x="3406447" y="339328"/>
                  </a:lnTo>
                  <a:lnTo>
                    <a:pt x="3445230" y="417830"/>
                  </a:lnTo>
                  <a:lnTo>
                    <a:pt x="3453039" y="433661"/>
                  </a:lnTo>
                  <a:lnTo>
                    <a:pt x="3476345" y="468630"/>
                  </a:lnTo>
                  <a:lnTo>
                    <a:pt x="3513048" y="489204"/>
                  </a:lnTo>
                  <a:lnTo>
                    <a:pt x="3513048" y="513842"/>
                  </a:lnTo>
                  <a:lnTo>
                    <a:pt x="3369792" y="513842"/>
                  </a:lnTo>
                  <a:lnTo>
                    <a:pt x="3358600" y="497097"/>
                  </a:lnTo>
                  <a:lnTo>
                    <a:pt x="3346742" y="476758"/>
                  </a:lnTo>
                  <a:lnTo>
                    <a:pt x="3334216" y="452798"/>
                  </a:lnTo>
                  <a:lnTo>
                    <a:pt x="3321024" y="425196"/>
                  </a:lnTo>
                  <a:lnTo>
                    <a:pt x="3291941" y="361569"/>
                  </a:lnTo>
                  <a:lnTo>
                    <a:pt x="3285680" y="348476"/>
                  </a:lnTo>
                  <a:lnTo>
                    <a:pt x="3263493" y="313436"/>
                  </a:lnTo>
                  <a:lnTo>
                    <a:pt x="3220186" y="300609"/>
                  </a:lnTo>
                  <a:lnTo>
                    <a:pt x="3198596" y="300609"/>
                  </a:lnTo>
                  <a:lnTo>
                    <a:pt x="3198596" y="420370"/>
                  </a:lnTo>
                  <a:lnTo>
                    <a:pt x="3198761" y="433304"/>
                  </a:lnTo>
                  <a:lnTo>
                    <a:pt x="3206216" y="472821"/>
                  </a:lnTo>
                  <a:lnTo>
                    <a:pt x="3238728" y="489204"/>
                  </a:lnTo>
                  <a:lnTo>
                    <a:pt x="3238728" y="513842"/>
                  </a:lnTo>
                  <a:lnTo>
                    <a:pt x="3043402" y="513842"/>
                  </a:lnTo>
                  <a:lnTo>
                    <a:pt x="3043402" y="489204"/>
                  </a:lnTo>
                  <a:lnTo>
                    <a:pt x="3052673" y="486791"/>
                  </a:lnTo>
                  <a:lnTo>
                    <a:pt x="3059912" y="484124"/>
                  </a:lnTo>
                  <a:lnTo>
                    <a:pt x="3065246" y="481202"/>
                  </a:lnTo>
                  <a:lnTo>
                    <a:pt x="3070580" y="478409"/>
                  </a:lnTo>
                  <a:lnTo>
                    <a:pt x="3074517" y="474345"/>
                  </a:lnTo>
                  <a:lnTo>
                    <a:pt x="3077057" y="469264"/>
                  </a:lnTo>
                  <a:lnTo>
                    <a:pt x="3079724" y="464185"/>
                  </a:lnTo>
                  <a:lnTo>
                    <a:pt x="3081375" y="457835"/>
                  </a:lnTo>
                  <a:lnTo>
                    <a:pt x="3083280" y="420370"/>
                  </a:lnTo>
                  <a:lnTo>
                    <a:pt x="3083280" y="99695"/>
                  </a:lnTo>
                  <a:lnTo>
                    <a:pt x="3083211" y="91287"/>
                  </a:lnTo>
                  <a:lnTo>
                    <a:pt x="3083010" y="83581"/>
                  </a:lnTo>
                  <a:lnTo>
                    <a:pt x="3082691" y="76567"/>
                  </a:lnTo>
                  <a:lnTo>
                    <a:pt x="3082264" y="70231"/>
                  </a:lnTo>
                  <a:lnTo>
                    <a:pt x="3081756" y="62357"/>
                  </a:lnTo>
                  <a:lnTo>
                    <a:pt x="3080105" y="55880"/>
                  </a:lnTo>
                  <a:lnTo>
                    <a:pt x="3077438" y="50926"/>
                  </a:lnTo>
                  <a:lnTo>
                    <a:pt x="3074898" y="45974"/>
                  </a:lnTo>
                  <a:lnTo>
                    <a:pt x="3070961" y="41910"/>
                  </a:lnTo>
                  <a:lnTo>
                    <a:pt x="3065627" y="38862"/>
                  </a:lnTo>
                  <a:lnTo>
                    <a:pt x="3060293" y="35687"/>
                  </a:lnTo>
                  <a:lnTo>
                    <a:pt x="3052800" y="32893"/>
                  </a:lnTo>
                  <a:lnTo>
                    <a:pt x="3043402" y="30480"/>
                  </a:lnTo>
                  <a:lnTo>
                    <a:pt x="3043402" y="5842"/>
                  </a:lnTo>
                  <a:close/>
                </a:path>
                <a:path w="6213475" h="520065">
                  <a:moveTo>
                    <a:pt x="2602966" y="5842"/>
                  </a:moveTo>
                  <a:lnTo>
                    <a:pt x="2972028" y="5842"/>
                  </a:lnTo>
                  <a:lnTo>
                    <a:pt x="2972028" y="124206"/>
                  </a:lnTo>
                  <a:lnTo>
                    <a:pt x="2921101" y="124206"/>
                  </a:lnTo>
                  <a:lnTo>
                    <a:pt x="2915221" y="107993"/>
                  </a:lnTo>
                  <a:lnTo>
                    <a:pt x="2909782" y="94615"/>
                  </a:lnTo>
                  <a:lnTo>
                    <a:pt x="2885539" y="60594"/>
                  </a:lnTo>
                  <a:lnTo>
                    <a:pt x="2839313" y="49402"/>
                  </a:lnTo>
                  <a:lnTo>
                    <a:pt x="2758160" y="49402"/>
                  </a:lnTo>
                  <a:lnTo>
                    <a:pt x="2758160" y="228092"/>
                  </a:lnTo>
                  <a:lnTo>
                    <a:pt x="2807309" y="228092"/>
                  </a:lnTo>
                  <a:lnTo>
                    <a:pt x="2844266" y="215137"/>
                  </a:lnTo>
                  <a:lnTo>
                    <a:pt x="2860141" y="174498"/>
                  </a:lnTo>
                  <a:lnTo>
                    <a:pt x="2902178" y="174498"/>
                  </a:lnTo>
                  <a:lnTo>
                    <a:pt x="2902178" y="325500"/>
                  </a:lnTo>
                  <a:lnTo>
                    <a:pt x="2860141" y="325500"/>
                  </a:lnTo>
                  <a:lnTo>
                    <a:pt x="2857424" y="315360"/>
                  </a:lnTo>
                  <a:lnTo>
                    <a:pt x="2854601" y="306482"/>
                  </a:lnTo>
                  <a:lnTo>
                    <a:pt x="2828544" y="274258"/>
                  </a:lnTo>
                  <a:lnTo>
                    <a:pt x="2807309" y="271525"/>
                  </a:lnTo>
                  <a:lnTo>
                    <a:pt x="2758160" y="271525"/>
                  </a:lnTo>
                  <a:lnTo>
                    <a:pt x="2758160" y="470281"/>
                  </a:lnTo>
                  <a:lnTo>
                    <a:pt x="2838932" y="470281"/>
                  </a:lnTo>
                  <a:lnTo>
                    <a:pt x="2847568" y="470281"/>
                  </a:lnTo>
                  <a:lnTo>
                    <a:pt x="2876778" y="462788"/>
                  </a:lnTo>
                  <a:lnTo>
                    <a:pt x="2881604" y="460121"/>
                  </a:lnTo>
                  <a:lnTo>
                    <a:pt x="2886049" y="456311"/>
                  </a:lnTo>
                  <a:lnTo>
                    <a:pt x="2890367" y="451612"/>
                  </a:lnTo>
                  <a:lnTo>
                    <a:pt x="2894812" y="446913"/>
                  </a:lnTo>
                  <a:lnTo>
                    <a:pt x="2898622" y="441833"/>
                  </a:lnTo>
                  <a:lnTo>
                    <a:pt x="2901924" y="436372"/>
                  </a:lnTo>
                  <a:lnTo>
                    <a:pt x="2905353" y="430911"/>
                  </a:lnTo>
                  <a:lnTo>
                    <a:pt x="2921522" y="389046"/>
                  </a:lnTo>
                  <a:lnTo>
                    <a:pt x="2924784" y="377951"/>
                  </a:lnTo>
                  <a:lnTo>
                    <a:pt x="2975838" y="377951"/>
                  </a:lnTo>
                  <a:lnTo>
                    <a:pt x="2968726" y="513842"/>
                  </a:lnTo>
                  <a:lnTo>
                    <a:pt x="2602966" y="513842"/>
                  </a:lnTo>
                  <a:lnTo>
                    <a:pt x="2602966" y="489204"/>
                  </a:lnTo>
                  <a:lnTo>
                    <a:pt x="2612237" y="486791"/>
                  </a:lnTo>
                  <a:lnTo>
                    <a:pt x="2619476" y="484124"/>
                  </a:lnTo>
                  <a:lnTo>
                    <a:pt x="2624810" y="481202"/>
                  </a:lnTo>
                  <a:lnTo>
                    <a:pt x="2630144" y="478409"/>
                  </a:lnTo>
                  <a:lnTo>
                    <a:pt x="2634081" y="474345"/>
                  </a:lnTo>
                  <a:lnTo>
                    <a:pt x="2636621" y="469264"/>
                  </a:lnTo>
                  <a:lnTo>
                    <a:pt x="2639288" y="464185"/>
                  </a:lnTo>
                  <a:lnTo>
                    <a:pt x="2640939" y="457835"/>
                  </a:lnTo>
                  <a:lnTo>
                    <a:pt x="2642844" y="420370"/>
                  </a:lnTo>
                  <a:lnTo>
                    <a:pt x="2642844" y="99695"/>
                  </a:lnTo>
                  <a:lnTo>
                    <a:pt x="2642775" y="91287"/>
                  </a:lnTo>
                  <a:lnTo>
                    <a:pt x="2642574" y="83581"/>
                  </a:lnTo>
                  <a:lnTo>
                    <a:pt x="2642255" y="76567"/>
                  </a:lnTo>
                  <a:lnTo>
                    <a:pt x="2641828" y="70231"/>
                  </a:lnTo>
                  <a:lnTo>
                    <a:pt x="2641320" y="62357"/>
                  </a:lnTo>
                  <a:lnTo>
                    <a:pt x="2639669" y="55880"/>
                  </a:lnTo>
                  <a:lnTo>
                    <a:pt x="2637002" y="50926"/>
                  </a:lnTo>
                  <a:lnTo>
                    <a:pt x="2634462" y="45974"/>
                  </a:lnTo>
                  <a:lnTo>
                    <a:pt x="2630525" y="41910"/>
                  </a:lnTo>
                  <a:lnTo>
                    <a:pt x="2625191" y="38862"/>
                  </a:lnTo>
                  <a:lnTo>
                    <a:pt x="2619857" y="35687"/>
                  </a:lnTo>
                  <a:lnTo>
                    <a:pt x="2612364" y="32893"/>
                  </a:lnTo>
                  <a:lnTo>
                    <a:pt x="2602966" y="30480"/>
                  </a:lnTo>
                  <a:lnTo>
                    <a:pt x="2602966" y="5842"/>
                  </a:lnTo>
                  <a:close/>
                </a:path>
                <a:path w="6213475" h="520065">
                  <a:moveTo>
                    <a:pt x="2104110" y="5842"/>
                  </a:moveTo>
                  <a:lnTo>
                    <a:pt x="2542133" y="5842"/>
                  </a:lnTo>
                  <a:lnTo>
                    <a:pt x="2542133" y="136525"/>
                  </a:lnTo>
                  <a:lnTo>
                    <a:pt x="2491079" y="136525"/>
                  </a:lnTo>
                  <a:lnTo>
                    <a:pt x="2487743" y="124692"/>
                  </a:lnTo>
                  <a:lnTo>
                    <a:pt x="2484777" y="114538"/>
                  </a:lnTo>
                  <a:lnTo>
                    <a:pt x="2482167" y="106074"/>
                  </a:lnTo>
                  <a:lnTo>
                    <a:pt x="2479903" y="99313"/>
                  </a:lnTo>
                  <a:lnTo>
                    <a:pt x="2477236" y="91312"/>
                  </a:lnTo>
                  <a:lnTo>
                    <a:pt x="2452598" y="58420"/>
                  </a:lnTo>
                  <a:lnTo>
                    <a:pt x="2448280" y="56134"/>
                  </a:lnTo>
                  <a:lnTo>
                    <a:pt x="2444089" y="53848"/>
                  </a:lnTo>
                  <a:lnTo>
                    <a:pt x="2438882" y="52197"/>
                  </a:lnTo>
                  <a:lnTo>
                    <a:pt x="2432532" y="51054"/>
                  </a:lnTo>
                  <a:lnTo>
                    <a:pt x="2426182" y="50037"/>
                  </a:lnTo>
                  <a:lnTo>
                    <a:pt x="2417927" y="49402"/>
                  </a:lnTo>
                  <a:lnTo>
                    <a:pt x="2407767" y="49402"/>
                  </a:lnTo>
                  <a:lnTo>
                    <a:pt x="2380970" y="49402"/>
                  </a:lnTo>
                  <a:lnTo>
                    <a:pt x="2380970" y="420370"/>
                  </a:lnTo>
                  <a:lnTo>
                    <a:pt x="2381042" y="429660"/>
                  </a:lnTo>
                  <a:lnTo>
                    <a:pt x="2386177" y="466851"/>
                  </a:lnTo>
                  <a:lnTo>
                    <a:pt x="2388209" y="471170"/>
                  </a:lnTo>
                  <a:lnTo>
                    <a:pt x="2426055" y="489204"/>
                  </a:lnTo>
                  <a:lnTo>
                    <a:pt x="2426055" y="513842"/>
                  </a:lnTo>
                  <a:lnTo>
                    <a:pt x="2220569" y="513842"/>
                  </a:lnTo>
                  <a:lnTo>
                    <a:pt x="2220569" y="489204"/>
                  </a:lnTo>
                  <a:lnTo>
                    <a:pt x="2227975" y="487775"/>
                  </a:lnTo>
                  <a:lnTo>
                    <a:pt x="2234571" y="486156"/>
                  </a:lnTo>
                  <a:lnTo>
                    <a:pt x="2258923" y="470281"/>
                  </a:lnTo>
                  <a:lnTo>
                    <a:pt x="2261971" y="465074"/>
                  </a:lnTo>
                  <a:lnTo>
                    <a:pt x="2265654" y="420370"/>
                  </a:lnTo>
                  <a:lnTo>
                    <a:pt x="2265654" y="49402"/>
                  </a:lnTo>
                  <a:lnTo>
                    <a:pt x="2235555" y="49402"/>
                  </a:lnTo>
                  <a:lnTo>
                    <a:pt x="2225000" y="49734"/>
                  </a:lnTo>
                  <a:lnTo>
                    <a:pt x="2185156" y="65825"/>
                  </a:lnTo>
                  <a:lnTo>
                    <a:pt x="2165578" y="100964"/>
                  </a:lnTo>
                  <a:lnTo>
                    <a:pt x="2155164" y="136525"/>
                  </a:lnTo>
                  <a:lnTo>
                    <a:pt x="2104110" y="136525"/>
                  </a:lnTo>
                  <a:lnTo>
                    <a:pt x="2104110" y="5842"/>
                  </a:lnTo>
                  <a:close/>
                </a:path>
                <a:path w="6213475" h="520065">
                  <a:moveTo>
                    <a:pt x="936091" y="5842"/>
                  </a:moveTo>
                  <a:lnTo>
                    <a:pt x="1086840" y="5842"/>
                  </a:lnTo>
                  <a:lnTo>
                    <a:pt x="1218539" y="234696"/>
                  </a:lnTo>
                  <a:lnTo>
                    <a:pt x="1241185" y="275683"/>
                  </a:lnTo>
                  <a:lnTo>
                    <a:pt x="1260144" y="311312"/>
                  </a:lnTo>
                  <a:lnTo>
                    <a:pt x="1277582" y="346086"/>
                  </a:lnTo>
                  <a:lnTo>
                    <a:pt x="1285468" y="362712"/>
                  </a:lnTo>
                  <a:lnTo>
                    <a:pt x="1291437" y="362712"/>
                  </a:lnTo>
                  <a:lnTo>
                    <a:pt x="1289677" y="317208"/>
                  </a:lnTo>
                  <a:lnTo>
                    <a:pt x="1288405" y="269668"/>
                  </a:lnTo>
                  <a:lnTo>
                    <a:pt x="1287633" y="220104"/>
                  </a:lnTo>
                  <a:lnTo>
                    <a:pt x="1287373" y="168529"/>
                  </a:lnTo>
                  <a:lnTo>
                    <a:pt x="1287373" y="99313"/>
                  </a:lnTo>
                  <a:lnTo>
                    <a:pt x="1287254" y="88050"/>
                  </a:lnTo>
                  <a:lnTo>
                    <a:pt x="1279753" y="48006"/>
                  </a:lnTo>
                  <a:lnTo>
                    <a:pt x="1277213" y="44196"/>
                  </a:lnTo>
                  <a:lnTo>
                    <a:pt x="1247622" y="30480"/>
                  </a:lnTo>
                  <a:lnTo>
                    <a:pt x="1247622" y="5842"/>
                  </a:lnTo>
                  <a:lnTo>
                    <a:pt x="1388211" y="5842"/>
                  </a:lnTo>
                  <a:lnTo>
                    <a:pt x="1388211" y="30480"/>
                  </a:lnTo>
                  <a:lnTo>
                    <a:pt x="1378305" y="33655"/>
                  </a:lnTo>
                  <a:lnTo>
                    <a:pt x="1371320" y="36449"/>
                  </a:lnTo>
                  <a:lnTo>
                    <a:pt x="1349258" y="70917"/>
                  </a:lnTo>
                  <a:lnTo>
                    <a:pt x="1348079" y="99313"/>
                  </a:lnTo>
                  <a:lnTo>
                    <a:pt x="1348079" y="513842"/>
                  </a:lnTo>
                  <a:lnTo>
                    <a:pt x="1253464" y="513842"/>
                  </a:lnTo>
                  <a:lnTo>
                    <a:pt x="1086078" y="224282"/>
                  </a:lnTo>
                  <a:lnTo>
                    <a:pt x="1056709" y="171846"/>
                  </a:lnTo>
                  <a:lnTo>
                    <a:pt x="1036294" y="132080"/>
                  </a:lnTo>
                  <a:lnTo>
                    <a:pt x="1032865" y="132080"/>
                  </a:lnTo>
                  <a:lnTo>
                    <a:pt x="1034512" y="172634"/>
                  </a:lnTo>
                  <a:lnTo>
                    <a:pt x="1035659" y="214296"/>
                  </a:lnTo>
                  <a:lnTo>
                    <a:pt x="1036330" y="257077"/>
                  </a:lnTo>
                  <a:lnTo>
                    <a:pt x="1036548" y="300989"/>
                  </a:lnTo>
                  <a:lnTo>
                    <a:pt x="1036548" y="420750"/>
                  </a:lnTo>
                  <a:lnTo>
                    <a:pt x="1036735" y="433685"/>
                  </a:lnTo>
                  <a:lnTo>
                    <a:pt x="1044549" y="473201"/>
                  </a:lnTo>
                  <a:lnTo>
                    <a:pt x="1076807" y="489204"/>
                  </a:lnTo>
                  <a:lnTo>
                    <a:pt x="1076807" y="513842"/>
                  </a:lnTo>
                  <a:lnTo>
                    <a:pt x="936091" y="513842"/>
                  </a:lnTo>
                  <a:lnTo>
                    <a:pt x="936091" y="489204"/>
                  </a:lnTo>
                  <a:lnTo>
                    <a:pt x="945362" y="486791"/>
                  </a:lnTo>
                  <a:lnTo>
                    <a:pt x="952601" y="483997"/>
                  </a:lnTo>
                  <a:lnTo>
                    <a:pt x="974826" y="449834"/>
                  </a:lnTo>
                  <a:lnTo>
                    <a:pt x="975969" y="420750"/>
                  </a:lnTo>
                  <a:lnTo>
                    <a:pt x="975969" y="98933"/>
                  </a:lnTo>
                  <a:lnTo>
                    <a:pt x="973556" y="60451"/>
                  </a:lnTo>
                  <a:lnTo>
                    <a:pt x="945235" y="33172"/>
                  </a:lnTo>
                  <a:lnTo>
                    <a:pt x="936091" y="30480"/>
                  </a:lnTo>
                  <a:lnTo>
                    <a:pt x="936091" y="5842"/>
                  </a:lnTo>
                  <a:close/>
                </a:path>
                <a:path w="6213475" h="520065">
                  <a:moveTo>
                    <a:pt x="0" y="5842"/>
                  </a:moveTo>
                  <a:lnTo>
                    <a:pt x="195300" y="5842"/>
                  </a:lnTo>
                  <a:lnTo>
                    <a:pt x="195300" y="30480"/>
                  </a:lnTo>
                  <a:lnTo>
                    <a:pt x="186410" y="32893"/>
                  </a:lnTo>
                  <a:lnTo>
                    <a:pt x="179298" y="35560"/>
                  </a:lnTo>
                  <a:lnTo>
                    <a:pt x="174129" y="38481"/>
                  </a:lnTo>
                  <a:lnTo>
                    <a:pt x="168922" y="41275"/>
                  </a:lnTo>
                  <a:lnTo>
                    <a:pt x="164896" y="45212"/>
                  </a:lnTo>
                  <a:lnTo>
                    <a:pt x="155481" y="82613"/>
                  </a:lnTo>
                  <a:lnTo>
                    <a:pt x="155155" y="98933"/>
                  </a:lnTo>
                  <a:lnTo>
                    <a:pt x="155155" y="469519"/>
                  </a:lnTo>
                  <a:lnTo>
                    <a:pt x="227304" y="469519"/>
                  </a:lnTo>
                  <a:lnTo>
                    <a:pt x="237597" y="469092"/>
                  </a:lnTo>
                  <a:lnTo>
                    <a:pt x="274072" y="454310"/>
                  </a:lnTo>
                  <a:lnTo>
                    <a:pt x="297241" y="416407"/>
                  </a:lnTo>
                  <a:lnTo>
                    <a:pt x="309570" y="373473"/>
                  </a:lnTo>
                  <a:lnTo>
                    <a:pt x="311759" y="363474"/>
                  </a:lnTo>
                  <a:lnTo>
                    <a:pt x="362813" y="363474"/>
                  </a:lnTo>
                  <a:lnTo>
                    <a:pt x="354558" y="513842"/>
                  </a:lnTo>
                  <a:lnTo>
                    <a:pt x="0" y="513842"/>
                  </a:lnTo>
                  <a:lnTo>
                    <a:pt x="0" y="489204"/>
                  </a:lnTo>
                  <a:lnTo>
                    <a:pt x="9182" y="486791"/>
                  </a:lnTo>
                  <a:lnTo>
                    <a:pt x="16433" y="483997"/>
                  </a:lnTo>
                  <a:lnTo>
                    <a:pt x="21767" y="481075"/>
                  </a:lnTo>
                  <a:lnTo>
                    <a:pt x="27101" y="478027"/>
                  </a:lnTo>
                  <a:lnTo>
                    <a:pt x="31076" y="474091"/>
                  </a:lnTo>
                  <a:lnTo>
                    <a:pt x="33680" y="468884"/>
                  </a:lnTo>
                  <a:lnTo>
                    <a:pt x="36283" y="463804"/>
                  </a:lnTo>
                  <a:lnTo>
                    <a:pt x="39814" y="419988"/>
                  </a:lnTo>
                  <a:lnTo>
                    <a:pt x="39814" y="99695"/>
                  </a:lnTo>
                  <a:lnTo>
                    <a:pt x="36652" y="55880"/>
                  </a:lnTo>
                  <a:lnTo>
                    <a:pt x="22148" y="38862"/>
                  </a:lnTo>
                  <a:lnTo>
                    <a:pt x="16814" y="35687"/>
                  </a:lnTo>
                  <a:lnTo>
                    <a:pt x="9436" y="32893"/>
                  </a:lnTo>
                  <a:lnTo>
                    <a:pt x="0" y="30480"/>
                  </a:lnTo>
                  <a:lnTo>
                    <a:pt x="0" y="5842"/>
                  </a:lnTo>
                  <a:close/>
                </a:path>
                <a:path w="6213475" h="520065">
                  <a:moveTo>
                    <a:pt x="5531713" y="3301"/>
                  </a:moveTo>
                  <a:lnTo>
                    <a:pt x="5631027" y="3301"/>
                  </a:lnTo>
                  <a:lnTo>
                    <a:pt x="5753836" y="419988"/>
                  </a:lnTo>
                  <a:lnTo>
                    <a:pt x="5757765" y="432966"/>
                  </a:lnTo>
                  <a:lnTo>
                    <a:pt x="5776061" y="473837"/>
                  </a:lnTo>
                  <a:lnTo>
                    <a:pt x="5807049" y="489204"/>
                  </a:lnTo>
                  <a:lnTo>
                    <a:pt x="5807049" y="513842"/>
                  </a:lnTo>
                  <a:lnTo>
                    <a:pt x="5601563" y="513842"/>
                  </a:lnTo>
                  <a:lnTo>
                    <a:pt x="5601563" y="489204"/>
                  </a:lnTo>
                  <a:lnTo>
                    <a:pt x="5610638" y="487678"/>
                  </a:lnTo>
                  <a:lnTo>
                    <a:pt x="5618438" y="485378"/>
                  </a:lnTo>
                  <a:lnTo>
                    <a:pt x="5639536" y="454279"/>
                  </a:lnTo>
                  <a:lnTo>
                    <a:pt x="5639371" y="448323"/>
                  </a:lnTo>
                  <a:lnTo>
                    <a:pt x="5631174" y="403175"/>
                  </a:lnTo>
                  <a:lnTo>
                    <a:pt x="5618327" y="356362"/>
                  </a:lnTo>
                  <a:lnTo>
                    <a:pt x="5459450" y="356362"/>
                  </a:lnTo>
                  <a:lnTo>
                    <a:pt x="5444730" y="399157"/>
                  </a:lnTo>
                  <a:lnTo>
                    <a:pt x="5435532" y="442448"/>
                  </a:lnTo>
                  <a:lnTo>
                    <a:pt x="5435320" y="450214"/>
                  </a:lnTo>
                  <a:lnTo>
                    <a:pt x="5437729" y="466290"/>
                  </a:lnTo>
                  <a:lnTo>
                    <a:pt x="5444972" y="478139"/>
                  </a:lnTo>
                  <a:lnTo>
                    <a:pt x="5457073" y="485773"/>
                  </a:lnTo>
                  <a:lnTo>
                    <a:pt x="5474055" y="489204"/>
                  </a:lnTo>
                  <a:lnTo>
                    <a:pt x="5474055" y="513842"/>
                  </a:lnTo>
                  <a:lnTo>
                    <a:pt x="5315178" y="513842"/>
                  </a:lnTo>
                  <a:lnTo>
                    <a:pt x="5315178" y="489204"/>
                  </a:lnTo>
                  <a:lnTo>
                    <a:pt x="5321824" y="488035"/>
                  </a:lnTo>
                  <a:lnTo>
                    <a:pt x="5328053" y="486044"/>
                  </a:lnTo>
                  <a:lnTo>
                    <a:pt x="5358231" y="457200"/>
                  </a:lnTo>
                  <a:lnTo>
                    <a:pt x="5376519" y="416687"/>
                  </a:lnTo>
                  <a:lnTo>
                    <a:pt x="5531713" y="3301"/>
                  </a:lnTo>
                  <a:close/>
                </a:path>
                <a:path w="6213475" h="520065">
                  <a:moveTo>
                    <a:pt x="5084165" y="0"/>
                  </a:moveTo>
                  <a:lnTo>
                    <a:pt x="5136336" y="3978"/>
                  </a:lnTo>
                  <a:lnTo>
                    <a:pt x="5181590" y="15922"/>
                  </a:lnTo>
                  <a:lnTo>
                    <a:pt x="5219914" y="35843"/>
                  </a:lnTo>
                  <a:lnTo>
                    <a:pt x="5251297" y="63754"/>
                  </a:lnTo>
                  <a:lnTo>
                    <a:pt x="5275707" y="99542"/>
                  </a:lnTo>
                  <a:lnTo>
                    <a:pt x="5293128" y="143081"/>
                  </a:lnTo>
                  <a:lnTo>
                    <a:pt x="5303571" y="194359"/>
                  </a:lnTo>
                  <a:lnTo>
                    <a:pt x="5307050" y="253364"/>
                  </a:lnTo>
                  <a:lnTo>
                    <a:pt x="5306024" y="287272"/>
                  </a:lnTo>
                  <a:lnTo>
                    <a:pt x="5297781" y="347608"/>
                  </a:lnTo>
                  <a:lnTo>
                    <a:pt x="5281392" y="398115"/>
                  </a:lnTo>
                  <a:lnTo>
                    <a:pt x="5257857" y="439505"/>
                  </a:lnTo>
                  <a:lnTo>
                    <a:pt x="5227423" y="471939"/>
                  </a:lnTo>
                  <a:lnTo>
                    <a:pt x="5190899" y="495752"/>
                  </a:lnTo>
                  <a:lnTo>
                    <a:pt x="5148463" y="511111"/>
                  </a:lnTo>
                  <a:lnTo>
                    <a:pt x="5100925" y="518731"/>
                  </a:lnTo>
                  <a:lnTo>
                    <a:pt x="5075275" y="519684"/>
                  </a:lnTo>
                  <a:lnTo>
                    <a:pt x="5024007" y="515683"/>
                  </a:lnTo>
                  <a:lnTo>
                    <a:pt x="4979549" y="503682"/>
                  </a:lnTo>
                  <a:lnTo>
                    <a:pt x="4941901" y="483679"/>
                  </a:lnTo>
                  <a:lnTo>
                    <a:pt x="4911064" y="455675"/>
                  </a:lnTo>
                  <a:lnTo>
                    <a:pt x="4887061" y="419768"/>
                  </a:lnTo>
                  <a:lnTo>
                    <a:pt x="4869916" y="375872"/>
                  </a:lnTo>
                  <a:lnTo>
                    <a:pt x="4859629" y="323998"/>
                  </a:lnTo>
                  <a:lnTo>
                    <a:pt x="4856200" y="264160"/>
                  </a:lnTo>
                  <a:lnTo>
                    <a:pt x="4857847" y="223793"/>
                  </a:lnTo>
                  <a:lnTo>
                    <a:pt x="4871095" y="152253"/>
                  </a:lnTo>
                  <a:lnTo>
                    <a:pt x="4897630" y="93172"/>
                  </a:lnTo>
                  <a:lnTo>
                    <a:pt x="4936786" y="48075"/>
                  </a:lnTo>
                  <a:lnTo>
                    <a:pt x="4988153" y="17359"/>
                  </a:lnTo>
                  <a:lnTo>
                    <a:pt x="5049685" y="1928"/>
                  </a:lnTo>
                  <a:lnTo>
                    <a:pt x="5084165" y="0"/>
                  </a:lnTo>
                  <a:close/>
                </a:path>
                <a:path w="6213475" h="520065">
                  <a:moveTo>
                    <a:pt x="4600930" y="0"/>
                  </a:moveTo>
                  <a:lnTo>
                    <a:pt x="4640788" y="1218"/>
                  </a:lnTo>
                  <a:lnTo>
                    <a:pt x="4679003" y="4889"/>
                  </a:lnTo>
                  <a:lnTo>
                    <a:pt x="4715552" y="11037"/>
                  </a:lnTo>
                  <a:lnTo>
                    <a:pt x="4750409" y="19685"/>
                  </a:lnTo>
                  <a:lnTo>
                    <a:pt x="4750409" y="125349"/>
                  </a:lnTo>
                  <a:lnTo>
                    <a:pt x="4699482" y="125349"/>
                  </a:lnTo>
                  <a:lnTo>
                    <a:pt x="4695051" y="110613"/>
                  </a:lnTo>
                  <a:lnTo>
                    <a:pt x="4690322" y="97663"/>
                  </a:lnTo>
                  <a:lnTo>
                    <a:pt x="4667399" y="62372"/>
                  </a:lnTo>
                  <a:lnTo>
                    <a:pt x="4631934" y="45529"/>
                  </a:lnTo>
                  <a:lnTo>
                    <a:pt x="4607280" y="43434"/>
                  </a:lnTo>
                  <a:lnTo>
                    <a:pt x="4589349" y="44840"/>
                  </a:lnTo>
                  <a:lnTo>
                    <a:pt x="4542129" y="66039"/>
                  </a:lnTo>
                  <a:lnTo>
                    <a:pt x="4516777" y="95202"/>
                  </a:lnTo>
                  <a:lnTo>
                    <a:pt x="4497425" y="137795"/>
                  </a:lnTo>
                  <a:lnTo>
                    <a:pt x="4485138" y="193643"/>
                  </a:lnTo>
                  <a:lnTo>
                    <a:pt x="4481042" y="262636"/>
                  </a:lnTo>
                  <a:lnTo>
                    <a:pt x="4481733" y="294118"/>
                  </a:lnTo>
                  <a:lnTo>
                    <a:pt x="4487257" y="350557"/>
                  </a:lnTo>
                  <a:lnTo>
                    <a:pt x="4498257" y="398113"/>
                  </a:lnTo>
                  <a:lnTo>
                    <a:pt x="4514969" y="435260"/>
                  </a:lnTo>
                  <a:lnTo>
                    <a:pt x="4550733" y="469614"/>
                  </a:lnTo>
                  <a:lnTo>
                    <a:pt x="4581118" y="476250"/>
                  </a:lnTo>
                  <a:lnTo>
                    <a:pt x="4596430" y="475015"/>
                  </a:lnTo>
                  <a:lnTo>
                    <a:pt x="4636339" y="445448"/>
                  </a:lnTo>
                  <a:lnTo>
                    <a:pt x="4645126" y="394335"/>
                  </a:lnTo>
                  <a:lnTo>
                    <a:pt x="4644713" y="355949"/>
                  </a:lnTo>
                  <a:lnTo>
                    <a:pt x="4637506" y="321818"/>
                  </a:lnTo>
                  <a:lnTo>
                    <a:pt x="4634966" y="317881"/>
                  </a:lnTo>
                  <a:lnTo>
                    <a:pt x="4631537" y="314579"/>
                  </a:lnTo>
                  <a:lnTo>
                    <a:pt x="4627346" y="312166"/>
                  </a:lnTo>
                  <a:lnTo>
                    <a:pt x="4623155" y="309625"/>
                  </a:lnTo>
                  <a:lnTo>
                    <a:pt x="4615662" y="306832"/>
                  </a:lnTo>
                  <a:lnTo>
                    <a:pt x="4604994" y="303530"/>
                  </a:lnTo>
                  <a:lnTo>
                    <a:pt x="4604994" y="279019"/>
                  </a:lnTo>
                  <a:lnTo>
                    <a:pt x="4795494" y="279019"/>
                  </a:lnTo>
                  <a:lnTo>
                    <a:pt x="4795494" y="303530"/>
                  </a:lnTo>
                  <a:lnTo>
                    <a:pt x="4786920" y="306460"/>
                  </a:lnTo>
                  <a:lnTo>
                    <a:pt x="4779857" y="309546"/>
                  </a:lnTo>
                  <a:lnTo>
                    <a:pt x="4759251" y="349091"/>
                  </a:lnTo>
                  <a:lnTo>
                    <a:pt x="4758664" y="367919"/>
                  </a:lnTo>
                  <a:lnTo>
                    <a:pt x="4758664" y="508254"/>
                  </a:lnTo>
                  <a:lnTo>
                    <a:pt x="4705070" y="519302"/>
                  </a:lnTo>
                  <a:lnTo>
                    <a:pt x="4679797" y="492633"/>
                  </a:lnTo>
                  <a:lnTo>
                    <a:pt x="4656814" y="504467"/>
                  </a:lnTo>
                  <a:lnTo>
                    <a:pt x="4632236" y="512921"/>
                  </a:lnTo>
                  <a:lnTo>
                    <a:pt x="4606038" y="517993"/>
                  </a:lnTo>
                  <a:lnTo>
                    <a:pt x="4578197" y="519684"/>
                  </a:lnTo>
                  <a:lnTo>
                    <a:pt x="4527338" y="515729"/>
                  </a:lnTo>
                  <a:lnTo>
                    <a:pt x="4483360" y="503856"/>
                  </a:lnTo>
                  <a:lnTo>
                    <a:pt x="4446288" y="484054"/>
                  </a:lnTo>
                  <a:lnTo>
                    <a:pt x="4416145" y="456311"/>
                  </a:lnTo>
                  <a:lnTo>
                    <a:pt x="4392809" y="420500"/>
                  </a:lnTo>
                  <a:lnTo>
                    <a:pt x="4376140" y="376523"/>
                  </a:lnTo>
                  <a:lnTo>
                    <a:pt x="4366139" y="324401"/>
                  </a:lnTo>
                  <a:lnTo>
                    <a:pt x="4362805" y="264160"/>
                  </a:lnTo>
                  <a:lnTo>
                    <a:pt x="4363994" y="231294"/>
                  </a:lnTo>
                  <a:lnTo>
                    <a:pt x="4373467" y="171755"/>
                  </a:lnTo>
                  <a:lnTo>
                    <a:pt x="4392160" y="120582"/>
                  </a:lnTo>
                  <a:lnTo>
                    <a:pt x="4418501" y="78775"/>
                  </a:lnTo>
                  <a:lnTo>
                    <a:pt x="4451763" y="46519"/>
                  </a:lnTo>
                  <a:lnTo>
                    <a:pt x="4489708" y="23052"/>
                  </a:lnTo>
                  <a:lnTo>
                    <a:pt x="4531779" y="8197"/>
                  </a:lnTo>
                  <a:lnTo>
                    <a:pt x="4577118" y="906"/>
                  </a:lnTo>
                  <a:lnTo>
                    <a:pt x="4600930" y="0"/>
                  </a:lnTo>
                  <a:close/>
                </a:path>
                <a:path w="6213475" h="520065">
                  <a:moveTo>
                    <a:pt x="1696186" y="0"/>
                  </a:moveTo>
                  <a:lnTo>
                    <a:pt x="1736044" y="1218"/>
                  </a:lnTo>
                  <a:lnTo>
                    <a:pt x="1774259" y="4889"/>
                  </a:lnTo>
                  <a:lnTo>
                    <a:pt x="1810808" y="11037"/>
                  </a:lnTo>
                  <a:lnTo>
                    <a:pt x="1845665" y="19685"/>
                  </a:lnTo>
                  <a:lnTo>
                    <a:pt x="1845665" y="125349"/>
                  </a:lnTo>
                  <a:lnTo>
                    <a:pt x="1794738" y="125349"/>
                  </a:lnTo>
                  <a:lnTo>
                    <a:pt x="1790307" y="110613"/>
                  </a:lnTo>
                  <a:lnTo>
                    <a:pt x="1785578" y="97663"/>
                  </a:lnTo>
                  <a:lnTo>
                    <a:pt x="1762655" y="62372"/>
                  </a:lnTo>
                  <a:lnTo>
                    <a:pt x="1727190" y="45529"/>
                  </a:lnTo>
                  <a:lnTo>
                    <a:pt x="1702536" y="43434"/>
                  </a:lnTo>
                  <a:lnTo>
                    <a:pt x="1684605" y="44840"/>
                  </a:lnTo>
                  <a:lnTo>
                    <a:pt x="1637385" y="66039"/>
                  </a:lnTo>
                  <a:lnTo>
                    <a:pt x="1612033" y="95202"/>
                  </a:lnTo>
                  <a:lnTo>
                    <a:pt x="1592681" y="137795"/>
                  </a:lnTo>
                  <a:lnTo>
                    <a:pt x="1580394" y="193643"/>
                  </a:lnTo>
                  <a:lnTo>
                    <a:pt x="1576298" y="262636"/>
                  </a:lnTo>
                  <a:lnTo>
                    <a:pt x="1576989" y="294118"/>
                  </a:lnTo>
                  <a:lnTo>
                    <a:pt x="1582513" y="350557"/>
                  </a:lnTo>
                  <a:lnTo>
                    <a:pt x="1593513" y="398113"/>
                  </a:lnTo>
                  <a:lnTo>
                    <a:pt x="1610225" y="435260"/>
                  </a:lnTo>
                  <a:lnTo>
                    <a:pt x="1645989" y="469614"/>
                  </a:lnTo>
                  <a:lnTo>
                    <a:pt x="1676374" y="476250"/>
                  </a:lnTo>
                  <a:lnTo>
                    <a:pt x="1691686" y="475015"/>
                  </a:lnTo>
                  <a:lnTo>
                    <a:pt x="1731595" y="445448"/>
                  </a:lnTo>
                  <a:lnTo>
                    <a:pt x="1740382" y="394335"/>
                  </a:lnTo>
                  <a:lnTo>
                    <a:pt x="1739969" y="355949"/>
                  </a:lnTo>
                  <a:lnTo>
                    <a:pt x="1732762" y="321818"/>
                  </a:lnTo>
                  <a:lnTo>
                    <a:pt x="1730222" y="317881"/>
                  </a:lnTo>
                  <a:lnTo>
                    <a:pt x="1726793" y="314579"/>
                  </a:lnTo>
                  <a:lnTo>
                    <a:pt x="1722602" y="312166"/>
                  </a:lnTo>
                  <a:lnTo>
                    <a:pt x="1718411" y="309625"/>
                  </a:lnTo>
                  <a:lnTo>
                    <a:pt x="1710918" y="306832"/>
                  </a:lnTo>
                  <a:lnTo>
                    <a:pt x="1700250" y="303530"/>
                  </a:lnTo>
                  <a:lnTo>
                    <a:pt x="1700250" y="279019"/>
                  </a:lnTo>
                  <a:lnTo>
                    <a:pt x="1890750" y="279019"/>
                  </a:lnTo>
                  <a:lnTo>
                    <a:pt x="1890750" y="303530"/>
                  </a:lnTo>
                  <a:lnTo>
                    <a:pt x="1882176" y="306460"/>
                  </a:lnTo>
                  <a:lnTo>
                    <a:pt x="1875113" y="309546"/>
                  </a:lnTo>
                  <a:lnTo>
                    <a:pt x="1854507" y="349091"/>
                  </a:lnTo>
                  <a:lnTo>
                    <a:pt x="1853920" y="367919"/>
                  </a:lnTo>
                  <a:lnTo>
                    <a:pt x="1853920" y="508254"/>
                  </a:lnTo>
                  <a:lnTo>
                    <a:pt x="1800326" y="519302"/>
                  </a:lnTo>
                  <a:lnTo>
                    <a:pt x="1775053" y="492633"/>
                  </a:lnTo>
                  <a:lnTo>
                    <a:pt x="1752070" y="504467"/>
                  </a:lnTo>
                  <a:lnTo>
                    <a:pt x="1727492" y="512921"/>
                  </a:lnTo>
                  <a:lnTo>
                    <a:pt x="1701294" y="517993"/>
                  </a:lnTo>
                  <a:lnTo>
                    <a:pt x="1673453" y="519684"/>
                  </a:lnTo>
                  <a:lnTo>
                    <a:pt x="1622594" y="515729"/>
                  </a:lnTo>
                  <a:lnTo>
                    <a:pt x="1578616" y="503856"/>
                  </a:lnTo>
                  <a:lnTo>
                    <a:pt x="1541544" y="484054"/>
                  </a:lnTo>
                  <a:lnTo>
                    <a:pt x="1511401" y="456311"/>
                  </a:lnTo>
                  <a:lnTo>
                    <a:pt x="1488065" y="420500"/>
                  </a:lnTo>
                  <a:lnTo>
                    <a:pt x="1471396" y="376523"/>
                  </a:lnTo>
                  <a:lnTo>
                    <a:pt x="1461395" y="324401"/>
                  </a:lnTo>
                  <a:lnTo>
                    <a:pt x="1458061" y="264160"/>
                  </a:lnTo>
                  <a:lnTo>
                    <a:pt x="1459250" y="231294"/>
                  </a:lnTo>
                  <a:lnTo>
                    <a:pt x="1468723" y="171755"/>
                  </a:lnTo>
                  <a:lnTo>
                    <a:pt x="1487416" y="120582"/>
                  </a:lnTo>
                  <a:lnTo>
                    <a:pt x="1513757" y="78775"/>
                  </a:lnTo>
                  <a:lnTo>
                    <a:pt x="1547019" y="46519"/>
                  </a:lnTo>
                  <a:lnTo>
                    <a:pt x="1584964" y="23052"/>
                  </a:lnTo>
                  <a:lnTo>
                    <a:pt x="1627035" y="8197"/>
                  </a:lnTo>
                  <a:lnTo>
                    <a:pt x="1672374" y="906"/>
                  </a:lnTo>
                  <a:lnTo>
                    <a:pt x="1696186" y="0"/>
                  </a:lnTo>
                  <a:close/>
                </a:path>
                <a:path w="6213475" h="520065">
                  <a:moveTo>
                    <a:pt x="638657" y="0"/>
                  </a:moveTo>
                  <a:lnTo>
                    <a:pt x="690828" y="3978"/>
                  </a:lnTo>
                  <a:lnTo>
                    <a:pt x="736082" y="15922"/>
                  </a:lnTo>
                  <a:lnTo>
                    <a:pt x="774406" y="35843"/>
                  </a:lnTo>
                  <a:lnTo>
                    <a:pt x="805789" y="63754"/>
                  </a:lnTo>
                  <a:lnTo>
                    <a:pt x="830199" y="99542"/>
                  </a:lnTo>
                  <a:lnTo>
                    <a:pt x="847620" y="143081"/>
                  </a:lnTo>
                  <a:lnTo>
                    <a:pt x="858063" y="194359"/>
                  </a:lnTo>
                  <a:lnTo>
                    <a:pt x="861542" y="253364"/>
                  </a:lnTo>
                  <a:lnTo>
                    <a:pt x="860516" y="287272"/>
                  </a:lnTo>
                  <a:lnTo>
                    <a:pt x="852273" y="347608"/>
                  </a:lnTo>
                  <a:lnTo>
                    <a:pt x="835884" y="398115"/>
                  </a:lnTo>
                  <a:lnTo>
                    <a:pt x="812349" y="439505"/>
                  </a:lnTo>
                  <a:lnTo>
                    <a:pt x="781915" y="471939"/>
                  </a:lnTo>
                  <a:lnTo>
                    <a:pt x="745391" y="495752"/>
                  </a:lnTo>
                  <a:lnTo>
                    <a:pt x="702955" y="511111"/>
                  </a:lnTo>
                  <a:lnTo>
                    <a:pt x="655417" y="518731"/>
                  </a:lnTo>
                  <a:lnTo>
                    <a:pt x="629767" y="519684"/>
                  </a:lnTo>
                  <a:lnTo>
                    <a:pt x="578499" y="515683"/>
                  </a:lnTo>
                  <a:lnTo>
                    <a:pt x="534041" y="503682"/>
                  </a:lnTo>
                  <a:lnTo>
                    <a:pt x="496393" y="483679"/>
                  </a:lnTo>
                  <a:lnTo>
                    <a:pt x="465556" y="455675"/>
                  </a:lnTo>
                  <a:lnTo>
                    <a:pt x="441553" y="419768"/>
                  </a:lnTo>
                  <a:lnTo>
                    <a:pt x="424408" y="375872"/>
                  </a:lnTo>
                  <a:lnTo>
                    <a:pt x="414121" y="323998"/>
                  </a:lnTo>
                  <a:lnTo>
                    <a:pt x="410692" y="264160"/>
                  </a:lnTo>
                  <a:lnTo>
                    <a:pt x="412339" y="223793"/>
                  </a:lnTo>
                  <a:lnTo>
                    <a:pt x="425587" y="152253"/>
                  </a:lnTo>
                  <a:lnTo>
                    <a:pt x="452122" y="93172"/>
                  </a:lnTo>
                  <a:lnTo>
                    <a:pt x="491278" y="48075"/>
                  </a:lnTo>
                  <a:lnTo>
                    <a:pt x="542645" y="17359"/>
                  </a:lnTo>
                  <a:lnTo>
                    <a:pt x="604177" y="1928"/>
                  </a:lnTo>
                  <a:lnTo>
                    <a:pt x="63865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1619453"/>
            <a:ext cx="5157470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  <a:tab pos="1176655" algn="l"/>
                <a:tab pos="2048510" algn="l"/>
                <a:tab pos="2693670" algn="l"/>
                <a:tab pos="3093085" algn="l"/>
                <a:tab pos="3601720" algn="l"/>
              </a:tabLst>
            </a:pPr>
            <a:r>
              <a:rPr sz="4000" spc="-5" dirty="0">
                <a:latin typeface="Cambria"/>
                <a:cs typeface="Cambria"/>
              </a:rPr>
              <a:t>It	</a:t>
            </a:r>
            <a:r>
              <a:rPr sz="4000" dirty="0">
                <a:latin typeface="Cambria"/>
                <a:cs typeface="Cambria"/>
              </a:rPr>
              <a:t>is	</a:t>
            </a:r>
            <a:r>
              <a:rPr sz="4000" spc="-5" dirty="0">
                <a:latin typeface="Cambria"/>
                <a:cs typeface="Cambria"/>
              </a:rPr>
              <a:t>an		</a:t>
            </a:r>
            <a:r>
              <a:rPr sz="4000" spc="-20" dirty="0">
                <a:latin typeface="Cambria"/>
                <a:cs typeface="Cambria"/>
              </a:rPr>
              <a:t>objective </a:t>
            </a:r>
            <a:r>
              <a:rPr sz="4000" spc="-869" dirty="0">
                <a:latin typeface="Cambria"/>
                <a:cs typeface="Cambria"/>
              </a:rPr>
              <a:t> </a:t>
            </a:r>
            <a:r>
              <a:rPr sz="4000" spc="-65" dirty="0">
                <a:latin typeface="Cambria"/>
                <a:cs typeface="Cambria"/>
              </a:rPr>
              <a:t>e</a:t>
            </a:r>
            <a:r>
              <a:rPr sz="4000" spc="-10" dirty="0">
                <a:latin typeface="Cambria"/>
                <a:cs typeface="Cambria"/>
              </a:rPr>
              <a:t>x</a:t>
            </a:r>
            <a:r>
              <a:rPr sz="4000" spc="5" dirty="0">
                <a:latin typeface="Cambria"/>
                <a:cs typeface="Cambria"/>
              </a:rPr>
              <a:t>p</a:t>
            </a:r>
            <a:r>
              <a:rPr sz="4000" spc="-5" dirty="0">
                <a:latin typeface="Cambria"/>
                <a:cs typeface="Cambria"/>
              </a:rPr>
              <a:t>ec</a:t>
            </a:r>
            <a:r>
              <a:rPr sz="4000" spc="-45" dirty="0">
                <a:latin typeface="Cambria"/>
                <a:cs typeface="Cambria"/>
              </a:rPr>
              <a:t>t</a:t>
            </a:r>
            <a:r>
              <a:rPr sz="4000" spc="-5" dirty="0">
                <a:latin typeface="Cambria"/>
                <a:cs typeface="Cambria"/>
              </a:rPr>
              <a:t>ed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40" dirty="0">
                <a:latin typeface="Cambria"/>
                <a:cs typeface="Cambria"/>
              </a:rPr>
              <a:t>t</a:t>
            </a:r>
            <a:r>
              <a:rPr sz="4000" spc="-5" dirty="0">
                <a:latin typeface="Cambria"/>
                <a:cs typeface="Cambria"/>
              </a:rPr>
              <a:t>o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10" dirty="0">
                <a:latin typeface="Cambria"/>
                <a:cs typeface="Cambria"/>
              </a:rPr>
              <a:t>beli</a:t>
            </a:r>
            <a:r>
              <a:rPr sz="4000" spc="-35" dirty="0">
                <a:latin typeface="Cambria"/>
                <a:cs typeface="Cambria"/>
              </a:rPr>
              <a:t>e</a:t>
            </a:r>
            <a:r>
              <a:rPr sz="4000" spc="-80" dirty="0">
                <a:latin typeface="Cambria"/>
                <a:cs typeface="Cambria"/>
              </a:rPr>
              <a:t>v</a:t>
            </a:r>
            <a:r>
              <a:rPr sz="4000" spc="-5" dirty="0">
                <a:latin typeface="Cambria"/>
                <a:cs typeface="Cambria"/>
              </a:rPr>
              <a:t>e</a:t>
            </a:r>
            <a:endParaRPr sz="40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78092" y="1619453"/>
            <a:ext cx="1770380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96365" algn="l"/>
              </a:tabLst>
            </a:pPr>
            <a:r>
              <a:rPr sz="4000" spc="-10" dirty="0">
                <a:latin typeface="Cambria"/>
                <a:cs typeface="Cambria"/>
              </a:rPr>
              <a:t>tha</a:t>
            </a:r>
            <a:r>
              <a:rPr sz="4000" spc="-5" dirty="0">
                <a:latin typeface="Cambria"/>
                <a:cs typeface="Cambria"/>
              </a:rPr>
              <a:t>t</a:t>
            </a:r>
            <a:r>
              <a:rPr sz="4000" dirty="0">
                <a:latin typeface="Cambria"/>
                <a:cs typeface="Cambria"/>
              </a:rPr>
              <a:t>	is</a:t>
            </a:r>
            <a:endParaRPr sz="4000">
              <a:latin typeface="Cambria"/>
              <a:cs typeface="Cambria"/>
            </a:endParaRPr>
          </a:p>
          <a:p>
            <a:pPr marL="71755">
              <a:lnSpc>
                <a:spcPct val="100000"/>
              </a:lnSpc>
              <a:spcBef>
                <a:spcPts val="5"/>
              </a:spcBef>
              <a:tabLst>
                <a:tab pos="1506220" algn="l"/>
              </a:tabLst>
            </a:pPr>
            <a:r>
              <a:rPr sz="4000" spc="-60" dirty="0">
                <a:latin typeface="Cambria"/>
                <a:cs typeface="Cambria"/>
              </a:rPr>
              <a:t>o</a:t>
            </a:r>
            <a:r>
              <a:rPr sz="4000" spc="-90" dirty="0">
                <a:latin typeface="Cambria"/>
                <a:cs typeface="Cambria"/>
              </a:rPr>
              <a:t>v</a:t>
            </a:r>
            <a:r>
              <a:rPr sz="4000" spc="-5" dirty="0">
                <a:latin typeface="Cambria"/>
                <a:cs typeface="Cambria"/>
              </a:rPr>
              <a:t>er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5" dirty="0">
                <a:latin typeface="Cambria"/>
                <a:cs typeface="Cambria"/>
              </a:rPr>
              <a:t>a</a:t>
            </a:r>
            <a:endParaRPr sz="40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940" y="2839034"/>
            <a:ext cx="7310755" cy="3150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715" algn="just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ambria"/>
                <a:cs typeface="Cambria"/>
              </a:rPr>
              <a:t>longer time </a:t>
            </a:r>
            <a:r>
              <a:rPr sz="4000" spc="-20" dirty="0">
                <a:latin typeface="Cambria"/>
                <a:cs typeface="Cambria"/>
              </a:rPr>
              <a:t>frame, </a:t>
            </a:r>
            <a:r>
              <a:rPr sz="4000" spc="-15" dirty="0">
                <a:latin typeface="Cambria"/>
                <a:cs typeface="Cambria"/>
              </a:rPr>
              <a:t>usually </a:t>
            </a:r>
            <a:r>
              <a:rPr sz="4000" spc="-35" dirty="0">
                <a:latin typeface="Cambria"/>
                <a:cs typeface="Cambria"/>
              </a:rPr>
              <a:t>over </a:t>
            </a:r>
            <a:r>
              <a:rPr sz="4000" spc="-30" dirty="0">
                <a:latin typeface="Cambria"/>
                <a:cs typeface="Cambria"/>
              </a:rPr>
              <a:t> </a:t>
            </a:r>
            <a:r>
              <a:rPr sz="4000" spc="-20" dirty="0">
                <a:latin typeface="Cambria"/>
                <a:cs typeface="Cambria"/>
              </a:rPr>
              <a:t>weeks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or months</a:t>
            </a:r>
            <a:endParaRPr sz="40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  <a:tab pos="2441575" algn="l"/>
                <a:tab pos="5699125" algn="l"/>
              </a:tabLst>
            </a:pPr>
            <a:r>
              <a:rPr sz="4000" b="1" spc="-10" dirty="0">
                <a:latin typeface="Cambria"/>
                <a:cs typeface="Cambria"/>
              </a:rPr>
              <a:t>Example: </a:t>
            </a:r>
            <a:r>
              <a:rPr sz="4000" dirty="0">
                <a:latin typeface="Cambria"/>
                <a:cs typeface="Cambria"/>
              </a:rPr>
              <a:t>Client </a:t>
            </a:r>
            <a:r>
              <a:rPr sz="4000" spc="-10" dirty="0">
                <a:latin typeface="Cambria"/>
                <a:cs typeface="Cambria"/>
              </a:rPr>
              <a:t>will </a:t>
            </a:r>
            <a:r>
              <a:rPr sz="4000" spc="-15" dirty="0">
                <a:latin typeface="Cambria"/>
                <a:cs typeface="Cambria"/>
              </a:rPr>
              <a:t>adhere </a:t>
            </a:r>
            <a:r>
              <a:rPr sz="4000" spc="-40" dirty="0">
                <a:latin typeface="Cambria"/>
                <a:cs typeface="Cambria"/>
              </a:rPr>
              <a:t>to </a:t>
            </a:r>
            <a:r>
              <a:rPr sz="4000" spc="-35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pos</a:t>
            </a:r>
            <a:r>
              <a:rPr sz="4000" spc="-5" dirty="0">
                <a:latin typeface="Cambria"/>
                <a:cs typeface="Cambria"/>
              </a:rPr>
              <a:t>t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5" dirty="0">
                <a:latin typeface="Cambria"/>
                <a:cs typeface="Cambria"/>
              </a:rPr>
              <a:t>ope</a:t>
            </a:r>
            <a:r>
              <a:rPr sz="4000" spc="-80" dirty="0">
                <a:latin typeface="Cambria"/>
                <a:cs typeface="Cambria"/>
              </a:rPr>
              <a:t>r</a:t>
            </a:r>
            <a:r>
              <a:rPr sz="4000" spc="-10" dirty="0">
                <a:latin typeface="Cambria"/>
                <a:cs typeface="Cambria"/>
              </a:rPr>
              <a:t>a</a:t>
            </a:r>
            <a:r>
              <a:rPr sz="4000" spc="5" dirty="0">
                <a:latin typeface="Cambria"/>
                <a:cs typeface="Cambria"/>
              </a:rPr>
              <a:t>t</a:t>
            </a:r>
            <a:r>
              <a:rPr sz="4000" spc="-85" dirty="0">
                <a:latin typeface="Cambria"/>
                <a:cs typeface="Cambria"/>
              </a:rPr>
              <a:t>iv</a:t>
            </a:r>
            <a:r>
              <a:rPr sz="4000" spc="-5" dirty="0">
                <a:latin typeface="Cambria"/>
                <a:cs typeface="Cambria"/>
              </a:rPr>
              <a:t>e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10" dirty="0">
                <a:latin typeface="Cambria"/>
                <a:cs typeface="Cambria"/>
              </a:rPr>
              <a:t>act</a:t>
            </a:r>
            <a:r>
              <a:rPr sz="4000" spc="-75" dirty="0">
                <a:latin typeface="Cambria"/>
                <a:cs typeface="Cambria"/>
              </a:rPr>
              <a:t>i</a:t>
            </a:r>
            <a:r>
              <a:rPr sz="4000" spc="-5" dirty="0">
                <a:latin typeface="Cambria"/>
                <a:cs typeface="Cambria"/>
              </a:rPr>
              <a:t>vi</a:t>
            </a:r>
            <a:r>
              <a:rPr sz="4000" spc="-25" dirty="0">
                <a:latin typeface="Cambria"/>
                <a:cs typeface="Cambria"/>
              </a:rPr>
              <a:t>t</a:t>
            </a:r>
            <a:r>
              <a:rPr sz="4000" spc="-5" dirty="0">
                <a:latin typeface="Cambria"/>
                <a:cs typeface="Cambria"/>
              </a:rPr>
              <a:t>y  </a:t>
            </a:r>
            <a:r>
              <a:rPr sz="4000" spc="-10" dirty="0">
                <a:latin typeface="Cambria"/>
                <a:cs typeface="Cambria"/>
              </a:rPr>
              <a:t>restrictions</a:t>
            </a:r>
            <a:r>
              <a:rPr sz="4000" spc="-5" dirty="0">
                <a:latin typeface="Cambria"/>
                <a:cs typeface="Cambria"/>
              </a:rPr>
              <a:t> </a:t>
            </a:r>
            <a:r>
              <a:rPr sz="4000" spc="-20" dirty="0">
                <a:latin typeface="Cambria"/>
                <a:cs typeface="Cambria"/>
              </a:rPr>
              <a:t>for</a:t>
            </a:r>
            <a:r>
              <a:rPr sz="4000" spc="-1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one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month</a:t>
            </a:r>
            <a:endParaRPr sz="4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51532" y="615315"/>
            <a:ext cx="3682365" cy="932180"/>
            <a:chOff x="2351532" y="615315"/>
            <a:chExt cx="3682365" cy="932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1532" y="1168908"/>
              <a:ext cx="3681984" cy="3783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0201" y="619887"/>
              <a:ext cx="3645535" cy="56159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04692" y="729996"/>
              <a:ext cx="147320" cy="230504"/>
            </a:xfrm>
            <a:custGeom>
              <a:avLst/>
              <a:gdLst/>
              <a:ahLst/>
              <a:cxnLst/>
              <a:rect l="l" t="t" r="r" b="b"/>
              <a:pathLst>
                <a:path w="147320" h="230505">
                  <a:moveTo>
                    <a:pt x="81915" y="0"/>
                  </a:moveTo>
                  <a:lnTo>
                    <a:pt x="0" y="230377"/>
                  </a:lnTo>
                  <a:lnTo>
                    <a:pt x="147320" y="230377"/>
                  </a:lnTo>
                  <a:lnTo>
                    <a:pt x="8191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94758" y="666115"/>
              <a:ext cx="156972" cy="240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370201" y="619887"/>
              <a:ext cx="3645535" cy="561975"/>
            </a:xfrm>
            <a:custGeom>
              <a:avLst/>
              <a:gdLst/>
              <a:ahLst/>
              <a:cxnLst/>
              <a:rect l="l" t="t" r="r" b="b"/>
              <a:pathLst>
                <a:path w="3645535" h="561975">
                  <a:moveTo>
                    <a:pt x="3235452" y="2921"/>
                  </a:moveTo>
                  <a:lnTo>
                    <a:pt x="3641344" y="2921"/>
                  </a:lnTo>
                  <a:lnTo>
                    <a:pt x="3641344" y="132968"/>
                  </a:lnTo>
                  <a:lnTo>
                    <a:pt x="3585337" y="132968"/>
                  </a:lnTo>
                  <a:lnTo>
                    <a:pt x="3578836" y="115109"/>
                  </a:lnTo>
                  <a:lnTo>
                    <a:pt x="3572859" y="100393"/>
                  </a:lnTo>
                  <a:lnTo>
                    <a:pt x="3552078" y="68103"/>
                  </a:lnTo>
                  <a:lnTo>
                    <a:pt x="3509885" y="51298"/>
                  </a:lnTo>
                  <a:lnTo>
                    <a:pt x="3495294" y="50800"/>
                  </a:lnTo>
                  <a:lnTo>
                    <a:pt x="3406013" y="50800"/>
                  </a:lnTo>
                  <a:lnTo>
                    <a:pt x="3406013" y="247268"/>
                  </a:lnTo>
                  <a:lnTo>
                    <a:pt x="3460115" y="247268"/>
                  </a:lnTo>
                  <a:lnTo>
                    <a:pt x="3500882" y="233045"/>
                  </a:lnTo>
                  <a:lnTo>
                    <a:pt x="3518154" y="188213"/>
                  </a:lnTo>
                  <a:lnTo>
                    <a:pt x="3564509" y="188213"/>
                  </a:lnTo>
                  <a:lnTo>
                    <a:pt x="3564509" y="354457"/>
                  </a:lnTo>
                  <a:lnTo>
                    <a:pt x="3518154" y="354457"/>
                  </a:lnTo>
                  <a:lnTo>
                    <a:pt x="3515225" y="343265"/>
                  </a:lnTo>
                  <a:lnTo>
                    <a:pt x="3512153" y="333501"/>
                  </a:lnTo>
                  <a:lnTo>
                    <a:pt x="3488944" y="300354"/>
                  </a:lnTo>
                  <a:lnTo>
                    <a:pt x="3460115" y="295148"/>
                  </a:lnTo>
                  <a:lnTo>
                    <a:pt x="3406013" y="295148"/>
                  </a:lnTo>
                  <a:lnTo>
                    <a:pt x="3406013" y="513588"/>
                  </a:lnTo>
                  <a:lnTo>
                    <a:pt x="3494913" y="513588"/>
                  </a:lnTo>
                  <a:lnTo>
                    <a:pt x="3504438" y="513588"/>
                  </a:lnTo>
                  <a:lnTo>
                    <a:pt x="3536569" y="505460"/>
                  </a:lnTo>
                  <a:lnTo>
                    <a:pt x="3541776" y="502412"/>
                  </a:lnTo>
                  <a:lnTo>
                    <a:pt x="3546856" y="498348"/>
                  </a:lnTo>
                  <a:lnTo>
                    <a:pt x="3551554" y="493140"/>
                  </a:lnTo>
                  <a:lnTo>
                    <a:pt x="3556381" y="487934"/>
                  </a:lnTo>
                  <a:lnTo>
                    <a:pt x="3575939" y="452627"/>
                  </a:lnTo>
                  <a:lnTo>
                    <a:pt x="3589401" y="412114"/>
                  </a:lnTo>
                  <a:lnTo>
                    <a:pt x="3645535" y="412114"/>
                  </a:lnTo>
                  <a:lnTo>
                    <a:pt x="3637661" y="561593"/>
                  </a:lnTo>
                  <a:lnTo>
                    <a:pt x="3235452" y="561593"/>
                  </a:lnTo>
                  <a:lnTo>
                    <a:pt x="3235452" y="534542"/>
                  </a:lnTo>
                  <a:lnTo>
                    <a:pt x="3242593" y="532423"/>
                  </a:lnTo>
                  <a:lnTo>
                    <a:pt x="3248961" y="530256"/>
                  </a:lnTo>
                  <a:lnTo>
                    <a:pt x="3272409" y="512572"/>
                  </a:lnTo>
                  <a:lnTo>
                    <a:pt x="3275329" y="506984"/>
                  </a:lnTo>
                  <a:lnTo>
                    <a:pt x="3279068" y="468235"/>
                  </a:lnTo>
                  <a:lnTo>
                    <a:pt x="3279140" y="458850"/>
                  </a:lnTo>
                  <a:lnTo>
                    <a:pt x="3279140" y="106045"/>
                  </a:lnTo>
                  <a:lnTo>
                    <a:pt x="3277489" y="64897"/>
                  </a:lnTo>
                  <a:lnTo>
                    <a:pt x="3272790" y="52450"/>
                  </a:lnTo>
                  <a:lnTo>
                    <a:pt x="3269996" y="46989"/>
                  </a:lnTo>
                  <a:lnTo>
                    <a:pt x="3235452" y="29845"/>
                  </a:lnTo>
                  <a:lnTo>
                    <a:pt x="3235452" y="2921"/>
                  </a:lnTo>
                  <a:close/>
                </a:path>
                <a:path w="3645535" h="561975">
                  <a:moveTo>
                    <a:pt x="2773679" y="2921"/>
                  </a:moveTo>
                  <a:lnTo>
                    <a:pt x="2988564" y="2921"/>
                  </a:lnTo>
                  <a:lnTo>
                    <a:pt x="2988564" y="29845"/>
                  </a:lnTo>
                  <a:lnTo>
                    <a:pt x="2978658" y="32638"/>
                  </a:lnTo>
                  <a:lnTo>
                    <a:pt x="2970911" y="35560"/>
                  </a:lnTo>
                  <a:lnTo>
                    <a:pt x="2965196" y="38735"/>
                  </a:lnTo>
                  <a:lnTo>
                    <a:pt x="2959481" y="41783"/>
                  </a:lnTo>
                  <a:lnTo>
                    <a:pt x="2955036" y="46100"/>
                  </a:lnTo>
                  <a:lnTo>
                    <a:pt x="2951861" y="51562"/>
                  </a:lnTo>
                  <a:lnTo>
                    <a:pt x="2948686" y="57023"/>
                  </a:lnTo>
                  <a:lnTo>
                    <a:pt x="2946654" y="64008"/>
                  </a:lnTo>
                  <a:lnTo>
                    <a:pt x="2944241" y="105155"/>
                  </a:lnTo>
                  <a:lnTo>
                    <a:pt x="2944241" y="512825"/>
                  </a:lnTo>
                  <a:lnTo>
                    <a:pt x="3023743" y="512825"/>
                  </a:lnTo>
                  <a:lnTo>
                    <a:pt x="3034980" y="512371"/>
                  </a:lnTo>
                  <a:lnTo>
                    <a:pt x="3075146" y="496093"/>
                  </a:lnTo>
                  <a:lnTo>
                    <a:pt x="3100536" y="454402"/>
                  </a:lnTo>
                  <a:lnTo>
                    <a:pt x="3114176" y="407215"/>
                  </a:lnTo>
                  <a:lnTo>
                    <a:pt x="3116579" y="396239"/>
                  </a:lnTo>
                  <a:lnTo>
                    <a:pt x="3172714" y="396239"/>
                  </a:lnTo>
                  <a:lnTo>
                    <a:pt x="3163697" y="561593"/>
                  </a:lnTo>
                  <a:lnTo>
                    <a:pt x="2773679" y="561593"/>
                  </a:lnTo>
                  <a:lnTo>
                    <a:pt x="2773679" y="534542"/>
                  </a:lnTo>
                  <a:lnTo>
                    <a:pt x="2780821" y="532419"/>
                  </a:lnTo>
                  <a:lnTo>
                    <a:pt x="2787189" y="530224"/>
                  </a:lnTo>
                  <a:lnTo>
                    <a:pt x="2810637" y="512190"/>
                  </a:lnTo>
                  <a:lnTo>
                    <a:pt x="2813558" y="506602"/>
                  </a:lnTo>
                  <a:lnTo>
                    <a:pt x="2817296" y="467800"/>
                  </a:lnTo>
                  <a:lnTo>
                    <a:pt x="2817368" y="458342"/>
                  </a:lnTo>
                  <a:lnTo>
                    <a:pt x="2817368" y="106045"/>
                  </a:lnTo>
                  <a:lnTo>
                    <a:pt x="2815716" y="64897"/>
                  </a:lnTo>
                  <a:lnTo>
                    <a:pt x="2811018" y="52450"/>
                  </a:lnTo>
                  <a:lnTo>
                    <a:pt x="2808224" y="46989"/>
                  </a:lnTo>
                  <a:lnTo>
                    <a:pt x="2773679" y="29845"/>
                  </a:lnTo>
                  <a:lnTo>
                    <a:pt x="2773679" y="2921"/>
                  </a:lnTo>
                  <a:close/>
                </a:path>
                <a:path w="3645535" h="561975">
                  <a:moveTo>
                    <a:pt x="2258568" y="2921"/>
                  </a:moveTo>
                  <a:lnTo>
                    <a:pt x="2496312" y="2921"/>
                  </a:lnTo>
                  <a:lnTo>
                    <a:pt x="2544865" y="5230"/>
                  </a:lnTo>
                  <a:lnTo>
                    <a:pt x="2586894" y="12160"/>
                  </a:lnTo>
                  <a:lnTo>
                    <a:pt x="2651379" y="39877"/>
                  </a:lnTo>
                  <a:lnTo>
                    <a:pt x="2690066" y="86947"/>
                  </a:lnTo>
                  <a:lnTo>
                    <a:pt x="2702941" y="153924"/>
                  </a:lnTo>
                  <a:lnTo>
                    <a:pt x="2701438" y="180207"/>
                  </a:lnTo>
                  <a:lnTo>
                    <a:pt x="2689385" y="227486"/>
                  </a:lnTo>
                  <a:lnTo>
                    <a:pt x="2665430" y="267275"/>
                  </a:lnTo>
                  <a:lnTo>
                    <a:pt x="2630429" y="297668"/>
                  </a:lnTo>
                  <a:lnTo>
                    <a:pt x="2584523" y="318246"/>
                  </a:lnTo>
                  <a:lnTo>
                    <a:pt x="2527234" y="328533"/>
                  </a:lnTo>
                  <a:lnTo>
                    <a:pt x="2494279" y="329818"/>
                  </a:lnTo>
                  <a:lnTo>
                    <a:pt x="2475295" y="329723"/>
                  </a:lnTo>
                  <a:lnTo>
                    <a:pt x="2458132" y="329438"/>
                  </a:lnTo>
                  <a:lnTo>
                    <a:pt x="2442755" y="328961"/>
                  </a:lnTo>
                  <a:lnTo>
                    <a:pt x="2429129" y="328295"/>
                  </a:lnTo>
                  <a:lnTo>
                    <a:pt x="2429129" y="459232"/>
                  </a:lnTo>
                  <a:lnTo>
                    <a:pt x="2431288" y="497459"/>
                  </a:lnTo>
                  <a:lnTo>
                    <a:pt x="2438019" y="515492"/>
                  </a:lnTo>
                  <a:lnTo>
                    <a:pt x="2441066" y="519938"/>
                  </a:lnTo>
                  <a:lnTo>
                    <a:pt x="2478659" y="534542"/>
                  </a:lnTo>
                  <a:lnTo>
                    <a:pt x="2478659" y="561593"/>
                  </a:lnTo>
                  <a:lnTo>
                    <a:pt x="2258568" y="561593"/>
                  </a:lnTo>
                  <a:lnTo>
                    <a:pt x="2258568" y="534542"/>
                  </a:lnTo>
                  <a:lnTo>
                    <a:pt x="2265709" y="532423"/>
                  </a:lnTo>
                  <a:lnTo>
                    <a:pt x="2272077" y="530256"/>
                  </a:lnTo>
                  <a:lnTo>
                    <a:pt x="2295525" y="512572"/>
                  </a:lnTo>
                  <a:lnTo>
                    <a:pt x="2298446" y="506984"/>
                  </a:lnTo>
                  <a:lnTo>
                    <a:pt x="2302184" y="468235"/>
                  </a:lnTo>
                  <a:lnTo>
                    <a:pt x="2302256" y="458850"/>
                  </a:lnTo>
                  <a:lnTo>
                    <a:pt x="2302256" y="106045"/>
                  </a:lnTo>
                  <a:lnTo>
                    <a:pt x="2300604" y="64897"/>
                  </a:lnTo>
                  <a:lnTo>
                    <a:pt x="2295906" y="52450"/>
                  </a:lnTo>
                  <a:lnTo>
                    <a:pt x="2293112" y="46989"/>
                  </a:lnTo>
                  <a:lnTo>
                    <a:pt x="2258568" y="29845"/>
                  </a:lnTo>
                  <a:lnTo>
                    <a:pt x="2258568" y="2921"/>
                  </a:lnTo>
                  <a:close/>
                </a:path>
                <a:path w="3645535" h="561975">
                  <a:moveTo>
                    <a:pt x="1548638" y="2921"/>
                  </a:moveTo>
                  <a:lnTo>
                    <a:pt x="1752091" y="2921"/>
                  </a:lnTo>
                  <a:lnTo>
                    <a:pt x="1865376" y="338836"/>
                  </a:lnTo>
                  <a:lnTo>
                    <a:pt x="1988185" y="2921"/>
                  </a:lnTo>
                  <a:lnTo>
                    <a:pt x="2180209" y="2921"/>
                  </a:lnTo>
                  <a:lnTo>
                    <a:pt x="2180209" y="29845"/>
                  </a:lnTo>
                  <a:lnTo>
                    <a:pt x="2170209" y="32964"/>
                  </a:lnTo>
                  <a:lnTo>
                    <a:pt x="2161936" y="36226"/>
                  </a:lnTo>
                  <a:lnTo>
                    <a:pt x="2138489" y="69597"/>
                  </a:lnTo>
                  <a:lnTo>
                    <a:pt x="2136775" y="105155"/>
                  </a:lnTo>
                  <a:lnTo>
                    <a:pt x="2136775" y="459232"/>
                  </a:lnTo>
                  <a:lnTo>
                    <a:pt x="2139188" y="498728"/>
                  </a:lnTo>
                  <a:lnTo>
                    <a:pt x="2169491" y="531399"/>
                  </a:lnTo>
                  <a:lnTo>
                    <a:pt x="2180209" y="534542"/>
                  </a:lnTo>
                  <a:lnTo>
                    <a:pt x="2180209" y="561593"/>
                  </a:lnTo>
                  <a:lnTo>
                    <a:pt x="1970151" y="561593"/>
                  </a:lnTo>
                  <a:lnTo>
                    <a:pt x="1970151" y="534542"/>
                  </a:lnTo>
                  <a:lnTo>
                    <a:pt x="1978489" y="532139"/>
                  </a:lnTo>
                  <a:lnTo>
                    <a:pt x="1985422" y="529891"/>
                  </a:lnTo>
                  <a:lnTo>
                    <a:pt x="2005964" y="516254"/>
                  </a:lnTo>
                  <a:lnTo>
                    <a:pt x="2008632" y="512317"/>
                  </a:lnTo>
                  <a:lnTo>
                    <a:pt x="2013465" y="471273"/>
                  </a:lnTo>
                  <a:lnTo>
                    <a:pt x="2013585" y="458342"/>
                  </a:lnTo>
                  <a:lnTo>
                    <a:pt x="2013585" y="257810"/>
                  </a:lnTo>
                  <a:lnTo>
                    <a:pt x="2013658" y="240498"/>
                  </a:lnTo>
                  <a:lnTo>
                    <a:pt x="2014281" y="201445"/>
                  </a:lnTo>
                  <a:lnTo>
                    <a:pt x="2015428" y="158793"/>
                  </a:lnTo>
                  <a:lnTo>
                    <a:pt x="2017268" y="115824"/>
                  </a:lnTo>
                  <a:lnTo>
                    <a:pt x="2008632" y="115824"/>
                  </a:lnTo>
                  <a:lnTo>
                    <a:pt x="1994858" y="157388"/>
                  </a:lnTo>
                  <a:lnTo>
                    <a:pt x="1977516" y="204215"/>
                  </a:lnTo>
                  <a:lnTo>
                    <a:pt x="1867915" y="499745"/>
                  </a:lnTo>
                  <a:lnTo>
                    <a:pt x="1795779" y="499745"/>
                  </a:lnTo>
                  <a:lnTo>
                    <a:pt x="1680464" y="167766"/>
                  </a:lnTo>
                  <a:lnTo>
                    <a:pt x="1675485" y="153693"/>
                  </a:lnTo>
                  <a:lnTo>
                    <a:pt x="1670827" y="139668"/>
                  </a:lnTo>
                  <a:lnTo>
                    <a:pt x="1666480" y="125690"/>
                  </a:lnTo>
                  <a:lnTo>
                    <a:pt x="1662429" y="111760"/>
                  </a:lnTo>
                  <a:lnTo>
                    <a:pt x="1655064" y="111760"/>
                  </a:lnTo>
                  <a:lnTo>
                    <a:pt x="1656824" y="147026"/>
                  </a:lnTo>
                  <a:lnTo>
                    <a:pt x="1658096" y="185388"/>
                  </a:lnTo>
                  <a:lnTo>
                    <a:pt x="1658868" y="226845"/>
                  </a:lnTo>
                  <a:lnTo>
                    <a:pt x="1659127" y="271399"/>
                  </a:lnTo>
                  <a:lnTo>
                    <a:pt x="1659127" y="459613"/>
                  </a:lnTo>
                  <a:lnTo>
                    <a:pt x="1659316" y="473612"/>
                  </a:lnTo>
                  <a:lnTo>
                    <a:pt x="1667764" y="516254"/>
                  </a:lnTo>
                  <a:lnTo>
                    <a:pt x="1703324" y="534542"/>
                  </a:lnTo>
                  <a:lnTo>
                    <a:pt x="1703324" y="561593"/>
                  </a:lnTo>
                  <a:lnTo>
                    <a:pt x="1548638" y="561593"/>
                  </a:lnTo>
                  <a:lnTo>
                    <a:pt x="1548638" y="534542"/>
                  </a:lnTo>
                  <a:lnTo>
                    <a:pt x="1555779" y="532419"/>
                  </a:lnTo>
                  <a:lnTo>
                    <a:pt x="1562147" y="530224"/>
                  </a:lnTo>
                  <a:lnTo>
                    <a:pt x="1585849" y="512445"/>
                  </a:lnTo>
                  <a:lnTo>
                    <a:pt x="1588897" y="506984"/>
                  </a:lnTo>
                  <a:lnTo>
                    <a:pt x="1592383" y="468612"/>
                  </a:lnTo>
                  <a:lnTo>
                    <a:pt x="1592452" y="459232"/>
                  </a:lnTo>
                  <a:lnTo>
                    <a:pt x="1592452" y="105155"/>
                  </a:lnTo>
                  <a:lnTo>
                    <a:pt x="1589786" y="62611"/>
                  </a:lnTo>
                  <a:lnTo>
                    <a:pt x="1559137" y="33206"/>
                  </a:lnTo>
                  <a:lnTo>
                    <a:pt x="1548638" y="29845"/>
                  </a:lnTo>
                  <a:lnTo>
                    <a:pt x="1548638" y="2921"/>
                  </a:lnTo>
                  <a:close/>
                </a:path>
                <a:path w="3645535" h="561975">
                  <a:moveTo>
                    <a:pt x="464947" y="2921"/>
                  </a:moveTo>
                  <a:lnTo>
                    <a:pt x="692531" y="2921"/>
                  </a:lnTo>
                  <a:lnTo>
                    <a:pt x="692531" y="29845"/>
                  </a:lnTo>
                  <a:lnTo>
                    <a:pt x="683603" y="31180"/>
                  </a:lnTo>
                  <a:lnTo>
                    <a:pt x="676068" y="33099"/>
                  </a:lnTo>
                  <a:lnTo>
                    <a:pt x="669938" y="35613"/>
                  </a:lnTo>
                  <a:lnTo>
                    <a:pt x="665226" y="38735"/>
                  </a:lnTo>
                  <a:lnTo>
                    <a:pt x="660019" y="43179"/>
                  </a:lnTo>
                  <a:lnTo>
                    <a:pt x="657351" y="50037"/>
                  </a:lnTo>
                  <a:lnTo>
                    <a:pt x="657351" y="59309"/>
                  </a:lnTo>
                  <a:lnTo>
                    <a:pt x="657351" y="64008"/>
                  </a:lnTo>
                  <a:lnTo>
                    <a:pt x="658241" y="69214"/>
                  </a:lnTo>
                  <a:lnTo>
                    <a:pt x="660146" y="75057"/>
                  </a:lnTo>
                  <a:lnTo>
                    <a:pt x="662051" y="81025"/>
                  </a:lnTo>
                  <a:lnTo>
                    <a:pt x="684474" y="122427"/>
                  </a:lnTo>
                  <a:lnTo>
                    <a:pt x="729742" y="198120"/>
                  </a:lnTo>
                  <a:lnTo>
                    <a:pt x="779272" y="125222"/>
                  </a:lnTo>
                  <a:lnTo>
                    <a:pt x="801116" y="88137"/>
                  </a:lnTo>
                  <a:lnTo>
                    <a:pt x="806704" y="60578"/>
                  </a:lnTo>
                  <a:lnTo>
                    <a:pt x="806704" y="51815"/>
                  </a:lnTo>
                  <a:lnTo>
                    <a:pt x="772668" y="29845"/>
                  </a:lnTo>
                  <a:lnTo>
                    <a:pt x="772668" y="2921"/>
                  </a:lnTo>
                  <a:lnTo>
                    <a:pt x="941704" y="2921"/>
                  </a:lnTo>
                  <a:lnTo>
                    <a:pt x="941704" y="30225"/>
                  </a:lnTo>
                  <a:lnTo>
                    <a:pt x="933831" y="32512"/>
                  </a:lnTo>
                  <a:lnTo>
                    <a:pt x="926338" y="35940"/>
                  </a:lnTo>
                  <a:lnTo>
                    <a:pt x="894714" y="64515"/>
                  </a:lnTo>
                  <a:lnTo>
                    <a:pt x="864371" y="104646"/>
                  </a:lnTo>
                  <a:lnTo>
                    <a:pt x="761619" y="250951"/>
                  </a:lnTo>
                  <a:lnTo>
                    <a:pt x="895096" y="471042"/>
                  </a:lnTo>
                  <a:lnTo>
                    <a:pt x="918590" y="506602"/>
                  </a:lnTo>
                  <a:lnTo>
                    <a:pt x="923163" y="512190"/>
                  </a:lnTo>
                  <a:lnTo>
                    <a:pt x="927608" y="517778"/>
                  </a:lnTo>
                  <a:lnTo>
                    <a:pt x="931545" y="521970"/>
                  </a:lnTo>
                  <a:lnTo>
                    <a:pt x="934974" y="524637"/>
                  </a:lnTo>
                  <a:lnTo>
                    <a:pt x="938402" y="527430"/>
                  </a:lnTo>
                  <a:lnTo>
                    <a:pt x="941704" y="529589"/>
                  </a:lnTo>
                  <a:lnTo>
                    <a:pt x="945007" y="530987"/>
                  </a:lnTo>
                  <a:lnTo>
                    <a:pt x="948309" y="532511"/>
                  </a:lnTo>
                  <a:lnTo>
                    <a:pt x="951738" y="533653"/>
                  </a:lnTo>
                  <a:lnTo>
                    <a:pt x="955294" y="534542"/>
                  </a:lnTo>
                  <a:lnTo>
                    <a:pt x="955294" y="561593"/>
                  </a:lnTo>
                  <a:lnTo>
                    <a:pt x="727710" y="561593"/>
                  </a:lnTo>
                  <a:lnTo>
                    <a:pt x="727710" y="534542"/>
                  </a:lnTo>
                  <a:lnTo>
                    <a:pt x="736090" y="533229"/>
                  </a:lnTo>
                  <a:lnTo>
                    <a:pt x="743315" y="531367"/>
                  </a:lnTo>
                  <a:lnTo>
                    <a:pt x="749373" y="528935"/>
                  </a:lnTo>
                  <a:lnTo>
                    <a:pt x="754253" y="525907"/>
                  </a:lnTo>
                  <a:lnTo>
                    <a:pt x="759968" y="521588"/>
                  </a:lnTo>
                  <a:lnTo>
                    <a:pt x="762888" y="514603"/>
                  </a:lnTo>
                  <a:lnTo>
                    <a:pt x="762888" y="505078"/>
                  </a:lnTo>
                  <a:lnTo>
                    <a:pt x="762888" y="501776"/>
                  </a:lnTo>
                  <a:lnTo>
                    <a:pt x="756538" y="480440"/>
                  </a:lnTo>
                  <a:lnTo>
                    <a:pt x="754253" y="474979"/>
                  </a:lnTo>
                  <a:lnTo>
                    <a:pt x="751967" y="470153"/>
                  </a:lnTo>
                  <a:lnTo>
                    <a:pt x="749554" y="465963"/>
                  </a:lnTo>
                  <a:lnTo>
                    <a:pt x="747387" y="462081"/>
                  </a:lnTo>
                  <a:lnTo>
                    <a:pt x="744315" y="456723"/>
                  </a:lnTo>
                  <a:lnTo>
                    <a:pt x="740338" y="449889"/>
                  </a:lnTo>
                  <a:lnTo>
                    <a:pt x="735457" y="441578"/>
                  </a:lnTo>
                  <a:lnTo>
                    <a:pt x="678561" y="347852"/>
                  </a:lnTo>
                  <a:lnTo>
                    <a:pt x="611886" y="446532"/>
                  </a:lnTo>
                  <a:lnTo>
                    <a:pt x="606679" y="454405"/>
                  </a:lnTo>
                  <a:lnTo>
                    <a:pt x="602361" y="461645"/>
                  </a:lnTo>
                  <a:lnTo>
                    <a:pt x="598805" y="468249"/>
                  </a:lnTo>
                  <a:lnTo>
                    <a:pt x="595249" y="474725"/>
                  </a:lnTo>
                  <a:lnTo>
                    <a:pt x="592709" y="480822"/>
                  </a:lnTo>
                  <a:lnTo>
                    <a:pt x="591438" y="486283"/>
                  </a:lnTo>
                  <a:lnTo>
                    <a:pt x="590042" y="491743"/>
                  </a:lnTo>
                  <a:lnTo>
                    <a:pt x="589407" y="498093"/>
                  </a:lnTo>
                  <a:lnTo>
                    <a:pt x="589407" y="505460"/>
                  </a:lnTo>
                  <a:lnTo>
                    <a:pt x="589407" y="512825"/>
                  </a:lnTo>
                  <a:lnTo>
                    <a:pt x="623316" y="534542"/>
                  </a:lnTo>
                  <a:lnTo>
                    <a:pt x="623316" y="561593"/>
                  </a:lnTo>
                  <a:lnTo>
                    <a:pt x="453898" y="561593"/>
                  </a:lnTo>
                  <a:lnTo>
                    <a:pt x="453898" y="534542"/>
                  </a:lnTo>
                  <a:lnTo>
                    <a:pt x="460517" y="532205"/>
                  </a:lnTo>
                  <a:lnTo>
                    <a:pt x="466852" y="529367"/>
                  </a:lnTo>
                  <a:lnTo>
                    <a:pt x="496647" y="505219"/>
                  </a:lnTo>
                  <a:lnTo>
                    <a:pt x="528802" y="463851"/>
                  </a:lnTo>
                  <a:lnTo>
                    <a:pt x="646684" y="295148"/>
                  </a:lnTo>
                  <a:lnTo>
                    <a:pt x="543560" y="123571"/>
                  </a:lnTo>
                  <a:lnTo>
                    <a:pt x="520985" y="87155"/>
                  </a:lnTo>
                  <a:lnTo>
                    <a:pt x="498744" y="54661"/>
                  </a:lnTo>
                  <a:lnTo>
                    <a:pt x="464947" y="29845"/>
                  </a:lnTo>
                  <a:lnTo>
                    <a:pt x="464947" y="2921"/>
                  </a:lnTo>
                  <a:close/>
                </a:path>
                <a:path w="3645535" h="561975">
                  <a:moveTo>
                    <a:pt x="0" y="2921"/>
                  </a:moveTo>
                  <a:lnTo>
                    <a:pt x="405892" y="2921"/>
                  </a:lnTo>
                  <a:lnTo>
                    <a:pt x="405892" y="132968"/>
                  </a:lnTo>
                  <a:lnTo>
                    <a:pt x="349885" y="132968"/>
                  </a:lnTo>
                  <a:lnTo>
                    <a:pt x="343384" y="115109"/>
                  </a:lnTo>
                  <a:lnTo>
                    <a:pt x="337407" y="100393"/>
                  </a:lnTo>
                  <a:lnTo>
                    <a:pt x="316626" y="68103"/>
                  </a:lnTo>
                  <a:lnTo>
                    <a:pt x="274433" y="51298"/>
                  </a:lnTo>
                  <a:lnTo>
                    <a:pt x="259842" y="50800"/>
                  </a:lnTo>
                  <a:lnTo>
                    <a:pt x="170561" y="50800"/>
                  </a:lnTo>
                  <a:lnTo>
                    <a:pt x="170561" y="247268"/>
                  </a:lnTo>
                  <a:lnTo>
                    <a:pt x="224662" y="247268"/>
                  </a:lnTo>
                  <a:lnTo>
                    <a:pt x="265430" y="233045"/>
                  </a:lnTo>
                  <a:lnTo>
                    <a:pt x="282701" y="188213"/>
                  </a:lnTo>
                  <a:lnTo>
                    <a:pt x="329056" y="188213"/>
                  </a:lnTo>
                  <a:lnTo>
                    <a:pt x="329056" y="354457"/>
                  </a:lnTo>
                  <a:lnTo>
                    <a:pt x="282701" y="354457"/>
                  </a:lnTo>
                  <a:lnTo>
                    <a:pt x="279773" y="343265"/>
                  </a:lnTo>
                  <a:lnTo>
                    <a:pt x="276701" y="333501"/>
                  </a:lnTo>
                  <a:lnTo>
                    <a:pt x="253492" y="300354"/>
                  </a:lnTo>
                  <a:lnTo>
                    <a:pt x="224662" y="295148"/>
                  </a:lnTo>
                  <a:lnTo>
                    <a:pt x="170561" y="295148"/>
                  </a:lnTo>
                  <a:lnTo>
                    <a:pt x="170561" y="513588"/>
                  </a:lnTo>
                  <a:lnTo>
                    <a:pt x="259461" y="513588"/>
                  </a:lnTo>
                  <a:lnTo>
                    <a:pt x="268986" y="513588"/>
                  </a:lnTo>
                  <a:lnTo>
                    <a:pt x="301117" y="505460"/>
                  </a:lnTo>
                  <a:lnTo>
                    <a:pt x="306324" y="502412"/>
                  </a:lnTo>
                  <a:lnTo>
                    <a:pt x="311404" y="498348"/>
                  </a:lnTo>
                  <a:lnTo>
                    <a:pt x="316103" y="493140"/>
                  </a:lnTo>
                  <a:lnTo>
                    <a:pt x="320929" y="487934"/>
                  </a:lnTo>
                  <a:lnTo>
                    <a:pt x="340487" y="452627"/>
                  </a:lnTo>
                  <a:lnTo>
                    <a:pt x="353949" y="412114"/>
                  </a:lnTo>
                  <a:lnTo>
                    <a:pt x="410082" y="412114"/>
                  </a:lnTo>
                  <a:lnTo>
                    <a:pt x="402209" y="561593"/>
                  </a:lnTo>
                  <a:lnTo>
                    <a:pt x="0" y="561593"/>
                  </a:lnTo>
                  <a:lnTo>
                    <a:pt x="0" y="534542"/>
                  </a:lnTo>
                  <a:lnTo>
                    <a:pt x="7141" y="532423"/>
                  </a:lnTo>
                  <a:lnTo>
                    <a:pt x="13509" y="530256"/>
                  </a:lnTo>
                  <a:lnTo>
                    <a:pt x="36956" y="512572"/>
                  </a:lnTo>
                  <a:lnTo>
                    <a:pt x="39878" y="506984"/>
                  </a:lnTo>
                  <a:lnTo>
                    <a:pt x="43616" y="468235"/>
                  </a:lnTo>
                  <a:lnTo>
                    <a:pt x="43687" y="458850"/>
                  </a:lnTo>
                  <a:lnTo>
                    <a:pt x="43687" y="106045"/>
                  </a:lnTo>
                  <a:lnTo>
                    <a:pt x="42037" y="64897"/>
                  </a:lnTo>
                  <a:lnTo>
                    <a:pt x="37337" y="52450"/>
                  </a:lnTo>
                  <a:lnTo>
                    <a:pt x="34543" y="46989"/>
                  </a:lnTo>
                  <a:lnTo>
                    <a:pt x="0" y="29845"/>
                  </a:lnTo>
                  <a:lnTo>
                    <a:pt x="0" y="2921"/>
                  </a:lnTo>
                  <a:close/>
                </a:path>
                <a:path w="3645535" h="561975">
                  <a:moveTo>
                    <a:pt x="1198372" y="0"/>
                  </a:moveTo>
                  <a:lnTo>
                    <a:pt x="1307719" y="0"/>
                  </a:lnTo>
                  <a:lnTo>
                    <a:pt x="1442720" y="458342"/>
                  </a:lnTo>
                  <a:lnTo>
                    <a:pt x="1447028" y="472634"/>
                  </a:lnTo>
                  <a:lnTo>
                    <a:pt x="1461119" y="508125"/>
                  </a:lnTo>
                  <a:lnTo>
                    <a:pt x="1492908" y="532395"/>
                  </a:lnTo>
                  <a:lnTo>
                    <a:pt x="1501266" y="534542"/>
                  </a:lnTo>
                  <a:lnTo>
                    <a:pt x="1501266" y="561593"/>
                  </a:lnTo>
                  <a:lnTo>
                    <a:pt x="1275334" y="561593"/>
                  </a:lnTo>
                  <a:lnTo>
                    <a:pt x="1275334" y="534542"/>
                  </a:lnTo>
                  <a:lnTo>
                    <a:pt x="1285291" y="532874"/>
                  </a:lnTo>
                  <a:lnTo>
                    <a:pt x="1293844" y="530336"/>
                  </a:lnTo>
                  <a:lnTo>
                    <a:pt x="1317116" y="496062"/>
                  </a:lnTo>
                  <a:lnTo>
                    <a:pt x="1316928" y="489513"/>
                  </a:lnTo>
                  <a:lnTo>
                    <a:pt x="1310401" y="450230"/>
                  </a:lnTo>
                  <a:lnTo>
                    <a:pt x="1293749" y="388365"/>
                  </a:lnTo>
                  <a:lnTo>
                    <a:pt x="1118997" y="388365"/>
                  </a:lnTo>
                  <a:lnTo>
                    <a:pt x="1105535" y="427227"/>
                  </a:lnTo>
                  <a:lnTo>
                    <a:pt x="1094416" y="466790"/>
                  </a:lnTo>
                  <a:lnTo>
                    <a:pt x="1092327" y="491489"/>
                  </a:lnTo>
                  <a:lnTo>
                    <a:pt x="1094993" y="509254"/>
                  </a:lnTo>
                  <a:lnTo>
                    <a:pt x="1102994" y="522350"/>
                  </a:lnTo>
                  <a:lnTo>
                    <a:pt x="1116329" y="530780"/>
                  </a:lnTo>
                  <a:lnTo>
                    <a:pt x="1134999" y="534542"/>
                  </a:lnTo>
                  <a:lnTo>
                    <a:pt x="1134999" y="561593"/>
                  </a:lnTo>
                  <a:lnTo>
                    <a:pt x="960120" y="561593"/>
                  </a:lnTo>
                  <a:lnTo>
                    <a:pt x="960120" y="534542"/>
                  </a:lnTo>
                  <a:lnTo>
                    <a:pt x="967501" y="533233"/>
                  </a:lnTo>
                  <a:lnTo>
                    <a:pt x="974407" y="531018"/>
                  </a:lnTo>
                  <a:lnTo>
                    <a:pt x="1007618" y="499363"/>
                  </a:lnTo>
                  <a:lnTo>
                    <a:pt x="1027684" y="454660"/>
                  </a:lnTo>
                  <a:lnTo>
                    <a:pt x="119837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74065" y="1792858"/>
            <a:ext cx="1901189" cy="571500"/>
            <a:chOff x="574065" y="1792858"/>
            <a:chExt cx="1901189" cy="5715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852" y="2141745"/>
              <a:ext cx="274015" cy="22239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78637" y="1883028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128308" y="0"/>
                  </a:moveTo>
                  <a:lnTo>
                    <a:pt x="78995" y="9413"/>
                  </a:lnTo>
                  <a:lnTo>
                    <a:pt x="37541" y="37592"/>
                  </a:lnTo>
                  <a:lnTo>
                    <a:pt x="9383" y="79041"/>
                  </a:lnTo>
                  <a:lnTo>
                    <a:pt x="0" y="128397"/>
                  </a:lnTo>
                  <a:lnTo>
                    <a:pt x="2345" y="153995"/>
                  </a:lnTo>
                  <a:lnTo>
                    <a:pt x="21115" y="199334"/>
                  </a:lnTo>
                  <a:lnTo>
                    <a:pt x="57286" y="235503"/>
                  </a:lnTo>
                  <a:lnTo>
                    <a:pt x="102668" y="254311"/>
                  </a:lnTo>
                  <a:lnTo>
                    <a:pt x="128308" y="256667"/>
                  </a:lnTo>
                  <a:lnTo>
                    <a:pt x="153940" y="254311"/>
                  </a:lnTo>
                  <a:lnTo>
                    <a:pt x="177611" y="247253"/>
                  </a:lnTo>
                  <a:lnTo>
                    <a:pt x="199322" y="235503"/>
                  </a:lnTo>
                  <a:lnTo>
                    <a:pt x="219075" y="219075"/>
                  </a:lnTo>
                  <a:lnTo>
                    <a:pt x="230482" y="205359"/>
                  </a:lnTo>
                  <a:lnTo>
                    <a:pt x="128308" y="205359"/>
                  </a:lnTo>
                  <a:lnTo>
                    <a:pt x="112939" y="203952"/>
                  </a:lnTo>
                  <a:lnTo>
                    <a:pt x="73863" y="182753"/>
                  </a:lnTo>
                  <a:lnTo>
                    <a:pt x="52730" y="143730"/>
                  </a:lnTo>
                  <a:lnTo>
                    <a:pt x="51320" y="128397"/>
                  </a:lnTo>
                  <a:lnTo>
                    <a:pt x="52730" y="112990"/>
                  </a:lnTo>
                  <a:lnTo>
                    <a:pt x="73863" y="73913"/>
                  </a:lnTo>
                  <a:lnTo>
                    <a:pt x="112939" y="52839"/>
                  </a:lnTo>
                  <a:lnTo>
                    <a:pt x="128308" y="51435"/>
                  </a:lnTo>
                  <a:lnTo>
                    <a:pt x="230587" y="51435"/>
                  </a:lnTo>
                  <a:lnTo>
                    <a:pt x="219075" y="37592"/>
                  </a:lnTo>
                  <a:lnTo>
                    <a:pt x="199322" y="21163"/>
                  </a:lnTo>
                  <a:lnTo>
                    <a:pt x="177611" y="9413"/>
                  </a:lnTo>
                  <a:lnTo>
                    <a:pt x="153940" y="2355"/>
                  </a:lnTo>
                  <a:lnTo>
                    <a:pt x="128308" y="0"/>
                  </a:lnTo>
                  <a:close/>
                </a:path>
                <a:path w="257175" h="257175">
                  <a:moveTo>
                    <a:pt x="230587" y="51435"/>
                  </a:moveTo>
                  <a:lnTo>
                    <a:pt x="128308" y="51435"/>
                  </a:lnTo>
                  <a:lnTo>
                    <a:pt x="143669" y="52839"/>
                  </a:lnTo>
                  <a:lnTo>
                    <a:pt x="157862" y="57054"/>
                  </a:lnTo>
                  <a:lnTo>
                    <a:pt x="192606" y="85748"/>
                  </a:lnTo>
                  <a:lnTo>
                    <a:pt x="205282" y="128397"/>
                  </a:lnTo>
                  <a:lnTo>
                    <a:pt x="203875" y="143730"/>
                  </a:lnTo>
                  <a:lnTo>
                    <a:pt x="182740" y="182753"/>
                  </a:lnTo>
                  <a:lnTo>
                    <a:pt x="143669" y="203952"/>
                  </a:lnTo>
                  <a:lnTo>
                    <a:pt x="128308" y="205359"/>
                  </a:lnTo>
                  <a:lnTo>
                    <a:pt x="230482" y="205359"/>
                  </a:lnTo>
                  <a:lnTo>
                    <a:pt x="235493" y="199334"/>
                  </a:lnTo>
                  <a:lnTo>
                    <a:pt x="247221" y="177641"/>
                  </a:lnTo>
                  <a:lnTo>
                    <a:pt x="254257" y="153995"/>
                  </a:lnTo>
                  <a:lnTo>
                    <a:pt x="256603" y="128397"/>
                  </a:lnTo>
                  <a:lnTo>
                    <a:pt x="254257" y="102725"/>
                  </a:lnTo>
                  <a:lnTo>
                    <a:pt x="247221" y="79041"/>
                  </a:lnTo>
                  <a:lnTo>
                    <a:pt x="235493" y="57334"/>
                  </a:lnTo>
                  <a:lnTo>
                    <a:pt x="230587" y="51435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5386" y="1929891"/>
              <a:ext cx="163106" cy="16306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78637" y="1883028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128308" y="0"/>
                  </a:moveTo>
                  <a:lnTo>
                    <a:pt x="177611" y="9413"/>
                  </a:lnTo>
                  <a:lnTo>
                    <a:pt x="219075" y="37592"/>
                  </a:lnTo>
                  <a:lnTo>
                    <a:pt x="247221" y="79041"/>
                  </a:lnTo>
                  <a:lnTo>
                    <a:pt x="256603" y="128397"/>
                  </a:lnTo>
                  <a:lnTo>
                    <a:pt x="254257" y="153995"/>
                  </a:lnTo>
                  <a:lnTo>
                    <a:pt x="235493" y="199334"/>
                  </a:lnTo>
                  <a:lnTo>
                    <a:pt x="199322" y="235503"/>
                  </a:lnTo>
                  <a:lnTo>
                    <a:pt x="153940" y="254311"/>
                  </a:lnTo>
                  <a:lnTo>
                    <a:pt x="128308" y="256667"/>
                  </a:lnTo>
                  <a:lnTo>
                    <a:pt x="102668" y="254311"/>
                  </a:lnTo>
                  <a:lnTo>
                    <a:pt x="57286" y="235503"/>
                  </a:lnTo>
                  <a:lnTo>
                    <a:pt x="21115" y="199334"/>
                  </a:lnTo>
                  <a:lnTo>
                    <a:pt x="2345" y="153995"/>
                  </a:lnTo>
                  <a:lnTo>
                    <a:pt x="0" y="128397"/>
                  </a:lnTo>
                  <a:lnTo>
                    <a:pt x="2345" y="102725"/>
                  </a:lnTo>
                  <a:lnTo>
                    <a:pt x="21115" y="57334"/>
                  </a:lnTo>
                  <a:lnTo>
                    <a:pt x="57286" y="21163"/>
                  </a:lnTo>
                  <a:lnTo>
                    <a:pt x="102668" y="2355"/>
                  </a:lnTo>
                  <a:lnTo>
                    <a:pt x="12830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2783" y="2141701"/>
              <a:ext cx="1515550" cy="22138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6447" y="1797430"/>
              <a:ext cx="1584083" cy="34620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9643" y="1825878"/>
              <a:ext cx="100076" cy="14744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86447" y="1797430"/>
              <a:ext cx="1584325" cy="346710"/>
            </a:xfrm>
            <a:custGeom>
              <a:avLst/>
              <a:gdLst/>
              <a:ahLst/>
              <a:cxnLst/>
              <a:rect l="l" t="t" r="r" b="b"/>
              <a:pathLst>
                <a:path w="1584325" h="346710">
                  <a:moveTo>
                    <a:pt x="781443" y="29083"/>
                  </a:moveTo>
                  <a:lnTo>
                    <a:pt x="738009" y="48371"/>
                  </a:lnTo>
                  <a:lnTo>
                    <a:pt x="720436" y="82851"/>
                  </a:lnTo>
                  <a:lnTo>
                    <a:pt x="711673" y="135810"/>
                  </a:lnTo>
                  <a:lnTo>
                    <a:pt x="710577" y="169291"/>
                  </a:lnTo>
                  <a:lnTo>
                    <a:pt x="711698" y="204321"/>
                  </a:lnTo>
                  <a:lnTo>
                    <a:pt x="720703" y="259998"/>
                  </a:lnTo>
                  <a:lnTo>
                    <a:pt x="738755" y="296672"/>
                  </a:lnTo>
                  <a:lnTo>
                    <a:pt x="783475" y="317246"/>
                  </a:lnTo>
                  <a:lnTo>
                    <a:pt x="792645" y="316603"/>
                  </a:lnTo>
                  <a:lnTo>
                    <a:pt x="828068" y="294655"/>
                  </a:lnTo>
                  <a:lnTo>
                    <a:pt x="844737" y="258064"/>
                  </a:lnTo>
                  <a:lnTo>
                    <a:pt x="852198" y="207978"/>
                  </a:lnTo>
                  <a:lnTo>
                    <a:pt x="853071" y="178943"/>
                  </a:lnTo>
                  <a:lnTo>
                    <a:pt x="852593" y="155273"/>
                  </a:lnTo>
                  <a:lnTo>
                    <a:pt x="848731" y="113934"/>
                  </a:lnTo>
                  <a:lnTo>
                    <a:pt x="835513" y="67071"/>
                  </a:lnTo>
                  <a:lnTo>
                    <a:pt x="803811" y="33289"/>
                  </a:lnTo>
                  <a:lnTo>
                    <a:pt x="781443" y="29083"/>
                  </a:lnTo>
                  <a:close/>
                </a:path>
                <a:path w="1584325" h="346710">
                  <a:moveTo>
                    <a:pt x="1292491" y="4064"/>
                  </a:moveTo>
                  <a:lnTo>
                    <a:pt x="1584083" y="4064"/>
                  </a:lnTo>
                  <a:lnTo>
                    <a:pt x="1584083" y="91059"/>
                  </a:lnTo>
                  <a:lnTo>
                    <a:pt x="1550174" y="91059"/>
                  </a:lnTo>
                  <a:lnTo>
                    <a:pt x="1547932" y="83151"/>
                  </a:lnTo>
                  <a:lnTo>
                    <a:pt x="1545951" y="76374"/>
                  </a:lnTo>
                  <a:lnTo>
                    <a:pt x="1529600" y="43434"/>
                  </a:lnTo>
                  <a:lnTo>
                    <a:pt x="1527187" y="40894"/>
                  </a:lnTo>
                  <a:lnTo>
                    <a:pt x="1511185" y="34163"/>
                  </a:lnTo>
                  <a:lnTo>
                    <a:pt x="1506994" y="33401"/>
                  </a:lnTo>
                  <a:lnTo>
                    <a:pt x="1501406" y="33020"/>
                  </a:lnTo>
                  <a:lnTo>
                    <a:pt x="1494675" y="33020"/>
                  </a:lnTo>
                  <a:lnTo>
                    <a:pt x="1476768" y="33020"/>
                  </a:lnTo>
                  <a:lnTo>
                    <a:pt x="1476768" y="280035"/>
                  </a:lnTo>
                  <a:lnTo>
                    <a:pt x="1476768" y="288798"/>
                  </a:lnTo>
                  <a:lnTo>
                    <a:pt x="1477022" y="295529"/>
                  </a:lnTo>
                  <a:lnTo>
                    <a:pt x="1477530" y="299974"/>
                  </a:lnTo>
                  <a:lnTo>
                    <a:pt x="1478038" y="304546"/>
                  </a:lnTo>
                  <a:lnTo>
                    <a:pt x="1478927" y="308229"/>
                  </a:lnTo>
                  <a:lnTo>
                    <a:pt x="1480324" y="311023"/>
                  </a:lnTo>
                  <a:lnTo>
                    <a:pt x="1481594" y="313817"/>
                  </a:lnTo>
                  <a:lnTo>
                    <a:pt x="1483245" y="316103"/>
                  </a:lnTo>
                  <a:lnTo>
                    <a:pt x="1506867" y="325882"/>
                  </a:lnTo>
                  <a:lnTo>
                    <a:pt x="1506867" y="342265"/>
                  </a:lnTo>
                  <a:lnTo>
                    <a:pt x="1369961" y="342265"/>
                  </a:lnTo>
                  <a:lnTo>
                    <a:pt x="1369961" y="325882"/>
                  </a:lnTo>
                  <a:lnTo>
                    <a:pt x="1376946" y="324739"/>
                  </a:lnTo>
                  <a:lnTo>
                    <a:pt x="1382407" y="323215"/>
                  </a:lnTo>
                  <a:lnTo>
                    <a:pt x="1386471" y="321310"/>
                  </a:lnTo>
                  <a:lnTo>
                    <a:pt x="1390535" y="319405"/>
                  </a:lnTo>
                  <a:lnTo>
                    <a:pt x="1393583" y="316738"/>
                  </a:lnTo>
                  <a:lnTo>
                    <a:pt x="1395488" y="313309"/>
                  </a:lnTo>
                  <a:lnTo>
                    <a:pt x="1397520" y="309753"/>
                  </a:lnTo>
                  <a:lnTo>
                    <a:pt x="1398790" y="305435"/>
                  </a:lnTo>
                  <a:lnTo>
                    <a:pt x="1399298" y="299974"/>
                  </a:lnTo>
                  <a:lnTo>
                    <a:pt x="1399806" y="294640"/>
                  </a:lnTo>
                  <a:lnTo>
                    <a:pt x="1400060" y="288036"/>
                  </a:lnTo>
                  <a:lnTo>
                    <a:pt x="1400060" y="280035"/>
                  </a:lnTo>
                  <a:lnTo>
                    <a:pt x="1400060" y="33020"/>
                  </a:lnTo>
                  <a:lnTo>
                    <a:pt x="1379994" y="33020"/>
                  </a:lnTo>
                  <a:lnTo>
                    <a:pt x="1369961" y="33020"/>
                  </a:lnTo>
                  <a:lnTo>
                    <a:pt x="1362468" y="34163"/>
                  </a:lnTo>
                  <a:lnTo>
                    <a:pt x="1357134" y="36449"/>
                  </a:lnTo>
                  <a:lnTo>
                    <a:pt x="1351800" y="38735"/>
                  </a:lnTo>
                  <a:lnTo>
                    <a:pt x="1347228" y="42418"/>
                  </a:lnTo>
                  <a:lnTo>
                    <a:pt x="1343418" y="47371"/>
                  </a:lnTo>
                  <a:lnTo>
                    <a:pt x="1339481" y="52324"/>
                  </a:lnTo>
                  <a:lnTo>
                    <a:pt x="1326400" y="91059"/>
                  </a:lnTo>
                  <a:lnTo>
                    <a:pt x="1292491" y="91059"/>
                  </a:lnTo>
                  <a:lnTo>
                    <a:pt x="1292491" y="4064"/>
                  </a:lnTo>
                  <a:close/>
                </a:path>
                <a:path w="1584325" h="346710">
                  <a:moveTo>
                    <a:pt x="984389" y="4064"/>
                  </a:moveTo>
                  <a:lnTo>
                    <a:pt x="1128915" y="4064"/>
                  </a:lnTo>
                  <a:lnTo>
                    <a:pt x="1142961" y="4306"/>
                  </a:lnTo>
                  <a:lnTo>
                    <a:pt x="1188454" y="10412"/>
                  </a:lnTo>
                  <a:lnTo>
                    <a:pt x="1226308" y="28479"/>
                  </a:lnTo>
                  <a:lnTo>
                    <a:pt x="1249946" y="62611"/>
                  </a:lnTo>
                  <a:lnTo>
                    <a:pt x="1254772" y="95250"/>
                  </a:lnTo>
                  <a:lnTo>
                    <a:pt x="1254246" y="106918"/>
                  </a:lnTo>
                  <a:lnTo>
                    <a:pt x="1241598" y="145143"/>
                  </a:lnTo>
                  <a:lnTo>
                    <a:pt x="1206211" y="176879"/>
                  </a:lnTo>
                  <a:lnTo>
                    <a:pt x="1184414" y="187452"/>
                  </a:lnTo>
                  <a:lnTo>
                    <a:pt x="1184414" y="189865"/>
                  </a:lnTo>
                  <a:lnTo>
                    <a:pt x="1220625" y="218116"/>
                  </a:lnTo>
                  <a:lnTo>
                    <a:pt x="1252105" y="278384"/>
                  </a:lnTo>
                  <a:lnTo>
                    <a:pt x="1257269" y="288930"/>
                  </a:lnTo>
                  <a:lnTo>
                    <a:pt x="1283998" y="321214"/>
                  </a:lnTo>
                  <a:lnTo>
                    <a:pt x="1297190" y="325882"/>
                  </a:lnTo>
                  <a:lnTo>
                    <a:pt x="1297190" y="342265"/>
                  </a:lnTo>
                  <a:lnTo>
                    <a:pt x="1201686" y="342265"/>
                  </a:lnTo>
                  <a:lnTo>
                    <a:pt x="1194304" y="331146"/>
                  </a:lnTo>
                  <a:lnTo>
                    <a:pt x="1186446" y="317611"/>
                  </a:lnTo>
                  <a:lnTo>
                    <a:pt x="1178112" y="301670"/>
                  </a:lnTo>
                  <a:lnTo>
                    <a:pt x="1169301" y="283337"/>
                  </a:lnTo>
                  <a:lnTo>
                    <a:pt x="1149997" y="240919"/>
                  </a:lnTo>
                  <a:lnTo>
                    <a:pt x="1145782" y="232177"/>
                  </a:lnTo>
                  <a:lnTo>
                    <a:pt x="1117993" y="201295"/>
                  </a:lnTo>
                  <a:lnTo>
                    <a:pt x="1111262" y="200279"/>
                  </a:lnTo>
                  <a:lnTo>
                    <a:pt x="1102118" y="200279"/>
                  </a:lnTo>
                  <a:lnTo>
                    <a:pt x="1087767" y="200279"/>
                  </a:lnTo>
                  <a:lnTo>
                    <a:pt x="1087767" y="280035"/>
                  </a:lnTo>
                  <a:lnTo>
                    <a:pt x="1087884" y="288657"/>
                  </a:lnTo>
                  <a:lnTo>
                    <a:pt x="1105547" y="323596"/>
                  </a:lnTo>
                  <a:lnTo>
                    <a:pt x="1114564" y="325882"/>
                  </a:lnTo>
                  <a:lnTo>
                    <a:pt x="1114564" y="342265"/>
                  </a:lnTo>
                  <a:lnTo>
                    <a:pt x="984389" y="342265"/>
                  </a:lnTo>
                  <a:lnTo>
                    <a:pt x="984389" y="325882"/>
                  </a:lnTo>
                  <a:lnTo>
                    <a:pt x="990485" y="324231"/>
                  </a:lnTo>
                  <a:lnTo>
                    <a:pt x="995311" y="322453"/>
                  </a:lnTo>
                  <a:lnTo>
                    <a:pt x="998867" y="320548"/>
                  </a:lnTo>
                  <a:lnTo>
                    <a:pt x="1002423" y="318643"/>
                  </a:lnTo>
                  <a:lnTo>
                    <a:pt x="1005090" y="316103"/>
                  </a:lnTo>
                  <a:lnTo>
                    <a:pt x="1006868" y="312674"/>
                  </a:lnTo>
                  <a:lnTo>
                    <a:pt x="1008646" y="309245"/>
                  </a:lnTo>
                  <a:lnTo>
                    <a:pt x="1009662" y="304927"/>
                  </a:lnTo>
                  <a:lnTo>
                    <a:pt x="1010170" y="299720"/>
                  </a:lnTo>
                  <a:lnTo>
                    <a:pt x="1010678" y="294513"/>
                  </a:lnTo>
                  <a:lnTo>
                    <a:pt x="1010932" y="288036"/>
                  </a:lnTo>
                  <a:lnTo>
                    <a:pt x="1010932" y="280035"/>
                  </a:lnTo>
                  <a:lnTo>
                    <a:pt x="1010932" y="66421"/>
                  </a:lnTo>
                  <a:lnTo>
                    <a:pt x="1010932" y="58674"/>
                  </a:lnTo>
                  <a:lnTo>
                    <a:pt x="1010678" y="52197"/>
                  </a:lnTo>
                  <a:lnTo>
                    <a:pt x="984389" y="20320"/>
                  </a:lnTo>
                  <a:lnTo>
                    <a:pt x="984389" y="4064"/>
                  </a:lnTo>
                  <a:close/>
                </a:path>
                <a:path w="1584325" h="346710">
                  <a:moveTo>
                    <a:pt x="263575" y="4064"/>
                  </a:moveTo>
                  <a:lnTo>
                    <a:pt x="393712" y="4064"/>
                  </a:lnTo>
                  <a:lnTo>
                    <a:pt x="393712" y="20320"/>
                  </a:lnTo>
                  <a:lnTo>
                    <a:pt x="384949" y="22860"/>
                  </a:lnTo>
                  <a:lnTo>
                    <a:pt x="378929" y="25527"/>
                  </a:lnTo>
                  <a:lnTo>
                    <a:pt x="375704" y="28575"/>
                  </a:lnTo>
                  <a:lnTo>
                    <a:pt x="372491" y="31496"/>
                  </a:lnTo>
                  <a:lnTo>
                    <a:pt x="370217" y="35433"/>
                  </a:lnTo>
                  <a:lnTo>
                    <a:pt x="366915" y="66675"/>
                  </a:lnTo>
                  <a:lnTo>
                    <a:pt x="366915" y="149479"/>
                  </a:lnTo>
                  <a:lnTo>
                    <a:pt x="478929" y="149479"/>
                  </a:lnTo>
                  <a:lnTo>
                    <a:pt x="478929" y="66675"/>
                  </a:lnTo>
                  <a:lnTo>
                    <a:pt x="470801" y="28702"/>
                  </a:lnTo>
                  <a:lnTo>
                    <a:pt x="467626" y="25654"/>
                  </a:lnTo>
                  <a:lnTo>
                    <a:pt x="461530" y="22860"/>
                  </a:lnTo>
                  <a:lnTo>
                    <a:pt x="452640" y="20320"/>
                  </a:lnTo>
                  <a:lnTo>
                    <a:pt x="452640" y="4064"/>
                  </a:lnTo>
                  <a:lnTo>
                    <a:pt x="582053" y="4064"/>
                  </a:lnTo>
                  <a:lnTo>
                    <a:pt x="582053" y="20320"/>
                  </a:lnTo>
                  <a:lnTo>
                    <a:pt x="574687" y="22352"/>
                  </a:lnTo>
                  <a:lnTo>
                    <a:pt x="569480" y="24511"/>
                  </a:lnTo>
                  <a:lnTo>
                    <a:pt x="556399" y="46863"/>
                  </a:lnTo>
                  <a:lnTo>
                    <a:pt x="555891" y="51181"/>
                  </a:lnTo>
                  <a:lnTo>
                    <a:pt x="555764" y="57785"/>
                  </a:lnTo>
                  <a:lnTo>
                    <a:pt x="555764" y="66675"/>
                  </a:lnTo>
                  <a:lnTo>
                    <a:pt x="555764" y="280035"/>
                  </a:lnTo>
                  <a:lnTo>
                    <a:pt x="563892" y="318008"/>
                  </a:lnTo>
                  <a:lnTo>
                    <a:pt x="582053" y="325882"/>
                  </a:lnTo>
                  <a:lnTo>
                    <a:pt x="582053" y="342265"/>
                  </a:lnTo>
                  <a:lnTo>
                    <a:pt x="452640" y="342265"/>
                  </a:lnTo>
                  <a:lnTo>
                    <a:pt x="452640" y="325882"/>
                  </a:lnTo>
                  <a:lnTo>
                    <a:pt x="462292" y="323469"/>
                  </a:lnTo>
                  <a:lnTo>
                    <a:pt x="468388" y="320929"/>
                  </a:lnTo>
                  <a:lnTo>
                    <a:pt x="478929" y="280035"/>
                  </a:lnTo>
                  <a:lnTo>
                    <a:pt x="478929" y="180721"/>
                  </a:lnTo>
                  <a:lnTo>
                    <a:pt x="366915" y="180721"/>
                  </a:lnTo>
                  <a:lnTo>
                    <a:pt x="366915" y="280035"/>
                  </a:lnTo>
                  <a:lnTo>
                    <a:pt x="366915" y="285877"/>
                  </a:lnTo>
                  <a:lnTo>
                    <a:pt x="373722" y="316230"/>
                  </a:lnTo>
                  <a:lnTo>
                    <a:pt x="375627" y="318389"/>
                  </a:lnTo>
                  <a:lnTo>
                    <a:pt x="378231" y="320294"/>
                  </a:lnTo>
                  <a:lnTo>
                    <a:pt x="381533" y="321818"/>
                  </a:lnTo>
                  <a:lnTo>
                    <a:pt x="384822" y="323342"/>
                  </a:lnTo>
                  <a:lnTo>
                    <a:pt x="388886" y="324739"/>
                  </a:lnTo>
                  <a:lnTo>
                    <a:pt x="393712" y="325882"/>
                  </a:lnTo>
                  <a:lnTo>
                    <a:pt x="393712" y="342265"/>
                  </a:lnTo>
                  <a:lnTo>
                    <a:pt x="263575" y="342265"/>
                  </a:lnTo>
                  <a:lnTo>
                    <a:pt x="263575" y="325882"/>
                  </a:lnTo>
                  <a:lnTo>
                    <a:pt x="269684" y="324231"/>
                  </a:lnTo>
                  <a:lnTo>
                    <a:pt x="274523" y="322453"/>
                  </a:lnTo>
                  <a:lnTo>
                    <a:pt x="278079" y="320548"/>
                  </a:lnTo>
                  <a:lnTo>
                    <a:pt x="281622" y="318643"/>
                  </a:lnTo>
                  <a:lnTo>
                    <a:pt x="284264" y="316103"/>
                  </a:lnTo>
                  <a:lnTo>
                    <a:pt x="286003" y="312674"/>
                  </a:lnTo>
                  <a:lnTo>
                    <a:pt x="287743" y="309245"/>
                  </a:lnTo>
                  <a:lnTo>
                    <a:pt x="288848" y="304927"/>
                  </a:lnTo>
                  <a:lnTo>
                    <a:pt x="289344" y="299720"/>
                  </a:lnTo>
                  <a:lnTo>
                    <a:pt x="289839" y="294513"/>
                  </a:lnTo>
                  <a:lnTo>
                    <a:pt x="290093" y="288036"/>
                  </a:lnTo>
                  <a:lnTo>
                    <a:pt x="290093" y="280035"/>
                  </a:lnTo>
                  <a:lnTo>
                    <a:pt x="290093" y="66421"/>
                  </a:lnTo>
                  <a:lnTo>
                    <a:pt x="290093" y="58674"/>
                  </a:lnTo>
                  <a:lnTo>
                    <a:pt x="289890" y="52197"/>
                  </a:lnTo>
                  <a:lnTo>
                    <a:pt x="289471" y="46863"/>
                  </a:lnTo>
                  <a:lnTo>
                    <a:pt x="289064" y="41656"/>
                  </a:lnTo>
                  <a:lnTo>
                    <a:pt x="287985" y="37338"/>
                  </a:lnTo>
                  <a:lnTo>
                    <a:pt x="286245" y="34036"/>
                  </a:lnTo>
                  <a:lnTo>
                    <a:pt x="284518" y="30734"/>
                  </a:lnTo>
                  <a:lnTo>
                    <a:pt x="263575" y="20320"/>
                  </a:lnTo>
                  <a:lnTo>
                    <a:pt x="263575" y="4064"/>
                  </a:lnTo>
                  <a:close/>
                </a:path>
                <a:path w="1584325" h="346710">
                  <a:moveTo>
                    <a:pt x="783729" y="0"/>
                  </a:moveTo>
                  <a:lnTo>
                    <a:pt x="848594" y="10652"/>
                  </a:lnTo>
                  <a:lnTo>
                    <a:pt x="894981" y="42545"/>
                  </a:lnTo>
                  <a:lnTo>
                    <a:pt x="922874" y="95377"/>
                  </a:lnTo>
                  <a:lnTo>
                    <a:pt x="932192" y="168783"/>
                  </a:lnTo>
                  <a:lnTo>
                    <a:pt x="931502" y="191381"/>
                  </a:lnTo>
                  <a:lnTo>
                    <a:pt x="925977" y="231576"/>
                  </a:lnTo>
                  <a:lnTo>
                    <a:pt x="907792" y="279781"/>
                  </a:lnTo>
                  <a:lnTo>
                    <a:pt x="879102" y="314414"/>
                  </a:lnTo>
                  <a:lnTo>
                    <a:pt x="841133" y="336042"/>
                  </a:lnTo>
                  <a:lnTo>
                    <a:pt x="794806" y="345578"/>
                  </a:lnTo>
                  <a:lnTo>
                    <a:pt x="777760" y="346202"/>
                  </a:lnTo>
                  <a:lnTo>
                    <a:pt x="743619" y="343536"/>
                  </a:lnTo>
                  <a:lnTo>
                    <a:pt x="688910" y="322252"/>
                  </a:lnTo>
                  <a:lnTo>
                    <a:pt x="652411" y="279677"/>
                  </a:lnTo>
                  <a:lnTo>
                    <a:pt x="634123" y="215860"/>
                  </a:lnTo>
                  <a:lnTo>
                    <a:pt x="631837" y="176022"/>
                  </a:lnTo>
                  <a:lnTo>
                    <a:pt x="632935" y="149137"/>
                  </a:lnTo>
                  <a:lnTo>
                    <a:pt x="641749" y="101512"/>
                  </a:lnTo>
                  <a:lnTo>
                    <a:pt x="659396" y="62150"/>
                  </a:lnTo>
                  <a:lnTo>
                    <a:pt x="685495" y="32051"/>
                  </a:lnTo>
                  <a:lnTo>
                    <a:pt x="719739" y="11572"/>
                  </a:lnTo>
                  <a:lnTo>
                    <a:pt x="760748" y="1285"/>
                  </a:lnTo>
                  <a:lnTo>
                    <a:pt x="783729" y="0"/>
                  </a:lnTo>
                  <a:close/>
                </a:path>
                <a:path w="1584325" h="346710">
                  <a:moveTo>
                    <a:pt x="130340" y="0"/>
                  </a:moveTo>
                  <a:lnTo>
                    <a:pt x="172465" y="2413"/>
                  </a:lnTo>
                  <a:lnTo>
                    <a:pt x="218312" y="10668"/>
                  </a:lnTo>
                  <a:lnTo>
                    <a:pt x="218312" y="82550"/>
                  </a:lnTo>
                  <a:lnTo>
                    <a:pt x="184365" y="82550"/>
                  </a:lnTo>
                  <a:lnTo>
                    <a:pt x="181849" y="73259"/>
                  </a:lnTo>
                  <a:lnTo>
                    <a:pt x="179004" y="64992"/>
                  </a:lnTo>
                  <a:lnTo>
                    <a:pt x="154127" y="34544"/>
                  </a:lnTo>
                  <a:lnTo>
                    <a:pt x="126618" y="29083"/>
                  </a:lnTo>
                  <a:lnTo>
                    <a:pt x="119746" y="29392"/>
                  </a:lnTo>
                  <a:lnTo>
                    <a:pt x="83756" y="48768"/>
                  </a:lnTo>
                  <a:lnTo>
                    <a:pt x="79463" y="55245"/>
                  </a:lnTo>
                  <a:lnTo>
                    <a:pt x="77317" y="63119"/>
                  </a:lnTo>
                  <a:lnTo>
                    <a:pt x="77317" y="72390"/>
                  </a:lnTo>
                  <a:lnTo>
                    <a:pt x="95501" y="112855"/>
                  </a:lnTo>
                  <a:lnTo>
                    <a:pt x="127990" y="134554"/>
                  </a:lnTo>
                  <a:lnTo>
                    <a:pt x="139763" y="140843"/>
                  </a:lnTo>
                  <a:lnTo>
                    <a:pt x="154189" y="148722"/>
                  </a:lnTo>
                  <a:lnTo>
                    <a:pt x="187705" y="171958"/>
                  </a:lnTo>
                  <a:lnTo>
                    <a:pt x="213474" y="205105"/>
                  </a:lnTo>
                  <a:lnTo>
                    <a:pt x="221780" y="246888"/>
                  </a:lnTo>
                  <a:lnTo>
                    <a:pt x="220896" y="261625"/>
                  </a:lnTo>
                  <a:lnTo>
                    <a:pt x="207657" y="299720"/>
                  </a:lnTo>
                  <a:lnTo>
                    <a:pt x="179222" y="327544"/>
                  </a:lnTo>
                  <a:lnTo>
                    <a:pt x="137404" y="343233"/>
                  </a:lnTo>
                  <a:lnTo>
                    <a:pt x="104076" y="346202"/>
                  </a:lnTo>
                  <a:lnTo>
                    <a:pt x="91305" y="346033"/>
                  </a:lnTo>
                  <a:lnTo>
                    <a:pt x="51422" y="343408"/>
                  </a:lnTo>
                  <a:lnTo>
                    <a:pt x="12228" y="337621"/>
                  </a:lnTo>
                  <a:lnTo>
                    <a:pt x="0" y="335026"/>
                  </a:lnTo>
                  <a:lnTo>
                    <a:pt x="0" y="258699"/>
                  </a:lnTo>
                  <a:lnTo>
                    <a:pt x="33947" y="258699"/>
                  </a:lnTo>
                  <a:lnTo>
                    <a:pt x="37561" y="272532"/>
                  </a:lnTo>
                  <a:lnTo>
                    <a:pt x="42214" y="284495"/>
                  </a:lnTo>
                  <a:lnTo>
                    <a:pt x="72512" y="313626"/>
                  </a:lnTo>
                  <a:lnTo>
                    <a:pt x="97142" y="317246"/>
                  </a:lnTo>
                  <a:lnTo>
                    <a:pt x="104262" y="316936"/>
                  </a:lnTo>
                  <a:lnTo>
                    <a:pt x="142112" y="296291"/>
                  </a:lnTo>
                  <a:lnTo>
                    <a:pt x="149174" y="268605"/>
                  </a:lnTo>
                  <a:lnTo>
                    <a:pt x="148817" y="261225"/>
                  </a:lnTo>
                  <a:lnTo>
                    <a:pt x="131022" y="225738"/>
                  </a:lnTo>
                  <a:lnTo>
                    <a:pt x="89954" y="199009"/>
                  </a:lnTo>
                  <a:lnTo>
                    <a:pt x="80519" y="194123"/>
                  </a:lnTo>
                  <a:lnTo>
                    <a:pt x="71551" y="189166"/>
                  </a:lnTo>
                  <a:lnTo>
                    <a:pt x="34172" y="162173"/>
                  </a:lnTo>
                  <a:lnTo>
                    <a:pt x="11277" y="128651"/>
                  </a:lnTo>
                  <a:lnTo>
                    <a:pt x="5206" y="95250"/>
                  </a:lnTo>
                  <a:lnTo>
                    <a:pt x="6150" y="80581"/>
                  </a:lnTo>
                  <a:lnTo>
                    <a:pt x="20319" y="43434"/>
                  </a:lnTo>
                  <a:lnTo>
                    <a:pt x="50588" y="17216"/>
                  </a:lnTo>
                  <a:lnTo>
                    <a:pt x="94937" y="2762"/>
                  </a:lnTo>
                  <a:lnTo>
                    <a:pt x="112073" y="690"/>
                  </a:lnTo>
                  <a:lnTo>
                    <a:pt x="13034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614802" y="1796923"/>
            <a:ext cx="1363345" cy="563880"/>
            <a:chOff x="2614802" y="1796923"/>
            <a:chExt cx="1363345" cy="563880"/>
          </a:xfrm>
        </p:grpSpPr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91764" y="2141581"/>
              <a:ext cx="1285875" cy="21861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19374" y="1801495"/>
              <a:ext cx="1344549" cy="338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44290" y="1825879"/>
              <a:ext cx="100076" cy="14744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619374" y="1801495"/>
              <a:ext cx="1344930" cy="338455"/>
            </a:xfrm>
            <a:custGeom>
              <a:avLst/>
              <a:gdLst/>
              <a:ahLst/>
              <a:cxnLst/>
              <a:rect l="l" t="t" r="r" b="b"/>
              <a:pathLst>
                <a:path w="1344929" h="338455">
                  <a:moveTo>
                    <a:pt x="962151" y="0"/>
                  </a:moveTo>
                  <a:lnTo>
                    <a:pt x="1085341" y="0"/>
                  </a:lnTo>
                  <a:lnTo>
                    <a:pt x="1154049" y="203453"/>
                  </a:lnTo>
                  <a:lnTo>
                    <a:pt x="1228344" y="0"/>
                  </a:lnTo>
                  <a:lnTo>
                    <a:pt x="1344549" y="0"/>
                  </a:lnTo>
                  <a:lnTo>
                    <a:pt x="1344549" y="16255"/>
                  </a:lnTo>
                  <a:lnTo>
                    <a:pt x="1335786" y="18795"/>
                  </a:lnTo>
                  <a:lnTo>
                    <a:pt x="1329816" y="21462"/>
                  </a:lnTo>
                  <a:lnTo>
                    <a:pt x="1326769" y="24383"/>
                  </a:lnTo>
                  <a:lnTo>
                    <a:pt x="1323594" y="27304"/>
                  </a:lnTo>
                  <a:lnTo>
                    <a:pt x="1321435" y="31114"/>
                  </a:lnTo>
                  <a:lnTo>
                    <a:pt x="1318260" y="61849"/>
                  </a:lnTo>
                  <a:lnTo>
                    <a:pt x="1318260" y="276225"/>
                  </a:lnTo>
                  <a:lnTo>
                    <a:pt x="1318260" y="286384"/>
                  </a:lnTo>
                  <a:lnTo>
                    <a:pt x="1318767" y="294258"/>
                  </a:lnTo>
                  <a:lnTo>
                    <a:pt x="1319784" y="300100"/>
                  </a:lnTo>
                  <a:lnTo>
                    <a:pt x="1320800" y="306069"/>
                  </a:lnTo>
                  <a:lnTo>
                    <a:pt x="1344549" y="321817"/>
                  </a:lnTo>
                  <a:lnTo>
                    <a:pt x="1344549" y="338200"/>
                  </a:lnTo>
                  <a:lnTo>
                    <a:pt x="1217422" y="338200"/>
                  </a:lnTo>
                  <a:lnTo>
                    <a:pt x="1217422" y="321817"/>
                  </a:lnTo>
                  <a:lnTo>
                    <a:pt x="1224661" y="319913"/>
                  </a:lnTo>
                  <a:lnTo>
                    <a:pt x="1229740" y="318134"/>
                  </a:lnTo>
                  <a:lnTo>
                    <a:pt x="1232535" y="316610"/>
                  </a:lnTo>
                  <a:lnTo>
                    <a:pt x="1235328" y="315213"/>
                  </a:lnTo>
                  <a:lnTo>
                    <a:pt x="1237614" y="313181"/>
                  </a:lnTo>
                  <a:lnTo>
                    <a:pt x="1239139" y="310768"/>
                  </a:lnTo>
                  <a:lnTo>
                    <a:pt x="1240663" y="308482"/>
                  </a:lnTo>
                  <a:lnTo>
                    <a:pt x="1241805" y="304800"/>
                  </a:lnTo>
                  <a:lnTo>
                    <a:pt x="1242567" y="299974"/>
                  </a:lnTo>
                  <a:lnTo>
                    <a:pt x="1243329" y="295020"/>
                  </a:lnTo>
                  <a:lnTo>
                    <a:pt x="1243711" y="287019"/>
                  </a:lnTo>
                  <a:lnTo>
                    <a:pt x="1243711" y="275716"/>
                  </a:lnTo>
                  <a:lnTo>
                    <a:pt x="1243711" y="154304"/>
                  </a:lnTo>
                  <a:lnTo>
                    <a:pt x="1244473" y="107060"/>
                  </a:lnTo>
                  <a:lnTo>
                    <a:pt x="1245997" y="68325"/>
                  </a:lnTo>
                  <a:lnTo>
                    <a:pt x="1240789" y="68325"/>
                  </a:lnTo>
                  <a:lnTo>
                    <a:pt x="1226081" y="110563"/>
                  </a:lnTo>
                  <a:lnTo>
                    <a:pt x="1155446" y="300735"/>
                  </a:lnTo>
                  <a:lnTo>
                    <a:pt x="1111885" y="300735"/>
                  </a:lnTo>
                  <a:lnTo>
                    <a:pt x="1042035" y="99821"/>
                  </a:lnTo>
                  <a:lnTo>
                    <a:pt x="1039006" y="91273"/>
                  </a:lnTo>
                  <a:lnTo>
                    <a:pt x="1036193" y="82772"/>
                  </a:lnTo>
                  <a:lnTo>
                    <a:pt x="1033569" y="74318"/>
                  </a:lnTo>
                  <a:lnTo>
                    <a:pt x="1031113" y="65912"/>
                  </a:lnTo>
                  <a:lnTo>
                    <a:pt x="1026667" y="65912"/>
                  </a:lnTo>
                  <a:lnTo>
                    <a:pt x="1027741" y="87247"/>
                  </a:lnTo>
                  <a:lnTo>
                    <a:pt x="1028493" y="110474"/>
                  </a:lnTo>
                  <a:lnTo>
                    <a:pt x="1028936" y="135582"/>
                  </a:lnTo>
                  <a:lnTo>
                    <a:pt x="1029080" y="162559"/>
                  </a:lnTo>
                  <a:lnTo>
                    <a:pt x="1029080" y="276478"/>
                  </a:lnTo>
                  <a:lnTo>
                    <a:pt x="1029198" y="284932"/>
                  </a:lnTo>
                  <a:lnTo>
                    <a:pt x="1047241" y="319658"/>
                  </a:lnTo>
                  <a:lnTo>
                    <a:pt x="1055877" y="321817"/>
                  </a:lnTo>
                  <a:lnTo>
                    <a:pt x="1055877" y="338200"/>
                  </a:lnTo>
                  <a:lnTo>
                    <a:pt x="962151" y="338200"/>
                  </a:lnTo>
                  <a:lnTo>
                    <a:pt x="962151" y="321817"/>
                  </a:lnTo>
                  <a:lnTo>
                    <a:pt x="968375" y="320166"/>
                  </a:lnTo>
                  <a:lnTo>
                    <a:pt x="973201" y="318388"/>
                  </a:lnTo>
                  <a:lnTo>
                    <a:pt x="976757" y="316356"/>
                  </a:lnTo>
                  <a:lnTo>
                    <a:pt x="980313" y="314451"/>
                  </a:lnTo>
                  <a:lnTo>
                    <a:pt x="982979" y="311784"/>
                  </a:lnTo>
                  <a:lnTo>
                    <a:pt x="984758" y="308482"/>
                  </a:lnTo>
                  <a:lnTo>
                    <a:pt x="986536" y="305180"/>
                  </a:lnTo>
                  <a:lnTo>
                    <a:pt x="987678" y="300989"/>
                  </a:lnTo>
                  <a:lnTo>
                    <a:pt x="988060" y="295782"/>
                  </a:lnTo>
                  <a:lnTo>
                    <a:pt x="988567" y="290702"/>
                  </a:lnTo>
                  <a:lnTo>
                    <a:pt x="988695" y="284225"/>
                  </a:lnTo>
                  <a:lnTo>
                    <a:pt x="988695" y="276225"/>
                  </a:lnTo>
                  <a:lnTo>
                    <a:pt x="988695" y="61849"/>
                  </a:lnTo>
                  <a:lnTo>
                    <a:pt x="980821" y="24764"/>
                  </a:lnTo>
                  <a:lnTo>
                    <a:pt x="977646" y="21716"/>
                  </a:lnTo>
                  <a:lnTo>
                    <a:pt x="971423" y="18922"/>
                  </a:lnTo>
                  <a:lnTo>
                    <a:pt x="962151" y="16255"/>
                  </a:lnTo>
                  <a:lnTo>
                    <a:pt x="962151" y="0"/>
                  </a:lnTo>
                  <a:close/>
                </a:path>
                <a:path w="1344929" h="338455">
                  <a:moveTo>
                    <a:pt x="626110" y="0"/>
                  </a:moveTo>
                  <a:lnTo>
                    <a:pt x="770636" y="0"/>
                  </a:lnTo>
                  <a:lnTo>
                    <a:pt x="784681" y="242"/>
                  </a:lnTo>
                  <a:lnTo>
                    <a:pt x="830175" y="6348"/>
                  </a:lnTo>
                  <a:lnTo>
                    <a:pt x="868029" y="24415"/>
                  </a:lnTo>
                  <a:lnTo>
                    <a:pt x="891666" y="58546"/>
                  </a:lnTo>
                  <a:lnTo>
                    <a:pt x="896492" y="91185"/>
                  </a:lnTo>
                  <a:lnTo>
                    <a:pt x="895967" y="102854"/>
                  </a:lnTo>
                  <a:lnTo>
                    <a:pt x="883318" y="141079"/>
                  </a:lnTo>
                  <a:lnTo>
                    <a:pt x="847931" y="172815"/>
                  </a:lnTo>
                  <a:lnTo>
                    <a:pt x="826135" y="183387"/>
                  </a:lnTo>
                  <a:lnTo>
                    <a:pt x="826135" y="185800"/>
                  </a:lnTo>
                  <a:lnTo>
                    <a:pt x="862345" y="214052"/>
                  </a:lnTo>
                  <a:lnTo>
                    <a:pt x="893826" y="274319"/>
                  </a:lnTo>
                  <a:lnTo>
                    <a:pt x="898987" y="284866"/>
                  </a:lnTo>
                  <a:lnTo>
                    <a:pt x="925703" y="317150"/>
                  </a:lnTo>
                  <a:lnTo>
                    <a:pt x="938911" y="321817"/>
                  </a:lnTo>
                  <a:lnTo>
                    <a:pt x="938911" y="338200"/>
                  </a:lnTo>
                  <a:lnTo>
                    <a:pt x="843407" y="338200"/>
                  </a:lnTo>
                  <a:lnTo>
                    <a:pt x="836025" y="327082"/>
                  </a:lnTo>
                  <a:lnTo>
                    <a:pt x="828166" y="313547"/>
                  </a:lnTo>
                  <a:lnTo>
                    <a:pt x="819832" y="297606"/>
                  </a:lnTo>
                  <a:lnTo>
                    <a:pt x="811022" y="279272"/>
                  </a:lnTo>
                  <a:lnTo>
                    <a:pt x="791717" y="236854"/>
                  </a:lnTo>
                  <a:lnTo>
                    <a:pt x="787503" y="228113"/>
                  </a:lnTo>
                  <a:lnTo>
                    <a:pt x="759713" y="197230"/>
                  </a:lnTo>
                  <a:lnTo>
                    <a:pt x="752983" y="196214"/>
                  </a:lnTo>
                  <a:lnTo>
                    <a:pt x="743838" y="196214"/>
                  </a:lnTo>
                  <a:lnTo>
                    <a:pt x="729488" y="196214"/>
                  </a:lnTo>
                  <a:lnTo>
                    <a:pt x="729488" y="275970"/>
                  </a:lnTo>
                  <a:lnTo>
                    <a:pt x="729605" y="284593"/>
                  </a:lnTo>
                  <a:lnTo>
                    <a:pt x="747267" y="319531"/>
                  </a:lnTo>
                  <a:lnTo>
                    <a:pt x="756285" y="321817"/>
                  </a:lnTo>
                  <a:lnTo>
                    <a:pt x="756285" y="338200"/>
                  </a:lnTo>
                  <a:lnTo>
                    <a:pt x="626110" y="338200"/>
                  </a:lnTo>
                  <a:lnTo>
                    <a:pt x="626110" y="321817"/>
                  </a:lnTo>
                  <a:lnTo>
                    <a:pt x="632205" y="320166"/>
                  </a:lnTo>
                  <a:lnTo>
                    <a:pt x="637032" y="318388"/>
                  </a:lnTo>
                  <a:lnTo>
                    <a:pt x="640588" y="316483"/>
                  </a:lnTo>
                  <a:lnTo>
                    <a:pt x="644144" y="314578"/>
                  </a:lnTo>
                  <a:lnTo>
                    <a:pt x="646811" y="312038"/>
                  </a:lnTo>
                  <a:lnTo>
                    <a:pt x="648588" y="308609"/>
                  </a:lnTo>
                  <a:lnTo>
                    <a:pt x="650366" y="305180"/>
                  </a:lnTo>
                  <a:lnTo>
                    <a:pt x="651383" y="300863"/>
                  </a:lnTo>
                  <a:lnTo>
                    <a:pt x="651890" y="295655"/>
                  </a:lnTo>
                  <a:lnTo>
                    <a:pt x="652399" y="290449"/>
                  </a:lnTo>
                  <a:lnTo>
                    <a:pt x="652652" y="283971"/>
                  </a:lnTo>
                  <a:lnTo>
                    <a:pt x="652652" y="275970"/>
                  </a:lnTo>
                  <a:lnTo>
                    <a:pt x="652652" y="62356"/>
                  </a:lnTo>
                  <a:lnTo>
                    <a:pt x="652652" y="54609"/>
                  </a:lnTo>
                  <a:lnTo>
                    <a:pt x="652399" y="48132"/>
                  </a:lnTo>
                  <a:lnTo>
                    <a:pt x="652017" y="42799"/>
                  </a:lnTo>
                  <a:lnTo>
                    <a:pt x="651637" y="37591"/>
                  </a:lnTo>
                  <a:lnTo>
                    <a:pt x="650621" y="33274"/>
                  </a:lnTo>
                  <a:lnTo>
                    <a:pt x="648842" y="29971"/>
                  </a:lnTo>
                  <a:lnTo>
                    <a:pt x="647064" y="26669"/>
                  </a:lnTo>
                  <a:lnTo>
                    <a:pt x="626110" y="16255"/>
                  </a:lnTo>
                  <a:lnTo>
                    <a:pt x="626110" y="0"/>
                  </a:lnTo>
                  <a:close/>
                </a:path>
                <a:path w="1344929" h="338455">
                  <a:moveTo>
                    <a:pt x="331977" y="0"/>
                  </a:moveTo>
                  <a:lnTo>
                    <a:pt x="577850" y="0"/>
                  </a:lnTo>
                  <a:lnTo>
                    <a:pt x="577850" y="78739"/>
                  </a:lnTo>
                  <a:lnTo>
                    <a:pt x="543941" y="78739"/>
                  </a:lnTo>
                  <a:lnTo>
                    <a:pt x="539990" y="67954"/>
                  </a:lnTo>
                  <a:lnTo>
                    <a:pt x="536336" y="59039"/>
                  </a:lnTo>
                  <a:lnTo>
                    <a:pt x="505618" y="30178"/>
                  </a:lnTo>
                  <a:lnTo>
                    <a:pt x="489331" y="28955"/>
                  </a:lnTo>
                  <a:lnTo>
                    <a:pt x="435356" y="28955"/>
                  </a:lnTo>
                  <a:lnTo>
                    <a:pt x="435356" y="147827"/>
                  </a:lnTo>
                  <a:lnTo>
                    <a:pt x="468122" y="147827"/>
                  </a:lnTo>
                  <a:lnTo>
                    <a:pt x="475361" y="147827"/>
                  </a:lnTo>
                  <a:lnTo>
                    <a:pt x="481075" y="146812"/>
                  </a:lnTo>
                  <a:lnTo>
                    <a:pt x="485139" y="144779"/>
                  </a:lnTo>
                  <a:lnTo>
                    <a:pt x="489331" y="142747"/>
                  </a:lnTo>
                  <a:lnTo>
                    <a:pt x="492760" y="139318"/>
                  </a:lnTo>
                  <a:lnTo>
                    <a:pt x="495426" y="134492"/>
                  </a:lnTo>
                  <a:lnTo>
                    <a:pt x="498220" y="129666"/>
                  </a:lnTo>
                  <a:lnTo>
                    <a:pt x="500761" y="122300"/>
                  </a:lnTo>
                  <a:lnTo>
                    <a:pt x="503300" y="112267"/>
                  </a:lnTo>
                  <a:lnTo>
                    <a:pt x="531241" y="112267"/>
                  </a:lnTo>
                  <a:lnTo>
                    <a:pt x="531241" y="212851"/>
                  </a:lnTo>
                  <a:lnTo>
                    <a:pt x="503300" y="212851"/>
                  </a:lnTo>
                  <a:lnTo>
                    <a:pt x="500888" y="203200"/>
                  </a:lnTo>
                  <a:lnTo>
                    <a:pt x="498348" y="195960"/>
                  </a:lnTo>
                  <a:lnTo>
                    <a:pt x="495554" y="190880"/>
                  </a:lnTo>
                  <a:lnTo>
                    <a:pt x="492760" y="185800"/>
                  </a:lnTo>
                  <a:lnTo>
                    <a:pt x="489457" y="182244"/>
                  </a:lnTo>
                  <a:lnTo>
                    <a:pt x="485520" y="180085"/>
                  </a:lnTo>
                  <a:lnTo>
                    <a:pt x="481583" y="177926"/>
                  </a:lnTo>
                  <a:lnTo>
                    <a:pt x="475869" y="176910"/>
                  </a:lnTo>
                  <a:lnTo>
                    <a:pt x="468122" y="176910"/>
                  </a:lnTo>
                  <a:lnTo>
                    <a:pt x="435356" y="176910"/>
                  </a:lnTo>
                  <a:lnTo>
                    <a:pt x="435356" y="309244"/>
                  </a:lnTo>
                  <a:lnTo>
                    <a:pt x="489076" y="309244"/>
                  </a:lnTo>
                  <a:lnTo>
                    <a:pt x="494919" y="309244"/>
                  </a:lnTo>
                  <a:lnTo>
                    <a:pt x="499744" y="308863"/>
                  </a:lnTo>
                  <a:lnTo>
                    <a:pt x="503681" y="308101"/>
                  </a:lnTo>
                  <a:lnTo>
                    <a:pt x="507745" y="307339"/>
                  </a:lnTo>
                  <a:lnTo>
                    <a:pt x="531113" y="286638"/>
                  </a:lnTo>
                  <a:lnTo>
                    <a:pt x="533400" y="283082"/>
                  </a:lnTo>
                  <a:lnTo>
                    <a:pt x="546354" y="247776"/>
                  </a:lnTo>
                  <a:lnTo>
                    <a:pt x="580263" y="247776"/>
                  </a:lnTo>
                  <a:lnTo>
                    <a:pt x="575563" y="338200"/>
                  </a:lnTo>
                  <a:lnTo>
                    <a:pt x="331977" y="338200"/>
                  </a:lnTo>
                  <a:lnTo>
                    <a:pt x="331977" y="321817"/>
                  </a:lnTo>
                  <a:lnTo>
                    <a:pt x="338074" y="320166"/>
                  </a:lnTo>
                  <a:lnTo>
                    <a:pt x="342900" y="318388"/>
                  </a:lnTo>
                  <a:lnTo>
                    <a:pt x="346456" y="316483"/>
                  </a:lnTo>
                  <a:lnTo>
                    <a:pt x="350012" y="314578"/>
                  </a:lnTo>
                  <a:lnTo>
                    <a:pt x="352679" y="312038"/>
                  </a:lnTo>
                  <a:lnTo>
                    <a:pt x="354456" y="308609"/>
                  </a:lnTo>
                  <a:lnTo>
                    <a:pt x="356235" y="305180"/>
                  </a:lnTo>
                  <a:lnTo>
                    <a:pt x="357250" y="300863"/>
                  </a:lnTo>
                  <a:lnTo>
                    <a:pt x="357758" y="295655"/>
                  </a:lnTo>
                  <a:lnTo>
                    <a:pt x="358267" y="290449"/>
                  </a:lnTo>
                  <a:lnTo>
                    <a:pt x="358520" y="283971"/>
                  </a:lnTo>
                  <a:lnTo>
                    <a:pt x="358520" y="275970"/>
                  </a:lnTo>
                  <a:lnTo>
                    <a:pt x="358520" y="62356"/>
                  </a:lnTo>
                  <a:lnTo>
                    <a:pt x="358520" y="54609"/>
                  </a:lnTo>
                  <a:lnTo>
                    <a:pt x="358267" y="48132"/>
                  </a:lnTo>
                  <a:lnTo>
                    <a:pt x="331977" y="16255"/>
                  </a:lnTo>
                  <a:lnTo>
                    <a:pt x="331977" y="0"/>
                  </a:lnTo>
                  <a:close/>
                </a:path>
                <a:path w="1344929" h="338455">
                  <a:moveTo>
                    <a:pt x="0" y="0"/>
                  </a:moveTo>
                  <a:lnTo>
                    <a:pt x="291592" y="0"/>
                  </a:lnTo>
                  <a:lnTo>
                    <a:pt x="291592" y="86994"/>
                  </a:lnTo>
                  <a:lnTo>
                    <a:pt x="257682" y="86994"/>
                  </a:lnTo>
                  <a:lnTo>
                    <a:pt x="255440" y="79087"/>
                  </a:lnTo>
                  <a:lnTo>
                    <a:pt x="253460" y="72310"/>
                  </a:lnTo>
                  <a:lnTo>
                    <a:pt x="237108" y="39369"/>
                  </a:lnTo>
                  <a:lnTo>
                    <a:pt x="234695" y="36829"/>
                  </a:lnTo>
                  <a:lnTo>
                    <a:pt x="218694" y="30099"/>
                  </a:lnTo>
                  <a:lnTo>
                    <a:pt x="214502" y="29337"/>
                  </a:lnTo>
                  <a:lnTo>
                    <a:pt x="208914" y="28955"/>
                  </a:lnTo>
                  <a:lnTo>
                    <a:pt x="202183" y="28955"/>
                  </a:lnTo>
                  <a:lnTo>
                    <a:pt x="184276" y="28955"/>
                  </a:lnTo>
                  <a:lnTo>
                    <a:pt x="184276" y="275970"/>
                  </a:lnTo>
                  <a:lnTo>
                    <a:pt x="184276" y="284733"/>
                  </a:lnTo>
                  <a:lnTo>
                    <a:pt x="184531" y="291464"/>
                  </a:lnTo>
                  <a:lnTo>
                    <a:pt x="185038" y="295909"/>
                  </a:lnTo>
                  <a:lnTo>
                    <a:pt x="185547" y="300481"/>
                  </a:lnTo>
                  <a:lnTo>
                    <a:pt x="186436" y="304164"/>
                  </a:lnTo>
                  <a:lnTo>
                    <a:pt x="187832" y="306958"/>
                  </a:lnTo>
                  <a:lnTo>
                    <a:pt x="189102" y="309752"/>
                  </a:lnTo>
                  <a:lnTo>
                    <a:pt x="190754" y="312038"/>
                  </a:lnTo>
                  <a:lnTo>
                    <a:pt x="214375" y="321817"/>
                  </a:lnTo>
                  <a:lnTo>
                    <a:pt x="214375" y="338200"/>
                  </a:lnTo>
                  <a:lnTo>
                    <a:pt x="77469" y="338200"/>
                  </a:lnTo>
                  <a:lnTo>
                    <a:pt x="77469" y="321817"/>
                  </a:lnTo>
                  <a:lnTo>
                    <a:pt x="84455" y="320675"/>
                  </a:lnTo>
                  <a:lnTo>
                    <a:pt x="89916" y="319150"/>
                  </a:lnTo>
                  <a:lnTo>
                    <a:pt x="93980" y="317245"/>
                  </a:lnTo>
                  <a:lnTo>
                    <a:pt x="98043" y="315340"/>
                  </a:lnTo>
                  <a:lnTo>
                    <a:pt x="101092" y="312674"/>
                  </a:lnTo>
                  <a:lnTo>
                    <a:pt x="102997" y="309244"/>
                  </a:lnTo>
                  <a:lnTo>
                    <a:pt x="105029" y="305688"/>
                  </a:lnTo>
                  <a:lnTo>
                    <a:pt x="106299" y="301370"/>
                  </a:lnTo>
                  <a:lnTo>
                    <a:pt x="106806" y="295909"/>
                  </a:lnTo>
                  <a:lnTo>
                    <a:pt x="107314" y="290575"/>
                  </a:lnTo>
                  <a:lnTo>
                    <a:pt x="107568" y="283971"/>
                  </a:lnTo>
                  <a:lnTo>
                    <a:pt x="107568" y="275970"/>
                  </a:lnTo>
                  <a:lnTo>
                    <a:pt x="107568" y="28955"/>
                  </a:lnTo>
                  <a:lnTo>
                    <a:pt x="87502" y="28955"/>
                  </a:lnTo>
                  <a:lnTo>
                    <a:pt x="77469" y="28955"/>
                  </a:lnTo>
                  <a:lnTo>
                    <a:pt x="69976" y="30099"/>
                  </a:lnTo>
                  <a:lnTo>
                    <a:pt x="64643" y="32384"/>
                  </a:lnTo>
                  <a:lnTo>
                    <a:pt x="59308" y="34670"/>
                  </a:lnTo>
                  <a:lnTo>
                    <a:pt x="54737" y="38353"/>
                  </a:lnTo>
                  <a:lnTo>
                    <a:pt x="50926" y="43306"/>
                  </a:lnTo>
                  <a:lnTo>
                    <a:pt x="46989" y="48259"/>
                  </a:lnTo>
                  <a:lnTo>
                    <a:pt x="33908" y="86994"/>
                  </a:lnTo>
                  <a:lnTo>
                    <a:pt x="0" y="86994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125086" y="1792858"/>
            <a:ext cx="1370965" cy="570230"/>
            <a:chOff x="4125086" y="1792858"/>
            <a:chExt cx="1370965" cy="570230"/>
          </a:xfrm>
        </p:grpSpPr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25883" y="2141701"/>
              <a:ext cx="1252312" cy="22138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29658" y="1797430"/>
              <a:ext cx="1235075" cy="34620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129658" y="1797430"/>
              <a:ext cx="1235075" cy="346710"/>
            </a:xfrm>
            <a:custGeom>
              <a:avLst/>
              <a:gdLst/>
              <a:ahLst/>
              <a:cxnLst/>
              <a:rect l="l" t="t" r="r" b="b"/>
              <a:pathLst>
                <a:path w="1235075" h="346710">
                  <a:moveTo>
                    <a:pt x="790575" y="68961"/>
                  </a:moveTo>
                  <a:lnTo>
                    <a:pt x="741044" y="208407"/>
                  </a:lnTo>
                  <a:lnTo>
                    <a:pt x="830199" y="208407"/>
                  </a:lnTo>
                  <a:lnTo>
                    <a:pt x="790575" y="68961"/>
                  </a:lnTo>
                  <a:close/>
                </a:path>
                <a:path w="1235075" h="346710">
                  <a:moveTo>
                    <a:pt x="478027" y="29083"/>
                  </a:moveTo>
                  <a:lnTo>
                    <a:pt x="434594" y="48371"/>
                  </a:lnTo>
                  <a:lnTo>
                    <a:pt x="417020" y="82851"/>
                  </a:lnTo>
                  <a:lnTo>
                    <a:pt x="408257" y="135810"/>
                  </a:lnTo>
                  <a:lnTo>
                    <a:pt x="407162" y="169291"/>
                  </a:lnTo>
                  <a:lnTo>
                    <a:pt x="408283" y="204321"/>
                  </a:lnTo>
                  <a:lnTo>
                    <a:pt x="417288" y="259998"/>
                  </a:lnTo>
                  <a:lnTo>
                    <a:pt x="435340" y="296672"/>
                  </a:lnTo>
                  <a:lnTo>
                    <a:pt x="480060" y="317246"/>
                  </a:lnTo>
                  <a:lnTo>
                    <a:pt x="489229" y="316603"/>
                  </a:lnTo>
                  <a:lnTo>
                    <a:pt x="524652" y="294655"/>
                  </a:lnTo>
                  <a:lnTo>
                    <a:pt x="541321" y="258064"/>
                  </a:lnTo>
                  <a:lnTo>
                    <a:pt x="548782" y="207978"/>
                  </a:lnTo>
                  <a:lnTo>
                    <a:pt x="549655" y="178943"/>
                  </a:lnTo>
                  <a:lnTo>
                    <a:pt x="549177" y="155273"/>
                  </a:lnTo>
                  <a:lnTo>
                    <a:pt x="545316" y="113934"/>
                  </a:lnTo>
                  <a:lnTo>
                    <a:pt x="532098" y="67071"/>
                  </a:lnTo>
                  <a:lnTo>
                    <a:pt x="500395" y="33289"/>
                  </a:lnTo>
                  <a:lnTo>
                    <a:pt x="478027" y="29083"/>
                  </a:lnTo>
                  <a:close/>
                </a:path>
                <a:path w="1235075" h="346710">
                  <a:moveTo>
                    <a:pt x="993393" y="4064"/>
                  </a:moveTo>
                  <a:lnTo>
                    <a:pt x="1123568" y="4064"/>
                  </a:lnTo>
                  <a:lnTo>
                    <a:pt x="1123568" y="20320"/>
                  </a:lnTo>
                  <a:lnTo>
                    <a:pt x="1117600" y="21971"/>
                  </a:lnTo>
                  <a:lnTo>
                    <a:pt x="1112901" y="23749"/>
                  </a:lnTo>
                  <a:lnTo>
                    <a:pt x="1097661" y="46228"/>
                  </a:lnTo>
                  <a:lnTo>
                    <a:pt x="1097026" y="51435"/>
                  </a:lnTo>
                  <a:lnTo>
                    <a:pt x="1096771" y="58039"/>
                  </a:lnTo>
                  <a:lnTo>
                    <a:pt x="1096771" y="65913"/>
                  </a:lnTo>
                  <a:lnTo>
                    <a:pt x="1096771" y="312801"/>
                  </a:lnTo>
                  <a:lnTo>
                    <a:pt x="1144777" y="312801"/>
                  </a:lnTo>
                  <a:lnTo>
                    <a:pt x="1154429" y="312801"/>
                  </a:lnTo>
                  <a:lnTo>
                    <a:pt x="1162050" y="311277"/>
                  </a:lnTo>
                  <a:lnTo>
                    <a:pt x="1188767" y="283860"/>
                  </a:lnTo>
                  <a:lnTo>
                    <a:pt x="1201039" y="242189"/>
                  </a:lnTo>
                  <a:lnTo>
                    <a:pt x="1235075" y="242189"/>
                  </a:lnTo>
                  <a:lnTo>
                    <a:pt x="1229614" y="342265"/>
                  </a:lnTo>
                  <a:lnTo>
                    <a:pt x="993393" y="342265"/>
                  </a:lnTo>
                  <a:lnTo>
                    <a:pt x="993393" y="325882"/>
                  </a:lnTo>
                  <a:lnTo>
                    <a:pt x="999489" y="324231"/>
                  </a:lnTo>
                  <a:lnTo>
                    <a:pt x="1004315" y="322453"/>
                  </a:lnTo>
                  <a:lnTo>
                    <a:pt x="1007871" y="320421"/>
                  </a:lnTo>
                  <a:lnTo>
                    <a:pt x="1011427" y="318516"/>
                  </a:lnTo>
                  <a:lnTo>
                    <a:pt x="1014094" y="315849"/>
                  </a:lnTo>
                  <a:lnTo>
                    <a:pt x="1019937" y="287782"/>
                  </a:lnTo>
                  <a:lnTo>
                    <a:pt x="1019937" y="279781"/>
                  </a:lnTo>
                  <a:lnTo>
                    <a:pt x="1019937" y="66421"/>
                  </a:lnTo>
                  <a:lnTo>
                    <a:pt x="1019937" y="58674"/>
                  </a:lnTo>
                  <a:lnTo>
                    <a:pt x="1019682" y="52197"/>
                  </a:lnTo>
                  <a:lnTo>
                    <a:pt x="993393" y="20320"/>
                  </a:lnTo>
                  <a:lnTo>
                    <a:pt x="993393" y="4064"/>
                  </a:lnTo>
                  <a:close/>
                </a:path>
                <a:path w="1235075" h="346710">
                  <a:moveTo>
                    <a:pt x="779652" y="2286"/>
                  </a:moveTo>
                  <a:lnTo>
                    <a:pt x="845819" y="2286"/>
                  </a:lnTo>
                  <a:lnTo>
                    <a:pt x="927607" y="279781"/>
                  </a:lnTo>
                  <a:lnTo>
                    <a:pt x="930197" y="288426"/>
                  </a:lnTo>
                  <a:lnTo>
                    <a:pt x="950340" y="322072"/>
                  </a:lnTo>
                  <a:lnTo>
                    <a:pt x="963040" y="325882"/>
                  </a:lnTo>
                  <a:lnTo>
                    <a:pt x="963040" y="342265"/>
                  </a:lnTo>
                  <a:lnTo>
                    <a:pt x="826262" y="342265"/>
                  </a:lnTo>
                  <a:lnTo>
                    <a:pt x="826262" y="325882"/>
                  </a:lnTo>
                  <a:lnTo>
                    <a:pt x="834770" y="324866"/>
                  </a:lnTo>
                  <a:lnTo>
                    <a:pt x="841248" y="322580"/>
                  </a:lnTo>
                  <a:lnTo>
                    <a:pt x="845312" y="318770"/>
                  </a:lnTo>
                  <a:lnTo>
                    <a:pt x="849502" y="314960"/>
                  </a:lnTo>
                  <a:lnTo>
                    <a:pt x="851535" y="309499"/>
                  </a:lnTo>
                  <a:lnTo>
                    <a:pt x="851535" y="302641"/>
                  </a:lnTo>
                  <a:lnTo>
                    <a:pt x="851535" y="297434"/>
                  </a:lnTo>
                  <a:lnTo>
                    <a:pt x="850900" y="291846"/>
                  </a:lnTo>
                  <a:lnTo>
                    <a:pt x="849756" y="285496"/>
                  </a:lnTo>
                  <a:lnTo>
                    <a:pt x="848613" y="279273"/>
                  </a:lnTo>
                  <a:lnTo>
                    <a:pt x="846708" y="271272"/>
                  </a:lnTo>
                  <a:lnTo>
                    <a:pt x="844041" y="261747"/>
                  </a:lnTo>
                  <a:lnTo>
                    <a:pt x="837438" y="237490"/>
                  </a:lnTo>
                  <a:lnTo>
                    <a:pt x="731519" y="237490"/>
                  </a:lnTo>
                  <a:lnTo>
                    <a:pt x="723391" y="260985"/>
                  </a:lnTo>
                  <a:lnTo>
                    <a:pt x="721105" y="267589"/>
                  </a:lnTo>
                  <a:lnTo>
                    <a:pt x="719201" y="273939"/>
                  </a:lnTo>
                  <a:lnTo>
                    <a:pt x="717676" y="280162"/>
                  </a:lnTo>
                  <a:lnTo>
                    <a:pt x="716152" y="286385"/>
                  </a:lnTo>
                  <a:lnTo>
                    <a:pt x="715517" y="292989"/>
                  </a:lnTo>
                  <a:lnTo>
                    <a:pt x="715517" y="299847"/>
                  </a:lnTo>
                  <a:lnTo>
                    <a:pt x="717117" y="310612"/>
                  </a:lnTo>
                  <a:lnTo>
                    <a:pt x="721931" y="318531"/>
                  </a:lnTo>
                  <a:lnTo>
                    <a:pt x="729984" y="323617"/>
                  </a:lnTo>
                  <a:lnTo>
                    <a:pt x="741299" y="325882"/>
                  </a:lnTo>
                  <a:lnTo>
                    <a:pt x="741299" y="342265"/>
                  </a:lnTo>
                  <a:lnTo>
                    <a:pt x="635380" y="342265"/>
                  </a:lnTo>
                  <a:lnTo>
                    <a:pt x="635380" y="325882"/>
                  </a:lnTo>
                  <a:lnTo>
                    <a:pt x="641603" y="325247"/>
                  </a:lnTo>
                  <a:lnTo>
                    <a:pt x="646938" y="323088"/>
                  </a:lnTo>
                  <a:lnTo>
                    <a:pt x="651510" y="319405"/>
                  </a:lnTo>
                  <a:lnTo>
                    <a:pt x="656208" y="315849"/>
                  </a:lnTo>
                  <a:lnTo>
                    <a:pt x="660400" y="310896"/>
                  </a:lnTo>
                  <a:lnTo>
                    <a:pt x="676275" y="277622"/>
                  </a:lnTo>
                  <a:lnTo>
                    <a:pt x="779652" y="2286"/>
                  </a:lnTo>
                  <a:close/>
                </a:path>
                <a:path w="1235075" h="346710">
                  <a:moveTo>
                    <a:pt x="480313" y="0"/>
                  </a:moveTo>
                  <a:lnTo>
                    <a:pt x="545179" y="10652"/>
                  </a:lnTo>
                  <a:lnTo>
                    <a:pt x="591565" y="42545"/>
                  </a:lnTo>
                  <a:lnTo>
                    <a:pt x="619458" y="95377"/>
                  </a:lnTo>
                  <a:lnTo>
                    <a:pt x="628776" y="168783"/>
                  </a:lnTo>
                  <a:lnTo>
                    <a:pt x="628086" y="191381"/>
                  </a:lnTo>
                  <a:lnTo>
                    <a:pt x="622561" y="231576"/>
                  </a:lnTo>
                  <a:lnTo>
                    <a:pt x="604377" y="279781"/>
                  </a:lnTo>
                  <a:lnTo>
                    <a:pt x="575687" y="314414"/>
                  </a:lnTo>
                  <a:lnTo>
                    <a:pt x="537717" y="336042"/>
                  </a:lnTo>
                  <a:lnTo>
                    <a:pt x="491390" y="345578"/>
                  </a:lnTo>
                  <a:lnTo>
                    <a:pt x="474344" y="346202"/>
                  </a:lnTo>
                  <a:lnTo>
                    <a:pt x="440203" y="343536"/>
                  </a:lnTo>
                  <a:lnTo>
                    <a:pt x="385494" y="322252"/>
                  </a:lnTo>
                  <a:lnTo>
                    <a:pt x="348996" y="279677"/>
                  </a:lnTo>
                  <a:lnTo>
                    <a:pt x="330707" y="215860"/>
                  </a:lnTo>
                  <a:lnTo>
                    <a:pt x="328421" y="176022"/>
                  </a:lnTo>
                  <a:lnTo>
                    <a:pt x="329519" y="149137"/>
                  </a:lnTo>
                  <a:lnTo>
                    <a:pt x="338333" y="101512"/>
                  </a:lnTo>
                  <a:lnTo>
                    <a:pt x="355981" y="62150"/>
                  </a:lnTo>
                  <a:lnTo>
                    <a:pt x="382079" y="32051"/>
                  </a:lnTo>
                  <a:lnTo>
                    <a:pt x="416323" y="11572"/>
                  </a:lnTo>
                  <a:lnTo>
                    <a:pt x="457332" y="1285"/>
                  </a:lnTo>
                  <a:lnTo>
                    <a:pt x="480313" y="0"/>
                  </a:lnTo>
                  <a:close/>
                </a:path>
                <a:path w="1235075" h="346710">
                  <a:moveTo>
                    <a:pt x="158623" y="0"/>
                  </a:moveTo>
                  <a:lnTo>
                    <a:pt x="185199" y="831"/>
                  </a:lnTo>
                  <a:lnTo>
                    <a:pt x="210645" y="3317"/>
                  </a:lnTo>
                  <a:lnTo>
                    <a:pt x="234971" y="7447"/>
                  </a:lnTo>
                  <a:lnTo>
                    <a:pt x="258190" y="13208"/>
                  </a:lnTo>
                  <a:lnTo>
                    <a:pt x="258190" y="83566"/>
                  </a:lnTo>
                  <a:lnTo>
                    <a:pt x="224281" y="83566"/>
                  </a:lnTo>
                  <a:lnTo>
                    <a:pt x="221327" y="73759"/>
                  </a:lnTo>
                  <a:lnTo>
                    <a:pt x="218170" y="65119"/>
                  </a:lnTo>
                  <a:lnTo>
                    <a:pt x="192404" y="34671"/>
                  </a:lnTo>
                  <a:lnTo>
                    <a:pt x="162813" y="29083"/>
                  </a:lnTo>
                  <a:lnTo>
                    <a:pt x="150883" y="30013"/>
                  </a:lnTo>
                  <a:lnTo>
                    <a:pt x="110521" y="52637"/>
                  </a:lnTo>
                  <a:lnTo>
                    <a:pt x="89662" y="91821"/>
                  </a:lnTo>
                  <a:lnTo>
                    <a:pt x="81486" y="129079"/>
                  </a:lnTo>
                  <a:lnTo>
                    <a:pt x="78739" y="175006"/>
                  </a:lnTo>
                  <a:lnTo>
                    <a:pt x="79212" y="195986"/>
                  </a:lnTo>
                  <a:lnTo>
                    <a:pt x="86105" y="250190"/>
                  </a:lnTo>
                  <a:lnTo>
                    <a:pt x="101411" y="289927"/>
                  </a:lnTo>
                  <a:lnTo>
                    <a:pt x="134872" y="316148"/>
                  </a:lnTo>
                  <a:lnTo>
                    <a:pt x="145414" y="317246"/>
                  </a:lnTo>
                  <a:lnTo>
                    <a:pt x="155634" y="316434"/>
                  </a:lnTo>
                  <a:lnTo>
                    <a:pt x="185499" y="287321"/>
                  </a:lnTo>
                  <a:lnTo>
                    <a:pt x="188013" y="244603"/>
                  </a:lnTo>
                  <a:lnTo>
                    <a:pt x="183006" y="214376"/>
                  </a:lnTo>
                  <a:lnTo>
                    <a:pt x="181228" y="211709"/>
                  </a:lnTo>
                  <a:lnTo>
                    <a:pt x="161289" y="202311"/>
                  </a:lnTo>
                  <a:lnTo>
                    <a:pt x="161289" y="185928"/>
                  </a:lnTo>
                  <a:lnTo>
                    <a:pt x="288163" y="185928"/>
                  </a:lnTo>
                  <a:lnTo>
                    <a:pt x="288163" y="202311"/>
                  </a:lnTo>
                  <a:lnTo>
                    <a:pt x="279907" y="204724"/>
                  </a:lnTo>
                  <a:lnTo>
                    <a:pt x="274319" y="207518"/>
                  </a:lnTo>
                  <a:lnTo>
                    <a:pt x="271399" y="210693"/>
                  </a:lnTo>
                  <a:lnTo>
                    <a:pt x="268350" y="213868"/>
                  </a:lnTo>
                  <a:lnTo>
                    <a:pt x="266318" y="217932"/>
                  </a:lnTo>
                  <a:lnTo>
                    <a:pt x="265302" y="223139"/>
                  </a:lnTo>
                  <a:lnTo>
                    <a:pt x="264160" y="228346"/>
                  </a:lnTo>
                  <a:lnTo>
                    <a:pt x="263651" y="235712"/>
                  </a:lnTo>
                  <a:lnTo>
                    <a:pt x="263651" y="245110"/>
                  </a:lnTo>
                  <a:lnTo>
                    <a:pt x="263651" y="338582"/>
                  </a:lnTo>
                  <a:lnTo>
                    <a:pt x="227964" y="345948"/>
                  </a:lnTo>
                  <a:lnTo>
                    <a:pt x="211074" y="328168"/>
                  </a:lnTo>
                  <a:lnTo>
                    <a:pt x="195837" y="336075"/>
                  </a:lnTo>
                  <a:lnTo>
                    <a:pt x="179482" y="341709"/>
                  </a:lnTo>
                  <a:lnTo>
                    <a:pt x="162032" y="345080"/>
                  </a:lnTo>
                  <a:lnTo>
                    <a:pt x="143510" y="346202"/>
                  </a:lnTo>
                  <a:lnTo>
                    <a:pt x="109622" y="343560"/>
                  </a:lnTo>
                  <a:lnTo>
                    <a:pt x="55659" y="322466"/>
                  </a:lnTo>
                  <a:lnTo>
                    <a:pt x="19984" y="280177"/>
                  </a:lnTo>
                  <a:lnTo>
                    <a:pt x="2216" y="216169"/>
                  </a:lnTo>
                  <a:lnTo>
                    <a:pt x="0" y="176022"/>
                  </a:lnTo>
                  <a:lnTo>
                    <a:pt x="785" y="154136"/>
                  </a:lnTo>
                  <a:lnTo>
                    <a:pt x="7072" y="114460"/>
                  </a:lnTo>
                  <a:lnTo>
                    <a:pt x="27733" y="65690"/>
                  </a:lnTo>
                  <a:lnTo>
                    <a:pt x="59275" y="31069"/>
                  </a:lnTo>
                  <a:lnTo>
                    <a:pt x="98298" y="9906"/>
                  </a:lnTo>
                  <a:lnTo>
                    <a:pt x="142767" y="619"/>
                  </a:lnTo>
                  <a:lnTo>
                    <a:pt x="15862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11876" y="2141502"/>
              <a:ext cx="83667" cy="21680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15914" y="2064892"/>
              <a:ext cx="66548" cy="748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15914" y="1908555"/>
              <a:ext cx="66548" cy="7480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415914" y="1908555"/>
              <a:ext cx="66675" cy="231140"/>
            </a:xfrm>
            <a:custGeom>
              <a:avLst/>
              <a:gdLst/>
              <a:ahLst/>
              <a:cxnLst/>
              <a:rect l="l" t="t" r="r" b="b"/>
              <a:pathLst>
                <a:path w="66675" h="231139">
                  <a:moveTo>
                    <a:pt x="0" y="156337"/>
                  </a:moveTo>
                  <a:lnTo>
                    <a:pt x="66548" y="156337"/>
                  </a:lnTo>
                  <a:lnTo>
                    <a:pt x="66548" y="231140"/>
                  </a:lnTo>
                  <a:lnTo>
                    <a:pt x="0" y="231140"/>
                  </a:lnTo>
                  <a:lnTo>
                    <a:pt x="0" y="156337"/>
                  </a:lnTo>
                  <a:close/>
                </a:path>
                <a:path w="66675" h="231139">
                  <a:moveTo>
                    <a:pt x="0" y="0"/>
                  </a:moveTo>
                  <a:lnTo>
                    <a:pt x="66548" y="0"/>
                  </a:lnTo>
                  <a:lnTo>
                    <a:pt x="66548" y="74803"/>
                  </a:lnTo>
                  <a:lnTo>
                    <a:pt x="0" y="74803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5623940" y="1619453"/>
            <a:ext cx="2219960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9400" marR="5080" indent="-266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ambria"/>
                <a:cs typeface="Cambria"/>
              </a:rPr>
              <a:t>Client </a:t>
            </a:r>
            <a:r>
              <a:rPr sz="4000" spc="-10" dirty="0">
                <a:latin typeface="Cambria"/>
                <a:cs typeface="Cambria"/>
              </a:rPr>
              <a:t>will </a:t>
            </a:r>
            <a:r>
              <a:rPr sz="4000" spc="-869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sh</a:t>
            </a:r>
            <a:r>
              <a:rPr sz="4000" spc="5" dirty="0">
                <a:latin typeface="Cambria"/>
                <a:cs typeface="Cambria"/>
              </a:rPr>
              <a:t>o</a:t>
            </a:r>
            <a:r>
              <a:rPr sz="4000" spc="-10" dirty="0">
                <a:latin typeface="Cambria"/>
                <a:cs typeface="Cambria"/>
              </a:rPr>
              <a:t>ul</a:t>
            </a:r>
            <a:r>
              <a:rPr sz="4000" dirty="0">
                <a:latin typeface="Cambria"/>
                <a:cs typeface="Cambria"/>
              </a:rPr>
              <a:t>d</a:t>
            </a:r>
            <a:r>
              <a:rPr sz="4000" spc="-5" dirty="0">
                <a:latin typeface="Cambria"/>
                <a:cs typeface="Cambria"/>
              </a:rPr>
              <a:t>er</a:t>
            </a:r>
            <a:endParaRPr sz="4000">
              <a:latin typeface="Cambria"/>
              <a:cs typeface="Cambr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0259" y="2229738"/>
            <a:ext cx="468566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483360" algn="l"/>
                <a:tab pos="2948305" algn="l"/>
                <a:tab pos="4241800" algn="l"/>
              </a:tabLst>
            </a:pPr>
            <a:r>
              <a:rPr sz="4000" spc="-80" dirty="0">
                <a:latin typeface="Cambria"/>
                <a:cs typeface="Cambria"/>
              </a:rPr>
              <a:t>r</a:t>
            </a:r>
            <a:r>
              <a:rPr sz="4000" spc="-10" dirty="0">
                <a:latin typeface="Cambria"/>
                <a:cs typeface="Cambria"/>
              </a:rPr>
              <a:t>ais</a:t>
            </a:r>
            <a:r>
              <a:rPr sz="4000" spc="-5" dirty="0">
                <a:latin typeface="Cambria"/>
                <a:cs typeface="Cambria"/>
              </a:rPr>
              <a:t>e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5" dirty="0">
                <a:latin typeface="Cambria"/>
                <a:cs typeface="Cambria"/>
              </a:rPr>
              <a:t>ri</a:t>
            </a:r>
            <a:r>
              <a:rPr sz="4000" spc="-30" dirty="0">
                <a:latin typeface="Cambria"/>
                <a:cs typeface="Cambria"/>
              </a:rPr>
              <a:t>g</a:t>
            </a:r>
            <a:r>
              <a:rPr sz="4000" spc="-5" dirty="0">
                <a:latin typeface="Cambria"/>
                <a:cs typeface="Cambria"/>
              </a:rPr>
              <a:t>ht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10" dirty="0">
                <a:latin typeface="Cambria"/>
                <a:cs typeface="Cambria"/>
              </a:rPr>
              <a:t>ar</a:t>
            </a:r>
            <a:r>
              <a:rPr sz="4000" spc="-5" dirty="0">
                <a:latin typeface="Cambria"/>
                <a:cs typeface="Cambria"/>
              </a:rPr>
              <a:t>m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50" dirty="0">
                <a:latin typeface="Cambria"/>
                <a:cs typeface="Cambria"/>
              </a:rPr>
              <a:t>to  </a:t>
            </a:r>
            <a:r>
              <a:rPr sz="4000" spc="-5" dirty="0">
                <a:latin typeface="Cambria"/>
                <a:cs typeface="Cambria"/>
              </a:rPr>
              <a:t>height</a:t>
            </a:r>
            <a:r>
              <a:rPr sz="4000" spc="-15" dirty="0">
                <a:latin typeface="Cambria"/>
                <a:cs typeface="Cambria"/>
              </a:rPr>
              <a:t> </a:t>
            </a:r>
            <a:r>
              <a:rPr sz="4000" spc="-35" dirty="0">
                <a:latin typeface="Cambria"/>
                <a:cs typeface="Cambria"/>
              </a:rPr>
              <a:t>by</a:t>
            </a:r>
            <a:r>
              <a:rPr sz="4000" spc="-10" dirty="0">
                <a:latin typeface="Cambria"/>
                <a:cs typeface="Cambria"/>
              </a:rPr>
              <a:t> </a:t>
            </a:r>
            <a:r>
              <a:rPr sz="4000" spc="-25" dirty="0">
                <a:latin typeface="Cambria"/>
                <a:cs typeface="Cambria"/>
              </a:rPr>
              <a:t>Friday</a:t>
            </a:r>
            <a:endParaRPr sz="4000">
              <a:latin typeface="Cambria"/>
              <a:cs typeface="Cambria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74065" y="3697859"/>
            <a:ext cx="1588770" cy="571500"/>
            <a:chOff x="574065" y="3697859"/>
            <a:chExt cx="1588770" cy="571500"/>
          </a:xfrm>
        </p:grpSpPr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852" y="4046745"/>
              <a:ext cx="274015" cy="22239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78637" y="3788029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128308" y="0"/>
                  </a:moveTo>
                  <a:lnTo>
                    <a:pt x="78995" y="9413"/>
                  </a:lnTo>
                  <a:lnTo>
                    <a:pt x="37541" y="37592"/>
                  </a:lnTo>
                  <a:lnTo>
                    <a:pt x="9383" y="79041"/>
                  </a:lnTo>
                  <a:lnTo>
                    <a:pt x="0" y="128397"/>
                  </a:lnTo>
                  <a:lnTo>
                    <a:pt x="2345" y="153995"/>
                  </a:lnTo>
                  <a:lnTo>
                    <a:pt x="21115" y="199334"/>
                  </a:lnTo>
                  <a:lnTo>
                    <a:pt x="57286" y="235503"/>
                  </a:lnTo>
                  <a:lnTo>
                    <a:pt x="102668" y="254311"/>
                  </a:lnTo>
                  <a:lnTo>
                    <a:pt x="128308" y="256667"/>
                  </a:lnTo>
                  <a:lnTo>
                    <a:pt x="153940" y="254311"/>
                  </a:lnTo>
                  <a:lnTo>
                    <a:pt x="177611" y="247253"/>
                  </a:lnTo>
                  <a:lnTo>
                    <a:pt x="199322" y="235503"/>
                  </a:lnTo>
                  <a:lnTo>
                    <a:pt x="219075" y="219075"/>
                  </a:lnTo>
                  <a:lnTo>
                    <a:pt x="230482" y="205359"/>
                  </a:lnTo>
                  <a:lnTo>
                    <a:pt x="128308" y="205359"/>
                  </a:lnTo>
                  <a:lnTo>
                    <a:pt x="112939" y="203952"/>
                  </a:lnTo>
                  <a:lnTo>
                    <a:pt x="73863" y="182753"/>
                  </a:lnTo>
                  <a:lnTo>
                    <a:pt x="52730" y="143730"/>
                  </a:lnTo>
                  <a:lnTo>
                    <a:pt x="51320" y="128397"/>
                  </a:lnTo>
                  <a:lnTo>
                    <a:pt x="52730" y="112990"/>
                  </a:lnTo>
                  <a:lnTo>
                    <a:pt x="73863" y="73914"/>
                  </a:lnTo>
                  <a:lnTo>
                    <a:pt x="112939" y="52839"/>
                  </a:lnTo>
                  <a:lnTo>
                    <a:pt x="128308" y="51435"/>
                  </a:lnTo>
                  <a:lnTo>
                    <a:pt x="230587" y="51435"/>
                  </a:lnTo>
                  <a:lnTo>
                    <a:pt x="219075" y="37592"/>
                  </a:lnTo>
                  <a:lnTo>
                    <a:pt x="199322" y="21163"/>
                  </a:lnTo>
                  <a:lnTo>
                    <a:pt x="177611" y="9413"/>
                  </a:lnTo>
                  <a:lnTo>
                    <a:pt x="153940" y="2355"/>
                  </a:lnTo>
                  <a:lnTo>
                    <a:pt x="128308" y="0"/>
                  </a:lnTo>
                  <a:close/>
                </a:path>
                <a:path w="257175" h="257175">
                  <a:moveTo>
                    <a:pt x="230587" y="51435"/>
                  </a:moveTo>
                  <a:lnTo>
                    <a:pt x="128308" y="51435"/>
                  </a:lnTo>
                  <a:lnTo>
                    <a:pt x="143669" y="52839"/>
                  </a:lnTo>
                  <a:lnTo>
                    <a:pt x="157862" y="57054"/>
                  </a:lnTo>
                  <a:lnTo>
                    <a:pt x="192606" y="85748"/>
                  </a:lnTo>
                  <a:lnTo>
                    <a:pt x="205282" y="128397"/>
                  </a:lnTo>
                  <a:lnTo>
                    <a:pt x="203875" y="143730"/>
                  </a:lnTo>
                  <a:lnTo>
                    <a:pt x="182740" y="182753"/>
                  </a:lnTo>
                  <a:lnTo>
                    <a:pt x="143669" y="203952"/>
                  </a:lnTo>
                  <a:lnTo>
                    <a:pt x="128308" y="205359"/>
                  </a:lnTo>
                  <a:lnTo>
                    <a:pt x="230482" y="205359"/>
                  </a:lnTo>
                  <a:lnTo>
                    <a:pt x="235493" y="199334"/>
                  </a:lnTo>
                  <a:lnTo>
                    <a:pt x="247221" y="177641"/>
                  </a:lnTo>
                  <a:lnTo>
                    <a:pt x="254257" y="153995"/>
                  </a:lnTo>
                  <a:lnTo>
                    <a:pt x="256603" y="128397"/>
                  </a:lnTo>
                  <a:lnTo>
                    <a:pt x="254257" y="102725"/>
                  </a:lnTo>
                  <a:lnTo>
                    <a:pt x="247221" y="79041"/>
                  </a:lnTo>
                  <a:lnTo>
                    <a:pt x="235493" y="57334"/>
                  </a:lnTo>
                  <a:lnTo>
                    <a:pt x="230587" y="51435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5386" y="3834892"/>
              <a:ext cx="163106" cy="16306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78637" y="3788029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128308" y="0"/>
                  </a:moveTo>
                  <a:lnTo>
                    <a:pt x="177611" y="9413"/>
                  </a:lnTo>
                  <a:lnTo>
                    <a:pt x="219075" y="37592"/>
                  </a:lnTo>
                  <a:lnTo>
                    <a:pt x="247221" y="79041"/>
                  </a:lnTo>
                  <a:lnTo>
                    <a:pt x="256603" y="128397"/>
                  </a:lnTo>
                  <a:lnTo>
                    <a:pt x="254257" y="153995"/>
                  </a:lnTo>
                  <a:lnTo>
                    <a:pt x="235493" y="199334"/>
                  </a:lnTo>
                  <a:lnTo>
                    <a:pt x="199322" y="235503"/>
                  </a:lnTo>
                  <a:lnTo>
                    <a:pt x="153940" y="254311"/>
                  </a:lnTo>
                  <a:lnTo>
                    <a:pt x="128308" y="256667"/>
                  </a:lnTo>
                  <a:lnTo>
                    <a:pt x="102668" y="254311"/>
                  </a:lnTo>
                  <a:lnTo>
                    <a:pt x="57286" y="235503"/>
                  </a:lnTo>
                  <a:lnTo>
                    <a:pt x="21115" y="199334"/>
                  </a:lnTo>
                  <a:lnTo>
                    <a:pt x="2345" y="153995"/>
                  </a:lnTo>
                  <a:lnTo>
                    <a:pt x="0" y="128397"/>
                  </a:lnTo>
                  <a:lnTo>
                    <a:pt x="2345" y="102725"/>
                  </a:lnTo>
                  <a:lnTo>
                    <a:pt x="21115" y="57334"/>
                  </a:lnTo>
                  <a:lnTo>
                    <a:pt x="57286" y="21163"/>
                  </a:lnTo>
                  <a:lnTo>
                    <a:pt x="102668" y="2355"/>
                  </a:lnTo>
                  <a:lnTo>
                    <a:pt x="12830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85827" y="4046701"/>
              <a:ext cx="1276728" cy="22138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9419" y="3702431"/>
              <a:ext cx="1259166" cy="34620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89419" y="3702431"/>
              <a:ext cx="1259205" cy="346710"/>
            </a:xfrm>
            <a:custGeom>
              <a:avLst/>
              <a:gdLst/>
              <a:ahLst/>
              <a:cxnLst/>
              <a:rect l="l" t="t" r="r" b="b"/>
              <a:pathLst>
                <a:path w="1259205" h="346710">
                  <a:moveTo>
                    <a:pt x="423379" y="29083"/>
                  </a:moveTo>
                  <a:lnTo>
                    <a:pt x="379940" y="48371"/>
                  </a:lnTo>
                  <a:lnTo>
                    <a:pt x="362378" y="82851"/>
                  </a:lnTo>
                  <a:lnTo>
                    <a:pt x="353643" y="135810"/>
                  </a:lnTo>
                  <a:lnTo>
                    <a:pt x="352552" y="169291"/>
                  </a:lnTo>
                  <a:lnTo>
                    <a:pt x="353673" y="204321"/>
                  </a:lnTo>
                  <a:lnTo>
                    <a:pt x="362656" y="259998"/>
                  </a:lnTo>
                  <a:lnTo>
                    <a:pt x="380681" y="296672"/>
                  </a:lnTo>
                  <a:lnTo>
                    <a:pt x="425411" y="317246"/>
                  </a:lnTo>
                  <a:lnTo>
                    <a:pt x="434581" y="316603"/>
                  </a:lnTo>
                  <a:lnTo>
                    <a:pt x="470004" y="294655"/>
                  </a:lnTo>
                  <a:lnTo>
                    <a:pt x="486673" y="258064"/>
                  </a:lnTo>
                  <a:lnTo>
                    <a:pt x="494134" y="207978"/>
                  </a:lnTo>
                  <a:lnTo>
                    <a:pt x="495007" y="178943"/>
                  </a:lnTo>
                  <a:lnTo>
                    <a:pt x="494529" y="155273"/>
                  </a:lnTo>
                  <a:lnTo>
                    <a:pt x="490668" y="113934"/>
                  </a:lnTo>
                  <a:lnTo>
                    <a:pt x="477450" y="67071"/>
                  </a:lnTo>
                  <a:lnTo>
                    <a:pt x="445747" y="33289"/>
                  </a:lnTo>
                  <a:lnTo>
                    <a:pt x="423379" y="29083"/>
                  </a:lnTo>
                  <a:close/>
                </a:path>
                <a:path w="1259205" h="346710">
                  <a:moveTo>
                    <a:pt x="624039" y="4064"/>
                  </a:moveTo>
                  <a:lnTo>
                    <a:pt x="724496" y="4064"/>
                  </a:lnTo>
                  <a:lnTo>
                    <a:pt x="812126" y="156464"/>
                  </a:lnTo>
                  <a:lnTo>
                    <a:pt x="833462" y="195326"/>
                  </a:lnTo>
                  <a:lnTo>
                    <a:pt x="851518" y="230580"/>
                  </a:lnTo>
                  <a:lnTo>
                    <a:pt x="856830" y="241681"/>
                  </a:lnTo>
                  <a:lnTo>
                    <a:pt x="860767" y="241681"/>
                  </a:lnTo>
                  <a:lnTo>
                    <a:pt x="859581" y="211369"/>
                  </a:lnTo>
                  <a:lnTo>
                    <a:pt x="858704" y="179689"/>
                  </a:lnTo>
                  <a:lnTo>
                    <a:pt x="858160" y="146651"/>
                  </a:lnTo>
                  <a:lnTo>
                    <a:pt x="857973" y="112268"/>
                  </a:lnTo>
                  <a:lnTo>
                    <a:pt x="857973" y="66167"/>
                  </a:lnTo>
                  <a:lnTo>
                    <a:pt x="857973" y="55499"/>
                  </a:lnTo>
                  <a:lnTo>
                    <a:pt x="852893" y="32004"/>
                  </a:lnTo>
                  <a:lnTo>
                    <a:pt x="851242" y="29591"/>
                  </a:lnTo>
                  <a:lnTo>
                    <a:pt x="831557" y="20320"/>
                  </a:lnTo>
                  <a:lnTo>
                    <a:pt x="831557" y="4064"/>
                  </a:lnTo>
                  <a:lnTo>
                    <a:pt x="925156" y="4064"/>
                  </a:lnTo>
                  <a:lnTo>
                    <a:pt x="925156" y="20320"/>
                  </a:lnTo>
                  <a:lnTo>
                    <a:pt x="918552" y="22479"/>
                  </a:lnTo>
                  <a:lnTo>
                    <a:pt x="913853" y="24384"/>
                  </a:lnTo>
                  <a:lnTo>
                    <a:pt x="898359" y="55753"/>
                  </a:lnTo>
                  <a:lnTo>
                    <a:pt x="898359" y="66167"/>
                  </a:lnTo>
                  <a:lnTo>
                    <a:pt x="898359" y="342265"/>
                  </a:lnTo>
                  <a:lnTo>
                    <a:pt x="835494" y="342265"/>
                  </a:lnTo>
                  <a:lnTo>
                    <a:pt x="723988" y="149479"/>
                  </a:lnTo>
                  <a:lnTo>
                    <a:pt x="713414" y="130927"/>
                  </a:lnTo>
                  <a:lnTo>
                    <a:pt x="704351" y="114506"/>
                  </a:lnTo>
                  <a:lnTo>
                    <a:pt x="696789" y="100204"/>
                  </a:lnTo>
                  <a:lnTo>
                    <a:pt x="690714" y="88011"/>
                  </a:lnTo>
                  <a:lnTo>
                    <a:pt x="688555" y="88011"/>
                  </a:lnTo>
                  <a:lnTo>
                    <a:pt x="689629" y="115040"/>
                  </a:lnTo>
                  <a:lnTo>
                    <a:pt x="690381" y="142795"/>
                  </a:lnTo>
                  <a:lnTo>
                    <a:pt x="690824" y="171289"/>
                  </a:lnTo>
                  <a:lnTo>
                    <a:pt x="690968" y="200533"/>
                  </a:lnTo>
                  <a:lnTo>
                    <a:pt x="690968" y="280289"/>
                  </a:lnTo>
                  <a:lnTo>
                    <a:pt x="691087" y="288911"/>
                  </a:lnTo>
                  <a:lnTo>
                    <a:pt x="699604" y="318135"/>
                  </a:lnTo>
                  <a:lnTo>
                    <a:pt x="702779" y="321056"/>
                  </a:lnTo>
                  <a:lnTo>
                    <a:pt x="708875" y="323596"/>
                  </a:lnTo>
                  <a:lnTo>
                    <a:pt x="717765" y="325882"/>
                  </a:lnTo>
                  <a:lnTo>
                    <a:pt x="717765" y="342265"/>
                  </a:lnTo>
                  <a:lnTo>
                    <a:pt x="624039" y="342265"/>
                  </a:lnTo>
                  <a:lnTo>
                    <a:pt x="624039" y="325882"/>
                  </a:lnTo>
                  <a:lnTo>
                    <a:pt x="630262" y="324231"/>
                  </a:lnTo>
                  <a:lnTo>
                    <a:pt x="635088" y="322453"/>
                  </a:lnTo>
                  <a:lnTo>
                    <a:pt x="638644" y="320421"/>
                  </a:lnTo>
                  <a:lnTo>
                    <a:pt x="642200" y="318516"/>
                  </a:lnTo>
                  <a:lnTo>
                    <a:pt x="644740" y="315849"/>
                  </a:lnTo>
                  <a:lnTo>
                    <a:pt x="646518" y="312420"/>
                  </a:lnTo>
                  <a:lnTo>
                    <a:pt x="648296" y="308991"/>
                  </a:lnTo>
                  <a:lnTo>
                    <a:pt x="649312" y="304800"/>
                  </a:lnTo>
                  <a:lnTo>
                    <a:pt x="649820" y="299593"/>
                  </a:lnTo>
                  <a:lnTo>
                    <a:pt x="650328" y="294513"/>
                  </a:lnTo>
                  <a:lnTo>
                    <a:pt x="650582" y="288036"/>
                  </a:lnTo>
                  <a:lnTo>
                    <a:pt x="650582" y="280289"/>
                  </a:lnTo>
                  <a:lnTo>
                    <a:pt x="650582" y="65913"/>
                  </a:lnTo>
                  <a:lnTo>
                    <a:pt x="650487" y="57386"/>
                  </a:lnTo>
                  <a:lnTo>
                    <a:pt x="642327" y="28575"/>
                  </a:lnTo>
                  <a:lnTo>
                    <a:pt x="638898" y="25400"/>
                  </a:lnTo>
                  <a:lnTo>
                    <a:pt x="632802" y="22733"/>
                  </a:lnTo>
                  <a:lnTo>
                    <a:pt x="624039" y="20320"/>
                  </a:lnTo>
                  <a:lnTo>
                    <a:pt x="624039" y="4064"/>
                  </a:lnTo>
                  <a:close/>
                </a:path>
                <a:path w="1259205" h="346710">
                  <a:moveTo>
                    <a:pt x="0" y="4064"/>
                  </a:moveTo>
                  <a:lnTo>
                    <a:pt x="130098" y="4064"/>
                  </a:lnTo>
                  <a:lnTo>
                    <a:pt x="130098" y="20320"/>
                  </a:lnTo>
                  <a:lnTo>
                    <a:pt x="124142" y="21971"/>
                  </a:lnTo>
                  <a:lnTo>
                    <a:pt x="119443" y="23749"/>
                  </a:lnTo>
                  <a:lnTo>
                    <a:pt x="115976" y="25654"/>
                  </a:lnTo>
                  <a:lnTo>
                    <a:pt x="112496" y="27559"/>
                  </a:lnTo>
                  <a:lnTo>
                    <a:pt x="109816" y="30226"/>
                  </a:lnTo>
                  <a:lnTo>
                    <a:pt x="107911" y="33528"/>
                  </a:lnTo>
                  <a:lnTo>
                    <a:pt x="106019" y="36830"/>
                  </a:lnTo>
                  <a:lnTo>
                    <a:pt x="104775" y="41021"/>
                  </a:lnTo>
                  <a:lnTo>
                    <a:pt x="104203" y="46228"/>
                  </a:lnTo>
                  <a:lnTo>
                    <a:pt x="103619" y="51435"/>
                  </a:lnTo>
                  <a:lnTo>
                    <a:pt x="103339" y="58039"/>
                  </a:lnTo>
                  <a:lnTo>
                    <a:pt x="103339" y="65913"/>
                  </a:lnTo>
                  <a:lnTo>
                    <a:pt x="103339" y="312801"/>
                  </a:lnTo>
                  <a:lnTo>
                    <a:pt x="151409" y="312801"/>
                  </a:lnTo>
                  <a:lnTo>
                    <a:pt x="160985" y="312801"/>
                  </a:lnTo>
                  <a:lnTo>
                    <a:pt x="168668" y="311277"/>
                  </a:lnTo>
                  <a:lnTo>
                    <a:pt x="195332" y="283860"/>
                  </a:lnTo>
                  <a:lnTo>
                    <a:pt x="207657" y="242189"/>
                  </a:lnTo>
                  <a:lnTo>
                    <a:pt x="241604" y="242189"/>
                  </a:lnTo>
                  <a:lnTo>
                    <a:pt x="236156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108" y="324231"/>
                  </a:lnTo>
                  <a:lnTo>
                    <a:pt x="10947" y="322453"/>
                  </a:lnTo>
                  <a:lnTo>
                    <a:pt x="14503" y="320421"/>
                  </a:lnTo>
                  <a:lnTo>
                    <a:pt x="18046" y="318516"/>
                  </a:lnTo>
                  <a:lnTo>
                    <a:pt x="20688" y="315849"/>
                  </a:lnTo>
                  <a:lnTo>
                    <a:pt x="22428" y="312420"/>
                  </a:lnTo>
                  <a:lnTo>
                    <a:pt x="24168" y="308991"/>
                  </a:lnTo>
                  <a:lnTo>
                    <a:pt x="25272" y="304673"/>
                  </a:lnTo>
                  <a:lnTo>
                    <a:pt x="25768" y="299466"/>
                  </a:lnTo>
                  <a:lnTo>
                    <a:pt x="26263" y="294259"/>
                  </a:lnTo>
                  <a:lnTo>
                    <a:pt x="26517" y="287782"/>
                  </a:lnTo>
                  <a:lnTo>
                    <a:pt x="26517" y="279781"/>
                  </a:lnTo>
                  <a:lnTo>
                    <a:pt x="26517" y="66421"/>
                  </a:lnTo>
                  <a:lnTo>
                    <a:pt x="26517" y="58674"/>
                  </a:lnTo>
                  <a:lnTo>
                    <a:pt x="26314" y="52197"/>
                  </a:lnTo>
                  <a:lnTo>
                    <a:pt x="25895" y="46863"/>
                  </a:lnTo>
                  <a:lnTo>
                    <a:pt x="25488" y="41656"/>
                  </a:lnTo>
                  <a:lnTo>
                    <a:pt x="24409" y="37338"/>
                  </a:lnTo>
                  <a:lnTo>
                    <a:pt x="22669" y="34036"/>
                  </a:lnTo>
                  <a:lnTo>
                    <a:pt x="20942" y="30734"/>
                  </a:lnTo>
                  <a:lnTo>
                    <a:pt x="0" y="20320"/>
                  </a:lnTo>
                  <a:lnTo>
                    <a:pt x="0" y="4064"/>
                  </a:lnTo>
                  <a:close/>
                </a:path>
                <a:path w="1259205" h="346710">
                  <a:moveTo>
                    <a:pt x="1129626" y="0"/>
                  </a:moveTo>
                  <a:lnTo>
                    <a:pt x="1156203" y="831"/>
                  </a:lnTo>
                  <a:lnTo>
                    <a:pt x="1181649" y="3317"/>
                  </a:lnTo>
                  <a:lnTo>
                    <a:pt x="1205975" y="7447"/>
                  </a:lnTo>
                  <a:lnTo>
                    <a:pt x="1229194" y="13208"/>
                  </a:lnTo>
                  <a:lnTo>
                    <a:pt x="1229194" y="83566"/>
                  </a:lnTo>
                  <a:lnTo>
                    <a:pt x="1195285" y="83566"/>
                  </a:lnTo>
                  <a:lnTo>
                    <a:pt x="1192331" y="73759"/>
                  </a:lnTo>
                  <a:lnTo>
                    <a:pt x="1189174" y="65119"/>
                  </a:lnTo>
                  <a:lnTo>
                    <a:pt x="1163408" y="34671"/>
                  </a:lnTo>
                  <a:lnTo>
                    <a:pt x="1133817" y="29083"/>
                  </a:lnTo>
                  <a:lnTo>
                    <a:pt x="1121887" y="30013"/>
                  </a:lnTo>
                  <a:lnTo>
                    <a:pt x="1081525" y="52637"/>
                  </a:lnTo>
                  <a:lnTo>
                    <a:pt x="1060665" y="91821"/>
                  </a:lnTo>
                  <a:lnTo>
                    <a:pt x="1052490" y="129079"/>
                  </a:lnTo>
                  <a:lnTo>
                    <a:pt x="1049743" y="175006"/>
                  </a:lnTo>
                  <a:lnTo>
                    <a:pt x="1050216" y="195986"/>
                  </a:lnTo>
                  <a:lnTo>
                    <a:pt x="1057109" y="250190"/>
                  </a:lnTo>
                  <a:lnTo>
                    <a:pt x="1072415" y="289927"/>
                  </a:lnTo>
                  <a:lnTo>
                    <a:pt x="1105875" y="316148"/>
                  </a:lnTo>
                  <a:lnTo>
                    <a:pt x="1116418" y="317246"/>
                  </a:lnTo>
                  <a:lnTo>
                    <a:pt x="1126638" y="316434"/>
                  </a:lnTo>
                  <a:lnTo>
                    <a:pt x="1156503" y="287321"/>
                  </a:lnTo>
                  <a:lnTo>
                    <a:pt x="1159017" y="244603"/>
                  </a:lnTo>
                  <a:lnTo>
                    <a:pt x="1147152" y="207899"/>
                  </a:lnTo>
                  <a:lnTo>
                    <a:pt x="1132293" y="202311"/>
                  </a:lnTo>
                  <a:lnTo>
                    <a:pt x="1132293" y="185928"/>
                  </a:lnTo>
                  <a:lnTo>
                    <a:pt x="1259166" y="185928"/>
                  </a:lnTo>
                  <a:lnTo>
                    <a:pt x="1259166" y="202311"/>
                  </a:lnTo>
                  <a:lnTo>
                    <a:pt x="1250911" y="204724"/>
                  </a:lnTo>
                  <a:lnTo>
                    <a:pt x="1245323" y="207518"/>
                  </a:lnTo>
                  <a:lnTo>
                    <a:pt x="1242402" y="210693"/>
                  </a:lnTo>
                  <a:lnTo>
                    <a:pt x="1239354" y="213868"/>
                  </a:lnTo>
                  <a:lnTo>
                    <a:pt x="1237322" y="217932"/>
                  </a:lnTo>
                  <a:lnTo>
                    <a:pt x="1236306" y="223139"/>
                  </a:lnTo>
                  <a:lnTo>
                    <a:pt x="1235163" y="228346"/>
                  </a:lnTo>
                  <a:lnTo>
                    <a:pt x="1234655" y="235712"/>
                  </a:lnTo>
                  <a:lnTo>
                    <a:pt x="1234655" y="245110"/>
                  </a:lnTo>
                  <a:lnTo>
                    <a:pt x="1234655" y="338582"/>
                  </a:lnTo>
                  <a:lnTo>
                    <a:pt x="1198968" y="345948"/>
                  </a:lnTo>
                  <a:lnTo>
                    <a:pt x="1182077" y="328168"/>
                  </a:lnTo>
                  <a:lnTo>
                    <a:pt x="1166841" y="336075"/>
                  </a:lnTo>
                  <a:lnTo>
                    <a:pt x="1150486" y="341709"/>
                  </a:lnTo>
                  <a:lnTo>
                    <a:pt x="1133036" y="345080"/>
                  </a:lnTo>
                  <a:lnTo>
                    <a:pt x="1114513" y="346202"/>
                  </a:lnTo>
                  <a:lnTo>
                    <a:pt x="1080626" y="343560"/>
                  </a:lnTo>
                  <a:lnTo>
                    <a:pt x="1026663" y="322466"/>
                  </a:lnTo>
                  <a:lnTo>
                    <a:pt x="990988" y="280177"/>
                  </a:lnTo>
                  <a:lnTo>
                    <a:pt x="973220" y="216169"/>
                  </a:lnTo>
                  <a:lnTo>
                    <a:pt x="971003" y="176022"/>
                  </a:lnTo>
                  <a:lnTo>
                    <a:pt x="971789" y="154136"/>
                  </a:lnTo>
                  <a:lnTo>
                    <a:pt x="978076" y="114460"/>
                  </a:lnTo>
                  <a:lnTo>
                    <a:pt x="998737" y="65690"/>
                  </a:lnTo>
                  <a:lnTo>
                    <a:pt x="1030279" y="31067"/>
                  </a:lnTo>
                  <a:lnTo>
                    <a:pt x="1069301" y="9779"/>
                  </a:lnTo>
                  <a:lnTo>
                    <a:pt x="1113771" y="617"/>
                  </a:lnTo>
                  <a:lnTo>
                    <a:pt x="1129626" y="0"/>
                  </a:lnTo>
                  <a:close/>
                </a:path>
                <a:path w="1259205" h="346710">
                  <a:moveTo>
                    <a:pt x="425665" y="0"/>
                  </a:moveTo>
                  <a:lnTo>
                    <a:pt x="490531" y="10652"/>
                  </a:lnTo>
                  <a:lnTo>
                    <a:pt x="536917" y="42545"/>
                  </a:lnTo>
                  <a:lnTo>
                    <a:pt x="564810" y="95377"/>
                  </a:lnTo>
                  <a:lnTo>
                    <a:pt x="574128" y="168783"/>
                  </a:lnTo>
                  <a:lnTo>
                    <a:pt x="573438" y="191381"/>
                  </a:lnTo>
                  <a:lnTo>
                    <a:pt x="567913" y="231576"/>
                  </a:lnTo>
                  <a:lnTo>
                    <a:pt x="549729" y="279781"/>
                  </a:lnTo>
                  <a:lnTo>
                    <a:pt x="521038" y="314414"/>
                  </a:lnTo>
                  <a:lnTo>
                    <a:pt x="483069" y="336042"/>
                  </a:lnTo>
                  <a:lnTo>
                    <a:pt x="436742" y="345578"/>
                  </a:lnTo>
                  <a:lnTo>
                    <a:pt x="419696" y="346202"/>
                  </a:lnTo>
                  <a:lnTo>
                    <a:pt x="385542" y="343536"/>
                  </a:lnTo>
                  <a:lnTo>
                    <a:pt x="330844" y="322252"/>
                  </a:lnTo>
                  <a:lnTo>
                    <a:pt x="294311" y="279677"/>
                  </a:lnTo>
                  <a:lnTo>
                    <a:pt x="276034" y="215860"/>
                  </a:lnTo>
                  <a:lnTo>
                    <a:pt x="273748" y="176022"/>
                  </a:lnTo>
                  <a:lnTo>
                    <a:pt x="274855" y="149137"/>
                  </a:lnTo>
                  <a:lnTo>
                    <a:pt x="283714" y="101512"/>
                  </a:lnTo>
                  <a:lnTo>
                    <a:pt x="301368" y="62150"/>
                  </a:lnTo>
                  <a:lnTo>
                    <a:pt x="327453" y="32051"/>
                  </a:lnTo>
                  <a:lnTo>
                    <a:pt x="361675" y="11572"/>
                  </a:lnTo>
                  <a:lnTo>
                    <a:pt x="402683" y="1285"/>
                  </a:lnTo>
                  <a:lnTo>
                    <a:pt x="42566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2372486" y="3701922"/>
            <a:ext cx="1361440" cy="563880"/>
            <a:chOff x="2372486" y="3701922"/>
            <a:chExt cx="1361440" cy="563880"/>
          </a:xfrm>
        </p:grpSpPr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49353" y="4046580"/>
              <a:ext cx="1284446" cy="21861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77058" y="3706494"/>
              <a:ext cx="1343025" cy="3382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01974" y="3730878"/>
              <a:ext cx="100076" cy="14744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2377058" y="3706494"/>
              <a:ext cx="1343025" cy="338455"/>
            </a:xfrm>
            <a:custGeom>
              <a:avLst/>
              <a:gdLst/>
              <a:ahLst/>
              <a:cxnLst/>
              <a:rect l="l" t="t" r="r" b="b"/>
              <a:pathLst>
                <a:path w="1343025" h="338454">
                  <a:moveTo>
                    <a:pt x="960628" y="0"/>
                  </a:moveTo>
                  <a:lnTo>
                    <a:pt x="1083818" y="0"/>
                  </a:lnTo>
                  <a:lnTo>
                    <a:pt x="1152525" y="203453"/>
                  </a:lnTo>
                  <a:lnTo>
                    <a:pt x="1226820" y="0"/>
                  </a:lnTo>
                  <a:lnTo>
                    <a:pt x="1343025" y="0"/>
                  </a:lnTo>
                  <a:lnTo>
                    <a:pt x="1343025" y="16255"/>
                  </a:lnTo>
                  <a:lnTo>
                    <a:pt x="1334262" y="18795"/>
                  </a:lnTo>
                  <a:lnTo>
                    <a:pt x="1328293" y="21462"/>
                  </a:lnTo>
                  <a:lnTo>
                    <a:pt x="1325245" y="24383"/>
                  </a:lnTo>
                  <a:lnTo>
                    <a:pt x="1322070" y="27304"/>
                  </a:lnTo>
                  <a:lnTo>
                    <a:pt x="1319911" y="31114"/>
                  </a:lnTo>
                  <a:lnTo>
                    <a:pt x="1316736" y="61848"/>
                  </a:lnTo>
                  <a:lnTo>
                    <a:pt x="1316736" y="276224"/>
                  </a:lnTo>
                  <a:lnTo>
                    <a:pt x="1316736" y="286384"/>
                  </a:lnTo>
                  <a:lnTo>
                    <a:pt x="1317244" y="294258"/>
                  </a:lnTo>
                  <a:lnTo>
                    <a:pt x="1318260" y="300100"/>
                  </a:lnTo>
                  <a:lnTo>
                    <a:pt x="1319276" y="306069"/>
                  </a:lnTo>
                  <a:lnTo>
                    <a:pt x="1321308" y="310514"/>
                  </a:lnTo>
                  <a:lnTo>
                    <a:pt x="1324356" y="313562"/>
                  </a:lnTo>
                  <a:lnTo>
                    <a:pt x="1327404" y="316610"/>
                  </a:lnTo>
                  <a:lnTo>
                    <a:pt x="1333627" y="319404"/>
                  </a:lnTo>
                  <a:lnTo>
                    <a:pt x="1343025" y="321817"/>
                  </a:lnTo>
                  <a:lnTo>
                    <a:pt x="1343025" y="338200"/>
                  </a:lnTo>
                  <a:lnTo>
                    <a:pt x="1215898" y="338200"/>
                  </a:lnTo>
                  <a:lnTo>
                    <a:pt x="1215898" y="321817"/>
                  </a:lnTo>
                  <a:lnTo>
                    <a:pt x="1223137" y="319912"/>
                  </a:lnTo>
                  <a:lnTo>
                    <a:pt x="1228217" y="318134"/>
                  </a:lnTo>
                  <a:lnTo>
                    <a:pt x="1231011" y="316610"/>
                  </a:lnTo>
                  <a:lnTo>
                    <a:pt x="1233805" y="315213"/>
                  </a:lnTo>
                  <a:lnTo>
                    <a:pt x="1236091" y="313181"/>
                  </a:lnTo>
                  <a:lnTo>
                    <a:pt x="1237615" y="310768"/>
                  </a:lnTo>
                  <a:lnTo>
                    <a:pt x="1239139" y="308482"/>
                  </a:lnTo>
                  <a:lnTo>
                    <a:pt x="1240282" y="304799"/>
                  </a:lnTo>
                  <a:lnTo>
                    <a:pt x="1241044" y="299973"/>
                  </a:lnTo>
                  <a:lnTo>
                    <a:pt x="1241806" y="295020"/>
                  </a:lnTo>
                  <a:lnTo>
                    <a:pt x="1242187" y="287019"/>
                  </a:lnTo>
                  <a:lnTo>
                    <a:pt x="1242187" y="275716"/>
                  </a:lnTo>
                  <a:lnTo>
                    <a:pt x="1242187" y="154304"/>
                  </a:lnTo>
                  <a:lnTo>
                    <a:pt x="1242949" y="107060"/>
                  </a:lnTo>
                  <a:lnTo>
                    <a:pt x="1244473" y="68325"/>
                  </a:lnTo>
                  <a:lnTo>
                    <a:pt x="1239266" y="68325"/>
                  </a:lnTo>
                  <a:lnTo>
                    <a:pt x="1224557" y="110563"/>
                  </a:lnTo>
                  <a:lnTo>
                    <a:pt x="1153921" y="300735"/>
                  </a:lnTo>
                  <a:lnTo>
                    <a:pt x="1110361" y="300735"/>
                  </a:lnTo>
                  <a:lnTo>
                    <a:pt x="1040511" y="99821"/>
                  </a:lnTo>
                  <a:lnTo>
                    <a:pt x="1037482" y="91273"/>
                  </a:lnTo>
                  <a:lnTo>
                    <a:pt x="1034669" y="82772"/>
                  </a:lnTo>
                  <a:lnTo>
                    <a:pt x="1032045" y="74318"/>
                  </a:lnTo>
                  <a:lnTo>
                    <a:pt x="1029589" y="65912"/>
                  </a:lnTo>
                  <a:lnTo>
                    <a:pt x="1025144" y="65912"/>
                  </a:lnTo>
                  <a:lnTo>
                    <a:pt x="1026217" y="87247"/>
                  </a:lnTo>
                  <a:lnTo>
                    <a:pt x="1026969" y="110474"/>
                  </a:lnTo>
                  <a:lnTo>
                    <a:pt x="1027412" y="135582"/>
                  </a:lnTo>
                  <a:lnTo>
                    <a:pt x="1027557" y="162559"/>
                  </a:lnTo>
                  <a:lnTo>
                    <a:pt x="1027557" y="276478"/>
                  </a:lnTo>
                  <a:lnTo>
                    <a:pt x="1027674" y="284932"/>
                  </a:lnTo>
                  <a:lnTo>
                    <a:pt x="1045718" y="319658"/>
                  </a:lnTo>
                  <a:lnTo>
                    <a:pt x="1054354" y="321817"/>
                  </a:lnTo>
                  <a:lnTo>
                    <a:pt x="1054354" y="338200"/>
                  </a:lnTo>
                  <a:lnTo>
                    <a:pt x="960628" y="338200"/>
                  </a:lnTo>
                  <a:lnTo>
                    <a:pt x="960628" y="321817"/>
                  </a:lnTo>
                  <a:lnTo>
                    <a:pt x="966851" y="320166"/>
                  </a:lnTo>
                  <a:lnTo>
                    <a:pt x="971677" y="318388"/>
                  </a:lnTo>
                  <a:lnTo>
                    <a:pt x="975232" y="316356"/>
                  </a:lnTo>
                  <a:lnTo>
                    <a:pt x="978789" y="314451"/>
                  </a:lnTo>
                  <a:lnTo>
                    <a:pt x="981456" y="311784"/>
                  </a:lnTo>
                  <a:lnTo>
                    <a:pt x="983233" y="308482"/>
                  </a:lnTo>
                  <a:lnTo>
                    <a:pt x="985012" y="305180"/>
                  </a:lnTo>
                  <a:lnTo>
                    <a:pt x="986155" y="300989"/>
                  </a:lnTo>
                  <a:lnTo>
                    <a:pt x="986536" y="295782"/>
                  </a:lnTo>
                  <a:lnTo>
                    <a:pt x="987044" y="290702"/>
                  </a:lnTo>
                  <a:lnTo>
                    <a:pt x="987170" y="284225"/>
                  </a:lnTo>
                  <a:lnTo>
                    <a:pt x="987170" y="276224"/>
                  </a:lnTo>
                  <a:lnTo>
                    <a:pt x="987170" y="61848"/>
                  </a:lnTo>
                  <a:lnTo>
                    <a:pt x="987075" y="53232"/>
                  </a:lnTo>
                  <a:lnTo>
                    <a:pt x="979296" y="24764"/>
                  </a:lnTo>
                  <a:lnTo>
                    <a:pt x="976121" y="21716"/>
                  </a:lnTo>
                  <a:lnTo>
                    <a:pt x="969899" y="18922"/>
                  </a:lnTo>
                  <a:lnTo>
                    <a:pt x="960628" y="16255"/>
                  </a:lnTo>
                  <a:lnTo>
                    <a:pt x="960628" y="0"/>
                  </a:lnTo>
                  <a:close/>
                </a:path>
                <a:path w="1343025" h="338454">
                  <a:moveTo>
                    <a:pt x="626110" y="0"/>
                  </a:moveTo>
                  <a:lnTo>
                    <a:pt x="770636" y="0"/>
                  </a:lnTo>
                  <a:lnTo>
                    <a:pt x="784681" y="242"/>
                  </a:lnTo>
                  <a:lnTo>
                    <a:pt x="830175" y="6348"/>
                  </a:lnTo>
                  <a:lnTo>
                    <a:pt x="868029" y="24415"/>
                  </a:lnTo>
                  <a:lnTo>
                    <a:pt x="891667" y="58546"/>
                  </a:lnTo>
                  <a:lnTo>
                    <a:pt x="896493" y="91185"/>
                  </a:lnTo>
                  <a:lnTo>
                    <a:pt x="895967" y="102854"/>
                  </a:lnTo>
                  <a:lnTo>
                    <a:pt x="883318" y="141079"/>
                  </a:lnTo>
                  <a:lnTo>
                    <a:pt x="847931" y="172815"/>
                  </a:lnTo>
                  <a:lnTo>
                    <a:pt x="826135" y="183387"/>
                  </a:lnTo>
                  <a:lnTo>
                    <a:pt x="826135" y="185800"/>
                  </a:lnTo>
                  <a:lnTo>
                    <a:pt x="862345" y="214052"/>
                  </a:lnTo>
                  <a:lnTo>
                    <a:pt x="893826" y="274319"/>
                  </a:lnTo>
                  <a:lnTo>
                    <a:pt x="898987" y="284866"/>
                  </a:lnTo>
                  <a:lnTo>
                    <a:pt x="925703" y="317150"/>
                  </a:lnTo>
                  <a:lnTo>
                    <a:pt x="938911" y="321817"/>
                  </a:lnTo>
                  <a:lnTo>
                    <a:pt x="938911" y="338200"/>
                  </a:lnTo>
                  <a:lnTo>
                    <a:pt x="843407" y="338200"/>
                  </a:lnTo>
                  <a:lnTo>
                    <a:pt x="836025" y="327082"/>
                  </a:lnTo>
                  <a:lnTo>
                    <a:pt x="828167" y="313547"/>
                  </a:lnTo>
                  <a:lnTo>
                    <a:pt x="819832" y="297606"/>
                  </a:lnTo>
                  <a:lnTo>
                    <a:pt x="811022" y="279272"/>
                  </a:lnTo>
                  <a:lnTo>
                    <a:pt x="791718" y="236854"/>
                  </a:lnTo>
                  <a:lnTo>
                    <a:pt x="787503" y="228113"/>
                  </a:lnTo>
                  <a:lnTo>
                    <a:pt x="759714" y="197230"/>
                  </a:lnTo>
                  <a:lnTo>
                    <a:pt x="752983" y="196214"/>
                  </a:lnTo>
                  <a:lnTo>
                    <a:pt x="743839" y="196214"/>
                  </a:lnTo>
                  <a:lnTo>
                    <a:pt x="729488" y="196214"/>
                  </a:lnTo>
                  <a:lnTo>
                    <a:pt x="729488" y="275970"/>
                  </a:lnTo>
                  <a:lnTo>
                    <a:pt x="729605" y="284593"/>
                  </a:lnTo>
                  <a:lnTo>
                    <a:pt x="747268" y="319531"/>
                  </a:lnTo>
                  <a:lnTo>
                    <a:pt x="756285" y="321817"/>
                  </a:lnTo>
                  <a:lnTo>
                    <a:pt x="756285" y="338200"/>
                  </a:lnTo>
                  <a:lnTo>
                    <a:pt x="626110" y="338200"/>
                  </a:lnTo>
                  <a:lnTo>
                    <a:pt x="626110" y="321817"/>
                  </a:lnTo>
                  <a:lnTo>
                    <a:pt x="632206" y="320166"/>
                  </a:lnTo>
                  <a:lnTo>
                    <a:pt x="637032" y="318388"/>
                  </a:lnTo>
                  <a:lnTo>
                    <a:pt x="651891" y="295655"/>
                  </a:lnTo>
                  <a:lnTo>
                    <a:pt x="652399" y="290448"/>
                  </a:lnTo>
                  <a:lnTo>
                    <a:pt x="652653" y="283971"/>
                  </a:lnTo>
                  <a:lnTo>
                    <a:pt x="652653" y="275970"/>
                  </a:lnTo>
                  <a:lnTo>
                    <a:pt x="652653" y="62356"/>
                  </a:lnTo>
                  <a:lnTo>
                    <a:pt x="652653" y="54609"/>
                  </a:lnTo>
                  <a:lnTo>
                    <a:pt x="652399" y="48132"/>
                  </a:lnTo>
                  <a:lnTo>
                    <a:pt x="652018" y="42798"/>
                  </a:lnTo>
                  <a:lnTo>
                    <a:pt x="651637" y="37591"/>
                  </a:lnTo>
                  <a:lnTo>
                    <a:pt x="650621" y="33273"/>
                  </a:lnTo>
                  <a:lnTo>
                    <a:pt x="648843" y="29971"/>
                  </a:lnTo>
                  <a:lnTo>
                    <a:pt x="647065" y="26669"/>
                  </a:lnTo>
                  <a:lnTo>
                    <a:pt x="626110" y="16255"/>
                  </a:lnTo>
                  <a:lnTo>
                    <a:pt x="626110" y="0"/>
                  </a:lnTo>
                  <a:close/>
                </a:path>
                <a:path w="1343025" h="338454">
                  <a:moveTo>
                    <a:pt x="331978" y="0"/>
                  </a:moveTo>
                  <a:lnTo>
                    <a:pt x="577850" y="0"/>
                  </a:lnTo>
                  <a:lnTo>
                    <a:pt x="577850" y="78739"/>
                  </a:lnTo>
                  <a:lnTo>
                    <a:pt x="543941" y="78739"/>
                  </a:lnTo>
                  <a:lnTo>
                    <a:pt x="539990" y="67954"/>
                  </a:lnTo>
                  <a:lnTo>
                    <a:pt x="536336" y="59039"/>
                  </a:lnTo>
                  <a:lnTo>
                    <a:pt x="505618" y="30178"/>
                  </a:lnTo>
                  <a:lnTo>
                    <a:pt x="489331" y="28955"/>
                  </a:lnTo>
                  <a:lnTo>
                    <a:pt x="435356" y="28955"/>
                  </a:lnTo>
                  <a:lnTo>
                    <a:pt x="435356" y="147827"/>
                  </a:lnTo>
                  <a:lnTo>
                    <a:pt x="468122" y="147827"/>
                  </a:lnTo>
                  <a:lnTo>
                    <a:pt x="475361" y="147827"/>
                  </a:lnTo>
                  <a:lnTo>
                    <a:pt x="481076" y="146811"/>
                  </a:lnTo>
                  <a:lnTo>
                    <a:pt x="485140" y="144779"/>
                  </a:lnTo>
                  <a:lnTo>
                    <a:pt x="489331" y="142747"/>
                  </a:lnTo>
                  <a:lnTo>
                    <a:pt x="492760" y="139318"/>
                  </a:lnTo>
                  <a:lnTo>
                    <a:pt x="495427" y="134492"/>
                  </a:lnTo>
                  <a:lnTo>
                    <a:pt x="498221" y="129666"/>
                  </a:lnTo>
                  <a:lnTo>
                    <a:pt x="500761" y="122300"/>
                  </a:lnTo>
                  <a:lnTo>
                    <a:pt x="503301" y="112267"/>
                  </a:lnTo>
                  <a:lnTo>
                    <a:pt x="531241" y="112267"/>
                  </a:lnTo>
                  <a:lnTo>
                    <a:pt x="531241" y="212851"/>
                  </a:lnTo>
                  <a:lnTo>
                    <a:pt x="503301" y="212851"/>
                  </a:lnTo>
                  <a:lnTo>
                    <a:pt x="500888" y="203199"/>
                  </a:lnTo>
                  <a:lnTo>
                    <a:pt x="498348" y="195960"/>
                  </a:lnTo>
                  <a:lnTo>
                    <a:pt x="495554" y="190880"/>
                  </a:lnTo>
                  <a:lnTo>
                    <a:pt x="492760" y="185800"/>
                  </a:lnTo>
                  <a:lnTo>
                    <a:pt x="489458" y="182244"/>
                  </a:lnTo>
                  <a:lnTo>
                    <a:pt x="485521" y="180085"/>
                  </a:lnTo>
                  <a:lnTo>
                    <a:pt x="481584" y="177926"/>
                  </a:lnTo>
                  <a:lnTo>
                    <a:pt x="475869" y="176910"/>
                  </a:lnTo>
                  <a:lnTo>
                    <a:pt x="468122" y="176910"/>
                  </a:lnTo>
                  <a:lnTo>
                    <a:pt x="435356" y="176910"/>
                  </a:lnTo>
                  <a:lnTo>
                    <a:pt x="435356" y="309244"/>
                  </a:lnTo>
                  <a:lnTo>
                    <a:pt x="489077" y="309244"/>
                  </a:lnTo>
                  <a:lnTo>
                    <a:pt x="494919" y="309244"/>
                  </a:lnTo>
                  <a:lnTo>
                    <a:pt x="499745" y="308863"/>
                  </a:lnTo>
                  <a:lnTo>
                    <a:pt x="503682" y="308101"/>
                  </a:lnTo>
                  <a:lnTo>
                    <a:pt x="507746" y="307339"/>
                  </a:lnTo>
                  <a:lnTo>
                    <a:pt x="511302" y="306069"/>
                  </a:lnTo>
                  <a:lnTo>
                    <a:pt x="531114" y="286638"/>
                  </a:lnTo>
                  <a:lnTo>
                    <a:pt x="533400" y="283082"/>
                  </a:lnTo>
                  <a:lnTo>
                    <a:pt x="546354" y="247776"/>
                  </a:lnTo>
                  <a:lnTo>
                    <a:pt x="580263" y="247776"/>
                  </a:lnTo>
                  <a:lnTo>
                    <a:pt x="575564" y="338200"/>
                  </a:lnTo>
                  <a:lnTo>
                    <a:pt x="331978" y="338200"/>
                  </a:lnTo>
                  <a:lnTo>
                    <a:pt x="331978" y="321817"/>
                  </a:lnTo>
                  <a:lnTo>
                    <a:pt x="338074" y="320166"/>
                  </a:lnTo>
                  <a:lnTo>
                    <a:pt x="342900" y="318388"/>
                  </a:lnTo>
                  <a:lnTo>
                    <a:pt x="357759" y="295655"/>
                  </a:lnTo>
                  <a:lnTo>
                    <a:pt x="358267" y="290448"/>
                  </a:lnTo>
                  <a:lnTo>
                    <a:pt x="358521" y="283971"/>
                  </a:lnTo>
                  <a:lnTo>
                    <a:pt x="358521" y="275970"/>
                  </a:lnTo>
                  <a:lnTo>
                    <a:pt x="358521" y="62356"/>
                  </a:lnTo>
                  <a:lnTo>
                    <a:pt x="358521" y="54609"/>
                  </a:lnTo>
                  <a:lnTo>
                    <a:pt x="358267" y="48132"/>
                  </a:lnTo>
                  <a:lnTo>
                    <a:pt x="357886" y="42798"/>
                  </a:lnTo>
                  <a:lnTo>
                    <a:pt x="357505" y="37591"/>
                  </a:lnTo>
                  <a:lnTo>
                    <a:pt x="356489" y="33273"/>
                  </a:lnTo>
                  <a:lnTo>
                    <a:pt x="354711" y="29971"/>
                  </a:lnTo>
                  <a:lnTo>
                    <a:pt x="352933" y="26669"/>
                  </a:lnTo>
                  <a:lnTo>
                    <a:pt x="331978" y="16255"/>
                  </a:lnTo>
                  <a:lnTo>
                    <a:pt x="331978" y="0"/>
                  </a:lnTo>
                  <a:close/>
                </a:path>
                <a:path w="1343025" h="338454">
                  <a:moveTo>
                    <a:pt x="0" y="0"/>
                  </a:moveTo>
                  <a:lnTo>
                    <a:pt x="291592" y="0"/>
                  </a:lnTo>
                  <a:lnTo>
                    <a:pt x="291592" y="86994"/>
                  </a:lnTo>
                  <a:lnTo>
                    <a:pt x="257683" y="86994"/>
                  </a:lnTo>
                  <a:lnTo>
                    <a:pt x="255440" y="79087"/>
                  </a:lnTo>
                  <a:lnTo>
                    <a:pt x="253460" y="72310"/>
                  </a:lnTo>
                  <a:lnTo>
                    <a:pt x="237109" y="39369"/>
                  </a:lnTo>
                  <a:lnTo>
                    <a:pt x="234696" y="36829"/>
                  </a:lnTo>
                  <a:lnTo>
                    <a:pt x="218694" y="30098"/>
                  </a:lnTo>
                  <a:lnTo>
                    <a:pt x="214503" y="29336"/>
                  </a:lnTo>
                  <a:lnTo>
                    <a:pt x="208915" y="28955"/>
                  </a:lnTo>
                  <a:lnTo>
                    <a:pt x="202184" y="28955"/>
                  </a:lnTo>
                  <a:lnTo>
                    <a:pt x="184277" y="28955"/>
                  </a:lnTo>
                  <a:lnTo>
                    <a:pt x="184277" y="275970"/>
                  </a:lnTo>
                  <a:lnTo>
                    <a:pt x="184277" y="284733"/>
                  </a:lnTo>
                  <a:lnTo>
                    <a:pt x="184531" y="291464"/>
                  </a:lnTo>
                  <a:lnTo>
                    <a:pt x="185039" y="295909"/>
                  </a:lnTo>
                  <a:lnTo>
                    <a:pt x="185547" y="300481"/>
                  </a:lnTo>
                  <a:lnTo>
                    <a:pt x="186436" y="304164"/>
                  </a:lnTo>
                  <a:lnTo>
                    <a:pt x="187833" y="306958"/>
                  </a:lnTo>
                  <a:lnTo>
                    <a:pt x="189103" y="309752"/>
                  </a:lnTo>
                  <a:lnTo>
                    <a:pt x="190754" y="312038"/>
                  </a:lnTo>
                  <a:lnTo>
                    <a:pt x="214376" y="321817"/>
                  </a:lnTo>
                  <a:lnTo>
                    <a:pt x="214376" y="338200"/>
                  </a:lnTo>
                  <a:lnTo>
                    <a:pt x="77470" y="338200"/>
                  </a:lnTo>
                  <a:lnTo>
                    <a:pt x="77470" y="321817"/>
                  </a:lnTo>
                  <a:lnTo>
                    <a:pt x="84455" y="320674"/>
                  </a:lnTo>
                  <a:lnTo>
                    <a:pt x="89916" y="319150"/>
                  </a:lnTo>
                  <a:lnTo>
                    <a:pt x="93980" y="317245"/>
                  </a:lnTo>
                  <a:lnTo>
                    <a:pt x="98043" y="315340"/>
                  </a:lnTo>
                  <a:lnTo>
                    <a:pt x="101092" y="312673"/>
                  </a:lnTo>
                  <a:lnTo>
                    <a:pt x="102997" y="309244"/>
                  </a:lnTo>
                  <a:lnTo>
                    <a:pt x="105029" y="305688"/>
                  </a:lnTo>
                  <a:lnTo>
                    <a:pt x="106299" y="301370"/>
                  </a:lnTo>
                  <a:lnTo>
                    <a:pt x="106807" y="295909"/>
                  </a:lnTo>
                  <a:lnTo>
                    <a:pt x="107315" y="290575"/>
                  </a:lnTo>
                  <a:lnTo>
                    <a:pt x="107568" y="283971"/>
                  </a:lnTo>
                  <a:lnTo>
                    <a:pt x="107568" y="275970"/>
                  </a:lnTo>
                  <a:lnTo>
                    <a:pt x="107568" y="28955"/>
                  </a:lnTo>
                  <a:lnTo>
                    <a:pt x="87503" y="28955"/>
                  </a:lnTo>
                  <a:lnTo>
                    <a:pt x="77470" y="28955"/>
                  </a:lnTo>
                  <a:lnTo>
                    <a:pt x="69977" y="30098"/>
                  </a:lnTo>
                  <a:lnTo>
                    <a:pt x="64643" y="32384"/>
                  </a:lnTo>
                  <a:lnTo>
                    <a:pt x="59309" y="34670"/>
                  </a:lnTo>
                  <a:lnTo>
                    <a:pt x="54737" y="38353"/>
                  </a:lnTo>
                  <a:lnTo>
                    <a:pt x="50927" y="43306"/>
                  </a:lnTo>
                  <a:lnTo>
                    <a:pt x="46990" y="48259"/>
                  </a:lnTo>
                  <a:lnTo>
                    <a:pt x="33909" y="86994"/>
                  </a:lnTo>
                  <a:lnTo>
                    <a:pt x="0" y="86994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3963542" y="3697859"/>
            <a:ext cx="1370965" cy="570230"/>
            <a:chOff x="3963542" y="3697859"/>
            <a:chExt cx="1370965" cy="570230"/>
          </a:xfrm>
        </p:grpSpPr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64328" y="4046701"/>
              <a:ext cx="1250799" cy="22138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68114" y="3702431"/>
              <a:ext cx="1233551" cy="34620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968114" y="3702431"/>
              <a:ext cx="1233805" cy="346710"/>
            </a:xfrm>
            <a:custGeom>
              <a:avLst/>
              <a:gdLst/>
              <a:ahLst/>
              <a:cxnLst/>
              <a:rect l="l" t="t" r="r" b="b"/>
              <a:pathLst>
                <a:path w="1233804" h="346710">
                  <a:moveTo>
                    <a:pt x="790575" y="68961"/>
                  </a:moveTo>
                  <a:lnTo>
                    <a:pt x="741045" y="208407"/>
                  </a:lnTo>
                  <a:lnTo>
                    <a:pt x="830199" y="208407"/>
                  </a:lnTo>
                  <a:lnTo>
                    <a:pt x="790575" y="68961"/>
                  </a:lnTo>
                  <a:close/>
                </a:path>
                <a:path w="1233804" h="346710">
                  <a:moveTo>
                    <a:pt x="478027" y="29083"/>
                  </a:moveTo>
                  <a:lnTo>
                    <a:pt x="434594" y="48371"/>
                  </a:lnTo>
                  <a:lnTo>
                    <a:pt x="417020" y="82851"/>
                  </a:lnTo>
                  <a:lnTo>
                    <a:pt x="408257" y="135810"/>
                  </a:lnTo>
                  <a:lnTo>
                    <a:pt x="407162" y="169291"/>
                  </a:lnTo>
                  <a:lnTo>
                    <a:pt x="408283" y="204321"/>
                  </a:lnTo>
                  <a:lnTo>
                    <a:pt x="417288" y="259998"/>
                  </a:lnTo>
                  <a:lnTo>
                    <a:pt x="435340" y="296672"/>
                  </a:lnTo>
                  <a:lnTo>
                    <a:pt x="480060" y="317246"/>
                  </a:lnTo>
                  <a:lnTo>
                    <a:pt x="489229" y="316603"/>
                  </a:lnTo>
                  <a:lnTo>
                    <a:pt x="524652" y="294655"/>
                  </a:lnTo>
                  <a:lnTo>
                    <a:pt x="541321" y="258064"/>
                  </a:lnTo>
                  <a:lnTo>
                    <a:pt x="548782" y="207978"/>
                  </a:lnTo>
                  <a:lnTo>
                    <a:pt x="549656" y="178943"/>
                  </a:lnTo>
                  <a:lnTo>
                    <a:pt x="549177" y="155273"/>
                  </a:lnTo>
                  <a:lnTo>
                    <a:pt x="545316" y="113934"/>
                  </a:lnTo>
                  <a:lnTo>
                    <a:pt x="532098" y="67071"/>
                  </a:lnTo>
                  <a:lnTo>
                    <a:pt x="500395" y="33289"/>
                  </a:lnTo>
                  <a:lnTo>
                    <a:pt x="478027" y="29083"/>
                  </a:lnTo>
                  <a:close/>
                </a:path>
                <a:path w="1233804" h="346710">
                  <a:moveTo>
                    <a:pt x="991870" y="4064"/>
                  </a:moveTo>
                  <a:lnTo>
                    <a:pt x="1122045" y="4064"/>
                  </a:lnTo>
                  <a:lnTo>
                    <a:pt x="1122045" y="20320"/>
                  </a:lnTo>
                  <a:lnTo>
                    <a:pt x="1116076" y="21971"/>
                  </a:lnTo>
                  <a:lnTo>
                    <a:pt x="1111377" y="23749"/>
                  </a:lnTo>
                  <a:lnTo>
                    <a:pt x="1107821" y="25654"/>
                  </a:lnTo>
                  <a:lnTo>
                    <a:pt x="1104392" y="27559"/>
                  </a:lnTo>
                  <a:lnTo>
                    <a:pt x="1101725" y="30226"/>
                  </a:lnTo>
                  <a:lnTo>
                    <a:pt x="1099820" y="33528"/>
                  </a:lnTo>
                  <a:lnTo>
                    <a:pt x="1097914" y="36830"/>
                  </a:lnTo>
                  <a:lnTo>
                    <a:pt x="1096645" y="41021"/>
                  </a:lnTo>
                  <a:lnTo>
                    <a:pt x="1096137" y="46228"/>
                  </a:lnTo>
                  <a:lnTo>
                    <a:pt x="1095502" y="51435"/>
                  </a:lnTo>
                  <a:lnTo>
                    <a:pt x="1095248" y="58039"/>
                  </a:lnTo>
                  <a:lnTo>
                    <a:pt x="1095248" y="65913"/>
                  </a:lnTo>
                  <a:lnTo>
                    <a:pt x="1095248" y="312801"/>
                  </a:lnTo>
                  <a:lnTo>
                    <a:pt x="1143254" y="312801"/>
                  </a:lnTo>
                  <a:lnTo>
                    <a:pt x="1152906" y="312801"/>
                  </a:lnTo>
                  <a:lnTo>
                    <a:pt x="1160526" y="311277"/>
                  </a:lnTo>
                  <a:lnTo>
                    <a:pt x="1187243" y="283860"/>
                  </a:lnTo>
                  <a:lnTo>
                    <a:pt x="1199514" y="242189"/>
                  </a:lnTo>
                  <a:lnTo>
                    <a:pt x="1233551" y="242189"/>
                  </a:lnTo>
                  <a:lnTo>
                    <a:pt x="1228089" y="342265"/>
                  </a:lnTo>
                  <a:lnTo>
                    <a:pt x="991870" y="342265"/>
                  </a:lnTo>
                  <a:lnTo>
                    <a:pt x="991870" y="325882"/>
                  </a:lnTo>
                  <a:lnTo>
                    <a:pt x="997965" y="324231"/>
                  </a:lnTo>
                  <a:lnTo>
                    <a:pt x="1002792" y="322453"/>
                  </a:lnTo>
                  <a:lnTo>
                    <a:pt x="1006348" y="320421"/>
                  </a:lnTo>
                  <a:lnTo>
                    <a:pt x="1009904" y="318516"/>
                  </a:lnTo>
                  <a:lnTo>
                    <a:pt x="1012571" y="315849"/>
                  </a:lnTo>
                  <a:lnTo>
                    <a:pt x="1014349" y="312420"/>
                  </a:lnTo>
                  <a:lnTo>
                    <a:pt x="1016126" y="308991"/>
                  </a:lnTo>
                  <a:lnTo>
                    <a:pt x="1017143" y="304673"/>
                  </a:lnTo>
                  <a:lnTo>
                    <a:pt x="1017651" y="299466"/>
                  </a:lnTo>
                  <a:lnTo>
                    <a:pt x="1018159" y="294259"/>
                  </a:lnTo>
                  <a:lnTo>
                    <a:pt x="1018413" y="287782"/>
                  </a:lnTo>
                  <a:lnTo>
                    <a:pt x="1018413" y="279781"/>
                  </a:lnTo>
                  <a:lnTo>
                    <a:pt x="1018413" y="66421"/>
                  </a:lnTo>
                  <a:lnTo>
                    <a:pt x="1018413" y="58674"/>
                  </a:lnTo>
                  <a:lnTo>
                    <a:pt x="1018159" y="52197"/>
                  </a:lnTo>
                  <a:lnTo>
                    <a:pt x="1017777" y="46863"/>
                  </a:lnTo>
                  <a:lnTo>
                    <a:pt x="1017397" y="41656"/>
                  </a:lnTo>
                  <a:lnTo>
                    <a:pt x="1016381" y="37338"/>
                  </a:lnTo>
                  <a:lnTo>
                    <a:pt x="1014602" y="34036"/>
                  </a:lnTo>
                  <a:lnTo>
                    <a:pt x="1012825" y="30734"/>
                  </a:lnTo>
                  <a:lnTo>
                    <a:pt x="991870" y="20320"/>
                  </a:lnTo>
                  <a:lnTo>
                    <a:pt x="991870" y="4064"/>
                  </a:lnTo>
                  <a:close/>
                </a:path>
                <a:path w="1233804" h="346710">
                  <a:moveTo>
                    <a:pt x="779652" y="2286"/>
                  </a:moveTo>
                  <a:lnTo>
                    <a:pt x="845820" y="2286"/>
                  </a:lnTo>
                  <a:lnTo>
                    <a:pt x="927608" y="279781"/>
                  </a:lnTo>
                  <a:lnTo>
                    <a:pt x="930197" y="288426"/>
                  </a:lnTo>
                  <a:lnTo>
                    <a:pt x="950340" y="322072"/>
                  </a:lnTo>
                  <a:lnTo>
                    <a:pt x="963040" y="325882"/>
                  </a:lnTo>
                  <a:lnTo>
                    <a:pt x="963040" y="342265"/>
                  </a:lnTo>
                  <a:lnTo>
                    <a:pt x="826262" y="342265"/>
                  </a:lnTo>
                  <a:lnTo>
                    <a:pt x="826262" y="325882"/>
                  </a:lnTo>
                  <a:lnTo>
                    <a:pt x="834771" y="324866"/>
                  </a:lnTo>
                  <a:lnTo>
                    <a:pt x="841248" y="322580"/>
                  </a:lnTo>
                  <a:lnTo>
                    <a:pt x="845312" y="318770"/>
                  </a:lnTo>
                  <a:lnTo>
                    <a:pt x="849502" y="314960"/>
                  </a:lnTo>
                  <a:lnTo>
                    <a:pt x="851535" y="309499"/>
                  </a:lnTo>
                  <a:lnTo>
                    <a:pt x="851535" y="302641"/>
                  </a:lnTo>
                  <a:lnTo>
                    <a:pt x="851535" y="297434"/>
                  </a:lnTo>
                  <a:lnTo>
                    <a:pt x="850900" y="291846"/>
                  </a:lnTo>
                  <a:lnTo>
                    <a:pt x="849757" y="285496"/>
                  </a:lnTo>
                  <a:lnTo>
                    <a:pt x="848613" y="279273"/>
                  </a:lnTo>
                  <a:lnTo>
                    <a:pt x="846709" y="271272"/>
                  </a:lnTo>
                  <a:lnTo>
                    <a:pt x="844042" y="261747"/>
                  </a:lnTo>
                  <a:lnTo>
                    <a:pt x="837438" y="237490"/>
                  </a:lnTo>
                  <a:lnTo>
                    <a:pt x="731520" y="237490"/>
                  </a:lnTo>
                  <a:lnTo>
                    <a:pt x="723392" y="260985"/>
                  </a:lnTo>
                  <a:lnTo>
                    <a:pt x="721106" y="267589"/>
                  </a:lnTo>
                  <a:lnTo>
                    <a:pt x="719201" y="273939"/>
                  </a:lnTo>
                  <a:lnTo>
                    <a:pt x="717676" y="280162"/>
                  </a:lnTo>
                  <a:lnTo>
                    <a:pt x="716152" y="286385"/>
                  </a:lnTo>
                  <a:lnTo>
                    <a:pt x="715518" y="292989"/>
                  </a:lnTo>
                  <a:lnTo>
                    <a:pt x="715518" y="299847"/>
                  </a:lnTo>
                  <a:lnTo>
                    <a:pt x="717117" y="310612"/>
                  </a:lnTo>
                  <a:lnTo>
                    <a:pt x="721931" y="318531"/>
                  </a:lnTo>
                  <a:lnTo>
                    <a:pt x="729984" y="323617"/>
                  </a:lnTo>
                  <a:lnTo>
                    <a:pt x="741299" y="325882"/>
                  </a:lnTo>
                  <a:lnTo>
                    <a:pt x="741299" y="342265"/>
                  </a:lnTo>
                  <a:lnTo>
                    <a:pt x="635381" y="342265"/>
                  </a:lnTo>
                  <a:lnTo>
                    <a:pt x="635381" y="325882"/>
                  </a:lnTo>
                  <a:lnTo>
                    <a:pt x="641604" y="325247"/>
                  </a:lnTo>
                  <a:lnTo>
                    <a:pt x="646938" y="323088"/>
                  </a:lnTo>
                  <a:lnTo>
                    <a:pt x="651510" y="319405"/>
                  </a:lnTo>
                  <a:lnTo>
                    <a:pt x="656209" y="315849"/>
                  </a:lnTo>
                  <a:lnTo>
                    <a:pt x="660400" y="310896"/>
                  </a:lnTo>
                  <a:lnTo>
                    <a:pt x="676275" y="277622"/>
                  </a:lnTo>
                  <a:lnTo>
                    <a:pt x="779652" y="2286"/>
                  </a:lnTo>
                  <a:close/>
                </a:path>
                <a:path w="1233804" h="346710">
                  <a:moveTo>
                    <a:pt x="480313" y="0"/>
                  </a:moveTo>
                  <a:lnTo>
                    <a:pt x="545179" y="10652"/>
                  </a:lnTo>
                  <a:lnTo>
                    <a:pt x="591565" y="42545"/>
                  </a:lnTo>
                  <a:lnTo>
                    <a:pt x="619458" y="95377"/>
                  </a:lnTo>
                  <a:lnTo>
                    <a:pt x="628776" y="168783"/>
                  </a:lnTo>
                  <a:lnTo>
                    <a:pt x="628086" y="191381"/>
                  </a:lnTo>
                  <a:lnTo>
                    <a:pt x="622561" y="231576"/>
                  </a:lnTo>
                  <a:lnTo>
                    <a:pt x="604377" y="279781"/>
                  </a:lnTo>
                  <a:lnTo>
                    <a:pt x="575687" y="314414"/>
                  </a:lnTo>
                  <a:lnTo>
                    <a:pt x="537718" y="336042"/>
                  </a:lnTo>
                  <a:lnTo>
                    <a:pt x="491390" y="345578"/>
                  </a:lnTo>
                  <a:lnTo>
                    <a:pt x="474345" y="346202"/>
                  </a:lnTo>
                  <a:lnTo>
                    <a:pt x="440203" y="343536"/>
                  </a:lnTo>
                  <a:lnTo>
                    <a:pt x="385494" y="322252"/>
                  </a:lnTo>
                  <a:lnTo>
                    <a:pt x="348996" y="279677"/>
                  </a:lnTo>
                  <a:lnTo>
                    <a:pt x="330708" y="215860"/>
                  </a:lnTo>
                  <a:lnTo>
                    <a:pt x="328422" y="176022"/>
                  </a:lnTo>
                  <a:lnTo>
                    <a:pt x="329519" y="149137"/>
                  </a:lnTo>
                  <a:lnTo>
                    <a:pt x="338333" y="101512"/>
                  </a:lnTo>
                  <a:lnTo>
                    <a:pt x="355981" y="62150"/>
                  </a:lnTo>
                  <a:lnTo>
                    <a:pt x="382079" y="32051"/>
                  </a:lnTo>
                  <a:lnTo>
                    <a:pt x="416323" y="11572"/>
                  </a:lnTo>
                  <a:lnTo>
                    <a:pt x="457332" y="1285"/>
                  </a:lnTo>
                  <a:lnTo>
                    <a:pt x="480313" y="0"/>
                  </a:lnTo>
                  <a:close/>
                </a:path>
                <a:path w="1233804" h="346710">
                  <a:moveTo>
                    <a:pt x="158623" y="0"/>
                  </a:moveTo>
                  <a:lnTo>
                    <a:pt x="185199" y="831"/>
                  </a:lnTo>
                  <a:lnTo>
                    <a:pt x="210645" y="3317"/>
                  </a:lnTo>
                  <a:lnTo>
                    <a:pt x="234971" y="7447"/>
                  </a:lnTo>
                  <a:lnTo>
                    <a:pt x="258190" y="13208"/>
                  </a:lnTo>
                  <a:lnTo>
                    <a:pt x="258190" y="83566"/>
                  </a:lnTo>
                  <a:lnTo>
                    <a:pt x="224282" y="83566"/>
                  </a:lnTo>
                  <a:lnTo>
                    <a:pt x="221327" y="73759"/>
                  </a:lnTo>
                  <a:lnTo>
                    <a:pt x="218170" y="65119"/>
                  </a:lnTo>
                  <a:lnTo>
                    <a:pt x="192405" y="34671"/>
                  </a:lnTo>
                  <a:lnTo>
                    <a:pt x="162813" y="29083"/>
                  </a:lnTo>
                  <a:lnTo>
                    <a:pt x="150883" y="30013"/>
                  </a:lnTo>
                  <a:lnTo>
                    <a:pt x="110521" y="52637"/>
                  </a:lnTo>
                  <a:lnTo>
                    <a:pt x="89662" y="91821"/>
                  </a:lnTo>
                  <a:lnTo>
                    <a:pt x="81486" y="129079"/>
                  </a:lnTo>
                  <a:lnTo>
                    <a:pt x="78739" y="175006"/>
                  </a:lnTo>
                  <a:lnTo>
                    <a:pt x="79212" y="195986"/>
                  </a:lnTo>
                  <a:lnTo>
                    <a:pt x="86106" y="250190"/>
                  </a:lnTo>
                  <a:lnTo>
                    <a:pt x="101411" y="289927"/>
                  </a:lnTo>
                  <a:lnTo>
                    <a:pt x="134872" y="316148"/>
                  </a:lnTo>
                  <a:lnTo>
                    <a:pt x="145414" y="317246"/>
                  </a:lnTo>
                  <a:lnTo>
                    <a:pt x="155634" y="316434"/>
                  </a:lnTo>
                  <a:lnTo>
                    <a:pt x="185499" y="287321"/>
                  </a:lnTo>
                  <a:lnTo>
                    <a:pt x="188013" y="244603"/>
                  </a:lnTo>
                  <a:lnTo>
                    <a:pt x="183007" y="214376"/>
                  </a:lnTo>
                  <a:lnTo>
                    <a:pt x="181229" y="211709"/>
                  </a:lnTo>
                  <a:lnTo>
                    <a:pt x="178943" y="209550"/>
                  </a:lnTo>
                  <a:lnTo>
                    <a:pt x="176149" y="207899"/>
                  </a:lnTo>
                  <a:lnTo>
                    <a:pt x="173355" y="206248"/>
                  </a:lnTo>
                  <a:lnTo>
                    <a:pt x="168401" y="204343"/>
                  </a:lnTo>
                  <a:lnTo>
                    <a:pt x="161289" y="202311"/>
                  </a:lnTo>
                  <a:lnTo>
                    <a:pt x="161289" y="185928"/>
                  </a:lnTo>
                  <a:lnTo>
                    <a:pt x="288163" y="185928"/>
                  </a:lnTo>
                  <a:lnTo>
                    <a:pt x="288163" y="202311"/>
                  </a:lnTo>
                  <a:lnTo>
                    <a:pt x="279908" y="204724"/>
                  </a:lnTo>
                  <a:lnTo>
                    <a:pt x="274320" y="207518"/>
                  </a:lnTo>
                  <a:lnTo>
                    <a:pt x="271399" y="210693"/>
                  </a:lnTo>
                  <a:lnTo>
                    <a:pt x="268350" y="213868"/>
                  </a:lnTo>
                  <a:lnTo>
                    <a:pt x="266319" y="217932"/>
                  </a:lnTo>
                  <a:lnTo>
                    <a:pt x="265302" y="223139"/>
                  </a:lnTo>
                  <a:lnTo>
                    <a:pt x="264160" y="228346"/>
                  </a:lnTo>
                  <a:lnTo>
                    <a:pt x="263651" y="235712"/>
                  </a:lnTo>
                  <a:lnTo>
                    <a:pt x="263651" y="245110"/>
                  </a:lnTo>
                  <a:lnTo>
                    <a:pt x="263651" y="338582"/>
                  </a:lnTo>
                  <a:lnTo>
                    <a:pt x="227964" y="345948"/>
                  </a:lnTo>
                  <a:lnTo>
                    <a:pt x="211074" y="328168"/>
                  </a:lnTo>
                  <a:lnTo>
                    <a:pt x="195837" y="336075"/>
                  </a:lnTo>
                  <a:lnTo>
                    <a:pt x="179482" y="341709"/>
                  </a:lnTo>
                  <a:lnTo>
                    <a:pt x="162032" y="345080"/>
                  </a:lnTo>
                  <a:lnTo>
                    <a:pt x="143510" y="346202"/>
                  </a:lnTo>
                  <a:lnTo>
                    <a:pt x="109622" y="343560"/>
                  </a:lnTo>
                  <a:lnTo>
                    <a:pt x="55659" y="322466"/>
                  </a:lnTo>
                  <a:lnTo>
                    <a:pt x="19984" y="280177"/>
                  </a:lnTo>
                  <a:lnTo>
                    <a:pt x="2216" y="216169"/>
                  </a:lnTo>
                  <a:lnTo>
                    <a:pt x="0" y="176022"/>
                  </a:lnTo>
                  <a:lnTo>
                    <a:pt x="785" y="154136"/>
                  </a:lnTo>
                  <a:lnTo>
                    <a:pt x="7072" y="114460"/>
                  </a:lnTo>
                  <a:lnTo>
                    <a:pt x="27733" y="65690"/>
                  </a:lnTo>
                  <a:lnTo>
                    <a:pt x="59275" y="31067"/>
                  </a:lnTo>
                  <a:lnTo>
                    <a:pt x="98298" y="9779"/>
                  </a:lnTo>
                  <a:lnTo>
                    <a:pt x="142767" y="617"/>
                  </a:lnTo>
                  <a:lnTo>
                    <a:pt x="15862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50332" y="4046502"/>
              <a:ext cx="83667" cy="21680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54370" y="3969893"/>
              <a:ext cx="66548" cy="7480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54370" y="3813556"/>
              <a:ext cx="66548" cy="7480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254370" y="3813556"/>
              <a:ext cx="66675" cy="231140"/>
            </a:xfrm>
            <a:custGeom>
              <a:avLst/>
              <a:gdLst/>
              <a:ahLst/>
              <a:cxnLst/>
              <a:rect l="l" t="t" r="r" b="b"/>
              <a:pathLst>
                <a:path w="66675" h="231139">
                  <a:moveTo>
                    <a:pt x="0" y="156337"/>
                  </a:moveTo>
                  <a:lnTo>
                    <a:pt x="66548" y="156337"/>
                  </a:lnTo>
                  <a:lnTo>
                    <a:pt x="66548" y="231140"/>
                  </a:lnTo>
                  <a:lnTo>
                    <a:pt x="0" y="231140"/>
                  </a:lnTo>
                  <a:lnTo>
                    <a:pt x="0" y="156337"/>
                  </a:lnTo>
                  <a:close/>
                </a:path>
                <a:path w="66675" h="231139">
                  <a:moveTo>
                    <a:pt x="0" y="0"/>
                  </a:moveTo>
                  <a:lnTo>
                    <a:pt x="66548" y="0"/>
                  </a:lnTo>
                  <a:lnTo>
                    <a:pt x="66548" y="74803"/>
                  </a:lnTo>
                  <a:lnTo>
                    <a:pt x="0" y="74803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810259" y="3525392"/>
            <a:ext cx="7036434" cy="185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732655" algn="just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latin typeface="Cambria"/>
                <a:cs typeface="Cambria"/>
              </a:rPr>
              <a:t>Client </a:t>
            </a:r>
            <a:r>
              <a:rPr sz="4000" spc="-5" dirty="0">
                <a:latin typeface="Cambria"/>
                <a:cs typeface="Cambria"/>
              </a:rPr>
              <a:t>will </a:t>
            </a:r>
            <a:r>
              <a:rPr sz="4000" spc="-869" dirty="0">
                <a:latin typeface="Cambria"/>
                <a:cs typeface="Cambria"/>
              </a:rPr>
              <a:t> </a:t>
            </a:r>
            <a:r>
              <a:rPr sz="4000" spc="-25" dirty="0">
                <a:latin typeface="Cambria"/>
                <a:cs typeface="Cambria"/>
              </a:rPr>
              <a:t>regain </a:t>
            </a:r>
            <a:r>
              <a:rPr sz="4000" spc="-5" dirty="0">
                <a:latin typeface="Cambria"/>
                <a:cs typeface="Cambria"/>
              </a:rPr>
              <a:t>full </a:t>
            </a:r>
            <a:r>
              <a:rPr sz="4000" dirty="0">
                <a:latin typeface="Cambria"/>
                <a:cs typeface="Cambria"/>
              </a:rPr>
              <a:t>use </a:t>
            </a:r>
            <a:r>
              <a:rPr sz="4000" spc="-5" dirty="0">
                <a:latin typeface="Cambria"/>
                <a:cs typeface="Cambria"/>
              </a:rPr>
              <a:t>of right </a:t>
            </a:r>
            <a:r>
              <a:rPr sz="4000" spc="-15" dirty="0">
                <a:latin typeface="Cambria"/>
                <a:cs typeface="Cambria"/>
              </a:rPr>
              <a:t>arm </a:t>
            </a:r>
            <a:r>
              <a:rPr sz="4000" dirty="0">
                <a:latin typeface="Cambria"/>
                <a:cs typeface="Cambria"/>
              </a:rPr>
              <a:t>in </a:t>
            </a:r>
            <a:r>
              <a:rPr sz="4000" spc="-5" dirty="0">
                <a:latin typeface="Cambria"/>
                <a:cs typeface="Cambria"/>
              </a:rPr>
              <a:t>6 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20" dirty="0">
                <a:latin typeface="Cambria"/>
                <a:cs typeface="Cambria"/>
              </a:rPr>
              <a:t>weeks</a:t>
            </a:r>
            <a:endParaRPr sz="4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3212" y="654176"/>
            <a:ext cx="7167880" cy="436880"/>
            <a:chOff x="553212" y="654176"/>
            <a:chExt cx="7167880" cy="436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3212" y="918971"/>
              <a:ext cx="7167372" cy="17190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937" y="658748"/>
              <a:ext cx="7141692" cy="3462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65898" y="719835"/>
              <a:ext cx="2353310" cy="104775"/>
            </a:xfrm>
            <a:custGeom>
              <a:avLst/>
              <a:gdLst/>
              <a:ahLst/>
              <a:cxnLst/>
              <a:rect l="l" t="t" r="r" b="b"/>
              <a:pathLst>
                <a:path w="2353310" h="104775">
                  <a:moveTo>
                    <a:pt x="2323172" y="0"/>
                  </a:moveTo>
                  <a:lnTo>
                    <a:pt x="2285961" y="104775"/>
                  </a:lnTo>
                  <a:lnTo>
                    <a:pt x="2353017" y="104775"/>
                  </a:lnTo>
                  <a:lnTo>
                    <a:pt x="2323172" y="0"/>
                  </a:lnTo>
                  <a:close/>
                </a:path>
                <a:path w="2353310" h="104775">
                  <a:moveTo>
                    <a:pt x="37211" y="0"/>
                  </a:moveTo>
                  <a:lnTo>
                    <a:pt x="0" y="104775"/>
                  </a:lnTo>
                  <a:lnTo>
                    <a:pt x="66967" y="104775"/>
                  </a:lnTo>
                  <a:lnTo>
                    <a:pt x="3721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24346" y="685291"/>
              <a:ext cx="116077" cy="2255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92087" y="685291"/>
              <a:ext cx="116078" cy="2255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6970" y="685291"/>
              <a:ext cx="116078" cy="2255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92298" y="685291"/>
              <a:ext cx="116078" cy="22555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29325" y="671067"/>
              <a:ext cx="1481455" cy="257175"/>
            </a:xfrm>
            <a:custGeom>
              <a:avLst/>
              <a:gdLst/>
              <a:ahLst/>
              <a:cxnLst/>
              <a:rect l="l" t="t" r="r" b="b"/>
              <a:pathLst>
                <a:path w="1481454" h="257175">
                  <a:moveTo>
                    <a:pt x="1294638" y="0"/>
                  </a:moveTo>
                  <a:lnTo>
                    <a:pt x="1479169" y="0"/>
                  </a:lnTo>
                  <a:lnTo>
                    <a:pt x="1479169" y="59182"/>
                  </a:lnTo>
                  <a:lnTo>
                    <a:pt x="1453642" y="59182"/>
                  </a:lnTo>
                  <a:lnTo>
                    <a:pt x="1450693" y="51040"/>
                  </a:lnTo>
                  <a:lnTo>
                    <a:pt x="1447958" y="44338"/>
                  </a:lnTo>
                  <a:lnTo>
                    <a:pt x="1432941" y="25400"/>
                  </a:lnTo>
                  <a:lnTo>
                    <a:pt x="1429003" y="22987"/>
                  </a:lnTo>
                  <a:lnTo>
                    <a:pt x="1422273" y="21717"/>
                  </a:lnTo>
                  <a:lnTo>
                    <a:pt x="1412748" y="21717"/>
                  </a:lnTo>
                  <a:lnTo>
                    <a:pt x="1372107" y="21717"/>
                  </a:lnTo>
                  <a:lnTo>
                    <a:pt x="1372107" y="111125"/>
                  </a:lnTo>
                  <a:lnTo>
                    <a:pt x="1396746" y="111125"/>
                  </a:lnTo>
                  <a:lnTo>
                    <a:pt x="1402206" y="111125"/>
                  </a:lnTo>
                  <a:lnTo>
                    <a:pt x="1417320" y="100965"/>
                  </a:lnTo>
                  <a:lnTo>
                    <a:pt x="1419352" y="97409"/>
                  </a:lnTo>
                  <a:lnTo>
                    <a:pt x="1421256" y="91821"/>
                  </a:lnTo>
                  <a:lnTo>
                    <a:pt x="1423161" y="84328"/>
                  </a:lnTo>
                  <a:lnTo>
                    <a:pt x="1444117" y="84328"/>
                  </a:lnTo>
                  <a:lnTo>
                    <a:pt x="1444117" y="159766"/>
                  </a:lnTo>
                  <a:lnTo>
                    <a:pt x="1423161" y="159766"/>
                  </a:lnTo>
                  <a:lnTo>
                    <a:pt x="1421383" y="152654"/>
                  </a:lnTo>
                  <a:lnTo>
                    <a:pt x="1419478" y="147066"/>
                  </a:lnTo>
                  <a:lnTo>
                    <a:pt x="1417320" y="143383"/>
                  </a:lnTo>
                  <a:lnTo>
                    <a:pt x="1415288" y="139573"/>
                  </a:lnTo>
                  <a:lnTo>
                    <a:pt x="1412748" y="136906"/>
                  </a:lnTo>
                  <a:lnTo>
                    <a:pt x="1409827" y="135255"/>
                  </a:lnTo>
                  <a:lnTo>
                    <a:pt x="1406905" y="133604"/>
                  </a:lnTo>
                  <a:lnTo>
                    <a:pt x="1402588" y="132842"/>
                  </a:lnTo>
                  <a:lnTo>
                    <a:pt x="1396746" y="132842"/>
                  </a:lnTo>
                  <a:lnTo>
                    <a:pt x="1372107" y="132842"/>
                  </a:lnTo>
                  <a:lnTo>
                    <a:pt x="1372107" y="232156"/>
                  </a:lnTo>
                  <a:lnTo>
                    <a:pt x="1412494" y="232156"/>
                  </a:lnTo>
                  <a:lnTo>
                    <a:pt x="1416939" y="232156"/>
                  </a:lnTo>
                  <a:lnTo>
                    <a:pt x="1420495" y="231902"/>
                  </a:lnTo>
                  <a:lnTo>
                    <a:pt x="1449324" y="204470"/>
                  </a:lnTo>
                  <a:lnTo>
                    <a:pt x="1451228" y="200025"/>
                  </a:lnTo>
                  <a:lnTo>
                    <a:pt x="1453260" y="193802"/>
                  </a:lnTo>
                  <a:lnTo>
                    <a:pt x="1455547" y="186055"/>
                  </a:lnTo>
                  <a:lnTo>
                    <a:pt x="1480947" y="186055"/>
                  </a:lnTo>
                  <a:lnTo>
                    <a:pt x="1477518" y="254000"/>
                  </a:lnTo>
                  <a:lnTo>
                    <a:pt x="1294638" y="254000"/>
                  </a:lnTo>
                  <a:lnTo>
                    <a:pt x="1294638" y="241681"/>
                  </a:lnTo>
                  <a:lnTo>
                    <a:pt x="1299209" y="240411"/>
                  </a:lnTo>
                  <a:lnTo>
                    <a:pt x="1302766" y="239141"/>
                  </a:lnTo>
                  <a:lnTo>
                    <a:pt x="1305432" y="237617"/>
                  </a:lnTo>
                  <a:lnTo>
                    <a:pt x="1308100" y="236220"/>
                  </a:lnTo>
                  <a:lnTo>
                    <a:pt x="1310131" y="234315"/>
                  </a:lnTo>
                  <a:lnTo>
                    <a:pt x="1311402" y="231648"/>
                  </a:lnTo>
                  <a:lnTo>
                    <a:pt x="1312672" y="229108"/>
                  </a:lnTo>
                  <a:lnTo>
                    <a:pt x="1313560" y="225933"/>
                  </a:lnTo>
                  <a:lnTo>
                    <a:pt x="1313942" y="221996"/>
                  </a:lnTo>
                  <a:lnTo>
                    <a:pt x="1314323" y="218186"/>
                  </a:lnTo>
                  <a:lnTo>
                    <a:pt x="1314450" y="213233"/>
                  </a:lnTo>
                  <a:lnTo>
                    <a:pt x="1314450" y="207264"/>
                  </a:lnTo>
                  <a:lnTo>
                    <a:pt x="1314450" y="46862"/>
                  </a:lnTo>
                  <a:lnTo>
                    <a:pt x="1314450" y="41021"/>
                  </a:lnTo>
                  <a:lnTo>
                    <a:pt x="1314323" y="36195"/>
                  </a:lnTo>
                  <a:lnTo>
                    <a:pt x="1305686" y="16510"/>
                  </a:lnTo>
                  <a:lnTo>
                    <a:pt x="1303020" y="14859"/>
                  </a:lnTo>
                  <a:lnTo>
                    <a:pt x="1299336" y="13462"/>
                  </a:lnTo>
                  <a:lnTo>
                    <a:pt x="1294638" y="12319"/>
                  </a:lnTo>
                  <a:lnTo>
                    <a:pt x="1294638" y="0"/>
                  </a:lnTo>
                  <a:close/>
                </a:path>
                <a:path w="1481454" h="257175">
                  <a:moveTo>
                    <a:pt x="970915" y="0"/>
                  </a:moveTo>
                  <a:lnTo>
                    <a:pt x="1063371" y="0"/>
                  </a:lnTo>
                  <a:lnTo>
                    <a:pt x="1114932" y="152781"/>
                  </a:lnTo>
                  <a:lnTo>
                    <a:pt x="1170685" y="0"/>
                  </a:lnTo>
                  <a:lnTo>
                    <a:pt x="1257934" y="0"/>
                  </a:lnTo>
                  <a:lnTo>
                    <a:pt x="1257934" y="12319"/>
                  </a:lnTo>
                  <a:lnTo>
                    <a:pt x="1251457" y="14097"/>
                  </a:lnTo>
                  <a:lnTo>
                    <a:pt x="1247013" y="16129"/>
                  </a:lnTo>
                  <a:lnTo>
                    <a:pt x="1238250" y="37211"/>
                  </a:lnTo>
                  <a:lnTo>
                    <a:pt x="1238250" y="46482"/>
                  </a:lnTo>
                  <a:lnTo>
                    <a:pt x="1238250" y="207391"/>
                  </a:lnTo>
                  <a:lnTo>
                    <a:pt x="1238250" y="215011"/>
                  </a:lnTo>
                  <a:lnTo>
                    <a:pt x="1238630" y="220980"/>
                  </a:lnTo>
                  <a:lnTo>
                    <a:pt x="1239393" y="225425"/>
                  </a:lnTo>
                  <a:lnTo>
                    <a:pt x="1240154" y="229743"/>
                  </a:lnTo>
                  <a:lnTo>
                    <a:pt x="1241678" y="233172"/>
                  </a:lnTo>
                  <a:lnTo>
                    <a:pt x="1243965" y="235458"/>
                  </a:lnTo>
                  <a:lnTo>
                    <a:pt x="1246251" y="237744"/>
                  </a:lnTo>
                  <a:lnTo>
                    <a:pt x="1250950" y="239776"/>
                  </a:lnTo>
                  <a:lnTo>
                    <a:pt x="1257934" y="241681"/>
                  </a:lnTo>
                  <a:lnTo>
                    <a:pt x="1257934" y="254000"/>
                  </a:lnTo>
                  <a:lnTo>
                    <a:pt x="1162557" y="254000"/>
                  </a:lnTo>
                  <a:lnTo>
                    <a:pt x="1162557" y="241681"/>
                  </a:lnTo>
                  <a:lnTo>
                    <a:pt x="1168019" y="240157"/>
                  </a:lnTo>
                  <a:lnTo>
                    <a:pt x="1171828" y="238887"/>
                  </a:lnTo>
                  <a:lnTo>
                    <a:pt x="1173860" y="237744"/>
                  </a:lnTo>
                  <a:lnTo>
                    <a:pt x="1176020" y="236601"/>
                  </a:lnTo>
                  <a:lnTo>
                    <a:pt x="1177671" y="235204"/>
                  </a:lnTo>
                  <a:lnTo>
                    <a:pt x="1182243" y="215519"/>
                  </a:lnTo>
                  <a:lnTo>
                    <a:pt x="1182243" y="207010"/>
                  </a:lnTo>
                  <a:lnTo>
                    <a:pt x="1182243" y="115951"/>
                  </a:lnTo>
                  <a:lnTo>
                    <a:pt x="1183161" y="70864"/>
                  </a:lnTo>
                  <a:lnTo>
                    <a:pt x="1183894" y="51308"/>
                  </a:lnTo>
                  <a:lnTo>
                    <a:pt x="1180083" y="51308"/>
                  </a:lnTo>
                  <a:lnTo>
                    <a:pt x="1178559" y="56261"/>
                  </a:lnTo>
                  <a:lnTo>
                    <a:pt x="1177035" y="61214"/>
                  </a:lnTo>
                  <a:lnTo>
                    <a:pt x="1175257" y="65912"/>
                  </a:lnTo>
                  <a:lnTo>
                    <a:pt x="1173753" y="70225"/>
                  </a:lnTo>
                  <a:lnTo>
                    <a:pt x="1171702" y="75930"/>
                  </a:lnTo>
                  <a:lnTo>
                    <a:pt x="1169078" y="83040"/>
                  </a:lnTo>
                  <a:lnTo>
                    <a:pt x="1165859" y="91567"/>
                  </a:lnTo>
                  <a:lnTo>
                    <a:pt x="1116076" y="225806"/>
                  </a:lnTo>
                  <a:lnTo>
                    <a:pt x="1083309" y="225806"/>
                  </a:lnTo>
                  <a:lnTo>
                    <a:pt x="1030858" y="74930"/>
                  </a:lnTo>
                  <a:lnTo>
                    <a:pt x="1028569" y="68550"/>
                  </a:lnTo>
                  <a:lnTo>
                    <a:pt x="1026445" y="62182"/>
                  </a:lnTo>
                  <a:lnTo>
                    <a:pt x="1024465" y="55838"/>
                  </a:lnTo>
                  <a:lnTo>
                    <a:pt x="1022603" y="49530"/>
                  </a:lnTo>
                  <a:lnTo>
                    <a:pt x="1019301" y="49530"/>
                  </a:lnTo>
                  <a:lnTo>
                    <a:pt x="1020135" y="65557"/>
                  </a:lnTo>
                  <a:lnTo>
                    <a:pt x="1020730" y="82978"/>
                  </a:lnTo>
                  <a:lnTo>
                    <a:pt x="1021087" y="101804"/>
                  </a:lnTo>
                  <a:lnTo>
                    <a:pt x="1021206" y="122047"/>
                  </a:lnTo>
                  <a:lnTo>
                    <a:pt x="1021206" y="207645"/>
                  </a:lnTo>
                  <a:lnTo>
                    <a:pt x="1021206" y="216789"/>
                  </a:lnTo>
                  <a:lnTo>
                    <a:pt x="1041273" y="241681"/>
                  </a:lnTo>
                  <a:lnTo>
                    <a:pt x="1041273" y="254000"/>
                  </a:lnTo>
                  <a:lnTo>
                    <a:pt x="970915" y="254000"/>
                  </a:lnTo>
                  <a:lnTo>
                    <a:pt x="970915" y="241681"/>
                  </a:lnTo>
                  <a:lnTo>
                    <a:pt x="975486" y="240411"/>
                  </a:lnTo>
                  <a:lnTo>
                    <a:pt x="979170" y="239014"/>
                  </a:lnTo>
                  <a:lnTo>
                    <a:pt x="990346" y="222123"/>
                  </a:lnTo>
                  <a:lnTo>
                    <a:pt x="990726" y="218312"/>
                  </a:lnTo>
                  <a:lnTo>
                    <a:pt x="990853" y="213360"/>
                  </a:lnTo>
                  <a:lnTo>
                    <a:pt x="990853" y="207391"/>
                  </a:lnTo>
                  <a:lnTo>
                    <a:pt x="990853" y="46482"/>
                  </a:lnTo>
                  <a:lnTo>
                    <a:pt x="990853" y="37084"/>
                  </a:lnTo>
                  <a:lnTo>
                    <a:pt x="990473" y="30607"/>
                  </a:lnTo>
                  <a:lnTo>
                    <a:pt x="989583" y="27178"/>
                  </a:lnTo>
                  <a:lnTo>
                    <a:pt x="988822" y="23749"/>
                  </a:lnTo>
                  <a:lnTo>
                    <a:pt x="987298" y="20828"/>
                  </a:lnTo>
                  <a:lnTo>
                    <a:pt x="984884" y="18669"/>
                  </a:lnTo>
                  <a:lnTo>
                    <a:pt x="982599" y="16383"/>
                  </a:lnTo>
                  <a:lnTo>
                    <a:pt x="977900" y="14224"/>
                  </a:lnTo>
                  <a:lnTo>
                    <a:pt x="970915" y="12319"/>
                  </a:lnTo>
                  <a:lnTo>
                    <a:pt x="970915" y="0"/>
                  </a:lnTo>
                  <a:close/>
                </a:path>
                <a:path w="1481454" h="257175">
                  <a:moveTo>
                    <a:pt x="255777" y="0"/>
                  </a:moveTo>
                  <a:lnTo>
                    <a:pt x="474725" y="0"/>
                  </a:lnTo>
                  <a:lnTo>
                    <a:pt x="474725" y="65278"/>
                  </a:lnTo>
                  <a:lnTo>
                    <a:pt x="449199" y="65278"/>
                  </a:lnTo>
                  <a:lnTo>
                    <a:pt x="446913" y="56896"/>
                  </a:lnTo>
                  <a:lnTo>
                    <a:pt x="445008" y="50673"/>
                  </a:lnTo>
                  <a:lnTo>
                    <a:pt x="443611" y="46736"/>
                  </a:lnTo>
                  <a:lnTo>
                    <a:pt x="442213" y="42672"/>
                  </a:lnTo>
                  <a:lnTo>
                    <a:pt x="440689" y="39370"/>
                  </a:lnTo>
                  <a:lnTo>
                    <a:pt x="439038" y="36576"/>
                  </a:lnTo>
                  <a:lnTo>
                    <a:pt x="437388" y="33782"/>
                  </a:lnTo>
                  <a:lnTo>
                    <a:pt x="435610" y="31496"/>
                  </a:lnTo>
                  <a:lnTo>
                    <a:pt x="419862" y="22606"/>
                  </a:lnTo>
                  <a:lnTo>
                    <a:pt x="416687" y="22098"/>
                  </a:lnTo>
                  <a:lnTo>
                    <a:pt x="412623" y="21717"/>
                  </a:lnTo>
                  <a:lnTo>
                    <a:pt x="407542" y="21717"/>
                  </a:lnTo>
                  <a:lnTo>
                    <a:pt x="394208" y="21717"/>
                  </a:lnTo>
                  <a:lnTo>
                    <a:pt x="394208" y="207264"/>
                  </a:lnTo>
                  <a:lnTo>
                    <a:pt x="394208" y="213868"/>
                  </a:lnTo>
                  <a:lnTo>
                    <a:pt x="394335" y="218821"/>
                  </a:lnTo>
                  <a:lnTo>
                    <a:pt x="394715" y="222250"/>
                  </a:lnTo>
                  <a:lnTo>
                    <a:pt x="395097" y="225679"/>
                  </a:lnTo>
                  <a:lnTo>
                    <a:pt x="395732" y="228346"/>
                  </a:lnTo>
                  <a:lnTo>
                    <a:pt x="396748" y="230505"/>
                  </a:lnTo>
                  <a:lnTo>
                    <a:pt x="397763" y="232664"/>
                  </a:lnTo>
                  <a:lnTo>
                    <a:pt x="398907" y="234315"/>
                  </a:lnTo>
                  <a:lnTo>
                    <a:pt x="400430" y="235585"/>
                  </a:lnTo>
                  <a:lnTo>
                    <a:pt x="401827" y="236982"/>
                  </a:lnTo>
                  <a:lnTo>
                    <a:pt x="416687" y="241681"/>
                  </a:lnTo>
                  <a:lnTo>
                    <a:pt x="416687" y="254000"/>
                  </a:lnTo>
                  <a:lnTo>
                    <a:pt x="313944" y="254000"/>
                  </a:lnTo>
                  <a:lnTo>
                    <a:pt x="313944" y="241681"/>
                  </a:lnTo>
                  <a:lnTo>
                    <a:pt x="319150" y="240792"/>
                  </a:lnTo>
                  <a:lnTo>
                    <a:pt x="323341" y="239649"/>
                  </a:lnTo>
                  <a:lnTo>
                    <a:pt x="326389" y="238252"/>
                  </a:lnTo>
                  <a:lnTo>
                    <a:pt x="329438" y="236855"/>
                  </a:lnTo>
                  <a:lnTo>
                    <a:pt x="331597" y="234823"/>
                  </a:lnTo>
                  <a:lnTo>
                    <a:pt x="333121" y="232156"/>
                  </a:lnTo>
                  <a:lnTo>
                    <a:pt x="334645" y="229616"/>
                  </a:lnTo>
                  <a:lnTo>
                    <a:pt x="335534" y="226314"/>
                  </a:lnTo>
                  <a:lnTo>
                    <a:pt x="335914" y="222250"/>
                  </a:lnTo>
                  <a:lnTo>
                    <a:pt x="336296" y="218186"/>
                  </a:lnTo>
                  <a:lnTo>
                    <a:pt x="336423" y="213233"/>
                  </a:lnTo>
                  <a:lnTo>
                    <a:pt x="336423" y="207264"/>
                  </a:lnTo>
                  <a:lnTo>
                    <a:pt x="336423" y="21717"/>
                  </a:lnTo>
                  <a:lnTo>
                    <a:pt x="321437" y="21717"/>
                  </a:lnTo>
                  <a:lnTo>
                    <a:pt x="313944" y="21717"/>
                  </a:lnTo>
                  <a:lnTo>
                    <a:pt x="308228" y="22606"/>
                  </a:lnTo>
                  <a:lnTo>
                    <a:pt x="304291" y="24384"/>
                  </a:lnTo>
                  <a:lnTo>
                    <a:pt x="300354" y="26162"/>
                  </a:lnTo>
                  <a:lnTo>
                    <a:pt x="296925" y="28829"/>
                  </a:lnTo>
                  <a:lnTo>
                    <a:pt x="281177" y="65278"/>
                  </a:lnTo>
                  <a:lnTo>
                    <a:pt x="255777" y="65278"/>
                  </a:lnTo>
                  <a:lnTo>
                    <a:pt x="255777" y="0"/>
                  </a:lnTo>
                  <a:close/>
                </a:path>
                <a:path w="1481454" h="257175">
                  <a:moveTo>
                    <a:pt x="0" y="0"/>
                  </a:moveTo>
                  <a:lnTo>
                    <a:pt x="97662" y="0"/>
                  </a:lnTo>
                  <a:lnTo>
                    <a:pt x="97662" y="12319"/>
                  </a:lnTo>
                  <a:lnTo>
                    <a:pt x="92583" y="13589"/>
                  </a:lnTo>
                  <a:lnTo>
                    <a:pt x="88900" y="15112"/>
                  </a:lnTo>
                  <a:lnTo>
                    <a:pt x="86487" y="16637"/>
                  </a:lnTo>
                  <a:lnTo>
                    <a:pt x="84074" y="18161"/>
                  </a:lnTo>
                  <a:lnTo>
                    <a:pt x="82169" y="20066"/>
                  </a:lnTo>
                  <a:lnTo>
                    <a:pt x="81025" y="22352"/>
                  </a:lnTo>
                  <a:lnTo>
                    <a:pt x="79755" y="24511"/>
                  </a:lnTo>
                  <a:lnTo>
                    <a:pt x="78866" y="27432"/>
                  </a:lnTo>
                  <a:lnTo>
                    <a:pt x="78359" y="31115"/>
                  </a:lnTo>
                  <a:lnTo>
                    <a:pt x="77850" y="34671"/>
                  </a:lnTo>
                  <a:lnTo>
                    <a:pt x="77597" y="39878"/>
                  </a:lnTo>
                  <a:lnTo>
                    <a:pt x="77597" y="46862"/>
                  </a:lnTo>
                  <a:lnTo>
                    <a:pt x="77597" y="169672"/>
                  </a:lnTo>
                  <a:lnTo>
                    <a:pt x="77716" y="176841"/>
                  </a:lnTo>
                  <a:lnTo>
                    <a:pt x="86233" y="217170"/>
                  </a:lnTo>
                  <a:lnTo>
                    <a:pt x="89535" y="223012"/>
                  </a:lnTo>
                  <a:lnTo>
                    <a:pt x="94107" y="227457"/>
                  </a:lnTo>
                  <a:lnTo>
                    <a:pt x="99949" y="230505"/>
                  </a:lnTo>
                  <a:lnTo>
                    <a:pt x="105790" y="233553"/>
                  </a:lnTo>
                  <a:lnTo>
                    <a:pt x="113284" y="235204"/>
                  </a:lnTo>
                  <a:lnTo>
                    <a:pt x="122427" y="235204"/>
                  </a:lnTo>
                  <a:lnTo>
                    <a:pt x="161289" y="215392"/>
                  </a:lnTo>
                  <a:lnTo>
                    <a:pt x="167639" y="165354"/>
                  </a:lnTo>
                  <a:lnTo>
                    <a:pt x="167639" y="46736"/>
                  </a:lnTo>
                  <a:lnTo>
                    <a:pt x="167639" y="37337"/>
                  </a:lnTo>
                  <a:lnTo>
                    <a:pt x="161671" y="18415"/>
                  </a:lnTo>
                  <a:lnTo>
                    <a:pt x="159385" y="16129"/>
                  </a:lnTo>
                  <a:lnTo>
                    <a:pt x="154812" y="14097"/>
                  </a:lnTo>
                  <a:lnTo>
                    <a:pt x="147954" y="12319"/>
                  </a:lnTo>
                  <a:lnTo>
                    <a:pt x="147954" y="0"/>
                  </a:lnTo>
                  <a:lnTo>
                    <a:pt x="229742" y="0"/>
                  </a:lnTo>
                  <a:lnTo>
                    <a:pt x="229742" y="12319"/>
                  </a:lnTo>
                  <a:lnTo>
                    <a:pt x="225298" y="13462"/>
                  </a:lnTo>
                  <a:lnTo>
                    <a:pt x="221741" y="14859"/>
                  </a:lnTo>
                  <a:lnTo>
                    <a:pt x="219201" y="16256"/>
                  </a:lnTo>
                  <a:lnTo>
                    <a:pt x="216535" y="17653"/>
                  </a:lnTo>
                  <a:lnTo>
                    <a:pt x="214629" y="19685"/>
                  </a:lnTo>
                  <a:lnTo>
                    <a:pt x="213233" y="22225"/>
                  </a:lnTo>
                  <a:lnTo>
                    <a:pt x="211836" y="24765"/>
                  </a:lnTo>
                  <a:lnTo>
                    <a:pt x="210947" y="27940"/>
                  </a:lnTo>
                  <a:lnTo>
                    <a:pt x="210692" y="31877"/>
                  </a:lnTo>
                  <a:lnTo>
                    <a:pt x="210312" y="35814"/>
                  </a:lnTo>
                  <a:lnTo>
                    <a:pt x="210058" y="40767"/>
                  </a:lnTo>
                  <a:lnTo>
                    <a:pt x="210058" y="46736"/>
                  </a:lnTo>
                  <a:lnTo>
                    <a:pt x="210058" y="162941"/>
                  </a:lnTo>
                  <a:lnTo>
                    <a:pt x="209821" y="174009"/>
                  </a:lnTo>
                  <a:lnTo>
                    <a:pt x="201596" y="215868"/>
                  </a:lnTo>
                  <a:lnTo>
                    <a:pt x="175387" y="244856"/>
                  </a:lnTo>
                  <a:lnTo>
                    <a:pt x="133873" y="256238"/>
                  </a:lnTo>
                  <a:lnTo>
                    <a:pt x="116712" y="256921"/>
                  </a:lnTo>
                  <a:lnTo>
                    <a:pt x="103995" y="256585"/>
                  </a:lnTo>
                  <a:lnTo>
                    <a:pt x="63367" y="248360"/>
                  </a:lnTo>
                  <a:lnTo>
                    <a:pt x="32432" y="222615"/>
                  </a:lnTo>
                  <a:lnTo>
                    <a:pt x="20274" y="179165"/>
                  </a:lnTo>
                  <a:lnTo>
                    <a:pt x="19938" y="167259"/>
                  </a:lnTo>
                  <a:lnTo>
                    <a:pt x="19938" y="46862"/>
                  </a:lnTo>
                  <a:lnTo>
                    <a:pt x="19938" y="41021"/>
                  </a:lnTo>
                  <a:lnTo>
                    <a:pt x="19812" y="36195"/>
                  </a:lnTo>
                  <a:lnTo>
                    <a:pt x="19430" y="32131"/>
                  </a:lnTo>
                  <a:lnTo>
                    <a:pt x="19176" y="28194"/>
                  </a:lnTo>
                  <a:lnTo>
                    <a:pt x="18414" y="25019"/>
                  </a:lnTo>
                  <a:lnTo>
                    <a:pt x="17017" y="22479"/>
                  </a:lnTo>
                  <a:lnTo>
                    <a:pt x="15748" y="20066"/>
                  </a:lnTo>
                  <a:lnTo>
                    <a:pt x="13715" y="18034"/>
                  </a:lnTo>
                  <a:lnTo>
                    <a:pt x="11049" y="16510"/>
                  </a:lnTo>
                  <a:lnTo>
                    <a:pt x="8382" y="14859"/>
                  </a:lnTo>
                  <a:lnTo>
                    <a:pt x="4699" y="13462"/>
                  </a:lnTo>
                  <a:lnTo>
                    <a:pt x="0" y="12319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20515" y="663574"/>
              <a:ext cx="1526794" cy="26898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65937" y="658748"/>
              <a:ext cx="7141845" cy="346710"/>
            </a:xfrm>
            <a:custGeom>
              <a:avLst/>
              <a:gdLst/>
              <a:ahLst/>
              <a:cxnLst/>
              <a:rect l="l" t="t" r="r" b="b"/>
              <a:pathLst>
                <a:path w="7141845" h="346709">
                  <a:moveTo>
                    <a:pt x="3074517" y="12318"/>
                  </a:moveTo>
                  <a:lnTo>
                    <a:pt x="3172180" y="12318"/>
                  </a:lnTo>
                  <a:lnTo>
                    <a:pt x="3172180" y="24637"/>
                  </a:lnTo>
                  <a:lnTo>
                    <a:pt x="3167735" y="25780"/>
                  </a:lnTo>
                  <a:lnTo>
                    <a:pt x="3164179" y="27177"/>
                  </a:lnTo>
                  <a:lnTo>
                    <a:pt x="3161512" y="28575"/>
                  </a:lnTo>
                  <a:lnTo>
                    <a:pt x="3158972" y="29972"/>
                  </a:lnTo>
                  <a:lnTo>
                    <a:pt x="3156940" y="32003"/>
                  </a:lnTo>
                  <a:lnTo>
                    <a:pt x="3155543" y="34416"/>
                  </a:lnTo>
                  <a:lnTo>
                    <a:pt x="3154019" y="36956"/>
                  </a:lnTo>
                  <a:lnTo>
                    <a:pt x="3153130" y="40131"/>
                  </a:lnTo>
                  <a:lnTo>
                    <a:pt x="3152749" y="44068"/>
                  </a:lnTo>
                  <a:lnTo>
                    <a:pt x="3152241" y="48005"/>
                  </a:lnTo>
                  <a:lnTo>
                    <a:pt x="3151987" y="52831"/>
                  </a:lnTo>
                  <a:lnTo>
                    <a:pt x="3151987" y="58800"/>
                  </a:lnTo>
                  <a:lnTo>
                    <a:pt x="3151987" y="244093"/>
                  </a:lnTo>
                  <a:lnTo>
                    <a:pt x="3188182" y="244093"/>
                  </a:lnTo>
                  <a:lnTo>
                    <a:pt x="3195294" y="244093"/>
                  </a:lnTo>
                  <a:lnTo>
                    <a:pt x="3201136" y="242950"/>
                  </a:lnTo>
                  <a:lnTo>
                    <a:pt x="3205454" y="240791"/>
                  </a:lnTo>
                  <a:lnTo>
                    <a:pt x="3209772" y="238505"/>
                  </a:lnTo>
                  <a:lnTo>
                    <a:pt x="3213582" y="235076"/>
                  </a:lnTo>
                  <a:lnTo>
                    <a:pt x="3216630" y="230504"/>
                  </a:lnTo>
                  <a:lnTo>
                    <a:pt x="3219805" y="225805"/>
                  </a:lnTo>
                  <a:lnTo>
                    <a:pt x="3222599" y="219710"/>
                  </a:lnTo>
                  <a:lnTo>
                    <a:pt x="3224885" y="212216"/>
                  </a:lnTo>
                  <a:lnTo>
                    <a:pt x="3227171" y="204724"/>
                  </a:lnTo>
                  <a:lnTo>
                    <a:pt x="3228949" y="197738"/>
                  </a:lnTo>
                  <a:lnTo>
                    <a:pt x="3230346" y="191135"/>
                  </a:lnTo>
                  <a:lnTo>
                    <a:pt x="3255873" y="191135"/>
                  </a:lnTo>
                  <a:lnTo>
                    <a:pt x="3251809" y="266318"/>
                  </a:lnTo>
                  <a:lnTo>
                    <a:pt x="3074517" y="266318"/>
                  </a:lnTo>
                  <a:lnTo>
                    <a:pt x="3074517" y="254000"/>
                  </a:lnTo>
                  <a:lnTo>
                    <a:pt x="3079089" y="252729"/>
                  </a:lnTo>
                  <a:lnTo>
                    <a:pt x="3082645" y="251333"/>
                  </a:lnTo>
                  <a:lnTo>
                    <a:pt x="3094329" y="225298"/>
                  </a:lnTo>
                  <a:lnTo>
                    <a:pt x="3094329" y="219328"/>
                  </a:lnTo>
                  <a:lnTo>
                    <a:pt x="3094329" y="59181"/>
                  </a:lnTo>
                  <a:lnTo>
                    <a:pt x="3094329" y="53339"/>
                  </a:lnTo>
                  <a:lnTo>
                    <a:pt x="3094202" y="48513"/>
                  </a:lnTo>
                  <a:lnTo>
                    <a:pt x="3085566" y="28828"/>
                  </a:lnTo>
                  <a:lnTo>
                    <a:pt x="3082899" y="27177"/>
                  </a:lnTo>
                  <a:lnTo>
                    <a:pt x="3079216" y="25780"/>
                  </a:lnTo>
                  <a:lnTo>
                    <a:pt x="3074517" y="24637"/>
                  </a:lnTo>
                  <a:lnTo>
                    <a:pt x="3074517" y="12318"/>
                  </a:lnTo>
                  <a:close/>
                </a:path>
                <a:path w="7141845" h="346709">
                  <a:moveTo>
                    <a:pt x="2035149" y="12318"/>
                  </a:moveTo>
                  <a:lnTo>
                    <a:pt x="2214981" y="12318"/>
                  </a:lnTo>
                  <a:lnTo>
                    <a:pt x="2214981" y="71500"/>
                  </a:lnTo>
                  <a:lnTo>
                    <a:pt x="2189454" y="71500"/>
                  </a:lnTo>
                  <a:lnTo>
                    <a:pt x="2186523" y="63359"/>
                  </a:lnTo>
                  <a:lnTo>
                    <a:pt x="2183818" y="56657"/>
                  </a:lnTo>
                  <a:lnTo>
                    <a:pt x="2168880" y="37718"/>
                  </a:lnTo>
                  <a:lnTo>
                    <a:pt x="2164943" y="35305"/>
                  </a:lnTo>
                  <a:lnTo>
                    <a:pt x="2158085" y="34036"/>
                  </a:lnTo>
                  <a:lnTo>
                    <a:pt x="2148560" y="34036"/>
                  </a:lnTo>
                  <a:lnTo>
                    <a:pt x="2112619" y="34036"/>
                  </a:lnTo>
                  <a:lnTo>
                    <a:pt x="2112619" y="128777"/>
                  </a:lnTo>
                  <a:lnTo>
                    <a:pt x="2136495" y="128777"/>
                  </a:lnTo>
                  <a:lnTo>
                    <a:pt x="2142337" y="128777"/>
                  </a:lnTo>
                  <a:lnTo>
                    <a:pt x="2146782" y="127888"/>
                  </a:lnTo>
                  <a:lnTo>
                    <a:pt x="2149957" y="126111"/>
                  </a:lnTo>
                  <a:lnTo>
                    <a:pt x="2153132" y="124333"/>
                  </a:lnTo>
                  <a:lnTo>
                    <a:pt x="2162911" y="99187"/>
                  </a:lnTo>
                  <a:lnTo>
                    <a:pt x="2183993" y="99187"/>
                  </a:lnTo>
                  <a:lnTo>
                    <a:pt x="2183993" y="180339"/>
                  </a:lnTo>
                  <a:lnTo>
                    <a:pt x="2162911" y="180339"/>
                  </a:lnTo>
                  <a:lnTo>
                    <a:pt x="2161387" y="172465"/>
                  </a:lnTo>
                  <a:lnTo>
                    <a:pt x="2159609" y="166497"/>
                  </a:lnTo>
                  <a:lnTo>
                    <a:pt x="2157450" y="162178"/>
                  </a:lnTo>
                  <a:lnTo>
                    <a:pt x="2155418" y="157861"/>
                  </a:lnTo>
                  <a:lnTo>
                    <a:pt x="2152751" y="154939"/>
                  </a:lnTo>
                  <a:lnTo>
                    <a:pt x="2149703" y="153162"/>
                  </a:lnTo>
                  <a:lnTo>
                    <a:pt x="2146655" y="151384"/>
                  </a:lnTo>
                  <a:lnTo>
                    <a:pt x="2142210" y="150495"/>
                  </a:lnTo>
                  <a:lnTo>
                    <a:pt x="2136495" y="150495"/>
                  </a:lnTo>
                  <a:lnTo>
                    <a:pt x="2112619" y="150495"/>
                  </a:lnTo>
                  <a:lnTo>
                    <a:pt x="2112619" y="219583"/>
                  </a:lnTo>
                  <a:lnTo>
                    <a:pt x="2112619" y="226187"/>
                  </a:lnTo>
                  <a:lnTo>
                    <a:pt x="2112873" y="231139"/>
                  </a:lnTo>
                  <a:lnTo>
                    <a:pt x="2113254" y="234568"/>
                  </a:lnTo>
                  <a:lnTo>
                    <a:pt x="2113635" y="237998"/>
                  </a:lnTo>
                  <a:lnTo>
                    <a:pt x="2114270" y="240664"/>
                  </a:lnTo>
                  <a:lnTo>
                    <a:pt x="2115286" y="242824"/>
                  </a:lnTo>
                  <a:lnTo>
                    <a:pt x="2116302" y="244983"/>
                  </a:lnTo>
                  <a:lnTo>
                    <a:pt x="2117445" y="246634"/>
                  </a:lnTo>
                  <a:lnTo>
                    <a:pt x="2118969" y="247903"/>
                  </a:lnTo>
                  <a:lnTo>
                    <a:pt x="2120366" y="249300"/>
                  </a:lnTo>
                  <a:lnTo>
                    <a:pt x="2122271" y="250443"/>
                  </a:lnTo>
                  <a:lnTo>
                    <a:pt x="2124811" y="251460"/>
                  </a:lnTo>
                  <a:lnTo>
                    <a:pt x="2127351" y="252475"/>
                  </a:lnTo>
                  <a:lnTo>
                    <a:pt x="2130907" y="253364"/>
                  </a:lnTo>
                  <a:lnTo>
                    <a:pt x="2135225" y="254000"/>
                  </a:lnTo>
                  <a:lnTo>
                    <a:pt x="2135225" y="266318"/>
                  </a:lnTo>
                  <a:lnTo>
                    <a:pt x="2035149" y="266318"/>
                  </a:lnTo>
                  <a:lnTo>
                    <a:pt x="2035149" y="254000"/>
                  </a:lnTo>
                  <a:lnTo>
                    <a:pt x="2039721" y="252856"/>
                  </a:lnTo>
                  <a:lnTo>
                    <a:pt x="2043277" y="251587"/>
                  </a:lnTo>
                  <a:lnTo>
                    <a:pt x="2045944" y="250062"/>
                  </a:lnTo>
                  <a:lnTo>
                    <a:pt x="2048611" y="248538"/>
                  </a:lnTo>
                  <a:lnTo>
                    <a:pt x="2050643" y="246634"/>
                  </a:lnTo>
                  <a:lnTo>
                    <a:pt x="2051913" y="243966"/>
                  </a:lnTo>
                  <a:lnTo>
                    <a:pt x="2053183" y="241426"/>
                  </a:lnTo>
                  <a:lnTo>
                    <a:pt x="2054072" y="238251"/>
                  </a:lnTo>
                  <a:lnTo>
                    <a:pt x="2054453" y="234314"/>
                  </a:lnTo>
                  <a:lnTo>
                    <a:pt x="2054834" y="230250"/>
                  </a:lnTo>
                  <a:lnTo>
                    <a:pt x="2054961" y="225298"/>
                  </a:lnTo>
                  <a:lnTo>
                    <a:pt x="2054961" y="219328"/>
                  </a:lnTo>
                  <a:lnTo>
                    <a:pt x="2054961" y="59181"/>
                  </a:lnTo>
                  <a:lnTo>
                    <a:pt x="2054961" y="53339"/>
                  </a:lnTo>
                  <a:lnTo>
                    <a:pt x="2054834" y="48513"/>
                  </a:lnTo>
                  <a:lnTo>
                    <a:pt x="2046198" y="28828"/>
                  </a:lnTo>
                  <a:lnTo>
                    <a:pt x="2043531" y="27177"/>
                  </a:lnTo>
                  <a:lnTo>
                    <a:pt x="2039848" y="25780"/>
                  </a:lnTo>
                  <a:lnTo>
                    <a:pt x="2035149" y="24637"/>
                  </a:lnTo>
                  <a:lnTo>
                    <a:pt x="2035149" y="12318"/>
                  </a:lnTo>
                  <a:close/>
                </a:path>
                <a:path w="7141845" h="346709">
                  <a:moveTo>
                    <a:pt x="1179550" y="12318"/>
                  </a:moveTo>
                  <a:lnTo>
                    <a:pt x="1254861" y="12318"/>
                  </a:lnTo>
                  <a:lnTo>
                    <a:pt x="1320774" y="126746"/>
                  </a:lnTo>
                  <a:lnTo>
                    <a:pt x="1341586" y="165054"/>
                  </a:lnTo>
                  <a:lnTo>
                    <a:pt x="1354302" y="190753"/>
                  </a:lnTo>
                  <a:lnTo>
                    <a:pt x="1357223" y="190753"/>
                  </a:lnTo>
                  <a:lnTo>
                    <a:pt x="1356316" y="167983"/>
                  </a:lnTo>
                  <a:lnTo>
                    <a:pt x="1355683" y="144224"/>
                  </a:lnTo>
                  <a:lnTo>
                    <a:pt x="1355312" y="119441"/>
                  </a:lnTo>
                  <a:lnTo>
                    <a:pt x="1355191" y="93599"/>
                  </a:lnTo>
                  <a:lnTo>
                    <a:pt x="1355191" y="59054"/>
                  </a:lnTo>
                  <a:lnTo>
                    <a:pt x="1355191" y="50926"/>
                  </a:lnTo>
                  <a:lnTo>
                    <a:pt x="1354937" y="45085"/>
                  </a:lnTo>
                  <a:lnTo>
                    <a:pt x="1354302" y="41528"/>
                  </a:lnTo>
                  <a:lnTo>
                    <a:pt x="1353667" y="37973"/>
                  </a:lnTo>
                  <a:lnTo>
                    <a:pt x="1352651" y="35178"/>
                  </a:lnTo>
                  <a:lnTo>
                    <a:pt x="1351381" y="33400"/>
                  </a:lnTo>
                  <a:lnTo>
                    <a:pt x="1350111" y="31496"/>
                  </a:lnTo>
                  <a:lnTo>
                    <a:pt x="1335252" y="24637"/>
                  </a:lnTo>
                  <a:lnTo>
                    <a:pt x="1335252" y="12318"/>
                  </a:lnTo>
                  <a:lnTo>
                    <a:pt x="1405610" y="12318"/>
                  </a:lnTo>
                  <a:lnTo>
                    <a:pt x="1405610" y="24637"/>
                  </a:lnTo>
                  <a:lnTo>
                    <a:pt x="1400657" y="26162"/>
                  </a:lnTo>
                  <a:lnTo>
                    <a:pt x="1397101" y="27559"/>
                  </a:lnTo>
                  <a:lnTo>
                    <a:pt x="1395069" y="28701"/>
                  </a:lnTo>
                  <a:lnTo>
                    <a:pt x="1393037" y="29845"/>
                  </a:lnTo>
                  <a:lnTo>
                    <a:pt x="1391259" y="31241"/>
                  </a:lnTo>
                  <a:lnTo>
                    <a:pt x="1389862" y="33147"/>
                  </a:lnTo>
                  <a:lnTo>
                    <a:pt x="1388465" y="35051"/>
                  </a:lnTo>
                  <a:lnTo>
                    <a:pt x="1387322" y="37846"/>
                  </a:lnTo>
                  <a:lnTo>
                    <a:pt x="1386687" y="41655"/>
                  </a:lnTo>
                  <a:lnTo>
                    <a:pt x="1385925" y="45465"/>
                  </a:lnTo>
                  <a:lnTo>
                    <a:pt x="1385544" y="51180"/>
                  </a:lnTo>
                  <a:lnTo>
                    <a:pt x="1385544" y="59054"/>
                  </a:lnTo>
                  <a:lnTo>
                    <a:pt x="1385544" y="266318"/>
                  </a:lnTo>
                  <a:lnTo>
                    <a:pt x="1338300" y="266318"/>
                  </a:lnTo>
                  <a:lnTo>
                    <a:pt x="1254607" y="121538"/>
                  </a:lnTo>
                  <a:lnTo>
                    <a:pt x="1246680" y="107656"/>
                  </a:lnTo>
                  <a:lnTo>
                    <a:pt x="1239859" y="95345"/>
                  </a:lnTo>
                  <a:lnTo>
                    <a:pt x="1234158" y="84605"/>
                  </a:lnTo>
                  <a:lnTo>
                    <a:pt x="1229588" y="75437"/>
                  </a:lnTo>
                  <a:lnTo>
                    <a:pt x="1227937" y="75437"/>
                  </a:lnTo>
                  <a:lnTo>
                    <a:pt x="1228771" y="95706"/>
                  </a:lnTo>
                  <a:lnTo>
                    <a:pt x="1229366" y="116522"/>
                  </a:lnTo>
                  <a:lnTo>
                    <a:pt x="1229723" y="137910"/>
                  </a:lnTo>
                  <a:lnTo>
                    <a:pt x="1229842" y="159892"/>
                  </a:lnTo>
                  <a:lnTo>
                    <a:pt x="1229842" y="219710"/>
                  </a:lnTo>
                  <a:lnTo>
                    <a:pt x="1229842" y="229108"/>
                  </a:lnTo>
                  <a:lnTo>
                    <a:pt x="1230223" y="235585"/>
                  </a:lnTo>
                  <a:lnTo>
                    <a:pt x="1231239" y="239267"/>
                  </a:lnTo>
                  <a:lnTo>
                    <a:pt x="1232128" y="242950"/>
                  </a:lnTo>
                  <a:lnTo>
                    <a:pt x="1249908" y="254000"/>
                  </a:lnTo>
                  <a:lnTo>
                    <a:pt x="1249908" y="266318"/>
                  </a:lnTo>
                  <a:lnTo>
                    <a:pt x="1179550" y="266318"/>
                  </a:lnTo>
                  <a:lnTo>
                    <a:pt x="1179550" y="254000"/>
                  </a:lnTo>
                  <a:lnTo>
                    <a:pt x="1184122" y="252729"/>
                  </a:lnTo>
                  <a:lnTo>
                    <a:pt x="1187805" y="251333"/>
                  </a:lnTo>
                  <a:lnTo>
                    <a:pt x="1199489" y="225551"/>
                  </a:lnTo>
                  <a:lnTo>
                    <a:pt x="1199489" y="219710"/>
                  </a:lnTo>
                  <a:lnTo>
                    <a:pt x="1199489" y="58800"/>
                  </a:lnTo>
                  <a:lnTo>
                    <a:pt x="1199489" y="49529"/>
                  </a:lnTo>
                  <a:lnTo>
                    <a:pt x="1199108" y="43052"/>
                  </a:lnTo>
                  <a:lnTo>
                    <a:pt x="1198219" y="39624"/>
                  </a:lnTo>
                  <a:lnTo>
                    <a:pt x="1197457" y="36067"/>
                  </a:lnTo>
                  <a:lnTo>
                    <a:pt x="1179550" y="24637"/>
                  </a:lnTo>
                  <a:lnTo>
                    <a:pt x="1179550" y="12318"/>
                  </a:lnTo>
                  <a:close/>
                </a:path>
                <a:path w="7141845" h="346709">
                  <a:moveTo>
                    <a:pt x="1047597" y="12318"/>
                  </a:moveTo>
                  <a:lnTo>
                    <a:pt x="1145260" y="12318"/>
                  </a:lnTo>
                  <a:lnTo>
                    <a:pt x="1145260" y="24637"/>
                  </a:lnTo>
                  <a:lnTo>
                    <a:pt x="1140180" y="25908"/>
                  </a:lnTo>
                  <a:lnTo>
                    <a:pt x="1136370" y="27431"/>
                  </a:lnTo>
                  <a:lnTo>
                    <a:pt x="1133957" y="28955"/>
                  </a:lnTo>
                  <a:lnTo>
                    <a:pt x="1131544" y="30479"/>
                  </a:lnTo>
                  <a:lnTo>
                    <a:pt x="1129766" y="32385"/>
                  </a:lnTo>
                  <a:lnTo>
                    <a:pt x="1128496" y="34671"/>
                  </a:lnTo>
                  <a:lnTo>
                    <a:pt x="1127226" y="36829"/>
                  </a:lnTo>
                  <a:lnTo>
                    <a:pt x="1126337" y="39750"/>
                  </a:lnTo>
                  <a:lnTo>
                    <a:pt x="1125829" y="43434"/>
                  </a:lnTo>
                  <a:lnTo>
                    <a:pt x="1125321" y="46989"/>
                  </a:lnTo>
                  <a:lnTo>
                    <a:pt x="1125067" y="52197"/>
                  </a:lnTo>
                  <a:lnTo>
                    <a:pt x="1125067" y="59181"/>
                  </a:lnTo>
                  <a:lnTo>
                    <a:pt x="1125067" y="219583"/>
                  </a:lnTo>
                  <a:lnTo>
                    <a:pt x="1125067" y="223900"/>
                  </a:lnTo>
                  <a:lnTo>
                    <a:pt x="1125194" y="227964"/>
                  </a:lnTo>
                  <a:lnTo>
                    <a:pt x="1125448" y="231648"/>
                  </a:lnTo>
                  <a:lnTo>
                    <a:pt x="1125702" y="235330"/>
                  </a:lnTo>
                  <a:lnTo>
                    <a:pt x="1126210" y="238378"/>
                  </a:lnTo>
                  <a:lnTo>
                    <a:pt x="1145260" y="254000"/>
                  </a:lnTo>
                  <a:lnTo>
                    <a:pt x="1145260" y="266318"/>
                  </a:lnTo>
                  <a:lnTo>
                    <a:pt x="1047597" y="266318"/>
                  </a:lnTo>
                  <a:lnTo>
                    <a:pt x="1047597" y="254000"/>
                  </a:lnTo>
                  <a:lnTo>
                    <a:pt x="1052169" y="252729"/>
                  </a:lnTo>
                  <a:lnTo>
                    <a:pt x="1055725" y="251460"/>
                  </a:lnTo>
                  <a:lnTo>
                    <a:pt x="1058392" y="249936"/>
                  </a:lnTo>
                  <a:lnTo>
                    <a:pt x="1061059" y="248538"/>
                  </a:lnTo>
                  <a:lnTo>
                    <a:pt x="1063091" y="246634"/>
                  </a:lnTo>
                  <a:lnTo>
                    <a:pt x="1064361" y="243966"/>
                  </a:lnTo>
                  <a:lnTo>
                    <a:pt x="1065631" y="241426"/>
                  </a:lnTo>
                  <a:lnTo>
                    <a:pt x="1066520" y="238251"/>
                  </a:lnTo>
                  <a:lnTo>
                    <a:pt x="1066901" y="234314"/>
                  </a:lnTo>
                  <a:lnTo>
                    <a:pt x="1067282" y="230504"/>
                  </a:lnTo>
                  <a:lnTo>
                    <a:pt x="1067409" y="225551"/>
                  </a:lnTo>
                  <a:lnTo>
                    <a:pt x="1067409" y="219583"/>
                  </a:lnTo>
                  <a:lnTo>
                    <a:pt x="1067409" y="59054"/>
                  </a:lnTo>
                  <a:lnTo>
                    <a:pt x="1067409" y="53086"/>
                  </a:lnTo>
                  <a:lnTo>
                    <a:pt x="1067282" y="48133"/>
                  </a:lnTo>
                  <a:lnTo>
                    <a:pt x="1047597" y="24637"/>
                  </a:lnTo>
                  <a:lnTo>
                    <a:pt x="1047597" y="12318"/>
                  </a:lnTo>
                  <a:close/>
                </a:path>
                <a:path w="7141845" h="346709">
                  <a:moveTo>
                    <a:pt x="787882" y="12318"/>
                  </a:moveTo>
                  <a:lnTo>
                    <a:pt x="863193" y="12318"/>
                  </a:lnTo>
                  <a:lnTo>
                    <a:pt x="929106" y="126746"/>
                  </a:lnTo>
                  <a:lnTo>
                    <a:pt x="949918" y="165054"/>
                  </a:lnTo>
                  <a:lnTo>
                    <a:pt x="962634" y="190753"/>
                  </a:lnTo>
                  <a:lnTo>
                    <a:pt x="965555" y="190753"/>
                  </a:lnTo>
                  <a:lnTo>
                    <a:pt x="964648" y="167983"/>
                  </a:lnTo>
                  <a:lnTo>
                    <a:pt x="964015" y="144224"/>
                  </a:lnTo>
                  <a:lnTo>
                    <a:pt x="963644" y="119441"/>
                  </a:lnTo>
                  <a:lnTo>
                    <a:pt x="963523" y="93599"/>
                  </a:lnTo>
                  <a:lnTo>
                    <a:pt x="963523" y="59054"/>
                  </a:lnTo>
                  <a:lnTo>
                    <a:pt x="963523" y="50926"/>
                  </a:lnTo>
                  <a:lnTo>
                    <a:pt x="959713" y="33400"/>
                  </a:lnTo>
                  <a:lnTo>
                    <a:pt x="958443" y="31496"/>
                  </a:lnTo>
                  <a:lnTo>
                    <a:pt x="956665" y="29972"/>
                  </a:lnTo>
                  <a:lnTo>
                    <a:pt x="954506" y="28701"/>
                  </a:lnTo>
                  <a:lnTo>
                    <a:pt x="952347" y="27431"/>
                  </a:lnTo>
                  <a:lnTo>
                    <a:pt x="948664" y="26035"/>
                  </a:lnTo>
                  <a:lnTo>
                    <a:pt x="943584" y="24637"/>
                  </a:lnTo>
                  <a:lnTo>
                    <a:pt x="943584" y="12318"/>
                  </a:lnTo>
                  <a:lnTo>
                    <a:pt x="1013942" y="12318"/>
                  </a:lnTo>
                  <a:lnTo>
                    <a:pt x="1013942" y="24637"/>
                  </a:lnTo>
                  <a:lnTo>
                    <a:pt x="1008989" y="26162"/>
                  </a:lnTo>
                  <a:lnTo>
                    <a:pt x="1005433" y="27559"/>
                  </a:lnTo>
                  <a:lnTo>
                    <a:pt x="1003401" y="28701"/>
                  </a:lnTo>
                  <a:lnTo>
                    <a:pt x="1001369" y="29845"/>
                  </a:lnTo>
                  <a:lnTo>
                    <a:pt x="999591" y="31241"/>
                  </a:lnTo>
                  <a:lnTo>
                    <a:pt x="998194" y="33147"/>
                  </a:lnTo>
                  <a:lnTo>
                    <a:pt x="996797" y="35051"/>
                  </a:lnTo>
                  <a:lnTo>
                    <a:pt x="995654" y="37846"/>
                  </a:lnTo>
                  <a:lnTo>
                    <a:pt x="995019" y="41655"/>
                  </a:lnTo>
                  <a:lnTo>
                    <a:pt x="994257" y="45465"/>
                  </a:lnTo>
                  <a:lnTo>
                    <a:pt x="993876" y="51180"/>
                  </a:lnTo>
                  <a:lnTo>
                    <a:pt x="993876" y="59054"/>
                  </a:lnTo>
                  <a:lnTo>
                    <a:pt x="993876" y="266318"/>
                  </a:lnTo>
                  <a:lnTo>
                    <a:pt x="946632" y="266318"/>
                  </a:lnTo>
                  <a:lnTo>
                    <a:pt x="862939" y="121538"/>
                  </a:lnTo>
                  <a:lnTo>
                    <a:pt x="855012" y="107656"/>
                  </a:lnTo>
                  <a:lnTo>
                    <a:pt x="848191" y="95345"/>
                  </a:lnTo>
                  <a:lnTo>
                    <a:pt x="842490" y="84605"/>
                  </a:lnTo>
                  <a:lnTo>
                    <a:pt x="837920" y="75437"/>
                  </a:lnTo>
                  <a:lnTo>
                    <a:pt x="836269" y="75437"/>
                  </a:lnTo>
                  <a:lnTo>
                    <a:pt x="837103" y="95706"/>
                  </a:lnTo>
                  <a:lnTo>
                    <a:pt x="837698" y="116522"/>
                  </a:lnTo>
                  <a:lnTo>
                    <a:pt x="838055" y="137910"/>
                  </a:lnTo>
                  <a:lnTo>
                    <a:pt x="838174" y="159892"/>
                  </a:lnTo>
                  <a:lnTo>
                    <a:pt x="838174" y="219710"/>
                  </a:lnTo>
                  <a:lnTo>
                    <a:pt x="838174" y="229108"/>
                  </a:lnTo>
                  <a:lnTo>
                    <a:pt x="838555" y="235585"/>
                  </a:lnTo>
                  <a:lnTo>
                    <a:pt x="839571" y="239267"/>
                  </a:lnTo>
                  <a:lnTo>
                    <a:pt x="840460" y="242950"/>
                  </a:lnTo>
                  <a:lnTo>
                    <a:pt x="858240" y="254000"/>
                  </a:lnTo>
                  <a:lnTo>
                    <a:pt x="858240" y="266318"/>
                  </a:lnTo>
                  <a:lnTo>
                    <a:pt x="787882" y="266318"/>
                  </a:lnTo>
                  <a:lnTo>
                    <a:pt x="787882" y="254000"/>
                  </a:lnTo>
                  <a:lnTo>
                    <a:pt x="792454" y="252729"/>
                  </a:lnTo>
                  <a:lnTo>
                    <a:pt x="796137" y="251333"/>
                  </a:lnTo>
                  <a:lnTo>
                    <a:pt x="807821" y="225551"/>
                  </a:lnTo>
                  <a:lnTo>
                    <a:pt x="807821" y="219710"/>
                  </a:lnTo>
                  <a:lnTo>
                    <a:pt x="807821" y="58800"/>
                  </a:lnTo>
                  <a:lnTo>
                    <a:pt x="807821" y="49529"/>
                  </a:lnTo>
                  <a:lnTo>
                    <a:pt x="807440" y="43052"/>
                  </a:lnTo>
                  <a:lnTo>
                    <a:pt x="806551" y="39624"/>
                  </a:lnTo>
                  <a:lnTo>
                    <a:pt x="805789" y="36067"/>
                  </a:lnTo>
                  <a:lnTo>
                    <a:pt x="787882" y="24637"/>
                  </a:lnTo>
                  <a:lnTo>
                    <a:pt x="787882" y="12318"/>
                  </a:lnTo>
                  <a:close/>
                </a:path>
                <a:path w="7141845" h="346709">
                  <a:moveTo>
                    <a:pt x="323646" y="12318"/>
                  </a:moveTo>
                  <a:lnTo>
                    <a:pt x="508203" y="12318"/>
                  </a:lnTo>
                  <a:lnTo>
                    <a:pt x="508203" y="71500"/>
                  </a:lnTo>
                  <a:lnTo>
                    <a:pt x="482714" y="71500"/>
                  </a:lnTo>
                  <a:lnTo>
                    <a:pt x="479756" y="63359"/>
                  </a:lnTo>
                  <a:lnTo>
                    <a:pt x="477034" y="56657"/>
                  </a:lnTo>
                  <a:lnTo>
                    <a:pt x="451332" y="34036"/>
                  </a:lnTo>
                  <a:lnTo>
                    <a:pt x="441782" y="34036"/>
                  </a:lnTo>
                  <a:lnTo>
                    <a:pt x="401231" y="34036"/>
                  </a:lnTo>
                  <a:lnTo>
                    <a:pt x="401231" y="123443"/>
                  </a:lnTo>
                  <a:lnTo>
                    <a:pt x="425780" y="123443"/>
                  </a:lnTo>
                  <a:lnTo>
                    <a:pt x="431241" y="123443"/>
                  </a:lnTo>
                  <a:lnTo>
                    <a:pt x="435521" y="122554"/>
                  </a:lnTo>
                  <a:lnTo>
                    <a:pt x="438619" y="121030"/>
                  </a:lnTo>
                  <a:lnTo>
                    <a:pt x="441718" y="119506"/>
                  </a:lnTo>
                  <a:lnTo>
                    <a:pt x="444296" y="116966"/>
                  </a:lnTo>
                  <a:lnTo>
                    <a:pt x="446341" y="113284"/>
                  </a:lnTo>
                  <a:lnTo>
                    <a:pt x="448386" y="109727"/>
                  </a:lnTo>
                  <a:lnTo>
                    <a:pt x="450342" y="104139"/>
                  </a:lnTo>
                  <a:lnTo>
                    <a:pt x="452196" y="96647"/>
                  </a:lnTo>
                  <a:lnTo>
                    <a:pt x="473227" y="96647"/>
                  </a:lnTo>
                  <a:lnTo>
                    <a:pt x="473227" y="172085"/>
                  </a:lnTo>
                  <a:lnTo>
                    <a:pt x="452196" y="172085"/>
                  </a:lnTo>
                  <a:lnTo>
                    <a:pt x="450469" y="164973"/>
                  </a:lnTo>
                  <a:lnTo>
                    <a:pt x="448538" y="159385"/>
                  </a:lnTo>
                  <a:lnTo>
                    <a:pt x="446430" y="155701"/>
                  </a:lnTo>
                  <a:lnTo>
                    <a:pt x="444322" y="151891"/>
                  </a:lnTo>
                  <a:lnTo>
                    <a:pt x="441807" y="149225"/>
                  </a:lnTo>
                  <a:lnTo>
                    <a:pt x="438899" y="147574"/>
                  </a:lnTo>
                  <a:lnTo>
                    <a:pt x="435978" y="145923"/>
                  </a:lnTo>
                  <a:lnTo>
                    <a:pt x="431609" y="145161"/>
                  </a:lnTo>
                  <a:lnTo>
                    <a:pt x="425780" y="145161"/>
                  </a:lnTo>
                  <a:lnTo>
                    <a:pt x="401231" y="145161"/>
                  </a:lnTo>
                  <a:lnTo>
                    <a:pt x="401231" y="244475"/>
                  </a:lnTo>
                  <a:lnTo>
                    <a:pt x="441591" y="244475"/>
                  </a:lnTo>
                  <a:lnTo>
                    <a:pt x="445935" y="244475"/>
                  </a:lnTo>
                  <a:lnTo>
                    <a:pt x="476567" y="221234"/>
                  </a:lnTo>
                  <a:lnTo>
                    <a:pt x="484568" y="198374"/>
                  </a:lnTo>
                  <a:lnTo>
                    <a:pt x="510057" y="198374"/>
                  </a:lnTo>
                  <a:lnTo>
                    <a:pt x="506526" y="266318"/>
                  </a:lnTo>
                  <a:lnTo>
                    <a:pt x="323646" y="266318"/>
                  </a:lnTo>
                  <a:lnTo>
                    <a:pt x="323646" y="254000"/>
                  </a:lnTo>
                  <a:lnTo>
                    <a:pt x="328244" y="252729"/>
                  </a:lnTo>
                  <a:lnTo>
                    <a:pt x="331863" y="251460"/>
                  </a:lnTo>
                  <a:lnTo>
                    <a:pt x="334530" y="249936"/>
                  </a:lnTo>
                  <a:lnTo>
                    <a:pt x="337197" y="248538"/>
                  </a:lnTo>
                  <a:lnTo>
                    <a:pt x="339178" y="246634"/>
                  </a:lnTo>
                  <a:lnTo>
                    <a:pt x="340487" y="243966"/>
                  </a:lnTo>
                  <a:lnTo>
                    <a:pt x="341782" y="241426"/>
                  </a:lnTo>
                  <a:lnTo>
                    <a:pt x="342620" y="238251"/>
                  </a:lnTo>
                  <a:lnTo>
                    <a:pt x="343001" y="234314"/>
                  </a:lnTo>
                  <a:lnTo>
                    <a:pt x="343369" y="230504"/>
                  </a:lnTo>
                  <a:lnTo>
                    <a:pt x="343560" y="225551"/>
                  </a:lnTo>
                  <a:lnTo>
                    <a:pt x="343560" y="219583"/>
                  </a:lnTo>
                  <a:lnTo>
                    <a:pt x="343560" y="59181"/>
                  </a:lnTo>
                  <a:lnTo>
                    <a:pt x="343560" y="53339"/>
                  </a:lnTo>
                  <a:lnTo>
                    <a:pt x="343395" y="48513"/>
                  </a:lnTo>
                  <a:lnTo>
                    <a:pt x="334721" y="28828"/>
                  </a:lnTo>
                  <a:lnTo>
                    <a:pt x="332054" y="27177"/>
                  </a:lnTo>
                  <a:lnTo>
                    <a:pt x="328358" y="25780"/>
                  </a:lnTo>
                  <a:lnTo>
                    <a:pt x="323646" y="24637"/>
                  </a:lnTo>
                  <a:lnTo>
                    <a:pt x="323646" y="12318"/>
                  </a:lnTo>
                  <a:close/>
                </a:path>
                <a:path w="7141845" h="346709">
                  <a:moveTo>
                    <a:pt x="0" y="12318"/>
                  </a:moveTo>
                  <a:lnTo>
                    <a:pt x="92468" y="12318"/>
                  </a:lnTo>
                  <a:lnTo>
                    <a:pt x="143992" y="165100"/>
                  </a:lnTo>
                  <a:lnTo>
                    <a:pt x="199809" y="12318"/>
                  </a:lnTo>
                  <a:lnTo>
                    <a:pt x="287058" y="12318"/>
                  </a:lnTo>
                  <a:lnTo>
                    <a:pt x="287058" y="24637"/>
                  </a:lnTo>
                  <a:lnTo>
                    <a:pt x="280479" y="26415"/>
                  </a:lnTo>
                  <a:lnTo>
                    <a:pt x="276021" y="28448"/>
                  </a:lnTo>
                  <a:lnTo>
                    <a:pt x="273659" y="30606"/>
                  </a:lnTo>
                  <a:lnTo>
                    <a:pt x="271310" y="32765"/>
                  </a:lnTo>
                  <a:lnTo>
                    <a:pt x="269659" y="35687"/>
                  </a:lnTo>
                  <a:lnTo>
                    <a:pt x="268731" y="39370"/>
                  </a:lnTo>
                  <a:lnTo>
                    <a:pt x="267804" y="43052"/>
                  </a:lnTo>
                  <a:lnTo>
                    <a:pt x="267334" y="49529"/>
                  </a:lnTo>
                  <a:lnTo>
                    <a:pt x="267334" y="58800"/>
                  </a:lnTo>
                  <a:lnTo>
                    <a:pt x="267334" y="219710"/>
                  </a:lnTo>
                  <a:lnTo>
                    <a:pt x="267334" y="227329"/>
                  </a:lnTo>
                  <a:lnTo>
                    <a:pt x="267703" y="233299"/>
                  </a:lnTo>
                  <a:lnTo>
                    <a:pt x="268452" y="237743"/>
                  </a:lnTo>
                  <a:lnTo>
                    <a:pt x="269201" y="242062"/>
                  </a:lnTo>
                  <a:lnTo>
                    <a:pt x="270713" y="245490"/>
                  </a:lnTo>
                  <a:lnTo>
                    <a:pt x="273011" y="247776"/>
                  </a:lnTo>
                  <a:lnTo>
                    <a:pt x="275310" y="250062"/>
                  </a:lnTo>
                  <a:lnTo>
                    <a:pt x="279984" y="252095"/>
                  </a:lnTo>
                  <a:lnTo>
                    <a:pt x="287058" y="254000"/>
                  </a:lnTo>
                  <a:lnTo>
                    <a:pt x="287058" y="266318"/>
                  </a:lnTo>
                  <a:lnTo>
                    <a:pt x="191617" y="266318"/>
                  </a:lnTo>
                  <a:lnTo>
                    <a:pt x="191617" y="254000"/>
                  </a:lnTo>
                  <a:lnTo>
                    <a:pt x="197078" y="252475"/>
                  </a:lnTo>
                  <a:lnTo>
                    <a:pt x="200863" y="251205"/>
                  </a:lnTo>
                  <a:lnTo>
                    <a:pt x="202971" y="250062"/>
                  </a:lnTo>
                  <a:lnTo>
                    <a:pt x="205079" y="248920"/>
                  </a:lnTo>
                  <a:lnTo>
                    <a:pt x="206717" y="247523"/>
                  </a:lnTo>
                  <a:lnTo>
                    <a:pt x="207899" y="245745"/>
                  </a:lnTo>
                  <a:lnTo>
                    <a:pt x="209080" y="243966"/>
                  </a:lnTo>
                  <a:lnTo>
                    <a:pt x="209943" y="241173"/>
                  </a:lnTo>
                  <a:lnTo>
                    <a:pt x="210502" y="237489"/>
                  </a:lnTo>
                  <a:lnTo>
                    <a:pt x="211061" y="233806"/>
                  </a:lnTo>
                  <a:lnTo>
                    <a:pt x="211340" y="227837"/>
                  </a:lnTo>
                  <a:lnTo>
                    <a:pt x="211340" y="219328"/>
                  </a:lnTo>
                  <a:lnTo>
                    <a:pt x="211340" y="128270"/>
                  </a:lnTo>
                  <a:lnTo>
                    <a:pt x="212175" y="83183"/>
                  </a:lnTo>
                  <a:lnTo>
                    <a:pt x="213017" y="63626"/>
                  </a:lnTo>
                  <a:lnTo>
                    <a:pt x="209105" y="63626"/>
                  </a:lnTo>
                  <a:lnTo>
                    <a:pt x="194970" y="103886"/>
                  </a:lnTo>
                  <a:lnTo>
                    <a:pt x="145110" y="238125"/>
                  </a:lnTo>
                  <a:lnTo>
                    <a:pt x="112369" y="238125"/>
                  </a:lnTo>
                  <a:lnTo>
                    <a:pt x="59905" y="87249"/>
                  </a:lnTo>
                  <a:lnTo>
                    <a:pt x="57651" y="80869"/>
                  </a:lnTo>
                  <a:lnTo>
                    <a:pt x="55535" y="74501"/>
                  </a:lnTo>
                  <a:lnTo>
                    <a:pt x="53560" y="68157"/>
                  </a:lnTo>
                  <a:lnTo>
                    <a:pt x="51727" y="61849"/>
                  </a:lnTo>
                  <a:lnTo>
                    <a:pt x="48374" y="61849"/>
                  </a:lnTo>
                  <a:lnTo>
                    <a:pt x="49189" y="77876"/>
                  </a:lnTo>
                  <a:lnTo>
                    <a:pt x="49768" y="95297"/>
                  </a:lnTo>
                  <a:lnTo>
                    <a:pt x="50113" y="114123"/>
                  </a:lnTo>
                  <a:lnTo>
                    <a:pt x="50228" y="134365"/>
                  </a:lnTo>
                  <a:lnTo>
                    <a:pt x="50228" y="219963"/>
                  </a:lnTo>
                  <a:lnTo>
                    <a:pt x="50228" y="229108"/>
                  </a:lnTo>
                  <a:lnTo>
                    <a:pt x="56743" y="248030"/>
                  </a:lnTo>
                  <a:lnTo>
                    <a:pt x="59347" y="250443"/>
                  </a:lnTo>
                  <a:lnTo>
                    <a:pt x="63881" y="252349"/>
                  </a:lnTo>
                  <a:lnTo>
                    <a:pt x="70319" y="254000"/>
                  </a:lnTo>
                  <a:lnTo>
                    <a:pt x="70319" y="266318"/>
                  </a:lnTo>
                  <a:lnTo>
                    <a:pt x="0" y="266318"/>
                  </a:lnTo>
                  <a:lnTo>
                    <a:pt x="0" y="254000"/>
                  </a:lnTo>
                  <a:lnTo>
                    <a:pt x="4597" y="252729"/>
                  </a:lnTo>
                  <a:lnTo>
                    <a:pt x="8216" y="251333"/>
                  </a:lnTo>
                  <a:lnTo>
                    <a:pt x="19913" y="225678"/>
                  </a:lnTo>
                  <a:lnTo>
                    <a:pt x="19913" y="219710"/>
                  </a:lnTo>
                  <a:lnTo>
                    <a:pt x="19913" y="58800"/>
                  </a:lnTo>
                  <a:lnTo>
                    <a:pt x="19913" y="49402"/>
                  </a:lnTo>
                  <a:lnTo>
                    <a:pt x="19507" y="42925"/>
                  </a:lnTo>
                  <a:lnTo>
                    <a:pt x="18694" y="39497"/>
                  </a:lnTo>
                  <a:lnTo>
                    <a:pt x="17894" y="36067"/>
                  </a:lnTo>
                  <a:lnTo>
                    <a:pt x="16306" y="33147"/>
                  </a:lnTo>
                  <a:lnTo>
                    <a:pt x="13957" y="30987"/>
                  </a:lnTo>
                  <a:lnTo>
                    <a:pt x="11595" y="28701"/>
                  </a:lnTo>
                  <a:lnTo>
                    <a:pt x="6946" y="26542"/>
                  </a:lnTo>
                  <a:lnTo>
                    <a:pt x="0" y="24637"/>
                  </a:lnTo>
                  <a:lnTo>
                    <a:pt x="0" y="12318"/>
                  </a:lnTo>
                  <a:close/>
                </a:path>
                <a:path w="7141845" h="346709">
                  <a:moveTo>
                    <a:pt x="2915005" y="11049"/>
                  </a:moveTo>
                  <a:lnTo>
                    <a:pt x="2964662" y="11049"/>
                  </a:lnTo>
                  <a:lnTo>
                    <a:pt x="3026003" y="219328"/>
                  </a:lnTo>
                  <a:lnTo>
                    <a:pt x="3028797" y="228726"/>
                  </a:lnTo>
                  <a:lnTo>
                    <a:pt x="3031083" y="235330"/>
                  </a:lnTo>
                  <a:lnTo>
                    <a:pt x="3032988" y="239140"/>
                  </a:lnTo>
                  <a:lnTo>
                    <a:pt x="3034766" y="243077"/>
                  </a:lnTo>
                  <a:lnTo>
                    <a:pt x="3037179" y="246252"/>
                  </a:lnTo>
                  <a:lnTo>
                    <a:pt x="3040227" y="248665"/>
                  </a:lnTo>
                  <a:lnTo>
                    <a:pt x="3043148" y="251078"/>
                  </a:lnTo>
                  <a:lnTo>
                    <a:pt x="3047339" y="252856"/>
                  </a:lnTo>
                  <a:lnTo>
                    <a:pt x="3052673" y="254000"/>
                  </a:lnTo>
                  <a:lnTo>
                    <a:pt x="3052673" y="266318"/>
                  </a:lnTo>
                  <a:lnTo>
                    <a:pt x="2949930" y="266318"/>
                  </a:lnTo>
                  <a:lnTo>
                    <a:pt x="2949930" y="254000"/>
                  </a:lnTo>
                  <a:lnTo>
                    <a:pt x="2956407" y="253237"/>
                  </a:lnTo>
                  <a:lnTo>
                    <a:pt x="2961233" y="251460"/>
                  </a:lnTo>
                  <a:lnTo>
                    <a:pt x="2964281" y="248538"/>
                  </a:lnTo>
                  <a:lnTo>
                    <a:pt x="2967329" y="245745"/>
                  </a:lnTo>
                  <a:lnTo>
                    <a:pt x="2968980" y="241680"/>
                  </a:lnTo>
                  <a:lnTo>
                    <a:pt x="2968980" y="236474"/>
                  </a:lnTo>
                  <a:lnTo>
                    <a:pt x="2968980" y="232663"/>
                  </a:lnTo>
                  <a:lnTo>
                    <a:pt x="2968472" y="228346"/>
                  </a:lnTo>
                  <a:lnTo>
                    <a:pt x="2967583" y="223647"/>
                  </a:lnTo>
                  <a:lnTo>
                    <a:pt x="2966821" y="218948"/>
                  </a:lnTo>
                  <a:lnTo>
                    <a:pt x="2965297" y="212978"/>
                  </a:lnTo>
                  <a:lnTo>
                    <a:pt x="2963392" y="205739"/>
                  </a:lnTo>
                  <a:lnTo>
                    <a:pt x="2958312" y="187578"/>
                  </a:lnTo>
                  <a:lnTo>
                    <a:pt x="2878937" y="187578"/>
                  </a:lnTo>
                  <a:lnTo>
                    <a:pt x="2872714" y="205231"/>
                  </a:lnTo>
                  <a:lnTo>
                    <a:pt x="2871063" y="210185"/>
                  </a:lnTo>
                  <a:lnTo>
                    <a:pt x="2869539" y="215011"/>
                  </a:lnTo>
                  <a:lnTo>
                    <a:pt x="2868523" y="219710"/>
                  </a:lnTo>
                  <a:lnTo>
                    <a:pt x="2867380" y="224281"/>
                  </a:lnTo>
                  <a:lnTo>
                    <a:pt x="2866745" y="229235"/>
                  </a:lnTo>
                  <a:lnTo>
                    <a:pt x="2866745" y="234441"/>
                  </a:lnTo>
                  <a:lnTo>
                    <a:pt x="2867960" y="242516"/>
                  </a:lnTo>
                  <a:lnTo>
                    <a:pt x="2871603" y="248459"/>
                  </a:lnTo>
                  <a:lnTo>
                    <a:pt x="2877675" y="252283"/>
                  </a:lnTo>
                  <a:lnTo>
                    <a:pt x="2886176" y="254000"/>
                  </a:lnTo>
                  <a:lnTo>
                    <a:pt x="2886176" y="266318"/>
                  </a:lnTo>
                  <a:lnTo>
                    <a:pt x="2806674" y="266318"/>
                  </a:lnTo>
                  <a:lnTo>
                    <a:pt x="2806674" y="254000"/>
                  </a:lnTo>
                  <a:lnTo>
                    <a:pt x="2811246" y="253491"/>
                  </a:lnTo>
                  <a:lnTo>
                    <a:pt x="2815310" y="251840"/>
                  </a:lnTo>
                  <a:lnTo>
                    <a:pt x="2818739" y="249174"/>
                  </a:lnTo>
                  <a:lnTo>
                    <a:pt x="2822295" y="246379"/>
                  </a:lnTo>
                  <a:lnTo>
                    <a:pt x="2825470" y="242697"/>
                  </a:lnTo>
                  <a:lnTo>
                    <a:pt x="2828264" y="237998"/>
                  </a:lnTo>
                  <a:lnTo>
                    <a:pt x="2831185" y="233299"/>
                  </a:lnTo>
                  <a:lnTo>
                    <a:pt x="2834233" y="226567"/>
                  </a:lnTo>
                  <a:lnTo>
                    <a:pt x="2837408" y="217677"/>
                  </a:lnTo>
                  <a:lnTo>
                    <a:pt x="2915005" y="11049"/>
                  </a:lnTo>
                  <a:close/>
                </a:path>
                <a:path w="7141845" h="346709">
                  <a:moveTo>
                    <a:pt x="628980" y="11049"/>
                  </a:moveTo>
                  <a:lnTo>
                    <a:pt x="678649" y="11049"/>
                  </a:lnTo>
                  <a:lnTo>
                    <a:pt x="740003" y="219328"/>
                  </a:lnTo>
                  <a:lnTo>
                    <a:pt x="742797" y="228726"/>
                  </a:lnTo>
                  <a:lnTo>
                    <a:pt x="745083" y="235330"/>
                  </a:lnTo>
                  <a:lnTo>
                    <a:pt x="746988" y="239140"/>
                  </a:lnTo>
                  <a:lnTo>
                    <a:pt x="748766" y="243077"/>
                  </a:lnTo>
                  <a:lnTo>
                    <a:pt x="751179" y="246252"/>
                  </a:lnTo>
                  <a:lnTo>
                    <a:pt x="754227" y="248665"/>
                  </a:lnTo>
                  <a:lnTo>
                    <a:pt x="757148" y="251078"/>
                  </a:lnTo>
                  <a:lnTo>
                    <a:pt x="761339" y="252856"/>
                  </a:lnTo>
                  <a:lnTo>
                    <a:pt x="766673" y="254000"/>
                  </a:lnTo>
                  <a:lnTo>
                    <a:pt x="766673" y="266318"/>
                  </a:lnTo>
                  <a:lnTo>
                    <a:pt x="663956" y="266318"/>
                  </a:lnTo>
                  <a:lnTo>
                    <a:pt x="663956" y="254000"/>
                  </a:lnTo>
                  <a:lnTo>
                    <a:pt x="670407" y="253237"/>
                  </a:lnTo>
                  <a:lnTo>
                    <a:pt x="675182" y="251460"/>
                  </a:lnTo>
                  <a:lnTo>
                    <a:pt x="678281" y="248538"/>
                  </a:lnTo>
                  <a:lnTo>
                    <a:pt x="681380" y="245745"/>
                  </a:lnTo>
                  <a:lnTo>
                    <a:pt x="682929" y="241680"/>
                  </a:lnTo>
                  <a:lnTo>
                    <a:pt x="682929" y="236474"/>
                  </a:lnTo>
                  <a:lnTo>
                    <a:pt x="682929" y="232663"/>
                  </a:lnTo>
                  <a:lnTo>
                    <a:pt x="682498" y="228346"/>
                  </a:lnTo>
                  <a:lnTo>
                    <a:pt x="672325" y="187578"/>
                  </a:lnTo>
                  <a:lnTo>
                    <a:pt x="592886" y="187578"/>
                  </a:lnTo>
                  <a:lnTo>
                    <a:pt x="586752" y="205231"/>
                  </a:lnTo>
                  <a:lnTo>
                    <a:pt x="585012" y="210185"/>
                  </a:lnTo>
                  <a:lnTo>
                    <a:pt x="583590" y="215011"/>
                  </a:lnTo>
                  <a:lnTo>
                    <a:pt x="582472" y="219710"/>
                  </a:lnTo>
                  <a:lnTo>
                    <a:pt x="581355" y="224281"/>
                  </a:lnTo>
                  <a:lnTo>
                    <a:pt x="580796" y="229235"/>
                  </a:lnTo>
                  <a:lnTo>
                    <a:pt x="580796" y="234441"/>
                  </a:lnTo>
                  <a:lnTo>
                    <a:pt x="582006" y="242516"/>
                  </a:lnTo>
                  <a:lnTo>
                    <a:pt x="585635" y="248459"/>
                  </a:lnTo>
                  <a:lnTo>
                    <a:pt x="591683" y="252283"/>
                  </a:lnTo>
                  <a:lnTo>
                    <a:pt x="600151" y="254000"/>
                  </a:lnTo>
                  <a:lnTo>
                    <a:pt x="600151" y="266318"/>
                  </a:lnTo>
                  <a:lnTo>
                    <a:pt x="520712" y="266318"/>
                  </a:lnTo>
                  <a:lnTo>
                    <a:pt x="520712" y="254000"/>
                  </a:lnTo>
                  <a:lnTo>
                    <a:pt x="525297" y="253491"/>
                  </a:lnTo>
                  <a:lnTo>
                    <a:pt x="529336" y="251840"/>
                  </a:lnTo>
                  <a:lnTo>
                    <a:pt x="532803" y="249174"/>
                  </a:lnTo>
                  <a:lnTo>
                    <a:pt x="536270" y="246379"/>
                  </a:lnTo>
                  <a:lnTo>
                    <a:pt x="539432" y="242697"/>
                  </a:lnTo>
                  <a:lnTo>
                    <a:pt x="542290" y="237998"/>
                  </a:lnTo>
                  <a:lnTo>
                    <a:pt x="545147" y="233299"/>
                  </a:lnTo>
                  <a:lnTo>
                    <a:pt x="548182" y="226567"/>
                  </a:lnTo>
                  <a:lnTo>
                    <a:pt x="551408" y="217677"/>
                  </a:lnTo>
                  <a:lnTo>
                    <a:pt x="628980" y="11049"/>
                  </a:lnTo>
                  <a:close/>
                </a:path>
                <a:path w="7141845" h="346709">
                  <a:moveTo>
                    <a:pt x="7073112" y="9398"/>
                  </a:moveTo>
                  <a:lnTo>
                    <a:pt x="7112524" y="12201"/>
                  </a:lnTo>
                  <a:lnTo>
                    <a:pt x="7139152" y="17399"/>
                  </a:lnTo>
                  <a:lnTo>
                    <a:pt x="7139152" y="71247"/>
                  </a:lnTo>
                  <a:lnTo>
                    <a:pt x="7113625" y="71247"/>
                  </a:lnTo>
                  <a:lnTo>
                    <a:pt x="7111212" y="61467"/>
                  </a:lnTo>
                  <a:lnTo>
                    <a:pt x="7108291" y="53721"/>
                  </a:lnTo>
                  <a:lnTo>
                    <a:pt x="7104608" y="48005"/>
                  </a:lnTo>
                  <a:lnTo>
                    <a:pt x="7100925" y="42163"/>
                  </a:lnTo>
                  <a:lnTo>
                    <a:pt x="7096353" y="37973"/>
                  </a:lnTo>
                  <a:lnTo>
                    <a:pt x="7090892" y="35178"/>
                  </a:lnTo>
                  <a:lnTo>
                    <a:pt x="7085431" y="32512"/>
                  </a:lnTo>
                  <a:lnTo>
                    <a:pt x="7078573" y="31114"/>
                  </a:lnTo>
                  <a:lnTo>
                    <a:pt x="7070318" y="31114"/>
                  </a:lnTo>
                  <a:lnTo>
                    <a:pt x="7063206" y="31114"/>
                  </a:lnTo>
                  <a:lnTo>
                    <a:pt x="7033234" y="56768"/>
                  </a:lnTo>
                  <a:lnTo>
                    <a:pt x="7033234" y="63626"/>
                  </a:lnTo>
                  <a:lnTo>
                    <a:pt x="7033234" y="70865"/>
                  </a:lnTo>
                  <a:lnTo>
                    <a:pt x="7056969" y="101721"/>
                  </a:lnTo>
                  <a:lnTo>
                    <a:pt x="7080097" y="115062"/>
                  </a:lnTo>
                  <a:lnTo>
                    <a:pt x="7090930" y="120943"/>
                  </a:lnTo>
                  <a:lnTo>
                    <a:pt x="7122289" y="144212"/>
                  </a:lnTo>
                  <a:lnTo>
                    <a:pt x="7140152" y="177911"/>
                  </a:lnTo>
                  <a:lnTo>
                    <a:pt x="7141692" y="194690"/>
                  </a:lnTo>
                  <a:lnTo>
                    <a:pt x="7141027" y="205739"/>
                  </a:lnTo>
                  <a:lnTo>
                    <a:pt x="7125220" y="242292"/>
                  </a:lnTo>
                  <a:lnTo>
                    <a:pt x="7089662" y="264150"/>
                  </a:lnTo>
                  <a:lnTo>
                    <a:pt x="7053300" y="269239"/>
                  </a:lnTo>
                  <a:lnTo>
                    <a:pt x="7043753" y="269099"/>
                  </a:lnTo>
                  <a:lnTo>
                    <a:pt x="7003681" y="265912"/>
                  </a:lnTo>
                  <a:lnTo>
                    <a:pt x="6975195" y="260858"/>
                  </a:lnTo>
                  <a:lnTo>
                    <a:pt x="6975195" y="203580"/>
                  </a:lnTo>
                  <a:lnTo>
                    <a:pt x="7000722" y="203580"/>
                  </a:lnTo>
                  <a:lnTo>
                    <a:pt x="7003411" y="213937"/>
                  </a:lnTo>
                  <a:lnTo>
                    <a:pt x="7006897" y="222900"/>
                  </a:lnTo>
                  <a:lnTo>
                    <a:pt x="7038237" y="246834"/>
                  </a:lnTo>
                  <a:lnTo>
                    <a:pt x="7048093" y="247523"/>
                  </a:lnTo>
                  <a:lnTo>
                    <a:pt x="7055459" y="247523"/>
                  </a:lnTo>
                  <a:lnTo>
                    <a:pt x="7062063" y="246252"/>
                  </a:lnTo>
                  <a:lnTo>
                    <a:pt x="7067905" y="243712"/>
                  </a:lnTo>
                  <a:lnTo>
                    <a:pt x="7073620" y="241300"/>
                  </a:lnTo>
                  <a:lnTo>
                    <a:pt x="7078319" y="237236"/>
                  </a:lnTo>
                  <a:lnTo>
                    <a:pt x="7081875" y="231775"/>
                  </a:lnTo>
                  <a:lnTo>
                    <a:pt x="7085431" y="226187"/>
                  </a:lnTo>
                  <a:lnTo>
                    <a:pt x="7087209" y="219328"/>
                  </a:lnTo>
                  <a:lnTo>
                    <a:pt x="7087209" y="210947"/>
                  </a:lnTo>
                  <a:lnTo>
                    <a:pt x="7087209" y="203326"/>
                  </a:lnTo>
                  <a:lnTo>
                    <a:pt x="7085812" y="196596"/>
                  </a:lnTo>
                  <a:lnTo>
                    <a:pt x="7082891" y="191008"/>
                  </a:lnTo>
                  <a:lnTo>
                    <a:pt x="7080097" y="185420"/>
                  </a:lnTo>
                  <a:lnTo>
                    <a:pt x="7042759" y="158750"/>
                  </a:lnTo>
                  <a:lnTo>
                    <a:pt x="7035687" y="155084"/>
                  </a:lnTo>
                  <a:lnTo>
                    <a:pt x="7028948" y="151336"/>
                  </a:lnTo>
                  <a:lnTo>
                    <a:pt x="6996531" y="126491"/>
                  </a:lnTo>
                  <a:lnTo>
                    <a:pt x="6979418" y="87558"/>
                  </a:lnTo>
                  <a:lnTo>
                    <a:pt x="6979132" y="80772"/>
                  </a:lnTo>
                  <a:lnTo>
                    <a:pt x="6979844" y="69770"/>
                  </a:lnTo>
                  <a:lnTo>
                    <a:pt x="6996771" y="34387"/>
                  </a:lnTo>
                  <a:lnTo>
                    <a:pt x="7034447" y="14005"/>
                  </a:lnTo>
                  <a:lnTo>
                    <a:pt x="7059350" y="9902"/>
                  </a:lnTo>
                  <a:lnTo>
                    <a:pt x="7073112" y="9398"/>
                  </a:lnTo>
                  <a:close/>
                </a:path>
                <a:path w="7141845" h="346709">
                  <a:moveTo>
                    <a:pt x="6285585" y="9398"/>
                  </a:moveTo>
                  <a:lnTo>
                    <a:pt x="6334274" y="17335"/>
                  </a:lnTo>
                  <a:lnTo>
                    <a:pt x="6369151" y="41275"/>
                  </a:lnTo>
                  <a:lnTo>
                    <a:pt x="6390074" y="80883"/>
                  </a:lnTo>
                  <a:lnTo>
                    <a:pt x="6397091" y="136016"/>
                  </a:lnTo>
                  <a:lnTo>
                    <a:pt x="6396567" y="152997"/>
                  </a:lnTo>
                  <a:lnTo>
                    <a:pt x="6388709" y="196341"/>
                  </a:lnTo>
                  <a:lnTo>
                    <a:pt x="6365214" y="237743"/>
                  </a:lnTo>
                  <a:lnTo>
                    <a:pt x="6328638" y="261620"/>
                  </a:lnTo>
                  <a:lnTo>
                    <a:pt x="6281140" y="269239"/>
                  </a:lnTo>
                  <a:lnTo>
                    <a:pt x="6255496" y="267239"/>
                  </a:lnTo>
                  <a:lnTo>
                    <a:pt x="6214400" y="251237"/>
                  </a:lnTo>
                  <a:lnTo>
                    <a:pt x="6186970" y="219255"/>
                  </a:lnTo>
                  <a:lnTo>
                    <a:pt x="6173254" y="171388"/>
                  </a:lnTo>
                  <a:lnTo>
                    <a:pt x="6171539" y="141477"/>
                  </a:lnTo>
                  <a:lnTo>
                    <a:pt x="6172373" y="121285"/>
                  </a:lnTo>
                  <a:lnTo>
                    <a:pt x="6184874" y="69850"/>
                  </a:lnTo>
                  <a:lnTo>
                    <a:pt x="6211895" y="33381"/>
                  </a:lnTo>
                  <a:lnTo>
                    <a:pt x="6252359" y="13223"/>
                  </a:lnTo>
                  <a:lnTo>
                    <a:pt x="6285585" y="9398"/>
                  </a:lnTo>
                  <a:close/>
                </a:path>
                <a:path w="7141845" h="346709">
                  <a:moveTo>
                    <a:pt x="6076797" y="9398"/>
                  </a:moveTo>
                  <a:lnTo>
                    <a:pt x="6118527" y="12569"/>
                  </a:lnTo>
                  <a:lnTo>
                    <a:pt x="6142583" y="18034"/>
                  </a:lnTo>
                  <a:lnTo>
                    <a:pt x="6142583" y="72009"/>
                  </a:lnTo>
                  <a:lnTo>
                    <a:pt x="6117310" y="72009"/>
                  </a:lnTo>
                  <a:lnTo>
                    <a:pt x="6114768" y="62220"/>
                  </a:lnTo>
                  <a:lnTo>
                    <a:pt x="6111547" y="53800"/>
                  </a:lnTo>
                  <a:lnTo>
                    <a:pt x="6077813" y="31114"/>
                  </a:lnTo>
                  <a:lnTo>
                    <a:pt x="6064028" y="32877"/>
                  </a:lnTo>
                  <a:lnTo>
                    <a:pt x="6033363" y="59309"/>
                  </a:lnTo>
                  <a:lnTo>
                    <a:pt x="6019308" y="116869"/>
                  </a:lnTo>
                  <a:lnTo>
                    <a:pt x="6018377" y="142875"/>
                  </a:lnTo>
                  <a:lnTo>
                    <a:pt x="6019234" y="167116"/>
                  </a:lnTo>
                  <a:lnTo>
                    <a:pt x="6026092" y="206168"/>
                  </a:lnTo>
                  <a:lnTo>
                    <a:pt x="6049048" y="240871"/>
                  </a:lnTo>
                  <a:lnTo>
                    <a:pt x="6072479" y="247523"/>
                  </a:lnTo>
                  <a:lnTo>
                    <a:pt x="6081496" y="247523"/>
                  </a:lnTo>
                  <a:lnTo>
                    <a:pt x="6113071" y="218265"/>
                  </a:lnTo>
                  <a:lnTo>
                    <a:pt x="6117183" y="203580"/>
                  </a:lnTo>
                  <a:lnTo>
                    <a:pt x="6142583" y="203580"/>
                  </a:lnTo>
                  <a:lnTo>
                    <a:pt x="6142583" y="259968"/>
                  </a:lnTo>
                  <a:lnTo>
                    <a:pt x="6132606" y="262203"/>
                  </a:lnTo>
                  <a:lnTo>
                    <a:pt x="6087989" y="268668"/>
                  </a:lnTo>
                  <a:lnTo>
                    <a:pt x="6070066" y="269239"/>
                  </a:lnTo>
                  <a:lnTo>
                    <a:pt x="6051613" y="268360"/>
                  </a:lnTo>
                  <a:lnTo>
                    <a:pt x="6006947" y="255270"/>
                  </a:lnTo>
                  <a:lnTo>
                    <a:pt x="5977372" y="226319"/>
                  </a:lnTo>
                  <a:lnTo>
                    <a:pt x="5962068" y="181197"/>
                  </a:lnTo>
                  <a:lnTo>
                    <a:pt x="5959195" y="141859"/>
                  </a:lnTo>
                  <a:lnTo>
                    <a:pt x="5960052" y="122312"/>
                  </a:lnTo>
                  <a:lnTo>
                    <a:pt x="5972911" y="71627"/>
                  </a:lnTo>
                  <a:lnTo>
                    <a:pt x="6000647" y="34480"/>
                  </a:lnTo>
                  <a:lnTo>
                    <a:pt x="6042317" y="13414"/>
                  </a:lnTo>
                  <a:lnTo>
                    <a:pt x="6058890" y="10400"/>
                  </a:lnTo>
                  <a:lnTo>
                    <a:pt x="6076797" y="9398"/>
                  </a:lnTo>
                  <a:close/>
                </a:path>
                <a:path w="7141845" h="346709">
                  <a:moveTo>
                    <a:pt x="5317845" y="9398"/>
                  </a:moveTo>
                  <a:lnTo>
                    <a:pt x="5366534" y="17335"/>
                  </a:lnTo>
                  <a:lnTo>
                    <a:pt x="5401411" y="41275"/>
                  </a:lnTo>
                  <a:lnTo>
                    <a:pt x="5422334" y="80883"/>
                  </a:lnTo>
                  <a:lnTo>
                    <a:pt x="5429351" y="136016"/>
                  </a:lnTo>
                  <a:lnTo>
                    <a:pt x="5428827" y="152997"/>
                  </a:lnTo>
                  <a:lnTo>
                    <a:pt x="5420969" y="196341"/>
                  </a:lnTo>
                  <a:lnTo>
                    <a:pt x="5397474" y="237743"/>
                  </a:lnTo>
                  <a:lnTo>
                    <a:pt x="5360898" y="261620"/>
                  </a:lnTo>
                  <a:lnTo>
                    <a:pt x="5313400" y="269239"/>
                  </a:lnTo>
                  <a:lnTo>
                    <a:pt x="5287756" y="267239"/>
                  </a:lnTo>
                  <a:lnTo>
                    <a:pt x="5246660" y="251237"/>
                  </a:lnTo>
                  <a:lnTo>
                    <a:pt x="5219230" y="219255"/>
                  </a:lnTo>
                  <a:lnTo>
                    <a:pt x="5205514" y="171388"/>
                  </a:lnTo>
                  <a:lnTo>
                    <a:pt x="5203799" y="141477"/>
                  </a:lnTo>
                  <a:lnTo>
                    <a:pt x="5204633" y="121285"/>
                  </a:lnTo>
                  <a:lnTo>
                    <a:pt x="5217134" y="69850"/>
                  </a:lnTo>
                  <a:lnTo>
                    <a:pt x="5244155" y="33381"/>
                  </a:lnTo>
                  <a:lnTo>
                    <a:pt x="5284619" y="13223"/>
                  </a:lnTo>
                  <a:lnTo>
                    <a:pt x="5317845" y="9398"/>
                  </a:lnTo>
                  <a:close/>
                </a:path>
                <a:path w="7141845" h="346709">
                  <a:moveTo>
                    <a:pt x="2690469" y="9398"/>
                  </a:moveTo>
                  <a:lnTo>
                    <a:pt x="2739158" y="17335"/>
                  </a:lnTo>
                  <a:lnTo>
                    <a:pt x="2774035" y="41275"/>
                  </a:lnTo>
                  <a:lnTo>
                    <a:pt x="2794958" y="80883"/>
                  </a:lnTo>
                  <a:lnTo>
                    <a:pt x="2801975" y="136016"/>
                  </a:lnTo>
                  <a:lnTo>
                    <a:pt x="2801451" y="152997"/>
                  </a:lnTo>
                  <a:lnTo>
                    <a:pt x="2793593" y="196341"/>
                  </a:lnTo>
                  <a:lnTo>
                    <a:pt x="2770098" y="237743"/>
                  </a:lnTo>
                  <a:lnTo>
                    <a:pt x="2733522" y="261620"/>
                  </a:lnTo>
                  <a:lnTo>
                    <a:pt x="2686024" y="269239"/>
                  </a:lnTo>
                  <a:lnTo>
                    <a:pt x="2660380" y="267239"/>
                  </a:lnTo>
                  <a:lnTo>
                    <a:pt x="2619284" y="251237"/>
                  </a:lnTo>
                  <a:lnTo>
                    <a:pt x="2591854" y="219255"/>
                  </a:lnTo>
                  <a:lnTo>
                    <a:pt x="2578138" y="171388"/>
                  </a:lnTo>
                  <a:lnTo>
                    <a:pt x="2576423" y="141477"/>
                  </a:lnTo>
                  <a:lnTo>
                    <a:pt x="2577257" y="121285"/>
                  </a:lnTo>
                  <a:lnTo>
                    <a:pt x="2589758" y="69850"/>
                  </a:lnTo>
                  <a:lnTo>
                    <a:pt x="2616779" y="33381"/>
                  </a:lnTo>
                  <a:lnTo>
                    <a:pt x="2657243" y="13223"/>
                  </a:lnTo>
                  <a:lnTo>
                    <a:pt x="2690469" y="9398"/>
                  </a:lnTo>
                  <a:close/>
                </a:path>
                <a:path w="7141845" h="346709">
                  <a:moveTo>
                    <a:pt x="2448026" y="9398"/>
                  </a:moveTo>
                  <a:lnTo>
                    <a:pt x="2468001" y="9997"/>
                  </a:lnTo>
                  <a:lnTo>
                    <a:pt x="2487142" y="11811"/>
                  </a:lnTo>
                  <a:lnTo>
                    <a:pt x="2505426" y="14862"/>
                  </a:lnTo>
                  <a:lnTo>
                    <a:pt x="2522829" y="19176"/>
                  </a:lnTo>
                  <a:lnTo>
                    <a:pt x="2522829" y="72009"/>
                  </a:lnTo>
                  <a:lnTo>
                    <a:pt x="2497429" y="72009"/>
                  </a:lnTo>
                  <a:lnTo>
                    <a:pt x="2495169" y="64650"/>
                  </a:lnTo>
                  <a:lnTo>
                    <a:pt x="2492778" y="58197"/>
                  </a:lnTo>
                  <a:lnTo>
                    <a:pt x="2473426" y="35305"/>
                  </a:lnTo>
                  <a:lnTo>
                    <a:pt x="2467711" y="32512"/>
                  </a:lnTo>
                  <a:lnTo>
                    <a:pt x="2460345" y="31114"/>
                  </a:lnTo>
                  <a:lnTo>
                    <a:pt x="2451201" y="31114"/>
                  </a:lnTo>
                  <a:lnTo>
                    <a:pt x="2412000" y="48871"/>
                  </a:lnTo>
                  <a:lnTo>
                    <a:pt x="2392763" y="91424"/>
                  </a:lnTo>
                  <a:lnTo>
                    <a:pt x="2388209" y="140715"/>
                  </a:lnTo>
                  <a:lnTo>
                    <a:pt x="2388544" y="156456"/>
                  </a:lnTo>
                  <a:lnTo>
                    <a:pt x="2393670" y="197103"/>
                  </a:lnTo>
                  <a:lnTo>
                    <a:pt x="2410434" y="234314"/>
                  </a:lnTo>
                  <a:lnTo>
                    <a:pt x="2438247" y="247523"/>
                  </a:lnTo>
                  <a:lnTo>
                    <a:pt x="2445893" y="246905"/>
                  </a:lnTo>
                  <a:lnTo>
                    <a:pt x="2469753" y="216509"/>
                  </a:lnTo>
                  <a:lnTo>
                    <a:pt x="2470251" y="206501"/>
                  </a:lnTo>
                  <a:lnTo>
                    <a:pt x="2470251" y="199516"/>
                  </a:lnTo>
                  <a:lnTo>
                    <a:pt x="2470251" y="189991"/>
                  </a:lnTo>
                  <a:lnTo>
                    <a:pt x="2469870" y="183261"/>
                  </a:lnTo>
                  <a:lnTo>
                    <a:pt x="2469235" y="179324"/>
                  </a:lnTo>
                  <a:lnTo>
                    <a:pt x="2468600" y="175260"/>
                  </a:lnTo>
                  <a:lnTo>
                    <a:pt x="2461234" y="165480"/>
                  </a:lnTo>
                  <a:lnTo>
                    <a:pt x="2459202" y="164211"/>
                  </a:lnTo>
                  <a:lnTo>
                    <a:pt x="2455392" y="162813"/>
                  </a:lnTo>
                  <a:lnTo>
                    <a:pt x="2450058" y="161162"/>
                  </a:lnTo>
                  <a:lnTo>
                    <a:pt x="2450058" y="148843"/>
                  </a:lnTo>
                  <a:lnTo>
                    <a:pt x="2545308" y="148843"/>
                  </a:lnTo>
                  <a:lnTo>
                    <a:pt x="2545308" y="161162"/>
                  </a:lnTo>
                  <a:lnTo>
                    <a:pt x="2539212" y="163067"/>
                  </a:lnTo>
                  <a:lnTo>
                    <a:pt x="2534894" y="165100"/>
                  </a:lnTo>
                  <a:lnTo>
                    <a:pt x="2532735" y="167512"/>
                  </a:lnTo>
                  <a:lnTo>
                    <a:pt x="2530449" y="169799"/>
                  </a:lnTo>
                  <a:lnTo>
                    <a:pt x="2528925" y="172974"/>
                  </a:lnTo>
                  <a:lnTo>
                    <a:pt x="2528163" y="176911"/>
                  </a:lnTo>
                  <a:lnTo>
                    <a:pt x="2527401" y="180721"/>
                  </a:lnTo>
                  <a:lnTo>
                    <a:pt x="2526893" y="186309"/>
                  </a:lnTo>
                  <a:lnTo>
                    <a:pt x="2526893" y="193293"/>
                  </a:lnTo>
                  <a:lnTo>
                    <a:pt x="2526893" y="263525"/>
                  </a:lnTo>
                  <a:lnTo>
                    <a:pt x="2500223" y="269113"/>
                  </a:lnTo>
                  <a:lnTo>
                    <a:pt x="2487523" y="255650"/>
                  </a:lnTo>
                  <a:lnTo>
                    <a:pt x="2476049" y="261578"/>
                  </a:lnTo>
                  <a:lnTo>
                    <a:pt x="2463742" y="265826"/>
                  </a:lnTo>
                  <a:lnTo>
                    <a:pt x="2450626" y="268384"/>
                  </a:lnTo>
                  <a:lnTo>
                    <a:pt x="2436723" y="269239"/>
                  </a:lnTo>
                  <a:lnTo>
                    <a:pt x="2411293" y="267261"/>
                  </a:lnTo>
                  <a:lnTo>
                    <a:pt x="2370768" y="251398"/>
                  </a:lnTo>
                  <a:lnTo>
                    <a:pt x="2344029" y="219630"/>
                  </a:lnTo>
                  <a:lnTo>
                    <a:pt x="2330694" y="171624"/>
                  </a:lnTo>
                  <a:lnTo>
                    <a:pt x="2329027" y="141477"/>
                  </a:lnTo>
                  <a:lnTo>
                    <a:pt x="2329622" y="125045"/>
                  </a:lnTo>
                  <a:lnTo>
                    <a:pt x="2338552" y="81914"/>
                  </a:lnTo>
                  <a:lnTo>
                    <a:pt x="2364841" y="40131"/>
                  </a:lnTo>
                  <a:lnTo>
                    <a:pt x="2402814" y="16637"/>
                  </a:lnTo>
                  <a:lnTo>
                    <a:pt x="2436140" y="9850"/>
                  </a:lnTo>
                  <a:lnTo>
                    <a:pt x="2448026" y="9398"/>
                  </a:lnTo>
                  <a:close/>
                </a:path>
                <a:path w="7141845" h="346709">
                  <a:moveTo>
                    <a:pt x="1885797" y="9398"/>
                  </a:moveTo>
                  <a:lnTo>
                    <a:pt x="1934486" y="17335"/>
                  </a:lnTo>
                  <a:lnTo>
                    <a:pt x="1969363" y="41275"/>
                  </a:lnTo>
                  <a:lnTo>
                    <a:pt x="1990286" y="80883"/>
                  </a:lnTo>
                  <a:lnTo>
                    <a:pt x="1997303" y="136016"/>
                  </a:lnTo>
                  <a:lnTo>
                    <a:pt x="1996779" y="152997"/>
                  </a:lnTo>
                  <a:lnTo>
                    <a:pt x="1988921" y="196341"/>
                  </a:lnTo>
                  <a:lnTo>
                    <a:pt x="1965426" y="237743"/>
                  </a:lnTo>
                  <a:lnTo>
                    <a:pt x="1928850" y="261620"/>
                  </a:lnTo>
                  <a:lnTo>
                    <a:pt x="1881352" y="269239"/>
                  </a:lnTo>
                  <a:lnTo>
                    <a:pt x="1855708" y="267239"/>
                  </a:lnTo>
                  <a:lnTo>
                    <a:pt x="1814612" y="251237"/>
                  </a:lnTo>
                  <a:lnTo>
                    <a:pt x="1787182" y="219255"/>
                  </a:lnTo>
                  <a:lnTo>
                    <a:pt x="1773466" y="171388"/>
                  </a:lnTo>
                  <a:lnTo>
                    <a:pt x="1771751" y="141477"/>
                  </a:lnTo>
                  <a:lnTo>
                    <a:pt x="1772585" y="121285"/>
                  </a:lnTo>
                  <a:lnTo>
                    <a:pt x="1785086" y="69850"/>
                  </a:lnTo>
                  <a:lnTo>
                    <a:pt x="1812107" y="33381"/>
                  </a:lnTo>
                  <a:lnTo>
                    <a:pt x="1852571" y="13223"/>
                  </a:lnTo>
                  <a:lnTo>
                    <a:pt x="1885797" y="9398"/>
                  </a:lnTo>
                  <a:close/>
                </a:path>
                <a:path w="7141845" h="346709">
                  <a:moveTo>
                    <a:pt x="1559534" y="9398"/>
                  </a:moveTo>
                  <a:lnTo>
                    <a:pt x="1579509" y="9997"/>
                  </a:lnTo>
                  <a:lnTo>
                    <a:pt x="1598650" y="11811"/>
                  </a:lnTo>
                  <a:lnTo>
                    <a:pt x="1616934" y="14862"/>
                  </a:lnTo>
                  <a:lnTo>
                    <a:pt x="1634337" y="19176"/>
                  </a:lnTo>
                  <a:lnTo>
                    <a:pt x="1634337" y="72009"/>
                  </a:lnTo>
                  <a:lnTo>
                    <a:pt x="1608937" y="72009"/>
                  </a:lnTo>
                  <a:lnTo>
                    <a:pt x="1606677" y="64650"/>
                  </a:lnTo>
                  <a:lnTo>
                    <a:pt x="1604286" y="58197"/>
                  </a:lnTo>
                  <a:lnTo>
                    <a:pt x="1584934" y="35305"/>
                  </a:lnTo>
                  <a:lnTo>
                    <a:pt x="1579219" y="32512"/>
                  </a:lnTo>
                  <a:lnTo>
                    <a:pt x="1571853" y="31114"/>
                  </a:lnTo>
                  <a:lnTo>
                    <a:pt x="1562709" y="31114"/>
                  </a:lnTo>
                  <a:lnTo>
                    <a:pt x="1523508" y="48871"/>
                  </a:lnTo>
                  <a:lnTo>
                    <a:pt x="1504271" y="91424"/>
                  </a:lnTo>
                  <a:lnTo>
                    <a:pt x="1499717" y="140715"/>
                  </a:lnTo>
                  <a:lnTo>
                    <a:pt x="1500052" y="156456"/>
                  </a:lnTo>
                  <a:lnTo>
                    <a:pt x="1505178" y="197103"/>
                  </a:lnTo>
                  <a:lnTo>
                    <a:pt x="1521942" y="234314"/>
                  </a:lnTo>
                  <a:lnTo>
                    <a:pt x="1549755" y="247523"/>
                  </a:lnTo>
                  <a:lnTo>
                    <a:pt x="1557401" y="246905"/>
                  </a:lnTo>
                  <a:lnTo>
                    <a:pt x="1581261" y="216509"/>
                  </a:lnTo>
                  <a:lnTo>
                    <a:pt x="1581759" y="206501"/>
                  </a:lnTo>
                  <a:lnTo>
                    <a:pt x="1581759" y="199516"/>
                  </a:lnTo>
                  <a:lnTo>
                    <a:pt x="1581759" y="189991"/>
                  </a:lnTo>
                  <a:lnTo>
                    <a:pt x="1581378" y="183261"/>
                  </a:lnTo>
                  <a:lnTo>
                    <a:pt x="1580743" y="179324"/>
                  </a:lnTo>
                  <a:lnTo>
                    <a:pt x="1580108" y="175260"/>
                  </a:lnTo>
                  <a:lnTo>
                    <a:pt x="1572742" y="165480"/>
                  </a:lnTo>
                  <a:lnTo>
                    <a:pt x="1570710" y="164211"/>
                  </a:lnTo>
                  <a:lnTo>
                    <a:pt x="1566900" y="162813"/>
                  </a:lnTo>
                  <a:lnTo>
                    <a:pt x="1561566" y="161162"/>
                  </a:lnTo>
                  <a:lnTo>
                    <a:pt x="1561566" y="148843"/>
                  </a:lnTo>
                  <a:lnTo>
                    <a:pt x="1656816" y="148843"/>
                  </a:lnTo>
                  <a:lnTo>
                    <a:pt x="1656816" y="161162"/>
                  </a:lnTo>
                  <a:lnTo>
                    <a:pt x="1650720" y="163067"/>
                  </a:lnTo>
                  <a:lnTo>
                    <a:pt x="1646402" y="165100"/>
                  </a:lnTo>
                  <a:lnTo>
                    <a:pt x="1644243" y="167512"/>
                  </a:lnTo>
                  <a:lnTo>
                    <a:pt x="1641957" y="169799"/>
                  </a:lnTo>
                  <a:lnTo>
                    <a:pt x="1640433" y="172974"/>
                  </a:lnTo>
                  <a:lnTo>
                    <a:pt x="1639671" y="176911"/>
                  </a:lnTo>
                  <a:lnTo>
                    <a:pt x="1638909" y="180721"/>
                  </a:lnTo>
                  <a:lnTo>
                    <a:pt x="1638401" y="186309"/>
                  </a:lnTo>
                  <a:lnTo>
                    <a:pt x="1638401" y="193293"/>
                  </a:lnTo>
                  <a:lnTo>
                    <a:pt x="1638401" y="263525"/>
                  </a:lnTo>
                  <a:lnTo>
                    <a:pt x="1611731" y="269113"/>
                  </a:lnTo>
                  <a:lnTo>
                    <a:pt x="1599031" y="255650"/>
                  </a:lnTo>
                  <a:lnTo>
                    <a:pt x="1587557" y="261578"/>
                  </a:lnTo>
                  <a:lnTo>
                    <a:pt x="1575250" y="265826"/>
                  </a:lnTo>
                  <a:lnTo>
                    <a:pt x="1562134" y="268384"/>
                  </a:lnTo>
                  <a:lnTo>
                    <a:pt x="1548231" y="269239"/>
                  </a:lnTo>
                  <a:lnTo>
                    <a:pt x="1522801" y="267261"/>
                  </a:lnTo>
                  <a:lnTo>
                    <a:pt x="1482276" y="251398"/>
                  </a:lnTo>
                  <a:lnTo>
                    <a:pt x="1455537" y="219630"/>
                  </a:lnTo>
                  <a:lnTo>
                    <a:pt x="1442202" y="171624"/>
                  </a:lnTo>
                  <a:lnTo>
                    <a:pt x="1440535" y="141477"/>
                  </a:lnTo>
                  <a:lnTo>
                    <a:pt x="1441130" y="125045"/>
                  </a:lnTo>
                  <a:lnTo>
                    <a:pt x="1450060" y="81914"/>
                  </a:lnTo>
                  <a:lnTo>
                    <a:pt x="1476349" y="40131"/>
                  </a:lnTo>
                  <a:lnTo>
                    <a:pt x="1514322" y="16637"/>
                  </a:lnTo>
                  <a:lnTo>
                    <a:pt x="1547648" y="9850"/>
                  </a:lnTo>
                  <a:lnTo>
                    <a:pt x="1559534" y="9398"/>
                  </a:lnTo>
                  <a:close/>
                </a:path>
                <a:path w="7141845" h="346709">
                  <a:moveTo>
                    <a:pt x="3412464" y="0"/>
                  </a:moveTo>
                  <a:lnTo>
                    <a:pt x="3448659" y="0"/>
                  </a:lnTo>
                  <a:lnTo>
                    <a:pt x="3314420" y="346201"/>
                  </a:lnTo>
                  <a:lnTo>
                    <a:pt x="3277717" y="346201"/>
                  </a:lnTo>
                  <a:lnTo>
                    <a:pt x="341246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45008" y="1741932"/>
            <a:ext cx="7493634" cy="2226945"/>
            <a:chOff x="445008" y="1741932"/>
            <a:chExt cx="7493634" cy="2226945"/>
          </a:xfrm>
        </p:grpSpPr>
        <p:sp>
          <p:nvSpPr>
            <p:cNvPr id="14" name="object 14"/>
            <p:cNvSpPr/>
            <p:nvPr/>
          </p:nvSpPr>
          <p:spPr>
            <a:xfrm>
              <a:off x="457962" y="1754886"/>
              <a:ext cx="7467600" cy="2200910"/>
            </a:xfrm>
            <a:custGeom>
              <a:avLst/>
              <a:gdLst/>
              <a:ahLst/>
              <a:cxnLst/>
              <a:rect l="l" t="t" r="r" b="b"/>
              <a:pathLst>
                <a:path w="7467600" h="2200910">
                  <a:moveTo>
                    <a:pt x="7100823" y="0"/>
                  </a:moveTo>
                  <a:lnTo>
                    <a:pt x="366775" y="0"/>
                  </a:lnTo>
                  <a:lnTo>
                    <a:pt x="320768" y="2857"/>
                  </a:lnTo>
                  <a:lnTo>
                    <a:pt x="276466" y="11201"/>
                  </a:lnTo>
                  <a:lnTo>
                    <a:pt x="234212" y="24688"/>
                  </a:lnTo>
                  <a:lnTo>
                    <a:pt x="194352" y="42973"/>
                  </a:lnTo>
                  <a:lnTo>
                    <a:pt x="157228" y="65713"/>
                  </a:lnTo>
                  <a:lnTo>
                    <a:pt x="123185" y="92565"/>
                  </a:lnTo>
                  <a:lnTo>
                    <a:pt x="92565" y="123185"/>
                  </a:lnTo>
                  <a:lnTo>
                    <a:pt x="65713" y="157228"/>
                  </a:lnTo>
                  <a:lnTo>
                    <a:pt x="42973" y="194352"/>
                  </a:lnTo>
                  <a:lnTo>
                    <a:pt x="24688" y="234212"/>
                  </a:lnTo>
                  <a:lnTo>
                    <a:pt x="11201" y="276466"/>
                  </a:lnTo>
                  <a:lnTo>
                    <a:pt x="2857" y="320768"/>
                  </a:lnTo>
                  <a:lnTo>
                    <a:pt x="0" y="366775"/>
                  </a:lnTo>
                  <a:lnTo>
                    <a:pt x="0" y="1833879"/>
                  </a:lnTo>
                  <a:lnTo>
                    <a:pt x="2857" y="1879887"/>
                  </a:lnTo>
                  <a:lnTo>
                    <a:pt x="11201" y="1924189"/>
                  </a:lnTo>
                  <a:lnTo>
                    <a:pt x="24688" y="1966443"/>
                  </a:lnTo>
                  <a:lnTo>
                    <a:pt x="42973" y="2006303"/>
                  </a:lnTo>
                  <a:lnTo>
                    <a:pt x="65713" y="2043427"/>
                  </a:lnTo>
                  <a:lnTo>
                    <a:pt x="92565" y="2077470"/>
                  </a:lnTo>
                  <a:lnTo>
                    <a:pt x="123185" y="2108090"/>
                  </a:lnTo>
                  <a:lnTo>
                    <a:pt x="157228" y="2134942"/>
                  </a:lnTo>
                  <a:lnTo>
                    <a:pt x="194352" y="2157682"/>
                  </a:lnTo>
                  <a:lnTo>
                    <a:pt x="234212" y="2175967"/>
                  </a:lnTo>
                  <a:lnTo>
                    <a:pt x="276466" y="2189454"/>
                  </a:lnTo>
                  <a:lnTo>
                    <a:pt x="320768" y="2197798"/>
                  </a:lnTo>
                  <a:lnTo>
                    <a:pt x="366775" y="2200656"/>
                  </a:lnTo>
                  <a:lnTo>
                    <a:pt x="7100823" y="2200656"/>
                  </a:lnTo>
                  <a:lnTo>
                    <a:pt x="7146831" y="2197798"/>
                  </a:lnTo>
                  <a:lnTo>
                    <a:pt x="7191133" y="2189454"/>
                  </a:lnTo>
                  <a:lnTo>
                    <a:pt x="7233387" y="2175967"/>
                  </a:lnTo>
                  <a:lnTo>
                    <a:pt x="7273247" y="2157682"/>
                  </a:lnTo>
                  <a:lnTo>
                    <a:pt x="7310371" y="2134942"/>
                  </a:lnTo>
                  <a:lnTo>
                    <a:pt x="7344414" y="2108090"/>
                  </a:lnTo>
                  <a:lnTo>
                    <a:pt x="7375034" y="2077470"/>
                  </a:lnTo>
                  <a:lnTo>
                    <a:pt x="7401886" y="2043427"/>
                  </a:lnTo>
                  <a:lnTo>
                    <a:pt x="7424626" y="2006303"/>
                  </a:lnTo>
                  <a:lnTo>
                    <a:pt x="7442911" y="1966443"/>
                  </a:lnTo>
                  <a:lnTo>
                    <a:pt x="7456398" y="1924189"/>
                  </a:lnTo>
                  <a:lnTo>
                    <a:pt x="7464742" y="1879887"/>
                  </a:lnTo>
                  <a:lnTo>
                    <a:pt x="7467600" y="1833879"/>
                  </a:lnTo>
                  <a:lnTo>
                    <a:pt x="7467600" y="366775"/>
                  </a:lnTo>
                  <a:lnTo>
                    <a:pt x="7464742" y="320768"/>
                  </a:lnTo>
                  <a:lnTo>
                    <a:pt x="7456398" y="276466"/>
                  </a:lnTo>
                  <a:lnTo>
                    <a:pt x="7442911" y="234212"/>
                  </a:lnTo>
                  <a:lnTo>
                    <a:pt x="7424626" y="194352"/>
                  </a:lnTo>
                  <a:lnTo>
                    <a:pt x="7401886" y="157228"/>
                  </a:lnTo>
                  <a:lnTo>
                    <a:pt x="7375034" y="123185"/>
                  </a:lnTo>
                  <a:lnTo>
                    <a:pt x="7344414" y="92565"/>
                  </a:lnTo>
                  <a:lnTo>
                    <a:pt x="7310371" y="65713"/>
                  </a:lnTo>
                  <a:lnTo>
                    <a:pt x="7273247" y="42973"/>
                  </a:lnTo>
                  <a:lnTo>
                    <a:pt x="7233387" y="24688"/>
                  </a:lnTo>
                  <a:lnTo>
                    <a:pt x="7191133" y="11201"/>
                  </a:lnTo>
                  <a:lnTo>
                    <a:pt x="7146831" y="2857"/>
                  </a:lnTo>
                  <a:lnTo>
                    <a:pt x="7100823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7962" y="1754886"/>
              <a:ext cx="7467600" cy="2200910"/>
            </a:xfrm>
            <a:custGeom>
              <a:avLst/>
              <a:gdLst/>
              <a:ahLst/>
              <a:cxnLst/>
              <a:rect l="l" t="t" r="r" b="b"/>
              <a:pathLst>
                <a:path w="7467600" h="2200910">
                  <a:moveTo>
                    <a:pt x="0" y="366775"/>
                  </a:moveTo>
                  <a:lnTo>
                    <a:pt x="2857" y="320768"/>
                  </a:lnTo>
                  <a:lnTo>
                    <a:pt x="11201" y="276466"/>
                  </a:lnTo>
                  <a:lnTo>
                    <a:pt x="24688" y="234212"/>
                  </a:lnTo>
                  <a:lnTo>
                    <a:pt x="42973" y="194352"/>
                  </a:lnTo>
                  <a:lnTo>
                    <a:pt x="65713" y="157228"/>
                  </a:lnTo>
                  <a:lnTo>
                    <a:pt x="92565" y="123185"/>
                  </a:lnTo>
                  <a:lnTo>
                    <a:pt x="123185" y="92565"/>
                  </a:lnTo>
                  <a:lnTo>
                    <a:pt x="157228" y="65713"/>
                  </a:lnTo>
                  <a:lnTo>
                    <a:pt x="194352" y="42973"/>
                  </a:lnTo>
                  <a:lnTo>
                    <a:pt x="234212" y="24688"/>
                  </a:lnTo>
                  <a:lnTo>
                    <a:pt x="276466" y="11201"/>
                  </a:lnTo>
                  <a:lnTo>
                    <a:pt x="320768" y="2857"/>
                  </a:lnTo>
                  <a:lnTo>
                    <a:pt x="366775" y="0"/>
                  </a:lnTo>
                  <a:lnTo>
                    <a:pt x="7100823" y="0"/>
                  </a:lnTo>
                  <a:lnTo>
                    <a:pt x="7146831" y="2857"/>
                  </a:lnTo>
                  <a:lnTo>
                    <a:pt x="7191133" y="11201"/>
                  </a:lnTo>
                  <a:lnTo>
                    <a:pt x="7233387" y="24688"/>
                  </a:lnTo>
                  <a:lnTo>
                    <a:pt x="7273247" y="42973"/>
                  </a:lnTo>
                  <a:lnTo>
                    <a:pt x="7310371" y="65713"/>
                  </a:lnTo>
                  <a:lnTo>
                    <a:pt x="7344414" y="92565"/>
                  </a:lnTo>
                  <a:lnTo>
                    <a:pt x="7375034" y="123185"/>
                  </a:lnTo>
                  <a:lnTo>
                    <a:pt x="7401886" y="157228"/>
                  </a:lnTo>
                  <a:lnTo>
                    <a:pt x="7424626" y="194352"/>
                  </a:lnTo>
                  <a:lnTo>
                    <a:pt x="7442911" y="234212"/>
                  </a:lnTo>
                  <a:lnTo>
                    <a:pt x="7456398" y="276466"/>
                  </a:lnTo>
                  <a:lnTo>
                    <a:pt x="7464742" y="320768"/>
                  </a:lnTo>
                  <a:lnTo>
                    <a:pt x="7467600" y="366775"/>
                  </a:lnTo>
                  <a:lnTo>
                    <a:pt x="7467600" y="1833879"/>
                  </a:lnTo>
                  <a:lnTo>
                    <a:pt x="7464742" y="1879887"/>
                  </a:lnTo>
                  <a:lnTo>
                    <a:pt x="7456398" y="1924189"/>
                  </a:lnTo>
                  <a:lnTo>
                    <a:pt x="7442911" y="1966443"/>
                  </a:lnTo>
                  <a:lnTo>
                    <a:pt x="7424626" y="2006303"/>
                  </a:lnTo>
                  <a:lnTo>
                    <a:pt x="7401886" y="2043427"/>
                  </a:lnTo>
                  <a:lnTo>
                    <a:pt x="7375034" y="2077470"/>
                  </a:lnTo>
                  <a:lnTo>
                    <a:pt x="7344414" y="2108090"/>
                  </a:lnTo>
                  <a:lnTo>
                    <a:pt x="7310371" y="2134942"/>
                  </a:lnTo>
                  <a:lnTo>
                    <a:pt x="7273247" y="2157682"/>
                  </a:lnTo>
                  <a:lnTo>
                    <a:pt x="7233387" y="2175967"/>
                  </a:lnTo>
                  <a:lnTo>
                    <a:pt x="7191133" y="2189454"/>
                  </a:lnTo>
                  <a:lnTo>
                    <a:pt x="7146831" y="2197798"/>
                  </a:lnTo>
                  <a:lnTo>
                    <a:pt x="7100823" y="2200656"/>
                  </a:lnTo>
                  <a:lnTo>
                    <a:pt x="366775" y="2200656"/>
                  </a:lnTo>
                  <a:lnTo>
                    <a:pt x="320768" y="2197798"/>
                  </a:lnTo>
                  <a:lnTo>
                    <a:pt x="276466" y="2189454"/>
                  </a:lnTo>
                  <a:lnTo>
                    <a:pt x="234212" y="2175967"/>
                  </a:lnTo>
                  <a:lnTo>
                    <a:pt x="194352" y="2157682"/>
                  </a:lnTo>
                  <a:lnTo>
                    <a:pt x="157228" y="2134942"/>
                  </a:lnTo>
                  <a:lnTo>
                    <a:pt x="123185" y="2108090"/>
                  </a:lnTo>
                  <a:lnTo>
                    <a:pt x="92565" y="2077470"/>
                  </a:lnTo>
                  <a:lnTo>
                    <a:pt x="65713" y="2043427"/>
                  </a:lnTo>
                  <a:lnTo>
                    <a:pt x="42973" y="2006303"/>
                  </a:lnTo>
                  <a:lnTo>
                    <a:pt x="24688" y="1966443"/>
                  </a:lnTo>
                  <a:lnTo>
                    <a:pt x="11201" y="1924189"/>
                  </a:lnTo>
                  <a:lnTo>
                    <a:pt x="2857" y="1879887"/>
                  </a:lnTo>
                  <a:lnTo>
                    <a:pt x="0" y="1833879"/>
                  </a:lnTo>
                  <a:lnTo>
                    <a:pt x="0" y="36677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45008" y="4107179"/>
            <a:ext cx="7493634" cy="2226945"/>
            <a:chOff x="445008" y="4107179"/>
            <a:chExt cx="7493634" cy="2226945"/>
          </a:xfrm>
        </p:grpSpPr>
        <p:sp>
          <p:nvSpPr>
            <p:cNvPr id="17" name="object 17"/>
            <p:cNvSpPr/>
            <p:nvPr/>
          </p:nvSpPr>
          <p:spPr>
            <a:xfrm>
              <a:off x="457962" y="4120133"/>
              <a:ext cx="7467600" cy="2200910"/>
            </a:xfrm>
            <a:custGeom>
              <a:avLst/>
              <a:gdLst/>
              <a:ahLst/>
              <a:cxnLst/>
              <a:rect l="l" t="t" r="r" b="b"/>
              <a:pathLst>
                <a:path w="7467600" h="2200910">
                  <a:moveTo>
                    <a:pt x="7100823" y="0"/>
                  </a:moveTo>
                  <a:lnTo>
                    <a:pt x="366775" y="0"/>
                  </a:lnTo>
                  <a:lnTo>
                    <a:pt x="320768" y="2857"/>
                  </a:lnTo>
                  <a:lnTo>
                    <a:pt x="276466" y="11201"/>
                  </a:lnTo>
                  <a:lnTo>
                    <a:pt x="234212" y="24688"/>
                  </a:lnTo>
                  <a:lnTo>
                    <a:pt x="194352" y="42973"/>
                  </a:lnTo>
                  <a:lnTo>
                    <a:pt x="157228" y="65713"/>
                  </a:lnTo>
                  <a:lnTo>
                    <a:pt x="123185" y="92565"/>
                  </a:lnTo>
                  <a:lnTo>
                    <a:pt x="92565" y="123185"/>
                  </a:lnTo>
                  <a:lnTo>
                    <a:pt x="65713" y="157228"/>
                  </a:lnTo>
                  <a:lnTo>
                    <a:pt x="42973" y="194352"/>
                  </a:lnTo>
                  <a:lnTo>
                    <a:pt x="24688" y="234212"/>
                  </a:lnTo>
                  <a:lnTo>
                    <a:pt x="11201" y="276466"/>
                  </a:lnTo>
                  <a:lnTo>
                    <a:pt x="2857" y="320768"/>
                  </a:lnTo>
                  <a:lnTo>
                    <a:pt x="0" y="366776"/>
                  </a:lnTo>
                  <a:lnTo>
                    <a:pt x="0" y="1833880"/>
                  </a:lnTo>
                  <a:lnTo>
                    <a:pt x="2857" y="1879887"/>
                  </a:lnTo>
                  <a:lnTo>
                    <a:pt x="11201" y="1924189"/>
                  </a:lnTo>
                  <a:lnTo>
                    <a:pt x="24688" y="1966443"/>
                  </a:lnTo>
                  <a:lnTo>
                    <a:pt x="42973" y="2006303"/>
                  </a:lnTo>
                  <a:lnTo>
                    <a:pt x="65713" y="2043427"/>
                  </a:lnTo>
                  <a:lnTo>
                    <a:pt x="92565" y="2077470"/>
                  </a:lnTo>
                  <a:lnTo>
                    <a:pt x="123185" y="2108090"/>
                  </a:lnTo>
                  <a:lnTo>
                    <a:pt x="157228" y="2134942"/>
                  </a:lnTo>
                  <a:lnTo>
                    <a:pt x="194352" y="2157682"/>
                  </a:lnTo>
                  <a:lnTo>
                    <a:pt x="234212" y="2175967"/>
                  </a:lnTo>
                  <a:lnTo>
                    <a:pt x="276466" y="2189454"/>
                  </a:lnTo>
                  <a:lnTo>
                    <a:pt x="320768" y="2197798"/>
                  </a:lnTo>
                  <a:lnTo>
                    <a:pt x="366775" y="2200656"/>
                  </a:lnTo>
                  <a:lnTo>
                    <a:pt x="7100823" y="2200656"/>
                  </a:lnTo>
                  <a:lnTo>
                    <a:pt x="7146831" y="2197798"/>
                  </a:lnTo>
                  <a:lnTo>
                    <a:pt x="7191133" y="2189454"/>
                  </a:lnTo>
                  <a:lnTo>
                    <a:pt x="7233387" y="2175967"/>
                  </a:lnTo>
                  <a:lnTo>
                    <a:pt x="7273247" y="2157682"/>
                  </a:lnTo>
                  <a:lnTo>
                    <a:pt x="7310371" y="2134942"/>
                  </a:lnTo>
                  <a:lnTo>
                    <a:pt x="7344414" y="2108090"/>
                  </a:lnTo>
                  <a:lnTo>
                    <a:pt x="7375034" y="2077470"/>
                  </a:lnTo>
                  <a:lnTo>
                    <a:pt x="7401886" y="2043427"/>
                  </a:lnTo>
                  <a:lnTo>
                    <a:pt x="7424626" y="2006303"/>
                  </a:lnTo>
                  <a:lnTo>
                    <a:pt x="7442911" y="1966443"/>
                  </a:lnTo>
                  <a:lnTo>
                    <a:pt x="7456398" y="1924189"/>
                  </a:lnTo>
                  <a:lnTo>
                    <a:pt x="7464742" y="1879887"/>
                  </a:lnTo>
                  <a:lnTo>
                    <a:pt x="7467600" y="1833880"/>
                  </a:lnTo>
                  <a:lnTo>
                    <a:pt x="7467600" y="366776"/>
                  </a:lnTo>
                  <a:lnTo>
                    <a:pt x="7464742" y="320768"/>
                  </a:lnTo>
                  <a:lnTo>
                    <a:pt x="7456398" y="276466"/>
                  </a:lnTo>
                  <a:lnTo>
                    <a:pt x="7442911" y="234212"/>
                  </a:lnTo>
                  <a:lnTo>
                    <a:pt x="7424626" y="194352"/>
                  </a:lnTo>
                  <a:lnTo>
                    <a:pt x="7401886" y="157228"/>
                  </a:lnTo>
                  <a:lnTo>
                    <a:pt x="7375034" y="123185"/>
                  </a:lnTo>
                  <a:lnTo>
                    <a:pt x="7344414" y="92565"/>
                  </a:lnTo>
                  <a:lnTo>
                    <a:pt x="7310371" y="65713"/>
                  </a:lnTo>
                  <a:lnTo>
                    <a:pt x="7273247" y="42973"/>
                  </a:lnTo>
                  <a:lnTo>
                    <a:pt x="7233387" y="24688"/>
                  </a:lnTo>
                  <a:lnTo>
                    <a:pt x="7191133" y="11201"/>
                  </a:lnTo>
                  <a:lnTo>
                    <a:pt x="7146831" y="2857"/>
                  </a:lnTo>
                  <a:lnTo>
                    <a:pt x="7100823" y="0"/>
                  </a:lnTo>
                  <a:close/>
                </a:path>
              </a:pathLst>
            </a:custGeom>
            <a:solidFill>
              <a:srgbClr val="67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7962" y="4120133"/>
              <a:ext cx="7467600" cy="2200910"/>
            </a:xfrm>
            <a:custGeom>
              <a:avLst/>
              <a:gdLst/>
              <a:ahLst/>
              <a:cxnLst/>
              <a:rect l="l" t="t" r="r" b="b"/>
              <a:pathLst>
                <a:path w="7467600" h="2200910">
                  <a:moveTo>
                    <a:pt x="0" y="366776"/>
                  </a:moveTo>
                  <a:lnTo>
                    <a:pt x="2857" y="320768"/>
                  </a:lnTo>
                  <a:lnTo>
                    <a:pt x="11201" y="276466"/>
                  </a:lnTo>
                  <a:lnTo>
                    <a:pt x="24688" y="234212"/>
                  </a:lnTo>
                  <a:lnTo>
                    <a:pt x="42973" y="194352"/>
                  </a:lnTo>
                  <a:lnTo>
                    <a:pt x="65713" y="157228"/>
                  </a:lnTo>
                  <a:lnTo>
                    <a:pt x="92565" y="123185"/>
                  </a:lnTo>
                  <a:lnTo>
                    <a:pt x="123185" y="92565"/>
                  </a:lnTo>
                  <a:lnTo>
                    <a:pt x="157228" y="65713"/>
                  </a:lnTo>
                  <a:lnTo>
                    <a:pt x="194352" y="42973"/>
                  </a:lnTo>
                  <a:lnTo>
                    <a:pt x="234212" y="24688"/>
                  </a:lnTo>
                  <a:lnTo>
                    <a:pt x="276466" y="11201"/>
                  </a:lnTo>
                  <a:lnTo>
                    <a:pt x="320768" y="2857"/>
                  </a:lnTo>
                  <a:lnTo>
                    <a:pt x="366775" y="0"/>
                  </a:lnTo>
                  <a:lnTo>
                    <a:pt x="7100823" y="0"/>
                  </a:lnTo>
                  <a:lnTo>
                    <a:pt x="7146831" y="2857"/>
                  </a:lnTo>
                  <a:lnTo>
                    <a:pt x="7191133" y="11201"/>
                  </a:lnTo>
                  <a:lnTo>
                    <a:pt x="7233387" y="24688"/>
                  </a:lnTo>
                  <a:lnTo>
                    <a:pt x="7273247" y="42973"/>
                  </a:lnTo>
                  <a:lnTo>
                    <a:pt x="7310371" y="65713"/>
                  </a:lnTo>
                  <a:lnTo>
                    <a:pt x="7344414" y="92565"/>
                  </a:lnTo>
                  <a:lnTo>
                    <a:pt x="7375034" y="123185"/>
                  </a:lnTo>
                  <a:lnTo>
                    <a:pt x="7401886" y="157228"/>
                  </a:lnTo>
                  <a:lnTo>
                    <a:pt x="7424626" y="194352"/>
                  </a:lnTo>
                  <a:lnTo>
                    <a:pt x="7442911" y="234212"/>
                  </a:lnTo>
                  <a:lnTo>
                    <a:pt x="7456398" y="276466"/>
                  </a:lnTo>
                  <a:lnTo>
                    <a:pt x="7464742" y="320768"/>
                  </a:lnTo>
                  <a:lnTo>
                    <a:pt x="7467600" y="366776"/>
                  </a:lnTo>
                  <a:lnTo>
                    <a:pt x="7467600" y="1833880"/>
                  </a:lnTo>
                  <a:lnTo>
                    <a:pt x="7464742" y="1879887"/>
                  </a:lnTo>
                  <a:lnTo>
                    <a:pt x="7456398" y="1924189"/>
                  </a:lnTo>
                  <a:lnTo>
                    <a:pt x="7442911" y="1966443"/>
                  </a:lnTo>
                  <a:lnTo>
                    <a:pt x="7424626" y="2006303"/>
                  </a:lnTo>
                  <a:lnTo>
                    <a:pt x="7401886" y="2043427"/>
                  </a:lnTo>
                  <a:lnTo>
                    <a:pt x="7375034" y="2077470"/>
                  </a:lnTo>
                  <a:lnTo>
                    <a:pt x="7344414" y="2108090"/>
                  </a:lnTo>
                  <a:lnTo>
                    <a:pt x="7310371" y="2134942"/>
                  </a:lnTo>
                  <a:lnTo>
                    <a:pt x="7273247" y="2157682"/>
                  </a:lnTo>
                  <a:lnTo>
                    <a:pt x="7233387" y="2175967"/>
                  </a:lnTo>
                  <a:lnTo>
                    <a:pt x="7191133" y="2189454"/>
                  </a:lnTo>
                  <a:lnTo>
                    <a:pt x="7146831" y="2197798"/>
                  </a:lnTo>
                  <a:lnTo>
                    <a:pt x="7100823" y="2200656"/>
                  </a:lnTo>
                  <a:lnTo>
                    <a:pt x="366775" y="2200656"/>
                  </a:lnTo>
                  <a:lnTo>
                    <a:pt x="320768" y="2197798"/>
                  </a:lnTo>
                  <a:lnTo>
                    <a:pt x="276466" y="2189454"/>
                  </a:lnTo>
                  <a:lnTo>
                    <a:pt x="234212" y="2175967"/>
                  </a:lnTo>
                  <a:lnTo>
                    <a:pt x="194352" y="2157682"/>
                  </a:lnTo>
                  <a:lnTo>
                    <a:pt x="157228" y="2134942"/>
                  </a:lnTo>
                  <a:lnTo>
                    <a:pt x="123185" y="2108090"/>
                  </a:lnTo>
                  <a:lnTo>
                    <a:pt x="92565" y="2077470"/>
                  </a:lnTo>
                  <a:lnTo>
                    <a:pt x="65713" y="2043427"/>
                  </a:lnTo>
                  <a:lnTo>
                    <a:pt x="42973" y="2006303"/>
                  </a:lnTo>
                  <a:lnTo>
                    <a:pt x="24688" y="1966443"/>
                  </a:lnTo>
                  <a:lnTo>
                    <a:pt x="11201" y="1924189"/>
                  </a:lnTo>
                  <a:lnTo>
                    <a:pt x="2857" y="1879887"/>
                  </a:lnTo>
                  <a:lnTo>
                    <a:pt x="0" y="1833880"/>
                  </a:lnTo>
                  <a:lnTo>
                    <a:pt x="0" y="36677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69112" y="1957781"/>
            <a:ext cx="6846570" cy="4023995"/>
          </a:xfrm>
          <a:prstGeom prst="rect">
            <a:avLst/>
          </a:prstGeom>
        </p:spPr>
        <p:txBody>
          <a:bodyPr vert="horz" wrap="square" lIns="0" tIns="126365" rIns="0" bIns="0" rtlCol="0">
            <a:spAutoFit/>
          </a:bodyPr>
          <a:lstStyle/>
          <a:p>
            <a:pPr marL="12700" marR="5080">
              <a:lnSpc>
                <a:spcPts val="6010"/>
              </a:lnSpc>
              <a:spcBef>
                <a:spcPts val="995"/>
              </a:spcBef>
              <a:tabLst>
                <a:tab pos="2313940" algn="l"/>
                <a:tab pos="4623435" algn="l"/>
              </a:tabLst>
            </a:pPr>
            <a:r>
              <a:rPr sz="5700" b="1" spc="-5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sz="5700" b="1" spc="-220" dirty="0">
                <a:solidFill>
                  <a:srgbClr val="FFFFFF"/>
                </a:solidFill>
                <a:latin typeface="Cambria"/>
                <a:cs typeface="Cambria"/>
              </a:rPr>
              <a:t>O</a:t>
            </a:r>
            <a:r>
              <a:rPr sz="5700" b="1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5700" b="1" spc="5" dirty="0">
                <a:solidFill>
                  <a:srgbClr val="FFFFFF"/>
                </a:solidFill>
                <a:latin typeface="Cambria"/>
                <a:cs typeface="Cambria"/>
              </a:rPr>
              <a:t>L</a:t>
            </a:r>
            <a:r>
              <a:rPr sz="5700" b="1" dirty="0">
                <a:solidFill>
                  <a:srgbClr val="FFFFFF"/>
                </a:solidFill>
                <a:latin typeface="Cambria"/>
                <a:cs typeface="Cambria"/>
              </a:rPr>
              <a:t>:	</a:t>
            </a:r>
            <a:r>
              <a:rPr sz="5700" b="1" spc="-5" dirty="0">
                <a:solidFill>
                  <a:srgbClr val="FFFFFF"/>
                </a:solidFill>
                <a:latin typeface="Cambria"/>
                <a:cs typeface="Cambria"/>
              </a:rPr>
              <a:t>B</a:t>
            </a:r>
            <a:r>
              <a:rPr sz="5700" b="1" spc="-9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5700" b="1" spc="-5" dirty="0">
                <a:solidFill>
                  <a:srgbClr val="FFFFFF"/>
                </a:solidFill>
                <a:latin typeface="Cambria"/>
                <a:cs typeface="Cambria"/>
              </a:rPr>
              <a:t>oa</a:t>
            </a:r>
            <a:r>
              <a:rPr sz="5700" b="1" dirty="0">
                <a:solidFill>
                  <a:srgbClr val="FFFFFF"/>
                </a:solidFill>
                <a:latin typeface="Cambria"/>
                <a:cs typeface="Cambria"/>
              </a:rPr>
              <a:t>d	</a:t>
            </a:r>
            <a:r>
              <a:rPr sz="5700" b="1" spc="-5" dirty="0">
                <a:solidFill>
                  <a:srgbClr val="FFFFFF"/>
                </a:solidFill>
                <a:latin typeface="Cambria"/>
                <a:cs typeface="Cambria"/>
              </a:rPr>
              <a:t>(</a:t>
            </a:r>
            <a:r>
              <a:rPr sz="5700" b="1" spc="-8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5700" b="1" dirty="0">
                <a:solidFill>
                  <a:srgbClr val="FFFFFF"/>
                </a:solidFill>
                <a:latin typeface="Cambria"/>
                <a:cs typeface="Cambria"/>
              </a:rPr>
              <a:t>erm)  </a:t>
            </a:r>
            <a:r>
              <a:rPr sz="5700" b="1" spc="-5" dirty="0">
                <a:solidFill>
                  <a:srgbClr val="FFFFFF"/>
                </a:solidFill>
                <a:latin typeface="Cambria"/>
                <a:cs typeface="Cambria"/>
              </a:rPr>
              <a:t>action</a:t>
            </a:r>
            <a:endParaRPr sz="5700">
              <a:latin typeface="Cambria"/>
              <a:cs typeface="Cambria"/>
            </a:endParaRPr>
          </a:p>
          <a:p>
            <a:pPr marL="12700">
              <a:lnSpc>
                <a:spcPts val="6425"/>
              </a:lnSpc>
              <a:spcBef>
                <a:spcPts val="5715"/>
              </a:spcBef>
              <a:tabLst>
                <a:tab pos="3256279" algn="l"/>
              </a:tabLst>
            </a:pPr>
            <a:r>
              <a:rPr sz="5700" b="1" dirty="0">
                <a:solidFill>
                  <a:srgbClr val="FFFFFF"/>
                </a:solidFill>
                <a:latin typeface="Cambria"/>
                <a:cs typeface="Cambria"/>
              </a:rPr>
              <a:t>DESIRED	</a:t>
            </a:r>
            <a:r>
              <a:rPr sz="5700" b="1" spc="-35" dirty="0">
                <a:solidFill>
                  <a:srgbClr val="FFFFFF"/>
                </a:solidFill>
                <a:latin typeface="Cambria"/>
                <a:cs typeface="Cambria"/>
              </a:rPr>
              <a:t>OUTCOME:</a:t>
            </a:r>
            <a:endParaRPr sz="5700">
              <a:latin typeface="Cambria"/>
              <a:cs typeface="Cambria"/>
            </a:endParaRPr>
          </a:p>
          <a:p>
            <a:pPr marL="12700">
              <a:lnSpc>
                <a:spcPts val="6425"/>
              </a:lnSpc>
            </a:pPr>
            <a:r>
              <a:rPr sz="5700" b="1" spc="-5" dirty="0">
                <a:solidFill>
                  <a:srgbClr val="FFFFFF"/>
                </a:solidFill>
                <a:latin typeface="Cambria"/>
                <a:cs typeface="Cambria"/>
              </a:rPr>
              <a:t>Specific</a:t>
            </a:r>
            <a:r>
              <a:rPr sz="5700" b="1" spc="-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700" b="1" spc="-5" dirty="0">
                <a:solidFill>
                  <a:srgbClr val="FFFFFF"/>
                </a:solidFill>
                <a:latin typeface="Cambria"/>
                <a:cs typeface="Cambria"/>
              </a:rPr>
              <a:t>action</a:t>
            </a:r>
            <a:endParaRPr sz="57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19300" y="679830"/>
            <a:ext cx="4328160" cy="852169"/>
            <a:chOff x="2019300" y="679830"/>
            <a:chExt cx="4328160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9300" y="1187195"/>
              <a:ext cx="4328160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5809" y="684402"/>
              <a:ext cx="4295394" cy="51384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67050" y="787780"/>
              <a:ext cx="2637790" cy="410845"/>
            </a:xfrm>
            <a:custGeom>
              <a:avLst/>
              <a:gdLst/>
              <a:ahLst/>
              <a:cxnLst/>
              <a:rect l="l" t="t" r="r" b="b"/>
              <a:pathLst>
                <a:path w="2637790" h="410844">
                  <a:moveTo>
                    <a:pt x="2537587" y="298069"/>
                  </a:moveTo>
                  <a:lnTo>
                    <a:pt x="2637663" y="298069"/>
                  </a:lnTo>
                  <a:lnTo>
                    <a:pt x="2637663" y="410464"/>
                  </a:lnTo>
                  <a:lnTo>
                    <a:pt x="2537587" y="410464"/>
                  </a:lnTo>
                  <a:lnTo>
                    <a:pt x="2537587" y="298069"/>
                  </a:lnTo>
                  <a:close/>
                </a:path>
                <a:path w="2637790" h="410844">
                  <a:moveTo>
                    <a:pt x="2537587" y="63246"/>
                  </a:moveTo>
                  <a:lnTo>
                    <a:pt x="2637663" y="63246"/>
                  </a:lnTo>
                  <a:lnTo>
                    <a:pt x="2637663" y="175641"/>
                  </a:lnTo>
                  <a:lnTo>
                    <a:pt x="2537587" y="175641"/>
                  </a:lnTo>
                  <a:lnTo>
                    <a:pt x="2537587" y="63246"/>
                  </a:lnTo>
                  <a:close/>
                </a:path>
                <a:path w="2637790" h="410844">
                  <a:moveTo>
                    <a:pt x="74422" y="0"/>
                  </a:moveTo>
                  <a:lnTo>
                    <a:pt x="0" y="209423"/>
                  </a:lnTo>
                  <a:lnTo>
                    <a:pt x="133985" y="209423"/>
                  </a:lnTo>
                  <a:lnTo>
                    <a:pt x="7442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39260" y="729233"/>
              <a:ext cx="143510" cy="2194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35809" y="684402"/>
              <a:ext cx="4295775" cy="514350"/>
            </a:xfrm>
            <a:custGeom>
              <a:avLst/>
              <a:gdLst/>
              <a:ahLst/>
              <a:cxnLst/>
              <a:rect l="l" t="t" r="r" b="b"/>
              <a:pathLst>
                <a:path w="4295775" h="514350">
                  <a:moveTo>
                    <a:pt x="2939795" y="5842"/>
                  </a:moveTo>
                  <a:lnTo>
                    <a:pt x="3308985" y="5842"/>
                  </a:lnTo>
                  <a:lnTo>
                    <a:pt x="3308985" y="124206"/>
                  </a:lnTo>
                  <a:lnTo>
                    <a:pt x="3257930" y="124206"/>
                  </a:lnTo>
                  <a:lnTo>
                    <a:pt x="3252051" y="107993"/>
                  </a:lnTo>
                  <a:lnTo>
                    <a:pt x="3246612" y="94615"/>
                  </a:lnTo>
                  <a:lnTo>
                    <a:pt x="3222422" y="60594"/>
                  </a:lnTo>
                  <a:lnTo>
                    <a:pt x="3176142" y="49402"/>
                  </a:lnTo>
                  <a:lnTo>
                    <a:pt x="3094990" y="49402"/>
                  </a:lnTo>
                  <a:lnTo>
                    <a:pt x="3094990" y="228092"/>
                  </a:lnTo>
                  <a:lnTo>
                    <a:pt x="3144139" y="228092"/>
                  </a:lnTo>
                  <a:lnTo>
                    <a:pt x="3181095" y="215137"/>
                  </a:lnTo>
                  <a:lnTo>
                    <a:pt x="3196970" y="174498"/>
                  </a:lnTo>
                  <a:lnTo>
                    <a:pt x="3239007" y="174498"/>
                  </a:lnTo>
                  <a:lnTo>
                    <a:pt x="3239007" y="325500"/>
                  </a:lnTo>
                  <a:lnTo>
                    <a:pt x="3196970" y="325500"/>
                  </a:lnTo>
                  <a:lnTo>
                    <a:pt x="3194307" y="315360"/>
                  </a:lnTo>
                  <a:lnTo>
                    <a:pt x="3191478" y="306482"/>
                  </a:lnTo>
                  <a:lnTo>
                    <a:pt x="3165445" y="274258"/>
                  </a:lnTo>
                  <a:lnTo>
                    <a:pt x="3144139" y="271525"/>
                  </a:lnTo>
                  <a:lnTo>
                    <a:pt x="3094990" y="271525"/>
                  </a:lnTo>
                  <a:lnTo>
                    <a:pt x="3094990" y="470281"/>
                  </a:lnTo>
                  <a:lnTo>
                    <a:pt x="3175762" y="470281"/>
                  </a:lnTo>
                  <a:lnTo>
                    <a:pt x="3184398" y="470281"/>
                  </a:lnTo>
                  <a:lnTo>
                    <a:pt x="3213735" y="462788"/>
                  </a:lnTo>
                  <a:lnTo>
                    <a:pt x="3218434" y="460121"/>
                  </a:lnTo>
                  <a:lnTo>
                    <a:pt x="3238754" y="436372"/>
                  </a:lnTo>
                  <a:lnTo>
                    <a:pt x="3242182" y="430911"/>
                  </a:lnTo>
                  <a:lnTo>
                    <a:pt x="3258458" y="389046"/>
                  </a:lnTo>
                  <a:lnTo>
                    <a:pt x="3261741" y="377951"/>
                  </a:lnTo>
                  <a:lnTo>
                    <a:pt x="3312667" y="377951"/>
                  </a:lnTo>
                  <a:lnTo>
                    <a:pt x="3305555" y="513842"/>
                  </a:lnTo>
                  <a:lnTo>
                    <a:pt x="2939795" y="513842"/>
                  </a:lnTo>
                  <a:lnTo>
                    <a:pt x="2939795" y="489204"/>
                  </a:lnTo>
                  <a:lnTo>
                    <a:pt x="2949066" y="486791"/>
                  </a:lnTo>
                  <a:lnTo>
                    <a:pt x="2956305" y="484124"/>
                  </a:lnTo>
                  <a:lnTo>
                    <a:pt x="2961640" y="481202"/>
                  </a:lnTo>
                  <a:lnTo>
                    <a:pt x="2966974" y="478409"/>
                  </a:lnTo>
                  <a:lnTo>
                    <a:pt x="2970911" y="474345"/>
                  </a:lnTo>
                  <a:lnTo>
                    <a:pt x="2979388" y="436737"/>
                  </a:lnTo>
                  <a:lnTo>
                    <a:pt x="2979674" y="420370"/>
                  </a:lnTo>
                  <a:lnTo>
                    <a:pt x="2979674" y="99695"/>
                  </a:lnTo>
                  <a:lnTo>
                    <a:pt x="2976499" y="55880"/>
                  </a:lnTo>
                  <a:lnTo>
                    <a:pt x="2962020" y="38862"/>
                  </a:lnTo>
                  <a:lnTo>
                    <a:pt x="2956687" y="35687"/>
                  </a:lnTo>
                  <a:lnTo>
                    <a:pt x="2949320" y="32893"/>
                  </a:lnTo>
                  <a:lnTo>
                    <a:pt x="2939795" y="30480"/>
                  </a:lnTo>
                  <a:lnTo>
                    <a:pt x="2939795" y="5842"/>
                  </a:lnTo>
                  <a:close/>
                </a:path>
                <a:path w="4295775" h="514350">
                  <a:moveTo>
                    <a:pt x="2520695" y="5842"/>
                  </a:moveTo>
                  <a:lnTo>
                    <a:pt x="2716149" y="5842"/>
                  </a:lnTo>
                  <a:lnTo>
                    <a:pt x="2716149" y="30480"/>
                  </a:lnTo>
                  <a:lnTo>
                    <a:pt x="2707131" y="32893"/>
                  </a:lnTo>
                  <a:lnTo>
                    <a:pt x="2700147" y="35560"/>
                  </a:lnTo>
                  <a:lnTo>
                    <a:pt x="2694940" y="38481"/>
                  </a:lnTo>
                  <a:lnTo>
                    <a:pt x="2689732" y="41275"/>
                  </a:lnTo>
                  <a:lnTo>
                    <a:pt x="2685668" y="45212"/>
                  </a:lnTo>
                  <a:lnTo>
                    <a:pt x="2676239" y="82613"/>
                  </a:lnTo>
                  <a:lnTo>
                    <a:pt x="2675890" y="98933"/>
                  </a:lnTo>
                  <a:lnTo>
                    <a:pt x="2675890" y="469519"/>
                  </a:lnTo>
                  <a:lnTo>
                    <a:pt x="2748153" y="469519"/>
                  </a:lnTo>
                  <a:lnTo>
                    <a:pt x="2758390" y="469092"/>
                  </a:lnTo>
                  <a:lnTo>
                    <a:pt x="2794793" y="454310"/>
                  </a:lnTo>
                  <a:lnTo>
                    <a:pt x="2817963" y="416407"/>
                  </a:lnTo>
                  <a:lnTo>
                    <a:pt x="2830345" y="373473"/>
                  </a:lnTo>
                  <a:lnTo>
                    <a:pt x="2832607" y="363474"/>
                  </a:lnTo>
                  <a:lnTo>
                    <a:pt x="2883535" y="363474"/>
                  </a:lnTo>
                  <a:lnTo>
                    <a:pt x="2875279" y="513842"/>
                  </a:lnTo>
                  <a:lnTo>
                    <a:pt x="2520695" y="513842"/>
                  </a:lnTo>
                  <a:lnTo>
                    <a:pt x="2520695" y="489204"/>
                  </a:lnTo>
                  <a:lnTo>
                    <a:pt x="2529966" y="486791"/>
                  </a:lnTo>
                  <a:lnTo>
                    <a:pt x="2537205" y="483997"/>
                  </a:lnTo>
                  <a:lnTo>
                    <a:pt x="2559430" y="449580"/>
                  </a:lnTo>
                  <a:lnTo>
                    <a:pt x="2560574" y="419988"/>
                  </a:lnTo>
                  <a:lnTo>
                    <a:pt x="2560574" y="99695"/>
                  </a:lnTo>
                  <a:lnTo>
                    <a:pt x="2557399" y="55880"/>
                  </a:lnTo>
                  <a:lnTo>
                    <a:pt x="2542920" y="38862"/>
                  </a:lnTo>
                  <a:lnTo>
                    <a:pt x="2537587" y="35687"/>
                  </a:lnTo>
                  <a:lnTo>
                    <a:pt x="2530220" y="32893"/>
                  </a:lnTo>
                  <a:lnTo>
                    <a:pt x="2520695" y="30480"/>
                  </a:lnTo>
                  <a:lnTo>
                    <a:pt x="2520695" y="5842"/>
                  </a:lnTo>
                  <a:close/>
                </a:path>
                <a:path w="4295775" h="514350">
                  <a:moveTo>
                    <a:pt x="2052827" y="5842"/>
                  </a:moveTo>
                  <a:lnTo>
                    <a:pt x="2269109" y="5842"/>
                  </a:lnTo>
                  <a:lnTo>
                    <a:pt x="2313209" y="7959"/>
                  </a:lnTo>
                  <a:lnTo>
                    <a:pt x="2351404" y="14303"/>
                  </a:lnTo>
                  <a:lnTo>
                    <a:pt x="2410079" y="39624"/>
                  </a:lnTo>
                  <a:lnTo>
                    <a:pt x="2445226" y="82296"/>
                  </a:lnTo>
                  <a:lnTo>
                    <a:pt x="2456941" y="143256"/>
                  </a:lnTo>
                  <a:lnTo>
                    <a:pt x="2455580" y="167135"/>
                  </a:lnTo>
                  <a:lnTo>
                    <a:pt x="2444619" y="210085"/>
                  </a:lnTo>
                  <a:lnTo>
                    <a:pt x="2422779" y="246276"/>
                  </a:lnTo>
                  <a:lnTo>
                    <a:pt x="2390965" y="273899"/>
                  </a:lnTo>
                  <a:lnTo>
                    <a:pt x="2349249" y="292594"/>
                  </a:lnTo>
                  <a:lnTo>
                    <a:pt x="2297156" y="301980"/>
                  </a:lnTo>
                  <a:lnTo>
                    <a:pt x="2267204" y="303149"/>
                  </a:lnTo>
                  <a:lnTo>
                    <a:pt x="2249991" y="303055"/>
                  </a:lnTo>
                  <a:lnTo>
                    <a:pt x="2234374" y="302783"/>
                  </a:lnTo>
                  <a:lnTo>
                    <a:pt x="2220376" y="302345"/>
                  </a:lnTo>
                  <a:lnTo>
                    <a:pt x="2208022" y="301751"/>
                  </a:lnTo>
                  <a:lnTo>
                    <a:pt x="2208022" y="420750"/>
                  </a:lnTo>
                  <a:lnTo>
                    <a:pt x="2211197" y="462407"/>
                  </a:lnTo>
                  <a:lnTo>
                    <a:pt x="2245272" y="487681"/>
                  </a:lnTo>
                  <a:lnTo>
                    <a:pt x="2253106" y="489204"/>
                  </a:lnTo>
                  <a:lnTo>
                    <a:pt x="2253106" y="513842"/>
                  </a:lnTo>
                  <a:lnTo>
                    <a:pt x="2052827" y="513842"/>
                  </a:lnTo>
                  <a:lnTo>
                    <a:pt x="2052827" y="489204"/>
                  </a:lnTo>
                  <a:lnTo>
                    <a:pt x="2062099" y="486791"/>
                  </a:lnTo>
                  <a:lnTo>
                    <a:pt x="2069338" y="484124"/>
                  </a:lnTo>
                  <a:lnTo>
                    <a:pt x="2074672" y="481202"/>
                  </a:lnTo>
                  <a:lnTo>
                    <a:pt x="2080005" y="478409"/>
                  </a:lnTo>
                  <a:lnTo>
                    <a:pt x="2083942" y="474345"/>
                  </a:lnTo>
                  <a:lnTo>
                    <a:pt x="2092420" y="436737"/>
                  </a:lnTo>
                  <a:lnTo>
                    <a:pt x="2092705" y="420370"/>
                  </a:lnTo>
                  <a:lnTo>
                    <a:pt x="2092705" y="99695"/>
                  </a:lnTo>
                  <a:lnTo>
                    <a:pt x="2089530" y="55880"/>
                  </a:lnTo>
                  <a:lnTo>
                    <a:pt x="2075052" y="38862"/>
                  </a:lnTo>
                  <a:lnTo>
                    <a:pt x="2069718" y="35687"/>
                  </a:lnTo>
                  <a:lnTo>
                    <a:pt x="2062352" y="32893"/>
                  </a:lnTo>
                  <a:lnTo>
                    <a:pt x="2052827" y="30480"/>
                  </a:lnTo>
                  <a:lnTo>
                    <a:pt x="2052827" y="5842"/>
                  </a:lnTo>
                  <a:close/>
                </a:path>
                <a:path w="4295775" h="514350">
                  <a:moveTo>
                    <a:pt x="1407160" y="5842"/>
                  </a:moveTo>
                  <a:lnTo>
                    <a:pt x="1592072" y="5842"/>
                  </a:lnTo>
                  <a:lnTo>
                    <a:pt x="1695068" y="311404"/>
                  </a:lnTo>
                  <a:lnTo>
                    <a:pt x="1806702" y="5842"/>
                  </a:lnTo>
                  <a:lnTo>
                    <a:pt x="1981200" y="5842"/>
                  </a:lnTo>
                  <a:lnTo>
                    <a:pt x="1981200" y="30480"/>
                  </a:lnTo>
                  <a:lnTo>
                    <a:pt x="1972155" y="33311"/>
                  </a:lnTo>
                  <a:lnTo>
                    <a:pt x="1964658" y="36274"/>
                  </a:lnTo>
                  <a:lnTo>
                    <a:pt x="1942512" y="75215"/>
                  </a:lnTo>
                  <a:lnTo>
                    <a:pt x="1941829" y="98933"/>
                  </a:lnTo>
                  <a:lnTo>
                    <a:pt x="1941829" y="420750"/>
                  </a:lnTo>
                  <a:lnTo>
                    <a:pt x="1945513" y="465455"/>
                  </a:lnTo>
                  <a:lnTo>
                    <a:pt x="1981200" y="489204"/>
                  </a:lnTo>
                  <a:lnTo>
                    <a:pt x="1981200" y="513842"/>
                  </a:lnTo>
                  <a:lnTo>
                    <a:pt x="1790318" y="513842"/>
                  </a:lnTo>
                  <a:lnTo>
                    <a:pt x="1790318" y="489204"/>
                  </a:lnTo>
                  <a:lnTo>
                    <a:pt x="1801240" y="486283"/>
                  </a:lnTo>
                  <a:lnTo>
                    <a:pt x="1808861" y="483616"/>
                  </a:lnTo>
                  <a:lnTo>
                    <a:pt x="1828851" y="449903"/>
                  </a:lnTo>
                  <a:lnTo>
                    <a:pt x="1829815" y="419988"/>
                  </a:lnTo>
                  <a:lnTo>
                    <a:pt x="1829815" y="237744"/>
                  </a:lnTo>
                  <a:lnTo>
                    <a:pt x="1829887" y="221952"/>
                  </a:lnTo>
                  <a:lnTo>
                    <a:pt x="1830959" y="166624"/>
                  </a:lnTo>
                  <a:lnTo>
                    <a:pt x="1832548" y="118635"/>
                  </a:lnTo>
                  <a:lnTo>
                    <a:pt x="1833117" y="108585"/>
                  </a:lnTo>
                  <a:lnTo>
                    <a:pt x="1825370" y="108585"/>
                  </a:lnTo>
                  <a:lnTo>
                    <a:pt x="1812801" y="146363"/>
                  </a:lnTo>
                  <a:lnTo>
                    <a:pt x="1797050" y="188975"/>
                  </a:lnTo>
                  <a:lnTo>
                    <a:pt x="1697354" y="457581"/>
                  </a:lnTo>
                  <a:lnTo>
                    <a:pt x="1631823" y="457581"/>
                  </a:lnTo>
                  <a:lnTo>
                    <a:pt x="1526920" y="155829"/>
                  </a:lnTo>
                  <a:lnTo>
                    <a:pt x="1522396" y="143013"/>
                  </a:lnTo>
                  <a:lnTo>
                    <a:pt x="1518157" y="130270"/>
                  </a:lnTo>
                  <a:lnTo>
                    <a:pt x="1514205" y="117574"/>
                  </a:lnTo>
                  <a:lnTo>
                    <a:pt x="1510538" y="104901"/>
                  </a:lnTo>
                  <a:lnTo>
                    <a:pt x="1503806" y="104901"/>
                  </a:lnTo>
                  <a:lnTo>
                    <a:pt x="1505473" y="136975"/>
                  </a:lnTo>
                  <a:lnTo>
                    <a:pt x="1506664" y="171846"/>
                  </a:lnTo>
                  <a:lnTo>
                    <a:pt x="1507378" y="209504"/>
                  </a:lnTo>
                  <a:lnTo>
                    <a:pt x="1507616" y="249936"/>
                  </a:lnTo>
                  <a:lnTo>
                    <a:pt x="1507616" y="421132"/>
                  </a:lnTo>
                  <a:lnTo>
                    <a:pt x="1507781" y="433875"/>
                  </a:lnTo>
                  <a:lnTo>
                    <a:pt x="1515364" y="472567"/>
                  </a:lnTo>
                  <a:lnTo>
                    <a:pt x="1547749" y="489204"/>
                  </a:lnTo>
                  <a:lnTo>
                    <a:pt x="1547749" y="513842"/>
                  </a:lnTo>
                  <a:lnTo>
                    <a:pt x="1407160" y="513842"/>
                  </a:lnTo>
                  <a:lnTo>
                    <a:pt x="1407160" y="489204"/>
                  </a:lnTo>
                  <a:lnTo>
                    <a:pt x="1416303" y="486791"/>
                  </a:lnTo>
                  <a:lnTo>
                    <a:pt x="1423542" y="483997"/>
                  </a:lnTo>
                  <a:lnTo>
                    <a:pt x="1428877" y="481075"/>
                  </a:lnTo>
                  <a:lnTo>
                    <a:pt x="1434211" y="478027"/>
                  </a:lnTo>
                  <a:lnTo>
                    <a:pt x="1438275" y="474091"/>
                  </a:lnTo>
                  <a:lnTo>
                    <a:pt x="1440941" y="469138"/>
                  </a:lnTo>
                  <a:lnTo>
                    <a:pt x="1443736" y="464185"/>
                  </a:lnTo>
                  <a:lnTo>
                    <a:pt x="1446911" y="420750"/>
                  </a:lnTo>
                  <a:lnTo>
                    <a:pt x="1446911" y="98933"/>
                  </a:lnTo>
                  <a:lnTo>
                    <a:pt x="1444498" y="60198"/>
                  </a:lnTo>
                  <a:lnTo>
                    <a:pt x="1416684" y="33480"/>
                  </a:lnTo>
                  <a:lnTo>
                    <a:pt x="1407160" y="30480"/>
                  </a:lnTo>
                  <a:lnTo>
                    <a:pt x="1407160" y="5842"/>
                  </a:lnTo>
                  <a:close/>
                </a:path>
                <a:path w="4295775" h="514350">
                  <a:moveTo>
                    <a:pt x="422656" y="5842"/>
                  </a:moveTo>
                  <a:lnTo>
                    <a:pt x="629538" y="5842"/>
                  </a:lnTo>
                  <a:lnTo>
                    <a:pt x="629538" y="30480"/>
                  </a:lnTo>
                  <a:lnTo>
                    <a:pt x="621418" y="31694"/>
                  </a:lnTo>
                  <a:lnTo>
                    <a:pt x="614584" y="33432"/>
                  </a:lnTo>
                  <a:lnTo>
                    <a:pt x="609036" y="35694"/>
                  </a:lnTo>
                  <a:lnTo>
                    <a:pt x="604773" y="38481"/>
                  </a:lnTo>
                  <a:lnTo>
                    <a:pt x="599947" y="42545"/>
                  </a:lnTo>
                  <a:lnTo>
                    <a:pt x="597534" y="48768"/>
                  </a:lnTo>
                  <a:lnTo>
                    <a:pt x="597534" y="57276"/>
                  </a:lnTo>
                  <a:lnTo>
                    <a:pt x="597534" y="61468"/>
                  </a:lnTo>
                  <a:lnTo>
                    <a:pt x="608710" y="90677"/>
                  </a:lnTo>
                  <a:lnTo>
                    <a:pt x="612185" y="97083"/>
                  </a:lnTo>
                  <a:lnTo>
                    <a:pt x="616696" y="105060"/>
                  </a:lnTo>
                  <a:lnTo>
                    <a:pt x="622230" y="114609"/>
                  </a:lnTo>
                  <a:lnTo>
                    <a:pt x="628776" y="125730"/>
                  </a:lnTo>
                  <a:lnTo>
                    <a:pt x="663320" y="183387"/>
                  </a:lnTo>
                  <a:lnTo>
                    <a:pt x="708406" y="117094"/>
                  </a:lnTo>
                  <a:lnTo>
                    <a:pt x="728344" y="83438"/>
                  </a:lnTo>
                  <a:lnTo>
                    <a:pt x="733297" y="58420"/>
                  </a:lnTo>
                  <a:lnTo>
                    <a:pt x="733297" y="50419"/>
                  </a:lnTo>
                  <a:lnTo>
                    <a:pt x="730631" y="44069"/>
                  </a:lnTo>
                  <a:lnTo>
                    <a:pt x="725169" y="39243"/>
                  </a:lnTo>
                  <a:lnTo>
                    <a:pt x="719708" y="34417"/>
                  </a:lnTo>
                  <a:lnTo>
                    <a:pt x="712088" y="31496"/>
                  </a:lnTo>
                  <a:lnTo>
                    <a:pt x="702437" y="30480"/>
                  </a:lnTo>
                  <a:lnTo>
                    <a:pt x="702437" y="5842"/>
                  </a:lnTo>
                  <a:lnTo>
                    <a:pt x="856107" y="5842"/>
                  </a:lnTo>
                  <a:lnTo>
                    <a:pt x="856107" y="30861"/>
                  </a:lnTo>
                  <a:lnTo>
                    <a:pt x="848867" y="32766"/>
                  </a:lnTo>
                  <a:lnTo>
                    <a:pt x="842137" y="35941"/>
                  </a:lnTo>
                  <a:lnTo>
                    <a:pt x="813307" y="61849"/>
                  </a:lnTo>
                  <a:lnTo>
                    <a:pt x="785768" y="98460"/>
                  </a:lnTo>
                  <a:lnTo>
                    <a:pt x="692403" y="231394"/>
                  </a:lnTo>
                  <a:lnTo>
                    <a:pt x="813688" y="431546"/>
                  </a:lnTo>
                  <a:lnTo>
                    <a:pt x="817879" y="438276"/>
                  </a:lnTo>
                  <a:lnTo>
                    <a:pt x="822197" y="444881"/>
                  </a:lnTo>
                  <a:lnTo>
                    <a:pt x="826515" y="451485"/>
                  </a:lnTo>
                  <a:lnTo>
                    <a:pt x="830833" y="458088"/>
                  </a:lnTo>
                  <a:lnTo>
                    <a:pt x="835025" y="463804"/>
                  </a:lnTo>
                  <a:lnTo>
                    <a:pt x="839215" y="468884"/>
                  </a:lnTo>
                  <a:lnTo>
                    <a:pt x="843279" y="474091"/>
                  </a:lnTo>
                  <a:lnTo>
                    <a:pt x="868426" y="489204"/>
                  </a:lnTo>
                  <a:lnTo>
                    <a:pt x="868426" y="513842"/>
                  </a:lnTo>
                  <a:lnTo>
                    <a:pt x="661542" y="513842"/>
                  </a:lnTo>
                  <a:lnTo>
                    <a:pt x="661542" y="489204"/>
                  </a:lnTo>
                  <a:lnTo>
                    <a:pt x="672464" y="487934"/>
                  </a:lnTo>
                  <a:lnTo>
                    <a:pt x="680465" y="485394"/>
                  </a:lnTo>
                  <a:lnTo>
                    <a:pt x="685672" y="481457"/>
                  </a:lnTo>
                  <a:lnTo>
                    <a:pt x="690879" y="477393"/>
                  </a:lnTo>
                  <a:lnTo>
                    <a:pt x="693546" y="471170"/>
                  </a:lnTo>
                  <a:lnTo>
                    <a:pt x="693546" y="462407"/>
                  </a:lnTo>
                  <a:lnTo>
                    <a:pt x="693546" y="459486"/>
                  </a:lnTo>
                  <a:lnTo>
                    <a:pt x="693038" y="456184"/>
                  </a:lnTo>
                  <a:lnTo>
                    <a:pt x="692150" y="452755"/>
                  </a:lnTo>
                  <a:lnTo>
                    <a:pt x="691388" y="449325"/>
                  </a:lnTo>
                  <a:lnTo>
                    <a:pt x="689863" y="445008"/>
                  </a:lnTo>
                  <a:lnTo>
                    <a:pt x="687704" y="440055"/>
                  </a:lnTo>
                  <a:lnTo>
                    <a:pt x="685672" y="435101"/>
                  </a:lnTo>
                  <a:lnTo>
                    <a:pt x="616838" y="319532"/>
                  </a:lnTo>
                  <a:lnTo>
                    <a:pt x="556259" y="409194"/>
                  </a:lnTo>
                  <a:lnTo>
                    <a:pt x="551560" y="416433"/>
                  </a:lnTo>
                  <a:lnTo>
                    <a:pt x="547496" y="423037"/>
                  </a:lnTo>
                  <a:lnTo>
                    <a:pt x="544321" y="429006"/>
                  </a:lnTo>
                  <a:lnTo>
                    <a:pt x="541019" y="434848"/>
                  </a:lnTo>
                  <a:lnTo>
                    <a:pt x="538860" y="440309"/>
                  </a:lnTo>
                  <a:lnTo>
                    <a:pt x="537590" y="445262"/>
                  </a:lnTo>
                  <a:lnTo>
                    <a:pt x="536320" y="450342"/>
                  </a:lnTo>
                  <a:lnTo>
                    <a:pt x="535685" y="456057"/>
                  </a:lnTo>
                  <a:lnTo>
                    <a:pt x="535685" y="462788"/>
                  </a:lnTo>
                  <a:lnTo>
                    <a:pt x="535685" y="469519"/>
                  </a:lnTo>
                  <a:lnTo>
                    <a:pt x="538352" y="475361"/>
                  </a:lnTo>
                  <a:lnTo>
                    <a:pt x="543687" y="480313"/>
                  </a:lnTo>
                  <a:lnTo>
                    <a:pt x="549020" y="485267"/>
                  </a:lnTo>
                  <a:lnTo>
                    <a:pt x="556767" y="488188"/>
                  </a:lnTo>
                  <a:lnTo>
                    <a:pt x="566673" y="489204"/>
                  </a:lnTo>
                  <a:lnTo>
                    <a:pt x="566673" y="513842"/>
                  </a:lnTo>
                  <a:lnTo>
                    <a:pt x="412622" y="513842"/>
                  </a:lnTo>
                  <a:lnTo>
                    <a:pt x="412622" y="489204"/>
                  </a:lnTo>
                  <a:lnTo>
                    <a:pt x="420750" y="486791"/>
                  </a:lnTo>
                  <a:lnTo>
                    <a:pt x="428244" y="482981"/>
                  </a:lnTo>
                  <a:lnTo>
                    <a:pt x="457453" y="455675"/>
                  </a:lnTo>
                  <a:lnTo>
                    <a:pt x="480706" y="424957"/>
                  </a:lnTo>
                  <a:lnTo>
                    <a:pt x="587882" y="271525"/>
                  </a:lnTo>
                  <a:lnTo>
                    <a:pt x="494029" y="115697"/>
                  </a:lnTo>
                  <a:lnTo>
                    <a:pt x="473581" y="82567"/>
                  </a:lnTo>
                  <a:lnTo>
                    <a:pt x="449452" y="48133"/>
                  </a:lnTo>
                  <a:lnTo>
                    <a:pt x="436244" y="35687"/>
                  </a:lnTo>
                  <a:lnTo>
                    <a:pt x="432434" y="33147"/>
                  </a:lnTo>
                  <a:lnTo>
                    <a:pt x="427863" y="31496"/>
                  </a:lnTo>
                  <a:lnTo>
                    <a:pt x="422656" y="30480"/>
                  </a:lnTo>
                  <a:lnTo>
                    <a:pt x="422656" y="5842"/>
                  </a:lnTo>
                  <a:close/>
                </a:path>
                <a:path w="4295775" h="514350">
                  <a:moveTo>
                    <a:pt x="0" y="5842"/>
                  </a:moveTo>
                  <a:lnTo>
                    <a:pt x="369188" y="5842"/>
                  </a:lnTo>
                  <a:lnTo>
                    <a:pt x="369188" y="124206"/>
                  </a:lnTo>
                  <a:lnTo>
                    <a:pt x="318134" y="124206"/>
                  </a:lnTo>
                  <a:lnTo>
                    <a:pt x="312255" y="107993"/>
                  </a:lnTo>
                  <a:lnTo>
                    <a:pt x="306816" y="94615"/>
                  </a:lnTo>
                  <a:lnTo>
                    <a:pt x="282626" y="60594"/>
                  </a:lnTo>
                  <a:lnTo>
                    <a:pt x="236346" y="49402"/>
                  </a:lnTo>
                  <a:lnTo>
                    <a:pt x="155194" y="49402"/>
                  </a:lnTo>
                  <a:lnTo>
                    <a:pt x="155194" y="228092"/>
                  </a:lnTo>
                  <a:lnTo>
                    <a:pt x="204342" y="228092"/>
                  </a:lnTo>
                  <a:lnTo>
                    <a:pt x="241300" y="215137"/>
                  </a:lnTo>
                  <a:lnTo>
                    <a:pt x="257175" y="174498"/>
                  </a:lnTo>
                  <a:lnTo>
                    <a:pt x="299212" y="174498"/>
                  </a:lnTo>
                  <a:lnTo>
                    <a:pt x="299212" y="325500"/>
                  </a:lnTo>
                  <a:lnTo>
                    <a:pt x="257175" y="325500"/>
                  </a:lnTo>
                  <a:lnTo>
                    <a:pt x="254511" y="315360"/>
                  </a:lnTo>
                  <a:lnTo>
                    <a:pt x="251682" y="306482"/>
                  </a:lnTo>
                  <a:lnTo>
                    <a:pt x="225649" y="274258"/>
                  </a:lnTo>
                  <a:lnTo>
                    <a:pt x="204342" y="271525"/>
                  </a:lnTo>
                  <a:lnTo>
                    <a:pt x="155194" y="271525"/>
                  </a:lnTo>
                  <a:lnTo>
                    <a:pt x="155194" y="470281"/>
                  </a:lnTo>
                  <a:lnTo>
                    <a:pt x="235965" y="470281"/>
                  </a:lnTo>
                  <a:lnTo>
                    <a:pt x="244601" y="470281"/>
                  </a:lnTo>
                  <a:lnTo>
                    <a:pt x="273938" y="462788"/>
                  </a:lnTo>
                  <a:lnTo>
                    <a:pt x="278638" y="460121"/>
                  </a:lnTo>
                  <a:lnTo>
                    <a:pt x="283209" y="456311"/>
                  </a:lnTo>
                  <a:lnTo>
                    <a:pt x="287527" y="451612"/>
                  </a:lnTo>
                  <a:lnTo>
                    <a:pt x="291845" y="446913"/>
                  </a:lnTo>
                  <a:lnTo>
                    <a:pt x="312479" y="407473"/>
                  </a:lnTo>
                  <a:lnTo>
                    <a:pt x="321944" y="377951"/>
                  </a:lnTo>
                  <a:lnTo>
                    <a:pt x="372871" y="377951"/>
                  </a:lnTo>
                  <a:lnTo>
                    <a:pt x="365759" y="513842"/>
                  </a:lnTo>
                  <a:lnTo>
                    <a:pt x="0" y="513842"/>
                  </a:lnTo>
                  <a:lnTo>
                    <a:pt x="0" y="489204"/>
                  </a:lnTo>
                  <a:lnTo>
                    <a:pt x="9270" y="486791"/>
                  </a:lnTo>
                  <a:lnTo>
                    <a:pt x="16509" y="484124"/>
                  </a:lnTo>
                  <a:lnTo>
                    <a:pt x="21843" y="481202"/>
                  </a:lnTo>
                  <a:lnTo>
                    <a:pt x="27177" y="478409"/>
                  </a:lnTo>
                  <a:lnTo>
                    <a:pt x="31114" y="474345"/>
                  </a:lnTo>
                  <a:lnTo>
                    <a:pt x="39592" y="436737"/>
                  </a:lnTo>
                  <a:lnTo>
                    <a:pt x="39877" y="420370"/>
                  </a:lnTo>
                  <a:lnTo>
                    <a:pt x="39877" y="99695"/>
                  </a:lnTo>
                  <a:lnTo>
                    <a:pt x="36702" y="55880"/>
                  </a:lnTo>
                  <a:lnTo>
                    <a:pt x="22225" y="38862"/>
                  </a:lnTo>
                  <a:lnTo>
                    <a:pt x="16890" y="35687"/>
                  </a:lnTo>
                  <a:lnTo>
                    <a:pt x="9525" y="32893"/>
                  </a:lnTo>
                  <a:lnTo>
                    <a:pt x="0" y="30480"/>
                  </a:lnTo>
                  <a:lnTo>
                    <a:pt x="0" y="5842"/>
                  </a:lnTo>
                  <a:close/>
                </a:path>
                <a:path w="4295775" h="514350">
                  <a:moveTo>
                    <a:pt x="1089278" y="3301"/>
                  </a:moveTo>
                  <a:lnTo>
                    <a:pt x="1188592" y="3301"/>
                  </a:lnTo>
                  <a:lnTo>
                    <a:pt x="1311402" y="419988"/>
                  </a:lnTo>
                  <a:lnTo>
                    <a:pt x="1315331" y="432966"/>
                  </a:lnTo>
                  <a:lnTo>
                    <a:pt x="1333753" y="473837"/>
                  </a:lnTo>
                  <a:lnTo>
                    <a:pt x="1364614" y="489204"/>
                  </a:lnTo>
                  <a:lnTo>
                    <a:pt x="1364614" y="513842"/>
                  </a:lnTo>
                  <a:lnTo>
                    <a:pt x="1159256" y="513842"/>
                  </a:lnTo>
                  <a:lnTo>
                    <a:pt x="1159256" y="489204"/>
                  </a:lnTo>
                  <a:lnTo>
                    <a:pt x="1168257" y="487678"/>
                  </a:lnTo>
                  <a:lnTo>
                    <a:pt x="1176019" y="485378"/>
                  </a:lnTo>
                  <a:lnTo>
                    <a:pt x="1197102" y="454279"/>
                  </a:lnTo>
                  <a:lnTo>
                    <a:pt x="1196955" y="448323"/>
                  </a:lnTo>
                  <a:lnTo>
                    <a:pt x="1188793" y="403175"/>
                  </a:lnTo>
                  <a:lnTo>
                    <a:pt x="1176020" y="356362"/>
                  </a:lnTo>
                  <a:lnTo>
                    <a:pt x="1017142" y="356362"/>
                  </a:lnTo>
                  <a:lnTo>
                    <a:pt x="1002349" y="399157"/>
                  </a:lnTo>
                  <a:lnTo>
                    <a:pt x="993098" y="442448"/>
                  </a:lnTo>
                  <a:lnTo>
                    <a:pt x="992885" y="450214"/>
                  </a:lnTo>
                  <a:lnTo>
                    <a:pt x="995312" y="466290"/>
                  </a:lnTo>
                  <a:lnTo>
                    <a:pt x="1002585" y="478139"/>
                  </a:lnTo>
                  <a:lnTo>
                    <a:pt x="1014692" y="485773"/>
                  </a:lnTo>
                  <a:lnTo>
                    <a:pt x="1031620" y="489204"/>
                  </a:lnTo>
                  <a:lnTo>
                    <a:pt x="1031620" y="513842"/>
                  </a:lnTo>
                  <a:lnTo>
                    <a:pt x="872744" y="513842"/>
                  </a:lnTo>
                  <a:lnTo>
                    <a:pt x="872744" y="489204"/>
                  </a:lnTo>
                  <a:lnTo>
                    <a:pt x="879407" y="488035"/>
                  </a:lnTo>
                  <a:lnTo>
                    <a:pt x="885666" y="486044"/>
                  </a:lnTo>
                  <a:lnTo>
                    <a:pt x="915923" y="457200"/>
                  </a:lnTo>
                  <a:lnTo>
                    <a:pt x="934084" y="416687"/>
                  </a:lnTo>
                  <a:lnTo>
                    <a:pt x="1089278" y="3301"/>
                  </a:lnTo>
                  <a:close/>
                </a:path>
                <a:path w="4295775" h="514350">
                  <a:moveTo>
                    <a:pt x="4146168" y="0"/>
                  </a:moveTo>
                  <a:lnTo>
                    <a:pt x="4193793" y="0"/>
                  </a:lnTo>
                  <a:lnTo>
                    <a:pt x="4192867" y="19548"/>
                  </a:lnTo>
                  <a:lnTo>
                    <a:pt x="4192190" y="42560"/>
                  </a:lnTo>
                  <a:lnTo>
                    <a:pt x="4191775" y="69026"/>
                  </a:lnTo>
                  <a:lnTo>
                    <a:pt x="4191635" y="98933"/>
                  </a:lnTo>
                  <a:lnTo>
                    <a:pt x="4191635" y="409956"/>
                  </a:lnTo>
                  <a:lnTo>
                    <a:pt x="4195699" y="449834"/>
                  </a:lnTo>
                  <a:lnTo>
                    <a:pt x="4226379" y="473031"/>
                  </a:lnTo>
                  <a:lnTo>
                    <a:pt x="4269581" y="478869"/>
                  </a:lnTo>
                  <a:lnTo>
                    <a:pt x="4295394" y="479933"/>
                  </a:lnTo>
                  <a:lnTo>
                    <a:pt x="4295394" y="513842"/>
                  </a:lnTo>
                  <a:lnTo>
                    <a:pt x="3974338" y="513842"/>
                  </a:lnTo>
                  <a:lnTo>
                    <a:pt x="3974338" y="479933"/>
                  </a:lnTo>
                  <a:lnTo>
                    <a:pt x="3993511" y="478907"/>
                  </a:lnTo>
                  <a:lnTo>
                    <a:pt x="4009707" y="477726"/>
                  </a:lnTo>
                  <a:lnTo>
                    <a:pt x="4048887" y="470963"/>
                  </a:lnTo>
                  <a:lnTo>
                    <a:pt x="4075739" y="440852"/>
                  </a:lnTo>
                  <a:lnTo>
                    <a:pt x="4078097" y="409956"/>
                  </a:lnTo>
                  <a:lnTo>
                    <a:pt x="4078097" y="140970"/>
                  </a:lnTo>
                  <a:lnTo>
                    <a:pt x="4078097" y="130810"/>
                  </a:lnTo>
                  <a:lnTo>
                    <a:pt x="4076191" y="123444"/>
                  </a:lnTo>
                  <a:lnTo>
                    <a:pt x="4072381" y="118999"/>
                  </a:lnTo>
                  <a:lnTo>
                    <a:pt x="4068572" y="114554"/>
                  </a:lnTo>
                  <a:lnTo>
                    <a:pt x="4063238" y="112268"/>
                  </a:lnTo>
                  <a:lnTo>
                    <a:pt x="4056506" y="112268"/>
                  </a:lnTo>
                  <a:lnTo>
                    <a:pt x="4020510" y="126289"/>
                  </a:lnTo>
                  <a:lnTo>
                    <a:pt x="3974718" y="155829"/>
                  </a:lnTo>
                  <a:lnTo>
                    <a:pt x="3951986" y="116459"/>
                  </a:lnTo>
                  <a:lnTo>
                    <a:pt x="414616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1619453"/>
            <a:ext cx="7308850" cy="4446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9565" indent="-317500" algn="just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b="1" spc="-10" dirty="0">
                <a:latin typeface="Cambria"/>
                <a:cs typeface="Cambria"/>
              </a:rPr>
              <a:t>Problem</a:t>
            </a:r>
            <a:r>
              <a:rPr sz="4000" b="1" spc="1620" dirty="0">
                <a:latin typeface="Cambria"/>
                <a:cs typeface="Cambria"/>
              </a:rPr>
              <a:t>  </a:t>
            </a:r>
            <a:r>
              <a:rPr sz="4000" b="1" spc="-5" dirty="0">
                <a:latin typeface="Cambria"/>
                <a:cs typeface="Cambria"/>
              </a:rPr>
              <a:t>of</a:t>
            </a:r>
            <a:r>
              <a:rPr sz="4000" b="1" spc="1625" dirty="0">
                <a:latin typeface="Cambria"/>
                <a:cs typeface="Cambria"/>
              </a:rPr>
              <a:t>  </a:t>
            </a:r>
            <a:r>
              <a:rPr sz="4000" b="1" spc="-5" dirty="0">
                <a:latin typeface="Cambria"/>
                <a:cs typeface="Cambria"/>
              </a:rPr>
              <a:t>the</a:t>
            </a:r>
            <a:r>
              <a:rPr sz="4000" b="1" spc="1630" dirty="0">
                <a:latin typeface="Cambria"/>
                <a:cs typeface="Cambria"/>
              </a:rPr>
              <a:t> </a:t>
            </a:r>
            <a:r>
              <a:rPr sz="4000" b="1" spc="1635" dirty="0">
                <a:latin typeface="Cambria"/>
                <a:cs typeface="Cambria"/>
              </a:rPr>
              <a:t> </a:t>
            </a:r>
            <a:r>
              <a:rPr sz="4000" b="1" spc="-5" dirty="0">
                <a:latin typeface="Cambria"/>
                <a:cs typeface="Cambria"/>
              </a:rPr>
              <a:t>patient:</a:t>
            </a:r>
            <a:endParaRPr sz="4000">
              <a:latin typeface="Cambria"/>
              <a:cs typeface="Cambria"/>
            </a:endParaRPr>
          </a:p>
          <a:p>
            <a:pPr marL="286385" algn="just">
              <a:lnSpc>
                <a:spcPct val="100000"/>
              </a:lnSpc>
              <a:spcBef>
                <a:spcPts val="5"/>
              </a:spcBef>
            </a:pPr>
            <a:r>
              <a:rPr sz="4000" spc="-25" dirty="0">
                <a:latin typeface="Cambria"/>
                <a:cs typeface="Cambria"/>
              </a:rPr>
              <a:t>Ineffective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30" dirty="0">
                <a:latin typeface="Cambria"/>
                <a:cs typeface="Cambria"/>
              </a:rPr>
              <a:t>airway</a:t>
            </a:r>
            <a:r>
              <a:rPr sz="4000" spc="-35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clearance</a:t>
            </a:r>
            <a:endParaRPr sz="40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  <a:tab pos="2938780" algn="l"/>
                <a:tab pos="5819775" algn="l"/>
              </a:tabLst>
            </a:pPr>
            <a:r>
              <a:rPr sz="4000" b="1" spc="-10" dirty="0">
                <a:latin typeface="Cambria"/>
                <a:cs typeface="Cambria"/>
              </a:rPr>
              <a:t>Goa</a:t>
            </a:r>
            <a:r>
              <a:rPr sz="4000" b="1" dirty="0">
                <a:latin typeface="Cambria"/>
                <a:cs typeface="Cambria"/>
              </a:rPr>
              <a:t>l</a:t>
            </a:r>
            <a:r>
              <a:rPr sz="4000" b="1" spc="-5" dirty="0">
                <a:latin typeface="Cambria"/>
                <a:cs typeface="Cambria"/>
              </a:rPr>
              <a:t>s:</a:t>
            </a:r>
            <a:r>
              <a:rPr sz="4000" b="1" dirty="0">
                <a:latin typeface="Cambria"/>
                <a:cs typeface="Cambria"/>
              </a:rPr>
              <a:t>	</a:t>
            </a:r>
            <a:r>
              <a:rPr sz="4000" spc="-50" dirty="0">
                <a:latin typeface="Cambria"/>
                <a:cs typeface="Cambria"/>
              </a:rPr>
              <a:t>A</a:t>
            </a:r>
            <a:r>
              <a:rPr sz="4000" spc="-5" dirty="0">
                <a:latin typeface="Cambria"/>
                <a:cs typeface="Cambria"/>
              </a:rPr>
              <a:t>chi</a:t>
            </a:r>
            <a:r>
              <a:rPr sz="4000" spc="-45" dirty="0">
                <a:latin typeface="Cambria"/>
                <a:cs typeface="Cambria"/>
              </a:rPr>
              <a:t>e</a:t>
            </a:r>
            <a:r>
              <a:rPr sz="4000" spc="-80" dirty="0">
                <a:latin typeface="Cambria"/>
                <a:cs typeface="Cambria"/>
              </a:rPr>
              <a:t>v</a:t>
            </a:r>
            <a:r>
              <a:rPr sz="4000" spc="-5" dirty="0">
                <a:latin typeface="Cambria"/>
                <a:cs typeface="Cambria"/>
              </a:rPr>
              <a:t>e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10" dirty="0">
                <a:latin typeface="Cambria"/>
                <a:cs typeface="Cambria"/>
              </a:rPr>
              <a:t>air</a:t>
            </a:r>
            <a:r>
              <a:rPr sz="4000" spc="-95" dirty="0">
                <a:latin typeface="Cambria"/>
                <a:cs typeface="Cambria"/>
              </a:rPr>
              <a:t>w</a:t>
            </a:r>
            <a:r>
              <a:rPr sz="4000" spc="-75" dirty="0">
                <a:latin typeface="Cambria"/>
                <a:cs typeface="Cambria"/>
              </a:rPr>
              <a:t>a</a:t>
            </a:r>
            <a:r>
              <a:rPr sz="4000" spc="-5" dirty="0">
                <a:latin typeface="Cambria"/>
                <a:cs typeface="Cambria"/>
              </a:rPr>
              <a:t>y  </a:t>
            </a:r>
            <a:r>
              <a:rPr sz="4000" spc="-15" dirty="0">
                <a:latin typeface="Cambria"/>
                <a:cs typeface="Cambria"/>
              </a:rPr>
              <a:t>clearance</a:t>
            </a:r>
            <a:endParaRPr sz="40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b="1" spc="-10" dirty="0">
                <a:latin typeface="Cambria"/>
                <a:cs typeface="Cambria"/>
              </a:rPr>
              <a:t>Desired </a:t>
            </a:r>
            <a:r>
              <a:rPr sz="4000" b="1" spc="-15" dirty="0">
                <a:latin typeface="Cambria"/>
                <a:cs typeface="Cambria"/>
              </a:rPr>
              <a:t>outcomes: </a:t>
            </a:r>
            <a:r>
              <a:rPr sz="4000" dirty="0">
                <a:latin typeface="Cambria"/>
                <a:cs typeface="Cambria"/>
              </a:rPr>
              <a:t>Lungs </a:t>
            </a:r>
            <a:r>
              <a:rPr sz="4000" spc="-5" dirty="0">
                <a:latin typeface="Cambria"/>
                <a:cs typeface="Cambria"/>
              </a:rPr>
              <a:t>will 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be clear </a:t>
            </a:r>
            <a:r>
              <a:rPr sz="4000" spc="-20" dirty="0">
                <a:latin typeface="Cambria"/>
                <a:cs typeface="Cambria"/>
              </a:rPr>
              <a:t>to</a:t>
            </a:r>
            <a:r>
              <a:rPr sz="4000" spc="-1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auscultation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during 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entire</a:t>
            </a:r>
            <a:r>
              <a:rPr sz="4000" spc="-20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post</a:t>
            </a:r>
            <a:r>
              <a:rPr sz="4000" spc="10" dirty="0">
                <a:latin typeface="Cambria"/>
                <a:cs typeface="Cambria"/>
              </a:rPr>
              <a:t> </a:t>
            </a:r>
            <a:r>
              <a:rPr sz="4000" spc="-30" dirty="0">
                <a:latin typeface="Cambria"/>
                <a:cs typeface="Cambria"/>
              </a:rPr>
              <a:t>operative</a:t>
            </a:r>
            <a:r>
              <a:rPr sz="4000" spc="-25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period</a:t>
            </a:r>
            <a:endParaRPr sz="4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2960" y="1023619"/>
            <a:ext cx="6734809" cy="427355"/>
            <a:chOff x="822960" y="1023619"/>
            <a:chExt cx="6734809" cy="427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960" y="1288200"/>
              <a:ext cx="6734556" cy="1625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355" y="1028191"/>
              <a:ext cx="6710095" cy="3110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8240" y="1224279"/>
              <a:ext cx="75819" cy="1195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85951" y="1079880"/>
              <a:ext cx="67310" cy="104775"/>
            </a:xfrm>
            <a:custGeom>
              <a:avLst/>
              <a:gdLst/>
              <a:ahLst/>
              <a:cxnLst/>
              <a:rect l="l" t="t" r="r" b="b"/>
              <a:pathLst>
                <a:path w="67309" h="104775">
                  <a:moveTo>
                    <a:pt x="37211" y="0"/>
                  </a:moveTo>
                  <a:lnTo>
                    <a:pt x="0" y="104648"/>
                  </a:lnTo>
                  <a:lnTo>
                    <a:pt x="67056" y="104648"/>
                  </a:lnTo>
                  <a:lnTo>
                    <a:pt x="3721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3407" y="1023619"/>
              <a:ext cx="2126615" cy="2689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6708" y="1023619"/>
              <a:ext cx="2699639" cy="26898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35355" y="1029842"/>
              <a:ext cx="1637030" cy="255270"/>
            </a:xfrm>
            <a:custGeom>
              <a:avLst/>
              <a:gdLst/>
              <a:ahLst/>
              <a:cxnLst/>
              <a:rect l="l" t="t" r="r" b="b"/>
              <a:pathLst>
                <a:path w="1637030" h="255269">
                  <a:moveTo>
                    <a:pt x="1407210" y="1270"/>
                  </a:moveTo>
                  <a:lnTo>
                    <a:pt x="1506397" y="1270"/>
                  </a:lnTo>
                  <a:lnTo>
                    <a:pt x="1506397" y="13589"/>
                  </a:lnTo>
                  <a:lnTo>
                    <a:pt x="1496745" y="14732"/>
                  </a:lnTo>
                  <a:lnTo>
                    <a:pt x="1492046" y="19558"/>
                  </a:lnTo>
                  <a:lnTo>
                    <a:pt x="1492046" y="27686"/>
                  </a:lnTo>
                  <a:lnTo>
                    <a:pt x="1492046" y="30861"/>
                  </a:lnTo>
                  <a:lnTo>
                    <a:pt x="1492808" y="34798"/>
                  </a:lnTo>
                  <a:lnTo>
                    <a:pt x="1494332" y="39243"/>
                  </a:lnTo>
                  <a:lnTo>
                    <a:pt x="1495856" y="43687"/>
                  </a:lnTo>
                  <a:lnTo>
                    <a:pt x="1498396" y="49657"/>
                  </a:lnTo>
                  <a:lnTo>
                    <a:pt x="1501952" y="57023"/>
                  </a:lnTo>
                  <a:lnTo>
                    <a:pt x="1533321" y="127000"/>
                  </a:lnTo>
                  <a:lnTo>
                    <a:pt x="1567357" y="58801"/>
                  </a:lnTo>
                  <a:lnTo>
                    <a:pt x="1576247" y="32766"/>
                  </a:lnTo>
                  <a:lnTo>
                    <a:pt x="1576247" y="28194"/>
                  </a:lnTo>
                  <a:lnTo>
                    <a:pt x="1576247" y="23749"/>
                  </a:lnTo>
                  <a:lnTo>
                    <a:pt x="1561769" y="13589"/>
                  </a:lnTo>
                  <a:lnTo>
                    <a:pt x="1561769" y="1270"/>
                  </a:lnTo>
                  <a:lnTo>
                    <a:pt x="1636445" y="1270"/>
                  </a:lnTo>
                  <a:lnTo>
                    <a:pt x="1636445" y="13589"/>
                  </a:lnTo>
                  <a:lnTo>
                    <a:pt x="1633016" y="14351"/>
                  </a:lnTo>
                  <a:lnTo>
                    <a:pt x="1630222" y="15367"/>
                  </a:lnTo>
                  <a:lnTo>
                    <a:pt x="1611680" y="35306"/>
                  </a:lnTo>
                  <a:lnTo>
                    <a:pt x="1607997" y="40894"/>
                  </a:lnTo>
                  <a:lnTo>
                    <a:pt x="1603933" y="48133"/>
                  </a:lnTo>
                  <a:lnTo>
                    <a:pt x="1599234" y="57023"/>
                  </a:lnTo>
                  <a:lnTo>
                    <a:pt x="1545767" y="157480"/>
                  </a:lnTo>
                  <a:lnTo>
                    <a:pt x="1545767" y="208534"/>
                  </a:lnTo>
                  <a:lnTo>
                    <a:pt x="1545767" y="215137"/>
                  </a:lnTo>
                  <a:lnTo>
                    <a:pt x="1546021" y="220091"/>
                  </a:lnTo>
                  <a:lnTo>
                    <a:pt x="1546402" y="223520"/>
                  </a:lnTo>
                  <a:lnTo>
                    <a:pt x="1546783" y="226949"/>
                  </a:lnTo>
                  <a:lnTo>
                    <a:pt x="1547418" y="229616"/>
                  </a:lnTo>
                  <a:lnTo>
                    <a:pt x="1557959" y="240411"/>
                  </a:lnTo>
                  <a:lnTo>
                    <a:pt x="1560499" y="241427"/>
                  </a:lnTo>
                  <a:lnTo>
                    <a:pt x="1563928" y="242316"/>
                  </a:lnTo>
                  <a:lnTo>
                    <a:pt x="1568246" y="242951"/>
                  </a:lnTo>
                  <a:lnTo>
                    <a:pt x="1568246" y="255270"/>
                  </a:lnTo>
                  <a:lnTo>
                    <a:pt x="1465630" y="255270"/>
                  </a:lnTo>
                  <a:lnTo>
                    <a:pt x="1465630" y="242951"/>
                  </a:lnTo>
                  <a:lnTo>
                    <a:pt x="1470710" y="242062"/>
                  </a:lnTo>
                  <a:lnTo>
                    <a:pt x="1474774" y="240919"/>
                  </a:lnTo>
                  <a:lnTo>
                    <a:pt x="1477822" y="239522"/>
                  </a:lnTo>
                  <a:lnTo>
                    <a:pt x="1480870" y="238252"/>
                  </a:lnTo>
                  <a:lnTo>
                    <a:pt x="1483156" y="236220"/>
                  </a:lnTo>
                  <a:lnTo>
                    <a:pt x="1484553" y="233680"/>
                  </a:lnTo>
                  <a:lnTo>
                    <a:pt x="1486077" y="231012"/>
                  </a:lnTo>
                  <a:lnTo>
                    <a:pt x="1487093" y="227711"/>
                  </a:lnTo>
                  <a:lnTo>
                    <a:pt x="1487474" y="223647"/>
                  </a:lnTo>
                  <a:lnTo>
                    <a:pt x="1487855" y="219583"/>
                  </a:lnTo>
                  <a:lnTo>
                    <a:pt x="1488109" y="214630"/>
                  </a:lnTo>
                  <a:lnTo>
                    <a:pt x="1488109" y="208534"/>
                  </a:lnTo>
                  <a:lnTo>
                    <a:pt x="1488109" y="157480"/>
                  </a:lnTo>
                  <a:lnTo>
                    <a:pt x="1437690" y="51181"/>
                  </a:lnTo>
                  <a:lnTo>
                    <a:pt x="1420164" y="20066"/>
                  </a:lnTo>
                  <a:lnTo>
                    <a:pt x="1418132" y="17780"/>
                  </a:lnTo>
                  <a:lnTo>
                    <a:pt x="1407210" y="13589"/>
                  </a:lnTo>
                  <a:lnTo>
                    <a:pt x="1407210" y="1270"/>
                  </a:lnTo>
                  <a:close/>
                </a:path>
                <a:path w="1637030" h="255269">
                  <a:moveTo>
                    <a:pt x="1147622" y="1270"/>
                  </a:moveTo>
                  <a:lnTo>
                    <a:pt x="1245285" y="1270"/>
                  </a:lnTo>
                  <a:lnTo>
                    <a:pt x="1245285" y="13589"/>
                  </a:lnTo>
                  <a:lnTo>
                    <a:pt x="1238681" y="15367"/>
                  </a:lnTo>
                  <a:lnTo>
                    <a:pt x="1234236" y="17399"/>
                  </a:lnTo>
                  <a:lnTo>
                    <a:pt x="1231696" y="19685"/>
                  </a:lnTo>
                  <a:lnTo>
                    <a:pt x="1229283" y="21971"/>
                  </a:lnTo>
                  <a:lnTo>
                    <a:pt x="1227632" y="24892"/>
                  </a:lnTo>
                  <a:lnTo>
                    <a:pt x="1226616" y="28575"/>
                  </a:lnTo>
                  <a:lnTo>
                    <a:pt x="1225600" y="32131"/>
                  </a:lnTo>
                  <a:lnTo>
                    <a:pt x="1225092" y="38735"/>
                  </a:lnTo>
                  <a:lnTo>
                    <a:pt x="1225092" y="48387"/>
                  </a:lnTo>
                  <a:lnTo>
                    <a:pt x="1225092" y="110490"/>
                  </a:lnTo>
                  <a:lnTo>
                    <a:pt x="1309293" y="110490"/>
                  </a:lnTo>
                  <a:lnTo>
                    <a:pt x="1309293" y="48387"/>
                  </a:lnTo>
                  <a:lnTo>
                    <a:pt x="1309293" y="38862"/>
                  </a:lnTo>
                  <a:lnTo>
                    <a:pt x="1308785" y="32385"/>
                  </a:lnTo>
                  <a:lnTo>
                    <a:pt x="1308023" y="28702"/>
                  </a:lnTo>
                  <a:lnTo>
                    <a:pt x="1307261" y="25019"/>
                  </a:lnTo>
                  <a:lnTo>
                    <a:pt x="1289481" y="13589"/>
                  </a:lnTo>
                  <a:lnTo>
                    <a:pt x="1289481" y="1270"/>
                  </a:lnTo>
                  <a:lnTo>
                    <a:pt x="1386636" y="1270"/>
                  </a:lnTo>
                  <a:lnTo>
                    <a:pt x="1386636" y="13589"/>
                  </a:lnTo>
                  <a:lnTo>
                    <a:pt x="1381175" y="14986"/>
                  </a:lnTo>
                  <a:lnTo>
                    <a:pt x="1377238" y="16637"/>
                  </a:lnTo>
                  <a:lnTo>
                    <a:pt x="1366951" y="41656"/>
                  </a:lnTo>
                  <a:lnTo>
                    <a:pt x="1366951" y="48387"/>
                  </a:lnTo>
                  <a:lnTo>
                    <a:pt x="1366951" y="208534"/>
                  </a:lnTo>
                  <a:lnTo>
                    <a:pt x="1366951" y="218059"/>
                  </a:lnTo>
                  <a:lnTo>
                    <a:pt x="1367332" y="224662"/>
                  </a:lnTo>
                  <a:lnTo>
                    <a:pt x="1386636" y="242951"/>
                  </a:lnTo>
                  <a:lnTo>
                    <a:pt x="1386636" y="255270"/>
                  </a:lnTo>
                  <a:lnTo>
                    <a:pt x="1289481" y="255270"/>
                  </a:lnTo>
                  <a:lnTo>
                    <a:pt x="1289481" y="242951"/>
                  </a:lnTo>
                  <a:lnTo>
                    <a:pt x="1296720" y="241046"/>
                  </a:lnTo>
                  <a:lnTo>
                    <a:pt x="1301419" y="239268"/>
                  </a:lnTo>
                  <a:lnTo>
                    <a:pt x="1303451" y="237362"/>
                  </a:lnTo>
                  <a:lnTo>
                    <a:pt x="1305610" y="235458"/>
                  </a:lnTo>
                  <a:lnTo>
                    <a:pt x="1307007" y="232791"/>
                  </a:lnTo>
                  <a:lnTo>
                    <a:pt x="1307896" y="229489"/>
                  </a:lnTo>
                  <a:lnTo>
                    <a:pt x="1308785" y="226060"/>
                  </a:lnTo>
                  <a:lnTo>
                    <a:pt x="1309293" y="219075"/>
                  </a:lnTo>
                  <a:lnTo>
                    <a:pt x="1309293" y="208534"/>
                  </a:lnTo>
                  <a:lnTo>
                    <a:pt x="1309293" y="133858"/>
                  </a:lnTo>
                  <a:lnTo>
                    <a:pt x="1225092" y="133858"/>
                  </a:lnTo>
                  <a:lnTo>
                    <a:pt x="1225092" y="208534"/>
                  </a:lnTo>
                  <a:lnTo>
                    <a:pt x="1225092" y="212852"/>
                  </a:lnTo>
                  <a:lnTo>
                    <a:pt x="1225219" y="216916"/>
                  </a:lnTo>
                  <a:lnTo>
                    <a:pt x="1225473" y="220599"/>
                  </a:lnTo>
                  <a:lnTo>
                    <a:pt x="1225727" y="224282"/>
                  </a:lnTo>
                  <a:lnTo>
                    <a:pt x="1245285" y="242951"/>
                  </a:lnTo>
                  <a:lnTo>
                    <a:pt x="1245285" y="255270"/>
                  </a:lnTo>
                  <a:lnTo>
                    <a:pt x="1147622" y="255270"/>
                  </a:lnTo>
                  <a:lnTo>
                    <a:pt x="1147622" y="242951"/>
                  </a:lnTo>
                  <a:lnTo>
                    <a:pt x="1152194" y="241681"/>
                  </a:lnTo>
                  <a:lnTo>
                    <a:pt x="1155750" y="240411"/>
                  </a:lnTo>
                  <a:lnTo>
                    <a:pt x="1158417" y="238887"/>
                  </a:lnTo>
                  <a:lnTo>
                    <a:pt x="1161084" y="237490"/>
                  </a:lnTo>
                  <a:lnTo>
                    <a:pt x="1163116" y="235458"/>
                  </a:lnTo>
                  <a:lnTo>
                    <a:pt x="1164386" y="232918"/>
                  </a:lnTo>
                  <a:lnTo>
                    <a:pt x="1165656" y="230378"/>
                  </a:lnTo>
                  <a:lnTo>
                    <a:pt x="1166545" y="227203"/>
                  </a:lnTo>
                  <a:lnTo>
                    <a:pt x="1166926" y="223266"/>
                  </a:lnTo>
                  <a:lnTo>
                    <a:pt x="1167307" y="219456"/>
                  </a:lnTo>
                  <a:lnTo>
                    <a:pt x="1167434" y="214503"/>
                  </a:lnTo>
                  <a:lnTo>
                    <a:pt x="1167434" y="208534"/>
                  </a:lnTo>
                  <a:lnTo>
                    <a:pt x="1167434" y="48133"/>
                  </a:lnTo>
                  <a:lnTo>
                    <a:pt x="1167434" y="42291"/>
                  </a:lnTo>
                  <a:lnTo>
                    <a:pt x="1167307" y="37465"/>
                  </a:lnTo>
                  <a:lnTo>
                    <a:pt x="1158671" y="17780"/>
                  </a:lnTo>
                  <a:lnTo>
                    <a:pt x="1156004" y="16129"/>
                  </a:lnTo>
                  <a:lnTo>
                    <a:pt x="1152321" y="14732"/>
                  </a:lnTo>
                  <a:lnTo>
                    <a:pt x="1147622" y="13589"/>
                  </a:lnTo>
                  <a:lnTo>
                    <a:pt x="1147622" y="1270"/>
                  </a:lnTo>
                  <a:close/>
                </a:path>
                <a:path w="1637030" h="255269">
                  <a:moveTo>
                    <a:pt x="898194" y="1270"/>
                  </a:moveTo>
                  <a:lnTo>
                    <a:pt x="1117142" y="1270"/>
                  </a:lnTo>
                  <a:lnTo>
                    <a:pt x="1117142" y="66548"/>
                  </a:lnTo>
                  <a:lnTo>
                    <a:pt x="1091615" y="66548"/>
                  </a:lnTo>
                  <a:lnTo>
                    <a:pt x="1089329" y="58166"/>
                  </a:lnTo>
                  <a:lnTo>
                    <a:pt x="1087424" y="51943"/>
                  </a:lnTo>
                  <a:lnTo>
                    <a:pt x="1086027" y="48006"/>
                  </a:lnTo>
                  <a:lnTo>
                    <a:pt x="1084630" y="43942"/>
                  </a:lnTo>
                  <a:lnTo>
                    <a:pt x="1083106" y="40640"/>
                  </a:lnTo>
                  <a:lnTo>
                    <a:pt x="1062278" y="23876"/>
                  </a:lnTo>
                  <a:lnTo>
                    <a:pt x="1059103" y="23368"/>
                  </a:lnTo>
                  <a:lnTo>
                    <a:pt x="1055039" y="22987"/>
                  </a:lnTo>
                  <a:lnTo>
                    <a:pt x="1049959" y="22987"/>
                  </a:lnTo>
                  <a:lnTo>
                    <a:pt x="1036624" y="22987"/>
                  </a:lnTo>
                  <a:lnTo>
                    <a:pt x="1036624" y="208534"/>
                  </a:lnTo>
                  <a:lnTo>
                    <a:pt x="1036624" y="215137"/>
                  </a:lnTo>
                  <a:lnTo>
                    <a:pt x="1036751" y="220091"/>
                  </a:lnTo>
                  <a:lnTo>
                    <a:pt x="1037132" y="223520"/>
                  </a:lnTo>
                  <a:lnTo>
                    <a:pt x="1037513" y="226949"/>
                  </a:lnTo>
                  <a:lnTo>
                    <a:pt x="1038148" y="229616"/>
                  </a:lnTo>
                  <a:lnTo>
                    <a:pt x="1039164" y="231775"/>
                  </a:lnTo>
                  <a:lnTo>
                    <a:pt x="1040180" y="233934"/>
                  </a:lnTo>
                  <a:lnTo>
                    <a:pt x="1041323" y="235585"/>
                  </a:lnTo>
                  <a:lnTo>
                    <a:pt x="1042847" y="236855"/>
                  </a:lnTo>
                  <a:lnTo>
                    <a:pt x="1044244" y="238125"/>
                  </a:lnTo>
                  <a:lnTo>
                    <a:pt x="1046149" y="239395"/>
                  </a:lnTo>
                  <a:lnTo>
                    <a:pt x="1048689" y="240411"/>
                  </a:lnTo>
                  <a:lnTo>
                    <a:pt x="1051229" y="241427"/>
                  </a:lnTo>
                  <a:lnTo>
                    <a:pt x="1054785" y="242316"/>
                  </a:lnTo>
                  <a:lnTo>
                    <a:pt x="1059103" y="242951"/>
                  </a:lnTo>
                  <a:lnTo>
                    <a:pt x="1059103" y="255270"/>
                  </a:lnTo>
                  <a:lnTo>
                    <a:pt x="956360" y="255270"/>
                  </a:lnTo>
                  <a:lnTo>
                    <a:pt x="956360" y="242951"/>
                  </a:lnTo>
                  <a:lnTo>
                    <a:pt x="961567" y="242062"/>
                  </a:lnTo>
                  <a:lnTo>
                    <a:pt x="965758" y="240919"/>
                  </a:lnTo>
                  <a:lnTo>
                    <a:pt x="968806" y="239522"/>
                  </a:lnTo>
                  <a:lnTo>
                    <a:pt x="971854" y="237998"/>
                  </a:lnTo>
                  <a:lnTo>
                    <a:pt x="974013" y="236093"/>
                  </a:lnTo>
                  <a:lnTo>
                    <a:pt x="975537" y="233426"/>
                  </a:lnTo>
                  <a:lnTo>
                    <a:pt x="977061" y="230886"/>
                  </a:lnTo>
                  <a:lnTo>
                    <a:pt x="977950" y="227457"/>
                  </a:lnTo>
                  <a:lnTo>
                    <a:pt x="978331" y="223520"/>
                  </a:lnTo>
                  <a:lnTo>
                    <a:pt x="978712" y="219456"/>
                  </a:lnTo>
                  <a:lnTo>
                    <a:pt x="978839" y="214503"/>
                  </a:lnTo>
                  <a:lnTo>
                    <a:pt x="978839" y="208534"/>
                  </a:lnTo>
                  <a:lnTo>
                    <a:pt x="978839" y="22987"/>
                  </a:lnTo>
                  <a:lnTo>
                    <a:pt x="963853" y="22987"/>
                  </a:lnTo>
                  <a:lnTo>
                    <a:pt x="956360" y="22987"/>
                  </a:lnTo>
                  <a:lnTo>
                    <a:pt x="950645" y="23876"/>
                  </a:lnTo>
                  <a:lnTo>
                    <a:pt x="946708" y="25654"/>
                  </a:lnTo>
                  <a:lnTo>
                    <a:pt x="942771" y="27432"/>
                  </a:lnTo>
                  <a:lnTo>
                    <a:pt x="939342" y="30099"/>
                  </a:lnTo>
                  <a:lnTo>
                    <a:pt x="923594" y="66548"/>
                  </a:lnTo>
                  <a:lnTo>
                    <a:pt x="898194" y="66548"/>
                  </a:lnTo>
                  <a:lnTo>
                    <a:pt x="898194" y="1270"/>
                  </a:lnTo>
                  <a:close/>
                </a:path>
                <a:path w="1637030" h="255269">
                  <a:moveTo>
                    <a:pt x="739190" y="1270"/>
                  </a:moveTo>
                  <a:lnTo>
                    <a:pt x="836853" y="1270"/>
                  </a:lnTo>
                  <a:lnTo>
                    <a:pt x="836853" y="13589"/>
                  </a:lnTo>
                  <a:lnTo>
                    <a:pt x="832408" y="14732"/>
                  </a:lnTo>
                  <a:lnTo>
                    <a:pt x="828852" y="16129"/>
                  </a:lnTo>
                  <a:lnTo>
                    <a:pt x="826185" y="17526"/>
                  </a:lnTo>
                  <a:lnTo>
                    <a:pt x="823645" y="18923"/>
                  </a:lnTo>
                  <a:lnTo>
                    <a:pt x="821613" y="20955"/>
                  </a:lnTo>
                  <a:lnTo>
                    <a:pt x="820216" y="23368"/>
                  </a:lnTo>
                  <a:lnTo>
                    <a:pt x="818692" y="25908"/>
                  </a:lnTo>
                  <a:lnTo>
                    <a:pt x="817803" y="29083"/>
                  </a:lnTo>
                  <a:lnTo>
                    <a:pt x="817422" y="33020"/>
                  </a:lnTo>
                  <a:lnTo>
                    <a:pt x="816914" y="36957"/>
                  </a:lnTo>
                  <a:lnTo>
                    <a:pt x="816660" y="41783"/>
                  </a:lnTo>
                  <a:lnTo>
                    <a:pt x="816660" y="47752"/>
                  </a:lnTo>
                  <a:lnTo>
                    <a:pt x="816660" y="233045"/>
                  </a:lnTo>
                  <a:lnTo>
                    <a:pt x="852855" y="233045"/>
                  </a:lnTo>
                  <a:lnTo>
                    <a:pt x="859967" y="233045"/>
                  </a:lnTo>
                  <a:lnTo>
                    <a:pt x="865809" y="231902"/>
                  </a:lnTo>
                  <a:lnTo>
                    <a:pt x="870127" y="229743"/>
                  </a:lnTo>
                  <a:lnTo>
                    <a:pt x="874445" y="227457"/>
                  </a:lnTo>
                  <a:lnTo>
                    <a:pt x="878255" y="224028"/>
                  </a:lnTo>
                  <a:lnTo>
                    <a:pt x="881303" y="219456"/>
                  </a:lnTo>
                  <a:lnTo>
                    <a:pt x="884478" y="214757"/>
                  </a:lnTo>
                  <a:lnTo>
                    <a:pt x="895019" y="180086"/>
                  </a:lnTo>
                  <a:lnTo>
                    <a:pt x="920546" y="180086"/>
                  </a:lnTo>
                  <a:lnTo>
                    <a:pt x="916482" y="255270"/>
                  </a:lnTo>
                  <a:lnTo>
                    <a:pt x="739190" y="255270"/>
                  </a:lnTo>
                  <a:lnTo>
                    <a:pt x="739190" y="242951"/>
                  </a:lnTo>
                  <a:lnTo>
                    <a:pt x="743762" y="241681"/>
                  </a:lnTo>
                  <a:lnTo>
                    <a:pt x="747318" y="240284"/>
                  </a:lnTo>
                  <a:lnTo>
                    <a:pt x="749985" y="238887"/>
                  </a:lnTo>
                  <a:lnTo>
                    <a:pt x="752652" y="237362"/>
                  </a:lnTo>
                  <a:lnTo>
                    <a:pt x="754684" y="235331"/>
                  </a:lnTo>
                  <a:lnTo>
                    <a:pt x="755954" y="232791"/>
                  </a:lnTo>
                  <a:lnTo>
                    <a:pt x="757224" y="230251"/>
                  </a:lnTo>
                  <a:lnTo>
                    <a:pt x="758113" y="227076"/>
                  </a:lnTo>
                  <a:lnTo>
                    <a:pt x="758494" y="223139"/>
                  </a:lnTo>
                  <a:lnTo>
                    <a:pt x="758875" y="219202"/>
                  </a:lnTo>
                  <a:lnTo>
                    <a:pt x="759002" y="214249"/>
                  </a:lnTo>
                  <a:lnTo>
                    <a:pt x="759002" y="208280"/>
                  </a:lnTo>
                  <a:lnTo>
                    <a:pt x="759002" y="48133"/>
                  </a:lnTo>
                  <a:lnTo>
                    <a:pt x="759002" y="42291"/>
                  </a:lnTo>
                  <a:lnTo>
                    <a:pt x="758875" y="37465"/>
                  </a:lnTo>
                  <a:lnTo>
                    <a:pt x="750239" y="17780"/>
                  </a:lnTo>
                  <a:lnTo>
                    <a:pt x="747572" y="16129"/>
                  </a:lnTo>
                  <a:lnTo>
                    <a:pt x="743889" y="14732"/>
                  </a:lnTo>
                  <a:lnTo>
                    <a:pt x="739190" y="13589"/>
                  </a:lnTo>
                  <a:lnTo>
                    <a:pt x="739190" y="1270"/>
                  </a:lnTo>
                  <a:close/>
                </a:path>
                <a:path w="1637030" h="255269">
                  <a:moveTo>
                    <a:pt x="274320" y="1270"/>
                  </a:moveTo>
                  <a:lnTo>
                    <a:pt x="458901" y="1270"/>
                  </a:lnTo>
                  <a:lnTo>
                    <a:pt x="458901" y="60452"/>
                  </a:lnTo>
                  <a:lnTo>
                    <a:pt x="433387" y="60452"/>
                  </a:lnTo>
                  <a:lnTo>
                    <a:pt x="430429" y="52310"/>
                  </a:lnTo>
                  <a:lnTo>
                    <a:pt x="427707" y="45608"/>
                  </a:lnTo>
                  <a:lnTo>
                    <a:pt x="402005" y="22987"/>
                  </a:lnTo>
                  <a:lnTo>
                    <a:pt x="392455" y="22987"/>
                  </a:lnTo>
                  <a:lnTo>
                    <a:pt x="351904" y="22987"/>
                  </a:lnTo>
                  <a:lnTo>
                    <a:pt x="351904" y="112395"/>
                  </a:lnTo>
                  <a:lnTo>
                    <a:pt x="376453" y="112395"/>
                  </a:lnTo>
                  <a:lnTo>
                    <a:pt x="381914" y="112395"/>
                  </a:lnTo>
                  <a:lnTo>
                    <a:pt x="386194" y="111506"/>
                  </a:lnTo>
                  <a:lnTo>
                    <a:pt x="389293" y="109982"/>
                  </a:lnTo>
                  <a:lnTo>
                    <a:pt x="392391" y="108458"/>
                  </a:lnTo>
                  <a:lnTo>
                    <a:pt x="394970" y="105918"/>
                  </a:lnTo>
                  <a:lnTo>
                    <a:pt x="397014" y="102235"/>
                  </a:lnTo>
                  <a:lnTo>
                    <a:pt x="399059" y="98679"/>
                  </a:lnTo>
                  <a:lnTo>
                    <a:pt x="401015" y="93091"/>
                  </a:lnTo>
                  <a:lnTo>
                    <a:pt x="402869" y="85598"/>
                  </a:lnTo>
                  <a:lnTo>
                    <a:pt x="423900" y="85598"/>
                  </a:lnTo>
                  <a:lnTo>
                    <a:pt x="423900" y="161036"/>
                  </a:lnTo>
                  <a:lnTo>
                    <a:pt x="402869" y="161036"/>
                  </a:lnTo>
                  <a:lnTo>
                    <a:pt x="401142" y="153924"/>
                  </a:lnTo>
                  <a:lnTo>
                    <a:pt x="399211" y="148336"/>
                  </a:lnTo>
                  <a:lnTo>
                    <a:pt x="397103" y="144653"/>
                  </a:lnTo>
                  <a:lnTo>
                    <a:pt x="394995" y="140843"/>
                  </a:lnTo>
                  <a:lnTo>
                    <a:pt x="392480" y="138176"/>
                  </a:lnTo>
                  <a:lnTo>
                    <a:pt x="389572" y="136525"/>
                  </a:lnTo>
                  <a:lnTo>
                    <a:pt x="386651" y="134874"/>
                  </a:lnTo>
                  <a:lnTo>
                    <a:pt x="382282" y="134112"/>
                  </a:lnTo>
                  <a:lnTo>
                    <a:pt x="376453" y="134112"/>
                  </a:lnTo>
                  <a:lnTo>
                    <a:pt x="351904" y="134112"/>
                  </a:lnTo>
                  <a:lnTo>
                    <a:pt x="351904" y="233426"/>
                  </a:lnTo>
                  <a:lnTo>
                    <a:pt x="392264" y="233426"/>
                  </a:lnTo>
                  <a:lnTo>
                    <a:pt x="396608" y="233426"/>
                  </a:lnTo>
                  <a:lnTo>
                    <a:pt x="411238" y="229743"/>
                  </a:lnTo>
                  <a:lnTo>
                    <a:pt x="413600" y="228346"/>
                  </a:lnTo>
                  <a:lnTo>
                    <a:pt x="433006" y="195072"/>
                  </a:lnTo>
                  <a:lnTo>
                    <a:pt x="435279" y="187325"/>
                  </a:lnTo>
                  <a:lnTo>
                    <a:pt x="460679" y="187325"/>
                  </a:lnTo>
                  <a:lnTo>
                    <a:pt x="457250" y="255270"/>
                  </a:lnTo>
                  <a:lnTo>
                    <a:pt x="274320" y="255270"/>
                  </a:lnTo>
                  <a:lnTo>
                    <a:pt x="274320" y="242951"/>
                  </a:lnTo>
                  <a:lnTo>
                    <a:pt x="278917" y="241681"/>
                  </a:lnTo>
                  <a:lnTo>
                    <a:pt x="282536" y="240411"/>
                  </a:lnTo>
                  <a:lnTo>
                    <a:pt x="285203" y="238887"/>
                  </a:lnTo>
                  <a:lnTo>
                    <a:pt x="287870" y="237490"/>
                  </a:lnTo>
                  <a:lnTo>
                    <a:pt x="289852" y="235458"/>
                  </a:lnTo>
                  <a:lnTo>
                    <a:pt x="294233" y="214503"/>
                  </a:lnTo>
                  <a:lnTo>
                    <a:pt x="294233" y="208534"/>
                  </a:lnTo>
                  <a:lnTo>
                    <a:pt x="294233" y="48133"/>
                  </a:lnTo>
                  <a:lnTo>
                    <a:pt x="294233" y="42291"/>
                  </a:lnTo>
                  <a:lnTo>
                    <a:pt x="294068" y="37465"/>
                  </a:lnTo>
                  <a:lnTo>
                    <a:pt x="285394" y="17780"/>
                  </a:lnTo>
                  <a:lnTo>
                    <a:pt x="282727" y="16129"/>
                  </a:lnTo>
                  <a:lnTo>
                    <a:pt x="279031" y="14732"/>
                  </a:lnTo>
                  <a:lnTo>
                    <a:pt x="274320" y="13589"/>
                  </a:lnTo>
                  <a:lnTo>
                    <a:pt x="274320" y="1270"/>
                  </a:lnTo>
                  <a:close/>
                </a:path>
                <a:path w="1637030" h="255269">
                  <a:moveTo>
                    <a:pt x="0" y="1270"/>
                  </a:moveTo>
                  <a:lnTo>
                    <a:pt x="97675" y="1270"/>
                  </a:lnTo>
                  <a:lnTo>
                    <a:pt x="97675" y="13589"/>
                  </a:lnTo>
                  <a:lnTo>
                    <a:pt x="91097" y="15367"/>
                  </a:lnTo>
                  <a:lnTo>
                    <a:pt x="86601" y="17399"/>
                  </a:lnTo>
                  <a:lnTo>
                    <a:pt x="84188" y="19685"/>
                  </a:lnTo>
                  <a:lnTo>
                    <a:pt x="81762" y="21971"/>
                  </a:lnTo>
                  <a:lnTo>
                    <a:pt x="80060" y="24892"/>
                  </a:lnTo>
                  <a:lnTo>
                    <a:pt x="79070" y="28575"/>
                  </a:lnTo>
                  <a:lnTo>
                    <a:pt x="78079" y="32131"/>
                  </a:lnTo>
                  <a:lnTo>
                    <a:pt x="77584" y="38735"/>
                  </a:lnTo>
                  <a:lnTo>
                    <a:pt x="77584" y="48387"/>
                  </a:lnTo>
                  <a:lnTo>
                    <a:pt x="77584" y="110490"/>
                  </a:lnTo>
                  <a:lnTo>
                    <a:pt x="161671" y="110490"/>
                  </a:lnTo>
                  <a:lnTo>
                    <a:pt x="161671" y="48387"/>
                  </a:lnTo>
                  <a:lnTo>
                    <a:pt x="161671" y="38862"/>
                  </a:lnTo>
                  <a:lnTo>
                    <a:pt x="161264" y="32385"/>
                  </a:lnTo>
                  <a:lnTo>
                    <a:pt x="160451" y="28702"/>
                  </a:lnTo>
                  <a:lnTo>
                    <a:pt x="159651" y="25019"/>
                  </a:lnTo>
                  <a:lnTo>
                    <a:pt x="158038" y="22098"/>
                  </a:lnTo>
                  <a:lnTo>
                    <a:pt x="155625" y="19812"/>
                  </a:lnTo>
                  <a:lnTo>
                    <a:pt x="153200" y="17526"/>
                  </a:lnTo>
                  <a:lnTo>
                    <a:pt x="148640" y="15367"/>
                  </a:lnTo>
                  <a:lnTo>
                    <a:pt x="141947" y="13589"/>
                  </a:lnTo>
                  <a:lnTo>
                    <a:pt x="141947" y="1270"/>
                  </a:lnTo>
                  <a:lnTo>
                    <a:pt x="239052" y="1270"/>
                  </a:lnTo>
                  <a:lnTo>
                    <a:pt x="239052" y="13589"/>
                  </a:lnTo>
                  <a:lnTo>
                    <a:pt x="233603" y="14986"/>
                  </a:lnTo>
                  <a:lnTo>
                    <a:pt x="229628" y="16637"/>
                  </a:lnTo>
                  <a:lnTo>
                    <a:pt x="227152" y="18287"/>
                  </a:lnTo>
                  <a:lnTo>
                    <a:pt x="224675" y="19939"/>
                  </a:lnTo>
                  <a:lnTo>
                    <a:pt x="222897" y="22098"/>
                  </a:lnTo>
                  <a:lnTo>
                    <a:pt x="221843" y="24765"/>
                  </a:lnTo>
                  <a:lnTo>
                    <a:pt x="220789" y="27305"/>
                  </a:lnTo>
                  <a:lnTo>
                    <a:pt x="220116" y="30226"/>
                  </a:lnTo>
                  <a:lnTo>
                    <a:pt x="219798" y="33401"/>
                  </a:lnTo>
                  <a:lnTo>
                    <a:pt x="219494" y="36703"/>
                  </a:lnTo>
                  <a:lnTo>
                    <a:pt x="219341" y="41656"/>
                  </a:lnTo>
                  <a:lnTo>
                    <a:pt x="219341" y="48387"/>
                  </a:lnTo>
                  <a:lnTo>
                    <a:pt x="219341" y="208534"/>
                  </a:lnTo>
                  <a:lnTo>
                    <a:pt x="219341" y="218059"/>
                  </a:lnTo>
                  <a:lnTo>
                    <a:pt x="219735" y="224662"/>
                  </a:lnTo>
                  <a:lnTo>
                    <a:pt x="220548" y="228092"/>
                  </a:lnTo>
                  <a:lnTo>
                    <a:pt x="221348" y="231648"/>
                  </a:lnTo>
                  <a:lnTo>
                    <a:pt x="222999" y="234569"/>
                  </a:lnTo>
                  <a:lnTo>
                    <a:pt x="225475" y="236982"/>
                  </a:lnTo>
                  <a:lnTo>
                    <a:pt x="227952" y="239395"/>
                  </a:lnTo>
                  <a:lnTo>
                    <a:pt x="232486" y="241300"/>
                  </a:lnTo>
                  <a:lnTo>
                    <a:pt x="239052" y="242951"/>
                  </a:lnTo>
                  <a:lnTo>
                    <a:pt x="239052" y="255270"/>
                  </a:lnTo>
                  <a:lnTo>
                    <a:pt x="141947" y="255270"/>
                  </a:lnTo>
                  <a:lnTo>
                    <a:pt x="141947" y="242951"/>
                  </a:lnTo>
                  <a:lnTo>
                    <a:pt x="149136" y="241046"/>
                  </a:lnTo>
                  <a:lnTo>
                    <a:pt x="153797" y="239268"/>
                  </a:lnTo>
                  <a:lnTo>
                    <a:pt x="155905" y="237362"/>
                  </a:lnTo>
                  <a:lnTo>
                    <a:pt x="158013" y="235458"/>
                  </a:lnTo>
                  <a:lnTo>
                    <a:pt x="159499" y="232791"/>
                  </a:lnTo>
                  <a:lnTo>
                    <a:pt x="160362" y="229489"/>
                  </a:lnTo>
                  <a:lnTo>
                    <a:pt x="161239" y="226060"/>
                  </a:lnTo>
                  <a:lnTo>
                    <a:pt x="161671" y="219075"/>
                  </a:lnTo>
                  <a:lnTo>
                    <a:pt x="161671" y="208534"/>
                  </a:lnTo>
                  <a:lnTo>
                    <a:pt x="161671" y="133858"/>
                  </a:lnTo>
                  <a:lnTo>
                    <a:pt x="77584" y="133858"/>
                  </a:lnTo>
                  <a:lnTo>
                    <a:pt x="77584" y="208534"/>
                  </a:lnTo>
                  <a:lnTo>
                    <a:pt x="77584" y="212852"/>
                  </a:lnTo>
                  <a:lnTo>
                    <a:pt x="77698" y="216916"/>
                  </a:lnTo>
                  <a:lnTo>
                    <a:pt x="77952" y="220599"/>
                  </a:lnTo>
                  <a:lnTo>
                    <a:pt x="78193" y="224282"/>
                  </a:lnTo>
                  <a:lnTo>
                    <a:pt x="97675" y="242951"/>
                  </a:lnTo>
                  <a:lnTo>
                    <a:pt x="97675" y="255270"/>
                  </a:lnTo>
                  <a:lnTo>
                    <a:pt x="0" y="255270"/>
                  </a:lnTo>
                  <a:lnTo>
                    <a:pt x="0" y="242951"/>
                  </a:lnTo>
                  <a:lnTo>
                    <a:pt x="4597" y="241681"/>
                  </a:lnTo>
                  <a:lnTo>
                    <a:pt x="8216" y="240411"/>
                  </a:lnTo>
                  <a:lnTo>
                    <a:pt x="10883" y="238887"/>
                  </a:lnTo>
                  <a:lnTo>
                    <a:pt x="13550" y="237490"/>
                  </a:lnTo>
                  <a:lnTo>
                    <a:pt x="15532" y="235458"/>
                  </a:lnTo>
                  <a:lnTo>
                    <a:pt x="19913" y="214503"/>
                  </a:lnTo>
                  <a:lnTo>
                    <a:pt x="19913" y="208534"/>
                  </a:lnTo>
                  <a:lnTo>
                    <a:pt x="19913" y="48133"/>
                  </a:lnTo>
                  <a:lnTo>
                    <a:pt x="19913" y="42291"/>
                  </a:lnTo>
                  <a:lnTo>
                    <a:pt x="19748" y="37465"/>
                  </a:lnTo>
                  <a:lnTo>
                    <a:pt x="11074" y="17780"/>
                  </a:lnTo>
                  <a:lnTo>
                    <a:pt x="8407" y="16129"/>
                  </a:lnTo>
                  <a:lnTo>
                    <a:pt x="4711" y="14732"/>
                  </a:lnTo>
                  <a:lnTo>
                    <a:pt x="0" y="13589"/>
                  </a:lnTo>
                  <a:lnTo>
                    <a:pt x="0" y="1270"/>
                  </a:lnTo>
                  <a:close/>
                </a:path>
                <a:path w="1637030" h="255269">
                  <a:moveTo>
                    <a:pt x="579678" y="0"/>
                  </a:moveTo>
                  <a:lnTo>
                    <a:pt x="629335" y="0"/>
                  </a:lnTo>
                  <a:lnTo>
                    <a:pt x="690676" y="208280"/>
                  </a:lnTo>
                  <a:lnTo>
                    <a:pt x="693470" y="217678"/>
                  </a:lnTo>
                  <a:lnTo>
                    <a:pt x="695756" y="224282"/>
                  </a:lnTo>
                  <a:lnTo>
                    <a:pt x="697661" y="228092"/>
                  </a:lnTo>
                  <a:lnTo>
                    <a:pt x="699439" y="232029"/>
                  </a:lnTo>
                  <a:lnTo>
                    <a:pt x="701852" y="235204"/>
                  </a:lnTo>
                  <a:lnTo>
                    <a:pt x="704900" y="237617"/>
                  </a:lnTo>
                  <a:lnTo>
                    <a:pt x="707821" y="240030"/>
                  </a:lnTo>
                  <a:lnTo>
                    <a:pt x="712012" y="241808"/>
                  </a:lnTo>
                  <a:lnTo>
                    <a:pt x="717346" y="242951"/>
                  </a:lnTo>
                  <a:lnTo>
                    <a:pt x="717346" y="255270"/>
                  </a:lnTo>
                  <a:lnTo>
                    <a:pt x="614603" y="255270"/>
                  </a:lnTo>
                  <a:lnTo>
                    <a:pt x="614603" y="242951"/>
                  </a:lnTo>
                  <a:lnTo>
                    <a:pt x="621080" y="242189"/>
                  </a:lnTo>
                  <a:lnTo>
                    <a:pt x="625906" y="240411"/>
                  </a:lnTo>
                  <a:lnTo>
                    <a:pt x="628954" y="237490"/>
                  </a:lnTo>
                  <a:lnTo>
                    <a:pt x="632002" y="234696"/>
                  </a:lnTo>
                  <a:lnTo>
                    <a:pt x="633653" y="230632"/>
                  </a:lnTo>
                  <a:lnTo>
                    <a:pt x="633653" y="225425"/>
                  </a:lnTo>
                  <a:lnTo>
                    <a:pt x="633653" y="221615"/>
                  </a:lnTo>
                  <a:lnTo>
                    <a:pt x="633145" y="217297"/>
                  </a:lnTo>
                  <a:lnTo>
                    <a:pt x="632256" y="212598"/>
                  </a:lnTo>
                  <a:lnTo>
                    <a:pt x="631494" y="207899"/>
                  </a:lnTo>
                  <a:lnTo>
                    <a:pt x="629970" y="201930"/>
                  </a:lnTo>
                  <a:lnTo>
                    <a:pt x="628065" y="194691"/>
                  </a:lnTo>
                  <a:lnTo>
                    <a:pt x="622985" y="176530"/>
                  </a:lnTo>
                  <a:lnTo>
                    <a:pt x="543610" y="176530"/>
                  </a:lnTo>
                  <a:lnTo>
                    <a:pt x="537387" y="194183"/>
                  </a:lnTo>
                  <a:lnTo>
                    <a:pt x="535736" y="199136"/>
                  </a:lnTo>
                  <a:lnTo>
                    <a:pt x="534212" y="203962"/>
                  </a:lnTo>
                  <a:lnTo>
                    <a:pt x="533196" y="208661"/>
                  </a:lnTo>
                  <a:lnTo>
                    <a:pt x="532053" y="213233"/>
                  </a:lnTo>
                  <a:lnTo>
                    <a:pt x="531418" y="218186"/>
                  </a:lnTo>
                  <a:lnTo>
                    <a:pt x="531418" y="223393"/>
                  </a:lnTo>
                  <a:lnTo>
                    <a:pt x="532633" y="231467"/>
                  </a:lnTo>
                  <a:lnTo>
                    <a:pt x="536276" y="237410"/>
                  </a:lnTo>
                  <a:lnTo>
                    <a:pt x="542348" y="241234"/>
                  </a:lnTo>
                  <a:lnTo>
                    <a:pt x="550849" y="242951"/>
                  </a:lnTo>
                  <a:lnTo>
                    <a:pt x="550849" y="255270"/>
                  </a:lnTo>
                  <a:lnTo>
                    <a:pt x="471347" y="255270"/>
                  </a:lnTo>
                  <a:lnTo>
                    <a:pt x="471347" y="242951"/>
                  </a:lnTo>
                  <a:lnTo>
                    <a:pt x="475919" y="242443"/>
                  </a:lnTo>
                  <a:lnTo>
                    <a:pt x="479983" y="240792"/>
                  </a:lnTo>
                  <a:lnTo>
                    <a:pt x="483412" y="238125"/>
                  </a:lnTo>
                  <a:lnTo>
                    <a:pt x="486968" y="235331"/>
                  </a:lnTo>
                  <a:lnTo>
                    <a:pt x="490143" y="231648"/>
                  </a:lnTo>
                  <a:lnTo>
                    <a:pt x="492937" y="226949"/>
                  </a:lnTo>
                  <a:lnTo>
                    <a:pt x="495858" y="222250"/>
                  </a:lnTo>
                  <a:lnTo>
                    <a:pt x="498906" y="215519"/>
                  </a:lnTo>
                  <a:lnTo>
                    <a:pt x="502081" y="206629"/>
                  </a:lnTo>
                  <a:lnTo>
                    <a:pt x="57967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35940" y="1620977"/>
            <a:ext cx="7310755" cy="40055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5" dirty="0">
                <a:latin typeface="Cambria"/>
                <a:cs typeface="Cambria"/>
              </a:rPr>
              <a:t>Critical </a:t>
            </a:r>
            <a:r>
              <a:rPr sz="3200" spc="-10" dirty="0">
                <a:latin typeface="Cambria"/>
                <a:cs typeface="Cambria"/>
              </a:rPr>
              <a:t>thinkers </a:t>
            </a:r>
            <a:r>
              <a:rPr sz="3200" dirty="0">
                <a:latin typeface="Cambria"/>
                <a:cs typeface="Cambria"/>
              </a:rPr>
              <a:t>do </a:t>
            </a:r>
            <a:r>
              <a:rPr sz="3200" spc="-5" dirty="0">
                <a:latin typeface="Cambria"/>
                <a:cs typeface="Cambria"/>
              </a:rPr>
              <a:t>not accept </a:t>
            </a:r>
            <a:r>
              <a:rPr sz="3200" dirty="0">
                <a:latin typeface="Cambria"/>
                <a:cs typeface="Cambria"/>
              </a:rPr>
              <a:t>or </a:t>
            </a:r>
            <a:r>
              <a:rPr sz="3200" spc="-10" dirty="0">
                <a:latin typeface="Cambria"/>
                <a:cs typeface="Cambria"/>
              </a:rPr>
              <a:t>reject </a:t>
            </a:r>
            <a:r>
              <a:rPr sz="3200" spc="-5" dirty="0">
                <a:latin typeface="Cambria"/>
                <a:cs typeface="Cambria"/>
              </a:rPr>
              <a:t> ideas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unless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they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understand them</a:t>
            </a:r>
            <a:endParaRPr sz="3200">
              <a:latin typeface="Cambria"/>
              <a:cs typeface="Cambria"/>
            </a:endParaRPr>
          </a:p>
          <a:p>
            <a:pPr marL="286385" marR="5715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b="1" dirty="0">
                <a:latin typeface="Cambria"/>
                <a:cs typeface="Cambria"/>
              </a:rPr>
              <a:t>Eg: </a:t>
            </a:r>
            <a:r>
              <a:rPr sz="3200" spc="-10" dirty="0">
                <a:latin typeface="Cambria"/>
                <a:cs typeface="Cambria"/>
              </a:rPr>
              <a:t>When </a:t>
            </a:r>
            <a:r>
              <a:rPr sz="3200" dirty="0">
                <a:latin typeface="Cambria"/>
                <a:cs typeface="Cambria"/>
              </a:rPr>
              <a:t>a </a:t>
            </a:r>
            <a:r>
              <a:rPr sz="3200" spc="-5" dirty="0">
                <a:latin typeface="Cambria"/>
                <a:cs typeface="Cambria"/>
              </a:rPr>
              <a:t>salesperson insisted that </a:t>
            </a:r>
            <a:r>
              <a:rPr sz="3200" dirty="0">
                <a:latin typeface="Cambria"/>
                <a:cs typeface="Cambria"/>
              </a:rPr>
              <a:t>a 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new </a:t>
            </a:r>
            <a:r>
              <a:rPr sz="3200" spc="-10" dirty="0">
                <a:latin typeface="Cambria"/>
                <a:cs typeface="Cambria"/>
              </a:rPr>
              <a:t>detergent powder </a:t>
            </a:r>
            <a:r>
              <a:rPr sz="3200" spc="-20" dirty="0">
                <a:latin typeface="Cambria"/>
                <a:cs typeface="Cambria"/>
              </a:rPr>
              <a:t>was </a:t>
            </a:r>
            <a:r>
              <a:rPr sz="3200" spc="-10" dirty="0">
                <a:latin typeface="Cambria"/>
                <a:cs typeface="Cambria"/>
              </a:rPr>
              <a:t>better </a:t>
            </a:r>
            <a:r>
              <a:rPr sz="3200" spc="-5" dirty="0">
                <a:latin typeface="Cambria"/>
                <a:cs typeface="Cambria"/>
              </a:rPr>
              <a:t>than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that being used </a:t>
            </a:r>
            <a:r>
              <a:rPr sz="3200" dirty="0">
                <a:latin typeface="Cambria"/>
                <a:cs typeface="Cambria"/>
              </a:rPr>
              <a:t>on </a:t>
            </a:r>
            <a:r>
              <a:rPr sz="3200" spc="-30" dirty="0">
                <a:latin typeface="Cambria"/>
                <a:cs typeface="Cambria"/>
              </a:rPr>
              <a:t>Sarah’s </a:t>
            </a:r>
            <a:r>
              <a:rPr sz="3200" spc="-5" dirty="0">
                <a:latin typeface="Cambria"/>
                <a:cs typeface="Cambria"/>
              </a:rPr>
              <a:t>house. </a:t>
            </a:r>
            <a:r>
              <a:rPr sz="3200" spc="-20" dirty="0">
                <a:latin typeface="Cambria"/>
                <a:cs typeface="Cambria"/>
              </a:rPr>
              <a:t>Sarah </a:t>
            </a:r>
            <a:r>
              <a:rPr sz="3200" spc="-15" dirty="0">
                <a:latin typeface="Cambria"/>
                <a:cs typeface="Cambria"/>
              </a:rPr>
              <a:t> asked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“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what</a:t>
            </a:r>
            <a:r>
              <a:rPr sz="3200" spc="-5" dirty="0">
                <a:latin typeface="Cambria"/>
                <a:cs typeface="Cambria"/>
              </a:rPr>
              <a:t> do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you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mean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35" dirty="0">
                <a:latin typeface="Cambria"/>
                <a:cs typeface="Cambria"/>
              </a:rPr>
              <a:t>by</a:t>
            </a:r>
            <a:r>
              <a:rPr sz="3200" spc="-3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better?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What information </a:t>
            </a:r>
            <a:r>
              <a:rPr sz="3200" dirty="0">
                <a:latin typeface="Cambria"/>
                <a:cs typeface="Cambria"/>
              </a:rPr>
              <a:t>do </a:t>
            </a:r>
            <a:r>
              <a:rPr sz="3200" spc="-25" dirty="0">
                <a:latin typeface="Cambria"/>
                <a:cs typeface="Cambria"/>
              </a:rPr>
              <a:t>you </a:t>
            </a:r>
            <a:r>
              <a:rPr sz="3200" spc="-35" dirty="0">
                <a:latin typeface="Cambria"/>
                <a:cs typeface="Cambria"/>
              </a:rPr>
              <a:t>have </a:t>
            </a:r>
            <a:r>
              <a:rPr sz="3200" spc="-20" dirty="0">
                <a:latin typeface="Cambria"/>
                <a:cs typeface="Cambria"/>
              </a:rPr>
              <a:t>to </a:t>
            </a:r>
            <a:r>
              <a:rPr sz="3200" spc="-10" dirty="0">
                <a:latin typeface="Cambria"/>
                <a:cs typeface="Cambria"/>
              </a:rPr>
              <a:t>show </a:t>
            </a:r>
            <a:r>
              <a:rPr sz="3200" spc="-5" dirty="0">
                <a:latin typeface="Cambria"/>
                <a:cs typeface="Cambria"/>
              </a:rPr>
              <a:t> that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this is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so?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19300" y="679830"/>
            <a:ext cx="4316095" cy="852169"/>
            <a:chOff x="2019300" y="679830"/>
            <a:chExt cx="4316095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9300" y="1187195"/>
              <a:ext cx="4315968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5809" y="684402"/>
              <a:ext cx="4282820" cy="51384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67050" y="787780"/>
              <a:ext cx="2637790" cy="410845"/>
            </a:xfrm>
            <a:custGeom>
              <a:avLst/>
              <a:gdLst/>
              <a:ahLst/>
              <a:cxnLst/>
              <a:rect l="l" t="t" r="r" b="b"/>
              <a:pathLst>
                <a:path w="2637790" h="410844">
                  <a:moveTo>
                    <a:pt x="2537587" y="298069"/>
                  </a:moveTo>
                  <a:lnTo>
                    <a:pt x="2637663" y="298069"/>
                  </a:lnTo>
                  <a:lnTo>
                    <a:pt x="2637663" y="410464"/>
                  </a:lnTo>
                  <a:lnTo>
                    <a:pt x="2537587" y="410464"/>
                  </a:lnTo>
                  <a:lnTo>
                    <a:pt x="2537587" y="298069"/>
                  </a:lnTo>
                  <a:close/>
                </a:path>
                <a:path w="2637790" h="410844">
                  <a:moveTo>
                    <a:pt x="2537587" y="63246"/>
                  </a:moveTo>
                  <a:lnTo>
                    <a:pt x="2637663" y="63246"/>
                  </a:lnTo>
                  <a:lnTo>
                    <a:pt x="2637663" y="175641"/>
                  </a:lnTo>
                  <a:lnTo>
                    <a:pt x="2537587" y="175641"/>
                  </a:lnTo>
                  <a:lnTo>
                    <a:pt x="2537587" y="63246"/>
                  </a:lnTo>
                  <a:close/>
                </a:path>
                <a:path w="2637790" h="410844">
                  <a:moveTo>
                    <a:pt x="74422" y="0"/>
                  </a:moveTo>
                  <a:lnTo>
                    <a:pt x="0" y="209423"/>
                  </a:lnTo>
                  <a:lnTo>
                    <a:pt x="133985" y="209423"/>
                  </a:lnTo>
                  <a:lnTo>
                    <a:pt x="7442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39260" y="729233"/>
              <a:ext cx="143510" cy="2194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35809" y="684402"/>
              <a:ext cx="4283075" cy="514350"/>
            </a:xfrm>
            <a:custGeom>
              <a:avLst/>
              <a:gdLst/>
              <a:ahLst/>
              <a:cxnLst/>
              <a:rect l="l" t="t" r="r" b="b"/>
              <a:pathLst>
                <a:path w="4283075" h="514350">
                  <a:moveTo>
                    <a:pt x="2939795" y="5842"/>
                  </a:moveTo>
                  <a:lnTo>
                    <a:pt x="3308985" y="5842"/>
                  </a:lnTo>
                  <a:lnTo>
                    <a:pt x="3308985" y="124206"/>
                  </a:lnTo>
                  <a:lnTo>
                    <a:pt x="3257930" y="124206"/>
                  </a:lnTo>
                  <a:lnTo>
                    <a:pt x="3252051" y="107993"/>
                  </a:lnTo>
                  <a:lnTo>
                    <a:pt x="3246612" y="94615"/>
                  </a:lnTo>
                  <a:lnTo>
                    <a:pt x="3222422" y="60594"/>
                  </a:lnTo>
                  <a:lnTo>
                    <a:pt x="3176142" y="49402"/>
                  </a:lnTo>
                  <a:lnTo>
                    <a:pt x="3094990" y="49402"/>
                  </a:lnTo>
                  <a:lnTo>
                    <a:pt x="3094990" y="228092"/>
                  </a:lnTo>
                  <a:lnTo>
                    <a:pt x="3144139" y="228092"/>
                  </a:lnTo>
                  <a:lnTo>
                    <a:pt x="3181095" y="215137"/>
                  </a:lnTo>
                  <a:lnTo>
                    <a:pt x="3196970" y="174498"/>
                  </a:lnTo>
                  <a:lnTo>
                    <a:pt x="3239007" y="174498"/>
                  </a:lnTo>
                  <a:lnTo>
                    <a:pt x="3239007" y="325500"/>
                  </a:lnTo>
                  <a:lnTo>
                    <a:pt x="3196970" y="325500"/>
                  </a:lnTo>
                  <a:lnTo>
                    <a:pt x="3194307" y="315360"/>
                  </a:lnTo>
                  <a:lnTo>
                    <a:pt x="3191478" y="306482"/>
                  </a:lnTo>
                  <a:lnTo>
                    <a:pt x="3165445" y="274258"/>
                  </a:lnTo>
                  <a:lnTo>
                    <a:pt x="3144139" y="271525"/>
                  </a:lnTo>
                  <a:lnTo>
                    <a:pt x="3094990" y="271525"/>
                  </a:lnTo>
                  <a:lnTo>
                    <a:pt x="3094990" y="470281"/>
                  </a:lnTo>
                  <a:lnTo>
                    <a:pt x="3175762" y="470281"/>
                  </a:lnTo>
                  <a:lnTo>
                    <a:pt x="3184398" y="470281"/>
                  </a:lnTo>
                  <a:lnTo>
                    <a:pt x="3213735" y="462788"/>
                  </a:lnTo>
                  <a:lnTo>
                    <a:pt x="3218434" y="460121"/>
                  </a:lnTo>
                  <a:lnTo>
                    <a:pt x="3238754" y="436372"/>
                  </a:lnTo>
                  <a:lnTo>
                    <a:pt x="3242182" y="430911"/>
                  </a:lnTo>
                  <a:lnTo>
                    <a:pt x="3258458" y="389046"/>
                  </a:lnTo>
                  <a:lnTo>
                    <a:pt x="3261741" y="377951"/>
                  </a:lnTo>
                  <a:lnTo>
                    <a:pt x="3312667" y="377951"/>
                  </a:lnTo>
                  <a:lnTo>
                    <a:pt x="3305555" y="513842"/>
                  </a:lnTo>
                  <a:lnTo>
                    <a:pt x="2939795" y="513842"/>
                  </a:lnTo>
                  <a:lnTo>
                    <a:pt x="2939795" y="489204"/>
                  </a:lnTo>
                  <a:lnTo>
                    <a:pt x="2949066" y="486791"/>
                  </a:lnTo>
                  <a:lnTo>
                    <a:pt x="2956305" y="484124"/>
                  </a:lnTo>
                  <a:lnTo>
                    <a:pt x="2961640" y="481202"/>
                  </a:lnTo>
                  <a:lnTo>
                    <a:pt x="2966974" y="478409"/>
                  </a:lnTo>
                  <a:lnTo>
                    <a:pt x="2970911" y="474345"/>
                  </a:lnTo>
                  <a:lnTo>
                    <a:pt x="2979388" y="436737"/>
                  </a:lnTo>
                  <a:lnTo>
                    <a:pt x="2979674" y="420370"/>
                  </a:lnTo>
                  <a:lnTo>
                    <a:pt x="2979674" y="99695"/>
                  </a:lnTo>
                  <a:lnTo>
                    <a:pt x="2976499" y="55880"/>
                  </a:lnTo>
                  <a:lnTo>
                    <a:pt x="2962020" y="38862"/>
                  </a:lnTo>
                  <a:lnTo>
                    <a:pt x="2956687" y="35687"/>
                  </a:lnTo>
                  <a:lnTo>
                    <a:pt x="2949320" y="32893"/>
                  </a:lnTo>
                  <a:lnTo>
                    <a:pt x="2939795" y="30480"/>
                  </a:lnTo>
                  <a:lnTo>
                    <a:pt x="2939795" y="5842"/>
                  </a:lnTo>
                  <a:close/>
                </a:path>
                <a:path w="4283075" h="514350">
                  <a:moveTo>
                    <a:pt x="2520695" y="5842"/>
                  </a:moveTo>
                  <a:lnTo>
                    <a:pt x="2716149" y="5842"/>
                  </a:lnTo>
                  <a:lnTo>
                    <a:pt x="2716149" y="30480"/>
                  </a:lnTo>
                  <a:lnTo>
                    <a:pt x="2707131" y="32893"/>
                  </a:lnTo>
                  <a:lnTo>
                    <a:pt x="2700147" y="35560"/>
                  </a:lnTo>
                  <a:lnTo>
                    <a:pt x="2694940" y="38481"/>
                  </a:lnTo>
                  <a:lnTo>
                    <a:pt x="2689732" y="41275"/>
                  </a:lnTo>
                  <a:lnTo>
                    <a:pt x="2685668" y="45212"/>
                  </a:lnTo>
                  <a:lnTo>
                    <a:pt x="2676239" y="82613"/>
                  </a:lnTo>
                  <a:lnTo>
                    <a:pt x="2675890" y="98933"/>
                  </a:lnTo>
                  <a:lnTo>
                    <a:pt x="2675890" y="469519"/>
                  </a:lnTo>
                  <a:lnTo>
                    <a:pt x="2748153" y="469519"/>
                  </a:lnTo>
                  <a:lnTo>
                    <a:pt x="2758390" y="469092"/>
                  </a:lnTo>
                  <a:lnTo>
                    <a:pt x="2794793" y="454310"/>
                  </a:lnTo>
                  <a:lnTo>
                    <a:pt x="2817963" y="416407"/>
                  </a:lnTo>
                  <a:lnTo>
                    <a:pt x="2830345" y="373473"/>
                  </a:lnTo>
                  <a:lnTo>
                    <a:pt x="2832607" y="363474"/>
                  </a:lnTo>
                  <a:lnTo>
                    <a:pt x="2883535" y="363474"/>
                  </a:lnTo>
                  <a:lnTo>
                    <a:pt x="2875279" y="513842"/>
                  </a:lnTo>
                  <a:lnTo>
                    <a:pt x="2520695" y="513842"/>
                  </a:lnTo>
                  <a:lnTo>
                    <a:pt x="2520695" y="489204"/>
                  </a:lnTo>
                  <a:lnTo>
                    <a:pt x="2529966" y="486791"/>
                  </a:lnTo>
                  <a:lnTo>
                    <a:pt x="2537205" y="483997"/>
                  </a:lnTo>
                  <a:lnTo>
                    <a:pt x="2559430" y="449580"/>
                  </a:lnTo>
                  <a:lnTo>
                    <a:pt x="2560574" y="419988"/>
                  </a:lnTo>
                  <a:lnTo>
                    <a:pt x="2560574" y="99695"/>
                  </a:lnTo>
                  <a:lnTo>
                    <a:pt x="2557399" y="55880"/>
                  </a:lnTo>
                  <a:lnTo>
                    <a:pt x="2542920" y="38862"/>
                  </a:lnTo>
                  <a:lnTo>
                    <a:pt x="2537587" y="35687"/>
                  </a:lnTo>
                  <a:lnTo>
                    <a:pt x="2530220" y="32893"/>
                  </a:lnTo>
                  <a:lnTo>
                    <a:pt x="2520695" y="30480"/>
                  </a:lnTo>
                  <a:lnTo>
                    <a:pt x="2520695" y="5842"/>
                  </a:lnTo>
                  <a:close/>
                </a:path>
                <a:path w="4283075" h="514350">
                  <a:moveTo>
                    <a:pt x="2052827" y="5842"/>
                  </a:moveTo>
                  <a:lnTo>
                    <a:pt x="2269109" y="5842"/>
                  </a:lnTo>
                  <a:lnTo>
                    <a:pt x="2313209" y="7959"/>
                  </a:lnTo>
                  <a:lnTo>
                    <a:pt x="2351404" y="14303"/>
                  </a:lnTo>
                  <a:lnTo>
                    <a:pt x="2410079" y="39624"/>
                  </a:lnTo>
                  <a:lnTo>
                    <a:pt x="2445226" y="82296"/>
                  </a:lnTo>
                  <a:lnTo>
                    <a:pt x="2456941" y="143256"/>
                  </a:lnTo>
                  <a:lnTo>
                    <a:pt x="2455580" y="167135"/>
                  </a:lnTo>
                  <a:lnTo>
                    <a:pt x="2444619" y="210085"/>
                  </a:lnTo>
                  <a:lnTo>
                    <a:pt x="2422779" y="246276"/>
                  </a:lnTo>
                  <a:lnTo>
                    <a:pt x="2390965" y="273899"/>
                  </a:lnTo>
                  <a:lnTo>
                    <a:pt x="2349249" y="292594"/>
                  </a:lnTo>
                  <a:lnTo>
                    <a:pt x="2297156" y="301980"/>
                  </a:lnTo>
                  <a:lnTo>
                    <a:pt x="2267204" y="303149"/>
                  </a:lnTo>
                  <a:lnTo>
                    <a:pt x="2249991" y="303055"/>
                  </a:lnTo>
                  <a:lnTo>
                    <a:pt x="2234374" y="302783"/>
                  </a:lnTo>
                  <a:lnTo>
                    <a:pt x="2220376" y="302345"/>
                  </a:lnTo>
                  <a:lnTo>
                    <a:pt x="2208022" y="301751"/>
                  </a:lnTo>
                  <a:lnTo>
                    <a:pt x="2208022" y="420750"/>
                  </a:lnTo>
                  <a:lnTo>
                    <a:pt x="2211197" y="462407"/>
                  </a:lnTo>
                  <a:lnTo>
                    <a:pt x="2245272" y="487681"/>
                  </a:lnTo>
                  <a:lnTo>
                    <a:pt x="2253106" y="489204"/>
                  </a:lnTo>
                  <a:lnTo>
                    <a:pt x="2253106" y="513842"/>
                  </a:lnTo>
                  <a:lnTo>
                    <a:pt x="2052827" y="513842"/>
                  </a:lnTo>
                  <a:lnTo>
                    <a:pt x="2052827" y="489204"/>
                  </a:lnTo>
                  <a:lnTo>
                    <a:pt x="2062099" y="486791"/>
                  </a:lnTo>
                  <a:lnTo>
                    <a:pt x="2069338" y="484124"/>
                  </a:lnTo>
                  <a:lnTo>
                    <a:pt x="2074672" y="481202"/>
                  </a:lnTo>
                  <a:lnTo>
                    <a:pt x="2080005" y="478409"/>
                  </a:lnTo>
                  <a:lnTo>
                    <a:pt x="2083942" y="474345"/>
                  </a:lnTo>
                  <a:lnTo>
                    <a:pt x="2092420" y="436737"/>
                  </a:lnTo>
                  <a:lnTo>
                    <a:pt x="2092705" y="420370"/>
                  </a:lnTo>
                  <a:lnTo>
                    <a:pt x="2092705" y="99695"/>
                  </a:lnTo>
                  <a:lnTo>
                    <a:pt x="2089530" y="55880"/>
                  </a:lnTo>
                  <a:lnTo>
                    <a:pt x="2075052" y="38862"/>
                  </a:lnTo>
                  <a:lnTo>
                    <a:pt x="2069718" y="35687"/>
                  </a:lnTo>
                  <a:lnTo>
                    <a:pt x="2062352" y="32893"/>
                  </a:lnTo>
                  <a:lnTo>
                    <a:pt x="2052827" y="30480"/>
                  </a:lnTo>
                  <a:lnTo>
                    <a:pt x="2052827" y="5842"/>
                  </a:lnTo>
                  <a:close/>
                </a:path>
                <a:path w="4283075" h="514350">
                  <a:moveTo>
                    <a:pt x="1407160" y="5842"/>
                  </a:moveTo>
                  <a:lnTo>
                    <a:pt x="1592072" y="5842"/>
                  </a:lnTo>
                  <a:lnTo>
                    <a:pt x="1695068" y="311404"/>
                  </a:lnTo>
                  <a:lnTo>
                    <a:pt x="1806702" y="5842"/>
                  </a:lnTo>
                  <a:lnTo>
                    <a:pt x="1981200" y="5842"/>
                  </a:lnTo>
                  <a:lnTo>
                    <a:pt x="1981200" y="30480"/>
                  </a:lnTo>
                  <a:lnTo>
                    <a:pt x="1972155" y="33311"/>
                  </a:lnTo>
                  <a:lnTo>
                    <a:pt x="1964658" y="36274"/>
                  </a:lnTo>
                  <a:lnTo>
                    <a:pt x="1942512" y="75215"/>
                  </a:lnTo>
                  <a:lnTo>
                    <a:pt x="1941829" y="98933"/>
                  </a:lnTo>
                  <a:lnTo>
                    <a:pt x="1941829" y="420750"/>
                  </a:lnTo>
                  <a:lnTo>
                    <a:pt x="1945513" y="465455"/>
                  </a:lnTo>
                  <a:lnTo>
                    <a:pt x="1981200" y="489204"/>
                  </a:lnTo>
                  <a:lnTo>
                    <a:pt x="1981200" y="513842"/>
                  </a:lnTo>
                  <a:lnTo>
                    <a:pt x="1790318" y="513842"/>
                  </a:lnTo>
                  <a:lnTo>
                    <a:pt x="1790318" y="489204"/>
                  </a:lnTo>
                  <a:lnTo>
                    <a:pt x="1801240" y="486283"/>
                  </a:lnTo>
                  <a:lnTo>
                    <a:pt x="1808861" y="483616"/>
                  </a:lnTo>
                  <a:lnTo>
                    <a:pt x="1828851" y="449903"/>
                  </a:lnTo>
                  <a:lnTo>
                    <a:pt x="1829815" y="419988"/>
                  </a:lnTo>
                  <a:lnTo>
                    <a:pt x="1829815" y="237744"/>
                  </a:lnTo>
                  <a:lnTo>
                    <a:pt x="1829887" y="221952"/>
                  </a:lnTo>
                  <a:lnTo>
                    <a:pt x="1830959" y="166624"/>
                  </a:lnTo>
                  <a:lnTo>
                    <a:pt x="1832548" y="118635"/>
                  </a:lnTo>
                  <a:lnTo>
                    <a:pt x="1833117" y="108585"/>
                  </a:lnTo>
                  <a:lnTo>
                    <a:pt x="1825370" y="108585"/>
                  </a:lnTo>
                  <a:lnTo>
                    <a:pt x="1812801" y="146363"/>
                  </a:lnTo>
                  <a:lnTo>
                    <a:pt x="1797050" y="188975"/>
                  </a:lnTo>
                  <a:lnTo>
                    <a:pt x="1697354" y="457581"/>
                  </a:lnTo>
                  <a:lnTo>
                    <a:pt x="1631823" y="457581"/>
                  </a:lnTo>
                  <a:lnTo>
                    <a:pt x="1526920" y="155829"/>
                  </a:lnTo>
                  <a:lnTo>
                    <a:pt x="1522396" y="143013"/>
                  </a:lnTo>
                  <a:lnTo>
                    <a:pt x="1518157" y="130270"/>
                  </a:lnTo>
                  <a:lnTo>
                    <a:pt x="1514205" y="117574"/>
                  </a:lnTo>
                  <a:lnTo>
                    <a:pt x="1510538" y="104901"/>
                  </a:lnTo>
                  <a:lnTo>
                    <a:pt x="1503806" y="104901"/>
                  </a:lnTo>
                  <a:lnTo>
                    <a:pt x="1505473" y="136975"/>
                  </a:lnTo>
                  <a:lnTo>
                    <a:pt x="1506664" y="171846"/>
                  </a:lnTo>
                  <a:lnTo>
                    <a:pt x="1507378" y="209504"/>
                  </a:lnTo>
                  <a:lnTo>
                    <a:pt x="1507616" y="249936"/>
                  </a:lnTo>
                  <a:lnTo>
                    <a:pt x="1507616" y="421132"/>
                  </a:lnTo>
                  <a:lnTo>
                    <a:pt x="1507781" y="433875"/>
                  </a:lnTo>
                  <a:lnTo>
                    <a:pt x="1515364" y="472567"/>
                  </a:lnTo>
                  <a:lnTo>
                    <a:pt x="1547749" y="489204"/>
                  </a:lnTo>
                  <a:lnTo>
                    <a:pt x="1547749" y="513842"/>
                  </a:lnTo>
                  <a:lnTo>
                    <a:pt x="1407160" y="513842"/>
                  </a:lnTo>
                  <a:lnTo>
                    <a:pt x="1407160" y="489204"/>
                  </a:lnTo>
                  <a:lnTo>
                    <a:pt x="1416303" y="486791"/>
                  </a:lnTo>
                  <a:lnTo>
                    <a:pt x="1423542" y="483997"/>
                  </a:lnTo>
                  <a:lnTo>
                    <a:pt x="1428877" y="481075"/>
                  </a:lnTo>
                  <a:lnTo>
                    <a:pt x="1434211" y="478027"/>
                  </a:lnTo>
                  <a:lnTo>
                    <a:pt x="1438275" y="474091"/>
                  </a:lnTo>
                  <a:lnTo>
                    <a:pt x="1440941" y="469138"/>
                  </a:lnTo>
                  <a:lnTo>
                    <a:pt x="1443736" y="464185"/>
                  </a:lnTo>
                  <a:lnTo>
                    <a:pt x="1446911" y="420750"/>
                  </a:lnTo>
                  <a:lnTo>
                    <a:pt x="1446911" y="98933"/>
                  </a:lnTo>
                  <a:lnTo>
                    <a:pt x="1444498" y="60198"/>
                  </a:lnTo>
                  <a:lnTo>
                    <a:pt x="1416684" y="33480"/>
                  </a:lnTo>
                  <a:lnTo>
                    <a:pt x="1407160" y="30480"/>
                  </a:lnTo>
                  <a:lnTo>
                    <a:pt x="1407160" y="5842"/>
                  </a:lnTo>
                  <a:close/>
                </a:path>
                <a:path w="4283075" h="514350">
                  <a:moveTo>
                    <a:pt x="422656" y="5842"/>
                  </a:moveTo>
                  <a:lnTo>
                    <a:pt x="629538" y="5842"/>
                  </a:lnTo>
                  <a:lnTo>
                    <a:pt x="629538" y="30480"/>
                  </a:lnTo>
                  <a:lnTo>
                    <a:pt x="621418" y="31694"/>
                  </a:lnTo>
                  <a:lnTo>
                    <a:pt x="614584" y="33432"/>
                  </a:lnTo>
                  <a:lnTo>
                    <a:pt x="609036" y="35694"/>
                  </a:lnTo>
                  <a:lnTo>
                    <a:pt x="604773" y="38481"/>
                  </a:lnTo>
                  <a:lnTo>
                    <a:pt x="599947" y="42545"/>
                  </a:lnTo>
                  <a:lnTo>
                    <a:pt x="597534" y="48768"/>
                  </a:lnTo>
                  <a:lnTo>
                    <a:pt x="597534" y="57276"/>
                  </a:lnTo>
                  <a:lnTo>
                    <a:pt x="597534" y="61468"/>
                  </a:lnTo>
                  <a:lnTo>
                    <a:pt x="608710" y="90677"/>
                  </a:lnTo>
                  <a:lnTo>
                    <a:pt x="612185" y="97083"/>
                  </a:lnTo>
                  <a:lnTo>
                    <a:pt x="616696" y="105060"/>
                  </a:lnTo>
                  <a:lnTo>
                    <a:pt x="622230" y="114609"/>
                  </a:lnTo>
                  <a:lnTo>
                    <a:pt x="628776" y="125730"/>
                  </a:lnTo>
                  <a:lnTo>
                    <a:pt x="663320" y="183387"/>
                  </a:lnTo>
                  <a:lnTo>
                    <a:pt x="708406" y="117094"/>
                  </a:lnTo>
                  <a:lnTo>
                    <a:pt x="728344" y="83438"/>
                  </a:lnTo>
                  <a:lnTo>
                    <a:pt x="733297" y="58420"/>
                  </a:lnTo>
                  <a:lnTo>
                    <a:pt x="733297" y="50419"/>
                  </a:lnTo>
                  <a:lnTo>
                    <a:pt x="730631" y="44069"/>
                  </a:lnTo>
                  <a:lnTo>
                    <a:pt x="725169" y="39243"/>
                  </a:lnTo>
                  <a:lnTo>
                    <a:pt x="719708" y="34417"/>
                  </a:lnTo>
                  <a:lnTo>
                    <a:pt x="712088" y="31496"/>
                  </a:lnTo>
                  <a:lnTo>
                    <a:pt x="702437" y="30480"/>
                  </a:lnTo>
                  <a:lnTo>
                    <a:pt x="702437" y="5842"/>
                  </a:lnTo>
                  <a:lnTo>
                    <a:pt x="856107" y="5842"/>
                  </a:lnTo>
                  <a:lnTo>
                    <a:pt x="856107" y="30861"/>
                  </a:lnTo>
                  <a:lnTo>
                    <a:pt x="848867" y="32766"/>
                  </a:lnTo>
                  <a:lnTo>
                    <a:pt x="842137" y="35941"/>
                  </a:lnTo>
                  <a:lnTo>
                    <a:pt x="813307" y="61849"/>
                  </a:lnTo>
                  <a:lnTo>
                    <a:pt x="785768" y="98460"/>
                  </a:lnTo>
                  <a:lnTo>
                    <a:pt x="692403" y="231394"/>
                  </a:lnTo>
                  <a:lnTo>
                    <a:pt x="813688" y="431546"/>
                  </a:lnTo>
                  <a:lnTo>
                    <a:pt x="817879" y="438276"/>
                  </a:lnTo>
                  <a:lnTo>
                    <a:pt x="822197" y="444881"/>
                  </a:lnTo>
                  <a:lnTo>
                    <a:pt x="826515" y="451485"/>
                  </a:lnTo>
                  <a:lnTo>
                    <a:pt x="830833" y="458088"/>
                  </a:lnTo>
                  <a:lnTo>
                    <a:pt x="835025" y="463804"/>
                  </a:lnTo>
                  <a:lnTo>
                    <a:pt x="839215" y="468884"/>
                  </a:lnTo>
                  <a:lnTo>
                    <a:pt x="843279" y="474091"/>
                  </a:lnTo>
                  <a:lnTo>
                    <a:pt x="868426" y="489204"/>
                  </a:lnTo>
                  <a:lnTo>
                    <a:pt x="868426" y="513842"/>
                  </a:lnTo>
                  <a:lnTo>
                    <a:pt x="661542" y="513842"/>
                  </a:lnTo>
                  <a:lnTo>
                    <a:pt x="661542" y="489204"/>
                  </a:lnTo>
                  <a:lnTo>
                    <a:pt x="672464" y="487934"/>
                  </a:lnTo>
                  <a:lnTo>
                    <a:pt x="680465" y="485394"/>
                  </a:lnTo>
                  <a:lnTo>
                    <a:pt x="685672" y="481457"/>
                  </a:lnTo>
                  <a:lnTo>
                    <a:pt x="690879" y="477393"/>
                  </a:lnTo>
                  <a:lnTo>
                    <a:pt x="693546" y="471170"/>
                  </a:lnTo>
                  <a:lnTo>
                    <a:pt x="693546" y="462407"/>
                  </a:lnTo>
                  <a:lnTo>
                    <a:pt x="693546" y="459486"/>
                  </a:lnTo>
                  <a:lnTo>
                    <a:pt x="693038" y="456184"/>
                  </a:lnTo>
                  <a:lnTo>
                    <a:pt x="692150" y="452755"/>
                  </a:lnTo>
                  <a:lnTo>
                    <a:pt x="691388" y="449325"/>
                  </a:lnTo>
                  <a:lnTo>
                    <a:pt x="689863" y="445008"/>
                  </a:lnTo>
                  <a:lnTo>
                    <a:pt x="687704" y="440055"/>
                  </a:lnTo>
                  <a:lnTo>
                    <a:pt x="685672" y="435101"/>
                  </a:lnTo>
                  <a:lnTo>
                    <a:pt x="616838" y="319532"/>
                  </a:lnTo>
                  <a:lnTo>
                    <a:pt x="556259" y="409194"/>
                  </a:lnTo>
                  <a:lnTo>
                    <a:pt x="551560" y="416433"/>
                  </a:lnTo>
                  <a:lnTo>
                    <a:pt x="547496" y="423037"/>
                  </a:lnTo>
                  <a:lnTo>
                    <a:pt x="544321" y="429006"/>
                  </a:lnTo>
                  <a:lnTo>
                    <a:pt x="541019" y="434848"/>
                  </a:lnTo>
                  <a:lnTo>
                    <a:pt x="538860" y="440309"/>
                  </a:lnTo>
                  <a:lnTo>
                    <a:pt x="537590" y="445262"/>
                  </a:lnTo>
                  <a:lnTo>
                    <a:pt x="536320" y="450342"/>
                  </a:lnTo>
                  <a:lnTo>
                    <a:pt x="535685" y="456057"/>
                  </a:lnTo>
                  <a:lnTo>
                    <a:pt x="535685" y="462788"/>
                  </a:lnTo>
                  <a:lnTo>
                    <a:pt x="535685" y="469519"/>
                  </a:lnTo>
                  <a:lnTo>
                    <a:pt x="538352" y="475361"/>
                  </a:lnTo>
                  <a:lnTo>
                    <a:pt x="543687" y="480313"/>
                  </a:lnTo>
                  <a:lnTo>
                    <a:pt x="549020" y="485267"/>
                  </a:lnTo>
                  <a:lnTo>
                    <a:pt x="556767" y="488188"/>
                  </a:lnTo>
                  <a:lnTo>
                    <a:pt x="566673" y="489204"/>
                  </a:lnTo>
                  <a:lnTo>
                    <a:pt x="566673" y="513842"/>
                  </a:lnTo>
                  <a:lnTo>
                    <a:pt x="412622" y="513842"/>
                  </a:lnTo>
                  <a:lnTo>
                    <a:pt x="412622" y="489204"/>
                  </a:lnTo>
                  <a:lnTo>
                    <a:pt x="420750" y="486791"/>
                  </a:lnTo>
                  <a:lnTo>
                    <a:pt x="428244" y="482981"/>
                  </a:lnTo>
                  <a:lnTo>
                    <a:pt x="457453" y="455675"/>
                  </a:lnTo>
                  <a:lnTo>
                    <a:pt x="480706" y="424957"/>
                  </a:lnTo>
                  <a:lnTo>
                    <a:pt x="587882" y="271525"/>
                  </a:lnTo>
                  <a:lnTo>
                    <a:pt x="494029" y="115697"/>
                  </a:lnTo>
                  <a:lnTo>
                    <a:pt x="473581" y="82567"/>
                  </a:lnTo>
                  <a:lnTo>
                    <a:pt x="449452" y="48133"/>
                  </a:lnTo>
                  <a:lnTo>
                    <a:pt x="436244" y="35687"/>
                  </a:lnTo>
                  <a:lnTo>
                    <a:pt x="432434" y="33147"/>
                  </a:lnTo>
                  <a:lnTo>
                    <a:pt x="427863" y="31496"/>
                  </a:lnTo>
                  <a:lnTo>
                    <a:pt x="422656" y="30480"/>
                  </a:lnTo>
                  <a:lnTo>
                    <a:pt x="422656" y="5842"/>
                  </a:lnTo>
                  <a:close/>
                </a:path>
                <a:path w="4283075" h="514350">
                  <a:moveTo>
                    <a:pt x="0" y="5842"/>
                  </a:moveTo>
                  <a:lnTo>
                    <a:pt x="369188" y="5842"/>
                  </a:lnTo>
                  <a:lnTo>
                    <a:pt x="369188" y="124206"/>
                  </a:lnTo>
                  <a:lnTo>
                    <a:pt x="318134" y="124206"/>
                  </a:lnTo>
                  <a:lnTo>
                    <a:pt x="312255" y="107993"/>
                  </a:lnTo>
                  <a:lnTo>
                    <a:pt x="306816" y="94615"/>
                  </a:lnTo>
                  <a:lnTo>
                    <a:pt x="282626" y="60594"/>
                  </a:lnTo>
                  <a:lnTo>
                    <a:pt x="236346" y="49402"/>
                  </a:lnTo>
                  <a:lnTo>
                    <a:pt x="155194" y="49402"/>
                  </a:lnTo>
                  <a:lnTo>
                    <a:pt x="155194" y="228092"/>
                  </a:lnTo>
                  <a:lnTo>
                    <a:pt x="204342" y="228092"/>
                  </a:lnTo>
                  <a:lnTo>
                    <a:pt x="241300" y="215137"/>
                  </a:lnTo>
                  <a:lnTo>
                    <a:pt x="257175" y="174498"/>
                  </a:lnTo>
                  <a:lnTo>
                    <a:pt x="299212" y="174498"/>
                  </a:lnTo>
                  <a:lnTo>
                    <a:pt x="299212" y="325500"/>
                  </a:lnTo>
                  <a:lnTo>
                    <a:pt x="257175" y="325500"/>
                  </a:lnTo>
                  <a:lnTo>
                    <a:pt x="254511" y="315360"/>
                  </a:lnTo>
                  <a:lnTo>
                    <a:pt x="251682" y="306482"/>
                  </a:lnTo>
                  <a:lnTo>
                    <a:pt x="225649" y="274258"/>
                  </a:lnTo>
                  <a:lnTo>
                    <a:pt x="204342" y="271525"/>
                  </a:lnTo>
                  <a:lnTo>
                    <a:pt x="155194" y="271525"/>
                  </a:lnTo>
                  <a:lnTo>
                    <a:pt x="155194" y="470281"/>
                  </a:lnTo>
                  <a:lnTo>
                    <a:pt x="235965" y="470281"/>
                  </a:lnTo>
                  <a:lnTo>
                    <a:pt x="244601" y="470281"/>
                  </a:lnTo>
                  <a:lnTo>
                    <a:pt x="273938" y="462788"/>
                  </a:lnTo>
                  <a:lnTo>
                    <a:pt x="278638" y="460121"/>
                  </a:lnTo>
                  <a:lnTo>
                    <a:pt x="283209" y="456311"/>
                  </a:lnTo>
                  <a:lnTo>
                    <a:pt x="287527" y="451612"/>
                  </a:lnTo>
                  <a:lnTo>
                    <a:pt x="291845" y="446913"/>
                  </a:lnTo>
                  <a:lnTo>
                    <a:pt x="312479" y="407473"/>
                  </a:lnTo>
                  <a:lnTo>
                    <a:pt x="321944" y="377951"/>
                  </a:lnTo>
                  <a:lnTo>
                    <a:pt x="372871" y="377951"/>
                  </a:lnTo>
                  <a:lnTo>
                    <a:pt x="365759" y="513842"/>
                  </a:lnTo>
                  <a:lnTo>
                    <a:pt x="0" y="513842"/>
                  </a:lnTo>
                  <a:lnTo>
                    <a:pt x="0" y="489204"/>
                  </a:lnTo>
                  <a:lnTo>
                    <a:pt x="9270" y="486791"/>
                  </a:lnTo>
                  <a:lnTo>
                    <a:pt x="16509" y="484124"/>
                  </a:lnTo>
                  <a:lnTo>
                    <a:pt x="21843" y="481202"/>
                  </a:lnTo>
                  <a:lnTo>
                    <a:pt x="27177" y="478409"/>
                  </a:lnTo>
                  <a:lnTo>
                    <a:pt x="31114" y="474345"/>
                  </a:lnTo>
                  <a:lnTo>
                    <a:pt x="39592" y="436737"/>
                  </a:lnTo>
                  <a:lnTo>
                    <a:pt x="39877" y="420370"/>
                  </a:lnTo>
                  <a:lnTo>
                    <a:pt x="39877" y="99695"/>
                  </a:lnTo>
                  <a:lnTo>
                    <a:pt x="36702" y="55880"/>
                  </a:lnTo>
                  <a:lnTo>
                    <a:pt x="22225" y="38862"/>
                  </a:lnTo>
                  <a:lnTo>
                    <a:pt x="16890" y="35687"/>
                  </a:lnTo>
                  <a:lnTo>
                    <a:pt x="9525" y="32893"/>
                  </a:lnTo>
                  <a:lnTo>
                    <a:pt x="0" y="30480"/>
                  </a:lnTo>
                  <a:lnTo>
                    <a:pt x="0" y="5842"/>
                  </a:lnTo>
                  <a:close/>
                </a:path>
                <a:path w="4283075" h="514350">
                  <a:moveTo>
                    <a:pt x="1089278" y="3301"/>
                  </a:moveTo>
                  <a:lnTo>
                    <a:pt x="1188592" y="3301"/>
                  </a:lnTo>
                  <a:lnTo>
                    <a:pt x="1311402" y="419988"/>
                  </a:lnTo>
                  <a:lnTo>
                    <a:pt x="1315331" y="432966"/>
                  </a:lnTo>
                  <a:lnTo>
                    <a:pt x="1333753" y="473837"/>
                  </a:lnTo>
                  <a:lnTo>
                    <a:pt x="1364614" y="489204"/>
                  </a:lnTo>
                  <a:lnTo>
                    <a:pt x="1364614" y="513842"/>
                  </a:lnTo>
                  <a:lnTo>
                    <a:pt x="1159256" y="513842"/>
                  </a:lnTo>
                  <a:lnTo>
                    <a:pt x="1159256" y="489204"/>
                  </a:lnTo>
                  <a:lnTo>
                    <a:pt x="1168257" y="487678"/>
                  </a:lnTo>
                  <a:lnTo>
                    <a:pt x="1176019" y="485378"/>
                  </a:lnTo>
                  <a:lnTo>
                    <a:pt x="1197102" y="454279"/>
                  </a:lnTo>
                  <a:lnTo>
                    <a:pt x="1196955" y="448323"/>
                  </a:lnTo>
                  <a:lnTo>
                    <a:pt x="1188793" y="403175"/>
                  </a:lnTo>
                  <a:lnTo>
                    <a:pt x="1176020" y="356362"/>
                  </a:lnTo>
                  <a:lnTo>
                    <a:pt x="1017142" y="356362"/>
                  </a:lnTo>
                  <a:lnTo>
                    <a:pt x="1002349" y="399157"/>
                  </a:lnTo>
                  <a:lnTo>
                    <a:pt x="993098" y="442448"/>
                  </a:lnTo>
                  <a:lnTo>
                    <a:pt x="992885" y="450214"/>
                  </a:lnTo>
                  <a:lnTo>
                    <a:pt x="995312" y="466290"/>
                  </a:lnTo>
                  <a:lnTo>
                    <a:pt x="1002585" y="478139"/>
                  </a:lnTo>
                  <a:lnTo>
                    <a:pt x="1014692" y="485773"/>
                  </a:lnTo>
                  <a:lnTo>
                    <a:pt x="1031620" y="489204"/>
                  </a:lnTo>
                  <a:lnTo>
                    <a:pt x="1031620" y="513842"/>
                  </a:lnTo>
                  <a:lnTo>
                    <a:pt x="872744" y="513842"/>
                  </a:lnTo>
                  <a:lnTo>
                    <a:pt x="872744" y="489204"/>
                  </a:lnTo>
                  <a:lnTo>
                    <a:pt x="879407" y="488035"/>
                  </a:lnTo>
                  <a:lnTo>
                    <a:pt x="885666" y="486044"/>
                  </a:lnTo>
                  <a:lnTo>
                    <a:pt x="915923" y="457200"/>
                  </a:lnTo>
                  <a:lnTo>
                    <a:pt x="934084" y="416687"/>
                  </a:lnTo>
                  <a:lnTo>
                    <a:pt x="1089278" y="3301"/>
                  </a:lnTo>
                  <a:close/>
                </a:path>
                <a:path w="4283075" h="514350">
                  <a:moveTo>
                    <a:pt x="4117213" y="0"/>
                  </a:moveTo>
                  <a:lnTo>
                    <a:pt x="4166854" y="3635"/>
                  </a:lnTo>
                  <a:lnTo>
                    <a:pt x="4206494" y="14605"/>
                  </a:lnTo>
                  <a:lnTo>
                    <a:pt x="4247624" y="42554"/>
                  </a:lnTo>
                  <a:lnTo>
                    <a:pt x="4268136" y="81661"/>
                  </a:lnTo>
                  <a:lnTo>
                    <a:pt x="4272026" y="113030"/>
                  </a:lnTo>
                  <a:lnTo>
                    <a:pt x="4271335" y="127511"/>
                  </a:lnTo>
                  <a:lnTo>
                    <a:pt x="4260977" y="167767"/>
                  </a:lnTo>
                  <a:lnTo>
                    <a:pt x="4235527" y="209682"/>
                  </a:lnTo>
                  <a:lnTo>
                    <a:pt x="4207242" y="243355"/>
                  </a:lnTo>
                  <a:lnTo>
                    <a:pt x="4161764" y="289647"/>
                  </a:lnTo>
                  <a:lnTo>
                    <a:pt x="4132072" y="318008"/>
                  </a:lnTo>
                  <a:lnTo>
                    <a:pt x="4118000" y="332033"/>
                  </a:lnTo>
                  <a:lnTo>
                    <a:pt x="4091191" y="360227"/>
                  </a:lnTo>
                  <a:lnTo>
                    <a:pt x="4056824" y="399764"/>
                  </a:lnTo>
                  <a:lnTo>
                    <a:pt x="4041648" y="418846"/>
                  </a:lnTo>
                  <a:lnTo>
                    <a:pt x="4041648" y="422656"/>
                  </a:lnTo>
                  <a:lnTo>
                    <a:pt x="4173728" y="422656"/>
                  </a:lnTo>
                  <a:lnTo>
                    <a:pt x="4185060" y="422421"/>
                  </a:lnTo>
                  <a:lnTo>
                    <a:pt x="4224020" y="412623"/>
                  </a:lnTo>
                  <a:lnTo>
                    <a:pt x="4240022" y="380619"/>
                  </a:lnTo>
                  <a:lnTo>
                    <a:pt x="4282820" y="380619"/>
                  </a:lnTo>
                  <a:lnTo>
                    <a:pt x="4274185" y="513842"/>
                  </a:lnTo>
                  <a:lnTo>
                    <a:pt x="3933443" y="513842"/>
                  </a:lnTo>
                  <a:lnTo>
                    <a:pt x="3933443" y="489204"/>
                  </a:lnTo>
                  <a:lnTo>
                    <a:pt x="3942115" y="470987"/>
                  </a:lnTo>
                  <a:lnTo>
                    <a:pt x="3964697" y="432125"/>
                  </a:lnTo>
                  <a:lnTo>
                    <a:pt x="3994229" y="389951"/>
                  </a:lnTo>
                  <a:lnTo>
                    <a:pt x="4030233" y="343989"/>
                  </a:lnTo>
                  <a:lnTo>
                    <a:pt x="4050665" y="319532"/>
                  </a:lnTo>
                  <a:lnTo>
                    <a:pt x="4069496" y="296957"/>
                  </a:lnTo>
                  <a:lnTo>
                    <a:pt x="4100064" y="258095"/>
                  </a:lnTo>
                  <a:lnTo>
                    <a:pt x="4130166" y="212121"/>
                  </a:lnTo>
                  <a:lnTo>
                    <a:pt x="4147821" y="170430"/>
                  </a:lnTo>
                  <a:lnTo>
                    <a:pt x="4153662" y="127888"/>
                  </a:lnTo>
                  <a:lnTo>
                    <a:pt x="4152519" y="108581"/>
                  </a:lnTo>
                  <a:lnTo>
                    <a:pt x="4135374" y="63754"/>
                  </a:lnTo>
                  <a:lnTo>
                    <a:pt x="4100566" y="41965"/>
                  </a:lnTo>
                  <a:lnTo>
                    <a:pt x="4085590" y="40512"/>
                  </a:lnTo>
                  <a:lnTo>
                    <a:pt x="4071354" y="41822"/>
                  </a:lnTo>
                  <a:lnTo>
                    <a:pt x="4036314" y="61468"/>
                  </a:lnTo>
                  <a:lnTo>
                    <a:pt x="4012936" y="106741"/>
                  </a:lnTo>
                  <a:lnTo>
                    <a:pt x="4007866" y="127888"/>
                  </a:lnTo>
                  <a:lnTo>
                    <a:pt x="3940810" y="127888"/>
                  </a:lnTo>
                  <a:lnTo>
                    <a:pt x="3940810" y="40132"/>
                  </a:lnTo>
                  <a:lnTo>
                    <a:pt x="3962316" y="31678"/>
                  </a:lnTo>
                  <a:lnTo>
                    <a:pt x="4011929" y="14605"/>
                  </a:lnTo>
                  <a:lnTo>
                    <a:pt x="4050131" y="5728"/>
                  </a:lnTo>
                  <a:lnTo>
                    <a:pt x="4088923" y="889"/>
                  </a:lnTo>
                  <a:lnTo>
                    <a:pt x="4102806" y="218"/>
                  </a:lnTo>
                  <a:lnTo>
                    <a:pt x="411721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1617929"/>
            <a:ext cx="7312659" cy="4203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2585" indent="-350520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67045"/>
              <a:buFont typeface="Wingdings"/>
              <a:buChar char=""/>
              <a:tabLst>
                <a:tab pos="363220" algn="l"/>
                <a:tab pos="3028950" algn="l"/>
                <a:tab pos="3992245" algn="l"/>
                <a:tab pos="5289550" algn="l"/>
              </a:tabLst>
            </a:pPr>
            <a:r>
              <a:rPr sz="4400" b="1" spc="-15" dirty="0">
                <a:latin typeface="Cambria"/>
                <a:cs typeface="Cambria"/>
              </a:rPr>
              <a:t>Problem	</a:t>
            </a:r>
            <a:r>
              <a:rPr sz="4400" b="1" dirty="0">
                <a:latin typeface="Cambria"/>
                <a:cs typeface="Cambria"/>
              </a:rPr>
              <a:t>of	</a:t>
            </a:r>
            <a:r>
              <a:rPr sz="4400" b="1" spc="-5" dirty="0">
                <a:latin typeface="Cambria"/>
                <a:cs typeface="Cambria"/>
              </a:rPr>
              <a:t>the	patient:</a:t>
            </a:r>
            <a:endParaRPr sz="4400">
              <a:latin typeface="Cambria"/>
              <a:cs typeface="Cambria"/>
            </a:endParaRPr>
          </a:p>
          <a:p>
            <a:pPr marL="286385">
              <a:lnSpc>
                <a:spcPct val="100000"/>
              </a:lnSpc>
              <a:spcBef>
                <a:spcPts val="5"/>
              </a:spcBef>
            </a:pPr>
            <a:r>
              <a:rPr sz="4400" spc="-10" dirty="0">
                <a:latin typeface="Cambria"/>
                <a:cs typeface="Cambria"/>
              </a:rPr>
              <a:t>Impaired </a:t>
            </a:r>
            <a:r>
              <a:rPr sz="4400" spc="-5" dirty="0">
                <a:latin typeface="Cambria"/>
                <a:cs typeface="Cambria"/>
              </a:rPr>
              <a:t>nutritional</a:t>
            </a:r>
            <a:r>
              <a:rPr sz="4400" spc="-30" dirty="0">
                <a:latin typeface="Cambria"/>
                <a:cs typeface="Cambria"/>
              </a:rPr>
              <a:t> </a:t>
            </a:r>
            <a:r>
              <a:rPr sz="4400" dirty="0">
                <a:latin typeface="Cambria"/>
                <a:cs typeface="Cambria"/>
              </a:rPr>
              <a:t>status</a:t>
            </a:r>
            <a:endParaRPr sz="4400">
              <a:latin typeface="Cambria"/>
              <a:cs typeface="Cambria"/>
            </a:endParaRPr>
          </a:p>
          <a:p>
            <a:pPr marL="286385" marR="6985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7045"/>
              <a:buFont typeface="Wingdings"/>
              <a:buChar char=""/>
              <a:tabLst>
                <a:tab pos="363220" algn="l"/>
                <a:tab pos="2318385" algn="l"/>
                <a:tab pos="4722495" algn="l"/>
              </a:tabLst>
            </a:pPr>
            <a:r>
              <a:rPr sz="4400" b="1" spc="-5" dirty="0">
                <a:latin typeface="Cambria"/>
                <a:cs typeface="Cambria"/>
              </a:rPr>
              <a:t>Goal</a:t>
            </a:r>
            <a:r>
              <a:rPr sz="4400" b="1" spc="-10" dirty="0">
                <a:latin typeface="Cambria"/>
                <a:cs typeface="Cambria"/>
              </a:rPr>
              <a:t>s</a:t>
            </a:r>
            <a:r>
              <a:rPr sz="4400" b="1" dirty="0">
                <a:latin typeface="Cambria"/>
                <a:cs typeface="Cambria"/>
              </a:rPr>
              <a:t>:	</a:t>
            </a:r>
            <a:r>
              <a:rPr sz="4400" spc="-5" dirty="0">
                <a:latin typeface="Cambria"/>
                <a:cs typeface="Cambria"/>
              </a:rPr>
              <a:t>Im</a:t>
            </a:r>
            <a:r>
              <a:rPr sz="4400" spc="-15" dirty="0">
                <a:latin typeface="Cambria"/>
                <a:cs typeface="Cambria"/>
              </a:rPr>
              <a:t>p</a:t>
            </a:r>
            <a:r>
              <a:rPr sz="4400" spc="-60" dirty="0">
                <a:latin typeface="Cambria"/>
                <a:cs typeface="Cambria"/>
              </a:rPr>
              <a:t>r</a:t>
            </a:r>
            <a:r>
              <a:rPr sz="4400" spc="-70" dirty="0">
                <a:latin typeface="Cambria"/>
                <a:cs typeface="Cambria"/>
              </a:rPr>
              <a:t>o</a:t>
            </a:r>
            <a:r>
              <a:rPr sz="4400" spc="-85" dirty="0">
                <a:latin typeface="Cambria"/>
                <a:cs typeface="Cambria"/>
              </a:rPr>
              <a:t>v</a:t>
            </a:r>
            <a:r>
              <a:rPr sz="4400" dirty="0">
                <a:latin typeface="Cambria"/>
                <a:cs typeface="Cambria"/>
              </a:rPr>
              <a:t>e	</a:t>
            </a:r>
            <a:r>
              <a:rPr sz="4400" spc="-5" dirty="0">
                <a:latin typeface="Cambria"/>
                <a:cs typeface="Cambria"/>
              </a:rPr>
              <a:t>nutrit</a:t>
            </a:r>
            <a:r>
              <a:rPr sz="4400" spc="-25" dirty="0">
                <a:latin typeface="Cambria"/>
                <a:cs typeface="Cambria"/>
              </a:rPr>
              <a:t>i</a:t>
            </a:r>
            <a:r>
              <a:rPr sz="4400" dirty="0">
                <a:latin typeface="Cambria"/>
                <a:cs typeface="Cambria"/>
              </a:rPr>
              <a:t>onal  status</a:t>
            </a:r>
            <a:endParaRPr sz="44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7045"/>
              <a:buFont typeface="Wingdings"/>
              <a:buChar char=""/>
              <a:tabLst>
                <a:tab pos="363220" algn="l"/>
                <a:tab pos="2975610" algn="l"/>
                <a:tab pos="6216015" algn="l"/>
              </a:tabLst>
            </a:pPr>
            <a:r>
              <a:rPr sz="4400" b="1" dirty="0">
                <a:latin typeface="Cambria"/>
                <a:cs typeface="Cambria"/>
              </a:rPr>
              <a:t>Desi</a:t>
            </a:r>
            <a:r>
              <a:rPr sz="4400" b="1" spc="-60" dirty="0">
                <a:latin typeface="Cambria"/>
                <a:cs typeface="Cambria"/>
              </a:rPr>
              <a:t>r</a:t>
            </a:r>
            <a:r>
              <a:rPr sz="4400" b="1" dirty="0">
                <a:latin typeface="Cambria"/>
                <a:cs typeface="Cambria"/>
              </a:rPr>
              <a:t>ed	</a:t>
            </a:r>
            <a:r>
              <a:rPr sz="4400" b="1" spc="-5" dirty="0">
                <a:latin typeface="Cambria"/>
                <a:cs typeface="Cambria"/>
              </a:rPr>
              <a:t>o</a:t>
            </a:r>
            <a:r>
              <a:rPr sz="4400" b="1" spc="-15" dirty="0">
                <a:latin typeface="Cambria"/>
                <a:cs typeface="Cambria"/>
              </a:rPr>
              <a:t>u</a:t>
            </a:r>
            <a:r>
              <a:rPr sz="4400" b="1" spc="-65" dirty="0">
                <a:latin typeface="Cambria"/>
                <a:cs typeface="Cambria"/>
              </a:rPr>
              <a:t>t</a:t>
            </a:r>
            <a:r>
              <a:rPr sz="4400" b="1" spc="-30" dirty="0">
                <a:latin typeface="Cambria"/>
                <a:cs typeface="Cambria"/>
              </a:rPr>
              <a:t>c</a:t>
            </a:r>
            <a:r>
              <a:rPr sz="4400" b="1" spc="-5" dirty="0">
                <a:latin typeface="Cambria"/>
                <a:cs typeface="Cambria"/>
              </a:rPr>
              <a:t>ome</a:t>
            </a:r>
            <a:r>
              <a:rPr sz="4400" b="1" spc="-10" dirty="0">
                <a:latin typeface="Cambria"/>
                <a:cs typeface="Cambria"/>
              </a:rPr>
              <a:t>s</a:t>
            </a:r>
            <a:r>
              <a:rPr sz="4400" b="1" dirty="0">
                <a:latin typeface="Cambria"/>
                <a:cs typeface="Cambria"/>
              </a:rPr>
              <a:t>:	</a:t>
            </a:r>
            <a:r>
              <a:rPr sz="4400" dirty="0">
                <a:latin typeface="Cambria"/>
                <a:cs typeface="Cambria"/>
              </a:rPr>
              <a:t>Gain  </a:t>
            </a:r>
            <a:r>
              <a:rPr sz="4400" spc="-15" dirty="0">
                <a:latin typeface="Cambria"/>
                <a:cs typeface="Cambria"/>
              </a:rPr>
              <a:t>5kg</a:t>
            </a:r>
            <a:r>
              <a:rPr sz="4400" spc="15" dirty="0">
                <a:latin typeface="Cambria"/>
                <a:cs typeface="Cambria"/>
              </a:rPr>
              <a:t> </a:t>
            </a:r>
            <a:r>
              <a:rPr sz="4400" spc="-30" dirty="0">
                <a:latin typeface="Cambria"/>
                <a:cs typeface="Cambria"/>
              </a:rPr>
              <a:t>by</a:t>
            </a:r>
            <a:r>
              <a:rPr sz="4400" spc="-15" dirty="0">
                <a:latin typeface="Cambria"/>
                <a:cs typeface="Cambria"/>
              </a:rPr>
              <a:t> </a:t>
            </a:r>
            <a:r>
              <a:rPr sz="4400" spc="-5" dirty="0">
                <a:latin typeface="Cambria"/>
                <a:cs typeface="Cambria"/>
              </a:rPr>
              <a:t>October</a:t>
            </a:r>
            <a:r>
              <a:rPr sz="4400" spc="-10" dirty="0">
                <a:latin typeface="Cambria"/>
                <a:cs typeface="Cambria"/>
              </a:rPr>
              <a:t> </a:t>
            </a:r>
            <a:r>
              <a:rPr sz="4400" spc="-5" dirty="0">
                <a:latin typeface="Cambria"/>
                <a:cs typeface="Cambria"/>
              </a:rPr>
              <a:t>30</a:t>
            </a:r>
            <a:endParaRPr sz="4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4172" y="1013460"/>
            <a:ext cx="7530465" cy="438150"/>
            <a:chOff x="614172" y="1013460"/>
            <a:chExt cx="7530465" cy="438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172" y="1288237"/>
              <a:ext cx="7530083" cy="1632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767" y="1018032"/>
              <a:ext cx="7505661" cy="3479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98664" y="1045337"/>
              <a:ext cx="116078" cy="2255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32988" y="1045337"/>
              <a:ext cx="116078" cy="2255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5248" y="1045337"/>
              <a:ext cx="116078" cy="22555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70226" y="1031113"/>
              <a:ext cx="4938395" cy="257175"/>
            </a:xfrm>
            <a:custGeom>
              <a:avLst/>
              <a:gdLst/>
              <a:ahLst/>
              <a:cxnLst/>
              <a:rect l="l" t="t" r="r" b="b"/>
              <a:pathLst>
                <a:path w="4938395" h="257175">
                  <a:moveTo>
                    <a:pt x="4712334" y="0"/>
                  </a:moveTo>
                  <a:lnTo>
                    <a:pt x="4787773" y="0"/>
                  </a:lnTo>
                  <a:lnTo>
                    <a:pt x="4853558" y="114426"/>
                  </a:lnTo>
                  <a:lnTo>
                    <a:pt x="4874371" y="152735"/>
                  </a:lnTo>
                  <a:lnTo>
                    <a:pt x="4887087" y="178435"/>
                  </a:lnTo>
                  <a:lnTo>
                    <a:pt x="4890008" y="178435"/>
                  </a:lnTo>
                  <a:lnTo>
                    <a:pt x="4889101" y="155646"/>
                  </a:lnTo>
                  <a:lnTo>
                    <a:pt x="4888468" y="131857"/>
                  </a:lnTo>
                  <a:lnTo>
                    <a:pt x="4888097" y="107068"/>
                  </a:lnTo>
                  <a:lnTo>
                    <a:pt x="4887976" y="81279"/>
                  </a:lnTo>
                  <a:lnTo>
                    <a:pt x="4887976" y="46736"/>
                  </a:lnTo>
                  <a:lnTo>
                    <a:pt x="4887976" y="38608"/>
                  </a:lnTo>
                  <a:lnTo>
                    <a:pt x="4884166" y="21082"/>
                  </a:lnTo>
                  <a:lnTo>
                    <a:pt x="4882896" y="19176"/>
                  </a:lnTo>
                  <a:lnTo>
                    <a:pt x="4881118" y="17652"/>
                  </a:lnTo>
                  <a:lnTo>
                    <a:pt x="4878958" y="16383"/>
                  </a:lnTo>
                  <a:lnTo>
                    <a:pt x="4876800" y="15112"/>
                  </a:lnTo>
                  <a:lnTo>
                    <a:pt x="4873117" y="13715"/>
                  </a:lnTo>
                  <a:lnTo>
                    <a:pt x="4868037" y="12319"/>
                  </a:lnTo>
                  <a:lnTo>
                    <a:pt x="4868037" y="0"/>
                  </a:lnTo>
                  <a:lnTo>
                    <a:pt x="4938395" y="0"/>
                  </a:lnTo>
                  <a:lnTo>
                    <a:pt x="4938395" y="12319"/>
                  </a:lnTo>
                  <a:lnTo>
                    <a:pt x="4933442" y="13842"/>
                  </a:lnTo>
                  <a:lnTo>
                    <a:pt x="4929885" y="15239"/>
                  </a:lnTo>
                  <a:lnTo>
                    <a:pt x="4927854" y="16383"/>
                  </a:lnTo>
                  <a:lnTo>
                    <a:pt x="4925822" y="17525"/>
                  </a:lnTo>
                  <a:lnTo>
                    <a:pt x="4924171" y="18923"/>
                  </a:lnTo>
                  <a:lnTo>
                    <a:pt x="4922647" y="20827"/>
                  </a:lnTo>
                  <a:lnTo>
                    <a:pt x="4921250" y="22733"/>
                  </a:lnTo>
                  <a:lnTo>
                    <a:pt x="4920107" y="25526"/>
                  </a:lnTo>
                  <a:lnTo>
                    <a:pt x="4919472" y="29337"/>
                  </a:lnTo>
                  <a:lnTo>
                    <a:pt x="4918709" y="33020"/>
                  </a:lnTo>
                  <a:lnTo>
                    <a:pt x="4918329" y="38862"/>
                  </a:lnTo>
                  <a:lnTo>
                    <a:pt x="4918329" y="46736"/>
                  </a:lnTo>
                  <a:lnTo>
                    <a:pt x="4918329" y="254000"/>
                  </a:lnTo>
                  <a:lnTo>
                    <a:pt x="4871084" y="254000"/>
                  </a:lnTo>
                  <a:lnTo>
                    <a:pt x="4787392" y="109220"/>
                  </a:lnTo>
                  <a:lnTo>
                    <a:pt x="4779464" y="95319"/>
                  </a:lnTo>
                  <a:lnTo>
                    <a:pt x="4772644" y="82978"/>
                  </a:lnTo>
                  <a:lnTo>
                    <a:pt x="4766943" y="72233"/>
                  </a:lnTo>
                  <a:lnTo>
                    <a:pt x="4762373" y="63119"/>
                  </a:lnTo>
                  <a:lnTo>
                    <a:pt x="4760722" y="63119"/>
                  </a:lnTo>
                  <a:lnTo>
                    <a:pt x="4761555" y="83387"/>
                  </a:lnTo>
                  <a:lnTo>
                    <a:pt x="4762150" y="104203"/>
                  </a:lnTo>
                  <a:lnTo>
                    <a:pt x="4762507" y="125591"/>
                  </a:lnTo>
                  <a:lnTo>
                    <a:pt x="4762627" y="147574"/>
                  </a:lnTo>
                  <a:lnTo>
                    <a:pt x="4762627" y="207390"/>
                  </a:lnTo>
                  <a:lnTo>
                    <a:pt x="4762627" y="216788"/>
                  </a:lnTo>
                  <a:lnTo>
                    <a:pt x="4763008" y="223265"/>
                  </a:lnTo>
                  <a:lnTo>
                    <a:pt x="4764024" y="226949"/>
                  </a:lnTo>
                  <a:lnTo>
                    <a:pt x="4764913" y="230632"/>
                  </a:lnTo>
                  <a:lnTo>
                    <a:pt x="4782693" y="241681"/>
                  </a:lnTo>
                  <a:lnTo>
                    <a:pt x="4782693" y="254000"/>
                  </a:lnTo>
                  <a:lnTo>
                    <a:pt x="4712334" y="254000"/>
                  </a:lnTo>
                  <a:lnTo>
                    <a:pt x="4712334" y="241681"/>
                  </a:lnTo>
                  <a:lnTo>
                    <a:pt x="4716907" y="240411"/>
                  </a:lnTo>
                  <a:lnTo>
                    <a:pt x="4720590" y="239013"/>
                  </a:lnTo>
                  <a:lnTo>
                    <a:pt x="4723257" y="237616"/>
                  </a:lnTo>
                  <a:lnTo>
                    <a:pt x="4725924" y="236092"/>
                  </a:lnTo>
                  <a:lnTo>
                    <a:pt x="4727956" y="234061"/>
                  </a:lnTo>
                  <a:lnTo>
                    <a:pt x="4729226" y="231521"/>
                  </a:lnTo>
                  <a:lnTo>
                    <a:pt x="4730496" y="228981"/>
                  </a:lnTo>
                  <a:lnTo>
                    <a:pt x="4731384" y="225806"/>
                  </a:lnTo>
                  <a:lnTo>
                    <a:pt x="4731766" y="221996"/>
                  </a:lnTo>
                  <a:lnTo>
                    <a:pt x="4732147" y="218059"/>
                  </a:lnTo>
                  <a:lnTo>
                    <a:pt x="4732274" y="213233"/>
                  </a:lnTo>
                  <a:lnTo>
                    <a:pt x="4732274" y="207390"/>
                  </a:lnTo>
                  <a:lnTo>
                    <a:pt x="4732274" y="46482"/>
                  </a:lnTo>
                  <a:lnTo>
                    <a:pt x="4732274" y="37211"/>
                  </a:lnTo>
                  <a:lnTo>
                    <a:pt x="4731893" y="30734"/>
                  </a:lnTo>
                  <a:lnTo>
                    <a:pt x="4731004" y="27304"/>
                  </a:lnTo>
                  <a:lnTo>
                    <a:pt x="4730242" y="23749"/>
                  </a:lnTo>
                  <a:lnTo>
                    <a:pt x="4728591" y="20827"/>
                  </a:lnTo>
                  <a:lnTo>
                    <a:pt x="4726051" y="18414"/>
                  </a:lnTo>
                  <a:lnTo>
                    <a:pt x="4723510" y="16001"/>
                  </a:lnTo>
                  <a:lnTo>
                    <a:pt x="4718939" y="13970"/>
                  </a:lnTo>
                  <a:lnTo>
                    <a:pt x="4712334" y="12319"/>
                  </a:lnTo>
                  <a:lnTo>
                    <a:pt x="4712334" y="0"/>
                  </a:lnTo>
                  <a:close/>
                </a:path>
                <a:path w="4938395" h="257175">
                  <a:moveTo>
                    <a:pt x="1294638" y="0"/>
                  </a:moveTo>
                  <a:lnTo>
                    <a:pt x="1479169" y="0"/>
                  </a:lnTo>
                  <a:lnTo>
                    <a:pt x="1479169" y="59182"/>
                  </a:lnTo>
                  <a:lnTo>
                    <a:pt x="1453641" y="59182"/>
                  </a:lnTo>
                  <a:lnTo>
                    <a:pt x="1450711" y="51040"/>
                  </a:lnTo>
                  <a:lnTo>
                    <a:pt x="1448006" y="44338"/>
                  </a:lnTo>
                  <a:lnTo>
                    <a:pt x="1422273" y="21716"/>
                  </a:lnTo>
                  <a:lnTo>
                    <a:pt x="1412748" y="21716"/>
                  </a:lnTo>
                  <a:lnTo>
                    <a:pt x="1372235" y="21716"/>
                  </a:lnTo>
                  <a:lnTo>
                    <a:pt x="1372235" y="111125"/>
                  </a:lnTo>
                  <a:lnTo>
                    <a:pt x="1396746" y="111125"/>
                  </a:lnTo>
                  <a:lnTo>
                    <a:pt x="1402207" y="111125"/>
                  </a:lnTo>
                  <a:lnTo>
                    <a:pt x="1406525" y="110236"/>
                  </a:lnTo>
                  <a:lnTo>
                    <a:pt x="1409573" y="108712"/>
                  </a:lnTo>
                  <a:lnTo>
                    <a:pt x="1412621" y="107187"/>
                  </a:lnTo>
                  <a:lnTo>
                    <a:pt x="1415288" y="104648"/>
                  </a:lnTo>
                  <a:lnTo>
                    <a:pt x="1417320" y="100964"/>
                  </a:lnTo>
                  <a:lnTo>
                    <a:pt x="1419352" y="97409"/>
                  </a:lnTo>
                  <a:lnTo>
                    <a:pt x="1421257" y="91821"/>
                  </a:lnTo>
                  <a:lnTo>
                    <a:pt x="1423162" y="84327"/>
                  </a:lnTo>
                  <a:lnTo>
                    <a:pt x="1444116" y="84327"/>
                  </a:lnTo>
                  <a:lnTo>
                    <a:pt x="1444116" y="159765"/>
                  </a:lnTo>
                  <a:lnTo>
                    <a:pt x="1423162" y="159765"/>
                  </a:lnTo>
                  <a:lnTo>
                    <a:pt x="1421384" y="152653"/>
                  </a:lnTo>
                  <a:lnTo>
                    <a:pt x="1419478" y="147065"/>
                  </a:lnTo>
                  <a:lnTo>
                    <a:pt x="1417320" y="143383"/>
                  </a:lnTo>
                  <a:lnTo>
                    <a:pt x="1415288" y="139573"/>
                  </a:lnTo>
                  <a:lnTo>
                    <a:pt x="1412748" y="136906"/>
                  </a:lnTo>
                  <a:lnTo>
                    <a:pt x="1409827" y="135254"/>
                  </a:lnTo>
                  <a:lnTo>
                    <a:pt x="1406906" y="133603"/>
                  </a:lnTo>
                  <a:lnTo>
                    <a:pt x="1402588" y="132841"/>
                  </a:lnTo>
                  <a:lnTo>
                    <a:pt x="1396746" y="132841"/>
                  </a:lnTo>
                  <a:lnTo>
                    <a:pt x="1372235" y="132841"/>
                  </a:lnTo>
                  <a:lnTo>
                    <a:pt x="1372235" y="232156"/>
                  </a:lnTo>
                  <a:lnTo>
                    <a:pt x="1412494" y="232156"/>
                  </a:lnTo>
                  <a:lnTo>
                    <a:pt x="1416939" y="232156"/>
                  </a:lnTo>
                  <a:lnTo>
                    <a:pt x="1447546" y="208914"/>
                  </a:lnTo>
                  <a:lnTo>
                    <a:pt x="1449324" y="204470"/>
                  </a:lnTo>
                  <a:lnTo>
                    <a:pt x="1451228" y="200025"/>
                  </a:lnTo>
                  <a:lnTo>
                    <a:pt x="1453261" y="193801"/>
                  </a:lnTo>
                  <a:lnTo>
                    <a:pt x="1455547" y="186054"/>
                  </a:lnTo>
                  <a:lnTo>
                    <a:pt x="1480947" y="186054"/>
                  </a:lnTo>
                  <a:lnTo>
                    <a:pt x="1477518" y="254000"/>
                  </a:lnTo>
                  <a:lnTo>
                    <a:pt x="1294638" y="254000"/>
                  </a:lnTo>
                  <a:lnTo>
                    <a:pt x="1294638" y="241681"/>
                  </a:lnTo>
                  <a:lnTo>
                    <a:pt x="1299210" y="240411"/>
                  </a:lnTo>
                  <a:lnTo>
                    <a:pt x="1302765" y="239140"/>
                  </a:lnTo>
                  <a:lnTo>
                    <a:pt x="1305433" y="237616"/>
                  </a:lnTo>
                  <a:lnTo>
                    <a:pt x="1308100" y="236220"/>
                  </a:lnTo>
                  <a:lnTo>
                    <a:pt x="1310132" y="234187"/>
                  </a:lnTo>
                  <a:lnTo>
                    <a:pt x="1311402" y="231648"/>
                  </a:lnTo>
                  <a:lnTo>
                    <a:pt x="1312672" y="229108"/>
                  </a:lnTo>
                  <a:lnTo>
                    <a:pt x="1313561" y="225933"/>
                  </a:lnTo>
                  <a:lnTo>
                    <a:pt x="1313941" y="221996"/>
                  </a:lnTo>
                  <a:lnTo>
                    <a:pt x="1314323" y="218186"/>
                  </a:lnTo>
                  <a:lnTo>
                    <a:pt x="1314450" y="213233"/>
                  </a:lnTo>
                  <a:lnTo>
                    <a:pt x="1314450" y="207263"/>
                  </a:lnTo>
                  <a:lnTo>
                    <a:pt x="1314450" y="46862"/>
                  </a:lnTo>
                  <a:lnTo>
                    <a:pt x="1314450" y="41021"/>
                  </a:lnTo>
                  <a:lnTo>
                    <a:pt x="1314323" y="36195"/>
                  </a:lnTo>
                  <a:lnTo>
                    <a:pt x="1305687" y="16510"/>
                  </a:lnTo>
                  <a:lnTo>
                    <a:pt x="1303020" y="14859"/>
                  </a:lnTo>
                  <a:lnTo>
                    <a:pt x="1299337" y="13462"/>
                  </a:lnTo>
                  <a:lnTo>
                    <a:pt x="1294638" y="12319"/>
                  </a:lnTo>
                  <a:lnTo>
                    <a:pt x="1294638" y="0"/>
                  </a:lnTo>
                  <a:close/>
                </a:path>
                <a:path w="4938395" h="257175">
                  <a:moveTo>
                    <a:pt x="970914" y="0"/>
                  </a:moveTo>
                  <a:lnTo>
                    <a:pt x="1063371" y="0"/>
                  </a:lnTo>
                  <a:lnTo>
                    <a:pt x="1114933" y="152781"/>
                  </a:lnTo>
                  <a:lnTo>
                    <a:pt x="1170813" y="0"/>
                  </a:lnTo>
                  <a:lnTo>
                    <a:pt x="1258062" y="0"/>
                  </a:lnTo>
                  <a:lnTo>
                    <a:pt x="1258062" y="12319"/>
                  </a:lnTo>
                  <a:lnTo>
                    <a:pt x="1251458" y="14097"/>
                  </a:lnTo>
                  <a:lnTo>
                    <a:pt x="1247013" y="16128"/>
                  </a:lnTo>
                  <a:lnTo>
                    <a:pt x="1238250" y="37211"/>
                  </a:lnTo>
                  <a:lnTo>
                    <a:pt x="1238250" y="46482"/>
                  </a:lnTo>
                  <a:lnTo>
                    <a:pt x="1238250" y="207390"/>
                  </a:lnTo>
                  <a:lnTo>
                    <a:pt x="1238250" y="215011"/>
                  </a:lnTo>
                  <a:lnTo>
                    <a:pt x="1238631" y="220979"/>
                  </a:lnTo>
                  <a:lnTo>
                    <a:pt x="1239393" y="225425"/>
                  </a:lnTo>
                  <a:lnTo>
                    <a:pt x="1240154" y="229742"/>
                  </a:lnTo>
                  <a:lnTo>
                    <a:pt x="1241678" y="233172"/>
                  </a:lnTo>
                  <a:lnTo>
                    <a:pt x="1243964" y="235458"/>
                  </a:lnTo>
                  <a:lnTo>
                    <a:pt x="1246251" y="237744"/>
                  </a:lnTo>
                  <a:lnTo>
                    <a:pt x="1250950" y="239775"/>
                  </a:lnTo>
                  <a:lnTo>
                    <a:pt x="1258062" y="241681"/>
                  </a:lnTo>
                  <a:lnTo>
                    <a:pt x="1258062" y="254000"/>
                  </a:lnTo>
                  <a:lnTo>
                    <a:pt x="1162558" y="254000"/>
                  </a:lnTo>
                  <a:lnTo>
                    <a:pt x="1162558" y="241681"/>
                  </a:lnTo>
                  <a:lnTo>
                    <a:pt x="1168019" y="240157"/>
                  </a:lnTo>
                  <a:lnTo>
                    <a:pt x="1171828" y="238887"/>
                  </a:lnTo>
                  <a:lnTo>
                    <a:pt x="1173861" y="237744"/>
                  </a:lnTo>
                  <a:lnTo>
                    <a:pt x="1176020" y="236600"/>
                  </a:lnTo>
                  <a:lnTo>
                    <a:pt x="1177671" y="235203"/>
                  </a:lnTo>
                  <a:lnTo>
                    <a:pt x="1178814" y="233425"/>
                  </a:lnTo>
                  <a:lnTo>
                    <a:pt x="1180084" y="231521"/>
                  </a:lnTo>
                  <a:lnTo>
                    <a:pt x="1180846" y="228853"/>
                  </a:lnTo>
                  <a:lnTo>
                    <a:pt x="1181481" y="225171"/>
                  </a:lnTo>
                  <a:lnTo>
                    <a:pt x="1181989" y="221487"/>
                  </a:lnTo>
                  <a:lnTo>
                    <a:pt x="1182243" y="215519"/>
                  </a:lnTo>
                  <a:lnTo>
                    <a:pt x="1182243" y="207010"/>
                  </a:lnTo>
                  <a:lnTo>
                    <a:pt x="1182243" y="115950"/>
                  </a:lnTo>
                  <a:lnTo>
                    <a:pt x="1183163" y="70864"/>
                  </a:lnTo>
                  <a:lnTo>
                    <a:pt x="1184021" y="51308"/>
                  </a:lnTo>
                  <a:lnTo>
                    <a:pt x="1180084" y="51308"/>
                  </a:lnTo>
                  <a:lnTo>
                    <a:pt x="1178560" y="56261"/>
                  </a:lnTo>
                  <a:lnTo>
                    <a:pt x="1177036" y="61213"/>
                  </a:lnTo>
                  <a:lnTo>
                    <a:pt x="1175258" y="65912"/>
                  </a:lnTo>
                  <a:lnTo>
                    <a:pt x="1173753" y="70225"/>
                  </a:lnTo>
                  <a:lnTo>
                    <a:pt x="1171702" y="75930"/>
                  </a:lnTo>
                  <a:lnTo>
                    <a:pt x="1169078" y="83040"/>
                  </a:lnTo>
                  <a:lnTo>
                    <a:pt x="1165860" y="91566"/>
                  </a:lnTo>
                  <a:lnTo>
                    <a:pt x="1116076" y="225806"/>
                  </a:lnTo>
                  <a:lnTo>
                    <a:pt x="1083310" y="225806"/>
                  </a:lnTo>
                  <a:lnTo>
                    <a:pt x="1030859" y="74929"/>
                  </a:lnTo>
                  <a:lnTo>
                    <a:pt x="1028624" y="68550"/>
                  </a:lnTo>
                  <a:lnTo>
                    <a:pt x="1026509" y="62182"/>
                  </a:lnTo>
                  <a:lnTo>
                    <a:pt x="1024536" y="55838"/>
                  </a:lnTo>
                  <a:lnTo>
                    <a:pt x="1022731" y="49529"/>
                  </a:lnTo>
                  <a:lnTo>
                    <a:pt x="1019301" y="49529"/>
                  </a:lnTo>
                  <a:lnTo>
                    <a:pt x="1020135" y="65557"/>
                  </a:lnTo>
                  <a:lnTo>
                    <a:pt x="1020730" y="82978"/>
                  </a:lnTo>
                  <a:lnTo>
                    <a:pt x="1021087" y="101804"/>
                  </a:lnTo>
                  <a:lnTo>
                    <a:pt x="1021207" y="122047"/>
                  </a:lnTo>
                  <a:lnTo>
                    <a:pt x="1021207" y="207645"/>
                  </a:lnTo>
                  <a:lnTo>
                    <a:pt x="1021207" y="216788"/>
                  </a:lnTo>
                  <a:lnTo>
                    <a:pt x="1041273" y="241681"/>
                  </a:lnTo>
                  <a:lnTo>
                    <a:pt x="1041273" y="254000"/>
                  </a:lnTo>
                  <a:lnTo>
                    <a:pt x="970914" y="254000"/>
                  </a:lnTo>
                  <a:lnTo>
                    <a:pt x="970914" y="241681"/>
                  </a:lnTo>
                  <a:lnTo>
                    <a:pt x="975487" y="240411"/>
                  </a:lnTo>
                  <a:lnTo>
                    <a:pt x="979170" y="239013"/>
                  </a:lnTo>
                  <a:lnTo>
                    <a:pt x="990346" y="222123"/>
                  </a:lnTo>
                  <a:lnTo>
                    <a:pt x="990726" y="218312"/>
                  </a:lnTo>
                  <a:lnTo>
                    <a:pt x="990853" y="213360"/>
                  </a:lnTo>
                  <a:lnTo>
                    <a:pt x="990853" y="207390"/>
                  </a:lnTo>
                  <a:lnTo>
                    <a:pt x="990853" y="46482"/>
                  </a:lnTo>
                  <a:lnTo>
                    <a:pt x="990853" y="37084"/>
                  </a:lnTo>
                  <a:lnTo>
                    <a:pt x="990473" y="30607"/>
                  </a:lnTo>
                  <a:lnTo>
                    <a:pt x="989584" y="27177"/>
                  </a:lnTo>
                  <a:lnTo>
                    <a:pt x="988822" y="23749"/>
                  </a:lnTo>
                  <a:lnTo>
                    <a:pt x="970914" y="12319"/>
                  </a:lnTo>
                  <a:lnTo>
                    <a:pt x="970914" y="0"/>
                  </a:lnTo>
                  <a:close/>
                </a:path>
                <a:path w="4938395" h="257175">
                  <a:moveTo>
                    <a:pt x="255778" y="0"/>
                  </a:moveTo>
                  <a:lnTo>
                    <a:pt x="474725" y="0"/>
                  </a:lnTo>
                  <a:lnTo>
                    <a:pt x="474725" y="65277"/>
                  </a:lnTo>
                  <a:lnTo>
                    <a:pt x="449199" y="65277"/>
                  </a:lnTo>
                  <a:lnTo>
                    <a:pt x="446913" y="56896"/>
                  </a:lnTo>
                  <a:lnTo>
                    <a:pt x="445007" y="50673"/>
                  </a:lnTo>
                  <a:lnTo>
                    <a:pt x="443611" y="46736"/>
                  </a:lnTo>
                  <a:lnTo>
                    <a:pt x="442213" y="42672"/>
                  </a:lnTo>
                  <a:lnTo>
                    <a:pt x="440817" y="39370"/>
                  </a:lnTo>
                  <a:lnTo>
                    <a:pt x="439038" y="36575"/>
                  </a:lnTo>
                  <a:lnTo>
                    <a:pt x="437388" y="33782"/>
                  </a:lnTo>
                  <a:lnTo>
                    <a:pt x="435610" y="31496"/>
                  </a:lnTo>
                  <a:lnTo>
                    <a:pt x="419862" y="22606"/>
                  </a:lnTo>
                  <a:lnTo>
                    <a:pt x="416813" y="22098"/>
                  </a:lnTo>
                  <a:lnTo>
                    <a:pt x="412623" y="21716"/>
                  </a:lnTo>
                  <a:lnTo>
                    <a:pt x="407543" y="21716"/>
                  </a:lnTo>
                  <a:lnTo>
                    <a:pt x="394207" y="21716"/>
                  </a:lnTo>
                  <a:lnTo>
                    <a:pt x="394207" y="207263"/>
                  </a:lnTo>
                  <a:lnTo>
                    <a:pt x="394207" y="213867"/>
                  </a:lnTo>
                  <a:lnTo>
                    <a:pt x="394335" y="218821"/>
                  </a:lnTo>
                  <a:lnTo>
                    <a:pt x="394716" y="222250"/>
                  </a:lnTo>
                  <a:lnTo>
                    <a:pt x="395097" y="225678"/>
                  </a:lnTo>
                  <a:lnTo>
                    <a:pt x="395731" y="228346"/>
                  </a:lnTo>
                  <a:lnTo>
                    <a:pt x="396748" y="230504"/>
                  </a:lnTo>
                  <a:lnTo>
                    <a:pt x="397763" y="232663"/>
                  </a:lnTo>
                  <a:lnTo>
                    <a:pt x="398906" y="234314"/>
                  </a:lnTo>
                  <a:lnTo>
                    <a:pt x="400431" y="235585"/>
                  </a:lnTo>
                  <a:lnTo>
                    <a:pt x="401828" y="236854"/>
                  </a:lnTo>
                  <a:lnTo>
                    <a:pt x="403732" y="238125"/>
                  </a:lnTo>
                  <a:lnTo>
                    <a:pt x="406400" y="239140"/>
                  </a:lnTo>
                  <a:lnTo>
                    <a:pt x="408940" y="240157"/>
                  </a:lnTo>
                  <a:lnTo>
                    <a:pt x="412369" y="241046"/>
                  </a:lnTo>
                  <a:lnTo>
                    <a:pt x="416687" y="241681"/>
                  </a:lnTo>
                  <a:lnTo>
                    <a:pt x="416687" y="254000"/>
                  </a:lnTo>
                  <a:lnTo>
                    <a:pt x="313944" y="254000"/>
                  </a:lnTo>
                  <a:lnTo>
                    <a:pt x="313944" y="241681"/>
                  </a:lnTo>
                  <a:lnTo>
                    <a:pt x="319150" y="240791"/>
                  </a:lnTo>
                  <a:lnTo>
                    <a:pt x="323342" y="239649"/>
                  </a:lnTo>
                  <a:lnTo>
                    <a:pt x="326390" y="238251"/>
                  </a:lnTo>
                  <a:lnTo>
                    <a:pt x="329438" y="236727"/>
                  </a:lnTo>
                  <a:lnTo>
                    <a:pt x="331597" y="234823"/>
                  </a:lnTo>
                  <a:lnTo>
                    <a:pt x="333121" y="232156"/>
                  </a:lnTo>
                  <a:lnTo>
                    <a:pt x="334644" y="229615"/>
                  </a:lnTo>
                  <a:lnTo>
                    <a:pt x="335534" y="226187"/>
                  </a:lnTo>
                  <a:lnTo>
                    <a:pt x="335915" y="222250"/>
                  </a:lnTo>
                  <a:lnTo>
                    <a:pt x="336296" y="218186"/>
                  </a:lnTo>
                  <a:lnTo>
                    <a:pt x="336423" y="213233"/>
                  </a:lnTo>
                  <a:lnTo>
                    <a:pt x="336423" y="207263"/>
                  </a:lnTo>
                  <a:lnTo>
                    <a:pt x="336423" y="21716"/>
                  </a:lnTo>
                  <a:lnTo>
                    <a:pt x="321437" y="21716"/>
                  </a:lnTo>
                  <a:lnTo>
                    <a:pt x="313944" y="21716"/>
                  </a:lnTo>
                  <a:lnTo>
                    <a:pt x="308229" y="22606"/>
                  </a:lnTo>
                  <a:lnTo>
                    <a:pt x="304292" y="24384"/>
                  </a:lnTo>
                  <a:lnTo>
                    <a:pt x="300355" y="26162"/>
                  </a:lnTo>
                  <a:lnTo>
                    <a:pt x="296925" y="28828"/>
                  </a:lnTo>
                  <a:lnTo>
                    <a:pt x="281178" y="65277"/>
                  </a:lnTo>
                  <a:lnTo>
                    <a:pt x="255778" y="65277"/>
                  </a:lnTo>
                  <a:lnTo>
                    <a:pt x="255778" y="0"/>
                  </a:lnTo>
                  <a:close/>
                </a:path>
                <a:path w="4938395" h="257175">
                  <a:moveTo>
                    <a:pt x="0" y="0"/>
                  </a:moveTo>
                  <a:lnTo>
                    <a:pt x="97662" y="0"/>
                  </a:lnTo>
                  <a:lnTo>
                    <a:pt x="97662" y="12319"/>
                  </a:lnTo>
                  <a:lnTo>
                    <a:pt x="92582" y="13588"/>
                  </a:lnTo>
                  <a:lnTo>
                    <a:pt x="88900" y="15112"/>
                  </a:lnTo>
                  <a:lnTo>
                    <a:pt x="86487" y="16637"/>
                  </a:lnTo>
                  <a:lnTo>
                    <a:pt x="84074" y="18161"/>
                  </a:lnTo>
                  <a:lnTo>
                    <a:pt x="82168" y="20065"/>
                  </a:lnTo>
                  <a:lnTo>
                    <a:pt x="81025" y="22351"/>
                  </a:lnTo>
                  <a:lnTo>
                    <a:pt x="79756" y="24511"/>
                  </a:lnTo>
                  <a:lnTo>
                    <a:pt x="78867" y="27432"/>
                  </a:lnTo>
                  <a:lnTo>
                    <a:pt x="78359" y="31114"/>
                  </a:lnTo>
                  <a:lnTo>
                    <a:pt x="77850" y="34671"/>
                  </a:lnTo>
                  <a:lnTo>
                    <a:pt x="77597" y="39877"/>
                  </a:lnTo>
                  <a:lnTo>
                    <a:pt x="77597" y="46862"/>
                  </a:lnTo>
                  <a:lnTo>
                    <a:pt x="77597" y="169672"/>
                  </a:lnTo>
                  <a:lnTo>
                    <a:pt x="77716" y="176841"/>
                  </a:lnTo>
                  <a:lnTo>
                    <a:pt x="86232" y="217170"/>
                  </a:lnTo>
                  <a:lnTo>
                    <a:pt x="89535" y="223012"/>
                  </a:lnTo>
                  <a:lnTo>
                    <a:pt x="94106" y="227457"/>
                  </a:lnTo>
                  <a:lnTo>
                    <a:pt x="99949" y="230504"/>
                  </a:lnTo>
                  <a:lnTo>
                    <a:pt x="105791" y="233552"/>
                  </a:lnTo>
                  <a:lnTo>
                    <a:pt x="113284" y="235203"/>
                  </a:lnTo>
                  <a:lnTo>
                    <a:pt x="122428" y="235203"/>
                  </a:lnTo>
                  <a:lnTo>
                    <a:pt x="161290" y="215391"/>
                  </a:lnTo>
                  <a:lnTo>
                    <a:pt x="167640" y="165353"/>
                  </a:lnTo>
                  <a:lnTo>
                    <a:pt x="167640" y="46736"/>
                  </a:lnTo>
                  <a:lnTo>
                    <a:pt x="167640" y="37337"/>
                  </a:lnTo>
                  <a:lnTo>
                    <a:pt x="161671" y="18414"/>
                  </a:lnTo>
                  <a:lnTo>
                    <a:pt x="159385" y="16128"/>
                  </a:lnTo>
                  <a:lnTo>
                    <a:pt x="154812" y="14097"/>
                  </a:lnTo>
                  <a:lnTo>
                    <a:pt x="147955" y="12319"/>
                  </a:lnTo>
                  <a:lnTo>
                    <a:pt x="147955" y="0"/>
                  </a:lnTo>
                  <a:lnTo>
                    <a:pt x="229743" y="0"/>
                  </a:lnTo>
                  <a:lnTo>
                    <a:pt x="229743" y="12319"/>
                  </a:lnTo>
                  <a:lnTo>
                    <a:pt x="225298" y="13462"/>
                  </a:lnTo>
                  <a:lnTo>
                    <a:pt x="221742" y="14859"/>
                  </a:lnTo>
                  <a:lnTo>
                    <a:pt x="219201" y="16256"/>
                  </a:lnTo>
                  <a:lnTo>
                    <a:pt x="216535" y="17652"/>
                  </a:lnTo>
                  <a:lnTo>
                    <a:pt x="214630" y="19685"/>
                  </a:lnTo>
                  <a:lnTo>
                    <a:pt x="213232" y="22225"/>
                  </a:lnTo>
                  <a:lnTo>
                    <a:pt x="211836" y="24764"/>
                  </a:lnTo>
                  <a:lnTo>
                    <a:pt x="211074" y="27939"/>
                  </a:lnTo>
                  <a:lnTo>
                    <a:pt x="210693" y="31876"/>
                  </a:lnTo>
                  <a:lnTo>
                    <a:pt x="210312" y="35813"/>
                  </a:lnTo>
                  <a:lnTo>
                    <a:pt x="210057" y="40766"/>
                  </a:lnTo>
                  <a:lnTo>
                    <a:pt x="210057" y="46736"/>
                  </a:lnTo>
                  <a:lnTo>
                    <a:pt x="210057" y="162940"/>
                  </a:lnTo>
                  <a:lnTo>
                    <a:pt x="206375" y="201549"/>
                  </a:lnTo>
                  <a:lnTo>
                    <a:pt x="186055" y="237331"/>
                  </a:lnTo>
                  <a:lnTo>
                    <a:pt x="149225" y="254126"/>
                  </a:lnTo>
                  <a:lnTo>
                    <a:pt x="116712" y="256921"/>
                  </a:lnTo>
                  <a:lnTo>
                    <a:pt x="103995" y="256585"/>
                  </a:lnTo>
                  <a:lnTo>
                    <a:pt x="63367" y="248342"/>
                  </a:lnTo>
                  <a:lnTo>
                    <a:pt x="32432" y="222615"/>
                  </a:lnTo>
                  <a:lnTo>
                    <a:pt x="20292" y="179165"/>
                  </a:lnTo>
                  <a:lnTo>
                    <a:pt x="19938" y="167259"/>
                  </a:lnTo>
                  <a:lnTo>
                    <a:pt x="19938" y="46862"/>
                  </a:lnTo>
                  <a:lnTo>
                    <a:pt x="19938" y="41021"/>
                  </a:lnTo>
                  <a:lnTo>
                    <a:pt x="19812" y="36195"/>
                  </a:lnTo>
                  <a:lnTo>
                    <a:pt x="19431" y="32131"/>
                  </a:lnTo>
                  <a:lnTo>
                    <a:pt x="19176" y="28194"/>
                  </a:lnTo>
                  <a:lnTo>
                    <a:pt x="18415" y="25019"/>
                  </a:lnTo>
                  <a:lnTo>
                    <a:pt x="17018" y="22478"/>
                  </a:lnTo>
                  <a:lnTo>
                    <a:pt x="15748" y="20065"/>
                  </a:lnTo>
                  <a:lnTo>
                    <a:pt x="13843" y="18034"/>
                  </a:lnTo>
                  <a:lnTo>
                    <a:pt x="11175" y="16510"/>
                  </a:lnTo>
                  <a:lnTo>
                    <a:pt x="8509" y="14859"/>
                  </a:lnTo>
                  <a:lnTo>
                    <a:pt x="4699" y="13462"/>
                  </a:lnTo>
                  <a:lnTo>
                    <a:pt x="0" y="12319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64837" y="1023620"/>
              <a:ext cx="2848483" cy="2689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1195" y="1023620"/>
              <a:ext cx="1579206" cy="26898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310638" y="1018032"/>
              <a:ext cx="5821045" cy="347980"/>
            </a:xfrm>
            <a:custGeom>
              <a:avLst/>
              <a:gdLst/>
              <a:ahLst/>
              <a:cxnLst/>
              <a:rect l="l" t="t" r="r" b="b"/>
              <a:pathLst>
                <a:path w="5821045" h="347980">
                  <a:moveTo>
                    <a:pt x="5615686" y="10159"/>
                  </a:moveTo>
                  <a:lnTo>
                    <a:pt x="5657415" y="13331"/>
                  </a:lnTo>
                  <a:lnTo>
                    <a:pt x="5681471" y="18795"/>
                  </a:lnTo>
                  <a:lnTo>
                    <a:pt x="5681471" y="72770"/>
                  </a:lnTo>
                  <a:lnTo>
                    <a:pt x="5656198" y="72770"/>
                  </a:lnTo>
                  <a:lnTo>
                    <a:pt x="5653657" y="62982"/>
                  </a:lnTo>
                  <a:lnTo>
                    <a:pt x="5650436" y="54562"/>
                  </a:lnTo>
                  <a:lnTo>
                    <a:pt x="5616702" y="31876"/>
                  </a:lnTo>
                  <a:lnTo>
                    <a:pt x="5602916" y="33639"/>
                  </a:lnTo>
                  <a:lnTo>
                    <a:pt x="5572252" y="60070"/>
                  </a:lnTo>
                  <a:lnTo>
                    <a:pt x="5558196" y="117631"/>
                  </a:lnTo>
                  <a:lnTo>
                    <a:pt x="5557266" y="143637"/>
                  </a:lnTo>
                  <a:lnTo>
                    <a:pt x="5558123" y="167878"/>
                  </a:lnTo>
                  <a:lnTo>
                    <a:pt x="5564981" y="206930"/>
                  </a:lnTo>
                  <a:lnTo>
                    <a:pt x="5587936" y="241633"/>
                  </a:lnTo>
                  <a:lnTo>
                    <a:pt x="5611368" y="248284"/>
                  </a:lnTo>
                  <a:lnTo>
                    <a:pt x="5620385" y="248284"/>
                  </a:lnTo>
                  <a:lnTo>
                    <a:pt x="5627751" y="246760"/>
                  </a:lnTo>
                  <a:lnTo>
                    <a:pt x="5633466" y="243712"/>
                  </a:lnTo>
                  <a:lnTo>
                    <a:pt x="5639181" y="240664"/>
                  </a:lnTo>
                  <a:lnTo>
                    <a:pt x="5656071" y="204342"/>
                  </a:lnTo>
                  <a:lnTo>
                    <a:pt x="5681471" y="204342"/>
                  </a:lnTo>
                  <a:lnTo>
                    <a:pt x="5681471" y="260730"/>
                  </a:lnTo>
                  <a:lnTo>
                    <a:pt x="5671494" y="262965"/>
                  </a:lnTo>
                  <a:lnTo>
                    <a:pt x="5626877" y="269430"/>
                  </a:lnTo>
                  <a:lnTo>
                    <a:pt x="5608955" y="270001"/>
                  </a:lnTo>
                  <a:lnTo>
                    <a:pt x="5590502" y="269122"/>
                  </a:lnTo>
                  <a:lnTo>
                    <a:pt x="5545836" y="256031"/>
                  </a:lnTo>
                  <a:lnTo>
                    <a:pt x="5516314" y="227081"/>
                  </a:lnTo>
                  <a:lnTo>
                    <a:pt x="5500957" y="181959"/>
                  </a:lnTo>
                  <a:lnTo>
                    <a:pt x="5498084" y="142620"/>
                  </a:lnTo>
                  <a:lnTo>
                    <a:pt x="5498941" y="123074"/>
                  </a:lnTo>
                  <a:lnTo>
                    <a:pt x="5511800" y="72389"/>
                  </a:lnTo>
                  <a:lnTo>
                    <a:pt x="5539535" y="35242"/>
                  </a:lnTo>
                  <a:lnTo>
                    <a:pt x="5581205" y="14176"/>
                  </a:lnTo>
                  <a:lnTo>
                    <a:pt x="5597778" y="11162"/>
                  </a:lnTo>
                  <a:lnTo>
                    <a:pt x="5615686" y="10159"/>
                  </a:lnTo>
                  <a:close/>
                </a:path>
                <a:path w="5821045" h="347980">
                  <a:moveTo>
                    <a:pt x="5347462" y="10159"/>
                  </a:moveTo>
                  <a:lnTo>
                    <a:pt x="5396150" y="18097"/>
                  </a:lnTo>
                  <a:lnTo>
                    <a:pt x="5431028" y="42037"/>
                  </a:lnTo>
                  <a:lnTo>
                    <a:pt x="5451951" y="81645"/>
                  </a:lnTo>
                  <a:lnTo>
                    <a:pt x="5458968" y="136778"/>
                  </a:lnTo>
                  <a:lnTo>
                    <a:pt x="5458446" y="153759"/>
                  </a:lnTo>
                  <a:lnTo>
                    <a:pt x="5450713" y="197103"/>
                  </a:lnTo>
                  <a:lnTo>
                    <a:pt x="5427091" y="238505"/>
                  </a:lnTo>
                  <a:lnTo>
                    <a:pt x="5390515" y="262381"/>
                  </a:lnTo>
                  <a:lnTo>
                    <a:pt x="5343017" y="270001"/>
                  </a:lnTo>
                  <a:lnTo>
                    <a:pt x="5317372" y="268001"/>
                  </a:lnTo>
                  <a:lnTo>
                    <a:pt x="5276276" y="251999"/>
                  </a:lnTo>
                  <a:lnTo>
                    <a:pt x="5248846" y="220017"/>
                  </a:lnTo>
                  <a:lnTo>
                    <a:pt x="5235130" y="172150"/>
                  </a:lnTo>
                  <a:lnTo>
                    <a:pt x="5233416" y="142239"/>
                  </a:lnTo>
                  <a:lnTo>
                    <a:pt x="5234249" y="122047"/>
                  </a:lnTo>
                  <a:lnTo>
                    <a:pt x="5246751" y="70612"/>
                  </a:lnTo>
                  <a:lnTo>
                    <a:pt x="5273772" y="34143"/>
                  </a:lnTo>
                  <a:lnTo>
                    <a:pt x="5314235" y="13985"/>
                  </a:lnTo>
                  <a:lnTo>
                    <a:pt x="5347462" y="10159"/>
                  </a:lnTo>
                  <a:close/>
                </a:path>
                <a:path w="5821045" h="347980">
                  <a:moveTo>
                    <a:pt x="1081786" y="10159"/>
                  </a:moveTo>
                  <a:lnTo>
                    <a:pt x="1130474" y="18097"/>
                  </a:lnTo>
                  <a:lnTo>
                    <a:pt x="1165352" y="42037"/>
                  </a:lnTo>
                  <a:lnTo>
                    <a:pt x="1186275" y="81645"/>
                  </a:lnTo>
                  <a:lnTo>
                    <a:pt x="1193291" y="136778"/>
                  </a:lnTo>
                  <a:lnTo>
                    <a:pt x="1192770" y="153759"/>
                  </a:lnTo>
                  <a:lnTo>
                    <a:pt x="1185037" y="197103"/>
                  </a:lnTo>
                  <a:lnTo>
                    <a:pt x="1161414" y="238505"/>
                  </a:lnTo>
                  <a:lnTo>
                    <a:pt x="1124839" y="262381"/>
                  </a:lnTo>
                  <a:lnTo>
                    <a:pt x="1077340" y="270001"/>
                  </a:lnTo>
                  <a:lnTo>
                    <a:pt x="1051696" y="268001"/>
                  </a:lnTo>
                  <a:lnTo>
                    <a:pt x="1010600" y="251999"/>
                  </a:lnTo>
                  <a:lnTo>
                    <a:pt x="983170" y="220017"/>
                  </a:lnTo>
                  <a:lnTo>
                    <a:pt x="969454" y="172150"/>
                  </a:lnTo>
                  <a:lnTo>
                    <a:pt x="967739" y="142239"/>
                  </a:lnTo>
                  <a:lnTo>
                    <a:pt x="968573" y="122047"/>
                  </a:lnTo>
                  <a:lnTo>
                    <a:pt x="981075" y="70612"/>
                  </a:lnTo>
                  <a:lnTo>
                    <a:pt x="1008096" y="34143"/>
                  </a:lnTo>
                  <a:lnTo>
                    <a:pt x="1048559" y="13985"/>
                  </a:lnTo>
                  <a:lnTo>
                    <a:pt x="1081786" y="10159"/>
                  </a:lnTo>
                  <a:close/>
                </a:path>
                <a:path w="5821045" h="347980">
                  <a:moveTo>
                    <a:pt x="872998" y="10159"/>
                  </a:moveTo>
                  <a:lnTo>
                    <a:pt x="914727" y="13331"/>
                  </a:lnTo>
                  <a:lnTo>
                    <a:pt x="938784" y="18795"/>
                  </a:lnTo>
                  <a:lnTo>
                    <a:pt x="938784" y="72770"/>
                  </a:lnTo>
                  <a:lnTo>
                    <a:pt x="913511" y="72770"/>
                  </a:lnTo>
                  <a:lnTo>
                    <a:pt x="910969" y="62982"/>
                  </a:lnTo>
                  <a:lnTo>
                    <a:pt x="907748" y="54562"/>
                  </a:lnTo>
                  <a:lnTo>
                    <a:pt x="874013" y="31876"/>
                  </a:lnTo>
                  <a:lnTo>
                    <a:pt x="860228" y="33639"/>
                  </a:lnTo>
                  <a:lnTo>
                    <a:pt x="829563" y="60070"/>
                  </a:lnTo>
                  <a:lnTo>
                    <a:pt x="815508" y="117631"/>
                  </a:lnTo>
                  <a:lnTo>
                    <a:pt x="814578" y="143637"/>
                  </a:lnTo>
                  <a:lnTo>
                    <a:pt x="815435" y="167878"/>
                  </a:lnTo>
                  <a:lnTo>
                    <a:pt x="822293" y="206930"/>
                  </a:lnTo>
                  <a:lnTo>
                    <a:pt x="845248" y="241633"/>
                  </a:lnTo>
                  <a:lnTo>
                    <a:pt x="868680" y="248284"/>
                  </a:lnTo>
                  <a:lnTo>
                    <a:pt x="877697" y="248284"/>
                  </a:lnTo>
                  <a:lnTo>
                    <a:pt x="909272" y="219027"/>
                  </a:lnTo>
                  <a:lnTo>
                    <a:pt x="913384" y="204342"/>
                  </a:lnTo>
                  <a:lnTo>
                    <a:pt x="938784" y="204342"/>
                  </a:lnTo>
                  <a:lnTo>
                    <a:pt x="938784" y="260730"/>
                  </a:lnTo>
                  <a:lnTo>
                    <a:pt x="928806" y="262965"/>
                  </a:lnTo>
                  <a:lnTo>
                    <a:pt x="884189" y="269430"/>
                  </a:lnTo>
                  <a:lnTo>
                    <a:pt x="866267" y="270001"/>
                  </a:lnTo>
                  <a:lnTo>
                    <a:pt x="847814" y="269122"/>
                  </a:lnTo>
                  <a:lnTo>
                    <a:pt x="803148" y="256031"/>
                  </a:lnTo>
                  <a:lnTo>
                    <a:pt x="773626" y="227081"/>
                  </a:lnTo>
                  <a:lnTo>
                    <a:pt x="758269" y="181959"/>
                  </a:lnTo>
                  <a:lnTo>
                    <a:pt x="755395" y="142620"/>
                  </a:lnTo>
                  <a:lnTo>
                    <a:pt x="756253" y="123074"/>
                  </a:lnTo>
                  <a:lnTo>
                    <a:pt x="769112" y="72389"/>
                  </a:lnTo>
                  <a:lnTo>
                    <a:pt x="796847" y="35242"/>
                  </a:lnTo>
                  <a:lnTo>
                    <a:pt x="838517" y="14176"/>
                  </a:lnTo>
                  <a:lnTo>
                    <a:pt x="855090" y="11162"/>
                  </a:lnTo>
                  <a:lnTo>
                    <a:pt x="872998" y="10159"/>
                  </a:lnTo>
                  <a:close/>
                </a:path>
                <a:path w="5821045" h="347980">
                  <a:moveTo>
                    <a:pt x="114045" y="10159"/>
                  </a:moveTo>
                  <a:lnTo>
                    <a:pt x="162734" y="18097"/>
                  </a:lnTo>
                  <a:lnTo>
                    <a:pt x="197612" y="42037"/>
                  </a:lnTo>
                  <a:lnTo>
                    <a:pt x="218535" y="81645"/>
                  </a:lnTo>
                  <a:lnTo>
                    <a:pt x="225551" y="136778"/>
                  </a:lnTo>
                  <a:lnTo>
                    <a:pt x="225030" y="153759"/>
                  </a:lnTo>
                  <a:lnTo>
                    <a:pt x="217297" y="197103"/>
                  </a:lnTo>
                  <a:lnTo>
                    <a:pt x="193675" y="238505"/>
                  </a:lnTo>
                  <a:lnTo>
                    <a:pt x="157099" y="262381"/>
                  </a:lnTo>
                  <a:lnTo>
                    <a:pt x="109600" y="270001"/>
                  </a:lnTo>
                  <a:lnTo>
                    <a:pt x="83956" y="268001"/>
                  </a:lnTo>
                  <a:lnTo>
                    <a:pt x="42860" y="251999"/>
                  </a:lnTo>
                  <a:lnTo>
                    <a:pt x="15430" y="220017"/>
                  </a:lnTo>
                  <a:lnTo>
                    <a:pt x="1714" y="172150"/>
                  </a:lnTo>
                  <a:lnTo>
                    <a:pt x="0" y="142239"/>
                  </a:lnTo>
                  <a:lnTo>
                    <a:pt x="833" y="122047"/>
                  </a:lnTo>
                  <a:lnTo>
                    <a:pt x="13335" y="70612"/>
                  </a:lnTo>
                  <a:lnTo>
                    <a:pt x="40356" y="34143"/>
                  </a:lnTo>
                  <a:lnTo>
                    <a:pt x="80819" y="13985"/>
                  </a:lnTo>
                  <a:lnTo>
                    <a:pt x="114045" y="10159"/>
                  </a:lnTo>
                  <a:close/>
                </a:path>
                <a:path w="5821045" h="347980">
                  <a:moveTo>
                    <a:pt x="5704840" y="0"/>
                  </a:moveTo>
                  <a:lnTo>
                    <a:pt x="5749827" y="5304"/>
                  </a:lnTo>
                  <a:lnTo>
                    <a:pt x="5789632" y="28811"/>
                  </a:lnTo>
                  <a:lnTo>
                    <a:pt x="5811660" y="73151"/>
                  </a:lnTo>
                  <a:lnTo>
                    <a:pt x="5819298" y="124856"/>
                  </a:lnTo>
                  <a:lnTo>
                    <a:pt x="5820791" y="173227"/>
                  </a:lnTo>
                  <a:lnTo>
                    <a:pt x="5820433" y="198778"/>
                  </a:lnTo>
                  <a:lnTo>
                    <a:pt x="5817576" y="241450"/>
                  </a:lnTo>
                  <a:lnTo>
                    <a:pt x="5807646" y="286924"/>
                  </a:lnTo>
                  <a:lnTo>
                    <a:pt x="5781802" y="326326"/>
                  </a:lnTo>
                  <a:lnTo>
                    <a:pt x="5736399" y="345582"/>
                  </a:lnTo>
                  <a:lnTo>
                    <a:pt x="5704840" y="347979"/>
                  </a:lnTo>
                  <a:lnTo>
                    <a:pt x="5704840" y="327532"/>
                  </a:lnTo>
                  <a:lnTo>
                    <a:pt x="5712841" y="327532"/>
                  </a:lnTo>
                  <a:lnTo>
                    <a:pt x="5719698" y="326643"/>
                  </a:lnTo>
                  <a:lnTo>
                    <a:pt x="5751415" y="300170"/>
                  </a:lnTo>
                  <a:lnTo>
                    <a:pt x="5760668" y="261113"/>
                  </a:lnTo>
                  <a:lnTo>
                    <a:pt x="5764117" y="214741"/>
                  </a:lnTo>
                  <a:lnTo>
                    <a:pt x="5764784" y="174751"/>
                  </a:lnTo>
                  <a:lnTo>
                    <a:pt x="5764621" y="155342"/>
                  </a:lnTo>
                  <a:lnTo>
                    <a:pt x="5762370" y="106425"/>
                  </a:lnTo>
                  <a:lnTo>
                    <a:pt x="5756941" y="68153"/>
                  </a:lnTo>
                  <a:lnTo>
                    <a:pt x="5739003" y="30225"/>
                  </a:lnTo>
                  <a:lnTo>
                    <a:pt x="5714745" y="20573"/>
                  </a:lnTo>
                  <a:lnTo>
                    <a:pt x="5704840" y="20573"/>
                  </a:lnTo>
                  <a:lnTo>
                    <a:pt x="5704840" y="0"/>
                  </a:lnTo>
                  <a:close/>
                </a:path>
                <a:path w="5821045" h="347980">
                  <a:moveTo>
                    <a:pt x="4946777" y="0"/>
                  </a:moveTo>
                  <a:lnTo>
                    <a:pt x="4946777" y="20573"/>
                  </a:lnTo>
                  <a:lnTo>
                    <a:pt x="4938776" y="20573"/>
                  </a:lnTo>
                  <a:lnTo>
                    <a:pt x="4931791" y="21335"/>
                  </a:lnTo>
                  <a:lnTo>
                    <a:pt x="4925948" y="22987"/>
                  </a:lnTo>
                  <a:lnTo>
                    <a:pt x="4919980" y="24510"/>
                  </a:lnTo>
                  <a:lnTo>
                    <a:pt x="4914772" y="27558"/>
                  </a:lnTo>
                  <a:lnTo>
                    <a:pt x="4895034" y="63954"/>
                  </a:lnTo>
                  <a:lnTo>
                    <a:pt x="4888279" y="115988"/>
                  </a:lnTo>
                  <a:lnTo>
                    <a:pt x="4886833" y="173227"/>
                  </a:lnTo>
                  <a:lnTo>
                    <a:pt x="4886977" y="192637"/>
                  </a:lnTo>
                  <a:lnTo>
                    <a:pt x="4889245" y="241553"/>
                  </a:lnTo>
                  <a:lnTo>
                    <a:pt x="4894675" y="279880"/>
                  </a:lnTo>
                  <a:lnTo>
                    <a:pt x="4912614" y="317753"/>
                  </a:lnTo>
                  <a:lnTo>
                    <a:pt x="4936870" y="327532"/>
                  </a:lnTo>
                  <a:lnTo>
                    <a:pt x="4946777" y="327532"/>
                  </a:lnTo>
                  <a:lnTo>
                    <a:pt x="4946777" y="347979"/>
                  </a:lnTo>
                  <a:lnTo>
                    <a:pt x="4901253" y="342622"/>
                  </a:lnTo>
                  <a:lnTo>
                    <a:pt x="4861512" y="318756"/>
                  </a:lnTo>
                  <a:lnTo>
                    <a:pt x="4839807" y="274194"/>
                  </a:lnTo>
                  <a:lnTo>
                    <a:pt x="4832254" y="222662"/>
                  </a:lnTo>
                  <a:lnTo>
                    <a:pt x="4830826" y="174751"/>
                  </a:lnTo>
                  <a:lnTo>
                    <a:pt x="4831183" y="149201"/>
                  </a:lnTo>
                  <a:lnTo>
                    <a:pt x="4834040" y="106529"/>
                  </a:lnTo>
                  <a:lnTo>
                    <a:pt x="4843907" y="61055"/>
                  </a:lnTo>
                  <a:lnTo>
                    <a:pt x="4869751" y="21653"/>
                  </a:lnTo>
                  <a:lnTo>
                    <a:pt x="4915169" y="2444"/>
                  </a:lnTo>
                  <a:lnTo>
                    <a:pt x="4930205" y="615"/>
                  </a:lnTo>
                  <a:lnTo>
                    <a:pt x="494677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35940" y="1541977"/>
            <a:ext cx="7311390" cy="3532504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62585" indent="-350520" algn="just">
              <a:lnSpc>
                <a:spcPct val="100000"/>
              </a:lnSpc>
              <a:spcBef>
                <a:spcPts val="705"/>
              </a:spcBef>
              <a:buClr>
                <a:srgbClr val="EFAC00"/>
              </a:buClr>
              <a:buSzPct val="67045"/>
              <a:buFont typeface="Wingdings"/>
              <a:buChar char=""/>
              <a:tabLst>
                <a:tab pos="363220" algn="l"/>
              </a:tabLst>
            </a:pPr>
            <a:r>
              <a:rPr sz="4400" dirty="0">
                <a:latin typeface="Cambria"/>
                <a:cs typeface="Cambria"/>
              </a:rPr>
              <a:t>It</a:t>
            </a:r>
            <a:r>
              <a:rPr sz="4400" spc="-15" dirty="0">
                <a:latin typeface="Cambria"/>
                <a:cs typeface="Cambria"/>
              </a:rPr>
              <a:t> </a:t>
            </a:r>
            <a:r>
              <a:rPr sz="4400" spc="-5" dirty="0">
                <a:latin typeface="Cambria"/>
                <a:cs typeface="Cambria"/>
              </a:rPr>
              <a:t>is</a:t>
            </a:r>
            <a:r>
              <a:rPr sz="4400" dirty="0">
                <a:latin typeface="Cambria"/>
                <a:cs typeface="Cambria"/>
              </a:rPr>
              <a:t> similar</a:t>
            </a:r>
            <a:r>
              <a:rPr sz="4400" spc="-15" dirty="0">
                <a:latin typeface="Cambria"/>
                <a:cs typeface="Cambria"/>
              </a:rPr>
              <a:t> </a:t>
            </a:r>
            <a:r>
              <a:rPr sz="4400" spc="-20" dirty="0">
                <a:latin typeface="Cambria"/>
                <a:cs typeface="Cambria"/>
              </a:rPr>
              <a:t>to</a:t>
            </a:r>
            <a:r>
              <a:rPr sz="4400" spc="-5" dirty="0">
                <a:latin typeface="Cambria"/>
                <a:cs typeface="Cambria"/>
              </a:rPr>
              <a:t> </a:t>
            </a:r>
            <a:r>
              <a:rPr sz="4400" dirty="0">
                <a:latin typeface="Cambria"/>
                <a:cs typeface="Cambria"/>
              </a:rPr>
              <a:t>a</a:t>
            </a:r>
            <a:r>
              <a:rPr sz="4400" spc="-15" dirty="0">
                <a:latin typeface="Cambria"/>
                <a:cs typeface="Cambria"/>
              </a:rPr>
              <a:t> </a:t>
            </a:r>
            <a:r>
              <a:rPr sz="4400" spc="-5" dirty="0">
                <a:latin typeface="Cambria"/>
                <a:cs typeface="Cambria"/>
              </a:rPr>
              <a:t>goal</a:t>
            </a:r>
            <a:endParaRPr sz="44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7045"/>
              <a:buFont typeface="Wingdings"/>
              <a:buChar char=""/>
              <a:tabLst>
                <a:tab pos="362585" algn="l"/>
              </a:tabLst>
            </a:pPr>
            <a:r>
              <a:rPr sz="4400" b="1" spc="-15" dirty="0">
                <a:latin typeface="Cambria"/>
                <a:cs typeface="Cambria"/>
              </a:rPr>
              <a:t>Example:</a:t>
            </a:r>
            <a:r>
              <a:rPr sz="4400" b="1" spc="-10" dirty="0">
                <a:latin typeface="Cambria"/>
                <a:cs typeface="Cambria"/>
              </a:rPr>
              <a:t> </a:t>
            </a:r>
            <a:r>
              <a:rPr sz="4400" dirty="0">
                <a:latin typeface="Cambria"/>
                <a:cs typeface="Cambria"/>
              </a:rPr>
              <a:t>Client</a:t>
            </a:r>
            <a:r>
              <a:rPr sz="4400" spc="5" dirty="0">
                <a:latin typeface="Cambria"/>
                <a:cs typeface="Cambria"/>
              </a:rPr>
              <a:t> </a:t>
            </a:r>
            <a:r>
              <a:rPr sz="4400" spc="-5" dirty="0">
                <a:latin typeface="Cambria"/>
                <a:cs typeface="Cambria"/>
              </a:rPr>
              <a:t>will</a:t>
            </a:r>
            <a:r>
              <a:rPr sz="4400" dirty="0">
                <a:latin typeface="Cambria"/>
                <a:cs typeface="Cambria"/>
              </a:rPr>
              <a:t> </a:t>
            </a:r>
            <a:r>
              <a:rPr sz="4400" spc="-45" dirty="0">
                <a:latin typeface="Cambria"/>
                <a:cs typeface="Cambria"/>
              </a:rPr>
              <a:t>have </a:t>
            </a:r>
            <a:r>
              <a:rPr sz="4400" spc="-955" dirty="0">
                <a:latin typeface="Cambria"/>
                <a:cs typeface="Cambria"/>
              </a:rPr>
              <a:t> </a:t>
            </a:r>
            <a:r>
              <a:rPr sz="4400" spc="-25" dirty="0">
                <a:latin typeface="Cambria"/>
                <a:cs typeface="Cambria"/>
              </a:rPr>
              <a:t>effective </a:t>
            </a:r>
            <a:r>
              <a:rPr sz="4400" spc="-30" dirty="0">
                <a:latin typeface="Cambria"/>
                <a:cs typeface="Cambria"/>
              </a:rPr>
              <a:t>airway </a:t>
            </a:r>
            <a:r>
              <a:rPr sz="4400" spc="-10" dirty="0">
                <a:latin typeface="Cambria"/>
                <a:cs typeface="Cambria"/>
              </a:rPr>
              <a:t>clearance, </a:t>
            </a:r>
            <a:r>
              <a:rPr sz="4400" spc="-5" dirty="0">
                <a:latin typeface="Cambria"/>
                <a:cs typeface="Cambria"/>
              </a:rPr>
              <a:t>as </a:t>
            </a:r>
            <a:r>
              <a:rPr sz="4400" dirty="0">
                <a:latin typeface="Cambria"/>
                <a:cs typeface="Cambria"/>
              </a:rPr>
              <a:t> </a:t>
            </a:r>
            <a:r>
              <a:rPr sz="4400" spc="-5" dirty="0">
                <a:latin typeface="Cambria"/>
                <a:cs typeface="Cambria"/>
              </a:rPr>
              <a:t>evidenced</a:t>
            </a:r>
            <a:r>
              <a:rPr sz="4400" dirty="0">
                <a:latin typeface="Cambria"/>
                <a:cs typeface="Cambria"/>
              </a:rPr>
              <a:t> </a:t>
            </a:r>
            <a:r>
              <a:rPr sz="4400" spc="-30" dirty="0">
                <a:latin typeface="Cambria"/>
                <a:cs typeface="Cambria"/>
              </a:rPr>
              <a:t>by</a:t>
            </a:r>
            <a:r>
              <a:rPr sz="4400" spc="-25" dirty="0">
                <a:latin typeface="Cambria"/>
                <a:cs typeface="Cambria"/>
              </a:rPr>
              <a:t> </a:t>
            </a:r>
            <a:r>
              <a:rPr sz="4400" spc="-5" dirty="0">
                <a:latin typeface="Cambria"/>
                <a:cs typeface="Cambria"/>
              </a:rPr>
              <a:t>normal </a:t>
            </a:r>
            <a:r>
              <a:rPr sz="4400" spc="-955" dirty="0">
                <a:latin typeface="Cambria"/>
                <a:cs typeface="Cambria"/>
              </a:rPr>
              <a:t> </a:t>
            </a:r>
            <a:r>
              <a:rPr sz="4400" spc="-5" dirty="0">
                <a:latin typeface="Cambria"/>
                <a:cs typeface="Cambria"/>
              </a:rPr>
              <a:t>breathing</a:t>
            </a:r>
            <a:r>
              <a:rPr sz="4400" spc="-25" dirty="0">
                <a:latin typeface="Cambria"/>
                <a:cs typeface="Cambria"/>
              </a:rPr>
              <a:t> </a:t>
            </a:r>
            <a:r>
              <a:rPr sz="4400" spc="-10" dirty="0">
                <a:latin typeface="Cambria"/>
                <a:cs typeface="Cambria"/>
              </a:rPr>
              <a:t>pattern</a:t>
            </a:r>
            <a:endParaRPr sz="4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11808" y="299720"/>
            <a:ext cx="5364480" cy="570230"/>
            <a:chOff x="1511808" y="299720"/>
            <a:chExt cx="5364480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2191" y="648181"/>
              <a:ext cx="5364096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6380" y="304292"/>
              <a:ext cx="5346700" cy="3462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658102" y="337185"/>
              <a:ext cx="125095" cy="280035"/>
            </a:xfrm>
            <a:custGeom>
              <a:avLst/>
              <a:gdLst/>
              <a:ahLst/>
              <a:cxnLst/>
              <a:rect l="l" t="t" r="r" b="b"/>
              <a:pathLst>
                <a:path w="125095" h="280034">
                  <a:moveTo>
                    <a:pt x="22098" y="0"/>
                  </a:moveTo>
                  <a:lnTo>
                    <a:pt x="11811" y="0"/>
                  </a:lnTo>
                  <a:lnTo>
                    <a:pt x="4445" y="254"/>
                  </a:lnTo>
                  <a:lnTo>
                    <a:pt x="0" y="508"/>
                  </a:lnTo>
                  <a:lnTo>
                    <a:pt x="0" y="279273"/>
                  </a:lnTo>
                  <a:lnTo>
                    <a:pt x="2921" y="279781"/>
                  </a:lnTo>
                  <a:lnTo>
                    <a:pt x="10541" y="280035"/>
                  </a:lnTo>
                  <a:lnTo>
                    <a:pt x="22605" y="280035"/>
                  </a:lnTo>
                  <a:lnTo>
                    <a:pt x="68325" y="272161"/>
                  </a:lnTo>
                  <a:lnTo>
                    <a:pt x="99470" y="246584"/>
                  </a:lnTo>
                  <a:lnTo>
                    <a:pt x="116204" y="211455"/>
                  </a:lnTo>
                  <a:lnTo>
                    <a:pt x="124545" y="159430"/>
                  </a:lnTo>
                  <a:lnTo>
                    <a:pt x="125095" y="138811"/>
                  </a:lnTo>
                  <a:lnTo>
                    <a:pt x="124309" y="116284"/>
                  </a:lnTo>
                  <a:lnTo>
                    <a:pt x="118022" y="77231"/>
                  </a:lnTo>
                  <a:lnTo>
                    <a:pt x="97266" y="33639"/>
                  </a:lnTo>
                  <a:lnTo>
                    <a:pt x="64889" y="8358"/>
                  </a:lnTo>
                  <a:lnTo>
                    <a:pt x="2209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25642" y="332613"/>
              <a:ext cx="100076" cy="1474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942078" y="337185"/>
              <a:ext cx="125095" cy="280035"/>
            </a:xfrm>
            <a:custGeom>
              <a:avLst/>
              <a:gdLst/>
              <a:ahLst/>
              <a:cxnLst/>
              <a:rect l="l" t="t" r="r" b="b"/>
              <a:pathLst>
                <a:path w="125095" h="280034">
                  <a:moveTo>
                    <a:pt x="22098" y="0"/>
                  </a:moveTo>
                  <a:lnTo>
                    <a:pt x="11811" y="0"/>
                  </a:lnTo>
                  <a:lnTo>
                    <a:pt x="4445" y="254"/>
                  </a:lnTo>
                  <a:lnTo>
                    <a:pt x="0" y="508"/>
                  </a:lnTo>
                  <a:lnTo>
                    <a:pt x="0" y="279273"/>
                  </a:lnTo>
                  <a:lnTo>
                    <a:pt x="2921" y="279781"/>
                  </a:lnTo>
                  <a:lnTo>
                    <a:pt x="10541" y="280035"/>
                  </a:lnTo>
                  <a:lnTo>
                    <a:pt x="22606" y="280035"/>
                  </a:lnTo>
                  <a:lnTo>
                    <a:pt x="68325" y="272161"/>
                  </a:lnTo>
                  <a:lnTo>
                    <a:pt x="99470" y="246584"/>
                  </a:lnTo>
                  <a:lnTo>
                    <a:pt x="116205" y="211455"/>
                  </a:lnTo>
                  <a:lnTo>
                    <a:pt x="124545" y="159430"/>
                  </a:lnTo>
                  <a:lnTo>
                    <a:pt x="125095" y="138811"/>
                  </a:lnTo>
                  <a:lnTo>
                    <a:pt x="124309" y="116284"/>
                  </a:lnTo>
                  <a:lnTo>
                    <a:pt x="118022" y="77231"/>
                  </a:lnTo>
                  <a:lnTo>
                    <a:pt x="97266" y="33639"/>
                  </a:lnTo>
                  <a:lnTo>
                    <a:pt x="64889" y="8358"/>
                  </a:lnTo>
                  <a:lnTo>
                    <a:pt x="2209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4261" y="332613"/>
              <a:ext cx="98552" cy="1492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68981" y="332613"/>
              <a:ext cx="100076" cy="1474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5186" y="332613"/>
              <a:ext cx="98552" cy="1492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516380" y="304292"/>
              <a:ext cx="5346700" cy="346710"/>
            </a:xfrm>
            <a:custGeom>
              <a:avLst/>
              <a:gdLst/>
              <a:ahLst/>
              <a:cxnLst/>
              <a:rect l="l" t="t" r="r" b="b"/>
              <a:pathLst>
                <a:path w="5346700" h="346709">
                  <a:moveTo>
                    <a:pt x="2729230" y="28955"/>
                  </a:moveTo>
                  <a:lnTo>
                    <a:pt x="2685796" y="48244"/>
                  </a:lnTo>
                  <a:lnTo>
                    <a:pt x="2668222" y="82798"/>
                  </a:lnTo>
                  <a:lnTo>
                    <a:pt x="2659459" y="135808"/>
                  </a:lnTo>
                  <a:lnTo>
                    <a:pt x="2658364" y="169290"/>
                  </a:lnTo>
                  <a:lnTo>
                    <a:pt x="2659485" y="204267"/>
                  </a:lnTo>
                  <a:lnTo>
                    <a:pt x="2668490" y="259980"/>
                  </a:lnTo>
                  <a:lnTo>
                    <a:pt x="2686542" y="296652"/>
                  </a:lnTo>
                  <a:lnTo>
                    <a:pt x="2731261" y="317118"/>
                  </a:lnTo>
                  <a:lnTo>
                    <a:pt x="2740431" y="316476"/>
                  </a:lnTo>
                  <a:lnTo>
                    <a:pt x="2775854" y="294528"/>
                  </a:lnTo>
                  <a:lnTo>
                    <a:pt x="2792523" y="257952"/>
                  </a:lnTo>
                  <a:lnTo>
                    <a:pt x="2799984" y="207883"/>
                  </a:lnTo>
                  <a:lnTo>
                    <a:pt x="2800858" y="178942"/>
                  </a:lnTo>
                  <a:lnTo>
                    <a:pt x="2800379" y="155273"/>
                  </a:lnTo>
                  <a:lnTo>
                    <a:pt x="2796518" y="113934"/>
                  </a:lnTo>
                  <a:lnTo>
                    <a:pt x="2783300" y="67024"/>
                  </a:lnTo>
                  <a:lnTo>
                    <a:pt x="2751597" y="33226"/>
                  </a:lnTo>
                  <a:lnTo>
                    <a:pt x="2729230" y="28955"/>
                  </a:lnTo>
                  <a:close/>
                </a:path>
                <a:path w="5346700" h="346709">
                  <a:moveTo>
                    <a:pt x="1449070" y="28955"/>
                  </a:moveTo>
                  <a:lnTo>
                    <a:pt x="1405636" y="48244"/>
                  </a:lnTo>
                  <a:lnTo>
                    <a:pt x="1388062" y="82798"/>
                  </a:lnTo>
                  <a:lnTo>
                    <a:pt x="1379299" y="135808"/>
                  </a:lnTo>
                  <a:lnTo>
                    <a:pt x="1378203" y="169290"/>
                  </a:lnTo>
                  <a:lnTo>
                    <a:pt x="1379325" y="204267"/>
                  </a:lnTo>
                  <a:lnTo>
                    <a:pt x="1388330" y="259980"/>
                  </a:lnTo>
                  <a:lnTo>
                    <a:pt x="1406382" y="296652"/>
                  </a:lnTo>
                  <a:lnTo>
                    <a:pt x="1451102" y="317118"/>
                  </a:lnTo>
                  <a:lnTo>
                    <a:pt x="1460271" y="316476"/>
                  </a:lnTo>
                  <a:lnTo>
                    <a:pt x="1495694" y="294528"/>
                  </a:lnTo>
                  <a:lnTo>
                    <a:pt x="1512363" y="257952"/>
                  </a:lnTo>
                  <a:lnTo>
                    <a:pt x="1519824" y="207883"/>
                  </a:lnTo>
                  <a:lnTo>
                    <a:pt x="1520697" y="178942"/>
                  </a:lnTo>
                  <a:lnTo>
                    <a:pt x="1520219" y="155273"/>
                  </a:lnTo>
                  <a:lnTo>
                    <a:pt x="1516358" y="113934"/>
                  </a:lnTo>
                  <a:lnTo>
                    <a:pt x="1503140" y="67024"/>
                  </a:lnTo>
                  <a:lnTo>
                    <a:pt x="1471437" y="33226"/>
                  </a:lnTo>
                  <a:lnTo>
                    <a:pt x="1449070" y="28955"/>
                  </a:lnTo>
                  <a:close/>
                </a:path>
                <a:path w="5346700" h="346709">
                  <a:moveTo>
                    <a:pt x="5038344" y="3936"/>
                  </a:moveTo>
                  <a:lnTo>
                    <a:pt x="5167249" y="3936"/>
                  </a:lnTo>
                  <a:lnTo>
                    <a:pt x="5187080" y="4341"/>
                  </a:lnTo>
                  <a:lnTo>
                    <a:pt x="5236337" y="10413"/>
                  </a:lnTo>
                  <a:lnTo>
                    <a:pt x="5274520" y="24255"/>
                  </a:lnTo>
                  <a:lnTo>
                    <a:pt x="5313368" y="54540"/>
                  </a:lnTo>
                  <a:lnTo>
                    <a:pt x="5336557" y="96097"/>
                  </a:lnTo>
                  <a:lnTo>
                    <a:pt x="5345080" y="135429"/>
                  </a:lnTo>
                  <a:lnTo>
                    <a:pt x="5346700" y="165734"/>
                  </a:lnTo>
                  <a:lnTo>
                    <a:pt x="5346128" y="184572"/>
                  </a:lnTo>
                  <a:lnTo>
                    <a:pt x="5337556" y="235203"/>
                  </a:lnTo>
                  <a:lnTo>
                    <a:pt x="5318982" y="276226"/>
                  </a:lnTo>
                  <a:lnTo>
                    <a:pt x="5292502" y="305546"/>
                  </a:lnTo>
                  <a:lnTo>
                    <a:pt x="5258788" y="325745"/>
                  </a:lnTo>
                  <a:lnTo>
                    <a:pt x="5217033" y="337692"/>
                  </a:lnTo>
                  <a:lnTo>
                    <a:pt x="5169991" y="341979"/>
                  </a:lnTo>
                  <a:lnTo>
                    <a:pt x="5150866" y="342264"/>
                  </a:lnTo>
                  <a:lnTo>
                    <a:pt x="5038344" y="342264"/>
                  </a:lnTo>
                  <a:lnTo>
                    <a:pt x="5038344" y="325881"/>
                  </a:lnTo>
                  <a:lnTo>
                    <a:pt x="5044440" y="324230"/>
                  </a:lnTo>
                  <a:lnTo>
                    <a:pt x="5049266" y="322452"/>
                  </a:lnTo>
                  <a:lnTo>
                    <a:pt x="5052822" y="320547"/>
                  </a:lnTo>
                  <a:lnTo>
                    <a:pt x="5056378" y="318642"/>
                  </a:lnTo>
                  <a:lnTo>
                    <a:pt x="5059045" y="315975"/>
                  </a:lnTo>
                  <a:lnTo>
                    <a:pt x="5060823" y="312546"/>
                  </a:lnTo>
                  <a:lnTo>
                    <a:pt x="5062601" y="309244"/>
                  </a:lnTo>
                  <a:lnTo>
                    <a:pt x="5063617" y="304926"/>
                  </a:lnTo>
                  <a:lnTo>
                    <a:pt x="5064125" y="299719"/>
                  </a:lnTo>
                  <a:lnTo>
                    <a:pt x="5064633" y="294512"/>
                  </a:lnTo>
                  <a:lnTo>
                    <a:pt x="5064887" y="287908"/>
                  </a:lnTo>
                  <a:lnTo>
                    <a:pt x="5064887" y="280034"/>
                  </a:lnTo>
                  <a:lnTo>
                    <a:pt x="5064887" y="66420"/>
                  </a:lnTo>
                  <a:lnTo>
                    <a:pt x="5064887" y="58673"/>
                  </a:lnTo>
                  <a:lnTo>
                    <a:pt x="5064633" y="52069"/>
                  </a:lnTo>
                  <a:lnTo>
                    <a:pt x="5064252" y="46862"/>
                  </a:lnTo>
                  <a:lnTo>
                    <a:pt x="5063871" y="41528"/>
                  </a:lnTo>
                  <a:lnTo>
                    <a:pt x="5062728" y="37210"/>
                  </a:lnTo>
                  <a:lnTo>
                    <a:pt x="5061077" y="33908"/>
                  </a:lnTo>
                  <a:lnTo>
                    <a:pt x="5059299" y="30606"/>
                  </a:lnTo>
                  <a:lnTo>
                    <a:pt x="5056632" y="27939"/>
                  </a:lnTo>
                  <a:lnTo>
                    <a:pt x="5053076" y="25907"/>
                  </a:lnTo>
                  <a:lnTo>
                    <a:pt x="5049520" y="23875"/>
                  </a:lnTo>
                  <a:lnTo>
                    <a:pt x="5044694" y="21971"/>
                  </a:lnTo>
                  <a:lnTo>
                    <a:pt x="5038344" y="20319"/>
                  </a:lnTo>
                  <a:lnTo>
                    <a:pt x="5038344" y="3936"/>
                  </a:lnTo>
                  <a:close/>
                </a:path>
                <a:path w="5346700" h="346709">
                  <a:moveTo>
                    <a:pt x="4745735" y="3936"/>
                  </a:moveTo>
                  <a:lnTo>
                    <a:pt x="4991608" y="3936"/>
                  </a:lnTo>
                  <a:lnTo>
                    <a:pt x="4991608" y="82803"/>
                  </a:lnTo>
                  <a:lnTo>
                    <a:pt x="4957699" y="82803"/>
                  </a:lnTo>
                  <a:lnTo>
                    <a:pt x="4953748" y="71947"/>
                  </a:lnTo>
                  <a:lnTo>
                    <a:pt x="4950094" y="63007"/>
                  </a:lnTo>
                  <a:lnTo>
                    <a:pt x="4919376" y="34115"/>
                  </a:lnTo>
                  <a:lnTo>
                    <a:pt x="4903089" y="32892"/>
                  </a:lnTo>
                  <a:lnTo>
                    <a:pt x="4849114" y="32892"/>
                  </a:lnTo>
                  <a:lnTo>
                    <a:pt x="4849114" y="151891"/>
                  </a:lnTo>
                  <a:lnTo>
                    <a:pt x="4881880" y="151891"/>
                  </a:lnTo>
                  <a:lnTo>
                    <a:pt x="4889119" y="151891"/>
                  </a:lnTo>
                  <a:lnTo>
                    <a:pt x="4909184" y="138556"/>
                  </a:lnTo>
                  <a:lnTo>
                    <a:pt x="4911979" y="133730"/>
                  </a:lnTo>
                  <a:lnTo>
                    <a:pt x="4914519" y="126237"/>
                  </a:lnTo>
                  <a:lnTo>
                    <a:pt x="4917058" y="116204"/>
                  </a:lnTo>
                  <a:lnTo>
                    <a:pt x="4944999" y="116204"/>
                  </a:lnTo>
                  <a:lnTo>
                    <a:pt x="4944999" y="216788"/>
                  </a:lnTo>
                  <a:lnTo>
                    <a:pt x="4917058" y="216788"/>
                  </a:lnTo>
                  <a:lnTo>
                    <a:pt x="4914646" y="207263"/>
                  </a:lnTo>
                  <a:lnTo>
                    <a:pt x="4912106" y="199897"/>
                  </a:lnTo>
                  <a:lnTo>
                    <a:pt x="4909311" y="194944"/>
                  </a:lnTo>
                  <a:lnTo>
                    <a:pt x="4906518" y="189864"/>
                  </a:lnTo>
                  <a:lnTo>
                    <a:pt x="4903216" y="186308"/>
                  </a:lnTo>
                  <a:lnTo>
                    <a:pt x="4899279" y="184149"/>
                  </a:lnTo>
                  <a:lnTo>
                    <a:pt x="4895342" y="181990"/>
                  </a:lnTo>
                  <a:lnTo>
                    <a:pt x="4889627" y="180847"/>
                  </a:lnTo>
                  <a:lnTo>
                    <a:pt x="4881880" y="180847"/>
                  </a:lnTo>
                  <a:lnTo>
                    <a:pt x="4849114" y="180847"/>
                  </a:lnTo>
                  <a:lnTo>
                    <a:pt x="4849114" y="313181"/>
                  </a:lnTo>
                  <a:lnTo>
                    <a:pt x="4902834" y="313181"/>
                  </a:lnTo>
                  <a:lnTo>
                    <a:pt x="4908677" y="313181"/>
                  </a:lnTo>
                  <a:lnTo>
                    <a:pt x="4913503" y="312800"/>
                  </a:lnTo>
                  <a:lnTo>
                    <a:pt x="4917440" y="312038"/>
                  </a:lnTo>
                  <a:lnTo>
                    <a:pt x="4921504" y="311403"/>
                  </a:lnTo>
                  <a:lnTo>
                    <a:pt x="4925059" y="310006"/>
                  </a:lnTo>
                  <a:lnTo>
                    <a:pt x="4928108" y="308228"/>
                  </a:lnTo>
                  <a:lnTo>
                    <a:pt x="4931283" y="306450"/>
                  </a:lnTo>
                  <a:lnTo>
                    <a:pt x="4934331" y="303910"/>
                  </a:lnTo>
                  <a:lnTo>
                    <a:pt x="4937252" y="300862"/>
                  </a:lnTo>
                  <a:lnTo>
                    <a:pt x="4940046" y="297687"/>
                  </a:lnTo>
                  <a:lnTo>
                    <a:pt x="4942712" y="294258"/>
                  </a:lnTo>
                  <a:lnTo>
                    <a:pt x="4944872" y="290702"/>
                  </a:lnTo>
                  <a:lnTo>
                    <a:pt x="4947158" y="287019"/>
                  </a:lnTo>
                  <a:lnTo>
                    <a:pt x="4960111" y="251713"/>
                  </a:lnTo>
                  <a:lnTo>
                    <a:pt x="4994021" y="251713"/>
                  </a:lnTo>
                  <a:lnTo>
                    <a:pt x="4989322" y="342264"/>
                  </a:lnTo>
                  <a:lnTo>
                    <a:pt x="4745735" y="342264"/>
                  </a:lnTo>
                  <a:lnTo>
                    <a:pt x="4745735" y="325881"/>
                  </a:lnTo>
                  <a:lnTo>
                    <a:pt x="4751832" y="324230"/>
                  </a:lnTo>
                  <a:lnTo>
                    <a:pt x="4756658" y="322452"/>
                  </a:lnTo>
                  <a:lnTo>
                    <a:pt x="4760214" y="320547"/>
                  </a:lnTo>
                  <a:lnTo>
                    <a:pt x="4763770" y="318642"/>
                  </a:lnTo>
                  <a:lnTo>
                    <a:pt x="4766436" y="315975"/>
                  </a:lnTo>
                  <a:lnTo>
                    <a:pt x="4768215" y="312546"/>
                  </a:lnTo>
                  <a:lnTo>
                    <a:pt x="4769993" y="309244"/>
                  </a:lnTo>
                  <a:lnTo>
                    <a:pt x="4771008" y="304926"/>
                  </a:lnTo>
                  <a:lnTo>
                    <a:pt x="4771517" y="299719"/>
                  </a:lnTo>
                  <a:lnTo>
                    <a:pt x="4772025" y="294512"/>
                  </a:lnTo>
                  <a:lnTo>
                    <a:pt x="4772279" y="287908"/>
                  </a:lnTo>
                  <a:lnTo>
                    <a:pt x="4772279" y="280034"/>
                  </a:lnTo>
                  <a:lnTo>
                    <a:pt x="4772279" y="66420"/>
                  </a:lnTo>
                  <a:lnTo>
                    <a:pt x="4772279" y="58673"/>
                  </a:lnTo>
                  <a:lnTo>
                    <a:pt x="4772025" y="52069"/>
                  </a:lnTo>
                  <a:lnTo>
                    <a:pt x="4771644" y="46862"/>
                  </a:lnTo>
                  <a:lnTo>
                    <a:pt x="4771262" y="41528"/>
                  </a:lnTo>
                  <a:lnTo>
                    <a:pt x="4770247" y="37210"/>
                  </a:lnTo>
                  <a:lnTo>
                    <a:pt x="4768469" y="33908"/>
                  </a:lnTo>
                  <a:lnTo>
                    <a:pt x="4766691" y="30606"/>
                  </a:lnTo>
                  <a:lnTo>
                    <a:pt x="4745735" y="20319"/>
                  </a:lnTo>
                  <a:lnTo>
                    <a:pt x="4745735" y="3936"/>
                  </a:lnTo>
                  <a:close/>
                </a:path>
                <a:path w="5346700" h="346709">
                  <a:moveTo>
                    <a:pt x="4410456" y="3936"/>
                  </a:moveTo>
                  <a:lnTo>
                    <a:pt x="4554982" y="3936"/>
                  </a:lnTo>
                  <a:lnTo>
                    <a:pt x="4569027" y="4196"/>
                  </a:lnTo>
                  <a:lnTo>
                    <a:pt x="4614521" y="10358"/>
                  </a:lnTo>
                  <a:lnTo>
                    <a:pt x="4652375" y="28368"/>
                  </a:lnTo>
                  <a:lnTo>
                    <a:pt x="4676012" y="62610"/>
                  </a:lnTo>
                  <a:lnTo>
                    <a:pt x="4680839" y="95122"/>
                  </a:lnTo>
                  <a:lnTo>
                    <a:pt x="4680313" y="106864"/>
                  </a:lnTo>
                  <a:lnTo>
                    <a:pt x="4667664" y="145087"/>
                  </a:lnTo>
                  <a:lnTo>
                    <a:pt x="4632277" y="176847"/>
                  </a:lnTo>
                  <a:lnTo>
                    <a:pt x="4610481" y="187324"/>
                  </a:lnTo>
                  <a:lnTo>
                    <a:pt x="4610481" y="189864"/>
                  </a:lnTo>
                  <a:lnTo>
                    <a:pt x="4646691" y="218045"/>
                  </a:lnTo>
                  <a:lnTo>
                    <a:pt x="4678172" y="278256"/>
                  </a:lnTo>
                  <a:lnTo>
                    <a:pt x="4683333" y="288803"/>
                  </a:lnTo>
                  <a:lnTo>
                    <a:pt x="4710049" y="321198"/>
                  </a:lnTo>
                  <a:lnTo>
                    <a:pt x="4723257" y="325881"/>
                  </a:lnTo>
                  <a:lnTo>
                    <a:pt x="4723257" y="342264"/>
                  </a:lnTo>
                  <a:lnTo>
                    <a:pt x="4627753" y="342264"/>
                  </a:lnTo>
                  <a:lnTo>
                    <a:pt x="4620371" y="331090"/>
                  </a:lnTo>
                  <a:lnTo>
                    <a:pt x="4612512" y="317547"/>
                  </a:lnTo>
                  <a:lnTo>
                    <a:pt x="4604178" y="301599"/>
                  </a:lnTo>
                  <a:lnTo>
                    <a:pt x="4595368" y="283209"/>
                  </a:lnTo>
                  <a:lnTo>
                    <a:pt x="4576064" y="240791"/>
                  </a:lnTo>
                  <a:lnTo>
                    <a:pt x="4571849" y="232106"/>
                  </a:lnTo>
                  <a:lnTo>
                    <a:pt x="4548378" y="203199"/>
                  </a:lnTo>
                  <a:lnTo>
                    <a:pt x="4544059" y="201167"/>
                  </a:lnTo>
                  <a:lnTo>
                    <a:pt x="4537329" y="200151"/>
                  </a:lnTo>
                  <a:lnTo>
                    <a:pt x="4528184" y="200151"/>
                  </a:lnTo>
                  <a:lnTo>
                    <a:pt x="4513833" y="200151"/>
                  </a:lnTo>
                  <a:lnTo>
                    <a:pt x="4513833" y="280034"/>
                  </a:lnTo>
                  <a:lnTo>
                    <a:pt x="4513933" y="288603"/>
                  </a:lnTo>
                  <a:lnTo>
                    <a:pt x="4522216" y="317880"/>
                  </a:lnTo>
                  <a:lnTo>
                    <a:pt x="4525518" y="320928"/>
                  </a:lnTo>
                  <a:lnTo>
                    <a:pt x="4531614" y="323595"/>
                  </a:lnTo>
                  <a:lnTo>
                    <a:pt x="4540631" y="325881"/>
                  </a:lnTo>
                  <a:lnTo>
                    <a:pt x="4540631" y="342264"/>
                  </a:lnTo>
                  <a:lnTo>
                    <a:pt x="4410456" y="342264"/>
                  </a:lnTo>
                  <a:lnTo>
                    <a:pt x="4410456" y="325881"/>
                  </a:lnTo>
                  <a:lnTo>
                    <a:pt x="4416552" y="324230"/>
                  </a:lnTo>
                  <a:lnTo>
                    <a:pt x="4421378" y="322452"/>
                  </a:lnTo>
                  <a:lnTo>
                    <a:pt x="4424933" y="320547"/>
                  </a:lnTo>
                  <a:lnTo>
                    <a:pt x="4428490" y="318642"/>
                  </a:lnTo>
                  <a:lnTo>
                    <a:pt x="4431157" y="315975"/>
                  </a:lnTo>
                  <a:lnTo>
                    <a:pt x="4432934" y="312546"/>
                  </a:lnTo>
                  <a:lnTo>
                    <a:pt x="4434712" y="309244"/>
                  </a:lnTo>
                  <a:lnTo>
                    <a:pt x="4435729" y="304926"/>
                  </a:lnTo>
                  <a:lnTo>
                    <a:pt x="4436236" y="299719"/>
                  </a:lnTo>
                  <a:lnTo>
                    <a:pt x="4436745" y="294512"/>
                  </a:lnTo>
                  <a:lnTo>
                    <a:pt x="4436999" y="287908"/>
                  </a:lnTo>
                  <a:lnTo>
                    <a:pt x="4436999" y="280034"/>
                  </a:lnTo>
                  <a:lnTo>
                    <a:pt x="4436999" y="66420"/>
                  </a:lnTo>
                  <a:lnTo>
                    <a:pt x="4436999" y="58673"/>
                  </a:lnTo>
                  <a:lnTo>
                    <a:pt x="4436745" y="52069"/>
                  </a:lnTo>
                  <a:lnTo>
                    <a:pt x="4436364" y="46862"/>
                  </a:lnTo>
                  <a:lnTo>
                    <a:pt x="4435983" y="41528"/>
                  </a:lnTo>
                  <a:lnTo>
                    <a:pt x="4434967" y="37210"/>
                  </a:lnTo>
                  <a:lnTo>
                    <a:pt x="4433189" y="33908"/>
                  </a:lnTo>
                  <a:lnTo>
                    <a:pt x="4431410" y="30606"/>
                  </a:lnTo>
                  <a:lnTo>
                    <a:pt x="4428744" y="27939"/>
                  </a:lnTo>
                  <a:lnTo>
                    <a:pt x="4425187" y="25907"/>
                  </a:lnTo>
                  <a:lnTo>
                    <a:pt x="4421632" y="23875"/>
                  </a:lnTo>
                  <a:lnTo>
                    <a:pt x="4416806" y="21971"/>
                  </a:lnTo>
                  <a:lnTo>
                    <a:pt x="4410456" y="20319"/>
                  </a:lnTo>
                  <a:lnTo>
                    <a:pt x="4410456" y="3936"/>
                  </a:lnTo>
                  <a:close/>
                </a:path>
                <a:path w="5346700" h="346709">
                  <a:moveTo>
                    <a:pt x="4233672" y="3936"/>
                  </a:moveTo>
                  <a:lnTo>
                    <a:pt x="4363847" y="3936"/>
                  </a:lnTo>
                  <a:lnTo>
                    <a:pt x="4363847" y="20319"/>
                  </a:lnTo>
                  <a:lnTo>
                    <a:pt x="4356989" y="22098"/>
                  </a:lnTo>
                  <a:lnTo>
                    <a:pt x="4352035" y="24129"/>
                  </a:lnTo>
                  <a:lnTo>
                    <a:pt x="4348860" y="26161"/>
                  </a:lnTo>
                  <a:lnTo>
                    <a:pt x="4345558" y="28193"/>
                  </a:lnTo>
                  <a:lnTo>
                    <a:pt x="4343146" y="30733"/>
                  </a:lnTo>
                  <a:lnTo>
                    <a:pt x="4341495" y="33654"/>
                  </a:lnTo>
                  <a:lnTo>
                    <a:pt x="4339844" y="36702"/>
                  </a:lnTo>
                  <a:lnTo>
                    <a:pt x="4338701" y="40512"/>
                  </a:lnTo>
                  <a:lnTo>
                    <a:pt x="4338066" y="45338"/>
                  </a:lnTo>
                  <a:lnTo>
                    <a:pt x="4337431" y="50164"/>
                  </a:lnTo>
                  <a:lnTo>
                    <a:pt x="4337050" y="57149"/>
                  </a:lnTo>
                  <a:lnTo>
                    <a:pt x="4337050" y="66420"/>
                  </a:lnTo>
                  <a:lnTo>
                    <a:pt x="4337050" y="280034"/>
                  </a:lnTo>
                  <a:lnTo>
                    <a:pt x="4337050" y="285749"/>
                  </a:lnTo>
                  <a:lnTo>
                    <a:pt x="4337177" y="291210"/>
                  </a:lnTo>
                  <a:lnTo>
                    <a:pt x="4337558" y="296163"/>
                  </a:lnTo>
                  <a:lnTo>
                    <a:pt x="4337811" y="301116"/>
                  </a:lnTo>
                  <a:lnTo>
                    <a:pt x="4363847" y="325881"/>
                  </a:lnTo>
                  <a:lnTo>
                    <a:pt x="4363847" y="342264"/>
                  </a:lnTo>
                  <a:lnTo>
                    <a:pt x="4233672" y="342264"/>
                  </a:lnTo>
                  <a:lnTo>
                    <a:pt x="4233672" y="325881"/>
                  </a:lnTo>
                  <a:lnTo>
                    <a:pt x="4239768" y="324230"/>
                  </a:lnTo>
                  <a:lnTo>
                    <a:pt x="4244594" y="322452"/>
                  </a:lnTo>
                  <a:lnTo>
                    <a:pt x="4248150" y="320547"/>
                  </a:lnTo>
                  <a:lnTo>
                    <a:pt x="4251706" y="318642"/>
                  </a:lnTo>
                  <a:lnTo>
                    <a:pt x="4254373" y="315975"/>
                  </a:lnTo>
                  <a:lnTo>
                    <a:pt x="4256151" y="312546"/>
                  </a:lnTo>
                  <a:lnTo>
                    <a:pt x="4257929" y="309244"/>
                  </a:lnTo>
                  <a:lnTo>
                    <a:pt x="4258945" y="304926"/>
                  </a:lnTo>
                  <a:lnTo>
                    <a:pt x="4259453" y="299719"/>
                  </a:lnTo>
                  <a:lnTo>
                    <a:pt x="4259960" y="294512"/>
                  </a:lnTo>
                  <a:lnTo>
                    <a:pt x="4260215" y="287908"/>
                  </a:lnTo>
                  <a:lnTo>
                    <a:pt x="4260215" y="280034"/>
                  </a:lnTo>
                  <a:lnTo>
                    <a:pt x="4260215" y="66166"/>
                  </a:lnTo>
                  <a:lnTo>
                    <a:pt x="4260215" y="58165"/>
                  </a:lnTo>
                  <a:lnTo>
                    <a:pt x="4259960" y="51688"/>
                  </a:lnTo>
                  <a:lnTo>
                    <a:pt x="4259580" y="46608"/>
                  </a:lnTo>
                  <a:lnTo>
                    <a:pt x="4259199" y="41401"/>
                  </a:lnTo>
                  <a:lnTo>
                    <a:pt x="4258183" y="37210"/>
                  </a:lnTo>
                  <a:lnTo>
                    <a:pt x="4256405" y="33781"/>
                  </a:lnTo>
                  <a:lnTo>
                    <a:pt x="4254627" y="30479"/>
                  </a:lnTo>
                  <a:lnTo>
                    <a:pt x="4251959" y="27685"/>
                  </a:lnTo>
                  <a:lnTo>
                    <a:pt x="4248404" y="25780"/>
                  </a:lnTo>
                  <a:lnTo>
                    <a:pt x="4244848" y="23749"/>
                  </a:lnTo>
                  <a:lnTo>
                    <a:pt x="4240022" y="21971"/>
                  </a:lnTo>
                  <a:lnTo>
                    <a:pt x="4233672" y="20319"/>
                  </a:lnTo>
                  <a:lnTo>
                    <a:pt x="4233672" y="3936"/>
                  </a:lnTo>
                  <a:close/>
                </a:path>
                <a:path w="5346700" h="346709">
                  <a:moveTo>
                    <a:pt x="3680459" y="3936"/>
                  </a:moveTo>
                  <a:lnTo>
                    <a:pt x="3926331" y="3936"/>
                  </a:lnTo>
                  <a:lnTo>
                    <a:pt x="3926331" y="82803"/>
                  </a:lnTo>
                  <a:lnTo>
                    <a:pt x="3892423" y="82803"/>
                  </a:lnTo>
                  <a:lnTo>
                    <a:pt x="3888472" y="71947"/>
                  </a:lnTo>
                  <a:lnTo>
                    <a:pt x="3884818" y="63007"/>
                  </a:lnTo>
                  <a:lnTo>
                    <a:pt x="3854100" y="34115"/>
                  </a:lnTo>
                  <a:lnTo>
                    <a:pt x="3837812" y="32892"/>
                  </a:lnTo>
                  <a:lnTo>
                    <a:pt x="3783837" y="32892"/>
                  </a:lnTo>
                  <a:lnTo>
                    <a:pt x="3783837" y="151891"/>
                  </a:lnTo>
                  <a:lnTo>
                    <a:pt x="3816604" y="151891"/>
                  </a:lnTo>
                  <a:lnTo>
                    <a:pt x="3823843" y="151891"/>
                  </a:lnTo>
                  <a:lnTo>
                    <a:pt x="3843908" y="138556"/>
                  </a:lnTo>
                  <a:lnTo>
                    <a:pt x="3846703" y="133730"/>
                  </a:lnTo>
                  <a:lnTo>
                    <a:pt x="3849243" y="126237"/>
                  </a:lnTo>
                  <a:lnTo>
                    <a:pt x="3851782" y="116204"/>
                  </a:lnTo>
                  <a:lnTo>
                    <a:pt x="3879723" y="116204"/>
                  </a:lnTo>
                  <a:lnTo>
                    <a:pt x="3879723" y="216788"/>
                  </a:lnTo>
                  <a:lnTo>
                    <a:pt x="3851782" y="216788"/>
                  </a:lnTo>
                  <a:lnTo>
                    <a:pt x="3849370" y="207263"/>
                  </a:lnTo>
                  <a:lnTo>
                    <a:pt x="3846829" y="199897"/>
                  </a:lnTo>
                  <a:lnTo>
                    <a:pt x="3844035" y="194944"/>
                  </a:lnTo>
                  <a:lnTo>
                    <a:pt x="3841242" y="189864"/>
                  </a:lnTo>
                  <a:lnTo>
                    <a:pt x="3837940" y="186308"/>
                  </a:lnTo>
                  <a:lnTo>
                    <a:pt x="3834003" y="184149"/>
                  </a:lnTo>
                  <a:lnTo>
                    <a:pt x="3830066" y="181990"/>
                  </a:lnTo>
                  <a:lnTo>
                    <a:pt x="3824351" y="180847"/>
                  </a:lnTo>
                  <a:lnTo>
                    <a:pt x="3816604" y="180847"/>
                  </a:lnTo>
                  <a:lnTo>
                    <a:pt x="3783837" y="180847"/>
                  </a:lnTo>
                  <a:lnTo>
                    <a:pt x="3783837" y="313181"/>
                  </a:lnTo>
                  <a:lnTo>
                    <a:pt x="3837558" y="313181"/>
                  </a:lnTo>
                  <a:lnTo>
                    <a:pt x="3843401" y="313181"/>
                  </a:lnTo>
                  <a:lnTo>
                    <a:pt x="3848227" y="312800"/>
                  </a:lnTo>
                  <a:lnTo>
                    <a:pt x="3852164" y="312038"/>
                  </a:lnTo>
                  <a:lnTo>
                    <a:pt x="3856228" y="311403"/>
                  </a:lnTo>
                  <a:lnTo>
                    <a:pt x="3859783" y="310006"/>
                  </a:lnTo>
                  <a:lnTo>
                    <a:pt x="3862831" y="308228"/>
                  </a:lnTo>
                  <a:lnTo>
                    <a:pt x="3866006" y="306450"/>
                  </a:lnTo>
                  <a:lnTo>
                    <a:pt x="3869054" y="303910"/>
                  </a:lnTo>
                  <a:lnTo>
                    <a:pt x="3871976" y="300862"/>
                  </a:lnTo>
                  <a:lnTo>
                    <a:pt x="3874770" y="297687"/>
                  </a:lnTo>
                  <a:lnTo>
                    <a:pt x="3877436" y="294258"/>
                  </a:lnTo>
                  <a:lnTo>
                    <a:pt x="3879596" y="290702"/>
                  </a:lnTo>
                  <a:lnTo>
                    <a:pt x="3881881" y="287019"/>
                  </a:lnTo>
                  <a:lnTo>
                    <a:pt x="3894835" y="251713"/>
                  </a:lnTo>
                  <a:lnTo>
                    <a:pt x="3928745" y="251713"/>
                  </a:lnTo>
                  <a:lnTo>
                    <a:pt x="3924046" y="342264"/>
                  </a:lnTo>
                  <a:lnTo>
                    <a:pt x="3680459" y="342264"/>
                  </a:lnTo>
                  <a:lnTo>
                    <a:pt x="3680459" y="325881"/>
                  </a:lnTo>
                  <a:lnTo>
                    <a:pt x="3686555" y="324230"/>
                  </a:lnTo>
                  <a:lnTo>
                    <a:pt x="3691381" y="322452"/>
                  </a:lnTo>
                  <a:lnTo>
                    <a:pt x="3694937" y="320547"/>
                  </a:lnTo>
                  <a:lnTo>
                    <a:pt x="3698494" y="318642"/>
                  </a:lnTo>
                  <a:lnTo>
                    <a:pt x="3701160" y="315975"/>
                  </a:lnTo>
                  <a:lnTo>
                    <a:pt x="3702939" y="312546"/>
                  </a:lnTo>
                  <a:lnTo>
                    <a:pt x="3704717" y="309244"/>
                  </a:lnTo>
                  <a:lnTo>
                    <a:pt x="3705732" y="304926"/>
                  </a:lnTo>
                  <a:lnTo>
                    <a:pt x="3706241" y="299719"/>
                  </a:lnTo>
                  <a:lnTo>
                    <a:pt x="3706749" y="294512"/>
                  </a:lnTo>
                  <a:lnTo>
                    <a:pt x="3707003" y="287908"/>
                  </a:lnTo>
                  <a:lnTo>
                    <a:pt x="3707003" y="280034"/>
                  </a:lnTo>
                  <a:lnTo>
                    <a:pt x="3707003" y="66420"/>
                  </a:lnTo>
                  <a:lnTo>
                    <a:pt x="3707003" y="58673"/>
                  </a:lnTo>
                  <a:lnTo>
                    <a:pt x="3706749" y="52069"/>
                  </a:lnTo>
                  <a:lnTo>
                    <a:pt x="3706368" y="46862"/>
                  </a:lnTo>
                  <a:lnTo>
                    <a:pt x="3705986" y="41528"/>
                  </a:lnTo>
                  <a:lnTo>
                    <a:pt x="3704971" y="37210"/>
                  </a:lnTo>
                  <a:lnTo>
                    <a:pt x="3703193" y="33908"/>
                  </a:lnTo>
                  <a:lnTo>
                    <a:pt x="3701415" y="30606"/>
                  </a:lnTo>
                  <a:lnTo>
                    <a:pt x="3680459" y="20319"/>
                  </a:lnTo>
                  <a:lnTo>
                    <a:pt x="3680459" y="3936"/>
                  </a:lnTo>
                  <a:close/>
                </a:path>
                <a:path w="5346700" h="346709">
                  <a:moveTo>
                    <a:pt x="3322320" y="3936"/>
                  </a:moveTo>
                  <a:lnTo>
                    <a:pt x="3451225" y="3936"/>
                  </a:lnTo>
                  <a:lnTo>
                    <a:pt x="3471056" y="4341"/>
                  </a:lnTo>
                  <a:lnTo>
                    <a:pt x="3520312" y="10413"/>
                  </a:lnTo>
                  <a:lnTo>
                    <a:pt x="3558496" y="24255"/>
                  </a:lnTo>
                  <a:lnTo>
                    <a:pt x="3597344" y="54540"/>
                  </a:lnTo>
                  <a:lnTo>
                    <a:pt x="3620533" y="96097"/>
                  </a:lnTo>
                  <a:lnTo>
                    <a:pt x="3629056" y="135429"/>
                  </a:lnTo>
                  <a:lnTo>
                    <a:pt x="3630676" y="165734"/>
                  </a:lnTo>
                  <a:lnTo>
                    <a:pt x="3630104" y="184572"/>
                  </a:lnTo>
                  <a:lnTo>
                    <a:pt x="3621531" y="235203"/>
                  </a:lnTo>
                  <a:lnTo>
                    <a:pt x="3602958" y="276226"/>
                  </a:lnTo>
                  <a:lnTo>
                    <a:pt x="3576478" y="305546"/>
                  </a:lnTo>
                  <a:lnTo>
                    <a:pt x="3542764" y="325745"/>
                  </a:lnTo>
                  <a:lnTo>
                    <a:pt x="3501008" y="337692"/>
                  </a:lnTo>
                  <a:lnTo>
                    <a:pt x="3453967" y="341979"/>
                  </a:lnTo>
                  <a:lnTo>
                    <a:pt x="3434842" y="342264"/>
                  </a:lnTo>
                  <a:lnTo>
                    <a:pt x="3322320" y="342264"/>
                  </a:lnTo>
                  <a:lnTo>
                    <a:pt x="3322320" y="325881"/>
                  </a:lnTo>
                  <a:lnTo>
                    <a:pt x="3328416" y="324230"/>
                  </a:lnTo>
                  <a:lnTo>
                    <a:pt x="3333242" y="322452"/>
                  </a:lnTo>
                  <a:lnTo>
                    <a:pt x="3336798" y="320547"/>
                  </a:lnTo>
                  <a:lnTo>
                    <a:pt x="3340354" y="318642"/>
                  </a:lnTo>
                  <a:lnTo>
                    <a:pt x="3343021" y="315975"/>
                  </a:lnTo>
                  <a:lnTo>
                    <a:pt x="3344799" y="312546"/>
                  </a:lnTo>
                  <a:lnTo>
                    <a:pt x="3346577" y="309244"/>
                  </a:lnTo>
                  <a:lnTo>
                    <a:pt x="3347593" y="304926"/>
                  </a:lnTo>
                  <a:lnTo>
                    <a:pt x="3348101" y="299719"/>
                  </a:lnTo>
                  <a:lnTo>
                    <a:pt x="3348608" y="294512"/>
                  </a:lnTo>
                  <a:lnTo>
                    <a:pt x="3348862" y="287908"/>
                  </a:lnTo>
                  <a:lnTo>
                    <a:pt x="3348862" y="280034"/>
                  </a:lnTo>
                  <a:lnTo>
                    <a:pt x="3348862" y="66420"/>
                  </a:lnTo>
                  <a:lnTo>
                    <a:pt x="3348862" y="58673"/>
                  </a:lnTo>
                  <a:lnTo>
                    <a:pt x="3348608" y="52069"/>
                  </a:lnTo>
                  <a:lnTo>
                    <a:pt x="3348228" y="46862"/>
                  </a:lnTo>
                  <a:lnTo>
                    <a:pt x="3347847" y="41528"/>
                  </a:lnTo>
                  <a:lnTo>
                    <a:pt x="3346830" y="37210"/>
                  </a:lnTo>
                  <a:lnTo>
                    <a:pt x="3345053" y="33908"/>
                  </a:lnTo>
                  <a:lnTo>
                    <a:pt x="3343275" y="30606"/>
                  </a:lnTo>
                  <a:lnTo>
                    <a:pt x="3340607" y="27939"/>
                  </a:lnTo>
                  <a:lnTo>
                    <a:pt x="3337052" y="25907"/>
                  </a:lnTo>
                  <a:lnTo>
                    <a:pt x="3333496" y="23875"/>
                  </a:lnTo>
                  <a:lnTo>
                    <a:pt x="3328670" y="21971"/>
                  </a:lnTo>
                  <a:lnTo>
                    <a:pt x="3322320" y="20319"/>
                  </a:lnTo>
                  <a:lnTo>
                    <a:pt x="3322320" y="3936"/>
                  </a:lnTo>
                  <a:close/>
                </a:path>
                <a:path w="5346700" h="346709">
                  <a:moveTo>
                    <a:pt x="2930652" y="3936"/>
                  </a:moveTo>
                  <a:lnTo>
                    <a:pt x="3170300" y="3936"/>
                  </a:lnTo>
                  <a:lnTo>
                    <a:pt x="3170300" y="82803"/>
                  </a:lnTo>
                  <a:lnTo>
                    <a:pt x="3136392" y="82803"/>
                  </a:lnTo>
                  <a:lnTo>
                    <a:pt x="3132443" y="71947"/>
                  </a:lnTo>
                  <a:lnTo>
                    <a:pt x="3128803" y="63007"/>
                  </a:lnTo>
                  <a:lnTo>
                    <a:pt x="3098180" y="34115"/>
                  </a:lnTo>
                  <a:lnTo>
                    <a:pt x="3081909" y="32892"/>
                  </a:lnTo>
                  <a:lnTo>
                    <a:pt x="3034030" y="32892"/>
                  </a:lnTo>
                  <a:lnTo>
                    <a:pt x="3034030" y="159130"/>
                  </a:lnTo>
                  <a:lnTo>
                    <a:pt x="3065780" y="159130"/>
                  </a:lnTo>
                  <a:lnTo>
                    <a:pt x="3073527" y="159130"/>
                  </a:lnTo>
                  <a:lnTo>
                    <a:pt x="3079496" y="157860"/>
                  </a:lnTo>
                  <a:lnTo>
                    <a:pt x="3083686" y="155447"/>
                  </a:lnTo>
                  <a:lnTo>
                    <a:pt x="3087878" y="153034"/>
                  </a:lnTo>
                  <a:lnTo>
                    <a:pt x="3091434" y="149097"/>
                  </a:lnTo>
                  <a:lnTo>
                    <a:pt x="3094100" y="143509"/>
                  </a:lnTo>
                  <a:lnTo>
                    <a:pt x="3096895" y="137794"/>
                  </a:lnTo>
                  <a:lnTo>
                    <a:pt x="3099054" y="129920"/>
                  </a:lnTo>
                  <a:lnTo>
                    <a:pt x="3100959" y="119633"/>
                  </a:lnTo>
                  <a:lnTo>
                    <a:pt x="3128898" y="119633"/>
                  </a:lnTo>
                  <a:lnTo>
                    <a:pt x="3128898" y="227710"/>
                  </a:lnTo>
                  <a:lnTo>
                    <a:pt x="3100959" y="227710"/>
                  </a:lnTo>
                  <a:lnTo>
                    <a:pt x="3098927" y="217296"/>
                  </a:lnTo>
                  <a:lnTo>
                    <a:pt x="3096514" y="209295"/>
                  </a:lnTo>
                  <a:lnTo>
                    <a:pt x="3093720" y="203580"/>
                  </a:lnTo>
                  <a:lnTo>
                    <a:pt x="3090925" y="197865"/>
                  </a:lnTo>
                  <a:lnTo>
                    <a:pt x="3087497" y="193801"/>
                  </a:lnTo>
                  <a:lnTo>
                    <a:pt x="3083306" y="191515"/>
                  </a:lnTo>
                  <a:lnTo>
                    <a:pt x="3079242" y="189229"/>
                  </a:lnTo>
                  <a:lnTo>
                    <a:pt x="3073399" y="188086"/>
                  </a:lnTo>
                  <a:lnTo>
                    <a:pt x="3065780" y="188086"/>
                  </a:lnTo>
                  <a:lnTo>
                    <a:pt x="3034030" y="188086"/>
                  </a:lnTo>
                  <a:lnTo>
                    <a:pt x="3034030" y="280034"/>
                  </a:lnTo>
                  <a:lnTo>
                    <a:pt x="3034030" y="288797"/>
                  </a:lnTo>
                  <a:lnTo>
                    <a:pt x="3034284" y="295401"/>
                  </a:lnTo>
                  <a:lnTo>
                    <a:pt x="3034792" y="299973"/>
                  </a:lnTo>
                  <a:lnTo>
                    <a:pt x="3035299" y="304545"/>
                  </a:lnTo>
                  <a:lnTo>
                    <a:pt x="3042285" y="317753"/>
                  </a:lnTo>
                  <a:lnTo>
                    <a:pt x="3044190" y="319531"/>
                  </a:lnTo>
                  <a:lnTo>
                    <a:pt x="3046857" y="321055"/>
                  </a:lnTo>
                  <a:lnTo>
                    <a:pt x="3050285" y="322452"/>
                  </a:lnTo>
                  <a:lnTo>
                    <a:pt x="3053587" y="323849"/>
                  </a:lnTo>
                  <a:lnTo>
                    <a:pt x="3058286" y="324992"/>
                  </a:lnTo>
                  <a:lnTo>
                    <a:pt x="3064002" y="325881"/>
                  </a:lnTo>
                  <a:lnTo>
                    <a:pt x="3064002" y="342264"/>
                  </a:lnTo>
                  <a:lnTo>
                    <a:pt x="2930652" y="342264"/>
                  </a:lnTo>
                  <a:lnTo>
                    <a:pt x="2930652" y="325881"/>
                  </a:lnTo>
                  <a:lnTo>
                    <a:pt x="2936747" y="324357"/>
                  </a:lnTo>
                  <a:lnTo>
                    <a:pt x="2941573" y="322579"/>
                  </a:lnTo>
                  <a:lnTo>
                    <a:pt x="2945130" y="320674"/>
                  </a:lnTo>
                  <a:lnTo>
                    <a:pt x="2948685" y="318642"/>
                  </a:lnTo>
                  <a:lnTo>
                    <a:pt x="2951353" y="315975"/>
                  </a:lnTo>
                  <a:lnTo>
                    <a:pt x="2953131" y="312546"/>
                  </a:lnTo>
                  <a:lnTo>
                    <a:pt x="2954909" y="309244"/>
                  </a:lnTo>
                  <a:lnTo>
                    <a:pt x="2955924" y="304926"/>
                  </a:lnTo>
                  <a:lnTo>
                    <a:pt x="2956433" y="299592"/>
                  </a:lnTo>
                  <a:lnTo>
                    <a:pt x="2956941" y="294258"/>
                  </a:lnTo>
                  <a:lnTo>
                    <a:pt x="2957195" y="287654"/>
                  </a:lnTo>
                  <a:lnTo>
                    <a:pt x="2957195" y="279780"/>
                  </a:lnTo>
                  <a:lnTo>
                    <a:pt x="2957195" y="66420"/>
                  </a:lnTo>
                  <a:lnTo>
                    <a:pt x="2957195" y="58673"/>
                  </a:lnTo>
                  <a:lnTo>
                    <a:pt x="2956941" y="52069"/>
                  </a:lnTo>
                  <a:lnTo>
                    <a:pt x="2956560" y="46862"/>
                  </a:lnTo>
                  <a:lnTo>
                    <a:pt x="2956179" y="41528"/>
                  </a:lnTo>
                  <a:lnTo>
                    <a:pt x="2945384" y="25907"/>
                  </a:lnTo>
                  <a:lnTo>
                    <a:pt x="2941828" y="23875"/>
                  </a:lnTo>
                  <a:lnTo>
                    <a:pt x="2937002" y="21971"/>
                  </a:lnTo>
                  <a:lnTo>
                    <a:pt x="2930652" y="20319"/>
                  </a:lnTo>
                  <a:lnTo>
                    <a:pt x="2930652" y="3936"/>
                  </a:lnTo>
                  <a:close/>
                </a:path>
                <a:path w="5346700" h="346709">
                  <a:moveTo>
                    <a:pt x="1911095" y="3936"/>
                  </a:moveTo>
                  <a:lnTo>
                    <a:pt x="2156968" y="3936"/>
                  </a:lnTo>
                  <a:lnTo>
                    <a:pt x="2156968" y="82803"/>
                  </a:lnTo>
                  <a:lnTo>
                    <a:pt x="2123059" y="82803"/>
                  </a:lnTo>
                  <a:lnTo>
                    <a:pt x="2119108" y="71947"/>
                  </a:lnTo>
                  <a:lnTo>
                    <a:pt x="2115454" y="63007"/>
                  </a:lnTo>
                  <a:lnTo>
                    <a:pt x="2084736" y="34115"/>
                  </a:lnTo>
                  <a:lnTo>
                    <a:pt x="2068448" y="32892"/>
                  </a:lnTo>
                  <a:lnTo>
                    <a:pt x="2014473" y="32892"/>
                  </a:lnTo>
                  <a:lnTo>
                    <a:pt x="2014473" y="151891"/>
                  </a:lnTo>
                  <a:lnTo>
                    <a:pt x="2047240" y="151891"/>
                  </a:lnTo>
                  <a:lnTo>
                    <a:pt x="2054479" y="151891"/>
                  </a:lnTo>
                  <a:lnTo>
                    <a:pt x="2074545" y="138556"/>
                  </a:lnTo>
                  <a:lnTo>
                    <a:pt x="2077339" y="133730"/>
                  </a:lnTo>
                  <a:lnTo>
                    <a:pt x="2079879" y="126237"/>
                  </a:lnTo>
                  <a:lnTo>
                    <a:pt x="2082419" y="116204"/>
                  </a:lnTo>
                  <a:lnTo>
                    <a:pt x="2110359" y="116204"/>
                  </a:lnTo>
                  <a:lnTo>
                    <a:pt x="2110359" y="216788"/>
                  </a:lnTo>
                  <a:lnTo>
                    <a:pt x="2082419" y="216788"/>
                  </a:lnTo>
                  <a:lnTo>
                    <a:pt x="2080006" y="207263"/>
                  </a:lnTo>
                  <a:lnTo>
                    <a:pt x="2077466" y="199897"/>
                  </a:lnTo>
                  <a:lnTo>
                    <a:pt x="2074671" y="194944"/>
                  </a:lnTo>
                  <a:lnTo>
                    <a:pt x="2071878" y="189864"/>
                  </a:lnTo>
                  <a:lnTo>
                    <a:pt x="2068575" y="186308"/>
                  </a:lnTo>
                  <a:lnTo>
                    <a:pt x="2064639" y="184149"/>
                  </a:lnTo>
                  <a:lnTo>
                    <a:pt x="2060702" y="181990"/>
                  </a:lnTo>
                  <a:lnTo>
                    <a:pt x="2054986" y="180847"/>
                  </a:lnTo>
                  <a:lnTo>
                    <a:pt x="2047240" y="180847"/>
                  </a:lnTo>
                  <a:lnTo>
                    <a:pt x="2014473" y="180847"/>
                  </a:lnTo>
                  <a:lnTo>
                    <a:pt x="2014473" y="313181"/>
                  </a:lnTo>
                  <a:lnTo>
                    <a:pt x="2068195" y="313181"/>
                  </a:lnTo>
                  <a:lnTo>
                    <a:pt x="2074036" y="313181"/>
                  </a:lnTo>
                  <a:lnTo>
                    <a:pt x="2078862" y="312800"/>
                  </a:lnTo>
                  <a:lnTo>
                    <a:pt x="2082799" y="312038"/>
                  </a:lnTo>
                  <a:lnTo>
                    <a:pt x="2086864" y="311403"/>
                  </a:lnTo>
                  <a:lnTo>
                    <a:pt x="2090420" y="310006"/>
                  </a:lnTo>
                  <a:lnTo>
                    <a:pt x="2093468" y="308228"/>
                  </a:lnTo>
                  <a:lnTo>
                    <a:pt x="2096643" y="306450"/>
                  </a:lnTo>
                  <a:lnTo>
                    <a:pt x="2110232" y="290702"/>
                  </a:lnTo>
                  <a:lnTo>
                    <a:pt x="2112518" y="287019"/>
                  </a:lnTo>
                  <a:lnTo>
                    <a:pt x="2125472" y="251713"/>
                  </a:lnTo>
                  <a:lnTo>
                    <a:pt x="2159381" y="251713"/>
                  </a:lnTo>
                  <a:lnTo>
                    <a:pt x="2154682" y="342264"/>
                  </a:lnTo>
                  <a:lnTo>
                    <a:pt x="1911095" y="342264"/>
                  </a:lnTo>
                  <a:lnTo>
                    <a:pt x="1911095" y="325881"/>
                  </a:lnTo>
                  <a:lnTo>
                    <a:pt x="1917192" y="324230"/>
                  </a:lnTo>
                  <a:lnTo>
                    <a:pt x="1922018" y="322452"/>
                  </a:lnTo>
                  <a:lnTo>
                    <a:pt x="1925573" y="320547"/>
                  </a:lnTo>
                  <a:lnTo>
                    <a:pt x="1929130" y="318642"/>
                  </a:lnTo>
                  <a:lnTo>
                    <a:pt x="1931796" y="315975"/>
                  </a:lnTo>
                  <a:lnTo>
                    <a:pt x="1933574" y="312546"/>
                  </a:lnTo>
                  <a:lnTo>
                    <a:pt x="1935353" y="309244"/>
                  </a:lnTo>
                  <a:lnTo>
                    <a:pt x="1936369" y="304926"/>
                  </a:lnTo>
                  <a:lnTo>
                    <a:pt x="1936877" y="299719"/>
                  </a:lnTo>
                  <a:lnTo>
                    <a:pt x="1937384" y="294512"/>
                  </a:lnTo>
                  <a:lnTo>
                    <a:pt x="1937639" y="287908"/>
                  </a:lnTo>
                  <a:lnTo>
                    <a:pt x="1937639" y="280034"/>
                  </a:lnTo>
                  <a:lnTo>
                    <a:pt x="1937639" y="66420"/>
                  </a:lnTo>
                  <a:lnTo>
                    <a:pt x="1937639" y="58673"/>
                  </a:lnTo>
                  <a:lnTo>
                    <a:pt x="1937384" y="52069"/>
                  </a:lnTo>
                  <a:lnTo>
                    <a:pt x="1937004" y="46862"/>
                  </a:lnTo>
                  <a:lnTo>
                    <a:pt x="1936622" y="41528"/>
                  </a:lnTo>
                  <a:lnTo>
                    <a:pt x="1911095" y="20319"/>
                  </a:lnTo>
                  <a:lnTo>
                    <a:pt x="1911095" y="3936"/>
                  </a:lnTo>
                  <a:close/>
                </a:path>
                <a:path w="5346700" h="346709">
                  <a:moveTo>
                    <a:pt x="989076" y="3936"/>
                  </a:moveTo>
                  <a:lnTo>
                    <a:pt x="1133094" y="3936"/>
                  </a:lnTo>
                  <a:lnTo>
                    <a:pt x="1162474" y="5341"/>
                  </a:lnTo>
                  <a:lnTo>
                    <a:pt x="1209424" y="16581"/>
                  </a:lnTo>
                  <a:lnTo>
                    <a:pt x="1240615" y="39102"/>
                  </a:lnTo>
                  <a:lnTo>
                    <a:pt x="1258189" y="95376"/>
                  </a:lnTo>
                  <a:lnTo>
                    <a:pt x="1257282" y="111309"/>
                  </a:lnTo>
                  <a:lnTo>
                    <a:pt x="1243583" y="152653"/>
                  </a:lnTo>
                  <a:lnTo>
                    <a:pt x="1214294" y="182461"/>
                  </a:lnTo>
                  <a:lnTo>
                    <a:pt x="1170035" y="198802"/>
                  </a:lnTo>
                  <a:lnTo>
                    <a:pt x="1131824" y="201929"/>
                  </a:lnTo>
                  <a:lnTo>
                    <a:pt x="1120368" y="201878"/>
                  </a:lnTo>
                  <a:lnTo>
                    <a:pt x="1109995" y="201707"/>
                  </a:lnTo>
                  <a:lnTo>
                    <a:pt x="1100695" y="201394"/>
                  </a:lnTo>
                  <a:lnTo>
                    <a:pt x="1092453" y="200913"/>
                  </a:lnTo>
                  <a:lnTo>
                    <a:pt x="1092453" y="280288"/>
                  </a:lnTo>
                  <a:lnTo>
                    <a:pt x="1092453" y="291210"/>
                  </a:lnTo>
                  <a:lnTo>
                    <a:pt x="1092834" y="298830"/>
                  </a:lnTo>
                  <a:lnTo>
                    <a:pt x="1093724" y="303402"/>
                  </a:lnTo>
                  <a:lnTo>
                    <a:pt x="1094486" y="307974"/>
                  </a:lnTo>
                  <a:lnTo>
                    <a:pt x="1095883" y="311657"/>
                  </a:lnTo>
                  <a:lnTo>
                    <a:pt x="1097788" y="314324"/>
                  </a:lnTo>
                  <a:lnTo>
                    <a:pt x="1099693" y="316991"/>
                  </a:lnTo>
                  <a:lnTo>
                    <a:pt x="1122426" y="325881"/>
                  </a:lnTo>
                  <a:lnTo>
                    <a:pt x="1122426" y="342264"/>
                  </a:lnTo>
                  <a:lnTo>
                    <a:pt x="989076" y="342264"/>
                  </a:lnTo>
                  <a:lnTo>
                    <a:pt x="989076" y="325881"/>
                  </a:lnTo>
                  <a:lnTo>
                    <a:pt x="995171" y="324230"/>
                  </a:lnTo>
                  <a:lnTo>
                    <a:pt x="999997" y="322452"/>
                  </a:lnTo>
                  <a:lnTo>
                    <a:pt x="1003553" y="320547"/>
                  </a:lnTo>
                  <a:lnTo>
                    <a:pt x="1007109" y="318642"/>
                  </a:lnTo>
                  <a:lnTo>
                    <a:pt x="1009776" y="315975"/>
                  </a:lnTo>
                  <a:lnTo>
                    <a:pt x="1011555" y="312546"/>
                  </a:lnTo>
                  <a:lnTo>
                    <a:pt x="1013332" y="309244"/>
                  </a:lnTo>
                  <a:lnTo>
                    <a:pt x="1014349" y="304926"/>
                  </a:lnTo>
                  <a:lnTo>
                    <a:pt x="1014857" y="299719"/>
                  </a:lnTo>
                  <a:lnTo>
                    <a:pt x="1015364" y="294512"/>
                  </a:lnTo>
                  <a:lnTo>
                    <a:pt x="1015619" y="287908"/>
                  </a:lnTo>
                  <a:lnTo>
                    <a:pt x="1015619" y="280034"/>
                  </a:lnTo>
                  <a:lnTo>
                    <a:pt x="1015619" y="66420"/>
                  </a:lnTo>
                  <a:lnTo>
                    <a:pt x="1015619" y="58673"/>
                  </a:lnTo>
                  <a:lnTo>
                    <a:pt x="1015364" y="52069"/>
                  </a:lnTo>
                  <a:lnTo>
                    <a:pt x="1014983" y="46862"/>
                  </a:lnTo>
                  <a:lnTo>
                    <a:pt x="1014602" y="41528"/>
                  </a:lnTo>
                  <a:lnTo>
                    <a:pt x="1013587" y="37210"/>
                  </a:lnTo>
                  <a:lnTo>
                    <a:pt x="1011808" y="33908"/>
                  </a:lnTo>
                  <a:lnTo>
                    <a:pt x="1010031" y="30606"/>
                  </a:lnTo>
                  <a:lnTo>
                    <a:pt x="1007363" y="27939"/>
                  </a:lnTo>
                  <a:lnTo>
                    <a:pt x="1003807" y="25907"/>
                  </a:lnTo>
                  <a:lnTo>
                    <a:pt x="1000251" y="23875"/>
                  </a:lnTo>
                  <a:lnTo>
                    <a:pt x="995426" y="21971"/>
                  </a:lnTo>
                  <a:lnTo>
                    <a:pt x="989076" y="20319"/>
                  </a:lnTo>
                  <a:lnTo>
                    <a:pt x="989076" y="3936"/>
                  </a:lnTo>
                  <a:close/>
                </a:path>
                <a:path w="5346700" h="346709">
                  <a:moveTo>
                    <a:pt x="653795" y="3936"/>
                  </a:moveTo>
                  <a:lnTo>
                    <a:pt x="798321" y="3936"/>
                  </a:lnTo>
                  <a:lnTo>
                    <a:pt x="812367" y="4196"/>
                  </a:lnTo>
                  <a:lnTo>
                    <a:pt x="857861" y="10358"/>
                  </a:lnTo>
                  <a:lnTo>
                    <a:pt x="895715" y="28368"/>
                  </a:lnTo>
                  <a:lnTo>
                    <a:pt x="919352" y="62610"/>
                  </a:lnTo>
                  <a:lnTo>
                    <a:pt x="924178" y="95122"/>
                  </a:lnTo>
                  <a:lnTo>
                    <a:pt x="923653" y="106864"/>
                  </a:lnTo>
                  <a:lnTo>
                    <a:pt x="911004" y="145087"/>
                  </a:lnTo>
                  <a:lnTo>
                    <a:pt x="875617" y="176847"/>
                  </a:lnTo>
                  <a:lnTo>
                    <a:pt x="853820" y="187324"/>
                  </a:lnTo>
                  <a:lnTo>
                    <a:pt x="853820" y="189864"/>
                  </a:lnTo>
                  <a:lnTo>
                    <a:pt x="890031" y="218045"/>
                  </a:lnTo>
                  <a:lnTo>
                    <a:pt x="921512" y="278256"/>
                  </a:lnTo>
                  <a:lnTo>
                    <a:pt x="926675" y="288803"/>
                  </a:lnTo>
                  <a:lnTo>
                    <a:pt x="953404" y="321198"/>
                  </a:lnTo>
                  <a:lnTo>
                    <a:pt x="966596" y="325881"/>
                  </a:lnTo>
                  <a:lnTo>
                    <a:pt x="966596" y="342264"/>
                  </a:lnTo>
                  <a:lnTo>
                    <a:pt x="871093" y="342264"/>
                  </a:lnTo>
                  <a:lnTo>
                    <a:pt x="863711" y="331090"/>
                  </a:lnTo>
                  <a:lnTo>
                    <a:pt x="855852" y="317547"/>
                  </a:lnTo>
                  <a:lnTo>
                    <a:pt x="847518" y="301599"/>
                  </a:lnTo>
                  <a:lnTo>
                    <a:pt x="838707" y="283209"/>
                  </a:lnTo>
                  <a:lnTo>
                    <a:pt x="819403" y="240791"/>
                  </a:lnTo>
                  <a:lnTo>
                    <a:pt x="815189" y="232106"/>
                  </a:lnTo>
                  <a:lnTo>
                    <a:pt x="791718" y="203199"/>
                  </a:lnTo>
                  <a:lnTo>
                    <a:pt x="787400" y="201167"/>
                  </a:lnTo>
                  <a:lnTo>
                    <a:pt x="780669" y="200151"/>
                  </a:lnTo>
                  <a:lnTo>
                    <a:pt x="771525" y="200151"/>
                  </a:lnTo>
                  <a:lnTo>
                    <a:pt x="757174" y="200151"/>
                  </a:lnTo>
                  <a:lnTo>
                    <a:pt x="757174" y="280034"/>
                  </a:lnTo>
                  <a:lnTo>
                    <a:pt x="757291" y="288603"/>
                  </a:lnTo>
                  <a:lnTo>
                    <a:pt x="765556" y="317880"/>
                  </a:lnTo>
                  <a:lnTo>
                    <a:pt x="768857" y="320928"/>
                  </a:lnTo>
                  <a:lnTo>
                    <a:pt x="774953" y="323595"/>
                  </a:lnTo>
                  <a:lnTo>
                    <a:pt x="783970" y="325881"/>
                  </a:lnTo>
                  <a:lnTo>
                    <a:pt x="783970" y="342264"/>
                  </a:lnTo>
                  <a:lnTo>
                    <a:pt x="653795" y="342264"/>
                  </a:lnTo>
                  <a:lnTo>
                    <a:pt x="653795" y="325881"/>
                  </a:lnTo>
                  <a:lnTo>
                    <a:pt x="659892" y="324230"/>
                  </a:lnTo>
                  <a:lnTo>
                    <a:pt x="664718" y="322452"/>
                  </a:lnTo>
                  <a:lnTo>
                    <a:pt x="668274" y="320547"/>
                  </a:lnTo>
                  <a:lnTo>
                    <a:pt x="671830" y="318642"/>
                  </a:lnTo>
                  <a:lnTo>
                    <a:pt x="674496" y="315975"/>
                  </a:lnTo>
                  <a:lnTo>
                    <a:pt x="676275" y="312546"/>
                  </a:lnTo>
                  <a:lnTo>
                    <a:pt x="678052" y="309244"/>
                  </a:lnTo>
                  <a:lnTo>
                    <a:pt x="679069" y="304926"/>
                  </a:lnTo>
                  <a:lnTo>
                    <a:pt x="679576" y="299719"/>
                  </a:lnTo>
                  <a:lnTo>
                    <a:pt x="680084" y="294512"/>
                  </a:lnTo>
                  <a:lnTo>
                    <a:pt x="680338" y="287908"/>
                  </a:lnTo>
                  <a:lnTo>
                    <a:pt x="680338" y="280034"/>
                  </a:lnTo>
                  <a:lnTo>
                    <a:pt x="680338" y="66420"/>
                  </a:lnTo>
                  <a:lnTo>
                    <a:pt x="680338" y="58673"/>
                  </a:lnTo>
                  <a:lnTo>
                    <a:pt x="680084" y="52069"/>
                  </a:lnTo>
                  <a:lnTo>
                    <a:pt x="679703" y="46862"/>
                  </a:lnTo>
                  <a:lnTo>
                    <a:pt x="679322" y="41528"/>
                  </a:lnTo>
                  <a:lnTo>
                    <a:pt x="678307" y="37210"/>
                  </a:lnTo>
                  <a:lnTo>
                    <a:pt x="676528" y="33908"/>
                  </a:lnTo>
                  <a:lnTo>
                    <a:pt x="674751" y="30606"/>
                  </a:lnTo>
                  <a:lnTo>
                    <a:pt x="672083" y="27939"/>
                  </a:lnTo>
                  <a:lnTo>
                    <a:pt x="668527" y="25907"/>
                  </a:lnTo>
                  <a:lnTo>
                    <a:pt x="664971" y="23875"/>
                  </a:lnTo>
                  <a:lnTo>
                    <a:pt x="660145" y="21971"/>
                  </a:lnTo>
                  <a:lnTo>
                    <a:pt x="653795" y="20319"/>
                  </a:lnTo>
                  <a:lnTo>
                    <a:pt x="653795" y="3936"/>
                  </a:lnTo>
                  <a:close/>
                </a:path>
                <a:path w="5346700" h="346709">
                  <a:moveTo>
                    <a:pt x="305943" y="3936"/>
                  </a:moveTo>
                  <a:lnTo>
                    <a:pt x="436118" y="3936"/>
                  </a:lnTo>
                  <a:lnTo>
                    <a:pt x="436118" y="20319"/>
                  </a:lnTo>
                  <a:lnTo>
                    <a:pt x="429259" y="22098"/>
                  </a:lnTo>
                  <a:lnTo>
                    <a:pt x="424306" y="24129"/>
                  </a:lnTo>
                  <a:lnTo>
                    <a:pt x="421131" y="26161"/>
                  </a:lnTo>
                  <a:lnTo>
                    <a:pt x="417830" y="28193"/>
                  </a:lnTo>
                  <a:lnTo>
                    <a:pt x="415417" y="30733"/>
                  </a:lnTo>
                  <a:lnTo>
                    <a:pt x="413765" y="33654"/>
                  </a:lnTo>
                  <a:lnTo>
                    <a:pt x="412114" y="36702"/>
                  </a:lnTo>
                  <a:lnTo>
                    <a:pt x="410971" y="40512"/>
                  </a:lnTo>
                  <a:lnTo>
                    <a:pt x="410337" y="45338"/>
                  </a:lnTo>
                  <a:lnTo>
                    <a:pt x="409701" y="50164"/>
                  </a:lnTo>
                  <a:lnTo>
                    <a:pt x="409320" y="57149"/>
                  </a:lnTo>
                  <a:lnTo>
                    <a:pt x="409320" y="66420"/>
                  </a:lnTo>
                  <a:lnTo>
                    <a:pt x="409320" y="229996"/>
                  </a:lnTo>
                  <a:lnTo>
                    <a:pt x="413234" y="273419"/>
                  </a:lnTo>
                  <a:lnTo>
                    <a:pt x="433540" y="307566"/>
                  </a:lnTo>
                  <a:lnTo>
                    <a:pt x="469011" y="317118"/>
                  </a:lnTo>
                  <a:lnTo>
                    <a:pt x="480869" y="316495"/>
                  </a:lnTo>
                  <a:lnTo>
                    <a:pt x="517286" y="294846"/>
                  </a:lnTo>
                  <a:lnTo>
                    <a:pt x="527954" y="255936"/>
                  </a:lnTo>
                  <a:lnTo>
                    <a:pt x="529208" y="224281"/>
                  </a:lnTo>
                  <a:lnTo>
                    <a:pt x="529208" y="66166"/>
                  </a:lnTo>
                  <a:lnTo>
                    <a:pt x="521334" y="28448"/>
                  </a:lnTo>
                  <a:lnTo>
                    <a:pt x="502919" y="20319"/>
                  </a:lnTo>
                  <a:lnTo>
                    <a:pt x="502919" y="3936"/>
                  </a:lnTo>
                  <a:lnTo>
                    <a:pt x="612013" y="3936"/>
                  </a:lnTo>
                  <a:lnTo>
                    <a:pt x="612013" y="20319"/>
                  </a:lnTo>
                  <a:lnTo>
                    <a:pt x="606044" y="21971"/>
                  </a:lnTo>
                  <a:lnTo>
                    <a:pt x="601344" y="23749"/>
                  </a:lnTo>
                  <a:lnTo>
                    <a:pt x="597915" y="25653"/>
                  </a:lnTo>
                  <a:lnTo>
                    <a:pt x="594359" y="27558"/>
                  </a:lnTo>
                  <a:lnTo>
                    <a:pt x="591819" y="30225"/>
                  </a:lnTo>
                  <a:lnTo>
                    <a:pt x="589914" y="33527"/>
                  </a:lnTo>
                  <a:lnTo>
                    <a:pt x="588137" y="36956"/>
                  </a:lnTo>
                  <a:lnTo>
                    <a:pt x="586994" y="41275"/>
                  </a:lnTo>
                  <a:lnTo>
                    <a:pt x="586486" y="46481"/>
                  </a:lnTo>
                  <a:lnTo>
                    <a:pt x="585977" y="51688"/>
                  </a:lnTo>
                  <a:lnTo>
                    <a:pt x="585724" y="58165"/>
                  </a:lnTo>
                  <a:lnTo>
                    <a:pt x="585724" y="66166"/>
                  </a:lnTo>
                  <a:lnTo>
                    <a:pt x="585724" y="220979"/>
                  </a:lnTo>
                  <a:lnTo>
                    <a:pt x="582937" y="261485"/>
                  </a:lnTo>
                  <a:lnTo>
                    <a:pt x="570287" y="299757"/>
                  </a:lnTo>
                  <a:lnTo>
                    <a:pt x="539495" y="330072"/>
                  </a:lnTo>
                  <a:lnTo>
                    <a:pt x="494770" y="344058"/>
                  </a:lnTo>
                  <a:lnTo>
                    <a:pt x="461390" y="346201"/>
                  </a:lnTo>
                  <a:lnTo>
                    <a:pt x="444458" y="345747"/>
                  </a:lnTo>
                  <a:lnTo>
                    <a:pt x="401827" y="338835"/>
                  </a:lnTo>
                  <a:lnTo>
                    <a:pt x="362331" y="316864"/>
                  </a:lnTo>
                  <a:lnTo>
                    <a:pt x="339851" y="281050"/>
                  </a:lnTo>
                  <a:lnTo>
                    <a:pt x="332940" y="242581"/>
                  </a:lnTo>
                  <a:lnTo>
                    <a:pt x="332486" y="226694"/>
                  </a:lnTo>
                  <a:lnTo>
                    <a:pt x="332486" y="66420"/>
                  </a:lnTo>
                  <a:lnTo>
                    <a:pt x="332486" y="58673"/>
                  </a:lnTo>
                  <a:lnTo>
                    <a:pt x="332231" y="52069"/>
                  </a:lnTo>
                  <a:lnTo>
                    <a:pt x="331850" y="46862"/>
                  </a:lnTo>
                  <a:lnTo>
                    <a:pt x="331469" y="41528"/>
                  </a:lnTo>
                  <a:lnTo>
                    <a:pt x="320675" y="25907"/>
                  </a:lnTo>
                  <a:lnTo>
                    <a:pt x="317119" y="23875"/>
                  </a:lnTo>
                  <a:lnTo>
                    <a:pt x="312293" y="21971"/>
                  </a:lnTo>
                  <a:lnTo>
                    <a:pt x="305943" y="20319"/>
                  </a:lnTo>
                  <a:lnTo>
                    <a:pt x="305943" y="3936"/>
                  </a:lnTo>
                  <a:close/>
                </a:path>
                <a:path w="5346700" h="346709">
                  <a:moveTo>
                    <a:pt x="0" y="3936"/>
                  </a:moveTo>
                  <a:lnTo>
                    <a:pt x="144018" y="3936"/>
                  </a:lnTo>
                  <a:lnTo>
                    <a:pt x="173398" y="5341"/>
                  </a:lnTo>
                  <a:lnTo>
                    <a:pt x="220348" y="16581"/>
                  </a:lnTo>
                  <a:lnTo>
                    <a:pt x="251539" y="39102"/>
                  </a:lnTo>
                  <a:lnTo>
                    <a:pt x="269113" y="95376"/>
                  </a:lnTo>
                  <a:lnTo>
                    <a:pt x="268206" y="111309"/>
                  </a:lnTo>
                  <a:lnTo>
                    <a:pt x="254507" y="152653"/>
                  </a:lnTo>
                  <a:lnTo>
                    <a:pt x="225218" y="182461"/>
                  </a:lnTo>
                  <a:lnTo>
                    <a:pt x="180959" y="198802"/>
                  </a:lnTo>
                  <a:lnTo>
                    <a:pt x="142747" y="201929"/>
                  </a:lnTo>
                  <a:lnTo>
                    <a:pt x="131292" y="201878"/>
                  </a:lnTo>
                  <a:lnTo>
                    <a:pt x="120919" y="201707"/>
                  </a:lnTo>
                  <a:lnTo>
                    <a:pt x="111619" y="201394"/>
                  </a:lnTo>
                  <a:lnTo>
                    <a:pt x="103378" y="200913"/>
                  </a:lnTo>
                  <a:lnTo>
                    <a:pt x="103378" y="280288"/>
                  </a:lnTo>
                  <a:lnTo>
                    <a:pt x="103378" y="291210"/>
                  </a:lnTo>
                  <a:lnTo>
                    <a:pt x="103758" y="298830"/>
                  </a:lnTo>
                  <a:lnTo>
                    <a:pt x="104647" y="303402"/>
                  </a:lnTo>
                  <a:lnTo>
                    <a:pt x="105409" y="307974"/>
                  </a:lnTo>
                  <a:lnTo>
                    <a:pt x="106806" y="311657"/>
                  </a:lnTo>
                  <a:lnTo>
                    <a:pt x="108711" y="314324"/>
                  </a:lnTo>
                  <a:lnTo>
                    <a:pt x="110617" y="316991"/>
                  </a:lnTo>
                  <a:lnTo>
                    <a:pt x="133350" y="325881"/>
                  </a:lnTo>
                  <a:lnTo>
                    <a:pt x="133350" y="342264"/>
                  </a:lnTo>
                  <a:lnTo>
                    <a:pt x="0" y="342264"/>
                  </a:lnTo>
                  <a:lnTo>
                    <a:pt x="0" y="325881"/>
                  </a:lnTo>
                  <a:lnTo>
                    <a:pt x="6095" y="324230"/>
                  </a:lnTo>
                  <a:lnTo>
                    <a:pt x="10921" y="322452"/>
                  </a:lnTo>
                  <a:lnTo>
                    <a:pt x="14478" y="320547"/>
                  </a:lnTo>
                  <a:lnTo>
                    <a:pt x="18033" y="318642"/>
                  </a:lnTo>
                  <a:lnTo>
                    <a:pt x="20700" y="315975"/>
                  </a:lnTo>
                  <a:lnTo>
                    <a:pt x="22478" y="312546"/>
                  </a:lnTo>
                  <a:lnTo>
                    <a:pt x="24256" y="309244"/>
                  </a:lnTo>
                  <a:lnTo>
                    <a:pt x="25272" y="304926"/>
                  </a:lnTo>
                  <a:lnTo>
                    <a:pt x="25781" y="299719"/>
                  </a:lnTo>
                  <a:lnTo>
                    <a:pt x="26288" y="294512"/>
                  </a:lnTo>
                  <a:lnTo>
                    <a:pt x="26542" y="287908"/>
                  </a:lnTo>
                  <a:lnTo>
                    <a:pt x="26542" y="280034"/>
                  </a:lnTo>
                  <a:lnTo>
                    <a:pt x="26542" y="66420"/>
                  </a:lnTo>
                  <a:lnTo>
                    <a:pt x="26542" y="58673"/>
                  </a:lnTo>
                  <a:lnTo>
                    <a:pt x="26288" y="52069"/>
                  </a:lnTo>
                  <a:lnTo>
                    <a:pt x="25907" y="46862"/>
                  </a:lnTo>
                  <a:lnTo>
                    <a:pt x="25526" y="41528"/>
                  </a:lnTo>
                  <a:lnTo>
                    <a:pt x="24510" y="37210"/>
                  </a:lnTo>
                  <a:lnTo>
                    <a:pt x="22732" y="33908"/>
                  </a:lnTo>
                  <a:lnTo>
                    <a:pt x="20954" y="30606"/>
                  </a:lnTo>
                  <a:lnTo>
                    <a:pt x="18287" y="27939"/>
                  </a:lnTo>
                  <a:lnTo>
                    <a:pt x="14731" y="25907"/>
                  </a:lnTo>
                  <a:lnTo>
                    <a:pt x="11175" y="23875"/>
                  </a:lnTo>
                  <a:lnTo>
                    <a:pt x="6350" y="21971"/>
                  </a:lnTo>
                  <a:lnTo>
                    <a:pt x="0" y="20319"/>
                  </a:lnTo>
                  <a:lnTo>
                    <a:pt x="0" y="3936"/>
                  </a:lnTo>
                  <a:close/>
                </a:path>
                <a:path w="5346700" h="346709">
                  <a:moveTo>
                    <a:pt x="4100449" y="0"/>
                  </a:moveTo>
                  <a:lnTo>
                    <a:pt x="4142612" y="2285"/>
                  </a:lnTo>
                  <a:lnTo>
                    <a:pt x="4188459" y="10667"/>
                  </a:lnTo>
                  <a:lnTo>
                    <a:pt x="4188459" y="82549"/>
                  </a:lnTo>
                  <a:lnTo>
                    <a:pt x="4154551" y="82549"/>
                  </a:lnTo>
                  <a:lnTo>
                    <a:pt x="4152005" y="73241"/>
                  </a:lnTo>
                  <a:lnTo>
                    <a:pt x="4149137" y="64944"/>
                  </a:lnTo>
                  <a:lnTo>
                    <a:pt x="4124325" y="34416"/>
                  </a:lnTo>
                  <a:lnTo>
                    <a:pt x="4096766" y="28955"/>
                  </a:lnTo>
                  <a:lnTo>
                    <a:pt x="4089888" y="29265"/>
                  </a:lnTo>
                  <a:lnTo>
                    <a:pt x="4053840" y="48640"/>
                  </a:lnTo>
                  <a:lnTo>
                    <a:pt x="4047490" y="63118"/>
                  </a:lnTo>
                  <a:lnTo>
                    <a:pt x="4047490" y="72389"/>
                  </a:lnTo>
                  <a:lnTo>
                    <a:pt x="4065651" y="112783"/>
                  </a:lnTo>
                  <a:lnTo>
                    <a:pt x="4098107" y="134483"/>
                  </a:lnTo>
                  <a:lnTo>
                    <a:pt x="4109847" y="140715"/>
                  </a:lnTo>
                  <a:lnTo>
                    <a:pt x="4124277" y="148595"/>
                  </a:lnTo>
                  <a:lnTo>
                    <a:pt x="4157853" y="171830"/>
                  </a:lnTo>
                  <a:lnTo>
                    <a:pt x="4183633" y="205104"/>
                  </a:lnTo>
                  <a:lnTo>
                    <a:pt x="4191889" y="246760"/>
                  </a:lnTo>
                  <a:lnTo>
                    <a:pt x="4191007" y="261500"/>
                  </a:lnTo>
                  <a:lnTo>
                    <a:pt x="4177792" y="299719"/>
                  </a:lnTo>
                  <a:lnTo>
                    <a:pt x="4149359" y="327491"/>
                  </a:lnTo>
                  <a:lnTo>
                    <a:pt x="4107497" y="343169"/>
                  </a:lnTo>
                  <a:lnTo>
                    <a:pt x="4074159" y="346201"/>
                  </a:lnTo>
                  <a:lnTo>
                    <a:pt x="4061444" y="346013"/>
                  </a:lnTo>
                  <a:lnTo>
                    <a:pt x="4021581" y="343280"/>
                  </a:lnTo>
                  <a:lnTo>
                    <a:pt x="3982362" y="337601"/>
                  </a:lnTo>
                  <a:lnTo>
                    <a:pt x="3970147" y="335025"/>
                  </a:lnTo>
                  <a:lnTo>
                    <a:pt x="3970147" y="258698"/>
                  </a:lnTo>
                  <a:lnTo>
                    <a:pt x="4004055" y="258698"/>
                  </a:lnTo>
                  <a:lnTo>
                    <a:pt x="4007701" y="272512"/>
                  </a:lnTo>
                  <a:lnTo>
                    <a:pt x="4012358" y="284432"/>
                  </a:lnTo>
                  <a:lnTo>
                    <a:pt x="4042648" y="313499"/>
                  </a:lnTo>
                  <a:lnTo>
                    <a:pt x="4067302" y="317118"/>
                  </a:lnTo>
                  <a:lnTo>
                    <a:pt x="4074427" y="316809"/>
                  </a:lnTo>
                  <a:lnTo>
                    <a:pt x="4112259" y="296290"/>
                  </a:lnTo>
                  <a:lnTo>
                    <a:pt x="4119372" y="268604"/>
                  </a:lnTo>
                  <a:lnTo>
                    <a:pt x="4119014" y="261151"/>
                  </a:lnTo>
                  <a:lnTo>
                    <a:pt x="4101173" y="225665"/>
                  </a:lnTo>
                  <a:lnTo>
                    <a:pt x="4060062" y="199008"/>
                  </a:lnTo>
                  <a:lnTo>
                    <a:pt x="4050659" y="194105"/>
                  </a:lnTo>
                  <a:lnTo>
                    <a:pt x="4041695" y="189118"/>
                  </a:lnTo>
                  <a:lnTo>
                    <a:pt x="4004278" y="162101"/>
                  </a:lnTo>
                  <a:lnTo>
                    <a:pt x="3981450" y="128650"/>
                  </a:lnTo>
                  <a:lnTo>
                    <a:pt x="3975354" y="95122"/>
                  </a:lnTo>
                  <a:lnTo>
                    <a:pt x="3976304" y="80454"/>
                  </a:lnTo>
                  <a:lnTo>
                    <a:pt x="3990467" y="43306"/>
                  </a:lnTo>
                  <a:lnTo>
                    <a:pt x="4020702" y="17214"/>
                  </a:lnTo>
                  <a:lnTo>
                    <a:pt x="4065063" y="2762"/>
                  </a:lnTo>
                  <a:lnTo>
                    <a:pt x="4082178" y="690"/>
                  </a:lnTo>
                  <a:lnTo>
                    <a:pt x="4100449" y="0"/>
                  </a:lnTo>
                  <a:close/>
                </a:path>
                <a:path w="5346700" h="346709">
                  <a:moveTo>
                    <a:pt x="2731516" y="0"/>
                  </a:moveTo>
                  <a:lnTo>
                    <a:pt x="2796381" y="10604"/>
                  </a:lnTo>
                  <a:lnTo>
                    <a:pt x="2842768" y="42544"/>
                  </a:lnTo>
                  <a:lnTo>
                    <a:pt x="2870660" y="95329"/>
                  </a:lnTo>
                  <a:lnTo>
                    <a:pt x="2879979" y="168782"/>
                  </a:lnTo>
                  <a:lnTo>
                    <a:pt x="2879288" y="191381"/>
                  </a:lnTo>
                  <a:lnTo>
                    <a:pt x="2873763" y="231576"/>
                  </a:lnTo>
                  <a:lnTo>
                    <a:pt x="2855579" y="279733"/>
                  </a:lnTo>
                  <a:lnTo>
                    <a:pt x="2826889" y="314342"/>
                  </a:lnTo>
                  <a:lnTo>
                    <a:pt x="2788920" y="336041"/>
                  </a:lnTo>
                  <a:lnTo>
                    <a:pt x="2742592" y="345561"/>
                  </a:lnTo>
                  <a:lnTo>
                    <a:pt x="2725547" y="346201"/>
                  </a:lnTo>
                  <a:lnTo>
                    <a:pt x="2691405" y="343535"/>
                  </a:lnTo>
                  <a:lnTo>
                    <a:pt x="2636696" y="322199"/>
                  </a:lnTo>
                  <a:lnTo>
                    <a:pt x="2600197" y="279550"/>
                  </a:lnTo>
                  <a:lnTo>
                    <a:pt x="2581910" y="215733"/>
                  </a:lnTo>
                  <a:lnTo>
                    <a:pt x="2579623" y="175894"/>
                  </a:lnTo>
                  <a:lnTo>
                    <a:pt x="2580721" y="149082"/>
                  </a:lnTo>
                  <a:lnTo>
                    <a:pt x="2589535" y="101457"/>
                  </a:lnTo>
                  <a:lnTo>
                    <a:pt x="2607183" y="62097"/>
                  </a:lnTo>
                  <a:lnTo>
                    <a:pt x="2633281" y="32049"/>
                  </a:lnTo>
                  <a:lnTo>
                    <a:pt x="2667525" y="11572"/>
                  </a:lnTo>
                  <a:lnTo>
                    <a:pt x="2708534" y="1285"/>
                  </a:lnTo>
                  <a:lnTo>
                    <a:pt x="2731516" y="0"/>
                  </a:lnTo>
                  <a:close/>
                </a:path>
                <a:path w="5346700" h="346709">
                  <a:moveTo>
                    <a:pt x="2331085" y="0"/>
                  </a:moveTo>
                  <a:lnTo>
                    <a:pt x="2373248" y="2285"/>
                  </a:lnTo>
                  <a:lnTo>
                    <a:pt x="2419096" y="10667"/>
                  </a:lnTo>
                  <a:lnTo>
                    <a:pt x="2419096" y="82549"/>
                  </a:lnTo>
                  <a:lnTo>
                    <a:pt x="2385186" y="82549"/>
                  </a:lnTo>
                  <a:lnTo>
                    <a:pt x="2382641" y="73241"/>
                  </a:lnTo>
                  <a:lnTo>
                    <a:pt x="2379773" y="64944"/>
                  </a:lnTo>
                  <a:lnTo>
                    <a:pt x="2354960" y="34416"/>
                  </a:lnTo>
                  <a:lnTo>
                    <a:pt x="2327402" y="28955"/>
                  </a:lnTo>
                  <a:lnTo>
                    <a:pt x="2320524" y="29265"/>
                  </a:lnTo>
                  <a:lnTo>
                    <a:pt x="2284475" y="48640"/>
                  </a:lnTo>
                  <a:lnTo>
                    <a:pt x="2278125" y="63118"/>
                  </a:lnTo>
                  <a:lnTo>
                    <a:pt x="2278125" y="72389"/>
                  </a:lnTo>
                  <a:lnTo>
                    <a:pt x="2296286" y="112783"/>
                  </a:lnTo>
                  <a:lnTo>
                    <a:pt x="2328743" y="134483"/>
                  </a:lnTo>
                  <a:lnTo>
                    <a:pt x="2340483" y="140715"/>
                  </a:lnTo>
                  <a:lnTo>
                    <a:pt x="2354913" y="148595"/>
                  </a:lnTo>
                  <a:lnTo>
                    <a:pt x="2388489" y="171830"/>
                  </a:lnTo>
                  <a:lnTo>
                    <a:pt x="2414270" y="205104"/>
                  </a:lnTo>
                  <a:lnTo>
                    <a:pt x="2422524" y="246760"/>
                  </a:lnTo>
                  <a:lnTo>
                    <a:pt x="2421643" y="261500"/>
                  </a:lnTo>
                  <a:lnTo>
                    <a:pt x="2408428" y="299719"/>
                  </a:lnTo>
                  <a:lnTo>
                    <a:pt x="2379995" y="327491"/>
                  </a:lnTo>
                  <a:lnTo>
                    <a:pt x="2338133" y="343169"/>
                  </a:lnTo>
                  <a:lnTo>
                    <a:pt x="2304796" y="346201"/>
                  </a:lnTo>
                  <a:lnTo>
                    <a:pt x="2292080" y="346013"/>
                  </a:lnTo>
                  <a:lnTo>
                    <a:pt x="2252218" y="343280"/>
                  </a:lnTo>
                  <a:lnTo>
                    <a:pt x="2212998" y="337601"/>
                  </a:lnTo>
                  <a:lnTo>
                    <a:pt x="2200783" y="335025"/>
                  </a:lnTo>
                  <a:lnTo>
                    <a:pt x="2200783" y="258698"/>
                  </a:lnTo>
                  <a:lnTo>
                    <a:pt x="2234692" y="258698"/>
                  </a:lnTo>
                  <a:lnTo>
                    <a:pt x="2238337" y="272512"/>
                  </a:lnTo>
                  <a:lnTo>
                    <a:pt x="2242994" y="284432"/>
                  </a:lnTo>
                  <a:lnTo>
                    <a:pt x="2273284" y="313499"/>
                  </a:lnTo>
                  <a:lnTo>
                    <a:pt x="2297937" y="317118"/>
                  </a:lnTo>
                  <a:lnTo>
                    <a:pt x="2305063" y="316809"/>
                  </a:lnTo>
                  <a:lnTo>
                    <a:pt x="2342896" y="296290"/>
                  </a:lnTo>
                  <a:lnTo>
                    <a:pt x="2350008" y="268604"/>
                  </a:lnTo>
                  <a:lnTo>
                    <a:pt x="2349650" y="261151"/>
                  </a:lnTo>
                  <a:lnTo>
                    <a:pt x="2331809" y="225665"/>
                  </a:lnTo>
                  <a:lnTo>
                    <a:pt x="2290698" y="199008"/>
                  </a:lnTo>
                  <a:lnTo>
                    <a:pt x="2281295" y="194105"/>
                  </a:lnTo>
                  <a:lnTo>
                    <a:pt x="2272331" y="189118"/>
                  </a:lnTo>
                  <a:lnTo>
                    <a:pt x="2234914" y="162101"/>
                  </a:lnTo>
                  <a:lnTo>
                    <a:pt x="2212085" y="128650"/>
                  </a:lnTo>
                  <a:lnTo>
                    <a:pt x="2205990" y="95122"/>
                  </a:lnTo>
                  <a:lnTo>
                    <a:pt x="2206940" y="80454"/>
                  </a:lnTo>
                  <a:lnTo>
                    <a:pt x="2221103" y="43306"/>
                  </a:lnTo>
                  <a:lnTo>
                    <a:pt x="2251338" y="17214"/>
                  </a:lnTo>
                  <a:lnTo>
                    <a:pt x="2295699" y="2762"/>
                  </a:lnTo>
                  <a:lnTo>
                    <a:pt x="2312814" y="690"/>
                  </a:lnTo>
                  <a:lnTo>
                    <a:pt x="2331085" y="0"/>
                  </a:lnTo>
                  <a:close/>
                </a:path>
                <a:path w="5346700" h="346709">
                  <a:moveTo>
                    <a:pt x="1777872" y="0"/>
                  </a:moveTo>
                  <a:lnTo>
                    <a:pt x="1820036" y="2285"/>
                  </a:lnTo>
                  <a:lnTo>
                    <a:pt x="1865883" y="10667"/>
                  </a:lnTo>
                  <a:lnTo>
                    <a:pt x="1865883" y="82549"/>
                  </a:lnTo>
                  <a:lnTo>
                    <a:pt x="1831974" y="82549"/>
                  </a:lnTo>
                  <a:lnTo>
                    <a:pt x="1829429" y="73241"/>
                  </a:lnTo>
                  <a:lnTo>
                    <a:pt x="1826561" y="64944"/>
                  </a:lnTo>
                  <a:lnTo>
                    <a:pt x="1801748" y="34416"/>
                  </a:lnTo>
                  <a:lnTo>
                    <a:pt x="1774190" y="28955"/>
                  </a:lnTo>
                  <a:lnTo>
                    <a:pt x="1767312" y="29265"/>
                  </a:lnTo>
                  <a:lnTo>
                    <a:pt x="1731264" y="48640"/>
                  </a:lnTo>
                  <a:lnTo>
                    <a:pt x="1724914" y="63118"/>
                  </a:lnTo>
                  <a:lnTo>
                    <a:pt x="1724914" y="72389"/>
                  </a:lnTo>
                  <a:lnTo>
                    <a:pt x="1743074" y="112783"/>
                  </a:lnTo>
                  <a:lnTo>
                    <a:pt x="1775531" y="134483"/>
                  </a:lnTo>
                  <a:lnTo>
                    <a:pt x="1787270" y="140715"/>
                  </a:lnTo>
                  <a:lnTo>
                    <a:pt x="1801701" y="148595"/>
                  </a:lnTo>
                  <a:lnTo>
                    <a:pt x="1835277" y="171830"/>
                  </a:lnTo>
                  <a:lnTo>
                    <a:pt x="1861058" y="205104"/>
                  </a:lnTo>
                  <a:lnTo>
                    <a:pt x="1869312" y="246760"/>
                  </a:lnTo>
                  <a:lnTo>
                    <a:pt x="1868431" y="261500"/>
                  </a:lnTo>
                  <a:lnTo>
                    <a:pt x="1855216" y="299719"/>
                  </a:lnTo>
                  <a:lnTo>
                    <a:pt x="1826783" y="327491"/>
                  </a:lnTo>
                  <a:lnTo>
                    <a:pt x="1784921" y="343169"/>
                  </a:lnTo>
                  <a:lnTo>
                    <a:pt x="1751583" y="346201"/>
                  </a:lnTo>
                  <a:lnTo>
                    <a:pt x="1738868" y="346013"/>
                  </a:lnTo>
                  <a:lnTo>
                    <a:pt x="1699006" y="343280"/>
                  </a:lnTo>
                  <a:lnTo>
                    <a:pt x="1659786" y="337601"/>
                  </a:lnTo>
                  <a:lnTo>
                    <a:pt x="1647570" y="335025"/>
                  </a:lnTo>
                  <a:lnTo>
                    <a:pt x="1647570" y="258698"/>
                  </a:lnTo>
                  <a:lnTo>
                    <a:pt x="1681480" y="258698"/>
                  </a:lnTo>
                  <a:lnTo>
                    <a:pt x="1685125" y="272512"/>
                  </a:lnTo>
                  <a:lnTo>
                    <a:pt x="1689782" y="284432"/>
                  </a:lnTo>
                  <a:lnTo>
                    <a:pt x="1720072" y="313499"/>
                  </a:lnTo>
                  <a:lnTo>
                    <a:pt x="1744725" y="317118"/>
                  </a:lnTo>
                  <a:lnTo>
                    <a:pt x="1751851" y="316809"/>
                  </a:lnTo>
                  <a:lnTo>
                    <a:pt x="1789683" y="296290"/>
                  </a:lnTo>
                  <a:lnTo>
                    <a:pt x="1796795" y="268604"/>
                  </a:lnTo>
                  <a:lnTo>
                    <a:pt x="1796438" y="261151"/>
                  </a:lnTo>
                  <a:lnTo>
                    <a:pt x="1778597" y="225665"/>
                  </a:lnTo>
                  <a:lnTo>
                    <a:pt x="1737486" y="199008"/>
                  </a:lnTo>
                  <a:lnTo>
                    <a:pt x="1728083" y="194105"/>
                  </a:lnTo>
                  <a:lnTo>
                    <a:pt x="1719119" y="189118"/>
                  </a:lnTo>
                  <a:lnTo>
                    <a:pt x="1681702" y="162101"/>
                  </a:lnTo>
                  <a:lnTo>
                    <a:pt x="1658874" y="128650"/>
                  </a:lnTo>
                  <a:lnTo>
                    <a:pt x="1652777" y="95122"/>
                  </a:lnTo>
                  <a:lnTo>
                    <a:pt x="1653728" y="80454"/>
                  </a:lnTo>
                  <a:lnTo>
                    <a:pt x="1667890" y="43306"/>
                  </a:lnTo>
                  <a:lnTo>
                    <a:pt x="1698126" y="17214"/>
                  </a:lnTo>
                  <a:lnTo>
                    <a:pt x="1742487" y="2762"/>
                  </a:lnTo>
                  <a:lnTo>
                    <a:pt x="1759602" y="690"/>
                  </a:lnTo>
                  <a:lnTo>
                    <a:pt x="1777872" y="0"/>
                  </a:lnTo>
                  <a:close/>
                </a:path>
                <a:path w="5346700" h="346709">
                  <a:moveTo>
                    <a:pt x="1451356" y="0"/>
                  </a:moveTo>
                  <a:lnTo>
                    <a:pt x="1516221" y="10604"/>
                  </a:lnTo>
                  <a:lnTo>
                    <a:pt x="1562608" y="42544"/>
                  </a:lnTo>
                  <a:lnTo>
                    <a:pt x="1590500" y="95329"/>
                  </a:lnTo>
                  <a:lnTo>
                    <a:pt x="1599819" y="168782"/>
                  </a:lnTo>
                  <a:lnTo>
                    <a:pt x="1599128" y="191381"/>
                  </a:lnTo>
                  <a:lnTo>
                    <a:pt x="1593603" y="231576"/>
                  </a:lnTo>
                  <a:lnTo>
                    <a:pt x="1575419" y="279733"/>
                  </a:lnTo>
                  <a:lnTo>
                    <a:pt x="1546729" y="314342"/>
                  </a:lnTo>
                  <a:lnTo>
                    <a:pt x="1508759" y="336041"/>
                  </a:lnTo>
                  <a:lnTo>
                    <a:pt x="1462432" y="345561"/>
                  </a:lnTo>
                  <a:lnTo>
                    <a:pt x="1445387" y="346201"/>
                  </a:lnTo>
                  <a:lnTo>
                    <a:pt x="1411245" y="343535"/>
                  </a:lnTo>
                  <a:lnTo>
                    <a:pt x="1356536" y="322199"/>
                  </a:lnTo>
                  <a:lnTo>
                    <a:pt x="1320038" y="279550"/>
                  </a:lnTo>
                  <a:lnTo>
                    <a:pt x="1301750" y="215733"/>
                  </a:lnTo>
                  <a:lnTo>
                    <a:pt x="1299464" y="175894"/>
                  </a:lnTo>
                  <a:lnTo>
                    <a:pt x="1300561" y="149082"/>
                  </a:lnTo>
                  <a:lnTo>
                    <a:pt x="1309375" y="101457"/>
                  </a:lnTo>
                  <a:lnTo>
                    <a:pt x="1327023" y="62097"/>
                  </a:lnTo>
                  <a:lnTo>
                    <a:pt x="1353121" y="32049"/>
                  </a:lnTo>
                  <a:lnTo>
                    <a:pt x="1387365" y="11572"/>
                  </a:lnTo>
                  <a:lnTo>
                    <a:pt x="1428374" y="1285"/>
                  </a:lnTo>
                  <a:lnTo>
                    <a:pt x="145135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948688" y="896874"/>
            <a:ext cx="4493260" cy="578485"/>
            <a:chOff x="1948688" y="896874"/>
            <a:chExt cx="4493260" cy="57848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49568" y="1257604"/>
              <a:ext cx="4492006" cy="21732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3260" y="901446"/>
              <a:ext cx="4483481" cy="46126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953260" y="901446"/>
              <a:ext cx="4483735" cy="461645"/>
            </a:xfrm>
            <a:custGeom>
              <a:avLst/>
              <a:gdLst/>
              <a:ahLst/>
              <a:cxnLst/>
              <a:rect l="l" t="t" r="r" b="b"/>
              <a:pathLst>
                <a:path w="4483735" h="461644">
                  <a:moveTo>
                    <a:pt x="3787520" y="81279"/>
                  </a:moveTo>
                  <a:lnTo>
                    <a:pt x="3737991" y="220852"/>
                  </a:lnTo>
                  <a:lnTo>
                    <a:pt x="3827144" y="220852"/>
                  </a:lnTo>
                  <a:lnTo>
                    <a:pt x="3787520" y="81279"/>
                  </a:lnTo>
                  <a:close/>
                </a:path>
                <a:path w="4483735" h="461644">
                  <a:moveTo>
                    <a:pt x="3474974" y="41401"/>
                  </a:moveTo>
                  <a:lnTo>
                    <a:pt x="3431540" y="60690"/>
                  </a:lnTo>
                  <a:lnTo>
                    <a:pt x="3413966" y="95244"/>
                  </a:lnTo>
                  <a:lnTo>
                    <a:pt x="3405203" y="148254"/>
                  </a:lnTo>
                  <a:lnTo>
                    <a:pt x="3404107" y="181737"/>
                  </a:lnTo>
                  <a:lnTo>
                    <a:pt x="3405229" y="216713"/>
                  </a:lnTo>
                  <a:lnTo>
                    <a:pt x="3414234" y="272426"/>
                  </a:lnTo>
                  <a:lnTo>
                    <a:pt x="3432286" y="309098"/>
                  </a:lnTo>
                  <a:lnTo>
                    <a:pt x="3477005" y="329564"/>
                  </a:lnTo>
                  <a:lnTo>
                    <a:pt x="3486175" y="328922"/>
                  </a:lnTo>
                  <a:lnTo>
                    <a:pt x="3521598" y="306974"/>
                  </a:lnTo>
                  <a:lnTo>
                    <a:pt x="3538267" y="270398"/>
                  </a:lnTo>
                  <a:lnTo>
                    <a:pt x="3545728" y="220329"/>
                  </a:lnTo>
                  <a:lnTo>
                    <a:pt x="3546602" y="191388"/>
                  </a:lnTo>
                  <a:lnTo>
                    <a:pt x="3546123" y="167719"/>
                  </a:lnTo>
                  <a:lnTo>
                    <a:pt x="3542262" y="126380"/>
                  </a:lnTo>
                  <a:lnTo>
                    <a:pt x="3529044" y="79470"/>
                  </a:lnTo>
                  <a:lnTo>
                    <a:pt x="3497341" y="45672"/>
                  </a:lnTo>
                  <a:lnTo>
                    <a:pt x="3474974" y="41401"/>
                  </a:lnTo>
                  <a:close/>
                </a:path>
                <a:path w="4483735" h="461644">
                  <a:moveTo>
                    <a:pt x="1440434" y="41401"/>
                  </a:moveTo>
                  <a:lnTo>
                    <a:pt x="1397000" y="60690"/>
                  </a:lnTo>
                  <a:lnTo>
                    <a:pt x="1379426" y="95244"/>
                  </a:lnTo>
                  <a:lnTo>
                    <a:pt x="1370663" y="148254"/>
                  </a:lnTo>
                  <a:lnTo>
                    <a:pt x="1369567" y="181737"/>
                  </a:lnTo>
                  <a:lnTo>
                    <a:pt x="1370689" y="216713"/>
                  </a:lnTo>
                  <a:lnTo>
                    <a:pt x="1379694" y="272426"/>
                  </a:lnTo>
                  <a:lnTo>
                    <a:pt x="1397746" y="309098"/>
                  </a:lnTo>
                  <a:lnTo>
                    <a:pt x="1442465" y="329564"/>
                  </a:lnTo>
                  <a:lnTo>
                    <a:pt x="1451635" y="328922"/>
                  </a:lnTo>
                  <a:lnTo>
                    <a:pt x="1487058" y="306974"/>
                  </a:lnTo>
                  <a:lnTo>
                    <a:pt x="1503727" y="270398"/>
                  </a:lnTo>
                  <a:lnTo>
                    <a:pt x="1511188" y="220329"/>
                  </a:lnTo>
                  <a:lnTo>
                    <a:pt x="1512062" y="191388"/>
                  </a:lnTo>
                  <a:lnTo>
                    <a:pt x="1511583" y="167719"/>
                  </a:lnTo>
                  <a:lnTo>
                    <a:pt x="1507722" y="126380"/>
                  </a:lnTo>
                  <a:lnTo>
                    <a:pt x="1494504" y="79470"/>
                  </a:lnTo>
                  <a:lnTo>
                    <a:pt x="1462801" y="45672"/>
                  </a:lnTo>
                  <a:lnTo>
                    <a:pt x="1440434" y="41401"/>
                  </a:lnTo>
                  <a:close/>
                </a:path>
                <a:path w="4483735" h="461644">
                  <a:moveTo>
                    <a:pt x="149606" y="41401"/>
                  </a:moveTo>
                  <a:lnTo>
                    <a:pt x="106171" y="60690"/>
                  </a:lnTo>
                  <a:lnTo>
                    <a:pt x="88598" y="95244"/>
                  </a:lnTo>
                  <a:lnTo>
                    <a:pt x="79835" y="148254"/>
                  </a:lnTo>
                  <a:lnTo>
                    <a:pt x="78739" y="181737"/>
                  </a:lnTo>
                  <a:lnTo>
                    <a:pt x="79861" y="216713"/>
                  </a:lnTo>
                  <a:lnTo>
                    <a:pt x="88866" y="272426"/>
                  </a:lnTo>
                  <a:lnTo>
                    <a:pt x="106918" y="309098"/>
                  </a:lnTo>
                  <a:lnTo>
                    <a:pt x="151637" y="329564"/>
                  </a:lnTo>
                  <a:lnTo>
                    <a:pt x="160807" y="328922"/>
                  </a:lnTo>
                  <a:lnTo>
                    <a:pt x="196230" y="306974"/>
                  </a:lnTo>
                  <a:lnTo>
                    <a:pt x="212899" y="270398"/>
                  </a:lnTo>
                  <a:lnTo>
                    <a:pt x="220360" y="220329"/>
                  </a:lnTo>
                  <a:lnTo>
                    <a:pt x="221233" y="191388"/>
                  </a:lnTo>
                  <a:lnTo>
                    <a:pt x="220755" y="167719"/>
                  </a:lnTo>
                  <a:lnTo>
                    <a:pt x="216894" y="126380"/>
                  </a:lnTo>
                  <a:lnTo>
                    <a:pt x="203676" y="79470"/>
                  </a:lnTo>
                  <a:lnTo>
                    <a:pt x="171973" y="45672"/>
                  </a:lnTo>
                  <a:lnTo>
                    <a:pt x="149606" y="41401"/>
                  </a:lnTo>
                  <a:close/>
                </a:path>
                <a:path w="4483735" h="461644">
                  <a:moveTo>
                    <a:pt x="3988816" y="16382"/>
                  </a:moveTo>
                  <a:lnTo>
                    <a:pt x="4118991" y="16382"/>
                  </a:lnTo>
                  <a:lnTo>
                    <a:pt x="4118991" y="32765"/>
                  </a:lnTo>
                  <a:lnTo>
                    <a:pt x="4113022" y="34416"/>
                  </a:lnTo>
                  <a:lnTo>
                    <a:pt x="4108323" y="36194"/>
                  </a:lnTo>
                  <a:lnTo>
                    <a:pt x="4093082" y="58674"/>
                  </a:lnTo>
                  <a:lnTo>
                    <a:pt x="4092448" y="63880"/>
                  </a:lnTo>
                  <a:lnTo>
                    <a:pt x="4092193" y="70484"/>
                  </a:lnTo>
                  <a:lnTo>
                    <a:pt x="4092193" y="78358"/>
                  </a:lnTo>
                  <a:lnTo>
                    <a:pt x="4092193" y="325119"/>
                  </a:lnTo>
                  <a:lnTo>
                    <a:pt x="4140200" y="325119"/>
                  </a:lnTo>
                  <a:lnTo>
                    <a:pt x="4149852" y="325119"/>
                  </a:lnTo>
                  <a:lnTo>
                    <a:pt x="4157472" y="323723"/>
                  </a:lnTo>
                  <a:lnTo>
                    <a:pt x="4163314" y="320675"/>
                  </a:lnTo>
                  <a:lnTo>
                    <a:pt x="4169029" y="317753"/>
                  </a:lnTo>
                  <a:lnTo>
                    <a:pt x="4174109" y="313181"/>
                  </a:lnTo>
                  <a:lnTo>
                    <a:pt x="4191388" y="275296"/>
                  </a:lnTo>
                  <a:lnTo>
                    <a:pt x="4196461" y="254507"/>
                  </a:lnTo>
                  <a:lnTo>
                    <a:pt x="4230497" y="254507"/>
                  </a:lnTo>
                  <a:lnTo>
                    <a:pt x="4225036" y="354711"/>
                  </a:lnTo>
                  <a:lnTo>
                    <a:pt x="3988816" y="354711"/>
                  </a:lnTo>
                  <a:lnTo>
                    <a:pt x="3988816" y="338327"/>
                  </a:lnTo>
                  <a:lnTo>
                    <a:pt x="3994912" y="336676"/>
                  </a:lnTo>
                  <a:lnTo>
                    <a:pt x="3999738" y="334771"/>
                  </a:lnTo>
                  <a:lnTo>
                    <a:pt x="4003293" y="332866"/>
                  </a:lnTo>
                  <a:lnTo>
                    <a:pt x="4006850" y="330834"/>
                  </a:lnTo>
                  <a:lnTo>
                    <a:pt x="4009516" y="328167"/>
                  </a:lnTo>
                  <a:lnTo>
                    <a:pt x="4011294" y="324738"/>
                  </a:lnTo>
                  <a:lnTo>
                    <a:pt x="4013073" y="321437"/>
                  </a:lnTo>
                  <a:lnTo>
                    <a:pt x="4014089" y="317118"/>
                  </a:lnTo>
                  <a:lnTo>
                    <a:pt x="4014597" y="311912"/>
                  </a:lnTo>
                  <a:lnTo>
                    <a:pt x="4015104" y="306704"/>
                  </a:lnTo>
                  <a:lnTo>
                    <a:pt x="4015359" y="300100"/>
                  </a:lnTo>
                  <a:lnTo>
                    <a:pt x="4015359" y="292226"/>
                  </a:lnTo>
                  <a:lnTo>
                    <a:pt x="4015359" y="78866"/>
                  </a:lnTo>
                  <a:lnTo>
                    <a:pt x="4015359" y="71119"/>
                  </a:lnTo>
                  <a:lnTo>
                    <a:pt x="4015104" y="64515"/>
                  </a:lnTo>
                  <a:lnTo>
                    <a:pt x="4014724" y="59308"/>
                  </a:lnTo>
                  <a:lnTo>
                    <a:pt x="4014342" y="53975"/>
                  </a:lnTo>
                  <a:lnTo>
                    <a:pt x="3988816" y="32765"/>
                  </a:lnTo>
                  <a:lnTo>
                    <a:pt x="3988816" y="16382"/>
                  </a:lnTo>
                  <a:close/>
                </a:path>
                <a:path w="4483735" h="461644">
                  <a:moveTo>
                    <a:pt x="2071624" y="16382"/>
                  </a:moveTo>
                  <a:lnTo>
                    <a:pt x="2317495" y="16382"/>
                  </a:lnTo>
                  <a:lnTo>
                    <a:pt x="2317495" y="95250"/>
                  </a:lnTo>
                  <a:lnTo>
                    <a:pt x="2283587" y="95250"/>
                  </a:lnTo>
                  <a:lnTo>
                    <a:pt x="2279636" y="84393"/>
                  </a:lnTo>
                  <a:lnTo>
                    <a:pt x="2275982" y="75453"/>
                  </a:lnTo>
                  <a:lnTo>
                    <a:pt x="2245264" y="46561"/>
                  </a:lnTo>
                  <a:lnTo>
                    <a:pt x="2228977" y="45338"/>
                  </a:lnTo>
                  <a:lnTo>
                    <a:pt x="2175002" y="45338"/>
                  </a:lnTo>
                  <a:lnTo>
                    <a:pt x="2175002" y="164337"/>
                  </a:lnTo>
                  <a:lnTo>
                    <a:pt x="2207767" y="164337"/>
                  </a:lnTo>
                  <a:lnTo>
                    <a:pt x="2215006" y="164337"/>
                  </a:lnTo>
                  <a:lnTo>
                    <a:pt x="2235073" y="151002"/>
                  </a:lnTo>
                  <a:lnTo>
                    <a:pt x="2237866" y="146176"/>
                  </a:lnTo>
                  <a:lnTo>
                    <a:pt x="2240406" y="138683"/>
                  </a:lnTo>
                  <a:lnTo>
                    <a:pt x="2242947" y="128650"/>
                  </a:lnTo>
                  <a:lnTo>
                    <a:pt x="2270887" y="128650"/>
                  </a:lnTo>
                  <a:lnTo>
                    <a:pt x="2270887" y="229234"/>
                  </a:lnTo>
                  <a:lnTo>
                    <a:pt x="2242947" y="229234"/>
                  </a:lnTo>
                  <a:lnTo>
                    <a:pt x="2240534" y="219709"/>
                  </a:lnTo>
                  <a:lnTo>
                    <a:pt x="2237993" y="212343"/>
                  </a:lnTo>
                  <a:lnTo>
                    <a:pt x="2235200" y="207390"/>
                  </a:lnTo>
                  <a:lnTo>
                    <a:pt x="2232405" y="202311"/>
                  </a:lnTo>
                  <a:lnTo>
                    <a:pt x="2229104" y="198754"/>
                  </a:lnTo>
                  <a:lnTo>
                    <a:pt x="2225166" y="196595"/>
                  </a:lnTo>
                  <a:lnTo>
                    <a:pt x="2221229" y="194437"/>
                  </a:lnTo>
                  <a:lnTo>
                    <a:pt x="2215515" y="193293"/>
                  </a:lnTo>
                  <a:lnTo>
                    <a:pt x="2207767" y="193293"/>
                  </a:lnTo>
                  <a:lnTo>
                    <a:pt x="2175002" y="193293"/>
                  </a:lnTo>
                  <a:lnTo>
                    <a:pt x="2175002" y="325627"/>
                  </a:lnTo>
                  <a:lnTo>
                    <a:pt x="2228723" y="325627"/>
                  </a:lnTo>
                  <a:lnTo>
                    <a:pt x="2234565" y="325627"/>
                  </a:lnTo>
                  <a:lnTo>
                    <a:pt x="2239391" y="325246"/>
                  </a:lnTo>
                  <a:lnTo>
                    <a:pt x="2243328" y="324484"/>
                  </a:lnTo>
                  <a:lnTo>
                    <a:pt x="2247391" y="323850"/>
                  </a:lnTo>
                  <a:lnTo>
                    <a:pt x="2250948" y="322452"/>
                  </a:lnTo>
                  <a:lnTo>
                    <a:pt x="2253995" y="320675"/>
                  </a:lnTo>
                  <a:lnTo>
                    <a:pt x="2257170" y="318896"/>
                  </a:lnTo>
                  <a:lnTo>
                    <a:pt x="2270760" y="303149"/>
                  </a:lnTo>
                  <a:lnTo>
                    <a:pt x="2273045" y="299465"/>
                  </a:lnTo>
                  <a:lnTo>
                    <a:pt x="2286000" y="264159"/>
                  </a:lnTo>
                  <a:lnTo>
                    <a:pt x="2319909" y="264159"/>
                  </a:lnTo>
                  <a:lnTo>
                    <a:pt x="2315210" y="354711"/>
                  </a:lnTo>
                  <a:lnTo>
                    <a:pt x="2071624" y="354711"/>
                  </a:lnTo>
                  <a:lnTo>
                    <a:pt x="2071624" y="338327"/>
                  </a:lnTo>
                  <a:lnTo>
                    <a:pt x="2077719" y="336676"/>
                  </a:lnTo>
                  <a:lnTo>
                    <a:pt x="2082545" y="334899"/>
                  </a:lnTo>
                  <a:lnTo>
                    <a:pt x="2086102" y="332993"/>
                  </a:lnTo>
                  <a:lnTo>
                    <a:pt x="2089657" y="331088"/>
                  </a:lnTo>
                  <a:lnTo>
                    <a:pt x="2092325" y="328421"/>
                  </a:lnTo>
                  <a:lnTo>
                    <a:pt x="2094102" y="324992"/>
                  </a:lnTo>
                  <a:lnTo>
                    <a:pt x="2095880" y="321690"/>
                  </a:lnTo>
                  <a:lnTo>
                    <a:pt x="2096897" y="317373"/>
                  </a:lnTo>
                  <a:lnTo>
                    <a:pt x="2097404" y="312165"/>
                  </a:lnTo>
                  <a:lnTo>
                    <a:pt x="2097913" y="306958"/>
                  </a:lnTo>
                  <a:lnTo>
                    <a:pt x="2098166" y="300354"/>
                  </a:lnTo>
                  <a:lnTo>
                    <a:pt x="2098166" y="292480"/>
                  </a:lnTo>
                  <a:lnTo>
                    <a:pt x="2098166" y="78866"/>
                  </a:lnTo>
                  <a:lnTo>
                    <a:pt x="2098166" y="71119"/>
                  </a:lnTo>
                  <a:lnTo>
                    <a:pt x="2097913" y="64515"/>
                  </a:lnTo>
                  <a:lnTo>
                    <a:pt x="2097531" y="59308"/>
                  </a:lnTo>
                  <a:lnTo>
                    <a:pt x="2097151" y="53975"/>
                  </a:lnTo>
                  <a:lnTo>
                    <a:pt x="2096135" y="49656"/>
                  </a:lnTo>
                  <a:lnTo>
                    <a:pt x="2094356" y="46354"/>
                  </a:lnTo>
                  <a:lnTo>
                    <a:pt x="2092578" y="43052"/>
                  </a:lnTo>
                  <a:lnTo>
                    <a:pt x="2089912" y="40386"/>
                  </a:lnTo>
                  <a:lnTo>
                    <a:pt x="2086355" y="38353"/>
                  </a:lnTo>
                  <a:lnTo>
                    <a:pt x="2082800" y="36321"/>
                  </a:lnTo>
                  <a:lnTo>
                    <a:pt x="2077974" y="34416"/>
                  </a:lnTo>
                  <a:lnTo>
                    <a:pt x="2071624" y="32765"/>
                  </a:lnTo>
                  <a:lnTo>
                    <a:pt x="2071624" y="16382"/>
                  </a:lnTo>
                  <a:close/>
                </a:path>
                <a:path w="4483735" h="461644">
                  <a:moveTo>
                    <a:pt x="1641093" y="16382"/>
                  </a:moveTo>
                  <a:lnTo>
                    <a:pt x="1764284" y="16382"/>
                  </a:lnTo>
                  <a:lnTo>
                    <a:pt x="1832990" y="219837"/>
                  </a:lnTo>
                  <a:lnTo>
                    <a:pt x="1907286" y="16382"/>
                  </a:lnTo>
                  <a:lnTo>
                    <a:pt x="2023490" y="16382"/>
                  </a:lnTo>
                  <a:lnTo>
                    <a:pt x="2023490" y="32765"/>
                  </a:lnTo>
                  <a:lnTo>
                    <a:pt x="2014727" y="35178"/>
                  </a:lnTo>
                  <a:lnTo>
                    <a:pt x="2008759" y="37973"/>
                  </a:lnTo>
                  <a:lnTo>
                    <a:pt x="1997202" y="78358"/>
                  </a:lnTo>
                  <a:lnTo>
                    <a:pt x="1997202" y="292734"/>
                  </a:lnTo>
                  <a:lnTo>
                    <a:pt x="1997202" y="302767"/>
                  </a:lnTo>
                  <a:lnTo>
                    <a:pt x="2004822" y="329945"/>
                  </a:lnTo>
                  <a:lnTo>
                    <a:pt x="2007869" y="332993"/>
                  </a:lnTo>
                  <a:lnTo>
                    <a:pt x="2014092" y="335788"/>
                  </a:lnTo>
                  <a:lnTo>
                    <a:pt x="2023490" y="338327"/>
                  </a:lnTo>
                  <a:lnTo>
                    <a:pt x="2023490" y="354711"/>
                  </a:lnTo>
                  <a:lnTo>
                    <a:pt x="1896364" y="354711"/>
                  </a:lnTo>
                  <a:lnTo>
                    <a:pt x="1896364" y="338327"/>
                  </a:lnTo>
                  <a:lnTo>
                    <a:pt x="1903602" y="336295"/>
                  </a:lnTo>
                  <a:lnTo>
                    <a:pt x="1908682" y="334517"/>
                  </a:lnTo>
                  <a:lnTo>
                    <a:pt x="1911477" y="333120"/>
                  </a:lnTo>
                  <a:lnTo>
                    <a:pt x="1914270" y="331596"/>
                  </a:lnTo>
                  <a:lnTo>
                    <a:pt x="1916556" y="329691"/>
                  </a:lnTo>
                  <a:lnTo>
                    <a:pt x="1918080" y="327278"/>
                  </a:lnTo>
                  <a:lnTo>
                    <a:pt x="1919604" y="324865"/>
                  </a:lnTo>
                  <a:lnTo>
                    <a:pt x="1920748" y="321182"/>
                  </a:lnTo>
                  <a:lnTo>
                    <a:pt x="1921510" y="316356"/>
                  </a:lnTo>
                  <a:lnTo>
                    <a:pt x="1922272" y="311530"/>
                  </a:lnTo>
                  <a:lnTo>
                    <a:pt x="1922652" y="303402"/>
                  </a:lnTo>
                  <a:lnTo>
                    <a:pt x="1922652" y="292226"/>
                  </a:lnTo>
                  <a:lnTo>
                    <a:pt x="1922652" y="170814"/>
                  </a:lnTo>
                  <a:lnTo>
                    <a:pt x="1923414" y="123443"/>
                  </a:lnTo>
                  <a:lnTo>
                    <a:pt x="1924939" y="84836"/>
                  </a:lnTo>
                  <a:lnTo>
                    <a:pt x="1919731" y="84836"/>
                  </a:lnTo>
                  <a:lnTo>
                    <a:pt x="1905023" y="126966"/>
                  </a:lnTo>
                  <a:lnTo>
                    <a:pt x="1900809" y="138302"/>
                  </a:lnTo>
                  <a:lnTo>
                    <a:pt x="1834388" y="317245"/>
                  </a:lnTo>
                  <a:lnTo>
                    <a:pt x="1790827" y="317245"/>
                  </a:lnTo>
                  <a:lnTo>
                    <a:pt x="1720977" y="116204"/>
                  </a:lnTo>
                  <a:lnTo>
                    <a:pt x="1717948" y="107727"/>
                  </a:lnTo>
                  <a:lnTo>
                    <a:pt x="1715135" y="99250"/>
                  </a:lnTo>
                  <a:lnTo>
                    <a:pt x="1712511" y="90773"/>
                  </a:lnTo>
                  <a:lnTo>
                    <a:pt x="1710054" y="82295"/>
                  </a:lnTo>
                  <a:lnTo>
                    <a:pt x="1705610" y="82295"/>
                  </a:lnTo>
                  <a:lnTo>
                    <a:pt x="1706683" y="103683"/>
                  </a:lnTo>
                  <a:lnTo>
                    <a:pt x="1707435" y="126904"/>
                  </a:lnTo>
                  <a:lnTo>
                    <a:pt x="1707878" y="151983"/>
                  </a:lnTo>
                  <a:lnTo>
                    <a:pt x="1708023" y="178942"/>
                  </a:lnTo>
                  <a:lnTo>
                    <a:pt x="1708023" y="292988"/>
                  </a:lnTo>
                  <a:lnTo>
                    <a:pt x="1708140" y="301442"/>
                  </a:lnTo>
                  <a:lnTo>
                    <a:pt x="1716786" y="330326"/>
                  </a:lnTo>
                  <a:lnTo>
                    <a:pt x="1720214" y="333501"/>
                  </a:lnTo>
                  <a:lnTo>
                    <a:pt x="1726184" y="336168"/>
                  </a:lnTo>
                  <a:lnTo>
                    <a:pt x="1734819" y="338327"/>
                  </a:lnTo>
                  <a:lnTo>
                    <a:pt x="1734819" y="354711"/>
                  </a:lnTo>
                  <a:lnTo>
                    <a:pt x="1641093" y="354711"/>
                  </a:lnTo>
                  <a:lnTo>
                    <a:pt x="1641093" y="338327"/>
                  </a:lnTo>
                  <a:lnTo>
                    <a:pt x="1647316" y="336676"/>
                  </a:lnTo>
                  <a:lnTo>
                    <a:pt x="1652142" y="334771"/>
                  </a:lnTo>
                  <a:lnTo>
                    <a:pt x="1655699" y="332866"/>
                  </a:lnTo>
                  <a:lnTo>
                    <a:pt x="1659254" y="330834"/>
                  </a:lnTo>
                  <a:lnTo>
                    <a:pt x="1661922" y="328167"/>
                  </a:lnTo>
                  <a:lnTo>
                    <a:pt x="1663700" y="324865"/>
                  </a:lnTo>
                  <a:lnTo>
                    <a:pt x="1665477" y="321563"/>
                  </a:lnTo>
                  <a:lnTo>
                    <a:pt x="1666620" y="317373"/>
                  </a:lnTo>
                  <a:lnTo>
                    <a:pt x="1667002" y="312292"/>
                  </a:lnTo>
                  <a:lnTo>
                    <a:pt x="1667510" y="307213"/>
                  </a:lnTo>
                  <a:lnTo>
                    <a:pt x="1667637" y="300608"/>
                  </a:lnTo>
                  <a:lnTo>
                    <a:pt x="1667637" y="292734"/>
                  </a:lnTo>
                  <a:lnTo>
                    <a:pt x="1667637" y="78358"/>
                  </a:lnTo>
                  <a:lnTo>
                    <a:pt x="1656588" y="38226"/>
                  </a:lnTo>
                  <a:lnTo>
                    <a:pt x="1641093" y="32765"/>
                  </a:lnTo>
                  <a:lnTo>
                    <a:pt x="1641093" y="16382"/>
                  </a:lnTo>
                  <a:close/>
                </a:path>
                <a:path w="4483735" h="461644">
                  <a:moveTo>
                    <a:pt x="686562" y="16382"/>
                  </a:moveTo>
                  <a:lnTo>
                    <a:pt x="978153" y="16382"/>
                  </a:lnTo>
                  <a:lnTo>
                    <a:pt x="978153" y="103377"/>
                  </a:lnTo>
                  <a:lnTo>
                    <a:pt x="944244" y="103377"/>
                  </a:lnTo>
                  <a:lnTo>
                    <a:pt x="942002" y="95543"/>
                  </a:lnTo>
                  <a:lnTo>
                    <a:pt x="940022" y="88804"/>
                  </a:lnTo>
                  <a:lnTo>
                    <a:pt x="938279" y="83161"/>
                  </a:lnTo>
                  <a:lnTo>
                    <a:pt x="936751" y="78612"/>
                  </a:lnTo>
                  <a:lnTo>
                    <a:pt x="934973" y="73278"/>
                  </a:lnTo>
                  <a:lnTo>
                    <a:pt x="923670" y="55752"/>
                  </a:lnTo>
                  <a:lnTo>
                    <a:pt x="921257" y="53339"/>
                  </a:lnTo>
                  <a:lnTo>
                    <a:pt x="918590" y="51307"/>
                  </a:lnTo>
                  <a:lnTo>
                    <a:pt x="915796" y="49911"/>
                  </a:lnTo>
                  <a:lnTo>
                    <a:pt x="912876" y="48387"/>
                  </a:lnTo>
                  <a:lnTo>
                    <a:pt x="909446" y="47243"/>
                  </a:lnTo>
                  <a:lnTo>
                    <a:pt x="905256" y="46481"/>
                  </a:lnTo>
                  <a:lnTo>
                    <a:pt x="901064" y="45719"/>
                  </a:lnTo>
                  <a:lnTo>
                    <a:pt x="895476" y="45338"/>
                  </a:lnTo>
                  <a:lnTo>
                    <a:pt x="888745" y="45338"/>
                  </a:lnTo>
                  <a:lnTo>
                    <a:pt x="870838" y="45338"/>
                  </a:lnTo>
                  <a:lnTo>
                    <a:pt x="870838" y="292480"/>
                  </a:lnTo>
                  <a:lnTo>
                    <a:pt x="870838" y="301243"/>
                  </a:lnTo>
                  <a:lnTo>
                    <a:pt x="871092" y="307848"/>
                  </a:lnTo>
                  <a:lnTo>
                    <a:pt x="871601" y="312419"/>
                  </a:lnTo>
                  <a:lnTo>
                    <a:pt x="872108" y="316991"/>
                  </a:lnTo>
                  <a:lnTo>
                    <a:pt x="872997" y="320675"/>
                  </a:lnTo>
                  <a:lnTo>
                    <a:pt x="874394" y="323468"/>
                  </a:lnTo>
                  <a:lnTo>
                    <a:pt x="875664" y="326263"/>
                  </a:lnTo>
                  <a:lnTo>
                    <a:pt x="877315" y="328549"/>
                  </a:lnTo>
                  <a:lnTo>
                    <a:pt x="879220" y="330200"/>
                  </a:lnTo>
                  <a:lnTo>
                    <a:pt x="881126" y="331977"/>
                  </a:lnTo>
                  <a:lnTo>
                    <a:pt x="883792" y="333501"/>
                  </a:lnTo>
                  <a:lnTo>
                    <a:pt x="887094" y="334899"/>
                  </a:lnTo>
                  <a:lnTo>
                    <a:pt x="890523" y="336295"/>
                  </a:lnTo>
                  <a:lnTo>
                    <a:pt x="895095" y="337438"/>
                  </a:lnTo>
                  <a:lnTo>
                    <a:pt x="900938" y="338327"/>
                  </a:lnTo>
                  <a:lnTo>
                    <a:pt x="900938" y="354711"/>
                  </a:lnTo>
                  <a:lnTo>
                    <a:pt x="764032" y="354711"/>
                  </a:lnTo>
                  <a:lnTo>
                    <a:pt x="764032" y="338327"/>
                  </a:lnTo>
                  <a:lnTo>
                    <a:pt x="771016" y="337184"/>
                  </a:lnTo>
                  <a:lnTo>
                    <a:pt x="776477" y="335661"/>
                  </a:lnTo>
                  <a:lnTo>
                    <a:pt x="780541" y="333755"/>
                  </a:lnTo>
                  <a:lnTo>
                    <a:pt x="784606" y="331850"/>
                  </a:lnTo>
                  <a:lnTo>
                    <a:pt x="787653" y="329183"/>
                  </a:lnTo>
                  <a:lnTo>
                    <a:pt x="789558" y="325627"/>
                  </a:lnTo>
                  <a:lnTo>
                    <a:pt x="791590" y="322199"/>
                  </a:lnTo>
                  <a:lnTo>
                    <a:pt x="792860" y="317753"/>
                  </a:lnTo>
                  <a:lnTo>
                    <a:pt x="793369" y="312419"/>
                  </a:lnTo>
                  <a:lnTo>
                    <a:pt x="793876" y="307086"/>
                  </a:lnTo>
                  <a:lnTo>
                    <a:pt x="794131" y="300354"/>
                  </a:lnTo>
                  <a:lnTo>
                    <a:pt x="794131" y="292480"/>
                  </a:lnTo>
                  <a:lnTo>
                    <a:pt x="794131" y="45338"/>
                  </a:lnTo>
                  <a:lnTo>
                    <a:pt x="774064" y="45338"/>
                  </a:lnTo>
                  <a:lnTo>
                    <a:pt x="764032" y="45338"/>
                  </a:lnTo>
                  <a:lnTo>
                    <a:pt x="756538" y="46608"/>
                  </a:lnTo>
                  <a:lnTo>
                    <a:pt x="751204" y="48894"/>
                  </a:lnTo>
                  <a:lnTo>
                    <a:pt x="745870" y="51180"/>
                  </a:lnTo>
                  <a:lnTo>
                    <a:pt x="741298" y="54863"/>
                  </a:lnTo>
                  <a:lnTo>
                    <a:pt x="737488" y="59816"/>
                  </a:lnTo>
                  <a:lnTo>
                    <a:pt x="733551" y="64769"/>
                  </a:lnTo>
                  <a:lnTo>
                    <a:pt x="730250" y="71374"/>
                  </a:lnTo>
                  <a:lnTo>
                    <a:pt x="727456" y="79755"/>
                  </a:lnTo>
                  <a:lnTo>
                    <a:pt x="724662" y="88011"/>
                  </a:lnTo>
                  <a:lnTo>
                    <a:pt x="722248" y="95884"/>
                  </a:lnTo>
                  <a:lnTo>
                    <a:pt x="720470" y="103377"/>
                  </a:lnTo>
                  <a:lnTo>
                    <a:pt x="686562" y="103377"/>
                  </a:lnTo>
                  <a:lnTo>
                    <a:pt x="686562" y="16382"/>
                  </a:lnTo>
                  <a:close/>
                </a:path>
                <a:path w="4483735" h="461644">
                  <a:moveTo>
                    <a:pt x="346075" y="16382"/>
                  </a:moveTo>
                  <a:lnTo>
                    <a:pt x="476250" y="16382"/>
                  </a:lnTo>
                  <a:lnTo>
                    <a:pt x="476250" y="32765"/>
                  </a:lnTo>
                  <a:lnTo>
                    <a:pt x="469391" y="34543"/>
                  </a:lnTo>
                  <a:lnTo>
                    <a:pt x="464438" y="36575"/>
                  </a:lnTo>
                  <a:lnTo>
                    <a:pt x="461263" y="38607"/>
                  </a:lnTo>
                  <a:lnTo>
                    <a:pt x="457962" y="40639"/>
                  </a:lnTo>
                  <a:lnTo>
                    <a:pt x="455548" y="43179"/>
                  </a:lnTo>
                  <a:lnTo>
                    <a:pt x="453897" y="46100"/>
                  </a:lnTo>
                  <a:lnTo>
                    <a:pt x="452246" y="49149"/>
                  </a:lnTo>
                  <a:lnTo>
                    <a:pt x="451103" y="52958"/>
                  </a:lnTo>
                  <a:lnTo>
                    <a:pt x="450469" y="57784"/>
                  </a:lnTo>
                  <a:lnTo>
                    <a:pt x="449833" y="62611"/>
                  </a:lnTo>
                  <a:lnTo>
                    <a:pt x="449452" y="69595"/>
                  </a:lnTo>
                  <a:lnTo>
                    <a:pt x="449452" y="78866"/>
                  </a:lnTo>
                  <a:lnTo>
                    <a:pt x="449452" y="242442"/>
                  </a:lnTo>
                  <a:lnTo>
                    <a:pt x="453366" y="285865"/>
                  </a:lnTo>
                  <a:lnTo>
                    <a:pt x="473672" y="320012"/>
                  </a:lnTo>
                  <a:lnTo>
                    <a:pt x="509142" y="329564"/>
                  </a:lnTo>
                  <a:lnTo>
                    <a:pt x="521001" y="328941"/>
                  </a:lnTo>
                  <a:lnTo>
                    <a:pt x="557418" y="307292"/>
                  </a:lnTo>
                  <a:lnTo>
                    <a:pt x="568086" y="268382"/>
                  </a:lnTo>
                  <a:lnTo>
                    <a:pt x="569340" y="236727"/>
                  </a:lnTo>
                  <a:lnTo>
                    <a:pt x="569340" y="78612"/>
                  </a:lnTo>
                  <a:lnTo>
                    <a:pt x="561466" y="40893"/>
                  </a:lnTo>
                  <a:lnTo>
                    <a:pt x="543051" y="32765"/>
                  </a:lnTo>
                  <a:lnTo>
                    <a:pt x="543051" y="16382"/>
                  </a:lnTo>
                  <a:lnTo>
                    <a:pt x="652144" y="16382"/>
                  </a:lnTo>
                  <a:lnTo>
                    <a:pt x="652144" y="32765"/>
                  </a:lnTo>
                  <a:lnTo>
                    <a:pt x="646176" y="34416"/>
                  </a:lnTo>
                  <a:lnTo>
                    <a:pt x="641476" y="36194"/>
                  </a:lnTo>
                  <a:lnTo>
                    <a:pt x="638047" y="38100"/>
                  </a:lnTo>
                  <a:lnTo>
                    <a:pt x="634491" y="40004"/>
                  </a:lnTo>
                  <a:lnTo>
                    <a:pt x="631951" y="42671"/>
                  </a:lnTo>
                  <a:lnTo>
                    <a:pt x="625856" y="70612"/>
                  </a:lnTo>
                  <a:lnTo>
                    <a:pt x="625856" y="78612"/>
                  </a:lnTo>
                  <a:lnTo>
                    <a:pt x="625856" y="233425"/>
                  </a:lnTo>
                  <a:lnTo>
                    <a:pt x="623069" y="273931"/>
                  </a:lnTo>
                  <a:lnTo>
                    <a:pt x="610419" y="312203"/>
                  </a:lnTo>
                  <a:lnTo>
                    <a:pt x="579627" y="342518"/>
                  </a:lnTo>
                  <a:lnTo>
                    <a:pt x="534902" y="356504"/>
                  </a:lnTo>
                  <a:lnTo>
                    <a:pt x="501522" y="358648"/>
                  </a:lnTo>
                  <a:lnTo>
                    <a:pt x="484590" y="358193"/>
                  </a:lnTo>
                  <a:lnTo>
                    <a:pt x="441959" y="351281"/>
                  </a:lnTo>
                  <a:lnTo>
                    <a:pt x="402463" y="329311"/>
                  </a:lnTo>
                  <a:lnTo>
                    <a:pt x="379983" y="293496"/>
                  </a:lnTo>
                  <a:lnTo>
                    <a:pt x="373072" y="255027"/>
                  </a:lnTo>
                  <a:lnTo>
                    <a:pt x="372617" y="239140"/>
                  </a:lnTo>
                  <a:lnTo>
                    <a:pt x="372617" y="78866"/>
                  </a:lnTo>
                  <a:lnTo>
                    <a:pt x="372617" y="71119"/>
                  </a:lnTo>
                  <a:lnTo>
                    <a:pt x="372363" y="64515"/>
                  </a:lnTo>
                  <a:lnTo>
                    <a:pt x="371982" y="59308"/>
                  </a:lnTo>
                  <a:lnTo>
                    <a:pt x="371601" y="53975"/>
                  </a:lnTo>
                  <a:lnTo>
                    <a:pt x="360806" y="38353"/>
                  </a:lnTo>
                  <a:lnTo>
                    <a:pt x="357250" y="36321"/>
                  </a:lnTo>
                  <a:lnTo>
                    <a:pt x="352425" y="34416"/>
                  </a:lnTo>
                  <a:lnTo>
                    <a:pt x="346075" y="32765"/>
                  </a:lnTo>
                  <a:lnTo>
                    <a:pt x="346075" y="16382"/>
                  </a:lnTo>
                  <a:close/>
                </a:path>
                <a:path w="4483735" h="461644">
                  <a:moveTo>
                    <a:pt x="3776599" y="14604"/>
                  </a:moveTo>
                  <a:lnTo>
                    <a:pt x="3842766" y="14604"/>
                  </a:lnTo>
                  <a:lnTo>
                    <a:pt x="3924554" y="292226"/>
                  </a:lnTo>
                  <a:lnTo>
                    <a:pt x="3927143" y="300819"/>
                  </a:lnTo>
                  <a:lnTo>
                    <a:pt x="3943350" y="331215"/>
                  </a:lnTo>
                  <a:lnTo>
                    <a:pt x="3947287" y="334390"/>
                  </a:lnTo>
                  <a:lnTo>
                    <a:pt x="3952875" y="336803"/>
                  </a:lnTo>
                  <a:lnTo>
                    <a:pt x="3959987" y="338327"/>
                  </a:lnTo>
                  <a:lnTo>
                    <a:pt x="3959987" y="354711"/>
                  </a:lnTo>
                  <a:lnTo>
                    <a:pt x="3823207" y="354711"/>
                  </a:lnTo>
                  <a:lnTo>
                    <a:pt x="3823207" y="338327"/>
                  </a:lnTo>
                  <a:lnTo>
                    <a:pt x="3831716" y="337312"/>
                  </a:lnTo>
                  <a:lnTo>
                    <a:pt x="3838193" y="334899"/>
                  </a:lnTo>
                  <a:lnTo>
                    <a:pt x="3842257" y="331088"/>
                  </a:lnTo>
                  <a:lnTo>
                    <a:pt x="3846449" y="327278"/>
                  </a:lnTo>
                  <a:lnTo>
                    <a:pt x="3848480" y="321944"/>
                  </a:lnTo>
                  <a:lnTo>
                    <a:pt x="3848480" y="314959"/>
                  </a:lnTo>
                  <a:lnTo>
                    <a:pt x="3848480" y="309879"/>
                  </a:lnTo>
                  <a:lnTo>
                    <a:pt x="3847845" y="304164"/>
                  </a:lnTo>
                  <a:lnTo>
                    <a:pt x="3846703" y="297941"/>
                  </a:lnTo>
                  <a:lnTo>
                    <a:pt x="3845560" y="291591"/>
                  </a:lnTo>
                  <a:lnTo>
                    <a:pt x="3843654" y="283717"/>
                  </a:lnTo>
                  <a:lnTo>
                    <a:pt x="3840988" y="274065"/>
                  </a:lnTo>
                  <a:lnTo>
                    <a:pt x="3834384" y="249808"/>
                  </a:lnTo>
                  <a:lnTo>
                    <a:pt x="3728466" y="249808"/>
                  </a:lnTo>
                  <a:lnTo>
                    <a:pt x="3720338" y="273430"/>
                  </a:lnTo>
                  <a:lnTo>
                    <a:pt x="3718052" y="280034"/>
                  </a:lnTo>
                  <a:lnTo>
                    <a:pt x="3716147" y="286384"/>
                  </a:lnTo>
                  <a:lnTo>
                    <a:pt x="3714623" y="292607"/>
                  </a:lnTo>
                  <a:lnTo>
                    <a:pt x="3713099" y="298830"/>
                  </a:lnTo>
                  <a:lnTo>
                    <a:pt x="3712464" y="305307"/>
                  </a:lnTo>
                  <a:lnTo>
                    <a:pt x="3712464" y="312292"/>
                  </a:lnTo>
                  <a:lnTo>
                    <a:pt x="3714063" y="323004"/>
                  </a:lnTo>
                  <a:lnTo>
                    <a:pt x="3718877" y="330930"/>
                  </a:lnTo>
                  <a:lnTo>
                    <a:pt x="3726930" y="336045"/>
                  </a:lnTo>
                  <a:lnTo>
                    <a:pt x="3738244" y="338327"/>
                  </a:lnTo>
                  <a:lnTo>
                    <a:pt x="3738244" y="354711"/>
                  </a:lnTo>
                  <a:lnTo>
                    <a:pt x="3632327" y="354711"/>
                  </a:lnTo>
                  <a:lnTo>
                    <a:pt x="3632327" y="338327"/>
                  </a:lnTo>
                  <a:lnTo>
                    <a:pt x="3638550" y="337692"/>
                  </a:lnTo>
                  <a:lnTo>
                    <a:pt x="3643884" y="335533"/>
                  </a:lnTo>
                  <a:lnTo>
                    <a:pt x="3648455" y="331850"/>
                  </a:lnTo>
                  <a:lnTo>
                    <a:pt x="3653154" y="328167"/>
                  </a:lnTo>
                  <a:lnTo>
                    <a:pt x="3657345" y="323214"/>
                  </a:lnTo>
                  <a:lnTo>
                    <a:pt x="3673220" y="289940"/>
                  </a:lnTo>
                  <a:lnTo>
                    <a:pt x="3776599" y="14604"/>
                  </a:lnTo>
                  <a:close/>
                </a:path>
                <a:path w="4483735" h="461644">
                  <a:moveTo>
                    <a:pt x="4392041" y="12445"/>
                  </a:moveTo>
                  <a:lnTo>
                    <a:pt x="4434205" y="14731"/>
                  </a:lnTo>
                  <a:lnTo>
                    <a:pt x="4480052" y="23113"/>
                  </a:lnTo>
                  <a:lnTo>
                    <a:pt x="4480052" y="94995"/>
                  </a:lnTo>
                  <a:lnTo>
                    <a:pt x="4446143" y="94995"/>
                  </a:lnTo>
                  <a:lnTo>
                    <a:pt x="4443597" y="85687"/>
                  </a:lnTo>
                  <a:lnTo>
                    <a:pt x="4440729" y="77390"/>
                  </a:lnTo>
                  <a:lnTo>
                    <a:pt x="4415917" y="46862"/>
                  </a:lnTo>
                  <a:lnTo>
                    <a:pt x="4388358" y="41401"/>
                  </a:lnTo>
                  <a:lnTo>
                    <a:pt x="4381480" y="41711"/>
                  </a:lnTo>
                  <a:lnTo>
                    <a:pt x="4345432" y="61087"/>
                  </a:lnTo>
                  <a:lnTo>
                    <a:pt x="4339082" y="75564"/>
                  </a:lnTo>
                  <a:lnTo>
                    <a:pt x="4339082" y="84836"/>
                  </a:lnTo>
                  <a:lnTo>
                    <a:pt x="4357243" y="125229"/>
                  </a:lnTo>
                  <a:lnTo>
                    <a:pt x="4389699" y="146929"/>
                  </a:lnTo>
                  <a:lnTo>
                    <a:pt x="4401439" y="153162"/>
                  </a:lnTo>
                  <a:lnTo>
                    <a:pt x="4415869" y="161041"/>
                  </a:lnTo>
                  <a:lnTo>
                    <a:pt x="4449445" y="184276"/>
                  </a:lnTo>
                  <a:lnTo>
                    <a:pt x="4475226" y="217550"/>
                  </a:lnTo>
                  <a:lnTo>
                    <a:pt x="4483481" y="259206"/>
                  </a:lnTo>
                  <a:lnTo>
                    <a:pt x="4482599" y="273946"/>
                  </a:lnTo>
                  <a:lnTo>
                    <a:pt x="4469384" y="312165"/>
                  </a:lnTo>
                  <a:lnTo>
                    <a:pt x="4440951" y="339937"/>
                  </a:lnTo>
                  <a:lnTo>
                    <a:pt x="4399089" y="355615"/>
                  </a:lnTo>
                  <a:lnTo>
                    <a:pt x="4365752" y="358648"/>
                  </a:lnTo>
                  <a:lnTo>
                    <a:pt x="4353036" y="358459"/>
                  </a:lnTo>
                  <a:lnTo>
                    <a:pt x="4313174" y="355726"/>
                  </a:lnTo>
                  <a:lnTo>
                    <a:pt x="4273954" y="350047"/>
                  </a:lnTo>
                  <a:lnTo>
                    <a:pt x="4261739" y="347471"/>
                  </a:lnTo>
                  <a:lnTo>
                    <a:pt x="4261739" y="271144"/>
                  </a:lnTo>
                  <a:lnTo>
                    <a:pt x="4295648" y="271144"/>
                  </a:lnTo>
                  <a:lnTo>
                    <a:pt x="4299293" y="284958"/>
                  </a:lnTo>
                  <a:lnTo>
                    <a:pt x="4303950" y="296878"/>
                  </a:lnTo>
                  <a:lnTo>
                    <a:pt x="4334240" y="325945"/>
                  </a:lnTo>
                  <a:lnTo>
                    <a:pt x="4358894" y="329564"/>
                  </a:lnTo>
                  <a:lnTo>
                    <a:pt x="4366019" y="329255"/>
                  </a:lnTo>
                  <a:lnTo>
                    <a:pt x="4403852" y="308737"/>
                  </a:lnTo>
                  <a:lnTo>
                    <a:pt x="4410837" y="281050"/>
                  </a:lnTo>
                  <a:lnTo>
                    <a:pt x="4410499" y="273597"/>
                  </a:lnTo>
                  <a:lnTo>
                    <a:pt x="4392765" y="238111"/>
                  </a:lnTo>
                  <a:lnTo>
                    <a:pt x="4351655" y="211454"/>
                  </a:lnTo>
                  <a:lnTo>
                    <a:pt x="4342251" y="206551"/>
                  </a:lnTo>
                  <a:lnTo>
                    <a:pt x="4333287" y="201564"/>
                  </a:lnTo>
                  <a:lnTo>
                    <a:pt x="4295870" y="174547"/>
                  </a:lnTo>
                  <a:lnTo>
                    <a:pt x="4273042" y="141096"/>
                  </a:lnTo>
                  <a:lnTo>
                    <a:pt x="4266945" y="107568"/>
                  </a:lnTo>
                  <a:lnTo>
                    <a:pt x="4267896" y="92900"/>
                  </a:lnTo>
                  <a:lnTo>
                    <a:pt x="4282059" y="55752"/>
                  </a:lnTo>
                  <a:lnTo>
                    <a:pt x="4312294" y="29660"/>
                  </a:lnTo>
                  <a:lnTo>
                    <a:pt x="4356655" y="15208"/>
                  </a:lnTo>
                  <a:lnTo>
                    <a:pt x="4373770" y="13136"/>
                  </a:lnTo>
                  <a:lnTo>
                    <a:pt x="4392041" y="12445"/>
                  </a:lnTo>
                  <a:close/>
                </a:path>
                <a:path w="4483735" h="461644">
                  <a:moveTo>
                    <a:pt x="3477260" y="12445"/>
                  </a:moveTo>
                  <a:lnTo>
                    <a:pt x="3542125" y="23050"/>
                  </a:lnTo>
                  <a:lnTo>
                    <a:pt x="3588512" y="54990"/>
                  </a:lnTo>
                  <a:lnTo>
                    <a:pt x="3616404" y="107775"/>
                  </a:lnTo>
                  <a:lnTo>
                    <a:pt x="3625723" y="181228"/>
                  </a:lnTo>
                  <a:lnTo>
                    <a:pt x="3625032" y="203827"/>
                  </a:lnTo>
                  <a:lnTo>
                    <a:pt x="3619507" y="244022"/>
                  </a:lnTo>
                  <a:lnTo>
                    <a:pt x="3601323" y="292179"/>
                  </a:lnTo>
                  <a:lnTo>
                    <a:pt x="3572633" y="326788"/>
                  </a:lnTo>
                  <a:lnTo>
                    <a:pt x="3534664" y="348488"/>
                  </a:lnTo>
                  <a:lnTo>
                    <a:pt x="3488336" y="358007"/>
                  </a:lnTo>
                  <a:lnTo>
                    <a:pt x="3471291" y="358648"/>
                  </a:lnTo>
                  <a:lnTo>
                    <a:pt x="3437149" y="355981"/>
                  </a:lnTo>
                  <a:lnTo>
                    <a:pt x="3382440" y="334645"/>
                  </a:lnTo>
                  <a:lnTo>
                    <a:pt x="3345941" y="291996"/>
                  </a:lnTo>
                  <a:lnTo>
                    <a:pt x="3327654" y="228179"/>
                  </a:lnTo>
                  <a:lnTo>
                    <a:pt x="3325367" y="188340"/>
                  </a:lnTo>
                  <a:lnTo>
                    <a:pt x="3326465" y="161528"/>
                  </a:lnTo>
                  <a:lnTo>
                    <a:pt x="3335279" y="113903"/>
                  </a:lnTo>
                  <a:lnTo>
                    <a:pt x="3352927" y="74543"/>
                  </a:lnTo>
                  <a:lnTo>
                    <a:pt x="3379025" y="44495"/>
                  </a:lnTo>
                  <a:lnTo>
                    <a:pt x="3413269" y="24018"/>
                  </a:lnTo>
                  <a:lnTo>
                    <a:pt x="3454278" y="13731"/>
                  </a:lnTo>
                  <a:lnTo>
                    <a:pt x="3477260" y="12445"/>
                  </a:lnTo>
                  <a:close/>
                </a:path>
                <a:path w="4483735" h="461644">
                  <a:moveTo>
                    <a:pt x="3155568" y="12445"/>
                  </a:moveTo>
                  <a:lnTo>
                    <a:pt x="3182145" y="13257"/>
                  </a:lnTo>
                  <a:lnTo>
                    <a:pt x="3207591" y="15700"/>
                  </a:lnTo>
                  <a:lnTo>
                    <a:pt x="3231917" y="19786"/>
                  </a:lnTo>
                  <a:lnTo>
                    <a:pt x="3255137" y="25526"/>
                  </a:lnTo>
                  <a:lnTo>
                    <a:pt x="3255137" y="95884"/>
                  </a:lnTo>
                  <a:lnTo>
                    <a:pt x="3221228" y="95884"/>
                  </a:lnTo>
                  <a:lnTo>
                    <a:pt x="3218273" y="86098"/>
                  </a:lnTo>
                  <a:lnTo>
                    <a:pt x="3215116" y="77501"/>
                  </a:lnTo>
                  <a:lnTo>
                    <a:pt x="3189351" y="46989"/>
                  </a:lnTo>
                  <a:lnTo>
                    <a:pt x="3159760" y="41401"/>
                  </a:lnTo>
                  <a:lnTo>
                    <a:pt x="3147829" y="42350"/>
                  </a:lnTo>
                  <a:lnTo>
                    <a:pt x="3107467" y="65012"/>
                  </a:lnTo>
                  <a:lnTo>
                    <a:pt x="3086607" y="104266"/>
                  </a:lnTo>
                  <a:lnTo>
                    <a:pt x="3076374" y="163274"/>
                  </a:lnTo>
                  <a:lnTo>
                    <a:pt x="3075686" y="187325"/>
                  </a:lnTo>
                  <a:lnTo>
                    <a:pt x="3076158" y="208307"/>
                  </a:lnTo>
                  <a:lnTo>
                    <a:pt x="3083052" y="262636"/>
                  </a:lnTo>
                  <a:lnTo>
                    <a:pt x="3098357" y="302373"/>
                  </a:lnTo>
                  <a:lnTo>
                    <a:pt x="3131818" y="328469"/>
                  </a:lnTo>
                  <a:lnTo>
                    <a:pt x="3142361" y="329564"/>
                  </a:lnTo>
                  <a:lnTo>
                    <a:pt x="3152580" y="328755"/>
                  </a:lnTo>
                  <a:lnTo>
                    <a:pt x="3182445" y="299751"/>
                  </a:lnTo>
                  <a:lnTo>
                    <a:pt x="3184959" y="256940"/>
                  </a:lnTo>
                  <a:lnTo>
                    <a:pt x="3173094" y="220344"/>
                  </a:lnTo>
                  <a:lnTo>
                    <a:pt x="3170301" y="218693"/>
                  </a:lnTo>
                  <a:lnTo>
                    <a:pt x="3165348" y="216788"/>
                  </a:lnTo>
                  <a:lnTo>
                    <a:pt x="3158236" y="214629"/>
                  </a:lnTo>
                  <a:lnTo>
                    <a:pt x="3158236" y="198246"/>
                  </a:lnTo>
                  <a:lnTo>
                    <a:pt x="3285109" y="198246"/>
                  </a:lnTo>
                  <a:lnTo>
                    <a:pt x="3285109" y="214629"/>
                  </a:lnTo>
                  <a:lnTo>
                    <a:pt x="3276854" y="217169"/>
                  </a:lnTo>
                  <a:lnTo>
                    <a:pt x="3271266" y="219963"/>
                  </a:lnTo>
                  <a:lnTo>
                    <a:pt x="3268344" y="223012"/>
                  </a:lnTo>
                  <a:lnTo>
                    <a:pt x="3265297" y="226187"/>
                  </a:lnTo>
                  <a:lnTo>
                    <a:pt x="3263265" y="230377"/>
                  </a:lnTo>
                  <a:lnTo>
                    <a:pt x="3262249" y="235584"/>
                  </a:lnTo>
                  <a:lnTo>
                    <a:pt x="3261105" y="240791"/>
                  </a:lnTo>
                  <a:lnTo>
                    <a:pt x="3260598" y="248030"/>
                  </a:lnTo>
                  <a:lnTo>
                    <a:pt x="3260598" y="257555"/>
                  </a:lnTo>
                  <a:lnTo>
                    <a:pt x="3260598" y="350900"/>
                  </a:lnTo>
                  <a:lnTo>
                    <a:pt x="3224911" y="358393"/>
                  </a:lnTo>
                  <a:lnTo>
                    <a:pt x="3208019" y="340487"/>
                  </a:lnTo>
                  <a:lnTo>
                    <a:pt x="3192783" y="348414"/>
                  </a:lnTo>
                  <a:lnTo>
                    <a:pt x="3176428" y="354091"/>
                  </a:lnTo>
                  <a:lnTo>
                    <a:pt x="3158978" y="357506"/>
                  </a:lnTo>
                  <a:lnTo>
                    <a:pt x="3140455" y="358648"/>
                  </a:lnTo>
                  <a:lnTo>
                    <a:pt x="3106568" y="356004"/>
                  </a:lnTo>
                  <a:lnTo>
                    <a:pt x="3052605" y="334859"/>
                  </a:lnTo>
                  <a:lnTo>
                    <a:pt x="3016930" y="292496"/>
                  </a:lnTo>
                  <a:lnTo>
                    <a:pt x="2999162" y="228488"/>
                  </a:lnTo>
                  <a:lnTo>
                    <a:pt x="2996945" y="188340"/>
                  </a:lnTo>
                  <a:lnTo>
                    <a:pt x="2997731" y="166510"/>
                  </a:lnTo>
                  <a:lnTo>
                    <a:pt x="3004018" y="126851"/>
                  </a:lnTo>
                  <a:lnTo>
                    <a:pt x="3024679" y="78041"/>
                  </a:lnTo>
                  <a:lnTo>
                    <a:pt x="3056221" y="43441"/>
                  </a:lnTo>
                  <a:lnTo>
                    <a:pt x="3095243" y="22225"/>
                  </a:lnTo>
                  <a:lnTo>
                    <a:pt x="3139713" y="13063"/>
                  </a:lnTo>
                  <a:lnTo>
                    <a:pt x="3155568" y="12445"/>
                  </a:lnTo>
                  <a:close/>
                </a:path>
                <a:path w="4483735" h="461644">
                  <a:moveTo>
                    <a:pt x="2491613" y="12445"/>
                  </a:moveTo>
                  <a:lnTo>
                    <a:pt x="2533777" y="14731"/>
                  </a:lnTo>
                  <a:lnTo>
                    <a:pt x="2579624" y="23113"/>
                  </a:lnTo>
                  <a:lnTo>
                    <a:pt x="2579624" y="94995"/>
                  </a:lnTo>
                  <a:lnTo>
                    <a:pt x="2545715" y="94995"/>
                  </a:lnTo>
                  <a:lnTo>
                    <a:pt x="2543169" y="85687"/>
                  </a:lnTo>
                  <a:lnTo>
                    <a:pt x="2540301" y="77390"/>
                  </a:lnTo>
                  <a:lnTo>
                    <a:pt x="2515489" y="46862"/>
                  </a:lnTo>
                  <a:lnTo>
                    <a:pt x="2487929" y="41401"/>
                  </a:lnTo>
                  <a:lnTo>
                    <a:pt x="2481052" y="41711"/>
                  </a:lnTo>
                  <a:lnTo>
                    <a:pt x="2445004" y="61087"/>
                  </a:lnTo>
                  <a:lnTo>
                    <a:pt x="2438654" y="75564"/>
                  </a:lnTo>
                  <a:lnTo>
                    <a:pt x="2438654" y="84836"/>
                  </a:lnTo>
                  <a:lnTo>
                    <a:pt x="2456815" y="125229"/>
                  </a:lnTo>
                  <a:lnTo>
                    <a:pt x="2489271" y="146929"/>
                  </a:lnTo>
                  <a:lnTo>
                    <a:pt x="2501011" y="153162"/>
                  </a:lnTo>
                  <a:lnTo>
                    <a:pt x="2515441" y="161041"/>
                  </a:lnTo>
                  <a:lnTo>
                    <a:pt x="2549016" y="184276"/>
                  </a:lnTo>
                  <a:lnTo>
                    <a:pt x="2574798" y="217550"/>
                  </a:lnTo>
                  <a:lnTo>
                    <a:pt x="2583053" y="259206"/>
                  </a:lnTo>
                  <a:lnTo>
                    <a:pt x="2582171" y="273946"/>
                  </a:lnTo>
                  <a:lnTo>
                    <a:pt x="2568955" y="312165"/>
                  </a:lnTo>
                  <a:lnTo>
                    <a:pt x="2540523" y="339937"/>
                  </a:lnTo>
                  <a:lnTo>
                    <a:pt x="2498661" y="355615"/>
                  </a:lnTo>
                  <a:lnTo>
                    <a:pt x="2465324" y="358648"/>
                  </a:lnTo>
                  <a:lnTo>
                    <a:pt x="2452608" y="358459"/>
                  </a:lnTo>
                  <a:lnTo>
                    <a:pt x="2412745" y="355726"/>
                  </a:lnTo>
                  <a:lnTo>
                    <a:pt x="2373526" y="350047"/>
                  </a:lnTo>
                  <a:lnTo>
                    <a:pt x="2361311" y="347471"/>
                  </a:lnTo>
                  <a:lnTo>
                    <a:pt x="2361311" y="271144"/>
                  </a:lnTo>
                  <a:lnTo>
                    <a:pt x="2395219" y="271144"/>
                  </a:lnTo>
                  <a:lnTo>
                    <a:pt x="2398865" y="284958"/>
                  </a:lnTo>
                  <a:lnTo>
                    <a:pt x="2403522" y="296878"/>
                  </a:lnTo>
                  <a:lnTo>
                    <a:pt x="2433812" y="325945"/>
                  </a:lnTo>
                  <a:lnTo>
                    <a:pt x="2458466" y="329564"/>
                  </a:lnTo>
                  <a:lnTo>
                    <a:pt x="2465591" y="329255"/>
                  </a:lnTo>
                  <a:lnTo>
                    <a:pt x="2503424" y="308737"/>
                  </a:lnTo>
                  <a:lnTo>
                    <a:pt x="2510536" y="281050"/>
                  </a:lnTo>
                  <a:lnTo>
                    <a:pt x="2510178" y="273597"/>
                  </a:lnTo>
                  <a:lnTo>
                    <a:pt x="2492337" y="238111"/>
                  </a:lnTo>
                  <a:lnTo>
                    <a:pt x="2451227" y="211454"/>
                  </a:lnTo>
                  <a:lnTo>
                    <a:pt x="2441823" y="206551"/>
                  </a:lnTo>
                  <a:lnTo>
                    <a:pt x="2432859" y="201564"/>
                  </a:lnTo>
                  <a:lnTo>
                    <a:pt x="2395442" y="174547"/>
                  </a:lnTo>
                  <a:lnTo>
                    <a:pt x="2372614" y="141096"/>
                  </a:lnTo>
                  <a:lnTo>
                    <a:pt x="2366517" y="107568"/>
                  </a:lnTo>
                  <a:lnTo>
                    <a:pt x="2367468" y="92900"/>
                  </a:lnTo>
                  <a:lnTo>
                    <a:pt x="2381630" y="55752"/>
                  </a:lnTo>
                  <a:lnTo>
                    <a:pt x="2411866" y="29660"/>
                  </a:lnTo>
                  <a:lnTo>
                    <a:pt x="2456227" y="15208"/>
                  </a:lnTo>
                  <a:lnTo>
                    <a:pt x="2473342" y="13136"/>
                  </a:lnTo>
                  <a:lnTo>
                    <a:pt x="2491613" y="12445"/>
                  </a:lnTo>
                  <a:close/>
                </a:path>
                <a:path w="4483735" h="461644">
                  <a:moveTo>
                    <a:pt x="1442719" y="12445"/>
                  </a:moveTo>
                  <a:lnTo>
                    <a:pt x="1507585" y="23050"/>
                  </a:lnTo>
                  <a:lnTo>
                    <a:pt x="1553972" y="54990"/>
                  </a:lnTo>
                  <a:lnTo>
                    <a:pt x="1581864" y="107775"/>
                  </a:lnTo>
                  <a:lnTo>
                    <a:pt x="1591182" y="181228"/>
                  </a:lnTo>
                  <a:lnTo>
                    <a:pt x="1590492" y="203827"/>
                  </a:lnTo>
                  <a:lnTo>
                    <a:pt x="1584967" y="244022"/>
                  </a:lnTo>
                  <a:lnTo>
                    <a:pt x="1566783" y="292179"/>
                  </a:lnTo>
                  <a:lnTo>
                    <a:pt x="1538093" y="326788"/>
                  </a:lnTo>
                  <a:lnTo>
                    <a:pt x="1500124" y="348488"/>
                  </a:lnTo>
                  <a:lnTo>
                    <a:pt x="1453796" y="358007"/>
                  </a:lnTo>
                  <a:lnTo>
                    <a:pt x="1436751" y="358648"/>
                  </a:lnTo>
                  <a:lnTo>
                    <a:pt x="1402609" y="355981"/>
                  </a:lnTo>
                  <a:lnTo>
                    <a:pt x="1347900" y="334645"/>
                  </a:lnTo>
                  <a:lnTo>
                    <a:pt x="1311402" y="291996"/>
                  </a:lnTo>
                  <a:lnTo>
                    <a:pt x="1293114" y="228179"/>
                  </a:lnTo>
                  <a:lnTo>
                    <a:pt x="1290827" y="188340"/>
                  </a:lnTo>
                  <a:lnTo>
                    <a:pt x="1291925" y="161528"/>
                  </a:lnTo>
                  <a:lnTo>
                    <a:pt x="1300739" y="113903"/>
                  </a:lnTo>
                  <a:lnTo>
                    <a:pt x="1318387" y="74543"/>
                  </a:lnTo>
                  <a:lnTo>
                    <a:pt x="1344485" y="44495"/>
                  </a:lnTo>
                  <a:lnTo>
                    <a:pt x="1378729" y="24018"/>
                  </a:lnTo>
                  <a:lnTo>
                    <a:pt x="1419738" y="13731"/>
                  </a:lnTo>
                  <a:lnTo>
                    <a:pt x="1442719" y="12445"/>
                  </a:lnTo>
                  <a:close/>
                </a:path>
                <a:path w="4483735" h="461644">
                  <a:moveTo>
                    <a:pt x="1163192" y="12445"/>
                  </a:moveTo>
                  <a:lnTo>
                    <a:pt x="1208532" y="15112"/>
                  </a:lnTo>
                  <a:lnTo>
                    <a:pt x="1250950" y="24129"/>
                  </a:lnTo>
                  <a:lnTo>
                    <a:pt x="1250950" y="95884"/>
                  </a:lnTo>
                  <a:lnTo>
                    <a:pt x="1217167" y="95884"/>
                  </a:lnTo>
                  <a:lnTo>
                    <a:pt x="1213784" y="82811"/>
                  </a:lnTo>
                  <a:lnTo>
                    <a:pt x="1209532" y="71596"/>
                  </a:lnTo>
                  <a:lnTo>
                    <a:pt x="1174619" y="42235"/>
                  </a:lnTo>
                  <a:lnTo>
                    <a:pt x="1164716" y="41401"/>
                  </a:lnTo>
                  <a:lnTo>
                    <a:pt x="1146305" y="43757"/>
                  </a:lnTo>
                  <a:lnTo>
                    <a:pt x="1105408" y="78993"/>
                  </a:lnTo>
                  <a:lnTo>
                    <a:pt x="1090374" y="125587"/>
                  </a:lnTo>
                  <a:lnTo>
                    <a:pt x="1085341" y="190373"/>
                  </a:lnTo>
                  <a:lnTo>
                    <a:pt x="1086504" y="222589"/>
                  </a:lnTo>
                  <a:lnTo>
                    <a:pt x="1095736" y="274544"/>
                  </a:lnTo>
                  <a:lnTo>
                    <a:pt x="1113972" y="309741"/>
                  </a:lnTo>
                  <a:lnTo>
                    <a:pt x="1157477" y="329564"/>
                  </a:lnTo>
                  <a:lnTo>
                    <a:pt x="1166117" y="329185"/>
                  </a:lnTo>
                  <a:lnTo>
                    <a:pt x="1201515" y="311023"/>
                  </a:lnTo>
                  <a:lnTo>
                    <a:pt x="1217040" y="271144"/>
                  </a:lnTo>
                  <a:lnTo>
                    <a:pt x="1250950" y="271144"/>
                  </a:lnTo>
                  <a:lnTo>
                    <a:pt x="1250950" y="346201"/>
                  </a:lnTo>
                  <a:lnTo>
                    <a:pt x="1237616" y="349224"/>
                  </a:lnTo>
                  <a:lnTo>
                    <a:pt x="1189735" y="356933"/>
                  </a:lnTo>
                  <a:lnTo>
                    <a:pt x="1154302" y="358648"/>
                  </a:lnTo>
                  <a:lnTo>
                    <a:pt x="1129680" y="357481"/>
                  </a:lnTo>
                  <a:lnTo>
                    <a:pt x="1087580" y="348146"/>
                  </a:lnTo>
                  <a:lnTo>
                    <a:pt x="1041812" y="316722"/>
                  </a:lnTo>
                  <a:lnTo>
                    <a:pt x="1022095" y="283844"/>
                  </a:lnTo>
                  <a:lnTo>
                    <a:pt x="1010491" y="241347"/>
                  </a:lnTo>
                  <a:lnTo>
                    <a:pt x="1006601" y="188849"/>
                  </a:lnTo>
                  <a:lnTo>
                    <a:pt x="1007743" y="162849"/>
                  </a:lnTo>
                  <a:lnTo>
                    <a:pt x="1016835" y="116089"/>
                  </a:lnTo>
                  <a:lnTo>
                    <a:pt x="1034978" y="76612"/>
                  </a:lnTo>
                  <a:lnTo>
                    <a:pt x="1061839" y="45942"/>
                  </a:lnTo>
                  <a:lnTo>
                    <a:pt x="1097059" y="24608"/>
                  </a:lnTo>
                  <a:lnTo>
                    <a:pt x="1139402" y="13801"/>
                  </a:lnTo>
                  <a:lnTo>
                    <a:pt x="1163192" y="12445"/>
                  </a:lnTo>
                  <a:close/>
                </a:path>
                <a:path w="4483735" h="461644">
                  <a:moveTo>
                    <a:pt x="151891" y="12445"/>
                  </a:moveTo>
                  <a:lnTo>
                    <a:pt x="216757" y="23050"/>
                  </a:lnTo>
                  <a:lnTo>
                    <a:pt x="263144" y="54990"/>
                  </a:lnTo>
                  <a:lnTo>
                    <a:pt x="291036" y="107775"/>
                  </a:lnTo>
                  <a:lnTo>
                    <a:pt x="300354" y="181228"/>
                  </a:lnTo>
                  <a:lnTo>
                    <a:pt x="299664" y="203827"/>
                  </a:lnTo>
                  <a:lnTo>
                    <a:pt x="294139" y="244022"/>
                  </a:lnTo>
                  <a:lnTo>
                    <a:pt x="275955" y="292179"/>
                  </a:lnTo>
                  <a:lnTo>
                    <a:pt x="247265" y="326788"/>
                  </a:lnTo>
                  <a:lnTo>
                    <a:pt x="209295" y="348488"/>
                  </a:lnTo>
                  <a:lnTo>
                    <a:pt x="162968" y="358007"/>
                  </a:lnTo>
                  <a:lnTo>
                    <a:pt x="145922" y="358648"/>
                  </a:lnTo>
                  <a:lnTo>
                    <a:pt x="111781" y="355981"/>
                  </a:lnTo>
                  <a:lnTo>
                    <a:pt x="57072" y="334645"/>
                  </a:lnTo>
                  <a:lnTo>
                    <a:pt x="20573" y="291996"/>
                  </a:lnTo>
                  <a:lnTo>
                    <a:pt x="2285" y="228179"/>
                  </a:lnTo>
                  <a:lnTo>
                    <a:pt x="0" y="188340"/>
                  </a:lnTo>
                  <a:lnTo>
                    <a:pt x="1097" y="161528"/>
                  </a:lnTo>
                  <a:lnTo>
                    <a:pt x="9911" y="113903"/>
                  </a:lnTo>
                  <a:lnTo>
                    <a:pt x="27558" y="74543"/>
                  </a:lnTo>
                  <a:lnTo>
                    <a:pt x="53657" y="44495"/>
                  </a:lnTo>
                  <a:lnTo>
                    <a:pt x="87901" y="24018"/>
                  </a:lnTo>
                  <a:lnTo>
                    <a:pt x="128910" y="13731"/>
                  </a:lnTo>
                  <a:lnTo>
                    <a:pt x="151891" y="12445"/>
                  </a:lnTo>
                  <a:close/>
                </a:path>
                <a:path w="4483735" h="461644">
                  <a:moveTo>
                    <a:pt x="2794889" y="0"/>
                  </a:moveTo>
                  <a:lnTo>
                    <a:pt x="2843149" y="0"/>
                  </a:lnTo>
                  <a:lnTo>
                    <a:pt x="2664332" y="461263"/>
                  </a:lnTo>
                  <a:lnTo>
                    <a:pt x="2615438" y="461263"/>
                  </a:lnTo>
                  <a:lnTo>
                    <a:pt x="279488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35940" y="1620977"/>
            <a:ext cx="7313295" cy="4157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715" indent="-274320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  <a:tab pos="1812289" algn="l"/>
                <a:tab pos="3568700" algn="l"/>
                <a:tab pos="4251325" algn="l"/>
                <a:tab pos="5962650" algn="l"/>
              </a:tabLst>
            </a:pPr>
            <a:r>
              <a:rPr sz="3200" dirty="0">
                <a:latin typeface="Cambria"/>
                <a:cs typeface="Cambria"/>
              </a:rPr>
              <a:t>P</a:t>
            </a:r>
            <a:r>
              <a:rPr sz="3200" spc="-55" dirty="0">
                <a:latin typeface="Cambria"/>
                <a:cs typeface="Cambria"/>
              </a:rPr>
              <a:t>r</a:t>
            </a:r>
            <a:r>
              <a:rPr sz="3200" spc="-50" dirty="0">
                <a:latin typeface="Cambria"/>
                <a:cs typeface="Cambria"/>
              </a:rPr>
              <a:t>o</a:t>
            </a:r>
            <a:r>
              <a:rPr sz="3200" dirty="0">
                <a:latin typeface="Cambria"/>
                <a:cs typeface="Cambria"/>
              </a:rPr>
              <a:t>vide	di</a:t>
            </a:r>
            <a:r>
              <a:rPr sz="3200" spc="-60" dirty="0">
                <a:latin typeface="Cambria"/>
                <a:cs typeface="Cambria"/>
              </a:rPr>
              <a:t>r</a:t>
            </a:r>
            <a:r>
              <a:rPr sz="3200" dirty="0">
                <a:latin typeface="Cambria"/>
                <a:cs typeface="Cambria"/>
              </a:rPr>
              <a:t>ect</a:t>
            </a:r>
            <a:r>
              <a:rPr sz="3200" spc="-10" dirty="0">
                <a:latin typeface="Cambria"/>
                <a:cs typeface="Cambria"/>
              </a:rPr>
              <a:t>i</a:t>
            </a:r>
            <a:r>
              <a:rPr sz="3200" spc="10" dirty="0">
                <a:latin typeface="Cambria"/>
                <a:cs typeface="Cambria"/>
              </a:rPr>
              <a:t>o</a:t>
            </a:r>
            <a:r>
              <a:rPr sz="3200" dirty="0">
                <a:latin typeface="Cambria"/>
                <a:cs typeface="Cambria"/>
              </a:rPr>
              <a:t>n	</a:t>
            </a:r>
            <a:r>
              <a:rPr sz="3200" spc="-35" dirty="0">
                <a:latin typeface="Cambria"/>
                <a:cs typeface="Cambria"/>
              </a:rPr>
              <a:t>f</a:t>
            </a:r>
            <a:r>
              <a:rPr sz="3200" dirty="0">
                <a:latin typeface="Cambria"/>
                <a:cs typeface="Cambria"/>
              </a:rPr>
              <a:t>or	</a:t>
            </a:r>
            <a:r>
              <a:rPr sz="3200" spc="-5" dirty="0">
                <a:latin typeface="Cambria"/>
                <a:cs typeface="Cambria"/>
              </a:rPr>
              <a:t>plann</a:t>
            </a:r>
            <a:r>
              <a:rPr sz="3200" spc="-15" dirty="0">
                <a:latin typeface="Cambria"/>
                <a:cs typeface="Cambria"/>
              </a:rPr>
              <a:t>i</a:t>
            </a:r>
            <a:r>
              <a:rPr sz="3200" spc="-5" dirty="0">
                <a:latin typeface="Cambria"/>
                <a:cs typeface="Cambria"/>
              </a:rPr>
              <a:t>n</a:t>
            </a:r>
            <a:r>
              <a:rPr sz="3200" dirty="0">
                <a:latin typeface="Cambria"/>
                <a:cs typeface="Cambria"/>
              </a:rPr>
              <a:t>g	</a:t>
            </a:r>
            <a:r>
              <a:rPr sz="3200" spc="-5" dirty="0">
                <a:latin typeface="Cambria"/>
                <a:cs typeface="Cambria"/>
              </a:rPr>
              <a:t>nu</a:t>
            </a:r>
            <a:r>
              <a:rPr sz="3200" spc="-20" dirty="0">
                <a:latin typeface="Cambria"/>
                <a:cs typeface="Cambria"/>
              </a:rPr>
              <a:t>r</a:t>
            </a:r>
            <a:r>
              <a:rPr sz="3200" dirty="0">
                <a:latin typeface="Cambria"/>
                <a:cs typeface="Cambria"/>
              </a:rPr>
              <a:t>sing  </a:t>
            </a:r>
            <a:r>
              <a:rPr sz="3200" spc="-10" dirty="0">
                <a:latin typeface="Cambria"/>
                <a:cs typeface="Cambria"/>
              </a:rPr>
              <a:t>interventions</a:t>
            </a:r>
            <a:endParaRPr sz="32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  <a:tab pos="1477010" algn="l"/>
                <a:tab pos="2075814" algn="l"/>
                <a:tab pos="3576320" algn="l"/>
                <a:tab pos="4304665" algn="l"/>
                <a:tab pos="6333490" algn="l"/>
              </a:tabLst>
            </a:pPr>
            <a:r>
              <a:rPr sz="3200" spc="-5" dirty="0">
                <a:latin typeface="Cambria"/>
                <a:cs typeface="Cambria"/>
              </a:rPr>
              <a:t>Se</a:t>
            </a:r>
            <a:r>
              <a:rPr sz="3200" spc="-20" dirty="0">
                <a:latin typeface="Cambria"/>
                <a:cs typeface="Cambria"/>
              </a:rPr>
              <a:t>r</a:t>
            </a:r>
            <a:r>
              <a:rPr sz="3200" spc="-55" dirty="0">
                <a:latin typeface="Cambria"/>
                <a:cs typeface="Cambria"/>
              </a:rPr>
              <a:t>v</a:t>
            </a:r>
            <a:r>
              <a:rPr sz="3200" dirty="0">
                <a:latin typeface="Cambria"/>
                <a:cs typeface="Cambria"/>
              </a:rPr>
              <a:t>e	</a:t>
            </a:r>
            <a:r>
              <a:rPr sz="3200" spc="-5" dirty="0">
                <a:latin typeface="Cambria"/>
                <a:cs typeface="Cambria"/>
              </a:rPr>
              <a:t>a</a:t>
            </a:r>
            <a:r>
              <a:rPr sz="3200" dirty="0">
                <a:latin typeface="Cambria"/>
                <a:cs typeface="Cambria"/>
              </a:rPr>
              <a:t>s	cri</a:t>
            </a:r>
            <a:r>
              <a:rPr sz="3200" spc="-35" dirty="0">
                <a:latin typeface="Cambria"/>
                <a:cs typeface="Cambria"/>
              </a:rPr>
              <a:t>t</a:t>
            </a:r>
            <a:r>
              <a:rPr sz="3200" dirty="0">
                <a:latin typeface="Cambria"/>
                <a:cs typeface="Cambria"/>
              </a:rPr>
              <a:t>e</a:t>
            </a:r>
            <a:r>
              <a:rPr sz="3200" spc="-10" dirty="0">
                <a:latin typeface="Cambria"/>
                <a:cs typeface="Cambria"/>
              </a:rPr>
              <a:t>r</a:t>
            </a:r>
            <a:r>
              <a:rPr sz="3200" dirty="0">
                <a:latin typeface="Cambria"/>
                <a:cs typeface="Cambria"/>
              </a:rPr>
              <a:t>ia	</a:t>
            </a:r>
            <a:r>
              <a:rPr sz="3200" spc="-35" dirty="0">
                <a:latin typeface="Cambria"/>
                <a:cs typeface="Cambria"/>
              </a:rPr>
              <a:t>f</a:t>
            </a:r>
            <a:r>
              <a:rPr sz="3200" dirty="0">
                <a:latin typeface="Cambria"/>
                <a:cs typeface="Cambria"/>
              </a:rPr>
              <a:t>or	</a:t>
            </a:r>
            <a:r>
              <a:rPr sz="3200" spc="-40" dirty="0">
                <a:latin typeface="Cambria"/>
                <a:cs typeface="Cambria"/>
              </a:rPr>
              <a:t>e</a:t>
            </a:r>
            <a:r>
              <a:rPr sz="3200" spc="-70" dirty="0">
                <a:latin typeface="Cambria"/>
                <a:cs typeface="Cambria"/>
              </a:rPr>
              <a:t>v</a:t>
            </a:r>
            <a:r>
              <a:rPr sz="3200" spc="-5" dirty="0">
                <a:latin typeface="Cambria"/>
                <a:cs typeface="Cambria"/>
              </a:rPr>
              <a:t>al</a:t>
            </a:r>
            <a:r>
              <a:rPr sz="3200" spc="-15" dirty="0">
                <a:latin typeface="Cambria"/>
                <a:cs typeface="Cambria"/>
              </a:rPr>
              <a:t>u</a:t>
            </a:r>
            <a:r>
              <a:rPr sz="3200" spc="-5" dirty="0">
                <a:latin typeface="Cambria"/>
                <a:cs typeface="Cambria"/>
              </a:rPr>
              <a:t>atin</a:t>
            </a:r>
            <a:r>
              <a:rPr sz="3200" dirty="0">
                <a:latin typeface="Cambria"/>
                <a:cs typeface="Cambria"/>
              </a:rPr>
              <a:t>g	client  </a:t>
            </a:r>
            <a:r>
              <a:rPr sz="3200" spc="-15" dirty="0">
                <a:latin typeface="Cambria"/>
                <a:cs typeface="Cambria"/>
              </a:rPr>
              <a:t>progress</a:t>
            </a:r>
            <a:endParaRPr sz="3200">
              <a:latin typeface="Cambria"/>
              <a:cs typeface="Cambria"/>
            </a:endParaRPr>
          </a:p>
          <a:p>
            <a:pPr marL="286385" marR="6985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5" dirty="0">
                <a:latin typeface="Cambria"/>
                <a:cs typeface="Cambria"/>
              </a:rPr>
              <a:t>Enable</a:t>
            </a:r>
            <a:r>
              <a:rPr sz="3200" spc="8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</a:t>
            </a:r>
            <a:r>
              <a:rPr sz="3200" spc="6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patient</a:t>
            </a:r>
            <a:r>
              <a:rPr sz="3200" spc="8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&amp;</a:t>
            </a:r>
            <a:r>
              <a:rPr sz="3200" spc="8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nurse</a:t>
            </a:r>
            <a:r>
              <a:rPr sz="3200" spc="8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to</a:t>
            </a:r>
            <a:r>
              <a:rPr sz="3200" spc="7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determine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when</a:t>
            </a:r>
            <a:r>
              <a:rPr sz="3200" spc="-2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</a:t>
            </a:r>
            <a:r>
              <a:rPr sz="3200" spc="-10" dirty="0">
                <a:latin typeface="Cambria"/>
                <a:cs typeface="Cambria"/>
              </a:rPr>
              <a:t> problem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has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been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solved</a:t>
            </a:r>
            <a:endParaRPr sz="3200">
              <a:latin typeface="Cambria"/>
              <a:cs typeface="Cambria"/>
            </a:endParaRPr>
          </a:p>
          <a:p>
            <a:pPr marL="286385" marR="13335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  <a:tab pos="2205355" algn="l"/>
                <a:tab pos="3166110" algn="l"/>
                <a:tab pos="4804410" algn="l"/>
                <a:tab pos="5484495" algn="l"/>
                <a:tab pos="6876415" algn="l"/>
              </a:tabLst>
            </a:pPr>
            <a:r>
              <a:rPr sz="3200" spc="-5" dirty="0">
                <a:latin typeface="Cambria"/>
                <a:cs typeface="Cambria"/>
              </a:rPr>
              <a:t>Mot</a:t>
            </a:r>
            <a:r>
              <a:rPr sz="3200" spc="-65" dirty="0">
                <a:latin typeface="Cambria"/>
                <a:cs typeface="Cambria"/>
              </a:rPr>
              <a:t>i</a:t>
            </a:r>
            <a:r>
              <a:rPr sz="3200" spc="-70" dirty="0">
                <a:latin typeface="Cambria"/>
                <a:cs typeface="Cambria"/>
              </a:rPr>
              <a:t>v</a:t>
            </a:r>
            <a:r>
              <a:rPr sz="3200" spc="-5" dirty="0">
                <a:latin typeface="Cambria"/>
                <a:cs typeface="Cambria"/>
              </a:rPr>
              <a:t>a</a:t>
            </a:r>
            <a:r>
              <a:rPr sz="3200" spc="-35" dirty="0">
                <a:latin typeface="Cambria"/>
                <a:cs typeface="Cambria"/>
              </a:rPr>
              <a:t>t</a:t>
            </a:r>
            <a:r>
              <a:rPr sz="3200" dirty="0">
                <a:latin typeface="Cambria"/>
                <a:cs typeface="Cambria"/>
              </a:rPr>
              <a:t>e	</a:t>
            </a:r>
            <a:r>
              <a:rPr sz="3200" spc="-5" dirty="0">
                <a:latin typeface="Cambria"/>
                <a:cs typeface="Cambria"/>
              </a:rPr>
              <a:t>t</a:t>
            </a:r>
            <a:r>
              <a:rPr sz="3200" spc="-15" dirty="0">
                <a:latin typeface="Cambria"/>
                <a:cs typeface="Cambria"/>
              </a:rPr>
              <a:t>h</a:t>
            </a:r>
            <a:r>
              <a:rPr sz="3200" dirty="0">
                <a:latin typeface="Cambria"/>
                <a:cs typeface="Cambria"/>
              </a:rPr>
              <a:t>e	</a:t>
            </a:r>
            <a:r>
              <a:rPr sz="3200" spc="-5" dirty="0">
                <a:latin typeface="Cambria"/>
                <a:cs typeface="Cambria"/>
              </a:rPr>
              <a:t>pati</a:t>
            </a:r>
            <a:r>
              <a:rPr sz="3200" spc="-15" dirty="0">
                <a:latin typeface="Cambria"/>
                <a:cs typeface="Cambria"/>
              </a:rPr>
              <a:t>e</a:t>
            </a:r>
            <a:r>
              <a:rPr sz="3200" spc="-5" dirty="0">
                <a:latin typeface="Cambria"/>
                <a:cs typeface="Cambria"/>
              </a:rPr>
              <a:t>n</a:t>
            </a:r>
            <a:r>
              <a:rPr sz="3200" dirty="0">
                <a:latin typeface="Cambria"/>
                <a:cs typeface="Cambria"/>
              </a:rPr>
              <a:t>t	&amp;	</a:t>
            </a:r>
            <a:r>
              <a:rPr sz="3200" spc="-5" dirty="0">
                <a:latin typeface="Cambria"/>
                <a:cs typeface="Cambria"/>
              </a:rPr>
              <a:t>n</a:t>
            </a:r>
            <a:r>
              <a:rPr sz="3200" spc="-20" dirty="0">
                <a:latin typeface="Cambria"/>
                <a:cs typeface="Cambria"/>
              </a:rPr>
              <a:t>u</a:t>
            </a:r>
            <a:r>
              <a:rPr sz="3200" dirty="0">
                <a:latin typeface="Cambria"/>
                <a:cs typeface="Cambria"/>
              </a:rPr>
              <a:t>rse	</a:t>
            </a:r>
            <a:r>
              <a:rPr sz="3200" spc="-55" dirty="0">
                <a:latin typeface="Cambria"/>
                <a:cs typeface="Cambria"/>
              </a:rPr>
              <a:t>by  </a:t>
            </a:r>
            <a:r>
              <a:rPr sz="3200" spc="-10" dirty="0">
                <a:latin typeface="Cambria"/>
                <a:cs typeface="Cambria"/>
              </a:rPr>
              <a:t>providing</a:t>
            </a:r>
            <a:r>
              <a:rPr sz="3200" spc="-2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sense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of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achievements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5361" y="287274"/>
            <a:ext cx="5902960" cy="578485"/>
            <a:chOff x="1245361" y="287274"/>
            <a:chExt cx="5902960" cy="5784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5482" y="648004"/>
              <a:ext cx="5854107" cy="2173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933" y="291846"/>
              <a:ext cx="5893435" cy="4612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37783" y="373126"/>
              <a:ext cx="89535" cy="139700"/>
            </a:xfrm>
            <a:custGeom>
              <a:avLst/>
              <a:gdLst/>
              <a:ahLst/>
              <a:cxnLst/>
              <a:rect l="l" t="t" r="r" b="b"/>
              <a:pathLst>
                <a:path w="89535" h="139700">
                  <a:moveTo>
                    <a:pt x="49529" y="0"/>
                  </a:moveTo>
                  <a:lnTo>
                    <a:pt x="0" y="139573"/>
                  </a:lnTo>
                  <a:lnTo>
                    <a:pt x="89153" y="139573"/>
                  </a:lnTo>
                  <a:lnTo>
                    <a:pt x="495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3761" y="332613"/>
              <a:ext cx="98552" cy="1492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49933" y="291846"/>
              <a:ext cx="5893435" cy="461645"/>
            </a:xfrm>
            <a:custGeom>
              <a:avLst/>
              <a:gdLst/>
              <a:ahLst/>
              <a:cxnLst/>
              <a:rect l="l" t="t" r="r" b="b"/>
              <a:pathLst>
                <a:path w="5893434" h="461645">
                  <a:moveTo>
                    <a:pt x="4624832" y="41401"/>
                  </a:moveTo>
                  <a:lnTo>
                    <a:pt x="4581398" y="60690"/>
                  </a:lnTo>
                  <a:lnTo>
                    <a:pt x="4563824" y="95244"/>
                  </a:lnTo>
                  <a:lnTo>
                    <a:pt x="4555061" y="148254"/>
                  </a:lnTo>
                  <a:lnTo>
                    <a:pt x="4553966" y="181737"/>
                  </a:lnTo>
                  <a:lnTo>
                    <a:pt x="4555087" y="216713"/>
                  </a:lnTo>
                  <a:lnTo>
                    <a:pt x="4564092" y="272426"/>
                  </a:lnTo>
                  <a:lnTo>
                    <a:pt x="4582144" y="309098"/>
                  </a:lnTo>
                  <a:lnTo>
                    <a:pt x="4626864" y="329564"/>
                  </a:lnTo>
                  <a:lnTo>
                    <a:pt x="4636033" y="328922"/>
                  </a:lnTo>
                  <a:lnTo>
                    <a:pt x="4671456" y="306974"/>
                  </a:lnTo>
                  <a:lnTo>
                    <a:pt x="4688125" y="270398"/>
                  </a:lnTo>
                  <a:lnTo>
                    <a:pt x="4695586" y="220329"/>
                  </a:lnTo>
                  <a:lnTo>
                    <a:pt x="4696460" y="191388"/>
                  </a:lnTo>
                  <a:lnTo>
                    <a:pt x="4695981" y="167719"/>
                  </a:lnTo>
                  <a:lnTo>
                    <a:pt x="4692120" y="126380"/>
                  </a:lnTo>
                  <a:lnTo>
                    <a:pt x="4678902" y="79470"/>
                  </a:lnTo>
                  <a:lnTo>
                    <a:pt x="4647199" y="45672"/>
                  </a:lnTo>
                  <a:lnTo>
                    <a:pt x="4624832" y="41401"/>
                  </a:lnTo>
                  <a:close/>
                </a:path>
                <a:path w="5893434" h="461645">
                  <a:moveTo>
                    <a:pt x="3551936" y="41401"/>
                  </a:moveTo>
                  <a:lnTo>
                    <a:pt x="3508502" y="60690"/>
                  </a:lnTo>
                  <a:lnTo>
                    <a:pt x="3490928" y="95244"/>
                  </a:lnTo>
                  <a:lnTo>
                    <a:pt x="3482165" y="148254"/>
                  </a:lnTo>
                  <a:lnTo>
                    <a:pt x="3481069" y="181737"/>
                  </a:lnTo>
                  <a:lnTo>
                    <a:pt x="3482191" y="216713"/>
                  </a:lnTo>
                  <a:lnTo>
                    <a:pt x="3491196" y="272426"/>
                  </a:lnTo>
                  <a:lnTo>
                    <a:pt x="3509248" y="309098"/>
                  </a:lnTo>
                  <a:lnTo>
                    <a:pt x="3553967" y="329564"/>
                  </a:lnTo>
                  <a:lnTo>
                    <a:pt x="3563137" y="328922"/>
                  </a:lnTo>
                  <a:lnTo>
                    <a:pt x="3598560" y="306974"/>
                  </a:lnTo>
                  <a:lnTo>
                    <a:pt x="3615229" y="270398"/>
                  </a:lnTo>
                  <a:lnTo>
                    <a:pt x="3622690" y="220329"/>
                  </a:lnTo>
                  <a:lnTo>
                    <a:pt x="3623564" y="191388"/>
                  </a:lnTo>
                  <a:lnTo>
                    <a:pt x="3623085" y="167719"/>
                  </a:lnTo>
                  <a:lnTo>
                    <a:pt x="3619224" y="126380"/>
                  </a:lnTo>
                  <a:lnTo>
                    <a:pt x="3606006" y="79470"/>
                  </a:lnTo>
                  <a:lnTo>
                    <a:pt x="3574303" y="45672"/>
                  </a:lnTo>
                  <a:lnTo>
                    <a:pt x="3551936" y="41401"/>
                  </a:lnTo>
                  <a:close/>
                </a:path>
                <a:path w="5893434" h="461645">
                  <a:moveTo>
                    <a:pt x="1525016" y="41401"/>
                  </a:moveTo>
                  <a:lnTo>
                    <a:pt x="1481582" y="60690"/>
                  </a:lnTo>
                  <a:lnTo>
                    <a:pt x="1464008" y="95244"/>
                  </a:lnTo>
                  <a:lnTo>
                    <a:pt x="1455245" y="148254"/>
                  </a:lnTo>
                  <a:lnTo>
                    <a:pt x="1454149" y="181737"/>
                  </a:lnTo>
                  <a:lnTo>
                    <a:pt x="1455271" y="216713"/>
                  </a:lnTo>
                  <a:lnTo>
                    <a:pt x="1464276" y="272426"/>
                  </a:lnTo>
                  <a:lnTo>
                    <a:pt x="1482328" y="309098"/>
                  </a:lnTo>
                  <a:lnTo>
                    <a:pt x="1527048" y="329564"/>
                  </a:lnTo>
                  <a:lnTo>
                    <a:pt x="1536217" y="328922"/>
                  </a:lnTo>
                  <a:lnTo>
                    <a:pt x="1571640" y="306974"/>
                  </a:lnTo>
                  <a:lnTo>
                    <a:pt x="1588309" y="270398"/>
                  </a:lnTo>
                  <a:lnTo>
                    <a:pt x="1595770" y="220329"/>
                  </a:lnTo>
                  <a:lnTo>
                    <a:pt x="1596643" y="191388"/>
                  </a:lnTo>
                  <a:lnTo>
                    <a:pt x="1596165" y="167719"/>
                  </a:lnTo>
                  <a:lnTo>
                    <a:pt x="1592304" y="126380"/>
                  </a:lnTo>
                  <a:lnTo>
                    <a:pt x="1579086" y="79470"/>
                  </a:lnTo>
                  <a:lnTo>
                    <a:pt x="1547383" y="45672"/>
                  </a:lnTo>
                  <a:lnTo>
                    <a:pt x="1525016" y="41401"/>
                  </a:lnTo>
                  <a:close/>
                </a:path>
                <a:path w="5893434" h="461645">
                  <a:moveTo>
                    <a:pt x="433832" y="41401"/>
                  </a:moveTo>
                  <a:lnTo>
                    <a:pt x="390397" y="60690"/>
                  </a:lnTo>
                  <a:lnTo>
                    <a:pt x="372824" y="95244"/>
                  </a:lnTo>
                  <a:lnTo>
                    <a:pt x="364061" y="148254"/>
                  </a:lnTo>
                  <a:lnTo>
                    <a:pt x="362966" y="181737"/>
                  </a:lnTo>
                  <a:lnTo>
                    <a:pt x="364087" y="216713"/>
                  </a:lnTo>
                  <a:lnTo>
                    <a:pt x="373092" y="272426"/>
                  </a:lnTo>
                  <a:lnTo>
                    <a:pt x="391144" y="309098"/>
                  </a:lnTo>
                  <a:lnTo>
                    <a:pt x="435864" y="329564"/>
                  </a:lnTo>
                  <a:lnTo>
                    <a:pt x="445033" y="328922"/>
                  </a:lnTo>
                  <a:lnTo>
                    <a:pt x="480456" y="306974"/>
                  </a:lnTo>
                  <a:lnTo>
                    <a:pt x="497125" y="270398"/>
                  </a:lnTo>
                  <a:lnTo>
                    <a:pt x="504586" y="220329"/>
                  </a:lnTo>
                  <a:lnTo>
                    <a:pt x="505459" y="191388"/>
                  </a:lnTo>
                  <a:lnTo>
                    <a:pt x="504981" y="167719"/>
                  </a:lnTo>
                  <a:lnTo>
                    <a:pt x="501120" y="126380"/>
                  </a:lnTo>
                  <a:lnTo>
                    <a:pt x="487902" y="79470"/>
                  </a:lnTo>
                  <a:lnTo>
                    <a:pt x="456199" y="45672"/>
                  </a:lnTo>
                  <a:lnTo>
                    <a:pt x="433832" y="41401"/>
                  </a:lnTo>
                  <a:close/>
                </a:path>
                <a:path w="5893434" h="461645">
                  <a:moveTo>
                    <a:pt x="5138674" y="16382"/>
                  </a:moveTo>
                  <a:lnTo>
                    <a:pt x="5268848" y="16382"/>
                  </a:lnTo>
                  <a:lnTo>
                    <a:pt x="5268848" y="32765"/>
                  </a:lnTo>
                  <a:lnTo>
                    <a:pt x="5262880" y="34417"/>
                  </a:lnTo>
                  <a:lnTo>
                    <a:pt x="5258181" y="36195"/>
                  </a:lnTo>
                  <a:lnTo>
                    <a:pt x="5254624" y="38100"/>
                  </a:lnTo>
                  <a:lnTo>
                    <a:pt x="5251195" y="40004"/>
                  </a:lnTo>
                  <a:lnTo>
                    <a:pt x="5248529" y="42545"/>
                  </a:lnTo>
                  <a:lnTo>
                    <a:pt x="5246624" y="45847"/>
                  </a:lnTo>
                  <a:lnTo>
                    <a:pt x="5244719" y="49149"/>
                  </a:lnTo>
                  <a:lnTo>
                    <a:pt x="5243449" y="53467"/>
                  </a:lnTo>
                  <a:lnTo>
                    <a:pt x="5242941" y="58674"/>
                  </a:lnTo>
                  <a:lnTo>
                    <a:pt x="5242306" y="63880"/>
                  </a:lnTo>
                  <a:lnTo>
                    <a:pt x="5242052" y="70484"/>
                  </a:lnTo>
                  <a:lnTo>
                    <a:pt x="5242052" y="78358"/>
                  </a:lnTo>
                  <a:lnTo>
                    <a:pt x="5242052" y="325119"/>
                  </a:lnTo>
                  <a:lnTo>
                    <a:pt x="5290058" y="325119"/>
                  </a:lnTo>
                  <a:lnTo>
                    <a:pt x="5299710" y="325119"/>
                  </a:lnTo>
                  <a:lnTo>
                    <a:pt x="5307330" y="323723"/>
                  </a:lnTo>
                  <a:lnTo>
                    <a:pt x="5313171" y="320675"/>
                  </a:lnTo>
                  <a:lnTo>
                    <a:pt x="5318887" y="317753"/>
                  </a:lnTo>
                  <a:lnTo>
                    <a:pt x="5323967" y="313181"/>
                  </a:lnTo>
                  <a:lnTo>
                    <a:pt x="5341246" y="275296"/>
                  </a:lnTo>
                  <a:lnTo>
                    <a:pt x="5346319" y="254507"/>
                  </a:lnTo>
                  <a:lnTo>
                    <a:pt x="5380355" y="254507"/>
                  </a:lnTo>
                  <a:lnTo>
                    <a:pt x="5374894" y="354711"/>
                  </a:lnTo>
                  <a:lnTo>
                    <a:pt x="5138674" y="354711"/>
                  </a:lnTo>
                  <a:lnTo>
                    <a:pt x="5138674" y="338327"/>
                  </a:lnTo>
                  <a:lnTo>
                    <a:pt x="5144770" y="336676"/>
                  </a:lnTo>
                  <a:lnTo>
                    <a:pt x="5149595" y="334771"/>
                  </a:lnTo>
                  <a:lnTo>
                    <a:pt x="5153152" y="332866"/>
                  </a:lnTo>
                  <a:lnTo>
                    <a:pt x="5156708" y="330834"/>
                  </a:lnTo>
                  <a:lnTo>
                    <a:pt x="5159375" y="328167"/>
                  </a:lnTo>
                  <a:lnTo>
                    <a:pt x="5161153" y="324738"/>
                  </a:lnTo>
                  <a:lnTo>
                    <a:pt x="5162931" y="321437"/>
                  </a:lnTo>
                  <a:lnTo>
                    <a:pt x="5163946" y="317118"/>
                  </a:lnTo>
                  <a:lnTo>
                    <a:pt x="5164455" y="311912"/>
                  </a:lnTo>
                  <a:lnTo>
                    <a:pt x="5164963" y="306704"/>
                  </a:lnTo>
                  <a:lnTo>
                    <a:pt x="5165217" y="300100"/>
                  </a:lnTo>
                  <a:lnTo>
                    <a:pt x="5165217" y="292226"/>
                  </a:lnTo>
                  <a:lnTo>
                    <a:pt x="5165217" y="78866"/>
                  </a:lnTo>
                  <a:lnTo>
                    <a:pt x="5165217" y="71119"/>
                  </a:lnTo>
                  <a:lnTo>
                    <a:pt x="5164963" y="64515"/>
                  </a:lnTo>
                  <a:lnTo>
                    <a:pt x="5164582" y="59308"/>
                  </a:lnTo>
                  <a:lnTo>
                    <a:pt x="5164201" y="53975"/>
                  </a:lnTo>
                  <a:lnTo>
                    <a:pt x="5153406" y="38353"/>
                  </a:lnTo>
                  <a:lnTo>
                    <a:pt x="5149850" y="36322"/>
                  </a:lnTo>
                  <a:lnTo>
                    <a:pt x="5145024" y="34417"/>
                  </a:lnTo>
                  <a:lnTo>
                    <a:pt x="5138674" y="32765"/>
                  </a:lnTo>
                  <a:lnTo>
                    <a:pt x="5138674" y="16382"/>
                  </a:lnTo>
                  <a:close/>
                </a:path>
                <a:path w="5893434" h="461645">
                  <a:moveTo>
                    <a:pt x="3753357" y="16382"/>
                  </a:moveTo>
                  <a:lnTo>
                    <a:pt x="3993006" y="16382"/>
                  </a:lnTo>
                  <a:lnTo>
                    <a:pt x="3993006" y="95250"/>
                  </a:lnTo>
                  <a:lnTo>
                    <a:pt x="3959098" y="95250"/>
                  </a:lnTo>
                  <a:lnTo>
                    <a:pt x="3955149" y="84393"/>
                  </a:lnTo>
                  <a:lnTo>
                    <a:pt x="3951509" y="75453"/>
                  </a:lnTo>
                  <a:lnTo>
                    <a:pt x="3920886" y="46561"/>
                  </a:lnTo>
                  <a:lnTo>
                    <a:pt x="3904615" y="45338"/>
                  </a:lnTo>
                  <a:lnTo>
                    <a:pt x="3856736" y="45338"/>
                  </a:lnTo>
                  <a:lnTo>
                    <a:pt x="3856736" y="171576"/>
                  </a:lnTo>
                  <a:lnTo>
                    <a:pt x="3888486" y="171576"/>
                  </a:lnTo>
                  <a:lnTo>
                    <a:pt x="3896232" y="171576"/>
                  </a:lnTo>
                  <a:lnTo>
                    <a:pt x="3902202" y="170306"/>
                  </a:lnTo>
                  <a:lnTo>
                    <a:pt x="3906392" y="167893"/>
                  </a:lnTo>
                  <a:lnTo>
                    <a:pt x="3910583" y="165480"/>
                  </a:lnTo>
                  <a:lnTo>
                    <a:pt x="3914140" y="161543"/>
                  </a:lnTo>
                  <a:lnTo>
                    <a:pt x="3916806" y="155955"/>
                  </a:lnTo>
                  <a:lnTo>
                    <a:pt x="3919601" y="150240"/>
                  </a:lnTo>
                  <a:lnTo>
                    <a:pt x="3921760" y="142366"/>
                  </a:lnTo>
                  <a:lnTo>
                    <a:pt x="3923665" y="132079"/>
                  </a:lnTo>
                  <a:lnTo>
                    <a:pt x="3951604" y="132079"/>
                  </a:lnTo>
                  <a:lnTo>
                    <a:pt x="3951604" y="240156"/>
                  </a:lnTo>
                  <a:lnTo>
                    <a:pt x="3923665" y="240156"/>
                  </a:lnTo>
                  <a:lnTo>
                    <a:pt x="3921632" y="229742"/>
                  </a:lnTo>
                  <a:lnTo>
                    <a:pt x="3919219" y="221741"/>
                  </a:lnTo>
                  <a:lnTo>
                    <a:pt x="3916426" y="216026"/>
                  </a:lnTo>
                  <a:lnTo>
                    <a:pt x="3913631" y="210312"/>
                  </a:lnTo>
                  <a:lnTo>
                    <a:pt x="3910203" y="206248"/>
                  </a:lnTo>
                  <a:lnTo>
                    <a:pt x="3906012" y="203962"/>
                  </a:lnTo>
                  <a:lnTo>
                    <a:pt x="3901948" y="201675"/>
                  </a:lnTo>
                  <a:lnTo>
                    <a:pt x="3896105" y="200532"/>
                  </a:lnTo>
                  <a:lnTo>
                    <a:pt x="3888486" y="200532"/>
                  </a:lnTo>
                  <a:lnTo>
                    <a:pt x="3856736" y="200532"/>
                  </a:lnTo>
                  <a:lnTo>
                    <a:pt x="3856736" y="292480"/>
                  </a:lnTo>
                  <a:lnTo>
                    <a:pt x="3856736" y="301243"/>
                  </a:lnTo>
                  <a:lnTo>
                    <a:pt x="3856990" y="307848"/>
                  </a:lnTo>
                  <a:lnTo>
                    <a:pt x="3857498" y="312419"/>
                  </a:lnTo>
                  <a:lnTo>
                    <a:pt x="3858005" y="316991"/>
                  </a:lnTo>
                  <a:lnTo>
                    <a:pt x="3858894" y="320675"/>
                  </a:lnTo>
                  <a:lnTo>
                    <a:pt x="3860165" y="323468"/>
                  </a:lnTo>
                  <a:lnTo>
                    <a:pt x="3861562" y="326263"/>
                  </a:lnTo>
                  <a:lnTo>
                    <a:pt x="3863086" y="328549"/>
                  </a:lnTo>
                  <a:lnTo>
                    <a:pt x="3864991" y="330200"/>
                  </a:lnTo>
                  <a:lnTo>
                    <a:pt x="3866895" y="331977"/>
                  </a:lnTo>
                  <a:lnTo>
                    <a:pt x="3869563" y="333501"/>
                  </a:lnTo>
                  <a:lnTo>
                    <a:pt x="3872991" y="334899"/>
                  </a:lnTo>
                  <a:lnTo>
                    <a:pt x="3876293" y="336295"/>
                  </a:lnTo>
                  <a:lnTo>
                    <a:pt x="3880992" y="337438"/>
                  </a:lnTo>
                  <a:lnTo>
                    <a:pt x="3886707" y="338327"/>
                  </a:lnTo>
                  <a:lnTo>
                    <a:pt x="3886707" y="354711"/>
                  </a:lnTo>
                  <a:lnTo>
                    <a:pt x="3753357" y="354711"/>
                  </a:lnTo>
                  <a:lnTo>
                    <a:pt x="3753357" y="338327"/>
                  </a:lnTo>
                  <a:lnTo>
                    <a:pt x="3759454" y="336803"/>
                  </a:lnTo>
                  <a:lnTo>
                    <a:pt x="3764279" y="335025"/>
                  </a:lnTo>
                  <a:lnTo>
                    <a:pt x="3767836" y="333120"/>
                  </a:lnTo>
                  <a:lnTo>
                    <a:pt x="3771391" y="331088"/>
                  </a:lnTo>
                  <a:lnTo>
                    <a:pt x="3774058" y="328421"/>
                  </a:lnTo>
                  <a:lnTo>
                    <a:pt x="3775837" y="324992"/>
                  </a:lnTo>
                  <a:lnTo>
                    <a:pt x="3777615" y="321690"/>
                  </a:lnTo>
                  <a:lnTo>
                    <a:pt x="3778630" y="317373"/>
                  </a:lnTo>
                  <a:lnTo>
                    <a:pt x="3779139" y="312038"/>
                  </a:lnTo>
                  <a:lnTo>
                    <a:pt x="3779646" y="306704"/>
                  </a:lnTo>
                  <a:lnTo>
                    <a:pt x="3779901" y="300100"/>
                  </a:lnTo>
                  <a:lnTo>
                    <a:pt x="3779901" y="292226"/>
                  </a:lnTo>
                  <a:lnTo>
                    <a:pt x="3779901" y="78866"/>
                  </a:lnTo>
                  <a:lnTo>
                    <a:pt x="3779901" y="71119"/>
                  </a:lnTo>
                  <a:lnTo>
                    <a:pt x="3779646" y="64515"/>
                  </a:lnTo>
                  <a:lnTo>
                    <a:pt x="3779266" y="59308"/>
                  </a:lnTo>
                  <a:lnTo>
                    <a:pt x="3778885" y="53975"/>
                  </a:lnTo>
                  <a:lnTo>
                    <a:pt x="3753357" y="32765"/>
                  </a:lnTo>
                  <a:lnTo>
                    <a:pt x="3753357" y="16382"/>
                  </a:lnTo>
                  <a:close/>
                </a:path>
                <a:path w="5893434" h="461645">
                  <a:moveTo>
                    <a:pt x="2700528" y="16382"/>
                  </a:moveTo>
                  <a:lnTo>
                    <a:pt x="2992119" y="16382"/>
                  </a:lnTo>
                  <a:lnTo>
                    <a:pt x="2992119" y="103377"/>
                  </a:lnTo>
                  <a:lnTo>
                    <a:pt x="2958211" y="103377"/>
                  </a:lnTo>
                  <a:lnTo>
                    <a:pt x="2955968" y="95543"/>
                  </a:lnTo>
                  <a:lnTo>
                    <a:pt x="2953988" y="88804"/>
                  </a:lnTo>
                  <a:lnTo>
                    <a:pt x="2952245" y="83161"/>
                  </a:lnTo>
                  <a:lnTo>
                    <a:pt x="2950717" y="78612"/>
                  </a:lnTo>
                  <a:lnTo>
                    <a:pt x="2948940" y="73278"/>
                  </a:lnTo>
                  <a:lnTo>
                    <a:pt x="2937637" y="55752"/>
                  </a:lnTo>
                  <a:lnTo>
                    <a:pt x="2935224" y="53339"/>
                  </a:lnTo>
                  <a:lnTo>
                    <a:pt x="2932556" y="51307"/>
                  </a:lnTo>
                  <a:lnTo>
                    <a:pt x="2929763" y="49910"/>
                  </a:lnTo>
                  <a:lnTo>
                    <a:pt x="2926841" y="48386"/>
                  </a:lnTo>
                  <a:lnTo>
                    <a:pt x="2923413" y="47244"/>
                  </a:lnTo>
                  <a:lnTo>
                    <a:pt x="2919221" y="46481"/>
                  </a:lnTo>
                  <a:lnTo>
                    <a:pt x="2915030" y="45720"/>
                  </a:lnTo>
                  <a:lnTo>
                    <a:pt x="2909442" y="45338"/>
                  </a:lnTo>
                  <a:lnTo>
                    <a:pt x="2902712" y="45338"/>
                  </a:lnTo>
                  <a:lnTo>
                    <a:pt x="2884804" y="45338"/>
                  </a:lnTo>
                  <a:lnTo>
                    <a:pt x="2884804" y="292480"/>
                  </a:lnTo>
                  <a:lnTo>
                    <a:pt x="2884804" y="301243"/>
                  </a:lnTo>
                  <a:lnTo>
                    <a:pt x="2885058" y="307848"/>
                  </a:lnTo>
                  <a:lnTo>
                    <a:pt x="2885566" y="312419"/>
                  </a:lnTo>
                  <a:lnTo>
                    <a:pt x="2886075" y="316991"/>
                  </a:lnTo>
                  <a:lnTo>
                    <a:pt x="2886964" y="320675"/>
                  </a:lnTo>
                  <a:lnTo>
                    <a:pt x="2888361" y="323468"/>
                  </a:lnTo>
                  <a:lnTo>
                    <a:pt x="2889630" y="326263"/>
                  </a:lnTo>
                  <a:lnTo>
                    <a:pt x="2891281" y="328549"/>
                  </a:lnTo>
                  <a:lnTo>
                    <a:pt x="2893187" y="330200"/>
                  </a:lnTo>
                  <a:lnTo>
                    <a:pt x="2895091" y="331977"/>
                  </a:lnTo>
                  <a:lnTo>
                    <a:pt x="2897758" y="333501"/>
                  </a:lnTo>
                  <a:lnTo>
                    <a:pt x="2901061" y="334899"/>
                  </a:lnTo>
                  <a:lnTo>
                    <a:pt x="2904490" y="336295"/>
                  </a:lnTo>
                  <a:lnTo>
                    <a:pt x="2909062" y="337438"/>
                  </a:lnTo>
                  <a:lnTo>
                    <a:pt x="2914904" y="338327"/>
                  </a:lnTo>
                  <a:lnTo>
                    <a:pt x="2914904" y="354711"/>
                  </a:lnTo>
                  <a:lnTo>
                    <a:pt x="2777998" y="354711"/>
                  </a:lnTo>
                  <a:lnTo>
                    <a:pt x="2777998" y="338327"/>
                  </a:lnTo>
                  <a:lnTo>
                    <a:pt x="2784982" y="337184"/>
                  </a:lnTo>
                  <a:lnTo>
                    <a:pt x="2790443" y="335661"/>
                  </a:lnTo>
                  <a:lnTo>
                    <a:pt x="2794507" y="333755"/>
                  </a:lnTo>
                  <a:lnTo>
                    <a:pt x="2798571" y="331850"/>
                  </a:lnTo>
                  <a:lnTo>
                    <a:pt x="2801619" y="329183"/>
                  </a:lnTo>
                  <a:lnTo>
                    <a:pt x="2803525" y="325627"/>
                  </a:lnTo>
                  <a:lnTo>
                    <a:pt x="2805556" y="322199"/>
                  </a:lnTo>
                  <a:lnTo>
                    <a:pt x="2806827" y="317753"/>
                  </a:lnTo>
                  <a:lnTo>
                    <a:pt x="2807335" y="312419"/>
                  </a:lnTo>
                  <a:lnTo>
                    <a:pt x="2807842" y="307086"/>
                  </a:lnTo>
                  <a:lnTo>
                    <a:pt x="2808096" y="300354"/>
                  </a:lnTo>
                  <a:lnTo>
                    <a:pt x="2808096" y="292480"/>
                  </a:lnTo>
                  <a:lnTo>
                    <a:pt x="2808096" y="45338"/>
                  </a:lnTo>
                  <a:lnTo>
                    <a:pt x="2788030" y="45338"/>
                  </a:lnTo>
                  <a:lnTo>
                    <a:pt x="2777998" y="45338"/>
                  </a:lnTo>
                  <a:lnTo>
                    <a:pt x="2770504" y="46608"/>
                  </a:lnTo>
                  <a:lnTo>
                    <a:pt x="2765170" y="48895"/>
                  </a:lnTo>
                  <a:lnTo>
                    <a:pt x="2759837" y="51180"/>
                  </a:lnTo>
                  <a:lnTo>
                    <a:pt x="2755265" y="54863"/>
                  </a:lnTo>
                  <a:lnTo>
                    <a:pt x="2751454" y="59817"/>
                  </a:lnTo>
                  <a:lnTo>
                    <a:pt x="2747517" y="64769"/>
                  </a:lnTo>
                  <a:lnTo>
                    <a:pt x="2744216" y="71374"/>
                  </a:lnTo>
                  <a:lnTo>
                    <a:pt x="2741421" y="79755"/>
                  </a:lnTo>
                  <a:lnTo>
                    <a:pt x="2738628" y="88011"/>
                  </a:lnTo>
                  <a:lnTo>
                    <a:pt x="2736215" y="95884"/>
                  </a:lnTo>
                  <a:lnTo>
                    <a:pt x="2734437" y="103377"/>
                  </a:lnTo>
                  <a:lnTo>
                    <a:pt x="2700528" y="103377"/>
                  </a:lnTo>
                  <a:lnTo>
                    <a:pt x="2700528" y="16382"/>
                  </a:lnTo>
                  <a:close/>
                </a:path>
                <a:path w="5893434" h="461645">
                  <a:moveTo>
                    <a:pt x="2362707" y="16382"/>
                  </a:moveTo>
                  <a:lnTo>
                    <a:pt x="2463165" y="16382"/>
                  </a:lnTo>
                  <a:lnTo>
                    <a:pt x="2550794" y="168782"/>
                  </a:lnTo>
                  <a:lnTo>
                    <a:pt x="2572130" y="207644"/>
                  </a:lnTo>
                  <a:lnTo>
                    <a:pt x="2590186" y="242952"/>
                  </a:lnTo>
                  <a:lnTo>
                    <a:pt x="2595499" y="254000"/>
                  </a:lnTo>
                  <a:lnTo>
                    <a:pt x="2599436" y="254000"/>
                  </a:lnTo>
                  <a:lnTo>
                    <a:pt x="2598249" y="223708"/>
                  </a:lnTo>
                  <a:lnTo>
                    <a:pt x="2597372" y="192071"/>
                  </a:lnTo>
                  <a:lnTo>
                    <a:pt x="2596828" y="159077"/>
                  </a:lnTo>
                  <a:lnTo>
                    <a:pt x="2596641" y="124713"/>
                  </a:lnTo>
                  <a:lnTo>
                    <a:pt x="2596641" y="78612"/>
                  </a:lnTo>
                  <a:lnTo>
                    <a:pt x="2596641" y="67817"/>
                  </a:lnTo>
                  <a:lnTo>
                    <a:pt x="2591562" y="44450"/>
                  </a:lnTo>
                  <a:lnTo>
                    <a:pt x="2589911" y="41909"/>
                  </a:lnTo>
                  <a:lnTo>
                    <a:pt x="2570226" y="32765"/>
                  </a:lnTo>
                  <a:lnTo>
                    <a:pt x="2570226" y="16382"/>
                  </a:lnTo>
                  <a:lnTo>
                    <a:pt x="2663825" y="16382"/>
                  </a:lnTo>
                  <a:lnTo>
                    <a:pt x="2663825" y="32765"/>
                  </a:lnTo>
                  <a:lnTo>
                    <a:pt x="2657220" y="34925"/>
                  </a:lnTo>
                  <a:lnTo>
                    <a:pt x="2652521" y="36702"/>
                  </a:lnTo>
                  <a:lnTo>
                    <a:pt x="2649854" y="38226"/>
                  </a:lnTo>
                  <a:lnTo>
                    <a:pt x="2647061" y="39750"/>
                  </a:lnTo>
                  <a:lnTo>
                    <a:pt x="2644775" y="41655"/>
                  </a:lnTo>
                  <a:lnTo>
                    <a:pt x="2642869" y="44196"/>
                  </a:lnTo>
                  <a:lnTo>
                    <a:pt x="2640965" y="46608"/>
                  </a:lnTo>
                  <a:lnTo>
                    <a:pt x="2639567" y="50419"/>
                  </a:lnTo>
                  <a:lnTo>
                    <a:pt x="2638552" y="55372"/>
                  </a:lnTo>
                  <a:lnTo>
                    <a:pt x="2637536" y="60451"/>
                  </a:lnTo>
                  <a:lnTo>
                    <a:pt x="2637028" y="68199"/>
                  </a:lnTo>
                  <a:lnTo>
                    <a:pt x="2637028" y="78612"/>
                  </a:lnTo>
                  <a:lnTo>
                    <a:pt x="2637028" y="354711"/>
                  </a:lnTo>
                  <a:lnTo>
                    <a:pt x="2574163" y="354711"/>
                  </a:lnTo>
                  <a:lnTo>
                    <a:pt x="2462656" y="161798"/>
                  </a:lnTo>
                  <a:lnTo>
                    <a:pt x="2452082" y="143319"/>
                  </a:lnTo>
                  <a:lnTo>
                    <a:pt x="2443019" y="126936"/>
                  </a:lnTo>
                  <a:lnTo>
                    <a:pt x="2435457" y="112649"/>
                  </a:lnTo>
                  <a:lnTo>
                    <a:pt x="2429382" y="100456"/>
                  </a:lnTo>
                  <a:lnTo>
                    <a:pt x="2427224" y="100456"/>
                  </a:lnTo>
                  <a:lnTo>
                    <a:pt x="2428297" y="127430"/>
                  </a:lnTo>
                  <a:lnTo>
                    <a:pt x="2429049" y="155178"/>
                  </a:lnTo>
                  <a:lnTo>
                    <a:pt x="2429492" y="183663"/>
                  </a:lnTo>
                  <a:lnTo>
                    <a:pt x="2429637" y="212851"/>
                  </a:lnTo>
                  <a:lnTo>
                    <a:pt x="2429637" y="292734"/>
                  </a:lnTo>
                  <a:lnTo>
                    <a:pt x="2429756" y="301303"/>
                  </a:lnTo>
                  <a:lnTo>
                    <a:pt x="2438273" y="330453"/>
                  </a:lnTo>
                  <a:lnTo>
                    <a:pt x="2441448" y="333375"/>
                  </a:lnTo>
                  <a:lnTo>
                    <a:pt x="2447543" y="336041"/>
                  </a:lnTo>
                  <a:lnTo>
                    <a:pt x="2456433" y="338327"/>
                  </a:lnTo>
                  <a:lnTo>
                    <a:pt x="2456433" y="354711"/>
                  </a:lnTo>
                  <a:lnTo>
                    <a:pt x="2362707" y="354711"/>
                  </a:lnTo>
                  <a:lnTo>
                    <a:pt x="2362707" y="338327"/>
                  </a:lnTo>
                  <a:lnTo>
                    <a:pt x="2368930" y="336676"/>
                  </a:lnTo>
                  <a:lnTo>
                    <a:pt x="2373756" y="334771"/>
                  </a:lnTo>
                  <a:lnTo>
                    <a:pt x="2377313" y="332866"/>
                  </a:lnTo>
                  <a:lnTo>
                    <a:pt x="2380868" y="330834"/>
                  </a:lnTo>
                  <a:lnTo>
                    <a:pt x="2383408" y="328167"/>
                  </a:lnTo>
                  <a:lnTo>
                    <a:pt x="2385187" y="324738"/>
                  </a:lnTo>
                  <a:lnTo>
                    <a:pt x="2386965" y="321437"/>
                  </a:lnTo>
                  <a:lnTo>
                    <a:pt x="2387980" y="317118"/>
                  </a:lnTo>
                  <a:lnTo>
                    <a:pt x="2388489" y="312038"/>
                  </a:lnTo>
                  <a:lnTo>
                    <a:pt x="2388996" y="306958"/>
                  </a:lnTo>
                  <a:lnTo>
                    <a:pt x="2389251" y="300481"/>
                  </a:lnTo>
                  <a:lnTo>
                    <a:pt x="2389251" y="292734"/>
                  </a:lnTo>
                  <a:lnTo>
                    <a:pt x="2389251" y="78358"/>
                  </a:lnTo>
                  <a:lnTo>
                    <a:pt x="2380995" y="40894"/>
                  </a:lnTo>
                  <a:lnTo>
                    <a:pt x="2362707" y="32765"/>
                  </a:lnTo>
                  <a:lnTo>
                    <a:pt x="2362707" y="16382"/>
                  </a:lnTo>
                  <a:close/>
                </a:path>
                <a:path w="5893434" h="461645">
                  <a:moveTo>
                    <a:pt x="2070862" y="16382"/>
                  </a:moveTo>
                  <a:lnTo>
                    <a:pt x="2316733" y="16382"/>
                  </a:lnTo>
                  <a:lnTo>
                    <a:pt x="2316733" y="95250"/>
                  </a:lnTo>
                  <a:lnTo>
                    <a:pt x="2282825" y="95250"/>
                  </a:lnTo>
                  <a:lnTo>
                    <a:pt x="2278874" y="84393"/>
                  </a:lnTo>
                  <a:lnTo>
                    <a:pt x="2275220" y="75453"/>
                  </a:lnTo>
                  <a:lnTo>
                    <a:pt x="2244502" y="46561"/>
                  </a:lnTo>
                  <a:lnTo>
                    <a:pt x="2228215" y="45338"/>
                  </a:lnTo>
                  <a:lnTo>
                    <a:pt x="2174240" y="45338"/>
                  </a:lnTo>
                  <a:lnTo>
                    <a:pt x="2174240" y="164337"/>
                  </a:lnTo>
                  <a:lnTo>
                    <a:pt x="2207005" y="164337"/>
                  </a:lnTo>
                  <a:lnTo>
                    <a:pt x="2214244" y="164337"/>
                  </a:lnTo>
                  <a:lnTo>
                    <a:pt x="2234311" y="151002"/>
                  </a:lnTo>
                  <a:lnTo>
                    <a:pt x="2237104" y="146176"/>
                  </a:lnTo>
                  <a:lnTo>
                    <a:pt x="2239644" y="138683"/>
                  </a:lnTo>
                  <a:lnTo>
                    <a:pt x="2242185" y="128650"/>
                  </a:lnTo>
                  <a:lnTo>
                    <a:pt x="2270125" y="128650"/>
                  </a:lnTo>
                  <a:lnTo>
                    <a:pt x="2270125" y="229234"/>
                  </a:lnTo>
                  <a:lnTo>
                    <a:pt x="2242185" y="229234"/>
                  </a:lnTo>
                  <a:lnTo>
                    <a:pt x="2239771" y="219709"/>
                  </a:lnTo>
                  <a:lnTo>
                    <a:pt x="2237231" y="212343"/>
                  </a:lnTo>
                  <a:lnTo>
                    <a:pt x="2234438" y="207390"/>
                  </a:lnTo>
                  <a:lnTo>
                    <a:pt x="2231643" y="202311"/>
                  </a:lnTo>
                  <a:lnTo>
                    <a:pt x="2228341" y="198754"/>
                  </a:lnTo>
                  <a:lnTo>
                    <a:pt x="2224404" y="196595"/>
                  </a:lnTo>
                  <a:lnTo>
                    <a:pt x="2220467" y="194437"/>
                  </a:lnTo>
                  <a:lnTo>
                    <a:pt x="2214753" y="193293"/>
                  </a:lnTo>
                  <a:lnTo>
                    <a:pt x="2207005" y="193293"/>
                  </a:lnTo>
                  <a:lnTo>
                    <a:pt x="2174240" y="193293"/>
                  </a:lnTo>
                  <a:lnTo>
                    <a:pt x="2174240" y="325627"/>
                  </a:lnTo>
                  <a:lnTo>
                    <a:pt x="2227961" y="325627"/>
                  </a:lnTo>
                  <a:lnTo>
                    <a:pt x="2233803" y="325627"/>
                  </a:lnTo>
                  <a:lnTo>
                    <a:pt x="2238629" y="325246"/>
                  </a:lnTo>
                  <a:lnTo>
                    <a:pt x="2242566" y="324484"/>
                  </a:lnTo>
                  <a:lnTo>
                    <a:pt x="2246629" y="323850"/>
                  </a:lnTo>
                  <a:lnTo>
                    <a:pt x="2250186" y="322452"/>
                  </a:lnTo>
                  <a:lnTo>
                    <a:pt x="2253233" y="320675"/>
                  </a:lnTo>
                  <a:lnTo>
                    <a:pt x="2256408" y="318896"/>
                  </a:lnTo>
                  <a:lnTo>
                    <a:pt x="2269998" y="303149"/>
                  </a:lnTo>
                  <a:lnTo>
                    <a:pt x="2272283" y="299465"/>
                  </a:lnTo>
                  <a:lnTo>
                    <a:pt x="2285238" y="264159"/>
                  </a:lnTo>
                  <a:lnTo>
                    <a:pt x="2319146" y="264159"/>
                  </a:lnTo>
                  <a:lnTo>
                    <a:pt x="2314448" y="354711"/>
                  </a:lnTo>
                  <a:lnTo>
                    <a:pt x="2070862" y="354711"/>
                  </a:lnTo>
                  <a:lnTo>
                    <a:pt x="2070862" y="338327"/>
                  </a:lnTo>
                  <a:lnTo>
                    <a:pt x="2076957" y="336676"/>
                  </a:lnTo>
                  <a:lnTo>
                    <a:pt x="2081783" y="334899"/>
                  </a:lnTo>
                  <a:lnTo>
                    <a:pt x="2085339" y="332993"/>
                  </a:lnTo>
                  <a:lnTo>
                    <a:pt x="2088895" y="331088"/>
                  </a:lnTo>
                  <a:lnTo>
                    <a:pt x="2091563" y="328421"/>
                  </a:lnTo>
                  <a:lnTo>
                    <a:pt x="2093340" y="324992"/>
                  </a:lnTo>
                  <a:lnTo>
                    <a:pt x="2095118" y="321690"/>
                  </a:lnTo>
                  <a:lnTo>
                    <a:pt x="2096135" y="317373"/>
                  </a:lnTo>
                  <a:lnTo>
                    <a:pt x="2096642" y="312165"/>
                  </a:lnTo>
                  <a:lnTo>
                    <a:pt x="2097151" y="306958"/>
                  </a:lnTo>
                  <a:lnTo>
                    <a:pt x="2097404" y="300354"/>
                  </a:lnTo>
                  <a:lnTo>
                    <a:pt x="2097404" y="292480"/>
                  </a:lnTo>
                  <a:lnTo>
                    <a:pt x="2097404" y="78866"/>
                  </a:lnTo>
                  <a:lnTo>
                    <a:pt x="2097404" y="71119"/>
                  </a:lnTo>
                  <a:lnTo>
                    <a:pt x="2097151" y="64515"/>
                  </a:lnTo>
                  <a:lnTo>
                    <a:pt x="2096769" y="59308"/>
                  </a:lnTo>
                  <a:lnTo>
                    <a:pt x="2096389" y="53975"/>
                  </a:lnTo>
                  <a:lnTo>
                    <a:pt x="2095245" y="49656"/>
                  </a:lnTo>
                  <a:lnTo>
                    <a:pt x="2093594" y="46354"/>
                  </a:lnTo>
                  <a:lnTo>
                    <a:pt x="2091816" y="43052"/>
                  </a:lnTo>
                  <a:lnTo>
                    <a:pt x="2089150" y="40385"/>
                  </a:lnTo>
                  <a:lnTo>
                    <a:pt x="2085593" y="38353"/>
                  </a:lnTo>
                  <a:lnTo>
                    <a:pt x="2082038" y="36322"/>
                  </a:lnTo>
                  <a:lnTo>
                    <a:pt x="2077212" y="34417"/>
                  </a:lnTo>
                  <a:lnTo>
                    <a:pt x="2070862" y="32765"/>
                  </a:lnTo>
                  <a:lnTo>
                    <a:pt x="2070862" y="16382"/>
                  </a:lnTo>
                  <a:close/>
                </a:path>
                <a:path w="5893434" h="461645">
                  <a:moveTo>
                    <a:pt x="1725676" y="16382"/>
                  </a:moveTo>
                  <a:lnTo>
                    <a:pt x="1826133" y="16382"/>
                  </a:lnTo>
                  <a:lnTo>
                    <a:pt x="1913763" y="168782"/>
                  </a:lnTo>
                  <a:lnTo>
                    <a:pt x="1935099" y="207644"/>
                  </a:lnTo>
                  <a:lnTo>
                    <a:pt x="1953154" y="242952"/>
                  </a:lnTo>
                  <a:lnTo>
                    <a:pt x="1958466" y="254000"/>
                  </a:lnTo>
                  <a:lnTo>
                    <a:pt x="1962403" y="254000"/>
                  </a:lnTo>
                  <a:lnTo>
                    <a:pt x="1961217" y="223708"/>
                  </a:lnTo>
                  <a:lnTo>
                    <a:pt x="1960340" y="192071"/>
                  </a:lnTo>
                  <a:lnTo>
                    <a:pt x="1959796" y="159077"/>
                  </a:lnTo>
                  <a:lnTo>
                    <a:pt x="1959610" y="124713"/>
                  </a:lnTo>
                  <a:lnTo>
                    <a:pt x="1959610" y="78612"/>
                  </a:lnTo>
                  <a:lnTo>
                    <a:pt x="1959610" y="67817"/>
                  </a:lnTo>
                  <a:lnTo>
                    <a:pt x="1954529" y="44450"/>
                  </a:lnTo>
                  <a:lnTo>
                    <a:pt x="1952878" y="41909"/>
                  </a:lnTo>
                  <a:lnTo>
                    <a:pt x="1933193" y="32765"/>
                  </a:lnTo>
                  <a:lnTo>
                    <a:pt x="1933193" y="16382"/>
                  </a:lnTo>
                  <a:lnTo>
                    <a:pt x="2026792" y="16382"/>
                  </a:lnTo>
                  <a:lnTo>
                    <a:pt x="2026792" y="32765"/>
                  </a:lnTo>
                  <a:lnTo>
                    <a:pt x="2020189" y="34925"/>
                  </a:lnTo>
                  <a:lnTo>
                    <a:pt x="2015489" y="36702"/>
                  </a:lnTo>
                  <a:lnTo>
                    <a:pt x="2012823" y="38226"/>
                  </a:lnTo>
                  <a:lnTo>
                    <a:pt x="2010028" y="39750"/>
                  </a:lnTo>
                  <a:lnTo>
                    <a:pt x="2007742" y="41655"/>
                  </a:lnTo>
                  <a:lnTo>
                    <a:pt x="2005838" y="44196"/>
                  </a:lnTo>
                  <a:lnTo>
                    <a:pt x="2003932" y="46608"/>
                  </a:lnTo>
                  <a:lnTo>
                    <a:pt x="2002536" y="50419"/>
                  </a:lnTo>
                  <a:lnTo>
                    <a:pt x="2001519" y="55372"/>
                  </a:lnTo>
                  <a:lnTo>
                    <a:pt x="2000503" y="60451"/>
                  </a:lnTo>
                  <a:lnTo>
                    <a:pt x="1999996" y="68199"/>
                  </a:lnTo>
                  <a:lnTo>
                    <a:pt x="1999996" y="78612"/>
                  </a:lnTo>
                  <a:lnTo>
                    <a:pt x="1999996" y="354711"/>
                  </a:lnTo>
                  <a:lnTo>
                    <a:pt x="1937130" y="354711"/>
                  </a:lnTo>
                  <a:lnTo>
                    <a:pt x="1825625" y="161798"/>
                  </a:lnTo>
                  <a:lnTo>
                    <a:pt x="1815050" y="143319"/>
                  </a:lnTo>
                  <a:lnTo>
                    <a:pt x="1805987" y="126936"/>
                  </a:lnTo>
                  <a:lnTo>
                    <a:pt x="1798425" y="112649"/>
                  </a:lnTo>
                  <a:lnTo>
                    <a:pt x="1792351" y="100456"/>
                  </a:lnTo>
                  <a:lnTo>
                    <a:pt x="1790191" y="100456"/>
                  </a:lnTo>
                  <a:lnTo>
                    <a:pt x="1791265" y="127430"/>
                  </a:lnTo>
                  <a:lnTo>
                    <a:pt x="1792017" y="155178"/>
                  </a:lnTo>
                  <a:lnTo>
                    <a:pt x="1792460" y="183663"/>
                  </a:lnTo>
                  <a:lnTo>
                    <a:pt x="1792604" y="212851"/>
                  </a:lnTo>
                  <a:lnTo>
                    <a:pt x="1792604" y="292734"/>
                  </a:lnTo>
                  <a:lnTo>
                    <a:pt x="1792724" y="301303"/>
                  </a:lnTo>
                  <a:lnTo>
                    <a:pt x="1801240" y="330453"/>
                  </a:lnTo>
                  <a:lnTo>
                    <a:pt x="1804415" y="333375"/>
                  </a:lnTo>
                  <a:lnTo>
                    <a:pt x="1810512" y="336041"/>
                  </a:lnTo>
                  <a:lnTo>
                    <a:pt x="1819402" y="338327"/>
                  </a:lnTo>
                  <a:lnTo>
                    <a:pt x="1819402" y="354711"/>
                  </a:lnTo>
                  <a:lnTo>
                    <a:pt x="1725676" y="354711"/>
                  </a:lnTo>
                  <a:lnTo>
                    <a:pt x="1725676" y="338327"/>
                  </a:lnTo>
                  <a:lnTo>
                    <a:pt x="1731899" y="336676"/>
                  </a:lnTo>
                  <a:lnTo>
                    <a:pt x="1736725" y="334771"/>
                  </a:lnTo>
                  <a:lnTo>
                    <a:pt x="1740280" y="332866"/>
                  </a:lnTo>
                  <a:lnTo>
                    <a:pt x="1743837" y="330834"/>
                  </a:lnTo>
                  <a:lnTo>
                    <a:pt x="1746377" y="328167"/>
                  </a:lnTo>
                  <a:lnTo>
                    <a:pt x="1748154" y="324738"/>
                  </a:lnTo>
                  <a:lnTo>
                    <a:pt x="1749933" y="321437"/>
                  </a:lnTo>
                  <a:lnTo>
                    <a:pt x="1750949" y="317118"/>
                  </a:lnTo>
                  <a:lnTo>
                    <a:pt x="1751457" y="312038"/>
                  </a:lnTo>
                  <a:lnTo>
                    <a:pt x="1751964" y="306958"/>
                  </a:lnTo>
                  <a:lnTo>
                    <a:pt x="1752218" y="300481"/>
                  </a:lnTo>
                  <a:lnTo>
                    <a:pt x="1752218" y="292734"/>
                  </a:lnTo>
                  <a:lnTo>
                    <a:pt x="1752218" y="78358"/>
                  </a:lnTo>
                  <a:lnTo>
                    <a:pt x="1743964" y="40894"/>
                  </a:lnTo>
                  <a:lnTo>
                    <a:pt x="1725676" y="32765"/>
                  </a:lnTo>
                  <a:lnTo>
                    <a:pt x="1725676" y="16382"/>
                  </a:lnTo>
                  <a:close/>
                </a:path>
                <a:path w="5893434" h="461645">
                  <a:moveTo>
                    <a:pt x="1065022" y="16382"/>
                  </a:moveTo>
                  <a:lnTo>
                    <a:pt x="1209040" y="16382"/>
                  </a:lnTo>
                  <a:lnTo>
                    <a:pt x="1238420" y="17787"/>
                  </a:lnTo>
                  <a:lnTo>
                    <a:pt x="1285370" y="29027"/>
                  </a:lnTo>
                  <a:lnTo>
                    <a:pt x="1316561" y="51548"/>
                  </a:lnTo>
                  <a:lnTo>
                    <a:pt x="1334135" y="107823"/>
                  </a:lnTo>
                  <a:lnTo>
                    <a:pt x="1333228" y="123755"/>
                  </a:lnTo>
                  <a:lnTo>
                    <a:pt x="1319530" y="165100"/>
                  </a:lnTo>
                  <a:lnTo>
                    <a:pt x="1290240" y="194907"/>
                  </a:lnTo>
                  <a:lnTo>
                    <a:pt x="1245981" y="211248"/>
                  </a:lnTo>
                  <a:lnTo>
                    <a:pt x="1207770" y="214375"/>
                  </a:lnTo>
                  <a:lnTo>
                    <a:pt x="1196314" y="214324"/>
                  </a:lnTo>
                  <a:lnTo>
                    <a:pt x="1185941" y="214153"/>
                  </a:lnTo>
                  <a:lnTo>
                    <a:pt x="1176641" y="213840"/>
                  </a:lnTo>
                  <a:lnTo>
                    <a:pt x="1168399" y="213359"/>
                  </a:lnTo>
                  <a:lnTo>
                    <a:pt x="1168399" y="292734"/>
                  </a:lnTo>
                  <a:lnTo>
                    <a:pt x="1168399" y="303656"/>
                  </a:lnTo>
                  <a:lnTo>
                    <a:pt x="1168780" y="311276"/>
                  </a:lnTo>
                  <a:lnTo>
                    <a:pt x="1169670" y="315849"/>
                  </a:lnTo>
                  <a:lnTo>
                    <a:pt x="1170432" y="320420"/>
                  </a:lnTo>
                  <a:lnTo>
                    <a:pt x="1171829" y="324103"/>
                  </a:lnTo>
                  <a:lnTo>
                    <a:pt x="1173734" y="326770"/>
                  </a:lnTo>
                  <a:lnTo>
                    <a:pt x="1175639" y="329438"/>
                  </a:lnTo>
                  <a:lnTo>
                    <a:pt x="1198372" y="338327"/>
                  </a:lnTo>
                  <a:lnTo>
                    <a:pt x="1198372" y="354711"/>
                  </a:lnTo>
                  <a:lnTo>
                    <a:pt x="1065022" y="354711"/>
                  </a:lnTo>
                  <a:lnTo>
                    <a:pt x="1065022" y="338327"/>
                  </a:lnTo>
                  <a:lnTo>
                    <a:pt x="1071117" y="336676"/>
                  </a:lnTo>
                  <a:lnTo>
                    <a:pt x="1075943" y="334899"/>
                  </a:lnTo>
                  <a:lnTo>
                    <a:pt x="1079499" y="332993"/>
                  </a:lnTo>
                  <a:lnTo>
                    <a:pt x="1083055" y="331088"/>
                  </a:lnTo>
                  <a:lnTo>
                    <a:pt x="1085723" y="328421"/>
                  </a:lnTo>
                  <a:lnTo>
                    <a:pt x="1087501" y="324992"/>
                  </a:lnTo>
                  <a:lnTo>
                    <a:pt x="1089279" y="321690"/>
                  </a:lnTo>
                  <a:lnTo>
                    <a:pt x="1090295" y="317373"/>
                  </a:lnTo>
                  <a:lnTo>
                    <a:pt x="1090803" y="312165"/>
                  </a:lnTo>
                  <a:lnTo>
                    <a:pt x="1091311" y="306958"/>
                  </a:lnTo>
                  <a:lnTo>
                    <a:pt x="1091565" y="300354"/>
                  </a:lnTo>
                  <a:lnTo>
                    <a:pt x="1091565" y="292480"/>
                  </a:lnTo>
                  <a:lnTo>
                    <a:pt x="1091565" y="78866"/>
                  </a:lnTo>
                  <a:lnTo>
                    <a:pt x="1091565" y="71119"/>
                  </a:lnTo>
                  <a:lnTo>
                    <a:pt x="1091311" y="64515"/>
                  </a:lnTo>
                  <a:lnTo>
                    <a:pt x="1090930" y="59308"/>
                  </a:lnTo>
                  <a:lnTo>
                    <a:pt x="1090548" y="53975"/>
                  </a:lnTo>
                  <a:lnTo>
                    <a:pt x="1089405" y="49656"/>
                  </a:lnTo>
                  <a:lnTo>
                    <a:pt x="1087755" y="46354"/>
                  </a:lnTo>
                  <a:lnTo>
                    <a:pt x="1085977" y="43052"/>
                  </a:lnTo>
                  <a:lnTo>
                    <a:pt x="1083310" y="40385"/>
                  </a:lnTo>
                  <a:lnTo>
                    <a:pt x="1079754" y="38353"/>
                  </a:lnTo>
                  <a:lnTo>
                    <a:pt x="1076198" y="36322"/>
                  </a:lnTo>
                  <a:lnTo>
                    <a:pt x="1071372" y="34417"/>
                  </a:lnTo>
                  <a:lnTo>
                    <a:pt x="1065022" y="32765"/>
                  </a:lnTo>
                  <a:lnTo>
                    <a:pt x="1065022" y="16382"/>
                  </a:lnTo>
                  <a:close/>
                </a:path>
                <a:path w="5893434" h="461645">
                  <a:moveTo>
                    <a:pt x="634491" y="16382"/>
                  </a:moveTo>
                  <a:lnTo>
                    <a:pt x="757682" y="16382"/>
                  </a:lnTo>
                  <a:lnTo>
                    <a:pt x="826389" y="219837"/>
                  </a:lnTo>
                  <a:lnTo>
                    <a:pt x="900684" y="16382"/>
                  </a:lnTo>
                  <a:lnTo>
                    <a:pt x="1016889" y="16382"/>
                  </a:lnTo>
                  <a:lnTo>
                    <a:pt x="1016889" y="32765"/>
                  </a:lnTo>
                  <a:lnTo>
                    <a:pt x="1008126" y="35178"/>
                  </a:lnTo>
                  <a:lnTo>
                    <a:pt x="1002157" y="37973"/>
                  </a:lnTo>
                  <a:lnTo>
                    <a:pt x="990599" y="78358"/>
                  </a:lnTo>
                  <a:lnTo>
                    <a:pt x="990599" y="292734"/>
                  </a:lnTo>
                  <a:lnTo>
                    <a:pt x="990599" y="302767"/>
                  </a:lnTo>
                  <a:lnTo>
                    <a:pt x="998220" y="329945"/>
                  </a:lnTo>
                  <a:lnTo>
                    <a:pt x="1001267" y="332993"/>
                  </a:lnTo>
                  <a:lnTo>
                    <a:pt x="1007491" y="335788"/>
                  </a:lnTo>
                  <a:lnTo>
                    <a:pt x="1016889" y="338327"/>
                  </a:lnTo>
                  <a:lnTo>
                    <a:pt x="1016889" y="354711"/>
                  </a:lnTo>
                  <a:lnTo>
                    <a:pt x="889761" y="354711"/>
                  </a:lnTo>
                  <a:lnTo>
                    <a:pt x="889761" y="338327"/>
                  </a:lnTo>
                  <a:lnTo>
                    <a:pt x="897001" y="336295"/>
                  </a:lnTo>
                  <a:lnTo>
                    <a:pt x="902080" y="334517"/>
                  </a:lnTo>
                  <a:lnTo>
                    <a:pt x="904874" y="333120"/>
                  </a:lnTo>
                  <a:lnTo>
                    <a:pt x="907668" y="331596"/>
                  </a:lnTo>
                  <a:lnTo>
                    <a:pt x="909954" y="329691"/>
                  </a:lnTo>
                  <a:lnTo>
                    <a:pt x="911479" y="327278"/>
                  </a:lnTo>
                  <a:lnTo>
                    <a:pt x="913003" y="324865"/>
                  </a:lnTo>
                  <a:lnTo>
                    <a:pt x="914146" y="321182"/>
                  </a:lnTo>
                  <a:lnTo>
                    <a:pt x="914908" y="316356"/>
                  </a:lnTo>
                  <a:lnTo>
                    <a:pt x="915670" y="311530"/>
                  </a:lnTo>
                  <a:lnTo>
                    <a:pt x="916051" y="303402"/>
                  </a:lnTo>
                  <a:lnTo>
                    <a:pt x="916051" y="292226"/>
                  </a:lnTo>
                  <a:lnTo>
                    <a:pt x="916051" y="170814"/>
                  </a:lnTo>
                  <a:lnTo>
                    <a:pt x="916813" y="123443"/>
                  </a:lnTo>
                  <a:lnTo>
                    <a:pt x="918336" y="84836"/>
                  </a:lnTo>
                  <a:lnTo>
                    <a:pt x="913129" y="84836"/>
                  </a:lnTo>
                  <a:lnTo>
                    <a:pt x="898421" y="126966"/>
                  </a:lnTo>
                  <a:lnTo>
                    <a:pt x="894207" y="138302"/>
                  </a:lnTo>
                  <a:lnTo>
                    <a:pt x="827785" y="317245"/>
                  </a:lnTo>
                  <a:lnTo>
                    <a:pt x="784224" y="317245"/>
                  </a:lnTo>
                  <a:lnTo>
                    <a:pt x="714374" y="116204"/>
                  </a:lnTo>
                  <a:lnTo>
                    <a:pt x="711346" y="107727"/>
                  </a:lnTo>
                  <a:lnTo>
                    <a:pt x="708532" y="99250"/>
                  </a:lnTo>
                  <a:lnTo>
                    <a:pt x="705909" y="90773"/>
                  </a:lnTo>
                  <a:lnTo>
                    <a:pt x="703453" y="82295"/>
                  </a:lnTo>
                  <a:lnTo>
                    <a:pt x="699008" y="82295"/>
                  </a:lnTo>
                  <a:lnTo>
                    <a:pt x="700081" y="103683"/>
                  </a:lnTo>
                  <a:lnTo>
                    <a:pt x="700833" y="126904"/>
                  </a:lnTo>
                  <a:lnTo>
                    <a:pt x="701276" y="151983"/>
                  </a:lnTo>
                  <a:lnTo>
                    <a:pt x="701421" y="178942"/>
                  </a:lnTo>
                  <a:lnTo>
                    <a:pt x="701421" y="292988"/>
                  </a:lnTo>
                  <a:lnTo>
                    <a:pt x="701538" y="301442"/>
                  </a:lnTo>
                  <a:lnTo>
                    <a:pt x="710184" y="330326"/>
                  </a:lnTo>
                  <a:lnTo>
                    <a:pt x="713613" y="333501"/>
                  </a:lnTo>
                  <a:lnTo>
                    <a:pt x="719582" y="336168"/>
                  </a:lnTo>
                  <a:lnTo>
                    <a:pt x="728217" y="338327"/>
                  </a:lnTo>
                  <a:lnTo>
                    <a:pt x="728217" y="354711"/>
                  </a:lnTo>
                  <a:lnTo>
                    <a:pt x="634491" y="354711"/>
                  </a:lnTo>
                  <a:lnTo>
                    <a:pt x="634491" y="338327"/>
                  </a:lnTo>
                  <a:lnTo>
                    <a:pt x="640715" y="336676"/>
                  </a:lnTo>
                  <a:lnTo>
                    <a:pt x="645541" y="334771"/>
                  </a:lnTo>
                  <a:lnTo>
                    <a:pt x="649097" y="332866"/>
                  </a:lnTo>
                  <a:lnTo>
                    <a:pt x="652653" y="330834"/>
                  </a:lnTo>
                  <a:lnTo>
                    <a:pt x="655320" y="328167"/>
                  </a:lnTo>
                  <a:lnTo>
                    <a:pt x="657097" y="324865"/>
                  </a:lnTo>
                  <a:lnTo>
                    <a:pt x="658876" y="321563"/>
                  </a:lnTo>
                  <a:lnTo>
                    <a:pt x="660018" y="317373"/>
                  </a:lnTo>
                  <a:lnTo>
                    <a:pt x="660399" y="312292"/>
                  </a:lnTo>
                  <a:lnTo>
                    <a:pt x="660908" y="307213"/>
                  </a:lnTo>
                  <a:lnTo>
                    <a:pt x="661035" y="300608"/>
                  </a:lnTo>
                  <a:lnTo>
                    <a:pt x="661035" y="292734"/>
                  </a:lnTo>
                  <a:lnTo>
                    <a:pt x="661035" y="78358"/>
                  </a:lnTo>
                  <a:lnTo>
                    <a:pt x="649985" y="38226"/>
                  </a:lnTo>
                  <a:lnTo>
                    <a:pt x="634491" y="32765"/>
                  </a:lnTo>
                  <a:lnTo>
                    <a:pt x="634491" y="16382"/>
                  </a:lnTo>
                  <a:close/>
                </a:path>
                <a:path w="5893434" h="461645">
                  <a:moveTo>
                    <a:pt x="4926457" y="14604"/>
                  </a:moveTo>
                  <a:lnTo>
                    <a:pt x="4992624" y="14604"/>
                  </a:lnTo>
                  <a:lnTo>
                    <a:pt x="5074412" y="292226"/>
                  </a:lnTo>
                  <a:lnTo>
                    <a:pt x="5076983" y="300819"/>
                  </a:lnTo>
                  <a:lnTo>
                    <a:pt x="5093208" y="331215"/>
                  </a:lnTo>
                  <a:lnTo>
                    <a:pt x="5097145" y="334390"/>
                  </a:lnTo>
                  <a:lnTo>
                    <a:pt x="5102733" y="336803"/>
                  </a:lnTo>
                  <a:lnTo>
                    <a:pt x="5109845" y="338327"/>
                  </a:lnTo>
                  <a:lnTo>
                    <a:pt x="5109845" y="354711"/>
                  </a:lnTo>
                  <a:lnTo>
                    <a:pt x="4973066" y="354711"/>
                  </a:lnTo>
                  <a:lnTo>
                    <a:pt x="4973066" y="338327"/>
                  </a:lnTo>
                  <a:lnTo>
                    <a:pt x="4981575" y="337312"/>
                  </a:lnTo>
                  <a:lnTo>
                    <a:pt x="4988052" y="334899"/>
                  </a:lnTo>
                  <a:lnTo>
                    <a:pt x="4992116" y="331088"/>
                  </a:lnTo>
                  <a:lnTo>
                    <a:pt x="4996307" y="327278"/>
                  </a:lnTo>
                  <a:lnTo>
                    <a:pt x="4998339" y="321944"/>
                  </a:lnTo>
                  <a:lnTo>
                    <a:pt x="4998339" y="314959"/>
                  </a:lnTo>
                  <a:lnTo>
                    <a:pt x="4998339" y="309879"/>
                  </a:lnTo>
                  <a:lnTo>
                    <a:pt x="4997704" y="304164"/>
                  </a:lnTo>
                  <a:lnTo>
                    <a:pt x="4996561" y="297941"/>
                  </a:lnTo>
                  <a:lnTo>
                    <a:pt x="4995418" y="291591"/>
                  </a:lnTo>
                  <a:lnTo>
                    <a:pt x="4993513" y="283717"/>
                  </a:lnTo>
                  <a:lnTo>
                    <a:pt x="4990845" y="274065"/>
                  </a:lnTo>
                  <a:lnTo>
                    <a:pt x="4984242" y="249808"/>
                  </a:lnTo>
                  <a:lnTo>
                    <a:pt x="4878324" y="249808"/>
                  </a:lnTo>
                  <a:lnTo>
                    <a:pt x="4870195" y="273430"/>
                  </a:lnTo>
                  <a:lnTo>
                    <a:pt x="4867910" y="280034"/>
                  </a:lnTo>
                  <a:lnTo>
                    <a:pt x="4866005" y="286384"/>
                  </a:lnTo>
                  <a:lnTo>
                    <a:pt x="4864481" y="292607"/>
                  </a:lnTo>
                  <a:lnTo>
                    <a:pt x="4862957" y="298830"/>
                  </a:lnTo>
                  <a:lnTo>
                    <a:pt x="4862321" y="305307"/>
                  </a:lnTo>
                  <a:lnTo>
                    <a:pt x="4862321" y="312292"/>
                  </a:lnTo>
                  <a:lnTo>
                    <a:pt x="4863921" y="323004"/>
                  </a:lnTo>
                  <a:lnTo>
                    <a:pt x="4868735" y="330930"/>
                  </a:lnTo>
                  <a:lnTo>
                    <a:pt x="4876788" y="336045"/>
                  </a:lnTo>
                  <a:lnTo>
                    <a:pt x="4888103" y="338327"/>
                  </a:lnTo>
                  <a:lnTo>
                    <a:pt x="4888103" y="354711"/>
                  </a:lnTo>
                  <a:lnTo>
                    <a:pt x="4782185" y="354711"/>
                  </a:lnTo>
                  <a:lnTo>
                    <a:pt x="4782185" y="338327"/>
                  </a:lnTo>
                  <a:lnTo>
                    <a:pt x="4788408" y="337692"/>
                  </a:lnTo>
                  <a:lnTo>
                    <a:pt x="4793742" y="335533"/>
                  </a:lnTo>
                  <a:lnTo>
                    <a:pt x="4798314" y="331850"/>
                  </a:lnTo>
                  <a:lnTo>
                    <a:pt x="4803013" y="328167"/>
                  </a:lnTo>
                  <a:lnTo>
                    <a:pt x="4807204" y="323214"/>
                  </a:lnTo>
                  <a:lnTo>
                    <a:pt x="4823079" y="289940"/>
                  </a:lnTo>
                  <a:lnTo>
                    <a:pt x="4926457" y="14604"/>
                  </a:lnTo>
                  <a:close/>
                </a:path>
                <a:path w="5893434" h="461645">
                  <a:moveTo>
                    <a:pt x="5541898" y="12446"/>
                  </a:moveTo>
                  <a:lnTo>
                    <a:pt x="5584063" y="14731"/>
                  </a:lnTo>
                  <a:lnTo>
                    <a:pt x="5629910" y="23113"/>
                  </a:lnTo>
                  <a:lnTo>
                    <a:pt x="5629910" y="94995"/>
                  </a:lnTo>
                  <a:lnTo>
                    <a:pt x="5596000" y="94995"/>
                  </a:lnTo>
                  <a:lnTo>
                    <a:pt x="5593455" y="85687"/>
                  </a:lnTo>
                  <a:lnTo>
                    <a:pt x="5590587" y="77390"/>
                  </a:lnTo>
                  <a:lnTo>
                    <a:pt x="5565774" y="46862"/>
                  </a:lnTo>
                  <a:lnTo>
                    <a:pt x="5538216" y="41401"/>
                  </a:lnTo>
                  <a:lnTo>
                    <a:pt x="5531338" y="41711"/>
                  </a:lnTo>
                  <a:lnTo>
                    <a:pt x="5495290" y="61086"/>
                  </a:lnTo>
                  <a:lnTo>
                    <a:pt x="5488940" y="75564"/>
                  </a:lnTo>
                  <a:lnTo>
                    <a:pt x="5488940" y="84836"/>
                  </a:lnTo>
                  <a:lnTo>
                    <a:pt x="5507100" y="125229"/>
                  </a:lnTo>
                  <a:lnTo>
                    <a:pt x="5539557" y="146929"/>
                  </a:lnTo>
                  <a:lnTo>
                    <a:pt x="5551296" y="153162"/>
                  </a:lnTo>
                  <a:lnTo>
                    <a:pt x="5565727" y="161041"/>
                  </a:lnTo>
                  <a:lnTo>
                    <a:pt x="5599302" y="184276"/>
                  </a:lnTo>
                  <a:lnTo>
                    <a:pt x="5625084" y="217550"/>
                  </a:lnTo>
                  <a:lnTo>
                    <a:pt x="5633339" y="259206"/>
                  </a:lnTo>
                  <a:lnTo>
                    <a:pt x="5632457" y="273946"/>
                  </a:lnTo>
                  <a:lnTo>
                    <a:pt x="5619242" y="312165"/>
                  </a:lnTo>
                  <a:lnTo>
                    <a:pt x="5590809" y="339937"/>
                  </a:lnTo>
                  <a:lnTo>
                    <a:pt x="5548947" y="355615"/>
                  </a:lnTo>
                  <a:lnTo>
                    <a:pt x="5515610" y="358648"/>
                  </a:lnTo>
                  <a:lnTo>
                    <a:pt x="5502876" y="358459"/>
                  </a:lnTo>
                  <a:lnTo>
                    <a:pt x="5463032" y="355726"/>
                  </a:lnTo>
                  <a:lnTo>
                    <a:pt x="5423812" y="350047"/>
                  </a:lnTo>
                  <a:lnTo>
                    <a:pt x="5411596" y="347471"/>
                  </a:lnTo>
                  <a:lnTo>
                    <a:pt x="5411596" y="271144"/>
                  </a:lnTo>
                  <a:lnTo>
                    <a:pt x="5445506" y="271144"/>
                  </a:lnTo>
                  <a:lnTo>
                    <a:pt x="5449151" y="284958"/>
                  </a:lnTo>
                  <a:lnTo>
                    <a:pt x="5453808" y="296878"/>
                  </a:lnTo>
                  <a:lnTo>
                    <a:pt x="5484098" y="325945"/>
                  </a:lnTo>
                  <a:lnTo>
                    <a:pt x="5508751" y="329564"/>
                  </a:lnTo>
                  <a:lnTo>
                    <a:pt x="5515824" y="329255"/>
                  </a:lnTo>
                  <a:lnTo>
                    <a:pt x="5553710" y="308737"/>
                  </a:lnTo>
                  <a:lnTo>
                    <a:pt x="5560695" y="281050"/>
                  </a:lnTo>
                  <a:lnTo>
                    <a:pt x="5560357" y="273597"/>
                  </a:lnTo>
                  <a:lnTo>
                    <a:pt x="5542623" y="238111"/>
                  </a:lnTo>
                  <a:lnTo>
                    <a:pt x="5501513" y="211454"/>
                  </a:lnTo>
                  <a:lnTo>
                    <a:pt x="5492109" y="206551"/>
                  </a:lnTo>
                  <a:lnTo>
                    <a:pt x="5483145" y="201564"/>
                  </a:lnTo>
                  <a:lnTo>
                    <a:pt x="5445728" y="174547"/>
                  </a:lnTo>
                  <a:lnTo>
                    <a:pt x="5422899" y="141096"/>
                  </a:lnTo>
                  <a:lnTo>
                    <a:pt x="5416804" y="107568"/>
                  </a:lnTo>
                  <a:lnTo>
                    <a:pt x="5417754" y="92900"/>
                  </a:lnTo>
                  <a:lnTo>
                    <a:pt x="5431917" y="55752"/>
                  </a:lnTo>
                  <a:lnTo>
                    <a:pt x="5462152" y="29660"/>
                  </a:lnTo>
                  <a:lnTo>
                    <a:pt x="5506513" y="15208"/>
                  </a:lnTo>
                  <a:lnTo>
                    <a:pt x="5523628" y="13136"/>
                  </a:lnTo>
                  <a:lnTo>
                    <a:pt x="5541898" y="12446"/>
                  </a:lnTo>
                  <a:close/>
                </a:path>
                <a:path w="5893434" h="461645">
                  <a:moveTo>
                    <a:pt x="4627118" y="12446"/>
                  </a:moveTo>
                  <a:lnTo>
                    <a:pt x="4691983" y="23050"/>
                  </a:lnTo>
                  <a:lnTo>
                    <a:pt x="4738370" y="54990"/>
                  </a:lnTo>
                  <a:lnTo>
                    <a:pt x="4766262" y="107775"/>
                  </a:lnTo>
                  <a:lnTo>
                    <a:pt x="4775581" y="181228"/>
                  </a:lnTo>
                  <a:lnTo>
                    <a:pt x="4774890" y="203827"/>
                  </a:lnTo>
                  <a:lnTo>
                    <a:pt x="4769365" y="244022"/>
                  </a:lnTo>
                  <a:lnTo>
                    <a:pt x="4751181" y="292179"/>
                  </a:lnTo>
                  <a:lnTo>
                    <a:pt x="4722491" y="326788"/>
                  </a:lnTo>
                  <a:lnTo>
                    <a:pt x="4684521" y="348488"/>
                  </a:lnTo>
                  <a:lnTo>
                    <a:pt x="4638194" y="358007"/>
                  </a:lnTo>
                  <a:lnTo>
                    <a:pt x="4621149" y="358648"/>
                  </a:lnTo>
                  <a:lnTo>
                    <a:pt x="4587007" y="355981"/>
                  </a:lnTo>
                  <a:lnTo>
                    <a:pt x="4532298" y="334645"/>
                  </a:lnTo>
                  <a:lnTo>
                    <a:pt x="4495800" y="291996"/>
                  </a:lnTo>
                  <a:lnTo>
                    <a:pt x="4477512" y="228179"/>
                  </a:lnTo>
                  <a:lnTo>
                    <a:pt x="4475226" y="188340"/>
                  </a:lnTo>
                  <a:lnTo>
                    <a:pt x="4476323" y="161528"/>
                  </a:lnTo>
                  <a:lnTo>
                    <a:pt x="4485137" y="113903"/>
                  </a:lnTo>
                  <a:lnTo>
                    <a:pt x="4502785" y="74543"/>
                  </a:lnTo>
                  <a:lnTo>
                    <a:pt x="4528883" y="44495"/>
                  </a:lnTo>
                  <a:lnTo>
                    <a:pt x="4563127" y="24018"/>
                  </a:lnTo>
                  <a:lnTo>
                    <a:pt x="4604136" y="13731"/>
                  </a:lnTo>
                  <a:lnTo>
                    <a:pt x="4627118" y="12446"/>
                  </a:lnTo>
                  <a:close/>
                </a:path>
                <a:path w="5893434" h="461645">
                  <a:moveTo>
                    <a:pt x="4305427" y="12446"/>
                  </a:moveTo>
                  <a:lnTo>
                    <a:pt x="4332003" y="13257"/>
                  </a:lnTo>
                  <a:lnTo>
                    <a:pt x="4357449" y="15700"/>
                  </a:lnTo>
                  <a:lnTo>
                    <a:pt x="4381775" y="19786"/>
                  </a:lnTo>
                  <a:lnTo>
                    <a:pt x="4404995" y="25526"/>
                  </a:lnTo>
                  <a:lnTo>
                    <a:pt x="4404995" y="95884"/>
                  </a:lnTo>
                  <a:lnTo>
                    <a:pt x="4371086" y="95884"/>
                  </a:lnTo>
                  <a:lnTo>
                    <a:pt x="4368131" y="86098"/>
                  </a:lnTo>
                  <a:lnTo>
                    <a:pt x="4364974" y="77501"/>
                  </a:lnTo>
                  <a:lnTo>
                    <a:pt x="4339208" y="46989"/>
                  </a:lnTo>
                  <a:lnTo>
                    <a:pt x="4309618" y="41401"/>
                  </a:lnTo>
                  <a:lnTo>
                    <a:pt x="4297687" y="42350"/>
                  </a:lnTo>
                  <a:lnTo>
                    <a:pt x="4257325" y="65012"/>
                  </a:lnTo>
                  <a:lnTo>
                    <a:pt x="4236466" y="104266"/>
                  </a:lnTo>
                  <a:lnTo>
                    <a:pt x="4226232" y="163274"/>
                  </a:lnTo>
                  <a:lnTo>
                    <a:pt x="4225544" y="187325"/>
                  </a:lnTo>
                  <a:lnTo>
                    <a:pt x="4226016" y="208307"/>
                  </a:lnTo>
                  <a:lnTo>
                    <a:pt x="4232910" y="262636"/>
                  </a:lnTo>
                  <a:lnTo>
                    <a:pt x="4248215" y="302373"/>
                  </a:lnTo>
                  <a:lnTo>
                    <a:pt x="4281676" y="328469"/>
                  </a:lnTo>
                  <a:lnTo>
                    <a:pt x="4292219" y="329564"/>
                  </a:lnTo>
                  <a:lnTo>
                    <a:pt x="4302438" y="328755"/>
                  </a:lnTo>
                  <a:lnTo>
                    <a:pt x="4332303" y="299751"/>
                  </a:lnTo>
                  <a:lnTo>
                    <a:pt x="4334817" y="256940"/>
                  </a:lnTo>
                  <a:lnTo>
                    <a:pt x="4322953" y="220344"/>
                  </a:lnTo>
                  <a:lnTo>
                    <a:pt x="4308094" y="214629"/>
                  </a:lnTo>
                  <a:lnTo>
                    <a:pt x="4308094" y="198246"/>
                  </a:lnTo>
                  <a:lnTo>
                    <a:pt x="4434967" y="198246"/>
                  </a:lnTo>
                  <a:lnTo>
                    <a:pt x="4434967" y="214629"/>
                  </a:lnTo>
                  <a:lnTo>
                    <a:pt x="4426712" y="217169"/>
                  </a:lnTo>
                  <a:lnTo>
                    <a:pt x="4421124" y="219963"/>
                  </a:lnTo>
                  <a:lnTo>
                    <a:pt x="4418076" y="223012"/>
                  </a:lnTo>
                  <a:lnTo>
                    <a:pt x="4415155" y="226187"/>
                  </a:lnTo>
                  <a:lnTo>
                    <a:pt x="4413123" y="230377"/>
                  </a:lnTo>
                  <a:lnTo>
                    <a:pt x="4412107" y="235584"/>
                  </a:lnTo>
                  <a:lnTo>
                    <a:pt x="4410964" y="240791"/>
                  </a:lnTo>
                  <a:lnTo>
                    <a:pt x="4410456" y="248157"/>
                  </a:lnTo>
                  <a:lnTo>
                    <a:pt x="4410456" y="257555"/>
                  </a:lnTo>
                  <a:lnTo>
                    <a:pt x="4410456" y="350900"/>
                  </a:lnTo>
                  <a:lnTo>
                    <a:pt x="4374769" y="358393"/>
                  </a:lnTo>
                  <a:lnTo>
                    <a:pt x="4357878" y="340487"/>
                  </a:lnTo>
                  <a:lnTo>
                    <a:pt x="4342641" y="348414"/>
                  </a:lnTo>
                  <a:lnTo>
                    <a:pt x="4326286" y="354091"/>
                  </a:lnTo>
                  <a:lnTo>
                    <a:pt x="4308836" y="357506"/>
                  </a:lnTo>
                  <a:lnTo>
                    <a:pt x="4290314" y="358648"/>
                  </a:lnTo>
                  <a:lnTo>
                    <a:pt x="4256426" y="356004"/>
                  </a:lnTo>
                  <a:lnTo>
                    <a:pt x="4202463" y="334859"/>
                  </a:lnTo>
                  <a:lnTo>
                    <a:pt x="4166788" y="292496"/>
                  </a:lnTo>
                  <a:lnTo>
                    <a:pt x="4149020" y="228488"/>
                  </a:lnTo>
                  <a:lnTo>
                    <a:pt x="4146804" y="188340"/>
                  </a:lnTo>
                  <a:lnTo>
                    <a:pt x="4147589" y="166510"/>
                  </a:lnTo>
                  <a:lnTo>
                    <a:pt x="4153876" y="126851"/>
                  </a:lnTo>
                  <a:lnTo>
                    <a:pt x="4174537" y="78041"/>
                  </a:lnTo>
                  <a:lnTo>
                    <a:pt x="4206079" y="43441"/>
                  </a:lnTo>
                  <a:lnTo>
                    <a:pt x="4245102" y="22225"/>
                  </a:lnTo>
                  <a:lnTo>
                    <a:pt x="4289571" y="13063"/>
                  </a:lnTo>
                  <a:lnTo>
                    <a:pt x="4305427" y="12446"/>
                  </a:lnTo>
                  <a:close/>
                </a:path>
                <a:path w="5893434" h="461645">
                  <a:moveTo>
                    <a:pt x="3554221" y="12446"/>
                  </a:moveTo>
                  <a:lnTo>
                    <a:pt x="3619087" y="23050"/>
                  </a:lnTo>
                  <a:lnTo>
                    <a:pt x="3665474" y="54990"/>
                  </a:lnTo>
                  <a:lnTo>
                    <a:pt x="3693366" y="107775"/>
                  </a:lnTo>
                  <a:lnTo>
                    <a:pt x="3702685" y="181228"/>
                  </a:lnTo>
                  <a:lnTo>
                    <a:pt x="3701994" y="203827"/>
                  </a:lnTo>
                  <a:lnTo>
                    <a:pt x="3696469" y="244022"/>
                  </a:lnTo>
                  <a:lnTo>
                    <a:pt x="3678285" y="292179"/>
                  </a:lnTo>
                  <a:lnTo>
                    <a:pt x="3649595" y="326788"/>
                  </a:lnTo>
                  <a:lnTo>
                    <a:pt x="3611626" y="348488"/>
                  </a:lnTo>
                  <a:lnTo>
                    <a:pt x="3565298" y="358007"/>
                  </a:lnTo>
                  <a:lnTo>
                    <a:pt x="3548253" y="358648"/>
                  </a:lnTo>
                  <a:lnTo>
                    <a:pt x="3514111" y="355981"/>
                  </a:lnTo>
                  <a:lnTo>
                    <a:pt x="3459402" y="334645"/>
                  </a:lnTo>
                  <a:lnTo>
                    <a:pt x="3422904" y="291996"/>
                  </a:lnTo>
                  <a:lnTo>
                    <a:pt x="3404616" y="228179"/>
                  </a:lnTo>
                  <a:lnTo>
                    <a:pt x="3402329" y="188340"/>
                  </a:lnTo>
                  <a:lnTo>
                    <a:pt x="3403427" y="161528"/>
                  </a:lnTo>
                  <a:lnTo>
                    <a:pt x="3412241" y="113903"/>
                  </a:lnTo>
                  <a:lnTo>
                    <a:pt x="3429889" y="74543"/>
                  </a:lnTo>
                  <a:lnTo>
                    <a:pt x="3455987" y="44495"/>
                  </a:lnTo>
                  <a:lnTo>
                    <a:pt x="3490231" y="24018"/>
                  </a:lnTo>
                  <a:lnTo>
                    <a:pt x="3531240" y="13731"/>
                  </a:lnTo>
                  <a:lnTo>
                    <a:pt x="3554221" y="12446"/>
                  </a:lnTo>
                  <a:close/>
                </a:path>
                <a:path w="5893434" h="461645">
                  <a:moveTo>
                    <a:pt x="3153791" y="12446"/>
                  </a:moveTo>
                  <a:lnTo>
                    <a:pt x="3195954" y="14731"/>
                  </a:lnTo>
                  <a:lnTo>
                    <a:pt x="3241802" y="23113"/>
                  </a:lnTo>
                  <a:lnTo>
                    <a:pt x="3241802" y="94995"/>
                  </a:lnTo>
                  <a:lnTo>
                    <a:pt x="3207892" y="94995"/>
                  </a:lnTo>
                  <a:lnTo>
                    <a:pt x="3205347" y="85687"/>
                  </a:lnTo>
                  <a:lnTo>
                    <a:pt x="3202479" y="77390"/>
                  </a:lnTo>
                  <a:lnTo>
                    <a:pt x="3177666" y="46862"/>
                  </a:lnTo>
                  <a:lnTo>
                    <a:pt x="3150107" y="41401"/>
                  </a:lnTo>
                  <a:lnTo>
                    <a:pt x="3143230" y="41711"/>
                  </a:lnTo>
                  <a:lnTo>
                    <a:pt x="3107181" y="61086"/>
                  </a:lnTo>
                  <a:lnTo>
                    <a:pt x="3100831" y="75564"/>
                  </a:lnTo>
                  <a:lnTo>
                    <a:pt x="3100831" y="84836"/>
                  </a:lnTo>
                  <a:lnTo>
                    <a:pt x="3118992" y="125229"/>
                  </a:lnTo>
                  <a:lnTo>
                    <a:pt x="3151449" y="146929"/>
                  </a:lnTo>
                  <a:lnTo>
                    <a:pt x="3163189" y="153162"/>
                  </a:lnTo>
                  <a:lnTo>
                    <a:pt x="3177619" y="161041"/>
                  </a:lnTo>
                  <a:lnTo>
                    <a:pt x="3211194" y="184276"/>
                  </a:lnTo>
                  <a:lnTo>
                    <a:pt x="3236976" y="217550"/>
                  </a:lnTo>
                  <a:lnTo>
                    <a:pt x="3245230" y="259206"/>
                  </a:lnTo>
                  <a:lnTo>
                    <a:pt x="3244349" y="273946"/>
                  </a:lnTo>
                  <a:lnTo>
                    <a:pt x="3231133" y="312165"/>
                  </a:lnTo>
                  <a:lnTo>
                    <a:pt x="3202701" y="339937"/>
                  </a:lnTo>
                  <a:lnTo>
                    <a:pt x="3160839" y="355615"/>
                  </a:lnTo>
                  <a:lnTo>
                    <a:pt x="3127502" y="358648"/>
                  </a:lnTo>
                  <a:lnTo>
                    <a:pt x="3114768" y="358459"/>
                  </a:lnTo>
                  <a:lnTo>
                    <a:pt x="3074924" y="355726"/>
                  </a:lnTo>
                  <a:lnTo>
                    <a:pt x="3035704" y="350047"/>
                  </a:lnTo>
                  <a:lnTo>
                    <a:pt x="3023489" y="347471"/>
                  </a:lnTo>
                  <a:lnTo>
                    <a:pt x="3023489" y="271144"/>
                  </a:lnTo>
                  <a:lnTo>
                    <a:pt x="3057398" y="271144"/>
                  </a:lnTo>
                  <a:lnTo>
                    <a:pt x="3061043" y="284958"/>
                  </a:lnTo>
                  <a:lnTo>
                    <a:pt x="3065700" y="296878"/>
                  </a:lnTo>
                  <a:lnTo>
                    <a:pt x="3095990" y="325945"/>
                  </a:lnTo>
                  <a:lnTo>
                    <a:pt x="3120643" y="329564"/>
                  </a:lnTo>
                  <a:lnTo>
                    <a:pt x="3127716" y="329255"/>
                  </a:lnTo>
                  <a:lnTo>
                    <a:pt x="3165602" y="308737"/>
                  </a:lnTo>
                  <a:lnTo>
                    <a:pt x="3172587" y="281050"/>
                  </a:lnTo>
                  <a:lnTo>
                    <a:pt x="3172249" y="273597"/>
                  </a:lnTo>
                  <a:lnTo>
                    <a:pt x="3154515" y="238111"/>
                  </a:lnTo>
                  <a:lnTo>
                    <a:pt x="3113404" y="211454"/>
                  </a:lnTo>
                  <a:lnTo>
                    <a:pt x="3104001" y="206551"/>
                  </a:lnTo>
                  <a:lnTo>
                    <a:pt x="3095037" y="201564"/>
                  </a:lnTo>
                  <a:lnTo>
                    <a:pt x="3057620" y="174547"/>
                  </a:lnTo>
                  <a:lnTo>
                    <a:pt x="3034791" y="141096"/>
                  </a:lnTo>
                  <a:lnTo>
                    <a:pt x="3028695" y="107568"/>
                  </a:lnTo>
                  <a:lnTo>
                    <a:pt x="3029646" y="92900"/>
                  </a:lnTo>
                  <a:lnTo>
                    <a:pt x="3043808" y="55752"/>
                  </a:lnTo>
                  <a:lnTo>
                    <a:pt x="3074044" y="29660"/>
                  </a:lnTo>
                  <a:lnTo>
                    <a:pt x="3118405" y="15208"/>
                  </a:lnTo>
                  <a:lnTo>
                    <a:pt x="3135520" y="13136"/>
                  </a:lnTo>
                  <a:lnTo>
                    <a:pt x="3153791" y="12446"/>
                  </a:lnTo>
                  <a:close/>
                </a:path>
                <a:path w="5893434" h="461645">
                  <a:moveTo>
                    <a:pt x="1527302" y="12446"/>
                  </a:moveTo>
                  <a:lnTo>
                    <a:pt x="1592167" y="23050"/>
                  </a:lnTo>
                  <a:lnTo>
                    <a:pt x="1638553" y="54990"/>
                  </a:lnTo>
                  <a:lnTo>
                    <a:pt x="1666446" y="107775"/>
                  </a:lnTo>
                  <a:lnTo>
                    <a:pt x="1675764" y="181228"/>
                  </a:lnTo>
                  <a:lnTo>
                    <a:pt x="1675074" y="203827"/>
                  </a:lnTo>
                  <a:lnTo>
                    <a:pt x="1669549" y="244022"/>
                  </a:lnTo>
                  <a:lnTo>
                    <a:pt x="1651365" y="292179"/>
                  </a:lnTo>
                  <a:lnTo>
                    <a:pt x="1622675" y="326788"/>
                  </a:lnTo>
                  <a:lnTo>
                    <a:pt x="1584705" y="348488"/>
                  </a:lnTo>
                  <a:lnTo>
                    <a:pt x="1538378" y="358007"/>
                  </a:lnTo>
                  <a:lnTo>
                    <a:pt x="1521333" y="358648"/>
                  </a:lnTo>
                  <a:lnTo>
                    <a:pt x="1487191" y="355981"/>
                  </a:lnTo>
                  <a:lnTo>
                    <a:pt x="1432482" y="334645"/>
                  </a:lnTo>
                  <a:lnTo>
                    <a:pt x="1395984" y="291996"/>
                  </a:lnTo>
                  <a:lnTo>
                    <a:pt x="1377696" y="228179"/>
                  </a:lnTo>
                  <a:lnTo>
                    <a:pt x="1375410" y="188340"/>
                  </a:lnTo>
                  <a:lnTo>
                    <a:pt x="1376507" y="161528"/>
                  </a:lnTo>
                  <a:lnTo>
                    <a:pt x="1385321" y="113903"/>
                  </a:lnTo>
                  <a:lnTo>
                    <a:pt x="1402969" y="74543"/>
                  </a:lnTo>
                  <a:lnTo>
                    <a:pt x="1429067" y="44495"/>
                  </a:lnTo>
                  <a:lnTo>
                    <a:pt x="1463311" y="24018"/>
                  </a:lnTo>
                  <a:lnTo>
                    <a:pt x="1504320" y="13731"/>
                  </a:lnTo>
                  <a:lnTo>
                    <a:pt x="1527302" y="12446"/>
                  </a:lnTo>
                  <a:close/>
                </a:path>
                <a:path w="5893434" h="461645">
                  <a:moveTo>
                    <a:pt x="436117" y="12446"/>
                  </a:moveTo>
                  <a:lnTo>
                    <a:pt x="500983" y="23050"/>
                  </a:lnTo>
                  <a:lnTo>
                    <a:pt x="547370" y="54990"/>
                  </a:lnTo>
                  <a:lnTo>
                    <a:pt x="575262" y="107775"/>
                  </a:lnTo>
                  <a:lnTo>
                    <a:pt x="584580" y="181228"/>
                  </a:lnTo>
                  <a:lnTo>
                    <a:pt x="583890" y="203827"/>
                  </a:lnTo>
                  <a:lnTo>
                    <a:pt x="578365" y="244022"/>
                  </a:lnTo>
                  <a:lnTo>
                    <a:pt x="560181" y="292179"/>
                  </a:lnTo>
                  <a:lnTo>
                    <a:pt x="531491" y="326788"/>
                  </a:lnTo>
                  <a:lnTo>
                    <a:pt x="493522" y="348488"/>
                  </a:lnTo>
                  <a:lnTo>
                    <a:pt x="447194" y="358007"/>
                  </a:lnTo>
                  <a:lnTo>
                    <a:pt x="430148" y="358648"/>
                  </a:lnTo>
                  <a:lnTo>
                    <a:pt x="396007" y="355981"/>
                  </a:lnTo>
                  <a:lnTo>
                    <a:pt x="341298" y="334645"/>
                  </a:lnTo>
                  <a:lnTo>
                    <a:pt x="304800" y="291996"/>
                  </a:lnTo>
                  <a:lnTo>
                    <a:pt x="286511" y="228179"/>
                  </a:lnTo>
                  <a:lnTo>
                    <a:pt x="284225" y="188340"/>
                  </a:lnTo>
                  <a:lnTo>
                    <a:pt x="285323" y="161528"/>
                  </a:lnTo>
                  <a:lnTo>
                    <a:pt x="294137" y="113903"/>
                  </a:lnTo>
                  <a:lnTo>
                    <a:pt x="311784" y="74543"/>
                  </a:lnTo>
                  <a:lnTo>
                    <a:pt x="337883" y="44495"/>
                  </a:lnTo>
                  <a:lnTo>
                    <a:pt x="372127" y="24018"/>
                  </a:lnTo>
                  <a:lnTo>
                    <a:pt x="413136" y="13731"/>
                  </a:lnTo>
                  <a:lnTo>
                    <a:pt x="436117" y="12446"/>
                  </a:lnTo>
                  <a:close/>
                </a:path>
                <a:path w="5893434" h="461645">
                  <a:moveTo>
                    <a:pt x="156590" y="12446"/>
                  </a:moveTo>
                  <a:lnTo>
                    <a:pt x="201929" y="15112"/>
                  </a:lnTo>
                  <a:lnTo>
                    <a:pt x="244347" y="24129"/>
                  </a:lnTo>
                  <a:lnTo>
                    <a:pt x="244347" y="95884"/>
                  </a:lnTo>
                  <a:lnTo>
                    <a:pt x="210565" y="95884"/>
                  </a:lnTo>
                  <a:lnTo>
                    <a:pt x="207182" y="82811"/>
                  </a:lnTo>
                  <a:lnTo>
                    <a:pt x="202930" y="71596"/>
                  </a:lnTo>
                  <a:lnTo>
                    <a:pt x="168017" y="42235"/>
                  </a:lnTo>
                  <a:lnTo>
                    <a:pt x="158115" y="41401"/>
                  </a:lnTo>
                  <a:lnTo>
                    <a:pt x="139703" y="43757"/>
                  </a:lnTo>
                  <a:lnTo>
                    <a:pt x="98806" y="78993"/>
                  </a:lnTo>
                  <a:lnTo>
                    <a:pt x="83772" y="125587"/>
                  </a:lnTo>
                  <a:lnTo>
                    <a:pt x="78740" y="190373"/>
                  </a:lnTo>
                  <a:lnTo>
                    <a:pt x="79902" y="222589"/>
                  </a:lnTo>
                  <a:lnTo>
                    <a:pt x="89134" y="274544"/>
                  </a:lnTo>
                  <a:lnTo>
                    <a:pt x="107370" y="309741"/>
                  </a:lnTo>
                  <a:lnTo>
                    <a:pt x="150875" y="329564"/>
                  </a:lnTo>
                  <a:lnTo>
                    <a:pt x="159515" y="329203"/>
                  </a:lnTo>
                  <a:lnTo>
                    <a:pt x="194913" y="311023"/>
                  </a:lnTo>
                  <a:lnTo>
                    <a:pt x="210438" y="271144"/>
                  </a:lnTo>
                  <a:lnTo>
                    <a:pt x="244347" y="271144"/>
                  </a:lnTo>
                  <a:lnTo>
                    <a:pt x="244347" y="346201"/>
                  </a:lnTo>
                  <a:lnTo>
                    <a:pt x="231014" y="349224"/>
                  </a:lnTo>
                  <a:lnTo>
                    <a:pt x="183133" y="356933"/>
                  </a:lnTo>
                  <a:lnTo>
                    <a:pt x="147700" y="358648"/>
                  </a:lnTo>
                  <a:lnTo>
                    <a:pt x="123078" y="357481"/>
                  </a:lnTo>
                  <a:lnTo>
                    <a:pt x="80978" y="348146"/>
                  </a:lnTo>
                  <a:lnTo>
                    <a:pt x="35209" y="316722"/>
                  </a:lnTo>
                  <a:lnTo>
                    <a:pt x="15481" y="283844"/>
                  </a:lnTo>
                  <a:lnTo>
                    <a:pt x="3868" y="241347"/>
                  </a:lnTo>
                  <a:lnTo>
                    <a:pt x="0" y="188849"/>
                  </a:lnTo>
                  <a:lnTo>
                    <a:pt x="1138" y="162849"/>
                  </a:lnTo>
                  <a:lnTo>
                    <a:pt x="10244" y="116089"/>
                  </a:lnTo>
                  <a:lnTo>
                    <a:pt x="28397" y="76612"/>
                  </a:lnTo>
                  <a:lnTo>
                    <a:pt x="55237" y="45942"/>
                  </a:lnTo>
                  <a:lnTo>
                    <a:pt x="90457" y="24608"/>
                  </a:lnTo>
                  <a:lnTo>
                    <a:pt x="132800" y="13801"/>
                  </a:lnTo>
                  <a:lnTo>
                    <a:pt x="156590" y="12446"/>
                  </a:lnTo>
                  <a:close/>
                </a:path>
                <a:path w="5893434" h="461645">
                  <a:moveTo>
                    <a:pt x="5845174" y="0"/>
                  </a:moveTo>
                  <a:lnTo>
                    <a:pt x="5893435" y="0"/>
                  </a:lnTo>
                  <a:lnTo>
                    <a:pt x="5714619" y="461263"/>
                  </a:lnTo>
                  <a:lnTo>
                    <a:pt x="5665723" y="461263"/>
                  </a:lnTo>
                  <a:lnTo>
                    <a:pt x="584517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802892" y="909319"/>
            <a:ext cx="4782185" cy="570230"/>
            <a:chOff x="1802892" y="909319"/>
            <a:chExt cx="4782185" cy="57023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3273" y="1257781"/>
              <a:ext cx="4781550" cy="2213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7464" y="913891"/>
              <a:ext cx="4772533" cy="34620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626866" y="946784"/>
              <a:ext cx="125095" cy="280035"/>
            </a:xfrm>
            <a:custGeom>
              <a:avLst/>
              <a:gdLst/>
              <a:ahLst/>
              <a:cxnLst/>
              <a:rect l="l" t="t" r="r" b="b"/>
              <a:pathLst>
                <a:path w="125095" h="280034">
                  <a:moveTo>
                    <a:pt x="22098" y="0"/>
                  </a:moveTo>
                  <a:lnTo>
                    <a:pt x="11811" y="0"/>
                  </a:lnTo>
                  <a:lnTo>
                    <a:pt x="4445" y="253"/>
                  </a:lnTo>
                  <a:lnTo>
                    <a:pt x="0" y="507"/>
                  </a:lnTo>
                  <a:lnTo>
                    <a:pt x="0" y="279273"/>
                  </a:lnTo>
                  <a:lnTo>
                    <a:pt x="2921" y="279780"/>
                  </a:lnTo>
                  <a:lnTo>
                    <a:pt x="10541" y="280035"/>
                  </a:lnTo>
                  <a:lnTo>
                    <a:pt x="22606" y="280035"/>
                  </a:lnTo>
                  <a:lnTo>
                    <a:pt x="68325" y="272161"/>
                  </a:lnTo>
                  <a:lnTo>
                    <a:pt x="99470" y="246584"/>
                  </a:lnTo>
                  <a:lnTo>
                    <a:pt x="116205" y="211454"/>
                  </a:lnTo>
                  <a:lnTo>
                    <a:pt x="124545" y="159430"/>
                  </a:lnTo>
                  <a:lnTo>
                    <a:pt x="125095" y="138811"/>
                  </a:lnTo>
                  <a:lnTo>
                    <a:pt x="124309" y="116284"/>
                  </a:lnTo>
                  <a:lnTo>
                    <a:pt x="118022" y="77231"/>
                  </a:lnTo>
                  <a:lnTo>
                    <a:pt x="97266" y="33639"/>
                  </a:lnTo>
                  <a:lnTo>
                    <a:pt x="64889" y="8358"/>
                  </a:lnTo>
                  <a:lnTo>
                    <a:pt x="2209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94406" y="942212"/>
              <a:ext cx="100076" cy="14744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07464" y="913891"/>
              <a:ext cx="4772660" cy="346710"/>
            </a:xfrm>
            <a:custGeom>
              <a:avLst/>
              <a:gdLst/>
              <a:ahLst/>
              <a:cxnLst/>
              <a:rect l="l" t="t" r="r" b="b"/>
              <a:pathLst>
                <a:path w="4772659" h="346709">
                  <a:moveTo>
                    <a:pt x="125475" y="32893"/>
                  </a:moveTo>
                  <a:lnTo>
                    <a:pt x="115188" y="32893"/>
                  </a:lnTo>
                  <a:lnTo>
                    <a:pt x="107823" y="33147"/>
                  </a:lnTo>
                  <a:lnTo>
                    <a:pt x="103378" y="33400"/>
                  </a:lnTo>
                  <a:lnTo>
                    <a:pt x="103378" y="312166"/>
                  </a:lnTo>
                  <a:lnTo>
                    <a:pt x="106299" y="312674"/>
                  </a:lnTo>
                  <a:lnTo>
                    <a:pt x="113918" y="312928"/>
                  </a:lnTo>
                  <a:lnTo>
                    <a:pt x="125984" y="312928"/>
                  </a:lnTo>
                  <a:lnTo>
                    <a:pt x="171704" y="305054"/>
                  </a:lnTo>
                  <a:lnTo>
                    <a:pt x="202848" y="279477"/>
                  </a:lnTo>
                  <a:lnTo>
                    <a:pt x="219583" y="244348"/>
                  </a:lnTo>
                  <a:lnTo>
                    <a:pt x="227923" y="192323"/>
                  </a:lnTo>
                  <a:lnTo>
                    <a:pt x="228473" y="171704"/>
                  </a:lnTo>
                  <a:lnTo>
                    <a:pt x="227687" y="149177"/>
                  </a:lnTo>
                  <a:lnTo>
                    <a:pt x="221400" y="110124"/>
                  </a:lnTo>
                  <a:lnTo>
                    <a:pt x="200644" y="66532"/>
                  </a:lnTo>
                  <a:lnTo>
                    <a:pt x="168267" y="41251"/>
                  </a:lnTo>
                  <a:lnTo>
                    <a:pt x="125475" y="32893"/>
                  </a:lnTo>
                  <a:close/>
                </a:path>
                <a:path w="4772659" h="346709">
                  <a:moveTo>
                    <a:pt x="3629914" y="28956"/>
                  </a:moveTo>
                  <a:lnTo>
                    <a:pt x="3586480" y="48244"/>
                  </a:lnTo>
                  <a:lnTo>
                    <a:pt x="3568906" y="82798"/>
                  </a:lnTo>
                  <a:lnTo>
                    <a:pt x="3560143" y="135808"/>
                  </a:lnTo>
                  <a:lnTo>
                    <a:pt x="3559048" y="169291"/>
                  </a:lnTo>
                  <a:lnTo>
                    <a:pt x="3560169" y="204267"/>
                  </a:lnTo>
                  <a:lnTo>
                    <a:pt x="3569174" y="259980"/>
                  </a:lnTo>
                  <a:lnTo>
                    <a:pt x="3587226" y="296652"/>
                  </a:lnTo>
                  <a:lnTo>
                    <a:pt x="3631946" y="317119"/>
                  </a:lnTo>
                  <a:lnTo>
                    <a:pt x="3641115" y="316476"/>
                  </a:lnTo>
                  <a:lnTo>
                    <a:pt x="3676538" y="294528"/>
                  </a:lnTo>
                  <a:lnTo>
                    <a:pt x="3693207" y="257952"/>
                  </a:lnTo>
                  <a:lnTo>
                    <a:pt x="3700668" y="207883"/>
                  </a:lnTo>
                  <a:lnTo>
                    <a:pt x="3701541" y="178943"/>
                  </a:lnTo>
                  <a:lnTo>
                    <a:pt x="3701063" y="155273"/>
                  </a:lnTo>
                  <a:lnTo>
                    <a:pt x="3697202" y="113934"/>
                  </a:lnTo>
                  <a:lnTo>
                    <a:pt x="3683984" y="67024"/>
                  </a:lnTo>
                  <a:lnTo>
                    <a:pt x="3652281" y="33226"/>
                  </a:lnTo>
                  <a:lnTo>
                    <a:pt x="3629914" y="28956"/>
                  </a:lnTo>
                  <a:close/>
                </a:path>
                <a:path w="4772659" h="346709">
                  <a:moveTo>
                    <a:pt x="2339086" y="28956"/>
                  </a:moveTo>
                  <a:lnTo>
                    <a:pt x="2295652" y="48244"/>
                  </a:lnTo>
                  <a:lnTo>
                    <a:pt x="2278078" y="82798"/>
                  </a:lnTo>
                  <a:lnTo>
                    <a:pt x="2269315" y="135808"/>
                  </a:lnTo>
                  <a:lnTo>
                    <a:pt x="2268220" y="169291"/>
                  </a:lnTo>
                  <a:lnTo>
                    <a:pt x="2269341" y="204267"/>
                  </a:lnTo>
                  <a:lnTo>
                    <a:pt x="2278346" y="259980"/>
                  </a:lnTo>
                  <a:lnTo>
                    <a:pt x="2296398" y="296652"/>
                  </a:lnTo>
                  <a:lnTo>
                    <a:pt x="2341118" y="317119"/>
                  </a:lnTo>
                  <a:lnTo>
                    <a:pt x="2350287" y="316476"/>
                  </a:lnTo>
                  <a:lnTo>
                    <a:pt x="2385710" y="294528"/>
                  </a:lnTo>
                  <a:lnTo>
                    <a:pt x="2402379" y="257952"/>
                  </a:lnTo>
                  <a:lnTo>
                    <a:pt x="2409840" y="207883"/>
                  </a:lnTo>
                  <a:lnTo>
                    <a:pt x="2410714" y="178943"/>
                  </a:lnTo>
                  <a:lnTo>
                    <a:pt x="2410235" y="155273"/>
                  </a:lnTo>
                  <a:lnTo>
                    <a:pt x="2406374" y="113934"/>
                  </a:lnTo>
                  <a:lnTo>
                    <a:pt x="2393156" y="67024"/>
                  </a:lnTo>
                  <a:lnTo>
                    <a:pt x="2361453" y="33226"/>
                  </a:lnTo>
                  <a:lnTo>
                    <a:pt x="2339086" y="28956"/>
                  </a:lnTo>
                  <a:close/>
                </a:path>
                <a:path w="4772659" h="346709">
                  <a:moveTo>
                    <a:pt x="4261104" y="3937"/>
                  </a:moveTo>
                  <a:lnTo>
                    <a:pt x="4506976" y="3937"/>
                  </a:lnTo>
                  <a:lnTo>
                    <a:pt x="4506976" y="82804"/>
                  </a:lnTo>
                  <a:lnTo>
                    <a:pt x="4473067" y="82804"/>
                  </a:lnTo>
                  <a:lnTo>
                    <a:pt x="4469116" y="71947"/>
                  </a:lnTo>
                  <a:lnTo>
                    <a:pt x="4465462" y="63007"/>
                  </a:lnTo>
                  <a:lnTo>
                    <a:pt x="4434744" y="34115"/>
                  </a:lnTo>
                  <a:lnTo>
                    <a:pt x="4418457" y="32893"/>
                  </a:lnTo>
                  <a:lnTo>
                    <a:pt x="4364482" y="32893"/>
                  </a:lnTo>
                  <a:lnTo>
                    <a:pt x="4364482" y="151892"/>
                  </a:lnTo>
                  <a:lnTo>
                    <a:pt x="4397121" y="151892"/>
                  </a:lnTo>
                  <a:lnTo>
                    <a:pt x="4404487" y="151892"/>
                  </a:lnTo>
                  <a:lnTo>
                    <a:pt x="4424553" y="138557"/>
                  </a:lnTo>
                  <a:lnTo>
                    <a:pt x="4427347" y="133731"/>
                  </a:lnTo>
                  <a:lnTo>
                    <a:pt x="4429887" y="126237"/>
                  </a:lnTo>
                  <a:lnTo>
                    <a:pt x="4432427" y="116205"/>
                  </a:lnTo>
                  <a:lnTo>
                    <a:pt x="4460367" y="116205"/>
                  </a:lnTo>
                  <a:lnTo>
                    <a:pt x="4460367" y="216788"/>
                  </a:lnTo>
                  <a:lnTo>
                    <a:pt x="4432427" y="216788"/>
                  </a:lnTo>
                  <a:lnTo>
                    <a:pt x="4430014" y="207263"/>
                  </a:lnTo>
                  <a:lnTo>
                    <a:pt x="4427474" y="199898"/>
                  </a:lnTo>
                  <a:lnTo>
                    <a:pt x="4424680" y="194945"/>
                  </a:lnTo>
                  <a:lnTo>
                    <a:pt x="4421886" y="189865"/>
                  </a:lnTo>
                  <a:lnTo>
                    <a:pt x="4418584" y="186309"/>
                  </a:lnTo>
                  <a:lnTo>
                    <a:pt x="4414647" y="184150"/>
                  </a:lnTo>
                  <a:lnTo>
                    <a:pt x="4410710" y="181991"/>
                  </a:lnTo>
                  <a:lnTo>
                    <a:pt x="4404995" y="180848"/>
                  </a:lnTo>
                  <a:lnTo>
                    <a:pt x="4397121" y="180848"/>
                  </a:lnTo>
                  <a:lnTo>
                    <a:pt x="4364482" y="180848"/>
                  </a:lnTo>
                  <a:lnTo>
                    <a:pt x="4364482" y="313182"/>
                  </a:lnTo>
                  <a:lnTo>
                    <a:pt x="4418203" y="313182"/>
                  </a:lnTo>
                  <a:lnTo>
                    <a:pt x="4424045" y="313182"/>
                  </a:lnTo>
                  <a:lnTo>
                    <a:pt x="4428871" y="312800"/>
                  </a:lnTo>
                  <a:lnTo>
                    <a:pt x="4432808" y="312038"/>
                  </a:lnTo>
                  <a:lnTo>
                    <a:pt x="4436872" y="311404"/>
                  </a:lnTo>
                  <a:lnTo>
                    <a:pt x="4440428" y="310007"/>
                  </a:lnTo>
                  <a:lnTo>
                    <a:pt x="4443476" y="308229"/>
                  </a:lnTo>
                  <a:lnTo>
                    <a:pt x="4446651" y="306450"/>
                  </a:lnTo>
                  <a:lnTo>
                    <a:pt x="4460240" y="290703"/>
                  </a:lnTo>
                  <a:lnTo>
                    <a:pt x="4462526" y="287020"/>
                  </a:lnTo>
                  <a:lnTo>
                    <a:pt x="4475480" y="251713"/>
                  </a:lnTo>
                  <a:lnTo>
                    <a:pt x="4509389" y="251713"/>
                  </a:lnTo>
                  <a:lnTo>
                    <a:pt x="4504690" y="342265"/>
                  </a:lnTo>
                  <a:lnTo>
                    <a:pt x="4261104" y="342265"/>
                  </a:lnTo>
                  <a:lnTo>
                    <a:pt x="4261104" y="325882"/>
                  </a:lnTo>
                  <a:lnTo>
                    <a:pt x="4267200" y="324231"/>
                  </a:lnTo>
                  <a:lnTo>
                    <a:pt x="4272026" y="322453"/>
                  </a:lnTo>
                  <a:lnTo>
                    <a:pt x="4275582" y="320548"/>
                  </a:lnTo>
                  <a:lnTo>
                    <a:pt x="4279138" y="318643"/>
                  </a:lnTo>
                  <a:lnTo>
                    <a:pt x="4281805" y="315975"/>
                  </a:lnTo>
                  <a:lnTo>
                    <a:pt x="4283583" y="312547"/>
                  </a:lnTo>
                  <a:lnTo>
                    <a:pt x="4285361" y="309245"/>
                  </a:lnTo>
                  <a:lnTo>
                    <a:pt x="4286377" y="304927"/>
                  </a:lnTo>
                  <a:lnTo>
                    <a:pt x="4286885" y="299720"/>
                  </a:lnTo>
                  <a:lnTo>
                    <a:pt x="4287393" y="294513"/>
                  </a:lnTo>
                  <a:lnTo>
                    <a:pt x="4287647" y="287909"/>
                  </a:lnTo>
                  <a:lnTo>
                    <a:pt x="4287647" y="280035"/>
                  </a:lnTo>
                  <a:lnTo>
                    <a:pt x="4287647" y="66421"/>
                  </a:lnTo>
                  <a:lnTo>
                    <a:pt x="4287647" y="58674"/>
                  </a:lnTo>
                  <a:lnTo>
                    <a:pt x="4287393" y="52070"/>
                  </a:lnTo>
                  <a:lnTo>
                    <a:pt x="4287012" y="46862"/>
                  </a:lnTo>
                  <a:lnTo>
                    <a:pt x="4286631" y="41529"/>
                  </a:lnTo>
                  <a:lnTo>
                    <a:pt x="4285488" y="37211"/>
                  </a:lnTo>
                  <a:lnTo>
                    <a:pt x="4283837" y="33909"/>
                  </a:lnTo>
                  <a:lnTo>
                    <a:pt x="4282059" y="30607"/>
                  </a:lnTo>
                  <a:lnTo>
                    <a:pt x="4279392" y="27940"/>
                  </a:lnTo>
                  <a:lnTo>
                    <a:pt x="4275836" y="25908"/>
                  </a:lnTo>
                  <a:lnTo>
                    <a:pt x="4272280" y="23875"/>
                  </a:lnTo>
                  <a:lnTo>
                    <a:pt x="4267454" y="21971"/>
                  </a:lnTo>
                  <a:lnTo>
                    <a:pt x="4261104" y="20320"/>
                  </a:lnTo>
                  <a:lnTo>
                    <a:pt x="4261104" y="3937"/>
                  </a:lnTo>
                  <a:close/>
                </a:path>
                <a:path w="4772659" h="346709">
                  <a:moveTo>
                    <a:pt x="3830574" y="3937"/>
                  </a:moveTo>
                  <a:lnTo>
                    <a:pt x="3953764" y="3937"/>
                  </a:lnTo>
                  <a:lnTo>
                    <a:pt x="4022471" y="207391"/>
                  </a:lnTo>
                  <a:lnTo>
                    <a:pt x="4096766" y="3937"/>
                  </a:lnTo>
                  <a:lnTo>
                    <a:pt x="4212971" y="3937"/>
                  </a:lnTo>
                  <a:lnTo>
                    <a:pt x="4212971" y="20320"/>
                  </a:lnTo>
                  <a:lnTo>
                    <a:pt x="4204208" y="22733"/>
                  </a:lnTo>
                  <a:lnTo>
                    <a:pt x="4198239" y="25527"/>
                  </a:lnTo>
                  <a:lnTo>
                    <a:pt x="4186682" y="65912"/>
                  </a:lnTo>
                  <a:lnTo>
                    <a:pt x="4186682" y="280288"/>
                  </a:lnTo>
                  <a:lnTo>
                    <a:pt x="4186682" y="290322"/>
                  </a:lnTo>
                  <a:lnTo>
                    <a:pt x="4187190" y="298323"/>
                  </a:lnTo>
                  <a:lnTo>
                    <a:pt x="4188206" y="304165"/>
                  </a:lnTo>
                  <a:lnTo>
                    <a:pt x="4189222" y="310007"/>
                  </a:lnTo>
                  <a:lnTo>
                    <a:pt x="4191254" y="314452"/>
                  </a:lnTo>
                  <a:lnTo>
                    <a:pt x="4194302" y="317500"/>
                  </a:lnTo>
                  <a:lnTo>
                    <a:pt x="4197350" y="320548"/>
                  </a:lnTo>
                  <a:lnTo>
                    <a:pt x="4203573" y="323342"/>
                  </a:lnTo>
                  <a:lnTo>
                    <a:pt x="4212971" y="325882"/>
                  </a:lnTo>
                  <a:lnTo>
                    <a:pt x="4212971" y="342265"/>
                  </a:lnTo>
                  <a:lnTo>
                    <a:pt x="4085844" y="342265"/>
                  </a:lnTo>
                  <a:lnTo>
                    <a:pt x="4085844" y="325882"/>
                  </a:lnTo>
                  <a:lnTo>
                    <a:pt x="4093083" y="323850"/>
                  </a:lnTo>
                  <a:lnTo>
                    <a:pt x="4098163" y="322072"/>
                  </a:lnTo>
                  <a:lnTo>
                    <a:pt x="4100957" y="320675"/>
                  </a:lnTo>
                  <a:lnTo>
                    <a:pt x="4103751" y="319150"/>
                  </a:lnTo>
                  <a:lnTo>
                    <a:pt x="4106037" y="317246"/>
                  </a:lnTo>
                  <a:lnTo>
                    <a:pt x="4107561" y="314833"/>
                  </a:lnTo>
                  <a:lnTo>
                    <a:pt x="4109085" y="312420"/>
                  </a:lnTo>
                  <a:lnTo>
                    <a:pt x="4110228" y="308737"/>
                  </a:lnTo>
                  <a:lnTo>
                    <a:pt x="4110990" y="303911"/>
                  </a:lnTo>
                  <a:lnTo>
                    <a:pt x="4111752" y="299085"/>
                  </a:lnTo>
                  <a:lnTo>
                    <a:pt x="4112133" y="290957"/>
                  </a:lnTo>
                  <a:lnTo>
                    <a:pt x="4112133" y="279781"/>
                  </a:lnTo>
                  <a:lnTo>
                    <a:pt x="4112133" y="158369"/>
                  </a:lnTo>
                  <a:lnTo>
                    <a:pt x="4112895" y="110998"/>
                  </a:lnTo>
                  <a:lnTo>
                    <a:pt x="4114419" y="72390"/>
                  </a:lnTo>
                  <a:lnTo>
                    <a:pt x="4109212" y="72390"/>
                  </a:lnTo>
                  <a:lnTo>
                    <a:pt x="4094503" y="114520"/>
                  </a:lnTo>
                  <a:lnTo>
                    <a:pt x="4090289" y="125857"/>
                  </a:lnTo>
                  <a:lnTo>
                    <a:pt x="4023868" y="304800"/>
                  </a:lnTo>
                  <a:lnTo>
                    <a:pt x="3980307" y="304800"/>
                  </a:lnTo>
                  <a:lnTo>
                    <a:pt x="3910457" y="103759"/>
                  </a:lnTo>
                  <a:lnTo>
                    <a:pt x="3907428" y="95281"/>
                  </a:lnTo>
                  <a:lnTo>
                    <a:pt x="3904615" y="86804"/>
                  </a:lnTo>
                  <a:lnTo>
                    <a:pt x="3901991" y="78327"/>
                  </a:lnTo>
                  <a:lnTo>
                    <a:pt x="3899535" y="69850"/>
                  </a:lnTo>
                  <a:lnTo>
                    <a:pt x="3895090" y="69850"/>
                  </a:lnTo>
                  <a:lnTo>
                    <a:pt x="3896163" y="91237"/>
                  </a:lnTo>
                  <a:lnTo>
                    <a:pt x="3896915" y="114458"/>
                  </a:lnTo>
                  <a:lnTo>
                    <a:pt x="3897358" y="139537"/>
                  </a:lnTo>
                  <a:lnTo>
                    <a:pt x="3897503" y="166497"/>
                  </a:lnTo>
                  <a:lnTo>
                    <a:pt x="3897503" y="280543"/>
                  </a:lnTo>
                  <a:lnTo>
                    <a:pt x="3897620" y="288996"/>
                  </a:lnTo>
                  <a:lnTo>
                    <a:pt x="3906266" y="317881"/>
                  </a:lnTo>
                  <a:lnTo>
                    <a:pt x="3909695" y="321056"/>
                  </a:lnTo>
                  <a:lnTo>
                    <a:pt x="3915664" y="323723"/>
                  </a:lnTo>
                  <a:lnTo>
                    <a:pt x="3924300" y="325882"/>
                  </a:lnTo>
                  <a:lnTo>
                    <a:pt x="3924300" y="342265"/>
                  </a:lnTo>
                  <a:lnTo>
                    <a:pt x="3830574" y="342265"/>
                  </a:lnTo>
                  <a:lnTo>
                    <a:pt x="3830574" y="325882"/>
                  </a:lnTo>
                  <a:lnTo>
                    <a:pt x="3836797" y="324231"/>
                  </a:lnTo>
                  <a:lnTo>
                    <a:pt x="3841623" y="322325"/>
                  </a:lnTo>
                  <a:lnTo>
                    <a:pt x="3856482" y="299847"/>
                  </a:lnTo>
                  <a:lnTo>
                    <a:pt x="3856990" y="294767"/>
                  </a:lnTo>
                  <a:lnTo>
                    <a:pt x="3857116" y="288163"/>
                  </a:lnTo>
                  <a:lnTo>
                    <a:pt x="3857116" y="280288"/>
                  </a:lnTo>
                  <a:lnTo>
                    <a:pt x="3857116" y="65912"/>
                  </a:lnTo>
                  <a:lnTo>
                    <a:pt x="3846068" y="25781"/>
                  </a:lnTo>
                  <a:lnTo>
                    <a:pt x="3830574" y="20320"/>
                  </a:lnTo>
                  <a:lnTo>
                    <a:pt x="3830574" y="3937"/>
                  </a:lnTo>
                  <a:close/>
                </a:path>
                <a:path w="4772659" h="346709">
                  <a:moveTo>
                    <a:pt x="2876041" y="3937"/>
                  </a:moveTo>
                  <a:lnTo>
                    <a:pt x="3167634" y="3937"/>
                  </a:lnTo>
                  <a:lnTo>
                    <a:pt x="3167634" y="90932"/>
                  </a:lnTo>
                  <a:lnTo>
                    <a:pt x="3133725" y="90932"/>
                  </a:lnTo>
                  <a:lnTo>
                    <a:pt x="3131482" y="83097"/>
                  </a:lnTo>
                  <a:lnTo>
                    <a:pt x="3129502" y="76358"/>
                  </a:lnTo>
                  <a:lnTo>
                    <a:pt x="3127759" y="70715"/>
                  </a:lnTo>
                  <a:lnTo>
                    <a:pt x="3126232" y="66167"/>
                  </a:lnTo>
                  <a:lnTo>
                    <a:pt x="3124454" y="60833"/>
                  </a:lnTo>
                  <a:lnTo>
                    <a:pt x="3113151" y="43307"/>
                  </a:lnTo>
                  <a:lnTo>
                    <a:pt x="3110738" y="40894"/>
                  </a:lnTo>
                  <a:lnTo>
                    <a:pt x="3108071" y="38862"/>
                  </a:lnTo>
                  <a:lnTo>
                    <a:pt x="3105277" y="37465"/>
                  </a:lnTo>
                  <a:lnTo>
                    <a:pt x="3102356" y="35941"/>
                  </a:lnTo>
                  <a:lnTo>
                    <a:pt x="3098927" y="34798"/>
                  </a:lnTo>
                  <a:lnTo>
                    <a:pt x="3094736" y="34036"/>
                  </a:lnTo>
                  <a:lnTo>
                    <a:pt x="3090545" y="33274"/>
                  </a:lnTo>
                  <a:lnTo>
                    <a:pt x="3084957" y="32893"/>
                  </a:lnTo>
                  <a:lnTo>
                    <a:pt x="3078226" y="32893"/>
                  </a:lnTo>
                  <a:lnTo>
                    <a:pt x="3060319" y="32893"/>
                  </a:lnTo>
                  <a:lnTo>
                    <a:pt x="3060319" y="280035"/>
                  </a:lnTo>
                  <a:lnTo>
                    <a:pt x="3060319" y="288798"/>
                  </a:lnTo>
                  <a:lnTo>
                    <a:pt x="3060573" y="295402"/>
                  </a:lnTo>
                  <a:lnTo>
                    <a:pt x="3061081" y="299974"/>
                  </a:lnTo>
                  <a:lnTo>
                    <a:pt x="3061589" y="304546"/>
                  </a:lnTo>
                  <a:lnTo>
                    <a:pt x="3062478" y="308229"/>
                  </a:lnTo>
                  <a:lnTo>
                    <a:pt x="3063875" y="311023"/>
                  </a:lnTo>
                  <a:lnTo>
                    <a:pt x="3065145" y="313817"/>
                  </a:lnTo>
                  <a:lnTo>
                    <a:pt x="3066796" y="316103"/>
                  </a:lnTo>
                  <a:lnTo>
                    <a:pt x="3068701" y="317754"/>
                  </a:lnTo>
                  <a:lnTo>
                    <a:pt x="3070606" y="319532"/>
                  </a:lnTo>
                  <a:lnTo>
                    <a:pt x="3073273" y="321056"/>
                  </a:lnTo>
                  <a:lnTo>
                    <a:pt x="3076575" y="322453"/>
                  </a:lnTo>
                  <a:lnTo>
                    <a:pt x="3080004" y="323850"/>
                  </a:lnTo>
                  <a:lnTo>
                    <a:pt x="3084576" y="324993"/>
                  </a:lnTo>
                  <a:lnTo>
                    <a:pt x="3090418" y="325882"/>
                  </a:lnTo>
                  <a:lnTo>
                    <a:pt x="3090418" y="342265"/>
                  </a:lnTo>
                  <a:lnTo>
                    <a:pt x="2953512" y="342265"/>
                  </a:lnTo>
                  <a:lnTo>
                    <a:pt x="2953512" y="325882"/>
                  </a:lnTo>
                  <a:lnTo>
                    <a:pt x="2960497" y="324738"/>
                  </a:lnTo>
                  <a:lnTo>
                    <a:pt x="2965958" y="323215"/>
                  </a:lnTo>
                  <a:lnTo>
                    <a:pt x="2970022" y="321310"/>
                  </a:lnTo>
                  <a:lnTo>
                    <a:pt x="2974086" y="319405"/>
                  </a:lnTo>
                  <a:lnTo>
                    <a:pt x="2977134" y="316738"/>
                  </a:lnTo>
                  <a:lnTo>
                    <a:pt x="2979039" y="313182"/>
                  </a:lnTo>
                  <a:lnTo>
                    <a:pt x="2981071" y="309753"/>
                  </a:lnTo>
                  <a:lnTo>
                    <a:pt x="2982341" y="305308"/>
                  </a:lnTo>
                  <a:lnTo>
                    <a:pt x="2982849" y="299974"/>
                  </a:lnTo>
                  <a:lnTo>
                    <a:pt x="2983357" y="294640"/>
                  </a:lnTo>
                  <a:lnTo>
                    <a:pt x="2983611" y="287909"/>
                  </a:lnTo>
                  <a:lnTo>
                    <a:pt x="2983611" y="280035"/>
                  </a:lnTo>
                  <a:lnTo>
                    <a:pt x="2983611" y="32893"/>
                  </a:lnTo>
                  <a:lnTo>
                    <a:pt x="2963545" y="32893"/>
                  </a:lnTo>
                  <a:lnTo>
                    <a:pt x="2953512" y="32893"/>
                  </a:lnTo>
                  <a:lnTo>
                    <a:pt x="2946019" y="34162"/>
                  </a:lnTo>
                  <a:lnTo>
                    <a:pt x="2940685" y="36449"/>
                  </a:lnTo>
                  <a:lnTo>
                    <a:pt x="2935351" y="38735"/>
                  </a:lnTo>
                  <a:lnTo>
                    <a:pt x="2930779" y="42418"/>
                  </a:lnTo>
                  <a:lnTo>
                    <a:pt x="2926969" y="47371"/>
                  </a:lnTo>
                  <a:lnTo>
                    <a:pt x="2923032" y="52324"/>
                  </a:lnTo>
                  <a:lnTo>
                    <a:pt x="2919730" y="58928"/>
                  </a:lnTo>
                  <a:lnTo>
                    <a:pt x="2916936" y="67310"/>
                  </a:lnTo>
                  <a:lnTo>
                    <a:pt x="2914141" y="75565"/>
                  </a:lnTo>
                  <a:lnTo>
                    <a:pt x="2911729" y="83438"/>
                  </a:lnTo>
                  <a:lnTo>
                    <a:pt x="2909951" y="90932"/>
                  </a:lnTo>
                  <a:lnTo>
                    <a:pt x="2876041" y="90932"/>
                  </a:lnTo>
                  <a:lnTo>
                    <a:pt x="2876041" y="3937"/>
                  </a:lnTo>
                  <a:close/>
                </a:path>
                <a:path w="4772659" h="346709">
                  <a:moveTo>
                    <a:pt x="2535555" y="3937"/>
                  </a:moveTo>
                  <a:lnTo>
                    <a:pt x="2665730" y="3937"/>
                  </a:lnTo>
                  <a:lnTo>
                    <a:pt x="2665730" y="20320"/>
                  </a:lnTo>
                  <a:lnTo>
                    <a:pt x="2658872" y="22098"/>
                  </a:lnTo>
                  <a:lnTo>
                    <a:pt x="2653919" y="24130"/>
                  </a:lnTo>
                  <a:lnTo>
                    <a:pt x="2650744" y="26162"/>
                  </a:lnTo>
                  <a:lnTo>
                    <a:pt x="2647441" y="28194"/>
                  </a:lnTo>
                  <a:lnTo>
                    <a:pt x="2645029" y="30734"/>
                  </a:lnTo>
                  <a:lnTo>
                    <a:pt x="2638933" y="57150"/>
                  </a:lnTo>
                  <a:lnTo>
                    <a:pt x="2638933" y="66421"/>
                  </a:lnTo>
                  <a:lnTo>
                    <a:pt x="2638933" y="229997"/>
                  </a:lnTo>
                  <a:lnTo>
                    <a:pt x="2642846" y="273419"/>
                  </a:lnTo>
                  <a:lnTo>
                    <a:pt x="2663152" y="307566"/>
                  </a:lnTo>
                  <a:lnTo>
                    <a:pt x="2698623" y="317119"/>
                  </a:lnTo>
                  <a:lnTo>
                    <a:pt x="2710481" y="316495"/>
                  </a:lnTo>
                  <a:lnTo>
                    <a:pt x="2746898" y="294846"/>
                  </a:lnTo>
                  <a:lnTo>
                    <a:pt x="2757566" y="255936"/>
                  </a:lnTo>
                  <a:lnTo>
                    <a:pt x="2758821" y="224282"/>
                  </a:lnTo>
                  <a:lnTo>
                    <a:pt x="2758821" y="66167"/>
                  </a:lnTo>
                  <a:lnTo>
                    <a:pt x="2750947" y="28448"/>
                  </a:lnTo>
                  <a:lnTo>
                    <a:pt x="2732532" y="20320"/>
                  </a:lnTo>
                  <a:lnTo>
                    <a:pt x="2732532" y="3937"/>
                  </a:lnTo>
                  <a:lnTo>
                    <a:pt x="2841625" y="3937"/>
                  </a:lnTo>
                  <a:lnTo>
                    <a:pt x="2841625" y="20320"/>
                  </a:lnTo>
                  <a:lnTo>
                    <a:pt x="2835656" y="21971"/>
                  </a:lnTo>
                  <a:lnTo>
                    <a:pt x="2830957" y="23749"/>
                  </a:lnTo>
                  <a:lnTo>
                    <a:pt x="2827528" y="25654"/>
                  </a:lnTo>
                  <a:lnTo>
                    <a:pt x="2823972" y="27559"/>
                  </a:lnTo>
                  <a:lnTo>
                    <a:pt x="2821432" y="30225"/>
                  </a:lnTo>
                  <a:lnTo>
                    <a:pt x="2819527" y="33528"/>
                  </a:lnTo>
                  <a:lnTo>
                    <a:pt x="2817749" y="36957"/>
                  </a:lnTo>
                  <a:lnTo>
                    <a:pt x="2816606" y="41275"/>
                  </a:lnTo>
                  <a:lnTo>
                    <a:pt x="2816098" y="46482"/>
                  </a:lnTo>
                  <a:lnTo>
                    <a:pt x="2815590" y="51688"/>
                  </a:lnTo>
                  <a:lnTo>
                    <a:pt x="2815336" y="58166"/>
                  </a:lnTo>
                  <a:lnTo>
                    <a:pt x="2815336" y="66167"/>
                  </a:lnTo>
                  <a:lnTo>
                    <a:pt x="2815336" y="220980"/>
                  </a:lnTo>
                  <a:lnTo>
                    <a:pt x="2812549" y="261485"/>
                  </a:lnTo>
                  <a:lnTo>
                    <a:pt x="2799899" y="299757"/>
                  </a:lnTo>
                  <a:lnTo>
                    <a:pt x="2769108" y="330073"/>
                  </a:lnTo>
                  <a:lnTo>
                    <a:pt x="2724382" y="344058"/>
                  </a:lnTo>
                  <a:lnTo>
                    <a:pt x="2691003" y="346202"/>
                  </a:lnTo>
                  <a:lnTo>
                    <a:pt x="2674070" y="345747"/>
                  </a:lnTo>
                  <a:lnTo>
                    <a:pt x="2631440" y="338836"/>
                  </a:lnTo>
                  <a:lnTo>
                    <a:pt x="2591943" y="316865"/>
                  </a:lnTo>
                  <a:lnTo>
                    <a:pt x="2569464" y="281050"/>
                  </a:lnTo>
                  <a:lnTo>
                    <a:pt x="2562552" y="242581"/>
                  </a:lnTo>
                  <a:lnTo>
                    <a:pt x="2562098" y="226695"/>
                  </a:lnTo>
                  <a:lnTo>
                    <a:pt x="2562098" y="66421"/>
                  </a:lnTo>
                  <a:lnTo>
                    <a:pt x="2562098" y="58674"/>
                  </a:lnTo>
                  <a:lnTo>
                    <a:pt x="2561844" y="52070"/>
                  </a:lnTo>
                  <a:lnTo>
                    <a:pt x="2561463" y="46862"/>
                  </a:lnTo>
                  <a:lnTo>
                    <a:pt x="2561082" y="41529"/>
                  </a:lnTo>
                  <a:lnTo>
                    <a:pt x="2550287" y="25908"/>
                  </a:lnTo>
                  <a:lnTo>
                    <a:pt x="2546731" y="23875"/>
                  </a:lnTo>
                  <a:lnTo>
                    <a:pt x="2541905" y="21971"/>
                  </a:lnTo>
                  <a:lnTo>
                    <a:pt x="2535555" y="20320"/>
                  </a:lnTo>
                  <a:lnTo>
                    <a:pt x="2535555" y="3937"/>
                  </a:lnTo>
                  <a:close/>
                </a:path>
                <a:path w="4772659" h="346709">
                  <a:moveTo>
                    <a:pt x="1716024" y="3937"/>
                  </a:moveTo>
                  <a:lnTo>
                    <a:pt x="1844928" y="3937"/>
                  </a:lnTo>
                  <a:lnTo>
                    <a:pt x="1864760" y="4341"/>
                  </a:lnTo>
                  <a:lnTo>
                    <a:pt x="1914016" y="10413"/>
                  </a:lnTo>
                  <a:lnTo>
                    <a:pt x="1952200" y="24255"/>
                  </a:lnTo>
                  <a:lnTo>
                    <a:pt x="1991048" y="54540"/>
                  </a:lnTo>
                  <a:lnTo>
                    <a:pt x="2014237" y="96097"/>
                  </a:lnTo>
                  <a:lnTo>
                    <a:pt x="2022760" y="135429"/>
                  </a:lnTo>
                  <a:lnTo>
                    <a:pt x="2024380" y="165735"/>
                  </a:lnTo>
                  <a:lnTo>
                    <a:pt x="2023808" y="184572"/>
                  </a:lnTo>
                  <a:lnTo>
                    <a:pt x="2015236" y="235204"/>
                  </a:lnTo>
                  <a:lnTo>
                    <a:pt x="1996662" y="276226"/>
                  </a:lnTo>
                  <a:lnTo>
                    <a:pt x="1970182" y="305546"/>
                  </a:lnTo>
                  <a:lnTo>
                    <a:pt x="1936468" y="325745"/>
                  </a:lnTo>
                  <a:lnTo>
                    <a:pt x="1894713" y="337693"/>
                  </a:lnTo>
                  <a:lnTo>
                    <a:pt x="1847671" y="341979"/>
                  </a:lnTo>
                  <a:lnTo>
                    <a:pt x="1828546" y="342265"/>
                  </a:lnTo>
                  <a:lnTo>
                    <a:pt x="1716024" y="342265"/>
                  </a:lnTo>
                  <a:lnTo>
                    <a:pt x="1716024" y="325882"/>
                  </a:lnTo>
                  <a:lnTo>
                    <a:pt x="1722120" y="324231"/>
                  </a:lnTo>
                  <a:lnTo>
                    <a:pt x="1726946" y="322453"/>
                  </a:lnTo>
                  <a:lnTo>
                    <a:pt x="1730502" y="320548"/>
                  </a:lnTo>
                  <a:lnTo>
                    <a:pt x="1734058" y="318643"/>
                  </a:lnTo>
                  <a:lnTo>
                    <a:pt x="1736725" y="315975"/>
                  </a:lnTo>
                  <a:lnTo>
                    <a:pt x="1738502" y="312547"/>
                  </a:lnTo>
                  <a:lnTo>
                    <a:pt x="1740281" y="309245"/>
                  </a:lnTo>
                  <a:lnTo>
                    <a:pt x="1741297" y="304927"/>
                  </a:lnTo>
                  <a:lnTo>
                    <a:pt x="1741805" y="299720"/>
                  </a:lnTo>
                  <a:lnTo>
                    <a:pt x="1742313" y="294513"/>
                  </a:lnTo>
                  <a:lnTo>
                    <a:pt x="1742566" y="287909"/>
                  </a:lnTo>
                  <a:lnTo>
                    <a:pt x="1742566" y="280035"/>
                  </a:lnTo>
                  <a:lnTo>
                    <a:pt x="1742566" y="66421"/>
                  </a:lnTo>
                  <a:lnTo>
                    <a:pt x="1742566" y="58674"/>
                  </a:lnTo>
                  <a:lnTo>
                    <a:pt x="1742313" y="52070"/>
                  </a:lnTo>
                  <a:lnTo>
                    <a:pt x="1741932" y="46862"/>
                  </a:lnTo>
                  <a:lnTo>
                    <a:pt x="1741551" y="41529"/>
                  </a:lnTo>
                  <a:lnTo>
                    <a:pt x="1716024" y="20320"/>
                  </a:lnTo>
                  <a:lnTo>
                    <a:pt x="1716024" y="3937"/>
                  </a:lnTo>
                  <a:close/>
                </a:path>
                <a:path w="4772659" h="346709">
                  <a:moveTo>
                    <a:pt x="1423416" y="3937"/>
                  </a:moveTo>
                  <a:lnTo>
                    <a:pt x="1669288" y="3937"/>
                  </a:lnTo>
                  <a:lnTo>
                    <a:pt x="1669288" y="82804"/>
                  </a:lnTo>
                  <a:lnTo>
                    <a:pt x="1635378" y="82804"/>
                  </a:lnTo>
                  <a:lnTo>
                    <a:pt x="1631428" y="71947"/>
                  </a:lnTo>
                  <a:lnTo>
                    <a:pt x="1627774" y="63007"/>
                  </a:lnTo>
                  <a:lnTo>
                    <a:pt x="1597056" y="34115"/>
                  </a:lnTo>
                  <a:lnTo>
                    <a:pt x="1580769" y="32893"/>
                  </a:lnTo>
                  <a:lnTo>
                    <a:pt x="1526794" y="32893"/>
                  </a:lnTo>
                  <a:lnTo>
                    <a:pt x="1526794" y="151892"/>
                  </a:lnTo>
                  <a:lnTo>
                    <a:pt x="1559433" y="151892"/>
                  </a:lnTo>
                  <a:lnTo>
                    <a:pt x="1566799" y="151892"/>
                  </a:lnTo>
                  <a:lnTo>
                    <a:pt x="1586864" y="138557"/>
                  </a:lnTo>
                  <a:lnTo>
                    <a:pt x="1589659" y="133731"/>
                  </a:lnTo>
                  <a:lnTo>
                    <a:pt x="1592199" y="126237"/>
                  </a:lnTo>
                  <a:lnTo>
                    <a:pt x="1594739" y="116205"/>
                  </a:lnTo>
                  <a:lnTo>
                    <a:pt x="1622678" y="116205"/>
                  </a:lnTo>
                  <a:lnTo>
                    <a:pt x="1622678" y="216788"/>
                  </a:lnTo>
                  <a:lnTo>
                    <a:pt x="1594739" y="216788"/>
                  </a:lnTo>
                  <a:lnTo>
                    <a:pt x="1592326" y="207263"/>
                  </a:lnTo>
                  <a:lnTo>
                    <a:pt x="1589786" y="199898"/>
                  </a:lnTo>
                  <a:lnTo>
                    <a:pt x="1586991" y="194945"/>
                  </a:lnTo>
                  <a:lnTo>
                    <a:pt x="1584198" y="189865"/>
                  </a:lnTo>
                  <a:lnTo>
                    <a:pt x="1580896" y="186309"/>
                  </a:lnTo>
                  <a:lnTo>
                    <a:pt x="1576959" y="184150"/>
                  </a:lnTo>
                  <a:lnTo>
                    <a:pt x="1573022" y="181991"/>
                  </a:lnTo>
                  <a:lnTo>
                    <a:pt x="1567307" y="180848"/>
                  </a:lnTo>
                  <a:lnTo>
                    <a:pt x="1559433" y="180848"/>
                  </a:lnTo>
                  <a:lnTo>
                    <a:pt x="1526794" y="180848"/>
                  </a:lnTo>
                  <a:lnTo>
                    <a:pt x="1526794" y="313182"/>
                  </a:lnTo>
                  <a:lnTo>
                    <a:pt x="1580514" y="313182"/>
                  </a:lnTo>
                  <a:lnTo>
                    <a:pt x="1586357" y="313182"/>
                  </a:lnTo>
                  <a:lnTo>
                    <a:pt x="1591183" y="312800"/>
                  </a:lnTo>
                  <a:lnTo>
                    <a:pt x="1595120" y="312038"/>
                  </a:lnTo>
                  <a:lnTo>
                    <a:pt x="1599184" y="311404"/>
                  </a:lnTo>
                  <a:lnTo>
                    <a:pt x="1602739" y="310007"/>
                  </a:lnTo>
                  <a:lnTo>
                    <a:pt x="1605788" y="308229"/>
                  </a:lnTo>
                  <a:lnTo>
                    <a:pt x="1608963" y="306450"/>
                  </a:lnTo>
                  <a:lnTo>
                    <a:pt x="1622552" y="290703"/>
                  </a:lnTo>
                  <a:lnTo>
                    <a:pt x="1624838" y="287020"/>
                  </a:lnTo>
                  <a:lnTo>
                    <a:pt x="1637791" y="251713"/>
                  </a:lnTo>
                  <a:lnTo>
                    <a:pt x="1671701" y="251713"/>
                  </a:lnTo>
                  <a:lnTo>
                    <a:pt x="1667002" y="342265"/>
                  </a:lnTo>
                  <a:lnTo>
                    <a:pt x="1423416" y="342265"/>
                  </a:lnTo>
                  <a:lnTo>
                    <a:pt x="1423416" y="325882"/>
                  </a:lnTo>
                  <a:lnTo>
                    <a:pt x="1429512" y="324231"/>
                  </a:lnTo>
                  <a:lnTo>
                    <a:pt x="1434338" y="322453"/>
                  </a:lnTo>
                  <a:lnTo>
                    <a:pt x="1437894" y="320548"/>
                  </a:lnTo>
                  <a:lnTo>
                    <a:pt x="1441450" y="318643"/>
                  </a:lnTo>
                  <a:lnTo>
                    <a:pt x="1444116" y="315975"/>
                  </a:lnTo>
                  <a:lnTo>
                    <a:pt x="1445895" y="312547"/>
                  </a:lnTo>
                  <a:lnTo>
                    <a:pt x="1447673" y="309245"/>
                  </a:lnTo>
                  <a:lnTo>
                    <a:pt x="1448689" y="304927"/>
                  </a:lnTo>
                  <a:lnTo>
                    <a:pt x="1449197" y="299720"/>
                  </a:lnTo>
                  <a:lnTo>
                    <a:pt x="1449705" y="294513"/>
                  </a:lnTo>
                  <a:lnTo>
                    <a:pt x="1449959" y="287909"/>
                  </a:lnTo>
                  <a:lnTo>
                    <a:pt x="1449959" y="280035"/>
                  </a:lnTo>
                  <a:lnTo>
                    <a:pt x="1449959" y="66421"/>
                  </a:lnTo>
                  <a:lnTo>
                    <a:pt x="1449959" y="58674"/>
                  </a:lnTo>
                  <a:lnTo>
                    <a:pt x="1449705" y="52070"/>
                  </a:lnTo>
                  <a:lnTo>
                    <a:pt x="1449324" y="46862"/>
                  </a:lnTo>
                  <a:lnTo>
                    <a:pt x="1448943" y="41529"/>
                  </a:lnTo>
                  <a:lnTo>
                    <a:pt x="1447800" y="37211"/>
                  </a:lnTo>
                  <a:lnTo>
                    <a:pt x="1446149" y="33909"/>
                  </a:lnTo>
                  <a:lnTo>
                    <a:pt x="1444371" y="30607"/>
                  </a:lnTo>
                  <a:lnTo>
                    <a:pt x="1441704" y="27940"/>
                  </a:lnTo>
                  <a:lnTo>
                    <a:pt x="1438148" y="25908"/>
                  </a:lnTo>
                  <a:lnTo>
                    <a:pt x="1434592" y="23875"/>
                  </a:lnTo>
                  <a:lnTo>
                    <a:pt x="1429766" y="21971"/>
                  </a:lnTo>
                  <a:lnTo>
                    <a:pt x="1423416" y="20320"/>
                  </a:lnTo>
                  <a:lnTo>
                    <a:pt x="1423416" y="3937"/>
                  </a:lnTo>
                  <a:close/>
                </a:path>
                <a:path w="4772659" h="346709">
                  <a:moveTo>
                    <a:pt x="1088136" y="3937"/>
                  </a:moveTo>
                  <a:lnTo>
                    <a:pt x="1232662" y="3937"/>
                  </a:lnTo>
                  <a:lnTo>
                    <a:pt x="1246707" y="4196"/>
                  </a:lnTo>
                  <a:lnTo>
                    <a:pt x="1292201" y="10358"/>
                  </a:lnTo>
                  <a:lnTo>
                    <a:pt x="1330055" y="28368"/>
                  </a:lnTo>
                  <a:lnTo>
                    <a:pt x="1353693" y="62611"/>
                  </a:lnTo>
                  <a:lnTo>
                    <a:pt x="1358519" y="95123"/>
                  </a:lnTo>
                  <a:lnTo>
                    <a:pt x="1357993" y="106864"/>
                  </a:lnTo>
                  <a:lnTo>
                    <a:pt x="1345344" y="145087"/>
                  </a:lnTo>
                  <a:lnTo>
                    <a:pt x="1309957" y="176847"/>
                  </a:lnTo>
                  <a:lnTo>
                    <a:pt x="1288161" y="187325"/>
                  </a:lnTo>
                  <a:lnTo>
                    <a:pt x="1288161" y="189865"/>
                  </a:lnTo>
                  <a:lnTo>
                    <a:pt x="1324371" y="218045"/>
                  </a:lnTo>
                  <a:lnTo>
                    <a:pt x="1355852" y="278257"/>
                  </a:lnTo>
                  <a:lnTo>
                    <a:pt x="1361013" y="288803"/>
                  </a:lnTo>
                  <a:lnTo>
                    <a:pt x="1387729" y="321198"/>
                  </a:lnTo>
                  <a:lnTo>
                    <a:pt x="1400937" y="325882"/>
                  </a:lnTo>
                  <a:lnTo>
                    <a:pt x="1400937" y="342265"/>
                  </a:lnTo>
                  <a:lnTo>
                    <a:pt x="1305433" y="342265"/>
                  </a:lnTo>
                  <a:lnTo>
                    <a:pt x="1298051" y="331090"/>
                  </a:lnTo>
                  <a:lnTo>
                    <a:pt x="1290193" y="317547"/>
                  </a:lnTo>
                  <a:lnTo>
                    <a:pt x="1281858" y="301599"/>
                  </a:lnTo>
                  <a:lnTo>
                    <a:pt x="1273048" y="283210"/>
                  </a:lnTo>
                  <a:lnTo>
                    <a:pt x="1253744" y="240792"/>
                  </a:lnTo>
                  <a:lnTo>
                    <a:pt x="1249529" y="232106"/>
                  </a:lnTo>
                  <a:lnTo>
                    <a:pt x="1226058" y="203200"/>
                  </a:lnTo>
                  <a:lnTo>
                    <a:pt x="1221740" y="201168"/>
                  </a:lnTo>
                  <a:lnTo>
                    <a:pt x="1215009" y="200152"/>
                  </a:lnTo>
                  <a:lnTo>
                    <a:pt x="1205865" y="200152"/>
                  </a:lnTo>
                  <a:lnTo>
                    <a:pt x="1191514" y="200152"/>
                  </a:lnTo>
                  <a:lnTo>
                    <a:pt x="1191514" y="280035"/>
                  </a:lnTo>
                  <a:lnTo>
                    <a:pt x="1191613" y="288603"/>
                  </a:lnTo>
                  <a:lnTo>
                    <a:pt x="1199896" y="317881"/>
                  </a:lnTo>
                  <a:lnTo>
                    <a:pt x="1203198" y="320929"/>
                  </a:lnTo>
                  <a:lnTo>
                    <a:pt x="1209294" y="323596"/>
                  </a:lnTo>
                  <a:lnTo>
                    <a:pt x="1218311" y="325882"/>
                  </a:lnTo>
                  <a:lnTo>
                    <a:pt x="1218311" y="342265"/>
                  </a:lnTo>
                  <a:lnTo>
                    <a:pt x="1088136" y="342265"/>
                  </a:lnTo>
                  <a:lnTo>
                    <a:pt x="1088136" y="325882"/>
                  </a:lnTo>
                  <a:lnTo>
                    <a:pt x="1094232" y="324231"/>
                  </a:lnTo>
                  <a:lnTo>
                    <a:pt x="1099058" y="322453"/>
                  </a:lnTo>
                  <a:lnTo>
                    <a:pt x="1102614" y="320548"/>
                  </a:lnTo>
                  <a:lnTo>
                    <a:pt x="1106170" y="318643"/>
                  </a:lnTo>
                  <a:lnTo>
                    <a:pt x="1108837" y="315975"/>
                  </a:lnTo>
                  <a:lnTo>
                    <a:pt x="1110615" y="312547"/>
                  </a:lnTo>
                  <a:lnTo>
                    <a:pt x="1112393" y="309245"/>
                  </a:lnTo>
                  <a:lnTo>
                    <a:pt x="1113409" y="304927"/>
                  </a:lnTo>
                  <a:lnTo>
                    <a:pt x="1113917" y="299720"/>
                  </a:lnTo>
                  <a:lnTo>
                    <a:pt x="1114425" y="294513"/>
                  </a:lnTo>
                  <a:lnTo>
                    <a:pt x="1114679" y="287909"/>
                  </a:lnTo>
                  <a:lnTo>
                    <a:pt x="1114679" y="280035"/>
                  </a:lnTo>
                  <a:lnTo>
                    <a:pt x="1114679" y="66421"/>
                  </a:lnTo>
                  <a:lnTo>
                    <a:pt x="1114679" y="58674"/>
                  </a:lnTo>
                  <a:lnTo>
                    <a:pt x="1114425" y="52070"/>
                  </a:lnTo>
                  <a:lnTo>
                    <a:pt x="1114044" y="46862"/>
                  </a:lnTo>
                  <a:lnTo>
                    <a:pt x="1113663" y="41529"/>
                  </a:lnTo>
                  <a:lnTo>
                    <a:pt x="1112520" y="37211"/>
                  </a:lnTo>
                  <a:lnTo>
                    <a:pt x="1110869" y="33909"/>
                  </a:lnTo>
                  <a:lnTo>
                    <a:pt x="1109091" y="30607"/>
                  </a:lnTo>
                  <a:lnTo>
                    <a:pt x="1106424" y="27940"/>
                  </a:lnTo>
                  <a:lnTo>
                    <a:pt x="1102868" y="25908"/>
                  </a:lnTo>
                  <a:lnTo>
                    <a:pt x="1099312" y="23875"/>
                  </a:lnTo>
                  <a:lnTo>
                    <a:pt x="1094486" y="21971"/>
                  </a:lnTo>
                  <a:lnTo>
                    <a:pt x="1088136" y="20320"/>
                  </a:lnTo>
                  <a:lnTo>
                    <a:pt x="1088136" y="3937"/>
                  </a:lnTo>
                  <a:close/>
                </a:path>
                <a:path w="4772659" h="346709">
                  <a:moveTo>
                    <a:pt x="911352" y="3937"/>
                  </a:moveTo>
                  <a:lnTo>
                    <a:pt x="1041527" y="3937"/>
                  </a:lnTo>
                  <a:lnTo>
                    <a:pt x="1041527" y="20320"/>
                  </a:lnTo>
                  <a:lnTo>
                    <a:pt x="1034669" y="22098"/>
                  </a:lnTo>
                  <a:lnTo>
                    <a:pt x="1029716" y="24130"/>
                  </a:lnTo>
                  <a:lnTo>
                    <a:pt x="1026541" y="26162"/>
                  </a:lnTo>
                  <a:lnTo>
                    <a:pt x="1023238" y="28194"/>
                  </a:lnTo>
                  <a:lnTo>
                    <a:pt x="1020826" y="30734"/>
                  </a:lnTo>
                  <a:lnTo>
                    <a:pt x="1019175" y="33655"/>
                  </a:lnTo>
                  <a:lnTo>
                    <a:pt x="1017524" y="36703"/>
                  </a:lnTo>
                  <a:lnTo>
                    <a:pt x="1016381" y="40512"/>
                  </a:lnTo>
                  <a:lnTo>
                    <a:pt x="1015746" y="45338"/>
                  </a:lnTo>
                  <a:lnTo>
                    <a:pt x="1015111" y="50165"/>
                  </a:lnTo>
                  <a:lnTo>
                    <a:pt x="1014730" y="57150"/>
                  </a:lnTo>
                  <a:lnTo>
                    <a:pt x="1014730" y="66421"/>
                  </a:lnTo>
                  <a:lnTo>
                    <a:pt x="1014730" y="280035"/>
                  </a:lnTo>
                  <a:lnTo>
                    <a:pt x="1014730" y="285750"/>
                  </a:lnTo>
                  <a:lnTo>
                    <a:pt x="1014857" y="291211"/>
                  </a:lnTo>
                  <a:lnTo>
                    <a:pt x="1015238" y="296163"/>
                  </a:lnTo>
                  <a:lnTo>
                    <a:pt x="1015492" y="301117"/>
                  </a:lnTo>
                  <a:lnTo>
                    <a:pt x="1041527" y="325882"/>
                  </a:lnTo>
                  <a:lnTo>
                    <a:pt x="1041527" y="342265"/>
                  </a:lnTo>
                  <a:lnTo>
                    <a:pt x="911352" y="342265"/>
                  </a:lnTo>
                  <a:lnTo>
                    <a:pt x="911352" y="325882"/>
                  </a:lnTo>
                  <a:lnTo>
                    <a:pt x="917448" y="324231"/>
                  </a:lnTo>
                  <a:lnTo>
                    <a:pt x="922274" y="322453"/>
                  </a:lnTo>
                  <a:lnTo>
                    <a:pt x="925830" y="320548"/>
                  </a:lnTo>
                  <a:lnTo>
                    <a:pt x="929386" y="318643"/>
                  </a:lnTo>
                  <a:lnTo>
                    <a:pt x="932053" y="315975"/>
                  </a:lnTo>
                  <a:lnTo>
                    <a:pt x="933831" y="312547"/>
                  </a:lnTo>
                  <a:lnTo>
                    <a:pt x="935609" y="309245"/>
                  </a:lnTo>
                  <a:lnTo>
                    <a:pt x="936625" y="304927"/>
                  </a:lnTo>
                  <a:lnTo>
                    <a:pt x="937133" y="299720"/>
                  </a:lnTo>
                  <a:lnTo>
                    <a:pt x="937641" y="294513"/>
                  </a:lnTo>
                  <a:lnTo>
                    <a:pt x="937894" y="287909"/>
                  </a:lnTo>
                  <a:lnTo>
                    <a:pt x="937894" y="280035"/>
                  </a:lnTo>
                  <a:lnTo>
                    <a:pt x="937894" y="66167"/>
                  </a:lnTo>
                  <a:lnTo>
                    <a:pt x="937894" y="58166"/>
                  </a:lnTo>
                  <a:lnTo>
                    <a:pt x="937641" y="51688"/>
                  </a:lnTo>
                  <a:lnTo>
                    <a:pt x="937260" y="46609"/>
                  </a:lnTo>
                  <a:lnTo>
                    <a:pt x="936879" y="41402"/>
                  </a:lnTo>
                  <a:lnTo>
                    <a:pt x="926084" y="25781"/>
                  </a:lnTo>
                  <a:lnTo>
                    <a:pt x="922528" y="23749"/>
                  </a:lnTo>
                  <a:lnTo>
                    <a:pt x="917702" y="21971"/>
                  </a:lnTo>
                  <a:lnTo>
                    <a:pt x="911352" y="20320"/>
                  </a:lnTo>
                  <a:lnTo>
                    <a:pt x="911352" y="3937"/>
                  </a:lnTo>
                  <a:close/>
                </a:path>
                <a:path w="4772659" h="346709">
                  <a:moveTo>
                    <a:pt x="358140" y="3937"/>
                  </a:moveTo>
                  <a:lnTo>
                    <a:pt x="604012" y="3937"/>
                  </a:lnTo>
                  <a:lnTo>
                    <a:pt x="604012" y="82804"/>
                  </a:lnTo>
                  <a:lnTo>
                    <a:pt x="570103" y="82804"/>
                  </a:lnTo>
                  <a:lnTo>
                    <a:pt x="566152" y="71947"/>
                  </a:lnTo>
                  <a:lnTo>
                    <a:pt x="562498" y="63007"/>
                  </a:lnTo>
                  <a:lnTo>
                    <a:pt x="531780" y="34115"/>
                  </a:lnTo>
                  <a:lnTo>
                    <a:pt x="515493" y="32893"/>
                  </a:lnTo>
                  <a:lnTo>
                    <a:pt x="461518" y="32893"/>
                  </a:lnTo>
                  <a:lnTo>
                    <a:pt x="461518" y="151892"/>
                  </a:lnTo>
                  <a:lnTo>
                    <a:pt x="494284" y="151892"/>
                  </a:lnTo>
                  <a:lnTo>
                    <a:pt x="501523" y="151892"/>
                  </a:lnTo>
                  <a:lnTo>
                    <a:pt x="521588" y="138557"/>
                  </a:lnTo>
                  <a:lnTo>
                    <a:pt x="524383" y="133731"/>
                  </a:lnTo>
                  <a:lnTo>
                    <a:pt x="526923" y="126237"/>
                  </a:lnTo>
                  <a:lnTo>
                    <a:pt x="529463" y="116205"/>
                  </a:lnTo>
                  <a:lnTo>
                    <a:pt x="557403" y="116205"/>
                  </a:lnTo>
                  <a:lnTo>
                    <a:pt x="557403" y="216788"/>
                  </a:lnTo>
                  <a:lnTo>
                    <a:pt x="529463" y="216788"/>
                  </a:lnTo>
                  <a:lnTo>
                    <a:pt x="527050" y="207263"/>
                  </a:lnTo>
                  <a:lnTo>
                    <a:pt x="524510" y="199898"/>
                  </a:lnTo>
                  <a:lnTo>
                    <a:pt x="521716" y="194945"/>
                  </a:lnTo>
                  <a:lnTo>
                    <a:pt x="518922" y="189865"/>
                  </a:lnTo>
                  <a:lnTo>
                    <a:pt x="515619" y="186309"/>
                  </a:lnTo>
                  <a:lnTo>
                    <a:pt x="511683" y="184150"/>
                  </a:lnTo>
                  <a:lnTo>
                    <a:pt x="507746" y="181991"/>
                  </a:lnTo>
                  <a:lnTo>
                    <a:pt x="502031" y="180848"/>
                  </a:lnTo>
                  <a:lnTo>
                    <a:pt x="494284" y="180848"/>
                  </a:lnTo>
                  <a:lnTo>
                    <a:pt x="461518" y="180848"/>
                  </a:lnTo>
                  <a:lnTo>
                    <a:pt x="461518" y="313182"/>
                  </a:lnTo>
                  <a:lnTo>
                    <a:pt x="515238" y="313182"/>
                  </a:lnTo>
                  <a:lnTo>
                    <a:pt x="521081" y="313182"/>
                  </a:lnTo>
                  <a:lnTo>
                    <a:pt x="525907" y="312800"/>
                  </a:lnTo>
                  <a:lnTo>
                    <a:pt x="529844" y="312038"/>
                  </a:lnTo>
                  <a:lnTo>
                    <a:pt x="533908" y="311404"/>
                  </a:lnTo>
                  <a:lnTo>
                    <a:pt x="537463" y="310007"/>
                  </a:lnTo>
                  <a:lnTo>
                    <a:pt x="540512" y="308229"/>
                  </a:lnTo>
                  <a:lnTo>
                    <a:pt x="543687" y="306450"/>
                  </a:lnTo>
                  <a:lnTo>
                    <a:pt x="557276" y="290703"/>
                  </a:lnTo>
                  <a:lnTo>
                    <a:pt x="559562" y="287020"/>
                  </a:lnTo>
                  <a:lnTo>
                    <a:pt x="572516" y="251713"/>
                  </a:lnTo>
                  <a:lnTo>
                    <a:pt x="606425" y="251713"/>
                  </a:lnTo>
                  <a:lnTo>
                    <a:pt x="601726" y="342265"/>
                  </a:lnTo>
                  <a:lnTo>
                    <a:pt x="358140" y="342265"/>
                  </a:lnTo>
                  <a:lnTo>
                    <a:pt x="358140" y="325882"/>
                  </a:lnTo>
                  <a:lnTo>
                    <a:pt x="364236" y="324231"/>
                  </a:lnTo>
                  <a:lnTo>
                    <a:pt x="369062" y="322453"/>
                  </a:lnTo>
                  <a:lnTo>
                    <a:pt x="372618" y="320548"/>
                  </a:lnTo>
                  <a:lnTo>
                    <a:pt x="376174" y="318643"/>
                  </a:lnTo>
                  <a:lnTo>
                    <a:pt x="378841" y="315975"/>
                  </a:lnTo>
                  <a:lnTo>
                    <a:pt x="380619" y="312547"/>
                  </a:lnTo>
                  <a:lnTo>
                    <a:pt x="382397" y="309245"/>
                  </a:lnTo>
                  <a:lnTo>
                    <a:pt x="383413" y="304927"/>
                  </a:lnTo>
                  <a:lnTo>
                    <a:pt x="383921" y="299720"/>
                  </a:lnTo>
                  <a:lnTo>
                    <a:pt x="384429" y="294513"/>
                  </a:lnTo>
                  <a:lnTo>
                    <a:pt x="384683" y="287909"/>
                  </a:lnTo>
                  <a:lnTo>
                    <a:pt x="384683" y="280035"/>
                  </a:lnTo>
                  <a:lnTo>
                    <a:pt x="384683" y="66421"/>
                  </a:lnTo>
                  <a:lnTo>
                    <a:pt x="384683" y="58674"/>
                  </a:lnTo>
                  <a:lnTo>
                    <a:pt x="384429" y="52070"/>
                  </a:lnTo>
                  <a:lnTo>
                    <a:pt x="384048" y="46862"/>
                  </a:lnTo>
                  <a:lnTo>
                    <a:pt x="383667" y="41529"/>
                  </a:lnTo>
                  <a:lnTo>
                    <a:pt x="372872" y="25908"/>
                  </a:lnTo>
                  <a:lnTo>
                    <a:pt x="369316" y="23875"/>
                  </a:lnTo>
                  <a:lnTo>
                    <a:pt x="364490" y="21971"/>
                  </a:lnTo>
                  <a:lnTo>
                    <a:pt x="358140" y="20320"/>
                  </a:lnTo>
                  <a:lnTo>
                    <a:pt x="358140" y="3937"/>
                  </a:lnTo>
                  <a:close/>
                </a:path>
                <a:path w="4772659" h="346709">
                  <a:moveTo>
                    <a:pt x="0" y="3937"/>
                  </a:moveTo>
                  <a:lnTo>
                    <a:pt x="128905" y="3937"/>
                  </a:lnTo>
                  <a:lnTo>
                    <a:pt x="148736" y="4341"/>
                  </a:lnTo>
                  <a:lnTo>
                    <a:pt x="197993" y="10413"/>
                  </a:lnTo>
                  <a:lnTo>
                    <a:pt x="236176" y="24255"/>
                  </a:lnTo>
                  <a:lnTo>
                    <a:pt x="275024" y="54540"/>
                  </a:lnTo>
                  <a:lnTo>
                    <a:pt x="298213" y="96097"/>
                  </a:lnTo>
                  <a:lnTo>
                    <a:pt x="306736" y="135429"/>
                  </a:lnTo>
                  <a:lnTo>
                    <a:pt x="308356" y="165735"/>
                  </a:lnTo>
                  <a:lnTo>
                    <a:pt x="307784" y="184572"/>
                  </a:lnTo>
                  <a:lnTo>
                    <a:pt x="299212" y="235204"/>
                  </a:lnTo>
                  <a:lnTo>
                    <a:pt x="280638" y="276226"/>
                  </a:lnTo>
                  <a:lnTo>
                    <a:pt x="254158" y="305546"/>
                  </a:lnTo>
                  <a:lnTo>
                    <a:pt x="220444" y="325745"/>
                  </a:lnTo>
                  <a:lnTo>
                    <a:pt x="178688" y="337693"/>
                  </a:lnTo>
                  <a:lnTo>
                    <a:pt x="131647" y="341979"/>
                  </a:lnTo>
                  <a:lnTo>
                    <a:pt x="112522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096" y="324231"/>
                  </a:lnTo>
                  <a:lnTo>
                    <a:pt x="10922" y="322453"/>
                  </a:lnTo>
                  <a:lnTo>
                    <a:pt x="14478" y="320548"/>
                  </a:lnTo>
                  <a:lnTo>
                    <a:pt x="18034" y="318643"/>
                  </a:lnTo>
                  <a:lnTo>
                    <a:pt x="20700" y="315975"/>
                  </a:lnTo>
                  <a:lnTo>
                    <a:pt x="22479" y="312547"/>
                  </a:lnTo>
                  <a:lnTo>
                    <a:pt x="24256" y="309245"/>
                  </a:lnTo>
                  <a:lnTo>
                    <a:pt x="25273" y="304927"/>
                  </a:lnTo>
                  <a:lnTo>
                    <a:pt x="25781" y="299720"/>
                  </a:lnTo>
                  <a:lnTo>
                    <a:pt x="26288" y="294513"/>
                  </a:lnTo>
                  <a:lnTo>
                    <a:pt x="26543" y="287909"/>
                  </a:lnTo>
                  <a:lnTo>
                    <a:pt x="26543" y="280035"/>
                  </a:lnTo>
                  <a:lnTo>
                    <a:pt x="26543" y="66421"/>
                  </a:lnTo>
                  <a:lnTo>
                    <a:pt x="26543" y="58674"/>
                  </a:lnTo>
                  <a:lnTo>
                    <a:pt x="26288" y="52070"/>
                  </a:lnTo>
                  <a:lnTo>
                    <a:pt x="25908" y="46862"/>
                  </a:lnTo>
                  <a:lnTo>
                    <a:pt x="25527" y="41529"/>
                  </a:lnTo>
                  <a:lnTo>
                    <a:pt x="24384" y="37211"/>
                  </a:lnTo>
                  <a:lnTo>
                    <a:pt x="22733" y="33909"/>
                  </a:lnTo>
                  <a:lnTo>
                    <a:pt x="20955" y="30607"/>
                  </a:lnTo>
                  <a:lnTo>
                    <a:pt x="18287" y="27940"/>
                  </a:lnTo>
                  <a:lnTo>
                    <a:pt x="14731" y="25908"/>
                  </a:lnTo>
                  <a:lnTo>
                    <a:pt x="11175" y="23875"/>
                  </a:lnTo>
                  <a:lnTo>
                    <a:pt x="6350" y="21971"/>
                  </a:lnTo>
                  <a:lnTo>
                    <a:pt x="0" y="20320"/>
                  </a:lnTo>
                  <a:lnTo>
                    <a:pt x="0" y="3937"/>
                  </a:lnTo>
                  <a:close/>
                </a:path>
                <a:path w="4772659" h="346709">
                  <a:moveTo>
                    <a:pt x="4681093" y="0"/>
                  </a:moveTo>
                  <a:lnTo>
                    <a:pt x="4723257" y="2286"/>
                  </a:lnTo>
                  <a:lnTo>
                    <a:pt x="4769104" y="10668"/>
                  </a:lnTo>
                  <a:lnTo>
                    <a:pt x="4769104" y="82550"/>
                  </a:lnTo>
                  <a:lnTo>
                    <a:pt x="4735195" y="82550"/>
                  </a:lnTo>
                  <a:lnTo>
                    <a:pt x="4732649" y="73241"/>
                  </a:lnTo>
                  <a:lnTo>
                    <a:pt x="4729781" y="64944"/>
                  </a:lnTo>
                  <a:lnTo>
                    <a:pt x="4704969" y="34417"/>
                  </a:lnTo>
                  <a:lnTo>
                    <a:pt x="4677410" y="28956"/>
                  </a:lnTo>
                  <a:lnTo>
                    <a:pt x="4670532" y="29265"/>
                  </a:lnTo>
                  <a:lnTo>
                    <a:pt x="4634484" y="48641"/>
                  </a:lnTo>
                  <a:lnTo>
                    <a:pt x="4628134" y="63119"/>
                  </a:lnTo>
                  <a:lnTo>
                    <a:pt x="4628134" y="72390"/>
                  </a:lnTo>
                  <a:lnTo>
                    <a:pt x="4646295" y="112783"/>
                  </a:lnTo>
                  <a:lnTo>
                    <a:pt x="4678751" y="134483"/>
                  </a:lnTo>
                  <a:lnTo>
                    <a:pt x="4690491" y="140716"/>
                  </a:lnTo>
                  <a:lnTo>
                    <a:pt x="4704921" y="148595"/>
                  </a:lnTo>
                  <a:lnTo>
                    <a:pt x="4738496" y="171831"/>
                  </a:lnTo>
                  <a:lnTo>
                    <a:pt x="4764278" y="205105"/>
                  </a:lnTo>
                  <a:lnTo>
                    <a:pt x="4772533" y="246761"/>
                  </a:lnTo>
                  <a:lnTo>
                    <a:pt x="4771651" y="261500"/>
                  </a:lnTo>
                  <a:lnTo>
                    <a:pt x="4758436" y="299720"/>
                  </a:lnTo>
                  <a:lnTo>
                    <a:pt x="4730003" y="327491"/>
                  </a:lnTo>
                  <a:lnTo>
                    <a:pt x="4688141" y="343169"/>
                  </a:lnTo>
                  <a:lnTo>
                    <a:pt x="4654804" y="346202"/>
                  </a:lnTo>
                  <a:lnTo>
                    <a:pt x="4642070" y="346013"/>
                  </a:lnTo>
                  <a:lnTo>
                    <a:pt x="4602226" y="343281"/>
                  </a:lnTo>
                  <a:lnTo>
                    <a:pt x="4563006" y="337601"/>
                  </a:lnTo>
                  <a:lnTo>
                    <a:pt x="4550791" y="335025"/>
                  </a:lnTo>
                  <a:lnTo>
                    <a:pt x="4550791" y="258699"/>
                  </a:lnTo>
                  <a:lnTo>
                    <a:pt x="4584700" y="258699"/>
                  </a:lnTo>
                  <a:lnTo>
                    <a:pt x="4588345" y="272512"/>
                  </a:lnTo>
                  <a:lnTo>
                    <a:pt x="4593002" y="284432"/>
                  </a:lnTo>
                  <a:lnTo>
                    <a:pt x="4623292" y="313499"/>
                  </a:lnTo>
                  <a:lnTo>
                    <a:pt x="4647946" y="317119"/>
                  </a:lnTo>
                  <a:lnTo>
                    <a:pt x="4655018" y="316809"/>
                  </a:lnTo>
                  <a:lnTo>
                    <a:pt x="4692904" y="296291"/>
                  </a:lnTo>
                  <a:lnTo>
                    <a:pt x="4699889" y="268605"/>
                  </a:lnTo>
                  <a:lnTo>
                    <a:pt x="4699551" y="261151"/>
                  </a:lnTo>
                  <a:lnTo>
                    <a:pt x="4681817" y="225665"/>
                  </a:lnTo>
                  <a:lnTo>
                    <a:pt x="4640707" y="199009"/>
                  </a:lnTo>
                  <a:lnTo>
                    <a:pt x="4631303" y="194105"/>
                  </a:lnTo>
                  <a:lnTo>
                    <a:pt x="4622339" y="189118"/>
                  </a:lnTo>
                  <a:lnTo>
                    <a:pt x="4584922" y="162101"/>
                  </a:lnTo>
                  <a:lnTo>
                    <a:pt x="4562094" y="128650"/>
                  </a:lnTo>
                  <a:lnTo>
                    <a:pt x="4555998" y="95123"/>
                  </a:lnTo>
                  <a:lnTo>
                    <a:pt x="4556948" y="80454"/>
                  </a:lnTo>
                  <a:lnTo>
                    <a:pt x="4571111" y="43307"/>
                  </a:lnTo>
                  <a:lnTo>
                    <a:pt x="4601346" y="17214"/>
                  </a:lnTo>
                  <a:lnTo>
                    <a:pt x="4645707" y="2762"/>
                  </a:lnTo>
                  <a:lnTo>
                    <a:pt x="4662822" y="690"/>
                  </a:lnTo>
                  <a:lnTo>
                    <a:pt x="4681093" y="0"/>
                  </a:lnTo>
                  <a:close/>
                </a:path>
                <a:path w="4772659" h="346709">
                  <a:moveTo>
                    <a:pt x="3632200" y="0"/>
                  </a:moveTo>
                  <a:lnTo>
                    <a:pt x="3697065" y="10604"/>
                  </a:lnTo>
                  <a:lnTo>
                    <a:pt x="3743452" y="42545"/>
                  </a:lnTo>
                  <a:lnTo>
                    <a:pt x="3771344" y="95329"/>
                  </a:lnTo>
                  <a:lnTo>
                    <a:pt x="3780663" y="168783"/>
                  </a:lnTo>
                  <a:lnTo>
                    <a:pt x="3779972" y="191381"/>
                  </a:lnTo>
                  <a:lnTo>
                    <a:pt x="3774447" y="231576"/>
                  </a:lnTo>
                  <a:lnTo>
                    <a:pt x="3756263" y="279733"/>
                  </a:lnTo>
                  <a:lnTo>
                    <a:pt x="3727573" y="314342"/>
                  </a:lnTo>
                  <a:lnTo>
                    <a:pt x="3689604" y="336042"/>
                  </a:lnTo>
                  <a:lnTo>
                    <a:pt x="3643276" y="345561"/>
                  </a:lnTo>
                  <a:lnTo>
                    <a:pt x="3626231" y="346202"/>
                  </a:lnTo>
                  <a:lnTo>
                    <a:pt x="3592089" y="343535"/>
                  </a:lnTo>
                  <a:lnTo>
                    <a:pt x="3537380" y="322199"/>
                  </a:lnTo>
                  <a:lnTo>
                    <a:pt x="3500882" y="279550"/>
                  </a:lnTo>
                  <a:lnTo>
                    <a:pt x="3482594" y="215733"/>
                  </a:lnTo>
                  <a:lnTo>
                    <a:pt x="3480308" y="175895"/>
                  </a:lnTo>
                  <a:lnTo>
                    <a:pt x="3481405" y="149082"/>
                  </a:lnTo>
                  <a:lnTo>
                    <a:pt x="3490219" y="101457"/>
                  </a:lnTo>
                  <a:lnTo>
                    <a:pt x="3507867" y="62097"/>
                  </a:lnTo>
                  <a:lnTo>
                    <a:pt x="3533965" y="32049"/>
                  </a:lnTo>
                  <a:lnTo>
                    <a:pt x="3568209" y="11572"/>
                  </a:lnTo>
                  <a:lnTo>
                    <a:pt x="3609218" y="1285"/>
                  </a:lnTo>
                  <a:lnTo>
                    <a:pt x="3632200" y="0"/>
                  </a:lnTo>
                  <a:close/>
                </a:path>
                <a:path w="4772659" h="346709">
                  <a:moveTo>
                    <a:pt x="3352673" y="0"/>
                  </a:moveTo>
                  <a:lnTo>
                    <a:pt x="3398012" y="2667"/>
                  </a:lnTo>
                  <a:lnTo>
                    <a:pt x="3440430" y="11684"/>
                  </a:lnTo>
                  <a:lnTo>
                    <a:pt x="3440430" y="83438"/>
                  </a:lnTo>
                  <a:lnTo>
                    <a:pt x="3406648" y="83438"/>
                  </a:lnTo>
                  <a:lnTo>
                    <a:pt x="3403264" y="70365"/>
                  </a:lnTo>
                  <a:lnTo>
                    <a:pt x="3399012" y="59150"/>
                  </a:lnTo>
                  <a:lnTo>
                    <a:pt x="3364099" y="29789"/>
                  </a:lnTo>
                  <a:lnTo>
                    <a:pt x="3354197" y="28956"/>
                  </a:lnTo>
                  <a:lnTo>
                    <a:pt x="3335785" y="31311"/>
                  </a:lnTo>
                  <a:lnTo>
                    <a:pt x="3294888" y="66548"/>
                  </a:lnTo>
                  <a:lnTo>
                    <a:pt x="3279854" y="113141"/>
                  </a:lnTo>
                  <a:lnTo>
                    <a:pt x="3274822" y="177927"/>
                  </a:lnTo>
                  <a:lnTo>
                    <a:pt x="3275984" y="210143"/>
                  </a:lnTo>
                  <a:lnTo>
                    <a:pt x="3285216" y="262098"/>
                  </a:lnTo>
                  <a:lnTo>
                    <a:pt x="3303452" y="297295"/>
                  </a:lnTo>
                  <a:lnTo>
                    <a:pt x="3346958" y="317119"/>
                  </a:lnTo>
                  <a:lnTo>
                    <a:pt x="3355597" y="316739"/>
                  </a:lnTo>
                  <a:lnTo>
                    <a:pt x="3390995" y="298577"/>
                  </a:lnTo>
                  <a:lnTo>
                    <a:pt x="3406521" y="258699"/>
                  </a:lnTo>
                  <a:lnTo>
                    <a:pt x="3440430" y="258699"/>
                  </a:lnTo>
                  <a:lnTo>
                    <a:pt x="3440430" y="333756"/>
                  </a:lnTo>
                  <a:lnTo>
                    <a:pt x="3427096" y="336778"/>
                  </a:lnTo>
                  <a:lnTo>
                    <a:pt x="3379216" y="344487"/>
                  </a:lnTo>
                  <a:lnTo>
                    <a:pt x="3343783" y="346202"/>
                  </a:lnTo>
                  <a:lnTo>
                    <a:pt x="3319160" y="345035"/>
                  </a:lnTo>
                  <a:lnTo>
                    <a:pt x="3277060" y="335700"/>
                  </a:lnTo>
                  <a:lnTo>
                    <a:pt x="3231292" y="304276"/>
                  </a:lnTo>
                  <a:lnTo>
                    <a:pt x="3211576" y="271399"/>
                  </a:lnTo>
                  <a:lnTo>
                    <a:pt x="3199971" y="228901"/>
                  </a:lnTo>
                  <a:lnTo>
                    <a:pt x="3196082" y="176403"/>
                  </a:lnTo>
                  <a:lnTo>
                    <a:pt x="3197223" y="150403"/>
                  </a:lnTo>
                  <a:lnTo>
                    <a:pt x="3206315" y="103643"/>
                  </a:lnTo>
                  <a:lnTo>
                    <a:pt x="3224458" y="64166"/>
                  </a:lnTo>
                  <a:lnTo>
                    <a:pt x="3251319" y="33496"/>
                  </a:lnTo>
                  <a:lnTo>
                    <a:pt x="3286539" y="12162"/>
                  </a:lnTo>
                  <a:lnTo>
                    <a:pt x="3328882" y="1355"/>
                  </a:lnTo>
                  <a:lnTo>
                    <a:pt x="3352673" y="0"/>
                  </a:lnTo>
                  <a:close/>
                </a:path>
                <a:path w="4772659" h="346709">
                  <a:moveTo>
                    <a:pt x="2341372" y="0"/>
                  </a:moveTo>
                  <a:lnTo>
                    <a:pt x="2406237" y="10604"/>
                  </a:lnTo>
                  <a:lnTo>
                    <a:pt x="2452624" y="42545"/>
                  </a:lnTo>
                  <a:lnTo>
                    <a:pt x="2480516" y="95329"/>
                  </a:lnTo>
                  <a:lnTo>
                    <a:pt x="2489835" y="168783"/>
                  </a:lnTo>
                  <a:lnTo>
                    <a:pt x="2489144" y="191381"/>
                  </a:lnTo>
                  <a:lnTo>
                    <a:pt x="2483619" y="231576"/>
                  </a:lnTo>
                  <a:lnTo>
                    <a:pt x="2465435" y="279733"/>
                  </a:lnTo>
                  <a:lnTo>
                    <a:pt x="2436745" y="314342"/>
                  </a:lnTo>
                  <a:lnTo>
                    <a:pt x="2398776" y="336042"/>
                  </a:lnTo>
                  <a:lnTo>
                    <a:pt x="2352448" y="345561"/>
                  </a:lnTo>
                  <a:lnTo>
                    <a:pt x="2335403" y="346202"/>
                  </a:lnTo>
                  <a:lnTo>
                    <a:pt x="2301261" y="343535"/>
                  </a:lnTo>
                  <a:lnTo>
                    <a:pt x="2246552" y="322199"/>
                  </a:lnTo>
                  <a:lnTo>
                    <a:pt x="2210054" y="279550"/>
                  </a:lnTo>
                  <a:lnTo>
                    <a:pt x="2191766" y="215733"/>
                  </a:lnTo>
                  <a:lnTo>
                    <a:pt x="2189480" y="175895"/>
                  </a:lnTo>
                  <a:lnTo>
                    <a:pt x="2190577" y="149082"/>
                  </a:lnTo>
                  <a:lnTo>
                    <a:pt x="2199391" y="101457"/>
                  </a:lnTo>
                  <a:lnTo>
                    <a:pt x="2217039" y="62097"/>
                  </a:lnTo>
                  <a:lnTo>
                    <a:pt x="2243137" y="32049"/>
                  </a:lnTo>
                  <a:lnTo>
                    <a:pt x="2277381" y="11572"/>
                  </a:lnTo>
                  <a:lnTo>
                    <a:pt x="2318390" y="1285"/>
                  </a:lnTo>
                  <a:lnTo>
                    <a:pt x="2341372" y="0"/>
                  </a:lnTo>
                  <a:close/>
                </a:path>
                <a:path w="4772659" h="346709">
                  <a:moveTo>
                    <a:pt x="778129" y="0"/>
                  </a:moveTo>
                  <a:lnTo>
                    <a:pt x="820293" y="2286"/>
                  </a:lnTo>
                  <a:lnTo>
                    <a:pt x="866140" y="10668"/>
                  </a:lnTo>
                  <a:lnTo>
                    <a:pt x="866140" y="82550"/>
                  </a:lnTo>
                  <a:lnTo>
                    <a:pt x="832231" y="82550"/>
                  </a:lnTo>
                  <a:lnTo>
                    <a:pt x="829685" y="73241"/>
                  </a:lnTo>
                  <a:lnTo>
                    <a:pt x="826817" y="64944"/>
                  </a:lnTo>
                  <a:lnTo>
                    <a:pt x="802005" y="34417"/>
                  </a:lnTo>
                  <a:lnTo>
                    <a:pt x="774446" y="28956"/>
                  </a:lnTo>
                  <a:lnTo>
                    <a:pt x="767568" y="29265"/>
                  </a:lnTo>
                  <a:lnTo>
                    <a:pt x="731519" y="48641"/>
                  </a:lnTo>
                  <a:lnTo>
                    <a:pt x="725169" y="63119"/>
                  </a:lnTo>
                  <a:lnTo>
                    <a:pt x="725169" y="72390"/>
                  </a:lnTo>
                  <a:lnTo>
                    <a:pt x="743331" y="112783"/>
                  </a:lnTo>
                  <a:lnTo>
                    <a:pt x="775787" y="134483"/>
                  </a:lnTo>
                  <a:lnTo>
                    <a:pt x="787527" y="140716"/>
                  </a:lnTo>
                  <a:lnTo>
                    <a:pt x="801957" y="148595"/>
                  </a:lnTo>
                  <a:lnTo>
                    <a:pt x="835533" y="171831"/>
                  </a:lnTo>
                  <a:lnTo>
                    <a:pt x="861313" y="205105"/>
                  </a:lnTo>
                  <a:lnTo>
                    <a:pt x="869569" y="246761"/>
                  </a:lnTo>
                  <a:lnTo>
                    <a:pt x="868687" y="261500"/>
                  </a:lnTo>
                  <a:lnTo>
                    <a:pt x="855472" y="299720"/>
                  </a:lnTo>
                  <a:lnTo>
                    <a:pt x="827039" y="327491"/>
                  </a:lnTo>
                  <a:lnTo>
                    <a:pt x="785177" y="343169"/>
                  </a:lnTo>
                  <a:lnTo>
                    <a:pt x="751840" y="346202"/>
                  </a:lnTo>
                  <a:lnTo>
                    <a:pt x="739106" y="346013"/>
                  </a:lnTo>
                  <a:lnTo>
                    <a:pt x="699262" y="343281"/>
                  </a:lnTo>
                  <a:lnTo>
                    <a:pt x="660042" y="337601"/>
                  </a:lnTo>
                  <a:lnTo>
                    <a:pt x="647827" y="335025"/>
                  </a:lnTo>
                  <a:lnTo>
                    <a:pt x="647827" y="258699"/>
                  </a:lnTo>
                  <a:lnTo>
                    <a:pt x="681736" y="258699"/>
                  </a:lnTo>
                  <a:lnTo>
                    <a:pt x="685381" y="272512"/>
                  </a:lnTo>
                  <a:lnTo>
                    <a:pt x="690038" y="284432"/>
                  </a:lnTo>
                  <a:lnTo>
                    <a:pt x="720328" y="313499"/>
                  </a:lnTo>
                  <a:lnTo>
                    <a:pt x="744982" y="317119"/>
                  </a:lnTo>
                  <a:lnTo>
                    <a:pt x="752054" y="316809"/>
                  </a:lnTo>
                  <a:lnTo>
                    <a:pt x="789940" y="296291"/>
                  </a:lnTo>
                  <a:lnTo>
                    <a:pt x="796925" y="268605"/>
                  </a:lnTo>
                  <a:lnTo>
                    <a:pt x="796587" y="261151"/>
                  </a:lnTo>
                  <a:lnTo>
                    <a:pt x="778853" y="225665"/>
                  </a:lnTo>
                  <a:lnTo>
                    <a:pt x="737743" y="199009"/>
                  </a:lnTo>
                  <a:lnTo>
                    <a:pt x="728339" y="194105"/>
                  </a:lnTo>
                  <a:lnTo>
                    <a:pt x="719375" y="189118"/>
                  </a:lnTo>
                  <a:lnTo>
                    <a:pt x="681958" y="162101"/>
                  </a:lnTo>
                  <a:lnTo>
                    <a:pt x="659130" y="128650"/>
                  </a:lnTo>
                  <a:lnTo>
                    <a:pt x="653034" y="95123"/>
                  </a:lnTo>
                  <a:lnTo>
                    <a:pt x="653984" y="80454"/>
                  </a:lnTo>
                  <a:lnTo>
                    <a:pt x="668147" y="43307"/>
                  </a:lnTo>
                  <a:lnTo>
                    <a:pt x="698382" y="17214"/>
                  </a:lnTo>
                  <a:lnTo>
                    <a:pt x="742743" y="2762"/>
                  </a:lnTo>
                  <a:lnTo>
                    <a:pt x="759858" y="690"/>
                  </a:lnTo>
                  <a:lnTo>
                    <a:pt x="7781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35940" y="1494795"/>
            <a:ext cx="7249795" cy="346837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329565" indent="-317500">
              <a:lnSpc>
                <a:spcPct val="100000"/>
              </a:lnSpc>
              <a:spcBef>
                <a:spcPts val="1080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spc="-15" dirty="0">
                <a:latin typeface="Cambria"/>
                <a:cs typeface="Cambria"/>
              </a:rPr>
              <a:t>There</a:t>
            </a:r>
            <a:r>
              <a:rPr sz="4000" spc="-5" dirty="0">
                <a:latin typeface="Cambria"/>
                <a:cs typeface="Cambria"/>
              </a:rPr>
              <a:t> </a:t>
            </a:r>
            <a:r>
              <a:rPr sz="4000" spc="-25" dirty="0">
                <a:latin typeface="Cambria"/>
                <a:cs typeface="Cambria"/>
              </a:rPr>
              <a:t>are</a:t>
            </a:r>
            <a:r>
              <a:rPr sz="4000" spc="-30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four </a:t>
            </a:r>
            <a:r>
              <a:rPr sz="4000" spc="-5" dirty="0">
                <a:latin typeface="Cambria"/>
                <a:cs typeface="Cambria"/>
              </a:rPr>
              <a:t>components:</a:t>
            </a:r>
            <a:endParaRPr sz="40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90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10" dirty="0">
                <a:latin typeface="Cambria"/>
                <a:cs typeface="Cambria"/>
              </a:rPr>
              <a:t>Subject</a:t>
            </a:r>
            <a:endParaRPr sz="37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89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75" dirty="0">
                <a:latin typeface="Cambria"/>
                <a:cs typeface="Cambria"/>
              </a:rPr>
              <a:t>Verb</a:t>
            </a:r>
            <a:endParaRPr sz="37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89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10" dirty="0">
                <a:latin typeface="Cambria"/>
                <a:cs typeface="Cambria"/>
              </a:rPr>
              <a:t>Conditions</a:t>
            </a:r>
            <a:r>
              <a:rPr sz="3700" spc="5" dirty="0">
                <a:latin typeface="Cambria"/>
                <a:cs typeface="Cambria"/>
              </a:rPr>
              <a:t> </a:t>
            </a:r>
            <a:r>
              <a:rPr sz="3700" spc="-10" dirty="0">
                <a:latin typeface="Cambria"/>
                <a:cs typeface="Cambria"/>
              </a:rPr>
              <a:t>or</a:t>
            </a:r>
            <a:r>
              <a:rPr sz="3700" spc="-15" dirty="0">
                <a:latin typeface="Cambria"/>
                <a:cs typeface="Cambria"/>
              </a:rPr>
              <a:t> </a:t>
            </a:r>
            <a:r>
              <a:rPr sz="3700" spc="-10" dirty="0">
                <a:latin typeface="Cambria"/>
                <a:cs typeface="Cambria"/>
              </a:rPr>
              <a:t>modifiers</a:t>
            </a:r>
            <a:endParaRPr sz="37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885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10" dirty="0">
                <a:latin typeface="Cambria"/>
                <a:cs typeface="Cambria"/>
              </a:rPr>
              <a:t>Criterion</a:t>
            </a:r>
            <a:r>
              <a:rPr sz="3700" dirty="0">
                <a:latin typeface="Cambria"/>
                <a:cs typeface="Cambria"/>
              </a:rPr>
              <a:t> </a:t>
            </a:r>
            <a:r>
              <a:rPr sz="3700" spc="-10" dirty="0">
                <a:latin typeface="Cambria"/>
                <a:cs typeface="Cambria"/>
              </a:rPr>
              <a:t>of</a:t>
            </a:r>
            <a:r>
              <a:rPr sz="3700" spc="5" dirty="0">
                <a:latin typeface="Cambria"/>
                <a:cs typeface="Cambria"/>
              </a:rPr>
              <a:t> </a:t>
            </a:r>
            <a:r>
              <a:rPr sz="3700" spc="-15" dirty="0">
                <a:latin typeface="Cambria"/>
                <a:cs typeface="Cambria"/>
              </a:rPr>
              <a:t>desired</a:t>
            </a:r>
            <a:r>
              <a:rPr sz="3700" spc="-35" dirty="0">
                <a:latin typeface="Cambria"/>
                <a:cs typeface="Cambria"/>
              </a:rPr>
              <a:t> </a:t>
            </a:r>
            <a:r>
              <a:rPr sz="3700" spc="-15" dirty="0">
                <a:latin typeface="Cambria"/>
                <a:cs typeface="Cambria"/>
              </a:rPr>
              <a:t>performance</a:t>
            </a:r>
            <a:endParaRPr sz="37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6595" y="679830"/>
            <a:ext cx="7868920" cy="5794375"/>
            <a:chOff x="196595" y="679830"/>
            <a:chExt cx="7868920" cy="5794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94431" y="1187195"/>
              <a:ext cx="2883509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1069" y="684402"/>
              <a:ext cx="2964180" cy="6596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2916" y="951737"/>
              <a:ext cx="166116" cy="2075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2916" y="729233"/>
              <a:ext cx="160147" cy="1880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711069" y="684402"/>
              <a:ext cx="2964180" cy="659765"/>
            </a:xfrm>
            <a:custGeom>
              <a:avLst/>
              <a:gdLst/>
              <a:ahLst/>
              <a:cxnLst/>
              <a:rect l="l" t="t" r="r" b="b"/>
              <a:pathLst>
                <a:path w="2964179" h="659765">
                  <a:moveTo>
                    <a:pt x="2526157" y="5842"/>
                  </a:moveTo>
                  <a:lnTo>
                    <a:pt x="2964180" y="5842"/>
                  </a:lnTo>
                  <a:lnTo>
                    <a:pt x="2964180" y="136525"/>
                  </a:lnTo>
                  <a:lnTo>
                    <a:pt x="2913126" y="136525"/>
                  </a:lnTo>
                  <a:lnTo>
                    <a:pt x="2909790" y="124692"/>
                  </a:lnTo>
                  <a:lnTo>
                    <a:pt x="2906823" y="114538"/>
                  </a:lnTo>
                  <a:lnTo>
                    <a:pt x="2904214" y="106074"/>
                  </a:lnTo>
                  <a:lnTo>
                    <a:pt x="2901950" y="99313"/>
                  </a:lnTo>
                  <a:lnTo>
                    <a:pt x="2899283" y="91312"/>
                  </a:lnTo>
                  <a:lnTo>
                    <a:pt x="2874645" y="58420"/>
                  </a:lnTo>
                  <a:lnTo>
                    <a:pt x="2870327" y="56134"/>
                  </a:lnTo>
                  <a:lnTo>
                    <a:pt x="2866135" y="53848"/>
                  </a:lnTo>
                  <a:lnTo>
                    <a:pt x="2860929" y="52197"/>
                  </a:lnTo>
                  <a:lnTo>
                    <a:pt x="2854579" y="51054"/>
                  </a:lnTo>
                  <a:lnTo>
                    <a:pt x="2848229" y="50037"/>
                  </a:lnTo>
                  <a:lnTo>
                    <a:pt x="2839973" y="49402"/>
                  </a:lnTo>
                  <a:lnTo>
                    <a:pt x="2829814" y="49402"/>
                  </a:lnTo>
                  <a:lnTo>
                    <a:pt x="2803017" y="49402"/>
                  </a:lnTo>
                  <a:lnTo>
                    <a:pt x="2803017" y="420370"/>
                  </a:lnTo>
                  <a:lnTo>
                    <a:pt x="2803088" y="429660"/>
                  </a:lnTo>
                  <a:lnTo>
                    <a:pt x="2808223" y="466851"/>
                  </a:lnTo>
                  <a:lnTo>
                    <a:pt x="2810256" y="471170"/>
                  </a:lnTo>
                  <a:lnTo>
                    <a:pt x="2848102" y="489204"/>
                  </a:lnTo>
                  <a:lnTo>
                    <a:pt x="2848102" y="513842"/>
                  </a:lnTo>
                  <a:lnTo>
                    <a:pt x="2642616" y="513842"/>
                  </a:lnTo>
                  <a:lnTo>
                    <a:pt x="2642616" y="489204"/>
                  </a:lnTo>
                  <a:lnTo>
                    <a:pt x="2650021" y="487775"/>
                  </a:lnTo>
                  <a:lnTo>
                    <a:pt x="2656617" y="486156"/>
                  </a:lnTo>
                  <a:lnTo>
                    <a:pt x="2680970" y="470281"/>
                  </a:lnTo>
                  <a:lnTo>
                    <a:pt x="2684018" y="465074"/>
                  </a:lnTo>
                  <a:lnTo>
                    <a:pt x="2687701" y="420370"/>
                  </a:lnTo>
                  <a:lnTo>
                    <a:pt x="2687701" y="49402"/>
                  </a:lnTo>
                  <a:lnTo>
                    <a:pt x="2657602" y="49402"/>
                  </a:lnTo>
                  <a:lnTo>
                    <a:pt x="2647047" y="49734"/>
                  </a:lnTo>
                  <a:lnTo>
                    <a:pt x="2607202" y="65825"/>
                  </a:lnTo>
                  <a:lnTo>
                    <a:pt x="2587625" y="100964"/>
                  </a:lnTo>
                  <a:lnTo>
                    <a:pt x="2577210" y="136525"/>
                  </a:lnTo>
                  <a:lnTo>
                    <a:pt x="2526157" y="136525"/>
                  </a:lnTo>
                  <a:lnTo>
                    <a:pt x="2526157" y="5842"/>
                  </a:lnTo>
                  <a:close/>
                </a:path>
                <a:path w="2964179" h="659765">
                  <a:moveTo>
                    <a:pt x="1667129" y="5842"/>
                  </a:moveTo>
                  <a:lnTo>
                    <a:pt x="2036191" y="5842"/>
                  </a:lnTo>
                  <a:lnTo>
                    <a:pt x="2036191" y="124206"/>
                  </a:lnTo>
                  <a:lnTo>
                    <a:pt x="1985264" y="124206"/>
                  </a:lnTo>
                  <a:lnTo>
                    <a:pt x="1979384" y="107993"/>
                  </a:lnTo>
                  <a:lnTo>
                    <a:pt x="1973945" y="94615"/>
                  </a:lnTo>
                  <a:lnTo>
                    <a:pt x="1949702" y="60594"/>
                  </a:lnTo>
                  <a:lnTo>
                    <a:pt x="1903476" y="49402"/>
                  </a:lnTo>
                  <a:lnTo>
                    <a:pt x="1822322" y="49402"/>
                  </a:lnTo>
                  <a:lnTo>
                    <a:pt x="1822322" y="228092"/>
                  </a:lnTo>
                  <a:lnTo>
                    <a:pt x="1871471" y="228092"/>
                  </a:lnTo>
                  <a:lnTo>
                    <a:pt x="1908429" y="215137"/>
                  </a:lnTo>
                  <a:lnTo>
                    <a:pt x="1924304" y="174498"/>
                  </a:lnTo>
                  <a:lnTo>
                    <a:pt x="1966341" y="174498"/>
                  </a:lnTo>
                  <a:lnTo>
                    <a:pt x="1966341" y="325500"/>
                  </a:lnTo>
                  <a:lnTo>
                    <a:pt x="1924304" y="325500"/>
                  </a:lnTo>
                  <a:lnTo>
                    <a:pt x="1921587" y="315360"/>
                  </a:lnTo>
                  <a:lnTo>
                    <a:pt x="1918763" y="306482"/>
                  </a:lnTo>
                  <a:lnTo>
                    <a:pt x="1892706" y="274258"/>
                  </a:lnTo>
                  <a:lnTo>
                    <a:pt x="1871471" y="271525"/>
                  </a:lnTo>
                  <a:lnTo>
                    <a:pt x="1822322" y="271525"/>
                  </a:lnTo>
                  <a:lnTo>
                    <a:pt x="1822322" y="470281"/>
                  </a:lnTo>
                  <a:lnTo>
                    <a:pt x="1903095" y="470281"/>
                  </a:lnTo>
                  <a:lnTo>
                    <a:pt x="1911731" y="470281"/>
                  </a:lnTo>
                  <a:lnTo>
                    <a:pt x="1940941" y="462788"/>
                  </a:lnTo>
                  <a:lnTo>
                    <a:pt x="1945767" y="460121"/>
                  </a:lnTo>
                  <a:lnTo>
                    <a:pt x="1950211" y="456311"/>
                  </a:lnTo>
                  <a:lnTo>
                    <a:pt x="1954530" y="451612"/>
                  </a:lnTo>
                  <a:lnTo>
                    <a:pt x="1958975" y="446913"/>
                  </a:lnTo>
                  <a:lnTo>
                    <a:pt x="1962784" y="441833"/>
                  </a:lnTo>
                  <a:lnTo>
                    <a:pt x="1966086" y="436372"/>
                  </a:lnTo>
                  <a:lnTo>
                    <a:pt x="1969516" y="430911"/>
                  </a:lnTo>
                  <a:lnTo>
                    <a:pt x="1985684" y="389046"/>
                  </a:lnTo>
                  <a:lnTo>
                    <a:pt x="1988946" y="377951"/>
                  </a:lnTo>
                  <a:lnTo>
                    <a:pt x="2040001" y="377951"/>
                  </a:lnTo>
                  <a:lnTo>
                    <a:pt x="2032889" y="513842"/>
                  </a:lnTo>
                  <a:lnTo>
                    <a:pt x="1667129" y="513842"/>
                  </a:lnTo>
                  <a:lnTo>
                    <a:pt x="1667129" y="489204"/>
                  </a:lnTo>
                  <a:lnTo>
                    <a:pt x="1676400" y="486791"/>
                  </a:lnTo>
                  <a:lnTo>
                    <a:pt x="1683639" y="484124"/>
                  </a:lnTo>
                  <a:lnTo>
                    <a:pt x="1688972" y="481202"/>
                  </a:lnTo>
                  <a:lnTo>
                    <a:pt x="1694307" y="478409"/>
                  </a:lnTo>
                  <a:lnTo>
                    <a:pt x="1698244" y="474345"/>
                  </a:lnTo>
                  <a:lnTo>
                    <a:pt x="1700783" y="469264"/>
                  </a:lnTo>
                  <a:lnTo>
                    <a:pt x="1703451" y="464185"/>
                  </a:lnTo>
                  <a:lnTo>
                    <a:pt x="1705102" y="457835"/>
                  </a:lnTo>
                  <a:lnTo>
                    <a:pt x="1707007" y="420370"/>
                  </a:lnTo>
                  <a:lnTo>
                    <a:pt x="1707007" y="99695"/>
                  </a:lnTo>
                  <a:lnTo>
                    <a:pt x="1706937" y="91287"/>
                  </a:lnTo>
                  <a:lnTo>
                    <a:pt x="1706737" y="83581"/>
                  </a:lnTo>
                  <a:lnTo>
                    <a:pt x="1706417" y="76567"/>
                  </a:lnTo>
                  <a:lnTo>
                    <a:pt x="1705991" y="70231"/>
                  </a:lnTo>
                  <a:lnTo>
                    <a:pt x="1705483" y="62357"/>
                  </a:lnTo>
                  <a:lnTo>
                    <a:pt x="1703832" y="55880"/>
                  </a:lnTo>
                  <a:lnTo>
                    <a:pt x="1701165" y="50926"/>
                  </a:lnTo>
                  <a:lnTo>
                    <a:pt x="1698625" y="45974"/>
                  </a:lnTo>
                  <a:lnTo>
                    <a:pt x="1694688" y="41910"/>
                  </a:lnTo>
                  <a:lnTo>
                    <a:pt x="1689354" y="38862"/>
                  </a:lnTo>
                  <a:lnTo>
                    <a:pt x="1684020" y="35687"/>
                  </a:lnTo>
                  <a:lnTo>
                    <a:pt x="1676527" y="32893"/>
                  </a:lnTo>
                  <a:lnTo>
                    <a:pt x="1667129" y="30480"/>
                  </a:lnTo>
                  <a:lnTo>
                    <a:pt x="1667129" y="5842"/>
                  </a:lnTo>
                  <a:close/>
                </a:path>
                <a:path w="2964179" h="659765">
                  <a:moveTo>
                    <a:pt x="1404746" y="5842"/>
                  </a:moveTo>
                  <a:lnTo>
                    <a:pt x="1600072" y="5842"/>
                  </a:lnTo>
                  <a:lnTo>
                    <a:pt x="1600072" y="30480"/>
                  </a:lnTo>
                  <a:lnTo>
                    <a:pt x="1589658" y="33147"/>
                  </a:lnTo>
                  <a:lnTo>
                    <a:pt x="1582039" y="36195"/>
                  </a:lnTo>
                  <a:lnTo>
                    <a:pt x="1577213" y="39370"/>
                  </a:lnTo>
                  <a:lnTo>
                    <a:pt x="1572386" y="42672"/>
                  </a:lnTo>
                  <a:lnTo>
                    <a:pt x="1568704" y="46482"/>
                  </a:lnTo>
                  <a:lnTo>
                    <a:pt x="1566418" y="50926"/>
                  </a:lnTo>
                  <a:lnTo>
                    <a:pt x="1564005" y="55372"/>
                  </a:lnTo>
                  <a:lnTo>
                    <a:pt x="1559941" y="99695"/>
                  </a:lnTo>
                  <a:lnTo>
                    <a:pt x="1559941" y="472439"/>
                  </a:lnTo>
                  <a:lnTo>
                    <a:pt x="1559540" y="491585"/>
                  </a:lnTo>
                  <a:lnTo>
                    <a:pt x="1553718" y="537591"/>
                  </a:lnTo>
                  <a:lnTo>
                    <a:pt x="1533144" y="581913"/>
                  </a:lnTo>
                  <a:lnTo>
                    <a:pt x="1500943" y="613900"/>
                  </a:lnTo>
                  <a:lnTo>
                    <a:pt x="1449593" y="642889"/>
                  </a:lnTo>
                  <a:lnTo>
                    <a:pt x="1403984" y="659638"/>
                  </a:lnTo>
                  <a:lnTo>
                    <a:pt x="1385443" y="613918"/>
                  </a:lnTo>
                  <a:lnTo>
                    <a:pt x="1396041" y="608941"/>
                  </a:lnTo>
                  <a:lnTo>
                    <a:pt x="1405175" y="604107"/>
                  </a:lnTo>
                  <a:lnTo>
                    <a:pt x="1435100" y="575691"/>
                  </a:lnTo>
                  <a:lnTo>
                    <a:pt x="1443942" y="531098"/>
                  </a:lnTo>
                  <a:lnTo>
                    <a:pt x="1444497" y="505206"/>
                  </a:lnTo>
                  <a:lnTo>
                    <a:pt x="1444497" y="99695"/>
                  </a:lnTo>
                  <a:lnTo>
                    <a:pt x="1441322" y="55880"/>
                  </a:lnTo>
                  <a:lnTo>
                    <a:pt x="1426845" y="38862"/>
                  </a:lnTo>
                  <a:lnTo>
                    <a:pt x="1421510" y="35687"/>
                  </a:lnTo>
                  <a:lnTo>
                    <a:pt x="1414145" y="32893"/>
                  </a:lnTo>
                  <a:lnTo>
                    <a:pt x="1404746" y="30480"/>
                  </a:lnTo>
                  <a:lnTo>
                    <a:pt x="1404746" y="5842"/>
                  </a:lnTo>
                  <a:close/>
                </a:path>
                <a:path w="2964179" h="659765">
                  <a:moveTo>
                    <a:pt x="911225" y="5842"/>
                  </a:moveTo>
                  <a:lnTo>
                    <a:pt x="1154938" y="5842"/>
                  </a:lnTo>
                  <a:lnTo>
                    <a:pt x="1174843" y="6103"/>
                  </a:lnTo>
                  <a:lnTo>
                    <a:pt x="1223009" y="10033"/>
                  </a:lnTo>
                  <a:lnTo>
                    <a:pt x="1270283" y="22981"/>
                  </a:lnTo>
                  <a:lnTo>
                    <a:pt x="1304274" y="44227"/>
                  </a:lnTo>
                  <a:lnTo>
                    <a:pt x="1325471" y="76196"/>
                  </a:lnTo>
                  <a:lnTo>
                    <a:pt x="1332865" y="118237"/>
                  </a:lnTo>
                  <a:lnTo>
                    <a:pt x="1326532" y="157694"/>
                  </a:lnTo>
                  <a:lnTo>
                    <a:pt x="1307544" y="191865"/>
                  </a:lnTo>
                  <a:lnTo>
                    <a:pt x="1275911" y="220749"/>
                  </a:lnTo>
                  <a:lnTo>
                    <a:pt x="1231645" y="244348"/>
                  </a:lnTo>
                  <a:lnTo>
                    <a:pt x="1231645" y="247776"/>
                  </a:lnTo>
                  <a:lnTo>
                    <a:pt x="1277524" y="267795"/>
                  </a:lnTo>
                  <a:lnTo>
                    <a:pt x="1311020" y="295148"/>
                  </a:lnTo>
                  <a:lnTo>
                    <a:pt x="1331595" y="329342"/>
                  </a:lnTo>
                  <a:lnTo>
                    <a:pt x="1338453" y="369824"/>
                  </a:lnTo>
                  <a:lnTo>
                    <a:pt x="1337667" y="387800"/>
                  </a:lnTo>
                  <a:lnTo>
                    <a:pt x="1325880" y="434467"/>
                  </a:lnTo>
                  <a:lnTo>
                    <a:pt x="1299912" y="470275"/>
                  </a:lnTo>
                  <a:lnTo>
                    <a:pt x="1260300" y="495014"/>
                  </a:lnTo>
                  <a:lnTo>
                    <a:pt x="1209682" y="509180"/>
                  </a:lnTo>
                  <a:lnTo>
                    <a:pt x="1165867" y="513320"/>
                  </a:lnTo>
                  <a:lnTo>
                    <a:pt x="1140459" y="513842"/>
                  </a:lnTo>
                  <a:lnTo>
                    <a:pt x="911225" y="513842"/>
                  </a:lnTo>
                  <a:lnTo>
                    <a:pt x="911225" y="489204"/>
                  </a:lnTo>
                  <a:lnTo>
                    <a:pt x="920495" y="486791"/>
                  </a:lnTo>
                  <a:lnTo>
                    <a:pt x="927734" y="484124"/>
                  </a:lnTo>
                  <a:lnTo>
                    <a:pt x="933069" y="481202"/>
                  </a:lnTo>
                  <a:lnTo>
                    <a:pt x="938403" y="478409"/>
                  </a:lnTo>
                  <a:lnTo>
                    <a:pt x="942340" y="474345"/>
                  </a:lnTo>
                  <a:lnTo>
                    <a:pt x="944880" y="469264"/>
                  </a:lnTo>
                  <a:lnTo>
                    <a:pt x="947546" y="464185"/>
                  </a:lnTo>
                  <a:lnTo>
                    <a:pt x="949197" y="457835"/>
                  </a:lnTo>
                  <a:lnTo>
                    <a:pt x="951103" y="420370"/>
                  </a:lnTo>
                  <a:lnTo>
                    <a:pt x="951103" y="99695"/>
                  </a:lnTo>
                  <a:lnTo>
                    <a:pt x="951033" y="91287"/>
                  </a:lnTo>
                  <a:lnTo>
                    <a:pt x="950833" y="83581"/>
                  </a:lnTo>
                  <a:lnTo>
                    <a:pt x="950513" y="76567"/>
                  </a:lnTo>
                  <a:lnTo>
                    <a:pt x="950086" y="70231"/>
                  </a:lnTo>
                  <a:lnTo>
                    <a:pt x="949579" y="62357"/>
                  </a:lnTo>
                  <a:lnTo>
                    <a:pt x="947928" y="55880"/>
                  </a:lnTo>
                  <a:lnTo>
                    <a:pt x="945260" y="50926"/>
                  </a:lnTo>
                  <a:lnTo>
                    <a:pt x="942720" y="45974"/>
                  </a:lnTo>
                  <a:lnTo>
                    <a:pt x="938783" y="41910"/>
                  </a:lnTo>
                  <a:lnTo>
                    <a:pt x="933450" y="38862"/>
                  </a:lnTo>
                  <a:lnTo>
                    <a:pt x="928116" y="35687"/>
                  </a:lnTo>
                  <a:lnTo>
                    <a:pt x="920622" y="32893"/>
                  </a:lnTo>
                  <a:lnTo>
                    <a:pt x="911225" y="30480"/>
                  </a:lnTo>
                  <a:lnTo>
                    <a:pt x="911225" y="5842"/>
                  </a:lnTo>
                  <a:close/>
                </a:path>
                <a:path w="2964179" h="659765">
                  <a:moveTo>
                    <a:pt x="388747" y="5842"/>
                  </a:moveTo>
                  <a:lnTo>
                    <a:pt x="584072" y="5842"/>
                  </a:lnTo>
                  <a:lnTo>
                    <a:pt x="584072" y="30480"/>
                  </a:lnTo>
                  <a:lnTo>
                    <a:pt x="573913" y="33147"/>
                  </a:lnTo>
                  <a:lnTo>
                    <a:pt x="566419" y="36068"/>
                  </a:lnTo>
                  <a:lnTo>
                    <a:pt x="561467" y="39243"/>
                  </a:lnTo>
                  <a:lnTo>
                    <a:pt x="556641" y="42291"/>
                  </a:lnTo>
                  <a:lnTo>
                    <a:pt x="553084" y="46100"/>
                  </a:lnTo>
                  <a:lnTo>
                    <a:pt x="543909" y="89860"/>
                  </a:lnTo>
                  <a:lnTo>
                    <a:pt x="543814" y="99695"/>
                  </a:lnTo>
                  <a:lnTo>
                    <a:pt x="543814" y="345186"/>
                  </a:lnTo>
                  <a:lnTo>
                    <a:pt x="545957" y="386369"/>
                  </a:lnTo>
                  <a:lnTo>
                    <a:pt x="556642" y="431212"/>
                  </a:lnTo>
                  <a:lnTo>
                    <a:pt x="580233" y="461758"/>
                  </a:lnTo>
                  <a:lnTo>
                    <a:pt x="620379" y="475656"/>
                  </a:lnTo>
                  <a:lnTo>
                    <a:pt x="633476" y="476250"/>
                  </a:lnTo>
                  <a:lnTo>
                    <a:pt x="651291" y="475295"/>
                  </a:lnTo>
                  <a:lnTo>
                    <a:pt x="690118" y="460883"/>
                  </a:lnTo>
                  <a:lnTo>
                    <a:pt x="716280" y="418338"/>
                  </a:lnTo>
                  <a:lnTo>
                    <a:pt x="723423" y="362134"/>
                  </a:lnTo>
                  <a:lnTo>
                    <a:pt x="723900" y="336676"/>
                  </a:lnTo>
                  <a:lnTo>
                    <a:pt x="723900" y="99313"/>
                  </a:lnTo>
                  <a:lnTo>
                    <a:pt x="721486" y="60451"/>
                  </a:lnTo>
                  <a:lnTo>
                    <a:pt x="693890" y="33315"/>
                  </a:lnTo>
                  <a:lnTo>
                    <a:pt x="684530" y="30480"/>
                  </a:lnTo>
                  <a:lnTo>
                    <a:pt x="684530" y="5842"/>
                  </a:lnTo>
                  <a:lnTo>
                    <a:pt x="848232" y="5842"/>
                  </a:lnTo>
                  <a:lnTo>
                    <a:pt x="848232" y="30480"/>
                  </a:lnTo>
                  <a:lnTo>
                    <a:pt x="839343" y="32893"/>
                  </a:lnTo>
                  <a:lnTo>
                    <a:pt x="832231" y="35560"/>
                  </a:lnTo>
                  <a:lnTo>
                    <a:pt x="827023" y="38481"/>
                  </a:lnTo>
                  <a:lnTo>
                    <a:pt x="821817" y="41275"/>
                  </a:lnTo>
                  <a:lnTo>
                    <a:pt x="817880" y="45338"/>
                  </a:lnTo>
                  <a:lnTo>
                    <a:pt x="809021" y="82946"/>
                  </a:lnTo>
                  <a:lnTo>
                    <a:pt x="808735" y="99313"/>
                  </a:lnTo>
                  <a:lnTo>
                    <a:pt x="808735" y="331850"/>
                  </a:lnTo>
                  <a:lnTo>
                    <a:pt x="808281" y="353970"/>
                  </a:lnTo>
                  <a:lnTo>
                    <a:pt x="804610" y="392590"/>
                  </a:lnTo>
                  <a:lnTo>
                    <a:pt x="791860" y="437642"/>
                  </a:lnTo>
                  <a:lnTo>
                    <a:pt x="769969" y="471408"/>
                  </a:lnTo>
                  <a:lnTo>
                    <a:pt x="739394" y="495554"/>
                  </a:lnTo>
                  <a:lnTo>
                    <a:pt x="701264" y="510859"/>
                  </a:lnTo>
                  <a:lnTo>
                    <a:pt x="656320" y="518318"/>
                  </a:lnTo>
                  <a:lnTo>
                    <a:pt x="622045" y="519684"/>
                  </a:lnTo>
                  <a:lnTo>
                    <a:pt x="596610" y="519013"/>
                  </a:lnTo>
                  <a:lnTo>
                    <a:pt x="551930" y="513576"/>
                  </a:lnTo>
                  <a:lnTo>
                    <a:pt x="515280" y="502546"/>
                  </a:lnTo>
                  <a:lnTo>
                    <a:pt x="473329" y="475614"/>
                  </a:lnTo>
                  <a:lnTo>
                    <a:pt x="445736" y="437110"/>
                  </a:lnTo>
                  <a:lnTo>
                    <a:pt x="431260" y="385699"/>
                  </a:lnTo>
                  <a:lnTo>
                    <a:pt x="428498" y="340360"/>
                  </a:lnTo>
                  <a:lnTo>
                    <a:pt x="428498" y="99695"/>
                  </a:lnTo>
                  <a:lnTo>
                    <a:pt x="428448" y="91287"/>
                  </a:lnTo>
                  <a:lnTo>
                    <a:pt x="422782" y="50926"/>
                  </a:lnTo>
                  <a:lnTo>
                    <a:pt x="410844" y="38862"/>
                  </a:lnTo>
                  <a:lnTo>
                    <a:pt x="405511" y="35687"/>
                  </a:lnTo>
                  <a:lnTo>
                    <a:pt x="398144" y="32893"/>
                  </a:lnTo>
                  <a:lnTo>
                    <a:pt x="388747" y="30480"/>
                  </a:lnTo>
                  <a:lnTo>
                    <a:pt x="388747" y="5842"/>
                  </a:lnTo>
                  <a:close/>
                </a:path>
                <a:path w="2964179" h="659765">
                  <a:moveTo>
                    <a:pt x="2337689" y="0"/>
                  </a:moveTo>
                  <a:lnTo>
                    <a:pt x="2390088" y="2250"/>
                  </a:lnTo>
                  <a:lnTo>
                    <a:pt x="2437003" y="9398"/>
                  </a:lnTo>
                  <a:lnTo>
                    <a:pt x="2469388" y="17399"/>
                  </a:lnTo>
                  <a:lnTo>
                    <a:pt x="2469388" y="125349"/>
                  </a:lnTo>
                  <a:lnTo>
                    <a:pt x="2418842" y="125349"/>
                  </a:lnTo>
                  <a:lnTo>
                    <a:pt x="2413720" y="105699"/>
                  </a:lnTo>
                  <a:lnTo>
                    <a:pt x="2407300" y="88836"/>
                  </a:lnTo>
                  <a:lnTo>
                    <a:pt x="2380140" y="54685"/>
                  </a:lnTo>
                  <a:lnTo>
                    <a:pt x="2339975" y="43434"/>
                  </a:lnTo>
                  <a:lnTo>
                    <a:pt x="2312350" y="46958"/>
                  </a:lnTo>
                  <a:lnTo>
                    <a:pt x="2267912" y="75152"/>
                  </a:lnTo>
                  <a:lnTo>
                    <a:pt x="2237833" y="131421"/>
                  </a:lnTo>
                  <a:lnTo>
                    <a:pt x="2228389" y="169830"/>
                  </a:lnTo>
                  <a:lnTo>
                    <a:pt x="2222732" y="215050"/>
                  </a:lnTo>
                  <a:lnTo>
                    <a:pt x="2220848" y="267081"/>
                  </a:lnTo>
                  <a:lnTo>
                    <a:pt x="2222583" y="315489"/>
                  </a:lnTo>
                  <a:lnTo>
                    <a:pt x="2227770" y="357647"/>
                  </a:lnTo>
                  <a:lnTo>
                    <a:pt x="2248408" y="423163"/>
                  </a:lnTo>
                  <a:lnTo>
                    <a:pt x="2282412" y="462946"/>
                  </a:lnTo>
                  <a:lnTo>
                    <a:pt x="2329180" y="476250"/>
                  </a:lnTo>
                  <a:lnTo>
                    <a:pt x="2342159" y="475678"/>
                  </a:lnTo>
                  <a:lnTo>
                    <a:pt x="2381573" y="461962"/>
                  </a:lnTo>
                  <a:lnTo>
                    <a:pt x="2405762" y="429674"/>
                  </a:lnTo>
                  <a:lnTo>
                    <a:pt x="2418460" y="388366"/>
                  </a:lnTo>
                  <a:lnTo>
                    <a:pt x="2469388" y="388366"/>
                  </a:lnTo>
                  <a:lnTo>
                    <a:pt x="2469388" y="501142"/>
                  </a:lnTo>
                  <a:lnTo>
                    <a:pt x="2449415" y="505666"/>
                  </a:lnTo>
                  <a:lnTo>
                    <a:pt x="2394711" y="515238"/>
                  </a:lnTo>
                  <a:lnTo>
                    <a:pt x="2342401" y="519418"/>
                  </a:lnTo>
                  <a:lnTo>
                    <a:pt x="2324354" y="519684"/>
                  </a:lnTo>
                  <a:lnTo>
                    <a:pt x="2287446" y="517945"/>
                  </a:lnTo>
                  <a:lnTo>
                    <a:pt x="2224252" y="504039"/>
                  </a:lnTo>
                  <a:lnTo>
                    <a:pt x="2175127" y="476105"/>
                  </a:lnTo>
                  <a:lnTo>
                    <a:pt x="2139070" y="433953"/>
                  </a:lnTo>
                  <a:lnTo>
                    <a:pt x="2115685" y="377489"/>
                  </a:lnTo>
                  <a:lnTo>
                    <a:pt x="2104064" y="306191"/>
                  </a:lnTo>
                  <a:lnTo>
                    <a:pt x="2102611" y="264922"/>
                  </a:lnTo>
                  <a:lnTo>
                    <a:pt x="2104324" y="225847"/>
                  </a:lnTo>
                  <a:lnTo>
                    <a:pt x="2117988" y="155604"/>
                  </a:lnTo>
                  <a:lnTo>
                    <a:pt x="2145230" y="96266"/>
                  </a:lnTo>
                  <a:lnTo>
                    <a:pt x="2185477" y="50165"/>
                  </a:lnTo>
                  <a:lnTo>
                    <a:pt x="2238390" y="18162"/>
                  </a:lnTo>
                  <a:lnTo>
                    <a:pt x="2302017" y="2022"/>
                  </a:lnTo>
                  <a:lnTo>
                    <a:pt x="2337689" y="0"/>
                  </a:lnTo>
                  <a:close/>
                </a:path>
                <a:path w="2964179" h="659765">
                  <a:moveTo>
                    <a:pt x="195706" y="0"/>
                  </a:moveTo>
                  <a:lnTo>
                    <a:pt x="243712" y="1928"/>
                  </a:lnTo>
                  <a:lnTo>
                    <a:pt x="291226" y="8382"/>
                  </a:lnTo>
                  <a:lnTo>
                    <a:pt x="327787" y="16001"/>
                  </a:lnTo>
                  <a:lnTo>
                    <a:pt x="327787" y="123825"/>
                  </a:lnTo>
                  <a:lnTo>
                    <a:pt x="276860" y="123825"/>
                  </a:lnTo>
                  <a:lnTo>
                    <a:pt x="273077" y="109898"/>
                  </a:lnTo>
                  <a:lnTo>
                    <a:pt x="268795" y="97472"/>
                  </a:lnTo>
                  <a:lnTo>
                    <a:pt x="246443" y="62166"/>
                  </a:lnTo>
                  <a:lnTo>
                    <a:pt x="202051" y="43955"/>
                  </a:lnTo>
                  <a:lnTo>
                    <a:pt x="190119" y="43434"/>
                  </a:lnTo>
                  <a:lnTo>
                    <a:pt x="179810" y="43908"/>
                  </a:lnTo>
                  <a:lnTo>
                    <a:pt x="137175" y="60166"/>
                  </a:lnTo>
                  <a:lnTo>
                    <a:pt x="116693" y="98563"/>
                  </a:lnTo>
                  <a:lnTo>
                    <a:pt x="116078" y="108585"/>
                  </a:lnTo>
                  <a:lnTo>
                    <a:pt x="116601" y="118993"/>
                  </a:lnTo>
                  <a:lnTo>
                    <a:pt x="135683" y="161671"/>
                  </a:lnTo>
                  <a:lnTo>
                    <a:pt x="176736" y="193024"/>
                  </a:lnTo>
                  <a:lnTo>
                    <a:pt x="209804" y="211327"/>
                  </a:lnTo>
                  <a:lnTo>
                    <a:pt x="231521" y="223164"/>
                  </a:lnTo>
                  <a:lnTo>
                    <a:pt x="267525" y="246457"/>
                  </a:lnTo>
                  <a:lnTo>
                    <a:pt x="304657" y="281844"/>
                  </a:lnTo>
                  <a:lnTo>
                    <a:pt x="325975" y="321901"/>
                  </a:lnTo>
                  <a:lnTo>
                    <a:pt x="332994" y="370586"/>
                  </a:lnTo>
                  <a:lnTo>
                    <a:pt x="331662" y="392685"/>
                  </a:lnTo>
                  <a:lnTo>
                    <a:pt x="321046" y="432361"/>
                  </a:lnTo>
                  <a:lnTo>
                    <a:pt x="299997" y="465841"/>
                  </a:lnTo>
                  <a:lnTo>
                    <a:pt x="269136" y="491698"/>
                  </a:lnTo>
                  <a:lnTo>
                    <a:pt x="228988" y="509557"/>
                  </a:lnTo>
                  <a:lnTo>
                    <a:pt x="182125" y="518562"/>
                  </a:lnTo>
                  <a:lnTo>
                    <a:pt x="156337" y="519684"/>
                  </a:lnTo>
                  <a:lnTo>
                    <a:pt x="137116" y="519422"/>
                  </a:lnTo>
                  <a:lnTo>
                    <a:pt x="97579" y="517326"/>
                  </a:lnTo>
                  <a:lnTo>
                    <a:pt x="56971" y="513083"/>
                  </a:lnTo>
                  <a:lnTo>
                    <a:pt x="18387" y="506884"/>
                  </a:lnTo>
                  <a:lnTo>
                    <a:pt x="0" y="503047"/>
                  </a:lnTo>
                  <a:lnTo>
                    <a:pt x="0" y="388366"/>
                  </a:lnTo>
                  <a:lnTo>
                    <a:pt x="50926" y="388366"/>
                  </a:lnTo>
                  <a:lnTo>
                    <a:pt x="56378" y="409132"/>
                  </a:lnTo>
                  <a:lnTo>
                    <a:pt x="63388" y="427053"/>
                  </a:lnTo>
                  <a:lnTo>
                    <a:pt x="94184" y="463927"/>
                  </a:lnTo>
                  <a:lnTo>
                    <a:pt x="145923" y="476250"/>
                  </a:lnTo>
                  <a:lnTo>
                    <a:pt x="156592" y="475775"/>
                  </a:lnTo>
                  <a:lnTo>
                    <a:pt x="193625" y="464470"/>
                  </a:lnTo>
                  <a:lnTo>
                    <a:pt x="221361" y="426085"/>
                  </a:lnTo>
                  <a:lnTo>
                    <a:pt x="224028" y="403225"/>
                  </a:lnTo>
                  <a:lnTo>
                    <a:pt x="223482" y="392080"/>
                  </a:lnTo>
                  <a:lnTo>
                    <a:pt x="210462" y="354913"/>
                  </a:lnTo>
                  <a:lnTo>
                    <a:pt x="177508" y="323349"/>
                  </a:lnTo>
                  <a:lnTo>
                    <a:pt x="135128" y="298704"/>
                  </a:lnTo>
                  <a:lnTo>
                    <a:pt x="120929" y="291393"/>
                  </a:lnTo>
                  <a:lnTo>
                    <a:pt x="107457" y="283940"/>
                  </a:lnTo>
                  <a:lnTo>
                    <a:pt x="71264" y="260584"/>
                  </a:lnTo>
                  <a:lnTo>
                    <a:pt x="42672" y="234187"/>
                  </a:lnTo>
                  <a:lnTo>
                    <a:pt x="16891" y="193039"/>
                  </a:lnTo>
                  <a:lnTo>
                    <a:pt x="7874" y="142875"/>
                  </a:lnTo>
                  <a:lnTo>
                    <a:pt x="9280" y="120798"/>
                  </a:lnTo>
                  <a:lnTo>
                    <a:pt x="20572" y="81885"/>
                  </a:lnTo>
                  <a:lnTo>
                    <a:pt x="43096" y="49996"/>
                  </a:lnTo>
                  <a:lnTo>
                    <a:pt x="75949" y="25751"/>
                  </a:lnTo>
                  <a:lnTo>
                    <a:pt x="118500" y="9269"/>
                  </a:lnTo>
                  <a:lnTo>
                    <a:pt x="168273" y="1025"/>
                  </a:lnTo>
                  <a:lnTo>
                    <a:pt x="19570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6595" y="1557527"/>
              <a:ext cx="7868920" cy="4916805"/>
            </a:xfrm>
            <a:custGeom>
              <a:avLst/>
              <a:gdLst/>
              <a:ahLst/>
              <a:cxnLst/>
              <a:rect l="l" t="t" r="r" b="b"/>
              <a:pathLst>
                <a:path w="7868920" h="4916805">
                  <a:moveTo>
                    <a:pt x="6570090" y="0"/>
                  </a:moveTo>
                  <a:lnTo>
                    <a:pt x="6639306" y="614552"/>
                  </a:lnTo>
                  <a:lnTo>
                    <a:pt x="6513764" y="639112"/>
                  </a:lnTo>
                  <a:lnTo>
                    <a:pt x="6389347" y="664303"/>
                  </a:lnTo>
                  <a:lnTo>
                    <a:pt x="6266055" y="690125"/>
                  </a:lnTo>
                  <a:lnTo>
                    <a:pt x="6143889" y="716578"/>
                  </a:lnTo>
                  <a:lnTo>
                    <a:pt x="6022847" y="743663"/>
                  </a:lnTo>
                  <a:lnTo>
                    <a:pt x="5902931" y="771378"/>
                  </a:lnTo>
                  <a:lnTo>
                    <a:pt x="5784139" y="799725"/>
                  </a:lnTo>
                  <a:lnTo>
                    <a:pt x="5666473" y="828703"/>
                  </a:lnTo>
                  <a:lnTo>
                    <a:pt x="5549931" y="858312"/>
                  </a:lnTo>
                  <a:lnTo>
                    <a:pt x="5434515" y="888552"/>
                  </a:lnTo>
                  <a:lnTo>
                    <a:pt x="5320223" y="919423"/>
                  </a:lnTo>
                  <a:lnTo>
                    <a:pt x="5207057" y="950925"/>
                  </a:lnTo>
                  <a:lnTo>
                    <a:pt x="5095016" y="983058"/>
                  </a:lnTo>
                  <a:lnTo>
                    <a:pt x="4984099" y="1015823"/>
                  </a:lnTo>
                  <a:lnTo>
                    <a:pt x="4874308" y="1049219"/>
                  </a:lnTo>
                  <a:lnTo>
                    <a:pt x="4765642" y="1083245"/>
                  </a:lnTo>
                  <a:lnTo>
                    <a:pt x="4658100" y="1117903"/>
                  </a:lnTo>
                  <a:lnTo>
                    <a:pt x="4551684" y="1153193"/>
                  </a:lnTo>
                  <a:lnTo>
                    <a:pt x="4446393" y="1189113"/>
                  </a:lnTo>
                  <a:lnTo>
                    <a:pt x="4342227" y="1225664"/>
                  </a:lnTo>
                  <a:lnTo>
                    <a:pt x="4239186" y="1262847"/>
                  </a:lnTo>
                  <a:lnTo>
                    <a:pt x="4137270" y="1300660"/>
                  </a:lnTo>
                  <a:lnTo>
                    <a:pt x="4036479" y="1339105"/>
                  </a:lnTo>
                  <a:lnTo>
                    <a:pt x="3936813" y="1378181"/>
                  </a:lnTo>
                  <a:lnTo>
                    <a:pt x="3838272" y="1417888"/>
                  </a:lnTo>
                  <a:lnTo>
                    <a:pt x="3740856" y="1458226"/>
                  </a:lnTo>
                  <a:lnTo>
                    <a:pt x="3692570" y="1478632"/>
                  </a:lnTo>
                  <a:lnTo>
                    <a:pt x="3644565" y="1499196"/>
                  </a:lnTo>
                  <a:lnTo>
                    <a:pt x="3596841" y="1519917"/>
                  </a:lnTo>
                  <a:lnTo>
                    <a:pt x="3549399" y="1540796"/>
                  </a:lnTo>
                  <a:lnTo>
                    <a:pt x="3502238" y="1561833"/>
                  </a:lnTo>
                  <a:lnTo>
                    <a:pt x="3455358" y="1583028"/>
                  </a:lnTo>
                  <a:lnTo>
                    <a:pt x="3408760" y="1604380"/>
                  </a:lnTo>
                  <a:lnTo>
                    <a:pt x="3362442" y="1625890"/>
                  </a:lnTo>
                  <a:lnTo>
                    <a:pt x="3316406" y="1647558"/>
                  </a:lnTo>
                  <a:lnTo>
                    <a:pt x="3270652" y="1669384"/>
                  </a:lnTo>
                  <a:lnTo>
                    <a:pt x="3225178" y="1691368"/>
                  </a:lnTo>
                  <a:lnTo>
                    <a:pt x="3179986" y="1713509"/>
                  </a:lnTo>
                  <a:lnTo>
                    <a:pt x="3135075" y="1735808"/>
                  </a:lnTo>
                  <a:lnTo>
                    <a:pt x="3090445" y="1758265"/>
                  </a:lnTo>
                  <a:lnTo>
                    <a:pt x="3046097" y="1780880"/>
                  </a:lnTo>
                  <a:lnTo>
                    <a:pt x="3002029" y="1803653"/>
                  </a:lnTo>
                  <a:lnTo>
                    <a:pt x="2958244" y="1826583"/>
                  </a:lnTo>
                  <a:lnTo>
                    <a:pt x="2914739" y="1849671"/>
                  </a:lnTo>
                  <a:lnTo>
                    <a:pt x="2871515" y="1872917"/>
                  </a:lnTo>
                  <a:lnTo>
                    <a:pt x="2828573" y="1896321"/>
                  </a:lnTo>
                  <a:lnTo>
                    <a:pt x="2785912" y="1919882"/>
                  </a:lnTo>
                  <a:lnTo>
                    <a:pt x="2743533" y="1943601"/>
                  </a:lnTo>
                  <a:lnTo>
                    <a:pt x="2701434" y="1967478"/>
                  </a:lnTo>
                  <a:lnTo>
                    <a:pt x="2659617" y="1991513"/>
                  </a:lnTo>
                  <a:lnTo>
                    <a:pt x="2618081" y="2015706"/>
                  </a:lnTo>
                  <a:lnTo>
                    <a:pt x="2576826" y="2040056"/>
                  </a:lnTo>
                  <a:lnTo>
                    <a:pt x="2535853" y="2064564"/>
                  </a:lnTo>
                  <a:lnTo>
                    <a:pt x="2495161" y="2089230"/>
                  </a:lnTo>
                  <a:lnTo>
                    <a:pt x="2454750" y="2114054"/>
                  </a:lnTo>
                  <a:lnTo>
                    <a:pt x="2414621" y="2139035"/>
                  </a:lnTo>
                  <a:lnTo>
                    <a:pt x="2374772" y="2164175"/>
                  </a:lnTo>
                  <a:lnTo>
                    <a:pt x="2335205" y="2189472"/>
                  </a:lnTo>
                  <a:lnTo>
                    <a:pt x="2295919" y="2214927"/>
                  </a:lnTo>
                  <a:lnTo>
                    <a:pt x="2256915" y="2240539"/>
                  </a:lnTo>
                  <a:lnTo>
                    <a:pt x="2218191" y="2266310"/>
                  </a:lnTo>
                  <a:lnTo>
                    <a:pt x="2179749" y="2292238"/>
                  </a:lnTo>
                  <a:lnTo>
                    <a:pt x="2141588" y="2318324"/>
                  </a:lnTo>
                  <a:lnTo>
                    <a:pt x="2103709" y="2344568"/>
                  </a:lnTo>
                  <a:lnTo>
                    <a:pt x="2066111" y="2370969"/>
                  </a:lnTo>
                  <a:lnTo>
                    <a:pt x="2028794" y="2397529"/>
                  </a:lnTo>
                  <a:lnTo>
                    <a:pt x="1991758" y="2424246"/>
                  </a:lnTo>
                  <a:lnTo>
                    <a:pt x="1955003" y="2451121"/>
                  </a:lnTo>
                  <a:lnTo>
                    <a:pt x="1918530" y="2478153"/>
                  </a:lnTo>
                  <a:lnTo>
                    <a:pt x="1882338" y="2505344"/>
                  </a:lnTo>
                  <a:lnTo>
                    <a:pt x="1846427" y="2532692"/>
                  </a:lnTo>
                  <a:lnTo>
                    <a:pt x="1810798" y="2560198"/>
                  </a:lnTo>
                  <a:lnTo>
                    <a:pt x="1775450" y="2587862"/>
                  </a:lnTo>
                  <a:lnTo>
                    <a:pt x="1740383" y="2615684"/>
                  </a:lnTo>
                  <a:lnTo>
                    <a:pt x="1705597" y="2643663"/>
                  </a:lnTo>
                  <a:lnTo>
                    <a:pt x="1671092" y="2671800"/>
                  </a:lnTo>
                  <a:lnTo>
                    <a:pt x="1636869" y="2700095"/>
                  </a:lnTo>
                  <a:lnTo>
                    <a:pt x="1602927" y="2728548"/>
                  </a:lnTo>
                  <a:lnTo>
                    <a:pt x="1569267" y="2757158"/>
                  </a:lnTo>
                  <a:lnTo>
                    <a:pt x="1535887" y="2785927"/>
                  </a:lnTo>
                  <a:lnTo>
                    <a:pt x="1502789" y="2814853"/>
                  </a:lnTo>
                  <a:lnTo>
                    <a:pt x="1469972" y="2843937"/>
                  </a:lnTo>
                  <a:lnTo>
                    <a:pt x="1437437" y="2873178"/>
                  </a:lnTo>
                  <a:lnTo>
                    <a:pt x="1405182" y="2902578"/>
                  </a:lnTo>
                  <a:lnTo>
                    <a:pt x="1373209" y="2932135"/>
                  </a:lnTo>
                  <a:lnTo>
                    <a:pt x="1341517" y="2961850"/>
                  </a:lnTo>
                  <a:lnTo>
                    <a:pt x="1310107" y="2991723"/>
                  </a:lnTo>
                  <a:lnTo>
                    <a:pt x="1278977" y="3021754"/>
                  </a:lnTo>
                  <a:lnTo>
                    <a:pt x="1248129" y="3051942"/>
                  </a:lnTo>
                  <a:lnTo>
                    <a:pt x="1217562" y="3082288"/>
                  </a:lnTo>
                  <a:lnTo>
                    <a:pt x="1187277" y="3112792"/>
                  </a:lnTo>
                  <a:lnTo>
                    <a:pt x="1157272" y="3143454"/>
                  </a:lnTo>
                  <a:lnTo>
                    <a:pt x="1127549" y="3174273"/>
                  </a:lnTo>
                  <a:lnTo>
                    <a:pt x="1098107" y="3205251"/>
                  </a:lnTo>
                  <a:lnTo>
                    <a:pt x="1068947" y="3236386"/>
                  </a:lnTo>
                  <a:lnTo>
                    <a:pt x="1040068" y="3267679"/>
                  </a:lnTo>
                  <a:lnTo>
                    <a:pt x="1011470" y="3299129"/>
                  </a:lnTo>
                  <a:lnTo>
                    <a:pt x="983153" y="3330738"/>
                  </a:lnTo>
                  <a:lnTo>
                    <a:pt x="955117" y="3362504"/>
                  </a:lnTo>
                  <a:lnTo>
                    <a:pt x="927363" y="3394428"/>
                  </a:lnTo>
                  <a:lnTo>
                    <a:pt x="899890" y="3426510"/>
                  </a:lnTo>
                  <a:lnTo>
                    <a:pt x="872698" y="3458749"/>
                  </a:lnTo>
                  <a:lnTo>
                    <a:pt x="845788" y="3491147"/>
                  </a:lnTo>
                  <a:lnTo>
                    <a:pt x="819159" y="3523702"/>
                  </a:lnTo>
                  <a:lnTo>
                    <a:pt x="792811" y="3556415"/>
                  </a:lnTo>
                  <a:lnTo>
                    <a:pt x="766744" y="3589285"/>
                  </a:lnTo>
                  <a:lnTo>
                    <a:pt x="740958" y="3622314"/>
                  </a:lnTo>
                  <a:lnTo>
                    <a:pt x="715454" y="3655500"/>
                  </a:lnTo>
                  <a:lnTo>
                    <a:pt x="690231" y="3688844"/>
                  </a:lnTo>
                  <a:lnTo>
                    <a:pt x="665290" y="3722346"/>
                  </a:lnTo>
                  <a:lnTo>
                    <a:pt x="640629" y="3756006"/>
                  </a:lnTo>
                  <a:lnTo>
                    <a:pt x="616250" y="3789823"/>
                  </a:lnTo>
                  <a:lnTo>
                    <a:pt x="592152" y="3823798"/>
                  </a:lnTo>
                  <a:lnTo>
                    <a:pt x="568335" y="3857931"/>
                  </a:lnTo>
                  <a:lnTo>
                    <a:pt x="544800" y="3892222"/>
                  </a:lnTo>
                  <a:lnTo>
                    <a:pt x="521546" y="3926670"/>
                  </a:lnTo>
                  <a:lnTo>
                    <a:pt x="498573" y="3961277"/>
                  </a:lnTo>
                  <a:lnTo>
                    <a:pt x="475881" y="3996041"/>
                  </a:lnTo>
                  <a:lnTo>
                    <a:pt x="453471" y="4030963"/>
                  </a:lnTo>
                  <a:lnTo>
                    <a:pt x="431342" y="4066042"/>
                  </a:lnTo>
                  <a:lnTo>
                    <a:pt x="409494" y="4101280"/>
                  </a:lnTo>
                  <a:lnTo>
                    <a:pt x="387927" y="4136675"/>
                  </a:lnTo>
                  <a:lnTo>
                    <a:pt x="366642" y="4172228"/>
                  </a:lnTo>
                  <a:lnTo>
                    <a:pt x="345638" y="4207939"/>
                  </a:lnTo>
                  <a:lnTo>
                    <a:pt x="324915" y="4243808"/>
                  </a:lnTo>
                  <a:lnTo>
                    <a:pt x="304474" y="4279834"/>
                  </a:lnTo>
                  <a:lnTo>
                    <a:pt x="284313" y="4316018"/>
                  </a:lnTo>
                  <a:lnTo>
                    <a:pt x="264434" y="4352360"/>
                  </a:lnTo>
                  <a:lnTo>
                    <a:pt x="244836" y="4388860"/>
                  </a:lnTo>
                  <a:lnTo>
                    <a:pt x="225520" y="4425517"/>
                  </a:lnTo>
                  <a:lnTo>
                    <a:pt x="206485" y="4462333"/>
                  </a:lnTo>
                  <a:lnTo>
                    <a:pt x="187731" y="4499306"/>
                  </a:lnTo>
                  <a:lnTo>
                    <a:pt x="169258" y="4536437"/>
                  </a:lnTo>
                  <a:lnTo>
                    <a:pt x="151066" y="4573725"/>
                  </a:lnTo>
                  <a:lnTo>
                    <a:pt x="133156" y="4611172"/>
                  </a:lnTo>
                  <a:lnTo>
                    <a:pt x="115527" y="4648776"/>
                  </a:lnTo>
                  <a:lnTo>
                    <a:pt x="98179" y="4686538"/>
                  </a:lnTo>
                  <a:lnTo>
                    <a:pt x="81113" y="4724458"/>
                  </a:lnTo>
                  <a:lnTo>
                    <a:pt x="64328" y="4762535"/>
                  </a:lnTo>
                  <a:lnTo>
                    <a:pt x="47824" y="4800771"/>
                  </a:lnTo>
                  <a:lnTo>
                    <a:pt x="31601" y="4839164"/>
                  </a:lnTo>
                  <a:lnTo>
                    <a:pt x="15660" y="4877715"/>
                  </a:lnTo>
                  <a:lnTo>
                    <a:pt x="0" y="4916424"/>
                  </a:lnTo>
                  <a:lnTo>
                    <a:pt x="25336" y="4882375"/>
                  </a:lnTo>
                  <a:lnTo>
                    <a:pt x="50905" y="4848512"/>
                  </a:lnTo>
                  <a:lnTo>
                    <a:pt x="76709" y="4814834"/>
                  </a:lnTo>
                  <a:lnTo>
                    <a:pt x="102746" y="4781341"/>
                  </a:lnTo>
                  <a:lnTo>
                    <a:pt x="129017" y="4748033"/>
                  </a:lnTo>
                  <a:lnTo>
                    <a:pt x="155521" y="4714911"/>
                  </a:lnTo>
                  <a:lnTo>
                    <a:pt x="182260" y="4681973"/>
                  </a:lnTo>
                  <a:lnTo>
                    <a:pt x="209231" y="4649221"/>
                  </a:lnTo>
                  <a:lnTo>
                    <a:pt x="236437" y="4616654"/>
                  </a:lnTo>
                  <a:lnTo>
                    <a:pt x="263876" y="4584272"/>
                  </a:lnTo>
                  <a:lnTo>
                    <a:pt x="291549" y="4552075"/>
                  </a:lnTo>
                  <a:lnTo>
                    <a:pt x="319456" y="4520064"/>
                  </a:lnTo>
                  <a:lnTo>
                    <a:pt x="347596" y="4488238"/>
                  </a:lnTo>
                  <a:lnTo>
                    <a:pt x="375970" y="4456597"/>
                  </a:lnTo>
                  <a:lnTo>
                    <a:pt x="404578" y="4425141"/>
                  </a:lnTo>
                  <a:lnTo>
                    <a:pt x="433419" y="4393870"/>
                  </a:lnTo>
                  <a:lnTo>
                    <a:pt x="462494" y="4362784"/>
                  </a:lnTo>
                  <a:lnTo>
                    <a:pt x="491802" y="4331884"/>
                  </a:lnTo>
                  <a:lnTo>
                    <a:pt x="521345" y="4301169"/>
                  </a:lnTo>
                  <a:lnTo>
                    <a:pt x="551121" y="4270639"/>
                  </a:lnTo>
                  <a:lnTo>
                    <a:pt x="581131" y="4240294"/>
                  </a:lnTo>
                  <a:lnTo>
                    <a:pt x="611374" y="4210134"/>
                  </a:lnTo>
                  <a:lnTo>
                    <a:pt x="641851" y="4180159"/>
                  </a:lnTo>
                  <a:lnTo>
                    <a:pt x="672562" y="4150370"/>
                  </a:lnTo>
                  <a:lnTo>
                    <a:pt x="703506" y="4120766"/>
                  </a:lnTo>
                  <a:lnTo>
                    <a:pt x="734685" y="4091347"/>
                  </a:lnTo>
                  <a:lnTo>
                    <a:pt x="766096" y="4062113"/>
                  </a:lnTo>
                  <a:lnTo>
                    <a:pt x="797742" y="4033064"/>
                  </a:lnTo>
                  <a:lnTo>
                    <a:pt x="829621" y="4004201"/>
                  </a:lnTo>
                  <a:lnTo>
                    <a:pt x="861734" y="3975523"/>
                  </a:lnTo>
                  <a:lnTo>
                    <a:pt x="894080" y="3947029"/>
                  </a:lnTo>
                  <a:lnTo>
                    <a:pt x="926661" y="3918722"/>
                  </a:lnTo>
                  <a:lnTo>
                    <a:pt x="959475" y="3890599"/>
                  </a:lnTo>
                  <a:lnTo>
                    <a:pt x="992522" y="3862661"/>
                  </a:lnTo>
                  <a:lnTo>
                    <a:pt x="1025804" y="3834909"/>
                  </a:lnTo>
                  <a:lnTo>
                    <a:pt x="1059319" y="3807342"/>
                  </a:lnTo>
                  <a:lnTo>
                    <a:pt x="1093067" y="3779959"/>
                  </a:lnTo>
                  <a:lnTo>
                    <a:pt x="1127050" y="3752763"/>
                  </a:lnTo>
                  <a:lnTo>
                    <a:pt x="1161266" y="3725751"/>
                  </a:lnTo>
                  <a:lnTo>
                    <a:pt x="1195715" y="3698924"/>
                  </a:lnTo>
                  <a:lnTo>
                    <a:pt x="1230399" y="3672283"/>
                  </a:lnTo>
                  <a:lnTo>
                    <a:pt x="1265316" y="3645827"/>
                  </a:lnTo>
                  <a:lnTo>
                    <a:pt x="1300467" y="3619556"/>
                  </a:lnTo>
                  <a:lnTo>
                    <a:pt x="1335851" y="3593470"/>
                  </a:lnTo>
                  <a:lnTo>
                    <a:pt x="1371469" y="3567569"/>
                  </a:lnTo>
                  <a:lnTo>
                    <a:pt x="1407321" y="3541854"/>
                  </a:lnTo>
                  <a:lnTo>
                    <a:pt x="1443407" y="3516324"/>
                  </a:lnTo>
                  <a:lnTo>
                    <a:pt x="1479726" y="3490979"/>
                  </a:lnTo>
                  <a:lnTo>
                    <a:pt x="1516279" y="3465819"/>
                  </a:lnTo>
                  <a:lnTo>
                    <a:pt x="1553066" y="3440844"/>
                  </a:lnTo>
                  <a:lnTo>
                    <a:pt x="1590086" y="3416054"/>
                  </a:lnTo>
                  <a:lnTo>
                    <a:pt x="1627340" y="3391450"/>
                  </a:lnTo>
                  <a:lnTo>
                    <a:pt x="1664828" y="3367031"/>
                  </a:lnTo>
                  <a:lnTo>
                    <a:pt x="1702549" y="3342797"/>
                  </a:lnTo>
                  <a:lnTo>
                    <a:pt x="1740504" y="3318748"/>
                  </a:lnTo>
                  <a:lnTo>
                    <a:pt x="1778693" y="3294884"/>
                  </a:lnTo>
                  <a:lnTo>
                    <a:pt x="1817115" y="3271205"/>
                  </a:lnTo>
                  <a:lnTo>
                    <a:pt x="1855771" y="3247712"/>
                  </a:lnTo>
                  <a:lnTo>
                    <a:pt x="1894661" y="3224404"/>
                  </a:lnTo>
                  <a:lnTo>
                    <a:pt x="1933785" y="3201281"/>
                  </a:lnTo>
                  <a:lnTo>
                    <a:pt x="1973142" y="3178343"/>
                  </a:lnTo>
                  <a:lnTo>
                    <a:pt x="2012733" y="3155591"/>
                  </a:lnTo>
                  <a:lnTo>
                    <a:pt x="2052557" y="3133023"/>
                  </a:lnTo>
                  <a:lnTo>
                    <a:pt x="2092616" y="3110641"/>
                  </a:lnTo>
                  <a:lnTo>
                    <a:pt x="2132908" y="3088444"/>
                  </a:lnTo>
                  <a:lnTo>
                    <a:pt x="2173433" y="3066432"/>
                  </a:lnTo>
                  <a:lnTo>
                    <a:pt x="2214193" y="3044605"/>
                  </a:lnTo>
                  <a:lnTo>
                    <a:pt x="2255186" y="3022963"/>
                  </a:lnTo>
                  <a:lnTo>
                    <a:pt x="2296412" y="3001507"/>
                  </a:lnTo>
                  <a:lnTo>
                    <a:pt x="2337873" y="2980236"/>
                  </a:lnTo>
                  <a:lnTo>
                    <a:pt x="2379567" y="2959150"/>
                  </a:lnTo>
                  <a:lnTo>
                    <a:pt x="2421495" y="2938249"/>
                  </a:lnTo>
                  <a:lnTo>
                    <a:pt x="2463656" y="2917533"/>
                  </a:lnTo>
                  <a:lnTo>
                    <a:pt x="2506051" y="2897003"/>
                  </a:lnTo>
                  <a:lnTo>
                    <a:pt x="2548680" y="2876657"/>
                  </a:lnTo>
                  <a:lnTo>
                    <a:pt x="2591543" y="2856497"/>
                  </a:lnTo>
                  <a:lnTo>
                    <a:pt x="2634639" y="2836522"/>
                  </a:lnTo>
                  <a:lnTo>
                    <a:pt x="2677969" y="2816732"/>
                  </a:lnTo>
                  <a:lnTo>
                    <a:pt x="2721533" y="2797128"/>
                  </a:lnTo>
                  <a:lnTo>
                    <a:pt x="2765330" y="2777708"/>
                  </a:lnTo>
                  <a:lnTo>
                    <a:pt x="2809361" y="2758474"/>
                  </a:lnTo>
                  <a:lnTo>
                    <a:pt x="2853626" y="2739425"/>
                  </a:lnTo>
                  <a:lnTo>
                    <a:pt x="2898124" y="2720561"/>
                  </a:lnTo>
                  <a:lnTo>
                    <a:pt x="2942857" y="2701882"/>
                  </a:lnTo>
                  <a:lnTo>
                    <a:pt x="2987822" y="2683389"/>
                  </a:lnTo>
                  <a:lnTo>
                    <a:pt x="3033022" y="2665080"/>
                  </a:lnTo>
                  <a:lnTo>
                    <a:pt x="3078455" y="2646957"/>
                  </a:lnTo>
                  <a:lnTo>
                    <a:pt x="3124122" y="2629019"/>
                  </a:lnTo>
                  <a:lnTo>
                    <a:pt x="3170023" y="2611266"/>
                  </a:lnTo>
                  <a:lnTo>
                    <a:pt x="3216157" y="2593699"/>
                  </a:lnTo>
                  <a:lnTo>
                    <a:pt x="3262525" y="2576316"/>
                  </a:lnTo>
                  <a:lnTo>
                    <a:pt x="3309127" y="2559119"/>
                  </a:lnTo>
                  <a:lnTo>
                    <a:pt x="3403031" y="2525280"/>
                  </a:lnTo>
                  <a:lnTo>
                    <a:pt x="3497871" y="2492181"/>
                  </a:lnTo>
                  <a:lnTo>
                    <a:pt x="3593645" y="2459824"/>
                  </a:lnTo>
                  <a:lnTo>
                    <a:pt x="3690354" y="2428207"/>
                  </a:lnTo>
                  <a:lnTo>
                    <a:pt x="3787997" y="2397330"/>
                  </a:lnTo>
                  <a:lnTo>
                    <a:pt x="3886576" y="2367195"/>
                  </a:lnTo>
                  <a:lnTo>
                    <a:pt x="3986089" y="2337800"/>
                  </a:lnTo>
                  <a:lnTo>
                    <a:pt x="4086537" y="2309146"/>
                  </a:lnTo>
                  <a:lnTo>
                    <a:pt x="4187920" y="2281232"/>
                  </a:lnTo>
                  <a:lnTo>
                    <a:pt x="4290238" y="2254060"/>
                  </a:lnTo>
                  <a:lnTo>
                    <a:pt x="4393490" y="2227628"/>
                  </a:lnTo>
                  <a:lnTo>
                    <a:pt x="4497678" y="2201936"/>
                  </a:lnTo>
                  <a:lnTo>
                    <a:pt x="4602800" y="2176986"/>
                  </a:lnTo>
                  <a:lnTo>
                    <a:pt x="4708857" y="2152776"/>
                  </a:lnTo>
                  <a:lnTo>
                    <a:pt x="4815848" y="2129307"/>
                  </a:lnTo>
                  <a:lnTo>
                    <a:pt x="4923775" y="2106578"/>
                  </a:lnTo>
                  <a:lnTo>
                    <a:pt x="5032636" y="2084590"/>
                  </a:lnTo>
                  <a:lnTo>
                    <a:pt x="5142432" y="2063343"/>
                  </a:lnTo>
                  <a:lnTo>
                    <a:pt x="5253163" y="2042837"/>
                  </a:lnTo>
                  <a:lnTo>
                    <a:pt x="5364829" y="2023071"/>
                  </a:lnTo>
                  <a:lnTo>
                    <a:pt x="5477430" y="2004046"/>
                  </a:lnTo>
                  <a:lnTo>
                    <a:pt x="5590965" y="1985762"/>
                  </a:lnTo>
                  <a:lnTo>
                    <a:pt x="5705436" y="1968218"/>
                  </a:lnTo>
                  <a:lnTo>
                    <a:pt x="5820841" y="1951416"/>
                  </a:lnTo>
                  <a:lnTo>
                    <a:pt x="5937181" y="1935354"/>
                  </a:lnTo>
                  <a:lnTo>
                    <a:pt x="6054455" y="1920032"/>
                  </a:lnTo>
                  <a:lnTo>
                    <a:pt x="6172665" y="1905451"/>
                  </a:lnTo>
                  <a:lnTo>
                    <a:pt x="6291809" y="1891611"/>
                  </a:lnTo>
                  <a:lnTo>
                    <a:pt x="6411889" y="1878512"/>
                  </a:lnTo>
                  <a:lnTo>
                    <a:pt x="6532903" y="1866154"/>
                  </a:lnTo>
                  <a:lnTo>
                    <a:pt x="6654852" y="1854536"/>
                  </a:lnTo>
                  <a:lnTo>
                    <a:pt x="6777735" y="1843659"/>
                  </a:lnTo>
                  <a:lnTo>
                    <a:pt x="6847078" y="2458212"/>
                  </a:lnTo>
                  <a:lnTo>
                    <a:pt x="7868411" y="983234"/>
                  </a:lnTo>
                  <a:lnTo>
                    <a:pt x="6570090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200393" y="2554985"/>
              <a:ext cx="582295" cy="582295"/>
            </a:xfrm>
            <a:custGeom>
              <a:avLst/>
              <a:gdLst/>
              <a:ahLst/>
              <a:cxnLst/>
              <a:rect l="l" t="t" r="r" b="b"/>
              <a:pathLst>
                <a:path w="582295" h="582294">
                  <a:moveTo>
                    <a:pt x="291083" y="0"/>
                  </a:moveTo>
                  <a:lnTo>
                    <a:pt x="243863" y="3809"/>
                  </a:lnTo>
                  <a:lnTo>
                    <a:pt x="199070" y="14837"/>
                  </a:lnTo>
                  <a:lnTo>
                    <a:pt x="157304" y="32486"/>
                  </a:lnTo>
                  <a:lnTo>
                    <a:pt x="119164" y="56156"/>
                  </a:lnTo>
                  <a:lnTo>
                    <a:pt x="85248" y="85248"/>
                  </a:lnTo>
                  <a:lnTo>
                    <a:pt x="56156" y="119164"/>
                  </a:lnTo>
                  <a:lnTo>
                    <a:pt x="32486" y="157304"/>
                  </a:lnTo>
                  <a:lnTo>
                    <a:pt x="14837" y="199070"/>
                  </a:lnTo>
                  <a:lnTo>
                    <a:pt x="3809" y="243863"/>
                  </a:lnTo>
                  <a:lnTo>
                    <a:pt x="0" y="291084"/>
                  </a:lnTo>
                  <a:lnTo>
                    <a:pt x="3809" y="338304"/>
                  </a:lnTo>
                  <a:lnTo>
                    <a:pt x="14837" y="383097"/>
                  </a:lnTo>
                  <a:lnTo>
                    <a:pt x="32486" y="424863"/>
                  </a:lnTo>
                  <a:lnTo>
                    <a:pt x="56156" y="463003"/>
                  </a:lnTo>
                  <a:lnTo>
                    <a:pt x="85248" y="496919"/>
                  </a:lnTo>
                  <a:lnTo>
                    <a:pt x="119164" y="526011"/>
                  </a:lnTo>
                  <a:lnTo>
                    <a:pt x="157304" y="549681"/>
                  </a:lnTo>
                  <a:lnTo>
                    <a:pt x="199070" y="567330"/>
                  </a:lnTo>
                  <a:lnTo>
                    <a:pt x="243863" y="578358"/>
                  </a:lnTo>
                  <a:lnTo>
                    <a:pt x="291083" y="582167"/>
                  </a:lnTo>
                  <a:lnTo>
                    <a:pt x="338304" y="578358"/>
                  </a:lnTo>
                  <a:lnTo>
                    <a:pt x="383097" y="567330"/>
                  </a:lnTo>
                  <a:lnTo>
                    <a:pt x="424863" y="549681"/>
                  </a:lnTo>
                  <a:lnTo>
                    <a:pt x="463003" y="526011"/>
                  </a:lnTo>
                  <a:lnTo>
                    <a:pt x="496919" y="496919"/>
                  </a:lnTo>
                  <a:lnTo>
                    <a:pt x="526011" y="463003"/>
                  </a:lnTo>
                  <a:lnTo>
                    <a:pt x="549681" y="424863"/>
                  </a:lnTo>
                  <a:lnTo>
                    <a:pt x="567330" y="383097"/>
                  </a:lnTo>
                  <a:lnTo>
                    <a:pt x="578358" y="338304"/>
                  </a:lnTo>
                  <a:lnTo>
                    <a:pt x="582167" y="291084"/>
                  </a:lnTo>
                  <a:lnTo>
                    <a:pt x="578358" y="243863"/>
                  </a:lnTo>
                  <a:lnTo>
                    <a:pt x="567330" y="199070"/>
                  </a:lnTo>
                  <a:lnTo>
                    <a:pt x="549681" y="157304"/>
                  </a:lnTo>
                  <a:lnTo>
                    <a:pt x="526011" y="119164"/>
                  </a:lnTo>
                  <a:lnTo>
                    <a:pt x="496919" y="85248"/>
                  </a:lnTo>
                  <a:lnTo>
                    <a:pt x="463003" y="56156"/>
                  </a:lnTo>
                  <a:lnTo>
                    <a:pt x="424863" y="32486"/>
                  </a:lnTo>
                  <a:lnTo>
                    <a:pt x="383097" y="14837"/>
                  </a:lnTo>
                  <a:lnTo>
                    <a:pt x="338304" y="3809"/>
                  </a:lnTo>
                  <a:lnTo>
                    <a:pt x="291083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00393" y="2554985"/>
              <a:ext cx="582295" cy="582295"/>
            </a:xfrm>
            <a:custGeom>
              <a:avLst/>
              <a:gdLst/>
              <a:ahLst/>
              <a:cxnLst/>
              <a:rect l="l" t="t" r="r" b="b"/>
              <a:pathLst>
                <a:path w="582295" h="582294">
                  <a:moveTo>
                    <a:pt x="0" y="291084"/>
                  </a:moveTo>
                  <a:lnTo>
                    <a:pt x="3809" y="243863"/>
                  </a:lnTo>
                  <a:lnTo>
                    <a:pt x="14837" y="199070"/>
                  </a:lnTo>
                  <a:lnTo>
                    <a:pt x="32486" y="157304"/>
                  </a:lnTo>
                  <a:lnTo>
                    <a:pt x="56156" y="119164"/>
                  </a:lnTo>
                  <a:lnTo>
                    <a:pt x="85248" y="85248"/>
                  </a:lnTo>
                  <a:lnTo>
                    <a:pt x="119164" y="56156"/>
                  </a:lnTo>
                  <a:lnTo>
                    <a:pt x="157304" y="32486"/>
                  </a:lnTo>
                  <a:lnTo>
                    <a:pt x="199070" y="14837"/>
                  </a:lnTo>
                  <a:lnTo>
                    <a:pt x="243863" y="3809"/>
                  </a:lnTo>
                  <a:lnTo>
                    <a:pt x="291083" y="0"/>
                  </a:lnTo>
                  <a:lnTo>
                    <a:pt x="338304" y="3809"/>
                  </a:lnTo>
                  <a:lnTo>
                    <a:pt x="383097" y="14837"/>
                  </a:lnTo>
                  <a:lnTo>
                    <a:pt x="424863" y="32486"/>
                  </a:lnTo>
                  <a:lnTo>
                    <a:pt x="463003" y="56156"/>
                  </a:lnTo>
                  <a:lnTo>
                    <a:pt x="496919" y="85248"/>
                  </a:lnTo>
                  <a:lnTo>
                    <a:pt x="526011" y="119164"/>
                  </a:lnTo>
                  <a:lnTo>
                    <a:pt x="549681" y="157304"/>
                  </a:lnTo>
                  <a:lnTo>
                    <a:pt x="567330" y="199070"/>
                  </a:lnTo>
                  <a:lnTo>
                    <a:pt x="578358" y="243863"/>
                  </a:lnTo>
                  <a:lnTo>
                    <a:pt x="582167" y="291084"/>
                  </a:lnTo>
                  <a:lnTo>
                    <a:pt x="578358" y="338304"/>
                  </a:lnTo>
                  <a:lnTo>
                    <a:pt x="567330" y="383097"/>
                  </a:lnTo>
                  <a:lnTo>
                    <a:pt x="549681" y="424863"/>
                  </a:lnTo>
                  <a:lnTo>
                    <a:pt x="526011" y="463003"/>
                  </a:lnTo>
                  <a:lnTo>
                    <a:pt x="496919" y="496919"/>
                  </a:lnTo>
                  <a:lnTo>
                    <a:pt x="463003" y="526011"/>
                  </a:lnTo>
                  <a:lnTo>
                    <a:pt x="424863" y="549681"/>
                  </a:lnTo>
                  <a:lnTo>
                    <a:pt x="383097" y="567330"/>
                  </a:lnTo>
                  <a:lnTo>
                    <a:pt x="338304" y="578358"/>
                  </a:lnTo>
                  <a:lnTo>
                    <a:pt x="291083" y="582167"/>
                  </a:lnTo>
                  <a:lnTo>
                    <a:pt x="243863" y="578358"/>
                  </a:lnTo>
                  <a:lnTo>
                    <a:pt x="199070" y="567330"/>
                  </a:lnTo>
                  <a:lnTo>
                    <a:pt x="157304" y="549681"/>
                  </a:lnTo>
                  <a:lnTo>
                    <a:pt x="119164" y="526011"/>
                  </a:lnTo>
                  <a:lnTo>
                    <a:pt x="85248" y="496919"/>
                  </a:lnTo>
                  <a:lnTo>
                    <a:pt x="56156" y="463003"/>
                  </a:lnTo>
                  <a:lnTo>
                    <a:pt x="32486" y="424863"/>
                  </a:lnTo>
                  <a:lnTo>
                    <a:pt x="14837" y="383097"/>
                  </a:lnTo>
                  <a:lnTo>
                    <a:pt x="3809" y="338304"/>
                  </a:lnTo>
                  <a:lnTo>
                    <a:pt x="0" y="29108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12393" y="2251024"/>
            <a:ext cx="7112634" cy="298577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 marR="5080" algn="just">
              <a:lnSpc>
                <a:spcPct val="87900"/>
              </a:lnSpc>
              <a:spcBef>
                <a:spcPts val="720"/>
              </a:spcBef>
            </a:pPr>
            <a:r>
              <a:rPr sz="4300" spc="-5" dirty="0">
                <a:latin typeface="Cambria"/>
                <a:cs typeface="Cambria"/>
              </a:rPr>
              <a:t>The</a:t>
            </a:r>
            <a:r>
              <a:rPr sz="4300" dirty="0">
                <a:latin typeface="Cambria"/>
                <a:cs typeface="Cambria"/>
              </a:rPr>
              <a:t> </a:t>
            </a:r>
            <a:r>
              <a:rPr sz="4300" spc="5" dirty="0">
                <a:latin typeface="Cambria"/>
                <a:cs typeface="Cambria"/>
              </a:rPr>
              <a:t>subject,</a:t>
            </a:r>
            <a:r>
              <a:rPr sz="4300" spc="10" dirty="0">
                <a:latin typeface="Cambria"/>
                <a:cs typeface="Cambria"/>
              </a:rPr>
              <a:t> </a:t>
            </a:r>
            <a:r>
              <a:rPr sz="4300" spc="-5" dirty="0">
                <a:latin typeface="Cambria"/>
                <a:cs typeface="Cambria"/>
              </a:rPr>
              <a:t>a</a:t>
            </a:r>
            <a:r>
              <a:rPr sz="4300" dirty="0">
                <a:latin typeface="Cambria"/>
                <a:cs typeface="Cambria"/>
              </a:rPr>
              <a:t> </a:t>
            </a:r>
            <a:r>
              <a:rPr sz="4300" spc="-5" dirty="0">
                <a:latin typeface="Cambria"/>
                <a:cs typeface="Cambria"/>
              </a:rPr>
              <a:t>noun,</a:t>
            </a:r>
            <a:r>
              <a:rPr sz="4300" dirty="0">
                <a:latin typeface="Cambria"/>
                <a:cs typeface="Cambria"/>
              </a:rPr>
              <a:t> </a:t>
            </a:r>
            <a:r>
              <a:rPr sz="4300" spc="-10" dirty="0">
                <a:latin typeface="Cambria"/>
                <a:cs typeface="Cambria"/>
              </a:rPr>
              <a:t>is</a:t>
            </a:r>
            <a:r>
              <a:rPr sz="4300" spc="-5" dirty="0">
                <a:latin typeface="Cambria"/>
                <a:cs typeface="Cambria"/>
              </a:rPr>
              <a:t> </a:t>
            </a:r>
            <a:r>
              <a:rPr sz="4300" spc="-10" dirty="0">
                <a:latin typeface="Cambria"/>
                <a:cs typeface="Cambria"/>
              </a:rPr>
              <a:t>the </a:t>
            </a:r>
            <a:r>
              <a:rPr sz="4300" spc="-5" dirty="0">
                <a:latin typeface="Cambria"/>
                <a:cs typeface="Cambria"/>
              </a:rPr>
              <a:t> </a:t>
            </a:r>
            <a:r>
              <a:rPr sz="4300" dirty="0">
                <a:latin typeface="Cambria"/>
                <a:cs typeface="Cambria"/>
              </a:rPr>
              <a:t>patient, </a:t>
            </a:r>
            <a:r>
              <a:rPr sz="4300" spc="-35" dirty="0">
                <a:latin typeface="Cambria"/>
                <a:cs typeface="Cambria"/>
              </a:rPr>
              <a:t>any </a:t>
            </a:r>
            <a:r>
              <a:rPr sz="4300" spc="-10" dirty="0">
                <a:latin typeface="Cambria"/>
                <a:cs typeface="Cambria"/>
              </a:rPr>
              <a:t>part </a:t>
            </a:r>
            <a:r>
              <a:rPr sz="4300" spc="-5" dirty="0">
                <a:latin typeface="Cambria"/>
                <a:cs typeface="Cambria"/>
              </a:rPr>
              <a:t>of </a:t>
            </a:r>
            <a:r>
              <a:rPr sz="4300" spc="-10" dirty="0">
                <a:latin typeface="Cambria"/>
                <a:cs typeface="Cambria"/>
              </a:rPr>
              <a:t>the </a:t>
            </a:r>
            <a:r>
              <a:rPr sz="4300" spc="-5" dirty="0">
                <a:latin typeface="Cambria"/>
                <a:cs typeface="Cambria"/>
              </a:rPr>
              <a:t>patient </a:t>
            </a:r>
            <a:r>
              <a:rPr sz="4300" spc="-935" dirty="0">
                <a:latin typeface="Cambria"/>
                <a:cs typeface="Cambria"/>
              </a:rPr>
              <a:t> </a:t>
            </a:r>
            <a:r>
              <a:rPr sz="4300" spc="-5" dirty="0">
                <a:latin typeface="Cambria"/>
                <a:cs typeface="Cambria"/>
              </a:rPr>
              <a:t>or</a:t>
            </a:r>
            <a:r>
              <a:rPr sz="4300" dirty="0">
                <a:latin typeface="Cambria"/>
                <a:cs typeface="Cambria"/>
              </a:rPr>
              <a:t> </a:t>
            </a:r>
            <a:r>
              <a:rPr sz="4300" spc="-5" dirty="0">
                <a:latin typeface="Cambria"/>
                <a:cs typeface="Cambria"/>
              </a:rPr>
              <a:t>some</a:t>
            </a:r>
            <a:r>
              <a:rPr sz="4300" dirty="0">
                <a:latin typeface="Cambria"/>
                <a:cs typeface="Cambria"/>
              </a:rPr>
              <a:t> </a:t>
            </a:r>
            <a:r>
              <a:rPr sz="4300" spc="-10" dirty="0">
                <a:latin typeface="Cambria"/>
                <a:cs typeface="Cambria"/>
              </a:rPr>
              <a:t>attribute</a:t>
            </a:r>
            <a:r>
              <a:rPr sz="4300" spc="-5" dirty="0">
                <a:latin typeface="Cambria"/>
                <a:cs typeface="Cambria"/>
              </a:rPr>
              <a:t> of</a:t>
            </a:r>
            <a:r>
              <a:rPr sz="4300" dirty="0">
                <a:latin typeface="Cambria"/>
                <a:cs typeface="Cambria"/>
              </a:rPr>
              <a:t> </a:t>
            </a:r>
            <a:r>
              <a:rPr sz="4300" spc="-10" dirty="0">
                <a:latin typeface="Cambria"/>
                <a:cs typeface="Cambria"/>
              </a:rPr>
              <a:t>the </a:t>
            </a:r>
            <a:r>
              <a:rPr sz="4300" spc="-5" dirty="0">
                <a:latin typeface="Cambria"/>
                <a:cs typeface="Cambria"/>
              </a:rPr>
              <a:t> patient</a:t>
            </a:r>
            <a:r>
              <a:rPr sz="4300" dirty="0">
                <a:latin typeface="Cambria"/>
                <a:cs typeface="Cambria"/>
              </a:rPr>
              <a:t> </a:t>
            </a:r>
            <a:r>
              <a:rPr sz="4300" spc="-5" dirty="0">
                <a:latin typeface="Cambria"/>
                <a:cs typeface="Cambria"/>
              </a:rPr>
              <a:t>such</a:t>
            </a:r>
            <a:r>
              <a:rPr sz="4300" dirty="0">
                <a:latin typeface="Cambria"/>
                <a:cs typeface="Cambria"/>
              </a:rPr>
              <a:t> </a:t>
            </a:r>
            <a:r>
              <a:rPr sz="4300" spc="-5" dirty="0">
                <a:latin typeface="Cambria"/>
                <a:cs typeface="Cambria"/>
              </a:rPr>
              <a:t>as</a:t>
            </a:r>
            <a:r>
              <a:rPr sz="4300" dirty="0">
                <a:latin typeface="Cambria"/>
                <a:cs typeface="Cambria"/>
              </a:rPr>
              <a:t> </a:t>
            </a:r>
            <a:r>
              <a:rPr sz="4300" spc="-10" dirty="0">
                <a:latin typeface="Cambria"/>
                <a:cs typeface="Cambria"/>
              </a:rPr>
              <a:t>the</a:t>
            </a:r>
            <a:r>
              <a:rPr sz="4300" spc="-5" dirty="0">
                <a:latin typeface="Cambria"/>
                <a:cs typeface="Cambria"/>
              </a:rPr>
              <a:t> </a:t>
            </a:r>
            <a:r>
              <a:rPr sz="4300" spc="-10" dirty="0">
                <a:latin typeface="Cambria"/>
                <a:cs typeface="Cambria"/>
              </a:rPr>
              <a:t>patient’s </a:t>
            </a:r>
            <a:r>
              <a:rPr sz="4300" spc="-5" dirty="0">
                <a:latin typeface="Cambria"/>
                <a:cs typeface="Cambria"/>
              </a:rPr>
              <a:t> </a:t>
            </a:r>
            <a:r>
              <a:rPr sz="4300" spc="-10" dirty="0">
                <a:latin typeface="Cambria"/>
                <a:cs typeface="Cambria"/>
              </a:rPr>
              <a:t>pulse</a:t>
            </a:r>
            <a:r>
              <a:rPr sz="4300" spc="5" dirty="0">
                <a:latin typeface="Cambria"/>
                <a:cs typeface="Cambria"/>
              </a:rPr>
              <a:t> </a:t>
            </a:r>
            <a:r>
              <a:rPr sz="4300" spc="-5" dirty="0">
                <a:latin typeface="Cambria"/>
                <a:cs typeface="Cambria"/>
              </a:rPr>
              <a:t>or</a:t>
            </a:r>
            <a:r>
              <a:rPr sz="4300" dirty="0">
                <a:latin typeface="Cambria"/>
                <a:cs typeface="Cambria"/>
              </a:rPr>
              <a:t> </a:t>
            </a:r>
            <a:r>
              <a:rPr sz="4300" spc="-10" dirty="0">
                <a:latin typeface="Cambria"/>
                <a:cs typeface="Cambria"/>
              </a:rPr>
              <a:t>urinary</a:t>
            </a:r>
            <a:r>
              <a:rPr sz="4300" spc="25" dirty="0">
                <a:latin typeface="Cambria"/>
                <a:cs typeface="Cambria"/>
              </a:rPr>
              <a:t> </a:t>
            </a:r>
            <a:r>
              <a:rPr sz="4300" spc="-5" dirty="0">
                <a:latin typeface="Cambria"/>
                <a:cs typeface="Cambria"/>
              </a:rPr>
              <a:t>output</a:t>
            </a:r>
            <a:endParaRPr sz="4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31769" y="685673"/>
            <a:ext cx="1904364" cy="842644"/>
            <a:chOff x="3231769" y="685673"/>
            <a:chExt cx="1904364" cy="84264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15518" y="1187196"/>
              <a:ext cx="1820361" cy="34073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6341" y="690245"/>
              <a:ext cx="1883029" cy="5105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2763" y="951738"/>
              <a:ext cx="166116" cy="2075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2763" y="729234"/>
              <a:ext cx="160147" cy="1880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38319" y="729234"/>
              <a:ext cx="145669" cy="21678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36341" y="690245"/>
              <a:ext cx="1883410" cy="510540"/>
            </a:xfrm>
            <a:custGeom>
              <a:avLst/>
              <a:gdLst/>
              <a:ahLst/>
              <a:cxnLst/>
              <a:rect l="l" t="t" r="r" b="b"/>
              <a:pathLst>
                <a:path w="1883410" h="510540">
                  <a:moveTo>
                    <a:pt x="1455800" y="0"/>
                  </a:moveTo>
                  <a:lnTo>
                    <a:pt x="1699513" y="0"/>
                  </a:lnTo>
                  <a:lnTo>
                    <a:pt x="1719419" y="261"/>
                  </a:lnTo>
                  <a:lnTo>
                    <a:pt x="1767585" y="4190"/>
                  </a:lnTo>
                  <a:lnTo>
                    <a:pt x="1814859" y="17139"/>
                  </a:lnTo>
                  <a:lnTo>
                    <a:pt x="1848850" y="38385"/>
                  </a:lnTo>
                  <a:lnTo>
                    <a:pt x="1870047" y="70354"/>
                  </a:lnTo>
                  <a:lnTo>
                    <a:pt x="1877441" y="112394"/>
                  </a:lnTo>
                  <a:lnTo>
                    <a:pt x="1871108" y="151852"/>
                  </a:lnTo>
                  <a:lnTo>
                    <a:pt x="1852120" y="186023"/>
                  </a:lnTo>
                  <a:lnTo>
                    <a:pt x="1820487" y="214907"/>
                  </a:lnTo>
                  <a:lnTo>
                    <a:pt x="1776221" y="238505"/>
                  </a:lnTo>
                  <a:lnTo>
                    <a:pt x="1776221" y="241934"/>
                  </a:lnTo>
                  <a:lnTo>
                    <a:pt x="1822100" y="261953"/>
                  </a:lnTo>
                  <a:lnTo>
                    <a:pt x="1855596" y="289305"/>
                  </a:lnTo>
                  <a:lnTo>
                    <a:pt x="1876170" y="323500"/>
                  </a:lnTo>
                  <a:lnTo>
                    <a:pt x="1883029" y="363981"/>
                  </a:lnTo>
                  <a:lnTo>
                    <a:pt x="1882243" y="381958"/>
                  </a:lnTo>
                  <a:lnTo>
                    <a:pt x="1870456" y="428625"/>
                  </a:lnTo>
                  <a:lnTo>
                    <a:pt x="1844488" y="464433"/>
                  </a:lnTo>
                  <a:lnTo>
                    <a:pt x="1804876" y="489172"/>
                  </a:lnTo>
                  <a:lnTo>
                    <a:pt x="1754258" y="503338"/>
                  </a:lnTo>
                  <a:lnTo>
                    <a:pt x="1710443" y="507478"/>
                  </a:lnTo>
                  <a:lnTo>
                    <a:pt x="1685035" y="508000"/>
                  </a:lnTo>
                  <a:lnTo>
                    <a:pt x="1455800" y="508000"/>
                  </a:lnTo>
                  <a:lnTo>
                    <a:pt x="1455800" y="483362"/>
                  </a:lnTo>
                  <a:lnTo>
                    <a:pt x="1465071" y="480949"/>
                  </a:lnTo>
                  <a:lnTo>
                    <a:pt x="1472310" y="478281"/>
                  </a:lnTo>
                  <a:lnTo>
                    <a:pt x="1477645" y="475360"/>
                  </a:lnTo>
                  <a:lnTo>
                    <a:pt x="1482979" y="472566"/>
                  </a:lnTo>
                  <a:lnTo>
                    <a:pt x="1486916" y="468502"/>
                  </a:lnTo>
                  <a:lnTo>
                    <a:pt x="1489456" y="463422"/>
                  </a:lnTo>
                  <a:lnTo>
                    <a:pt x="1492122" y="458342"/>
                  </a:lnTo>
                  <a:lnTo>
                    <a:pt x="1493773" y="451992"/>
                  </a:lnTo>
                  <a:lnTo>
                    <a:pt x="1495679" y="414527"/>
                  </a:lnTo>
                  <a:lnTo>
                    <a:pt x="1495679" y="93852"/>
                  </a:lnTo>
                  <a:lnTo>
                    <a:pt x="1495609" y="85445"/>
                  </a:lnTo>
                  <a:lnTo>
                    <a:pt x="1495409" y="77739"/>
                  </a:lnTo>
                  <a:lnTo>
                    <a:pt x="1495089" y="70725"/>
                  </a:lnTo>
                  <a:lnTo>
                    <a:pt x="1494662" y="64388"/>
                  </a:lnTo>
                  <a:lnTo>
                    <a:pt x="1494155" y="56514"/>
                  </a:lnTo>
                  <a:lnTo>
                    <a:pt x="1492504" y="50037"/>
                  </a:lnTo>
                  <a:lnTo>
                    <a:pt x="1489836" y="45084"/>
                  </a:lnTo>
                  <a:lnTo>
                    <a:pt x="1487296" y="40131"/>
                  </a:lnTo>
                  <a:lnTo>
                    <a:pt x="1483359" y="36067"/>
                  </a:lnTo>
                  <a:lnTo>
                    <a:pt x="1478025" y="33019"/>
                  </a:lnTo>
                  <a:lnTo>
                    <a:pt x="1472692" y="29844"/>
                  </a:lnTo>
                  <a:lnTo>
                    <a:pt x="1465198" y="27050"/>
                  </a:lnTo>
                  <a:lnTo>
                    <a:pt x="1455800" y="24637"/>
                  </a:lnTo>
                  <a:lnTo>
                    <a:pt x="1455800" y="0"/>
                  </a:lnTo>
                  <a:close/>
                </a:path>
                <a:path w="1883410" h="510540">
                  <a:moveTo>
                    <a:pt x="951357" y="0"/>
                  </a:moveTo>
                  <a:lnTo>
                    <a:pt x="1168272" y="0"/>
                  </a:lnTo>
                  <a:lnTo>
                    <a:pt x="1189442" y="400"/>
                  </a:lnTo>
                  <a:lnTo>
                    <a:pt x="1242948" y="6222"/>
                  </a:lnTo>
                  <a:lnTo>
                    <a:pt x="1284668" y="19063"/>
                  </a:lnTo>
                  <a:lnTo>
                    <a:pt x="1322333" y="43610"/>
                  </a:lnTo>
                  <a:lnTo>
                    <a:pt x="1346009" y="77845"/>
                  </a:lnTo>
                  <a:lnTo>
                    <a:pt x="1356903" y="123479"/>
                  </a:lnTo>
                  <a:lnTo>
                    <a:pt x="1357375" y="137032"/>
                  </a:lnTo>
                  <a:lnTo>
                    <a:pt x="1356566" y="154582"/>
                  </a:lnTo>
                  <a:lnTo>
                    <a:pt x="1344421" y="199516"/>
                  </a:lnTo>
                  <a:lnTo>
                    <a:pt x="1320186" y="233628"/>
                  </a:lnTo>
                  <a:lnTo>
                    <a:pt x="1284462" y="259603"/>
                  </a:lnTo>
                  <a:lnTo>
                    <a:pt x="1251711" y="275335"/>
                  </a:lnTo>
                  <a:lnTo>
                    <a:pt x="1251711" y="279145"/>
                  </a:lnTo>
                  <a:lnTo>
                    <a:pt x="1287609" y="301470"/>
                  </a:lnTo>
                  <a:lnTo>
                    <a:pt x="1314402" y="333486"/>
                  </a:lnTo>
                  <a:lnTo>
                    <a:pt x="1353184" y="411988"/>
                  </a:lnTo>
                  <a:lnTo>
                    <a:pt x="1360993" y="427819"/>
                  </a:lnTo>
                  <a:lnTo>
                    <a:pt x="1384299" y="462788"/>
                  </a:lnTo>
                  <a:lnTo>
                    <a:pt x="1421003" y="483362"/>
                  </a:lnTo>
                  <a:lnTo>
                    <a:pt x="1421003" y="508000"/>
                  </a:lnTo>
                  <a:lnTo>
                    <a:pt x="1277746" y="508000"/>
                  </a:lnTo>
                  <a:lnTo>
                    <a:pt x="1266555" y="491255"/>
                  </a:lnTo>
                  <a:lnTo>
                    <a:pt x="1254696" y="470915"/>
                  </a:lnTo>
                  <a:lnTo>
                    <a:pt x="1242171" y="446956"/>
                  </a:lnTo>
                  <a:lnTo>
                    <a:pt x="1228979" y="419353"/>
                  </a:lnTo>
                  <a:lnTo>
                    <a:pt x="1199895" y="355726"/>
                  </a:lnTo>
                  <a:lnTo>
                    <a:pt x="1193635" y="342634"/>
                  </a:lnTo>
                  <a:lnTo>
                    <a:pt x="1171447" y="307593"/>
                  </a:lnTo>
                  <a:lnTo>
                    <a:pt x="1128141" y="294766"/>
                  </a:lnTo>
                  <a:lnTo>
                    <a:pt x="1106550" y="294766"/>
                  </a:lnTo>
                  <a:lnTo>
                    <a:pt x="1106550" y="414527"/>
                  </a:lnTo>
                  <a:lnTo>
                    <a:pt x="1106715" y="427462"/>
                  </a:lnTo>
                  <a:lnTo>
                    <a:pt x="1114170" y="466978"/>
                  </a:lnTo>
                  <a:lnTo>
                    <a:pt x="1146683" y="483362"/>
                  </a:lnTo>
                  <a:lnTo>
                    <a:pt x="1146683" y="508000"/>
                  </a:lnTo>
                  <a:lnTo>
                    <a:pt x="951357" y="508000"/>
                  </a:lnTo>
                  <a:lnTo>
                    <a:pt x="951357" y="483362"/>
                  </a:lnTo>
                  <a:lnTo>
                    <a:pt x="960628" y="480949"/>
                  </a:lnTo>
                  <a:lnTo>
                    <a:pt x="967867" y="478281"/>
                  </a:lnTo>
                  <a:lnTo>
                    <a:pt x="973200" y="475360"/>
                  </a:lnTo>
                  <a:lnTo>
                    <a:pt x="978534" y="472566"/>
                  </a:lnTo>
                  <a:lnTo>
                    <a:pt x="982471" y="468502"/>
                  </a:lnTo>
                  <a:lnTo>
                    <a:pt x="985011" y="463422"/>
                  </a:lnTo>
                  <a:lnTo>
                    <a:pt x="987679" y="458342"/>
                  </a:lnTo>
                  <a:lnTo>
                    <a:pt x="989330" y="451992"/>
                  </a:lnTo>
                  <a:lnTo>
                    <a:pt x="991234" y="414527"/>
                  </a:lnTo>
                  <a:lnTo>
                    <a:pt x="991234" y="93852"/>
                  </a:lnTo>
                  <a:lnTo>
                    <a:pt x="991165" y="85445"/>
                  </a:lnTo>
                  <a:lnTo>
                    <a:pt x="990965" y="77739"/>
                  </a:lnTo>
                  <a:lnTo>
                    <a:pt x="990645" y="70725"/>
                  </a:lnTo>
                  <a:lnTo>
                    <a:pt x="990219" y="64388"/>
                  </a:lnTo>
                  <a:lnTo>
                    <a:pt x="989710" y="56514"/>
                  </a:lnTo>
                  <a:lnTo>
                    <a:pt x="988059" y="50037"/>
                  </a:lnTo>
                  <a:lnTo>
                    <a:pt x="985393" y="45084"/>
                  </a:lnTo>
                  <a:lnTo>
                    <a:pt x="982853" y="40131"/>
                  </a:lnTo>
                  <a:lnTo>
                    <a:pt x="978916" y="36067"/>
                  </a:lnTo>
                  <a:lnTo>
                    <a:pt x="973582" y="33019"/>
                  </a:lnTo>
                  <a:lnTo>
                    <a:pt x="968247" y="29844"/>
                  </a:lnTo>
                  <a:lnTo>
                    <a:pt x="960755" y="27050"/>
                  </a:lnTo>
                  <a:lnTo>
                    <a:pt x="951357" y="24637"/>
                  </a:lnTo>
                  <a:lnTo>
                    <a:pt x="951357" y="0"/>
                  </a:lnTo>
                  <a:close/>
                </a:path>
                <a:path w="1883410" h="510540">
                  <a:moveTo>
                    <a:pt x="510920" y="0"/>
                  </a:moveTo>
                  <a:lnTo>
                    <a:pt x="879982" y="0"/>
                  </a:lnTo>
                  <a:lnTo>
                    <a:pt x="879982" y="118363"/>
                  </a:lnTo>
                  <a:lnTo>
                    <a:pt x="829056" y="118363"/>
                  </a:lnTo>
                  <a:lnTo>
                    <a:pt x="823176" y="102151"/>
                  </a:lnTo>
                  <a:lnTo>
                    <a:pt x="817737" y="88773"/>
                  </a:lnTo>
                  <a:lnTo>
                    <a:pt x="793494" y="54752"/>
                  </a:lnTo>
                  <a:lnTo>
                    <a:pt x="747268" y="43560"/>
                  </a:lnTo>
                  <a:lnTo>
                    <a:pt x="666114" y="43560"/>
                  </a:lnTo>
                  <a:lnTo>
                    <a:pt x="666114" y="222250"/>
                  </a:lnTo>
                  <a:lnTo>
                    <a:pt x="715263" y="222250"/>
                  </a:lnTo>
                  <a:lnTo>
                    <a:pt x="752220" y="209295"/>
                  </a:lnTo>
                  <a:lnTo>
                    <a:pt x="768095" y="168655"/>
                  </a:lnTo>
                  <a:lnTo>
                    <a:pt x="810132" y="168655"/>
                  </a:lnTo>
                  <a:lnTo>
                    <a:pt x="810132" y="319658"/>
                  </a:lnTo>
                  <a:lnTo>
                    <a:pt x="768095" y="319658"/>
                  </a:lnTo>
                  <a:lnTo>
                    <a:pt x="765379" y="309518"/>
                  </a:lnTo>
                  <a:lnTo>
                    <a:pt x="762555" y="300640"/>
                  </a:lnTo>
                  <a:lnTo>
                    <a:pt x="736498" y="268416"/>
                  </a:lnTo>
                  <a:lnTo>
                    <a:pt x="715263" y="265683"/>
                  </a:lnTo>
                  <a:lnTo>
                    <a:pt x="666114" y="265683"/>
                  </a:lnTo>
                  <a:lnTo>
                    <a:pt x="666114" y="464438"/>
                  </a:lnTo>
                  <a:lnTo>
                    <a:pt x="746886" y="464438"/>
                  </a:lnTo>
                  <a:lnTo>
                    <a:pt x="755522" y="464438"/>
                  </a:lnTo>
                  <a:lnTo>
                    <a:pt x="784732" y="456945"/>
                  </a:lnTo>
                  <a:lnTo>
                    <a:pt x="789558" y="454278"/>
                  </a:lnTo>
                  <a:lnTo>
                    <a:pt x="794004" y="450468"/>
                  </a:lnTo>
                  <a:lnTo>
                    <a:pt x="798321" y="445769"/>
                  </a:lnTo>
                  <a:lnTo>
                    <a:pt x="802767" y="441070"/>
                  </a:lnTo>
                  <a:lnTo>
                    <a:pt x="806576" y="435990"/>
                  </a:lnTo>
                  <a:lnTo>
                    <a:pt x="809879" y="430529"/>
                  </a:lnTo>
                  <a:lnTo>
                    <a:pt x="813307" y="425068"/>
                  </a:lnTo>
                  <a:lnTo>
                    <a:pt x="829476" y="383204"/>
                  </a:lnTo>
                  <a:lnTo>
                    <a:pt x="832738" y="372109"/>
                  </a:lnTo>
                  <a:lnTo>
                    <a:pt x="883793" y="372109"/>
                  </a:lnTo>
                  <a:lnTo>
                    <a:pt x="876681" y="508000"/>
                  </a:lnTo>
                  <a:lnTo>
                    <a:pt x="510920" y="508000"/>
                  </a:lnTo>
                  <a:lnTo>
                    <a:pt x="510920" y="483362"/>
                  </a:lnTo>
                  <a:lnTo>
                    <a:pt x="520192" y="480949"/>
                  </a:lnTo>
                  <a:lnTo>
                    <a:pt x="527431" y="478281"/>
                  </a:lnTo>
                  <a:lnTo>
                    <a:pt x="532764" y="475360"/>
                  </a:lnTo>
                  <a:lnTo>
                    <a:pt x="538098" y="472566"/>
                  </a:lnTo>
                  <a:lnTo>
                    <a:pt x="542035" y="468502"/>
                  </a:lnTo>
                  <a:lnTo>
                    <a:pt x="544575" y="463422"/>
                  </a:lnTo>
                  <a:lnTo>
                    <a:pt x="547243" y="458342"/>
                  </a:lnTo>
                  <a:lnTo>
                    <a:pt x="548894" y="451992"/>
                  </a:lnTo>
                  <a:lnTo>
                    <a:pt x="550798" y="414527"/>
                  </a:lnTo>
                  <a:lnTo>
                    <a:pt x="550798" y="93852"/>
                  </a:lnTo>
                  <a:lnTo>
                    <a:pt x="550729" y="85445"/>
                  </a:lnTo>
                  <a:lnTo>
                    <a:pt x="550529" y="77739"/>
                  </a:lnTo>
                  <a:lnTo>
                    <a:pt x="550209" y="70725"/>
                  </a:lnTo>
                  <a:lnTo>
                    <a:pt x="549782" y="64388"/>
                  </a:lnTo>
                  <a:lnTo>
                    <a:pt x="549274" y="56514"/>
                  </a:lnTo>
                  <a:lnTo>
                    <a:pt x="547623" y="50037"/>
                  </a:lnTo>
                  <a:lnTo>
                    <a:pt x="544957" y="45084"/>
                  </a:lnTo>
                  <a:lnTo>
                    <a:pt x="542417" y="40131"/>
                  </a:lnTo>
                  <a:lnTo>
                    <a:pt x="538480" y="36067"/>
                  </a:lnTo>
                  <a:lnTo>
                    <a:pt x="533145" y="33019"/>
                  </a:lnTo>
                  <a:lnTo>
                    <a:pt x="527811" y="29844"/>
                  </a:lnTo>
                  <a:lnTo>
                    <a:pt x="520319" y="27050"/>
                  </a:lnTo>
                  <a:lnTo>
                    <a:pt x="510920" y="24637"/>
                  </a:lnTo>
                  <a:lnTo>
                    <a:pt x="510920" y="0"/>
                  </a:lnTo>
                  <a:close/>
                </a:path>
                <a:path w="1883410" h="510540">
                  <a:moveTo>
                    <a:pt x="0" y="0"/>
                  </a:moveTo>
                  <a:lnTo>
                    <a:pt x="205739" y="0"/>
                  </a:lnTo>
                  <a:lnTo>
                    <a:pt x="205739" y="24637"/>
                  </a:lnTo>
                  <a:lnTo>
                    <a:pt x="196665" y="26163"/>
                  </a:lnTo>
                  <a:lnTo>
                    <a:pt x="188864" y="28463"/>
                  </a:lnTo>
                  <a:lnTo>
                    <a:pt x="167767" y="59562"/>
                  </a:lnTo>
                  <a:lnTo>
                    <a:pt x="167767" y="67817"/>
                  </a:lnTo>
                  <a:lnTo>
                    <a:pt x="176087" y="109051"/>
                  </a:lnTo>
                  <a:lnTo>
                    <a:pt x="252983" y="388112"/>
                  </a:lnTo>
                  <a:lnTo>
                    <a:pt x="344805" y="122046"/>
                  </a:lnTo>
                  <a:lnTo>
                    <a:pt x="347495" y="114355"/>
                  </a:lnTo>
                  <a:lnTo>
                    <a:pt x="356550" y="71225"/>
                  </a:lnTo>
                  <a:lnTo>
                    <a:pt x="356743" y="63626"/>
                  </a:lnTo>
                  <a:lnTo>
                    <a:pt x="356147" y="55102"/>
                  </a:lnTo>
                  <a:lnTo>
                    <a:pt x="327269" y="25902"/>
                  </a:lnTo>
                  <a:lnTo>
                    <a:pt x="318007" y="24637"/>
                  </a:lnTo>
                  <a:lnTo>
                    <a:pt x="318007" y="0"/>
                  </a:lnTo>
                  <a:lnTo>
                    <a:pt x="478408" y="0"/>
                  </a:lnTo>
                  <a:lnTo>
                    <a:pt x="478408" y="24637"/>
                  </a:lnTo>
                  <a:lnTo>
                    <a:pt x="471622" y="26048"/>
                  </a:lnTo>
                  <a:lnTo>
                    <a:pt x="465359" y="28019"/>
                  </a:lnTo>
                  <a:lnTo>
                    <a:pt x="436625" y="53466"/>
                  </a:lnTo>
                  <a:lnTo>
                    <a:pt x="417830" y="95250"/>
                  </a:lnTo>
                  <a:lnTo>
                    <a:pt x="261873" y="510539"/>
                  </a:lnTo>
                  <a:lnTo>
                    <a:pt x="175894" y="510539"/>
                  </a:lnTo>
                  <a:lnTo>
                    <a:pt x="53085" y="93852"/>
                  </a:lnTo>
                  <a:lnTo>
                    <a:pt x="39369" y="54228"/>
                  </a:lnTo>
                  <a:lnTo>
                    <a:pt x="7550" y="26517"/>
                  </a:lnTo>
                  <a:lnTo>
                    <a:pt x="0" y="24637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35940" y="1620977"/>
            <a:ext cx="7311390" cy="2297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6985" indent="-2743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5" dirty="0">
                <a:latin typeface="Cambria"/>
                <a:cs typeface="Cambria"/>
              </a:rPr>
              <a:t>It</a:t>
            </a:r>
            <a:r>
              <a:rPr sz="3600" spc="22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specifies</a:t>
            </a:r>
            <a:r>
              <a:rPr sz="3600" spc="22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an</a:t>
            </a:r>
            <a:r>
              <a:rPr sz="3600" spc="22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action</a:t>
            </a:r>
            <a:r>
              <a:rPr sz="3600" spc="22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of</a:t>
            </a:r>
            <a:r>
              <a:rPr sz="3600" spc="22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</a:t>
            </a:r>
            <a:r>
              <a:rPr sz="3600" spc="22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client</a:t>
            </a:r>
            <a:r>
              <a:rPr sz="3600" spc="22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is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to </a:t>
            </a:r>
            <a:r>
              <a:rPr sz="3600" spc="-10" dirty="0">
                <a:latin typeface="Cambria"/>
                <a:cs typeface="Cambria"/>
              </a:rPr>
              <a:t>perform</a:t>
            </a:r>
            <a:endParaRPr sz="36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2698115" algn="l"/>
                <a:tab pos="4217670" algn="l"/>
                <a:tab pos="5314950" algn="l"/>
                <a:tab pos="6866890" algn="l"/>
              </a:tabLst>
            </a:pPr>
            <a:r>
              <a:rPr sz="3600" b="1" dirty="0">
                <a:latin typeface="Cambria"/>
                <a:cs typeface="Cambria"/>
              </a:rPr>
              <a:t>E</a:t>
            </a:r>
            <a:r>
              <a:rPr sz="3600" b="1" spc="-45" dirty="0">
                <a:latin typeface="Cambria"/>
                <a:cs typeface="Cambria"/>
              </a:rPr>
              <a:t>x</a:t>
            </a:r>
            <a:r>
              <a:rPr sz="3600" b="1" spc="-5" dirty="0">
                <a:latin typeface="Cambria"/>
                <a:cs typeface="Cambria"/>
              </a:rPr>
              <a:t>am</a:t>
            </a:r>
            <a:r>
              <a:rPr sz="3600" b="1" spc="-15" dirty="0">
                <a:latin typeface="Cambria"/>
                <a:cs typeface="Cambria"/>
              </a:rPr>
              <a:t>p</a:t>
            </a:r>
            <a:r>
              <a:rPr sz="3600" b="1" spc="-5" dirty="0">
                <a:latin typeface="Cambria"/>
                <a:cs typeface="Cambria"/>
              </a:rPr>
              <a:t>l</a:t>
            </a:r>
            <a:r>
              <a:rPr sz="3600" b="1" spc="-20" dirty="0">
                <a:latin typeface="Cambria"/>
                <a:cs typeface="Cambria"/>
              </a:rPr>
              <a:t>e</a:t>
            </a:r>
            <a:r>
              <a:rPr sz="3600" b="1" dirty="0">
                <a:latin typeface="Cambria"/>
                <a:cs typeface="Cambria"/>
              </a:rPr>
              <a:t>:	</a:t>
            </a:r>
            <a:r>
              <a:rPr sz="3600" spc="-5" dirty="0">
                <a:latin typeface="Cambria"/>
                <a:cs typeface="Cambria"/>
              </a:rPr>
              <a:t>W</a:t>
            </a:r>
            <a:r>
              <a:rPr sz="3600" spc="5" dirty="0">
                <a:latin typeface="Cambria"/>
                <a:cs typeface="Cambria"/>
              </a:rPr>
              <a:t>h</a:t>
            </a:r>
            <a:r>
              <a:rPr sz="3600" spc="-5" dirty="0">
                <a:latin typeface="Cambria"/>
                <a:cs typeface="Cambria"/>
              </a:rPr>
              <a:t>a</a:t>
            </a:r>
            <a:r>
              <a:rPr sz="3600" dirty="0">
                <a:latin typeface="Cambria"/>
                <a:cs typeface="Cambria"/>
              </a:rPr>
              <a:t>t	</a:t>
            </a:r>
            <a:r>
              <a:rPr sz="3600" spc="-5" dirty="0">
                <a:latin typeface="Cambria"/>
                <a:cs typeface="Cambria"/>
              </a:rPr>
              <a:t>th</a:t>
            </a:r>
            <a:r>
              <a:rPr sz="3600" dirty="0">
                <a:latin typeface="Cambria"/>
                <a:cs typeface="Cambria"/>
              </a:rPr>
              <a:t>e	cl</a:t>
            </a:r>
            <a:r>
              <a:rPr sz="3600" spc="-15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ent	</a:t>
            </a:r>
            <a:r>
              <a:rPr sz="3600" spc="-5" dirty="0">
                <a:latin typeface="Cambria"/>
                <a:cs typeface="Cambria"/>
              </a:rPr>
              <a:t>or  patient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is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to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do,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learn or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experience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940" y="3968877"/>
            <a:ext cx="282765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2030095" algn="l"/>
              </a:tabLst>
            </a:pPr>
            <a:r>
              <a:rPr sz="3600" spc="-240" dirty="0">
                <a:latin typeface="Cambria"/>
                <a:cs typeface="Cambria"/>
              </a:rPr>
              <a:t>V</a:t>
            </a:r>
            <a:r>
              <a:rPr sz="3600" dirty="0">
                <a:latin typeface="Cambria"/>
                <a:cs typeface="Cambria"/>
              </a:rPr>
              <a:t>e</a:t>
            </a:r>
            <a:r>
              <a:rPr sz="3600" spc="-20" dirty="0">
                <a:latin typeface="Cambria"/>
                <a:cs typeface="Cambria"/>
              </a:rPr>
              <a:t>r</a:t>
            </a:r>
            <a:r>
              <a:rPr sz="3600" dirty="0">
                <a:latin typeface="Cambria"/>
                <a:cs typeface="Cambria"/>
              </a:rPr>
              <a:t>b	</a:t>
            </a:r>
            <a:r>
              <a:rPr sz="3600" spc="-5" dirty="0">
                <a:latin typeface="Cambria"/>
                <a:cs typeface="Cambria"/>
              </a:rPr>
              <a:t>that  </a:t>
            </a:r>
            <a:r>
              <a:rPr sz="3600" spc="-15" dirty="0">
                <a:latin typeface="Cambria"/>
                <a:cs typeface="Cambria"/>
              </a:rPr>
              <a:t>observable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91610" y="3968877"/>
            <a:ext cx="43567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73100">
              <a:lnSpc>
                <a:spcPct val="100000"/>
              </a:lnSpc>
              <a:spcBef>
                <a:spcPts val="100"/>
              </a:spcBef>
              <a:tabLst>
                <a:tab pos="2478405" algn="l"/>
                <a:tab pos="2856230" algn="l"/>
                <a:tab pos="3921760" algn="l"/>
              </a:tabLst>
            </a:pPr>
            <a:r>
              <a:rPr sz="3600" dirty="0">
                <a:latin typeface="Cambria"/>
                <a:cs typeface="Cambria"/>
              </a:rPr>
              <a:t>d</a:t>
            </a:r>
            <a:r>
              <a:rPr sz="3600" spc="-25" dirty="0">
                <a:latin typeface="Cambria"/>
                <a:cs typeface="Cambria"/>
              </a:rPr>
              <a:t>e</a:t>
            </a:r>
            <a:r>
              <a:rPr sz="3600" spc="-5" dirty="0">
                <a:latin typeface="Cambria"/>
                <a:cs typeface="Cambria"/>
              </a:rPr>
              <a:t>no</a:t>
            </a:r>
            <a:r>
              <a:rPr sz="3600" spc="-40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e		di</a:t>
            </a:r>
            <a:r>
              <a:rPr sz="3600" spc="-65" dirty="0">
                <a:latin typeface="Cambria"/>
                <a:cs typeface="Cambria"/>
              </a:rPr>
              <a:t>r</a:t>
            </a:r>
            <a:r>
              <a:rPr sz="3600" dirty="0">
                <a:latin typeface="Cambria"/>
                <a:cs typeface="Cambria"/>
              </a:rPr>
              <a:t>ect</a:t>
            </a:r>
            <a:r>
              <a:rPr sz="3600" spc="-75" dirty="0">
                <a:latin typeface="Cambria"/>
                <a:cs typeface="Cambria"/>
              </a:rPr>
              <a:t>l</a:t>
            </a:r>
            <a:r>
              <a:rPr sz="3600" dirty="0">
                <a:latin typeface="Cambria"/>
                <a:cs typeface="Cambria"/>
              </a:rPr>
              <a:t>y  </a:t>
            </a:r>
            <a:r>
              <a:rPr sz="3600" spc="5" dirty="0">
                <a:latin typeface="Cambria"/>
                <a:cs typeface="Cambria"/>
              </a:rPr>
              <a:t>b</a:t>
            </a:r>
            <a:r>
              <a:rPr sz="3600" dirty="0">
                <a:latin typeface="Cambria"/>
                <a:cs typeface="Cambria"/>
              </a:rPr>
              <a:t>eh</a:t>
            </a:r>
            <a:r>
              <a:rPr sz="3600" spc="-75" dirty="0">
                <a:latin typeface="Cambria"/>
                <a:cs typeface="Cambria"/>
              </a:rPr>
              <a:t>a</a:t>
            </a:r>
            <a:r>
              <a:rPr sz="3600" dirty="0">
                <a:latin typeface="Cambria"/>
                <a:cs typeface="Cambria"/>
              </a:rPr>
              <a:t>vi</a:t>
            </a:r>
            <a:r>
              <a:rPr sz="3600" spc="-15" dirty="0">
                <a:latin typeface="Cambria"/>
                <a:cs typeface="Cambria"/>
              </a:rPr>
              <a:t>o</a:t>
            </a:r>
            <a:r>
              <a:rPr sz="3600" dirty="0">
                <a:latin typeface="Cambria"/>
                <a:cs typeface="Cambria"/>
              </a:rPr>
              <a:t>rs	such	</a:t>
            </a:r>
            <a:r>
              <a:rPr sz="3600" spc="-10" dirty="0">
                <a:latin typeface="Cambria"/>
                <a:cs typeface="Cambria"/>
              </a:rPr>
              <a:t>as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0259" y="5066538"/>
            <a:ext cx="62306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5" dirty="0">
                <a:latin typeface="Cambria"/>
                <a:cs typeface="Cambria"/>
              </a:rPr>
              <a:t>administer,</a:t>
            </a:r>
            <a:r>
              <a:rPr sz="3600" spc="1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demonstrate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&amp;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25" dirty="0">
                <a:latin typeface="Cambria"/>
                <a:cs typeface="Cambria"/>
              </a:rPr>
              <a:t>walk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2518" y="909319"/>
            <a:ext cx="6802755" cy="570230"/>
            <a:chOff x="792518" y="909319"/>
            <a:chExt cx="6802755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863" y="1257781"/>
              <a:ext cx="6802369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7090" y="913891"/>
              <a:ext cx="6793318" cy="3462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9686" y="1090421"/>
              <a:ext cx="113665" cy="1412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83487" y="982725"/>
              <a:ext cx="2852420" cy="139700"/>
            </a:xfrm>
            <a:custGeom>
              <a:avLst/>
              <a:gdLst/>
              <a:ahLst/>
              <a:cxnLst/>
              <a:rect l="l" t="t" r="r" b="b"/>
              <a:pathLst>
                <a:path w="2852420" h="139700">
                  <a:moveTo>
                    <a:pt x="2812541" y="0"/>
                  </a:moveTo>
                  <a:lnTo>
                    <a:pt x="2763012" y="139573"/>
                  </a:lnTo>
                  <a:lnTo>
                    <a:pt x="2852166" y="139573"/>
                  </a:lnTo>
                  <a:lnTo>
                    <a:pt x="2812541" y="0"/>
                  </a:lnTo>
                  <a:close/>
                </a:path>
                <a:path w="2852420" h="139700">
                  <a:moveTo>
                    <a:pt x="49529" y="0"/>
                  </a:moveTo>
                  <a:lnTo>
                    <a:pt x="0" y="139573"/>
                  </a:lnTo>
                  <a:lnTo>
                    <a:pt x="89153" y="139573"/>
                  </a:lnTo>
                  <a:lnTo>
                    <a:pt x="495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39686" y="942212"/>
              <a:ext cx="109728" cy="12839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4406" y="942212"/>
              <a:ext cx="100075" cy="14744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62886" y="942212"/>
              <a:ext cx="98552" cy="14922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97090" y="913891"/>
              <a:ext cx="6793865" cy="346710"/>
            </a:xfrm>
            <a:custGeom>
              <a:avLst/>
              <a:gdLst/>
              <a:ahLst/>
              <a:cxnLst/>
              <a:rect l="l" t="t" r="r" b="b"/>
              <a:pathLst>
                <a:path w="6793865" h="346709">
                  <a:moveTo>
                    <a:pt x="4634191" y="28956"/>
                  </a:moveTo>
                  <a:lnTo>
                    <a:pt x="4590757" y="48244"/>
                  </a:lnTo>
                  <a:lnTo>
                    <a:pt x="4573184" y="82798"/>
                  </a:lnTo>
                  <a:lnTo>
                    <a:pt x="4564421" y="135808"/>
                  </a:lnTo>
                  <a:lnTo>
                    <a:pt x="4563325" y="169291"/>
                  </a:lnTo>
                  <a:lnTo>
                    <a:pt x="4564447" y="204267"/>
                  </a:lnTo>
                  <a:lnTo>
                    <a:pt x="4573452" y="259980"/>
                  </a:lnTo>
                  <a:lnTo>
                    <a:pt x="4591504" y="296652"/>
                  </a:lnTo>
                  <a:lnTo>
                    <a:pt x="4636223" y="317119"/>
                  </a:lnTo>
                  <a:lnTo>
                    <a:pt x="4645393" y="316476"/>
                  </a:lnTo>
                  <a:lnTo>
                    <a:pt x="4680816" y="294528"/>
                  </a:lnTo>
                  <a:lnTo>
                    <a:pt x="4697485" y="257952"/>
                  </a:lnTo>
                  <a:lnTo>
                    <a:pt x="4704946" y="207883"/>
                  </a:lnTo>
                  <a:lnTo>
                    <a:pt x="4705819" y="178943"/>
                  </a:lnTo>
                  <a:lnTo>
                    <a:pt x="4705341" y="155273"/>
                  </a:lnTo>
                  <a:lnTo>
                    <a:pt x="4701480" y="113934"/>
                  </a:lnTo>
                  <a:lnTo>
                    <a:pt x="4688262" y="67024"/>
                  </a:lnTo>
                  <a:lnTo>
                    <a:pt x="4656559" y="33226"/>
                  </a:lnTo>
                  <a:lnTo>
                    <a:pt x="4634191" y="28956"/>
                  </a:lnTo>
                  <a:close/>
                </a:path>
                <a:path w="6793865" h="346709">
                  <a:moveTo>
                    <a:pt x="2777959" y="28956"/>
                  </a:moveTo>
                  <a:lnTo>
                    <a:pt x="2734525" y="48244"/>
                  </a:lnTo>
                  <a:lnTo>
                    <a:pt x="2716952" y="82798"/>
                  </a:lnTo>
                  <a:lnTo>
                    <a:pt x="2708189" y="135808"/>
                  </a:lnTo>
                  <a:lnTo>
                    <a:pt x="2707093" y="169291"/>
                  </a:lnTo>
                  <a:lnTo>
                    <a:pt x="2708215" y="204267"/>
                  </a:lnTo>
                  <a:lnTo>
                    <a:pt x="2717220" y="259980"/>
                  </a:lnTo>
                  <a:lnTo>
                    <a:pt x="2735272" y="296652"/>
                  </a:lnTo>
                  <a:lnTo>
                    <a:pt x="2779991" y="317119"/>
                  </a:lnTo>
                  <a:lnTo>
                    <a:pt x="2789161" y="316476"/>
                  </a:lnTo>
                  <a:lnTo>
                    <a:pt x="2824584" y="294528"/>
                  </a:lnTo>
                  <a:lnTo>
                    <a:pt x="2841253" y="257952"/>
                  </a:lnTo>
                  <a:lnTo>
                    <a:pt x="2848714" y="207883"/>
                  </a:lnTo>
                  <a:lnTo>
                    <a:pt x="2849587" y="178943"/>
                  </a:lnTo>
                  <a:lnTo>
                    <a:pt x="2849109" y="155273"/>
                  </a:lnTo>
                  <a:lnTo>
                    <a:pt x="2845248" y="113934"/>
                  </a:lnTo>
                  <a:lnTo>
                    <a:pt x="2832030" y="67024"/>
                  </a:lnTo>
                  <a:lnTo>
                    <a:pt x="2800327" y="33226"/>
                  </a:lnTo>
                  <a:lnTo>
                    <a:pt x="2777959" y="28956"/>
                  </a:lnTo>
                  <a:close/>
                </a:path>
                <a:path w="6793865" h="346709">
                  <a:moveTo>
                    <a:pt x="6243789" y="3937"/>
                  </a:moveTo>
                  <a:lnTo>
                    <a:pt x="6406095" y="3937"/>
                  </a:lnTo>
                  <a:lnTo>
                    <a:pt x="6419359" y="4105"/>
                  </a:lnTo>
                  <a:lnTo>
                    <a:pt x="6462745" y="8895"/>
                  </a:lnTo>
                  <a:lnTo>
                    <a:pt x="6499109" y="24082"/>
                  </a:lnTo>
                  <a:lnTo>
                    <a:pt x="6522412" y="59388"/>
                  </a:lnTo>
                  <a:lnTo>
                    <a:pt x="6524586" y="78740"/>
                  </a:lnTo>
                  <a:lnTo>
                    <a:pt x="6520372" y="105003"/>
                  </a:lnTo>
                  <a:lnTo>
                    <a:pt x="6507727" y="127777"/>
                  </a:lnTo>
                  <a:lnTo>
                    <a:pt x="6486653" y="147052"/>
                  </a:lnTo>
                  <a:lnTo>
                    <a:pt x="6457149" y="162813"/>
                  </a:lnTo>
                  <a:lnTo>
                    <a:pt x="6457149" y="164973"/>
                  </a:lnTo>
                  <a:lnTo>
                    <a:pt x="6499940" y="186904"/>
                  </a:lnTo>
                  <a:lnTo>
                    <a:pt x="6523713" y="219376"/>
                  </a:lnTo>
                  <a:lnTo>
                    <a:pt x="6528269" y="246253"/>
                  </a:lnTo>
                  <a:lnTo>
                    <a:pt x="6527748" y="258250"/>
                  </a:lnTo>
                  <a:lnTo>
                    <a:pt x="6515298" y="298172"/>
                  </a:lnTo>
                  <a:lnTo>
                    <a:pt x="6485885" y="325034"/>
                  </a:lnTo>
                  <a:lnTo>
                    <a:pt x="6442574" y="339157"/>
                  </a:lnTo>
                  <a:lnTo>
                    <a:pt x="6396443" y="342265"/>
                  </a:lnTo>
                  <a:lnTo>
                    <a:pt x="6243789" y="342265"/>
                  </a:lnTo>
                  <a:lnTo>
                    <a:pt x="6243789" y="325882"/>
                  </a:lnTo>
                  <a:lnTo>
                    <a:pt x="6249885" y="324231"/>
                  </a:lnTo>
                  <a:lnTo>
                    <a:pt x="6254711" y="322453"/>
                  </a:lnTo>
                  <a:lnTo>
                    <a:pt x="6258267" y="320548"/>
                  </a:lnTo>
                  <a:lnTo>
                    <a:pt x="6261823" y="318643"/>
                  </a:lnTo>
                  <a:lnTo>
                    <a:pt x="6264490" y="315975"/>
                  </a:lnTo>
                  <a:lnTo>
                    <a:pt x="6266268" y="312547"/>
                  </a:lnTo>
                  <a:lnTo>
                    <a:pt x="6268046" y="309245"/>
                  </a:lnTo>
                  <a:lnTo>
                    <a:pt x="6269062" y="304927"/>
                  </a:lnTo>
                  <a:lnTo>
                    <a:pt x="6269570" y="299720"/>
                  </a:lnTo>
                  <a:lnTo>
                    <a:pt x="6270078" y="294513"/>
                  </a:lnTo>
                  <a:lnTo>
                    <a:pt x="6270332" y="287909"/>
                  </a:lnTo>
                  <a:lnTo>
                    <a:pt x="6270332" y="280035"/>
                  </a:lnTo>
                  <a:lnTo>
                    <a:pt x="6270332" y="66421"/>
                  </a:lnTo>
                  <a:lnTo>
                    <a:pt x="6270332" y="58674"/>
                  </a:lnTo>
                  <a:lnTo>
                    <a:pt x="6270078" y="52070"/>
                  </a:lnTo>
                  <a:lnTo>
                    <a:pt x="6269697" y="46862"/>
                  </a:lnTo>
                  <a:lnTo>
                    <a:pt x="6269316" y="41529"/>
                  </a:lnTo>
                  <a:lnTo>
                    <a:pt x="6268173" y="37211"/>
                  </a:lnTo>
                  <a:lnTo>
                    <a:pt x="6266522" y="33909"/>
                  </a:lnTo>
                  <a:lnTo>
                    <a:pt x="6264744" y="30607"/>
                  </a:lnTo>
                  <a:lnTo>
                    <a:pt x="6262077" y="27940"/>
                  </a:lnTo>
                  <a:lnTo>
                    <a:pt x="6258521" y="25908"/>
                  </a:lnTo>
                  <a:lnTo>
                    <a:pt x="6254965" y="23875"/>
                  </a:lnTo>
                  <a:lnTo>
                    <a:pt x="6250139" y="21971"/>
                  </a:lnTo>
                  <a:lnTo>
                    <a:pt x="6243789" y="20320"/>
                  </a:lnTo>
                  <a:lnTo>
                    <a:pt x="6243789" y="3937"/>
                  </a:lnTo>
                  <a:close/>
                </a:path>
                <a:path w="6793865" h="346709">
                  <a:moveTo>
                    <a:pt x="5908509" y="3937"/>
                  </a:moveTo>
                  <a:lnTo>
                    <a:pt x="6053035" y="3937"/>
                  </a:lnTo>
                  <a:lnTo>
                    <a:pt x="6067081" y="4196"/>
                  </a:lnTo>
                  <a:lnTo>
                    <a:pt x="6112575" y="10358"/>
                  </a:lnTo>
                  <a:lnTo>
                    <a:pt x="6150429" y="28368"/>
                  </a:lnTo>
                  <a:lnTo>
                    <a:pt x="6174066" y="62611"/>
                  </a:lnTo>
                  <a:lnTo>
                    <a:pt x="6178892" y="95123"/>
                  </a:lnTo>
                  <a:lnTo>
                    <a:pt x="6178367" y="106864"/>
                  </a:lnTo>
                  <a:lnTo>
                    <a:pt x="6165718" y="145087"/>
                  </a:lnTo>
                  <a:lnTo>
                    <a:pt x="6130331" y="176847"/>
                  </a:lnTo>
                  <a:lnTo>
                    <a:pt x="6108534" y="187325"/>
                  </a:lnTo>
                  <a:lnTo>
                    <a:pt x="6108534" y="189865"/>
                  </a:lnTo>
                  <a:lnTo>
                    <a:pt x="6144745" y="218045"/>
                  </a:lnTo>
                  <a:lnTo>
                    <a:pt x="6176225" y="278257"/>
                  </a:lnTo>
                  <a:lnTo>
                    <a:pt x="6181387" y="288803"/>
                  </a:lnTo>
                  <a:lnTo>
                    <a:pt x="6208102" y="321198"/>
                  </a:lnTo>
                  <a:lnTo>
                    <a:pt x="6221310" y="325882"/>
                  </a:lnTo>
                  <a:lnTo>
                    <a:pt x="6221310" y="342265"/>
                  </a:lnTo>
                  <a:lnTo>
                    <a:pt x="6125806" y="342265"/>
                  </a:lnTo>
                  <a:lnTo>
                    <a:pt x="6118425" y="331090"/>
                  </a:lnTo>
                  <a:lnTo>
                    <a:pt x="6110566" y="317547"/>
                  </a:lnTo>
                  <a:lnTo>
                    <a:pt x="6102232" y="301599"/>
                  </a:lnTo>
                  <a:lnTo>
                    <a:pt x="6093421" y="283210"/>
                  </a:lnTo>
                  <a:lnTo>
                    <a:pt x="6074117" y="240792"/>
                  </a:lnTo>
                  <a:lnTo>
                    <a:pt x="6069903" y="232106"/>
                  </a:lnTo>
                  <a:lnTo>
                    <a:pt x="6046431" y="203200"/>
                  </a:lnTo>
                  <a:lnTo>
                    <a:pt x="6042113" y="201168"/>
                  </a:lnTo>
                  <a:lnTo>
                    <a:pt x="6035382" y="200152"/>
                  </a:lnTo>
                  <a:lnTo>
                    <a:pt x="6026238" y="200152"/>
                  </a:lnTo>
                  <a:lnTo>
                    <a:pt x="6011887" y="200152"/>
                  </a:lnTo>
                  <a:lnTo>
                    <a:pt x="6011887" y="280035"/>
                  </a:lnTo>
                  <a:lnTo>
                    <a:pt x="6011987" y="288603"/>
                  </a:lnTo>
                  <a:lnTo>
                    <a:pt x="6020269" y="317881"/>
                  </a:lnTo>
                  <a:lnTo>
                    <a:pt x="6023571" y="320929"/>
                  </a:lnTo>
                  <a:lnTo>
                    <a:pt x="6029667" y="323596"/>
                  </a:lnTo>
                  <a:lnTo>
                    <a:pt x="6038684" y="325882"/>
                  </a:lnTo>
                  <a:lnTo>
                    <a:pt x="6038684" y="342265"/>
                  </a:lnTo>
                  <a:lnTo>
                    <a:pt x="5908509" y="342265"/>
                  </a:lnTo>
                  <a:lnTo>
                    <a:pt x="5908509" y="325882"/>
                  </a:lnTo>
                  <a:lnTo>
                    <a:pt x="5914605" y="324231"/>
                  </a:lnTo>
                  <a:lnTo>
                    <a:pt x="5919431" y="322453"/>
                  </a:lnTo>
                  <a:lnTo>
                    <a:pt x="5922987" y="320548"/>
                  </a:lnTo>
                  <a:lnTo>
                    <a:pt x="5926543" y="318643"/>
                  </a:lnTo>
                  <a:lnTo>
                    <a:pt x="5929210" y="315975"/>
                  </a:lnTo>
                  <a:lnTo>
                    <a:pt x="5930988" y="312547"/>
                  </a:lnTo>
                  <a:lnTo>
                    <a:pt x="5932766" y="309245"/>
                  </a:lnTo>
                  <a:lnTo>
                    <a:pt x="5933782" y="304927"/>
                  </a:lnTo>
                  <a:lnTo>
                    <a:pt x="5934290" y="299720"/>
                  </a:lnTo>
                  <a:lnTo>
                    <a:pt x="5934798" y="294513"/>
                  </a:lnTo>
                  <a:lnTo>
                    <a:pt x="5935052" y="287909"/>
                  </a:lnTo>
                  <a:lnTo>
                    <a:pt x="5935052" y="280035"/>
                  </a:lnTo>
                  <a:lnTo>
                    <a:pt x="5935052" y="66421"/>
                  </a:lnTo>
                  <a:lnTo>
                    <a:pt x="5935052" y="58674"/>
                  </a:lnTo>
                  <a:lnTo>
                    <a:pt x="5934798" y="52070"/>
                  </a:lnTo>
                  <a:lnTo>
                    <a:pt x="5934417" y="46862"/>
                  </a:lnTo>
                  <a:lnTo>
                    <a:pt x="5934036" y="41529"/>
                  </a:lnTo>
                  <a:lnTo>
                    <a:pt x="5932893" y="37211"/>
                  </a:lnTo>
                  <a:lnTo>
                    <a:pt x="5931242" y="33909"/>
                  </a:lnTo>
                  <a:lnTo>
                    <a:pt x="5929464" y="30607"/>
                  </a:lnTo>
                  <a:lnTo>
                    <a:pt x="5926797" y="27940"/>
                  </a:lnTo>
                  <a:lnTo>
                    <a:pt x="5923241" y="25908"/>
                  </a:lnTo>
                  <a:lnTo>
                    <a:pt x="5919685" y="23875"/>
                  </a:lnTo>
                  <a:lnTo>
                    <a:pt x="5914859" y="21971"/>
                  </a:lnTo>
                  <a:lnTo>
                    <a:pt x="5908509" y="20320"/>
                  </a:lnTo>
                  <a:lnTo>
                    <a:pt x="5908509" y="3937"/>
                  </a:lnTo>
                  <a:close/>
                </a:path>
                <a:path w="6793865" h="346709">
                  <a:moveTo>
                    <a:pt x="5615901" y="3937"/>
                  </a:moveTo>
                  <a:lnTo>
                    <a:pt x="5861773" y="3937"/>
                  </a:lnTo>
                  <a:lnTo>
                    <a:pt x="5861773" y="82804"/>
                  </a:lnTo>
                  <a:lnTo>
                    <a:pt x="5827864" y="82804"/>
                  </a:lnTo>
                  <a:lnTo>
                    <a:pt x="5823914" y="71947"/>
                  </a:lnTo>
                  <a:lnTo>
                    <a:pt x="5820260" y="63007"/>
                  </a:lnTo>
                  <a:lnTo>
                    <a:pt x="5789542" y="34115"/>
                  </a:lnTo>
                  <a:lnTo>
                    <a:pt x="5773254" y="32893"/>
                  </a:lnTo>
                  <a:lnTo>
                    <a:pt x="5719279" y="32893"/>
                  </a:lnTo>
                  <a:lnTo>
                    <a:pt x="5719279" y="151892"/>
                  </a:lnTo>
                  <a:lnTo>
                    <a:pt x="5751918" y="151892"/>
                  </a:lnTo>
                  <a:lnTo>
                    <a:pt x="5759284" y="151892"/>
                  </a:lnTo>
                  <a:lnTo>
                    <a:pt x="5779350" y="138557"/>
                  </a:lnTo>
                  <a:lnTo>
                    <a:pt x="5782144" y="133731"/>
                  </a:lnTo>
                  <a:lnTo>
                    <a:pt x="5784684" y="126237"/>
                  </a:lnTo>
                  <a:lnTo>
                    <a:pt x="5787224" y="116205"/>
                  </a:lnTo>
                  <a:lnTo>
                    <a:pt x="5815164" y="116205"/>
                  </a:lnTo>
                  <a:lnTo>
                    <a:pt x="5815164" y="216788"/>
                  </a:lnTo>
                  <a:lnTo>
                    <a:pt x="5787224" y="216788"/>
                  </a:lnTo>
                  <a:lnTo>
                    <a:pt x="5784811" y="207263"/>
                  </a:lnTo>
                  <a:lnTo>
                    <a:pt x="5782271" y="199898"/>
                  </a:lnTo>
                  <a:lnTo>
                    <a:pt x="5779477" y="194945"/>
                  </a:lnTo>
                  <a:lnTo>
                    <a:pt x="5776683" y="189865"/>
                  </a:lnTo>
                  <a:lnTo>
                    <a:pt x="5773381" y="186309"/>
                  </a:lnTo>
                  <a:lnTo>
                    <a:pt x="5769444" y="184150"/>
                  </a:lnTo>
                  <a:lnTo>
                    <a:pt x="5765507" y="181991"/>
                  </a:lnTo>
                  <a:lnTo>
                    <a:pt x="5759792" y="180848"/>
                  </a:lnTo>
                  <a:lnTo>
                    <a:pt x="5751918" y="180848"/>
                  </a:lnTo>
                  <a:lnTo>
                    <a:pt x="5719279" y="180848"/>
                  </a:lnTo>
                  <a:lnTo>
                    <a:pt x="5719279" y="313182"/>
                  </a:lnTo>
                  <a:lnTo>
                    <a:pt x="5773000" y="313182"/>
                  </a:lnTo>
                  <a:lnTo>
                    <a:pt x="5778842" y="313182"/>
                  </a:lnTo>
                  <a:lnTo>
                    <a:pt x="5783668" y="312800"/>
                  </a:lnTo>
                  <a:lnTo>
                    <a:pt x="5787605" y="312038"/>
                  </a:lnTo>
                  <a:lnTo>
                    <a:pt x="5791669" y="311404"/>
                  </a:lnTo>
                  <a:lnTo>
                    <a:pt x="5795225" y="310007"/>
                  </a:lnTo>
                  <a:lnTo>
                    <a:pt x="5798273" y="308229"/>
                  </a:lnTo>
                  <a:lnTo>
                    <a:pt x="5801448" y="306450"/>
                  </a:lnTo>
                  <a:lnTo>
                    <a:pt x="5804496" y="303911"/>
                  </a:lnTo>
                  <a:lnTo>
                    <a:pt x="5807417" y="300863"/>
                  </a:lnTo>
                  <a:lnTo>
                    <a:pt x="5810211" y="297688"/>
                  </a:lnTo>
                  <a:lnTo>
                    <a:pt x="5812878" y="294259"/>
                  </a:lnTo>
                  <a:lnTo>
                    <a:pt x="5815037" y="290703"/>
                  </a:lnTo>
                  <a:lnTo>
                    <a:pt x="5817323" y="287020"/>
                  </a:lnTo>
                  <a:lnTo>
                    <a:pt x="5830277" y="251713"/>
                  </a:lnTo>
                  <a:lnTo>
                    <a:pt x="5864186" y="251713"/>
                  </a:lnTo>
                  <a:lnTo>
                    <a:pt x="5859487" y="342265"/>
                  </a:lnTo>
                  <a:lnTo>
                    <a:pt x="5615901" y="342265"/>
                  </a:lnTo>
                  <a:lnTo>
                    <a:pt x="5615901" y="325882"/>
                  </a:lnTo>
                  <a:lnTo>
                    <a:pt x="5621997" y="324231"/>
                  </a:lnTo>
                  <a:lnTo>
                    <a:pt x="5626823" y="322453"/>
                  </a:lnTo>
                  <a:lnTo>
                    <a:pt x="5630379" y="320548"/>
                  </a:lnTo>
                  <a:lnTo>
                    <a:pt x="5633935" y="318643"/>
                  </a:lnTo>
                  <a:lnTo>
                    <a:pt x="5636602" y="315975"/>
                  </a:lnTo>
                  <a:lnTo>
                    <a:pt x="5638380" y="312547"/>
                  </a:lnTo>
                  <a:lnTo>
                    <a:pt x="5640158" y="309245"/>
                  </a:lnTo>
                  <a:lnTo>
                    <a:pt x="5641174" y="304927"/>
                  </a:lnTo>
                  <a:lnTo>
                    <a:pt x="5641682" y="299720"/>
                  </a:lnTo>
                  <a:lnTo>
                    <a:pt x="5642190" y="294513"/>
                  </a:lnTo>
                  <a:lnTo>
                    <a:pt x="5642444" y="287909"/>
                  </a:lnTo>
                  <a:lnTo>
                    <a:pt x="5642444" y="280035"/>
                  </a:lnTo>
                  <a:lnTo>
                    <a:pt x="5642444" y="66421"/>
                  </a:lnTo>
                  <a:lnTo>
                    <a:pt x="5642444" y="58674"/>
                  </a:lnTo>
                  <a:lnTo>
                    <a:pt x="5642190" y="52070"/>
                  </a:lnTo>
                  <a:lnTo>
                    <a:pt x="5641809" y="46862"/>
                  </a:lnTo>
                  <a:lnTo>
                    <a:pt x="5641428" y="41529"/>
                  </a:lnTo>
                  <a:lnTo>
                    <a:pt x="5615901" y="20320"/>
                  </a:lnTo>
                  <a:lnTo>
                    <a:pt x="5615901" y="3937"/>
                  </a:lnTo>
                  <a:close/>
                </a:path>
                <a:path w="6793865" h="346709">
                  <a:moveTo>
                    <a:pt x="5275795" y="3937"/>
                  </a:moveTo>
                  <a:lnTo>
                    <a:pt x="5412828" y="3937"/>
                  </a:lnTo>
                  <a:lnTo>
                    <a:pt x="5412828" y="20320"/>
                  </a:lnTo>
                  <a:lnTo>
                    <a:pt x="5404192" y="21336"/>
                  </a:lnTo>
                  <a:lnTo>
                    <a:pt x="5397842" y="23749"/>
                  </a:lnTo>
                  <a:lnTo>
                    <a:pt x="5393778" y="27559"/>
                  </a:lnTo>
                  <a:lnTo>
                    <a:pt x="5389587" y="31242"/>
                  </a:lnTo>
                  <a:lnTo>
                    <a:pt x="5387555" y="36703"/>
                  </a:lnTo>
                  <a:lnTo>
                    <a:pt x="5387555" y="43561"/>
                  </a:lnTo>
                  <a:lnTo>
                    <a:pt x="5387555" y="49022"/>
                  </a:lnTo>
                  <a:lnTo>
                    <a:pt x="5388063" y="54356"/>
                  </a:lnTo>
                  <a:lnTo>
                    <a:pt x="5444324" y="262382"/>
                  </a:lnTo>
                  <a:lnTo>
                    <a:pt x="5505538" y="85217"/>
                  </a:lnTo>
                  <a:lnTo>
                    <a:pt x="5507951" y="78359"/>
                  </a:lnTo>
                  <a:lnTo>
                    <a:pt x="5509856" y="71755"/>
                  </a:lnTo>
                  <a:lnTo>
                    <a:pt x="5511380" y="65659"/>
                  </a:lnTo>
                  <a:lnTo>
                    <a:pt x="5512777" y="59562"/>
                  </a:lnTo>
                  <a:lnTo>
                    <a:pt x="5513412" y="53086"/>
                  </a:lnTo>
                  <a:lnTo>
                    <a:pt x="5513412" y="46355"/>
                  </a:lnTo>
                  <a:lnTo>
                    <a:pt x="5513412" y="38227"/>
                  </a:lnTo>
                  <a:lnTo>
                    <a:pt x="5511380" y="32004"/>
                  </a:lnTo>
                  <a:lnTo>
                    <a:pt x="5507062" y="27686"/>
                  </a:lnTo>
                  <a:lnTo>
                    <a:pt x="5502871" y="23495"/>
                  </a:lnTo>
                  <a:lnTo>
                    <a:pt x="5496394" y="20955"/>
                  </a:lnTo>
                  <a:lnTo>
                    <a:pt x="5487631" y="20320"/>
                  </a:lnTo>
                  <a:lnTo>
                    <a:pt x="5487631" y="3937"/>
                  </a:lnTo>
                  <a:lnTo>
                    <a:pt x="5594438" y="3937"/>
                  </a:lnTo>
                  <a:lnTo>
                    <a:pt x="5594438" y="20320"/>
                  </a:lnTo>
                  <a:lnTo>
                    <a:pt x="5588215" y="21336"/>
                  </a:lnTo>
                  <a:lnTo>
                    <a:pt x="5582881" y="23368"/>
                  </a:lnTo>
                  <a:lnTo>
                    <a:pt x="5557553" y="58410"/>
                  </a:lnTo>
                  <a:lnTo>
                    <a:pt x="5450293" y="343916"/>
                  </a:lnTo>
                  <a:lnTo>
                    <a:pt x="5393016" y="343916"/>
                  </a:lnTo>
                  <a:lnTo>
                    <a:pt x="5311228" y="66421"/>
                  </a:lnTo>
                  <a:lnTo>
                    <a:pt x="5296369" y="30607"/>
                  </a:lnTo>
                  <a:lnTo>
                    <a:pt x="5292432" y="27432"/>
                  </a:lnTo>
                  <a:lnTo>
                    <a:pt x="5288368" y="24130"/>
                  </a:lnTo>
                  <a:lnTo>
                    <a:pt x="5282907" y="21844"/>
                  </a:lnTo>
                  <a:lnTo>
                    <a:pt x="5275795" y="20320"/>
                  </a:lnTo>
                  <a:lnTo>
                    <a:pt x="5275795" y="3937"/>
                  </a:lnTo>
                  <a:close/>
                </a:path>
                <a:path w="6793865" h="346709">
                  <a:moveTo>
                    <a:pt x="4834851" y="3937"/>
                  </a:moveTo>
                  <a:lnTo>
                    <a:pt x="4935308" y="3937"/>
                  </a:lnTo>
                  <a:lnTo>
                    <a:pt x="5022938" y="156337"/>
                  </a:lnTo>
                  <a:lnTo>
                    <a:pt x="5044274" y="195199"/>
                  </a:lnTo>
                  <a:lnTo>
                    <a:pt x="5062330" y="230506"/>
                  </a:lnTo>
                  <a:lnTo>
                    <a:pt x="5067642" y="241554"/>
                  </a:lnTo>
                  <a:lnTo>
                    <a:pt x="5071579" y="241554"/>
                  </a:lnTo>
                  <a:lnTo>
                    <a:pt x="5070393" y="211262"/>
                  </a:lnTo>
                  <a:lnTo>
                    <a:pt x="5069516" y="179625"/>
                  </a:lnTo>
                  <a:lnTo>
                    <a:pt x="5068972" y="146631"/>
                  </a:lnTo>
                  <a:lnTo>
                    <a:pt x="5068785" y="112268"/>
                  </a:lnTo>
                  <a:lnTo>
                    <a:pt x="5068785" y="66167"/>
                  </a:lnTo>
                  <a:lnTo>
                    <a:pt x="5068785" y="55372"/>
                  </a:lnTo>
                  <a:lnTo>
                    <a:pt x="5063705" y="32004"/>
                  </a:lnTo>
                  <a:lnTo>
                    <a:pt x="5062054" y="29463"/>
                  </a:lnTo>
                  <a:lnTo>
                    <a:pt x="5042369" y="20320"/>
                  </a:lnTo>
                  <a:lnTo>
                    <a:pt x="5042369" y="3937"/>
                  </a:lnTo>
                  <a:lnTo>
                    <a:pt x="5135968" y="3937"/>
                  </a:lnTo>
                  <a:lnTo>
                    <a:pt x="5135968" y="20320"/>
                  </a:lnTo>
                  <a:lnTo>
                    <a:pt x="5129364" y="22479"/>
                  </a:lnTo>
                  <a:lnTo>
                    <a:pt x="5124665" y="24257"/>
                  </a:lnTo>
                  <a:lnTo>
                    <a:pt x="5121998" y="25781"/>
                  </a:lnTo>
                  <a:lnTo>
                    <a:pt x="5119204" y="27305"/>
                  </a:lnTo>
                  <a:lnTo>
                    <a:pt x="5116918" y="29210"/>
                  </a:lnTo>
                  <a:lnTo>
                    <a:pt x="5115013" y="31750"/>
                  </a:lnTo>
                  <a:lnTo>
                    <a:pt x="5113108" y="34162"/>
                  </a:lnTo>
                  <a:lnTo>
                    <a:pt x="5111711" y="37973"/>
                  </a:lnTo>
                  <a:lnTo>
                    <a:pt x="5110695" y="42925"/>
                  </a:lnTo>
                  <a:lnTo>
                    <a:pt x="5109679" y="48006"/>
                  </a:lnTo>
                  <a:lnTo>
                    <a:pt x="5109171" y="55753"/>
                  </a:lnTo>
                  <a:lnTo>
                    <a:pt x="5109171" y="66167"/>
                  </a:lnTo>
                  <a:lnTo>
                    <a:pt x="5109171" y="342265"/>
                  </a:lnTo>
                  <a:lnTo>
                    <a:pt x="5046306" y="342265"/>
                  </a:lnTo>
                  <a:lnTo>
                    <a:pt x="4934800" y="149352"/>
                  </a:lnTo>
                  <a:lnTo>
                    <a:pt x="4924226" y="130873"/>
                  </a:lnTo>
                  <a:lnTo>
                    <a:pt x="4915163" y="114490"/>
                  </a:lnTo>
                  <a:lnTo>
                    <a:pt x="4907601" y="100203"/>
                  </a:lnTo>
                  <a:lnTo>
                    <a:pt x="4901526" y="88011"/>
                  </a:lnTo>
                  <a:lnTo>
                    <a:pt x="4899367" y="88011"/>
                  </a:lnTo>
                  <a:lnTo>
                    <a:pt x="4900441" y="114984"/>
                  </a:lnTo>
                  <a:lnTo>
                    <a:pt x="4901193" y="142732"/>
                  </a:lnTo>
                  <a:lnTo>
                    <a:pt x="4901636" y="171217"/>
                  </a:lnTo>
                  <a:lnTo>
                    <a:pt x="4901780" y="200406"/>
                  </a:lnTo>
                  <a:lnTo>
                    <a:pt x="4901780" y="280288"/>
                  </a:lnTo>
                  <a:lnTo>
                    <a:pt x="4901899" y="288857"/>
                  </a:lnTo>
                  <a:lnTo>
                    <a:pt x="4910416" y="318008"/>
                  </a:lnTo>
                  <a:lnTo>
                    <a:pt x="4913591" y="320929"/>
                  </a:lnTo>
                  <a:lnTo>
                    <a:pt x="4919687" y="323596"/>
                  </a:lnTo>
                  <a:lnTo>
                    <a:pt x="4928577" y="325882"/>
                  </a:lnTo>
                  <a:lnTo>
                    <a:pt x="4928577" y="342265"/>
                  </a:lnTo>
                  <a:lnTo>
                    <a:pt x="4834851" y="342265"/>
                  </a:lnTo>
                  <a:lnTo>
                    <a:pt x="4834851" y="325882"/>
                  </a:lnTo>
                  <a:lnTo>
                    <a:pt x="4841074" y="324231"/>
                  </a:lnTo>
                  <a:lnTo>
                    <a:pt x="4845900" y="322325"/>
                  </a:lnTo>
                  <a:lnTo>
                    <a:pt x="4849456" y="320421"/>
                  </a:lnTo>
                  <a:lnTo>
                    <a:pt x="4853012" y="318388"/>
                  </a:lnTo>
                  <a:lnTo>
                    <a:pt x="4855552" y="315722"/>
                  </a:lnTo>
                  <a:lnTo>
                    <a:pt x="4857330" y="312293"/>
                  </a:lnTo>
                  <a:lnTo>
                    <a:pt x="4859108" y="308991"/>
                  </a:lnTo>
                  <a:lnTo>
                    <a:pt x="4860124" y="304673"/>
                  </a:lnTo>
                  <a:lnTo>
                    <a:pt x="4860632" y="299593"/>
                  </a:lnTo>
                  <a:lnTo>
                    <a:pt x="4861140" y="294513"/>
                  </a:lnTo>
                  <a:lnTo>
                    <a:pt x="4861394" y="288036"/>
                  </a:lnTo>
                  <a:lnTo>
                    <a:pt x="4861394" y="280288"/>
                  </a:lnTo>
                  <a:lnTo>
                    <a:pt x="4861394" y="65912"/>
                  </a:lnTo>
                  <a:lnTo>
                    <a:pt x="4853139" y="28448"/>
                  </a:lnTo>
                  <a:lnTo>
                    <a:pt x="4834851" y="20320"/>
                  </a:lnTo>
                  <a:lnTo>
                    <a:pt x="4834851" y="3937"/>
                  </a:lnTo>
                  <a:close/>
                </a:path>
                <a:path w="6793865" h="346709">
                  <a:moveTo>
                    <a:pt x="4305261" y="3937"/>
                  </a:moveTo>
                  <a:lnTo>
                    <a:pt x="4435436" y="3937"/>
                  </a:lnTo>
                  <a:lnTo>
                    <a:pt x="4435436" y="20320"/>
                  </a:lnTo>
                  <a:lnTo>
                    <a:pt x="4428578" y="22098"/>
                  </a:lnTo>
                  <a:lnTo>
                    <a:pt x="4423625" y="24130"/>
                  </a:lnTo>
                  <a:lnTo>
                    <a:pt x="4420450" y="26162"/>
                  </a:lnTo>
                  <a:lnTo>
                    <a:pt x="4417148" y="28194"/>
                  </a:lnTo>
                  <a:lnTo>
                    <a:pt x="4414735" y="30734"/>
                  </a:lnTo>
                  <a:lnTo>
                    <a:pt x="4413084" y="33655"/>
                  </a:lnTo>
                  <a:lnTo>
                    <a:pt x="4411433" y="36703"/>
                  </a:lnTo>
                  <a:lnTo>
                    <a:pt x="4410290" y="40512"/>
                  </a:lnTo>
                  <a:lnTo>
                    <a:pt x="4409655" y="45338"/>
                  </a:lnTo>
                  <a:lnTo>
                    <a:pt x="4409020" y="50165"/>
                  </a:lnTo>
                  <a:lnTo>
                    <a:pt x="4408639" y="57150"/>
                  </a:lnTo>
                  <a:lnTo>
                    <a:pt x="4408639" y="66421"/>
                  </a:lnTo>
                  <a:lnTo>
                    <a:pt x="4408639" y="280035"/>
                  </a:lnTo>
                  <a:lnTo>
                    <a:pt x="4408639" y="285750"/>
                  </a:lnTo>
                  <a:lnTo>
                    <a:pt x="4408766" y="291211"/>
                  </a:lnTo>
                  <a:lnTo>
                    <a:pt x="4409147" y="296163"/>
                  </a:lnTo>
                  <a:lnTo>
                    <a:pt x="4409401" y="301117"/>
                  </a:lnTo>
                  <a:lnTo>
                    <a:pt x="4435436" y="325882"/>
                  </a:lnTo>
                  <a:lnTo>
                    <a:pt x="4435436" y="342265"/>
                  </a:lnTo>
                  <a:lnTo>
                    <a:pt x="4305261" y="342265"/>
                  </a:lnTo>
                  <a:lnTo>
                    <a:pt x="4305261" y="325882"/>
                  </a:lnTo>
                  <a:lnTo>
                    <a:pt x="4311357" y="324231"/>
                  </a:lnTo>
                  <a:lnTo>
                    <a:pt x="4316183" y="322453"/>
                  </a:lnTo>
                  <a:lnTo>
                    <a:pt x="4319739" y="320548"/>
                  </a:lnTo>
                  <a:lnTo>
                    <a:pt x="4323295" y="318643"/>
                  </a:lnTo>
                  <a:lnTo>
                    <a:pt x="4325962" y="315975"/>
                  </a:lnTo>
                  <a:lnTo>
                    <a:pt x="4327740" y="312547"/>
                  </a:lnTo>
                  <a:lnTo>
                    <a:pt x="4329518" y="309245"/>
                  </a:lnTo>
                  <a:lnTo>
                    <a:pt x="4330534" y="304927"/>
                  </a:lnTo>
                  <a:lnTo>
                    <a:pt x="4331042" y="299720"/>
                  </a:lnTo>
                  <a:lnTo>
                    <a:pt x="4331550" y="294513"/>
                  </a:lnTo>
                  <a:lnTo>
                    <a:pt x="4331804" y="287909"/>
                  </a:lnTo>
                  <a:lnTo>
                    <a:pt x="4331804" y="280035"/>
                  </a:lnTo>
                  <a:lnTo>
                    <a:pt x="4331804" y="66167"/>
                  </a:lnTo>
                  <a:lnTo>
                    <a:pt x="4331804" y="58166"/>
                  </a:lnTo>
                  <a:lnTo>
                    <a:pt x="4331550" y="51688"/>
                  </a:lnTo>
                  <a:lnTo>
                    <a:pt x="4331169" y="46609"/>
                  </a:lnTo>
                  <a:lnTo>
                    <a:pt x="4330788" y="41402"/>
                  </a:lnTo>
                  <a:lnTo>
                    <a:pt x="4319993" y="25781"/>
                  </a:lnTo>
                  <a:lnTo>
                    <a:pt x="4316437" y="23749"/>
                  </a:lnTo>
                  <a:lnTo>
                    <a:pt x="4311611" y="21971"/>
                  </a:lnTo>
                  <a:lnTo>
                    <a:pt x="4305261" y="20320"/>
                  </a:lnTo>
                  <a:lnTo>
                    <a:pt x="4305261" y="3937"/>
                  </a:lnTo>
                  <a:close/>
                </a:path>
                <a:path w="6793865" h="346709">
                  <a:moveTo>
                    <a:pt x="3973283" y="3937"/>
                  </a:moveTo>
                  <a:lnTo>
                    <a:pt x="4264875" y="3937"/>
                  </a:lnTo>
                  <a:lnTo>
                    <a:pt x="4264875" y="90932"/>
                  </a:lnTo>
                  <a:lnTo>
                    <a:pt x="4230966" y="90932"/>
                  </a:lnTo>
                  <a:lnTo>
                    <a:pt x="4228724" y="83097"/>
                  </a:lnTo>
                  <a:lnTo>
                    <a:pt x="4226744" y="76358"/>
                  </a:lnTo>
                  <a:lnTo>
                    <a:pt x="4225001" y="70715"/>
                  </a:lnTo>
                  <a:lnTo>
                    <a:pt x="4223473" y="66167"/>
                  </a:lnTo>
                  <a:lnTo>
                    <a:pt x="4221695" y="60833"/>
                  </a:lnTo>
                  <a:lnTo>
                    <a:pt x="4210392" y="43307"/>
                  </a:lnTo>
                  <a:lnTo>
                    <a:pt x="4207979" y="40894"/>
                  </a:lnTo>
                  <a:lnTo>
                    <a:pt x="4205312" y="38862"/>
                  </a:lnTo>
                  <a:lnTo>
                    <a:pt x="4202518" y="37465"/>
                  </a:lnTo>
                  <a:lnTo>
                    <a:pt x="4199597" y="35941"/>
                  </a:lnTo>
                  <a:lnTo>
                    <a:pt x="4196168" y="34798"/>
                  </a:lnTo>
                  <a:lnTo>
                    <a:pt x="4191977" y="34036"/>
                  </a:lnTo>
                  <a:lnTo>
                    <a:pt x="4187786" y="33274"/>
                  </a:lnTo>
                  <a:lnTo>
                    <a:pt x="4182198" y="32893"/>
                  </a:lnTo>
                  <a:lnTo>
                    <a:pt x="4175467" y="32893"/>
                  </a:lnTo>
                  <a:lnTo>
                    <a:pt x="4157560" y="32893"/>
                  </a:lnTo>
                  <a:lnTo>
                    <a:pt x="4157560" y="280035"/>
                  </a:lnTo>
                  <a:lnTo>
                    <a:pt x="4157560" y="288798"/>
                  </a:lnTo>
                  <a:lnTo>
                    <a:pt x="4157814" y="295402"/>
                  </a:lnTo>
                  <a:lnTo>
                    <a:pt x="4158322" y="299974"/>
                  </a:lnTo>
                  <a:lnTo>
                    <a:pt x="4158830" y="304546"/>
                  </a:lnTo>
                  <a:lnTo>
                    <a:pt x="4159719" y="308229"/>
                  </a:lnTo>
                  <a:lnTo>
                    <a:pt x="4161116" y="311023"/>
                  </a:lnTo>
                  <a:lnTo>
                    <a:pt x="4162386" y="313817"/>
                  </a:lnTo>
                  <a:lnTo>
                    <a:pt x="4164037" y="316103"/>
                  </a:lnTo>
                  <a:lnTo>
                    <a:pt x="4165942" y="317754"/>
                  </a:lnTo>
                  <a:lnTo>
                    <a:pt x="4167847" y="319532"/>
                  </a:lnTo>
                  <a:lnTo>
                    <a:pt x="4170514" y="321056"/>
                  </a:lnTo>
                  <a:lnTo>
                    <a:pt x="4173816" y="322453"/>
                  </a:lnTo>
                  <a:lnTo>
                    <a:pt x="4177245" y="323850"/>
                  </a:lnTo>
                  <a:lnTo>
                    <a:pt x="4181817" y="324993"/>
                  </a:lnTo>
                  <a:lnTo>
                    <a:pt x="4187659" y="325882"/>
                  </a:lnTo>
                  <a:lnTo>
                    <a:pt x="4187659" y="342265"/>
                  </a:lnTo>
                  <a:lnTo>
                    <a:pt x="4050753" y="342265"/>
                  </a:lnTo>
                  <a:lnTo>
                    <a:pt x="4050753" y="325882"/>
                  </a:lnTo>
                  <a:lnTo>
                    <a:pt x="4057738" y="324738"/>
                  </a:lnTo>
                  <a:lnTo>
                    <a:pt x="4063199" y="323215"/>
                  </a:lnTo>
                  <a:lnTo>
                    <a:pt x="4067263" y="321310"/>
                  </a:lnTo>
                  <a:lnTo>
                    <a:pt x="4071327" y="319405"/>
                  </a:lnTo>
                  <a:lnTo>
                    <a:pt x="4074375" y="316738"/>
                  </a:lnTo>
                  <a:lnTo>
                    <a:pt x="4076280" y="313182"/>
                  </a:lnTo>
                  <a:lnTo>
                    <a:pt x="4078312" y="309753"/>
                  </a:lnTo>
                  <a:lnTo>
                    <a:pt x="4079582" y="305308"/>
                  </a:lnTo>
                  <a:lnTo>
                    <a:pt x="4080090" y="299974"/>
                  </a:lnTo>
                  <a:lnTo>
                    <a:pt x="4080598" y="294640"/>
                  </a:lnTo>
                  <a:lnTo>
                    <a:pt x="4080852" y="287909"/>
                  </a:lnTo>
                  <a:lnTo>
                    <a:pt x="4080852" y="280035"/>
                  </a:lnTo>
                  <a:lnTo>
                    <a:pt x="4080852" y="32893"/>
                  </a:lnTo>
                  <a:lnTo>
                    <a:pt x="4060786" y="32893"/>
                  </a:lnTo>
                  <a:lnTo>
                    <a:pt x="4050753" y="32893"/>
                  </a:lnTo>
                  <a:lnTo>
                    <a:pt x="4043260" y="34162"/>
                  </a:lnTo>
                  <a:lnTo>
                    <a:pt x="4037926" y="36449"/>
                  </a:lnTo>
                  <a:lnTo>
                    <a:pt x="4032592" y="38735"/>
                  </a:lnTo>
                  <a:lnTo>
                    <a:pt x="4028020" y="42418"/>
                  </a:lnTo>
                  <a:lnTo>
                    <a:pt x="4024210" y="47371"/>
                  </a:lnTo>
                  <a:lnTo>
                    <a:pt x="4020273" y="52324"/>
                  </a:lnTo>
                  <a:lnTo>
                    <a:pt x="4016971" y="58928"/>
                  </a:lnTo>
                  <a:lnTo>
                    <a:pt x="4014177" y="67310"/>
                  </a:lnTo>
                  <a:lnTo>
                    <a:pt x="4011383" y="75565"/>
                  </a:lnTo>
                  <a:lnTo>
                    <a:pt x="4008970" y="83438"/>
                  </a:lnTo>
                  <a:lnTo>
                    <a:pt x="4007192" y="90932"/>
                  </a:lnTo>
                  <a:lnTo>
                    <a:pt x="3973283" y="90932"/>
                  </a:lnTo>
                  <a:lnTo>
                    <a:pt x="3973283" y="3937"/>
                  </a:lnTo>
                  <a:close/>
                </a:path>
                <a:path w="6793865" h="346709">
                  <a:moveTo>
                    <a:pt x="2979381" y="3937"/>
                  </a:moveTo>
                  <a:lnTo>
                    <a:pt x="3219030" y="3937"/>
                  </a:lnTo>
                  <a:lnTo>
                    <a:pt x="3219030" y="82804"/>
                  </a:lnTo>
                  <a:lnTo>
                    <a:pt x="3185121" y="82804"/>
                  </a:lnTo>
                  <a:lnTo>
                    <a:pt x="3181172" y="71947"/>
                  </a:lnTo>
                  <a:lnTo>
                    <a:pt x="3177533" y="63007"/>
                  </a:lnTo>
                  <a:lnTo>
                    <a:pt x="3146910" y="34115"/>
                  </a:lnTo>
                  <a:lnTo>
                    <a:pt x="3130638" y="32893"/>
                  </a:lnTo>
                  <a:lnTo>
                    <a:pt x="3082759" y="32893"/>
                  </a:lnTo>
                  <a:lnTo>
                    <a:pt x="3082759" y="159131"/>
                  </a:lnTo>
                  <a:lnTo>
                    <a:pt x="3114509" y="159131"/>
                  </a:lnTo>
                  <a:lnTo>
                    <a:pt x="3122256" y="159131"/>
                  </a:lnTo>
                  <a:lnTo>
                    <a:pt x="3142830" y="143510"/>
                  </a:lnTo>
                  <a:lnTo>
                    <a:pt x="3145624" y="137795"/>
                  </a:lnTo>
                  <a:lnTo>
                    <a:pt x="3147783" y="129921"/>
                  </a:lnTo>
                  <a:lnTo>
                    <a:pt x="3149688" y="119634"/>
                  </a:lnTo>
                  <a:lnTo>
                    <a:pt x="3177628" y="119634"/>
                  </a:lnTo>
                  <a:lnTo>
                    <a:pt x="3177628" y="227711"/>
                  </a:lnTo>
                  <a:lnTo>
                    <a:pt x="3149688" y="227711"/>
                  </a:lnTo>
                  <a:lnTo>
                    <a:pt x="3147656" y="217297"/>
                  </a:lnTo>
                  <a:lnTo>
                    <a:pt x="3145243" y="209296"/>
                  </a:lnTo>
                  <a:lnTo>
                    <a:pt x="3142449" y="203581"/>
                  </a:lnTo>
                  <a:lnTo>
                    <a:pt x="3139655" y="197866"/>
                  </a:lnTo>
                  <a:lnTo>
                    <a:pt x="3136226" y="193802"/>
                  </a:lnTo>
                  <a:lnTo>
                    <a:pt x="3132035" y="191516"/>
                  </a:lnTo>
                  <a:lnTo>
                    <a:pt x="3127971" y="189230"/>
                  </a:lnTo>
                  <a:lnTo>
                    <a:pt x="3122129" y="188087"/>
                  </a:lnTo>
                  <a:lnTo>
                    <a:pt x="3114509" y="188087"/>
                  </a:lnTo>
                  <a:lnTo>
                    <a:pt x="3082759" y="188087"/>
                  </a:lnTo>
                  <a:lnTo>
                    <a:pt x="3082759" y="280035"/>
                  </a:lnTo>
                  <a:lnTo>
                    <a:pt x="3082759" y="288798"/>
                  </a:lnTo>
                  <a:lnTo>
                    <a:pt x="3083013" y="295402"/>
                  </a:lnTo>
                  <a:lnTo>
                    <a:pt x="3083521" y="299974"/>
                  </a:lnTo>
                  <a:lnTo>
                    <a:pt x="3084029" y="304546"/>
                  </a:lnTo>
                  <a:lnTo>
                    <a:pt x="3091014" y="317754"/>
                  </a:lnTo>
                  <a:lnTo>
                    <a:pt x="3092919" y="319532"/>
                  </a:lnTo>
                  <a:lnTo>
                    <a:pt x="3095586" y="321056"/>
                  </a:lnTo>
                  <a:lnTo>
                    <a:pt x="3099015" y="322453"/>
                  </a:lnTo>
                  <a:lnTo>
                    <a:pt x="3102317" y="323850"/>
                  </a:lnTo>
                  <a:lnTo>
                    <a:pt x="3107016" y="324993"/>
                  </a:lnTo>
                  <a:lnTo>
                    <a:pt x="3112731" y="325882"/>
                  </a:lnTo>
                  <a:lnTo>
                    <a:pt x="3112731" y="342265"/>
                  </a:lnTo>
                  <a:lnTo>
                    <a:pt x="2979381" y="342265"/>
                  </a:lnTo>
                  <a:lnTo>
                    <a:pt x="2979381" y="325882"/>
                  </a:lnTo>
                  <a:lnTo>
                    <a:pt x="2985477" y="324358"/>
                  </a:lnTo>
                  <a:lnTo>
                    <a:pt x="2990303" y="322580"/>
                  </a:lnTo>
                  <a:lnTo>
                    <a:pt x="2993859" y="320675"/>
                  </a:lnTo>
                  <a:lnTo>
                    <a:pt x="2997415" y="318643"/>
                  </a:lnTo>
                  <a:lnTo>
                    <a:pt x="3000082" y="315975"/>
                  </a:lnTo>
                  <a:lnTo>
                    <a:pt x="3001860" y="312547"/>
                  </a:lnTo>
                  <a:lnTo>
                    <a:pt x="3003638" y="309245"/>
                  </a:lnTo>
                  <a:lnTo>
                    <a:pt x="3004654" y="304927"/>
                  </a:lnTo>
                  <a:lnTo>
                    <a:pt x="3005162" y="299593"/>
                  </a:lnTo>
                  <a:lnTo>
                    <a:pt x="3005670" y="294259"/>
                  </a:lnTo>
                  <a:lnTo>
                    <a:pt x="3005924" y="287655"/>
                  </a:lnTo>
                  <a:lnTo>
                    <a:pt x="3005924" y="279781"/>
                  </a:lnTo>
                  <a:lnTo>
                    <a:pt x="3005924" y="66421"/>
                  </a:lnTo>
                  <a:lnTo>
                    <a:pt x="3005924" y="58674"/>
                  </a:lnTo>
                  <a:lnTo>
                    <a:pt x="3005670" y="52070"/>
                  </a:lnTo>
                  <a:lnTo>
                    <a:pt x="3005289" y="46862"/>
                  </a:lnTo>
                  <a:lnTo>
                    <a:pt x="3004908" y="41529"/>
                  </a:lnTo>
                  <a:lnTo>
                    <a:pt x="3003892" y="37211"/>
                  </a:lnTo>
                  <a:lnTo>
                    <a:pt x="3002114" y="33909"/>
                  </a:lnTo>
                  <a:lnTo>
                    <a:pt x="3000336" y="30607"/>
                  </a:lnTo>
                  <a:lnTo>
                    <a:pt x="2997669" y="27940"/>
                  </a:lnTo>
                  <a:lnTo>
                    <a:pt x="2994113" y="25908"/>
                  </a:lnTo>
                  <a:lnTo>
                    <a:pt x="2990557" y="23875"/>
                  </a:lnTo>
                  <a:lnTo>
                    <a:pt x="2985731" y="21971"/>
                  </a:lnTo>
                  <a:lnTo>
                    <a:pt x="2979381" y="20320"/>
                  </a:lnTo>
                  <a:lnTo>
                    <a:pt x="2979381" y="3937"/>
                  </a:lnTo>
                  <a:close/>
                </a:path>
                <a:path w="6793865" h="346709">
                  <a:moveTo>
                    <a:pt x="1956777" y="3937"/>
                  </a:moveTo>
                  <a:lnTo>
                    <a:pt x="2202649" y="3937"/>
                  </a:lnTo>
                  <a:lnTo>
                    <a:pt x="2202649" y="82804"/>
                  </a:lnTo>
                  <a:lnTo>
                    <a:pt x="2168740" y="82804"/>
                  </a:lnTo>
                  <a:lnTo>
                    <a:pt x="2164790" y="71947"/>
                  </a:lnTo>
                  <a:lnTo>
                    <a:pt x="2161136" y="63007"/>
                  </a:lnTo>
                  <a:lnTo>
                    <a:pt x="2130418" y="34115"/>
                  </a:lnTo>
                  <a:lnTo>
                    <a:pt x="2114130" y="32893"/>
                  </a:lnTo>
                  <a:lnTo>
                    <a:pt x="2060155" y="32893"/>
                  </a:lnTo>
                  <a:lnTo>
                    <a:pt x="2060155" y="151892"/>
                  </a:lnTo>
                  <a:lnTo>
                    <a:pt x="2092921" y="151892"/>
                  </a:lnTo>
                  <a:lnTo>
                    <a:pt x="2100160" y="151892"/>
                  </a:lnTo>
                  <a:lnTo>
                    <a:pt x="2120226" y="138557"/>
                  </a:lnTo>
                  <a:lnTo>
                    <a:pt x="2123020" y="133731"/>
                  </a:lnTo>
                  <a:lnTo>
                    <a:pt x="2125560" y="126237"/>
                  </a:lnTo>
                  <a:lnTo>
                    <a:pt x="2128100" y="116205"/>
                  </a:lnTo>
                  <a:lnTo>
                    <a:pt x="2156040" y="116205"/>
                  </a:lnTo>
                  <a:lnTo>
                    <a:pt x="2156040" y="216788"/>
                  </a:lnTo>
                  <a:lnTo>
                    <a:pt x="2128100" y="216788"/>
                  </a:lnTo>
                  <a:lnTo>
                    <a:pt x="2125687" y="207263"/>
                  </a:lnTo>
                  <a:lnTo>
                    <a:pt x="2123147" y="199898"/>
                  </a:lnTo>
                  <a:lnTo>
                    <a:pt x="2120353" y="194945"/>
                  </a:lnTo>
                  <a:lnTo>
                    <a:pt x="2117559" y="189865"/>
                  </a:lnTo>
                  <a:lnTo>
                    <a:pt x="2114257" y="186309"/>
                  </a:lnTo>
                  <a:lnTo>
                    <a:pt x="2110320" y="184150"/>
                  </a:lnTo>
                  <a:lnTo>
                    <a:pt x="2106383" y="181991"/>
                  </a:lnTo>
                  <a:lnTo>
                    <a:pt x="2100668" y="180848"/>
                  </a:lnTo>
                  <a:lnTo>
                    <a:pt x="2092921" y="180848"/>
                  </a:lnTo>
                  <a:lnTo>
                    <a:pt x="2060155" y="180848"/>
                  </a:lnTo>
                  <a:lnTo>
                    <a:pt x="2060155" y="313182"/>
                  </a:lnTo>
                  <a:lnTo>
                    <a:pt x="2113876" y="313182"/>
                  </a:lnTo>
                  <a:lnTo>
                    <a:pt x="2119718" y="313182"/>
                  </a:lnTo>
                  <a:lnTo>
                    <a:pt x="2124544" y="312800"/>
                  </a:lnTo>
                  <a:lnTo>
                    <a:pt x="2128481" y="312038"/>
                  </a:lnTo>
                  <a:lnTo>
                    <a:pt x="2132545" y="311404"/>
                  </a:lnTo>
                  <a:lnTo>
                    <a:pt x="2136101" y="310007"/>
                  </a:lnTo>
                  <a:lnTo>
                    <a:pt x="2139149" y="308229"/>
                  </a:lnTo>
                  <a:lnTo>
                    <a:pt x="2142324" y="306450"/>
                  </a:lnTo>
                  <a:lnTo>
                    <a:pt x="2155913" y="290703"/>
                  </a:lnTo>
                  <a:lnTo>
                    <a:pt x="2158199" y="287020"/>
                  </a:lnTo>
                  <a:lnTo>
                    <a:pt x="2171153" y="251713"/>
                  </a:lnTo>
                  <a:lnTo>
                    <a:pt x="2205062" y="251713"/>
                  </a:lnTo>
                  <a:lnTo>
                    <a:pt x="2200363" y="342265"/>
                  </a:lnTo>
                  <a:lnTo>
                    <a:pt x="1956777" y="342265"/>
                  </a:lnTo>
                  <a:lnTo>
                    <a:pt x="1956777" y="325882"/>
                  </a:lnTo>
                  <a:lnTo>
                    <a:pt x="1962873" y="324231"/>
                  </a:lnTo>
                  <a:lnTo>
                    <a:pt x="1967699" y="322453"/>
                  </a:lnTo>
                  <a:lnTo>
                    <a:pt x="1971255" y="320548"/>
                  </a:lnTo>
                  <a:lnTo>
                    <a:pt x="1974811" y="318643"/>
                  </a:lnTo>
                  <a:lnTo>
                    <a:pt x="1977478" y="315975"/>
                  </a:lnTo>
                  <a:lnTo>
                    <a:pt x="1979256" y="312547"/>
                  </a:lnTo>
                  <a:lnTo>
                    <a:pt x="1981034" y="309245"/>
                  </a:lnTo>
                  <a:lnTo>
                    <a:pt x="1982050" y="304927"/>
                  </a:lnTo>
                  <a:lnTo>
                    <a:pt x="1982558" y="299720"/>
                  </a:lnTo>
                  <a:lnTo>
                    <a:pt x="1983066" y="294513"/>
                  </a:lnTo>
                  <a:lnTo>
                    <a:pt x="1983320" y="287909"/>
                  </a:lnTo>
                  <a:lnTo>
                    <a:pt x="1983320" y="280035"/>
                  </a:lnTo>
                  <a:lnTo>
                    <a:pt x="1983320" y="66421"/>
                  </a:lnTo>
                  <a:lnTo>
                    <a:pt x="1983320" y="58674"/>
                  </a:lnTo>
                  <a:lnTo>
                    <a:pt x="1983066" y="52070"/>
                  </a:lnTo>
                  <a:lnTo>
                    <a:pt x="1982685" y="46862"/>
                  </a:lnTo>
                  <a:lnTo>
                    <a:pt x="1982304" y="41529"/>
                  </a:lnTo>
                  <a:lnTo>
                    <a:pt x="1981161" y="37211"/>
                  </a:lnTo>
                  <a:lnTo>
                    <a:pt x="1979510" y="33909"/>
                  </a:lnTo>
                  <a:lnTo>
                    <a:pt x="1977732" y="30607"/>
                  </a:lnTo>
                  <a:lnTo>
                    <a:pt x="1975065" y="27940"/>
                  </a:lnTo>
                  <a:lnTo>
                    <a:pt x="1971509" y="25908"/>
                  </a:lnTo>
                  <a:lnTo>
                    <a:pt x="1967953" y="23875"/>
                  </a:lnTo>
                  <a:lnTo>
                    <a:pt x="1963127" y="21971"/>
                  </a:lnTo>
                  <a:lnTo>
                    <a:pt x="1956777" y="20320"/>
                  </a:lnTo>
                  <a:lnTo>
                    <a:pt x="1956777" y="3937"/>
                  </a:lnTo>
                  <a:close/>
                </a:path>
                <a:path w="6793865" h="346709">
                  <a:moveTo>
                    <a:pt x="1677885" y="3937"/>
                  </a:moveTo>
                  <a:lnTo>
                    <a:pt x="1808060" y="3937"/>
                  </a:lnTo>
                  <a:lnTo>
                    <a:pt x="1808060" y="20320"/>
                  </a:lnTo>
                  <a:lnTo>
                    <a:pt x="1802091" y="21971"/>
                  </a:lnTo>
                  <a:lnTo>
                    <a:pt x="1797392" y="23749"/>
                  </a:lnTo>
                  <a:lnTo>
                    <a:pt x="1782152" y="46228"/>
                  </a:lnTo>
                  <a:lnTo>
                    <a:pt x="1781517" y="51435"/>
                  </a:lnTo>
                  <a:lnTo>
                    <a:pt x="1781263" y="58038"/>
                  </a:lnTo>
                  <a:lnTo>
                    <a:pt x="1781263" y="65912"/>
                  </a:lnTo>
                  <a:lnTo>
                    <a:pt x="1781263" y="312674"/>
                  </a:lnTo>
                  <a:lnTo>
                    <a:pt x="1829269" y="312674"/>
                  </a:lnTo>
                  <a:lnTo>
                    <a:pt x="1838921" y="312674"/>
                  </a:lnTo>
                  <a:lnTo>
                    <a:pt x="1846541" y="311277"/>
                  </a:lnTo>
                  <a:lnTo>
                    <a:pt x="1852383" y="308229"/>
                  </a:lnTo>
                  <a:lnTo>
                    <a:pt x="1858098" y="305308"/>
                  </a:lnTo>
                  <a:lnTo>
                    <a:pt x="1863178" y="300736"/>
                  </a:lnTo>
                  <a:lnTo>
                    <a:pt x="1880458" y="262850"/>
                  </a:lnTo>
                  <a:lnTo>
                    <a:pt x="1885530" y="242062"/>
                  </a:lnTo>
                  <a:lnTo>
                    <a:pt x="1919566" y="242062"/>
                  </a:lnTo>
                  <a:lnTo>
                    <a:pt x="1914105" y="342265"/>
                  </a:lnTo>
                  <a:lnTo>
                    <a:pt x="1677885" y="342265"/>
                  </a:lnTo>
                  <a:lnTo>
                    <a:pt x="1677885" y="325882"/>
                  </a:lnTo>
                  <a:lnTo>
                    <a:pt x="1683981" y="324231"/>
                  </a:lnTo>
                  <a:lnTo>
                    <a:pt x="1688807" y="322325"/>
                  </a:lnTo>
                  <a:lnTo>
                    <a:pt x="1692363" y="320421"/>
                  </a:lnTo>
                  <a:lnTo>
                    <a:pt x="1695919" y="318388"/>
                  </a:lnTo>
                  <a:lnTo>
                    <a:pt x="1698586" y="315722"/>
                  </a:lnTo>
                  <a:lnTo>
                    <a:pt x="1700364" y="312293"/>
                  </a:lnTo>
                  <a:lnTo>
                    <a:pt x="1702142" y="308991"/>
                  </a:lnTo>
                  <a:lnTo>
                    <a:pt x="1703158" y="304673"/>
                  </a:lnTo>
                  <a:lnTo>
                    <a:pt x="1703666" y="299466"/>
                  </a:lnTo>
                  <a:lnTo>
                    <a:pt x="1704174" y="294259"/>
                  </a:lnTo>
                  <a:lnTo>
                    <a:pt x="1704428" y="287655"/>
                  </a:lnTo>
                  <a:lnTo>
                    <a:pt x="1704428" y="279781"/>
                  </a:lnTo>
                  <a:lnTo>
                    <a:pt x="1704428" y="66421"/>
                  </a:lnTo>
                  <a:lnTo>
                    <a:pt x="1704428" y="58674"/>
                  </a:lnTo>
                  <a:lnTo>
                    <a:pt x="1704174" y="52070"/>
                  </a:lnTo>
                  <a:lnTo>
                    <a:pt x="1703793" y="46862"/>
                  </a:lnTo>
                  <a:lnTo>
                    <a:pt x="1703412" y="41529"/>
                  </a:lnTo>
                  <a:lnTo>
                    <a:pt x="1692617" y="25908"/>
                  </a:lnTo>
                  <a:lnTo>
                    <a:pt x="1689061" y="23875"/>
                  </a:lnTo>
                  <a:lnTo>
                    <a:pt x="1684235" y="21971"/>
                  </a:lnTo>
                  <a:lnTo>
                    <a:pt x="1677885" y="20320"/>
                  </a:lnTo>
                  <a:lnTo>
                    <a:pt x="1677885" y="3937"/>
                  </a:lnTo>
                  <a:close/>
                </a:path>
                <a:path w="6793865" h="346709">
                  <a:moveTo>
                    <a:pt x="1366989" y="3937"/>
                  </a:moveTo>
                  <a:lnTo>
                    <a:pt x="1511007" y="3937"/>
                  </a:lnTo>
                  <a:lnTo>
                    <a:pt x="1540388" y="5341"/>
                  </a:lnTo>
                  <a:lnTo>
                    <a:pt x="1587338" y="16581"/>
                  </a:lnTo>
                  <a:lnTo>
                    <a:pt x="1618529" y="39102"/>
                  </a:lnTo>
                  <a:lnTo>
                    <a:pt x="1636102" y="95377"/>
                  </a:lnTo>
                  <a:lnTo>
                    <a:pt x="1635196" y="111309"/>
                  </a:lnTo>
                  <a:lnTo>
                    <a:pt x="1621497" y="152654"/>
                  </a:lnTo>
                  <a:lnTo>
                    <a:pt x="1592208" y="182461"/>
                  </a:lnTo>
                  <a:lnTo>
                    <a:pt x="1547949" y="198802"/>
                  </a:lnTo>
                  <a:lnTo>
                    <a:pt x="1509737" y="201930"/>
                  </a:lnTo>
                  <a:lnTo>
                    <a:pt x="1498282" y="201878"/>
                  </a:lnTo>
                  <a:lnTo>
                    <a:pt x="1487909" y="201707"/>
                  </a:lnTo>
                  <a:lnTo>
                    <a:pt x="1478609" y="201394"/>
                  </a:lnTo>
                  <a:lnTo>
                    <a:pt x="1470367" y="200913"/>
                  </a:lnTo>
                  <a:lnTo>
                    <a:pt x="1470367" y="280288"/>
                  </a:lnTo>
                  <a:lnTo>
                    <a:pt x="1470367" y="291211"/>
                  </a:lnTo>
                  <a:lnTo>
                    <a:pt x="1470748" y="298831"/>
                  </a:lnTo>
                  <a:lnTo>
                    <a:pt x="1471637" y="303403"/>
                  </a:lnTo>
                  <a:lnTo>
                    <a:pt x="1472399" y="307975"/>
                  </a:lnTo>
                  <a:lnTo>
                    <a:pt x="1473796" y="311658"/>
                  </a:lnTo>
                  <a:lnTo>
                    <a:pt x="1475701" y="314325"/>
                  </a:lnTo>
                  <a:lnTo>
                    <a:pt x="1477606" y="316992"/>
                  </a:lnTo>
                  <a:lnTo>
                    <a:pt x="1500339" y="325882"/>
                  </a:lnTo>
                  <a:lnTo>
                    <a:pt x="1500339" y="342265"/>
                  </a:lnTo>
                  <a:lnTo>
                    <a:pt x="1366989" y="342265"/>
                  </a:lnTo>
                  <a:lnTo>
                    <a:pt x="1366989" y="325882"/>
                  </a:lnTo>
                  <a:lnTo>
                    <a:pt x="1373085" y="324231"/>
                  </a:lnTo>
                  <a:lnTo>
                    <a:pt x="1377911" y="322453"/>
                  </a:lnTo>
                  <a:lnTo>
                    <a:pt x="1381467" y="320548"/>
                  </a:lnTo>
                  <a:lnTo>
                    <a:pt x="1385023" y="318643"/>
                  </a:lnTo>
                  <a:lnTo>
                    <a:pt x="1387690" y="315975"/>
                  </a:lnTo>
                  <a:lnTo>
                    <a:pt x="1389468" y="312547"/>
                  </a:lnTo>
                  <a:lnTo>
                    <a:pt x="1391246" y="309245"/>
                  </a:lnTo>
                  <a:lnTo>
                    <a:pt x="1392262" y="304927"/>
                  </a:lnTo>
                  <a:lnTo>
                    <a:pt x="1392770" y="299720"/>
                  </a:lnTo>
                  <a:lnTo>
                    <a:pt x="1393278" y="294513"/>
                  </a:lnTo>
                  <a:lnTo>
                    <a:pt x="1393532" y="287909"/>
                  </a:lnTo>
                  <a:lnTo>
                    <a:pt x="1393532" y="280035"/>
                  </a:lnTo>
                  <a:lnTo>
                    <a:pt x="1393532" y="66421"/>
                  </a:lnTo>
                  <a:lnTo>
                    <a:pt x="1393532" y="58674"/>
                  </a:lnTo>
                  <a:lnTo>
                    <a:pt x="1393278" y="52070"/>
                  </a:lnTo>
                  <a:lnTo>
                    <a:pt x="1392897" y="46862"/>
                  </a:lnTo>
                  <a:lnTo>
                    <a:pt x="1392516" y="41529"/>
                  </a:lnTo>
                  <a:lnTo>
                    <a:pt x="1391500" y="37211"/>
                  </a:lnTo>
                  <a:lnTo>
                    <a:pt x="1389722" y="33909"/>
                  </a:lnTo>
                  <a:lnTo>
                    <a:pt x="1387944" y="30607"/>
                  </a:lnTo>
                  <a:lnTo>
                    <a:pt x="1385277" y="27940"/>
                  </a:lnTo>
                  <a:lnTo>
                    <a:pt x="1381721" y="25908"/>
                  </a:lnTo>
                  <a:lnTo>
                    <a:pt x="1378165" y="23875"/>
                  </a:lnTo>
                  <a:lnTo>
                    <a:pt x="1373339" y="21971"/>
                  </a:lnTo>
                  <a:lnTo>
                    <a:pt x="1366989" y="20320"/>
                  </a:lnTo>
                  <a:lnTo>
                    <a:pt x="1366989" y="3937"/>
                  </a:lnTo>
                  <a:close/>
                </a:path>
                <a:path w="6793865" h="346709">
                  <a:moveTo>
                    <a:pt x="936459" y="3937"/>
                  </a:moveTo>
                  <a:lnTo>
                    <a:pt x="1059649" y="3937"/>
                  </a:lnTo>
                  <a:lnTo>
                    <a:pt x="1128356" y="207391"/>
                  </a:lnTo>
                  <a:lnTo>
                    <a:pt x="1202651" y="3937"/>
                  </a:lnTo>
                  <a:lnTo>
                    <a:pt x="1318856" y="3937"/>
                  </a:lnTo>
                  <a:lnTo>
                    <a:pt x="1318856" y="20320"/>
                  </a:lnTo>
                  <a:lnTo>
                    <a:pt x="1310093" y="22733"/>
                  </a:lnTo>
                  <a:lnTo>
                    <a:pt x="1304124" y="25527"/>
                  </a:lnTo>
                  <a:lnTo>
                    <a:pt x="1292567" y="65912"/>
                  </a:lnTo>
                  <a:lnTo>
                    <a:pt x="1292567" y="280288"/>
                  </a:lnTo>
                  <a:lnTo>
                    <a:pt x="1292567" y="290322"/>
                  </a:lnTo>
                  <a:lnTo>
                    <a:pt x="1300187" y="317500"/>
                  </a:lnTo>
                  <a:lnTo>
                    <a:pt x="1303235" y="320548"/>
                  </a:lnTo>
                  <a:lnTo>
                    <a:pt x="1309458" y="323342"/>
                  </a:lnTo>
                  <a:lnTo>
                    <a:pt x="1318856" y="325882"/>
                  </a:lnTo>
                  <a:lnTo>
                    <a:pt x="1318856" y="342265"/>
                  </a:lnTo>
                  <a:lnTo>
                    <a:pt x="1191729" y="342265"/>
                  </a:lnTo>
                  <a:lnTo>
                    <a:pt x="1191729" y="325882"/>
                  </a:lnTo>
                  <a:lnTo>
                    <a:pt x="1198968" y="323850"/>
                  </a:lnTo>
                  <a:lnTo>
                    <a:pt x="1204048" y="322072"/>
                  </a:lnTo>
                  <a:lnTo>
                    <a:pt x="1206842" y="320675"/>
                  </a:lnTo>
                  <a:lnTo>
                    <a:pt x="1209636" y="319150"/>
                  </a:lnTo>
                  <a:lnTo>
                    <a:pt x="1211922" y="317246"/>
                  </a:lnTo>
                  <a:lnTo>
                    <a:pt x="1213446" y="314833"/>
                  </a:lnTo>
                  <a:lnTo>
                    <a:pt x="1214970" y="312420"/>
                  </a:lnTo>
                  <a:lnTo>
                    <a:pt x="1216113" y="308737"/>
                  </a:lnTo>
                  <a:lnTo>
                    <a:pt x="1216875" y="303911"/>
                  </a:lnTo>
                  <a:lnTo>
                    <a:pt x="1217637" y="299085"/>
                  </a:lnTo>
                  <a:lnTo>
                    <a:pt x="1218018" y="290957"/>
                  </a:lnTo>
                  <a:lnTo>
                    <a:pt x="1218018" y="279781"/>
                  </a:lnTo>
                  <a:lnTo>
                    <a:pt x="1218018" y="158369"/>
                  </a:lnTo>
                  <a:lnTo>
                    <a:pt x="1218780" y="110998"/>
                  </a:lnTo>
                  <a:lnTo>
                    <a:pt x="1220304" y="72390"/>
                  </a:lnTo>
                  <a:lnTo>
                    <a:pt x="1215097" y="72390"/>
                  </a:lnTo>
                  <a:lnTo>
                    <a:pt x="1200389" y="114520"/>
                  </a:lnTo>
                  <a:lnTo>
                    <a:pt x="1196174" y="125857"/>
                  </a:lnTo>
                  <a:lnTo>
                    <a:pt x="1129753" y="304800"/>
                  </a:lnTo>
                  <a:lnTo>
                    <a:pt x="1086192" y="304800"/>
                  </a:lnTo>
                  <a:lnTo>
                    <a:pt x="1016342" y="103759"/>
                  </a:lnTo>
                  <a:lnTo>
                    <a:pt x="1013314" y="95281"/>
                  </a:lnTo>
                  <a:lnTo>
                    <a:pt x="1010500" y="86804"/>
                  </a:lnTo>
                  <a:lnTo>
                    <a:pt x="1007877" y="78327"/>
                  </a:lnTo>
                  <a:lnTo>
                    <a:pt x="1005420" y="69850"/>
                  </a:lnTo>
                  <a:lnTo>
                    <a:pt x="1000975" y="69850"/>
                  </a:lnTo>
                  <a:lnTo>
                    <a:pt x="1002049" y="91237"/>
                  </a:lnTo>
                  <a:lnTo>
                    <a:pt x="1002801" y="114458"/>
                  </a:lnTo>
                  <a:lnTo>
                    <a:pt x="1003244" y="139537"/>
                  </a:lnTo>
                  <a:lnTo>
                    <a:pt x="1003388" y="166497"/>
                  </a:lnTo>
                  <a:lnTo>
                    <a:pt x="1003388" y="280543"/>
                  </a:lnTo>
                  <a:lnTo>
                    <a:pt x="1003505" y="288996"/>
                  </a:lnTo>
                  <a:lnTo>
                    <a:pt x="1012151" y="317881"/>
                  </a:lnTo>
                  <a:lnTo>
                    <a:pt x="1015580" y="321056"/>
                  </a:lnTo>
                  <a:lnTo>
                    <a:pt x="1021549" y="323723"/>
                  </a:lnTo>
                  <a:lnTo>
                    <a:pt x="1030185" y="325882"/>
                  </a:lnTo>
                  <a:lnTo>
                    <a:pt x="1030185" y="342265"/>
                  </a:lnTo>
                  <a:lnTo>
                    <a:pt x="936459" y="342265"/>
                  </a:lnTo>
                  <a:lnTo>
                    <a:pt x="936459" y="325882"/>
                  </a:lnTo>
                  <a:lnTo>
                    <a:pt x="942682" y="324231"/>
                  </a:lnTo>
                  <a:lnTo>
                    <a:pt x="947508" y="322325"/>
                  </a:lnTo>
                  <a:lnTo>
                    <a:pt x="962367" y="299847"/>
                  </a:lnTo>
                  <a:lnTo>
                    <a:pt x="962875" y="294767"/>
                  </a:lnTo>
                  <a:lnTo>
                    <a:pt x="963002" y="288163"/>
                  </a:lnTo>
                  <a:lnTo>
                    <a:pt x="963002" y="280288"/>
                  </a:lnTo>
                  <a:lnTo>
                    <a:pt x="963002" y="65912"/>
                  </a:lnTo>
                  <a:lnTo>
                    <a:pt x="951953" y="25781"/>
                  </a:lnTo>
                  <a:lnTo>
                    <a:pt x="936459" y="20320"/>
                  </a:lnTo>
                  <a:lnTo>
                    <a:pt x="936459" y="3937"/>
                  </a:lnTo>
                  <a:close/>
                </a:path>
                <a:path w="6793865" h="346709">
                  <a:moveTo>
                    <a:pt x="280720" y="3937"/>
                  </a:moveTo>
                  <a:lnTo>
                    <a:pt x="418490" y="3937"/>
                  </a:lnTo>
                  <a:lnTo>
                    <a:pt x="418490" y="20320"/>
                  </a:lnTo>
                  <a:lnTo>
                    <a:pt x="410730" y="21082"/>
                  </a:lnTo>
                  <a:lnTo>
                    <a:pt x="405231" y="22860"/>
                  </a:lnTo>
                  <a:lnTo>
                    <a:pt x="402018" y="25654"/>
                  </a:lnTo>
                  <a:lnTo>
                    <a:pt x="398792" y="28321"/>
                  </a:lnTo>
                  <a:lnTo>
                    <a:pt x="397179" y="32512"/>
                  </a:lnTo>
                  <a:lnTo>
                    <a:pt x="397179" y="38100"/>
                  </a:lnTo>
                  <a:lnTo>
                    <a:pt x="397179" y="41021"/>
                  </a:lnTo>
                  <a:lnTo>
                    <a:pt x="397764" y="44196"/>
                  </a:lnTo>
                  <a:lnTo>
                    <a:pt x="417995" y="83693"/>
                  </a:lnTo>
                  <a:lnTo>
                    <a:pt x="441045" y="122174"/>
                  </a:lnTo>
                  <a:lnTo>
                    <a:pt x="471030" y="78105"/>
                  </a:lnTo>
                  <a:lnTo>
                    <a:pt x="487641" y="44831"/>
                  </a:lnTo>
                  <a:lnTo>
                    <a:pt x="487641" y="38862"/>
                  </a:lnTo>
                  <a:lnTo>
                    <a:pt x="487641" y="33655"/>
                  </a:lnTo>
                  <a:lnTo>
                    <a:pt x="485863" y="29337"/>
                  </a:lnTo>
                  <a:lnTo>
                    <a:pt x="482180" y="26162"/>
                  </a:lnTo>
                  <a:lnTo>
                    <a:pt x="478497" y="22860"/>
                  </a:lnTo>
                  <a:lnTo>
                    <a:pt x="473544" y="20955"/>
                  </a:lnTo>
                  <a:lnTo>
                    <a:pt x="467055" y="20320"/>
                  </a:lnTo>
                  <a:lnTo>
                    <a:pt x="467055" y="3937"/>
                  </a:lnTo>
                  <a:lnTo>
                    <a:pt x="569429" y="3937"/>
                  </a:lnTo>
                  <a:lnTo>
                    <a:pt x="569429" y="20574"/>
                  </a:lnTo>
                  <a:lnTo>
                    <a:pt x="564603" y="21844"/>
                  </a:lnTo>
                  <a:lnTo>
                    <a:pt x="560031" y="24003"/>
                  </a:lnTo>
                  <a:lnTo>
                    <a:pt x="555713" y="26924"/>
                  </a:lnTo>
                  <a:lnTo>
                    <a:pt x="551522" y="29718"/>
                  </a:lnTo>
                  <a:lnTo>
                    <a:pt x="546569" y="34544"/>
                  </a:lnTo>
                  <a:lnTo>
                    <a:pt x="522549" y="65563"/>
                  </a:lnTo>
                  <a:lnTo>
                    <a:pt x="513930" y="77850"/>
                  </a:lnTo>
                  <a:lnTo>
                    <a:pt x="460375" y="154178"/>
                  </a:lnTo>
                  <a:lnTo>
                    <a:pt x="541108" y="287400"/>
                  </a:lnTo>
                  <a:lnTo>
                    <a:pt x="543902" y="291846"/>
                  </a:lnTo>
                  <a:lnTo>
                    <a:pt x="546823" y="296291"/>
                  </a:lnTo>
                  <a:lnTo>
                    <a:pt x="549744" y="300736"/>
                  </a:lnTo>
                  <a:lnTo>
                    <a:pt x="552538" y="305054"/>
                  </a:lnTo>
                  <a:lnTo>
                    <a:pt x="555459" y="308991"/>
                  </a:lnTo>
                  <a:lnTo>
                    <a:pt x="558126" y="312293"/>
                  </a:lnTo>
                  <a:lnTo>
                    <a:pt x="560793" y="315722"/>
                  </a:lnTo>
                  <a:lnTo>
                    <a:pt x="563206" y="318262"/>
                  </a:lnTo>
                  <a:lnTo>
                    <a:pt x="565365" y="319913"/>
                  </a:lnTo>
                  <a:lnTo>
                    <a:pt x="567397" y="321563"/>
                  </a:lnTo>
                  <a:lnTo>
                    <a:pt x="577557" y="325882"/>
                  </a:lnTo>
                  <a:lnTo>
                    <a:pt x="577557" y="342265"/>
                  </a:lnTo>
                  <a:lnTo>
                    <a:pt x="439801" y="342265"/>
                  </a:lnTo>
                  <a:lnTo>
                    <a:pt x="439801" y="325882"/>
                  </a:lnTo>
                  <a:lnTo>
                    <a:pt x="447065" y="324993"/>
                  </a:lnTo>
                  <a:lnTo>
                    <a:pt x="452437" y="323342"/>
                  </a:lnTo>
                  <a:lnTo>
                    <a:pt x="455904" y="320675"/>
                  </a:lnTo>
                  <a:lnTo>
                    <a:pt x="459371" y="318008"/>
                  </a:lnTo>
                  <a:lnTo>
                    <a:pt x="461111" y="313817"/>
                  </a:lnTo>
                  <a:lnTo>
                    <a:pt x="461111" y="307975"/>
                  </a:lnTo>
                  <a:lnTo>
                    <a:pt x="461111" y="306070"/>
                  </a:lnTo>
                  <a:lnTo>
                    <a:pt x="460819" y="303911"/>
                  </a:lnTo>
                  <a:lnTo>
                    <a:pt x="460248" y="301625"/>
                  </a:lnTo>
                  <a:lnTo>
                    <a:pt x="459663" y="299212"/>
                  </a:lnTo>
                  <a:lnTo>
                    <a:pt x="458673" y="296418"/>
                  </a:lnTo>
                  <a:lnTo>
                    <a:pt x="410070" y="212852"/>
                  </a:lnTo>
                  <a:lnTo>
                    <a:pt x="369671" y="272542"/>
                  </a:lnTo>
                  <a:lnTo>
                    <a:pt x="366534" y="277368"/>
                  </a:lnTo>
                  <a:lnTo>
                    <a:pt x="363893" y="281686"/>
                  </a:lnTo>
                  <a:lnTo>
                    <a:pt x="361746" y="285750"/>
                  </a:lnTo>
                  <a:lnTo>
                    <a:pt x="359600" y="289687"/>
                  </a:lnTo>
                  <a:lnTo>
                    <a:pt x="358114" y="293243"/>
                  </a:lnTo>
                  <a:lnTo>
                    <a:pt x="357289" y="296545"/>
                  </a:lnTo>
                  <a:lnTo>
                    <a:pt x="356463" y="299974"/>
                  </a:lnTo>
                  <a:lnTo>
                    <a:pt x="356044" y="303784"/>
                  </a:lnTo>
                  <a:lnTo>
                    <a:pt x="356044" y="308229"/>
                  </a:lnTo>
                  <a:lnTo>
                    <a:pt x="356044" y="312674"/>
                  </a:lnTo>
                  <a:lnTo>
                    <a:pt x="357822" y="316611"/>
                  </a:lnTo>
                  <a:lnTo>
                    <a:pt x="361378" y="319913"/>
                  </a:lnTo>
                  <a:lnTo>
                    <a:pt x="364921" y="323215"/>
                  </a:lnTo>
                  <a:lnTo>
                    <a:pt x="370001" y="325247"/>
                  </a:lnTo>
                  <a:lnTo>
                    <a:pt x="376618" y="325882"/>
                  </a:lnTo>
                  <a:lnTo>
                    <a:pt x="376618" y="342265"/>
                  </a:lnTo>
                  <a:lnTo>
                    <a:pt x="274027" y="342265"/>
                  </a:lnTo>
                  <a:lnTo>
                    <a:pt x="274027" y="325882"/>
                  </a:lnTo>
                  <a:lnTo>
                    <a:pt x="279476" y="324231"/>
                  </a:lnTo>
                  <a:lnTo>
                    <a:pt x="284467" y="321691"/>
                  </a:lnTo>
                  <a:lnTo>
                    <a:pt x="289013" y="318262"/>
                  </a:lnTo>
                  <a:lnTo>
                    <a:pt x="293560" y="314960"/>
                  </a:lnTo>
                  <a:lnTo>
                    <a:pt x="298513" y="310007"/>
                  </a:lnTo>
                  <a:lnTo>
                    <a:pt x="326059" y="273558"/>
                  </a:lnTo>
                  <a:lnTo>
                    <a:pt x="390740" y="180848"/>
                  </a:lnTo>
                  <a:lnTo>
                    <a:pt x="328295" y="77088"/>
                  </a:lnTo>
                  <a:lnTo>
                    <a:pt x="305942" y="41656"/>
                  </a:lnTo>
                  <a:lnTo>
                    <a:pt x="298551" y="32131"/>
                  </a:lnTo>
                  <a:lnTo>
                    <a:pt x="295249" y="28194"/>
                  </a:lnTo>
                  <a:lnTo>
                    <a:pt x="280720" y="20320"/>
                  </a:lnTo>
                  <a:lnTo>
                    <a:pt x="280720" y="3937"/>
                  </a:lnTo>
                  <a:close/>
                </a:path>
                <a:path w="6793865" h="346709">
                  <a:moveTo>
                    <a:pt x="0" y="3937"/>
                  </a:moveTo>
                  <a:lnTo>
                    <a:pt x="245821" y="3937"/>
                  </a:lnTo>
                  <a:lnTo>
                    <a:pt x="245821" y="82804"/>
                  </a:lnTo>
                  <a:lnTo>
                    <a:pt x="211874" y="82804"/>
                  </a:lnTo>
                  <a:lnTo>
                    <a:pt x="207935" y="71947"/>
                  </a:lnTo>
                  <a:lnTo>
                    <a:pt x="204309" y="63007"/>
                  </a:lnTo>
                  <a:lnTo>
                    <a:pt x="173650" y="34115"/>
                  </a:lnTo>
                  <a:lnTo>
                    <a:pt x="157353" y="32893"/>
                  </a:lnTo>
                  <a:lnTo>
                    <a:pt x="103327" y="32893"/>
                  </a:lnTo>
                  <a:lnTo>
                    <a:pt x="103327" y="151892"/>
                  </a:lnTo>
                  <a:lnTo>
                    <a:pt x="136042" y="151892"/>
                  </a:lnTo>
                  <a:lnTo>
                    <a:pt x="143306" y="151892"/>
                  </a:lnTo>
                  <a:lnTo>
                    <a:pt x="171234" y="116205"/>
                  </a:lnTo>
                  <a:lnTo>
                    <a:pt x="199237" y="116205"/>
                  </a:lnTo>
                  <a:lnTo>
                    <a:pt x="199237" y="216788"/>
                  </a:lnTo>
                  <a:lnTo>
                    <a:pt x="171234" y="216788"/>
                  </a:lnTo>
                  <a:lnTo>
                    <a:pt x="168922" y="207263"/>
                  </a:lnTo>
                  <a:lnTo>
                    <a:pt x="166357" y="199898"/>
                  </a:lnTo>
                  <a:lnTo>
                    <a:pt x="163550" y="194945"/>
                  </a:lnTo>
                  <a:lnTo>
                    <a:pt x="160743" y="189865"/>
                  </a:lnTo>
                  <a:lnTo>
                    <a:pt x="157391" y="186309"/>
                  </a:lnTo>
                  <a:lnTo>
                    <a:pt x="153517" y="184150"/>
                  </a:lnTo>
                  <a:lnTo>
                    <a:pt x="149631" y="181991"/>
                  </a:lnTo>
                  <a:lnTo>
                    <a:pt x="143802" y="180848"/>
                  </a:lnTo>
                  <a:lnTo>
                    <a:pt x="136042" y="180848"/>
                  </a:lnTo>
                  <a:lnTo>
                    <a:pt x="103327" y="180848"/>
                  </a:lnTo>
                  <a:lnTo>
                    <a:pt x="103327" y="313182"/>
                  </a:lnTo>
                  <a:lnTo>
                    <a:pt x="157111" y="313182"/>
                  </a:lnTo>
                  <a:lnTo>
                    <a:pt x="162890" y="313182"/>
                  </a:lnTo>
                  <a:lnTo>
                    <a:pt x="167767" y="312800"/>
                  </a:lnTo>
                  <a:lnTo>
                    <a:pt x="171729" y="312038"/>
                  </a:lnTo>
                  <a:lnTo>
                    <a:pt x="175691" y="311404"/>
                  </a:lnTo>
                  <a:lnTo>
                    <a:pt x="203695" y="282194"/>
                  </a:lnTo>
                  <a:lnTo>
                    <a:pt x="214350" y="251713"/>
                  </a:lnTo>
                  <a:lnTo>
                    <a:pt x="248297" y="251713"/>
                  </a:lnTo>
                  <a:lnTo>
                    <a:pt x="243586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108" y="324231"/>
                  </a:lnTo>
                  <a:lnTo>
                    <a:pt x="10947" y="322453"/>
                  </a:lnTo>
                  <a:lnTo>
                    <a:pt x="14503" y="320548"/>
                  </a:lnTo>
                  <a:lnTo>
                    <a:pt x="18046" y="318643"/>
                  </a:lnTo>
                  <a:lnTo>
                    <a:pt x="20688" y="315975"/>
                  </a:lnTo>
                  <a:lnTo>
                    <a:pt x="22428" y="312547"/>
                  </a:lnTo>
                  <a:lnTo>
                    <a:pt x="24155" y="309245"/>
                  </a:lnTo>
                  <a:lnTo>
                    <a:pt x="25273" y="304927"/>
                  </a:lnTo>
                  <a:lnTo>
                    <a:pt x="25768" y="299720"/>
                  </a:lnTo>
                  <a:lnTo>
                    <a:pt x="26263" y="294513"/>
                  </a:lnTo>
                  <a:lnTo>
                    <a:pt x="26517" y="287909"/>
                  </a:lnTo>
                  <a:lnTo>
                    <a:pt x="26517" y="280035"/>
                  </a:lnTo>
                  <a:lnTo>
                    <a:pt x="26517" y="66421"/>
                  </a:lnTo>
                  <a:lnTo>
                    <a:pt x="26517" y="58674"/>
                  </a:lnTo>
                  <a:lnTo>
                    <a:pt x="26314" y="52070"/>
                  </a:lnTo>
                  <a:lnTo>
                    <a:pt x="25895" y="46862"/>
                  </a:lnTo>
                  <a:lnTo>
                    <a:pt x="25488" y="41529"/>
                  </a:lnTo>
                  <a:lnTo>
                    <a:pt x="24409" y="37211"/>
                  </a:lnTo>
                  <a:lnTo>
                    <a:pt x="22669" y="33909"/>
                  </a:lnTo>
                  <a:lnTo>
                    <a:pt x="20942" y="30607"/>
                  </a:lnTo>
                  <a:lnTo>
                    <a:pt x="0" y="20320"/>
                  </a:lnTo>
                  <a:lnTo>
                    <a:pt x="0" y="3937"/>
                  </a:lnTo>
                  <a:close/>
                </a:path>
                <a:path w="6793865" h="346709">
                  <a:moveTo>
                    <a:pt x="3488016" y="2159"/>
                  </a:moveTo>
                  <a:lnTo>
                    <a:pt x="3554183" y="2159"/>
                  </a:lnTo>
                  <a:lnTo>
                    <a:pt x="3635971" y="279781"/>
                  </a:lnTo>
                  <a:lnTo>
                    <a:pt x="3638543" y="288373"/>
                  </a:lnTo>
                  <a:lnTo>
                    <a:pt x="3654767" y="318770"/>
                  </a:lnTo>
                  <a:lnTo>
                    <a:pt x="3658704" y="321945"/>
                  </a:lnTo>
                  <a:lnTo>
                    <a:pt x="3664292" y="324358"/>
                  </a:lnTo>
                  <a:lnTo>
                    <a:pt x="3671404" y="325882"/>
                  </a:lnTo>
                  <a:lnTo>
                    <a:pt x="3671404" y="342265"/>
                  </a:lnTo>
                  <a:lnTo>
                    <a:pt x="3534625" y="342265"/>
                  </a:lnTo>
                  <a:lnTo>
                    <a:pt x="3534625" y="325882"/>
                  </a:lnTo>
                  <a:lnTo>
                    <a:pt x="3543134" y="324866"/>
                  </a:lnTo>
                  <a:lnTo>
                    <a:pt x="3549611" y="322453"/>
                  </a:lnTo>
                  <a:lnTo>
                    <a:pt x="3553675" y="318643"/>
                  </a:lnTo>
                  <a:lnTo>
                    <a:pt x="3557866" y="314833"/>
                  </a:lnTo>
                  <a:lnTo>
                    <a:pt x="3559898" y="309499"/>
                  </a:lnTo>
                  <a:lnTo>
                    <a:pt x="3559898" y="302513"/>
                  </a:lnTo>
                  <a:lnTo>
                    <a:pt x="3559898" y="297434"/>
                  </a:lnTo>
                  <a:lnTo>
                    <a:pt x="3559263" y="291719"/>
                  </a:lnTo>
                  <a:lnTo>
                    <a:pt x="3558120" y="285496"/>
                  </a:lnTo>
                  <a:lnTo>
                    <a:pt x="3556977" y="279146"/>
                  </a:lnTo>
                  <a:lnTo>
                    <a:pt x="3555072" y="271272"/>
                  </a:lnTo>
                  <a:lnTo>
                    <a:pt x="3552405" y="261620"/>
                  </a:lnTo>
                  <a:lnTo>
                    <a:pt x="3545801" y="237362"/>
                  </a:lnTo>
                  <a:lnTo>
                    <a:pt x="3439883" y="237362"/>
                  </a:lnTo>
                  <a:lnTo>
                    <a:pt x="3431755" y="260985"/>
                  </a:lnTo>
                  <a:lnTo>
                    <a:pt x="3429469" y="267588"/>
                  </a:lnTo>
                  <a:lnTo>
                    <a:pt x="3427564" y="273938"/>
                  </a:lnTo>
                  <a:lnTo>
                    <a:pt x="3426040" y="280162"/>
                  </a:lnTo>
                  <a:lnTo>
                    <a:pt x="3424516" y="286385"/>
                  </a:lnTo>
                  <a:lnTo>
                    <a:pt x="3423881" y="292862"/>
                  </a:lnTo>
                  <a:lnTo>
                    <a:pt x="3423881" y="299847"/>
                  </a:lnTo>
                  <a:lnTo>
                    <a:pt x="3425481" y="310558"/>
                  </a:lnTo>
                  <a:lnTo>
                    <a:pt x="3430295" y="318484"/>
                  </a:lnTo>
                  <a:lnTo>
                    <a:pt x="3438347" y="323599"/>
                  </a:lnTo>
                  <a:lnTo>
                    <a:pt x="3449662" y="325882"/>
                  </a:lnTo>
                  <a:lnTo>
                    <a:pt x="3449662" y="342265"/>
                  </a:lnTo>
                  <a:lnTo>
                    <a:pt x="3343744" y="342265"/>
                  </a:lnTo>
                  <a:lnTo>
                    <a:pt x="3343744" y="325882"/>
                  </a:lnTo>
                  <a:lnTo>
                    <a:pt x="3349967" y="325247"/>
                  </a:lnTo>
                  <a:lnTo>
                    <a:pt x="3355301" y="323088"/>
                  </a:lnTo>
                  <a:lnTo>
                    <a:pt x="3359873" y="319405"/>
                  </a:lnTo>
                  <a:lnTo>
                    <a:pt x="3364572" y="315722"/>
                  </a:lnTo>
                  <a:lnTo>
                    <a:pt x="3368763" y="310769"/>
                  </a:lnTo>
                  <a:lnTo>
                    <a:pt x="3384638" y="277495"/>
                  </a:lnTo>
                  <a:lnTo>
                    <a:pt x="3488016" y="2159"/>
                  </a:lnTo>
                  <a:close/>
                </a:path>
                <a:path w="6793865" h="346709">
                  <a:moveTo>
                    <a:pt x="725004" y="2159"/>
                  </a:moveTo>
                  <a:lnTo>
                    <a:pt x="791171" y="2159"/>
                  </a:lnTo>
                  <a:lnTo>
                    <a:pt x="872959" y="279781"/>
                  </a:lnTo>
                  <a:lnTo>
                    <a:pt x="875531" y="288373"/>
                  </a:lnTo>
                  <a:lnTo>
                    <a:pt x="891755" y="318770"/>
                  </a:lnTo>
                  <a:lnTo>
                    <a:pt x="895692" y="321945"/>
                  </a:lnTo>
                  <a:lnTo>
                    <a:pt x="901280" y="324358"/>
                  </a:lnTo>
                  <a:lnTo>
                    <a:pt x="908392" y="325882"/>
                  </a:lnTo>
                  <a:lnTo>
                    <a:pt x="908392" y="342265"/>
                  </a:lnTo>
                  <a:lnTo>
                    <a:pt x="771613" y="342265"/>
                  </a:lnTo>
                  <a:lnTo>
                    <a:pt x="771613" y="325882"/>
                  </a:lnTo>
                  <a:lnTo>
                    <a:pt x="780122" y="324866"/>
                  </a:lnTo>
                  <a:lnTo>
                    <a:pt x="786599" y="322453"/>
                  </a:lnTo>
                  <a:lnTo>
                    <a:pt x="790663" y="318643"/>
                  </a:lnTo>
                  <a:lnTo>
                    <a:pt x="794854" y="314833"/>
                  </a:lnTo>
                  <a:lnTo>
                    <a:pt x="796886" y="309499"/>
                  </a:lnTo>
                  <a:lnTo>
                    <a:pt x="796886" y="302513"/>
                  </a:lnTo>
                  <a:lnTo>
                    <a:pt x="796886" y="297434"/>
                  </a:lnTo>
                  <a:lnTo>
                    <a:pt x="796251" y="291719"/>
                  </a:lnTo>
                  <a:lnTo>
                    <a:pt x="795108" y="285496"/>
                  </a:lnTo>
                  <a:lnTo>
                    <a:pt x="793965" y="279146"/>
                  </a:lnTo>
                  <a:lnTo>
                    <a:pt x="792060" y="271272"/>
                  </a:lnTo>
                  <a:lnTo>
                    <a:pt x="789393" y="261620"/>
                  </a:lnTo>
                  <a:lnTo>
                    <a:pt x="782789" y="237362"/>
                  </a:lnTo>
                  <a:lnTo>
                    <a:pt x="676871" y="237362"/>
                  </a:lnTo>
                  <a:lnTo>
                    <a:pt x="668743" y="260985"/>
                  </a:lnTo>
                  <a:lnTo>
                    <a:pt x="666457" y="267588"/>
                  </a:lnTo>
                  <a:lnTo>
                    <a:pt x="664552" y="273938"/>
                  </a:lnTo>
                  <a:lnTo>
                    <a:pt x="663028" y="280162"/>
                  </a:lnTo>
                  <a:lnTo>
                    <a:pt x="661504" y="286385"/>
                  </a:lnTo>
                  <a:lnTo>
                    <a:pt x="660869" y="292862"/>
                  </a:lnTo>
                  <a:lnTo>
                    <a:pt x="660869" y="299847"/>
                  </a:lnTo>
                  <a:lnTo>
                    <a:pt x="662469" y="310558"/>
                  </a:lnTo>
                  <a:lnTo>
                    <a:pt x="667283" y="318484"/>
                  </a:lnTo>
                  <a:lnTo>
                    <a:pt x="675335" y="323599"/>
                  </a:lnTo>
                  <a:lnTo>
                    <a:pt x="686650" y="325882"/>
                  </a:lnTo>
                  <a:lnTo>
                    <a:pt x="686650" y="342265"/>
                  </a:lnTo>
                  <a:lnTo>
                    <a:pt x="580732" y="342265"/>
                  </a:lnTo>
                  <a:lnTo>
                    <a:pt x="580732" y="325882"/>
                  </a:lnTo>
                  <a:lnTo>
                    <a:pt x="586955" y="325247"/>
                  </a:lnTo>
                  <a:lnTo>
                    <a:pt x="592289" y="323088"/>
                  </a:lnTo>
                  <a:lnTo>
                    <a:pt x="596861" y="319405"/>
                  </a:lnTo>
                  <a:lnTo>
                    <a:pt x="601560" y="315722"/>
                  </a:lnTo>
                  <a:lnTo>
                    <a:pt x="605751" y="310769"/>
                  </a:lnTo>
                  <a:lnTo>
                    <a:pt x="621626" y="277495"/>
                  </a:lnTo>
                  <a:lnTo>
                    <a:pt x="725004" y="2159"/>
                  </a:lnTo>
                  <a:close/>
                </a:path>
                <a:path w="6793865" h="346709">
                  <a:moveTo>
                    <a:pt x="6701878" y="0"/>
                  </a:moveTo>
                  <a:lnTo>
                    <a:pt x="6744042" y="2286"/>
                  </a:lnTo>
                  <a:lnTo>
                    <a:pt x="6789889" y="10668"/>
                  </a:lnTo>
                  <a:lnTo>
                    <a:pt x="6789889" y="82550"/>
                  </a:lnTo>
                  <a:lnTo>
                    <a:pt x="6755980" y="82550"/>
                  </a:lnTo>
                  <a:lnTo>
                    <a:pt x="6753434" y="73241"/>
                  </a:lnTo>
                  <a:lnTo>
                    <a:pt x="6750567" y="64944"/>
                  </a:lnTo>
                  <a:lnTo>
                    <a:pt x="6725754" y="34417"/>
                  </a:lnTo>
                  <a:lnTo>
                    <a:pt x="6698195" y="28956"/>
                  </a:lnTo>
                  <a:lnTo>
                    <a:pt x="6691318" y="29265"/>
                  </a:lnTo>
                  <a:lnTo>
                    <a:pt x="6655269" y="48641"/>
                  </a:lnTo>
                  <a:lnTo>
                    <a:pt x="6648919" y="63119"/>
                  </a:lnTo>
                  <a:lnTo>
                    <a:pt x="6648919" y="72390"/>
                  </a:lnTo>
                  <a:lnTo>
                    <a:pt x="6667080" y="112783"/>
                  </a:lnTo>
                  <a:lnTo>
                    <a:pt x="6699537" y="134483"/>
                  </a:lnTo>
                  <a:lnTo>
                    <a:pt x="6711276" y="140716"/>
                  </a:lnTo>
                  <a:lnTo>
                    <a:pt x="6725707" y="148595"/>
                  </a:lnTo>
                  <a:lnTo>
                    <a:pt x="6759282" y="171831"/>
                  </a:lnTo>
                  <a:lnTo>
                    <a:pt x="6785063" y="205105"/>
                  </a:lnTo>
                  <a:lnTo>
                    <a:pt x="6793318" y="246761"/>
                  </a:lnTo>
                  <a:lnTo>
                    <a:pt x="6792437" y="261500"/>
                  </a:lnTo>
                  <a:lnTo>
                    <a:pt x="6779221" y="299720"/>
                  </a:lnTo>
                  <a:lnTo>
                    <a:pt x="6750789" y="327491"/>
                  </a:lnTo>
                  <a:lnTo>
                    <a:pt x="6708927" y="343169"/>
                  </a:lnTo>
                  <a:lnTo>
                    <a:pt x="6675589" y="346202"/>
                  </a:lnTo>
                  <a:lnTo>
                    <a:pt x="6662856" y="346013"/>
                  </a:lnTo>
                  <a:lnTo>
                    <a:pt x="6623011" y="343281"/>
                  </a:lnTo>
                  <a:lnTo>
                    <a:pt x="6583792" y="337601"/>
                  </a:lnTo>
                  <a:lnTo>
                    <a:pt x="6571576" y="335025"/>
                  </a:lnTo>
                  <a:lnTo>
                    <a:pt x="6571576" y="258699"/>
                  </a:lnTo>
                  <a:lnTo>
                    <a:pt x="6605485" y="258699"/>
                  </a:lnTo>
                  <a:lnTo>
                    <a:pt x="6609131" y="272512"/>
                  </a:lnTo>
                  <a:lnTo>
                    <a:pt x="6613788" y="284432"/>
                  </a:lnTo>
                  <a:lnTo>
                    <a:pt x="6644078" y="313499"/>
                  </a:lnTo>
                  <a:lnTo>
                    <a:pt x="6668731" y="317119"/>
                  </a:lnTo>
                  <a:lnTo>
                    <a:pt x="6675804" y="316809"/>
                  </a:lnTo>
                  <a:lnTo>
                    <a:pt x="6713689" y="296291"/>
                  </a:lnTo>
                  <a:lnTo>
                    <a:pt x="6720674" y="268605"/>
                  </a:lnTo>
                  <a:lnTo>
                    <a:pt x="6720337" y="261151"/>
                  </a:lnTo>
                  <a:lnTo>
                    <a:pt x="6702603" y="225665"/>
                  </a:lnTo>
                  <a:lnTo>
                    <a:pt x="6661492" y="199009"/>
                  </a:lnTo>
                  <a:lnTo>
                    <a:pt x="6652088" y="194105"/>
                  </a:lnTo>
                  <a:lnTo>
                    <a:pt x="6643125" y="189118"/>
                  </a:lnTo>
                  <a:lnTo>
                    <a:pt x="6605708" y="162101"/>
                  </a:lnTo>
                  <a:lnTo>
                    <a:pt x="6582879" y="128650"/>
                  </a:lnTo>
                  <a:lnTo>
                    <a:pt x="6576783" y="95123"/>
                  </a:lnTo>
                  <a:lnTo>
                    <a:pt x="6577734" y="80454"/>
                  </a:lnTo>
                  <a:lnTo>
                    <a:pt x="6591896" y="43307"/>
                  </a:lnTo>
                  <a:lnTo>
                    <a:pt x="6622132" y="17214"/>
                  </a:lnTo>
                  <a:lnTo>
                    <a:pt x="6666493" y="2762"/>
                  </a:lnTo>
                  <a:lnTo>
                    <a:pt x="6683608" y="690"/>
                  </a:lnTo>
                  <a:lnTo>
                    <a:pt x="6701878" y="0"/>
                  </a:lnTo>
                  <a:close/>
                </a:path>
                <a:path w="6793865" h="346709">
                  <a:moveTo>
                    <a:pt x="4636477" y="0"/>
                  </a:moveTo>
                  <a:lnTo>
                    <a:pt x="4701343" y="10604"/>
                  </a:lnTo>
                  <a:lnTo>
                    <a:pt x="4747729" y="42545"/>
                  </a:lnTo>
                  <a:lnTo>
                    <a:pt x="4775622" y="95329"/>
                  </a:lnTo>
                  <a:lnTo>
                    <a:pt x="4784940" y="168783"/>
                  </a:lnTo>
                  <a:lnTo>
                    <a:pt x="4784250" y="191381"/>
                  </a:lnTo>
                  <a:lnTo>
                    <a:pt x="4778725" y="231576"/>
                  </a:lnTo>
                  <a:lnTo>
                    <a:pt x="4760541" y="279733"/>
                  </a:lnTo>
                  <a:lnTo>
                    <a:pt x="4731850" y="314342"/>
                  </a:lnTo>
                  <a:lnTo>
                    <a:pt x="4693881" y="336042"/>
                  </a:lnTo>
                  <a:lnTo>
                    <a:pt x="4647554" y="345561"/>
                  </a:lnTo>
                  <a:lnTo>
                    <a:pt x="4630508" y="346202"/>
                  </a:lnTo>
                  <a:lnTo>
                    <a:pt x="4596367" y="343535"/>
                  </a:lnTo>
                  <a:lnTo>
                    <a:pt x="4541658" y="322199"/>
                  </a:lnTo>
                  <a:lnTo>
                    <a:pt x="4505159" y="279550"/>
                  </a:lnTo>
                  <a:lnTo>
                    <a:pt x="4486871" y="215733"/>
                  </a:lnTo>
                  <a:lnTo>
                    <a:pt x="4484585" y="175895"/>
                  </a:lnTo>
                  <a:lnTo>
                    <a:pt x="4485683" y="149082"/>
                  </a:lnTo>
                  <a:lnTo>
                    <a:pt x="4494497" y="101457"/>
                  </a:lnTo>
                  <a:lnTo>
                    <a:pt x="4512144" y="62097"/>
                  </a:lnTo>
                  <a:lnTo>
                    <a:pt x="4538243" y="32049"/>
                  </a:lnTo>
                  <a:lnTo>
                    <a:pt x="4572487" y="11572"/>
                  </a:lnTo>
                  <a:lnTo>
                    <a:pt x="4613496" y="1285"/>
                  </a:lnTo>
                  <a:lnTo>
                    <a:pt x="4636477" y="0"/>
                  </a:lnTo>
                  <a:close/>
                </a:path>
                <a:path w="6793865" h="346709">
                  <a:moveTo>
                    <a:pt x="3847934" y="0"/>
                  </a:moveTo>
                  <a:lnTo>
                    <a:pt x="3893273" y="2667"/>
                  </a:lnTo>
                  <a:lnTo>
                    <a:pt x="3935691" y="11684"/>
                  </a:lnTo>
                  <a:lnTo>
                    <a:pt x="3935691" y="83438"/>
                  </a:lnTo>
                  <a:lnTo>
                    <a:pt x="3901909" y="83438"/>
                  </a:lnTo>
                  <a:lnTo>
                    <a:pt x="3898526" y="70365"/>
                  </a:lnTo>
                  <a:lnTo>
                    <a:pt x="3894274" y="59150"/>
                  </a:lnTo>
                  <a:lnTo>
                    <a:pt x="3859360" y="29789"/>
                  </a:lnTo>
                  <a:lnTo>
                    <a:pt x="3849458" y="28956"/>
                  </a:lnTo>
                  <a:lnTo>
                    <a:pt x="3831047" y="31311"/>
                  </a:lnTo>
                  <a:lnTo>
                    <a:pt x="3790149" y="66548"/>
                  </a:lnTo>
                  <a:lnTo>
                    <a:pt x="3775116" y="113141"/>
                  </a:lnTo>
                  <a:lnTo>
                    <a:pt x="3770083" y="177927"/>
                  </a:lnTo>
                  <a:lnTo>
                    <a:pt x="3771246" y="210143"/>
                  </a:lnTo>
                  <a:lnTo>
                    <a:pt x="3780478" y="262098"/>
                  </a:lnTo>
                  <a:lnTo>
                    <a:pt x="3798714" y="297295"/>
                  </a:lnTo>
                  <a:lnTo>
                    <a:pt x="3842219" y="317119"/>
                  </a:lnTo>
                  <a:lnTo>
                    <a:pt x="3850859" y="316739"/>
                  </a:lnTo>
                  <a:lnTo>
                    <a:pt x="3886257" y="298577"/>
                  </a:lnTo>
                  <a:lnTo>
                    <a:pt x="3901782" y="258699"/>
                  </a:lnTo>
                  <a:lnTo>
                    <a:pt x="3935691" y="258699"/>
                  </a:lnTo>
                  <a:lnTo>
                    <a:pt x="3935691" y="333756"/>
                  </a:lnTo>
                  <a:lnTo>
                    <a:pt x="3922358" y="336778"/>
                  </a:lnTo>
                  <a:lnTo>
                    <a:pt x="3874477" y="344487"/>
                  </a:lnTo>
                  <a:lnTo>
                    <a:pt x="3839044" y="346202"/>
                  </a:lnTo>
                  <a:lnTo>
                    <a:pt x="3814422" y="345035"/>
                  </a:lnTo>
                  <a:lnTo>
                    <a:pt x="3772322" y="335700"/>
                  </a:lnTo>
                  <a:lnTo>
                    <a:pt x="3726554" y="304276"/>
                  </a:lnTo>
                  <a:lnTo>
                    <a:pt x="3706837" y="271399"/>
                  </a:lnTo>
                  <a:lnTo>
                    <a:pt x="3695233" y="228901"/>
                  </a:lnTo>
                  <a:lnTo>
                    <a:pt x="3691343" y="176403"/>
                  </a:lnTo>
                  <a:lnTo>
                    <a:pt x="3692484" y="150403"/>
                  </a:lnTo>
                  <a:lnTo>
                    <a:pt x="3701577" y="103643"/>
                  </a:lnTo>
                  <a:lnTo>
                    <a:pt x="3719720" y="64166"/>
                  </a:lnTo>
                  <a:lnTo>
                    <a:pt x="3746580" y="33496"/>
                  </a:lnTo>
                  <a:lnTo>
                    <a:pt x="3781801" y="12162"/>
                  </a:lnTo>
                  <a:lnTo>
                    <a:pt x="3824144" y="1355"/>
                  </a:lnTo>
                  <a:lnTo>
                    <a:pt x="3847934" y="0"/>
                  </a:lnTo>
                  <a:close/>
                </a:path>
                <a:path w="6793865" h="346709">
                  <a:moveTo>
                    <a:pt x="2780245" y="0"/>
                  </a:moveTo>
                  <a:lnTo>
                    <a:pt x="2845111" y="10604"/>
                  </a:lnTo>
                  <a:lnTo>
                    <a:pt x="2891497" y="42545"/>
                  </a:lnTo>
                  <a:lnTo>
                    <a:pt x="2919390" y="95329"/>
                  </a:lnTo>
                  <a:lnTo>
                    <a:pt x="2928708" y="168783"/>
                  </a:lnTo>
                  <a:lnTo>
                    <a:pt x="2928018" y="191381"/>
                  </a:lnTo>
                  <a:lnTo>
                    <a:pt x="2922493" y="231576"/>
                  </a:lnTo>
                  <a:lnTo>
                    <a:pt x="2904309" y="279733"/>
                  </a:lnTo>
                  <a:lnTo>
                    <a:pt x="2875618" y="314342"/>
                  </a:lnTo>
                  <a:lnTo>
                    <a:pt x="2837649" y="336042"/>
                  </a:lnTo>
                  <a:lnTo>
                    <a:pt x="2791322" y="345561"/>
                  </a:lnTo>
                  <a:lnTo>
                    <a:pt x="2774276" y="346202"/>
                  </a:lnTo>
                  <a:lnTo>
                    <a:pt x="2740135" y="343535"/>
                  </a:lnTo>
                  <a:lnTo>
                    <a:pt x="2685426" y="322199"/>
                  </a:lnTo>
                  <a:lnTo>
                    <a:pt x="2648927" y="279550"/>
                  </a:lnTo>
                  <a:lnTo>
                    <a:pt x="2630639" y="215733"/>
                  </a:lnTo>
                  <a:lnTo>
                    <a:pt x="2628353" y="175895"/>
                  </a:lnTo>
                  <a:lnTo>
                    <a:pt x="2629451" y="149082"/>
                  </a:lnTo>
                  <a:lnTo>
                    <a:pt x="2638265" y="101457"/>
                  </a:lnTo>
                  <a:lnTo>
                    <a:pt x="2655912" y="62097"/>
                  </a:lnTo>
                  <a:lnTo>
                    <a:pt x="2682011" y="32049"/>
                  </a:lnTo>
                  <a:lnTo>
                    <a:pt x="2716255" y="11572"/>
                  </a:lnTo>
                  <a:lnTo>
                    <a:pt x="2757264" y="1285"/>
                  </a:lnTo>
                  <a:lnTo>
                    <a:pt x="2780245" y="0"/>
                  </a:lnTo>
                  <a:close/>
                </a:path>
                <a:path w="6793865" h="346709">
                  <a:moveTo>
                    <a:pt x="2376766" y="0"/>
                  </a:moveTo>
                  <a:lnTo>
                    <a:pt x="2418930" y="2286"/>
                  </a:lnTo>
                  <a:lnTo>
                    <a:pt x="2464777" y="10668"/>
                  </a:lnTo>
                  <a:lnTo>
                    <a:pt x="2464777" y="82550"/>
                  </a:lnTo>
                  <a:lnTo>
                    <a:pt x="2430868" y="82550"/>
                  </a:lnTo>
                  <a:lnTo>
                    <a:pt x="2428322" y="73241"/>
                  </a:lnTo>
                  <a:lnTo>
                    <a:pt x="2425455" y="64944"/>
                  </a:lnTo>
                  <a:lnTo>
                    <a:pt x="2400642" y="34417"/>
                  </a:lnTo>
                  <a:lnTo>
                    <a:pt x="2373083" y="28956"/>
                  </a:lnTo>
                  <a:lnTo>
                    <a:pt x="2366206" y="29265"/>
                  </a:lnTo>
                  <a:lnTo>
                    <a:pt x="2330157" y="48641"/>
                  </a:lnTo>
                  <a:lnTo>
                    <a:pt x="2323807" y="63119"/>
                  </a:lnTo>
                  <a:lnTo>
                    <a:pt x="2323807" y="72390"/>
                  </a:lnTo>
                  <a:lnTo>
                    <a:pt x="2341968" y="112783"/>
                  </a:lnTo>
                  <a:lnTo>
                    <a:pt x="2374425" y="134483"/>
                  </a:lnTo>
                  <a:lnTo>
                    <a:pt x="2386164" y="140716"/>
                  </a:lnTo>
                  <a:lnTo>
                    <a:pt x="2400595" y="148595"/>
                  </a:lnTo>
                  <a:lnTo>
                    <a:pt x="2434170" y="171831"/>
                  </a:lnTo>
                  <a:lnTo>
                    <a:pt x="2459951" y="205105"/>
                  </a:lnTo>
                  <a:lnTo>
                    <a:pt x="2468206" y="246761"/>
                  </a:lnTo>
                  <a:lnTo>
                    <a:pt x="2467325" y="261500"/>
                  </a:lnTo>
                  <a:lnTo>
                    <a:pt x="2454109" y="299720"/>
                  </a:lnTo>
                  <a:lnTo>
                    <a:pt x="2425677" y="327491"/>
                  </a:lnTo>
                  <a:lnTo>
                    <a:pt x="2383815" y="343169"/>
                  </a:lnTo>
                  <a:lnTo>
                    <a:pt x="2350477" y="346202"/>
                  </a:lnTo>
                  <a:lnTo>
                    <a:pt x="2337744" y="346013"/>
                  </a:lnTo>
                  <a:lnTo>
                    <a:pt x="2297899" y="343281"/>
                  </a:lnTo>
                  <a:lnTo>
                    <a:pt x="2258680" y="337601"/>
                  </a:lnTo>
                  <a:lnTo>
                    <a:pt x="2246464" y="335025"/>
                  </a:lnTo>
                  <a:lnTo>
                    <a:pt x="2246464" y="258699"/>
                  </a:lnTo>
                  <a:lnTo>
                    <a:pt x="2280373" y="258699"/>
                  </a:lnTo>
                  <a:lnTo>
                    <a:pt x="2284019" y="272512"/>
                  </a:lnTo>
                  <a:lnTo>
                    <a:pt x="2288676" y="284432"/>
                  </a:lnTo>
                  <a:lnTo>
                    <a:pt x="2318966" y="313499"/>
                  </a:lnTo>
                  <a:lnTo>
                    <a:pt x="2343619" y="317119"/>
                  </a:lnTo>
                  <a:lnTo>
                    <a:pt x="2350692" y="316809"/>
                  </a:lnTo>
                  <a:lnTo>
                    <a:pt x="2388577" y="296291"/>
                  </a:lnTo>
                  <a:lnTo>
                    <a:pt x="2395689" y="268605"/>
                  </a:lnTo>
                  <a:lnTo>
                    <a:pt x="2395332" y="261151"/>
                  </a:lnTo>
                  <a:lnTo>
                    <a:pt x="2377491" y="225665"/>
                  </a:lnTo>
                  <a:lnTo>
                    <a:pt x="2336380" y="199009"/>
                  </a:lnTo>
                  <a:lnTo>
                    <a:pt x="2326976" y="194105"/>
                  </a:lnTo>
                  <a:lnTo>
                    <a:pt x="2318013" y="189118"/>
                  </a:lnTo>
                  <a:lnTo>
                    <a:pt x="2280596" y="162101"/>
                  </a:lnTo>
                  <a:lnTo>
                    <a:pt x="2257767" y="128650"/>
                  </a:lnTo>
                  <a:lnTo>
                    <a:pt x="2251671" y="95123"/>
                  </a:lnTo>
                  <a:lnTo>
                    <a:pt x="2252622" y="80454"/>
                  </a:lnTo>
                  <a:lnTo>
                    <a:pt x="2266784" y="43307"/>
                  </a:lnTo>
                  <a:lnTo>
                    <a:pt x="2297020" y="17214"/>
                  </a:lnTo>
                  <a:lnTo>
                    <a:pt x="2341381" y="2762"/>
                  </a:lnTo>
                  <a:lnTo>
                    <a:pt x="2358496" y="690"/>
                  </a:lnTo>
                  <a:lnTo>
                    <a:pt x="237676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749223" y="1622425"/>
          <a:ext cx="7200265" cy="47525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9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0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20" dirty="0">
                          <a:latin typeface="Cambria"/>
                          <a:cs typeface="Cambria"/>
                        </a:rPr>
                        <a:t>Apply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5" dirty="0">
                          <a:latin typeface="Cambria"/>
                          <a:cs typeface="Cambria"/>
                        </a:rPr>
                        <a:t>Help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5" dirty="0">
                          <a:latin typeface="Cambria"/>
                          <a:cs typeface="Cambria"/>
                        </a:rPr>
                        <a:t>Select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066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10" dirty="0">
                          <a:latin typeface="Cambria"/>
                          <a:cs typeface="Cambria"/>
                        </a:rPr>
                        <a:t>Assist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5" dirty="0">
                          <a:latin typeface="Cambria"/>
                          <a:cs typeface="Cambria"/>
                        </a:rPr>
                        <a:t>Identify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15" dirty="0">
                          <a:latin typeface="Cambria"/>
                          <a:cs typeface="Cambria"/>
                        </a:rPr>
                        <a:t>Share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0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15" dirty="0">
                          <a:latin typeface="Cambria"/>
                          <a:cs typeface="Cambria"/>
                        </a:rPr>
                        <a:t>Breath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5" dirty="0">
                          <a:latin typeface="Cambria"/>
                          <a:cs typeface="Cambria"/>
                        </a:rPr>
                        <a:t>Choose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10" dirty="0">
                          <a:latin typeface="Cambria"/>
                          <a:cs typeface="Cambria"/>
                        </a:rPr>
                        <a:t>compare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0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5" dirty="0">
                          <a:latin typeface="Cambria"/>
                          <a:cs typeface="Cambria"/>
                        </a:rPr>
                        <a:t>Define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10" dirty="0">
                          <a:latin typeface="Cambria"/>
                          <a:cs typeface="Cambria"/>
                        </a:rPr>
                        <a:t>Demonstrate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5" dirty="0">
                          <a:latin typeface="Cambria"/>
                          <a:cs typeface="Cambria"/>
                        </a:rPr>
                        <a:t>Describe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066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5" dirty="0">
                          <a:latin typeface="Cambria"/>
                          <a:cs typeface="Cambria"/>
                        </a:rPr>
                        <a:t>Discuss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5" dirty="0">
                          <a:latin typeface="Cambria"/>
                          <a:cs typeface="Cambria"/>
                        </a:rPr>
                        <a:t>Explain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35" dirty="0">
                          <a:latin typeface="Cambria"/>
                          <a:cs typeface="Cambria"/>
                        </a:rPr>
                        <a:t>Give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06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5" dirty="0">
                          <a:latin typeface="Cambria"/>
                          <a:cs typeface="Cambria"/>
                        </a:rPr>
                        <a:t>Inject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5" dirty="0">
                          <a:latin typeface="Cambria"/>
                          <a:cs typeface="Cambria"/>
                        </a:rPr>
                        <a:t>Sleep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5" dirty="0">
                          <a:latin typeface="Cambria"/>
                          <a:cs typeface="Cambria"/>
                        </a:rPr>
                        <a:t>List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066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10" dirty="0">
                          <a:latin typeface="Cambria"/>
                          <a:cs typeface="Cambria"/>
                        </a:rPr>
                        <a:t>State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30" dirty="0">
                          <a:latin typeface="Cambria"/>
                          <a:cs typeface="Cambria"/>
                        </a:rPr>
                        <a:t>Move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65" dirty="0">
                          <a:latin typeface="Cambria"/>
                          <a:cs typeface="Cambria"/>
                        </a:rPr>
                        <a:t>Talk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027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5" dirty="0">
                          <a:latin typeface="Cambria"/>
                          <a:cs typeface="Cambria"/>
                        </a:rPr>
                        <a:t>Name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15" dirty="0">
                          <a:latin typeface="Cambria"/>
                          <a:cs typeface="Cambria"/>
                        </a:rPr>
                        <a:t>Prepare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25" dirty="0">
                          <a:latin typeface="Cambria"/>
                          <a:cs typeface="Cambria"/>
                        </a:rPr>
                        <a:t>Turn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8066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sz="2800" spc="-15" dirty="0">
                          <a:latin typeface="Cambria"/>
                          <a:cs typeface="Cambria"/>
                        </a:rPr>
                        <a:t>Provide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46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sz="2800" spc="-30" dirty="0">
                          <a:latin typeface="Cambria"/>
                          <a:cs typeface="Cambria"/>
                        </a:rPr>
                        <a:t>Verbalize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46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sz="2800" spc="-10" dirty="0">
                          <a:latin typeface="Cambria"/>
                          <a:cs typeface="Cambria"/>
                        </a:rPr>
                        <a:t>Report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46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7910" y="863727"/>
            <a:ext cx="7184390" cy="629285"/>
            <a:chOff x="607910" y="863727"/>
            <a:chExt cx="7184390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459" y="1245470"/>
              <a:ext cx="7183752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82" y="868299"/>
              <a:ext cx="7165759" cy="3815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2180" y="900049"/>
              <a:ext cx="109474" cy="1615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870955" y="904621"/>
              <a:ext cx="138430" cy="308610"/>
            </a:xfrm>
            <a:custGeom>
              <a:avLst/>
              <a:gdLst/>
              <a:ahLst/>
              <a:cxnLst/>
              <a:rect l="l" t="t" r="r" b="b"/>
              <a:pathLst>
                <a:path w="138429" h="308609">
                  <a:moveTo>
                    <a:pt x="24384" y="0"/>
                  </a:moveTo>
                  <a:lnTo>
                    <a:pt x="13081" y="0"/>
                  </a:lnTo>
                  <a:lnTo>
                    <a:pt x="4953" y="126"/>
                  </a:lnTo>
                  <a:lnTo>
                    <a:pt x="0" y="507"/>
                  </a:lnTo>
                  <a:lnTo>
                    <a:pt x="0" y="307720"/>
                  </a:lnTo>
                  <a:lnTo>
                    <a:pt x="3302" y="308355"/>
                  </a:lnTo>
                  <a:lnTo>
                    <a:pt x="11557" y="308609"/>
                  </a:lnTo>
                  <a:lnTo>
                    <a:pt x="24892" y="308609"/>
                  </a:lnTo>
                  <a:lnTo>
                    <a:pt x="64575" y="303680"/>
                  </a:lnTo>
                  <a:lnTo>
                    <a:pt x="101346" y="281813"/>
                  </a:lnTo>
                  <a:lnTo>
                    <a:pt x="123098" y="247255"/>
                  </a:lnTo>
                  <a:lnTo>
                    <a:pt x="135509" y="196532"/>
                  </a:lnTo>
                  <a:lnTo>
                    <a:pt x="137922" y="152907"/>
                  </a:lnTo>
                  <a:lnTo>
                    <a:pt x="137062" y="128095"/>
                  </a:lnTo>
                  <a:lnTo>
                    <a:pt x="130153" y="85042"/>
                  </a:lnTo>
                  <a:lnTo>
                    <a:pt x="107315" y="37004"/>
                  </a:lnTo>
                  <a:lnTo>
                    <a:pt x="71568" y="9108"/>
                  </a:lnTo>
                  <a:lnTo>
                    <a:pt x="2438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10023" y="900049"/>
              <a:ext cx="109474" cy="16154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2482" y="868299"/>
              <a:ext cx="7165975" cy="381635"/>
            </a:xfrm>
            <a:custGeom>
              <a:avLst/>
              <a:gdLst/>
              <a:ahLst/>
              <a:cxnLst/>
              <a:rect l="l" t="t" r="r" b="b"/>
              <a:pathLst>
                <a:path w="7165975" h="381634">
                  <a:moveTo>
                    <a:pt x="1216825" y="36322"/>
                  </a:moveTo>
                  <a:lnTo>
                    <a:pt x="1205522" y="36322"/>
                  </a:lnTo>
                  <a:lnTo>
                    <a:pt x="1197394" y="36449"/>
                  </a:lnTo>
                  <a:lnTo>
                    <a:pt x="1192441" y="36829"/>
                  </a:lnTo>
                  <a:lnTo>
                    <a:pt x="1192441" y="344042"/>
                  </a:lnTo>
                  <a:lnTo>
                    <a:pt x="1195743" y="344677"/>
                  </a:lnTo>
                  <a:lnTo>
                    <a:pt x="1203998" y="344931"/>
                  </a:lnTo>
                  <a:lnTo>
                    <a:pt x="1217333" y="344931"/>
                  </a:lnTo>
                  <a:lnTo>
                    <a:pt x="1257016" y="340002"/>
                  </a:lnTo>
                  <a:lnTo>
                    <a:pt x="1293787" y="318135"/>
                  </a:lnTo>
                  <a:lnTo>
                    <a:pt x="1315539" y="283577"/>
                  </a:lnTo>
                  <a:lnTo>
                    <a:pt x="1327950" y="232854"/>
                  </a:lnTo>
                  <a:lnTo>
                    <a:pt x="1330363" y="189229"/>
                  </a:lnTo>
                  <a:lnTo>
                    <a:pt x="1329503" y="164417"/>
                  </a:lnTo>
                  <a:lnTo>
                    <a:pt x="1322594" y="121364"/>
                  </a:lnTo>
                  <a:lnTo>
                    <a:pt x="1299756" y="73326"/>
                  </a:lnTo>
                  <a:lnTo>
                    <a:pt x="1264009" y="45430"/>
                  </a:lnTo>
                  <a:lnTo>
                    <a:pt x="1216825" y="36322"/>
                  </a:lnTo>
                  <a:close/>
                </a:path>
                <a:path w="7165975" h="381634">
                  <a:moveTo>
                    <a:pt x="4923701" y="31876"/>
                  </a:moveTo>
                  <a:lnTo>
                    <a:pt x="4875784" y="53201"/>
                  </a:lnTo>
                  <a:lnTo>
                    <a:pt x="4856472" y="91229"/>
                  </a:lnTo>
                  <a:lnTo>
                    <a:pt x="4846808" y="149625"/>
                  </a:lnTo>
                  <a:lnTo>
                    <a:pt x="4845596" y="186562"/>
                  </a:lnTo>
                  <a:lnTo>
                    <a:pt x="4846834" y="225109"/>
                  </a:lnTo>
                  <a:lnTo>
                    <a:pt x="4856740" y="286486"/>
                  </a:lnTo>
                  <a:lnTo>
                    <a:pt x="4876621" y="326894"/>
                  </a:lnTo>
                  <a:lnTo>
                    <a:pt x="4925860" y="349503"/>
                  </a:lnTo>
                  <a:lnTo>
                    <a:pt x="4936028" y="348809"/>
                  </a:lnTo>
                  <a:lnTo>
                    <a:pt x="4974993" y="324627"/>
                  </a:lnTo>
                  <a:lnTo>
                    <a:pt x="4993424" y="284305"/>
                  </a:lnTo>
                  <a:lnTo>
                    <a:pt x="5000371" y="244056"/>
                  </a:lnTo>
                  <a:lnTo>
                    <a:pt x="5002568" y="197103"/>
                  </a:lnTo>
                  <a:lnTo>
                    <a:pt x="5002042" y="171053"/>
                  </a:lnTo>
                  <a:lnTo>
                    <a:pt x="4997799" y="125523"/>
                  </a:lnTo>
                  <a:lnTo>
                    <a:pt x="4983232" y="73834"/>
                  </a:lnTo>
                  <a:lnTo>
                    <a:pt x="4958759" y="42485"/>
                  </a:lnTo>
                  <a:lnTo>
                    <a:pt x="4923701" y="31876"/>
                  </a:lnTo>
                  <a:close/>
                </a:path>
                <a:path w="7165975" h="381634">
                  <a:moveTo>
                    <a:pt x="3567341" y="31876"/>
                  </a:moveTo>
                  <a:lnTo>
                    <a:pt x="3519424" y="53201"/>
                  </a:lnTo>
                  <a:lnTo>
                    <a:pt x="3500112" y="91229"/>
                  </a:lnTo>
                  <a:lnTo>
                    <a:pt x="3490448" y="149625"/>
                  </a:lnTo>
                  <a:lnTo>
                    <a:pt x="3489236" y="186562"/>
                  </a:lnTo>
                  <a:lnTo>
                    <a:pt x="3490474" y="225109"/>
                  </a:lnTo>
                  <a:lnTo>
                    <a:pt x="3500380" y="286486"/>
                  </a:lnTo>
                  <a:lnTo>
                    <a:pt x="3520261" y="326894"/>
                  </a:lnTo>
                  <a:lnTo>
                    <a:pt x="3569500" y="349503"/>
                  </a:lnTo>
                  <a:lnTo>
                    <a:pt x="3579668" y="348809"/>
                  </a:lnTo>
                  <a:lnTo>
                    <a:pt x="3618633" y="324627"/>
                  </a:lnTo>
                  <a:lnTo>
                    <a:pt x="3637064" y="284305"/>
                  </a:lnTo>
                  <a:lnTo>
                    <a:pt x="3644011" y="244056"/>
                  </a:lnTo>
                  <a:lnTo>
                    <a:pt x="3646208" y="197103"/>
                  </a:lnTo>
                  <a:lnTo>
                    <a:pt x="3645682" y="171053"/>
                  </a:lnTo>
                  <a:lnTo>
                    <a:pt x="3641439" y="125523"/>
                  </a:lnTo>
                  <a:lnTo>
                    <a:pt x="3626872" y="73834"/>
                  </a:lnTo>
                  <a:lnTo>
                    <a:pt x="3602399" y="42485"/>
                  </a:lnTo>
                  <a:lnTo>
                    <a:pt x="3567341" y="31876"/>
                  </a:lnTo>
                  <a:close/>
                </a:path>
                <a:path w="7165975" h="381634">
                  <a:moveTo>
                    <a:pt x="2389289" y="31876"/>
                  </a:moveTo>
                  <a:lnTo>
                    <a:pt x="2341372" y="53201"/>
                  </a:lnTo>
                  <a:lnTo>
                    <a:pt x="2322060" y="91229"/>
                  </a:lnTo>
                  <a:lnTo>
                    <a:pt x="2312396" y="149625"/>
                  </a:lnTo>
                  <a:lnTo>
                    <a:pt x="2311184" y="186562"/>
                  </a:lnTo>
                  <a:lnTo>
                    <a:pt x="2312422" y="225109"/>
                  </a:lnTo>
                  <a:lnTo>
                    <a:pt x="2322328" y="286486"/>
                  </a:lnTo>
                  <a:lnTo>
                    <a:pt x="2342209" y="326894"/>
                  </a:lnTo>
                  <a:lnTo>
                    <a:pt x="2391448" y="349503"/>
                  </a:lnTo>
                  <a:lnTo>
                    <a:pt x="2401616" y="348809"/>
                  </a:lnTo>
                  <a:lnTo>
                    <a:pt x="2440581" y="324627"/>
                  </a:lnTo>
                  <a:lnTo>
                    <a:pt x="2459012" y="284305"/>
                  </a:lnTo>
                  <a:lnTo>
                    <a:pt x="2465959" y="244056"/>
                  </a:lnTo>
                  <a:lnTo>
                    <a:pt x="2468156" y="197103"/>
                  </a:lnTo>
                  <a:lnTo>
                    <a:pt x="2467630" y="171053"/>
                  </a:lnTo>
                  <a:lnTo>
                    <a:pt x="2463387" y="125523"/>
                  </a:lnTo>
                  <a:lnTo>
                    <a:pt x="2448820" y="73834"/>
                  </a:lnTo>
                  <a:lnTo>
                    <a:pt x="2424347" y="42485"/>
                  </a:lnTo>
                  <a:lnTo>
                    <a:pt x="2389289" y="31876"/>
                  </a:lnTo>
                  <a:close/>
                </a:path>
                <a:path w="7165975" h="381634">
                  <a:moveTo>
                    <a:pt x="478193" y="31876"/>
                  </a:moveTo>
                  <a:lnTo>
                    <a:pt x="430242" y="53201"/>
                  </a:lnTo>
                  <a:lnTo>
                    <a:pt x="410916" y="91229"/>
                  </a:lnTo>
                  <a:lnTo>
                    <a:pt x="401290" y="149625"/>
                  </a:lnTo>
                  <a:lnTo>
                    <a:pt x="400088" y="186562"/>
                  </a:lnTo>
                  <a:lnTo>
                    <a:pt x="401326" y="225109"/>
                  </a:lnTo>
                  <a:lnTo>
                    <a:pt x="411226" y="286486"/>
                  </a:lnTo>
                  <a:lnTo>
                    <a:pt x="431096" y="326894"/>
                  </a:lnTo>
                  <a:lnTo>
                    <a:pt x="480377" y="349503"/>
                  </a:lnTo>
                  <a:lnTo>
                    <a:pt x="490500" y="348809"/>
                  </a:lnTo>
                  <a:lnTo>
                    <a:pt x="529504" y="324627"/>
                  </a:lnTo>
                  <a:lnTo>
                    <a:pt x="547903" y="284305"/>
                  </a:lnTo>
                  <a:lnTo>
                    <a:pt x="554894" y="244056"/>
                  </a:lnTo>
                  <a:lnTo>
                    <a:pt x="557123" y="197103"/>
                  </a:lnTo>
                  <a:lnTo>
                    <a:pt x="556585" y="171053"/>
                  </a:lnTo>
                  <a:lnTo>
                    <a:pt x="552285" y="125523"/>
                  </a:lnTo>
                  <a:lnTo>
                    <a:pt x="537733" y="73834"/>
                  </a:lnTo>
                  <a:lnTo>
                    <a:pt x="513299" y="42485"/>
                  </a:lnTo>
                  <a:lnTo>
                    <a:pt x="478193" y="31876"/>
                  </a:lnTo>
                  <a:close/>
                </a:path>
                <a:path w="7165975" h="381634">
                  <a:moveTo>
                    <a:pt x="6560477" y="4317"/>
                  </a:moveTo>
                  <a:lnTo>
                    <a:pt x="6719608" y="4317"/>
                  </a:lnTo>
                  <a:lnTo>
                    <a:pt x="6735163" y="4603"/>
                  </a:lnTo>
                  <a:lnTo>
                    <a:pt x="6774472" y="8889"/>
                  </a:lnTo>
                  <a:lnTo>
                    <a:pt x="6813842" y="22605"/>
                  </a:lnTo>
                  <a:lnTo>
                    <a:pt x="6842512" y="47958"/>
                  </a:lnTo>
                  <a:lnTo>
                    <a:pt x="6857085" y="85645"/>
                  </a:lnTo>
                  <a:lnTo>
                    <a:pt x="6858419" y="104901"/>
                  </a:lnTo>
                  <a:lnTo>
                    <a:pt x="6857825" y="117762"/>
                  </a:lnTo>
                  <a:lnTo>
                    <a:pt x="6843855" y="159889"/>
                  </a:lnTo>
                  <a:lnTo>
                    <a:pt x="6814951" y="188785"/>
                  </a:lnTo>
                  <a:lnTo>
                    <a:pt x="6780822" y="206501"/>
                  </a:lnTo>
                  <a:lnTo>
                    <a:pt x="6780822" y="209168"/>
                  </a:lnTo>
                  <a:lnTo>
                    <a:pt x="6814223" y="232537"/>
                  </a:lnTo>
                  <a:lnTo>
                    <a:pt x="6838226" y="269493"/>
                  </a:lnTo>
                  <a:lnTo>
                    <a:pt x="6855371" y="306704"/>
                  </a:lnTo>
                  <a:lnTo>
                    <a:pt x="6861086" y="318323"/>
                  </a:lnTo>
                  <a:lnTo>
                    <a:pt x="6884132" y="349511"/>
                  </a:lnTo>
                  <a:lnTo>
                    <a:pt x="6905028" y="359155"/>
                  </a:lnTo>
                  <a:lnTo>
                    <a:pt x="6905028" y="377189"/>
                  </a:lnTo>
                  <a:lnTo>
                    <a:pt x="6799999" y="377189"/>
                  </a:lnTo>
                  <a:lnTo>
                    <a:pt x="6791777" y="364904"/>
                  </a:lnTo>
                  <a:lnTo>
                    <a:pt x="6783092" y="349964"/>
                  </a:lnTo>
                  <a:lnTo>
                    <a:pt x="6773906" y="332380"/>
                  </a:lnTo>
                  <a:lnTo>
                    <a:pt x="6764185" y="312165"/>
                  </a:lnTo>
                  <a:lnTo>
                    <a:pt x="6742849" y="265429"/>
                  </a:lnTo>
                  <a:lnTo>
                    <a:pt x="6738253" y="255807"/>
                  </a:lnTo>
                  <a:lnTo>
                    <a:pt x="6712369" y="223900"/>
                  </a:lnTo>
                  <a:lnTo>
                    <a:pt x="6707543" y="221741"/>
                  </a:lnTo>
                  <a:lnTo>
                    <a:pt x="6700177" y="220599"/>
                  </a:lnTo>
                  <a:lnTo>
                    <a:pt x="6690144" y="220599"/>
                  </a:lnTo>
                  <a:lnTo>
                    <a:pt x="6674269" y="220599"/>
                  </a:lnTo>
                  <a:lnTo>
                    <a:pt x="6674269" y="308610"/>
                  </a:lnTo>
                  <a:lnTo>
                    <a:pt x="6674388" y="318059"/>
                  </a:lnTo>
                  <a:lnTo>
                    <a:pt x="6683667" y="350392"/>
                  </a:lnTo>
                  <a:lnTo>
                    <a:pt x="6687223" y="353695"/>
                  </a:lnTo>
                  <a:lnTo>
                    <a:pt x="6693954" y="356615"/>
                  </a:lnTo>
                  <a:lnTo>
                    <a:pt x="6703860" y="359155"/>
                  </a:lnTo>
                  <a:lnTo>
                    <a:pt x="6703860" y="377189"/>
                  </a:lnTo>
                  <a:lnTo>
                    <a:pt x="6560477" y="377189"/>
                  </a:lnTo>
                  <a:lnTo>
                    <a:pt x="6560477" y="359155"/>
                  </a:lnTo>
                  <a:lnTo>
                    <a:pt x="6567208" y="357250"/>
                  </a:lnTo>
                  <a:lnTo>
                    <a:pt x="6572542" y="355346"/>
                  </a:lnTo>
                  <a:lnTo>
                    <a:pt x="6576352" y="353187"/>
                  </a:lnTo>
                  <a:lnTo>
                    <a:pt x="6580289" y="351154"/>
                  </a:lnTo>
                  <a:lnTo>
                    <a:pt x="6583210" y="348234"/>
                  </a:lnTo>
                  <a:lnTo>
                    <a:pt x="6585115" y="344550"/>
                  </a:lnTo>
                  <a:lnTo>
                    <a:pt x="6587020" y="340740"/>
                  </a:lnTo>
                  <a:lnTo>
                    <a:pt x="6588290" y="336041"/>
                  </a:lnTo>
                  <a:lnTo>
                    <a:pt x="6588798" y="330326"/>
                  </a:lnTo>
                  <a:lnTo>
                    <a:pt x="6589433" y="324612"/>
                  </a:lnTo>
                  <a:lnTo>
                    <a:pt x="6589687" y="317373"/>
                  </a:lnTo>
                  <a:lnTo>
                    <a:pt x="6589687" y="308610"/>
                  </a:lnTo>
                  <a:lnTo>
                    <a:pt x="6589687" y="73151"/>
                  </a:lnTo>
                  <a:lnTo>
                    <a:pt x="6589687" y="64642"/>
                  </a:lnTo>
                  <a:lnTo>
                    <a:pt x="6589433" y="57403"/>
                  </a:lnTo>
                  <a:lnTo>
                    <a:pt x="6588925" y="51562"/>
                  </a:lnTo>
                  <a:lnTo>
                    <a:pt x="6588544" y="45720"/>
                  </a:lnTo>
                  <a:lnTo>
                    <a:pt x="6576733" y="28575"/>
                  </a:lnTo>
                  <a:lnTo>
                    <a:pt x="6572796" y="26288"/>
                  </a:lnTo>
                  <a:lnTo>
                    <a:pt x="6567335" y="24129"/>
                  </a:lnTo>
                  <a:lnTo>
                    <a:pt x="6560477" y="22351"/>
                  </a:lnTo>
                  <a:lnTo>
                    <a:pt x="6560477" y="4317"/>
                  </a:lnTo>
                  <a:close/>
                </a:path>
                <a:path w="7165975" h="381634">
                  <a:moveTo>
                    <a:pt x="6237389" y="4317"/>
                  </a:moveTo>
                  <a:lnTo>
                    <a:pt x="6508280" y="4317"/>
                  </a:lnTo>
                  <a:lnTo>
                    <a:pt x="6508280" y="91186"/>
                  </a:lnTo>
                  <a:lnTo>
                    <a:pt x="6470815" y="91186"/>
                  </a:lnTo>
                  <a:lnTo>
                    <a:pt x="6466505" y="79279"/>
                  </a:lnTo>
                  <a:lnTo>
                    <a:pt x="6462528" y="69469"/>
                  </a:lnTo>
                  <a:lnTo>
                    <a:pt x="6435443" y="39322"/>
                  </a:lnTo>
                  <a:lnTo>
                    <a:pt x="6410744" y="36322"/>
                  </a:lnTo>
                  <a:lnTo>
                    <a:pt x="6351181" y="36322"/>
                  </a:lnTo>
                  <a:lnTo>
                    <a:pt x="6351181" y="167386"/>
                  </a:lnTo>
                  <a:lnTo>
                    <a:pt x="6387249" y="167386"/>
                  </a:lnTo>
                  <a:lnTo>
                    <a:pt x="6395250" y="167386"/>
                  </a:lnTo>
                  <a:lnTo>
                    <a:pt x="6424011" y="135830"/>
                  </a:lnTo>
                  <a:lnTo>
                    <a:pt x="6426111" y="128015"/>
                  </a:lnTo>
                  <a:lnTo>
                    <a:pt x="6456972" y="128015"/>
                  </a:lnTo>
                  <a:lnTo>
                    <a:pt x="6456972" y="238887"/>
                  </a:lnTo>
                  <a:lnTo>
                    <a:pt x="6426111" y="238887"/>
                  </a:lnTo>
                  <a:lnTo>
                    <a:pt x="6424138" y="231455"/>
                  </a:lnTo>
                  <a:lnTo>
                    <a:pt x="6422047" y="224964"/>
                  </a:lnTo>
                  <a:lnTo>
                    <a:pt x="6406553" y="202946"/>
                  </a:lnTo>
                  <a:lnTo>
                    <a:pt x="6402235" y="200533"/>
                  </a:lnTo>
                  <a:lnTo>
                    <a:pt x="6395885" y="199389"/>
                  </a:lnTo>
                  <a:lnTo>
                    <a:pt x="6387249" y="199389"/>
                  </a:lnTo>
                  <a:lnTo>
                    <a:pt x="6351181" y="199389"/>
                  </a:lnTo>
                  <a:lnTo>
                    <a:pt x="6351181" y="345186"/>
                  </a:lnTo>
                  <a:lnTo>
                    <a:pt x="6410490" y="345186"/>
                  </a:lnTo>
                  <a:lnTo>
                    <a:pt x="6416840" y="345186"/>
                  </a:lnTo>
                  <a:lnTo>
                    <a:pt x="6422174" y="344804"/>
                  </a:lnTo>
                  <a:lnTo>
                    <a:pt x="6426619" y="343915"/>
                  </a:lnTo>
                  <a:lnTo>
                    <a:pt x="6430937" y="343153"/>
                  </a:lnTo>
                  <a:lnTo>
                    <a:pt x="6434874" y="341756"/>
                  </a:lnTo>
                  <a:lnTo>
                    <a:pt x="6438303" y="339725"/>
                  </a:lnTo>
                  <a:lnTo>
                    <a:pt x="6441859" y="337692"/>
                  </a:lnTo>
                  <a:lnTo>
                    <a:pt x="6445161" y="335025"/>
                  </a:lnTo>
                  <a:lnTo>
                    <a:pt x="6448336" y="331470"/>
                  </a:lnTo>
                  <a:lnTo>
                    <a:pt x="6451511" y="328040"/>
                  </a:lnTo>
                  <a:lnTo>
                    <a:pt x="6468862" y="292814"/>
                  </a:lnTo>
                  <a:lnTo>
                    <a:pt x="6473609" y="277495"/>
                  </a:lnTo>
                  <a:lnTo>
                    <a:pt x="6510947" y="277495"/>
                  </a:lnTo>
                  <a:lnTo>
                    <a:pt x="6505867" y="377189"/>
                  </a:lnTo>
                  <a:lnTo>
                    <a:pt x="6237389" y="377189"/>
                  </a:lnTo>
                  <a:lnTo>
                    <a:pt x="6237389" y="359155"/>
                  </a:lnTo>
                  <a:lnTo>
                    <a:pt x="6244120" y="357250"/>
                  </a:lnTo>
                  <a:lnTo>
                    <a:pt x="6249454" y="355346"/>
                  </a:lnTo>
                  <a:lnTo>
                    <a:pt x="6253264" y="353187"/>
                  </a:lnTo>
                  <a:lnTo>
                    <a:pt x="6257201" y="351154"/>
                  </a:lnTo>
                  <a:lnTo>
                    <a:pt x="6260122" y="348234"/>
                  </a:lnTo>
                  <a:lnTo>
                    <a:pt x="6262027" y="344550"/>
                  </a:lnTo>
                  <a:lnTo>
                    <a:pt x="6263932" y="340740"/>
                  </a:lnTo>
                  <a:lnTo>
                    <a:pt x="6265202" y="336041"/>
                  </a:lnTo>
                  <a:lnTo>
                    <a:pt x="6265710" y="330326"/>
                  </a:lnTo>
                  <a:lnTo>
                    <a:pt x="6266345" y="324612"/>
                  </a:lnTo>
                  <a:lnTo>
                    <a:pt x="6266599" y="317373"/>
                  </a:lnTo>
                  <a:lnTo>
                    <a:pt x="6266599" y="308610"/>
                  </a:lnTo>
                  <a:lnTo>
                    <a:pt x="6266599" y="73151"/>
                  </a:lnTo>
                  <a:lnTo>
                    <a:pt x="6266599" y="64642"/>
                  </a:lnTo>
                  <a:lnTo>
                    <a:pt x="6266345" y="57403"/>
                  </a:lnTo>
                  <a:lnTo>
                    <a:pt x="6265837" y="51562"/>
                  </a:lnTo>
                  <a:lnTo>
                    <a:pt x="6265456" y="45720"/>
                  </a:lnTo>
                  <a:lnTo>
                    <a:pt x="6253645" y="28575"/>
                  </a:lnTo>
                  <a:lnTo>
                    <a:pt x="6249708" y="26288"/>
                  </a:lnTo>
                  <a:lnTo>
                    <a:pt x="6244247" y="24129"/>
                  </a:lnTo>
                  <a:lnTo>
                    <a:pt x="6237389" y="22351"/>
                  </a:lnTo>
                  <a:lnTo>
                    <a:pt x="6237389" y="4317"/>
                  </a:lnTo>
                  <a:close/>
                </a:path>
                <a:path w="7165975" h="381634">
                  <a:moveTo>
                    <a:pt x="6042317" y="4317"/>
                  </a:moveTo>
                  <a:lnTo>
                    <a:pt x="6185700" y="4317"/>
                  </a:lnTo>
                  <a:lnTo>
                    <a:pt x="6185700" y="22351"/>
                  </a:lnTo>
                  <a:lnTo>
                    <a:pt x="6178207" y="24384"/>
                  </a:lnTo>
                  <a:lnTo>
                    <a:pt x="6172619" y="26542"/>
                  </a:lnTo>
                  <a:lnTo>
                    <a:pt x="6169190" y="28828"/>
                  </a:lnTo>
                  <a:lnTo>
                    <a:pt x="6165634" y="31114"/>
                  </a:lnTo>
                  <a:lnTo>
                    <a:pt x="6162840" y="33781"/>
                  </a:lnTo>
                  <a:lnTo>
                    <a:pt x="6161062" y="37084"/>
                  </a:lnTo>
                  <a:lnTo>
                    <a:pt x="6159284" y="40386"/>
                  </a:lnTo>
                  <a:lnTo>
                    <a:pt x="6158014" y="44703"/>
                  </a:lnTo>
                  <a:lnTo>
                    <a:pt x="6157252" y="49911"/>
                  </a:lnTo>
                  <a:lnTo>
                    <a:pt x="6156490" y="55245"/>
                  </a:lnTo>
                  <a:lnTo>
                    <a:pt x="6156109" y="62991"/>
                  </a:lnTo>
                  <a:lnTo>
                    <a:pt x="6156109" y="73151"/>
                  </a:lnTo>
                  <a:lnTo>
                    <a:pt x="6156109" y="308610"/>
                  </a:lnTo>
                  <a:lnTo>
                    <a:pt x="6156109" y="314960"/>
                  </a:lnTo>
                  <a:lnTo>
                    <a:pt x="6156363" y="320928"/>
                  </a:lnTo>
                  <a:lnTo>
                    <a:pt x="6156744" y="326389"/>
                  </a:lnTo>
                  <a:lnTo>
                    <a:pt x="6157125" y="331850"/>
                  </a:lnTo>
                  <a:lnTo>
                    <a:pt x="6163729" y="348488"/>
                  </a:lnTo>
                  <a:lnTo>
                    <a:pt x="6165761" y="350774"/>
                  </a:lnTo>
                  <a:lnTo>
                    <a:pt x="6185700" y="359155"/>
                  </a:lnTo>
                  <a:lnTo>
                    <a:pt x="6185700" y="377189"/>
                  </a:lnTo>
                  <a:lnTo>
                    <a:pt x="6042317" y="377189"/>
                  </a:lnTo>
                  <a:lnTo>
                    <a:pt x="6042317" y="359155"/>
                  </a:lnTo>
                  <a:lnTo>
                    <a:pt x="6049048" y="357250"/>
                  </a:lnTo>
                  <a:lnTo>
                    <a:pt x="6054382" y="355346"/>
                  </a:lnTo>
                  <a:lnTo>
                    <a:pt x="6058192" y="353187"/>
                  </a:lnTo>
                  <a:lnTo>
                    <a:pt x="6062129" y="351154"/>
                  </a:lnTo>
                  <a:lnTo>
                    <a:pt x="6065050" y="348234"/>
                  </a:lnTo>
                  <a:lnTo>
                    <a:pt x="6066955" y="344550"/>
                  </a:lnTo>
                  <a:lnTo>
                    <a:pt x="6068860" y="340740"/>
                  </a:lnTo>
                  <a:lnTo>
                    <a:pt x="6070130" y="336041"/>
                  </a:lnTo>
                  <a:lnTo>
                    <a:pt x="6070638" y="330326"/>
                  </a:lnTo>
                  <a:lnTo>
                    <a:pt x="6071273" y="324612"/>
                  </a:lnTo>
                  <a:lnTo>
                    <a:pt x="6071527" y="317373"/>
                  </a:lnTo>
                  <a:lnTo>
                    <a:pt x="6071527" y="308610"/>
                  </a:lnTo>
                  <a:lnTo>
                    <a:pt x="6071527" y="72898"/>
                  </a:lnTo>
                  <a:lnTo>
                    <a:pt x="6071527" y="64135"/>
                  </a:lnTo>
                  <a:lnTo>
                    <a:pt x="6071273" y="57023"/>
                  </a:lnTo>
                  <a:lnTo>
                    <a:pt x="6070765" y="51308"/>
                  </a:lnTo>
                  <a:lnTo>
                    <a:pt x="6070384" y="45720"/>
                  </a:lnTo>
                  <a:lnTo>
                    <a:pt x="6042317" y="22351"/>
                  </a:lnTo>
                  <a:lnTo>
                    <a:pt x="6042317" y="4317"/>
                  </a:lnTo>
                  <a:close/>
                </a:path>
                <a:path w="7165975" h="381634">
                  <a:moveTo>
                    <a:pt x="5734469" y="4317"/>
                  </a:moveTo>
                  <a:lnTo>
                    <a:pt x="5998502" y="4317"/>
                  </a:lnTo>
                  <a:lnTo>
                    <a:pt x="5998502" y="91186"/>
                  </a:lnTo>
                  <a:lnTo>
                    <a:pt x="5961164" y="91186"/>
                  </a:lnTo>
                  <a:lnTo>
                    <a:pt x="5956780" y="79279"/>
                  </a:lnTo>
                  <a:lnTo>
                    <a:pt x="5952766" y="69469"/>
                  </a:lnTo>
                  <a:lnTo>
                    <a:pt x="5925665" y="39322"/>
                  </a:lnTo>
                  <a:lnTo>
                    <a:pt x="5900966" y="36322"/>
                  </a:lnTo>
                  <a:lnTo>
                    <a:pt x="5848261" y="36322"/>
                  </a:lnTo>
                  <a:lnTo>
                    <a:pt x="5848261" y="175260"/>
                  </a:lnTo>
                  <a:lnTo>
                    <a:pt x="5883313" y="175260"/>
                  </a:lnTo>
                  <a:lnTo>
                    <a:pt x="5891822" y="175260"/>
                  </a:lnTo>
                  <a:lnTo>
                    <a:pt x="5918682" y="146875"/>
                  </a:lnTo>
                  <a:lnTo>
                    <a:pt x="5922048" y="131825"/>
                  </a:lnTo>
                  <a:lnTo>
                    <a:pt x="5952909" y="131825"/>
                  </a:lnTo>
                  <a:lnTo>
                    <a:pt x="5952909" y="250951"/>
                  </a:lnTo>
                  <a:lnTo>
                    <a:pt x="5922048" y="250951"/>
                  </a:lnTo>
                  <a:lnTo>
                    <a:pt x="5920335" y="242855"/>
                  </a:lnTo>
                  <a:lnTo>
                    <a:pt x="5918444" y="235712"/>
                  </a:lnTo>
                  <a:lnTo>
                    <a:pt x="5902617" y="211074"/>
                  </a:lnTo>
                  <a:lnTo>
                    <a:pt x="5898045" y="208534"/>
                  </a:lnTo>
                  <a:lnTo>
                    <a:pt x="5891695" y="207263"/>
                  </a:lnTo>
                  <a:lnTo>
                    <a:pt x="5883313" y="207263"/>
                  </a:lnTo>
                  <a:lnTo>
                    <a:pt x="5848261" y="207263"/>
                  </a:lnTo>
                  <a:lnTo>
                    <a:pt x="5848261" y="308610"/>
                  </a:lnTo>
                  <a:lnTo>
                    <a:pt x="5848261" y="318262"/>
                  </a:lnTo>
                  <a:lnTo>
                    <a:pt x="5848642" y="325500"/>
                  </a:lnTo>
                  <a:lnTo>
                    <a:pt x="5849150" y="330580"/>
                  </a:lnTo>
                  <a:lnTo>
                    <a:pt x="5849658" y="335534"/>
                  </a:lnTo>
                  <a:lnTo>
                    <a:pt x="5850674" y="339598"/>
                  </a:lnTo>
                  <a:lnTo>
                    <a:pt x="5852198" y="342773"/>
                  </a:lnTo>
                  <a:lnTo>
                    <a:pt x="5853595" y="345821"/>
                  </a:lnTo>
                  <a:lnTo>
                    <a:pt x="5881408" y="359155"/>
                  </a:lnTo>
                  <a:lnTo>
                    <a:pt x="5881408" y="377189"/>
                  </a:lnTo>
                  <a:lnTo>
                    <a:pt x="5734469" y="377189"/>
                  </a:lnTo>
                  <a:lnTo>
                    <a:pt x="5734469" y="359155"/>
                  </a:lnTo>
                  <a:lnTo>
                    <a:pt x="5741200" y="357504"/>
                  </a:lnTo>
                  <a:lnTo>
                    <a:pt x="5746534" y="355600"/>
                  </a:lnTo>
                  <a:lnTo>
                    <a:pt x="5750344" y="353313"/>
                  </a:lnTo>
                  <a:lnTo>
                    <a:pt x="5754281" y="351154"/>
                  </a:lnTo>
                  <a:lnTo>
                    <a:pt x="5757202" y="348234"/>
                  </a:lnTo>
                  <a:lnTo>
                    <a:pt x="5759107" y="344550"/>
                  </a:lnTo>
                  <a:lnTo>
                    <a:pt x="5761012" y="340740"/>
                  </a:lnTo>
                  <a:lnTo>
                    <a:pt x="5762282" y="336041"/>
                  </a:lnTo>
                  <a:lnTo>
                    <a:pt x="5762790" y="330200"/>
                  </a:lnTo>
                  <a:lnTo>
                    <a:pt x="5763425" y="324358"/>
                  </a:lnTo>
                  <a:lnTo>
                    <a:pt x="5763679" y="316991"/>
                  </a:lnTo>
                  <a:lnTo>
                    <a:pt x="5763679" y="308355"/>
                  </a:lnTo>
                  <a:lnTo>
                    <a:pt x="5763679" y="73151"/>
                  </a:lnTo>
                  <a:lnTo>
                    <a:pt x="5763679" y="64642"/>
                  </a:lnTo>
                  <a:lnTo>
                    <a:pt x="5763425" y="57403"/>
                  </a:lnTo>
                  <a:lnTo>
                    <a:pt x="5762917" y="51562"/>
                  </a:lnTo>
                  <a:lnTo>
                    <a:pt x="5762536" y="45720"/>
                  </a:lnTo>
                  <a:lnTo>
                    <a:pt x="5750725" y="28575"/>
                  </a:lnTo>
                  <a:lnTo>
                    <a:pt x="5746788" y="26288"/>
                  </a:lnTo>
                  <a:lnTo>
                    <a:pt x="5741327" y="24129"/>
                  </a:lnTo>
                  <a:lnTo>
                    <a:pt x="5734469" y="22351"/>
                  </a:lnTo>
                  <a:lnTo>
                    <a:pt x="5734469" y="4317"/>
                  </a:lnTo>
                  <a:close/>
                </a:path>
                <a:path w="7165975" h="381634">
                  <a:moveTo>
                    <a:pt x="5539397" y="4317"/>
                  </a:moveTo>
                  <a:lnTo>
                    <a:pt x="5682780" y="4317"/>
                  </a:lnTo>
                  <a:lnTo>
                    <a:pt x="5682780" y="22351"/>
                  </a:lnTo>
                  <a:lnTo>
                    <a:pt x="5675287" y="24384"/>
                  </a:lnTo>
                  <a:lnTo>
                    <a:pt x="5669699" y="26542"/>
                  </a:lnTo>
                  <a:lnTo>
                    <a:pt x="5666270" y="28828"/>
                  </a:lnTo>
                  <a:lnTo>
                    <a:pt x="5662714" y="31114"/>
                  </a:lnTo>
                  <a:lnTo>
                    <a:pt x="5659920" y="33781"/>
                  </a:lnTo>
                  <a:lnTo>
                    <a:pt x="5658142" y="37084"/>
                  </a:lnTo>
                  <a:lnTo>
                    <a:pt x="5656364" y="40386"/>
                  </a:lnTo>
                  <a:lnTo>
                    <a:pt x="5655094" y="44703"/>
                  </a:lnTo>
                  <a:lnTo>
                    <a:pt x="5654332" y="49911"/>
                  </a:lnTo>
                  <a:lnTo>
                    <a:pt x="5653570" y="55245"/>
                  </a:lnTo>
                  <a:lnTo>
                    <a:pt x="5653189" y="62991"/>
                  </a:lnTo>
                  <a:lnTo>
                    <a:pt x="5653189" y="73151"/>
                  </a:lnTo>
                  <a:lnTo>
                    <a:pt x="5653189" y="308610"/>
                  </a:lnTo>
                  <a:lnTo>
                    <a:pt x="5653189" y="314960"/>
                  </a:lnTo>
                  <a:lnTo>
                    <a:pt x="5653443" y="320928"/>
                  </a:lnTo>
                  <a:lnTo>
                    <a:pt x="5653824" y="326389"/>
                  </a:lnTo>
                  <a:lnTo>
                    <a:pt x="5654205" y="331850"/>
                  </a:lnTo>
                  <a:lnTo>
                    <a:pt x="5660809" y="348488"/>
                  </a:lnTo>
                  <a:lnTo>
                    <a:pt x="5662841" y="350774"/>
                  </a:lnTo>
                  <a:lnTo>
                    <a:pt x="5682780" y="359155"/>
                  </a:lnTo>
                  <a:lnTo>
                    <a:pt x="5682780" y="377189"/>
                  </a:lnTo>
                  <a:lnTo>
                    <a:pt x="5539397" y="377189"/>
                  </a:lnTo>
                  <a:lnTo>
                    <a:pt x="5539397" y="359155"/>
                  </a:lnTo>
                  <a:lnTo>
                    <a:pt x="5546128" y="357250"/>
                  </a:lnTo>
                  <a:lnTo>
                    <a:pt x="5551462" y="355346"/>
                  </a:lnTo>
                  <a:lnTo>
                    <a:pt x="5555272" y="353187"/>
                  </a:lnTo>
                  <a:lnTo>
                    <a:pt x="5559209" y="351154"/>
                  </a:lnTo>
                  <a:lnTo>
                    <a:pt x="5562130" y="348234"/>
                  </a:lnTo>
                  <a:lnTo>
                    <a:pt x="5564035" y="344550"/>
                  </a:lnTo>
                  <a:lnTo>
                    <a:pt x="5565940" y="340740"/>
                  </a:lnTo>
                  <a:lnTo>
                    <a:pt x="5567210" y="336041"/>
                  </a:lnTo>
                  <a:lnTo>
                    <a:pt x="5567718" y="330326"/>
                  </a:lnTo>
                  <a:lnTo>
                    <a:pt x="5568353" y="324612"/>
                  </a:lnTo>
                  <a:lnTo>
                    <a:pt x="5568607" y="317373"/>
                  </a:lnTo>
                  <a:lnTo>
                    <a:pt x="5568607" y="308610"/>
                  </a:lnTo>
                  <a:lnTo>
                    <a:pt x="5568607" y="72898"/>
                  </a:lnTo>
                  <a:lnTo>
                    <a:pt x="5568607" y="64135"/>
                  </a:lnTo>
                  <a:lnTo>
                    <a:pt x="5568353" y="57023"/>
                  </a:lnTo>
                  <a:lnTo>
                    <a:pt x="5567845" y="51308"/>
                  </a:lnTo>
                  <a:lnTo>
                    <a:pt x="5567464" y="45720"/>
                  </a:lnTo>
                  <a:lnTo>
                    <a:pt x="5539397" y="22351"/>
                  </a:lnTo>
                  <a:lnTo>
                    <a:pt x="5539397" y="4317"/>
                  </a:lnTo>
                  <a:close/>
                </a:path>
                <a:path w="7165975" h="381634">
                  <a:moveTo>
                    <a:pt x="5144681" y="4317"/>
                  </a:moveTo>
                  <a:lnTo>
                    <a:pt x="5286667" y="4317"/>
                  </a:lnTo>
                  <a:lnTo>
                    <a:pt x="5308503" y="4768"/>
                  </a:lnTo>
                  <a:lnTo>
                    <a:pt x="5346603" y="8336"/>
                  </a:lnTo>
                  <a:lnTo>
                    <a:pt x="5391711" y="20558"/>
                  </a:lnTo>
                  <a:lnTo>
                    <a:pt x="5428484" y="41836"/>
                  </a:lnTo>
                  <a:lnTo>
                    <a:pt x="5455577" y="70358"/>
                  </a:lnTo>
                  <a:lnTo>
                    <a:pt x="5473293" y="105933"/>
                  </a:lnTo>
                  <a:lnTo>
                    <a:pt x="5482612" y="149256"/>
                  </a:lnTo>
                  <a:lnTo>
                    <a:pt x="5484406" y="182625"/>
                  </a:lnTo>
                  <a:lnTo>
                    <a:pt x="5483784" y="203414"/>
                  </a:lnTo>
                  <a:lnTo>
                    <a:pt x="5478780" y="241704"/>
                  </a:lnTo>
                  <a:lnTo>
                    <a:pt x="5461927" y="290528"/>
                  </a:lnTo>
                  <a:lnTo>
                    <a:pt x="5435149" y="327352"/>
                  </a:lnTo>
                  <a:lnTo>
                    <a:pt x="5400967" y="352551"/>
                  </a:lnTo>
                  <a:lnTo>
                    <a:pt x="5357818" y="368857"/>
                  </a:lnTo>
                  <a:lnTo>
                    <a:pt x="5308844" y="375951"/>
                  </a:lnTo>
                  <a:lnTo>
                    <a:pt x="5268633" y="377189"/>
                  </a:lnTo>
                  <a:lnTo>
                    <a:pt x="5144681" y="377189"/>
                  </a:lnTo>
                  <a:lnTo>
                    <a:pt x="5144681" y="359155"/>
                  </a:lnTo>
                  <a:lnTo>
                    <a:pt x="5151412" y="357250"/>
                  </a:lnTo>
                  <a:lnTo>
                    <a:pt x="5156746" y="355346"/>
                  </a:lnTo>
                  <a:lnTo>
                    <a:pt x="5160556" y="353187"/>
                  </a:lnTo>
                  <a:lnTo>
                    <a:pt x="5164493" y="351154"/>
                  </a:lnTo>
                  <a:lnTo>
                    <a:pt x="5167414" y="348234"/>
                  </a:lnTo>
                  <a:lnTo>
                    <a:pt x="5169319" y="344550"/>
                  </a:lnTo>
                  <a:lnTo>
                    <a:pt x="5171224" y="340740"/>
                  </a:lnTo>
                  <a:lnTo>
                    <a:pt x="5172494" y="336041"/>
                  </a:lnTo>
                  <a:lnTo>
                    <a:pt x="5173002" y="330326"/>
                  </a:lnTo>
                  <a:lnTo>
                    <a:pt x="5173637" y="324612"/>
                  </a:lnTo>
                  <a:lnTo>
                    <a:pt x="5173891" y="317373"/>
                  </a:lnTo>
                  <a:lnTo>
                    <a:pt x="5173891" y="308610"/>
                  </a:lnTo>
                  <a:lnTo>
                    <a:pt x="5173891" y="73151"/>
                  </a:lnTo>
                  <a:lnTo>
                    <a:pt x="5173891" y="64642"/>
                  </a:lnTo>
                  <a:lnTo>
                    <a:pt x="5173637" y="57403"/>
                  </a:lnTo>
                  <a:lnTo>
                    <a:pt x="5173129" y="51562"/>
                  </a:lnTo>
                  <a:lnTo>
                    <a:pt x="5172748" y="45720"/>
                  </a:lnTo>
                  <a:lnTo>
                    <a:pt x="5160937" y="28575"/>
                  </a:lnTo>
                  <a:lnTo>
                    <a:pt x="5157000" y="26288"/>
                  </a:lnTo>
                  <a:lnTo>
                    <a:pt x="5151539" y="24129"/>
                  </a:lnTo>
                  <a:lnTo>
                    <a:pt x="5144681" y="22351"/>
                  </a:lnTo>
                  <a:lnTo>
                    <a:pt x="5144681" y="4317"/>
                  </a:lnTo>
                  <a:close/>
                </a:path>
                <a:path w="7165975" h="381634">
                  <a:moveTo>
                    <a:pt x="4281208" y="4317"/>
                  </a:moveTo>
                  <a:lnTo>
                    <a:pt x="4416971" y="4317"/>
                  </a:lnTo>
                  <a:lnTo>
                    <a:pt x="4492663" y="228600"/>
                  </a:lnTo>
                  <a:lnTo>
                    <a:pt x="4574578" y="4317"/>
                  </a:lnTo>
                  <a:lnTo>
                    <a:pt x="4702594" y="4317"/>
                  </a:lnTo>
                  <a:lnTo>
                    <a:pt x="4702594" y="22351"/>
                  </a:lnTo>
                  <a:lnTo>
                    <a:pt x="4692942" y="25146"/>
                  </a:lnTo>
                  <a:lnTo>
                    <a:pt x="4686465" y="28066"/>
                  </a:lnTo>
                  <a:lnTo>
                    <a:pt x="4673638" y="72643"/>
                  </a:lnTo>
                  <a:lnTo>
                    <a:pt x="4673638" y="308863"/>
                  </a:lnTo>
                  <a:lnTo>
                    <a:pt x="4682020" y="350012"/>
                  </a:lnTo>
                  <a:lnTo>
                    <a:pt x="4685322" y="353313"/>
                  </a:lnTo>
                  <a:lnTo>
                    <a:pt x="4692307" y="356362"/>
                  </a:lnTo>
                  <a:lnTo>
                    <a:pt x="4702594" y="359155"/>
                  </a:lnTo>
                  <a:lnTo>
                    <a:pt x="4702594" y="377189"/>
                  </a:lnTo>
                  <a:lnTo>
                    <a:pt x="4562513" y="377189"/>
                  </a:lnTo>
                  <a:lnTo>
                    <a:pt x="4562513" y="359155"/>
                  </a:lnTo>
                  <a:lnTo>
                    <a:pt x="4570514" y="356870"/>
                  </a:lnTo>
                  <a:lnTo>
                    <a:pt x="4576102" y="354964"/>
                  </a:lnTo>
                  <a:lnTo>
                    <a:pt x="4579150" y="353313"/>
                  </a:lnTo>
                  <a:lnTo>
                    <a:pt x="4582325" y="351789"/>
                  </a:lnTo>
                  <a:lnTo>
                    <a:pt x="4584738" y="349630"/>
                  </a:lnTo>
                  <a:lnTo>
                    <a:pt x="4586389" y="346963"/>
                  </a:lnTo>
                  <a:lnTo>
                    <a:pt x="4588167" y="344297"/>
                  </a:lnTo>
                  <a:lnTo>
                    <a:pt x="4589437" y="340360"/>
                  </a:lnTo>
                  <a:lnTo>
                    <a:pt x="4591469" y="308355"/>
                  </a:lnTo>
                  <a:lnTo>
                    <a:pt x="4591469" y="174498"/>
                  </a:lnTo>
                  <a:lnTo>
                    <a:pt x="4591518" y="162948"/>
                  </a:lnTo>
                  <a:lnTo>
                    <a:pt x="4591675" y="150399"/>
                  </a:lnTo>
                  <a:lnTo>
                    <a:pt x="4591951" y="136850"/>
                  </a:lnTo>
                  <a:lnTo>
                    <a:pt x="4592358" y="122300"/>
                  </a:lnTo>
                  <a:lnTo>
                    <a:pt x="4592739" y="108366"/>
                  </a:lnTo>
                  <a:lnTo>
                    <a:pt x="4593120" y="96646"/>
                  </a:lnTo>
                  <a:lnTo>
                    <a:pt x="4593501" y="87118"/>
                  </a:lnTo>
                  <a:lnTo>
                    <a:pt x="4593882" y="79755"/>
                  </a:lnTo>
                  <a:lnTo>
                    <a:pt x="4588167" y="79755"/>
                  </a:lnTo>
                  <a:lnTo>
                    <a:pt x="4586008" y="86995"/>
                  </a:lnTo>
                  <a:lnTo>
                    <a:pt x="4583722" y="94106"/>
                  </a:lnTo>
                  <a:lnTo>
                    <a:pt x="4581182" y="101218"/>
                  </a:lnTo>
                  <a:lnTo>
                    <a:pt x="4578967" y="107483"/>
                  </a:lnTo>
                  <a:lnTo>
                    <a:pt x="4575943" y="115808"/>
                  </a:lnTo>
                  <a:lnTo>
                    <a:pt x="4572109" y="126204"/>
                  </a:lnTo>
                  <a:lnTo>
                    <a:pt x="4567466" y="138684"/>
                  </a:lnTo>
                  <a:lnTo>
                    <a:pt x="4494314" y="335914"/>
                  </a:lnTo>
                  <a:lnTo>
                    <a:pt x="4446181" y="335914"/>
                  </a:lnTo>
                  <a:lnTo>
                    <a:pt x="4369219" y="114426"/>
                  </a:lnTo>
                  <a:lnTo>
                    <a:pt x="4365887" y="105019"/>
                  </a:lnTo>
                  <a:lnTo>
                    <a:pt x="4362757" y="95646"/>
                  </a:lnTo>
                  <a:lnTo>
                    <a:pt x="4359842" y="86298"/>
                  </a:lnTo>
                  <a:lnTo>
                    <a:pt x="4357154" y="76962"/>
                  </a:lnTo>
                  <a:lnTo>
                    <a:pt x="4352201" y="76962"/>
                  </a:lnTo>
                  <a:lnTo>
                    <a:pt x="4353441" y="100540"/>
                  </a:lnTo>
                  <a:lnTo>
                    <a:pt x="4354312" y="126142"/>
                  </a:lnTo>
                  <a:lnTo>
                    <a:pt x="4354826" y="153793"/>
                  </a:lnTo>
                  <a:lnTo>
                    <a:pt x="4354995" y="183514"/>
                  </a:lnTo>
                  <a:lnTo>
                    <a:pt x="4354995" y="309117"/>
                  </a:lnTo>
                  <a:lnTo>
                    <a:pt x="4355114" y="318452"/>
                  </a:lnTo>
                  <a:lnTo>
                    <a:pt x="4364520" y="350392"/>
                  </a:lnTo>
                  <a:lnTo>
                    <a:pt x="4368330" y="353822"/>
                  </a:lnTo>
                  <a:lnTo>
                    <a:pt x="4375061" y="356742"/>
                  </a:lnTo>
                  <a:lnTo>
                    <a:pt x="4384459" y="359155"/>
                  </a:lnTo>
                  <a:lnTo>
                    <a:pt x="4384459" y="377189"/>
                  </a:lnTo>
                  <a:lnTo>
                    <a:pt x="4281208" y="377189"/>
                  </a:lnTo>
                  <a:lnTo>
                    <a:pt x="4281208" y="359155"/>
                  </a:lnTo>
                  <a:lnTo>
                    <a:pt x="4287939" y="357250"/>
                  </a:lnTo>
                  <a:lnTo>
                    <a:pt x="4293273" y="355218"/>
                  </a:lnTo>
                  <a:lnTo>
                    <a:pt x="4297210" y="353060"/>
                  </a:lnTo>
                  <a:lnTo>
                    <a:pt x="4301147" y="350900"/>
                  </a:lnTo>
                  <a:lnTo>
                    <a:pt x="4304068" y="347979"/>
                  </a:lnTo>
                  <a:lnTo>
                    <a:pt x="4306100" y="344297"/>
                  </a:lnTo>
                  <a:lnTo>
                    <a:pt x="4308132" y="340740"/>
                  </a:lnTo>
                  <a:lnTo>
                    <a:pt x="4309275" y="336041"/>
                  </a:lnTo>
                  <a:lnTo>
                    <a:pt x="4309783" y="330453"/>
                  </a:lnTo>
                  <a:lnTo>
                    <a:pt x="4310291" y="324738"/>
                  </a:lnTo>
                  <a:lnTo>
                    <a:pt x="4310418" y="317626"/>
                  </a:lnTo>
                  <a:lnTo>
                    <a:pt x="4310418" y="308863"/>
                  </a:lnTo>
                  <a:lnTo>
                    <a:pt x="4310418" y="72643"/>
                  </a:lnTo>
                  <a:lnTo>
                    <a:pt x="4301782" y="31623"/>
                  </a:lnTo>
                  <a:lnTo>
                    <a:pt x="4281208" y="22351"/>
                  </a:lnTo>
                  <a:lnTo>
                    <a:pt x="4281208" y="4317"/>
                  </a:lnTo>
                  <a:close/>
                </a:path>
                <a:path w="7165975" h="381634">
                  <a:moveTo>
                    <a:pt x="3788321" y="4317"/>
                  </a:moveTo>
                  <a:lnTo>
                    <a:pt x="3947452" y="4317"/>
                  </a:lnTo>
                  <a:lnTo>
                    <a:pt x="3963007" y="4603"/>
                  </a:lnTo>
                  <a:lnTo>
                    <a:pt x="4002316" y="8889"/>
                  </a:lnTo>
                  <a:lnTo>
                    <a:pt x="4041686" y="22605"/>
                  </a:lnTo>
                  <a:lnTo>
                    <a:pt x="4070356" y="47958"/>
                  </a:lnTo>
                  <a:lnTo>
                    <a:pt x="4084929" y="85645"/>
                  </a:lnTo>
                  <a:lnTo>
                    <a:pt x="4086263" y="104901"/>
                  </a:lnTo>
                  <a:lnTo>
                    <a:pt x="4085669" y="117762"/>
                  </a:lnTo>
                  <a:lnTo>
                    <a:pt x="4071699" y="159889"/>
                  </a:lnTo>
                  <a:lnTo>
                    <a:pt x="4042795" y="188785"/>
                  </a:lnTo>
                  <a:lnTo>
                    <a:pt x="4008666" y="206501"/>
                  </a:lnTo>
                  <a:lnTo>
                    <a:pt x="4008666" y="209168"/>
                  </a:lnTo>
                  <a:lnTo>
                    <a:pt x="4042067" y="232537"/>
                  </a:lnTo>
                  <a:lnTo>
                    <a:pt x="4066070" y="269493"/>
                  </a:lnTo>
                  <a:lnTo>
                    <a:pt x="4083215" y="306704"/>
                  </a:lnTo>
                  <a:lnTo>
                    <a:pt x="4088930" y="318323"/>
                  </a:lnTo>
                  <a:lnTo>
                    <a:pt x="4111976" y="349511"/>
                  </a:lnTo>
                  <a:lnTo>
                    <a:pt x="4132872" y="359155"/>
                  </a:lnTo>
                  <a:lnTo>
                    <a:pt x="4132872" y="377189"/>
                  </a:lnTo>
                  <a:lnTo>
                    <a:pt x="4027843" y="377189"/>
                  </a:lnTo>
                  <a:lnTo>
                    <a:pt x="4019621" y="364904"/>
                  </a:lnTo>
                  <a:lnTo>
                    <a:pt x="4010936" y="349964"/>
                  </a:lnTo>
                  <a:lnTo>
                    <a:pt x="4001750" y="332380"/>
                  </a:lnTo>
                  <a:lnTo>
                    <a:pt x="3992029" y="312165"/>
                  </a:lnTo>
                  <a:lnTo>
                    <a:pt x="3970693" y="265429"/>
                  </a:lnTo>
                  <a:lnTo>
                    <a:pt x="3966097" y="255807"/>
                  </a:lnTo>
                  <a:lnTo>
                    <a:pt x="3940213" y="223900"/>
                  </a:lnTo>
                  <a:lnTo>
                    <a:pt x="3935387" y="221741"/>
                  </a:lnTo>
                  <a:lnTo>
                    <a:pt x="3928021" y="220599"/>
                  </a:lnTo>
                  <a:lnTo>
                    <a:pt x="3917988" y="220599"/>
                  </a:lnTo>
                  <a:lnTo>
                    <a:pt x="3902113" y="220599"/>
                  </a:lnTo>
                  <a:lnTo>
                    <a:pt x="3902113" y="308610"/>
                  </a:lnTo>
                  <a:lnTo>
                    <a:pt x="3902232" y="318059"/>
                  </a:lnTo>
                  <a:lnTo>
                    <a:pt x="3911511" y="350392"/>
                  </a:lnTo>
                  <a:lnTo>
                    <a:pt x="3915067" y="353695"/>
                  </a:lnTo>
                  <a:lnTo>
                    <a:pt x="3921798" y="356615"/>
                  </a:lnTo>
                  <a:lnTo>
                    <a:pt x="3931704" y="359155"/>
                  </a:lnTo>
                  <a:lnTo>
                    <a:pt x="3931704" y="377189"/>
                  </a:lnTo>
                  <a:lnTo>
                    <a:pt x="3788321" y="377189"/>
                  </a:lnTo>
                  <a:lnTo>
                    <a:pt x="3788321" y="359155"/>
                  </a:lnTo>
                  <a:lnTo>
                    <a:pt x="3795052" y="357250"/>
                  </a:lnTo>
                  <a:lnTo>
                    <a:pt x="3800386" y="355346"/>
                  </a:lnTo>
                  <a:lnTo>
                    <a:pt x="3804196" y="353187"/>
                  </a:lnTo>
                  <a:lnTo>
                    <a:pt x="3808133" y="351154"/>
                  </a:lnTo>
                  <a:lnTo>
                    <a:pt x="3811054" y="348234"/>
                  </a:lnTo>
                  <a:lnTo>
                    <a:pt x="3812959" y="344550"/>
                  </a:lnTo>
                  <a:lnTo>
                    <a:pt x="3814864" y="340740"/>
                  </a:lnTo>
                  <a:lnTo>
                    <a:pt x="3816134" y="336041"/>
                  </a:lnTo>
                  <a:lnTo>
                    <a:pt x="3816642" y="330326"/>
                  </a:lnTo>
                  <a:lnTo>
                    <a:pt x="3817277" y="324612"/>
                  </a:lnTo>
                  <a:lnTo>
                    <a:pt x="3817531" y="317373"/>
                  </a:lnTo>
                  <a:lnTo>
                    <a:pt x="3817531" y="308610"/>
                  </a:lnTo>
                  <a:lnTo>
                    <a:pt x="3817531" y="73151"/>
                  </a:lnTo>
                  <a:lnTo>
                    <a:pt x="3817531" y="64642"/>
                  </a:lnTo>
                  <a:lnTo>
                    <a:pt x="3817277" y="57403"/>
                  </a:lnTo>
                  <a:lnTo>
                    <a:pt x="3816769" y="51562"/>
                  </a:lnTo>
                  <a:lnTo>
                    <a:pt x="3816388" y="45720"/>
                  </a:lnTo>
                  <a:lnTo>
                    <a:pt x="3804577" y="28575"/>
                  </a:lnTo>
                  <a:lnTo>
                    <a:pt x="3800640" y="26288"/>
                  </a:lnTo>
                  <a:lnTo>
                    <a:pt x="3795179" y="24129"/>
                  </a:lnTo>
                  <a:lnTo>
                    <a:pt x="3788321" y="22351"/>
                  </a:lnTo>
                  <a:lnTo>
                    <a:pt x="3788321" y="4317"/>
                  </a:lnTo>
                  <a:close/>
                </a:path>
                <a:path w="7165975" h="381634">
                  <a:moveTo>
                    <a:pt x="2609380" y="4317"/>
                  </a:moveTo>
                  <a:lnTo>
                    <a:pt x="2719997" y="4317"/>
                  </a:lnTo>
                  <a:lnTo>
                    <a:pt x="2816644" y="172338"/>
                  </a:lnTo>
                  <a:lnTo>
                    <a:pt x="2840139" y="215137"/>
                  </a:lnTo>
                  <a:lnTo>
                    <a:pt x="2860034" y="254000"/>
                  </a:lnTo>
                  <a:lnTo>
                    <a:pt x="2865793" y="266191"/>
                  </a:lnTo>
                  <a:lnTo>
                    <a:pt x="2870238" y="266191"/>
                  </a:lnTo>
                  <a:lnTo>
                    <a:pt x="2868904" y="232854"/>
                  </a:lnTo>
                  <a:lnTo>
                    <a:pt x="2867952" y="197992"/>
                  </a:lnTo>
                  <a:lnTo>
                    <a:pt x="2867380" y="161607"/>
                  </a:lnTo>
                  <a:lnTo>
                    <a:pt x="2867190" y="123698"/>
                  </a:lnTo>
                  <a:lnTo>
                    <a:pt x="2867190" y="72898"/>
                  </a:lnTo>
                  <a:lnTo>
                    <a:pt x="2867114" y="64639"/>
                  </a:lnTo>
                  <a:lnTo>
                    <a:pt x="2853982" y="28321"/>
                  </a:lnTo>
                  <a:lnTo>
                    <a:pt x="2837980" y="22351"/>
                  </a:lnTo>
                  <a:lnTo>
                    <a:pt x="2837980" y="4317"/>
                  </a:lnTo>
                  <a:lnTo>
                    <a:pt x="2941231" y="4317"/>
                  </a:lnTo>
                  <a:lnTo>
                    <a:pt x="2941231" y="22351"/>
                  </a:lnTo>
                  <a:lnTo>
                    <a:pt x="2933992" y="24764"/>
                  </a:lnTo>
                  <a:lnTo>
                    <a:pt x="2928785" y="26797"/>
                  </a:lnTo>
                  <a:lnTo>
                    <a:pt x="2911864" y="64873"/>
                  </a:lnTo>
                  <a:lnTo>
                    <a:pt x="2911767" y="72898"/>
                  </a:lnTo>
                  <a:lnTo>
                    <a:pt x="2911767" y="377189"/>
                  </a:lnTo>
                  <a:lnTo>
                    <a:pt x="2842425" y="377189"/>
                  </a:lnTo>
                  <a:lnTo>
                    <a:pt x="2719489" y="164591"/>
                  </a:lnTo>
                  <a:lnTo>
                    <a:pt x="2697867" y="126126"/>
                  </a:lnTo>
                  <a:lnTo>
                    <a:pt x="2682913" y="96900"/>
                  </a:lnTo>
                  <a:lnTo>
                    <a:pt x="2680373" y="96900"/>
                  </a:lnTo>
                  <a:lnTo>
                    <a:pt x="2681613" y="126662"/>
                  </a:lnTo>
                  <a:lnTo>
                    <a:pt x="2682484" y="157257"/>
                  </a:lnTo>
                  <a:lnTo>
                    <a:pt x="2682998" y="188662"/>
                  </a:lnTo>
                  <a:lnTo>
                    <a:pt x="2683167" y="220852"/>
                  </a:lnTo>
                  <a:lnTo>
                    <a:pt x="2683167" y="308863"/>
                  </a:lnTo>
                  <a:lnTo>
                    <a:pt x="2683288" y="318313"/>
                  </a:lnTo>
                  <a:lnTo>
                    <a:pt x="2692565" y="350520"/>
                  </a:lnTo>
                  <a:lnTo>
                    <a:pt x="2696121" y="353695"/>
                  </a:lnTo>
                  <a:lnTo>
                    <a:pt x="2702852" y="356615"/>
                  </a:lnTo>
                  <a:lnTo>
                    <a:pt x="2712631" y="359155"/>
                  </a:lnTo>
                  <a:lnTo>
                    <a:pt x="2712631" y="377189"/>
                  </a:lnTo>
                  <a:lnTo>
                    <a:pt x="2609380" y="377189"/>
                  </a:lnTo>
                  <a:lnTo>
                    <a:pt x="2609380" y="359155"/>
                  </a:lnTo>
                  <a:lnTo>
                    <a:pt x="2616111" y="357250"/>
                  </a:lnTo>
                  <a:lnTo>
                    <a:pt x="2621445" y="355218"/>
                  </a:lnTo>
                  <a:lnTo>
                    <a:pt x="2625382" y="353060"/>
                  </a:lnTo>
                  <a:lnTo>
                    <a:pt x="2629319" y="350900"/>
                  </a:lnTo>
                  <a:lnTo>
                    <a:pt x="2632240" y="347979"/>
                  </a:lnTo>
                  <a:lnTo>
                    <a:pt x="2634145" y="344170"/>
                  </a:lnTo>
                  <a:lnTo>
                    <a:pt x="2636050" y="340487"/>
                  </a:lnTo>
                  <a:lnTo>
                    <a:pt x="2637320" y="335788"/>
                  </a:lnTo>
                  <a:lnTo>
                    <a:pt x="2637828" y="330200"/>
                  </a:lnTo>
                  <a:lnTo>
                    <a:pt x="2638336" y="324485"/>
                  </a:lnTo>
                  <a:lnTo>
                    <a:pt x="2638590" y="317373"/>
                  </a:lnTo>
                  <a:lnTo>
                    <a:pt x="2638590" y="308863"/>
                  </a:lnTo>
                  <a:lnTo>
                    <a:pt x="2638590" y="72643"/>
                  </a:lnTo>
                  <a:lnTo>
                    <a:pt x="2633256" y="34798"/>
                  </a:lnTo>
                  <a:lnTo>
                    <a:pt x="2629446" y="31368"/>
                  </a:lnTo>
                  <a:lnTo>
                    <a:pt x="2625763" y="27939"/>
                  </a:lnTo>
                  <a:lnTo>
                    <a:pt x="2619032" y="24891"/>
                  </a:lnTo>
                  <a:lnTo>
                    <a:pt x="2609380" y="22351"/>
                  </a:lnTo>
                  <a:lnTo>
                    <a:pt x="2609380" y="4317"/>
                  </a:lnTo>
                  <a:close/>
                </a:path>
                <a:path w="7165975" h="381634">
                  <a:moveTo>
                    <a:pt x="2026577" y="4317"/>
                  </a:moveTo>
                  <a:lnTo>
                    <a:pt x="2169960" y="4317"/>
                  </a:lnTo>
                  <a:lnTo>
                    <a:pt x="2169960" y="22351"/>
                  </a:lnTo>
                  <a:lnTo>
                    <a:pt x="2162467" y="24384"/>
                  </a:lnTo>
                  <a:lnTo>
                    <a:pt x="2156879" y="26542"/>
                  </a:lnTo>
                  <a:lnTo>
                    <a:pt x="2153450" y="28828"/>
                  </a:lnTo>
                  <a:lnTo>
                    <a:pt x="2149894" y="31114"/>
                  </a:lnTo>
                  <a:lnTo>
                    <a:pt x="2147100" y="33781"/>
                  </a:lnTo>
                  <a:lnTo>
                    <a:pt x="2145322" y="37084"/>
                  </a:lnTo>
                  <a:lnTo>
                    <a:pt x="2143544" y="40386"/>
                  </a:lnTo>
                  <a:lnTo>
                    <a:pt x="2142274" y="44703"/>
                  </a:lnTo>
                  <a:lnTo>
                    <a:pt x="2141512" y="49911"/>
                  </a:lnTo>
                  <a:lnTo>
                    <a:pt x="2140750" y="55245"/>
                  </a:lnTo>
                  <a:lnTo>
                    <a:pt x="2140369" y="62991"/>
                  </a:lnTo>
                  <a:lnTo>
                    <a:pt x="2140369" y="73151"/>
                  </a:lnTo>
                  <a:lnTo>
                    <a:pt x="2140369" y="308610"/>
                  </a:lnTo>
                  <a:lnTo>
                    <a:pt x="2140369" y="314960"/>
                  </a:lnTo>
                  <a:lnTo>
                    <a:pt x="2140623" y="320928"/>
                  </a:lnTo>
                  <a:lnTo>
                    <a:pt x="2141004" y="326389"/>
                  </a:lnTo>
                  <a:lnTo>
                    <a:pt x="2141385" y="331850"/>
                  </a:lnTo>
                  <a:lnTo>
                    <a:pt x="2142020" y="336296"/>
                  </a:lnTo>
                  <a:lnTo>
                    <a:pt x="2143163" y="339725"/>
                  </a:lnTo>
                  <a:lnTo>
                    <a:pt x="2144306" y="343153"/>
                  </a:lnTo>
                  <a:lnTo>
                    <a:pt x="2145830" y="346075"/>
                  </a:lnTo>
                  <a:lnTo>
                    <a:pt x="2147989" y="348488"/>
                  </a:lnTo>
                  <a:lnTo>
                    <a:pt x="2150021" y="350774"/>
                  </a:lnTo>
                  <a:lnTo>
                    <a:pt x="2169960" y="359155"/>
                  </a:lnTo>
                  <a:lnTo>
                    <a:pt x="2169960" y="377189"/>
                  </a:lnTo>
                  <a:lnTo>
                    <a:pt x="2026577" y="377189"/>
                  </a:lnTo>
                  <a:lnTo>
                    <a:pt x="2026577" y="359155"/>
                  </a:lnTo>
                  <a:lnTo>
                    <a:pt x="2033308" y="357250"/>
                  </a:lnTo>
                  <a:lnTo>
                    <a:pt x="2038642" y="355346"/>
                  </a:lnTo>
                  <a:lnTo>
                    <a:pt x="2042452" y="353187"/>
                  </a:lnTo>
                  <a:lnTo>
                    <a:pt x="2046389" y="351154"/>
                  </a:lnTo>
                  <a:lnTo>
                    <a:pt x="2049310" y="348234"/>
                  </a:lnTo>
                  <a:lnTo>
                    <a:pt x="2051215" y="344550"/>
                  </a:lnTo>
                  <a:lnTo>
                    <a:pt x="2053120" y="340740"/>
                  </a:lnTo>
                  <a:lnTo>
                    <a:pt x="2054390" y="336041"/>
                  </a:lnTo>
                  <a:lnTo>
                    <a:pt x="2054898" y="330326"/>
                  </a:lnTo>
                  <a:lnTo>
                    <a:pt x="2055533" y="324612"/>
                  </a:lnTo>
                  <a:lnTo>
                    <a:pt x="2055787" y="317373"/>
                  </a:lnTo>
                  <a:lnTo>
                    <a:pt x="2055787" y="308610"/>
                  </a:lnTo>
                  <a:lnTo>
                    <a:pt x="2055787" y="72898"/>
                  </a:lnTo>
                  <a:lnTo>
                    <a:pt x="2055787" y="64135"/>
                  </a:lnTo>
                  <a:lnTo>
                    <a:pt x="2055533" y="57023"/>
                  </a:lnTo>
                  <a:lnTo>
                    <a:pt x="2055025" y="51308"/>
                  </a:lnTo>
                  <a:lnTo>
                    <a:pt x="2054644" y="45720"/>
                  </a:lnTo>
                  <a:lnTo>
                    <a:pt x="2026577" y="22351"/>
                  </a:lnTo>
                  <a:lnTo>
                    <a:pt x="2026577" y="4317"/>
                  </a:lnTo>
                  <a:close/>
                </a:path>
                <a:path w="7165975" h="381634">
                  <a:moveTo>
                    <a:pt x="1660182" y="4317"/>
                  </a:moveTo>
                  <a:lnTo>
                    <a:pt x="1981619" y="4317"/>
                  </a:lnTo>
                  <a:lnTo>
                    <a:pt x="1981619" y="100202"/>
                  </a:lnTo>
                  <a:lnTo>
                    <a:pt x="1944281" y="100202"/>
                  </a:lnTo>
                  <a:lnTo>
                    <a:pt x="1941776" y="91561"/>
                  </a:lnTo>
                  <a:lnTo>
                    <a:pt x="1939582" y="84121"/>
                  </a:lnTo>
                  <a:lnTo>
                    <a:pt x="1929295" y="58038"/>
                  </a:lnTo>
                  <a:lnTo>
                    <a:pt x="1926882" y="53975"/>
                  </a:lnTo>
                  <a:lnTo>
                    <a:pt x="1912785" y="41275"/>
                  </a:lnTo>
                  <a:lnTo>
                    <a:pt x="1909737" y="39624"/>
                  </a:lnTo>
                  <a:lnTo>
                    <a:pt x="1905800" y="38353"/>
                  </a:lnTo>
                  <a:lnTo>
                    <a:pt x="1901228" y="37464"/>
                  </a:lnTo>
                  <a:lnTo>
                    <a:pt x="1896529" y="36702"/>
                  </a:lnTo>
                  <a:lnTo>
                    <a:pt x="1890560" y="36322"/>
                  </a:lnTo>
                  <a:lnTo>
                    <a:pt x="1883067" y="36322"/>
                  </a:lnTo>
                  <a:lnTo>
                    <a:pt x="1863382" y="36322"/>
                  </a:lnTo>
                  <a:lnTo>
                    <a:pt x="1863382" y="308610"/>
                  </a:lnTo>
                  <a:lnTo>
                    <a:pt x="1863382" y="318262"/>
                  </a:lnTo>
                  <a:lnTo>
                    <a:pt x="1863636" y="325500"/>
                  </a:lnTo>
                  <a:lnTo>
                    <a:pt x="1864271" y="330580"/>
                  </a:lnTo>
                  <a:lnTo>
                    <a:pt x="1864779" y="335534"/>
                  </a:lnTo>
                  <a:lnTo>
                    <a:pt x="1865795" y="339598"/>
                  </a:lnTo>
                  <a:lnTo>
                    <a:pt x="1896402" y="359155"/>
                  </a:lnTo>
                  <a:lnTo>
                    <a:pt x="1896402" y="377189"/>
                  </a:lnTo>
                  <a:lnTo>
                    <a:pt x="1745653" y="377189"/>
                  </a:lnTo>
                  <a:lnTo>
                    <a:pt x="1745653" y="359155"/>
                  </a:lnTo>
                  <a:lnTo>
                    <a:pt x="1753273" y="357886"/>
                  </a:lnTo>
                  <a:lnTo>
                    <a:pt x="1759369" y="356108"/>
                  </a:lnTo>
                  <a:lnTo>
                    <a:pt x="1778673" y="317373"/>
                  </a:lnTo>
                  <a:lnTo>
                    <a:pt x="1778673" y="308610"/>
                  </a:lnTo>
                  <a:lnTo>
                    <a:pt x="1778673" y="36322"/>
                  </a:lnTo>
                  <a:lnTo>
                    <a:pt x="1756575" y="36322"/>
                  </a:lnTo>
                  <a:lnTo>
                    <a:pt x="1748859" y="36560"/>
                  </a:lnTo>
                  <a:lnTo>
                    <a:pt x="1716316" y="52197"/>
                  </a:lnTo>
                  <a:lnTo>
                    <a:pt x="1711998" y="57658"/>
                  </a:lnTo>
                  <a:lnTo>
                    <a:pt x="1699266" y="93938"/>
                  </a:lnTo>
                  <a:lnTo>
                    <a:pt x="1697647" y="100202"/>
                  </a:lnTo>
                  <a:lnTo>
                    <a:pt x="1660182" y="100202"/>
                  </a:lnTo>
                  <a:lnTo>
                    <a:pt x="1660182" y="4317"/>
                  </a:lnTo>
                  <a:close/>
                </a:path>
                <a:path w="7165975" h="381634">
                  <a:moveTo>
                    <a:pt x="1473365" y="4317"/>
                  </a:moveTo>
                  <a:lnTo>
                    <a:pt x="1616748" y="4317"/>
                  </a:lnTo>
                  <a:lnTo>
                    <a:pt x="1616748" y="22351"/>
                  </a:lnTo>
                  <a:lnTo>
                    <a:pt x="1609255" y="24384"/>
                  </a:lnTo>
                  <a:lnTo>
                    <a:pt x="1603667" y="26542"/>
                  </a:lnTo>
                  <a:lnTo>
                    <a:pt x="1600238" y="28828"/>
                  </a:lnTo>
                  <a:lnTo>
                    <a:pt x="1596682" y="31114"/>
                  </a:lnTo>
                  <a:lnTo>
                    <a:pt x="1593888" y="33781"/>
                  </a:lnTo>
                  <a:lnTo>
                    <a:pt x="1592110" y="37084"/>
                  </a:lnTo>
                  <a:lnTo>
                    <a:pt x="1590332" y="40386"/>
                  </a:lnTo>
                  <a:lnTo>
                    <a:pt x="1589062" y="44703"/>
                  </a:lnTo>
                  <a:lnTo>
                    <a:pt x="1588300" y="49911"/>
                  </a:lnTo>
                  <a:lnTo>
                    <a:pt x="1587538" y="55245"/>
                  </a:lnTo>
                  <a:lnTo>
                    <a:pt x="1587157" y="62991"/>
                  </a:lnTo>
                  <a:lnTo>
                    <a:pt x="1587157" y="73151"/>
                  </a:lnTo>
                  <a:lnTo>
                    <a:pt x="1587157" y="308610"/>
                  </a:lnTo>
                  <a:lnTo>
                    <a:pt x="1587157" y="314960"/>
                  </a:lnTo>
                  <a:lnTo>
                    <a:pt x="1587411" y="320928"/>
                  </a:lnTo>
                  <a:lnTo>
                    <a:pt x="1587792" y="326389"/>
                  </a:lnTo>
                  <a:lnTo>
                    <a:pt x="1588173" y="331850"/>
                  </a:lnTo>
                  <a:lnTo>
                    <a:pt x="1594777" y="348488"/>
                  </a:lnTo>
                  <a:lnTo>
                    <a:pt x="1596809" y="350774"/>
                  </a:lnTo>
                  <a:lnTo>
                    <a:pt x="1616748" y="359155"/>
                  </a:lnTo>
                  <a:lnTo>
                    <a:pt x="1616748" y="377189"/>
                  </a:lnTo>
                  <a:lnTo>
                    <a:pt x="1473365" y="377189"/>
                  </a:lnTo>
                  <a:lnTo>
                    <a:pt x="1473365" y="359155"/>
                  </a:lnTo>
                  <a:lnTo>
                    <a:pt x="1480096" y="357250"/>
                  </a:lnTo>
                  <a:lnTo>
                    <a:pt x="1485430" y="355346"/>
                  </a:lnTo>
                  <a:lnTo>
                    <a:pt x="1489240" y="353187"/>
                  </a:lnTo>
                  <a:lnTo>
                    <a:pt x="1493177" y="351154"/>
                  </a:lnTo>
                  <a:lnTo>
                    <a:pt x="1496098" y="348234"/>
                  </a:lnTo>
                  <a:lnTo>
                    <a:pt x="1498003" y="344550"/>
                  </a:lnTo>
                  <a:lnTo>
                    <a:pt x="1499908" y="340740"/>
                  </a:lnTo>
                  <a:lnTo>
                    <a:pt x="1501178" y="336041"/>
                  </a:lnTo>
                  <a:lnTo>
                    <a:pt x="1501686" y="330326"/>
                  </a:lnTo>
                  <a:lnTo>
                    <a:pt x="1502321" y="324612"/>
                  </a:lnTo>
                  <a:lnTo>
                    <a:pt x="1502575" y="317373"/>
                  </a:lnTo>
                  <a:lnTo>
                    <a:pt x="1502575" y="308610"/>
                  </a:lnTo>
                  <a:lnTo>
                    <a:pt x="1502575" y="72898"/>
                  </a:lnTo>
                  <a:lnTo>
                    <a:pt x="1502575" y="64135"/>
                  </a:lnTo>
                  <a:lnTo>
                    <a:pt x="1502321" y="57023"/>
                  </a:lnTo>
                  <a:lnTo>
                    <a:pt x="1501813" y="51308"/>
                  </a:lnTo>
                  <a:lnTo>
                    <a:pt x="1501432" y="45720"/>
                  </a:lnTo>
                  <a:lnTo>
                    <a:pt x="1473365" y="22351"/>
                  </a:lnTo>
                  <a:lnTo>
                    <a:pt x="1473365" y="4317"/>
                  </a:lnTo>
                  <a:close/>
                </a:path>
                <a:path w="7165975" h="381634">
                  <a:moveTo>
                    <a:pt x="1078649" y="4317"/>
                  </a:moveTo>
                  <a:lnTo>
                    <a:pt x="1220635" y="4317"/>
                  </a:lnTo>
                  <a:lnTo>
                    <a:pt x="1242471" y="4768"/>
                  </a:lnTo>
                  <a:lnTo>
                    <a:pt x="1280571" y="8336"/>
                  </a:lnTo>
                  <a:lnTo>
                    <a:pt x="1325679" y="20558"/>
                  </a:lnTo>
                  <a:lnTo>
                    <a:pt x="1362452" y="41836"/>
                  </a:lnTo>
                  <a:lnTo>
                    <a:pt x="1389545" y="70358"/>
                  </a:lnTo>
                  <a:lnTo>
                    <a:pt x="1407261" y="105933"/>
                  </a:lnTo>
                  <a:lnTo>
                    <a:pt x="1416580" y="149256"/>
                  </a:lnTo>
                  <a:lnTo>
                    <a:pt x="1418374" y="182625"/>
                  </a:lnTo>
                  <a:lnTo>
                    <a:pt x="1417752" y="203414"/>
                  </a:lnTo>
                  <a:lnTo>
                    <a:pt x="1412748" y="241704"/>
                  </a:lnTo>
                  <a:lnTo>
                    <a:pt x="1395895" y="290528"/>
                  </a:lnTo>
                  <a:lnTo>
                    <a:pt x="1369117" y="327352"/>
                  </a:lnTo>
                  <a:lnTo>
                    <a:pt x="1334935" y="352551"/>
                  </a:lnTo>
                  <a:lnTo>
                    <a:pt x="1291786" y="368857"/>
                  </a:lnTo>
                  <a:lnTo>
                    <a:pt x="1242812" y="375951"/>
                  </a:lnTo>
                  <a:lnTo>
                    <a:pt x="1202601" y="377189"/>
                  </a:lnTo>
                  <a:lnTo>
                    <a:pt x="1078649" y="377189"/>
                  </a:lnTo>
                  <a:lnTo>
                    <a:pt x="1078649" y="359155"/>
                  </a:lnTo>
                  <a:lnTo>
                    <a:pt x="1085380" y="357250"/>
                  </a:lnTo>
                  <a:lnTo>
                    <a:pt x="1090714" y="355346"/>
                  </a:lnTo>
                  <a:lnTo>
                    <a:pt x="1094524" y="353187"/>
                  </a:lnTo>
                  <a:lnTo>
                    <a:pt x="1098461" y="351154"/>
                  </a:lnTo>
                  <a:lnTo>
                    <a:pt x="1101382" y="348234"/>
                  </a:lnTo>
                  <a:lnTo>
                    <a:pt x="1103287" y="344550"/>
                  </a:lnTo>
                  <a:lnTo>
                    <a:pt x="1105192" y="340740"/>
                  </a:lnTo>
                  <a:lnTo>
                    <a:pt x="1106462" y="336041"/>
                  </a:lnTo>
                  <a:lnTo>
                    <a:pt x="1106970" y="330326"/>
                  </a:lnTo>
                  <a:lnTo>
                    <a:pt x="1107605" y="324612"/>
                  </a:lnTo>
                  <a:lnTo>
                    <a:pt x="1107859" y="317373"/>
                  </a:lnTo>
                  <a:lnTo>
                    <a:pt x="1107859" y="308610"/>
                  </a:lnTo>
                  <a:lnTo>
                    <a:pt x="1107859" y="73151"/>
                  </a:lnTo>
                  <a:lnTo>
                    <a:pt x="1107859" y="64642"/>
                  </a:lnTo>
                  <a:lnTo>
                    <a:pt x="1107605" y="57403"/>
                  </a:lnTo>
                  <a:lnTo>
                    <a:pt x="1107097" y="51562"/>
                  </a:lnTo>
                  <a:lnTo>
                    <a:pt x="1106716" y="45720"/>
                  </a:lnTo>
                  <a:lnTo>
                    <a:pt x="1094905" y="28575"/>
                  </a:lnTo>
                  <a:lnTo>
                    <a:pt x="1090968" y="26288"/>
                  </a:lnTo>
                  <a:lnTo>
                    <a:pt x="1085507" y="24129"/>
                  </a:lnTo>
                  <a:lnTo>
                    <a:pt x="1078649" y="22351"/>
                  </a:lnTo>
                  <a:lnTo>
                    <a:pt x="1078649" y="4317"/>
                  </a:lnTo>
                  <a:close/>
                </a:path>
                <a:path w="7165975" h="381634">
                  <a:moveTo>
                    <a:pt x="698284" y="4317"/>
                  </a:moveTo>
                  <a:lnTo>
                    <a:pt x="808901" y="4317"/>
                  </a:lnTo>
                  <a:lnTo>
                    <a:pt x="905548" y="172338"/>
                  </a:lnTo>
                  <a:lnTo>
                    <a:pt x="929043" y="215137"/>
                  </a:lnTo>
                  <a:lnTo>
                    <a:pt x="948938" y="254000"/>
                  </a:lnTo>
                  <a:lnTo>
                    <a:pt x="954697" y="266191"/>
                  </a:lnTo>
                  <a:lnTo>
                    <a:pt x="959142" y="266191"/>
                  </a:lnTo>
                  <a:lnTo>
                    <a:pt x="957808" y="232854"/>
                  </a:lnTo>
                  <a:lnTo>
                    <a:pt x="956856" y="197992"/>
                  </a:lnTo>
                  <a:lnTo>
                    <a:pt x="956284" y="161607"/>
                  </a:lnTo>
                  <a:lnTo>
                    <a:pt x="956094" y="123698"/>
                  </a:lnTo>
                  <a:lnTo>
                    <a:pt x="956094" y="72898"/>
                  </a:lnTo>
                  <a:lnTo>
                    <a:pt x="956018" y="64639"/>
                  </a:lnTo>
                  <a:lnTo>
                    <a:pt x="942886" y="28321"/>
                  </a:lnTo>
                  <a:lnTo>
                    <a:pt x="926884" y="22351"/>
                  </a:lnTo>
                  <a:lnTo>
                    <a:pt x="926884" y="4317"/>
                  </a:lnTo>
                  <a:lnTo>
                    <a:pt x="1030135" y="4317"/>
                  </a:lnTo>
                  <a:lnTo>
                    <a:pt x="1030135" y="22351"/>
                  </a:lnTo>
                  <a:lnTo>
                    <a:pt x="1022896" y="24764"/>
                  </a:lnTo>
                  <a:lnTo>
                    <a:pt x="1017689" y="26797"/>
                  </a:lnTo>
                  <a:lnTo>
                    <a:pt x="1000768" y="64873"/>
                  </a:lnTo>
                  <a:lnTo>
                    <a:pt x="1000671" y="72898"/>
                  </a:lnTo>
                  <a:lnTo>
                    <a:pt x="1000671" y="377189"/>
                  </a:lnTo>
                  <a:lnTo>
                    <a:pt x="931329" y="377189"/>
                  </a:lnTo>
                  <a:lnTo>
                    <a:pt x="808393" y="164591"/>
                  </a:lnTo>
                  <a:lnTo>
                    <a:pt x="786771" y="126126"/>
                  </a:lnTo>
                  <a:lnTo>
                    <a:pt x="771817" y="96900"/>
                  </a:lnTo>
                  <a:lnTo>
                    <a:pt x="769277" y="96900"/>
                  </a:lnTo>
                  <a:lnTo>
                    <a:pt x="770517" y="126662"/>
                  </a:lnTo>
                  <a:lnTo>
                    <a:pt x="771388" y="157257"/>
                  </a:lnTo>
                  <a:lnTo>
                    <a:pt x="771902" y="188662"/>
                  </a:lnTo>
                  <a:lnTo>
                    <a:pt x="772071" y="220852"/>
                  </a:lnTo>
                  <a:lnTo>
                    <a:pt x="772071" y="308863"/>
                  </a:lnTo>
                  <a:lnTo>
                    <a:pt x="772192" y="318313"/>
                  </a:lnTo>
                  <a:lnTo>
                    <a:pt x="781469" y="350520"/>
                  </a:lnTo>
                  <a:lnTo>
                    <a:pt x="785025" y="353695"/>
                  </a:lnTo>
                  <a:lnTo>
                    <a:pt x="791756" y="356615"/>
                  </a:lnTo>
                  <a:lnTo>
                    <a:pt x="801535" y="359155"/>
                  </a:lnTo>
                  <a:lnTo>
                    <a:pt x="801535" y="377189"/>
                  </a:lnTo>
                  <a:lnTo>
                    <a:pt x="698284" y="377189"/>
                  </a:lnTo>
                  <a:lnTo>
                    <a:pt x="698284" y="359155"/>
                  </a:lnTo>
                  <a:lnTo>
                    <a:pt x="705015" y="357250"/>
                  </a:lnTo>
                  <a:lnTo>
                    <a:pt x="710349" y="355218"/>
                  </a:lnTo>
                  <a:lnTo>
                    <a:pt x="714286" y="353060"/>
                  </a:lnTo>
                  <a:lnTo>
                    <a:pt x="718223" y="350900"/>
                  </a:lnTo>
                  <a:lnTo>
                    <a:pt x="721144" y="347979"/>
                  </a:lnTo>
                  <a:lnTo>
                    <a:pt x="723049" y="344170"/>
                  </a:lnTo>
                  <a:lnTo>
                    <a:pt x="724954" y="340487"/>
                  </a:lnTo>
                  <a:lnTo>
                    <a:pt x="726224" y="335788"/>
                  </a:lnTo>
                  <a:lnTo>
                    <a:pt x="726732" y="330200"/>
                  </a:lnTo>
                  <a:lnTo>
                    <a:pt x="727240" y="324485"/>
                  </a:lnTo>
                  <a:lnTo>
                    <a:pt x="727494" y="317373"/>
                  </a:lnTo>
                  <a:lnTo>
                    <a:pt x="727494" y="308863"/>
                  </a:lnTo>
                  <a:lnTo>
                    <a:pt x="727494" y="72643"/>
                  </a:lnTo>
                  <a:lnTo>
                    <a:pt x="722160" y="34798"/>
                  </a:lnTo>
                  <a:lnTo>
                    <a:pt x="718350" y="31368"/>
                  </a:lnTo>
                  <a:lnTo>
                    <a:pt x="714667" y="27939"/>
                  </a:lnTo>
                  <a:lnTo>
                    <a:pt x="707936" y="24891"/>
                  </a:lnTo>
                  <a:lnTo>
                    <a:pt x="698284" y="22351"/>
                  </a:lnTo>
                  <a:lnTo>
                    <a:pt x="698284" y="4317"/>
                  </a:lnTo>
                  <a:close/>
                </a:path>
                <a:path w="7165975" h="381634">
                  <a:moveTo>
                    <a:pt x="7065048" y="0"/>
                  </a:moveTo>
                  <a:lnTo>
                    <a:pt x="7111530" y="2539"/>
                  </a:lnTo>
                  <a:lnTo>
                    <a:pt x="7161949" y="11684"/>
                  </a:lnTo>
                  <a:lnTo>
                    <a:pt x="7161949" y="90931"/>
                  </a:lnTo>
                  <a:lnTo>
                    <a:pt x="7124611" y="90931"/>
                  </a:lnTo>
                  <a:lnTo>
                    <a:pt x="7121848" y="80716"/>
                  </a:lnTo>
                  <a:lnTo>
                    <a:pt x="7118705" y="71596"/>
                  </a:lnTo>
                  <a:lnTo>
                    <a:pt x="7091210" y="37973"/>
                  </a:lnTo>
                  <a:lnTo>
                    <a:pt x="7060984" y="31876"/>
                  </a:lnTo>
                  <a:lnTo>
                    <a:pt x="7053385" y="32230"/>
                  </a:lnTo>
                  <a:lnTo>
                    <a:pt x="7013740" y="53593"/>
                  </a:lnTo>
                  <a:lnTo>
                    <a:pt x="7006628" y="79755"/>
                  </a:lnTo>
                  <a:lnTo>
                    <a:pt x="7007009" y="87399"/>
                  </a:lnTo>
                  <a:lnTo>
                    <a:pt x="7026690" y="124243"/>
                  </a:lnTo>
                  <a:lnTo>
                    <a:pt x="7062482" y="148189"/>
                  </a:lnTo>
                  <a:lnTo>
                    <a:pt x="7075462" y="155066"/>
                  </a:lnTo>
                  <a:lnTo>
                    <a:pt x="7091343" y="163782"/>
                  </a:lnTo>
                  <a:lnTo>
                    <a:pt x="7128294" y="189356"/>
                  </a:lnTo>
                  <a:lnTo>
                    <a:pt x="7156615" y="225933"/>
                  </a:lnTo>
                  <a:lnTo>
                    <a:pt x="7165759" y="272034"/>
                  </a:lnTo>
                  <a:lnTo>
                    <a:pt x="7164802" y="288250"/>
                  </a:lnTo>
                  <a:lnTo>
                    <a:pt x="7150265" y="330326"/>
                  </a:lnTo>
                  <a:lnTo>
                    <a:pt x="7118904" y="360920"/>
                  </a:lnTo>
                  <a:lnTo>
                    <a:pt x="7072842" y="378190"/>
                  </a:lnTo>
                  <a:lnTo>
                    <a:pt x="7036092" y="381508"/>
                  </a:lnTo>
                  <a:lnTo>
                    <a:pt x="7022022" y="381315"/>
                  </a:lnTo>
                  <a:lnTo>
                    <a:pt x="6978053" y="378333"/>
                  </a:lnTo>
                  <a:lnTo>
                    <a:pt x="6934886" y="372046"/>
                  </a:lnTo>
                  <a:lnTo>
                    <a:pt x="6921411" y="369188"/>
                  </a:lnTo>
                  <a:lnTo>
                    <a:pt x="6921411" y="285114"/>
                  </a:lnTo>
                  <a:lnTo>
                    <a:pt x="6958749" y="285114"/>
                  </a:lnTo>
                  <a:lnTo>
                    <a:pt x="6962749" y="300303"/>
                  </a:lnTo>
                  <a:lnTo>
                    <a:pt x="6967893" y="313467"/>
                  </a:lnTo>
                  <a:lnTo>
                    <a:pt x="7001325" y="345519"/>
                  </a:lnTo>
                  <a:lnTo>
                    <a:pt x="7028472" y="349503"/>
                  </a:lnTo>
                  <a:lnTo>
                    <a:pt x="7036282" y="349168"/>
                  </a:lnTo>
                  <a:lnTo>
                    <a:pt x="7073787" y="332130"/>
                  </a:lnTo>
                  <a:lnTo>
                    <a:pt x="7085749" y="296037"/>
                  </a:lnTo>
                  <a:lnTo>
                    <a:pt x="7085366" y="287845"/>
                  </a:lnTo>
                  <a:lnTo>
                    <a:pt x="7065810" y="248697"/>
                  </a:lnTo>
                  <a:lnTo>
                    <a:pt x="7032258" y="225522"/>
                  </a:lnTo>
                  <a:lnTo>
                    <a:pt x="7010136" y="213945"/>
                  </a:lnTo>
                  <a:lnTo>
                    <a:pt x="7000278" y="208454"/>
                  </a:lnTo>
                  <a:lnTo>
                    <a:pt x="6966083" y="185086"/>
                  </a:lnTo>
                  <a:lnTo>
                    <a:pt x="6937526" y="149756"/>
                  </a:lnTo>
                  <a:lnTo>
                    <a:pt x="6927126" y="104901"/>
                  </a:lnTo>
                  <a:lnTo>
                    <a:pt x="6928171" y="88685"/>
                  </a:lnTo>
                  <a:lnTo>
                    <a:pt x="6943763" y="47751"/>
                  </a:lnTo>
                  <a:lnTo>
                    <a:pt x="6977160" y="18926"/>
                  </a:lnTo>
                  <a:lnTo>
                    <a:pt x="7026011" y="3047"/>
                  </a:lnTo>
                  <a:lnTo>
                    <a:pt x="7044904" y="761"/>
                  </a:lnTo>
                  <a:lnTo>
                    <a:pt x="7065048" y="0"/>
                  </a:lnTo>
                  <a:close/>
                </a:path>
                <a:path w="7165975" h="381634">
                  <a:moveTo>
                    <a:pt x="4926114" y="0"/>
                  </a:moveTo>
                  <a:lnTo>
                    <a:pt x="4964428" y="2928"/>
                  </a:lnTo>
                  <a:lnTo>
                    <a:pt x="5025769" y="26360"/>
                  </a:lnTo>
                  <a:lnTo>
                    <a:pt x="5066705" y="73074"/>
                  </a:lnTo>
                  <a:lnTo>
                    <a:pt x="5087140" y="142642"/>
                  </a:lnTo>
                  <a:lnTo>
                    <a:pt x="5089690" y="185927"/>
                  </a:lnTo>
                  <a:lnTo>
                    <a:pt x="5088947" y="210833"/>
                  </a:lnTo>
                  <a:lnTo>
                    <a:pt x="5082939" y="255168"/>
                  </a:lnTo>
                  <a:lnTo>
                    <a:pt x="5070888" y="292238"/>
                  </a:lnTo>
                  <a:lnTo>
                    <a:pt x="5043081" y="335279"/>
                  </a:lnTo>
                  <a:lnTo>
                    <a:pt x="5004433" y="363926"/>
                  </a:lnTo>
                  <a:lnTo>
                    <a:pt x="4956308" y="378729"/>
                  </a:lnTo>
                  <a:lnTo>
                    <a:pt x="4919637" y="381508"/>
                  </a:lnTo>
                  <a:lnTo>
                    <a:pt x="4881961" y="378577"/>
                  </a:lnTo>
                  <a:lnTo>
                    <a:pt x="4821660" y="355093"/>
                  </a:lnTo>
                  <a:lnTo>
                    <a:pt x="4781391" y="308086"/>
                  </a:lnTo>
                  <a:lnTo>
                    <a:pt x="4761250" y="237791"/>
                  </a:lnTo>
                  <a:lnTo>
                    <a:pt x="4758728" y="193928"/>
                  </a:lnTo>
                  <a:lnTo>
                    <a:pt x="4759944" y="164284"/>
                  </a:lnTo>
                  <a:lnTo>
                    <a:pt x="4769711" y="111758"/>
                  </a:lnTo>
                  <a:lnTo>
                    <a:pt x="4789168" y="68397"/>
                  </a:lnTo>
                  <a:lnTo>
                    <a:pt x="4817933" y="35250"/>
                  </a:lnTo>
                  <a:lnTo>
                    <a:pt x="4855676" y="12698"/>
                  </a:lnTo>
                  <a:lnTo>
                    <a:pt x="4900825" y="1406"/>
                  </a:lnTo>
                  <a:lnTo>
                    <a:pt x="4926114" y="0"/>
                  </a:lnTo>
                  <a:close/>
                </a:path>
                <a:path w="7165975" h="381634">
                  <a:moveTo>
                    <a:pt x="3569754" y="0"/>
                  </a:moveTo>
                  <a:lnTo>
                    <a:pt x="3608068" y="2928"/>
                  </a:lnTo>
                  <a:lnTo>
                    <a:pt x="3669409" y="26360"/>
                  </a:lnTo>
                  <a:lnTo>
                    <a:pt x="3710345" y="73074"/>
                  </a:lnTo>
                  <a:lnTo>
                    <a:pt x="3730780" y="142642"/>
                  </a:lnTo>
                  <a:lnTo>
                    <a:pt x="3733330" y="185927"/>
                  </a:lnTo>
                  <a:lnTo>
                    <a:pt x="3732587" y="210833"/>
                  </a:lnTo>
                  <a:lnTo>
                    <a:pt x="3726579" y="255168"/>
                  </a:lnTo>
                  <a:lnTo>
                    <a:pt x="3714528" y="292238"/>
                  </a:lnTo>
                  <a:lnTo>
                    <a:pt x="3686721" y="335279"/>
                  </a:lnTo>
                  <a:lnTo>
                    <a:pt x="3648073" y="363926"/>
                  </a:lnTo>
                  <a:lnTo>
                    <a:pt x="3599948" y="378729"/>
                  </a:lnTo>
                  <a:lnTo>
                    <a:pt x="3563277" y="381508"/>
                  </a:lnTo>
                  <a:lnTo>
                    <a:pt x="3525601" y="378577"/>
                  </a:lnTo>
                  <a:lnTo>
                    <a:pt x="3465300" y="355093"/>
                  </a:lnTo>
                  <a:lnTo>
                    <a:pt x="3425031" y="308086"/>
                  </a:lnTo>
                  <a:lnTo>
                    <a:pt x="3404890" y="237791"/>
                  </a:lnTo>
                  <a:lnTo>
                    <a:pt x="3402368" y="193928"/>
                  </a:lnTo>
                  <a:lnTo>
                    <a:pt x="3403584" y="164284"/>
                  </a:lnTo>
                  <a:lnTo>
                    <a:pt x="3413351" y="111758"/>
                  </a:lnTo>
                  <a:lnTo>
                    <a:pt x="3432808" y="68397"/>
                  </a:lnTo>
                  <a:lnTo>
                    <a:pt x="3461573" y="35250"/>
                  </a:lnTo>
                  <a:lnTo>
                    <a:pt x="3499316" y="12698"/>
                  </a:lnTo>
                  <a:lnTo>
                    <a:pt x="3544465" y="1406"/>
                  </a:lnTo>
                  <a:lnTo>
                    <a:pt x="3569754" y="0"/>
                  </a:lnTo>
                  <a:close/>
                </a:path>
                <a:path w="7165975" h="381634">
                  <a:moveTo>
                    <a:pt x="3130080" y="0"/>
                  </a:moveTo>
                  <a:lnTo>
                    <a:pt x="3176562" y="2539"/>
                  </a:lnTo>
                  <a:lnTo>
                    <a:pt x="3226981" y="11684"/>
                  </a:lnTo>
                  <a:lnTo>
                    <a:pt x="3226981" y="90931"/>
                  </a:lnTo>
                  <a:lnTo>
                    <a:pt x="3189643" y="90931"/>
                  </a:lnTo>
                  <a:lnTo>
                    <a:pt x="3186880" y="80716"/>
                  </a:lnTo>
                  <a:lnTo>
                    <a:pt x="3183737" y="71596"/>
                  </a:lnTo>
                  <a:lnTo>
                    <a:pt x="3156242" y="37973"/>
                  </a:lnTo>
                  <a:lnTo>
                    <a:pt x="3126016" y="31876"/>
                  </a:lnTo>
                  <a:lnTo>
                    <a:pt x="3118417" y="32230"/>
                  </a:lnTo>
                  <a:lnTo>
                    <a:pt x="3078772" y="53593"/>
                  </a:lnTo>
                  <a:lnTo>
                    <a:pt x="3071660" y="79755"/>
                  </a:lnTo>
                  <a:lnTo>
                    <a:pt x="3072041" y="87399"/>
                  </a:lnTo>
                  <a:lnTo>
                    <a:pt x="3091722" y="124243"/>
                  </a:lnTo>
                  <a:lnTo>
                    <a:pt x="3127514" y="148189"/>
                  </a:lnTo>
                  <a:lnTo>
                    <a:pt x="3140494" y="155066"/>
                  </a:lnTo>
                  <a:lnTo>
                    <a:pt x="3156375" y="163782"/>
                  </a:lnTo>
                  <a:lnTo>
                    <a:pt x="3193326" y="189356"/>
                  </a:lnTo>
                  <a:lnTo>
                    <a:pt x="3221647" y="225933"/>
                  </a:lnTo>
                  <a:lnTo>
                    <a:pt x="3230791" y="272034"/>
                  </a:lnTo>
                  <a:lnTo>
                    <a:pt x="3229834" y="288250"/>
                  </a:lnTo>
                  <a:lnTo>
                    <a:pt x="3215297" y="330326"/>
                  </a:lnTo>
                  <a:lnTo>
                    <a:pt x="3183936" y="360920"/>
                  </a:lnTo>
                  <a:lnTo>
                    <a:pt x="3137874" y="378190"/>
                  </a:lnTo>
                  <a:lnTo>
                    <a:pt x="3101124" y="381508"/>
                  </a:lnTo>
                  <a:lnTo>
                    <a:pt x="3087054" y="381315"/>
                  </a:lnTo>
                  <a:lnTo>
                    <a:pt x="3043085" y="378333"/>
                  </a:lnTo>
                  <a:lnTo>
                    <a:pt x="2999918" y="372046"/>
                  </a:lnTo>
                  <a:lnTo>
                    <a:pt x="2986443" y="369188"/>
                  </a:lnTo>
                  <a:lnTo>
                    <a:pt x="2986443" y="285114"/>
                  </a:lnTo>
                  <a:lnTo>
                    <a:pt x="3023781" y="285114"/>
                  </a:lnTo>
                  <a:lnTo>
                    <a:pt x="3027781" y="300303"/>
                  </a:lnTo>
                  <a:lnTo>
                    <a:pt x="3032925" y="313467"/>
                  </a:lnTo>
                  <a:lnTo>
                    <a:pt x="3066357" y="345519"/>
                  </a:lnTo>
                  <a:lnTo>
                    <a:pt x="3093504" y="349503"/>
                  </a:lnTo>
                  <a:lnTo>
                    <a:pt x="3101314" y="349168"/>
                  </a:lnTo>
                  <a:lnTo>
                    <a:pt x="3138819" y="332130"/>
                  </a:lnTo>
                  <a:lnTo>
                    <a:pt x="3150781" y="296037"/>
                  </a:lnTo>
                  <a:lnTo>
                    <a:pt x="3150398" y="287845"/>
                  </a:lnTo>
                  <a:lnTo>
                    <a:pt x="3130842" y="248697"/>
                  </a:lnTo>
                  <a:lnTo>
                    <a:pt x="3097290" y="225522"/>
                  </a:lnTo>
                  <a:lnTo>
                    <a:pt x="3075168" y="213945"/>
                  </a:lnTo>
                  <a:lnTo>
                    <a:pt x="3065310" y="208454"/>
                  </a:lnTo>
                  <a:lnTo>
                    <a:pt x="3031115" y="185086"/>
                  </a:lnTo>
                  <a:lnTo>
                    <a:pt x="3002558" y="149756"/>
                  </a:lnTo>
                  <a:lnTo>
                    <a:pt x="2992158" y="104901"/>
                  </a:lnTo>
                  <a:lnTo>
                    <a:pt x="2993203" y="88685"/>
                  </a:lnTo>
                  <a:lnTo>
                    <a:pt x="3008795" y="47751"/>
                  </a:lnTo>
                  <a:lnTo>
                    <a:pt x="3042192" y="18926"/>
                  </a:lnTo>
                  <a:lnTo>
                    <a:pt x="3091043" y="3047"/>
                  </a:lnTo>
                  <a:lnTo>
                    <a:pt x="3109936" y="761"/>
                  </a:lnTo>
                  <a:lnTo>
                    <a:pt x="3130080" y="0"/>
                  </a:lnTo>
                  <a:close/>
                </a:path>
                <a:path w="7165975" h="381634">
                  <a:moveTo>
                    <a:pt x="2391702" y="0"/>
                  </a:moveTo>
                  <a:lnTo>
                    <a:pt x="2430016" y="2928"/>
                  </a:lnTo>
                  <a:lnTo>
                    <a:pt x="2491357" y="26360"/>
                  </a:lnTo>
                  <a:lnTo>
                    <a:pt x="2532293" y="73074"/>
                  </a:lnTo>
                  <a:lnTo>
                    <a:pt x="2552728" y="142642"/>
                  </a:lnTo>
                  <a:lnTo>
                    <a:pt x="2555278" y="185927"/>
                  </a:lnTo>
                  <a:lnTo>
                    <a:pt x="2554535" y="210833"/>
                  </a:lnTo>
                  <a:lnTo>
                    <a:pt x="2548527" y="255168"/>
                  </a:lnTo>
                  <a:lnTo>
                    <a:pt x="2536476" y="292238"/>
                  </a:lnTo>
                  <a:lnTo>
                    <a:pt x="2508669" y="335279"/>
                  </a:lnTo>
                  <a:lnTo>
                    <a:pt x="2470021" y="363926"/>
                  </a:lnTo>
                  <a:lnTo>
                    <a:pt x="2421896" y="378729"/>
                  </a:lnTo>
                  <a:lnTo>
                    <a:pt x="2385225" y="381508"/>
                  </a:lnTo>
                  <a:lnTo>
                    <a:pt x="2347549" y="378577"/>
                  </a:lnTo>
                  <a:lnTo>
                    <a:pt x="2287248" y="355093"/>
                  </a:lnTo>
                  <a:lnTo>
                    <a:pt x="2246979" y="308086"/>
                  </a:lnTo>
                  <a:lnTo>
                    <a:pt x="2226838" y="237791"/>
                  </a:lnTo>
                  <a:lnTo>
                    <a:pt x="2224316" y="193928"/>
                  </a:lnTo>
                  <a:lnTo>
                    <a:pt x="2225532" y="164284"/>
                  </a:lnTo>
                  <a:lnTo>
                    <a:pt x="2235299" y="111758"/>
                  </a:lnTo>
                  <a:lnTo>
                    <a:pt x="2254756" y="68397"/>
                  </a:lnTo>
                  <a:lnTo>
                    <a:pt x="2283521" y="35250"/>
                  </a:lnTo>
                  <a:lnTo>
                    <a:pt x="2321264" y="12698"/>
                  </a:lnTo>
                  <a:lnTo>
                    <a:pt x="2366413" y="1406"/>
                  </a:lnTo>
                  <a:lnTo>
                    <a:pt x="2391702" y="0"/>
                  </a:lnTo>
                  <a:close/>
                </a:path>
                <a:path w="7165975" h="381634">
                  <a:moveTo>
                    <a:pt x="480656" y="0"/>
                  </a:moveTo>
                  <a:lnTo>
                    <a:pt x="518939" y="2928"/>
                  </a:lnTo>
                  <a:lnTo>
                    <a:pt x="580251" y="26360"/>
                  </a:lnTo>
                  <a:lnTo>
                    <a:pt x="621196" y="73074"/>
                  </a:lnTo>
                  <a:lnTo>
                    <a:pt x="641683" y="142642"/>
                  </a:lnTo>
                  <a:lnTo>
                    <a:pt x="644245" y="185927"/>
                  </a:lnTo>
                  <a:lnTo>
                    <a:pt x="643485" y="210833"/>
                  </a:lnTo>
                  <a:lnTo>
                    <a:pt x="637409" y="255168"/>
                  </a:lnTo>
                  <a:lnTo>
                    <a:pt x="625374" y="292238"/>
                  </a:lnTo>
                  <a:lnTo>
                    <a:pt x="597535" y="335279"/>
                  </a:lnTo>
                  <a:lnTo>
                    <a:pt x="558955" y="363926"/>
                  </a:lnTo>
                  <a:lnTo>
                    <a:pt x="510795" y="378729"/>
                  </a:lnTo>
                  <a:lnTo>
                    <a:pt x="474103" y="381508"/>
                  </a:lnTo>
                  <a:lnTo>
                    <a:pt x="436456" y="378577"/>
                  </a:lnTo>
                  <a:lnTo>
                    <a:pt x="376168" y="355093"/>
                  </a:lnTo>
                  <a:lnTo>
                    <a:pt x="335903" y="308086"/>
                  </a:lnTo>
                  <a:lnTo>
                    <a:pt x="315762" y="237791"/>
                  </a:lnTo>
                  <a:lnTo>
                    <a:pt x="313245" y="193928"/>
                  </a:lnTo>
                  <a:lnTo>
                    <a:pt x="314464" y="164284"/>
                  </a:lnTo>
                  <a:lnTo>
                    <a:pt x="324223" y="111758"/>
                  </a:lnTo>
                  <a:lnTo>
                    <a:pt x="343681" y="68397"/>
                  </a:lnTo>
                  <a:lnTo>
                    <a:pt x="372427" y="35250"/>
                  </a:lnTo>
                  <a:lnTo>
                    <a:pt x="410144" y="12698"/>
                  </a:lnTo>
                  <a:lnTo>
                    <a:pt x="455341" y="1406"/>
                  </a:lnTo>
                  <a:lnTo>
                    <a:pt x="480656" y="0"/>
                  </a:lnTo>
                  <a:close/>
                </a:path>
                <a:path w="7165975" h="381634">
                  <a:moveTo>
                    <a:pt x="172605" y="0"/>
                  </a:moveTo>
                  <a:lnTo>
                    <a:pt x="211062" y="1660"/>
                  </a:lnTo>
                  <a:lnTo>
                    <a:pt x="257245" y="9636"/>
                  </a:lnTo>
                  <a:lnTo>
                    <a:pt x="269278" y="12826"/>
                  </a:lnTo>
                  <a:lnTo>
                    <a:pt x="269278" y="91948"/>
                  </a:lnTo>
                  <a:lnTo>
                    <a:pt x="232143" y="91948"/>
                  </a:lnTo>
                  <a:lnTo>
                    <a:pt x="228388" y="77539"/>
                  </a:lnTo>
                  <a:lnTo>
                    <a:pt x="223675" y="65166"/>
                  </a:lnTo>
                  <a:lnTo>
                    <a:pt x="194997" y="35559"/>
                  </a:lnTo>
                  <a:lnTo>
                    <a:pt x="174244" y="31876"/>
                  </a:lnTo>
                  <a:lnTo>
                    <a:pt x="153984" y="34470"/>
                  </a:lnTo>
                  <a:lnTo>
                    <a:pt x="121346" y="55183"/>
                  </a:lnTo>
                  <a:lnTo>
                    <a:pt x="99290" y="96468"/>
                  </a:lnTo>
                  <a:lnTo>
                    <a:pt x="88236" y="157896"/>
                  </a:lnTo>
                  <a:lnTo>
                    <a:pt x="86855" y="196087"/>
                  </a:lnTo>
                  <a:lnTo>
                    <a:pt x="88117" y="231614"/>
                  </a:lnTo>
                  <a:lnTo>
                    <a:pt x="98219" y="288903"/>
                  </a:lnTo>
                  <a:lnTo>
                    <a:pt x="118343" y="327644"/>
                  </a:lnTo>
                  <a:lnTo>
                    <a:pt x="166319" y="349503"/>
                  </a:lnTo>
                  <a:lnTo>
                    <a:pt x="175829" y="349097"/>
                  </a:lnTo>
                  <a:lnTo>
                    <a:pt x="214827" y="329094"/>
                  </a:lnTo>
                  <a:lnTo>
                    <a:pt x="231863" y="285114"/>
                  </a:lnTo>
                  <a:lnTo>
                    <a:pt x="269278" y="285114"/>
                  </a:lnTo>
                  <a:lnTo>
                    <a:pt x="269278" y="367791"/>
                  </a:lnTo>
                  <a:lnTo>
                    <a:pt x="254583" y="371151"/>
                  </a:lnTo>
                  <a:lnTo>
                    <a:pt x="214388" y="378205"/>
                  </a:lnTo>
                  <a:lnTo>
                    <a:pt x="176037" y="381295"/>
                  </a:lnTo>
                  <a:lnTo>
                    <a:pt x="162775" y="381508"/>
                  </a:lnTo>
                  <a:lnTo>
                    <a:pt x="135677" y="380224"/>
                  </a:lnTo>
                  <a:lnTo>
                    <a:pt x="89314" y="369988"/>
                  </a:lnTo>
                  <a:lnTo>
                    <a:pt x="53275" y="349486"/>
                  </a:lnTo>
                  <a:lnTo>
                    <a:pt x="26781" y="318573"/>
                  </a:lnTo>
                  <a:lnTo>
                    <a:pt x="9601" y="277090"/>
                  </a:lnTo>
                  <a:lnTo>
                    <a:pt x="1066" y="224702"/>
                  </a:lnTo>
                  <a:lnTo>
                    <a:pt x="0" y="194437"/>
                  </a:lnTo>
                  <a:lnTo>
                    <a:pt x="1254" y="165768"/>
                  </a:lnTo>
                  <a:lnTo>
                    <a:pt x="11294" y="114194"/>
                  </a:lnTo>
                  <a:lnTo>
                    <a:pt x="31302" y="70665"/>
                  </a:lnTo>
                  <a:lnTo>
                    <a:pt x="60864" y="36895"/>
                  </a:lnTo>
                  <a:lnTo>
                    <a:pt x="99691" y="13340"/>
                  </a:lnTo>
                  <a:lnTo>
                    <a:pt x="146387" y="1478"/>
                  </a:lnTo>
                  <a:lnTo>
                    <a:pt x="17260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45008" y="1600200"/>
            <a:ext cx="8167370" cy="4874260"/>
            <a:chOff x="445008" y="1600200"/>
            <a:chExt cx="8167370" cy="4874260"/>
          </a:xfrm>
        </p:grpSpPr>
        <p:sp>
          <p:nvSpPr>
            <p:cNvPr id="10" name="object 10"/>
            <p:cNvSpPr/>
            <p:nvPr/>
          </p:nvSpPr>
          <p:spPr>
            <a:xfrm>
              <a:off x="457200" y="1600200"/>
              <a:ext cx="8147684" cy="4874260"/>
            </a:xfrm>
            <a:custGeom>
              <a:avLst/>
              <a:gdLst/>
              <a:ahLst/>
              <a:cxnLst/>
              <a:rect l="l" t="t" r="r" b="b"/>
              <a:pathLst>
                <a:path w="8147684" h="4874260">
                  <a:moveTo>
                    <a:pt x="5710428" y="0"/>
                  </a:moveTo>
                  <a:lnTo>
                    <a:pt x="5710428" y="1218438"/>
                  </a:lnTo>
                  <a:lnTo>
                    <a:pt x="0" y="1218438"/>
                  </a:lnTo>
                  <a:lnTo>
                    <a:pt x="0" y="3655314"/>
                  </a:lnTo>
                  <a:lnTo>
                    <a:pt x="5710428" y="3655314"/>
                  </a:lnTo>
                  <a:lnTo>
                    <a:pt x="5710428" y="4873752"/>
                  </a:lnTo>
                  <a:lnTo>
                    <a:pt x="8147304" y="2436876"/>
                  </a:lnTo>
                  <a:lnTo>
                    <a:pt x="5710428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962" y="3070097"/>
              <a:ext cx="8141334" cy="1949450"/>
            </a:xfrm>
            <a:custGeom>
              <a:avLst/>
              <a:gdLst/>
              <a:ahLst/>
              <a:cxnLst/>
              <a:rect l="l" t="t" r="r" b="b"/>
              <a:pathLst>
                <a:path w="8141334" h="1949450">
                  <a:moveTo>
                    <a:pt x="7816342" y="0"/>
                  </a:moveTo>
                  <a:lnTo>
                    <a:pt x="324878" y="0"/>
                  </a:lnTo>
                  <a:lnTo>
                    <a:pt x="276870" y="3521"/>
                  </a:lnTo>
                  <a:lnTo>
                    <a:pt x="231049" y="13751"/>
                  </a:lnTo>
                  <a:lnTo>
                    <a:pt x="187918" y="30188"/>
                  </a:lnTo>
                  <a:lnTo>
                    <a:pt x="147978" y="52329"/>
                  </a:lnTo>
                  <a:lnTo>
                    <a:pt x="111734" y="79673"/>
                  </a:lnTo>
                  <a:lnTo>
                    <a:pt x="79687" y="111716"/>
                  </a:lnTo>
                  <a:lnTo>
                    <a:pt x="52339" y="147958"/>
                  </a:lnTo>
                  <a:lnTo>
                    <a:pt x="30195" y="187896"/>
                  </a:lnTo>
                  <a:lnTo>
                    <a:pt x="13755" y="231028"/>
                  </a:lnTo>
                  <a:lnTo>
                    <a:pt x="3522" y="276852"/>
                  </a:lnTo>
                  <a:lnTo>
                    <a:pt x="0" y="324865"/>
                  </a:lnTo>
                  <a:lnTo>
                    <a:pt x="0" y="1624329"/>
                  </a:lnTo>
                  <a:lnTo>
                    <a:pt x="3522" y="1672343"/>
                  </a:lnTo>
                  <a:lnTo>
                    <a:pt x="13755" y="1718167"/>
                  </a:lnTo>
                  <a:lnTo>
                    <a:pt x="30195" y="1761299"/>
                  </a:lnTo>
                  <a:lnTo>
                    <a:pt x="52339" y="1801237"/>
                  </a:lnTo>
                  <a:lnTo>
                    <a:pt x="79687" y="1837479"/>
                  </a:lnTo>
                  <a:lnTo>
                    <a:pt x="111734" y="1869522"/>
                  </a:lnTo>
                  <a:lnTo>
                    <a:pt x="147978" y="1896866"/>
                  </a:lnTo>
                  <a:lnTo>
                    <a:pt x="187918" y="1919007"/>
                  </a:lnTo>
                  <a:lnTo>
                    <a:pt x="231049" y="1935444"/>
                  </a:lnTo>
                  <a:lnTo>
                    <a:pt x="276870" y="1945674"/>
                  </a:lnTo>
                  <a:lnTo>
                    <a:pt x="324878" y="1949195"/>
                  </a:lnTo>
                  <a:lnTo>
                    <a:pt x="7816342" y="1949195"/>
                  </a:lnTo>
                  <a:lnTo>
                    <a:pt x="7864355" y="1945674"/>
                  </a:lnTo>
                  <a:lnTo>
                    <a:pt x="7910179" y="1935444"/>
                  </a:lnTo>
                  <a:lnTo>
                    <a:pt x="7953311" y="1919007"/>
                  </a:lnTo>
                  <a:lnTo>
                    <a:pt x="7993249" y="1896866"/>
                  </a:lnTo>
                  <a:lnTo>
                    <a:pt x="8029491" y="1869522"/>
                  </a:lnTo>
                  <a:lnTo>
                    <a:pt x="8061534" y="1837479"/>
                  </a:lnTo>
                  <a:lnTo>
                    <a:pt x="8088878" y="1801237"/>
                  </a:lnTo>
                  <a:lnTo>
                    <a:pt x="8111019" y="1761299"/>
                  </a:lnTo>
                  <a:lnTo>
                    <a:pt x="8127456" y="1718167"/>
                  </a:lnTo>
                  <a:lnTo>
                    <a:pt x="8137686" y="1672343"/>
                  </a:lnTo>
                  <a:lnTo>
                    <a:pt x="8141208" y="1624329"/>
                  </a:lnTo>
                  <a:lnTo>
                    <a:pt x="8141208" y="324865"/>
                  </a:lnTo>
                  <a:lnTo>
                    <a:pt x="8137686" y="276852"/>
                  </a:lnTo>
                  <a:lnTo>
                    <a:pt x="8127456" y="231028"/>
                  </a:lnTo>
                  <a:lnTo>
                    <a:pt x="8111019" y="187896"/>
                  </a:lnTo>
                  <a:lnTo>
                    <a:pt x="8088878" y="147958"/>
                  </a:lnTo>
                  <a:lnTo>
                    <a:pt x="8061534" y="111716"/>
                  </a:lnTo>
                  <a:lnTo>
                    <a:pt x="8029491" y="79673"/>
                  </a:lnTo>
                  <a:lnTo>
                    <a:pt x="7993249" y="52329"/>
                  </a:lnTo>
                  <a:lnTo>
                    <a:pt x="7953311" y="30188"/>
                  </a:lnTo>
                  <a:lnTo>
                    <a:pt x="7910179" y="13751"/>
                  </a:lnTo>
                  <a:lnTo>
                    <a:pt x="7864355" y="3521"/>
                  </a:lnTo>
                  <a:lnTo>
                    <a:pt x="7816342" y="0"/>
                  </a:lnTo>
                  <a:close/>
                </a:path>
              </a:pathLst>
            </a:custGeom>
            <a:solidFill>
              <a:srgbClr val="67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962" y="3070097"/>
              <a:ext cx="8141334" cy="1949450"/>
            </a:xfrm>
            <a:custGeom>
              <a:avLst/>
              <a:gdLst/>
              <a:ahLst/>
              <a:cxnLst/>
              <a:rect l="l" t="t" r="r" b="b"/>
              <a:pathLst>
                <a:path w="8141334" h="1949450">
                  <a:moveTo>
                    <a:pt x="0" y="324865"/>
                  </a:moveTo>
                  <a:lnTo>
                    <a:pt x="3522" y="276852"/>
                  </a:lnTo>
                  <a:lnTo>
                    <a:pt x="13755" y="231028"/>
                  </a:lnTo>
                  <a:lnTo>
                    <a:pt x="30195" y="187896"/>
                  </a:lnTo>
                  <a:lnTo>
                    <a:pt x="52339" y="147958"/>
                  </a:lnTo>
                  <a:lnTo>
                    <a:pt x="79687" y="111716"/>
                  </a:lnTo>
                  <a:lnTo>
                    <a:pt x="111734" y="79673"/>
                  </a:lnTo>
                  <a:lnTo>
                    <a:pt x="147978" y="52329"/>
                  </a:lnTo>
                  <a:lnTo>
                    <a:pt x="187918" y="30188"/>
                  </a:lnTo>
                  <a:lnTo>
                    <a:pt x="231049" y="13751"/>
                  </a:lnTo>
                  <a:lnTo>
                    <a:pt x="276870" y="3521"/>
                  </a:lnTo>
                  <a:lnTo>
                    <a:pt x="324878" y="0"/>
                  </a:lnTo>
                  <a:lnTo>
                    <a:pt x="7816342" y="0"/>
                  </a:lnTo>
                  <a:lnTo>
                    <a:pt x="7864355" y="3521"/>
                  </a:lnTo>
                  <a:lnTo>
                    <a:pt x="7910179" y="13751"/>
                  </a:lnTo>
                  <a:lnTo>
                    <a:pt x="7953311" y="30188"/>
                  </a:lnTo>
                  <a:lnTo>
                    <a:pt x="7993249" y="52329"/>
                  </a:lnTo>
                  <a:lnTo>
                    <a:pt x="8029491" y="79673"/>
                  </a:lnTo>
                  <a:lnTo>
                    <a:pt x="8061534" y="111716"/>
                  </a:lnTo>
                  <a:lnTo>
                    <a:pt x="8088878" y="147958"/>
                  </a:lnTo>
                  <a:lnTo>
                    <a:pt x="8111019" y="187896"/>
                  </a:lnTo>
                  <a:lnTo>
                    <a:pt x="8127456" y="231028"/>
                  </a:lnTo>
                  <a:lnTo>
                    <a:pt x="8137686" y="276852"/>
                  </a:lnTo>
                  <a:lnTo>
                    <a:pt x="8141208" y="324865"/>
                  </a:lnTo>
                  <a:lnTo>
                    <a:pt x="8141208" y="1624329"/>
                  </a:lnTo>
                  <a:lnTo>
                    <a:pt x="8137686" y="1672343"/>
                  </a:lnTo>
                  <a:lnTo>
                    <a:pt x="8127456" y="1718167"/>
                  </a:lnTo>
                  <a:lnTo>
                    <a:pt x="8111019" y="1761299"/>
                  </a:lnTo>
                  <a:lnTo>
                    <a:pt x="8088878" y="1801237"/>
                  </a:lnTo>
                  <a:lnTo>
                    <a:pt x="8061534" y="1837479"/>
                  </a:lnTo>
                  <a:lnTo>
                    <a:pt x="8029491" y="1869522"/>
                  </a:lnTo>
                  <a:lnTo>
                    <a:pt x="7993249" y="1896866"/>
                  </a:lnTo>
                  <a:lnTo>
                    <a:pt x="7953311" y="1919007"/>
                  </a:lnTo>
                  <a:lnTo>
                    <a:pt x="7910179" y="1935444"/>
                  </a:lnTo>
                  <a:lnTo>
                    <a:pt x="7864355" y="1945674"/>
                  </a:lnTo>
                  <a:lnTo>
                    <a:pt x="7816342" y="1949195"/>
                  </a:lnTo>
                  <a:lnTo>
                    <a:pt x="324878" y="1949195"/>
                  </a:lnTo>
                  <a:lnTo>
                    <a:pt x="276870" y="1945674"/>
                  </a:lnTo>
                  <a:lnTo>
                    <a:pt x="231049" y="1935444"/>
                  </a:lnTo>
                  <a:lnTo>
                    <a:pt x="187918" y="1919007"/>
                  </a:lnTo>
                  <a:lnTo>
                    <a:pt x="147978" y="1896866"/>
                  </a:lnTo>
                  <a:lnTo>
                    <a:pt x="111734" y="1869522"/>
                  </a:lnTo>
                  <a:lnTo>
                    <a:pt x="79687" y="1837479"/>
                  </a:lnTo>
                  <a:lnTo>
                    <a:pt x="52339" y="1801237"/>
                  </a:lnTo>
                  <a:lnTo>
                    <a:pt x="30195" y="1761299"/>
                  </a:lnTo>
                  <a:lnTo>
                    <a:pt x="13755" y="1718167"/>
                  </a:lnTo>
                  <a:lnTo>
                    <a:pt x="3522" y="1672343"/>
                  </a:lnTo>
                  <a:lnTo>
                    <a:pt x="0" y="1624329"/>
                  </a:lnTo>
                  <a:lnTo>
                    <a:pt x="0" y="324865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41070" y="3148964"/>
            <a:ext cx="7571105" cy="172466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065" marR="5080" indent="-3175" algn="ctr">
              <a:lnSpc>
                <a:spcPct val="88000"/>
              </a:lnSpc>
              <a:spcBef>
                <a:spcPts val="500"/>
              </a:spcBef>
            </a:pP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It </a:t>
            </a:r>
            <a:r>
              <a:rPr sz="2800" b="1" spc="-35" dirty="0">
                <a:solidFill>
                  <a:srgbClr val="FFFFFF"/>
                </a:solidFill>
                <a:latin typeface="Cambria"/>
                <a:cs typeface="Cambria"/>
              </a:rPr>
              <a:t>may</a:t>
            </a:r>
            <a:r>
              <a:rPr sz="28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be added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ambria"/>
                <a:cs typeface="Cambria"/>
              </a:rPr>
              <a:t>verb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Cambria"/>
                <a:cs typeface="Cambria"/>
              </a:rPr>
              <a:t>explain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circumstances</a:t>
            </a:r>
            <a:r>
              <a:rPr sz="2800" b="1" spc="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under</a:t>
            </a:r>
            <a:r>
              <a:rPr sz="2800" b="1" spc="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which</a:t>
            </a:r>
            <a:r>
              <a:rPr sz="2800" b="1" spc="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Cambria"/>
                <a:cs typeface="Cambria"/>
              </a:rPr>
              <a:t>behaviors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is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ambria"/>
                <a:cs typeface="Cambria"/>
              </a:rPr>
              <a:t>to </a:t>
            </a:r>
            <a:r>
              <a:rPr sz="2800" b="1" spc="-6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be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performed</a:t>
            </a:r>
            <a:endParaRPr sz="28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740"/>
              </a:spcBef>
            </a:pP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Eg: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35" dirty="0">
                <a:solidFill>
                  <a:srgbClr val="FFFFFF"/>
                </a:solidFill>
                <a:latin typeface="Cambria"/>
                <a:cs typeface="Cambria"/>
              </a:rPr>
              <a:t>Walks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with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help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ambria"/>
                <a:cs typeface="Cambria"/>
              </a:rPr>
              <a:t>walker</a:t>
            </a:r>
            <a:endParaRPr sz="2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6259" y="1023619"/>
            <a:ext cx="6944995" cy="427355"/>
            <a:chOff x="556259" y="1023619"/>
            <a:chExt cx="6944995" cy="427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6259" y="1288200"/>
              <a:ext cx="6944868" cy="1625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7804" y="1028191"/>
              <a:ext cx="6921131" cy="2598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84906" y="1045336"/>
              <a:ext cx="116078" cy="2255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26126" y="1023619"/>
              <a:ext cx="2667380" cy="26898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83255" y="1023619"/>
              <a:ext cx="1526794" cy="2689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893695" y="1031112"/>
              <a:ext cx="180340" cy="254000"/>
            </a:xfrm>
            <a:custGeom>
              <a:avLst/>
              <a:gdLst/>
              <a:ahLst/>
              <a:cxnLst/>
              <a:rect l="l" t="t" r="r" b="b"/>
              <a:pathLst>
                <a:path w="180339" h="254000">
                  <a:moveTo>
                    <a:pt x="0" y="0"/>
                  </a:moveTo>
                  <a:lnTo>
                    <a:pt x="179831" y="0"/>
                  </a:lnTo>
                  <a:lnTo>
                    <a:pt x="179831" y="59182"/>
                  </a:lnTo>
                  <a:lnTo>
                    <a:pt x="154305" y="59182"/>
                  </a:lnTo>
                  <a:lnTo>
                    <a:pt x="151374" y="51040"/>
                  </a:lnTo>
                  <a:lnTo>
                    <a:pt x="148669" y="44338"/>
                  </a:lnTo>
                  <a:lnTo>
                    <a:pt x="133731" y="25400"/>
                  </a:lnTo>
                  <a:lnTo>
                    <a:pt x="129793" y="22987"/>
                  </a:lnTo>
                  <a:lnTo>
                    <a:pt x="122936" y="21716"/>
                  </a:lnTo>
                  <a:lnTo>
                    <a:pt x="113411" y="21716"/>
                  </a:lnTo>
                  <a:lnTo>
                    <a:pt x="77469" y="21716"/>
                  </a:lnTo>
                  <a:lnTo>
                    <a:pt x="77469" y="116459"/>
                  </a:lnTo>
                  <a:lnTo>
                    <a:pt x="101346" y="116459"/>
                  </a:lnTo>
                  <a:lnTo>
                    <a:pt x="107187" y="116459"/>
                  </a:lnTo>
                  <a:lnTo>
                    <a:pt x="111632" y="115570"/>
                  </a:lnTo>
                  <a:lnTo>
                    <a:pt x="114807" y="113791"/>
                  </a:lnTo>
                  <a:lnTo>
                    <a:pt x="117982" y="112013"/>
                  </a:lnTo>
                  <a:lnTo>
                    <a:pt x="127762" y="86867"/>
                  </a:lnTo>
                  <a:lnTo>
                    <a:pt x="148844" y="86867"/>
                  </a:lnTo>
                  <a:lnTo>
                    <a:pt x="148844" y="168021"/>
                  </a:lnTo>
                  <a:lnTo>
                    <a:pt x="127762" y="168021"/>
                  </a:lnTo>
                  <a:lnTo>
                    <a:pt x="126237" y="160147"/>
                  </a:lnTo>
                  <a:lnTo>
                    <a:pt x="124460" y="154177"/>
                  </a:lnTo>
                  <a:lnTo>
                    <a:pt x="122300" y="149860"/>
                  </a:lnTo>
                  <a:lnTo>
                    <a:pt x="120268" y="145541"/>
                  </a:lnTo>
                  <a:lnTo>
                    <a:pt x="117602" y="142621"/>
                  </a:lnTo>
                  <a:lnTo>
                    <a:pt x="114554" y="140842"/>
                  </a:lnTo>
                  <a:lnTo>
                    <a:pt x="111506" y="139064"/>
                  </a:lnTo>
                  <a:lnTo>
                    <a:pt x="107061" y="138175"/>
                  </a:lnTo>
                  <a:lnTo>
                    <a:pt x="101346" y="138175"/>
                  </a:lnTo>
                  <a:lnTo>
                    <a:pt x="77469" y="138175"/>
                  </a:lnTo>
                  <a:lnTo>
                    <a:pt x="77469" y="207263"/>
                  </a:lnTo>
                  <a:lnTo>
                    <a:pt x="77469" y="213867"/>
                  </a:lnTo>
                  <a:lnTo>
                    <a:pt x="77724" y="218821"/>
                  </a:lnTo>
                  <a:lnTo>
                    <a:pt x="78105" y="222250"/>
                  </a:lnTo>
                  <a:lnTo>
                    <a:pt x="78486" y="225678"/>
                  </a:lnTo>
                  <a:lnTo>
                    <a:pt x="79121" y="228346"/>
                  </a:lnTo>
                  <a:lnTo>
                    <a:pt x="80137" y="230504"/>
                  </a:lnTo>
                  <a:lnTo>
                    <a:pt x="81153" y="232663"/>
                  </a:lnTo>
                  <a:lnTo>
                    <a:pt x="82296" y="234314"/>
                  </a:lnTo>
                  <a:lnTo>
                    <a:pt x="83819" y="235585"/>
                  </a:lnTo>
                  <a:lnTo>
                    <a:pt x="85217" y="236854"/>
                  </a:lnTo>
                  <a:lnTo>
                    <a:pt x="87122" y="238125"/>
                  </a:lnTo>
                  <a:lnTo>
                    <a:pt x="89662" y="239140"/>
                  </a:lnTo>
                  <a:lnTo>
                    <a:pt x="92202" y="240157"/>
                  </a:lnTo>
                  <a:lnTo>
                    <a:pt x="95757" y="241046"/>
                  </a:lnTo>
                  <a:lnTo>
                    <a:pt x="100075" y="241681"/>
                  </a:lnTo>
                  <a:lnTo>
                    <a:pt x="100075" y="254000"/>
                  </a:lnTo>
                  <a:lnTo>
                    <a:pt x="0" y="254000"/>
                  </a:lnTo>
                  <a:lnTo>
                    <a:pt x="0" y="241681"/>
                  </a:lnTo>
                  <a:lnTo>
                    <a:pt x="4572" y="240537"/>
                  </a:lnTo>
                  <a:lnTo>
                    <a:pt x="8128" y="239267"/>
                  </a:lnTo>
                  <a:lnTo>
                    <a:pt x="10794" y="237744"/>
                  </a:lnTo>
                  <a:lnTo>
                    <a:pt x="13462" y="236220"/>
                  </a:lnTo>
                  <a:lnTo>
                    <a:pt x="15493" y="234187"/>
                  </a:lnTo>
                  <a:lnTo>
                    <a:pt x="16763" y="231648"/>
                  </a:lnTo>
                  <a:lnTo>
                    <a:pt x="18034" y="229108"/>
                  </a:lnTo>
                  <a:lnTo>
                    <a:pt x="18923" y="225933"/>
                  </a:lnTo>
                  <a:lnTo>
                    <a:pt x="19304" y="221996"/>
                  </a:lnTo>
                  <a:lnTo>
                    <a:pt x="19685" y="217932"/>
                  </a:lnTo>
                  <a:lnTo>
                    <a:pt x="19812" y="212978"/>
                  </a:lnTo>
                  <a:lnTo>
                    <a:pt x="19812" y="207010"/>
                  </a:lnTo>
                  <a:lnTo>
                    <a:pt x="19812" y="46862"/>
                  </a:lnTo>
                  <a:lnTo>
                    <a:pt x="19812" y="41021"/>
                  </a:lnTo>
                  <a:lnTo>
                    <a:pt x="19685" y="36195"/>
                  </a:lnTo>
                  <a:lnTo>
                    <a:pt x="11049" y="16510"/>
                  </a:lnTo>
                  <a:lnTo>
                    <a:pt x="8381" y="14859"/>
                  </a:lnTo>
                  <a:lnTo>
                    <a:pt x="4699" y="13462"/>
                  </a:lnTo>
                  <a:lnTo>
                    <a:pt x="0" y="12319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3232" y="1023619"/>
              <a:ext cx="1947811" cy="2689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630296" y="1028191"/>
              <a:ext cx="226060" cy="260350"/>
            </a:xfrm>
            <a:custGeom>
              <a:avLst/>
              <a:gdLst/>
              <a:ahLst/>
              <a:cxnLst/>
              <a:rect l="l" t="t" r="r" b="b"/>
              <a:pathLst>
                <a:path w="226060" h="260350">
                  <a:moveTo>
                    <a:pt x="114045" y="0"/>
                  </a:moveTo>
                  <a:lnTo>
                    <a:pt x="162734" y="7937"/>
                  </a:lnTo>
                  <a:lnTo>
                    <a:pt x="197611" y="31877"/>
                  </a:lnTo>
                  <a:lnTo>
                    <a:pt x="218535" y="71485"/>
                  </a:lnTo>
                  <a:lnTo>
                    <a:pt x="225551" y="126619"/>
                  </a:lnTo>
                  <a:lnTo>
                    <a:pt x="225028" y="143599"/>
                  </a:lnTo>
                  <a:lnTo>
                    <a:pt x="217169" y="186944"/>
                  </a:lnTo>
                  <a:lnTo>
                    <a:pt x="193675" y="228346"/>
                  </a:lnTo>
                  <a:lnTo>
                    <a:pt x="157098" y="252222"/>
                  </a:lnTo>
                  <a:lnTo>
                    <a:pt x="109600" y="259842"/>
                  </a:lnTo>
                  <a:lnTo>
                    <a:pt x="83956" y="257841"/>
                  </a:lnTo>
                  <a:lnTo>
                    <a:pt x="42860" y="241839"/>
                  </a:lnTo>
                  <a:lnTo>
                    <a:pt x="15430" y="209857"/>
                  </a:lnTo>
                  <a:lnTo>
                    <a:pt x="1714" y="161990"/>
                  </a:lnTo>
                  <a:lnTo>
                    <a:pt x="0" y="132080"/>
                  </a:lnTo>
                  <a:lnTo>
                    <a:pt x="833" y="111887"/>
                  </a:lnTo>
                  <a:lnTo>
                    <a:pt x="13334" y="60452"/>
                  </a:lnTo>
                  <a:lnTo>
                    <a:pt x="40356" y="23983"/>
                  </a:lnTo>
                  <a:lnTo>
                    <a:pt x="80819" y="3825"/>
                  </a:lnTo>
                  <a:lnTo>
                    <a:pt x="11404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35940" y="1620977"/>
            <a:ext cx="7312025" cy="4556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5" dirty="0">
                <a:latin typeface="Cambria"/>
                <a:cs typeface="Cambria"/>
              </a:rPr>
              <a:t>It </a:t>
            </a:r>
            <a:r>
              <a:rPr sz="3600" spc="-10" dirty="0">
                <a:latin typeface="Cambria"/>
                <a:cs typeface="Cambria"/>
              </a:rPr>
              <a:t>indicates </a:t>
            </a:r>
            <a:r>
              <a:rPr sz="3600" spc="-5" dirty="0">
                <a:latin typeface="Cambria"/>
                <a:cs typeface="Cambria"/>
              </a:rPr>
              <a:t>the </a:t>
            </a:r>
            <a:r>
              <a:rPr sz="3600" spc="-10" dirty="0">
                <a:latin typeface="Cambria"/>
                <a:cs typeface="Cambria"/>
              </a:rPr>
              <a:t>standard </a:t>
            </a:r>
            <a:r>
              <a:rPr sz="3600" spc="-30" dirty="0">
                <a:latin typeface="Cambria"/>
                <a:cs typeface="Cambria"/>
              </a:rPr>
              <a:t>by </a:t>
            </a:r>
            <a:r>
              <a:rPr sz="3600" spc="-10" dirty="0">
                <a:latin typeface="Cambria"/>
                <a:cs typeface="Cambria"/>
              </a:rPr>
              <a:t>which </a:t>
            </a:r>
            <a:r>
              <a:rPr sz="3600" dirty="0">
                <a:latin typeface="Cambria"/>
                <a:cs typeface="Cambria"/>
              </a:rPr>
              <a:t>a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performance</a:t>
            </a:r>
            <a:r>
              <a:rPr sz="3600" spc="-5" dirty="0">
                <a:latin typeface="Cambria"/>
                <a:cs typeface="Cambria"/>
              </a:rPr>
              <a:t> is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evaluated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or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the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30" dirty="0">
                <a:latin typeface="Cambria"/>
                <a:cs typeface="Cambria"/>
              </a:rPr>
              <a:t>level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at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which</a:t>
            </a:r>
            <a:r>
              <a:rPr sz="3600" spc="-5" dirty="0">
                <a:latin typeface="Cambria"/>
                <a:cs typeface="Cambria"/>
              </a:rPr>
              <a:t> the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patient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will 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perform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specified</a:t>
            </a:r>
            <a:r>
              <a:rPr sz="3600" spc="-15" dirty="0">
                <a:latin typeface="Cambria"/>
                <a:cs typeface="Cambria"/>
              </a:rPr>
              <a:t> behavior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b="1" spc="-10" dirty="0">
                <a:latin typeface="Cambria"/>
                <a:cs typeface="Cambria"/>
              </a:rPr>
              <a:t>Example:</a:t>
            </a:r>
            <a:endParaRPr sz="36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795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</a:tabLst>
            </a:pPr>
            <a:r>
              <a:rPr sz="3300" spc="-40" dirty="0">
                <a:latin typeface="Cambria"/>
                <a:cs typeface="Cambria"/>
              </a:rPr>
              <a:t>Weighs</a:t>
            </a:r>
            <a:r>
              <a:rPr sz="3300" spc="-25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75</a:t>
            </a:r>
            <a:r>
              <a:rPr sz="3300" spc="-10" dirty="0">
                <a:latin typeface="Cambria"/>
                <a:cs typeface="Cambria"/>
              </a:rPr>
              <a:t> </a:t>
            </a:r>
            <a:r>
              <a:rPr sz="3300" spc="-15" dirty="0">
                <a:latin typeface="Cambria"/>
                <a:cs typeface="Cambria"/>
              </a:rPr>
              <a:t>kg</a:t>
            </a:r>
            <a:r>
              <a:rPr sz="3300" spc="-35" dirty="0">
                <a:latin typeface="Cambria"/>
                <a:cs typeface="Cambria"/>
              </a:rPr>
              <a:t> </a:t>
            </a:r>
            <a:r>
              <a:rPr sz="3300" spc="-25" dirty="0">
                <a:latin typeface="Cambria"/>
                <a:cs typeface="Cambria"/>
              </a:rPr>
              <a:t>by</a:t>
            </a:r>
            <a:r>
              <a:rPr sz="3300" spc="-20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April</a:t>
            </a:r>
            <a:endParaRPr sz="3300">
              <a:latin typeface="Cambria"/>
              <a:cs typeface="Cambria"/>
            </a:endParaRPr>
          </a:p>
          <a:p>
            <a:pPr marL="652780" marR="5080" lvl="1" indent="-274955">
              <a:lnSpc>
                <a:spcPct val="100000"/>
              </a:lnSpc>
              <a:spcBef>
                <a:spcPts val="795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  <a:tab pos="3050540" algn="l"/>
                <a:tab pos="4670425" algn="l"/>
                <a:tab pos="6036310" algn="l"/>
              </a:tabLst>
            </a:pPr>
            <a:r>
              <a:rPr sz="3300" spc="-30" dirty="0">
                <a:latin typeface="Cambria"/>
                <a:cs typeface="Cambria"/>
              </a:rPr>
              <a:t>A</a:t>
            </a:r>
            <a:r>
              <a:rPr sz="3300" dirty="0">
                <a:latin typeface="Cambria"/>
                <a:cs typeface="Cambria"/>
              </a:rPr>
              <a:t>dmini</a:t>
            </a:r>
            <a:r>
              <a:rPr sz="3300" spc="-25" dirty="0">
                <a:latin typeface="Cambria"/>
                <a:cs typeface="Cambria"/>
              </a:rPr>
              <a:t>st</a:t>
            </a:r>
            <a:r>
              <a:rPr sz="3300" dirty="0">
                <a:latin typeface="Cambria"/>
                <a:cs typeface="Cambria"/>
              </a:rPr>
              <a:t>er	i</a:t>
            </a:r>
            <a:r>
              <a:rPr sz="3300" spc="-10" dirty="0">
                <a:latin typeface="Cambria"/>
                <a:cs typeface="Cambria"/>
              </a:rPr>
              <a:t>n</a:t>
            </a:r>
            <a:r>
              <a:rPr sz="3300" spc="-20" dirty="0">
                <a:latin typeface="Cambria"/>
                <a:cs typeface="Cambria"/>
              </a:rPr>
              <a:t>s</a:t>
            </a:r>
            <a:r>
              <a:rPr sz="3300" spc="-5" dirty="0">
                <a:latin typeface="Cambria"/>
                <a:cs typeface="Cambria"/>
              </a:rPr>
              <a:t>uli</a:t>
            </a:r>
            <a:r>
              <a:rPr sz="3300" dirty="0">
                <a:latin typeface="Cambria"/>
                <a:cs typeface="Cambria"/>
              </a:rPr>
              <a:t>n	</a:t>
            </a:r>
            <a:r>
              <a:rPr sz="3300" spc="-5" dirty="0">
                <a:latin typeface="Cambria"/>
                <a:cs typeface="Cambria"/>
              </a:rPr>
              <a:t>usi</a:t>
            </a:r>
            <a:r>
              <a:rPr sz="3300" spc="-15" dirty="0">
                <a:latin typeface="Cambria"/>
                <a:cs typeface="Cambria"/>
              </a:rPr>
              <a:t>n</a:t>
            </a:r>
            <a:r>
              <a:rPr sz="3300" dirty="0">
                <a:latin typeface="Cambria"/>
                <a:cs typeface="Cambria"/>
              </a:rPr>
              <a:t>g	</a:t>
            </a:r>
            <a:r>
              <a:rPr sz="3300" spc="-5" dirty="0">
                <a:latin typeface="Cambria"/>
                <a:cs typeface="Cambria"/>
              </a:rPr>
              <a:t>as</a:t>
            </a:r>
            <a:r>
              <a:rPr sz="3300" spc="-25" dirty="0">
                <a:latin typeface="Cambria"/>
                <a:cs typeface="Cambria"/>
              </a:rPr>
              <a:t>e</a:t>
            </a:r>
            <a:r>
              <a:rPr sz="3300" spc="-5" dirty="0">
                <a:latin typeface="Cambria"/>
                <a:cs typeface="Cambria"/>
              </a:rPr>
              <a:t>ptic  technique</a:t>
            </a:r>
            <a:endParaRPr sz="3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05179" y="299720"/>
            <a:ext cx="6190615" cy="570230"/>
            <a:chOff x="1105179" y="299720"/>
            <a:chExt cx="6190615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5279" y="648181"/>
              <a:ext cx="6190108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9751" y="304292"/>
              <a:ext cx="6172301" cy="3462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3034" y="332613"/>
              <a:ext cx="100076" cy="1474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98822" y="332613"/>
              <a:ext cx="100075" cy="1474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09751" y="304292"/>
              <a:ext cx="6172835" cy="346710"/>
            </a:xfrm>
            <a:custGeom>
              <a:avLst/>
              <a:gdLst/>
              <a:ahLst/>
              <a:cxnLst/>
              <a:rect l="l" t="t" r="r" b="b"/>
              <a:pathLst>
                <a:path w="6172834" h="346709">
                  <a:moveTo>
                    <a:pt x="971016" y="32892"/>
                  </a:moveTo>
                  <a:lnTo>
                    <a:pt x="960729" y="32892"/>
                  </a:lnTo>
                  <a:lnTo>
                    <a:pt x="953363" y="33147"/>
                  </a:lnTo>
                  <a:lnTo>
                    <a:pt x="948918" y="33400"/>
                  </a:lnTo>
                  <a:lnTo>
                    <a:pt x="948918" y="312165"/>
                  </a:lnTo>
                  <a:lnTo>
                    <a:pt x="951966" y="312673"/>
                  </a:lnTo>
                  <a:lnTo>
                    <a:pt x="959459" y="312927"/>
                  </a:lnTo>
                  <a:lnTo>
                    <a:pt x="971524" y="312927"/>
                  </a:lnTo>
                  <a:lnTo>
                    <a:pt x="1017371" y="305053"/>
                  </a:lnTo>
                  <a:lnTo>
                    <a:pt x="1048442" y="279477"/>
                  </a:lnTo>
                  <a:lnTo>
                    <a:pt x="1065123" y="244347"/>
                  </a:lnTo>
                  <a:lnTo>
                    <a:pt x="1073571" y="192323"/>
                  </a:lnTo>
                  <a:lnTo>
                    <a:pt x="1074140" y="171703"/>
                  </a:lnTo>
                  <a:lnTo>
                    <a:pt x="1073334" y="149177"/>
                  </a:lnTo>
                  <a:lnTo>
                    <a:pt x="1066961" y="110124"/>
                  </a:lnTo>
                  <a:lnTo>
                    <a:pt x="1046232" y="66532"/>
                  </a:lnTo>
                  <a:lnTo>
                    <a:pt x="1013879" y="41251"/>
                  </a:lnTo>
                  <a:lnTo>
                    <a:pt x="971016" y="32892"/>
                  </a:lnTo>
                  <a:close/>
                </a:path>
                <a:path w="6172834" h="346709">
                  <a:moveTo>
                    <a:pt x="3388969" y="28955"/>
                  </a:moveTo>
                  <a:lnTo>
                    <a:pt x="3345410" y="48244"/>
                  </a:lnTo>
                  <a:lnTo>
                    <a:pt x="3327854" y="82798"/>
                  </a:lnTo>
                  <a:lnTo>
                    <a:pt x="3319179" y="135808"/>
                  </a:lnTo>
                  <a:lnTo>
                    <a:pt x="3318103" y="169290"/>
                  </a:lnTo>
                  <a:lnTo>
                    <a:pt x="3319222" y="204267"/>
                  </a:lnTo>
                  <a:lnTo>
                    <a:pt x="3328176" y="259980"/>
                  </a:lnTo>
                  <a:lnTo>
                    <a:pt x="3346154" y="296652"/>
                  </a:lnTo>
                  <a:lnTo>
                    <a:pt x="3390874" y="317118"/>
                  </a:lnTo>
                  <a:lnTo>
                    <a:pt x="3400062" y="316476"/>
                  </a:lnTo>
                  <a:lnTo>
                    <a:pt x="3435483" y="294528"/>
                  </a:lnTo>
                  <a:lnTo>
                    <a:pt x="3452152" y="257952"/>
                  </a:lnTo>
                  <a:lnTo>
                    <a:pt x="3459597" y="207883"/>
                  </a:lnTo>
                  <a:lnTo>
                    <a:pt x="3460470" y="178942"/>
                  </a:lnTo>
                  <a:lnTo>
                    <a:pt x="3459992" y="155273"/>
                  </a:lnTo>
                  <a:lnTo>
                    <a:pt x="3456130" y="113934"/>
                  </a:lnTo>
                  <a:lnTo>
                    <a:pt x="3442928" y="67024"/>
                  </a:lnTo>
                  <a:lnTo>
                    <a:pt x="3411242" y="33226"/>
                  </a:lnTo>
                  <a:lnTo>
                    <a:pt x="3388969" y="28955"/>
                  </a:lnTo>
                  <a:close/>
                </a:path>
                <a:path w="6172834" h="346709">
                  <a:moveTo>
                    <a:pt x="5537301" y="3936"/>
                  </a:moveTo>
                  <a:lnTo>
                    <a:pt x="5637631" y="3936"/>
                  </a:lnTo>
                  <a:lnTo>
                    <a:pt x="5725388" y="156336"/>
                  </a:lnTo>
                  <a:lnTo>
                    <a:pt x="5746597" y="195198"/>
                  </a:lnTo>
                  <a:lnTo>
                    <a:pt x="5764707" y="230506"/>
                  </a:lnTo>
                  <a:lnTo>
                    <a:pt x="5769965" y="241553"/>
                  </a:lnTo>
                  <a:lnTo>
                    <a:pt x="5773902" y="241553"/>
                  </a:lnTo>
                  <a:lnTo>
                    <a:pt x="5772735" y="211262"/>
                  </a:lnTo>
                  <a:lnTo>
                    <a:pt x="5771902" y="179625"/>
                  </a:lnTo>
                  <a:lnTo>
                    <a:pt x="5771402" y="146631"/>
                  </a:lnTo>
                  <a:lnTo>
                    <a:pt x="5771235" y="112267"/>
                  </a:lnTo>
                  <a:lnTo>
                    <a:pt x="5771235" y="66166"/>
                  </a:lnTo>
                  <a:lnTo>
                    <a:pt x="5771235" y="55371"/>
                  </a:lnTo>
                  <a:lnTo>
                    <a:pt x="5759170" y="25780"/>
                  </a:lnTo>
                  <a:lnTo>
                    <a:pt x="5756249" y="24129"/>
                  </a:lnTo>
                  <a:lnTo>
                    <a:pt x="5751423" y="22351"/>
                  </a:lnTo>
                  <a:lnTo>
                    <a:pt x="5744692" y="20319"/>
                  </a:lnTo>
                  <a:lnTo>
                    <a:pt x="5744692" y="3936"/>
                  </a:lnTo>
                  <a:lnTo>
                    <a:pt x="5838291" y="3936"/>
                  </a:lnTo>
                  <a:lnTo>
                    <a:pt x="5838291" y="20319"/>
                  </a:lnTo>
                  <a:lnTo>
                    <a:pt x="5831687" y="22478"/>
                  </a:lnTo>
                  <a:lnTo>
                    <a:pt x="5827115" y="24256"/>
                  </a:lnTo>
                  <a:lnTo>
                    <a:pt x="5824321" y="25780"/>
                  </a:lnTo>
                  <a:lnTo>
                    <a:pt x="5821654" y="27304"/>
                  </a:lnTo>
                  <a:lnTo>
                    <a:pt x="5819241" y="29209"/>
                  </a:lnTo>
                  <a:lnTo>
                    <a:pt x="5817463" y="31750"/>
                  </a:lnTo>
                  <a:lnTo>
                    <a:pt x="5815558" y="34162"/>
                  </a:lnTo>
                  <a:lnTo>
                    <a:pt x="5814034" y="37973"/>
                  </a:lnTo>
                  <a:lnTo>
                    <a:pt x="5813018" y="42925"/>
                  </a:lnTo>
                  <a:lnTo>
                    <a:pt x="5812129" y="48005"/>
                  </a:lnTo>
                  <a:lnTo>
                    <a:pt x="5811621" y="55752"/>
                  </a:lnTo>
                  <a:lnTo>
                    <a:pt x="5811621" y="66166"/>
                  </a:lnTo>
                  <a:lnTo>
                    <a:pt x="5811621" y="342264"/>
                  </a:lnTo>
                  <a:lnTo>
                    <a:pt x="5748629" y="342264"/>
                  </a:lnTo>
                  <a:lnTo>
                    <a:pt x="5637123" y="149351"/>
                  </a:lnTo>
                  <a:lnTo>
                    <a:pt x="5626622" y="130873"/>
                  </a:lnTo>
                  <a:lnTo>
                    <a:pt x="5617597" y="114490"/>
                  </a:lnTo>
                  <a:lnTo>
                    <a:pt x="5610048" y="100202"/>
                  </a:lnTo>
                  <a:lnTo>
                    <a:pt x="5603976" y="88010"/>
                  </a:lnTo>
                  <a:lnTo>
                    <a:pt x="5601690" y="88010"/>
                  </a:lnTo>
                  <a:lnTo>
                    <a:pt x="5602783" y="114984"/>
                  </a:lnTo>
                  <a:lnTo>
                    <a:pt x="5603579" y="142732"/>
                  </a:lnTo>
                  <a:lnTo>
                    <a:pt x="5604065" y="171217"/>
                  </a:lnTo>
                  <a:lnTo>
                    <a:pt x="5604230" y="200405"/>
                  </a:lnTo>
                  <a:lnTo>
                    <a:pt x="5604230" y="280288"/>
                  </a:lnTo>
                  <a:lnTo>
                    <a:pt x="5604329" y="288857"/>
                  </a:lnTo>
                  <a:lnTo>
                    <a:pt x="5612739" y="318007"/>
                  </a:lnTo>
                  <a:lnTo>
                    <a:pt x="5615914" y="320928"/>
                  </a:lnTo>
                  <a:lnTo>
                    <a:pt x="5622010" y="323595"/>
                  </a:lnTo>
                  <a:lnTo>
                    <a:pt x="5630900" y="325881"/>
                  </a:lnTo>
                  <a:lnTo>
                    <a:pt x="5630900" y="342264"/>
                  </a:lnTo>
                  <a:lnTo>
                    <a:pt x="5537301" y="342264"/>
                  </a:lnTo>
                  <a:lnTo>
                    <a:pt x="5537301" y="325881"/>
                  </a:lnTo>
                  <a:lnTo>
                    <a:pt x="5543397" y="324230"/>
                  </a:lnTo>
                  <a:lnTo>
                    <a:pt x="5548223" y="322325"/>
                  </a:lnTo>
                  <a:lnTo>
                    <a:pt x="5551779" y="320420"/>
                  </a:lnTo>
                  <a:lnTo>
                    <a:pt x="5555335" y="318388"/>
                  </a:lnTo>
                  <a:lnTo>
                    <a:pt x="5558002" y="315721"/>
                  </a:lnTo>
                  <a:lnTo>
                    <a:pt x="5559653" y="312292"/>
                  </a:lnTo>
                  <a:lnTo>
                    <a:pt x="5561431" y="308990"/>
                  </a:lnTo>
                  <a:lnTo>
                    <a:pt x="5562574" y="304672"/>
                  </a:lnTo>
                  <a:lnTo>
                    <a:pt x="5563082" y="299592"/>
                  </a:lnTo>
                  <a:lnTo>
                    <a:pt x="5563590" y="294512"/>
                  </a:lnTo>
                  <a:lnTo>
                    <a:pt x="5563717" y="288035"/>
                  </a:lnTo>
                  <a:lnTo>
                    <a:pt x="5563717" y="280288"/>
                  </a:lnTo>
                  <a:lnTo>
                    <a:pt x="5563717" y="65912"/>
                  </a:lnTo>
                  <a:lnTo>
                    <a:pt x="5555462" y="28448"/>
                  </a:lnTo>
                  <a:lnTo>
                    <a:pt x="5537301" y="20319"/>
                  </a:lnTo>
                  <a:lnTo>
                    <a:pt x="5537301" y="3936"/>
                  </a:lnTo>
                  <a:close/>
                </a:path>
                <a:path w="6172834" h="346709">
                  <a:moveTo>
                    <a:pt x="5361279" y="3936"/>
                  </a:moveTo>
                  <a:lnTo>
                    <a:pt x="5491327" y="3936"/>
                  </a:lnTo>
                  <a:lnTo>
                    <a:pt x="5491327" y="20319"/>
                  </a:lnTo>
                  <a:lnTo>
                    <a:pt x="5484596" y="22098"/>
                  </a:lnTo>
                  <a:lnTo>
                    <a:pt x="5479516" y="24129"/>
                  </a:lnTo>
                  <a:lnTo>
                    <a:pt x="5476341" y="26161"/>
                  </a:lnTo>
                  <a:lnTo>
                    <a:pt x="5473166" y="28193"/>
                  </a:lnTo>
                  <a:lnTo>
                    <a:pt x="5470626" y="30733"/>
                  </a:lnTo>
                  <a:lnTo>
                    <a:pt x="5468975" y="33654"/>
                  </a:lnTo>
                  <a:lnTo>
                    <a:pt x="5467324" y="36702"/>
                  </a:lnTo>
                  <a:lnTo>
                    <a:pt x="5466181" y="40512"/>
                  </a:lnTo>
                  <a:lnTo>
                    <a:pt x="5465546" y="45338"/>
                  </a:lnTo>
                  <a:lnTo>
                    <a:pt x="5464911" y="50164"/>
                  </a:lnTo>
                  <a:lnTo>
                    <a:pt x="5464530" y="57149"/>
                  </a:lnTo>
                  <a:lnTo>
                    <a:pt x="5464530" y="66420"/>
                  </a:lnTo>
                  <a:lnTo>
                    <a:pt x="5464530" y="280034"/>
                  </a:lnTo>
                  <a:lnTo>
                    <a:pt x="5464530" y="285749"/>
                  </a:lnTo>
                  <a:lnTo>
                    <a:pt x="5464657" y="291210"/>
                  </a:lnTo>
                  <a:lnTo>
                    <a:pt x="5465038" y="296163"/>
                  </a:lnTo>
                  <a:lnTo>
                    <a:pt x="5465419" y="301116"/>
                  </a:lnTo>
                  <a:lnTo>
                    <a:pt x="5466054" y="305053"/>
                  </a:lnTo>
                  <a:lnTo>
                    <a:pt x="5467070" y="308228"/>
                  </a:lnTo>
                  <a:lnTo>
                    <a:pt x="5468086" y="311403"/>
                  </a:lnTo>
                  <a:lnTo>
                    <a:pt x="5469483" y="314070"/>
                  </a:lnTo>
                  <a:lnTo>
                    <a:pt x="5471388" y="316229"/>
                  </a:lnTo>
                  <a:lnTo>
                    <a:pt x="5473293" y="318388"/>
                  </a:lnTo>
                  <a:lnTo>
                    <a:pt x="5491327" y="325881"/>
                  </a:lnTo>
                  <a:lnTo>
                    <a:pt x="5491327" y="342264"/>
                  </a:lnTo>
                  <a:lnTo>
                    <a:pt x="5361279" y="342264"/>
                  </a:lnTo>
                  <a:lnTo>
                    <a:pt x="5361279" y="325881"/>
                  </a:lnTo>
                  <a:lnTo>
                    <a:pt x="5367375" y="324230"/>
                  </a:lnTo>
                  <a:lnTo>
                    <a:pt x="5372201" y="322452"/>
                  </a:lnTo>
                  <a:lnTo>
                    <a:pt x="5375757" y="320547"/>
                  </a:lnTo>
                  <a:lnTo>
                    <a:pt x="5379313" y="318642"/>
                  </a:lnTo>
                  <a:lnTo>
                    <a:pt x="5381853" y="315975"/>
                  </a:lnTo>
                  <a:lnTo>
                    <a:pt x="5383631" y="312546"/>
                  </a:lnTo>
                  <a:lnTo>
                    <a:pt x="5385409" y="309244"/>
                  </a:lnTo>
                  <a:lnTo>
                    <a:pt x="5386552" y="304926"/>
                  </a:lnTo>
                  <a:lnTo>
                    <a:pt x="5386933" y="299719"/>
                  </a:lnTo>
                  <a:lnTo>
                    <a:pt x="5387441" y="294512"/>
                  </a:lnTo>
                  <a:lnTo>
                    <a:pt x="5387695" y="287908"/>
                  </a:lnTo>
                  <a:lnTo>
                    <a:pt x="5387695" y="280034"/>
                  </a:lnTo>
                  <a:lnTo>
                    <a:pt x="5387695" y="66166"/>
                  </a:lnTo>
                  <a:lnTo>
                    <a:pt x="5387695" y="58165"/>
                  </a:lnTo>
                  <a:lnTo>
                    <a:pt x="5387568" y="51688"/>
                  </a:lnTo>
                  <a:lnTo>
                    <a:pt x="5387060" y="46608"/>
                  </a:lnTo>
                  <a:lnTo>
                    <a:pt x="5386679" y="41401"/>
                  </a:lnTo>
                  <a:lnTo>
                    <a:pt x="5385663" y="37210"/>
                  </a:lnTo>
                  <a:lnTo>
                    <a:pt x="5383885" y="33781"/>
                  </a:lnTo>
                  <a:lnTo>
                    <a:pt x="5382107" y="30479"/>
                  </a:lnTo>
                  <a:lnTo>
                    <a:pt x="5379567" y="27685"/>
                  </a:lnTo>
                  <a:lnTo>
                    <a:pt x="5376011" y="25780"/>
                  </a:lnTo>
                  <a:lnTo>
                    <a:pt x="5372455" y="23749"/>
                  </a:lnTo>
                  <a:lnTo>
                    <a:pt x="5367502" y="21971"/>
                  </a:lnTo>
                  <a:lnTo>
                    <a:pt x="5361279" y="20319"/>
                  </a:lnTo>
                  <a:lnTo>
                    <a:pt x="5361279" y="3936"/>
                  </a:lnTo>
                  <a:close/>
                </a:path>
                <a:path w="6172834" h="346709">
                  <a:moveTo>
                    <a:pt x="5029174" y="3936"/>
                  </a:moveTo>
                  <a:lnTo>
                    <a:pt x="5320893" y="3936"/>
                  </a:lnTo>
                  <a:lnTo>
                    <a:pt x="5320893" y="90931"/>
                  </a:lnTo>
                  <a:lnTo>
                    <a:pt x="5286857" y="90931"/>
                  </a:lnTo>
                  <a:lnTo>
                    <a:pt x="5284670" y="83097"/>
                  </a:lnTo>
                  <a:lnTo>
                    <a:pt x="5282698" y="76358"/>
                  </a:lnTo>
                  <a:lnTo>
                    <a:pt x="5266283" y="43306"/>
                  </a:lnTo>
                  <a:lnTo>
                    <a:pt x="5263870" y="40893"/>
                  </a:lnTo>
                  <a:lnTo>
                    <a:pt x="5261203" y="38861"/>
                  </a:lnTo>
                  <a:lnTo>
                    <a:pt x="5258409" y="37464"/>
                  </a:lnTo>
                  <a:lnTo>
                    <a:pt x="5255615" y="35940"/>
                  </a:lnTo>
                  <a:lnTo>
                    <a:pt x="5252059" y="34798"/>
                  </a:lnTo>
                  <a:lnTo>
                    <a:pt x="5247868" y="34035"/>
                  </a:lnTo>
                  <a:lnTo>
                    <a:pt x="5243677" y="33274"/>
                  </a:lnTo>
                  <a:lnTo>
                    <a:pt x="5238216" y="32892"/>
                  </a:lnTo>
                  <a:lnTo>
                    <a:pt x="5231358" y="32892"/>
                  </a:lnTo>
                  <a:lnTo>
                    <a:pt x="5213578" y="32892"/>
                  </a:lnTo>
                  <a:lnTo>
                    <a:pt x="5213578" y="280034"/>
                  </a:lnTo>
                  <a:lnTo>
                    <a:pt x="5213578" y="288797"/>
                  </a:lnTo>
                  <a:lnTo>
                    <a:pt x="5213832" y="295401"/>
                  </a:lnTo>
                  <a:lnTo>
                    <a:pt x="5214340" y="299973"/>
                  </a:lnTo>
                  <a:lnTo>
                    <a:pt x="5214721" y="304545"/>
                  </a:lnTo>
                  <a:lnTo>
                    <a:pt x="5215737" y="308228"/>
                  </a:lnTo>
                  <a:lnTo>
                    <a:pt x="5217007" y="311022"/>
                  </a:lnTo>
                  <a:lnTo>
                    <a:pt x="5218277" y="313816"/>
                  </a:lnTo>
                  <a:lnTo>
                    <a:pt x="5219928" y="316102"/>
                  </a:lnTo>
                  <a:lnTo>
                    <a:pt x="5221833" y="317753"/>
                  </a:lnTo>
                  <a:lnTo>
                    <a:pt x="5223738" y="319531"/>
                  </a:lnTo>
                  <a:lnTo>
                    <a:pt x="5226405" y="321055"/>
                  </a:lnTo>
                  <a:lnTo>
                    <a:pt x="5229707" y="322452"/>
                  </a:lnTo>
                  <a:lnTo>
                    <a:pt x="5233136" y="323849"/>
                  </a:lnTo>
                  <a:lnTo>
                    <a:pt x="5237708" y="324992"/>
                  </a:lnTo>
                  <a:lnTo>
                    <a:pt x="5243550" y="325881"/>
                  </a:lnTo>
                  <a:lnTo>
                    <a:pt x="5243550" y="342264"/>
                  </a:lnTo>
                  <a:lnTo>
                    <a:pt x="5106771" y="342264"/>
                  </a:lnTo>
                  <a:lnTo>
                    <a:pt x="5106771" y="325881"/>
                  </a:lnTo>
                  <a:lnTo>
                    <a:pt x="5113629" y="324738"/>
                  </a:lnTo>
                  <a:lnTo>
                    <a:pt x="5119217" y="323214"/>
                  </a:lnTo>
                  <a:lnTo>
                    <a:pt x="5123154" y="321309"/>
                  </a:lnTo>
                  <a:lnTo>
                    <a:pt x="5127218" y="319404"/>
                  </a:lnTo>
                  <a:lnTo>
                    <a:pt x="5130266" y="316737"/>
                  </a:lnTo>
                  <a:lnTo>
                    <a:pt x="5136743" y="287908"/>
                  </a:lnTo>
                  <a:lnTo>
                    <a:pt x="5136743" y="280034"/>
                  </a:lnTo>
                  <a:lnTo>
                    <a:pt x="5136743" y="32892"/>
                  </a:lnTo>
                  <a:lnTo>
                    <a:pt x="5116677" y="32892"/>
                  </a:lnTo>
                  <a:lnTo>
                    <a:pt x="5106771" y="32892"/>
                  </a:lnTo>
                  <a:lnTo>
                    <a:pt x="5099151" y="34162"/>
                  </a:lnTo>
                  <a:lnTo>
                    <a:pt x="5093817" y="36449"/>
                  </a:lnTo>
                  <a:lnTo>
                    <a:pt x="5088610" y="38734"/>
                  </a:lnTo>
                  <a:lnTo>
                    <a:pt x="5084038" y="42417"/>
                  </a:lnTo>
                  <a:lnTo>
                    <a:pt x="5080101" y="47371"/>
                  </a:lnTo>
                  <a:lnTo>
                    <a:pt x="5076164" y="52323"/>
                  </a:lnTo>
                  <a:lnTo>
                    <a:pt x="5072862" y="58927"/>
                  </a:lnTo>
                  <a:lnTo>
                    <a:pt x="5070068" y="67309"/>
                  </a:lnTo>
                  <a:lnTo>
                    <a:pt x="5067274" y="75564"/>
                  </a:lnTo>
                  <a:lnTo>
                    <a:pt x="5064988" y="83438"/>
                  </a:lnTo>
                  <a:lnTo>
                    <a:pt x="5063083" y="90931"/>
                  </a:lnTo>
                  <a:lnTo>
                    <a:pt x="5029174" y="90931"/>
                  </a:lnTo>
                  <a:lnTo>
                    <a:pt x="5029174" y="3936"/>
                  </a:lnTo>
                  <a:close/>
                </a:path>
                <a:path w="6172834" h="346709">
                  <a:moveTo>
                    <a:pt x="4859883" y="3936"/>
                  </a:moveTo>
                  <a:lnTo>
                    <a:pt x="4989931" y="3936"/>
                  </a:lnTo>
                  <a:lnTo>
                    <a:pt x="4989931" y="20319"/>
                  </a:lnTo>
                  <a:lnTo>
                    <a:pt x="4983200" y="22098"/>
                  </a:lnTo>
                  <a:lnTo>
                    <a:pt x="4978120" y="24129"/>
                  </a:lnTo>
                  <a:lnTo>
                    <a:pt x="4974945" y="26161"/>
                  </a:lnTo>
                  <a:lnTo>
                    <a:pt x="4971770" y="28193"/>
                  </a:lnTo>
                  <a:lnTo>
                    <a:pt x="4969230" y="30733"/>
                  </a:lnTo>
                  <a:lnTo>
                    <a:pt x="4967579" y="33654"/>
                  </a:lnTo>
                  <a:lnTo>
                    <a:pt x="4965928" y="36702"/>
                  </a:lnTo>
                  <a:lnTo>
                    <a:pt x="4964785" y="40512"/>
                  </a:lnTo>
                  <a:lnTo>
                    <a:pt x="4964150" y="45338"/>
                  </a:lnTo>
                  <a:lnTo>
                    <a:pt x="4963515" y="50164"/>
                  </a:lnTo>
                  <a:lnTo>
                    <a:pt x="4963134" y="57149"/>
                  </a:lnTo>
                  <a:lnTo>
                    <a:pt x="4963134" y="66420"/>
                  </a:lnTo>
                  <a:lnTo>
                    <a:pt x="4963134" y="280034"/>
                  </a:lnTo>
                  <a:lnTo>
                    <a:pt x="4963134" y="285749"/>
                  </a:lnTo>
                  <a:lnTo>
                    <a:pt x="4963388" y="291210"/>
                  </a:lnTo>
                  <a:lnTo>
                    <a:pt x="4963642" y="296163"/>
                  </a:lnTo>
                  <a:lnTo>
                    <a:pt x="4964023" y="301116"/>
                  </a:lnTo>
                  <a:lnTo>
                    <a:pt x="4964658" y="305053"/>
                  </a:lnTo>
                  <a:lnTo>
                    <a:pt x="4965674" y="308228"/>
                  </a:lnTo>
                  <a:lnTo>
                    <a:pt x="4966690" y="311403"/>
                  </a:lnTo>
                  <a:lnTo>
                    <a:pt x="4968087" y="314070"/>
                  </a:lnTo>
                  <a:lnTo>
                    <a:pt x="4969992" y="316229"/>
                  </a:lnTo>
                  <a:lnTo>
                    <a:pt x="4971897" y="318388"/>
                  </a:lnTo>
                  <a:lnTo>
                    <a:pt x="4989931" y="325881"/>
                  </a:lnTo>
                  <a:lnTo>
                    <a:pt x="4989931" y="342264"/>
                  </a:lnTo>
                  <a:lnTo>
                    <a:pt x="4859883" y="342264"/>
                  </a:lnTo>
                  <a:lnTo>
                    <a:pt x="4859883" y="325881"/>
                  </a:lnTo>
                  <a:lnTo>
                    <a:pt x="4865979" y="324230"/>
                  </a:lnTo>
                  <a:lnTo>
                    <a:pt x="4870805" y="322452"/>
                  </a:lnTo>
                  <a:lnTo>
                    <a:pt x="4874361" y="320547"/>
                  </a:lnTo>
                  <a:lnTo>
                    <a:pt x="4877917" y="318642"/>
                  </a:lnTo>
                  <a:lnTo>
                    <a:pt x="4880457" y="315975"/>
                  </a:lnTo>
                  <a:lnTo>
                    <a:pt x="4882235" y="312546"/>
                  </a:lnTo>
                  <a:lnTo>
                    <a:pt x="4884013" y="309244"/>
                  </a:lnTo>
                  <a:lnTo>
                    <a:pt x="4885156" y="304926"/>
                  </a:lnTo>
                  <a:lnTo>
                    <a:pt x="4885537" y="299719"/>
                  </a:lnTo>
                  <a:lnTo>
                    <a:pt x="4886045" y="294512"/>
                  </a:lnTo>
                  <a:lnTo>
                    <a:pt x="4886299" y="287908"/>
                  </a:lnTo>
                  <a:lnTo>
                    <a:pt x="4886299" y="280034"/>
                  </a:lnTo>
                  <a:lnTo>
                    <a:pt x="4886299" y="66166"/>
                  </a:lnTo>
                  <a:lnTo>
                    <a:pt x="4886299" y="58165"/>
                  </a:lnTo>
                  <a:lnTo>
                    <a:pt x="4886172" y="51688"/>
                  </a:lnTo>
                  <a:lnTo>
                    <a:pt x="4885664" y="46608"/>
                  </a:lnTo>
                  <a:lnTo>
                    <a:pt x="4885283" y="41401"/>
                  </a:lnTo>
                  <a:lnTo>
                    <a:pt x="4884267" y="37210"/>
                  </a:lnTo>
                  <a:lnTo>
                    <a:pt x="4882489" y="33781"/>
                  </a:lnTo>
                  <a:lnTo>
                    <a:pt x="4880711" y="30479"/>
                  </a:lnTo>
                  <a:lnTo>
                    <a:pt x="4878171" y="27685"/>
                  </a:lnTo>
                  <a:lnTo>
                    <a:pt x="4874615" y="25780"/>
                  </a:lnTo>
                  <a:lnTo>
                    <a:pt x="4871059" y="23749"/>
                  </a:lnTo>
                  <a:lnTo>
                    <a:pt x="4866106" y="21971"/>
                  </a:lnTo>
                  <a:lnTo>
                    <a:pt x="4859883" y="20319"/>
                  </a:lnTo>
                  <a:lnTo>
                    <a:pt x="4859883" y="3936"/>
                  </a:lnTo>
                  <a:close/>
                </a:path>
                <a:path w="6172834" h="346709">
                  <a:moveTo>
                    <a:pt x="4524603" y="3936"/>
                  </a:moveTo>
                  <a:lnTo>
                    <a:pt x="4669002" y="3936"/>
                  </a:lnTo>
                  <a:lnTo>
                    <a:pt x="4683101" y="4196"/>
                  </a:lnTo>
                  <a:lnTo>
                    <a:pt x="4728613" y="10358"/>
                  </a:lnTo>
                  <a:lnTo>
                    <a:pt x="4766395" y="28368"/>
                  </a:lnTo>
                  <a:lnTo>
                    <a:pt x="4790033" y="62610"/>
                  </a:lnTo>
                  <a:lnTo>
                    <a:pt x="4794859" y="95122"/>
                  </a:lnTo>
                  <a:lnTo>
                    <a:pt x="4794333" y="106864"/>
                  </a:lnTo>
                  <a:lnTo>
                    <a:pt x="4781705" y="145087"/>
                  </a:lnTo>
                  <a:lnTo>
                    <a:pt x="4746361" y="176847"/>
                  </a:lnTo>
                  <a:lnTo>
                    <a:pt x="4724501" y="187324"/>
                  </a:lnTo>
                  <a:lnTo>
                    <a:pt x="4724501" y="189864"/>
                  </a:lnTo>
                  <a:lnTo>
                    <a:pt x="4760712" y="218045"/>
                  </a:lnTo>
                  <a:lnTo>
                    <a:pt x="4792192" y="278256"/>
                  </a:lnTo>
                  <a:lnTo>
                    <a:pt x="4797355" y="288803"/>
                  </a:lnTo>
                  <a:lnTo>
                    <a:pt x="4824133" y="321198"/>
                  </a:lnTo>
                  <a:lnTo>
                    <a:pt x="4837277" y="325881"/>
                  </a:lnTo>
                  <a:lnTo>
                    <a:pt x="4837277" y="342264"/>
                  </a:lnTo>
                  <a:lnTo>
                    <a:pt x="4741900" y="342264"/>
                  </a:lnTo>
                  <a:lnTo>
                    <a:pt x="4734445" y="331090"/>
                  </a:lnTo>
                  <a:lnTo>
                    <a:pt x="4726549" y="317547"/>
                  </a:lnTo>
                  <a:lnTo>
                    <a:pt x="4718201" y="301599"/>
                  </a:lnTo>
                  <a:lnTo>
                    <a:pt x="4709388" y="283209"/>
                  </a:lnTo>
                  <a:lnTo>
                    <a:pt x="4690084" y="240791"/>
                  </a:lnTo>
                  <a:lnTo>
                    <a:pt x="4685869" y="232106"/>
                  </a:lnTo>
                  <a:lnTo>
                    <a:pt x="4662398" y="203199"/>
                  </a:lnTo>
                  <a:lnTo>
                    <a:pt x="4658080" y="201167"/>
                  </a:lnTo>
                  <a:lnTo>
                    <a:pt x="4651349" y="200151"/>
                  </a:lnTo>
                  <a:lnTo>
                    <a:pt x="4642205" y="200151"/>
                  </a:lnTo>
                  <a:lnTo>
                    <a:pt x="4627854" y="200151"/>
                  </a:lnTo>
                  <a:lnTo>
                    <a:pt x="4627854" y="280034"/>
                  </a:lnTo>
                  <a:lnTo>
                    <a:pt x="4627971" y="288603"/>
                  </a:lnTo>
                  <a:lnTo>
                    <a:pt x="4636363" y="317880"/>
                  </a:lnTo>
                  <a:lnTo>
                    <a:pt x="4639665" y="320928"/>
                  </a:lnTo>
                  <a:lnTo>
                    <a:pt x="4645761" y="323595"/>
                  </a:lnTo>
                  <a:lnTo>
                    <a:pt x="4654651" y="325881"/>
                  </a:lnTo>
                  <a:lnTo>
                    <a:pt x="4654651" y="342264"/>
                  </a:lnTo>
                  <a:lnTo>
                    <a:pt x="4524603" y="342264"/>
                  </a:lnTo>
                  <a:lnTo>
                    <a:pt x="4524603" y="325881"/>
                  </a:lnTo>
                  <a:lnTo>
                    <a:pt x="4530699" y="324230"/>
                  </a:lnTo>
                  <a:lnTo>
                    <a:pt x="4535525" y="322452"/>
                  </a:lnTo>
                  <a:lnTo>
                    <a:pt x="4539081" y="320547"/>
                  </a:lnTo>
                  <a:lnTo>
                    <a:pt x="4542637" y="318642"/>
                  </a:lnTo>
                  <a:lnTo>
                    <a:pt x="4545177" y="315975"/>
                  </a:lnTo>
                  <a:lnTo>
                    <a:pt x="4546955" y="312546"/>
                  </a:lnTo>
                  <a:lnTo>
                    <a:pt x="4548733" y="309244"/>
                  </a:lnTo>
                  <a:lnTo>
                    <a:pt x="4549876" y="304926"/>
                  </a:lnTo>
                  <a:lnTo>
                    <a:pt x="4550257" y="299719"/>
                  </a:lnTo>
                  <a:lnTo>
                    <a:pt x="4550765" y="294512"/>
                  </a:lnTo>
                  <a:lnTo>
                    <a:pt x="4551019" y="287908"/>
                  </a:lnTo>
                  <a:lnTo>
                    <a:pt x="4551019" y="280034"/>
                  </a:lnTo>
                  <a:lnTo>
                    <a:pt x="4551019" y="66420"/>
                  </a:lnTo>
                  <a:lnTo>
                    <a:pt x="4551019" y="58673"/>
                  </a:lnTo>
                  <a:lnTo>
                    <a:pt x="4550892" y="52069"/>
                  </a:lnTo>
                  <a:lnTo>
                    <a:pt x="4550384" y="46862"/>
                  </a:lnTo>
                  <a:lnTo>
                    <a:pt x="4550003" y="41528"/>
                  </a:lnTo>
                  <a:lnTo>
                    <a:pt x="4548987" y="37210"/>
                  </a:lnTo>
                  <a:lnTo>
                    <a:pt x="4547209" y="33908"/>
                  </a:lnTo>
                  <a:lnTo>
                    <a:pt x="4545431" y="30606"/>
                  </a:lnTo>
                  <a:lnTo>
                    <a:pt x="4542891" y="27939"/>
                  </a:lnTo>
                  <a:lnTo>
                    <a:pt x="4539335" y="25907"/>
                  </a:lnTo>
                  <a:lnTo>
                    <a:pt x="4535779" y="23875"/>
                  </a:lnTo>
                  <a:lnTo>
                    <a:pt x="4530826" y="21971"/>
                  </a:lnTo>
                  <a:lnTo>
                    <a:pt x="4524603" y="20319"/>
                  </a:lnTo>
                  <a:lnTo>
                    <a:pt x="4524603" y="3936"/>
                  </a:lnTo>
                  <a:close/>
                </a:path>
                <a:path w="6172834" h="346709">
                  <a:moveTo>
                    <a:pt x="4019778" y="3936"/>
                  </a:moveTo>
                  <a:lnTo>
                    <a:pt x="4153128" y="3936"/>
                  </a:lnTo>
                  <a:lnTo>
                    <a:pt x="4153128" y="20319"/>
                  </a:lnTo>
                  <a:lnTo>
                    <a:pt x="4144492" y="21335"/>
                  </a:lnTo>
                  <a:lnTo>
                    <a:pt x="4138142" y="23749"/>
                  </a:lnTo>
                  <a:lnTo>
                    <a:pt x="4133951" y="27558"/>
                  </a:lnTo>
                  <a:lnTo>
                    <a:pt x="4129887" y="31241"/>
                  </a:lnTo>
                  <a:lnTo>
                    <a:pt x="4127855" y="36702"/>
                  </a:lnTo>
                  <a:lnTo>
                    <a:pt x="4127855" y="43560"/>
                  </a:lnTo>
                  <a:lnTo>
                    <a:pt x="4128288" y="51057"/>
                  </a:lnTo>
                  <a:lnTo>
                    <a:pt x="4129601" y="60388"/>
                  </a:lnTo>
                  <a:lnTo>
                    <a:pt x="4131820" y="71528"/>
                  </a:lnTo>
                  <a:lnTo>
                    <a:pt x="4134967" y="84454"/>
                  </a:lnTo>
                  <a:lnTo>
                    <a:pt x="4177893" y="256666"/>
                  </a:lnTo>
                  <a:lnTo>
                    <a:pt x="4249013" y="3936"/>
                  </a:lnTo>
                  <a:lnTo>
                    <a:pt x="4305020" y="3936"/>
                  </a:lnTo>
                  <a:lnTo>
                    <a:pt x="4362932" y="256666"/>
                  </a:lnTo>
                  <a:lnTo>
                    <a:pt x="4415256" y="88899"/>
                  </a:lnTo>
                  <a:lnTo>
                    <a:pt x="4417542" y="81406"/>
                  </a:lnTo>
                  <a:lnTo>
                    <a:pt x="4419574" y="73659"/>
                  </a:lnTo>
                  <a:lnTo>
                    <a:pt x="4421225" y="66039"/>
                  </a:lnTo>
                  <a:lnTo>
                    <a:pt x="4422876" y="58292"/>
                  </a:lnTo>
                  <a:lnTo>
                    <a:pt x="4423638" y="51815"/>
                  </a:lnTo>
                  <a:lnTo>
                    <a:pt x="4423638" y="46354"/>
                  </a:lnTo>
                  <a:lnTo>
                    <a:pt x="4423638" y="37718"/>
                  </a:lnTo>
                  <a:lnTo>
                    <a:pt x="4421606" y="31368"/>
                  </a:lnTo>
                  <a:lnTo>
                    <a:pt x="4417415" y="27431"/>
                  </a:lnTo>
                  <a:lnTo>
                    <a:pt x="4413097" y="23367"/>
                  </a:lnTo>
                  <a:lnTo>
                    <a:pt x="4406874" y="20954"/>
                  </a:lnTo>
                  <a:lnTo>
                    <a:pt x="4398365" y="20319"/>
                  </a:lnTo>
                  <a:lnTo>
                    <a:pt x="4398365" y="3936"/>
                  </a:lnTo>
                  <a:lnTo>
                    <a:pt x="4501743" y="3936"/>
                  </a:lnTo>
                  <a:lnTo>
                    <a:pt x="4501743" y="20319"/>
                  </a:lnTo>
                  <a:lnTo>
                    <a:pt x="4495647" y="21589"/>
                  </a:lnTo>
                  <a:lnTo>
                    <a:pt x="4490567" y="24002"/>
                  </a:lnTo>
                  <a:lnTo>
                    <a:pt x="4486376" y="27431"/>
                  </a:lnTo>
                  <a:lnTo>
                    <a:pt x="4482185" y="30733"/>
                  </a:lnTo>
                  <a:lnTo>
                    <a:pt x="4478502" y="35559"/>
                  </a:lnTo>
                  <a:lnTo>
                    <a:pt x="4462881" y="72389"/>
                  </a:lnTo>
                  <a:lnTo>
                    <a:pt x="4369917" y="343915"/>
                  </a:lnTo>
                  <a:lnTo>
                    <a:pt x="4310989" y="343915"/>
                  </a:lnTo>
                  <a:lnTo>
                    <a:pt x="4254982" y="111251"/>
                  </a:lnTo>
                  <a:lnTo>
                    <a:pt x="4188561" y="343915"/>
                  </a:lnTo>
                  <a:lnTo>
                    <a:pt x="4126585" y="343915"/>
                  </a:lnTo>
                  <a:lnTo>
                    <a:pt x="4052036" y="66420"/>
                  </a:lnTo>
                  <a:lnTo>
                    <a:pt x="4036415" y="28955"/>
                  </a:lnTo>
                  <a:lnTo>
                    <a:pt x="4032859" y="26288"/>
                  </a:lnTo>
                  <a:lnTo>
                    <a:pt x="4029430" y="23622"/>
                  </a:lnTo>
                  <a:lnTo>
                    <a:pt x="4025112" y="21589"/>
                  </a:lnTo>
                  <a:lnTo>
                    <a:pt x="4019778" y="20319"/>
                  </a:lnTo>
                  <a:lnTo>
                    <a:pt x="4019778" y="3936"/>
                  </a:lnTo>
                  <a:close/>
                </a:path>
                <a:path w="6172834" h="346709">
                  <a:moveTo>
                    <a:pt x="3590391" y="3936"/>
                  </a:moveTo>
                  <a:lnTo>
                    <a:pt x="3734790" y="3936"/>
                  </a:lnTo>
                  <a:lnTo>
                    <a:pt x="3748889" y="4196"/>
                  </a:lnTo>
                  <a:lnTo>
                    <a:pt x="3794401" y="10358"/>
                  </a:lnTo>
                  <a:lnTo>
                    <a:pt x="3832183" y="28368"/>
                  </a:lnTo>
                  <a:lnTo>
                    <a:pt x="3855821" y="62610"/>
                  </a:lnTo>
                  <a:lnTo>
                    <a:pt x="3860647" y="95122"/>
                  </a:lnTo>
                  <a:lnTo>
                    <a:pt x="3860121" y="106864"/>
                  </a:lnTo>
                  <a:lnTo>
                    <a:pt x="3847493" y="145087"/>
                  </a:lnTo>
                  <a:lnTo>
                    <a:pt x="3812149" y="176847"/>
                  </a:lnTo>
                  <a:lnTo>
                    <a:pt x="3790289" y="187324"/>
                  </a:lnTo>
                  <a:lnTo>
                    <a:pt x="3790289" y="189864"/>
                  </a:lnTo>
                  <a:lnTo>
                    <a:pt x="3826500" y="218045"/>
                  </a:lnTo>
                  <a:lnTo>
                    <a:pt x="3857980" y="278256"/>
                  </a:lnTo>
                  <a:lnTo>
                    <a:pt x="3863143" y="288803"/>
                  </a:lnTo>
                  <a:lnTo>
                    <a:pt x="3889921" y="321198"/>
                  </a:lnTo>
                  <a:lnTo>
                    <a:pt x="3903065" y="325881"/>
                  </a:lnTo>
                  <a:lnTo>
                    <a:pt x="3903065" y="342264"/>
                  </a:lnTo>
                  <a:lnTo>
                    <a:pt x="3807688" y="342264"/>
                  </a:lnTo>
                  <a:lnTo>
                    <a:pt x="3800233" y="331090"/>
                  </a:lnTo>
                  <a:lnTo>
                    <a:pt x="3792337" y="317547"/>
                  </a:lnTo>
                  <a:lnTo>
                    <a:pt x="3783989" y="301599"/>
                  </a:lnTo>
                  <a:lnTo>
                    <a:pt x="3775176" y="283209"/>
                  </a:lnTo>
                  <a:lnTo>
                    <a:pt x="3755872" y="240791"/>
                  </a:lnTo>
                  <a:lnTo>
                    <a:pt x="3751657" y="232106"/>
                  </a:lnTo>
                  <a:lnTo>
                    <a:pt x="3728186" y="203199"/>
                  </a:lnTo>
                  <a:lnTo>
                    <a:pt x="3723868" y="201167"/>
                  </a:lnTo>
                  <a:lnTo>
                    <a:pt x="3717137" y="200151"/>
                  </a:lnTo>
                  <a:lnTo>
                    <a:pt x="3707993" y="200151"/>
                  </a:lnTo>
                  <a:lnTo>
                    <a:pt x="3693642" y="200151"/>
                  </a:lnTo>
                  <a:lnTo>
                    <a:pt x="3693642" y="280034"/>
                  </a:lnTo>
                  <a:lnTo>
                    <a:pt x="3693759" y="288603"/>
                  </a:lnTo>
                  <a:lnTo>
                    <a:pt x="3702151" y="317880"/>
                  </a:lnTo>
                  <a:lnTo>
                    <a:pt x="3705453" y="320928"/>
                  </a:lnTo>
                  <a:lnTo>
                    <a:pt x="3711549" y="323595"/>
                  </a:lnTo>
                  <a:lnTo>
                    <a:pt x="3720439" y="325881"/>
                  </a:lnTo>
                  <a:lnTo>
                    <a:pt x="3720439" y="342264"/>
                  </a:lnTo>
                  <a:lnTo>
                    <a:pt x="3590391" y="342264"/>
                  </a:lnTo>
                  <a:lnTo>
                    <a:pt x="3590391" y="325881"/>
                  </a:lnTo>
                  <a:lnTo>
                    <a:pt x="3596487" y="324230"/>
                  </a:lnTo>
                  <a:lnTo>
                    <a:pt x="3601313" y="322452"/>
                  </a:lnTo>
                  <a:lnTo>
                    <a:pt x="3604869" y="320547"/>
                  </a:lnTo>
                  <a:lnTo>
                    <a:pt x="3608425" y="318642"/>
                  </a:lnTo>
                  <a:lnTo>
                    <a:pt x="3610965" y="315975"/>
                  </a:lnTo>
                  <a:lnTo>
                    <a:pt x="3612743" y="312546"/>
                  </a:lnTo>
                  <a:lnTo>
                    <a:pt x="3614521" y="309244"/>
                  </a:lnTo>
                  <a:lnTo>
                    <a:pt x="3615664" y="304926"/>
                  </a:lnTo>
                  <a:lnTo>
                    <a:pt x="3616045" y="299719"/>
                  </a:lnTo>
                  <a:lnTo>
                    <a:pt x="3616553" y="294512"/>
                  </a:lnTo>
                  <a:lnTo>
                    <a:pt x="3616807" y="287908"/>
                  </a:lnTo>
                  <a:lnTo>
                    <a:pt x="3616807" y="280034"/>
                  </a:lnTo>
                  <a:lnTo>
                    <a:pt x="3616807" y="66420"/>
                  </a:lnTo>
                  <a:lnTo>
                    <a:pt x="3616807" y="58673"/>
                  </a:lnTo>
                  <a:lnTo>
                    <a:pt x="3616680" y="52069"/>
                  </a:lnTo>
                  <a:lnTo>
                    <a:pt x="3616172" y="46862"/>
                  </a:lnTo>
                  <a:lnTo>
                    <a:pt x="3615791" y="41528"/>
                  </a:lnTo>
                  <a:lnTo>
                    <a:pt x="3614775" y="37210"/>
                  </a:lnTo>
                  <a:lnTo>
                    <a:pt x="3612997" y="33908"/>
                  </a:lnTo>
                  <a:lnTo>
                    <a:pt x="3611219" y="30606"/>
                  </a:lnTo>
                  <a:lnTo>
                    <a:pt x="3608679" y="27939"/>
                  </a:lnTo>
                  <a:lnTo>
                    <a:pt x="3605123" y="25907"/>
                  </a:lnTo>
                  <a:lnTo>
                    <a:pt x="3601567" y="23875"/>
                  </a:lnTo>
                  <a:lnTo>
                    <a:pt x="3596614" y="21971"/>
                  </a:lnTo>
                  <a:lnTo>
                    <a:pt x="3590391" y="20319"/>
                  </a:lnTo>
                  <a:lnTo>
                    <a:pt x="3590391" y="3936"/>
                  </a:lnTo>
                  <a:close/>
                </a:path>
                <a:path w="6172834" h="346709">
                  <a:moveTo>
                    <a:pt x="2965551" y="3936"/>
                  </a:moveTo>
                  <a:lnTo>
                    <a:pt x="3205073" y="3936"/>
                  </a:lnTo>
                  <a:lnTo>
                    <a:pt x="3205073" y="82803"/>
                  </a:lnTo>
                  <a:lnTo>
                    <a:pt x="3171164" y="82803"/>
                  </a:lnTo>
                  <a:lnTo>
                    <a:pt x="3167233" y="71947"/>
                  </a:lnTo>
                  <a:lnTo>
                    <a:pt x="3163623" y="63007"/>
                  </a:lnTo>
                  <a:lnTo>
                    <a:pt x="3132953" y="34115"/>
                  </a:lnTo>
                  <a:lnTo>
                    <a:pt x="3116681" y="32892"/>
                  </a:lnTo>
                  <a:lnTo>
                    <a:pt x="3068802" y="32892"/>
                  </a:lnTo>
                  <a:lnTo>
                    <a:pt x="3068802" y="159130"/>
                  </a:lnTo>
                  <a:lnTo>
                    <a:pt x="3100552" y="159130"/>
                  </a:lnTo>
                  <a:lnTo>
                    <a:pt x="3108299" y="159130"/>
                  </a:lnTo>
                  <a:lnTo>
                    <a:pt x="3114268" y="157860"/>
                  </a:lnTo>
                  <a:lnTo>
                    <a:pt x="3118459" y="155447"/>
                  </a:lnTo>
                  <a:lnTo>
                    <a:pt x="3122777" y="153034"/>
                  </a:lnTo>
                  <a:lnTo>
                    <a:pt x="3126206" y="149097"/>
                  </a:lnTo>
                  <a:lnTo>
                    <a:pt x="3128873" y="143509"/>
                  </a:lnTo>
                  <a:lnTo>
                    <a:pt x="3131667" y="137794"/>
                  </a:lnTo>
                  <a:lnTo>
                    <a:pt x="3133953" y="129920"/>
                  </a:lnTo>
                  <a:lnTo>
                    <a:pt x="3135731" y="119633"/>
                  </a:lnTo>
                  <a:lnTo>
                    <a:pt x="3163671" y="119633"/>
                  </a:lnTo>
                  <a:lnTo>
                    <a:pt x="3163671" y="227710"/>
                  </a:lnTo>
                  <a:lnTo>
                    <a:pt x="3135731" y="227710"/>
                  </a:lnTo>
                  <a:lnTo>
                    <a:pt x="3133699" y="217296"/>
                  </a:lnTo>
                  <a:lnTo>
                    <a:pt x="3131413" y="209295"/>
                  </a:lnTo>
                  <a:lnTo>
                    <a:pt x="3128492" y="203580"/>
                  </a:lnTo>
                  <a:lnTo>
                    <a:pt x="3125698" y="197865"/>
                  </a:lnTo>
                  <a:lnTo>
                    <a:pt x="3122269" y="193801"/>
                  </a:lnTo>
                  <a:lnTo>
                    <a:pt x="3118078" y="191515"/>
                  </a:lnTo>
                  <a:lnTo>
                    <a:pt x="3114014" y="189229"/>
                  </a:lnTo>
                  <a:lnTo>
                    <a:pt x="3108172" y="188086"/>
                  </a:lnTo>
                  <a:lnTo>
                    <a:pt x="3100552" y="188086"/>
                  </a:lnTo>
                  <a:lnTo>
                    <a:pt x="3068802" y="188086"/>
                  </a:lnTo>
                  <a:lnTo>
                    <a:pt x="3068802" y="280034"/>
                  </a:lnTo>
                  <a:lnTo>
                    <a:pt x="3068802" y="288797"/>
                  </a:lnTo>
                  <a:lnTo>
                    <a:pt x="3069056" y="295401"/>
                  </a:lnTo>
                  <a:lnTo>
                    <a:pt x="3069564" y="299973"/>
                  </a:lnTo>
                  <a:lnTo>
                    <a:pt x="3070072" y="304545"/>
                  </a:lnTo>
                  <a:lnTo>
                    <a:pt x="3070961" y="308228"/>
                  </a:lnTo>
                  <a:lnTo>
                    <a:pt x="3072358" y="311022"/>
                  </a:lnTo>
                  <a:lnTo>
                    <a:pt x="3073628" y="313816"/>
                  </a:lnTo>
                  <a:lnTo>
                    <a:pt x="3075279" y="316102"/>
                  </a:lnTo>
                  <a:lnTo>
                    <a:pt x="3077184" y="317753"/>
                  </a:lnTo>
                  <a:lnTo>
                    <a:pt x="3079089" y="319531"/>
                  </a:lnTo>
                  <a:lnTo>
                    <a:pt x="3098774" y="325881"/>
                  </a:lnTo>
                  <a:lnTo>
                    <a:pt x="3098774" y="342264"/>
                  </a:lnTo>
                  <a:lnTo>
                    <a:pt x="2965551" y="342264"/>
                  </a:lnTo>
                  <a:lnTo>
                    <a:pt x="2965551" y="325881"/>
                  </a:lnTo>
                  <a:lnTo>
                    <a:pt x="2971647" y="324357"/>
                  </a:lnTo>
                  <a:lnTo>
                    <a:pt x="2976473" y="322579"/>
                  </a:lnTo>
                  <a:lnTo>
                    <a:pt x="2980029" y="320674"/>
                  </a:lnTo>
                  <a:lnTo>
                    <a:pt x="2983585" y="318642"/>
                  </a:lnTo>
                  <a:lnTo>
                    <a:pt x="2986125" y="315975"/>
                  </a:lnTo>
                  <a:lnTo>
                    <a:pt x="2987903" y="312546"/>
                  </a:lnTo>
                  <a:lnTo>
                    <a:pt x="2989681" y="309244"/>
                  </a:lnTo>
                  <a:lnTo>
                    <a:pt x="2990824" y="304926"/>
                  </a:lnTo>
                  <a:lnTo>
                    <a:pt x="2991205" y="299592"/>
                  </a:lnTo>
                  <a:lnTo>
                    <a:pt x="2991713" y="294258"/>
                  </a:lnTo>
                  <a:lnTo>
                    <a:pt x="2991967" y="287654"/>
                  </a:lnTo>
                  <a:lnTo>
                    <a:pt x="2991967" y="279780"/>
                  </a:lnTo>
                  <a:lnTo>
                    <a:pt x="2991967" y="66420"/>
                  </a:lnTo>
                  <a:lnTo>
                    <a:pt x="2991967" y="58673"/>
                  </a:lnTo>
                  <a:lnTo>
                    <a:pt x="2991840" y="52069"/>
                  </a:lnTo>
                  <a:lnTo>
                    <a:pt x="2991332" y="46862"/>
                  </a:lnTo>
                  <a:lnTo>
                    <a:pt x="2990951" y="41528"/>
                  </a:lnTo>
                  <a:lnTo>
                    <a:pt x="2965551" y="20319"/>
                  </a:lnTo>
                  <a:lnTo>
                    <a:pt x="2965551" y="3936"/>
                  </a:lnTo>
                  <a:close/>
                </a:path>
                <a:path w="6172834" h="346709">
                  <a:moveTo>
                    <a:pt x="2296515" y="3936"/>
                  </a:moveTo>
                  <a:lnTo>
                    <a:pt x="2542260" y="3936"/>
                  </a:lnTo>
                  <a:lnTo>
                    <a:pt x="2542260" y="82803"/>
                  </a:lnTo>
                  <a:lnTo>
                    <a:pt x="2508351" y="82803"/>
                  </a:lnTo>
                  <a:lnTo>
                    <a:pt x="2504402" y="71947"/>
                  </a:lnTo>
                  <a:lnTo>
                    <a:pt x="2500763" y="63007"/>
                  </a:lnTo>
                  <a:lnTo>
                    <a:pt x="2470140" y="34115"/>
                  </a:lnTo>
                  <a:lnTo>
                    <a:pt x="2453868" y="32892"/>
                  </a:lnTo>
                  <a:lnTo>
                    <a:pt x="2399766" y="32892"/>
                  </a:lnTo>
                  <a:lnTo>
                    <a:pt x="2399766" y="151891"/>
                  </a:lnTo>
                  <a:lnTo>
                    <a:pt x="2432532" y="151891"/>
                  </a:lnTo>
                  <a:lnTo>
                    <a:pt x="2439771" y="151891"/>
                  </a:lnTo>
                  <a:lnTo>
                    <a:pt x="2459837" y="138556"/>
                  </a:lnTo>
                  <a:lnTo>
                    <a:pt x="2462631" y="133730"/>
                  </a:lnTo>
                  <a:lnTo>
                    <a:pt x="2465171" y="126237"/>
                  </a:lnTo>
                  <a:lnTo>
                    <a:pt x="2467711" y="116204"/>
                  </a:lnTo>
                  <a:lnTo>
                    <a:pt x="2495651" y="116204"/>
                  </a:lnTo>
                  <a:lnTo>
                    <a:pt x="2495651" y="216788"/>
                  </a:lnTo>
                  <a:lnTo>
                    <a:pt x="2467711" y="216788"/>
                  </a:lnTo>
                  <a:lnTo>
                    <a:pt x="2465425" y="207263"/>
                  </a:lnTo>
                  <a:lnTo>
                    <a:pt x="2462758" y="199897"/>
                  </a:lnTo>
                  <a:lnTo>
                    <a:pt x="2459964" y="194944"/>
                  </a:lnTo>
                  <a:lnTo>
                    <a:pt x="2457170" y="189864"/>
                  </a:lnTo>
                  <a:lnTo>
                    <a:pt x="2453868" y="186308"/>
                  </a:lnTo>
                  <a:lnTo>
                    <a:pt x="2449931" y="184149"/>
                  </a:lnTo>
                  <a:lnTo>
                    <a:pt x="2446121" y="181990"/>
                  </a:lnTo>
                  <a:lnTo>
                    <a:pt x="2440279" y="180847"/>
                  </a:lnTo>
                  <a:lnTo>
                    <a:pt x="2432532" y="180847"/>
                  </a:lnTo>
                  <a:lnTo>
                    <a:pt x="2399766" y="180847"/>
                  </a:lnTo>
                  <a:lnTo>
                    <a:pt x="2399766" y="313181"/>
                  </a:lnTo>
                  <a:lnTo>
                    <a:pt x="2453614" y="313181"/>
                  </a:lnTo>
                  <a:lnTo>
                    <a:pt x="2459329" y="313181"/>
                  </a:lnTo>
                  <a:lnTo>
                    <a:pt x="2464282" y="312800"/>
                  </a:lnTo>
                  <a:lnTo>
                    <a:pt x="2468219" y="312038"/>
                  </a:lnTo>
                  <a:lnTo>
                    <a:pt x="2472156" y="311403"/>
                  </a:lnTo>
                  <a:lnTo>
                    <a:pt x="2475712" y="310006"/>
                  </a:lnTo>
                  <a:lnTo>
                    <a:pt x="2495524" y="290702"/>
                  </a:lnTo>
                  <a:lnTo>
                    <a:pt x="2497810" y="287019"/>
                  </a:lnTo>
                  <a:lnTo>
                    <a:pt x="2510764" y="251713"/>
                  </a:lnTo>
                  <a:lnTo>
                    <a:pt x="2544800" y="251713"/>
                  </a:lnTo>
                  <a:lnTo>
                    <a:pt x="2540101" y="342264"/>
                  </a:lnTo>
                  <a:lnTo>
                    <a:pt x="2296515" y="342264"/>
                  </a:lnTo>
                  <a:lnTo>
                    <a:pt x="2296515" y="325881"/>
                  </a:lnTo>
                  <a:lnTo>
                    <a:pt x="2302611" y="324230"/>
                  </a:lnTo>
                  <a:lnTo>
                    <a:pt x="2307437" y="322452"/>
                  </a:lnTo>
                  <a:lnTo>
                    <a:pt x="2310993" y="320547"/>
                  </a:lnTo>
                  <a:lnTo>
                    <a:pt x="2314549" y="318642"/>
                  </a:lnTo>
                  <a:lnTo>
                    <a:pt x="2317089" y="315975"/>
                  </a:lnTo>
                  <a:lnTo>
                    <a:pt x="2318867" y="312546"/>
                  </a:lnTo>
                  <a:lnTo>
                    <a:pt x="2320645" y="309244"/>
                  </a:lnTo>
                  <a:lnTo>
                    <a:pt x="2321788" y="304926"/>
                  </a:lnTo>
                  <a:lnTo>
                    <a:pt x="2322169" y="299719"/>
                  </a:lnTo>
                  <a:lnTo>
                    <a:pt x="2322677" y="294512"/>
                  </a:lnTo>
                  <a:lnTo>
                    <a:pt x="2322931" y="287908"/>
                  </a:lnTo>
                  <a:lnTo>
                    <a:pt x="2322931" y="280034"/>
                  </a:lnTo>
                  <a:lnTo>
                    <a:pt x="2322931" y="66420"/>
                  </a:lnTo>
                  <a:lnTo>
                    <a:pt x="2322931" y="58673"/>
                  </a:lnTo>
                  <a:lnTo>
                    <a:pt x="2322804" y="52069"/>
                  </a:lnTo>
                  <a:lnTo>
                    <a:pt x="2322296" y="46862"/>
                  </a:lnTo>
                  <a:lnTo>
                    <a:pt x="2321915" y="41528"/>
                  </a:lnTo>
                  <a:lnTo>
                    <a:pt x="2320899" y="37210"/>
                  </a:lnTo>
                  <a:lnTo>
                    <a:pt x="2319121" y="33908"/>
                  </a:lnTo>
                  <a:lnTo>
                    <a:pt x="2317343" y="30606"/>
                  </a:lnTo>
                  <a:lnTo>
                    <a:pt x="2314803" y="27939"/>
                  </a:lnTo>
                  <a:lnTo>
                    <a:pt x="2311247" y="25907"/>
                  </a:lnTo>
                  <a:lnTo>
                    <a:pt x="2307691" y="23875"/>
                  </a:lnTo>
                  <a:lnTo>
                    <a:pt x="2302738" y="21971"/>
                  </a:lnTo>
                  <a:lnTo>
                    <a:pt x="2296515" y="20319"/>
                  </a:lnTo>
                  <a:lnTo>
                    <a:pt x="2296515" y="3936"/>
                  </a:lnTo>
                  <a:close/>
                </a:path>
                <a:path w="6172834" h="346709">
                  <a:moveTo>
                    <a:pt x="1951329" y="3936"/>
                  </a:moveTo>
                  <a:lnTo>
                    <a:pt x="2051659" y="3936"/>
                  </a:lnTo>
                  <a:lnTo>
                    <a:pt x="2139416" y="156336"/>
                  </a:lnTo>
                  <a:lnTo>
                    <a:pt x="2160625" y="195198"/>
                  </a:lnTo>
                  <a:lnTo>
                    <a:pt x="2178735" y="230506"/>
                  </a:lnTo>
                  <a:lnTo>
                    <a:pt x="2183993" y="241553"/>
                  </a:lnTo>
                  <a:lnTo>
                    <a:pt x="2187930" y="241553"/>
                  </a:lnTo>
                  <a:lnTo>
                    <a:pt x="2186763" y="211262"/>
                  </a:lnTo>
                  <a:lnTo>
                    <a:pt x="2185930" y="179625"/>
                  </a:lnTo>
                  <a:lnTo>
                    <a:pt x="2185430" y="146631"/>
                  </a:lnTo>
                  <a:lnTo>
                    <a:pt x="2185263" y="112267"/>
                  </a:lnTo>
                  <a:lnTo>
                    <a:pt x="2185263" y="66166"/>
                  </a:lnTo>
                  <a:lnTo>
                    <a:pt x="2185263" y="55371"/>
                  </a:lnTo>
                  <a:lnTo>
                    <a:pt x="2173198" y="25780"/>
                  </a:lnTo>
                  <a:lnTo>
                    <a:pt x="2170277" y="24129"/>
                  </a:lnTo>
                  <a:lnTo>
                    <a:pt x="2165451" y="22351"/>
                  </a:lnTo>
                  <a:lnTo>
                    <a:pt x="2158720" y="20319"/>
                  </a:lnTo>
                  <a:lnTo>
                    <a:pt x="2158720" y="3936"/>
                  </a:lnTo>
                  <a:lnTo>
                    <a:pt x="2252319" y="3936"/>
                  </a:lnTo>
                  <a:lnTo>
                    <a:pt x="2252319" y="20319"/>
                  </a:lnTo>
                  <a:lnTo>
                    <a:pt x="2245715" y="22478"/>
                  </a:lnTo>
                  <a:lnTo>
                    <a:pt x="2241143" y="24256"/>
                  </a:lnTo>
                  <a:lnTo>
                    <a:pt x="2238349" y="25780"/>
                  </a:lnTo>
                  <a:lnTo>
                    <a:pt x="2235682" y="27304"/>
                  </a:lnTo>
                  <a:lnTo>
                    <a:pt x="2233269" y="29209"/>
                  </a:lnTo>
                  <a:lnTo>
                    <a:pt x="2231491" y="31750"/>
                  </a:lnTo>
                  <a:lnTo>
                    <a:pt x="2229586" y="34162"/>
                  </a:lnTo>
                  <a:lnTo>
                    <a:pt x="2228062" y="37973"/>
                  </a:lnTo>
                  <a:lnTo>
                    <a:pt x="2227046" y="42925"/>
                  </a:lnTo>
                  <a:lnTo>
                    <a:pt x="2226157" y="48005"/>
                  </a:lnTo>
                  <a:lnTo>
                    <a:pt x="2225649" y="55752"/>
                  </a:lnTo>
                  <a:lnTo>
                    <a:pt x="2225649" y="66166"/>
                  </a:lnTo>
                  <a:lnTo>
                    <a:pt x="2225649" y="342264"/>
                  </a:lnTo>
                  <a:lnTo>
                    <a:pt x="2162657" y="342264"/>
                  </a:lnTo>
                  <a:lnTo>
                    <a:pt x="2051151" y="149351"/>
                  </a:lnTo>
                  <a:lnTo>
                    <a:pt x="2040650" y="130873"/>
                  </a:lnTo>
                  <a:lnTo>
                    <a:pt x="2031625" y="114490"/>
                  </a:lnTo>
                  <a:lnTo>
                    <a:pt x="2024076" y="100202"/>
                  </a:lnTo>
                  <a:lnTo>
                    <a:pt x="2018004" y="88010"/>
                  </a:lnTo>
                  <a:lnTo>
                    <a:pt x="2015718" y="88010"/>
                  </a:lnTo>
                  <a:lnTo>
                    <a:pt x="2016811" y="114984"/>
                  </a:lnTo>
                  <a:lnTo>
                    <a:pt x="2017607" y="142732"/>
                  </a:lnTo>
                  <a:lnTo>
                    <a:pt x="2018093" y="171217"/>
                  </a:lnTo>
                  <a:lnTo>
                    <a:pt x="2018258" y="200405"/>
                  </a:lnTo>
                  <a:lnTo>
                    <a:pt x="2018258" y="280288"/>
                  </a:lnTo>
                  <a:lnTo>
                    <a:pt x="2018357" y="288857"/>
                  </a:lnTo>
                  <a:lnTo>
                    <a:pt x="2026767" y="318007"/>
                  </a:lnTo>
                  <a:lnTo>
                    <a:pt x="2029942" y="320928"/>
                  </a:lnTo>
                  <a:lnTo>
                    <a:pt x="2036038" y="323595"/>
                  </a:lnTo>
                  <a:lnTo>
                    <a:pt x="2044928" y="325881"/>
                  </a:lnTo>
                  <a:lnTo>
                    <a:pt x="2044928" y="342264"/>
                  </a:lnTo>
                  <a:lnTo>
                    <a:pt x="1951329" y="342264"/>
                  </a:lnTo>
                  <a:lnTo>
                    <a:pt x="1951329" y="325881"/>
                  </a:lnTo>
                  <a:lnTo>
                    <a:pt x="1957425" y="324230"/>
                  </a:lnTo>
                  <a:lnTo>
                    <a:pt x="1962251" y="322325"/>
                  </a:lnTo>
                  <a:lnTo>
                    <a:pt x="1965807" y="320420"/>
                  </a:lnTo>
                  <a:lnTo>
                    <a:pt x="1969363" y="318388"/>
                  </a:lnTo>
                  <a:lnTo>
                    <a:pt x="1972030" y="315721"/>
                  </a:lnTo>
                  <a:lnTo>
                    <a:pt x="1973681" y="312292"/>
                  </a:lnTo>
                  <a:lnTo>
                    <a:pt x="1975459" y="308990"/>
                  </a:lnTo>
                  <a:lnTo>
                    <a:pt x="1976602" y="304672"/>
                  </a:lnTo>
                  <a:lnTo>
                    <a:pt x="1977110" y="299592"/>
                  </a:lnTo>
                  <a:lnTo>
                    <a:pt x="1977618" y="294512"/>
                  </a:lnTo>
                  <a:lnTo>
                    <a:pt x="1977745" y="288035"/>
                  </a:lnTo>
                  <a:lnTo>
                    <a:pt x="1977745" y="280288"/>
                  </a:lnTo>
                  <a:lnTo>
                    <a:pt x="1977745" y="65912"/>
                  </a:lnTo>
                  <a:lnTo>
                    <a:pt x="1969490" y="28448"/>
                  </a:lnTo>
                  <a:lnTo>
                    <a:pt x="1951329" y="20319"/>
                  </a:lnTo>
                  <a:lnTo>
                    <a:pt x="1951329" y="3936"/>
                  </a:lnTo>
                  <a:close/>
                </a:path>
                <a:path w="6172834" h="346709">
                  <a:moveTo>
                    <a:pt x="1775307" y="3936"/>
                  </a:moveTo>
                  <a:lnTo>
                    <a:pt x="1905355" y="3936"/>
                  </a:lnTo>
                  <a:lnTo>
                    <a:pt x="1905355" y="20319"/>
                  </a:lnTo>
                  <a:lnTo>
                    <a:pt x="1898624" y="22098"/>
                  </a:lnTo>
                  <a:lnTo>
                    <a:pt x="1893544" y="24129"/>
                  </a:lnTo>
                  <a:lnTo>
                    <a:pt x="1890369" y="26161"/>
                  </a:lnTo>
                  <a:lnTo>
                    <a:pt x="1887194" y="28193"/>
                  </a:lnTo>
                  <a:lnTo>
                    <a:pt x="1884654" y="30733"/>
                  </a:lnTo>
                  <a:lnTo>
                    <a:pt x="1878558" y="57149"/>
                  </a:lnTo>
                  <a:lnTo>
                    <a:pt x="1878558" y="66420"/>
                  </a:lnTo>
                  <a:lnTo>
                    <a:pt x="1878558" y="280034"/>
                  </a:lnTo>
                  <a:lnTo>
                    <a:pt x="1878558" y="285749"/>
                  </a:lnTo>
                  <a:lnTo>
                    <a:pt x="1878812" y="291210"/>
                  </a:lnTo>
                  <a:lnTo>
                    <a:pt x="1879066" y="296163"/>
                  </a:lnTo>
                  <a:lnTo>
                    <a:pt x="1879447" y="301116"/>
                  </a:lnTo>
                  <a:lnTo>
                    <a:pt x="1880082" y="305053"/>
                  </a:lnTo>
                  <a:lnTo>
                    <a:pt x="1881098" y="308228"/>
                  </a:lnTo>
                  <a:lnTo>
                    <a:pt x="1882114" y="311403"/>
                  </a:lnTo>
                  <a:lnTo>
                    <a:pt x="1905355" y="325881"/>
                  </a:lnTo>
                  <a:lnTo>
                    <a:pt x="1905355" y="342264"/>
                  </a:lnTo>
                  <a:lnTo>
                    <a:pt x="1775307" y="342264"/>
                  </a:lnTo>
                  <a:lnTo>
                    <a:pt x="1775307" y="325881"/>
                  </a:lnTo>
                  <a:lnTo>
                    <a:pt x="1781403" y="324230"/>
                  </a:lnTo>
                  <a:lnTo>
                    <a:pt x="1786229" y="322452"/>
                  </a:lnTo>
                  <a:lnTo>
                    <a:pt x="1789785" y="320547"/>
                  </a:lnTo>
                  <a:lnTo>
                    <a:pt x="1793341" y="318642"/>
                  </a:lnTo>
                  <a:lnTo>
                    <a:pt x="1795881" y="315975"/>
                  </a:lnTo>
                  <a:lnTo>
                    <a:pt x="1797659" y="312546"/>
                  </a:lnTo>
                  <a:lnTo>
                    <a:pt x="1799437" y="309244"/>
                  </a:lnTo>
                  <a:lnTo>
                    <a:pt x="1800580" y="304926"/>
                  </a:lnTo>
                  <a:lnTo>
                    <a:pt x="1800961" y="299719"/>
                  </a:lnTo>
                  <a:lnTo>
                    <a:pt x="1801469" y="294512"/>
                  </a:lnTo>
                  <a:lnTo>
                    <a:pt x="1801723" y="287908"/>
                  </a:lnTo>
                  <a:lnTo>
                    <a:pt x="1801723" y="280034"/>
                  </a:lnTo>
                  <a:lnTo>
                    <a:pt x="1801723" y="66166"/>
                  </a:lnTo>
                  <a:lnTo>
                    <a:pt x="1801723" y="58165"/>
                  </a:lnTo>
                  <a:lnTo>
                    <a:pt x="1801596" y="51688"/>
                  </a:lnTo>
                  <a:lnTo>
                    <a:pt x="1801088" y="46608"/>
                  </a:lnTo>
                  <a:lnTo>
                    <a:pt x="1800707" y="41401"/>
                  </a:lnTo>
                  <a:lnTo>
                    <a:pt x="1799691" y="37210"/>
                  </a:lnTo>
                  <a:lnTo>
                    <a:pt x="1797913" y="33781"/>
                  </a:lnTo>
                  <a:lnTo>
                    <a:pt x="1796135" y="30479"/>
                  </a:lnTo>
                  <a:lnTo>
                    <a:pt x="1793595" y="27685"/>
                  </a:lnTo>
                  <a:lnTo>
                    <a:pt x="1790039" y="25780"/>
                  </a:lnTo>
                  <a:lnTo>
                    <a:pt x="1786483" y="23749"/>
                  </a:lnTo>
                  <a:lnTo>
                    <a:pt x="1781530" y="21971"/>
                  </a:lnTo>
                  <a:lnTo>
                    <a:pt x="1775307" y="20319"/>
                  </a:lnTo>
                  <a:lnTo>
                    <a:pt x="1775307" y="3936"/>
                  </a:lnTo>
                  <a:close/>
                </a:path>
                <a:path w="6172834" h="346709">
                  <a:moveTo>
                    <a:pt x="1496415" y="3936"/>
                  </a:moveTo>
                  <a:lnTo>
                    <a:pt x="1626463" y="3936"/>
                  </a:lnTo>
                  <a:lnTo>
                    <a:pt x="1626463" y="20319"/>
                  </a:lnTo>
                  <a:lnTo>
                    <a:pt x="1620494" y="21971"/>
                  </a:lnTo>
                  <a:lnTo>
                    <a:pt x="1615795" y="23749"/>
                  </a:lnTo>
                  <a:lnTo>
                    <a:pt x="1612366" y="25653"/>
                  </a:lnTo>
                  <a:lnTo>
                    <a:pt x="1608810" y="27558"/>
                  </a:lnTo>
                  <a:lnTo>
                    <a:pt x="1606143" y="30099"/>
                  </a:lnTo>
                  <a:lnTo>
                    <a:pt x="1599666" y="58038"/>
                  </a:lnTo>
                  <a:lnTo>
                    <a:pt x="1599666" y="65912"/>
                  </a:lnTo>
                  <a:lnTo>
                    <a:pt x="1599666" y="312673"/>
                  </a:lnTo>
                  <a:lnTo>
                    <a:pt x="1647799" y="312673"/>
                  </a:lnTo>
                  <a:lnTo>
                    <a:pt x="1657324" y="312673"/>
                  </a:lnTo>
                  <a:lnTo>
                    <a:pt x="1665071" y="311276"/>
                  </a:lnTo>
                  <a:lnTo>
                    <a:pt x="1670786" y="308228"/>
                  </a:lnTo>
                  <a:lnTo>
                    <a:pt x="1676628" y="305307"/>
                  </a:lnTo>
                  <a:lnTo>
                    <a:pt x="1681581" y="300735"/>
                  </a:lnTo>
                  <a:lnTo>
                    <a:pt x="1698863" y="262850"/>
                  </a:lnTo>
                  <a:lnTo>
                    <a:pt x="1704060" y="242061"/>
                  </a:lnTo>
                  <a:lnTo>
                    <a:pt x="1737969" y="242061"/>
                  </a:lnTo>
                  <a:lnTo>
                    <a:pt x="1732508" y="342264"/>
                  </a:lnTo>
                  <a:lnTo>
                    <a:pt x="1496415" y="342264"/>
                  </a:lnTo>
                  <a:lnTo>
                    <a:pt x="1496415" y="325881"/>
                  </a:lnTo>
                  <a:lnTo>
                    <a:pt x="1502511" y="324230"/>
                  </a:lnTo>
                  <a:lnTo>
                    <a:pt x="1507337" y="322325"/>
                  </a:lnTo>
                  <a:lnTo>
                    <a:pt x="1510893" y="320420"/>
                  </a:lnTo>
                  <a:lnTo>
                    <a:pt x="1514449" y="318388"/>
                  </a:lnTo>
                  <a:lnTo>
                    <a:pt x="1516989" y="315721"/>
                  </a:lnTo>
                  <a:lnTo>
                    <a:pt x="1518767" y="312292"/>
                  </a:lnTo>
                  <a:lnTo>
                    <a:pt x="1520545" y="308990"/>
                  </a:lnTo>
                  <a:lnTo>
                    <a:pt x="1521688" y="304672"/>
                  </a:lnTo>
                  <a:lnTo>
                    <a:pt x="1522069" y="299465"/>
                  </a:lnTo>
                  <a:lnTo>
                    <a:pt x="1522577" y="294258"/>
                  </a:lnTo>
                  <a:lnTo>
                    <a:pt x="1522831" y="287654"/>
                  </a:lnTo>
                  <a:lnTo>
                    <a:pt x="1522831" y="279780"/>
                  </a:lnTo>
                  <a:lnTo>
                    <a:pt x="1522831" y="66420"/>
                  </a:lnTo>
                  <a:lnTo>
                    <a:pt x="1522831" y="58673"/>
                  </a:lnTo>
                  <a:lnTo>
                    <a:pt x="1522704" y="52069"/>
                  </a:lnTo>
                  <a:lnTo>
                    <a:pt x="1522196" y="46862"/>
                  </a:lnTo>
                  <a:lnTo>
                    <a:pt x="1521815" y="41528"/>
                  </a:lnTo>
                  <a:lnTo>
                    <a:pt x="1511147" y="25907"/>
                  </a:lnTo>
                  <a:lnTo>
                    <a:pt x="1507591" y="23875"/>
                  </a:lnTo>
                  <a:lnTo>
                    <a:pt x="1502638" y="21971"/>
                  </a:lnTo>
                  <a:lnTo>
                    <a:pt x="1496415" y="20319"/>
                  </a:lnTo>
                  <a:lnTo>
                    <a:pt x="1496415" y="3936"/>
                  </a:lnTo>
                  <a:close/>
                </a:path>
                <a:path w="6172834" h="346709">
                  <a:moveTo>
                    <a:pt x="1203807" y="3936"/>
                  </a:moveTo>
                  <a:lnTo>
                    <a:pt x="1449552" y="3936"/>
                  </a:lnTo>
                  <a:lnTo>
                    <a:pt x="1449552" y="82803"/>
                  </a:lnTo>
                  <a:lnTo>
                    <a:pt x="1415643" y="82803"/>
                  </a:lnTo>
                  <a:lnTo>
                    <a:pt x="1411694" y="71947"/>
                  </a:lnTo>
                  <a:lnTo>
                    <a:pt x="1408055" y="63007"/>
                  </a:lnTo>
                  <a:lnTo>
                    <a:pt x="1377432" y="34115"/>
                  </a:lnTo>
                  <a:lnTo>
                    <a:pt x="1361160" y="32892"/>
                  </a:lnTo>
                  <a:lnTo>
                    <a:pt x="1307058" y="32892"/>
                  </a:lnTo>
                  <a:lnTo>
                    <a:pt x="1307058" y="151891"/>
                  </a:lnTo>
                  <a:lnTo>
                    <a:pt x="1339824" y="151891"/>
                  </a:lnTo>
                  <a:lnTo>
                    <a:pt x="1347063" y="151891"/>
                  </a:lnTo>
                  <a:lnTo>
                    <a:pt x="1367129" y="138556"/>
                  </a:lnTo>
                  <a:lnTo>
                    <a:pt x="1369923" y="133730"/>
                  </a:lnTo>
                  <a:lnTo>
                    <a:pt x="1372463" y="126237"/>
                  </a:lnTo>
                  <a:lnTo>
                    <a:pt x="1375003" y="116204"/>
                  </a:lnTo>
                  <a:lnTo>
                    <a:pt x="1402943" y="116204"/>
                  </a:lnTo>
                  <a:lnTo>
                    <a:pt x="1402943" y="216788"/>
                  </a:lnTo>
                  <a:lnTo>
                    <a:pt x="1375003" y="216788"/>
                  </a:lnTo>
                  <a:lnTo>
                    <a:pt x="1372717" y="207263"/>
                  </a:lnTo>
                  <a:lnTo>
                    <a:pt x="1370050" y="199897"/>
                  </a:lnTo>
                  <a:lnTo>
                    <a:pt x="1367256" y="194944"/>
                  </a:lnTo>
                  <a:lnTo>
                    <a:pt x="1364462" y="189864"/>
                  </a:lnTo>
                  <a:lnTo>
                    <a:pt x="1361160" y="186308"/>
                  </a:lnTo>
                  <a:lnTo>
                    <a:pt x="1357223" y="184149"/>
                  </a:lnTo>
                  <a:lnTo>
                    <a:pt x="1353413" y="181990"/>
                  </a:lnTo>
                  <a:lnTo>
                    <a:pt x="1347571" y="180847"/>
                  </a:lnTo>
                  <a:lnTo>
                    <a:pt x="1339824" y="180847"/>
                  </a:lnTo>
                  <a:lnTo>
                    <a:pt x="1307058" y="180847"/>
                  </a:lnTo>
                  <a:lnTo>
                    <a:pt x="1307058" y="313181"/>
                  </a:lnTo>
                  <a:lnTo>
                    <a:pt x="1360906" y="313181"/>
                  </a:lnTo>
                  <a:lnTo>
                    <a:pt x="1366621" y="313181"/>
                  </a:lnTo>
                  <a:lnTo>
                    <a:pt x="1371574" y="312800"/>
                  </a:lnTo>
                  <a:lnTo>
                    <a:pt x="1375511" y="312038"/>
                  </a:lnTo>
                  <a:lnTo>
                    <a:pt x="1379448" y="311403"/>
                  </a:lnTo>
                  <a:lnTo>
                    <a:pt x="1383004" y="310006"/>
                  </a:lnTo>
                  <a:lnTo>
                    <a:pt x="1402816" y="290702"/>
                  </a:lnTo>
                  <a:lnTo>
                    <a:pt x="1405102" y="287019"/>
                  </a:lnTo>
                  <a:lnTo>
                    <a:pt x="1418056" y="251713"/>
                  </a:lnTo>
                  <a:lnTo>
                    <a:pt x="1452092" y="251713"/>
                  </a:lnTo>
                  <a:lnTo>
                    <a:pt x="1447393" y="342264"/>
                  </a:lnTo>
                  <a:lnTo>
                    <a:pt x="1203807" y="342264"/>
                  </a:lnTo>
                  <a:lnTo>
                    <a:pt x="1203807" y="325881"/>
                  </a:lnTo>
                  <a:lnTo>
                    <a:pt x="1209903" y="324230"/>
                  </a:lnTo>
                  <a:lnTo>
                    <a:pt x="1214729" y="322452"/>
                  </a:lnTo>
                  <a:lnTo>
                    <a:pt x="1218285" y="320547"/>
                  </a:lnTo>
                  <a:lnTo>
                    <a:pt x="1221841" y="318642"/>
                  </a:lnTo>
                  <a:lnTo>
                    <a:pt x="1224381" y="315975"/>
                  </a:lnTo>
                  <a:lnTo>
                    <a:pt x="1226159" y="312546"/>
                  </a:lnTo>
                  <a:lnTo>
                    <a:pt x="1227937" y="309244"/>
                  </a:lnTo>
                  <a:lnTo>
                    <a:pt x="1229080" y="304926"/>
                  </a:lnTo>
                  <a:lnTo>
                    <a:pt x="1229461" y="299719"/>
                  </a:lnTo>
                  <a:lnTo>
                    <a:pt x="1229969" y="294512"/>
                  </a:lnTo>
                  <a:lnTo>
                    <a:pt x="1230223" y="287908"/>
                  </a:lnTo>
                  <a:lnTo>
                    <a:pt x="1230223" y="280034"/>
                  </a:lnTo>
                  <a:lnTo>
                    <a:pt x="1230223" y="66420"/>
                  </a:lnTo>
                  <a:lnTo>
                    <a:pt x="1230223" y="58673"/>
                  </a:lnTo>
                  <a:lnTo>
                    <a:pt x="1230096" y="52069"/>
                  </a:lnTo>
                  <a:lnTo>
                    <a:pt x="1229588" y="46862"/>
                  </a:lnTo>
                  <a:lnTo>
                    <a:pt x="1229207" y="41528"/>
                  </a:lnTo>
                  <a:lnTo>
                    <a:pt x="1228191" y="37210"/>
                  </a:lnTo>
                  <a:lnTo>
                    <a:pt x="1226413" y="33908"/>
                  </a:lnTo>
                  <a:lnTo>
                    <a:pt x="1224635" y="30606"/>
                  </a:lnTo>
                  <a:lnTo>
                    <a:pt x="1222095" y="27939"/>
                  </a:lnTo>
                  <a:lnTo>
                    <a:pt x="1218539" y="25907"/>
                  </a:lnTo>
                  <a:lnTo>
                    <a:pt x="1214983" y="23875"/>
                  </a:lnTo>
                  <a:lnTo>
                    <a:pt x="1210030" y="21971"/>
                  </a:lnTo>
                  <a:lnTo>
                    <a:pt x="1203807" y="20319"/>
                  </a:lnTo>
                  <a:lnTo>
                    <a:pt x="1203807" y="3936"/>
                  </a:lnTo>
                  <a:close/>
                </a:path>
                <a:path w="6172834" h="346709">
                  <a:moveTo>
                    <a:pt x="845667" y="3936"/>
                  </a:moveTo>
                  <a:lnTo>
                    <a:pt x="974445" y="3936"/>
                  </a:lnTo>
                  <a:lnTo>
                    <a:pt x="994279" y="4341"/>
                  </a:lnTo>
                  <a:lnTo>
                    <a:pt x="1043660" y="10413"/>
                  </a:lnTo>
                  <a:lnTo>
                    <a:pt x="1081772" y="24255"/>
                  </a:lnTo>
                  <a:lnTo>
                    <a:pt x="1120565" y="54540"/>
                  </a:lnTo>
                  <a:lnTo>
                    <a:pt x="1143772" y="96097"/>
                  </a:lnTo>
                  <a:lnTo>
                    <a:pt x="1152277" y="135429"/>
                  </a:lnTo>
                  <a:lnTo>
                    <a:pt x="1153896" y="165734"/>
                  </a:lnTo>
                  <a:lnTo>
                    <a:pt x="1153327" y="184572"/>
                  </a:lnTo>
                  <a:lnTo>
                    <a:pt x="1144879" y="235203"/>
                  </a:lnTo>
                  <a:lnTo>
                    <a:pt x="1126180" y="276226"/>
                  </a:lnTo>
                  <a:lnTo>
                    <a:pt x="1099762" y="305546"/>
                  </a:lnTo>
                  <a:lnTo>
                    <a:pt x="1066038" y="325745"/>
                  </a:lnTo>
                  <a:lnTo>
                    <a:pt x="1024229" y="337692"/>
                  </a:lnTo>
                  <a:lnTo>
                    <a:pt x="977188" y="341979"/>
                  </a:lnTo>
                  <a:lnTo>
                    <a:pt x="958062" y="342264"/>
                  </a:lnTo>
                  <a:lnTo>
                    <a:pt x="845667" y="342264"/>
                  </a:lnTo>
                  <a:lnTo>
                    <a:pt x="845667" y="325881"/>
                  </a:lnTo>
                  <a:lnTo>
                    <a:pt x="851763" y="324230"/>
                  </a:lnTo>
                  <a:lnTo>
                    <a:pt x="856589" y="322452"/>
                  </a:lnTo>
                  <a:lnTo>
                    <a:pt x="860145" y="320547"/>
                  </a:lnTo>
                  <a:lnTo>
                    <a:pt x="863701" y="318642"/>
                  </a:lnTo>
                  <a:lnTo>
                    <a:pt x="866241" y="315975"/>
                  </a:lnTo>
                  <a:lnTo>
                    <a:pt x="868019" y="312546"/>
                  </a:lnTo>
                  <a:lnTo>
                    <a:pt x="869797" y="309244"/>
                  </a:lnTo>
                  <a:lnTo>
                    <a:pt x="870940" y="304926"/>
                  </a:lnTo>
                  <a:lnTo>
                    <a:pt x="871321" y="299719"/>
                  </a:lnTo>
                  <a:lnTo>
                    <a:pt x="871829" y="294512"/>
                  </a:lnTo>
                  <a:lnTo>
                    <a:pt x="872083" y="287908"/>
                  </a:lnTo>
                  <a:lnTo>
                    <a:pt x="872083" y="280034"/>
                  </a:lnTo>
                  <a:lnTo>
                    <a:pt x="872083" y="66420"/>
                  </a:lnTo>
                  <a:lnTo>
                    <a:pt x="872083" y="58673"/>
                  </a:lnTo>
                  <a:lnTo>
                    <a:pt x="871956" y="52069"/>
                  </a:lnTo>
                  <a:lnTo>
                    <a:pt x="871448" y="46862"/>
                  </a:lnTo>
                  <a:lnTo>
                    <a:pt x="871067" y="41528"/>
                  </a:lnTo>
                  <a:lnTo>
                    <a:pt x="870051" y="37210"/>
                  </a:lnTo>
                  <a:lnTo>
                    <a:pt x="868273" y="33908"/>
                  </a:lnTo>
                  <a:lnTo>
                    <a:pt x="866495" y="30606"/>
                  </a:lnTo>
                  <a:lnTo>
                    <a:pt x="863955" y="27939"/>
                  </a:lnTo>
                  <a:lnTo>
                    <a:pt x="860399" y="25907"/>
                  </a:lnTo>
                  <a:lnTo>
                    <a:pt x="856843" y="23875"/>
                  </a:lnTo>
                  <a:lnTo>
                    <a:pt x="851890" y="21971"/>
                  </a:lnTo>
                  <a:lnTo>
                    <a:pt x="845667" y="20319"/>
                  </a:lnTo>
                  <a:lnTo>
                    <a:pt x="845667" y="3936"/>
                  </a:lnTo>
                  <a:close/>
                </a:path>
                <a:path w="6172834" h="346709">
                  <a:moveTo>
                    <a:pt x="668883" y="3936"/>
                  </a:moveTo>
                  <a:lnTo>
                    <a:pt x="798931" y="3936"/>
                  </a:lnTo>
                  <a:lnTo>
                    <a:pt x="798931" y="20319"/>
                  </a:lnTo>
                  <a:lnTo>
                    <a:pt x="792200" y="22098"/>
                  </a:lnTo>
                  <a:lnTo>
                    <a:pt x="787120" y="24129"/>
                  </a:lnTo>
                  <a:lnTo>
                    <a:pt x="783945" y="26161"/>
                  </a:lnTo>
                  <a:lnTo>
                    <a:pt x="780770" y="28193"/>
                  </a:lnTo>
                  <a:lnTo>
                    <a:pt x="778230" y="30733"/>
                  </a:lnTo>
                  <a:lnTo>
                    <a:pt x="772134" y="57149"/>
                  </a:lnTo>
                  <a:lnTo>
                    <a:pt x="772134" y="66420"/>
                  </a:lnTo>
                  <a:lnTo>
                    <a:pt x="772134" y="280034"/>
                  </a:lnTo>
                  <a:lnTo>
                    <a:pt x="772134" y="285749"/>
                  </a:lnTo>
                  <a:lnTo>
                    <a:pt x="772261" y="291210"/>
                  </a:lnTo>
                  <a:lnTo>
                    <a:pt x="772642" y="296163"/>
                  </a:lnTo>
                  <a:lnTo>
                    <a:pt x="773023" y="301116"/>
                  </a:lnTo>
                  <a:lnTo>
                    <a:pt x="798931" y="325881"/>
                  </a:lnTo>
                  <a:lnTo>
                    <a:pt x="798931" y="342264"/>
                  </a:lnTo>
                  <a:lnTo>
                    <a:pt x="668883" y="342264"/>
                  </a:lnTo>
                  <a:lnTo>
                    <a:pt x="668883" y="325881"/>
                  </a:lnTo>
                  <a:lnTo>
                    <a:pt x="674979" y="324230"/>
                  </a:lnTo>
                  <a:lnTo>
                    <a:pt x="679805" y="322452"/>
                  </a:lnTo>
                  <a:lnTo>
                    <a:pt x="683361" y="320547"/>
                  </a:lnTo>
                  <a:lnTo>
                    <a:pt x="686917" y="318642"/>
                  </a:lnTo>
                  <a:lnTo>
                    <a:pt x="689457" y="315975"/>
                  </a:lnTo>
                  <a:lnTo>
                    <a:pt x="691235" y="312546"/>
                  </a:lnTo>
                  <a:lnTo>
                    <a:pt x="693013" y="309244"/>
                  </a:lnTo>
                  <a:lnTo>
                    <a:pt x="694156" y="304926"/>
                  </a:lnTo>
                  <a:lnTo>
                    <a:pt x="694537" y="299719"/>
                  </a:lnTo>
                  <a:lnTo>
                    <a:pt x="695045" y="294512"/>
                  </a:lnTo>
                  <a:lnTo>
                    <a:pt x="695299" y="287908"/>
                  </a:lnTo>
                  <a:lnTo>
                    <a:pt x="695299" y="280034"/>
                  </a:lnTo>
                  <a:lnTo>
                    <a:pt x="695299" y="66166"/>
                  </a:lnTo>
                  <a:lnTo>
                    <a:pt x="695299" y="58165"/>
                  </a:lnTo>
                  <a:lnTo>
                    <a:pt x="695172" y="51688"/>
                  </a:lnTo>
                  <a:lnTo>
                    <a:pt x="694664" y="46608"/>
                  </a:lnTo>
                  <a:lnTo>
                    <a:pt x="694283" y="41401"/>
                  </a:lnTo>
                  <a:lnTo>
                    <a:pt x="693267" y="37210"/>
                  </a:lnTo>
                  <a:lnTo>
                    <a:pt x="691489" y="33781"/>
                  </a:lnTo>
                  <a:lnTo>
                    <a:pt x="689711" y="30479"/>
                  </a:lnTo>
                  <a:lnTo>
                    <a:pt x="687171" y="27685"/>
                  </a:lnTo>
                  <a:lnTo>
                    <a:pt x="683615" y="25780"/>
                  </a:lnTo>
                  <a:lnTo>
                    <a:pt x="680059" y="23749"/>
                  </a:lnTo>
                  <a:lnTo>
                    <a:pt x="675106" y="21971"/>
                  </a:lnTo>
                  <a:lnTo>
                    <a:pt x="668883" y="20319"/>
                  </a:lnTo>
                  <a:lnTo>
                    <a:pt x="668883" y="3936"/>
                  </a:lnTo>
                  <a:close/>
                </a:path>
                <a:path w="6172834" h="346709">
                  <a:moveTo>
                    <a:pt x="321030" y="3936"/>
                  </a:moveTo>
                  <a:lnTo>
                    <a:pt x="451078" y="3936"/>
                  </a:lnTo>
                  <a:lnTo>
                    <a:pt x="451078" y="20319"/>
                  </a:lnTo>
                  <a:lnTo>
                    <a:pt x="444347" y="22098"/>
                  </a:lnTo>
                  <a:lnTo>
                    <a:pt x="439267" y="24129"/>
                  </a:lnTo>
                  <a:lnTo>
                    <a:pt x="436092" y="26161"/>
                  </a:lnTo>
                  <a:lnTo>
                    <a:pt x="432790" y="28193"/>
                  </a:lnTo>
                  <a:lnTo>
                    <a:pt x="430377" y="30733"/>
                  </a:lnTo>
                  <a:lnTo>
                    <a:pt x="428726" y="33654"/>
                  </a:lnTo>
                  <a:lnTo>
                    <a:pt x="427075" y="36702"/>
                  </a:lnTo>
                  <a:lnTo>
                    <a:pt x="425932" y="40512"/>
                  </a:lnTo>
                  <a:lnTo>
                    <a:pt x="425297" y="45338"/>
                  </a:lnTo>
                  <a:lnTo>
                    <a:pt x="424662" y="50164"/>
                  </a:lnTo>
                  <a:lnTo>
                    <a:pt x="424281" y="57149"/>
                  </a:lnTo>
                  <a:lnTo>
                    <a:pt x="424281" y="66420"/>
                  </a:lnTo>
                  <a:lnTo>
                    <a:pt x="424281" y="229996"/>
                  </a:lnTo>
                  <a:lnTo>
                    <a:pt x="428301" y="273419"/>
                  </a:lnTo>
                  <a:lnTo>
                    <a:pt x="448500" y="307566"/>
                  </a:lnTo>
                  <a:lnTo>
                    <a:pt x="483971" y="317118"/>
                  </a:lnTo>
                  <a:lnTo>
                    <a:pt x="495830" y="316495"/>
                  </a:lnTo>
                  <a:lnTo>
                    <a:pt x="532263" y="294846"/>
                  </a:lnTo>
                  <a:lnTo>
                    <a:pt x="542994" y="255936"/>
                  </a:lnTo>
                  <a:lnTo>
                    <a:pt x="544296" y="224281"/>
                  </a:lnTo>
                  <a:lnTo>
                    <a:pt x="544296" y="66166"/>
                  </a:lnTo>
                  <a:lnTo>
                    <a:pt x="536295" y="28448"/>
                  </a:lnTo>
                  <a:lnTo>
                    <a:pt x="518007" y="20319"/>
                  </a:lnTo>
                  <a:lnTo>
                    <a:pt x="518007" y="3936"/>
                  </a:lnTo>
                  <a:lnTo>
                    <a:pt x="626973" y="3936"/>
                  </a:lnTo>
                  <a:lnTo>
                    <a:pt x="626973" y="20319"/>
                  </a:lnTo>
                  <a:lnTo>
                    <a:pt x="621004" y="21971"/>
                  </a:lnTo>
                  <a:lnTo>
                    <a:pt x="616305" y="23749"/>
                  </a:lnTo>
                  <a:lnTo>
                    <a:pt x="612876" y="25653"/>
                  </a:lnTo>
                  <a:lnTo>
                    <a:pt x="609447" y="27558"/>
                  </a:lnTo>
                  <a:lnTo>
                    <a:pt x="606780" y="30225"/>
                  </a:lnTo>
                  <a:lnTo>
                    <a:pt x="605002" y="33527"/>
                  </a:lnTo>
                  <a:lnTo>
                    <a:pt x="603097" y="36956"/>
                  </a:lnTo>
                  <a:lnTo>
                    <a:pt x="601954" y="41275"/>
                  </a:lnTo>
                  <a:lnTo>
                    <a:pt x="601446" y="46481"/>
                  </a:lnTo>
                  <a:lnTo>
                    <a:pt x="600938" y="51688"/>
                  </a:lnTo>
                  <a:lnTo>
                    <a:pt x="600684" y="58165"/>
                  </a:lnTo>
                  <a:lnTo>
                    <a:pt x="600684" y="66166"/>
                  </a:lnTo>
                  <a:lnTo>
                    <a:pt x="600684" y="220979"/>
                  </a:lnTo>
                  <a:lnTo>
                    <a:pt x="597898" y="261485"/>
                  </a:lnTo>
                  <a:lnTo>
                    <a:pt x="585248" y="299757"/>
                  </a:lnTo>
                  <a:lnTo>
                    <a:pt x="554583" y="330072"/>
                  </a:lnTo>
                  <a:lnTo>
                    <a:pt x="509730" y="344058"/>
                  </a:lnTo>
                  <a:lnTo>
                    <a:pt x="476351" y="346201"/>
                  </a:lnTo>
                  <a:lnTo>
                    <a:pt x="459420" y="345747"/>
                  </a:lnTo>
                  <a:lnTo>
                    <a:pt x="416915" y="338835"/>
                  </a:lnTo>
                  <a:lnTo>
                    <a:pt x="377291" y="316864"/>
                  </a:lnTo>
                  <a:lnTo>
                    <a:pt x="354812" y="281050"/>
                  </a:lnTo>
                  <a:lnTo>
                    <a:pt x="347901" y="242581"/>
                  </a:lnTo>
                  <a:lnTo>
                    <a:pt x="347446" y="226694"/>
                  </a:lnTo>
                  <a:lnTo>
                    <a:pt x="347446" y="66420"/>
                  </a:lnTo>
                  <a:lnTo>
                    <a:pt x="347446" y="58673"/>
                  </a:lnTo>
                  <a:lnTo>
                    <a:pt x="347319" y="52069"/>
                  </a:lnTo>
                  <a:lnTo>
                    <a:pt x="346811" y="46862"/>
                  </a:lnTo>
                  <a:lnTo>
                    <a:pt x="346430" y="41528"/>
                  </a:lnTo>
                  <a:lnTo>
                    <a:pt x="345414" y="37210"/>
                  </a:lnTo>
                  <a:lnTo>
                    <a:pt x="343636" y="33908"/>
                  </a:lnTo>
                  <a:lnTo>
                    <a:pt x="341858" y="30606"/>
                  </a:lnTo>
                  <a:lnTo>
                    <a:pt x="339318" y="27939"/>
                  </a:lnTo>
                  <a:lnTo>
                    <a:pt x="335762" y="25907"/>
                  </a:lnTo>
                  <a:lnTo>
                    <a:pt x="332206" y="23875"/>
                  </a:lnTo>
                  <a:lnTo>
                    <a:pt x="327253" y="21971"/>
                  </a:lnTo>
                  <a:lnTo>
                    <a:pt x="321030" y="20319"/>
                  </a:lnTo>
                  <a:lnTo>
                    <a:pt x="321030" y="3936"/>
                  </a:lnTo>
                  <a:close/>
                </a:path>
                <a:path w="6172834" h="346709">
                  <a:moveTo>
                    <a:pt x="6042761" y="0"/>
                  </a:moveTo>
                  <a:lnTo>
                    <a:pt x="6069338" y="811"/>
                  </a:lnTo>
                  <a:lnTo>
                    <a:pt x="6094783" y="3254"/>
                  </a:lnTo>
                  <a:lnTo>
                    <a:pt x="6119110" y="7340"/>
                  </a:lnTo>
                  <a:lnTo>
                    <a:pt x="6142329" y="13080"/>
                  </a:lnTo>
                  <a:lnTo>
                    <a:pt x="6142329" y="83438"/>
                  </a:lnTo>
                  <a:lnTo>
                    <a:pt x="6108420" y="83438"/>
                  </a:lnTo>
                  <a:lnTo>
                    <a:pt x="6105467" y="73652"/>
                  </a:lnTo>
                  <a:lnTo>
                    <a:pt x="6102324" y="65055"/>
                  </a:lnTo>
                  <a:lnTo>
                    <a:pt x="6076543" y="34543"/>
                  </a:lnTo>
                  <a:lnTo>
                    <a:pt x="6046952" y="28955"/>
                  </a:lnTo>
                  <a:lnTo>
                    <a:pt x="6035042" y="29904"/>
                  </a:lnTo>
                  <a:lnTo>
                    <a:pt x="5994715" y="52566"/>
                  </a:lnTo>
                  <a:lnTo>
                    <a:pt x="5973927" y="91820"/>
                  </a:lnTo>
                  <a:lnTo>
                    <a:pt x="5963676" y="150828"/>
                  </a:lnTo>
                  <a:lnTo>
                    <a:pt x="5963005" y="174878"/>
                  </a:lnTo>
                  <a:lnTo>
                    <a:pt x="5963458" y="195861"/>
                  </a:lnTo>
                  <a:lnTo>
                    <a:pt x="5970244" y="250189"/>
                  </a:lnTo>
                  <a:lnTo>
                    <a:pt x="5985567" y="289927"/>
                  </a:lnTo>
                  <a:lnTo>
                    <a:pt x="6019082" y="316023"/>
                  </a:lnTo>
                  <a:lnTo>
                    <a:pt x="6029680" y="317118"/>
                  </a:lnTo>
                  <a:lnTo>
                    <a:pt x="6039844" y="316309"/>
                  </a:lnTo>
                  <a:lnTo>
                    <a:pt x="6069637" y="287305"/>
                  </a:lnTo>
                  <a:lnTo>
                    <a:pt x="6072152" y="244494"/>
                  </a:lnTo>
                  <a:lnTo>
                    <a:pt x="6060287" y="207898"/>
                  </a:lnTo>
                  <a:lnTo>
                    <a:pt x="6057493" y="206247"/>
                  </a:lnTo>
                  <a:lnTo>
                    <a:pt x="6052540" y="204342"/>
                  </a:lnTo>
                  <a:lnTo>
                    <a:pt x="6045428" y="202183"/>
                  </a:lnTo>
                  <a:lnTo>
                    <a:pt x="6045428" y="185800"/>
                  </a:lnTo>
                  <a:lnTo>
                    <a:pt x="6172301" y="185800"/>
                  </a:lnTo>
                  <a:lnTo>
                    <a:pt x="6172301" y="202183"/>
                  </a:lnTo>
                  <a:lnTo>
                    <a:pt x="6164046" y="204723"/>
                  </a:lnTo>
                  <a:lnTo>
                    <a:pt x="6158458" y="207517"/>
                  </a:lnTo>
                  <a:lnTo>
                    <a:pt x="6155537" y="210565"/>
                  </a:lnTo>
                  <a:lnTo>
                    <a:pt x="6152489" y="213740"/>
                  </a:lnTo>
                  <a:lnTo>
                    <a:pt x="6150457" y="217931"/>
                  </a:lnTo>
                  <a:lnTo>
                    <a:pt x="6149441" y="223138"/>
                  </a:lnTo>
                  <a:lnTo>
                    <a:pt x="6148298" y="228345"/>
                  </a:lnTo>
                  <a:lnTo>
                    <a:pt x="6147790" y="235711"/>
                  </a:lnTo>
                  <a:lnTo>
                    <a:pt x="6147790" y="245109"/>
                  </a:lnTo>
                  <a:lnTo>
                    <a:pt x="6147790" y="338454"/>
                  </a:lnTo>
                  <a:lnTo>
                    <a:pt x="6112103" y="345947"/>
                  </a:lnTo>
                  <a:lnTo>
                    <a:pt x="6095339" y="328040"/>
                  </a:lnTo>
                  <a:lnTo>
                    <a:pt x="6080030" y="335968"/>
                  </a:lnTo>
                  <a:lnTo>
                    <a:pt x="6063637" y="341645"/>
                  </a:lnTo>
                  <a:lnTo>
                    <a:pt x="6046172" y="345060"/>
                  </a:lnTo>
                  <a:lnTo>
                    <a:pt x="6027648" y="346201"/>
                  </a:lnTo>
                  <a:lnTo>
                    <a:pt x="5993761" y="343558"/>
                  </a:lnTo>
                  <a:lnTo>
                    <a:pt x="5939798" y="322413"/>
                  </a:lnTo>
                  <a:lnTo>
                    <a:pt x="5904176" y="280050"/>
                  </a:lnTo>
                  <a:lnTo>
                    <a:pt x="5886373" y="216042"/>
                  </a:lnTo>
                  <a:lnTo>
                    <a:pt x="5884138" y="175894"/>
                  </a:lnTo>
                  <a:lnTo>
                    <a:pt x="5884926" y="154064"/>
                  </a:lnTo>
                  <a:lnTo>
                    <a:pt x="5891264" y="114405"/>
                  </a:lnTo>
                  <a:lnTo>
                    <a:pt x="5911888" y="65595"/>
                  </a:lnTo>
                  <a:lnTo>
                    <a:pt x="5943467" y="30995"/>
                  </a:lnTo>
                  <a:lnTo>
                    <a:pt x="5982436" y="9778"/>
                  </a:lnTo>
                  <a:lnTo>
                    <a:pt x="6026906" y="617"/>
                  </a:lnTo>
                  <a:lnTo>
                    <a:pt x="6042761" y="0"/>
                  </a:lnTo>
                  <a:close/>
                </a:path>
                <a:path w="6172834" h="346709">
                  <a:moveTo>
                    <a:pt x="3391128" y="0"/>
                  </a:moveTo>
                  <a:lnTo>
                    <a:pt x="3455993" y="10604"/>
                  </a:lnTo>
                  <a:lnTo>
                    <a:pt x="3502380" y="42544"/>
                  </a:lnTo>
                  <a:lnTo>
                    <a:pt x="3530272" y="95329"/>
                  </a:lnTo>
                  <a:lnTo>
                    <a:pt x="3539591" y="168782"/>
                  </a:lnTo>
                  <a:lnTo>
                    <a:pt x="3538901" y="191381"/>
                  </a:lnTo>
                  <a:lnTo>
                    <a:pt x="3533376" y="231576"/>
                  </a:lnTo>
                  <a:lnTo>
                    <a:pt x="3515191" y="279733"/>
                  </a:lnTo>
                  <a:lnTo>
                    <a:pt x="3486555" y="314342"/>
                  </a:lnTo>
                  <a:lnTo>
                    <a:pt x="3448532" y="336041"/>
                  </a:lnTo>
                  <a:lnTo>
                    <a:pt x="3402258" y="345561"/>
                  </a:lnTo>
                  <a:lnTo>
                    <a:pt x="3385159" y="346201"/>
                  </a:lnTo>
                  <a:lnTo>
                    <a:pt x="3351036" y="343535"/>
                  </a:lnTo>
                  <a:lnTo>
                    <a:pt x="3296362" y="322199"/>
                  </a:lnTo>
                  <a:lnTo>
                    <a:pt x="3259810" y="279550"/>
                  </a:lnTo>
                  <a:lnTo>
                    <a:pt x="3241522" y="215733"/>
                  </a:lnTo>
                  <a:lnTo>
                    <a:pt x="3239236" y="175894"/>
                  </a:lnTo>
                  <a:lnTo>
                    <a:pt x="3240353" y="149082"/>
                  </a:lnTo>
                  <a:lnTo>
                    <a:pt x="3249255" y="101457"/>
                  </a:lnTo>
                  <a:lnTo>
                    <a:pt x="3266902" y="62097"/>
                  </a:lnTo>
                  <a:lnTo>
                    <a:pt x="3292913" y="32049"/>
                  </a:lnTo>
                  <a:lnTo>
                    <a:pt x="3327138" y="11572"/>
                  </a:lnTo>
                  <a:lnTo>
                    <a:pt x="3368147" y="1285"/>
                  </a:lnTo>
                  <a:lnTo>
                    <a:pt x="3391128" y="0"/>
                  </a:lnTo>
                  <a:close/>
                </a:path>
                <a:path w="6172834" h="346709">
                  <a:moveTo>
                    <a:pt x="2716377" y="0"/>
                  </a:moveTo>
                  <a:lnTo>
                    <a:pt x="2758541" y="2285"/>
                  </a:lnTo>
                  <a:lnTo>
                    <a:pt x="2804388" y="10667"/>
                  </a:lnTo>
                  <a:lnTo>
                    <a:pt x="2804388" y="82549"/>
                  </a:lnTo>
                  <a:lnTo>
                    <a:pt x="2770479" y="82549"/>
                  </a:lnTo>
                  <a:lnTo>
                    <a:pt x="2767951" y="73241"/>
                  </a:lnTo>
                  <a:lnTo>
                    <a:pt x="2765113" y="64944"/>
                  </a:lnTo>
                  <a:lnTo>
                    <a:pt x="2740253" y="34416"/>
                  </a:lnTo>
                  <a:lnTo>
                    <a:pt x="2712694" y="28955"/>
                  </a:lnTo>
                  <a:lnTo>
                    <a:pt x="2705834" y="29265"/>
                  </a:lnTo>
                  <a:lnTo>
                    <a:pt x="2669895" y="48640"/>
                  </a:lnTo>
                  <a:lnTo>
                    <a:pt x="2665577" y="55244"/>
                  </a:lnTo>
                  <a:lnTo>
                    <a:pt x="2663418" y="63118"/>
                  </a:lnTo>
                  <a:lnTo>
                    <a:pt x="2663418" y="72389"/>
                  </a:lnTo>
                  <a:lnTo>
                    <a:pt x="2681579" y="112783"/>
                  </a:lnTo>
                  <a:lnTo>
                    <a:pt x="2714089" y="134483"/>
                  </a:lnTo>
                  <a:lnTo>
                    <a:pt x="2725902" y="140715"/>
                  </a:lnTo>
                  <a:lnTo>
                    <a:pt x="2740313" y="148595"/>
                  </a:lnTo>
                  <a:lnTo>
                    <a:pt x="2773781" y="171830"/>
                  </a:lnTo>
                  <a:lnTo>
                    <a:pt x="2799562" y="205104"/>
                  </a:lnTo>
                  <a:lnTo>
                    <a:pt x="2807817" y="246760"/>
                  </a:lnTo>
                  <a:lnTo>
                    <a:pt x="2806936" y="261500"/>
                  </a:lnTo>
                  <a:lnTo>
                    <a:pt x="2793720" y="299719"/>
                  </a:lnTo>
                  <a:lnTo>
                    <a:pt x="2765288" y="327491"/>
                  </a:lnTo>
                  <a:lnTo>
                    <a:pt x="2723537" y="343169"/>
                  </a:lnTo>
                  <a:lnTo>
                    <a:pt x="2690215" y="346201"/>
                  </a:lnTo>
                  <a:lnTo>
                    <a:pt x="2677426" y="346013"/>
                  </a:lnTo>
                  <a:lnTo>
                    <a:pt x="2637510" y="343280"/>
                  </a:lnTo>
                  <a:lnTo>
                    <a:pt x="2598291" y="337601"/>
                  </a:lnTo>
                  <a:lnTo>
                    <a:pt x="2586075" y="335025"/>
                  </a:lnTo>
                  <a:lnTo>
                    <a:pt x="2586075" y="258698"/>
                  </a:lnTo>
                  <a:lnTo>
                    <a:pt x="2619984" y="258698"/>
                  </a:lnTo>
                  <a:lnTo>
                    <a:pt x="2623629" y="272512"/>
                  </a:lnTo>
                  <a:lnTo>
                    <a:pt x="2628287" y="284432"/>
                  </a:lnTo>
                  <a:lnTo>
                    <a:pt x="2658576" y="313499"/>
                  </a:lnTo>
                  <a:lnTo>
                    <a:pt x="2683230" y="317118"/>
                  </a:lnTo>
                  <a:lnTo>
                    <a:pt x="2690374" y="316809"/>
                  </a:lnTo>
                  <a:lnTo>
                    <a:pt x="2728188" y="296290"/>
                  </a:lnTo>
                  <a:lnTo>
                    <a:pt x="2735300" y="268604"/>
                  </a:lnTo>
                  <a:lnTo>
                    <a:pt x="2734943" y="261151"/>
                  </a:lnTo>
                  <a:lnTo>
                    <a:pt x="2717101" y="225665"/>
                  </a:lnTo>
                  <a:lnTo>
                    <a:pt x="2675991" y="199008"/>
                  </a:lnTo>
                  <a:lnTo>
                    <a:pt x="2666587" y="194105"/>
                  </a:lnTo>
                  <a:lnTo>
                    <a:pt x="2657624" y="189118"/>
                  </a:lnTo>
                  <a:lnTo>
                    <a:pt x="2620260" y="162101"/>
                  </a:lnTo>
                  <a:lnTo>
                    <a:pt x="2597378" y="128650"/>
                  </a:lnTo>
                  <a:lnTo>
                    <a:pt x="2591282" y="95122"/>
                  </a:lnTo>
                  <a:lnTo>
                    <a:pt x="2592233" y="80454"/>
                  </a:lnTo>
                  <a:lnTo>
                    <a:pt x="2606395" y="43306"/>
                  </a:lnTo>
                  <a:lnTo>
                    <a:pt x="2636685" y="17214"/>
                  </a:lnTo>
                  <a:lnTo>
                    <a:pt x="2681055" y="2762"/>
                  </a:lnTo>
                  <a:lnTo>
                    <a:pt x="2698163" y="690"/>
                  </a:lnTo>
                  <a:lnTo>
                    <a:pt x="2716377" y="0"/>
                  </a:lnTo>
                  <a:close/>
                </a:path>
                <a:path w="6172834" h="346709">
                  <a:moveTo>
                    <a:pt x="158597" y="0"/>
                  </a:moveTo>
                  <a:lnTo>
                    <a:pt x="185174" y="811"/>
                  </a:lnTo>
                  <a:lnTo>
                    <a:pt x="210619" y="3254"/>
                  </a:lnTo>
                  <a:lnTo>
                    <a:pt x="234946" y="7340"/>
                  </a:lnTo>
                  <a:lnTo>
                    <a:pt x="258165" y="13080"/>
                  </a:lnTo>
                  <a:lnTo>
                    <a:pt x="258165" y="83438"/>
                  </a:lnTo>
                  <a:lnTo>
                    <a:pt x="224256" y="83438"/>
                  </a:lnTo>
                  <a:lnTo>
                    <a:pt x="221303" y="73652"/>
                  </a:lnTo>
                  <a:lnTo>
                    <a:pt x="218160" y="65055"/>
                  </a:lnTo>
                  <a:lnTo>
                    <a:pt x="192379" y="34543"/>
                  </a:lnTo>
                  <a:lnTo>
                    <a:pt x="162788" y="28955"/>
                  </a:lnTo>
                  <a:lnTo>
                    <a:pt x="150890" y="29904"/>
                  </a:lnTo>
                  <a:lnTo>
                    <a:pt x="110520" y="52566"/>
                  </a:lnTo>
                  <a:lnTo>
                    <a:pt x="89700" y="91820"/>
                  </a:lnTo>
                  <a:lnTo>
                    <a:pt x="79484" y="150828"/>
                  </a:lnTo>
                  <a:lnTo>
                    <a:pt x="78803" y="174878"/>
                  </a:lnTo>
                  <a:lnTo>
                    <a:pt x="79260" y="195861"/>
                  </a:lnTo>
                  <a:lnTo>
                    <a:pt x="86118" y="250189"/>
                  </a:lnTo>
                  <a:lnTo>
                    <a:pt x="101402" y="289927"/>
                  </a:lnTo>
                  <a:lnTo>
                    <a:pt x="134878" y="316023"/>
                  </a:lnTo>
                  <a:lnTo>
                    <a:pt x="145465" y="317118"/>
                  </a:lnTo>
                  <a:lnTo>
                    <a:pt x="155659" y="316309"/>
                  </a:lnTo>
                  <a:lnTo>
                    <a:pt x="185473" y="287305"/>
                  </a:lnTo>
                  <a:lnTo>
                    <a:pt x="187988" y="244494"/>
                  </a:lnTo>
                  <a:lnTo>
                    <a:pt x="176250" y="207898"/>
                  </a:lnTo>
                  <a:lnTo>
                    <a:pt x="161264" y="202183"/>
                  </a:lnTo>
                  <a:lnTo>
                    <a:pt x="161264" y="185800"/>
                  </a:lnTo>
                  <a:lnTo>
                    <a:pt x="288137" y="185800"/>
                  </a:lnTo>
                  <a:lnTo>
                    <a:pt x="288137" y="202183"/>
                  </a:lnTo>
                  <a:lnTo>
                    <a:pt x="279882" y="204723"/>
                  </a:lnTo>
                  <a:lnTo>
                    <a:pt x="274294" y="207517"/>
                  </a:lnTo>
                  <a:lnTo>
                    <a:pt x="271373" y="210565"/>
                  </a:lnTo>
                  <a:lnTo>
                    <a:pt x="268325" y="213740"/>
                  </a:lnTo>
                  <a:lnTo>
                    <a:pt x="266293" y="217931"/>
                  </a:lnTo>
                  <a:lnTo>
                    <a:pt x="265277" y="223138"/>
                  </a:lnTo>
                  <a:lnTo>
                    <a:pt x="264134" y="228345"/>
                  </a:lnTo>
                  <a:lnTo>
                    <a:pt x="263626" y="235711"/>
                  </a:lnTo>
                  <a:lnTo>
                    <a:pt x="263626" y="245109"/>
                  </a:lnTo>
                  <a:lnTo>
                    <a:pt x="263626" y="338454"/>
                  </a:lnTo>
                  <a:lnTo>
                    <a:pt x="227939" y="345947"/>
                  </a:lnTo>
                  <a:lnTo>
                    <a:pt x="211175" y="328040"/>
                  </a:lnTo>
                  <a:lnTo>
                    <a:pt x="195865" y="335968"/>
                  </a:lnTo>
                  <a:lnTo>
                    <a:pt x="179471" y="341645"/>
                  </a:lnTo>
                  <a:lnTo>
                    <a:pt x="162003" y="345060"/>
                  </a:lnTo>
                  <a:lnTo>
                    <a:pt x="143471" y="346201"/>
                  </a:lnTo>
                  <a:lnTo>
                    <a:pt x="109596" y="343558"/>
                  </a:lnTo>
                  <a:lnTo>
                    <a:pt x="55641" y="322413"/>
                  </a:lnTo>
                  <a:lnTo>
                    <a:pt x="20006" y="280050"/>
                  </a:lnTo>
                  <a:lnTo>
                    <a:pt x="2223" y="216042"/>
                  </a:lnTo>
                  <a:lnTo>
                    <a:pt x="0" y="175894"/>
                  </a:lnTo>
                  <a:lnTo>
                    <a:pt x="790" y="154064"/>
                  </a:lnTo>
                  <a:lnTo>
                    <a:pt x="7109" y="114405"/>
                  </a:lnTo>
                  <a:lnTo>
                    <a:pt x="27725" y="65595"/>
                  </a:lnTo>
                  <a:lnTo>
                    <a:pt x="59269" y="30995"/>
                  </a:lnTo>
                  <a:lnTo>
                    <a:pt x="98259" y="9778"/>
                  </a:lnTo>
                  <a:lnTo>
                    <a:pt x="142745" y="617"/>
                  </a:lnTo>
                  <a:lnTo>
                    <a:pt x="15859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53719" y="896874"/>
            <a:ext cx="6680834" cy="578485"/>
            <a:chOff x="853719" y="896874"/>
            <a:chExt cx="6680834" cy="57848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3825" y="1257604"/>
              <a:ext cx="6680444" cy="21732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8291" y="901446"/>
              <a:ext cx="6671157" cy="46126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599311" y="946785"/>
              <a:ext cx="3102610" cy="280035"/>
            </a:xfrm>
            <a:custGeom>
              <a:avLst/>
              <a:gdLst/>
              <a:ahLst/>
              <a:cxnLst/>
              <a:rect l="l" t="t" r="r" b="b"/>
              <a:pathLst>
                <a:path w="3102610" h="280034">
                  <a:moveTo>
                    <a:pt x="49530" y="35940"/>
                  </a:moveTo>
                  <a:lnTo>
                    <a:pt x="0" y="175513"/>
                  </a:lnTo>
                  <a:lnTo>
                    <a:pt x="89153" y="175513"/>
                  </a:lnTo>
                  <a:lnTo>
                    <a:pt x="49530" y="35940"/>
                  </a:lnTo>
                  <a:close/>
                </a:path>
                <a:path w="3102610" h="280034">
                  <a:moveTo>
                    <a:pt x="2999104" y="0"/>
                  </a:moveTo>
                  <a:lnTo>
                    <a:pt x="2988817" y="0"/>
                  </a:lnTo>
                  <a:lnTo>
                    <a:pt x="2981452" y="253"/>
                  </a:lnTo>
                  <a:lnTo>
                    <a:pt x="2977006" y="507"/>
                  </a:lnTo>
                  <a:lnTo>
                    <a:pt x="2977006" y="279273"/>
                  </a:lnTo>
                  <a:lnTo>
                    <a:pt x="2980054" y="279780"/>
                  </a:lnTo>
                  <a:lnTo>
                    <a:pt x="2987548" y="280035"/>
                  </a:lnTo>
                  <a:lnTo>
                    <a:pt x="2999613" y="280035"/>
                  </a:lnTo>
                  <a:lnTo>
                    <a:pt x="3045460" y="272161"/>
                  </a:lnTo>
                  <a:lnTo>
                    <a:pt x="3076531" y="246584"/>
                  </a:lnTo>
                  <a:lnTo>
                    <a:pt x="3093212" y="211454"/>
                  </a:lnTo>
                  <a:lnTo>
                    <a:pt x="3101659" y="159430"/>
                  </a:lnTo>
                  <a:lnTo>
                    <a:pt x="3102229" y="138811"/>
                  </a:lnTo>
                  <a:lnTo>
                    <a:pt x="3101423" y="116284"/>
                  </a:lnTo>
                  <a:lnTo>
                    <a:pt x="3095049" y="77231"/>
                  </a:lnTo>
                  <a:lnTo>
                    <a:pt x="3074320" y="33639"/>
                  </a:lnTo>
                  <a:lnTo>
                    <a:pt x="3041967" y="8358"/>
                  </a:lnTo>
                  <a:lnTo>
                    <a:pt x="299910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43857" y="942213"/>
              <a:ext cx="100076" cy="14744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58291" y="901446"/>
              <a:ext cx="6671309" cy="461645"/>
            </a:xfrm>
            <a:custGeom>
              <a:avLst/>
              <a:gdLst/>
              <a:ahLst/>
              <a:cxnLst/>
              <a:rect l="l" t="t" r="r" b="b"/>
              <a:pathLst>
                <a:path w="6671309" h="461644">
                  <a:moveTo>
                    <a:pt x="2024100" y="45338"/>
                  </a:moveTo>
                  <a:lnTo>
                    <a:pt x="2013813" y="45338"/>
                  </a:lnTo>
                  <a:lnTo>
                    <a:pt x="2006447" y="45592"/>
                  </a:lnTo>
                  <a:lnTo>
                    <a:pt x="2002002" y="45846"/>
                  </a:lnTo>
                  <a:lnTo>
                    <a:pt x="2002002" y="324612"/>
                  </a:lnTo>
                  <a:lnTo>
                    <a:pt x="2005050" y="325119"/>
                  </a:lnTo>
                  <a:lnTo>
                    <a:pt x="2012543" y="325374"/>
                  </a:lnTo>
                  <a:lnTo>
                    <a:pt x="2024608" y="325374"/>
                  </a:lnTo>
                  <a:lnTo>
                    <a:pt x="2070455" y="317500"/>
                  </a:lnTo>
                  <a:lnTo>
                    <a:pt x="2101526" y="291923"/>
                  </a:lnTo>
                  <a:lnTo>
                    <a:pt x="2118207" y="256793"/>
                  </a:lnTo>
                  <a:lnTo>
                    <a:pt x="2126655" y="204769"/>
                  </a:lnTo>
                  <a:lnTo>
                    <a:pt x="2127224" y="184150"/>
                  </a:lnTo>
                  <a:lnTo>
                    <a:pt x="2126418" y="161623"/>
                  </a:lnTo>
                  <a:lnTo>
                    <a:pt x="2120045" y="122570"/>
                  </a:lnTo>
                  <a:lnTo>
                    <a:pt x="2099316" y="78978"/>
                  </a:lnTo>
                  <a:lnTo>
                    <a:pt x="2066963" y="53697"/>
                  </a:lnTo>
                  <a:lnTo>
                    <a:pt x="2024100" y="45338"/>
                  </a:lnTo>
                  <a:close/>
                </a:path>
                <a:path w="6671309" h="461644">
                  <a:moveTo>
                    <a:pt x="5528665" y="41401"/>
                  </a:moveTo>
                  <a:lnTo>
                    <a:pt x="5485106" y="60690"/>
                  </a:lnTo>
                  <a:lnTo>
                    <a:pt x="5467550" y="95244"/>
                  </a:lnTo>
                  <a:lnTo>
                    <a:pt x="5458875" y="148254"/>
                  </a:lnTo>
                  <a:lnTo>
                    <a:pt x="5457799" y="181737"/>
                  </a:lnTo>
                  <a:lnTo>
                    <a:pt x="5458918" y="216713"/>
                  </a:lnTo>
                  <a:lnTo>
                    <a:pt x="5467872" y="272426"/>
                  </a:lnTo>
                  <a:lnTo>
                    <a:pt x="5485850" y="309098"/>
                  </a:lnTo>
                  <a:lnTo>
                    <a:pt x="5530570" y="329564"/>
                  </a:lnTo>
                  <a:lnTo>
                    <a:pt x="5539758" y="328922"/>
                  </a:lnTo>
                  <a:lnTo>
                    <a:pt x="5575179" y="306974"/>
                  </a:lnTo>
                  <a:lnTo>
                    <a:pt x="5591848" y="270398"/>
                  </a:lnTo>
                  <a:lnTo>
                    <a:pt x="5599293" y="220329"/>
                  </a:lnTo>
                  <a:lnTo>
                    <a:pt x="5600166" y="191388"/>
                  </a:lnTo>
                  <a:lnTo>
                    <a:pt x="5599688" y="167719"/>
                  </a:lnTo>
                  <a:lnTo>
                    <a:pt x="5595826" y="126380"/>
                  </a:lnTo>
                  <a:lnTo>
                    <a:pt x="5582624" y="79470"/>
                  </a:lnTo>
                  <a:lnTo>
                    <a:pt x="5550938" y="45672"/>
                  </a:lnTo>
                  <a:lnTo>
                    <a:pt x="5528665" y="41401"/>
                  </a:lnTo>
                  <a:close/>
                </a:path>
                <a:path w="6671309" h="461644">
                  <a:moveTo>
                    <a:pt x="4237837" y="41401"/>
                  </a:moveTo>
                  <a:lnTo>
                    <a:pt x="4194278" y="60690"/>
                  </a:lnTo>
                  <a:lnTo>
                    <a:pt x="4176722" y="95244"/>
                  </a:lnTo>
                  <a:lnTo>
                    <a:pt x="4168047" y="148254"/>
                  </a:lnTo>
                  <a:lnTo>
                    <a:pt x="4166971" y="181737"/>
                  </a:lnTo>
                  <a:lnTo>
                    <a:pt x="4168090" y="216713"/>
                  </a:lnTo>
                  <a:lnTo>
                    <a:pt x="4177044" y="272426"/>
                  </a:lnTo>
                  <a:lnTo>
                    <a:pt x="4195022" y="309098"/>
                  </a:lnTo>
                  <a:lnTo>
                    <a:pt x="4239742" y="329564"/>
                  </a:lnTo>
                  <a:lnTo>
                    <a:pt x="4248930" y="328922"/>
                  </a:lnTo>
                  <a:lnTo>
                    <a:pt x="4284351" y="306974"/>
                  </a:lnTo>
                  <a:lnTo>
                    <a:pt x="4301020" y="270398"/>
                  </a:lnTo>
                  <a:lnTo>
                    <a:pt x="4308465" y="220329"/>
                  </a:lnTo>
                  <a:lnTo>
                    <a:pt x="4309338" y="191388"/>
                  </a:lnTo>
                  <a:lnTo>
                    <a:pt x="4308860" y="167719"/>
                  </a:lnTo>
                  <a:lnTo>
                    <a:pt x="4304998" y="126380"/>
                  </a:lnTo>
                  <a:lnTo>
                    <a:pt x="4291796" y="79470"/>
                  </a:lnTo>
                  <a:lnTo>
                    <a:pt x="4260110" y="45672"/>
                  </a:lnTo>
                  <a:lnTo>
                    <a:pt x="4237837" y="41401"/>
                  </a:lnTo>
                  <a:close/>
                </a:path>
                <a:path w="6671309" h="461644">
                  <a:moveTo>
                    <a:pt x="478129" y="41401"/>
                  </a:moveTo>
                  <a:lnTo>
                    <a:pt x="434570" y="60690"/>
                  </a:lnTo>
                  <a:lnTo>
                    <a:pt x="417004" y="95244"/>
                  </a:lnTo>
                  <a:lnTo>
                    <a:pt x="408285" y="148254"/>
                  </a:lnTo>
                  <a:lnTo>
                    <a:pt x="407200" y="181737"/>
                  </a:lnTo>
                  <a:lnTo>
                    <a:pt x="408329" y="216713"/>
                  </a:lnTo>
                  <a:lnTo>
                    <a:pt x="417326" y="272426"/>
                  </a:lnTo>
                  <a:lnTo>
                    <a:pt x="435314" y="309098"/>
                  </a:lnTo>
                  <a:lnTo>
                    <a:pt x="480034" y="329564"/>
                  </a:lnTo>
                  <a:lnTo>
                    <a:pt x="489222" y="328922"/>
                  </a:lnTo>
                  <a:lnTo>
                    <a:pt x="524643" y="306974"/>
                  </a:lnTo>
                  <a:lnTo>
                    <a:pt x="541312" y="270398"/>
                  </a:lnTo>
                  <a:lnTo>
                    <a:pt x="548757" y="220329"/>
                  </a:lnTo>
                  <a:lnTo>
                    <a:pt x="549630" y="191388"/>
                  </a:lnTo>
                  <a:lnTo>
                    <a:pt x="549152" y="167719"/>
                  </a:lnTo>
                  <a:lnTo>
                    <a:pt x="545290" y="126380"/>
                  </a:lnTo>
                  <a:lnTo>
                    <a:pt x="532088" y="79470"/>
                  </a:lnTo>
                  <a:lnTo>
                    <a:pt x="500402" y="45672"/>
                  </a:lnTo>
                  <a:lnTo>
                    <a:pt x="478129" y="41401"/>
                  </a:lnTo>
                  <a:close/>
                </a:path>
                <a:path w="6671309" h="461644">
                  <a:moveTo>
                    <a:pt x="6159855" y="16382"/>
                  </a:moveTo>
                  <a:lnTo>
                    <a:pt x="6405600" y="16382"/>
                  </a:lnTo>
                  <a:lnTo>
                    <a:pt x="6405600" y="95250"/>
                  </a:lnTo>
                  <a:lnTo>
                    <a:pt x="6371691" y="95250"/>
                  </a:lnTo>
                  <a:lnTo>
                    <a:pt x="6367742" y="84393"/>
                  </a:lnTo>
                  <a:lnTo>
                    <a:pt x="6364103" y="75453"/>
                  </a:lnTo>
                  <a:lnTo>
                    <a:pt x="6333480" y="46561"/>
                  </a:lnTo>
                  <a:lnTo>
                    <a:pt x="6317208" y="45338"/>
                  </a:lnTo>
                  <a:lnTo>
                    <a:pt x="6263106" y="45338"/>
                  </a:lnTo>
                  <a:lnTo>
                    <a:pt x="6263106" y="164337"/>
                  </a:lnTo>
                  <a:lnTo>
                    <a:pt x="6295872" y="164337"/>
                  </a:lnTo>
                  <a:lnTo>
                    <a:pt x="6303111" y="164337"/>
                  </a:lnTo>
                  <a:lnTo>
                    <a:pt x="6323177" y="151002"/>
                  </a:lnTo>
                  <a:lnTo>
                    <a:pt x="6325971" y="146176"/>
                  </a:lnTo>
                  <a:lnTo>
                    <a:pt x="6328511" y="138683"/>
                  </a:lnTo>
                  <a:lnTo>
                    <a:pt x="6331051" y="128650"/>
                  </a:lnTo>
                  <a:lnTo>
                    <a:pt x="6358991" y="128650"/>
                  </a:lnTo>
                  <a:lnTo>
                    <a:pt x="6358991" y="229234"/>
                  </a:lnTo>
                  <a:lnTo>
                    <a:pt x="6331051" y="229234"/>
                  </a:lnTo>
                  <a:lnTo>
                    <a:pt x="6328765" y="219709"/>
                  </a:lnTo>
                  <a:lnTo>
                    <a:pt x="6326098" y="212343"/>
                  </a:lnTo>
                  <a:lnTo>
                    <a:pt x="6323304" y="207390"/>
                  </a:lnTo>
                  <a:lnTo>
                    <a:pt x="6320510" y="202311"/>
                  </a:lnTo>
                  <a:lnTo>
                    <a:pt x="6317208" y="198754"/>
                  </a:lnTo>
                  <a:lnTo>
                    <a:pt x="6313271" y="196595"/>
                  </a:lnTo>
                  <a:lnTo>
                    <a:pt x="6309461" y="194437"/>
                  </a:lnTo>
                  <a:lnTo>
                    <a:pt x="6303619" y="193293"/>
                  </a:lnTo>
                  <a:lnTo>
                    <a:pt x="6295872" y="193293"/>
                  </a:lnTo>
                  <a:lnTo>
                    <a:pt x="6263106" y="193293"/>
                  </a:lnTo>
                  <a:lnTo>
                    <a:pt x="6263106" y="325627"/>
                  </a:lnTo>
                  <a:lnTo>
                    <a:pt x="6316954" y="325627"/>
                  </a:lnTo>
                  <a:lnTo>
                    <a:pt x="6322669" y="325627"/>
                  </a:lnTo>
                  <a:lnTo>
                    <a:pt x="6327622" y="325246"/>
                  </a:lnTo>
                  <a:lnTo>
                    <a:pt x="6331559" y="324484"/>
                  </a:lnTo>
                  <a:lnTo>
                    <a:pt x="6335496" y="323850"/>
                  </a:lnTo>
                  <a:lnTo>
                    <a:pt x="6339052" y="322452"/>
                  </a:lnTo>
                  <a:lnTo>
                    <a:pt x="6358864" y="303149"/>
                  </a:lnTo>
                  <a:lnTo>
                    <a:pt x="6361150" y="299465"/>
                  </a:lnTo>
                  <a:lnTo>
                    <a:pt x="6374104" y="264159"/>
                  </a:lnTo>
                  <a:lnTo>
                    <a:pt x="6408140" y="264159"/>
                  </a:lnTo>
                  <a:lnTo>
                    <a:pt x="6403441" y="354711"/>
                  </a:lnTo>
                  <a:lnTo>
                    <a:pt x="6159855" y="354711"/>
                  </a:lnTo>
                  <a:lnTo>
                    <a:pt x="6159855" y="338327"/>
                  </a:lnTo>
                  <a:lnTo>
                    <a:pt x="6165951" y="336676"/>
                  </a:lnTo>
                  <a:lnTo>
                    <a:pt x="6170777" y="334899"/>
                  </a:lnTo>
                  <a:lnTo>
                    <a:pt x="6174333" y="332993"/>
                  </a:lnTo>
                  <a:lnTo>
                    <a:pt x="6177889" y="331088"/>
                  </a:lnTo>
                  <a:lnTo>
                    <a:pt x="6180429" y="328421"/>
                  </a:lnTo>
                  <a:lnTo>
                    <a:pt x="6182207" y="324992"/>
                  </a:lnTo>
                  <a:lnTo>
                    <a:pt x="6183985" y="321690"/>
                  </a:lnTo>
                  <a:lnTo>
                    <a:pt x="6185128" y="317373"/>
                  </a:lnTo>
                  <a:lnTo>
                    <a:pt x="6185509" y="312165"/>
                  </a:lnTo>
                  <a:lnTo>
                    <a:pt x="6186017" y="306958"/>
                  </a:lnTo>
                  <a:lnTo>
                    <a:pt x="6186271" y="300354"/>
                  </a:lnTo>
                  <a:lnTo>
                    <a:pt x="6186271" y="292480"/>
                  </a:lnTo>
                  <a:lnTo>
                    <a:pt x="6186271" y="78866"/>
                  </a:lnTo>
                  <a:lnTo>
                    <a:pt x="6186271" y="71119"/>
                  </a:lnTo>
                  <a:lnTo>
                    <a:pt x="6186144" y="64515"/>
                  </a:lnTo>
                  <a:lnTo>
                    <a:pt x="6185636" y="59308"/>
                  </a:lnTo>
                  <a:lnTo>
                    <a:pt x="6185255" y="53975"/>
                  </a:lnTo>
                  <a:lnTo>
                    <a:pt x="6184239" y="49656"/>
                  </a:lnTo>
                  <a:lnTo>
                    <a:pt x="6182461" y="46354"/>
                  </a:lnTo>
                  <a:lnTo>
                    <a:pt x="6180683" y="43052"/>
                  </a:lnTo>
                  <a:lnTo>
                    <a:pt x="6178143" y="40386"/>
                  </a:lnTo>
                  <a:lnTo>
                    <a:pt x="6174587" y="38353"/>
                  </a:lnTo>
                  <a:lnTo>
                    <a:pt x="6171031" y="36321"/>
                  </a:lnTo>
                  <a:lnTo>
                    <a:pt x="6166078" y="34416"/>
                  </a:lnTo>
                  <a:lnTo>
                    <a:pt x="6159855" y="32765"/>
                  </a:lnTo>
                  <a:lnTo>
                    <a:pt x="6159855" y="16382"/>
                  </a:lnTo>
                  <a:close/>
                </a:path>
                <a:path w="6671309" h="461644">
                  <a:moveTo>
                    <a:pt x="5729325" y="16382"/>
                  </a:moveTo>
                  <a:lnTo>
                    <a:pt x="5852388" y="16382"/>
                  </a:lnTo>
                  <a:lnTo>
                    <a:pt x="5921095" y="219837"/>
                  </a:lnTo>
                  <a:lnTo>
                    <a:pt x="5995390" y="16382"/>
                  </a:lnTo>
                  <a:lnTo>
                    <a:pt x="6111595" y="16382"/>
                  </a:lnTo>
                  <a:lnTo>
                    <a:pt x="6111595" y="32765"/>
                  </a:lnTo>
                  <a:lnTo>
                    <a:pt x="6102832" y="35178"/>
                  </a:lnTo>
                  <a:lnTo>
                    <a:pt x="6096990" y="37973"/>
                  </a:lnTo>
                  <a:lnTo>
                    <a:pt x="6085433" y="78358"/>
                  </a:lnTo>
                  <a:lnTo>
                    <a:pt x="6085433" y="292734"/>
                  </a:lnTo>
                  <a:lnTo>
                    <a:pt x="6085433" y="302767"/>
                  </a:lnTo>
                  <a:lnTo>
                    <a:pt x="6092926" y="329945"/>
                  </a:lnTo>
                  <a:lnTo>
                    <a:pt x="6095974" y="332993"/>
                  </a:lnTo>
                  <a:lnTo>
                    <a:pt x="6102197" y="335788"/>
                  </a:lnTo>
                  <a:lnTo>
                    <a:pt x="6111595" y="338327"/>
                  </a:lnTo>
                  <a:lnTo>
                    <a:pt x="6111595" y="354711"/>
                  </a:lnTo>
                  <a:lnTo>
                    <a:pt x="5984468" y="354711"/>
                  </a:lnTo>
                  <a:lnTo>
                    <a:pt x="5984468" y="338327"/>
                  </a:lnTo>
                  <a:lnTo>
                    <a:pt x="5991834" y="336295"/>
                  </a:lnTo>
                  <a:lnTo>
                    <a:pt x="5996787" y="334517"/>
                  </a:lnTo>
                  <a:lnTo>
                    <a:pt x="5999581" y="333120"/>
                  </a:lnTo>
                  <a:lnTo>
                    <a:pt x="6002502" y="331596"/>
                  </a:lnTo>
                  <a:lnTo>
                    <a:pt x="6004661" y="329691"/>
                  </a:lnTo>
                  <a:lnTo>
                    <a:pt x="6006185" y="327278"/>
                  </a:lnTo>
                  <a:lnTo>
                    <a:pt x="6007709" y="324865"/>
                  </a:lnTo>
                  <a:lnTo>
                    <a:pt x="6008979" y="321182"/>
                  </a:lnTo>
                  <a:lnTo>
                    <a:pt x="6009614" y="316356"/>
                  </a:lnTo>
                  <a:lnTo>
                    <a:pt x="6010376" y="311530"/>
                  </a:lnTo>
                  <a:lnTo>
                    <a:pt x="6010757" y="303402"/>
                  </a:lnTo>
                  <a:lnTo>
                    <a:pt x="6010757" y="292226"/>
                  </a:lnTo>
                  <a:lnTo>
                    <a:pt x="6010757" y="170814"/>
                  </a:lnTo>
                  <a:lnTo>
                    <a:pt x="6011519" y="123443"/>
                  </a:lnTo>
                  <a:lnTo>
                    <a:pt x="6013043" y="84836"/>
                  </a:lnTo>
                  <a:lnTo>
                    <a:pt x="6007836" y="84836"/>
                  </a:lnTo>
                  <a:lnTo>
                    <a:pt x="6005804" y="91439"/>
                  </a:lnTo>
                  <a:lnTo>
                    <a:pt x="6003772" y="97916"/>
                  </a:lnTo>
                  <a:lnTo>
                    <a:pt x="6001486" y="104266"/>
                  </a:lnTo>
                  <a:lnTo>
                    <a:pt x="5999488" y="109960"/>
                  </a:lnTo>
                  <a:lnTo>
                    <a:pt x="5996739" y="117522"/>
                  </a:lnTo>
                  <a:lnTo>
                    <a:pt x="5993253" y="126966"/>
                  </a:lnTo>
                  <a:lnTo>
                    <a:pt x="5989040" y="138302"/>
                  </a:lnTo>
                  <a:lnTo>
                    <a:pt x="5922619" y="317245"/>
                  </a:lnTo>
                  <a:lnTo>
                    <a:pt x="5878931" y="317245"/>
                  </a:lnTo>
                  <a:lnTo>
                    <a:pt x="5809081" y="116204"/>
                  </a:lnTo>
                  <a:lnTo>
                    <a:pt x="5806053" y="107727"/>
                  </a:lnTo>
                  <a:lnTo>
                    <a:pt x="5803239" y="99250"/>
                  </a:lnTo>
                  <a:lnTo>
                    <a:pt x="5800616" y="90773"/>
                  </a:lnTo>
                  <a:lnTo>
                    <a:pt x="5798159" y="82295"/>
                  </a:lnTo>
                  <a:lnTo>
                    <a:pt x="5793714" y="82295"/>
                  </a:lnTo>
                  <a:lnTo>
                    <a:pt x="5794807" y="103683"/>
                  </a:lnTo>
                  <a:lnTo>
                    <a:pt x="5795603" y="126904"/>
                  </a:lnTo>
                  <a:lnTo>
                    <a:pt x="5796089" y="151983"/>
                  </a:lnTo>
                  <a:lnTo>
                    <a:pt x="5796254" y="178942"/>
                  </a:lnTo>
                  <a:lnTo>
                    <a:pt x="5796254" y="292988"/>
                  </a:lnTo>
                  <a:lnTo>
                    <a:pt x="5796351" y="301442"/>
                  </a:lnTo>
                  <a:lnTo>
                    <a:pt x="5804890" y="330326"/>
                  </a:lnTo>
                  <a:lnTo>
                    <a:pt x="5808319" y="333501"/>
                  </a:lnTo>
                  <a:lnTo>
                    <a:pt x="5814415" y="336168"/>
                  </a:lnTo>
                  <a:lnTo>
                    <a:pt x="5822924" y="338327"/>
                  </a:lnTo>
                  <a:lnTo>
                    <a:pt x="5822924" y="354711"/>
                  </a:lnTo>
                  <a:lnTo>
                    <a:pt x="5729325" y="354711"/>
                  </a:lnTo>
                  <a:lnTo>
                    <a:pt x="5729325" y="338327"/>
                  </a:lnTo>
                  <a:lnTo>
                    <a:pt x="5735421" y="336676"/>
                  </a:lnTo>
                  <a:lnTo>
                    <a:pt x="5740247" y="334771"/>
                  </a:lnTo>
                  <a:lnTo>
                    <a:pt x="5743803" y="332866"/>
                  </a:lnTo>
                  <a:lnTo>
                    <a:pt x="5747359" y="330834"/>
                  </a:lnTo>
                  <a:lnTo>
                    <a:pt x="5750026" y="328167"/>
                  </a:lnTo>
                  <a:lnTo>
                    <a:pt x="5751804" y="324865"/>
                  </a:lnTo>
                  <a:lnTo>
                    <a:pt x="5753709" y="321563"/>
                  </a:lnTo>
                  <a:lnTo>
                    <a:pt x="5754725" y="317373"/>
                  </a:lnTo>
                  <a:lnTo>
                    <a:pt x="5755233" y="312292"/>
                  </a:lnTo>
                  <a:lnTo>
                    <a:pt x="5755614" y="307213"/>
                  </a:lnTo>
                  <a:lnTo>
                    <a:pt x="5755741" y="300608"/>
                  </a:lnTo>
                  <a:lnTo>
                    <a:pt x="5755741" y="292734"/>
                  </a:lnTo>
                  <a:lnTo>
                    <a:pt x="5755741" y="78358"/>
                  </a:lnTo>
                  <a:lnTo>
                    <a:pt x="5744692" y="38226"/>
                  </a:lnTo>
                  <a:lnTo>
                    <a:pt x="5729325" y="32765"/>
                  </a:lnTo>
                  <a:lnTo>
                    <a:pt x="5729325" y="16382"/>
                  </a:lnTo>
                  <a:close/>
                </a:path>
                <a:path w="6671309" h="461644">
                  <a:moveTo>
                    <a:pt x="4774666" y="16382"/>
                  </a:moveTo>
                  <a:lnTo>
                    <a:pt x="5066385" y="16382"/>
                  </a:lnTo>
                  <a:lnTo>
                    <a:pt x="5066385" y="103377"/>
                  </a:lnTo>
                  <a:lnTo>
                    <a:pt x="5032349" y="103377"/>
                  </a:lnTo>
                  <a:lnTo>
                    <a:pt x="5030162" y="95543"/>
                  </a:lnTo>
                  <a:lnTo>
                    <a:pt x="5028190" y="88804"/>
                  </a:lnTo>
                  <a:lnTo>
                    <a:pt x="5011775" y="55752"/>
                  </a:lnTo>
                  <a:lnTo>
                    <a:pt x="5009362" y="53339"/>
                  </a:lnTo>
                  <a:lnTo>
                    <a:pt x="5006695" y="51307"/>
                  </a:lnTo>
                  <a:lnTo>
                    <a:pt x="5003901" y="49911"/>
                  </a:lnTo>
                  <a:lnTo>
                    <a:pt x="5001107" y="48387"/>
                  </a:lnTo>
                  <a:lnTo>
                    <a:pt x="4997551" y="47243"/>
                  </a:lnTo>
                  <a:lnTo>
                    <a:pt x="4993360" y="46481"/>
                  </a:lnTo>
                  <a:lnTo>
                    <a:pt x="4989169" y="45719"/>
                  </a:lnTo>
                  <a:lnTo>
                    <a:pt x="4983708" y="45338"/>
                  </a:lnTo>
                  <a:lnTo>
                    <a:pt x="4976850" y="45338"/>
                  </a:lnTo>
                  <a:lnTo>
                    <a:pt x="4959070" y="45338"/>
                  </a:lnTo>
                  <a:lnTo>
                    <a:pt x="4959070" y="292480"/>
                  </a:lnTo>
                  <a:lnTo>
                    <a:pt x="4959070" y="301243"/>
                  </a:lnTo>
                  <a:lnTo>
                    <a:pt x="4959324" y="307848"/>
                  </a:lnTo>
                  <a:lnTo>
                    <a:pt x="4959832" y="312419"/>
                  </a:lnTo>
                  <a:lnTo>
                    <a:pt x="4960213" y="316991"/>
                  </a:lnTo>
                  <a:lnTo>
                    <a:pt x="4961229" y="320675"/>
                  </a:lnTo>
                  <a:lnTo>
                    <a:pt x="4962499" y="323468"/>
                  </a:lnTo>
                  <a:lnTo>
                    <a:pt x="4963769" y="326263"/>
                  </a:lnTo>
                  <a:lnTo>
                    <a:pt x="4965420" y="328549"/>
                  </a:lnTo>
                  <a:lnTo>
                    <a:pt x="4967325" y="330200"/>
                  </a:lnTo>
                  <a:lnTo>
                    <a:pt x="4969230" y="331977"/>
                  </a:lnTo>
                  <a:lnTo>
                    <a:pt x="4989042" y="338327"/>
                  </a:lnTo>
                  <a:lnTo>
                    <a:pt x="4989042" y="354711"/>
                  </a:lnTo>
                  <a:lnTo>
                    <a:pt x="4852263" y="354711"/>
                  </a:lnTo>
                  <a:lnTo>
                    <a:pt x="4852263" y="338327"/>
                  </a:lnTo>
                  <a:lnTo>
                    <a:pt x="4859121" y="337184"/>
                  </a:lnTo>
                  <a:lnTo>
                    <a:pt x="4864709" y="335661"/>
                  </a:lnTo>
                  <a:lnTo>
                    <a:pt x="4868646" y="333755"/>
                  </a:lnTo>
                  <a:lnTo>
                    <a:pt x="4872710" y="331850"/>
                  </a:lnTo>
                  <a:lnTo>
                    <a:pt x="4875758" y="329183"/>
                  </a:lnTo>
                  <a:lnTo>
                    <a:pt x="4877790" y="325627"/>
                  </a:lnTo>
                  <a:lnTo>
                    <a:pt x="4879695" y="322199"/>
                  </a:lnTo>
                  <a:lnTo>
                    <a:pt x="4880965" y="317753"/>
                  </a:lnTo>
                  <a:lnTo>
                    <a:pt x="4881473" y="312419"/>
                  </a:lnTo>
                  <a:lnTo>
                    <a:pt x="4881981" y="307086"/>
                  </a:lnTo>
                  <a:lnTo>
                    <a:pt x="4882235" y="300354"/>
                  </a:lnTo>
                  <a:lnTo>
                    <a:pt x="4882235" y="292480"/>
                  </a:lnTo>
                  <a:lnTo>
                    <a:pt x="4882235" y="45338"/>
                  </a:lnTo>
                  <a:lnTo>
                    <a:pt x="4862169" y="45338"/>
                  </a:lnTo>
                  <a:lnTo>
                    <a:pt x="4852263" y="45338"/>
                  </a:lnTo>
                  <a:lnTo>
                    <a:pt x="4844643" y="46608"/>
                  </a:lnTo>
                  <a:lnTo>
                    <a:pt x="4839309" y="48894"/>
                  </a:lnTo>
                  <a:lnTo>
                    <a:pt x="4834102" y="51180"/>
                  </a:lnTo>
                  <a:lnTo>
                    <a:pt x="4829530" y="54863"/>
                  </a:lnTo>
                  <a:lnTo>
                    <a:pt x="4825593" y="59816"/>
                  </a:lnTo>
                  <a:lnTo>
                    <a:pt x="4821656" y="64769"/>
                  </a:lnTo>
                  <a:lnTo>
                    <a:pt x="4818354" y="71374"/>
                  </a:lnTo>
                  <a:lnTo>
                    <a:pt x="4815560" y="79755"/>
                  </a:lnTo>
                  <a:lnTo>
                    <a:pt x="4812766" y="88011"/>
                  </a:lnTo>
                  <a:lnTo>
                    <a:pt x="4810480" y="95884"/>
                  </a:lnTo>
                  <a:lnTo>
                    <a:pt x="4808575" y="103377"/>
                  </a:lnTo>
                  <a:lnTo>
                    <a:pt x="4774666" y="103377"/>
                  </a:lnTo>
                  <a:lnTo>
                    <a:pt x="4774666" y="16382"/>
                  </a:lnTo>
                  <a:close/>
                </a:path>
                <a:path w="6671309" h="461644">
                  <a:moveTo>
                    <a:pt x="4434306" y="16382"/>
                  </a:moveTo>
                  <a:lnTo>
                    <a:pt x="4564354" y="16382"/>
                  </a:lnTo>
                  <a:lnTo>
                    <a:pt x="4564354" y="32765"/>
                  </a:lnTo>
                  <a:lnTo>
                    <a:pt x="4557623" y="34543"/>
                  </a:lnTo>
                  <a:lnTo>
                    <a:pt x="4552543" y="36575"/>
                  </a:lnTo>
                  <a:lnTo>
                    <a:pt x="4549368" y="38607"/>
                  </a:lnTo>
                  <a:lnTo>
                    <a:pt x="4546066" y="40639"/>
                  </a:lnTo>
                  <a:lnTo>
                    <a:pt x="4543653" y="43179"/>
                  </a:lnTo>
                  <a:lnTo>
                    <a:pt x="4537557" y="69595"/>
                  </a:lnTo>
                  <a:lnTo>
                    <a:pt x="4537557" y="78866"/>
                  </a:lnTo>
                  <a:lnTo>
                    <a:pt x="4537557" y="242442"/>
                  </a:lnTo>
                  <a:lnTo>
                    <a:pt x="4541577" y="285865"/>
                  </a:lnTo>
                  <a:lnTo>
                    <a:pt x="4561776" y="320012"/>
                  </a:lnTo>
                  <a:lnTo>
                    <a:pt x="4597247" y="329564"/>
                  </a:lnTo>
                  <a:lnTo>
                    <a:pt x="4609106" y="328941"/>
                  </a:lnTo>
                  <a:lnTo>
                    <a:pt x="4645539" y="307292"/>
                  </a:lnTo>
                  <a:lnTo>
                    <a:pt x="4656270" y="268382"/>
                  </a:lnTo>
                  <a:lnTo>
                    <a:pt x="4657572" y="236727"/>
                  </a:lnTo>
                  <a:lnTo>
                    <a:pt x="4657572" y="78612"/>
                  </a:lnTo>
                  <a:lnTo>
                    <a:pt x="4649571" y="40893"/>
                  </a:lnTo>
                  <a:lnTo>
                    <a:pt x="4631283" y="32765"/>
                  </a:lnTo>
                  <a:lnTo>
                    <a:pt x="4631283" y="16382"/>
                  </a:lnTo>
                  <a:lnTo>
                    <a:pt x="4740249" y="16382"/>
                  </a:lnTo>
                  <a:lnTo>
                    <a:pt x="4740249" y="32765"/>
                  </a:lnTo>
                  <a:lnTo>
                    <a:pt x="4734280" y="34416"/>
                  </a:lnTo>
                  <a:lnTo>
                    <a:pt x="4729581" y="36194"/>
                  </a:lnTo>
                  <a:lnTo>
                    <a:pt x="4726152" y="38100"/>
                  </a:lnTo>
                  <a:lnTo>
                    <a:pt x="4722723" y="40004"/>
                  </a:lnTo>
                  <a:lnTo>
                    <a:pt x="4720056" y="42671"/>
                  </a:lnTo>
                  <a:lnTo>
                    <a:pt x="4718278" y="45974"/>
                  </a:lnTo>
                  <a:lnTo>
                    <a:pt x="4716373" y="49402"/>
                  </a:lnTo>
                  <a:lnTo>
                    <a:pt x="4715230" y="53720"/>
                  </a:lnTo>
                  <a:lnTo>
                    <a:pt x="4714722" y="58927"/>
                  </a:lnTo>
                  <a:lnTo>
                    <a:pt x="4714214" y="64134"/>
                  </a:lnTo>
                  <a:lnTo>
                    <a:pt x="4713960" y="70612"/>
                  </a:lnTo>
                  <a:lnTo>
                    <a:pt x="4713960" y="78612"/>
                  </a:lnTo>
                  <a:lnTo>
                    <a:pt x="4713960" y="233425"/>
                  </a:lnTo>
                  <a:lnTo>
                    <a:pt x="4713651" y="248213"/>
                  </a:lnTo>
                  <a:lnTo>
                    <a:pt x="4706195" y="294816"/>
                  </a:lnTo>
                  <a:lnTo>
                    <a:pt x="4682035" y="332470"/>
                  </a:lnTo>
                  <a:lnTo>
                    <a:pt x="4642392" y="352698"/>
                  </a:lnTo>
                  <a:lnTo>
                    <a:pt x="4601341" y="358409"/>
                  </a:lnTo>
                  <a:lnTo>
                    <a:pt x="4589627" y="358648"/>
                  </a:lnTo>
                  <a:lnTo>
                    <a:pt x="4572696" y="358193"/>
                  </a:lnTo>
                  <a:lnTo>
                    <a:pt x="4530191" y="351281"/>
                  </a:lnTo>
                  <a:lnTo>
                    <a:pt x="4490567" y="329311"/>
                  </a:lnTo>
                  <a:lnTo>
                    <a:pt x="4468088" y="293496"/>
                  </a:lnTo>
                  <a:lnTo>
                    <a:pt x="4461177" y="255027"/>
                  </a:lnTo>
                  <a:lnTo>
                    <a:pt x="4460722" y="239140"/>
                  </a:lnTo>
                  <a:lnTo>
                    <a:pt x="4460722" y="78866"/>
                  </a:lnTo>
                  <a:lnTo>
                    <a:pt x="4460722" y="71119"/>
                  </a:lnTo>
                  <a:lnTo>
                    <a:pt x="4460595" y="64515"/>
                  </a:lnTo>
                  <a:lnTo>
                    <a:pt x="4460087" y="59308"/>
                  </a:lnTo>
                  <a:lnTo>
                    <a:pt x="4459706" y="53975"/>
                  </a:lnTo>
                  <a:lnTo>
                    <a:pt x="4458690" y="49656"/>
                  </a:lnTo>
                  <a:lnTo>
                    <a:pt x="4456912" y="46354"/>
                  </a:lnTo>
                  <a:lnTo>
                    <a:pt x="4455134" y="43052"/>
                  </a:lnTo>
                  <a:lnTo>
                    <a:pt x="4452594" y="40386"/>
                  </a:lnTo>
                  <a:lnTo>
                    <a:pt x="4449038" y="38353"/>
                  </a:lnTo>
                  <a:lnTo>
                    <a:pt x="4445482" y="36321"/>
                  </a:lnTo>
                  <a:lnTo>
                    <a:pt x="4440529" y="34416"/>
                  </a:lnTo>
                  <a:lnTo>
                    <a:pt x="4434306" y="32765"/>
                  </a:lnTo>
                  <a:lnTo>
                    <a:pt x="4434306" y="16382"/>
                  </a:lnTo>
                  <a:close/>
                </a:path>
                <a:path w="6671309" h="461644">
                  <a:moveTo>
                    <a:pt x="3614775" y="16382"/>
                  </a:moveTo>
                  <a:lnTo>
                    <a:pt x="3743553" y="16382"/>
                  </a:lnTo>
                  <a:lnTo>
                    <a:pt x="3763387" y="16787"/>
                  </a:lnTo>
                  <a:lnTo>
                    <a:pt x="3812768" y="22859"/>
                  </a:lnTo>
                  <a:lnTo>
                    <a:pt x="3850880" y="36701"/>
                  </a:lnTo>
                  <a:lnTo>
                    <a:pt x="3889673" y="66986"/>
                  </a:lnTo>
                  <a:lnTo>
                    <a:pt x="3912880" y="108543"/>
                  </a:lnTo>
                  <a:lnTo>
                    <a:pt x="3921385" y="147875"/>
                  </a:lnTo>
                  <a:lnTo>
                    <a:pt x="3923004" y="178180"/>
                  </a:lnTo>
                  <a:lnTo>
                    <a:pt x="3922435" y="197018"/>
                  </a:lnTo>
                  <a:lnTo>
                    <a:pt x="3913987" y="247650"/>
                  </a:lnTo>
                  <a:lnTo>
                    <a:pt x="3895288" y="288672"/>
                  </a:lnTo>
                  <a:lnTo>
                    <a:pt x="3868870" y="317992"/>
                  </a:lnTo>
                  <a:lnTo>
                    <a:pt x="3835146" y="338191"/>
                  </a:lnTo>
                  <a:lnTo>
                    <a:pt x="3793337" y="350138"/>
                  </a:lnTo>
                  <a:lnTo>
                    <a:pt x="3746296" y="354425"/>
                  </a:lnTo>
                  <a:lnTo>
                    <a:pt x="3727170" y="354711"/>
                  </a:lnTo>
                  <a:lnTo>
                    <a:pt x="3614775" y="354711"/>
                  </a:lnTo>
                  <a:lnTo>
                    <a:pt x="3614775" y="338327"/>
                  </a:lnTo>
                  <a:lnTo>
                    <a:pt x="3620871" y="336676"/>
                  </a:lnTo>
                  <a:lnTo>
                    <a:pt x="3625697" y="334899"/>
                  </a:lnTo>
                  <a:lnTo>
                    <a:pt x="3629253" y="332993"/>
                  </a:lnTo>
                  <a:lnTo>
                    <a:pt x="3632809" y="331088"/>
                  </a:lnTo>
                  <a:lnTo>
                    <a:pt x="3635349" y="328421"/>
                  </a:lnTo>
                  <a:lnTo>
                    <a:pt x="3637127" y="324992"/>
                  </a:lnTo>
                  <a:lnTo>
                    <a:pt x="3638905" y="321690"/>
                  </a:lnTo>
                  <a:lnTo>
                    <a:pt x="3640048" y="317373"/>
                  </a:lnTo>
                  <a:lnTo>
                    <a:pt x="3640429" y="312165"/>
                  </a:lnTo>
                  <a:lnTo>
                    <a:pt x="3640937" y="306958"/>
                  </a:lnTo>
                  <a:lnTo>
                    <a:pt x="3641191" y="300354"/>
                  </a:lnTo>
                  <a:lnTo>
                    <a:pt x="3641191" y="292480"/>
                  </a:lnTo>
                  <a:lnTo>
                    <a:pt x="3641191" y="78866"/>
                  </a:lnTo>
                  <a:lnTo>
                    <a:pt x="3641191" y="71119"/>
                  </a:lnTo>
                  <a:lnTo>
                    <a:pt x="3641064" y="64515"/>
                  </a:lnTo>
                  <a:lnTo>
                    <a:pt x="3640556" y="59308"/>
                  </a:lnTo>
                  <a:lnTo>
                    <a:pt x="3640175" y="53975"/>
                  </a:lnTo>
                  <a:lnTo>
                    <a:pt x="3639159" y="49656"/>
                  </a:lnTo>
                  <a:lnTo>
                    <a:pt x="3637381" y="46354"/>
                  </a:lnTo>
                  <a:lnTo>
                    <a:pt x="3635603" y="43052"/>
                  </a:lnTo>
                  <a:lnTo>
                    <a:pt x="3633063" y="40386"/>
                  </a:lnTo>
                  <a:lnTo>
                    <a:pt x="3629507" y="38353"/>
                  </a:lnTo>
                  <a:lnTo>
                    <a:pt x="3625951" y="36321"/>
                  </a:lnTo>
                  <a:lnTo>
                    <a:pt x="3620998" y="34416"/>
                  </a:lnTo>
                  <a:lnTo>
                    <a:pt x="3614775" y="32765"/>
                  </a:lnTo>
                  <a:lnTo>
                    <a:pt x="3614775" y="16382"/>
                  </a:lnTo>
                  <a:close/>
                </a:path>
                <a:path w="6671309" h="461644">
                  <a:moveTo>
                    <a:pt x="3322167" y="16382"/>
                  </a:moveTo>
                  <a:lnTo>
                    <a:pt x="3567912" y="16382"/>
                  </a:lnTo>
                  <a:lnTo>
                    <a:pt x="3567912" y="95250"/>
                  </a:lnTo>
                  <a:lnTo>
                    <a:pt x="3534003" y="95250"/>
                  </a:lnTo>
                  <a:lnTo>
                    <a:pt x="3530054" y="84393"/>
                  </a:lnTo>
                  <a:lnTo>
                    <a:pt x="3526415" y="75453"/>
                  </a:lnTo>
                  <a:lnTo>
                    <a:pt x="3495792" y="46561"/>
                  </a:lnTo>
                  <a:lnTo>
                    <a:pt x="3479520" y="45338"/>
                  </a:lnTo>
                  <a:lnTo>
                    <a:pt x="3425418" y="45338"/>
                  </a:lnTo>
                  <a:lnTo>
                    <a:pt x="3425418" y="164337"/>
                  </a:lnTo>
                  <a:lnTo>
                    <a:pt x="3458184" y="164337"/>
                  </a:lnTo>
                  <a:lnTo>
                    <a:pt x="3465423" y="164337"/>
                  </a:lnTo>
                  <a:lnTo>
                    <a:pt x="3485489" y="151002"/>
                  </a:lnTo>
                  <a:lnTo>
                    <a:pt x="3488283" y="146176"/>
                  </a:lnTo>
                  <a:lnTo>
                    <a:pt x="3490823" y="138683"/>
                  </a:lnTo>
                  <a:lnTo>
                    <a:pt x="3493363" y="128650"/>
                  </a:lnTo>
                  <a:lnTo>
                    <a:pt x="3521303" y="128650"/>
                  </a:lnTo>
                  <a:lnTo>
                    <a:pt x="3521303" y="229234"/>
                  </a:lnTo>
                  <a:lnTo>
                    <a:pt x="3493363" y="229234"/>
                  </a:lnTo>
                  <a:lnTo>
                    <a:pt x="3491077" y="219709"/>
                  </a:lnTo>
                  <a:lnTo>
                    <a:pt x="3488410" y="212343"/>
                  </a:lnTo>
                  <a:lnTo>
                    <a:pt x="3485616" y="207390"/>
                  </a:lnTo>
                  <a:lnTo>
                    <a:pt x="3482822" y="202311"/>
                  </a:lnTo>
                  <a:lnTo>
                    <a:pt x="3479520" y="198754"/>
                  </a:lnTo>
                  <a:lnTo>
                    <a:pt x="3475583" y="196595"/>
                  </a:lnTo>
                  <a:lnTo>
                    <a:pt x="3471773" y="194437"/>
                  </a:lnTo>
                  <a:lnTo>
                    <a:pt x="3465931" y="193293"/>
                  </a:lnTo>
                  <a:lnTo>
                    <a:pt x="3458184" y="193293"/>
                  </a:lnTo>
                  <a:lnTo>
                    <a:pt x="3425418" y="193293"/>
                  </a:lnTo>
                  <a:lnTo>
                    <a:pt x="3425418" y="325627"/>
                  </a:lnTo>
                  <a:lnTo>
                    <a:pt x="3479266" y="325627"/>
                  </a:lnTo>
                  <a:lnTo>
                    <a:pt x="3484981" y="325627"/>
                  </a:lnTo>
                  <a:lnTo>
                    <a:pt x="3489934" y="325246"/>
                  </a:lnTo>
                  <a:lnTo>
                    <a:pt x="3493871" y="324484"/>
                  </a:lnTo>
                  <a:lnTo>
                    <a:pt x="3497808" y="323850"/>
                  </a:lnTo>
                  <a:lnTo>
                    <a:pt x="3501364" y="322452"/>
                  </a:lnTo>
                  <a:lnTo>
                    <a:pt x="3521176" y="303149"/>
                  </a:lnTo>
                  <a:lnTo>
                    <a:pt x="3523462" y="299465"/>
                  </a:lnTo>
                  <a:lnTo>
                    <a:pt x="3536416" y="264159"/>
                  </a:lnTo>
                  <a:lnTo>
                    <a:pt x="3570452" y="264159"/>
                  </a:lnTo>
                  <a:lnTo>
                    <a:pt x="3565753" y="354711"/>
                  </a:lnTo>
                  <a:lnTo>
                    <a:pt x="3322167" y="354711"/>
                  </a:lnTo>
                  <a:lnTo>
                    <a:pt x="3322167" y="338327"/>
                  </a:lnTo>
                  <a:lnTo>
                    <a:pt x="3328263" y="336676"/>
                  </a:lnTo>
                  <a:lnTo>
                    <a:pt x="3333089" y="334899"/>
                  </a:lnTo>
                  <a:lnTo>
                    <a:pt x="3336645" y="332993"/>
                  </a:lnTo>
                  <a:lnTo>
                    <a:pt x="3340201" y="331088"/>
                  </a:lnTo>
                  <a:lnTo>
                    <a:pt x="3342741" y="328421"/>
                  </a:lnTo>
                  <a:lnTo>
                    <a:pt x="3344519" y="324992"/>
                  </a:lnTo>
                  <a:lnTo>
                    <a:pt x="3346297" y="321690"/>
                  </a:lnTo>
                  <a:lnTo>
                    <a:pt x="3347440" y="317373"/>
                  </a:lnTo>
                  <a:lnTo>
                    <a:pt x="3347821" y="312165"/>
                  </a:lnTo>
                  <a:lnTo>
                    <a:pt x="3348329" y="306958"/>
                  </a:lnTo>
                  <a:lnTo>
                    <a:pt x="3348583" y="300354"/>
                  </a:lnTo>
                  <a:lnTo>
                    <a:pt x="3348583" y="292480"/>
                  </a:lnTo>
                  <a:lnTo>
                    <a:pt x="3348583" y="78866"/>
                  </a:lnTo>
                  <a:lnTo>
                    <a:pt x="3348583" y="71119"/>
                  </a:lnTo>
                  <a:lnTo>
                    <a:pt x="3348456" y="64515"/>
                  </a:lnTo>
                  <a:lnTo>
                    <a:pt x="3347948" y="59308"/>
                  </a:lnTo>
                  <a:lnTo>
                    <a:pt x="3347567" y="53975"/>
                  </a:lnTo>
                  <a:lnTo>
                    <a:pt x="3346551" y="49656"/>
                  </a:lnTo>
                  <a:lnTo>
                    <a:pt x="3344773" y="46354"/>
                  </a:lnTo>
                  <a:lnTo>
                    <a:pt x="3342995" y="43052"/>
                  </a:lnTo>
                  <a:lnTo>
                    <a:pt x="3340455" y="40386"/>
                  </a:lnTo>
                  <a:lnTo>
                    <a:pt x="3336899" y="38353"/>
                  </a:lnTo>
                  <a:lnTo>
                    <a:pt x="3333343" y="36321"/>
                  </a:lnTo>
                  <a:lnTo>
                    <a:pt x="3328390" y="34416"/>
                  </a:lnTo>
                  <a:lnTo>
                    <a:pt x="3322167" y="32765"/>
                  </a:lnTo>
                  <a:lnTo>
                    <a:pt x="3322167" y="16382"/>
                  </a:lnTo>
                  <a:close/>
                </a:path>
                <a:path w="6671309" h="461644">
                  <a:moveTo>
                    <a:pt x="2986887" y="16382"/>
                  </a:moveTo>
                  <a:lnTo>
                    <a:pt x="3131286" y="16382"/>
                  </a:lnTo>
                  <a:lnTo>
                    <a:pt x="3145385" y="16642"/>
                  </a:lnTo>
                  <a:lnTo>
                    <a:pt x="3190897" y="22804"/>
                  </a:lnTo>
                  <a:lnTo>
                    <a:pt x="3228679" y="40814"/>
                  </a:lnTo>
                  <a:lnTo>
                    <a:pt x="3252317" y="75056"/>
                  </a:lnTo>
                  <a:lnTo>
                    <a:pt x="3257143" y="107568"/>
                  </a:lnTo>
                  <a:lnTo>
                    <a:pt x="3256617" y="119310"/>
                  </a:lnTo>
                  <a:lnTo>
                    <a:pt x="3243989" y="157533"/>
                  </a:lnTo>
                  <a:lnTo>
                    <a:pt x="3208645" y="189293"/>
                  </a:lnTo>
                  <a:lnTo>
                    <a:pt x="3186785" y="199770"/>
                  </a:lnTo>
                  <a:lnTo>
                    <a:pt x="3186785" y="202311"/>
                  </a:lnTo>
                  <a:lnTo>
                    <a:pt x="3222996" y="230491"/>
                  </a:lnTo>
                  <a:lnTo>
                    <a:pt x="3254476" y="290702"/>
                  </a:lnTo>
                  <a:lnTo>
                    <a:pt x="3259639" y="301249"/>
                  </a:lnTo>
                  <a:lnTo>
                    <a:pt x="3286417" y="333644"/>
                  </a:lnTo>
                  <a:lnTo>
                    <a:pt x="3299561" y="338327"/>
                  </a:lnTo>
                  <a:lnTo>
                    <a:pt x="3299561" y="354711"/>
                  </a:lnTo>
                  <a:lnTo>
                    <a:pt x="3204184" y="354711"/>
                  </a:lnTo>
                  <a:lnTo>
                    <a:pt x="3196729" y="343536"/>
                  </a:lnTo>
                  <a:lnTo>
                    <a:pt x="3188833" y="329993"/>
                  </a:lnTo>
                  <a:lnTo>
                    <a:pt x="3180485" y="314045"/>
                  </a:lnTo>
                  <a:lnTo>
                    <a:pt x="3171672" y="295655"/>
                  </a:lnTo>
                  <a:lnTo>
                    <a:pt x="3152368" y="253237"/>
                  </a:lnTo>
                  <a:lnTo>
                    <a:pt x="3148153" y="244552"/>
                  </a:lnTo>
                  <a:lnTo>
                    <a:pt x="3124682" y="215645"/>
                  </a:lnTo>
                  <a:lnTo>
                    <a:pt x="3120364" y="213613"/>
                  </a:lnTo>
                  <a:lnTo>
                    <a:pt x="3113633" y="212598"/>
                  </a:lnTo>
                  <a:lnTo>
                    <a:pt x="3104489" y="212598"/>
                  </a:lnTo>
                  <a:lnTo>
                    <a:pt x="3090138" y="212598"/>
                  </a:lnTo>
                  <a:lnTo>
                    <a:pt x="3090138" y="292480"/>
                  </a:lnTo>
                  <a:lnTo>
                    <a:pt x="3090255" y="301049"/>
                  </a:lnTo>
                  <a:lnTo>
                    <a:pt x="3098647" y="330326"/>
                  </a:lnTo>
                  <a:lnTo>
                    <a:pt x="3101949" y="333375"/>
                  </a:lnTo>
                  <a:lnTo>
                    <a:pt x="3108045" y="336041"/>
                  </a:lnTo>
                  <a:lnTo>
                    <a:pt x="3116935" y="338327"/>
                  </a:lnTo>
                  <a:lnTo>
                    <a:pt x="3116935" y="354711"/>
                  </a:lnTo>
                  <a:lnTo>
                    <a:pt x="2986887" y="354711"/>
                  </a:lnTo>
                  <a:lnTo>
                    <a:pt x="2986887" y="338327"/>
                  </a:lnTo>
                  <a:lnTo>
                    <a:pt x="2992983" y="336676"/>
                  </a:lnTo>
                  <a:lnTo>
                    <a:pt x="2997809" y="334899"/>
                  </a:lnTo>
                  <a:lnTo>
                    <a:pt x="3001365" y="332993"/>
                  </a:lnTo>
                  <a:lnTo>
                    <a:pt x="3004921" y="331088"/>
                  </a:lnTo>
                  <a:lnTo>
                    <a:pt x="3007461" y="328421"/>
                  </a:lnTo>
                  <a:lnTo>
                    <a:pt x="3009239" y="324992"/>
                  </a:lnTo>
                  <a:lnTo>
                    <a:pt x="3011017" y="321690"/>
                  </a:lnTo>
                  <a:lnTo>
                    <a:pt x="3012160" y="317373"/>
                  </a:lnTo>
                  <a:lnTo>
                    <a:pt x="3012541" y="312165"/>
                  </a:lnTo>
                  <a:lnTo>
                    <a:pt x="3013049" y="306958"/>
                  </a:lnTo>
                  <a:lnTo>
                    <a:pt x="3013303" y="300354"/>
                  </a:lnTo>
                  <a:lnTo>
                    <a:pt x="3013303" y="292480"/>
                  </a:lnTo>
                  <a:lnTo>
                    <a:pt x="3013303" y="78866"/>
                  </a:lnTo>
                  <a:lnTo>
                    <a:pt x="3013303" y="71119"/>
                  </a:lnTo>
                  <a:lnTo>
                    <a:pt x="3013176" y="64515"/>
                  </a:lnTo>
                  <a:lnTo>
                    <a:pt x="3012668" y="59308"/>
                  </a:lnTo>
                  <a:lnTo>
                    <a:pt x="3012287" y="53975"/>
                  </a:lnTo>
                  <a:lnTo>
                    <a:pt x="3011271" y="49656"/>
                  </a:lnTo>
                  <a:lnTo>
                    <a:pt x="3009493" y="46354"/>
                  </a:lnTo>
                  <a:lnTo>
                    <a:pt x="3007715" y="43052"/>
                  </a:lnTo>
                  <a:lnTo>
                    <a:pt x="3005175" y="40386"/>
                  </a:lnTo>
                  <a:lnTo>
                    <a:pt x="3001619" y="38353"/>
                  </a:lnTo>
                  <a:lnTo>
                    <a:pt x="2998063" y="36321"/>
                  </a:lnTo>
                  <a:lnTo>
                    <a:pt x="2993110" y="34416"/>
                  </a:lnTo>
                  <a:lnTo>
                    <a:pt x="2986887" y="32765"/>
                  </a:lnTo>
                  <a:lnTo>
                    <a:pt x="2986887" y="16382"/>
                  </a:lnTo>
                  <a:close/>
                </a:path>
                <a:path w="6671309" h="461644">
                  <a:moveTo>
                    <a:pt x="2810103" y="16382"/>
                  </a:moveTo>
                  <a:lnTo>
                    <a:pt x="2940151" y="16382"/>
                  </a:lnTo>
                  <a:lnTo>
                    <a:pt x="2940151" y="32765"/>
                  </a:lnTo>
                  <a:lnTo>
                    <a:pt x="2933420" y="34543"/>
                  </a:lnTo>
                  <a:lnTo>
                    <a:pt x="2928340" y="36575"/>
                  </a:lnTo>
                  <a:lnTo>
                    <a:pt x="2913354" y="69595"/>
                  </a:lnTo>
                  <a:lnTo>
                    <a:pt x="2913354" y="78866"/>
                  </a:lnTo>
                  <a:lnTo>
                    <a:pt x="2913354" y="292480"/>
                  </a:lnTo>
                  <a:lnTo>
                    <a:pt x="2913354" y="298195"/>
                  </a:lnTo>
                  <a:lnTo>
                    <a:pt x="2913481" y="303656"/>
                  </a:lnTo>
                  <a:lnTo>
                    <a:pt x="2913862" y="308609"/>
                  </a:lnTo>
                  <a:lnTo>
                    <a:pt x="2914243" y="313563"/>
                  </a:lnTo>
                  <a:lnTo>
                    <a:pt x="2914878" y="317500"/>
                  </a:lnTo>
                  <a:lnTo>
                    <a:pt x="2915894" y="320675"/>
                  </a:lnTo>
                  <a:lnTo>
                    <a:pt x="2916910" y="323850"/>
                  </a:lnTo>
                  <a:lnTo>
                    <a:pt x="2940151" y="338327"/>
                  </a:lnTo>
                  <a:lnTo>
                    <a:pt x="2940151" y="354711"/>
                  </a:lnTo>
                  <a:lnTo>
                    <a:pt x="2810103" y="354711"/>
                  </a:lnTo>
                  <a:lnTo>
                    <a:pt x="2810103" y="338327"/>
                  </a:lnTo>
                  <a:lnTo>
                    <a:pt x="2816199" y="336676"/>
                  </a:lnTo>
                  <a:lnTo>
                    <a:pt x="2821025" y="334899"/>
                  </a:lnTo>
                  <a:lnTo>
                    <a:pt x="2824581" y="332993"/>
                  </a:lnTo>
                  <a:lnTo>
                    <a:pt x="2828137" y="331088"/>
                  </a:lnTo>
                  <a:lnTo>
                    <a:pt x="2830677" y="328421"/>
                  </a:lnTo>
                  <a:lnTo>
                    <a:pt x="2832455" y="324992"/>
                  </a:lnTo>
                  <a:lnTo>
                    <a:pt x="2834233" y="321690"/>
                  </a:lnTo>
                  <a:lnTo>
                    <a:pt x="2835376" y="317373"/>
                  </a:lnTo>
                  <a:lnTo>
                    <a:pt x="2835757" y="312165"/>
                  </a:lnTo>
                  <a:lnTo>
                    <a:pt x="2836265" y="306958"/>
                  </a:lnTo>
                  <a:lnTo>
                    <a:pt x="2836519" y="300354"/>
                  </a:lnTo>
                  <a:lnTo>
                    <a:pt x="2836519" y="292480"/>
                  </a:lnTo>
                  <a:lnTo>
                    <a:pt x="2836519" y="78612"/>
                  </a:lnTo>
                  <a:lnTo>
                    <a:pt x="2836519" y="70612"/>
                  </a:lnTo>
                  <a:lnTo>
                    <a:pt x="2836392" y="64134"/>
                  </a:lnTo>
                  <a:lnTo>
                    <a:pt x="2835884" y="59054"/>
                  </a:lnTo>
                  <a:lnTo>
                    <a:pt x="2835503" y="53848"/>
                  </a:lnTo>
                  <a:lnTo>
                    <a:pt x="2834487" y="49656"/>
                  </a:lnTo>
                  <a:lnTo>
                    <a:pt x="2832709" y="46227"/>
                  </a:lnTo>
                  <a:lnTo>
                    <a:pt x="2830931" y="42925"/>
                  </a:lnTo>
                  <a:lnTo>
                    <a:pt x="2828391" y="40131"/>
                  </a:lnTo>
                  <a:lnTo>
                    <a:pt x="2824835" y="38226"/>
                  </a:lnTo>
                  <a:lnTo>
                    <a:pt x="2821279" y="36194"/>
                  </a:lnTo>
                  <a:lnTo>
                    <a:pt x="2816326" y="34416"/>
                  </a:lnTo>
                  <a:lnTo>
                    <a:pt x="2810103" y="32765"/>
                  </a:lnTo>
                  <a:lnTo>
                    <a:pt x="2810103" y="16382"/>
                  </a:lnTo>
                  <a:close/>
                </a:path>
                <a:path w="6671309" h="461644">
                  <a:moveTo>
                    <a:pt x="2256891" y="16382"/>
                  </a:moveTo>
                  <a:lnTo>
                    <a:pt x="2502636" y="16382"/>
                  </a:lnTo>
                  <a:lnTo>
                    <a:pt x="2502636" y="95250"/>
                  </a:lnTo>
                  <a:lnTo>
                    <a:pt x="2468727" y="95250"/>
                  </a:lnTo>
                  <a:lnTo>
                    <a:pt x="2464778" y="84393"/>
                  </a:lnTo>
                  <a:lnTo>
                    <a:pt x="2461139" y="75453"/>
                  </a:lnTo>
                  <a:lnTo>
                    <a:pt x="2430516" y="46561"/>
                  </a:lnTo>
                  <a:lnTo>
                    <a:pt x="2414244" y="45338"/>
                  </a:lnTo>
                  <a:lnTo>
                    <a:pt x="2360142" y="45338"/>
                  </a:lnTo>
                  <a:lnTo>
                    <a:pt x="2360142" y="164337"/>
                  </a:lnTo>
                  <a:lnTo>
                    <a:pt x="2392908" y="164337"/>
                  </a:lnTo>
                  <a:lnTo>
                    <a:pt x="2400147" y="164337"/>
                  </a:lnTo>
                  <a:lnTo>
                    <a:pt x="2420213" y="151002"/>
                  </a:lnTo>
                  <a:lnTo>
                    <a:pt x="2423007" y="146176"/>
                  </a:lnTo>
                  <a:lnTo>
                    <a:pt x="2425547" y="138683"/>
                  </a:lnTo>
                  <a:lnTo>
                    <a:pt x="2428087" y="128650"/>
                  </a:lnTo>
                  <a:lnTo>
                    <a:pt x="2456027" y="128650"/>
                  </a:lnTo>
                  <a:lnTo>
                    <a:pt x="2456027" y="229234"/>
                  </a:lnTo>
                  <a:lnTo>
                    <a:pt x="2428087" y="229234"/>
                  </a:lnTo>
                  <a:lnTo>
                    <a:pt x="2425801" y="219709"/>
                  </a:lnTo>
                  <a:lnTo>
                    <a:pt x="2423134" y="212343"/>
                  </a:lnTo>
                  <a:lnTo>
                    <a:pt x="2420340" y="207390"/>
                  </a:lnTo>
                  <a:lnTo>
                    <a:pt x="2417546" y="202311"/>
                  </a:lnTo>
                  <a:lnTo>
                    <a:pt x="2414244" y="198754"/>
                  </a:lnTo>
                  <a:lnTo>
                    <a:pt x="2410307" y="196595"/>
                  </a:lnTo>
                  <a:lnTo>
                    <a:pt x="2406497" y="194437"/>
                  </a:lnTo>
                  <a:lnTo>
                    <a:pt x="2400655" y="193293"/>
                  </a:lnTo>
                  <a:lnTo>
                    <a:pt x="2392908" y="193293"/>
                  </a:lnTo>
                  <a:lnTo>
                    <a:pt x="2360142" y="193293"/>
                  </a:lnTo>
                  <a:lnTo>
                    <a:pt x="2360142" y="325627"/>
                  </a:lnTo>
                  <a:lnTo>
                    <a:pt x="2413990" y="325627"/>
                  </a:lnTo>
                  <a:lnTo>
                    <a:pt x="2419705" y="325627"/>
                  </a:lnTo>
                  <a:lnTo>
                    <a:pt x="2424658" y="325246"/>
                  </a:lnTo>
                  <a:lnTo>
                    <a:pt x="2428595" y="324484"/>
                  </a:lnTo>
                  <a:lnTo>
                    <a:pt x="2432532" y="323850"/>
                  </a:lnTo>
                  <a:lnTo>
                    <a:pt x="2436088" y="322452"/>
                  </a:lnTo>
                  <a:lnTo>
                    <a:pt x="2455900" y="303149"/>
                  </a:lnTo>
                  <a:lnTo>
                    <a:pt x="2458186" y="299465"/>
                  </a:lnTo>
                  <a:lnTo>
                    <a:pt x="2471140" y="264159"/>
                  </a:lnTo>
                  <a:lnTo>
                    <a:pt x="2505176" y="264159"/>
                  </a:lnTo>
                  <a:lnTo>
                    <a:pt x="2500477" y="354711"/>
                  </a:lnTo>
                  <a:lnTo>
                    <a:pt x="2256891" y="354711"/>
                  </a:lnTo>
                  <a:lnTo>
                    <a:pt x="2256891" y="338327"/>
                  </a:lnTo>
                  <a:lnTo>
                    <a:pt x="2262987" y="336676"/>
                  </a:lnTo>
                  <a:lnTo>
                    <a:pt x="2267813" y="334899"/>
                  </a:lnTo>
                  <a:lnTo>
                    <a:pt x="2271369" y="332993"/>
                  </a:lnTo>
                  <a:lnTo>
                    <a:pt x="2274925" y="331088"/>
                  </a:lnTo>
                  <a:lnTo>
                    <a:pt x="2277465" y="328421"/>
                  </a:lnTo>
                  <a:lnTo>
                    <a:pt x="2279243" y="324992"/>
                  </a:lnTo>
                  <a:lnTo>
                    <a:pt x="2281021" y="321690"/>
                  </a:lnTo>
                  <a:lnTo>
                    <a:pt x="2282164" y="317373"/>
                  </a:lnTo>
                  <a:lnTo>
                    <a:pt x="2282545" y="312165"/>
                  </a:lnTo>
                  <a:lnTo>
                    <a:pt x="2283053" y="306958"/>
                  </a:lnTo>
                  <a:lnTo>
                    <a:pt x="2283307" y="300354"/>
                  </a:lnTo>
                  <a:lnTo>
                    <a:pt x="2283307" y="292480"/>
                  </a:lnTo>
                  <a:lnTo>
                    <a:pt x="2283307" y="78866"/>
                  </a:lnTo>
                  <a:lnTo>
                    <a:pt x="2283307" y="71119"/>
                  </a:lnTo>
                  <a:lnTo>
                    <a:pt x="2283180" y="64515"/>
                  </a:lnTo>
                  <a:lnTo>
                    <a:pt x="2282672" y="59308"/>
                  </a:lnTo>
                  <a:lnTo>
                    <a:pt x="2282291" y="53975"/>
                  </a:lnTo>
                  <a:lnTo>
                    <a:pt x="2281275" y="49656"/>
                  </a:lnTo>
                  <a:lnTo>
                    <a:pt x="2279497" y="46354"/>
                  </a:lnTo>
                  <a:lnTo>
                    <a:pt x="2277719" y="43052"/>
                  </a:lnTo>
                  <a:lnTo>
                    <a:pt x="2275179" y="40386"/>
                  </a:lnTo>
                  <a:lnTo>
                    <a:pt x="2271623" y="38353"/>
                  </a:lnTo>
                  <a:lnTo>
                    <a:pt x="2268067" y="36321"/>
                  </a:lnTo>
                  <a:lnTo>
                    <a:pt x="2263114" y="34416"/>
                  </a:lnTo>
                  <a:lnTo>
                    <a:pt x="2256891" y="32765"/>
                  </a:lnTo>
                  <a:lnTo>
                    <a:pt x="2256891" y="16382"/>
                  </a:lnTo>
                  <a:close/>
                </a:path>
                <a:path w="6671309" h="461644">
                  <a:moveTo>
                    <a:pt x="1898751" y="16382"/>
                  </a:moveTo>
                  <a:lnTo>
                    <a:pt x="2027529" y="16382"/>
                  </a:lnTo>
                  <a:lnTo>
                    <a:pt x="2047363" y="16787"/>
                  </a:lnTo>
                  <a:lnTo>
                    <a:pt x="2096744" y="22859"/>
                  </a:lnTo>
                  <a:lnTo>
                    <a:pt x="2134856" y="36701"/>
                  </a:lnTo>
                  <a:lnTo>
                    <a:pt x="2173649" y="66986"/>
                  </a:lnTo>
                  <a:lnTo>
                    <a:pt x="2196856" y="108543"/>
                  </a:lnTo>
                  <a:lnTo>
                    <a:pt x="2205361" y="147875"/>
                  </a:lnTo>
                  <a:lnTo>
                    <a:pt x="2206980" y="178180"/>
                  </a:lnTo>
                  <a:lnTo>
                    <a:pt x="2206411" y="197018"/>
                  </a:lnTo>
                  <a:lnTo>
                    <a:pt x="2197963" y="247650"/>
                  </a:lnTo>
                  <a:lnTo>
                    <a:pt x="2179264" y="288672"/>
                  </a:lnTo>
                  <a:lnTo>
                    <a:pt x="2152846" y="317992"/>
                  </a:lnTo>
                  <a:lnTo>
                    <a:pt x="2119122" y="338191"/>
                  </a:lnTo>
                  <a:lnTo>
                    <a:pt x="2077313" y="350138"/>
                  </a:lnTo>
                  <a:lnTo>
                    <a:pt x="2030272" y="354425"/>
                  </a:lnTo>
                  <a:lnTo>
                    <a:pt x="2011146" y="354711"/>
                  </a:lnTo>
                  <a:lnTo>
                    <a:pt x="1898751" y="354711"/>
                  </a:lnTo>
                  <a:lnTo>
                    <a:pt x="1898751" y="338327"/>
                  </a:lnTo>
                  <a:lnTo>
                    <a:pt x="1904847" y="336676"/>
                  </a:lnTo>
                  <a:lnTo>
                    <a:pt x="1909673" y="334899"/>
                  </a:lnTo>
                  <a:lnTo>
                    <a:pt x="1913229" y="332993"/>
                  </a:lnTo>
                  <a:lnTo>
                    <a:pt x="1916785" y="331088"/>
                  </a:lnTo>
                  <a:lnTo>
                    <a:pt x="1919325" y="328421"/>
                  </a:lnTo>
                  <a:lnTo>
                    <a:pt x="1921103" y="324992"/>
                  </a:lnTo>
                  <a:lnTo>
                    <a:pt x="1922881" y="321690"/>
                  </a:lnTo>
                  <a:lnTo>
                    <a:pt x="1924024" y="317373"/>
                  </a:lnTo>
                  <a:lnTo>
                    <a:pt x="1924405" y="312165"/>
                  </a:lnTo>
                  <a:lnTo>
                    <a:pt x="1924913" y="306958"/>
                  </a:lnTo>
                  <a:lnTo>
                    <a:pt x="1925167" y="300354"/>
                  </a:lnTo>
                  <a:lnTo>
                    <a:pt x="1925167" y="292480"/>
                  </a:lnTo>
                  <a:lnTo>
                    <a:pt x="1925167" y="78866"/>
                  </a:lnTo>
                  <a:lnTo>
                    <a:pt x="1925167" y="71119"/>
                  </a:lnTo>
                  <a:lnTo>
                    <a:pt x="1925040" y="64515"/>
                  </a:lnTo>
                  <a:lnTo>
                    <a:pt x="1924532" y="59308"/>
                  </a:lnTo>
                  <a:lnTo>
                    <a:pt x="1924151" y="53975"/>
                  </a:lnTo>
                  <a:lnTo>
                    <a:pt x="1923135" y="49656"/>
                  </a:lnTo>
                  <a:lnTo>
                    <a:pt x="1921357" y="46354"/>
                  </a:lnTo>
                  <a:lnTo>
                    <a:pt x="1919579" y="43052"/>
                  </a:lnTo>
                  <a:lnTo>
                    <a:pt x="1917039" y="40386"/>
                  </a:lnTo>
                  <a:lnTo>
                    <a:pt x="1913483" y="38353"/>
                  </a:lnTo>
                  <a:lnTo>
                    <a:pt x="1909927" y="36321"/>
                  </a:lnTo>
                  <a:lnTo>
                    <a:pt x="1904974" y="34416"/>
                  </a:lnTo>
                  <a:lnTo>
                    <a:pt x="1898751" y="32765"/>
                  </a:lnTo>
                  <a:lnTo>
                    <a:pt x="1898751" y="16382"/>
                  </a:lnTo>
                  <a:close/>
                </a:path>
                <a:path w="6671309" h="461644">
                  <a:moveTo>
                    <a:pt x="991971" y="16382"/>
                  </a:moveTo>
                  <a:lnTo>
                    <a:pt x="1122019" y="16382"/>
                  </a:lnTo>
                  <a:lnTo>
                    <a:pt x="1122019" y="32765"/>
                  </a:lnTo>
                  <a:lnTo>
                    <a:pt x="1116050" y="34416"/>
                  </a:lnTo>
                  <a:lnTo>
                    <a:pt x="1111351" y="36194"/>
                  </a:lnTo>
                  <a:lnTo>
                    <a:pt x="1107922" y="38100"/>
                  </a:lnTo>
                  <a:lnTo>
                    <a:pt x="1104366" y="40004"/>
                  </a:lnTo>
                  <a:lnTo>
                    <a:pt x="1101699" y="42544"/>
                  </a:lnTo>
                  <a:lnTo>
                    <a:pt x="1095222" y="70484"/>
                  </a:lnTo>
                  <a:lnTo>
                    <a:pt x="1095222" y="78358"/>
                  </a:lnTo>
                  <a:lnTo>
                    <a:pt x="1095222" y="325119"/>
                  </a:lnTo>
                  <a:lnTo>
                    <a:pt x="1143355" y="325119"/>
                  </a:lnTo>
                  <a:lnTo>
                    <a:pt x="1152880" y="325119"/>
                  </a:lnTo>
                  <a:lnTo>
                    <a:pt x="1160627" y="323723"/>
                  </a:lnTo>
                  <a:lnTo>
                    <a:pt x="1166342" y="320675"/>
                  </a:lnTo>
                  <a:lnTo>
                    <a:pt x="1172184" y="317753"/>
                  </a:lnTo>
                  <a:lnTo>
                    <a:pt x="1177137" y="313181"/>
                  </a:lnTo>
                  <a:lnTo>
                    <a:pt x="1194419" y="275296"/>
                  </a:lnTo>
                  <a:lnTo>
                    <a:pt x="1199616" y="254507"/>
                  </a:lnTo>
                  <a:lnTo>
                    <a:pt x="1233525" y="254507"/>
                  </a:lnTo>
                  <a:lnTo>
                    <a:pt x="1228064" y="354711"/>
                  </a:lnTo>
                  <a:lnTo>
                    <a:pt x="991971" y="354711"/>
                  </a:lnTo>
                  <a:lnTo>
                    <a:pt x="991971" y="338327"/>
                  </a:lnTo>
                  <a:lnTo>
                    <a:pt x="998067" y="336676"/>
                  </a:lnTo>
                  <a:lnTo>
                    <a:pt x="1002893" y="334771"/>
                  </a:lnTo>
                  <a:lnTo>
                    <a:pt x="1006449" y="332866"/>
                  </a:lnTo>
                  <a:lnTo>
                    <a:pt x="1010005" y="330834"/>
                  </a:lnTo>
                  <a:lnTo>
                    <a:pt x="1012545" y="328167"/>
                  </a:lnTo>
                  <a:lnTo>
                    <a:pt x="1014323" y="324738"/>
                  </a:lnTo>
                  <a:lnTo>
                    <a:pt x="1016101" y="321437"/>
                  </a:lnTo>
                  <a:lnTo>
                    <a:pt x="1017244" y="317118"/>
                  </a:lnTo>
                  <a:lnTo>
                    <a:pt x="1017625" y="311912"/>
                  </a:lnTo>
                  <a:lnTo>
                    <a:pt x="1018133" y="306704"/>
                  </a:lnTo>
                  <a:lnTo>
                    <a:pt x="1018387" y="300100"/>
                  </a:lnTo>
                  <a:lnTo>
                    <a:pt x="1018387" y="292226"/>
                  </a:lnTo>
                  <a:lnTo>
                    <a:pt x="1018387" y="78866"/>
                  </a:lnTo>
                  <a:lnTo>
                    <a:pt x="1018387" y="71119"/>
                  </a:lnTo>
                  <a:lnTo>
                    <a:pt x="1018260" y="64515"/>
                  </a:lnTo>
                  <a:lnTo>
                    <a:pt x="1017752" y="59308"/>
                  </a:lnTo>
                  <a:lnTo>
                    <a:pt x="1017371" y="53975"/>
                  </a:lnTo>
                  <a:lnTo>
                    <a:pt x="1016355" y="49656"/>
                  </a:lnTo>
                  <a:lnTo>
                    <a:pt x="1014577" y="46354"/>
                  </a:lnTo>
                  <a:lnTo>
                    <a:pt x="1012799" y="43052"/>
                  </a:lnTo>
                  <a:lnTo>
                    <a:pt x="1010259" y="40386"/>
                  </a:lnTo>
                  <a:lnTo>
                    <a:pt x="1006703" y="38353"/>
                  </a:lnTo>
                  <a:lnTo>
                    <a:pt x="1003147" y="36321"/>
                  </a:lnTo>
                  <a:lnTo>
                    <a:pt x="998194" y="34416"/>
                  </a:lnTo>
                  <a:lnTo>
                    <a:pt x="991971" y="32765"/>
                  </a:lnTo>
                  <a:lnTo>
                    <a:pt x="991971" y="16382"/>
                  </a:lnTo>
                  <a:close/>
                </a:path>
                <a:path w="6671309" h="461644">
                  <a:moveTo>
                    <a:pt x="779627" y="14604"/>
                  </a:moveTo>
                  <a:lnTo>
                    <a:pt x="845794" y="14604"/>
                  </a:lnTo>
                  <a:lnTo>
                    <a:pt x="927582" y="292226"/>
                  </a:lnTo>
                  <a:lnTo>
                    <a:pt x="930225" y="300819"/>
                  </a:lnTo>
                  <a:lnTo>
                    <a:pt x="950442" y="334390"/>
                  </a:lnTo>
                  <a:lnTo>
                    <a:pt x="963015" y="338327"/>
                  </a:lnTo>
                  <a:lnTo>
                    <a:pt x="963015" y="354711"/>
                  </a:lnTo>
                  <a:lnTo>
                    <a:pt x="826236" y="354711"/>
                  </a:lnTo>
                  <a:lnTo>
                    <a:pt x="826236" y="338327"/>
                  </a:lnTo>
                  <a:lnTo>
                    <a:pt x="834872" y="337312"/>
                  </a:lnTo>
                  <a:lnTo>
                    <a:pt x="841222" y="334899"/>
                  </a:lnTo>
                  <a:lnTo>
                    <a:pt x="845286" y="331088"/>
                  </a:lnTo>
                  <a:lnTo>
                    <a:pt x="849477" y="327278"/>
                  </a:lnTo>
                  <a:lnTo>
                    <a:pt x="851509" y="321944"/>
                  </a:lnTo>
                  <a:lnTo>
                    <a:pt x="851509" y="314959"/>
                  </a:lnTo>
                  <a:lnTo>
                    <a:pt x="851509" y="309879"/>
                  </a:lnTo>
                  <a:lnTo>
                    <a:pt x="851001" y="304164"/>
                  </a:lnTo>
                  <a:lnTo>
                    <a:pt x="849731" y="297941"/>
                  </a:lnTo>
                  <a:lnTo>
                    <a:pt x="848588" y="291591"/>
                  </a:lnTo>
                  <a:lnTo>
                    <a:pt x="846683" y="283717"/>
                  </a:lnTo>
                  <a:lnTo>
                    <a:pt x="844143" y="274065"/>
                  </a:lnTo>
                  <a:lnTo>
                    <a:pt x="837412" y="249808"/>
                  </a:lnTo>
                  <a:lnTo>
                    <a:pt x="731621" y="249808"/>
                  </a:lnTo>
                  <a:lnTo>
                    <a:pt x="719175" y="286384"/>
                  </a:lnTo>
                  <a:lnTo>
                    <a:pt x="715492" y="305307"/>
                  </a:lnTo>
                  <a:lnTo>
                    <a:pt x="715492" y="312292"/>
                  </a:lnTo>
                  <a:lnTo>
                    <a:pt x="717109" y="323004"/>
                  </a:lnTo>
                  <a:lnTo>
                    <a:pt x="721953" y="330930"/>
                  </a:lnTo>
                  <a:lnTo>
                    <a:pt x="730012" y="336045"/>
                  </a:lnTo>
                  <a:lnTo>
                    <a:pt x="741273" y="338327"/>
                  </a:lnTo>
                  <a:lnTo>
                    <a:pt x="741273" y="354711"/>
                  </a:lnTo>
                  <a:lnTo>
                    <a:pt x="635482" y="354711"/>
                  </a:lnTo>
                  <a:lnTo>
                    <a:pt x="635482" y="338327"/>
                  </a:lnTo>
                  <a:lnTo>
                    <a:pt x="641578" y="337692"/>
                  </a:lnTo>
                  <a:lnTo>
                    <a:pt x="646912" y="335533"/>
                  </a:lnTo>
                  <a:lnTo>
                    <a:pt x="651484" y="331850"/>
                  </a:lnTo>
                  <a:lnTo>
                    <a:pt x="656183" y="328167"/>
                  </a:lnTo>
                  <a:lnTo>
                    <a:pt x="660374" y="323214"/>
                  </a:lnTo>
                  <a:lnTo>
                    <a:pt x="676376" y="289940"/>
                  </a:lnTo>
                  <a:lnTo>
                    <a:pt x="779627" y="14604"/>
                  </a:lnTo>
                  <a:close/>
                </a:path>
                <a:path w="6671309" h="461644">
                  <a:moveTo>
                    <a:pt x="6579717" y="12445"/>
                  </a:moveTo>
                  <a:lnTo>
                    <a:pt x="6621881" y="14731"/>
                  </a:lnTo>
                  <a:lnTo>
                    <a:pt x="6667728" y="23113"/>
                  </a:lnTo>
                  <a:lnTo>
                    <a:pt x="6667728" y="94995"/>
                  </a:lnTo>
                  <a:lnTo>
                    <a:pt x="6633819" y="94995"/>
                  </a:lnTo>
                  <a:lnTo>
                    <a:pt x="6631291" y="85687"/>
                  </a:lnTo>
                  <a:lnTo>
                    <a:pt x="6628453" y="77390"/>
                  </a:lnTo>
                  <a:lnTo>
                    <a:pt x="6603593" y="46862"/>
                  </a:lnTo>
                  <a:lnTo>
                    <a:pt x="6576034" y="41401"/>
                  </a:lnTo>
                  <a:lnTo>
                    <a:pt x="6569174" y="41711"/>
                  </a:lnTo>
                  <a:lnTo>
                    <a:pt x="6533235" y="61087"/>
                  </a:lnTo>
                  <a:lnTo>
                    <a:pt x="6528917" y="67690"/>
                  </a:lnTo>
                  <a:lnTo>
                    <a:pt x="6526758" y="75564"/>
                  </a:lnTo>
                  <a:lnTo>
                    <a:pt x="6526758" y="84836"/>
                  </a:lnTo>
                  <a:lnTo>
                    <a:pt x="6544919" y="125229"/>
                  </a:lnTo>
                  <a:lnTo>
                    <a:pt x="6577429" y="146929"/>
                  </a:lnTo>
                  <a:lnTo>
                    <a:pt x="6589242" y="153162"/>
                  </a:lnTo>
                  <a:lnTo>
                    <a:pt x="6603653" y="161041"/>
                  </a:lnTo>
                  <a:lnTo>
                    <a:pt x="6637121" y="184276"/>
                  </a:lnTo>
                  <a:lnTo>
                    <a:pt x="6662902" y="217550"/>
                  </a:lnTo>
                  <a:lnTo>
                    <a:pt x="6671157" y="259206"/>
                  </a:lnTo>
                  <a:lnTo>
                    <a:pt x="6670276" y="273946"/>
                  </a:lnTo>
                  <a:lnTo>
                    <a:pt x="6657060" y="312165"/>
                  </a:lnTo>
                  <a:lnTo>
                    <a:pt x="6628628" y="339937"/>
                  </a:lnTo>
                  <a:lnTo>
                    <a:pt x="6586877" y="355615"/>
                  </a:lnTo>
                  <a:lnTo>
                    <a:pt x="6553555" y="358648"/>
                  </a:lnTo>
                  <a:lnTo>
                    <a:pt x="6540766" y="358459"/>
                  </a:lnTo>
                  <a:lnTo>
                    <a:pt x="6500850" y="355726"/>
                  </a:lnTo>
                  <a:lnTo>
                    <a:pt x="6461631" y="350047"/>
                  </a:lnTo>
                  <a:lnTo>
                    <a:pt x="6449415" y="347471"/>
                  </a:lnTo>
                  <a:lnTo>
                    <a:pt x="6449415" y="271144"/>
                  </a:lnTo>
                  <a:lnTo>
                    <a:pt x="6483324" y="271144"/>
                  </a:lnTo>
                  <a:lnTo>
                    <a:pt x="6486969" y="284958"/>
                  </a:lnTo>
                  <a:lnTo>
                    <a:pt x="6491627" y="296878"/>
                  </a:lnTo>
                  <a:lnTo>
                    <a:pt x="6521916" y="325945"/>
                  </a:lnTo>
                  <a:lnTo>
                    <a:pt x="6546570" y="329564"/>
                  </a:lnTo>
                  <a:lnTo>
                    <a:pt x="6553714" y="329255"/>
                  </a:lnTo>
                  <a:lnTo>
                    <a:pt x="6591528" y="308737"/>
                  </a:lnTo>
                  <a:lnTo>
                    <a:pt x="6598640" y="281050"/>
                  </a:lnTo>
                  <a:lnTo>
                    <a:pt x="6598283" y="273597"/>
                  </a:lnTo>
                  <a:lnTo>
                    <a:pt x="6580441" y="238111"/>
                  </a:lnTo>
                  <a:lnTo>
                    <a:pt x="6539331" y="211454"/>
                  </a:lnTo>
                  <a:lnTo>
                    <a:pt x="6529927" y="206551"/>
                  </a:lnTo>
                  <a:lnTo>
                    <a:pt x="6520964" y="201564"/>
                  </a:lnTo>
                  <a:lnTo>
                    <a:pt x="6483600" y="174547"/>
                  </a:lnTo>
                  <a:lnTo>
                    <a:pt x="6460718" y="141096"/>
                  </a:lnTo>
                  <a:lnTo>
                    <a:pt x="6454622" y="107568"/>
                  </a:lnTo>
                  <a:lnTo>
                    <a:pt x="6455573" y="92900"/>
                  </a:lnTo>
                  <a:lnTo>
                    <a:pt x="6469735" y="55752"/>
                  </a:lnTo>
                  <a:lnTo>
                    <a:pt x="6500025" y="29660"/>
                  </a:lnTo>
                  <a:lnTo>
                    <a:pt x="6544395" y="15208"/>
                  </a:lnTo>
                  <a:lnTo>
                    <a:pt x="6561503" y="13136"/>
                  </a:lnTo>
                  <a:lnTo>
                    <a:pt x="6579717" y="12445"/>
                  </a:lnTo>
                  <a:close/>
                </a:path>
                <a:path w="6671309" h="461644">
                  <a:moveTo>
                    <a:pt x="5530824" y="12445"/>
                  </a:moveTo>
                  <a:lnTo>
                    <a:pt x="5595689" y="23050"/>
                  </a:lnTo>
                  <a:lnTo>
                    <a:pt x="5642076" y="54990"/>
                  </a:lnTo>
                  <a:lnTo>
                    <a:pt x="5669968" y="107775"/>
                  </a:lnTo>
                  <a:lnTo>
                    <a:pt x="5679287" y="181228"/>
                  </a:lnTo>
                  <a:lnTo>
                    <a:pt x="5678597" y="203827"/>
                  </a:lnTo>
                  <a:lnTo>
                    <a:pt x="5673072" y="244022"/>
                  </a:lnTo>
                  <a:lnTo>
                    <a:pt x="5654887" y="292179"/>
                  </a:lnTo>
                  <a:lnTo>
                    <a:pt x="5626251" y="326788"/>
                  </a:lnTo>
                  <a:lnTo>
                    <a:pt x="5588228" y="348488"/>
                  </a:lnTo>
                  <a:lnTo>
                    <a:pt x="5541954" y="358007"/>
                  </a:lnTo>
                  <a:lnTo>
                    <a:pt x="5524855" y="358648"/>
                  </a:lnTo>
                  <a:lnTo>
                    <a:pt x="5490732" y="355981"/>
                  </a:lnTo>
                  <a:lnTo>
                    <a:pt x="5436058" y="334645"/>
                  </a:lnTo>
                  <a:lnTo>
                    <a:pt x="5399506" y="291996"/>
                  </a:lnTo>
                  <a:lnTo>
                    <a:pt x="5381218" y="228179"/>
                  </a:lnTo>
                  <a:lnTo>
                    <a:pt x="5378932" y="188340"/>
                  </a:lnTo>
                  <a:lnTo>
                    <a:pt x="5380049" y="161528"/>
                  </a:lnTo>
                  <a:lnTo>
                    <a:pt x="5388951" y="113903"/>
                  </a:lnTo>
                  <a:lnTo>
                    <a:pt x="5406598" y="74543"/>
                  </a:lnTo>
                  <a:lnTo>
                    <a:pt x="5432609" y="44495"/>
                  </a:lnTo>
                  <a:lnTo>
                    <a:pt x="5466834" y="24018"/>
                  </a:lnTo>
                  <a:lnTo>
                    <a:pt x="5507843" y="13731"/>
                  </a:lnTo>
                  <a:lnTo>
                    <a:pt x="5530824" y="12445"/>
                  </a:lnTo>
                  <a:close/>
                </a:path>
                <a:path w="6671309" h="461644">
                  <a:moveTo>
                    <a:pt x="5251297" y="12445"/>
                  </a:moveTo>
                  <a:lnTo>
                    <a:pt x="5296636" y="15112"/>
                  </a:lnTo>
                  <a:lnTo>
                    <a:pt x="5339054" y="24129"/>
                  </a:lnTo>
                  <a:lnTo>
                    <a:pt x="5339054" y="95884"/>
                  </a:lnTo>
                  <a:lnTo>
                    <a:pt x="5305399" y="95884"/>
                  </a:lnTo>
                  <a:lnTo>
                    <a:pt x="5301942" y="82811"/>
                  </a:lnTo>
                  <a:lnTo>
                    <a:pt x="5297652" y="71596"/>
                  </a:lnTo>
                  <a:lnTo>
                    <a:pt x="5262723" y="42235"/>
                  </a:lnTo>
                  <a:lnTo>
                    <a:pt x="5252821" y="41401"/>
                  </a:lnTo>
                  <a:lnTo>
                    <a:pt x="5234466" y="43757"/>
                  </a:lnTo>
                  <a:lnTo>
                    <a:pt x="5193639" y="78993"/>
                  </a:lnTo>
                  <a:lnTo>
                    <a:pt x="5178558" y="125587"/>
                  </a:lnTo>
                  <a:lnTo>
                    <a:pt x="5173573" y="190373"/>
                  </a:lnTo>
                  <a:lnTo>
                    <a:pt x="5174716" y="222589"/>
                  </a:lnTo>
                  <a:lnTo>
                    <a:pt x="5183860" y="274544"/>
                  </a:lnTo>
                  <a:lnTo>
                    <a:pt x="5202077" y="309741"/>
                  </a:lnTo>
                  <a:lnTo>
                    <a:pt x="5245582" y="329564"/>
                  </a:lnTo>
                  <a:lnTo>
                    <a:pt x="5254224" y="329185"/>
                  </a:lnTo>
                  <a:lnTo>
                    <a:pt x="5289639" y="311023"/>
                  </a:lnTo>
                  <a:lnTo>
                    <a:pt x="5305145" y="271144"/>
                  </a:lnTo>
                  <a:lnTo>
                    <a:pt x="5339054" y="271144"/>
                  </a:lnTo>
                  <a:lnTo>
                    <a:pt x="5339054" y="346201"/>
                  </a:lnTo>
                  <a:lnTo>
                    <a:pt x="5325721" y="349224"/>
                  </a:lnTo>
                  <a:lnTo>
                    <a:pt x="5277912" y="356933"/>
                  </a:lnTo>
                  <a:lnTo>
                    <a:pt x="5242407" y="358648"/>
                  </a:lnTo>
                  <a:lnTo>
                    <a:pt x="5217858" y="357481"/>
                  </a:lnTo>
                  <a:lnTo>
                    <a:pt x="5175809" y="348146"/>
                  </a:lnTo>
                  <a:lnTo>
                    <a:pt x="5129980" y="316722"/>
                  </a:lnTo>
                  <a:lnTo>
                    <a:pt x="5110200" y="283844"/>
                  </a:lnTo>
                  <a:lnTo>
                    <a:pt x="5098595" y="241347"/>
                  </a:lnTo>
                  <a:lnTo>
                    <a:pt x="5094706" y="188849"/>
                  </a:lnTo>
                  <a:lnTo>
                    <a:pt x="5095849" y="162849"/>
                  </a:lnTo>
                  <a:lnTo>
                    <a:pt x="5104993" y="116089"/>
                  </a:lnTo>
                  <a:lnTo>
                    <a:pt x="5123136" y="76612"/>
                  </a:lnTo>
                  <a:lnTo>
                    <a:pt x="5149945" y="45942"/>
                  </a:lnTo>
                  <a:lnTo>
                    <a:pt x="5185182" y="24608"/>
                  </a:lnTo>
                  <a:lnTo>
                    <a:pt x="5227560" y="13801"/>
                  </a:lnTo>
                  <a:lnTo>
                    <a:pt x="5251297" y="12445"/>
                  </a:lnTo>
                  <a:close/>
                </a:path>
                <a:path w="6671309" h="461644">
                  <a:moveTo>
                    <a:pt x="4239996" y="12445"/>
                  </a:moveTo>
                  <a:lnTo>
                    <a:pt x="4304861" y="23050"/>
                  </a:lnTo>
                  <a:lnTo>
                    <a:pt x="4351248" y="54990"/>
                  </a:lnTo>
                  <a:lnTo>
                    <a:pt x="4379140" y="107775"/>
                  </a:lnTo>
                  <a:lnTo>
                    <a:pt x="4388459" y="181228"/>
                  </a:lnTo>
                  <a:lnTo>
                    <a:pt x="4387769" y="203827"/>
                  </a:lnTo>
                  <a:lnTo>
                    <a:pt x="4382244" y="244022"/>
                  </a:lnTo>
                  <a:lnTo>
                    <a:pt x="4364059" y="292179"/>
                  </a:lnTo>
                  <a:lnTo>
                    <a:pt x="4335423" y="326788"/>
                  </a:lnTo>
                  <a:lnTo>
                    <a:pt x="4297400" y="348488"/>
                  </a:lnTo>
                  <a:lnTo>
                    <a:pt x="4251126" y="358007"/>
                  </a:lnTo>
                  <a:lnTo>
                    <a:pt x="4234027" y="358648"/>
                  </a:lnTo>
                  <a:lnTo>
                    <a:pt x="4199904" y="355981"/>
                  </a:lnTo>
                  <a:lnTo>
                    <a:pt x="4145230" y="334645"/>
                  </a:lnTo>
                  <a:lnTo>
                    <a:pt x="4108678" y="291996"/>
                  </a:lnTo>
                  <a:lnTo>
                    <a:pt x="4090390" y="228179"/>
                  </a:lnTo>
                  <a:lnTo>
                    <a:pt x="4088104" y="188340"/>
                  </a:lnTo>
                  <a:lnTo>
                    <a:pt x="4089221" y="161528"/>
                  </a:lnTo>
                  <a:lnTo>
                    <a:pt x="4098123" y="113903"/>
                  </a:lnTo>
                  <a:lnTo>
                    <a:pt x="4115770" y="74543"/>
                  </a:lnTo>
                  <a:lnTo>
                    <a:pt x="4141781" y="44495"/>
                  </a:lnTo>
                  <a:lnTo>
                    <a:pt x="4176006" y="24018"/>
                  </a:lnTo>
                  <a:lnTo>
                    <a:pt x="4217015" y="13731"/>
                  </a:lnTo>
                  <a:lnTo>
                    <a:pt x="4239996" y="12445"/>
                  </a:lnTo>
                  <a:close/>
                </a:path>
                <a:path w="6671309" h="461644">
                  <a:moveTo>
                    <a:pt x="2676753" y="12445"/>
                  </a:moveTo>
                  <a:lnTo>
                    <a:pt x="2718917" y="14731"/>
                  </a:lnTo>
                  <a:lnTo>
                    <a:pt x="2764764" y="23113"/>
                  </a:lnTo>
                  <a:lnTo>
                    <a:pt x="2764764" y="94995"/>
                  </a:lnTo>
                  <a:lnTo>
                    <a:pt x="2730855" y="94995"/>
                  </a:lnTo>
                  <a:lnTo>
                    <a:pt x="2728327" y="85687"/>
                  </a:lnTo>
                  <a:lnTo>
                    <a:pt x="2725489" y="77390"/>
                  </a:lnTo>
                  <a:lnTo>
                    <a:pt x="2700629" y="46862"/>
                  </a:lnTo>
                  <a:lnTo>
                    <a:pt x="2673070" y="41401"/>
                  </a:lnTo>
                  <a:lnTo>
                    <a:pt x="2666210" y="41711"/>
                  </a:lnTo>
                  <a:lnTo>
                    <a:pt x="2630271" y="61087"/>
                  </a:lnTo>
                  <a:lnTo>
                    <a:pt x="2625953" y="67690"/>
                  </a:lnTo>
                  <a:lnTo>
                    <a:pt x="2623794" y="75564"/>
                  </a:lnTo>
                  <a:lnTo>
                    <a:pt x="2623794" y="84836"/>
                  </a:lnTo>
                  <a:lnTo>
                    <a:pt x="2641955" y="125229"/>
                  </a:lnTo>
                  <a:lnTo>
                    <a:pt x="2674465" y="146929"/>
                  </a:lnTo>
                  <a:lnTo>
                    <a:pt x="2686278" y="153162"/>
                  </a:lnTo>
                  <a:lnTo>
                    <a:pt x="2700689" y="161041"/>
                  </a:lnTo>
                  <a:lnTo>
                    <a:pt x="2734157" y="184276"/>
                  </a:lnTo>
                  <a:lnTo>
                    <a:pt x="2759938" y="217550"/>
                  </a:lnTo>
                  <a:lnTo>
                    <a:pt x="2768193" y="259206"/>
                  </a:lnTo>
                  <a:lnTo>
                    <a:pt x="2767312" y="273946"/>
                  </a:lnTo>
                  <a:lnTo>
                    <a:pt x="2754096" y="312165"/>
                  </a:lnTo>
                  <a:lnTo>
                    <a:pt x="2725664" y="339937"/>
                  </a:lnTo>
                  <a:lnTo>
                    <a:pt x="2683913" y="355615"/>
                  </a:lnTo>
                  <a:lnTo>
                    <a:pt x="2650591" y="358648"/>
                  </a:lnTo>
                  <a:lnTo>
                    <a:pt x="2637802" y="358459"/>
                  </a:lnTo>
                  <a:lnTo>
                    <a:pt x="2597886" y="355726"/>
                  </a:lnTo>
                  <a:lnTo>
                    <a:pt x="2558667" y="350047"/>
                  </a:lnTo>
                  <a:lnTo>
                    <a:pt x="2546451" y="347471"/>
                  </a:lnTo>
                  <a:lnTo>
                    <a:pt x="2546451" y="271144"/>
                  </a:lnTo>
                  <a:lnTo>
                    <a:pt x="2580360" y="271144"/>
                  </a:lnTo>
                  <a:lnTo>
                    <a:pt x="2584005" y="284958"/>
                  </a:lnTo>
                  <a:lnTo>
                    <a:pt x="2588663" y="296878"/>
                  </a:lnTo>
                  <a:lnTo>
                    <a:pt x="2618952" y="325945"/>
                  </a:lnTo>
                  <a:lnTo>
                    <a:pt x="2643606" y="329564"/>
                  </a:lnTo>
                  <a:lnTo>
                    <a:pt x="2650750" y="329255"/>
                  </a:lnTo>
                  <a:lnTo>
                    <a:pt x="2688564" y="308737"/>
                  </a:lnTo>
                  <a:lnTo>
                    <a:pt x="2695676" y="281050"/>
                  </a:lnTo>
                  <a:lnTo>
                    <a:pt x="2695319" y="273597"/>
                  </a:lnTo>
                  <a:lnTo>
                    <a:pt x="2677477" y="238111"/>
                  </a:lnTo>
                  <a:lnTo>
                    <a:pt x="2636367" y="211454"/>
                  </a:lnTo>
                  <a:lnTo>
                    <a:pt x="2626963" y="206551"/>
                  </a:lnTo>
                  <a:lnTo>
                    <a:pt x="2618000" y="201564"/>
                  </a:lnTo>
                  <a:lnTo>
                    <a:pt x="2580636" y="174547"/>
                  </a:lnTo>
                  <a:lnTo>
                    <a:pt x="2557754" y="141096"/>
                  </a:lnTo>
                  <a:lnTo>
                    <a:pt x="2551658" y="107568"/>
                  </a:lnTo>
                  <a:lnTo>
                    <a:pt x="2552609" y="92900"/>
                  </a:lnTo>
                  <a:lnTo>
                    <a:pt x="2566771" y="55752"/>
                  </a:lnTo>
                  <a:lnTo>
                    <a:pt x="2597061" y="29660"/>
                  </a:lnTo>
                  <a:lnTo>
                    <a:pt x="2641431" y="15208"/>
                  </a:lnTo>
                  <a:lnTo>
                    <a:pt x="2658539" y="13136"/>
                  </a:lnTo>
                  <a:lnTo>
                    <a:pt x="2676753" y="12445"/>
                  </a:lnTo>
                  <a:close/>
                </a:path>
                <a:path w="6671309" h="461644">
                  <a:moveTo>
                    <a:pt x="1395069" y="12445"/>
                  </a:moveTo>
                  <a:lnTo>
                    <a:pt x="1437233" y="14731"/>
                  </a:lnTo>
                  <a:lnTo>
                    <a:pt x="1483080" y="23113"/>
                  </a:lnTo>
                  <a:lnTo>
                    <a:pt x="1483080" y="94995"/>
                  </a:lnTo>
                  <a:lnTo>
                    <a:pt x="1449171" y="94995"/>
                  </a:lnTo>
                  <a:lnTo>
                    <a:pt x="1446643" y="85687"/>
                  </a:lnTo>
                  <a:lnTo>
                    <a:pt x="1443805" y="77390"/>
                  </a:lnTo>
                  <a:lnTo>
                    <a:pt x="1418945" y="46862"/>
                  </a:lnTo>
                  <a:lnTo>
                    <a:pt x="1391386" y="41401"/>
                  </a:lnTo>
                  <a:lnTo>
                    <a:pt x="1384526" y="41711"/>
                  </a:lnTo>
                  <a:lnTo>
                    <a:pt x="1348587" y="61087"/>
                  </a:lnTo>
                  <a:lnTo>
                    <a:pt x="1344269" y="67690"/>
                  </a:lnTo>
                  <a:lnTo>
                    <a:pt x="1342110" y="75564"/>
                  </a:lnTo>
                  <a:lnTo>
                    <a:pt x="1342110" y="84836"/>
                  </a:lnTo>
                  <a:lnTo>
                    <a:pt x="1360271" y="125229"/>
                  </a:lnTo>
                  <a:lnTo>
                    <a:pt x="1392781" y="146929"/>
                  </a:lnTo>
                  <a:lnTo>
                    <a:pt x="1404594" y="153162"/>
                  </a:lnTo>
                  <a:lnTo>
                    <a:pt x="1419005" y="161041"/>
                  </a:lnTo>
                  <a:lnTo>
                    <a:pt x="1452473" y="184276"/>
                  </a:lnTo>
                  <a:lnTo>
                    <a:pt x="1478254" y="217550"/>
                  </a:lnTo>
                  <a:lnTo>
                    <a:pt x="1486509" y="259206"/>
                  </a:lnTo>
                  <a:lnTo>
                    <a:pt x="1485628" y="273946"/>
                  </a:lnTo>
                  <a:lnTo>
                    <a:pt x="1472412" y="312165"/>
                  </a:lnTo>
                  <a:lnTo>
                    <a:pt x="1443980" y="339937"/>
                  </a:lnTo>
                  <a:lnTo>
                    <a:pt x="1402229" y="355615"/>
                  </a:lnTo>
                  <a:lnTo>
                    <a:pt x="1368907" y="358648"/>
                  </a:lnTo>
                  <a:lnTo>
                    <a:pt x="1356118" y="358459"/>
                  </a:lnTo>
                  <a:lnTo>
                    <a:pt x="1316202" y="355726"/>
                  </a:lnTo>
                  <a:lnTo>
                    <a:pt x="1276983" y="350047"/>
                  </a:lnTo>
                  <a:lnTo>
                    <a:pt x="1264767" y="347471"/>
                  </a:lnTo>
                  <a:lnTo>
                    <a:pt x="1264767" y="271144"/>
                  </a:lnTo>
                  <a:lnTo>
                    <a:pt x="1298676" y="271144"/>
                  </a:lnTo>
                  <a:lnTo>
                    <a:pt x="1302321" y="284958"/>
                  </a:lnTo>
                  <a:lnTo>
                    <a:pt x="1306979" y="296878"/>
                  </a:lnTo>
                  <a:lnTo>
                    <a:pt x="1337268" y="325945"/>
                  </a:lnTo>
                  <a:lnTo>
                    <a:pt x="1361922" y="329564"/>
                  </a:lnTo>
                  <a:lnTo>
                    <a:pt x="1369066" y="329255"/>
                  </a:lnTo>
                  <a:lnTo>
                    <a:pt x="1406880" y="308737"/>
                  </a:lnTo>
                  <a:lnTo>
                    <a:pt x="1413992" y="281050"/>
                  </a:lnTo>
                  <a:lnTo>
                    <a:pt x="1413635" y="273597"/>
                  </a:lnTo>
                  <a:lnTo>
                    <a:pt x="1395793" y="238111"/>
                  </a:lnTo>
                  <a:lnTo>
                    <a:pt x="1354683" y="211454"/>
                  </a:lnTo>
                  <a:lnTo>
                    <a:pt x="1345279" y="206551"/>
                  </a:lnTo>
                  <a:lnTo>
                    <a:pt x="1336316" y="201564"/>
                  </a:lnTo>
                  <a:lnTo>
                    <a:pt x="1298952" y="174547"/>
                  </a:lnTo>
                  <a:lnTo>
                    <a:pt x="1276070" y="141096"/>
                  </a:lnTo>
                  <a:lnTo>
                    <a:pt x="1269974" y="107568"/>
                  </a:lnTo>
                  <a:lnTo>
                    <a:pt x="1270925" y="92900"/>
                  </a:lnTo>
                  <a:lnTo>
                    <a:pt x="1285087" y="55752"/>
                  </a:lnTo>
                  <a:lnTo>
                    <a:pt x="1315377" y="29660"/>
                  </a:lnTo>
                  <a:lnTo>
                    <a:pt x="1359747" y="15208"/>
                  </a:lnTo>
                  <a:lnTo>
                    <a:pt x="1376855" y="13136"/>
                  </a:lnTo>
                  <a:lnTo>
                    <a:pt x="1395069" y="12445"/>
                  </a:lnTo>
                  <a:close/>
                </a:path>
                <a:path w="6671309" h="461644">
                  <a:moveTo>
                    <a:pt x="480288" y="12445"/>
                  </a:moveTo>
                  <a:lnTo>
                    <a:pt x="545153" y="23050"/>
                  </a:lnTo>
                  <a:lnTo>
                    <a:pt x="591540" y="54990"/>
                  </a:lnTo>
                  <a:lnTo>
                    <a:pt x="619432" y="107775"/>
                  </a:lnTo>
                  <a:lnTo>
                    <a:pt x="628751" y="181228"/>
                  </a:lnTo>
                  <a:lnTo>
                    <a:pt x="628061" y="203827"/>
                  </a:lnTo>
                  <a:lnTo>
                    <a:pt x="622536" y="244022"/>
                  </a:lnTo>
                  <a:lnTo>
                    <a:pt x="604351" y="292179"/>
                  </a:lnTo>
                  <a:lnTo>
                    <a:pt x="575715" y="326788"/>
                  </a:lnTo>
                  <a:lnTo>
                    <a:pt x="537692" y="348488"/>
                  </a:lnTo>
                  <a:lnTo>
                    <a:pt x="491418" y="358007"/>
                  </a:lnTo>
                  <a:lnTo>
                    <a:pt x="474319" y="358648"/>
                  </a:lnTo>
                  <a:lnTo>
                    <a:pt x="440190" y="355981"/>
                  </a:lnTo>
                  <a:lnTo>
                    <a:pt x="385501" y="334645"/>
                  </a:lnTo>
                  <a:lnTo>
                    <a:pt x="348967" y="291996"/>
                  </a:lnTo>
                  <a:lnTo>
                    <a:pt x="330693" y="228179"/>
                  </a:lnTo>
                  <a:lnTo>
                    <a:pt x="328409" y="188340"/>
                  </a:lnTo>
                  <a:lnTo>
                    <a:pt x="329516" y="161528"/>
                  </a:lnTo>
                  <a:lnTo>
                    <a:pt x="338374" y="113903"/>
                  </a:lnTo>
                  <a:lnTo>
                    <a:pt x="356029" y="74543"/>
                  </a:lnTo>
                  <a:lnTo>
                    <a:pt x="382108" y="44495"/>
                  </a:lnTo>
                  <a:lnTo>
                    <a:pt x="416314" y="24018"/>
                  </a:lnTo>
                  <a:lnTo>
                    <a:pt x="457308" y="13731"/>
                  </a:lnTo>
                  <a:lnTo>
                    <a:pt x="480288" y="12445"/>
                  </a:lnTo>
                  <a:close/>
                </a:path>
                <a:path w="6671309" h="461644">
                  <a:moveTo>
                    <a:pt x="158597" y="12445"/>
                  </a:moveTo>
                  <a:lnTo>
                    <a:pt x="185169" y="13257"/>
                  </a:lnTo>
                  <a:lnTo>
                    <a:pt x="210629" y="15700"/>
                  </a:lnTo>
                  <a:lnTo>
                    <a:pt x="234975" y="19786"/>
                  </a:lnTo>
                  <a:lnTo>
                    <a:pt x="258203" y="25526"/>
                  </a:lnTo>
                  <a:lnTo>
                    <a:pt x="258203" y="95884"/>
                  </a:lnTo>
                  <a:lnTo>
                    <a:pt x="224256" y="95884"/>
                  </a:lnTo>
                  <a:lnTo>
                    <a:pt x="221308" y="86098"/>
                  </a:lnTo>
                  <a:lnTo>
                    <a:pt x="218159" y="77501"/>
                  </a:lnTo>
                  <a:lnTo>
                    <a:pt x="192417" y="46989"/>
                  </a:lnTo>
                  <a:lnTo>
                    <a:pt x="162801" y="41401"/>
                  </a:lnTo>
                  <a:lnTo>
                    <a:pt x="150895" y="42350"/>
                  </a:lnTo>
                  <a:lnTo>
                    <a:pt x="110520" y="65012"/>
                  </a:lnTo>
                  <a:lnTo>
                    <a:pt x="89700" y="104266"/>
                  </a:lnTo>
                  <a:lnTo>
                    <a:pt x="79484" y="163274"/>
                  </a:lnTo>
                  <a:lnTo>
                    <a:pt x="78803" y="187325"/>
                  </a:lnTo>
                  <a:lnTo>
                    <a:pt x="79260" y="208307"/>
                  </a:lnTo>
                  <a:lnTo>
                    <a:pt x="86118" y="262636"/>
                  </a:lnTo>
                  <a:lnTo>
                    <a:pt x="101402" y="302373"/>
                  </a:lnTo>
                  <a:lnTo>
                    <a:pt x="134878" y="328469"/>
                  </a:lnTo>
                  <a:lnTo>
                    <a:pt x="145465" y="329564"/>
                  </a:lnTo>
                  <a:lnTo>
                    <a:pt x="155652" y="328755"/>
                  </a:lnTo>
                  <a:lnTo>
                    <a:pt x="185480" y="299751"/>
                  </a:lnTo>
                  <a:lnTo>
                    <a:pt x="188008" y="256940"/>
                  </a:lnTo>
                  <a:lnTo>
                    <a:pt x="176187" y="220344"/>
                  </a:lnTo>
                  <a:lnTo>
                    <a:pt x="173380" y="218693"/>
                  </a:lnTo>
                  <a:lnTo>
                    <a:pt x="168427" y="216788"/>
                  </a:lnTo>
                  <a:lnTo>
                    <a:pt x="161315" y="214629"/>
                  </a:lnTo>
                  <a:lnTo>
                    <a:pt x="161315" y="198246"/>
                  </a:lnTo>
                  <a:lnTo>
                    <a:pt x="288188" y="198246"/>
                  </a:lnTo>
                  <a:lnTo>
                    <a:pt x="288188" y="214629"/>
                  </a:lnTo>
                  <a:lnTo>
                    <a:pt x="279933" y="217169"/>
                  </a:lnTo>
                  <a:lnTo>
                    <a:pt x="274320" y="219963"/>
                  </a:lnTo>
                  <a:lnTo>
                    <a:pt x="263664" y="248030"/>
                  </a:lnTo>
                  <a:lnTo>
                    <a:pt x="263664" y="257555"/>
                  </a:lnTo>
                  <a:lnTo>
                    <a:pt x="263664" y="350900"/>
                  </a:lnTo>
                  <a:lnTo>
                    <a:pt x="227977" y="358393"/>
                  </a:lnTo>
                  <a:lnTo>
                    <a:pt x="211124" y="340487"/>
                  </a:lnTo>
                  <a:lnTo>
                    <a:pt x="195839" y="348414"/>
                  </a:lnTo>
                  <a:lnTo>
                    <a:pt x="179470" y="354091"/>
                  </a:lnTo>
                  <a:lnTo>
                    <a:pt x="162015" y="357506"/>
                  </a:lnTo>
                  <a:lnTo>
                    <a:pt x="143471" y="358648"/>
                  </a:lnTo>
                  <a:lnTo>
                    <a:pt x="109596" y="356004"/>
                  </a:lnTo>
                  <a:lnTo>
                    <a:pt x="55641" y="334859"/>
                  </a:lnTo>
                  <a:lnTo>
                    <a:pt x="20006" y="292496"/>
                  </a:lnTo>
                  <a:lnTo>
                    <a:pt x="2223" y="228488"/>
                  </a:lnTo>
                  <a:lnTo>
                    <a:pt x="0" y="188340"/>
                  </a:lnTo>
                  <a:lnTo>
                    <a:pt x="790" y="166510"/>
                  </a:lnTo>
                  <a:lnTo>
                    <a:pt x="7109" y="126851"/>
                  </a:lnTo>
                  <a:lnTo>
                    <a:pt x="27725" y="78041"/>
                  </a:lnTo>
                  <a:lnTo>
                    <a:pt x="59269" y="43441"/>
                  </a:lnTo>
                  <a:lnTo>
                    <a:pt x="98259" y="22225"/>
                  </a:lnTo>
                  <a:lnTo>
                    <a:pt x="142745" y="13063"/>
                  </a:lnTo>
                  <a:lnTo>
                    <a:pt x="158597" y="12445"/>
                  </a:lnTo>
                  <a:close/>
                </a:path>
                <a:path w="6671309" h="461644">
                  <a:moveTo>
                    <a:pt x="1698345" y="0"/>
                  </a:moveTo>
                  <a:lnTo>
                    <a:pt x="1746732" y="0"/>
                  </a:lnTo>
                  <a:lnTo>
                    <a:pt x="1567789" y="461263"/>
                  </a:lnTo>
                  <a:lnTo>
                    <a:pt x="1518894" y="461263"/>
                  </a:lnTo>
                  <a:lnTo>
                    <a:pt x="169834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35940" y="1620977"/>
            <a:ext cx="7919084" cy="3636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6985" indent="-274320" algn="just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25" dirty="0">
                <a:latin typeface="Cambria"/>
                <a:cs typeface="Cambria"/>
              </a:rPr>
              <a:t>Write </a:t>
            </a:r>
            <a:r>
              <a:rPr sz="3200" spc="-10" dirty="0">
                <a:latin typeface="Cambria"/>
                <a:cs typeface="Cambria"/>
              </a:rPr>
              <a:t>goals </a:t>
            </a:r>
            <a:r>
              <a:rPr sz="3200" dirty="0">
                <a:latin typeface="Cambria"/>
                <a:cs typeface="Cambria"/>
              </a:rPr>
              <a:t>&amp; </a:t>
            </a:r>
            <a:r>
              <a:rPr sz="3200" spc="-5" dirty="0">
                <a:latin typeface="Cambria"/>
                <a:cs typeface="Cambria"/>
              </a:rPr>
              <a:t>outcomes in </a:t>
            </a:r>
            <a:r>
              <a:rPr sz="3200" spc="-10" dirty="0">
                <a:latin typeface="Cambria"/>
                <a:cs typeface="Cambria"/>
              </a:rPr>
              <a:t>terms </a:t>
            </a:r>
            <a:r>
              <a:rPr sz="3200" dirty="0">
                <a:latin typeface="Cambria"/>
                <a:cs typeface="Cambria"/>
              </a:rPr>
              <a:t>of </a:t>
            </a:r>
            <a:r>
              <a:rPr sz="3200" spc="-5" dirty="0">
                <a:latin typeface="Cambria"/>
                <a:cs typeface="Cambria"/>
              </a:rPr>
              <a:t>patient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responses</a:t>
            </a:r>
            <a:r>
              <a:rPr sz="3200" spc="-2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not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nursing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activities</a:t>
            </a:r>
            <a:endParaRPr sz="3200">
              <a:latin typeface="Cambria"/>
              <a:cs typeface="Cambria"/>
            </a:endParaRPr>
          </a:p>
          <a:p>
            <a:pPr marL="652780" marR="5080" lvl="1" indent="-274955" algn="just">
              <a:lnSpc>
                <a:spcPct val="100000"/>
              </a:lnSpc>
              <a:spcBef>
                <a:spcPts val="770"/>
              </a:spcBef>
              <a:buClr>
                <a:srgbClr val="EFAC00"/>
              </a:buClr>
              <a:buSzPct val="79687"/>
              <a:buFont typeface="Segoe UI Symbol"/>
              <a:buChar char="⚫"/>
              <a:tabLst>
                <a:tab pos="653415" algn="l"/>
              </a:tabLst>
            </a:pPr>
            <a:r>
              <a:rPr sz="3200" spc="-5" dirty="0">
                <a:latin typeface="Cambria"/>
                <a:cs typeface="Cambria"/>
              </a:rPr>
              <a:t>Beginning </a:t>
            </a:r>
            <a:r>
              <a:rPr sz="3200" dirty="0">
                <a:latin typeface="Cambria"/>
                <a:cs typeface="Cambria"/>
              </a:rPr>
              <a:t>each </a:t>
            </a:r>
            <a:r>
              <a:rPr sz="3200" spc="-5" dirty="0">
                <a:latin typeface="Cambria"/>
                <a:cs typeface="Cambria"/>
              </a:rPr>
              <a:t>goal statement with </a:t>
            </a:r>
            <a:r>
              <a:rPr sz="3200" dirty="0">
                <a:latin typeface="Cambria"/>
                <a:cs typeface="Cambria"/>
              </a:rPr>
              <a:t>“ </a:t>
            </a:r>
            <a:r>
              <a:rPr sz="3200" spc="-5" dirty="0">
                <a:latin typeface="Cambria"/>
                <a:cs typeface="Cambria"/>
              </a:rPr>
              <a:t>the </a:t>
            </a:r>
            <a:r>
              <a:rPr sz="3200" dirty="0">
                <a:latin typeface="Cambria"/>
                <a:cs typeface="Cambria"/>
              </a:rPr>
              <a:t> client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will</a:t>
            </a:r>
            <a:r>
              <a:rPr sz="3200" dirty="0">
                <a:latin typeface="Cambria"/>
                <a:cs typeface="Cambria"/>
              </a:rPr>
              <a:t> ”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30" dirty="0">
                <a:latin typeface="Cambria"/>
                <a:cs typeface="Cambria"/>
              </a:rPr>
              <a:t>may</a:t>
            </a:r>
            <a:r>
              <a:rPr sz="3200" spc="-2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help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focus</a:t>
            </a:r>
            <a:r>
              <a:rPr sz="3200" spc="-5" dirty="0">
                <a:latin typeface="Cambria"/>
                <a:cs typeface="Cambria"/>
              </a:rPr>
              <a:t> it</a:t>
            </a:r>
            <a:r>
              <a:rPr sz="3200" dirty="0">
                <a:latin typeface="Cambria"/>
                <a:cs typeface="Cambria"/>
              </a:rPr>
              <a:t> on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client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behaviors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&amp;</a:t>
            </a:r>
            <a:r>
              <a:rPr sz="3200" spc="-5" dirty="0">
                <a:latin typeface="Cambria"/>
                <a:cs typeface="Cambria"/>
              </a:rPr>
              <a:t> responses</a:t>
            </a:r>
            <a:endParaRPr sz="3200">
              <a:latin typeface="Cambria"/>
              <a:cs typeface="Cambria"/>
            </a:endParaRPr>
          </a:p>
          <a:p>
            <a:pPr marL="652780" marR="8255" lvl="1" indent="-274955" algn="just">
              <a:lnSpc>
                <a:spcPct val="100000"/>
              </a:lnSpc>
              <a:spcBef>
                <a:spcPts val="770"/>
              </a:spcBef>
              <a:buClr>
                <a:srgbClr val="EFAC00"/>
              </a:buClr>
              <a:buSzPct val="79687"/>
              <a:buFont typeface="Segoe UI Symbol"/>
              <a:buChar char="⚫"/>
              <a:tabLst>
                <a:tab pos="653415" algn="l"/>
              </a:tabLst>
            </a:pPr>
            <a:r>
              <a:rPr sz="3200" spc="-40" dirty="0">
                <a:latin typeface="Cambria"/>
                <a:cs typeface="Cambria"/>
              </a:rPr>
              <a:t>Avoid </a:t>
            </a:r>
            <a:r>
              <a:rPr sz="3200" spc="-5" dirty="0">
                <a:latin typeface="Cambria"/>
                <a:cs typeface="Cambria"/>
              </a:rPr>
              <a:t>statements that start with enable,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facilitate,</a:t>
            </a:r>
            <a:r>
              <a:rPr sz="3200" spc="1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advice,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45" dirty="0">
                <a:latin typeface="Cambria"/>
                <a:cs typeface="Cambria"/>
              </a:rPr>
              <a:t>allow,</a:t>
            </a:r>
            <a:r>
              <a:rPr sz="3200" spc="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let</a:t>
            </a:r>
            <a:r>
              <a:rPr sz="3200" spc="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&amp;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permit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21422" y="749426"/>
            <a:ext cx="3736975" cy="769620"/>
            <a:chOff x="2321422" y="749426"/>
            <a:chExt cx="3736975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1422" y="1214979"/>
              <a:ext cx="3634496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28164" y="753998"/>
              <a:ext cx="3725037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28164" y="753998"/>
              <a:ext cx="3725545" cy="467995"/>
            </a:xfrm>
            <a:custGeom>
              <a:avLst/>
              <a:gdLst/>
              <a:ahLst/>
              <a:cxnLst/>
              <a:rect l="l" t="t" r="r" b="b"/>
              <a:pathLst>
                <a:path w="3725545" h="467994">
                  <a:moveTo>
                    <a:pt x="209677" y="93090"/>
                  </a:moveTo>
                  <a:lnTo>
                    <a:pt x="142621" y="281686"/>
                  </a:lnTo>
                  <a:lnTo>
                    <a:pt x="263271" y="281686"/>
                  </a:lnTo>
                  <a:lnTo>
                    <a:pt x="209677" y="93090"/>
                  </a:lnTo>
                  <a:close/>
                </a:path>
                <a:path w="3725545" h="467994">
                  <a:moveTo>
                    <a:pt x="2486787" y="39242"/>
                  </a:moveTo>
                  <a:lnTo>
                    <a:pt x="2444480" y="50800"/>
                  </a:lnTo>
                  <a:lnTo>
                    <a:pt x="2414651" y="85598"/>
                  </a:lnTo>
                  <a:lnTo>
                    <a:pt x="2396934" y="144541"/>
                  </a:lnTo>
                  <a:lnTo>
                    <a:pt x="2392505" y="183485"/>
                  </a:lnTo>
                  <a:lnTo>
                    <a:pt x="2391029" y="228726"/>
                  </a:lnTo>
                  <a:lnTo>
                    <a:pt x="2392551" y="276066"/>
                  </a:lnTo>
                  <a:lnTo>
                    <a:pt x="2397109" y="316928"/>
                  </a:lnTo>
                  <a:lnTo>
                    <a:pt x="2415286" y="379222"/>
                  </a:lnTo>
                  <a:lnTo>
                    <a:pt x="2445988" y="416305"/>
                  </a:lnTo>
                  <a:lnTo>
                    <a:pt x="2489454" y="428625"/>
                  </a:lnTo>
                  <a:lnTo>
                    <a:pt x="2501909" y="427765"/>
                  </a:lnTo>
                  <a:lnTo>
                    <a:pt x="2542016" y="407138"/>
                  </a:lnTo>
                  <a:lnTo>
                    <a:pt x="2567894" y="362870"/>
                  </a:lnTo>
                  <a:lnTo>
                    <a:pt x="2578735" y="316864"/>
                  </a:lnTo>
                  <a:lnTo>
                    <a:pt x="2583271" y="261786"/>
                  </a:lnTo>
                  <a:lnTo>
                    <a:pt x="2583561" y="241808"/>
                  </a:lnTo>
                  <a:lnTo>
                    <a:pt x="2582914" y="209827"/>
                  </a:lnTo>
                  <a:lnTo>
                    <a:pt x="2577667" y="154011"/>
                  </a:lnTo>
                  <a:lnTo>
                    <a:pt x="2567094" y="109001"/>
                  </a:lnTo>
                  <a:lnTo>
                    <a:pt x="2541270" y="62102"/>
                  </a:lnTo>
                  <a:lnTo>
                    <a:pt x="2502622" y="40671"/>
                  </a:lnTo>
                  <a:lnTo>
                    <a:pt x="2486787" y="39242"/>
                  </a:lnTo>
                  <a:close/>
                </a:path>
                <a:path w="3725545" h="467994">
                  <a:moveTo>
                    <a:pt x="1543431" y="39242"/>
                  </a:moveTo>
                  <a:lnTo>
                    <a:pt x="1501124" y="50800"/>
                  </a:lnTo>
                  <a:lnTo>
                    <a:pt x="1471295" y="85598"/>
                  </a:lnTo>
                  <a:lnTo>
                    <a:pt x="1453578" y="144541"/>
                  </a:lnTo>
                  <a:lnTo>
                    <a:pt x="1449149" y="183485"/>
                  </a:lnTo>
                  <a:lnTo>
                    <a:pt x="1447673" y="228726"/>
                  </a:lnTo>
                  <a:lnTo>
                    <a:pt x="1449195" y="276066"/>
                  </a:lnTo>
                  <a:lnTo>
                    <a:pt x="1453753" y="316928"/>
                  </a:lnTo>
                  <a:lnTo>
                    <a:pt x="1471930" y="379222"/>
                  </a:lnTo>
                  <a:lnTo>
                    <a:pt x="1502632" y="416305"/>
                  </a:lnTo>
                  <a:lnTo>
                    <a:pt x="1546098" y="428625"/>
                  </a:lnTo>
                  <a:lnTo>
                    <a:pt x="1558553" y="427765"/>
                  </a:lnTo>
                  <a:lnTo>
                    <a:pt x="1598660" y="407138"/>
                  </a:lnTo>
                  <a:lnTo>
                    <a:pt x="1624538" y="362870"/>
                  </a:lnTo>
                  <a:lnTo>
                    <a:pt x="1635378" y="316864"/>
                  </a:lnTo>
                  <a:lnTo>
                    <a:pt x="1639915" y="261786"/>
                  </a:lnTo>
                  <a:lnTo>
                    <a:pt x="1640205" y="241808"/>
                  </a:lnTo>
                  <a:lnTo>
                    <a:pt x="1639558" y="209827"/>
                  </a:lnTo>
                  <a:lnTo>
                    <a:pt x="1634311" y="154011"/>
                  </a:lnTo>
                  <a:lnTo>
                    <a:pt x="1623738" y="109001"/>
                  </a:lnTo>
                  <a:lnTo>
                    <a:pt x="1597914" y="62102"/>
                  </a:lnTo>
                  <a:lnTo>
                    <a:pt x="1559266" y="40671"/>
                  </a:lnTo>
                  <a:lnTo>
                    <a:pt x="1543431" y="39242"/>
                  </a:lnTo>
                  <a:close/>
                </a:path>
                <a:path w="3725545" h="467994">
                  <a:moveTo>
                    <a:pt x="3312414" y="5334"/>
                  </a:moveTo>
                  <a:lnTo>
                    <a:pt x="3490849" y="5334"/>
                  </a:lnTo>
                  <a:lnTo>
                    <a:pt x="3490849" y="27431"/>
                  </a:lnTo>
                  <a:lnTo>
                    <a:pt x="3479587" y="30313"/>
                  </a:lnTo>
                  <a:lnTo>
                    <a:pt x="3471529" y="35528"/>
                  </a:lnTo>
                  <a:lnTo>
                    <a:pt x="3466685" y="43076"/>
                  </a:lnTo>
                  <a:lnTo>
                    <a:pt x="3465068" y="52959"/>
                  </a:lnTo>
                  <a:lnTo>
                    <a:pt x="3465068" y="58674"/>
                  </a:lnTo>
                  <a:lnTo>
                    <a:pt x="3478492" y="96287"/>
                  </a:lnTo>
                  <a:lnTo>
                    <a:pt x="3482848" y="105790"/>
                  </a:lnTo>
                  <a:lnTo>
                    <a:pt x="3539490" y="231775"/>
                  </a:lnTo>
                  <a:lnTo>
                    <a:pt x="3600704" y="108838"/>
                  </a:lnTo>
                  <a:lnTo>
                    <a:pt x="3615690" y="70103"/>
                  </a:lnTo>
                  <a:lnTo>
                    <a:pt x="3616833" y="61975"/>
                  </a:lnTo>
                  <a:lnTo>
                    <a:pt x="3616833" y="53975"/>
                  </a:lnTo>
                  <a:lnTo>
                    <a:pt x="3616833" y="45847"/>
                  </a:lnTo>
                  <a:lnTo>
                    <a:pt x="3614547" y="39624"/>
                  </a:lnTo>
                  <a:lnTo>
                    <a:pt x="3609975" y="35051"/>
                  </a:lnTo>
                  <a:lnTo>
                    <a:pt x="3605403" y="30479"/>
                  </a:lnTo>
                  <a:lnTo>
                    <a:pt x="3598926" y="27939"/>
                  </a:lnTo>
                  <a:lnTo>
                    <a:pt x="3590671" y="27431"/>
                  </a:lnTo>
                  <a:lnTo>
                    <a:pt x="3590671" y="5334"/>
                  </a:lnTo>
                  <a:lnTo>
                    <a:pt x="3725037" y="5334"/>
                  </a:lnTo>
                  <a:lnTo>
                    <a:pt x="3725037" y="27431"/>
                  </a:lnTo>
                  <a:lnTo>
                    <a:pt x="3718941" y="28828"/>
                  </a:lnTo>
                  <a:lnTo>
                    <a:pt x="3713988" y="30606"/>
                  </a:lnTo>
                  <a:lnTo>
                    <a:pt x="3710051" y="33020"/>
                  </a:lnTo>
                  <a:lnTo>
                    <a:pt x="3706114" y="35305"/>
                  </a:lnTo>
                  <a:lnTo>
                    <a:pt x="3701923" y="38988"/>
                  </a:lnTo>
                  <a:lnTo>
                    <a:pt x="3675411" y="74769"/>
                  </a:lnTo>
                  <a:lnTo>
                    <a:pt x="3561841" y="286638"/>
                  </a:lnTo>
                  <a:lnTo>
                    <a:pt x="3561841" y="378460"/>
                  </a:lnTo>
                  <a:lnTo>
                    <a:pt x="3566541" y="420242"/>
                  </a:lnTo>
                  <a:lnTo>
                    <a:pt x="3583813" y="435863"/>
                  </a:lnTo>
                  <a:lnTo>
                    <a:pt x="3588385" y="437768"/>
                  </a:lnTo>
                  <a:lnTo>
                    <a:pt x="3594608" y="439292"/>
                  </a:lnTo>
                  <a:lnTo>
                    <a:pt x="3602355" y="440309"/>
                  </a:lnTo>
                  <a:lnTo>
                    <a:pt x="3602355" y="462534"/>
                  </a:lnTo>
                  <a:lnTo>
                    <a:pt x="3417570" y="462534"/>
                  </a:lnTo>
                  <a:lnTo>
                    <a:pt x="3417570" y="440309"/>
                  </a:lnTo>
                  <a:lnTo>
                    <a:pt x="3426714" y="438785"/>
                  </a:lnTo>
                  <a:lnTo>
                    <a:pt x="3434080" y="436752"/>
                  </a:lnTo>
                  <a:lnTo>
                    <a:pt x="3439541" y="434339"/>
                  </a:lnTo>
                  <a:lnTo>
                    <a:pt x="3445002" y="431926"/>
                  </a:lnTo>
                  <a:lnTo>
                    <a:pt x="3449066" y="428371"/>
                  </a:lnTo>
                  <a:lnTo>
                    <a:pt x="3458011" y="386298"/>
                  </a:lnTo>
                  <a:lnTo>
                    <a:pt x="3458083" y="378460"/>
                  </a:lnTo>
                  <a:lnTo>
                    <a:pt x="3458083" y="286638"/>
                  </a:lnTo>
                  <a:lnTo>
                    <a:pt x="3367278" y="95123"/>
                  </a:lnTo>
                  <a:lnTo>
                    <a:pt x="3348863" y="58927"/>
                  </a:lnTo>
                  <a:lnTo>
                    <a:pt x="3335655" y="39242"/>
                  </a:lnTo>
                  <a:lnTo>
                    <a:pt x="3331972" y="35178"/>
                  </a:lnTo>
                  <a:lnTo>
                    <a:pt x="3328670" y="32385"/>
                  </a:lnTo>
                  <a:lnTo>
                    <a:pt x="3325495" y="30861"/>
                  </a:lnTo>
                  <a:lnTo>
                    <a:pt x="3322320" y="29210"/>
                  </a:lnTo>
                  <a:lnTo>
                    <a:pt x="3318002" y="28193"/>
                  </a:lnTo>
                  <a:lnTo>
                    <a:pt x="3312414" y="27431"/>
                  </a:lnTo>
                  <a:lnTo>
                    <a:pt x="3312414" y="5334"/>
                  </a:lnTo>
                  <a:close/>
                </a:path>
                <a:path w="3725545" h="467994">
                  <a:moveTo>
                    <a:pt x="2757170" y="5334"/>
                  </a:moveTo>
                  <a:lnTo>
                    <a:pt x="2923666" y="5334"/>
                  </a:lnTo>
                  <a:lnTo>
                    <a:pt x="3016377" y="280288"/>
                  </a:lnTo>
                  <a:lnTo>
                    <a:pt x="3116834" y="5334"/>
                  </a:lnTo>
                  <a:lnTo>
                    <a:pt x="3273933" y="5334"/>
                  </a:lnTo>
                  <a:lnTo>
                    <a:pt x="3273933" y="27431"/>
                  </a:lnTo>
                  <a:lnTo>
                    <a:pt x="3265769" y="30031"/>
                  </a:lnTo>
                  <a:lnTo>
                    <a:pt x="3259010" y="32702"/>
                  </a:lnTo>
                  <a:lnTo>
                    <a:pt x="3239023" y="67817"/>
                  </a:lnTo>
                  <a:lnTo>
                    <a:pt x="3238373" y="89153"/>
                  </a:lnTo>
                  <a:lnTo>
                    <a:pt x="3238373" y="378713"/>
                  </a:lnTo>
                  <a:lnTo>
                    <a:pt x="3241802" y="418973"/>
                  </a:lnTo>
                  <a:lnTo>
                    <a:pt x="3273933" y="440309"/>
                  </a:lnTo>
                  <a:lnTo>
                    <a:pt x="3273933" y="462534"/>
                  </a:lnTo>
                  <a:lnTo>
                    <a:pt x="3102102" y="462534"/>
                  </a:lnTo>
                  <a:lnTo>
                    <a:pt x="3102102" y="440309"/>
                  </a:lnTo>
                  <a:lnTo>
                    <a:pt x="3112008" y="437641"/>
                  </a:lnTo>
                  <a:lnTo>
                    <a:pt x="3118739" y="435355"/>
                  </a:lnTo>
                  <a:lnTo>
                    <a:pt x="3122549" y="433324"/>
                  </a:lnTo>
                  <a:lnTo>
                    <a:pt x="3126359" y="431291"/>
                  </a:lnTo>
                  <a:lnTo>
                    <a:pt x="3129280" y="428751"/>
                  </a:lnTo>
                  <a:lnTo>
                    <a:pt x="3131439" y="425450"/>
                  </a:lnTo>
                  <a:lnTo>
                    <a:pt x="3133598" y="422275"/>
                  </a:lnTo>
                  <a:lnTo>
                    <a:pt x="3137662" y="378078"/>
                  </a:lnTo>
                  <a:lnTo>
                    <a:pt x="3137662" y="213995"/>
                  </a:lnTo>
                  <a:lnTo>
                    <a:pt x="3137713" y="199850"/>
                  </a:lnTo>
                  <a:lnTo>
                    <a:pt x="3138678" y="149987"/>
                  </a:lnTo>
                  <a:lnTo>
                    <a:pt x="3140160" y="106838"/>
                  </a:lnTo>
                  <a:lnTo>
                    <a:pt x="3140710" y="97789"/>
                  </a:lnTo>
                  <a:lnTo>
                    <a:pt x="3133598" y="97789"/>
                  </a:lnTo>
                  <a:lnTo>
                    <a:pt x="3118596" y="142081"/>
                  </a:lnTo>
                  <a:lnTo>
                    <a:pt x="3108198" y="170179"/>
                  </a:lnTo>
                  <a:lnTo>
                    <a:pt x="3018409" y="411861"/>
                  </a:lnTo>
                  <a:lnTo>
                    <a:pt x="2959481" y="411861"/>
                  </a:lnTo>
                  <a:lnTo>
                    <a:pt x="2864993" y="140335"/>
                  </a:lnTo>
                  <a:lnTo>
                    <a:pt x="2860994" y="128813"/>
                  </a:lnTo>
                  <a:lnTo>
                    <a:pt x="2857198" y="117316"/>
                  </a:lnTo>
                  <a:lnTo>
                    <a:pt x="2853616" y="105866"/>
                  </a:lnTo>
                  <a:lnTo>
                    <a:pt x="2850261" y="94487"/>
                  </a:lnTo>
                  <a:lnTo>
                    <a:pt x="2844291" y="94487"/>
                  </a:lnTo>
                  <a:lnTo>
                    <a:pt x="2845772" y="123370"/>
                  </a:lnTo>
                  <a:lnTo>
                    <a:pt x="2846800" y="154765"/>
                  </a:lnTo>
                  <a:lnTo>
                    <a:pt x="2847399" y="188660"/>
                  </a:lnTo>
                  <a:lnTo>
                    <a:pt x="2847594" y="225043"/>
                  </a:lnTo>
                  <a:lnTo>
                    <a:pt x="2847594" y="379095"/>
                  </a:lnTo>
                  <a:lnTo>
                    <a:pt x="2847756" y="390546"/>
                  </a:lnTo>
                  <a:lnTo>
                    <a:pt x="2859405" y="429640"/>
                  </a:lnTo>
                  <a:lnTo>
                    <a:pt x="2883789" y="440309"/>
                  </a:lnTo>
                  <a:lnTo>
                    <a:pt x="2883789" y="462534"/>
                  </a:lnTo>
                  <a:lnTo>
                    <a:pt x="2757170" y="462534"/>
                  </a:lnTo>
                  <a:lnTo>
                    <a:pt x="2757170" y="440309"/>
                  </a:lnTo>
                  <a:lnTo>
                    <a:pt x="2765425" y="438150"/>
                  </a:lnTo>
                  <a:lnTo>
                    <a:pt x="2772029" y="435737"/>
                  </a:lnTo>
                  <a:lnTo>
                    <a:pt x="2776855" y="432942"/>
                  </a:lnTo>
                  <a:lnTo>
                    <a:pt x="2781681" y="430275"/>
                  </a:lnTo>
                  <a:lnTo>
                    <a:pt x="2785237" y="426720"/>
                  </a:lnTo>
                  <a:lnTo>
                    <a:pt x="2787650" y="422275"/>
                  </a:lnTo>
                  <a:lnTo>
                    <a:pt x="2790190" y="417829"/>
                  </a:lnTo>
                  <a:lnTo>
                    <a:pt x="2791714" y="412114"/>
                  </a:lnTo>
                  <a:lnTo>
                    <a:pt x="2793111" y="378713"/>
                  </a:lnTo>
                  <a:lnTo>
                    <a:pt x="2793111" y="89153"/>
                  </a:lnTo>
                  <a:lnTo>
                    <a:pt x="2789428" y="48005"/>
                  </a:lnTo>
                  <a:lnTo>
                    <a:pt x="2757170" y="27431"/>
                  </a:lnTo>
                  <a:lnTo>
                    <a:pt x="2757170" y="5334"/>
                  </a:lnTo>
                  <a:close/>
                </a:path>
                <a:path w="3725545" h="467994">
                  <a:moveTo>
                    <a:pt x="1813814" y="5334"/>
                  </a:moveTo>
                  <a:lnTo>
                    <a:pt x="1949450" y="5334"/>
                  </a:lnTo>
                  <a:lnTo>
                    <a:pt x="2068068" y="211327"/>
                  </a:lnTo>
                  <a:lnTo>
                    <a:pt x="2088338" y="248189"/>
                  </a:lnTo>
                  <a:lnTo>
                    <a:pt x="2113565" y="296116"/>
                  </a:lnTo>
                  <a:lnTo>
                    <a:pt x="2128266" y="326516"/>
                  </a:lnTo>
                  <a:lnTo>
                    <a:pt x="2133727" y="326516"/>
                  </a:lnTo>
                  <a:lnTo>
                    <a:pt x="2132079" y="285585"/>
                  </a:lnTo>
                  <a:lnTo>
                    <a:pt x="2130933" y="242808"/>
                  </a:lnTo>
                  <a:lnTo>
                    <a:pt x="2130262" y="198197"/>
                  </a:lnTo>
                  <a:lnTo>
                    <a:pt x="2130044" y="151764"/>
                  </a:lnTo>
                  <a:lnTo>
                    <a:pt x="2130044" y="89408"/>
                  </a:lnTo>
                  <a:lnTo>
                    <a:pt x="2129926" y="79289"/>
                  </a:lnTo>
                  <a:lnTo>
                    <a:pt x="2123059" y="43179"/>
                  </a:lnTo>
                  <a:lnTo>
                    <a:pt x="2120773" y="39877"/>
                  </a:lnTo>
                  <a:lnTo>
                    <a:pt x="2094102" y="27431"/>
                  </a:lnTo>
                  <a:lnTo>
                    <a:pt x="2094102" y="5334"/>
                  </a:lnTo>
                  <a:lnTo>
                    <a:pt x="2220722" y="5334"/>
                  </a:lnTo>
                  <a:lnTo>
                    <a:pt x="2220722" y="27431"/>
                  </a:lnTo>
                  <a:lnTo>
                    <a:pt x="2211832" y="30352"/>
                  </a:lnTo>
                  <a:lnTo>
                    <a:pt x="2205482" y="32892"/>
                  </a:lnTo>
                  <a:lnTo>
                    <a:pt x="2201799" y="34798"/>
                  </a:lnTo>
                  <a:lnTo>
                    <a:pt x="2198116" y="36829"/>
                  </a:lnTo>
                  <a:lnTo>
                    <a:pt x="2194941" y="39497"/>
                  </a:lnTo>
                  <a:lnTo>
                    <a:pt x="2192401" y="42925"/>
                  </a:lnTo>
                  <a:lnTo>
                    <a:pt x="2189861" y="46227"/>
                  </a:lnTo>
                  <a:lnTo>
                    <a:pt x="2184527" y="89408"/>
                  </a:lnTo>
                  <a:lnTo>
                    <a:pt x="2184527" y="462534"/>
                  </a:lnTo>
                  <a:lnTo>
                    <a:pt x="2099564" y="462534"/>
                  </a:lnTo>
                  <a:lnTo>
                    <a:pt x="1948814" y="201929"/>
                  </a:lnTo>
                  <a:lnTo>
                    <a:pt x="1922351" y="154686"/>
                  </a:lnTo>
                  <a:lnTo>
                    <a:pt x="1903984" y="118872"/>
                  </a:lnTo>
                  <a:lnTo>
                    <a:pt x="1900936" y="118872"/>
                  </a:lnTo>
                  <a:lnTo>
                    <a:pt x="1902416" y="155376"/>
                  </a:lnTo>
                  <a:lnTo>
                    <a:pt x="1903444" y="192881"/>
                  </a:lnTo>
                  <a:lnTo>
                    <a:pt x="1904043" y="231386"/>
                  </a:lnTo>
                  <a:lnTo>
                    <a:pt x="1904238" y="270890"/>
                  </a:lnTo>
                  <a:lnTo>
                    <a:pt x="1904238" y="378713"/>
                  </a:lnTo>
                  <a:lnTo>
                    <a:pt x="1904402" y="390336"/>
                  </a:lnTo>
                  <a:lnTo>
                    <a:pt x="1915795" y="429767"/>
                  </a:lnTo>
                  <a:lnTo>
                    <a:pt x="1940433" y="440309"/>
                  </a:lnTo>
                  <a:lnTo>
                    <a:pt x="1940433" y="462534"/>
                  </a:lnTo>
                  <a:lnTo>
                    <a:pt x="1813814" y="462534"/>
                  </a:lnTo>
                  <a:lnTo>
                    <a:pt x="1813814" y="440309"/>
                  </a:lnTo>
                  <a:lnTo>
                    <a:pt x="1822069" y="438150"/>
                  </a:lnTo>
                  <a:lnTo>
                    <a:pt x="1828673" y="435737"/>
                  </a:lnTo>
                  <a:lnTo>
                    <a:pt x="1833499" y="432942"/>
                  </a:lnTo>
                  <a:lnTo>
                    <a:pt x="1838325" y="430275"/>
                  </a:lnTo>
                  <a:lnTo>
                    <a:pt x="1841881" y="426720"/>
                  </a:lnTo>
                  <a:lnTo>
                    <a:pt x="1844166" y="422148"/>
                  </a:lnTo>
                  <a:lnTo>
                    <a:pt x="1846580" y="417575"/>
                  </a:lnTo>
                  <a:lnTo>
                    <a:pt x="1847977" y="411734"/>
                  </a:lnTo>
                  <a:lnTo>
                    <a:pt x="1849755" y="378713"/>
                  </a:lnTo>
                  <a:lnTo>
                    <a:pt x="1849755" y="89153"/>
                  </a:lnTo>
                  <a:lnTo>
                    <a:pt x="1846072" y="48133"/>
                  </a:lnTo>
                  <a:lnTo>
                    <a:pt x="1813814" y="27431"/>
                  </a:lnTo>
                  <a:lnTo>
                    <a:pt x="1813814" y="5334"/>
                  </a:lnTo>
                  <a:close/>
                </a:path>
                <a:path w="3725545" h="467994">
                  <a:moveTo>
                    <a:pt x="908685" y="5334"/>
                  </a:moveTo>
                  <a:lnTo>
                    <a:pt x="1302893" y="5334"/>
                  </a:lnTo>
                  <a:lnTo>
                    <a:pt x="1302893" y="122936"/>
                  </a:lnTo>
                  <a:lnTo>
                    <a:pt x="1256919" y="122936"/>
                  </a:lnTo>
                  <a:lnTo>
                    <a:pt x="1253940" y="112268"/>
                  </a:lnTo>
                  <a:lnTo>
                    <a:pt x="1251283" y="103124"/>
                  </a:lnTo>
                  <a:lnTo>
                    <a:pt x="1235710" y="66166"/>
                  </a:lnTo>
                  <a:lnTo>
                    <a:pt x="1204214" y="46100"/>
                  </a:lnTo>
                  <a:lnTo>
                    <a:pt x="1198499" y="45085"/>
                  </a:lnTo>
                  <a:lnTo>
                    <a:pt x="1191133" y="44576"/>
                  </a:lnTo>
                  <a:lnTo>
                    <a:pt x="1181989" y="44576"/>
                  </a:lnTo>
                  <a:lnTo>
                    <a:pt x="1157859" y="44576"/>
                  </a:lnTo>
                  <a:lnTo>
                    <a:pt x="1157859" y="378460"/>
                  </a:lnTo>
                  <a:lnTo>
                    <a:pt x="1157928" y="386792"/>
                  </a:lnTo>
                  <a:lnTo>
                    <a:pt x="1162558" y="420242"/>
                  </a:lnTo>
                  <a:lnTo>
                    <a:pt x="1164336" y="424052"/>
                  </a:lnTo>
                  <a:lnTo>
                    <a:pt x="1179830" y="435863"/>
                  </a:lnTo>
                  <a:lnTo>
                    <a:pt x="1184402" y="437768"/>
                  </a:lnTo>
                  <a:lnTo>
                    <a:pt x="1190625" y="439292"/>
                  </a:lnTo>
                  <a:lnTo>
                    <a:pt x="1198372" y="440309"/>
                  </a:lnTo>
                  <a:lnTo>
                    <a:pt x="1198372" y="462534"/>
                  </a:lnTo>
                  <a:lnTo>
                    <a:pt x="1013587" y="462534"/>
                  </a:lnTo>
                  <a:lnTo>
                    <a:pt x="1013587" y="440309"/>
                  </a:lnTo>
                  <a:lnTo>
                    <a:pt x="1022858" y="438785"/>
                  </a:lnTo>
                  <a:lnTo>
                    <a:pt x="1030351" y="436752"/>
                  </a:lnTo>
                  <a:lnTo>
                    <a:pt x="1035812" y="434213"/>
                  </a:lnTo>
                  <a:lnTo>
                    <a:pt x="1041273" y="431546"/>
                  </a:lnTo>
                  <a:lnTo>
                    <a:pt x="1045337" y="427989"/>
                  </a:lnTo>
                  <a:lnTo>
                    <a:pt x="1048003" y="423290"/>
                  </a:lnTo>
                  <a:lnTo>
                    <a:pt x="1050671" y="418591"/>
                  </a:lnTo>
                  <a:lnTo>
                    <a:pt x="1054100" y="378460"/>
                  </a:lnTo>
                  <a:lnTo>
                    <a:pt x="1054100" y="44576"/>
                  </a:lnTo>
                  <a:lnTo>
                    <a:pt x="1026922" y="44576"/>
                  </a:lnTo>
                  <a:lnTo>
                    <a:pt x="1017492" y="44864"/>
                  </a:lnTo>
                  <a:lnTo>
                    <a:pt x="977519" y="64008"/>
                  </a:lnTo>
                  <a:lnTo>
                    <a:pt x="961211" y="99290"/>
                  </a:lnTo>
                  <a:lnTo>
                    <a:pt x="954532" y="122936"/>
                  </a:lnTo>
                  <a:lnTo>
                    <a:pt x="908685" y="122936"/>
                  </a:lnTo>
                  <a:lnTo>
                    <a:pt x="908685" y="5334"/>
                  </a:lnTo>
                  <a:close/>
                </a:path>
                <a:path w="3725545" h="467994">
                  <a:moveTo>
                    <a:pt x="448818" y="5334"/>
                  </a:moveTo>
                  <a:lnTo>
                    <a:pt x="624586" y="5334"/>
                  </a:lnTo>
                  <a:lnTo>
                    <a:pt x="624586" y="27431"/>
                  </a:lnTo>
                  <a:lnTo>
                    <a:pt x="615442" y="29972"/>
                  </a:lnTo>
                  <a:lnTo>
                    <a:pt x="608711" y="32512"/>
                  </a:lnTo>
                  <a:lnTo>
                    <a:pt x="604266" y="35305"/>
                  </a:lnTo>
                  <a:lnTo>
                    <a:pt x="599948" y="38100"/>
                  </a:lnTo>
                  <a:lnTo>
                    <a:pt x="596646" y="41528"/>
                  </a:lnTo>
                  <a:lnTo>
                    <a:pt x="594487" y="45592"/>
                  </a:lnTo>
                  <a:lnTo>
                    <a:pt x="592201" y="49529"/>
                  </a:lnTo>
                  <a:lnTo>
                    <a:pt x="588391" y="89788"/>
                  </a:lnTo>
                  <a:lnTo>
                    <a:pt x="588391" y="310768"/>
                  </a:lnTo>
                  <a:lnTo>
                    <a:pt x="591819" y="359028"/>
                  </a:lnTo>
                  <a:lnTo>
                    <a:pt x="604012" y="396366"/>
                  </a:lnTo>
                  <a:lnTo>
                    <a:pt x="637051" y="423910"/>
                  </a:lnTo>
                  <a:lnTo>
                    <a:pt x="669163" y="428625"/>
                  </a:lnTo>
                  <a:lnTo>
                    <a:pt x="685119" y="427767"/>
                  </a:lnTo>
                  <a:lnTo>
                    <a:pt x="727725" y="407362"/>
                  </a:lnTo>
                  <a:lnTo>
                    <a:pt x="746585" y="362743"/>
                  </a:lnTo>
                  <a:lnTo>
                    <a:pt x="750443" y="303022"/>
                  </a:lnTo>
                  <a:lnTo>
                    <a:pt x="750443" y="89408"/>
                  </a:lnTo>
                  <a:lnTo>
                    <a:pt x="746887" y="47878"/>
                  </a:lnTo>
                  <a:lnTo>
                    <a:pt x="715010" y="27431"/>
                  </a:lnTo>
                  <a:lnTo>
                    <a:pt x="715010" y="5334"/>
                  </a:lnTo>
                  <a:lnTo>
                    <a:pt x="862330" y="5334"/>
                  </a:lnTo>
                  <a:lnTo>
                    <a:pt x="862330" y="27431"/>
                  </a:lnTo>
                  <a:lnTo>
                    <a:pt x="854329" y="29717"/>
                  </a:lnTo>
                  <a:lnTo>
                    <a:pt x="847979" y="32130"/>
                  </a:lnTo>
                  <a:lnTo>
                    <a:pt x="843280" y="34671"/>
                  </a:lnTo>
                  <a:lnTo>
                    <a:pt x="838581" y="37211"/>
                  </a:lnTo>
                  <a:lnTo>
                    <a:pt x="835025" y="40766"/>
                  </a:lnTo>
                  <a:lnTo>
                    <a:pt x="826839" y="81742"/>
                  </a:lnTo>
                  <a:lnTo>
                    <a:pt x="826769" y="89408"/>
                  </a:lnTo>
                  <a:lnTo>
                    <a:pt x="826769" y="298703"/>
                  </a:lnTo>
                  <a:lnTo>
                    <a:pt x="826363" y="318613"/>
                  </a:lnTo>
                  <a:lnTo>
                    <a:pt x="820166" y="368173"/>
                  </a:lnTo>
                  <a:lnTo>
                    <a:pt x="805932" y="405195"/>
                  </a:lnTo>
                  <a:lnTo>
                    <a:pt x="774442" y="439739"/>
                  </a:lnTo>
                  <a:lnTo>
                    <a:pt x="730033" y="459882"/>
                  </a:lnTo>
                  <a:lnTo>
                    <a:pt x="689594" y="466613"/>
                  </a:lnTo>
                  <a:lnTo>
                    <a:pt x="658749" y="467867"/>
                  </a:lnTo>
                  <a:lnTo>
                    <a:pt x="635865" y="467248"/>
                  </a:lnTo>
                  <a:lnTo>
                    <a:pt x="595669" y="462295"/>
                  </a:lnTo>
                  <a:lnTo>
                    <a:pt x="548624" y="445563"/>
                  </a:lnTo>
                  <a:lnTo>
                    <a:pt x="515272" y="417663"/>
                  </a:lnTo>
                  <a:lnTo>
                    <a:pt x="494538" y="379729"/>
                  </a:lnTo>
                  <a:lnTo>
                    <a:pt x="485251" y="327830"/>
                  </a:lnTo>
                  <a:lnTo>
                    <a:pt x="484631" y="306450"/>
                  </a:lnTo>
                  <a:lnTo>
                    <a:pt x="484631" y="89788"/>
                  </a:lnTo>
                  <a:lnTo>
                    <a:pt x="484582" y="82214"/>
                  </a:lnTo>
                  <a:lnTo>
                    <a:pt x="484425" y="75295"/>
                  </a:lnTo>
                  <a:lnTo>
                    <a:pt x="484149" y="69018"/>
                  </a:lnTo>
                  <a:lnTo>
                    <a:pt x="483743" y="63373"/>
                  </a:lnTo>
                  <a:lnTo>
                    <a:pt x="483235" y="56134"/>
                  </a:lnTo>
                  <a:lnTo>
                    <a:pt x="448818" y="27431"/>
                  </a:lnTo>
                  <a:lnTo>
                    <a:pt x="448818" y="5334"/>
                  </a:lnTo>
                  <a:close/>
                </a:path>
                <a:path w="3725545" h="467994">
                  <a:moveTo>
                    <a:pt x="194944" y="3048"/>
                  </a:moveTo>
                  <a:lnTo>
                    <a:pt x="284353" y="3048"/>
                  </a:lnTo>
                  <a:lnTo>
                    <a:pt x="394843" y="378078"/>
                  </a:lnTo>
                  <a:lnTo>
                    <a:pt x="398393" y="389727"/>
                  </a:lnTo>
                  <a:lnTo>
                    <a:pt x="414909" y="426465"/>
                  </a:lnTo>
                  <a:lnTo>
                    <a:pt x="420243" y="430784"/>
                  </a:lnTo>
                  <a:lnTo>
                    <a:pt x="425577" y="435228"/>
                  </a:lnTo>
                  <a:lnTo>
                    <a:pt x="433069" y="438403"/>
                  </a:lnTo>
                  <a:lnTo>
                    <a:pt x="442722" y="440309"/>
                  </a:lnTo>
                  <a:lnTo>
                    <a:pt x="442722" y="462534"/>
                  </a:lnTo>
                  <a:lnTo>
                    <a:pt x="257810" y="462534"/>
                  </a:lnTo>
                  <a:lnTo>
                    <a:pt x="257810" y="440309"/>
                  </a:lnTo>
                  <a:lnTo>
                    <a:pt x="265999" y="438979"/>
                  </a:lnTo>
                  <a:lnTo>
                    <a:pt x="273034" y="436911"/>
                  </a:lnTo>
                  <a:lnTo>
                    <a:pt x="278901" y="434129"/>
                  </a:lnTo>
                  <a:lnTo>
                    <a:pt x="283591" y="430656"/>
                  </a:lnTo>
                  <a:lnTo>
                    <a:pt x="289179" y="425576"/>
                  </a:lnTo>
                  <a:lnTo>
                    <a:pt x="291973" y="418211"/>
                  </a:lnTo>
                  <a:lnTo>
                    <a:pt x="291973" y="408939"/>
                  </a:lnTo>
                  <a:lnTo>
                    <a:pt x="291973" y="401954"/>
                  </a:lnTo>
                  <a:lnTo>
                    <a:pt x="284436" y="362983"/>
                  </a:lnTo>
                  <a:lnTo>
                    <a:pt x="272923" y="320801"/>
                  </a:lnTo>
                  <a:lnTo>
                    <a:pt x="129921" y="320801"/>
                  </a:lnTo>
                  <a:lnTo>
                    <a:pt x="116663" y="359298"/>
                  </a:lnTo>
                  <a:lnTo>
                    <a:pt x="108394" y="398303"/>
                  </a:lnTo>
                  <a:lnTo>
                    <a:pt x="108204" y="405256"/>
                  </a:lnTo>
                  <a:lnTo>
                    <a:pt x="110372" y="419735"/>
                  </a:lnTo>
                  <a:lnTo>
                    <a:pt x="116887" y="430403"/>
                  </a:lnTo>
                  <a:lnTo>
                    <a:pt x="127760" y="437261"/>
                  </a:lnTo>
                  <a:lnTo>
                    <a:pt x="143002" y="440309"/>
                  </a:lnTo>
                  <a:lnTo>
                    <a:pt x="143002" y="462534"/>
                  </a:lnTo>
                  <a:lnTo>
                    <a:pt x="0" y="462534"/>
                  </a:lnTo>
                  <a:lnTo>
                    <a:pt x="0" y="440309"/>
                  </a:lnTo>
                  <a:lnTo>
                    <a:pt x="8255" y="439420"/>
                  </a:lnTo>
                  <a:lnTo>
                    <a:pt x="15493" y="436625"/>
                  </a:lnTo>
                  <a:lnTo>
                    <a:pt x="42761" y="404534"/>
                  </a:lnTo>
                  <a:lnTo>
                    <a:pt x="55244" y="375030"/>
                  </a:lnTo>
                  <a:lnTo>
                    <a:pt x="194944" y="3048"/>
                  </a:lnTo>
                  <a:close/>
                </a:path>
                <a:path w="3725545" h="467994">
                  <a:moveTo>
                    <a:pt x="2489835" y="0"/>
                  </a:moveTo>
                  <a:lnTo>
                    <a:pt x="2536797" y="3593"/>
                  </a:lnTo>
                  <a:lnTo>
                    <a:pt x="2577496" y="14366"/>
                  </a:lnTo>
                  <a:lnTo>
                    <a:pt x="2611957" y="32307"/>
                  </a:lnTo>
                  <a:lnTo>
                    <a:pt x="2662185" y="89646"/>
                  </a:lnTo>
                  <a:lnTo>
                    <a:pt x="2677858" y="128841"/>
                  </a:lnTo>
                  <a:lnTo>
                    <a:pt x="2687244" y="174990"/>
                  </a:lnTo>
                  <a:lnTo>
                    <a:pt x="2690368" y="228091"/>
                  </a:lnTo>
                  <a:lnTo>
                    <a:pt x="2689439" y="258595"/>
                  </a:lnTo>
                  <a:lnTo>
                    <a:pt x="2682009" y="312888"/>
                  </a:lnTo>
                  <a:lnTo>
                    <a:pt x="2667293" y="358397"/>
                  </a:lnTo>
                  <a:lnTo>
                    <a:pt x="2646148" y="395648"/>
                  </a:lnTo>
                  <a:lnTo>
                    <a:pt x="2618757" y="424844"/>
                  </a:lnTo>
                  <a:lnTo>
                    <a:pt x="2585837" y="446319"/>
                  </a:lnTo>
                  <a:lnTo>
                    <a:pt x="2547610" y="460152"/>
                  </a:lnTo>
                  <a:lnTo>
                    <a:pt x="2504886" y="467010"/>
                  </a:lnTo>
                  <a:lnTo>
                    <a:pt x="2481834" y="467867"/>
                  </a:lnTo>
                  <a:lnTo>
                    <a:pt x="2435661" y="464270"/>
                  </a:lnTo>
                  <a:lnTo>
                    <a:pt x="2395632" y="453469"/>
                  </a:lnTo>
                  <a:lnTo>
                    <a:pt x="2361747" y="435453"/>
                  </a:lnTo>
                  <a:lnTo>
                    <a:pt x="2312356" y="377850"/>
                  </a:lnTo>
                  <a:lnTo>
                    <a:pt x="2296921" y="338312"/>
                  </a:lnTo>
                  <a:lnTo>
                    <a:pt x="2287678" y="291605"/>
                  </a:lnTo>
                  <a:lnTo>
                    <a:pt x="2284603" y="237743"/>
                  </a:lnTo>
                  <a:lnTo>
                    <a:pt x="2286101" y="201477"/>
                  </a:lnTo>
                  <a:lnTo>
                    <a:pt x="2298051" y="137088"/>
                  </a:lnTo>
                  <a:lnTo>
                    <a:pt x="2321885" y="83891"/>
                  </a:lnTo>
                  <a:lnTo>
                    <a:pt x="2357127" y="43314"/>
                  </a:lnTo>
                  <a:lnTo>
                    <a:pt x="2403395" y="15644"/>
                  </a:lnTo>
                  <a:lnTo>
                    <a:pt x="2458831" y="1738"/>
                  </a:lnTo>
                  <a:lnTo>
                    <a:pt x="2489835" y="0"/>
                  </a:lnTo>
                  <a:close/>
                </a:path>
                <a:path w="3725545" h="467994">
                  <a:moveTo>
                    <a:pt x="1546478" y="0"/>
                  </a:moveTo>
                  <a:lnTo>
                    <a:pt x="1593441" y="3593"/>
                  </a:lnTo>
                  <a:lnTo>
                    <a:pt x="1634140" y="14366"/>
                  </a:lnTo>
                  <a:lnTo>
                    <a:pt x="1668601" y="32307"/>
                  </a:lnTo>
                  <a:lnTo>
                    <a:pt x="1718829" y="89646"/>
                  </a:lnTo>
                  <a:lnTo>
                    <a:pt x="1734502" y="128841"/>
                  </a:lnTo>
                  <a:lnTo>
                    <a:pt x="1743888" y="174990"/>
                  </a:lnTo>
                  <a:lnTo>
                    <a:pt x="1747012" y="228091"/>
                  </a:lnTo>
                  <a:lnTo>
                    <a:pt x="1746083" y="258595"/>
                  </a:lnTo>
                  <a:lnTo>
                    <a:pt x="1738653" y="312888"/>
                  </a:lnTo>
                  <a:lnTo>
                    <a:pt x="1723937" y="358397"/>
                  </a:lnTo>
                  <a:lnTo>
                    <a:pt x="1702792" y="395648"/>
                  </a:lnTo>
                  <a:lnTo>
                    <a:pt x="1675401" y="424844"/>
                  </a:lnTo>
                  <a:lnTo>
                    <a:pt x="1642481" y="446319"/>
                  </a:lnTo>
                  <a:lnTo>
                    <a:pt x="1604254" y="460152"/>
                  </a:lnTo>
                  <a:lnTo>
                    <a:pt x="1561530" y="467010"/>
                  </a:lnTo>
                  <a:lnTo>
                    <a:pt x="1538477" y="467867"/>
                  </a:lnTo>
                  <a:lnTo>
                    <a:pt x="1492305" y="464270"/>
                  </a:lnTo>
                  <a:lnTo>
                    <a:pt x="1452276" y="453469"/>
                  </a:lnTo>
                  <a:lnTo>
                    <a:pt x="1418391" y="435453"/>
                  </a:lnTo>
                  <a:lnTo>
                    <a:pt x="1369000" y="377850"/>
                  </a:lnTo>
                  <a:lnTo>
                    <a:pt x="1353566" y="338312"/>
                  </a:lnTo>
                  <a:lnTo>
                    <a:pt x="1344322" y="291605"/>
                  </a:lnTo>
                  <a:lnTo>
                    <a:pt x="1341247" y="237743"/>
                  </a:lnTo>
                  <a:lnTo>
                    <a:pt x="1342745" y="201477"/>
                  </a:lnTo>
                  <a:lnTo>
                    <a:pt x="1354695" y="137088"/>
                  </a:lnTo>
                  <a:lnTo>
                    <a:pt x="1378529" y="83891"/>
                  </a:lnTo>
                  <a:lnTo>
                    <a:pt x="1413771" y="43314"/>
                  </a:lnTo>
                  <a:lnTo>
                    <a:pt x="1460039" y="15644"/>
                  </a:lnTo>
                  <a:lnTo>
                    <a:pt x="1515475" y="1738"/>
                  </a:lnTo>
                  <a:lnTo>
                    <a:pt x="154647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97535" y="1629155"/>
            <a:ext cx="7412990" cy="4384675"/>
            <a:chOff x="97535" y="1629155"/>
            <a:chExt cx="7412990" cy="4384675"/>
          </a:xfrm>
        </p:grpSpPr>
        <p:sp>
          <p:nvSpPr>
            <p:cNvPr id="7" name="object 7"/>
            <p:cNvSpPr/>
            <p:nvPr/>
          </p:nvSpPr>
          <p:spPr>
            <a:xfrm>
              <a:off x="97535" y="1629155"/>
              <a:ext cx="7412990" cy="4384675"/>
            </a:xfrm>
            <a:custGeom>
              <a:avLst/>
              <a:gdLst/>
              <a:ahLst/>
              <a:cxnLst/>
              <a:rect l="l" t="t" r="r" b="b"/>
              <a:pathLst>
                <a:path w="7412990" h="4384675">
                  <a:moveTo>
                    <a:pt x="6254877" y="0"/>
                  </a:moveTo>
                  <a:lnTo>
                    <a:pt x="6316599" y="548005"/>
                  </a:lnTo>
                  <a:lnTo>
                    <a:pt x="6252433" y="559650"/>
                  </a:lnTo>
                  <a:lnTo>
                    <a:pt x="6125028" y="583424"/>
                  </a:lnTo>
                  <a:lnTo>
                    <a:pt x="5998855" y="607842"/>
                  </a:lnTo>
                  <a:lnTo>
                    <a:pt x="5873914" y="632903"/>
                  </a:lnTo>
                  <a:lnTo>
                    <a:pt x="5750206" y="658608"/>
                  </a:lnTo>
                  <a:lnTo>
                    <a:pt x="5627730" y="684958"/>
                  </a:lnTo>
                  <a:lnTo>
                    <a:pt x="5506486" y="711951"/>
                  </a:lnTo>
                  <a:lnTo>
                    <a:pt x="5386476" y="739587"/>
                  </a:lnTo>
                  <a:lnTo>
                    <a:pt x="5267697" y="767868"/>
                  </a:lnTo>
                  <a:lnTo>
                    <a:pt x="5150151" y="796793"/>
                  </a:lnTo>
                  <a:lnTo>
                    <a:pt x="5033838" y="826361"/>
                  </a:lnTo>
                  <a:lnTo>
                    <a:pt x="4918757" y="856573"/>
                  </a:lnTo>
                  <a:lnTo>
                    <a:pt x="4804908" y="887429"/>
                  </a:lnTo>
                  <a:lnTo>
                    <a:pt x="4692292" y="918929"/>
                  </a:lnTo>
                  <a:lnTo>
                    <a:pt x="4580908" y="951073"/>
                  </a:lnTo>
                  <a:lnTo>
                    <a:pt x="4470757" y="983860"/>
                  </a:lnTo>
                  <a:lnTo>
                    <a:pt x="4361838" y="1017292"/>
                  </a:lnTo>
                  <a:lnTo>
                    <a:pt x="4254152" y="1051367"/>
                  </a:lnTo>
                  <a:lnTo>
                    <a:pt x="4147698" y="1086086"/>
                  </a:lnTo>
                  <a:lnTo>
                    <a:pt x="4042477" y="1121449"/>
                  </a:lnTo>
                  <a:lnTo>
                    <a:pt x="3938488" y="1157456"/>
                  </a:lnTo>
                  <a:lnTo>
                    <a:pt x="3886955" y="1175701"/>
                  </a:lnTo>
                  <a:lnTo>
                    <a:pt x="3835731" y="1194107"/>
                  </a:lnTo>
                  <a:lnTo>
                    <a:pt x="3784815" y="1212674"/>
                  </a:lnTo>
                  <a:lnTo>
                    <a:pt x="3734207" y="1231402"/>
                  </a:lnTo>
                  <a:lnTo>
                    <a:pt x="3683907" y="1250291"/>
                  </a:lnTo>
                  <a:lnTo>
                    <a:pt x="3633915" y="1269340"/>
                  </a:lnTo>
                  <a:lnTo>
                    <a:pt x="3584232" y="1288551"/>
                  </a:lnTo>
                  <a:lnTo>
                    <a:pt x="3534856" y="1307923"/>
                  </a:lnTo>
                  <a:lnTo>
                    <a:pt x="3485789" y="1327455"/>
                  </a:lnTo>
                  <a:lnTo>
                    <a:pt x="3437030" y="1347149"/>
                  </a:lnTo>
                  <a:lnTo>
                    <a:pt x="3388578" y="1367004"/>
                  </a:lnTo>
                  <a:lnTo>
                    <a:pt x="3340435" y="1387019"/>
                  </a:lnTo>
                  <a:lnTo>
                    <a:pt x="3292600" y="1407196"/>
                  </a:lnTo>
                  <a:lnTo>
                    <a:pt x="3245073" y="1427533"/>
                  </a:lnTo>
                  <a:lnTo>
                    <a:pt x="3197854" y="1448032"/>
                  </a:lnTo>
                  <a:lnTo>
                    <a:pt x="3150944" y="1468691"/>
                  </a:lnTo>
                  <a:lnTo>
                    <a:pt x="3104341" y="1489512"/>
                  </a:lnTo>
                  <a:lnTo>
                    <a:pt x="3058047" y="1510493"/>
                  </a:lnTo>
                  <a:lnTo>
                    <a:pt x="3012060" y="1531636"/>
                  </a:lnTo>
                  <a:lnTo>
                    <a:pt x="2966382" y="1552939"/>
                  </a:lnTo>
                  <a:lnTo>
                    <a:pt x="2921012" y="1574404"/>
                  </a:lnTo>
                  <a:lnTo>
                    <a:pt x="2875950" y="1596029"/>
                  </a:lnTo>
                  <a:lnTo>
                    <a:pt x="2831196" y="1617815"/>
                  </a:lnTo>
                  <a:lnTo>
                    <a:pt x="2786750" y="1639762"/>
                  </a:lnTo>
                  <a:lnTo>
                    <a:pt x="2742612" y="1661871"/>
                  </a:lnTo>
                  <a:lnTo>
                    <a:pt x="2698783" y="1684140"/>
                  </a:lnTo>
                  <a:lnTo>
                    <a:pt x="2655261" y="1706570"/>
                  </a:lnTo>
                  <a:lnTo>
                    <a:pt x="2612048" y="1729161"/>
                  </a:lnTo>
                  <a:lnTo>
                    <a:pt x="2569143" y="1751914"/>
                  </a:lnTo>
                  <a:lnTo>
                    <a:pt x="2526545" y="1774827"/>
                  </a:lnTo>
                  <a:lnTo>
                    <a:pt x="2484256" y="1797901"/>
                  </a:lnTo>
                  <a:lnTo>
                    <a:pt x="2442275" y="1821136"/>
                  </a:lnTo>
                  <a:lnTo>
                    <a:pt x="2400603" y="1844532"/>
                  </a:lnTo>
                  <a:lnTo>
                    <a:pt x="2359238" y="1868089"/>
                  </a:lnTo>
                  <a:lnTo>
                    <a:pt x="2318181" y="1891807"/>
                  </a:lnTo>
                  <a:lnTo>
                    <a:pt x="2277433" y="1915686"/>
                  </a:lnTo>
                  <a:lnTo>
                    <a:pt x="2236992" y="1939726"/>
                  </a:lnTo>
                  <a:lnTo>
                    <a:pt x="2196860" y="1963927"/>
                  </a:lnTo>
                  <a:lnTo>
                    <a:pt x="2157036" y="1988290"/>
                  </a:lnTo>
                  <a:lnTo>
                    <a:pt x="2117519" y="2012812"/>
                  </a:lnTo>
                  <a:lnTo>
                    <a:pt x="2078311" y="2037496"/>
                  </a:lnTo>
                  <a:lnTo>
                    <a:pt x="2039411" y="2062341"/>
                  </a:lnTo>
                  <a:lnTo>
                    <a:pt x="2000820" y="2087347"/>
                  </a:lnTo>
                  <a:lnTo>
                    <a:pt x="1962536" y="2112514"/>
                  </a:lnTo>
                  <a:lnTo>
                    <a:pt x="1924560" y="2137842"/>
                  </a:lnTo>
                  <a:lnTo>
                    <a:pt x="1886893" y="2163331"/>
                  </a:lnTo>
                  <a:lnTo>
                    <a:pt x="1849533" y="2188981"/>
                  </a:lnTo>
                  <a:lnTo>
                    <a:pt x="1812482" y="2214792"/>
                  </a:lnTo>
                  <a:lnTo>
                    <a:pt x="1775739" y="2240764"/>
                  </a:lnTo>
                  <a:lnTo>
                    <a:pt x="1739304" y="2266897"/>
                  </a:lnTo>
                  <a:lnTo>
                    <a:pt x="1703177" y="2293190"/>
                  </a:lnTo>
                  <a:lnTo>
                    <a:pt x="1667358" y="2319645"/>
                  </a:lnTo>
                  <a:lnTo>
                    <a:pt x="1631847" y="2346261"/>
                  </a:lnTo>
                  <a:lnTo>
                    <a:pt x="1596644" y="2373038"/>
                  </a:lnTo>
                  <a:lnTo>
                    <a:pt x="1561750" y="2399976"/>
                  </a:lnTo>
                  <a:lnTo>
                    <a:pt x="1527163" y="2427074"/>
                  </a:lnTo>
                  <a:lnTo>
                    <a:pt x="1492885" y="2454334"/>
                  </a:lnTo>
                  <a:lnTo>
                    <a:pt x="1458915" y="2481755"/>
                  </a:lnTo>
                  <a:lnTo>
                    <a:pt x="1425252" y="2509337"/>
                  </a:lnTo>
                  <a:lnTo>
                    <a:pt x="1391898" y="2537080"/>
                  </a:lnTo>
                  <a:lnTo>
                    <a:pt x="1358852" y="2564983"/>
                  </a:lnTo>
                  <a:lnTo>
                    <a:pt x="1326114" y="2593048"/>
                  </a:lnTo>
                  <a:lnTo>
                    <a:pt x="1293685" y="2621274"/>
                  </a:lnTo>
                  <a:lnTo>
                    <a:pt x="1261563" y="2649660"/>
                  </a:lnTo>
                  <a:lnTo>
                    <a:pt x="1229749" y="2678208"/>
                  </a:lnTo>
                  <a:lnTo>
                    <a:pt x="1198244" y="2706917"/>
                  </a:lnTo>
                  <a:lnTo>
                    <a:pt x="1167046" y="2735787"/>
                  </a:lnTo>
                  <a:lnTo>
                    <a:pt x="1136157" y="2764817"/>
                  </a:lnTo>
                  <a:lnTo>
                    <a:pt x="1105576" y="2794009"/>
                  </a:lnTo>
                  <a:lnTo>
                    <a:pt x="1075303" y="2823362"/>
                  </a:lnTo>
                  <a:lnTo>
                    <a:pt x="1045338" y="2852875"/>
                  </a:lnTo>
                  <a:lnTo>
                    <a:pt x="1015681" y="2882550"/>
                  </a:lnTo>
                  <a:lnTo>
                    <a:pt x="986332" y="2912386"/>
                  </a:lnTo>
                  <a:lnTo>
                    <a:pt x="957291" y="2942382"/>
                  </a:lnTo>
                  <a:lnTo>
                    <a:pt x="928559" y="2972540"/>
                  </a:lnTo>
                  <a:lnTo>
                    <a:pt x="900134" y="3002859"/>
                  </a:lnTo>
                  <a:lnTo>
                    <a:pt x="872018" y="3033338"/>
                  </a:lnTo>
                  <a:lnTo>
                    <a:pt x="844210" y="3063979"/>
                  </a:lnTo>
                  <a:lnTo>
                    <a:pt x="816709" y="3094781"/>
                  </a:lnTo>
                  <a:lnTo>
                    <a:pt x="789517" y="3125743"/>
                  </a:lnTo>
                  <a:lnTo>
                    <a:pt x="762633" y="3156867"/>
                  </a:lnTo>
                  <a:lnTo>
                    <a:pt x="736057" y="3188152"/>
                  </a:lnTo>
                  <a:lnTo>
                    <a:pt x="709789" y="3219597"/>
                  </a:lnTo>
                  <a:lnTo>
                    <a:pt x="683830" y="3251204"/>
                  </a:lnTo>
                  <a:lnTo>
                    <a:pt x="658178" y="3282972"/>
                  </a:lnTo>
                  <a:lnTo>
                    <a:pt x="632835" y="3314900"/>
                  </a:lnTo>
                  <a:lnTo>
                    <a:pt x="607799" y="3346990"/>
                  </a:lnTo>
                  <a:lnTo>
                    <a:pt x="583072" y="3379241"/>
                  </a:lnTo>
                  <a:lnTo>
                    <a:pt x="558652" y="3411652"/>
                  </a:lnTo>
                  <a:lnTo>
                    <a:pt x="534541" y="3444225"/>
                  </a:lnTo>
                  <a:lnTo>
                    <a:pt x="510738" y="3476959"/>
                  </a:lnTo>
                  <a:lnTo>
                    <a:pt x="487243" y="3509853"/>
                  </a:lnTo>
                  <a:lnTo>
                    <a:pt x="464056" y="3542909"/>
                  </a:lnTo>
                  <a:lnTo>
                    <a:pt x="441178" y="3576126"/>
                  </a:lnTo>
                  <a:lnTo>
                    <a:pt x="418607" y="3609503"/>
                  </a:lnTo>
                  <a:lnTo>
                    <a:pt x="396344" y="3643042"/>
                  </a:lnTo>
                  <a:lnTo>
                    <a:pt x="374390" y="3676742"/>
                  </a:lnTo>
                  <a:lnTo>
                    <a:pt x="352743" y="3710602"/>
                  </a:lnTo>
                  <a:lnTo>
                    <a:pt x="331405" y="3744624"/>
                  </a:lnTo>
                  <a:lnTo>
                    <a:pt x="310375" y="3778807"/>
                  </a:lnTo>
                  <a:lnTo>
                    <a:pt x="289653" y="3813151"/>
                  </a:lnTo>
                  <a:lnTo>
                    <a:pt x="269239" y="3847655"/>
                  </a:lnTo>
                  <a:lnTo>
                    <a:pt x="249133" y="3882321"/>
                  </a:lnTo>
                  <a:lnTo>
                    <a:pt x="229335" y="3917148"/>
                  </a:lnTo>
                  <a:lnTo>
                    <a:pt x="209845" y="3952136"/>
                  </a:lnTo>
                  <a:lnTo>
                    <a:pt x="190664" y="3987284"/>
                  </a:lnTo>
                  <a:lnTo>
                    <a:pt x="171790" y="4022594"/>
                  </a:lnTo>
                  <a:lnTo>
                    <a:pt x="153225" y="4058065"/>
                  </a:lnTo>
                  <a:lnTo>
                    <a:pt x="134967" y="4093697"/>
                  </a:lnTo>
                  <a:lnTo>
                    <a:pt x="117018" y="4129489"/>
                  </a:lnTo>
                  <a:lnTo>
                    <a:pt x="99377" y="4165443"/>
                  </a:lnTo>
                  <a:lnTo>
                    <a:pt x="82044" y="4201558"/>
                  </a:lnTo>
                  <a:lnTo>
                    <a:pt x="65019" y="4237834"/>
                  </a:lnTo>
                  <a:lnTo>
                    <a:pt x="48302" y="4274271"/>
                  </a:lnTo>
                  <a:lnTo>
                    <a:pt x="31893" y="4310869"/>
                  </a:lnTo>
                  <a:lnTo>
                    <a:pt x="15792" y="4347628"/>
                  </a:lnTo>
                  <a:lnTo>
                    <a:pt x="0" y="4384548"/>
                  </a:lnTo>
                  <a:lnTo>
                    <a:pt x="25514" y="4352108"/>
                  </a:lnTo>
                  <a:lnTo>
                    <a:pt x="51285" y="4319857"/>
                  </a:lnTo>
                  <a:lnTo>
                    <a:pt x="77312" y="4287795"/>
                  </a:lnTo>
                  <a:lnTo>
                    <a:pt x="103596" y="4255921"/>
                  </a:lnTo>
                  <a:lnTo>
                    <a:pt x="130136" y="4224235"/>
                  </a:lnTo>
                  <a:lnTo>
                    <a:pt x="156933" y="4192739"/>
                  </a:lnTo>
                  <a:lnTo>
                    <a:pt x="183986" y="4161430"/>
                  </a:lnTo>
                  <a:lnTo>
                    <a:pt x="211296" y="4130311"/>
                  </a:lnTo>
                  <a:lnTo>
                    <a:pt x="238862" y="4099379"/>
                  </a:lnTo>
                  <a:lnTo>
                    <a:pt x="266685" y="4068637"/>
                  </a:lnTo>
                  <a:lnTo>
                    <a:pt x="294764" y="4038083"/>
                  </a:lnTo>
                  <a:lnTo>
                    <a:pt x="323100" y="4007717"/>
                  </a:lnTo>
                  <a:lnTo>
                    <a:pt x="351692" y="3977540"/>
                  </a:lnTo>
                  <a:lnTo>
                    <a:pt x="380541" y="3947551"/>
                  </a:lnTo>
                  <a:lnTo>
                    <a:pt x="409646" y="3917751"/>
                  </a:lnTo>
                  <a:lnTo>
                    <a:pt x="439008" y="3888140"/>
                  </a:lnTo>
                  <a:lnTo>
                    <a:pt x="468626" y="3858717"/>
                  </a:lnTo>
                  <a:lnTo>
                    <a:pt x="498500" y="3829483"/>
                  </a:lnTo>
                  <a:lnTo>
                    <a:pt x="528632" y="3800437"/>
                  </a:lnTo>
                  <a:lnTo>
                    <a:pt x="559019" y="3771580"/>
                  </a:lnTo>
                  <a:lnTo>
                    <a:pt x="589663" y="3742911"/>
                  </a:lnTo>
                  <a:lnTo>
                    <a:pt x="620564" y="3714431"/>
                  </a:lnTo>
                  <a:lnTo>
                    <a:pt x="651721" y="3686139"/>
                  </a:lnTo>
                  <a:lnTo>
                    <a:pt x="683135" y="3658036"/>
                  </a:lnTo>
                  <a:lnTo>
                    <a:pt x="714805" y="3630121"/>
                  </a:lnTo>
                  <a:lnTo>
                    <a:pt x="746731" y="3602395"/>
                  </a:lnTo>
                  <a:lnTo>
                    <a:pt x="778914" y="3574858"/>
                  </a:lnTo>
                  <a:lnTo>
                    <a:pt x="811354" y="3547509"/>
                  </a:lnTo>
                  <a:lnTo>
                    <a:pt x="844050" y="3520348"/>
                  </a:lnTo>
                  <a:lnTo>
                    <a:pt x="877003" y="3493376"/>
                  </a:lnTo>
                  <a:lnTo>
                    <a:pt x="910212" y="3466593"/>
                  </a:lnTo>
                  <a:lnTo>
                    <a:pt x="943677" y="3439998"/>
                  </a:lnTo>
                  <a:lnTo>
                    <a:pt x="977399" y="3413592"/>
                  </a:lnTo>
                  <a:lnTo>
                    <a:pt x="1011378" y="3387374"/>
                  </a:lnTo>
                  <a:lnTo>
                    <a:pt x="1045613" y="3361345"/>
                  </a:lnTo>
                  <a:lnTo>
                    <a:pt x="1080104" y="3335504"/>
                  </a:lnTo>
                  <a:lnTo>
                    <a:pt x="1114852" y="3309852"/>
                  </a:lnTo>
                  <a:lnTo>
                    <a:pt x="1149857" y="3284389"/>
                  </a:lnTo>
                  <a:lnTo>
                    <a:pt x="1185118" y="3259114"/>
                  </a:lnTo>
                  <a:lnTo>
                    <a:pt x="1220635" y="3234027"/>
                  </a:lnTo>
                  <a:lnTo>
                    <a:pt x="1256409" y="3209129"/>
                  </a:lnTo>
                  <a:lnTo>
                    <a:pt x="1292440" y="3184420"/>
                  </a:lnTo>
                  <a:lnTo>
                    <a:pt x="1328726" y="3159899"/>
                  </a:lnTo>
                  <a:lnTo>
                    <a:pt x="1365270" y="3135567"/>
                  </a:lnTo>
                  <a:lnTo>
                    <a:pt x="1402070" y="3111423"/>
                  </a:lnTo>
                  <a:lnTo>
                    <a:pt x="1439126" y="3087468"/>
                  </a:lnTo>
                  <a:lnTo>
                    <a:pt x="1476439" y="3063701"/>
                  </a:lnTo>
                  <a:lnTo>
                    <a:pt x="1514008" y="3040123"/>
                  </a:lnTo>
                  <a:lnTo>
                    <a:pt x="1551834" y="3016734"/>
                  </a:lnTo>
                  <a:lnTo>
                    <a:pt x="1589917" y="2993533"/>
                  </a:lnTo>
                  <a:lnTo>
                    <a:pt x="1628255" y="2970520"/>
                  </a:lnTo>
                  <a:lnTo>
                    <a:pt x="1666851" y="2947696"/>
                  </a:lnTo>
                  <a:lnTo>
                    <a:pt x="1705703" y="2925061"/>
                  </a:lnTo>
                  <a:lnTo>
                    <a:pt x="1744811" y="2902614"/>
                  </a:lnTo>
                  <a:lnTo>
                    <a:pt x="1784176" y="2880356"/>
                  </a:lnTo>
                  <a:lnTo>
                    <a:pt x="1823797" y="2858286"/>
                  </a:lnTo>
                  <a:lnTo>
                    <a:pt x="1863675" y="2836405"/>
                  </a:lnTo>
                  <a:lnTo>
                    <a:pt x="1903809" y="2814712"/>
                  </a:lnTo>
                  <a:lnTo>
                    <a:pt x="1944200" y="2793208"/>
                  </a:lnTo>
                  <a:lnTo>
                    <a:pt x="1984847" y="2771892"/>
                  </a:lnTo>
                  <a:lnTo>
                    <a:pt x="2025751" y="2750765"/>
                  </a:lnTo>
                  <a:lnTo>
                    <a:pt x="2066911" y="2729827"/>
                  </a:lnTo>
                  <a:lnTo>
                    <a:pt x="2108328" y="2709077"/>
                  </a:lnTo>
                  <a:lnTo>
                    <a:pt x="2150001" y="2688516"/>
                  </a:lnTo>
                  <a:lnTo>
                    <a:pt x="2191931" y="2668143"/>
                  </a:lnTo>
                  <a:lnTo>
                    <a:pt x="2234117" y="2647959"/>
                  </a:lnTo>
                  <a:lnTo>
                    <a:pt x="2276560" y="2627963"/>
                  </a:lnTo>
                  <a:lnTo>
                    <a:pt x="2319259" y="2608156"/>
                  </a:lnTo>
                  <a:lnTo>
                    <a:pt x="2362215" y="2588537"/>
                  </a:lnTo>
                  <a:lnTo>
                    <a:pt x="2405427" y="2569107"/>
                  </a:lnTo>
                  <a:lnTo>
                    <a:pt x="2448895" y="2549866"/>
                  </a:lnTo>
                  <a:lnTo>
                    <a:pt x="2492621" y="2530813"/>
                  </a:lnTo>
                  <a:lnTo>
                    <a:pt x="2536602" y="2511948"/>
                  </a:lnTo>
                  <a:lnTo>
                    <a:pt x="2580840" y="2493273"/>
                  </a:lnTo>
                  <a:lnTo>
                    <a:pt x="2625335" y="2474785"/>
                  </a:lnTo>
                  <a:lnTo>
                    <a:pt x="2670086" y="2456486"/>
                  </a:lnTo>
                  <a:lnTo>
                    <a:pt x="2715094" y="2438376"/>
                  </a:lnTo>
                  <a:lnTo>
                    <a:pt x="2760358" y="2420455"/>
                  </a:lnTo>
                  <a:lnTo>
                    <a:pt x="2805878" y="2402722"/>
                  </a:lnTo>
                  <a:lnTo>
                    <a:pt x="2851655" y="2385177"/>
                  </a:lnTo>
                  <a:lnTo>
                    <a:pt x="2897689" y="2367821"/>
                  </a:lnTo>
                  <a:lnTo>
                    <a:pt x="2943979" y="2350654"/>
                  </a:lnTo>
                  <a:lnTo>
                    <a:pt x="2990526" y="2333675"/>
                  </a:lnTo>
                  <a:lnTo>
                    <a:pt x="3037329" y="2316884"/>
                  </a:lnTo>
                  <a:lnTo>
                    <a:pt x="3084388" y="2300283"/>
                  </a:lnTo>
                  <a:lnTo>
                    <a:pt x="3131704" y="2283870"/>
                  </a:lnTo>
                  <a:lnTo>
                    <a:pt x="3179277" y="2267645"/>
                  </a:lnTo>
                  <a:lnTo>
                    <a:pt x="3227106" y="2251609"/>
                  </a:lnTo>
                  <a:lnTo>
                    <a:pt x="3275191" y="2235761"/>
                  </a:lnTo>
                  <a:lnTo>
                    <a:pt x="3323533" y="2220102"/>
                  </a:lnTo>
                  <a:lnTo>
                    <a:pt x="3372132" y="2204632"/>
                  </a:lnTo>
                  <a:lnTo>
                    <a:pt x="3420987" y="2189350"/>
                  </a:lnTo>
                  <a:lnTo>
                    <a:pt x="3470098" y="2174257"/>
                  </a:lnTo>
                  <a:lnTo>
                    <a:pt x="3519466" y="2159352"/>
                  </a:lnTo>
                  <a:lnTo>
                    <a:pt x="3618971" y="2130108"/>
                  </a:lnTo>
                  <a:lnTo>
                    <a:pt x="3719503" y="2101618"/>
                  </a:lnTo>
                  <a:lnTo>
                    <a:pt x="3821060" y="2073883"/>
                  </a:lnTo>
                  <a:lnTo>
                    <a:pt x="3923643" y="2046902"/>
                  </a:lnTo>
                  <a:lnTo>
                    <a:pt x="4027252" y="2020675"/>
                  </a:lnTo>
                  <a:lnTo>
                    <a:pt x="4131887" y="1995202"/>
                  </a:lnTo>
                  <a:lnTo>
                    <a:pt x="4237549" y="1970484"/>
                  </a:lnTo>
                  <a:lnTo>
                    <a:pt x="4344236" y="1946520"/>
                  </a:lnTo>
                  <a:lnTo>
                    <a:pt x="4451949" y="1923310"/>
                  </a:lnTo>
                  <a:lnTo>
                    <a:pt x="4560688" y="1900854"/>
                  </a:lnTo>
                  <a:lnTo>
                    <a:pt x="4670453" y="1879152"/>
                  </a:lnTo>
                  <a:lnTo>
                    <a:pt x="4781244" y="1858205"/>
                  </a:lnTo>
                  <a:lnTo>
                    <a:pt x="4893060" y="1838012"/>
                  </a:lnTo>
                  <a:lnTo>
                    <a:pt x="5005903" y="1818574"/>
                  </a:lnTo>
                  <a:lnTo>
                    <a:pt x="5119772" y="1799889"/>
                  </a:lnTo>
                  <a:lnTo>
                    <a:pt x="5234667" y="1781959"/>
                  </a:lnTo>
                  <a:lnTo>
                    <a:pt x="5350588" y="1764783"/>
                  </a:lnTo>
                  <a:lnTo>
                    <a:pt x="5467534" y="1748361"/>
                  </a:lnTo>
                  <a:lnTo>
                    <a:pt x="5585507" y="1732694"/>
                  </a:lnTo>
                  <a:lnTo>
                    <a:pt x="5704506" y="1717781"/>
                  </a:lnTo>
                  <a:lnTo>
                    <a:pt x="5824530" y="1703622"/>
                  </a:lnTo>
                  <a:lnTo>
                    <a:pt x="5945581" y="1690217"/>
                  </a:lnTo>
                  <a:lnTo>
                    <a:pt x="6067657" y="1677567"/>
                  </a:lnTo>
                  <a:lnTo>
                    <a:pt x="6190760" y="1665671"/>
                  </a:lnTo>
                  <a:lnTo>
                    <a:pt x="6314888" y="1654529"/>
                  </a:lnTo>
                  <a:lnTo>
                    <a:pt x="6440043" y="1644142"/>
                  </a:lnTo>
                  <a:lnTo>
                    <a:pt x="6501892" y="2192274"/>
                  </a:lnTo>
                  <a:lnTo>
                    <a:pt x="7412736" y="876935"/>
                  </a:lnTo>
                  <a:lnTo>
                    <a:pt x="6254877" y="0"/>
                  </a:lnTo>
                  <a:close/>
                </a:path>
              </a:pathLst>
            </a:custGeom>
            <a:solidFill>
              <a:srgbClr val="F8E2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69101" y="2436113"/>
              <a:ext cx="551815" cy="551815"/>
            </a:xfrm>
            <a:custGeom>
              <a:avLst/>
              <a:gdLst/>
              <a:ahLst/>
              <a:cxnLst/>
              <a:rect l="l" t="t" r="r" b="b"/>
              <a:pathLst>
                <a:path w="551814" h="551814">
                  <a:moveTo>
                    <a:pt x="275844" y="0"/>
                  </a:moveTo>
                  <a:lnTo>
                    <a:pt x="226246" y="4442"/>
                  </a:lnTo>
                  <a:lnTo>
                    <a:pt x="179570" y="17251"/>
                  </a:lnTo>
                  <a:lnTo>
                    <a:pt x="136595" y="37648"/>
                  </a:lnTo>
                  <a:lnTo>
                    <a:pt x="98098" y="64856"/>
                  </a:lnTo>
                  <a:lnTo>
                    <a:pt x="64856" y="98098"/>
                  </a:lnTo>
                  <a:lnTo>
                    <a:pt x="37648" y="136595"/>
                  </a:lnTo>
                  <a:lnTo>
                    <a:pt x="17251" y="179570"/>
                  </a:lnTo>
                  <a:lnTo>
                    <a:pt x="4442" y="226246"/>
                  </a:lnTo>
                  <a:lnTo>
                    <a:pt x="0" y="275844"/>
                  </a:lnTo>
                  <a:lnTo>
                    <a:pt x="4442" y="325441"/>
                  </a:lnTo>
                  <a:lnTo>
                    <a:pt x="17251" y="372117"/>
                  </a:lnTo>
                  <a:lnTo>
                    <a:pt x="37648" y="415092"/>
                  </a:lnTo>
                  <a:lnTo>
                    <a:pt x="64856" y="453589"/>
                  </a:lnTo>
                  <a:lnTo>
                    <a:pt x="98098" y="486831"/>
                  </a:lnTo>
                  <a:lnTo>
                    <a:pt x="136595" y="514039"/>
                  </a:lnTo>
                  <a:lnTo>
                    <a:pt x="179570" y="534436"/>
                  </a:lnTo>
                  <a:lnTo>
                    <a:pt x="226246" y="547245"/>
                  </a:lnTo>
                  <a:lnTo>
                    <a:pt x="275844" y="551688"/>
                  </a:lnTo>
                  <a:lnTo>
                    <a:pt x="325441" y="547245"/>
                  </a:lnTo>
                  <a:lnTo>
                    <a:pt x="372117" y="534436"/>
                  </a:lnTo>
                  <a:lnTo>
                    <a:pt x="415092" y="514039"/>
                  </a:lnTo>
                  <a:lnTo>
                    <a:pt x="453589" y="486831"/>
                  </a:lnTo>
                  <a:lnTo>
                    <a:pt x="486831" y="453589"/>
                  </a:lnTo>
                  <a:lnTo>
                    <a:pt x="514039" y="415092"/>
                  </a:lnTo>
                  <a:lnTo>
                    <a:pt x="534436" y="372117"/>
                  </a:lnTo>
                  <a:lnTo>
                    <a:pt x="547245" y="325441"/>
                  </a:lnTo>
                  <a:lnTo>
                    <a:pt x="551688" y="275844"/>
                  </a:lnTo>
                  <a:lnTo>
                    <a:pt x="547245" y="226246"/>
                  </a:lnTo>
                  <a:lnTo>
                    <a:pt x="534436" y="179570"/>
                  </a:lnTo>
                  <a:lnTo>
                    <a:pt x="514039" y="136595"/>
                  </a:lnTo>
                  <a:lnTo>
                    <a:pt x="486831" y="98098"/>
                  </a:lnTo>
                  <a:lnTo>
                    <a:pt x="453589" y="64856"/>
                  </a:lnTo>
                  <a:lnTo>
                    <a:pt x="415092" y="37648"/>
                  </a:lnTo>
                  <a:lnTo>
                    <a:pt x="372117" y="17251"/>
                  </a:lnTo>
                  <a:lnTo>
                    <a:pt x="325441" y="4442"/>
                  </a:lnTo>
                  <a:lnTo>
                    <a:pt x="275844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69101" y="2436113"/>
              <a:ext cx="551815" cy="551815"/>
            </a:xfrm>
            <a:custGeom>
              <a:avLst/>
              <a:gdLst/>
              <a:ahLst/>
              <a:cxnLst/>
              <a:rect l="l" t="t" r="r" b="b"/>
              <a:pathLst>
                <a:path w="551814" h="551814">
                  <a:moveTo>
                    <a:pt x="0" y="275844"/>
                  </a:moveTo>
                  <a:lnTo>
                    <a:pt x="4442" y="226246"/>
                  </a:lnTo>
                  <a:lnTo>
                    <a:pt x="17251" y="179570"/>
                  </a:lnTo>
                  <a:lnTo>
                    <a:pt x="37648" y="136595"/>
                  </a:lnTo>
                  <a:lnTo>
                    <a:pt x="64856" y="98098"/>
                  </a:lnTo>
                  <a:lnTo>
                    <a:pt x="98098" y="64856"/>
                  </a:lnTo>
                  <a:lnTo>
                    <a:pt x="136595" y="37648"/>
                  </a:lnTo>
                  <a:lnTo>
                    <a:pt x="179570" y="17251"/>
                  </a:lnTo>
                  <a:lnTo>
                    <a:pt x="226246" y="4442"/>
                  </a:lnTo>
                  <a:lnTo>
                    <a:pt x="275844" y="0"/>
                  </a:lnTo>
                  <a:lnTo>
                    <a:pt x="325441" y="4442"/>
                  </a:lnTo>
                  <a:lnTo>
                    <a:pt x="372117" y="17251"/>
                  </a:lnTo>
                  <a:lnTo>
                    <a:pt x="415092" y="37648"/>
                  </a:lnTo>
                  <a:lnTo>
                    <a:pt x="453589" y="64856"/>
                  </a:lnTo>
                  <a:lnTo>
                    <a:pt x="486831" y="98098"/>
                  </a:lnTo>
                  <a:lnTo>
                    <a:pt x="514039" y="136595"/>
                  </a:lnTo>
                  <a:lnTo>
                    <a:pt x="534436" y="179570"/>
                  </a:lnTo>
                  <a:lnTo>
                    <a:pt x="547245" y="226246"/>
                  </a:lnTo>
                  <a:lnTo>
                    <a:pt x="551688" y="275844"/>
                  </a:lnTo>
                  <a:lnTo>
                    <a:pt x="547245" y="325441"/>
                  </a:lnTo>
                  <a:lnTo>
                    <a:pt x="534436" y="372117"/>
                  </a:lnTo>
                  <a:lnTo>
                    <a:pt x="514039" y="415092"/>
                  </a:lnTo>
                  <a:lnTo>
                    <a:pt x="486831" y="453589"/>
                  </a:lnTo>
                  <a:lnTo>
                    <a:pt x="453589" y="486831"/>
                  </a:lnTo>
                  <a:lnTo>
                    <a:pt x="415092" y="514039"/>
                  </a:lnTo>
                  <a:lnTo>
                    <a:pt x="372117" y="534436"/>
                  </a:lnTo>
                  <a:lnTo>
                    <a:pt x="325441" y="547245"/>
                  </a:lnTo>
                  <a:lnTo>
                    <a:pt x="275844" y="551688"/>
                  </a:lnTo>
                  <a:lnTo>
                    <a:pt x="226246" y="547245"/>
                  </a:lnTo>
                  <a:lnTo>
                    <a:pt x="179570" y="534436"/>
                  </a:lnTo>
                  <a:lnTo>
                    <a:pt x="136595" y="514039"/>
                  </a:lnTo>
                  <a:lnTo>
                    <a:pt x="98098" y="486831"/>
                  </a:lnTo>
                  <a:lnTo>
                    <a:pt x="64856" y="453589"/>
                  </a:lnTo>
                  <a:lnTo>
                    <a:pt x="37648" y="415092"/>
                  </a:lnTo>
                  <a:lnTo>
                    <a:pt x="17251" y="372117"/>
                  </a:lnTo>
                  <a:lnTo>
                    <a:pt x="4442" y="325441"/>
                  </a:lnTo>
                  <a:lnTo>
                    <a:pt x="0" y="27584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41095" y="2517775"/>
            <a:ext cx="6810375" cy="339788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 algn="just">
              <a:lnSpc>
                <a:spcPct val="87900"/>
              </a:lnSpc>
              <a:spcBef>
                <a:spcPts val="700"/>
              </a:spcBef>
            </a:pPr>
            <a:r>
              <a:rPr sz="4100" b="1" spc="-5" dirty="0">
                <a:latin typeface="Cambria"/>
                <a:cs typeface="Cambria"/>
              </a:rPr>
              <a:t>Critical</a:t>
            </a:r>
            <a:r>
              <a:rPr sz="4100" b="1" dirty="0">
                <a:latin typeface="Cambria"/>
                <a:cs typeface="Cambria"/>
              </a:rPr>
              <a:t> </a:t>
            </a:r>
            <a:r>
              <a:rPr sz="4100" b="1" spc="-15" dirty="0">
                <a:latin typeface="Cambria"/>
                <a:cs typeface="Cambria"/>
              </a:rPr>
              <a:t>thinkers</a:t>
            </a:r>
            <a:r>
              <a:rPr sz="4100" b="1" spc="-10" dirty="0">
                <a:latin typeface="Cambria"/>
                <a:cs typeface="Cambria"/>
              </a:rPr>
              <a:t> </a:t>
            </a:r>
            <a:r>
              <a:rPr sz="4100" b="1" spc="-20" dirty="0">
                <a:latin typeface="Cambria"/>
                <a:cs typeface="Cambria"/>
              </a:rPr>
              <a:t>are</a:t>
            </a:r>
            <a:r>
              <a:rPr sz="4100" b="1" spc="-15" dirty="0">
                <a:latin typeface="Cambria"/>
                <a:cs typeface="Cambria"/>
              </a:rPr>
              <a:t> </a:t>
            </a:r>
            <a:r>
              <a:rPr sz="4100" b="1" dirty="0">
                <a:latin typeface="Cambria"/>
                <a:cs typeface="Cambria"/>
              </a:rPr>
              <a:t>not </a:t>
            </a:r>
            <a:r>
              <a:rPr sz="4100" b="1" spc="-890" dirty="0">
                <a:latin typeface="Cambria"/>
                <a:cs typeface="Cambria"/>
              </a:rPr>
              <a:t> </a:t>
            </a:r>
            <a:r>
              <a:rPr sz="4100" b="1" spc="-20" dirty="0">
                <a:latin typeface="Cambria"/>
                <a:cs typeface="Cambria"/>
              </a:rPr>
              <a:t>easily</a:t>
            </a:r>
            <a:r>
              <a:rPr sz="4100" b="1" spc="-15" dirty="0">
                <a:latin typeface="Cambria"/>
                <a:cs typeface="Cambria"/>
              </a:rPr>
              <a:t> </a:t>
            </a:r>
            <a:r>
              <a:rPr sz="4100" b="1" spc="-10" dirty="0">
                <a:latin typeface="Cambria"/>
                <a:cs typeface="Cambria"/>
              </a:rPr>
              <a:t>manipulated.</a:t>
            </a:r>
            <a:r>
              <a:rPr sz="4100" b="1" spc="-5" dirty="0">
                <a:latin typeface="Cambria"/>
                <a:cs typeface="Cambria"/>
              </a:rPr>
              <a:t> </a:t>
            </a:r>
            <a:r>
              <a:rPr sz="4100" b="1" spc="-20" dirty="0">
                <a:latin typeface="Cambria"/>
                <a:cs typeface="Cambria"/>
              </a:rPr>
              <a:t>They </a:t>
            </a:r>
            <a:r>
              <a:rPr sz="4100" b="1" spc="-15" dirty="0">
                <a:latin typeface="Cambria"/>
                <a:cs typeface="Cambria"/>
              </a:rPr>
              <a:t> </a:t>
            </a:r>
            <a:r>
              <a:rPr sz="4100" b="1" spc="-5" dirty="0">
                <a:latin typeface="Cambria"/>
                <a:cs typeface="Cambria"/>
              </a:rPr>
              <a:t>think </a:t>
            </a:r>
            <a:r>
              <a:rPr sz="4100" b="1" dirty="0">
                <a:latin typeface="Cambria"/>
                <a:cs typeface="Cambria"/>
              </a:rPr>
              <a:t>for </a:t>
            </a:r>
            <a:r>
              <a:rPr sz="4100" b="1" spc="-25" dirty="0">
                <a:latin typeface="Cambria"/>
                <a:cs typeface="Cambria"/>
              </a:rPr>
              <a:t>themselves, </a:t>
            </a:r>
            <a:r>
              <a:rPr sz="4100" b="1" spc="-15" dirty="0">
                <a:latin typeface="Cambria"/>
                <a:cs typeface="Cambria"/>
              </a:rPr>
              <a:t>rather </a:t>
            </a:r>
            <a:r>
              <a:rPr sz="4100" b="1" spc="-10" dirty="0">
                <a:latin typeface="Cambria"/>
                <a:cs typeface="Cambria"/>
              </a:rPr>
              <a:t> </a:t>
            </a:r>
            <a:r>
              <a:rPr sz="4100" b="1" spc="-5" dirty="0">
                <a:latin typeface="Cambria"/>
                <a:cs typeface="Cambria"/>
              </a:rPr>
              <a:t>than being led </a:t>
            </a:r>
            <a:r>
              <a:rPr sz="4100" b="1" spc="-45" dirty="0">
                <a:latin typeface="Cambria"/>
                <a:cs typeface="Cambria"/>
              </a:rPr>
              <a:t>by </a:t>
            </a:r>
            <a:r>
              <a:rPr sz="4100" b="1" spc="-5" dirty="0">
                <a:latin typeface="Cambria"/>
                <a:cs typeface="Cambria"/>
              </a:rPr>
              <a:t>their peer </a:t>
            </a:r>
            <a:r>
              <a:rPr sz="4100" b="1" dirty="0">
                <a:latin typeface="Cambria"/>
                <a:cs typeface="Cambria"/>
              </a:rPr>
              <a:t> </a:t>
            </a:r>
            <a:r>
              <a:rPr sz="4100" b="1" spc="-15" dirty="0">
                <a:latin typeface="Cambria"/>
                <a:cs typeface="Cambria"/>
              </a:rPr>
              <a:t>group </a:t>
            </a:r>
            <a:r>
              <a:rPr sz="4100" b="1" dirty="0">
                <a:latin typeface="Cambria"/>
                <a:cs typeface="Cambria"/>
              </a:rPr>
              <a:t>or </a:t>
            </a:r>
            <a:r>
              <a:rPr sz="4100" b="1" spc="-40" dirty="0">
                <a:latin typeface="Cambria"/>
                <a:cs typeface="Cambria"/>
              </a:rPr>
              <a:t>passively </a:t>
            </a:r>
            <a:r>
              <a:rPr sz="4100" b="1" spc="-10" dirty="0">
                <a:latin typeface="Cambria"/>
                <a:cs typeface="Cambria"/>
              </a:rPr>
              <a:t>accepting </a:t>
            </a:r>
            <a:r>
              <a:rPr sz="4100" b="1" spc="-890" dirty="0">
                <a:latin typeface="Cambria"/>
                <a:cs typeface="Cambria"/>
              </a:rPr>
              <a:t> </a:t>
            </a:r>
            <a:r>
              <a:rPr sz="4100" b="1" spc="-5" dirty="0">
                <a:latin typeface="Cambria"/>
                <a:cs typeface="Cambria"/>
              </a:rPr>
              <a:t>the</a:t>
            </a:r>
            <a:r>
              <a:rPr sz="4100" b="1" spc="-20" dirty="0">
                <a:latin typeface="Cambria"/>
                <a:cs typeface="Cambria"/>
              </a:rPr>
              <a:t> </a:t>
            </a:r>
            <a:r>
              <a:rPr sz="4100" b="1" spc="-5" dirty="0">
                <a:latin typeface="Cambria"/>
                <a:cs typeface="Cambria"/>
              </a:rPr>
              <a:t>beliefs</a:t>
            </a:r>
            <a:r>
              <a:rPr sz="4100" b="1" spc="-10" dirty="0">
                <a:latin typeface="Cambria"/>
                <a:cs typeface="Cambria"/>
              </a:rPr>
              <a:t> </a:t>
            </a:r>
            <a:r>
              <a:rPr sz="4100" b="1" dirty="0">
                <a:latin typeface="Cambria"/>
                <a:cs typeface="Cambria"/>
              </a:rPr>
              <a:t>of</a:t>
            </a:r>
            <a:r>
              <a:rPr sz="4100" b="1" spc="-20" dirty="0">
                <a:latin typeface="Cambria"/>
                <a:cs typeface="Cambria"/>
              </a:rPr>
              <a:t> </a:t>
            </a:r>
            <a:r>
              <a:rPr sz="4100" b="1" spc="-5" dirty="0">
                <a:latin typeface="Cambria"/>
                <a:cs typeface="Cambria"/>
              </a:rPr>
              <a:t>others</a:t>
            </a:r>
            <a:endParaRPr sz="41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736472"/>
            <a:ext cx="7312025" cy="4491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5" dirty="0">
                <a:latin typeface="Cambria"/>
                <a:cs typeface="Cambria"/>
              </a:rPr>
              <a:t>Be </a:t>
            </a:r>
            <a:r>
              <a:rPr sz="3600" spc="-15" dirty="0">
                <a:latin typeface="Cambria"/>
                <a:cs typeface="Cambria"/>
              </a:rPr>
              <a:t>sure </a:t>
            </a:r>
            <a:r>
              <a:rPr sz="3600" spc="-5" dirty="0">
                <a:latin typeface="Cambria"/>
                <a:cs typeface="Cambria"/>
              </a:rPr>
              <a:t>that </a:t>
            </a:r>
            <a:r>
              <a:rPr sz="3600" spc="-10" dirty="0">
                <a:latin typeface="Cambria"/>
                <a:cs typeface="Cambria"/>
              </a:rPr>
              <a:t>desired </a:t>
            </a:r>
            <a:r>
              <a:rPr sz="3600" spc="-5" dirty="0">
                <a:latin typeface="Cambria"/>
                <a:cs typeface="Cambria"/>
              </a:rPr>
              <a:t>outcomes </a:t>
            </a:r>
            <a:r>
              <a:rPr sz="3600" spc="-20" dirty="0">
                <a:latin typeface="Cambria"/>
                <a:cs typeface="Cambria"/>
              </a:rPr>
              <a:t>are 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realistic </a:t>
            </a:r>
            <a:r>
              <a:rPr sz="3600" spc="-20" dirty="0">
                <a:latin typeface="Cambria"/>
                <a:cs typeface="Cambria"/>
              </a:rPr>
              <a:t>for </a:t>
            </a:r>
            <a:r>
              <a:rPr sz="3600" spc="-5" dirty="0">
                <a:latin typeface="Cambria"/>
                <a:cs typeface="Cambria"/>
              </a:rPr>
              <a:t>the clients </a:t>
            </a:r>
            <a:r>
              <a:rPr sz="3600" dirty="0">
                <a:latin typeface="Cambria"/>
                <a:cs typeface="Cambria"/>
              </a:rPr>
              <a:t>capabilities, 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limitations</a:t>
            </a:r>
            <a:r>
              <a:rPr sz="3600" dirty="0">
                <a:latin typeface="Cambria"/>
                <a:cs typeface="Cambria"/>
              </a:rPr>
              <a:t> and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designated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time </a:t>
            </a:r>
            <a:r>
              <a:rPr sz="3600" dirty="0">
                <a:latin typeface="Cambria"/>
                <a:cs typeface="Cambria"/>
              </a:rPr>
              <a:t> span</a:t>
            </a:r>
            <a:endParaRPr sz="3600">
              <a:latin typeface="Cambria"/>
              <a:cs typeface="Cambria"/>
            </a:endParaRPr>
          </a:p>
          <a:p>
            <a:pPr marL="286385" marR="635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b="1" spc="-15" dirty="0">
                <a:latin typeface="Cambria"/>
                <a:cs typeface="Cambria"/>
              </a:rPr>
              <a:t>Example:</a:t>
            </a:r>
            <a:r>
              <a:rPr sz="3600" b="1" spc="-1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The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outcome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“Measure 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insulin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accurately”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30" dirty="0">
                <a:latin typeface="Cambria"/>
                <a:cs typeface="Cambria"/>
              </a:rPr>
              <a:t>may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be 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unrealistic </a:t>
            </a:r>
            <a:r>
              <a:rPr sz="3600" spc="-20" dirty="0">
                <a:latin typeface="Cambria"/>
                <a:cs typeface="Cambria"/>
              </a:rPr>
              <a:t>for </a:t>
            </a:r>
            <a:r>
              <a:rPr sz="3600" dirty="0">
                <a:latin typeface="Cambria"/>
                <a:cs typeface="Cambria"/>
              </a:rPr>
              <a:t>a </a:t>
            </a:r>
            <a:r>
              <a:rPr sz="3600" spc="-5" dirty="0">
                <a:latin typeface="Cambria"/>
                <a:cs typeface="Cambria"/>
              </a:rPr>
              <a:t>client </a:t>
            </a:r>
            <a:r>
              <a:rPr sz="3600" spc="-15" dirty="0">
                <a:latin typeface="Cambria"/>
                <a:cs typeface="Cambria"/>
              </a:rPr>
              <a:t>who </a:t>
            </a:r>
            <a:r>
              <a:rPr sz="3600" dirty="0">
                <a:latin typeface="Cambria"/>
                <a:cs typeface="Cambria"/>
              </a:rPr>
              <a:t>has </a:t>
            </a:r>
            <a:r>
              <a:rPr sz="3600" spc="-5" dirty="0">
                <a:latin typeface="Cambria"/>
                <a:cs typeface="Cambria"/>
              </a:rPr>
              <a:t>poor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vision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808735"/>
            <a:ext cx="7312659" cy="4491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15" dirty="0">
                <a:latin typeface="Cambria"/>
                <a:cs typeface="Cambria"/>
              </a:rPr>
              <a:t>Ensure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that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goals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&amp;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desired </a:t>
            </a:r>
            <a:r>
              <a:rPr sz="3600" spc="-5" dirty="0">
                <a:latin typeface="Cambria"/>
                <a:cs typeface="Cambria"/>
              </a:rPr>
              <a:t> outcomes</a:t>
            </a:r>
            <a:r>
              <a:rPr sz="3600" spc="75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are</a:t>
            </a:r>
            <a:r>
              <a:rPr sz="3600" spc="74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compatible</a:t>
            </a:r>
            <a:r>
              <a:rPr sz="3600" spc="74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with</a:t>
            </a:r>
            <a:r>
              <a:rPr sz="3600" spc="75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therapies</a:t>
            </a:r>
            <a:r>
              <a:rPr sz="3600" spc="-5" dirty="0">
                <a:latin typeface="Cambria"/>
                <a:cs typeface="Cambria"/>
              </a:rPr>
              <a:t> of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other</a:t>
            </a:r>
            <a:r>
              <a:rPr sz="3600" spc="-15" dirty="0">
                <a:latin typeface="Cambria"/>
                <a:cs typeface="Cambria"/>
              </a:rPr>
              <a:t> professionals</a:t>
            </a:r>
            <a:endParaRPr sz="3600">
              <a:latin typeface="Cambria"/>
              <a:cs typeface="Cambria"/>
            </a:endParaRPr>
          </a:p>
          <a:p>
            <a:pPr marL="286385" marR="6985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b="1" spc="-15" dirty="0">
                <a:latin typeface="Cambria"/>
                <a:cs typeface="Cambria"/>
              </a:rPr>
              <a:t>Example:</a:t>
            </a:r>
            <a:r>
              <a:rPr sz="3600" b="1" spc="-1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The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outcome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“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will 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increase </a:t>
            </a:r>
            <a:r>
              <a:rPr sz="3600" spc="-5" dirty="0">
                <a:latin typeface="Cambria"/>
                <a:cs typeface="Cambria"/>
              </a:rPr>
              <a:t>the time </a:t>
            </a:r>
            <a:r>
              <a:rPr sz="3600" dirty="0">
                <a:latin typeface="Cambria"/>
                <a:cs typeface="Cambria"/>
              </a:rPr>
              <a:t>spent out </a:t>
            </a:r>
            <a:r>
              <a:rPr sz="3600" spc="-5" dirty="0">
                <a:latin typeface="Cambria"/>
                <a:cs typeface="Cambria"/>
              </a:rPr>
              <a:t>of bed 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30" dirty="0">
                <a:latin typeface="Cambria"/>
                <a:cs typeface="Cambria"/>
              </a:rPr>
              <a:t>by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15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minutes</a:t>
            </a:r>
            <a:r>
              <a:rPr sz="3600" spc="-5" dirty="0">
                <a:latin typeface="Cambria"/>
                <a:cs typeface="Cambria"/>
              </a:rPr>
              <a:t> each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day”</a:t>
            </a:r>
            <a:r>
              <a:rPr sz="3600" spc="-5" dirty="0">
                <a:latin typeface="Cambria"/>
                <a:cs typeface="Cambria"/>
              </a:rPr>
              <a:t> is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not </a:t>
            </a:r>
            <a:r>
              <a:rPr sz="3600" dirty="0">
                <a:latin typeface="Cambria"/>
                <a:cs typeface="Cambria"/>
              </a:rPr>
              <a:t> compatible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with</a:t>
            </a:r>
            <a:r>
              <a:rPr sz="3600" dirty="0">
                <a:latin typeface="Cambria"/>
                <a:cs typeface="Cambria"/>
              </a:rPr>
              <a:t> a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physicians </a:t>
            </a:r>
            <a:r>
              <a:rPr sz="3600" spc="-10" dirty="0">
                <a:latin typeface="Cambria"/>
                <a:cs typeface="Cambria"/>
              </a:rPr>
              <a:t> prescribed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therapy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of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bed </a:t>
            </a:r>
            <a:r>
              <a:rPr sz="3600" spc="-15" dirty="0">
                <a:latin typeface="Cambria"/>
                <a:cs typeface="Cambria"/>
              </a:rPr>
              <a:t>rest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1133052"/>
            <a:ext cx="8205470" cy="5203825"/>
            <a:chOff x="356615" y="1133052"/>
            <a:chExt cx="8205470" cy="5203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3247" y="1133052"/>
              <a:ext cx="8071952" cy="255663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6615" y="3723131"/>
              <a:ext cx="8205216" cy="261366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40765" y="1352804"/>
            <a:ext cx="7437120" cy="456819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755"/>
              </a:spcBef>
            </a:pPr>
            <a:r>
              <a:rPr sz="4600" b="1" spc="-25" dirty="0">
                <a:solidFill>
                  <a:srgbClr val="FFFFFF"/>
                </a:solidFill>
                <a:latin typeface="Cambria"/>
                <a:cs typeface="Cambria"/>
              </a:rPr>
              <a:t>Make </a:t>
            </a:r>
            <a:r>
              <a:rPr sz="4600" b="1" spc="-20" dirty="0">
                <a:solidFill>
                  <a:srgbClr val="FFFFFF"/>
                </a:solidFill>
                <a:latin typeface="Cambria"/>
                <a:cs typeface="Cambria"/>
              </a:rPr>
              <a:t>sure </a:t>
            </a: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that </a:t>
            </a:r>
            <a:r>
              <a:rPr sz="4600" b="1" spc="-5" dirty="0">
                <a:solidFill>
                  <a:srgbClr val="FFFFFF"/>
                </a:solidFill>
                <a:latin typeface="Cambria"/>
                <a:cs typeface="Cambria"/>
              </a:rPr>
              <a:t>each </a:t>
            </a: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goal </a:t>
            </a:r>
            <a:r>
              <a:rPr sz="4600" b="1" dirty="0">
                <a:solidFill>
                  <a:srgbClr val="FFFFFF"/>
                </a:solidFill>
                <a:latin typeface="Cambria"/>
                <a:cs typeface="Cambria"/>
              </a:rPr>
              <a:t>is </a:t>
            </a:r>
            <a:r>
              <a:rPr sz="46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40" dirty="0">
                <a:solidFill>
                  <a:srgbClr val="FFFFFF"/>
                </a:solidFill>
                <a:latin typeface="Cambria"/>
                <a:cs typeface="Cambria"/>
              </a:rPr>
              <a:t>derived</a:t>
            </a:r>
            <a:r>
              <a:rPr sz="4600" b="1" spc="-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20" dirty="0">
                <a:solidFill>
                  <a:srgbClr val="FFFFFF"/>
                </a:solidFill>
                <a:latin typeface="Cambria"/>
                <a:cs typeface="Cambria"/>
              </a:rPr>
              <a:t>from</a:t>
            </a:r>
            <a:r>
              <a:rPr sz="46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35" dirty="0">
                <a:solidFill>
                  <a:srgbClr val="FFFFFF"/>
                </a:solidFill>
                <a:latin typeface="Cambria"/>
                <a:cs typeface="Cambria"/>
              </a:rPr>
              <a:t>only</a:t>
            </a:r>
            <a:r>
              <a:rPr sz="4600" b="1" spc="-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one </a:t>
            </a:r>
            <a:r>
              <a:rPr sz="4600" b="1" spc="-10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5" dirty="0">
                <a:solidFill>
                  <a:srgbClr val="FFFFFF"/>
                </a:solidFill>
                <a:latin typeface="Cambria"/>
                <a:cs typeface="Cambria"/>
              </a:rPr>
              <a:t>nursing</a:t>
            </a:r>
            <a:r>
              <a:rPr sz="4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diagnosis</a:t>
            </a:r>
            <a:endParaRPr sz="4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5050">
              <a:latin typeface="Cambria"/>
              <a:cs typeface="Cambria"/>
            </a:endParaRPr>
          </a:p>
          <a:p>
            <a:pPr marL="12700" marR="5080" algn="just">
              <a:lnSpc>
                <a:spcPct val="88000"/>
              </a:lnSpc>
            </a:pPr>
            <a:r>
              <a:rPr sz="4600" b="1" spc="-15" dirty="0">
                <a:solidFill>
                  <a:srgbClr val="FFFFFF"/>
                </a:solidFill>
                <a:latin typeface="Cambria"/>
                <a:cs typeface="Cambria"/>
              </a:rPr>
              <a:t>Example:</a:t>
            </a: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 The</a:t>
            </a:r>
            <a:r>
              <a:rPr sz="46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goal</a:t>
            </a:r>
            <a:r>
              <a:rPr sz="4600" b="1" spc="-5" dirty="0">
                <a:solidFill>
                  <a:srgbClr val="FFFFFF"/>
                </a:solidFill>
                <a:latin typeface="Cambria"/>
                <a:cs typeface="Cambria"/>
              </a:rPr>
              <a:t> “</a:t>
            </a:r>
            <a:r>
              <a:rPr sz="4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4600" b="1" spc="-5" dirty="0">
                <a:solidFill>
                  <a:srgbClr val="FFFFFF"/>
                </a:solidFill>
                <a:latin typeface="Cambria"/>
                <a:cs typeface="Cambria"/>
              </a:rPr>
              <a:t> client</a:t>
            </a:r>
            <a:r>
              <a:rPr sz="4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5" dirty="0">
                <a:solidFill>
                  <a:srgbClr val="FFFFFF"/>
                </a:solidFill>
                <a:latin typeface="Cambria"/>
                <a:cs typeface="Cambria"/>
              </a:rPr>
              <a:t>will</a:t>
            </a:r>
            <a:r>
              <a:rPr sz="4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maintain </a:t>
            </a:r>
            <a:r>
              <a:rPr sz="46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35" dirty="0">
                <a:solidFill>
                  <a:srgbClr val="FFFFFF"/>
                </a:solidFill>
                <a:latin typeface="Cambria"/>
                <a:cs typeface="Cambria"/>
              </a:rPr>
              <a:t>effective</a:t>
            </a:r>
            <a:r>
              <a:rPr sz="46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45" dirty="0">
                <a:solidFill>
                  <a:srgbClr val="FFFFFF"/>
                </a:solidFill>
                <a:latin typeface="Cambria"/>
                <a:cs typeface="Cambria"/>
              </a:rPr>
              <a:t>airway</a:t>
            </a: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15" dirty="0">
                <a:solidFill>
                  <a:srgbClr val="FFFFFF"/>
                </a:solidFill>
                <a:latin typeface="Cambria"/>
                <a:cs typeface="Cambria"/>
              </a:rPr>
              <a:t>clearance</a:t>
            </a:r>
            <a:r>
              <a:rPr sz="4600" b="1" spc="-5" dirty="0">
                <a:solidFill>
                  <a:srgbClr val="FFFFFF"/>
                </a:solidFill>
                <a:latin typeface="Cambria"/>
                <a:cs typeface="Cambria"/>
              </a:rPr>
              <a:t> ”</a:t>
            </a:r>
            <a:endParaRPr sz="4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26310" y="640206"/>
            <a:ext cx="25095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>
                <a:latin typeface="Cambria"/>
                <a:cs typeface="Cambria"/>
              </a:rPr>
              <a:t>observable,</a:t>
            </a:r>
            <a:endParaRPr sz="4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90184" y="640206"/>
            <a:ext cx="25539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>
                <a:latin typeface="Cambria"/>
                <a:cs typeface="Cambria"/>
              </a:rPr>
              <a:t>measurable</a:t>
            </a:r>
            <a:endParaRPr sz="40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40206"/>
            <a:ext cx="156591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9565" indent="-317500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spc="-5" dirty="0">
                <a:latin typeface="Cambria"/>
                <a:cs typeface="Cambria"/>
              </a:rPr>
              <a:t>Use</a:t>
            </a:r>
            <a:endParaRPr sz="4000">
              <a:latin typeface="Cambria"/>
              <a:cs typeface="Cambria"/>
            </a:endParaRPr>
          </a:p>
          <a:p>
            <a:pPr marL="286385">
              <a:lnSpc>
                <a:spcPct val="100000"/>
              </a:lnSpc>
            </a:pPr>
            <a:r>
              <a:rPr sz="4000" spc="-40" dirty="0">
                <a:latin typeface="Cambria"/>
                <a:cs typeface="Cambria"/>
              </a:rPr>
              <a:t>t</a:t>
            </a:r>
            <a:r>
              <a:rPr sz="4000" spc="-5" dirty="0">
                <a:latin typeface="Cambria"/>
                <a:cs typeface="Cambria"/>
              </a:rPr>
              <a:t>erms</a:t>
            </a:r>
            <a:endParaRPr sz="40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34742" y="1250061"/>
            <a:ext cx="52089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98245" algn="l"/>
                <a:tab pos="3963035" algn="l"/>
              </a:tabLst>
            </a:pPr>
            <a:r>
              <a:rPr sz="4000" spc="-55" dirty="0">
                <a:latin typeface="Cambria"/>
                <a:cs typeface="Cambria"/>
              </a:rPr>
              <a:t>f</a:t>
            </a:r>
            <a:r>
              <a:rPr sz="4000" spc="-5" dirty="0">
                <a:latin typeface="Cambria"/>
                <a:cs typeface="Cambria"/>
              </a:rPr>
              <a:t>or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5" dirty="0">
                <a:latin typeface="Cambria"/>
                <a:cs typeface="Cambria"/>
              </a:rPr>
              <a:t>ou</a:t>
            </a:r>
            <a:r>
              <a:rPr sz="4000" spc="-35" dirty="0">
                <a:latin typeface="Cambria"/>
                <a:cs typeface="Cambria"/>
              </a:rPr>
              <a:t>t</a:t>
            </a:r>
            <a:r>
              <a:rPr sz="4000" spc="-5" dirty="0">
                <a:latin typeface="Cambria"/>
                <a:cs typeface="Cambria"/>
              </a:rPr>
              <a:t>come</a:t>
            </a:r>
            <a:r>
              <a:rPr sz="4000" dirty="0">
                <a:latin typeface="Cambria"/>
                <a:cs typeface="Cambria"/>
              </a:rPr>
              <a:t>s</a:t>
            </a:r>
            <a:r>
              <a:rPr sz="4000" spc="-5" dirty="0">
                <a:latin typeface="Cambria"/>
                <a:cs typeface="Cambria"/>
              </a:rPr>
              <a:t>.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165" dirty="0">
                <a:latin typeface="Cambria"/>
                <a:cs typeface="Cambria"/>
              </a:rPr>
              <a:t>A</a:t>
            </a:r>
            <a:r>
              <a:rPr sz="4000" spc="-80" dirty="0">
                <a:latin typeface="Cambria"/>
                <a:cs typeface="Cambria"/>
              </a:rPr>
              <a:t>v</a:t>
            </a:r>
            <a:r>
              <a:rPr sz="4000" spc="-5" dirty="0">
                <a:latin typeface="Cambria"/>
                <a:cs typeface="Cambria"/>
              </a:rPr>
              <a:t>o</a:t>
            </a:r>
            <a:r>
              <a:rPr sz="4000" spc="-20" dirty="0">
                <a:latin typeface="Cambria"/>
                <a:cs typeface="Cambria"/>
              </a:rPr>
              <a:t>i</a:t>
            </a:r>
            <a:r>
              <a:rPr sz="4000" spc="-5" dirty="0">
                <a:latin typeface="Cambria"/>
                <a:cs typeface="Cambria"/>
              </a:rPr>
              <a:t>d</a:t>
            </a:r>
            <a:endParaRPr sz="40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1859661"/>
            <a:ext cx="7310120" cy="3895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algn="just">
              <a:lnSpc>
                <a:spcPct val="100000"/>
              </a:lnSpc>
              <a:spcBef>
                <a:spcPts val="95"/>
              </a:spcBef>
            </a:pPr>
            <a:r>
              <a:rPr sz="4000" spc="-25" dirty="0">
                <a:latin typeface="Cambria"/>
                <a:cs typeface="Cambria"/>
              </a:rPr>
              <a:t>words </a:t>
            </a:r>
            <a:r>
              <a:rPr sz="4000" spc="-5" dirty="0">
                <a:latin typeface="Cambria"/>
                <a:cs typeface="Cambria"/>
              </a:rPr>
              <a:t>that </a:t>
            </a:r>
            <a:r>
              <a:rPr sz="4000" spc="-30" dirty="0">
                <a:latin typeface="Cambria"/>
                <a:cs typeface="Cambria"/>
              </a:rPr>
              <a:t>are </a:t>
            </a:r>
            <a:r>
              <a:rPr sz="4000" spc="-25" dirty="0">
                <a:latin typeface="Cambria"/>
                <a:cs typeface="Cambria"/>
              </a:rPr>
              <a:t>vague </a:t>
            </a:r>
            <a:r>
              <a:rPr sz="4000" spc="-5" dirty="0">
                <a:latin typeface="Cambria"/>
                <a:cs typeface="Cambria"/>
              </a:rPr>
              <a:t>&amp; </a:t>
            </a:r>
            <a:r>
              <a:rPr sz="4000" spc="-20" dirty="0">
                <a:latin typeface="Cambria"/>
                <a:cs typeface="Cambria"/>
              </a:rPr>
              <a:t>require </a:t>
            </a:r>
            <a:r>
              <a:rPr sz="4000" spc="-15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interpretation</a:t>
            </a:r>
            <a:r>
              <a:rPr sz="4000" spc="-5" dirty="0">
                <a:latin typeface="Cambria"/>
                <a:cs typeface="Cambria"/>
              </a:rPr>
              <a:t> or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judgment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70" dirty="0">
                <a:latin typeface="Cambria"/>
                <a:cs typeface="Cambria"/>
              </a:rPr>
              <a:t>by </a:t>
            </a:r>
            <a:r>
              <a:rPr sz="4000" spc="-6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the</a:t>
            </a:r>
            <a:r>
              <a:rPr sz="4000" spc="-15" dirty="0">
                <a:latin typeface="Cambria"/>
                <a:cs typeface="Cambria"/>
              </a:rPr>
              <a:t> observer</a:t>
            </a:r>
            <a:endParaRPr sz="4000">
              <a:latin typeface="Cambria"/>
              <a:cs typeface="Cambria"/>
            </a:endParaRPr>
          </a:p>
          <a:p>
            <a:pPr marL="329565" indent="-31750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b="1" spc="-15" dirty="0">
                <a:latin typeface="Cambria"/>
                <a:cs typeface="Cambria"/>
              </a:rPr>
              <a:t>Example:</a:t>
            </a:r>
            <a:endParaRPr sz="40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905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15" dirty="0">
                <a:latin typeface="Cambria"/>
                <a:cs typeface="Cambria"/>
              </a:rPr>
              <a:t>Increase</a:t>
            </a:r>
            <a:r>
              <a:rPr sz="3700" spc="-10" dirty="0">
                <a:latin typeface="Cambria"/>
                <a:cs typeface="Cambria"/>
              </a:rPr>
              <a:t> </a:t>
            </a:r>
            <a:r>
              <a:rPr sz="3700" spc="-15" dirty="0">
                <a:latin typeface="Cambria"/>
                <a:cs typeface="Cambria"/>
              </a:rPr>
              <a:t>daily</a:t>
            </a:r>
            <a:r>
              <a:rPr sz="3700" spc="-40" dirty="0">
                <a:latin typeface="Cambria"/>
                <a:cs typeface="Cambria"/>
              </a:rPr>
              <a:t> </a:t>
            </a:r>
            <a:r>
              <a:rPr sz="3700" spc="-25" dirty="0">
                <a:latin typeface="Cambria"/>
                <a:cs typeface="Cambria"/>
              </a:rPr>
              <a:t>exercises</a:t>
            </a:r>
            <a:endParaRPr sz="37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885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35" dirty="0">
                <a:latin typeface="Cambria"/>
                <a:cs typeface="Cambria"/>
              </a:rPr>
              <a:t>Improve</a:t>
            </a:r>
            <a:r>
              <a:rPr sz="3700" dirty="0">
                <a:latin typeface="Cambria"/>
                <a:cs typeface="Cambria"/>
              </a:rPr>
              <a:t> </a:t>
            </a:r>
            <a:r>
              <a:rPr sz="3700" spc="-10" dirty="0">
                <a:latin typeface="Cambria"/>
                <a:cs typeface="Cambria"/>
              </a:rPr>
              <a:t>knowledge</a:t>
            </a:r>
            <a:r>
              <a:rPr sz="3700" spc="-25" dirty="0">
                <a:latin typeface="Cambria"/>
                <a:cs typeface="Cambria"/>
              </a:rPr>
              <a:t> </a:t>
            </a:r>
            <a:r>
              <a:rPr sz="3700" spc="-10" dirty="0">
                <a:latin typeface="Cambria"/>
                <a:cs typeface="Cambria"/>
              </a:rPr>
              <a:t>of</a:t>
            </a:r>
            <a:r>
              <a:rPr sz="3700" dirty="0">
                <a:latin typeface="Cambria"/>
                <a:cs typeface="Cambria"/>
              </a:rPr>
              <a:t> </a:t>
            </a:r>
            <a:r>
              <a:rPr sz="3700" spc="-10" dirty="0">
                <a:latin typeface="Cambria"/>
                <a:cs typeface="Cambria"/>
              </a:rPr>
              <a:t>nutrition</a:t>
            </a:r>
            <a:endParaRPr sz="37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29586" y="406780"/>
            <a:ext cx="4336415" cy="511809"/>
            <a:chOff x="2029586" y="406780"/>
            <a:chExt cx="4336415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30352" y="719632"/>
              <a:ext cx="4335395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4158" y="411352"/>
              <a:ext cx="4317619" cy="3119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6392" y="436498"/>
              <a:ext cx="91059" cy="13373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34158" y="411352"/>
              <a:ext cx="4318000" cy="312420"/>
            </a:xfrm>
            <a:custGeom>
              <a:avLst/>
              <a:gdLst/>
              <a:ahLst/>
              <a:cxnLst/>
              <a:rect l="l" t="t" r="r" b="b"/>
              <a:pathLst>
                <a:path w="4318000" h="312420">
                  <a:moveTo>
                    <a:pt x="3744849" y="3556"/>
                  </a:moveTo>
                  <a:lnTo>
                    <a:pt x="3835273" y="3556"/>
                  </a:lnTo>
                  <a:lnTo>
                    <a:pt x="3914394" y="140843"/>
                  </a:lnTo>
                  <a:lnTo>
                    <a:pt x="3933571" y="175895"/>
                  </a:lnTo>
                  <a:lnTo>
                    <a:pt x="3954526" y="217677"/>
                  </a:lnTo>
                  <a:lnTo>
                    <a:pt x="3958081" y="217677"/>
                  </a:lnTo>
                  <a:lnTo>
                    <a:pt x="3957008" y="190388"/>
                  </a:lnTo>
                  <a:lnTo>
                    <a:pt x="3956256" y="161861"/>
                  </a:lnTo>
                  <a:lnTo>
                    <a:pt x="3955813" y="132095"/>
                  </a:lnTo>
                  <a:lnTo>
                    <a:pt x="3955669" y="101092"/>
                  </a:lnTo>
                  <a:lnTo>
                    <a:pt x="3955669" y="59562"/>
                  </a:lnTo>
                  <a:lnTo>
                    <a:pt x="3955669" y="49911"/>
                  </a:lnTo>
                  <a:lnTo>
                    <a:pt x="3955288" y="42925"/>
                  </a:lnTo>
                  <a:lnTo>
                    <a:pt x="3954526" y="38608"/>
                  </a:lnTo>
                  <a:lnTo>
                    <a:pt x="3953764" y="34289"/>
                  </a:lnTo>
                  <a:lnTo>
                    <a:pt x="3952621" y="30987"/>
                  </a:lnTo>
                  <a:lnTo>
                    <a:pt x="3951097" y="28829"/>
                  </a:lnTo>
                  <a:lnTo>
                    <a:pt x="3949573" y="26543"/>
                  </a:lnTo>
                  <a:lnTo>
                    <a:pt x="3947414" y="24637"/>
                  </a:lnTo>
                  <a:lnTo>
                    <a:pt x="3944874" y="23241"/>
                  </a:lnTo>
                  <a:lnTo>
                    <a:pt x="3942206" y="21717"/>
                  </a:lnTo>
                  <a:lnTo>
                    <a:pt x="3937889" y="20066"/>
                  </a:lnTo>
                  <a:lnTo>
                    <a:pt x="3931793" y="18287"/>
                  </a:lnTo>
                  <a:lnTo>
                    <a:pt x="3931793" y="3556"/>
                  </a:lnTo>
                  <a:lnTo>
                    <a:pt x="4016121" y="3556"/>
                  </a:lnTo>
                  <a:lnTo>
                    <a:pt x="4016121" y="18287"/>
                  </a:lnTo>
                  <a:lnTo>
                    <a:pt x="4010152" y="20193"/>
                  </a:lnTo>
                  <a:lnTo>
                    <a:pt x="4005961" y="21844"/>
                  </a:lnTo>
                  <a:lnTo>
                    <a:pt x="4003548" y="23241"/>
                  </a:lnTo>
                  <a:lnTo>
                    <a:pt x="4001135" y="24511"/>
                  </a:lnTo>
                  <a:lnTo>
                    <a:pt x="3998976" y="26288"/>
                  </a:lnTo>
                  <a:lnTo>
                    <a:pt x="3997325" y="28575"/>
                  </a:lnTo>
                  <a:lnTo>
                    <a:pt x="3995547" y="30861"/>
                  </a:lnTo>
                  <a:lnTo>
                    <a:pt x="3994277" y="34162"/>
                  </a:lnTo>
                  <a:lnTo>
                    <a:pt x="3993388" y="38735"/>
                  </a:lnTo>
                  <a:lnTo>
                    <a:pt x="3992499" y="43307"/>
                  </a:lnTo>
                  <a:lnTo>
                    <a:pt x="3991991" y="50164"/>
                  </a:lnTo>
                  <a:lnTo>
                    <a:pt x="3991991" y="59562"/>
                  </a:lnTo>
                  <a:lnTo>
                    <a:pt x="3991991" y="308356"/>
                  </a:lnTo>
                  <a:lnTo>
                    <a:pt x="3935349" y="308356"/>
                  </a:lnTo>
                  <a:lnTo>
                    <a:pt x="3834892" y="134620"/>
                  </a:lnTo>
                  <a:lnTo>
                    <a:pt x="3810424" y="90221"/>
                  </a:lnTo>
                  <a:lnTo>
                    <a:pt x="3804920" y="79248"/>
                  </a:lnTo>
                  <a:lnTo>
                    <a:pt x="3803015" y="79248"/>
                  </a:lnTo>
                  <a:lnTo>
                    <a:pt x="3803941" y="103584"/>
                  </a:lnTo>
                  <a:lnTo>
                    <a:pt x="3804618" y="128587"/>
                  </a:lnTo>
                  <a:lnTo>
                    <a:pt x="3805033" y="154257"/>
                  </a:lnTo>
                  <a:lnTo>
                    <a:pt x="3805174" y="180594"/>
                  </a:lnTo>
                  <a:lnTo>
                    <a:pt x="3805174" y="252475"/>
                  </a:lnTo>
                  <a:lnTo>
                    <a:pt x="3805174" y="263651"/>
                  </a:lnTo>
                  <a:lnTo>
                    <a:pt x="3812921" y="286512"/>
                  </a:lnTo>
                  <a:lnTo>
                    <a:pt x="3815842" y="289179"/>
                  </a:lnTo>
                  <a:lnTo>
                    <a:pt x="3821303" y="291464"/>
                  </a:lnTo>
                  <a:lnTo>
                    <a:pt x="3829304" y="293497"/>
                  </a:lnTo>
                  <a:lnTo>
                    <a:pt x="3829304" y="308356"/>
                  </a:lnTo>
                  <a:lnTo>
                    <a:pt x="3744849" y="308356"/>
                  </a:lnTo>
                  <a:lnTo>
                    <a:pt x="3744849" y="293497"/>
                  </a:lnTo>
                  <a:lnTo>
                    <a:pt x="3750437" y="292100"/>
                  </a:lnTo>
                  <a:lnTo>
                    <a:pt x="3754754" y="290449"/>
                  </a:lnTo>
                  <a:lnTo>
                    <a:pt x="3757929" y="288671"/>
                  </a:lnTo>
                  <a:lnTo>
                    <a:pt x="3761104" y="286893"/>
                  </a:lnTo>
                  <a:lnTo>
                    <a:pt x="3763518" y="284480"/>
                  </a:lnTo>
                  <a:lnTo>
                    <a:pt x="3765169" y="281432"/>
                  </a:lnTo>
                  <a:lnTo>
                    <a:pt x="3766693" y="278384"/>
                  </a:lnTo>
                  <a:lnTo>
                    <a:pt x="3767708" y="274447"/>
                  </a:lnTo>
                  <a:lnTo>
                    <a:pt x="3768090" y="269875"/>
                  </a:lnTo>
                  <a:lnTo>
                    <a:pt x="3768598" y="265302"/>
                  </a:lnTo>
                  <a:lnTo>
                    <a:pt x="3768852" y="259461"/>
                  </a:lnTo>
                  <a:lnTo>
                    <a:pt x="3768852" y="252475"/>
                  </a:lnTo>
                  <a:lnTo>
                    <a:pt x="3768852" y="59436"/>
                  </a:lnTo>
                  <a:lnTo>
                    <a:pt x="3768852" y="48260"/>
                  </a:lnTo>
                  <a:lnTo>
                    <a:pt x="3768344" y="40512"/>
                  </a:lnTo>
                  <a:lnTo>
                    <a:pt x="3767328" y="36322"/>
                  </a:lnTo>
                  <a:lnTo>
                    <a:pt x="3766439" y="32004"/>
                  </a:lnTo>
                  <a:lnTo>
                    <a:pt x="3764406" y="28448"/>
                  </a:lnTo>
                  <a:lnTo>
                    <a:pt x="3761358" y="25654"/>
                  </a:lnTo>
                  <a:lnTo>
                    <a:pt x="3758311" y="22860"/>
                  </a:lnTo>
                  <a:lnTo>
                    <a:pt x="3752850" y="20447"/>
                  </a:lnTo>
                  <a:lnTo>
                    <a:pt x="3744849" y="18287"/>
                  </a:lnTo>
                  <a:lnTo>
                    <a:pt x="3744849" y="3556"/>
                  </a:lnTo>
                  <a:close/>
                </a:path>
                <a:path w="4318000" h="312420">
                  <a:moveTo>
                    <a:pt x="3585591" y="3556"/>
                  </a:moveTo>
                  <a:lnTo>
                    <a:pt x="3702812" y="3556"/>
                  </a:lnTo>
                  <a:lnTo>
                    <a:pt x="3702812" y="18287"/>
                  </a:lnTo>
                  <a:lnTo>
                    <a:pt x="3696716" y="19938"/>
                  </a:lnTo>
                  <a:lnTo>
                    <a:pt x="3692144" y="21717"/>
                  </a:lnTo>
                  <a:lnTo>
                    <a:pt x="3679571" y="40894"/>
                  </a:lnTo>
                  <a:lnTo>
                    <a:pt x="3678936" y="45212"/>
                  </a:lnTo>
                  <a:lnTo>
                    <a:pt x="3678681" y="51435"/>
                  </a:lnTo>
                  <a:lnTo>
                    <a:pt x="3678681" y="59817"/>
                  </a:lnTo>
                  <a:lnTo>
                    <a:pt x="3678681" y="252222"/>
                  </a:lnTo>
                  <a:lnTo>
                    <a:pt x="3678681" y="257429"/>
                  </a:lnTo>
                  <a:lnTo>
                    <a:pt x="3678808" y="262255"/>
                  </a:lnTo>
                  <a:lnTo>
                    <a:pt x="3691763" y="289813"/>
                  </a:lnTo>
                  <a:lnTo>
                    <a:pt x="3694811" y="291338"/>
                  </a:lnTo>
                  <a:lnTo>
                    <a:pt x="3698494" y="292481"/>
                  </a:lnTo>
                  <a:lnTo>
                    <a:pt x="3702812" y="293497"/>
                  </a:lnTo>
                  <a:lnTo>
                    <a:pt x="3702812" y="308356"/>
                  </a:lnTo>
                  <a:lnTo>
                    <a:pt x="3585591" y="308356"/>
                  </a:lnTo>
                  <a:lnTo>
                    <a:pt x="3585591" y="293497"/>
                  </a:lnTo>
                  <a:lnTo>
                    <a:pt x="3591052" y="292100"/>
                  </a:lnTo>
                  <a:lnTo>
                    <a:pt x="3595370" y="290449"/>
                  </a:lnTo>
                  <a:lnTo>
                    <a:pt x="3598672" y="288798"/>
                  </a:lnTo>
                  <a:lnTo>
                    <a:pt x="3601847" y="287020"/>
                  </a:lnTo>
                  <a:lnTo>
                    <a:pt x="3604260" y="284607"/>
                  </a:lnTo>
                  <a:lnTo>
                    <a:pt x="3605783" y="281559"/>
                  </a:lnTo>
                  <a:lnTo>
                    <a:pt x="3607307" y="278511"/>
                  </a:lnTo>
                  <a:lnTo>
                    <a:pt x="3608324" y="274700"/>
                  </a:lnTo>
                  <a:lnTo>
                    <a:pt x="3608831" y="270001"/>
                  </a:lnTo>
                  <a:lnTo>
                    <a:pt x="3609213" y="265302"/>
                  </a:lnTo>
                  <a:lnTo>
                    <a:pt x="3609467" y="259461"/>
                  </a:lnTo>
                  <a:lnTo>
                    <a:pt x="3609467" y="252222"/>
                  </a:lnTo>
                  <a:lnTo>
                    <a:pt x="3609467" y="59562"/>
                  </a:lnTo>
                  <a:lnTo>
                    <a:pt x="3609467" y="52450"/>
                  </a:lnTo>
                  <a:lnTo>
                    <a:pt x="3609213" y="46609"/>
                  </a:lnTo>
                  <a:lnTo>
                    <a:pt x="3608831" y="41910"/>
                  </a:lnTo>
                  <a:lnTo>
                    <a:pt x="3608578" y="37337"/>
                  </a:lnTo>
                  <a:lnTo>
                    <a:pt x="3598799" y="23241"/>
                  </a:lnTo>
                  <a:lnTo>
                    <a:pt x="3595624" y="21462"/>
                  </a:lnTo>
                  <a:lnTo>
                    <a:pt x="3591179" y="19812"/>
                  </a:lnTo>
                  <a:lnTo>
                    <a:pt x="3585591" y="18287"/>
                  </a:lnTo>
                  <a:lnTo>
                    <a:pt x="3585591" y="3556"/>
                  </a:lnTo>
                  <a:close/>
                </a:path>
                <a:path w="4318000" h="312420">
                  <a:moveTo>
                    <a:pt x="3053715" y="3556"/>
                  </a:moveTo>
                  <a:lnTo>
                    <a:pt x="3183890" y="3556"/>
                  </a:lnTo>
                  <a:lnTo>
                    <a:pt x="3196536" y="3792"/>
                  </a:lnTo>
                  <a:lnTo>
                    <a:pt x="3237527" y="9308"/>
                  </a:lnTo>
                  <a:lnTo>
                    <a:pt x="3275076" y="27939"/>
                  </a:lnTo>
                  <a:lnTo>
                    <a:pt x="3294782" y="62936"/>
                  </a:lnTo>
                  <a:lnTo>
                    <a:pt x="3297301" y="85725"/>
                  </a:lnTo>
                  <a:lnTo>
                    <a:pt x="3296804" y="96275"/>
                  </a:lnTo>
                  <a:lnTo>
                    <a:pt x="3280473" y="137541"/>
                  </a:lnTo>
                  <a:lnTo>
                    <a:pt x="3244205" y="164137"/>
                  </a:lnTo>
                  <a:lnTo>
                    <a:pt x="3233801" y="168783"/>
                  </a:lnTo>
                  <a:lnTo>
                    <a:pt x="3233801" y="170942"/>
                  </a:lnTo>
                  <a:lnTo>
                    <a:pt x="3266465" y="196449"/>
                  </a:lnTo>
                  <a:lnTo>
                    <a:pt x="3294761" y="250698"/>
                  </a:lnTo>
                  <a:lnTo>
                    <a:pt x="3299428" y="260246"/>
                  </a:lnTo>
                  <a:lnTo>
                    <a:pt x="3326892" y="292100"/>
                  </a:lnTo>
                  <a:lnTo>
                    <a:pt x="3335401" y="293497"/>
                  </a:lnTo>
                  <a:lnTo>
                    <a:pt x="3335401" y="308356"/>
                  </a:lnTo>
                  <a:lnTo>
                    <a:pt x="3249422" y="308356"/>
                  </a:lnTo>
                  <a:lnTo>
                    <a:pt x="3242750" y="298309"/>
                  </a:lnTo>
                  <a:lnTo>
                    <a:pt x="3235674" y="286083"/>
                  </a:lnTo>
                  <a:lnTo>
                    <a:pt x="3228169" y="271690"/>
                  </a:lnTo>
                  <a:lnTo>
                    <a:pt x="3220212" y="255143"/>
                  </a:lnTo>
                  <a:lnTo>
                    <a:pt x="3202813" y="217043"/>
                  </a:lnTo>
                  <a:lnTo>
                    <a:pt x="3199048" y="209111"/>
                  </a:lnTo>
                  <a:lnTo>
                    <a:pt x="3177921" y="183007"/>
                  </a:lnTo>
                  <a:lnTo>
                    <a:pt x="3173984" y="181229"/>
                  </a:lnTo>
                  <a:lnTo>
                    <a:pt x="3167888" y="180339"/>
                  </a:lnTo>
                  <a:lnTo>
                    <a:pt x="3159760" y="180339"/>
                  </a:lnTo>
                  <a:lnTo>
                    <a:pt x="3146806" y="180339"/>
                  </a:lnTo>
                  <a:lnTo>
                    <a:pt x="3146806" y="252222"/>
                  </a:lnTo>
                  <a:lnTo>
                    <a:pt x="3146806" y="263398"/>
                  </a:lnTo>
                  <a:lnTo>
                    <a:pt x="3147314" y="271272"/>
                  </a:lnTo>
                  <a:lnTo>
                    <a:pt x="3148330" y="275717"/>
                  </a:lnTo>
                  <a:lnTo>
                    <a:pt x="3149346" y="280162"/>
                  </a:lnTo>
                  <a:lnTo>
                    <a:pt x="3151378" y="283718"/>
                  </a:lnTo>
                  <a:lnTo>
                    <a:pt x="3154426" y="286385"/>
                  </a:lnTo>
                  <a:lnTo>
                    <a:pt x="3157347" y="289051"/>
                  </a:lnTo>
                  <a:lnTo>
                    <a:pt x="3162808" y="291464"/>
                  </a:lnTo>
                  <a:lnTo>
                    <a:pt x="3170936" y="293497"/>
                  </a:lnTo>
                  <a:lnTo>
                    <a:pt x="3170936" y="308356"/>
                  </a:lnTo>
                  <a:lnTo>
                    <a:pt x="3053715" y="308356"/>
                  </a:lnTo>
                  <a:lnTo>
                    <a:pt x="3053715" y="293497"/>
                  </a:lnTo>
                  <a:lnTo>
                    <a:pt x="3059176" y="292100"/>
                  </a:lnTo>
                  <a:lnTo>
                    <a:pt x="3063494" y="290449"/>
                  </a:lnTo>
                  <a:lnTo>
                    <a:pt x="3066796" y="288798"/>
                  </a:lnTo>
                  <a:lnTo>
                    <a:pt x="3069971" y="287020"/>
                  </a:lnTo>
                  <a:lnTo>
                    <a:pt x="3072384" y="284607"/>
                  </a:lnTo>
                  <a:lnTo>
                    <a:pt x="3073908" y="281559"/>
                  </a:lnTo>
                  <a:lnTo>
                    <a:pt x="3075432" y="278511"/>
                  </a:lnTo>
                  <a:lnTo>
                    <a:pt x="3076448" y="274700"/>
                  </a:lnTo>
                  <a:lnTo>
                    <a:pt x="3076956" y="270001"/>
                  </a:lnTo>
                  <a:lnTo>
                    <a:pt x="3077337" y="265302"/>
                  </a:lnTo>
                  <a:lnTo>
                    <a:pt x="3077591" y="259461"/>
                  </a:lnTo>
                  <a:lnTo>
                    <a:pt x="3077591" y="252222"/>
                  </a:lnTo>
                  <a:lnTo>
                    <a:pt x="3077591" y="59817"/>
                  </a:lnTo>
                  <a:lnTo>
                    <a:pt x="3077591" y="52832"/>
                  </a:lnTo>
                  <a:lnTo>
                    <a:pt x="3077337" y="46989"/>
                  </a:lnTo>
                  <a:lnTo>
                    <a:pt x="3076956" y="42163"/>
                  </a:lnTo>
                  <a:lnTo>
                    <a:pt x="3076702" y="37464"/>
                  </a:lnTo>
                  <a:lnTo>
                    <a:pt x="3066923" y="23368"/>
                  </a:lnTo>
                  <a:lnTo>
                    <a:pt x="3063748" y="21462"/>
                  </a:lnTo>
                  <a:lnTo>
                    <a:pt x="3059303" y="19812"/>
                  </a:lnTo>
                  <a:lnTo>
                    <a:pt x="3053715" y="18287"/>
                  </a:lnTo>
                  <a:lnTo>
                    <a:pt x="3053715" y="3556"/>
                  </a:lnTo>
                  <a:close/>
                </a:path>
                <a:path w="4318000" h="312420">
                  <a:moveTo>
                    <a:pt x="2739898" y="3556"/>
                  </a:moveTo>
                  <a:lnTo>
                    <a:pt x="2856992" y="3556"/>
                  </a:lnTo>
                  <a:lnTo>
                    <a:pt x="2856992" y="18287"/>
                  </a:lnTo>
                  <a:lnTo>
                    <a:pt x="2850896" y="19938"/>
                  </a:lnTo>
                  <a:lnTo>
                    <a:pt x="2846451" y="21717"/>
                  </a:lnTo>
                  <a:lnTo>
                    <a:pt x="2833878" y="40894"/>
                  </a:lnTo>
                  <a:lnTo>
                    <a:pt x="2833243" y="45212"/>
                  </a:lnTo>
                  <a:lnTo>
                    <a:pt x="2832989" y="51435"/>
                  </a:lnTo>
                  <a:lnTo>
                    <a:pt x="2832989" y="59817"/>
                  </a:lnTo>
                  <a:lnTo>
                    <a:pt x="2832989" y="207137"/>
                  </a:lnTo>
                  <a:lnTo>
                    <a:pt x="2836507" y="246318"/>
                  </a:lnTo>
                  <a:lnTo>
                    <a:pt x="2859786" y="280162"/>
                  </a:lnTo>
                  <a:lnTo>
                    <a:pt x="2886710" y="285750"/>
                  </a:lnTo>
                  <a:lnTo>
                    <a:pt x="2897401" y="285178"/>
                  </a:lnTo>
                  <a:lnTo>
                    <a:pt x="2930159" y="265652"/>
                  </a:lnTo>
                  <a:lnTo>
                    <a:pt x="2940653" y="217324"/>
                  </a:lnTo>
                  <a:lnTo>
                    <a:pt x="2940939" y="202057"/>
                  </a:lnTo>
                  <a:lnTo>
                    <a:pt x="2940939" y="59562"/>
                  </a:lnTo>
                  <a:lnTo>
                    <a:pt x="2940939" y="48387"/>
                  </a:lnTo>
                  <a:lnTo>
                    <a:pt x="2940558" y="40639"/>
                  </a:lnTo>
                  <a:lnTo>
                    <a:pt x="2939542" y="36322"/>
                  </a:lnTo>
                  <a:lnTo>
                    <a:pt x="2938526" y="31876"/>
                  </a:lnTo>
                  <a:lnTo>
                    <a:pt x="2936621" y="28321"/>
                  </a:lnTo>
                  <a:lnTo>
                    <a:pt x="2933827" y="25654"/>
                  </a:lnTo>
                  <a:lnTo>
                    <a:pt x="2931033" y="22987"/>
                  </a:lnTo>
                  <a:lnTo>
                    <a:pt x="2925572" y="20574"/>
                  </a:lnTo>
                  <a:lnTo>
                    <a:pt x="2917317" y="18287"/>
                  </a:lnTo>
                  <a:lnTo>
                    <a:pt x="2917317" y="3556"/>
                  </a:lnTo>
                  <a:lnTo>
                    <a:pt x="3015488" y="3556"/>
                  </a:lnTo>
                  <a:lnTo>
                    <a:pt x="3015488" y="18287"/>
                  </a:lnTo>
                  <a:lnTo>
                    <a:pt x="3010154" y="19812"/>
                  </a:lnTo>
                  <a:lnTo>
                    <a:pt x="3005963" y="21336"/>
                  </a:lnTo>
                  <a:lnTo>
                    <a:pt x="3002788" y="23113"/>
                  </a:lnTo>
                  <a:lnTo>
                    <a:pt x="2999740" y="24764"/>
                  </a:lnTo>
                  <a:lnTo>
                    <a:pt x="2997327" y="27177"/>
                  </a:lnTo>
                  <a:lnTo>
                    <a:pt x="2995676" y="30225"/>
                  </a:lnTo>
                  <a:lnTo>
                    <a:pt x="2994025" y="33274"/>
                  </a:lnTo>
                  <a:lnTo>
                    <a:pt x="2993009" y="37211"/>
                  </a:lnTo>
                  <a:lnTo>
                    <a:pt x="2992501" y="41910"/>
                  </a:lnTo>
                  <a:lnTo>
                    <a:pt x="2992120" y="46482"/>
                  </a:lnTo>
                  <a:lnTo>
                    <a:pt x="2991866" y="52450"/>
                  </a:lnTo>
                  <a:lnTo>
                    <a:pt x="2991866" y="59562"/>
                  </a:lnTo>
                  <a:lnTo>
                    <a:pt x="2991866" y="199136"/>
                  </a:lnTo>
                  <a:lnTo>
                    <a:pt x="2987421" y="245491"/>
                  </a:lnTo>
                  <a:lnTo>
                    <a:pt x="2968623" y="282858"/>
                  </a:lnTo>
                  <a:lnTo>
                    <a:pt x="2935430" y="304038"/>
                  </a:lnTo>
                  <a:lnTo>
                    <a:pt x="2890373" y="311697"/>
                  </a:lnTo>
                  <a:lnTo>
                    <a:pt x="2879852" y="311912"/>
                  </a:lnTo>
                  <a:lnTo>
                    <a:pt x="2864584" y="311487"/>
                  </a:lnTo>
                  <a:lnTo>
                    <a:pt x="2826258" y="305308"/>
                  </a:lnTo>
                  <a:lnTo>
                    <a:pt x="2790571" y="285369"/>
                  </a:lnTo>
                  <a:lnTo>
                    <a:pt x="2767470" y="242970"/>
                  </a:lnTo>
                  <a:lnTo>
                    <a:pt x="2763774" y="204216"/>
                  </a:lnTo>
                  <a:lnTo>
                    <a:pt x="2763774" y="59817"/>
                  </a:lnTo>
                  <a:lnTo>
                    <a:pt x="2763774" y="52832"/>
                  </a:lnTo>
                  <a:lnTo>
                    <a:pt x="2760218" y="30607"/>
                  </a:lnTo>
                  <a:lnTo>
                    <a:pt x="2758694" y="27559"/>
                  </a:lnTo>
                  <a:lnTo>
                    <a:pt x="2756281" y="25146"/>
                  </a:lnTo>
                  <a:lnTo>
                    <a:pt x="2753106" y="23368"/>
                  </a:lnTo>
                  <a:lnTo>
                    <a:pt x="2749931" y="21462"/>
                  </a:lnTo>
                  <a:lnTo>
                    <a:pt x="2745486" y="19812"/>
                  </a:lnTo>
                  <a:lnTo>
                    <a:pt x="2739898" y="18287"/>
                  </a:lnTo>
                  <a:lnTo>
                    <a:pt x="2739898" y="3556"/>
                  </a:lnTo>
                  <a:close/>
                </a:path>
                <a:path w="4318000" h="312420">
                  <a:moveTo>
                    <a:pt x="2432685" y="3556"/>
                  </a:moveTo>
                  <a:lnTo>
                    <a:pt x="2523109" y="3556"/>
                  </a:lnTo>
                  <a:lnTo>
                    <a:pt x="2602230" y="140843"/>
                  </a:lnTo>
                  <a:lnTo>
                    <a:pt x="2621407" y="175895"/>
                  </a:lnTo>
                  <a:lnTo>
                    <a:pt x="2642362" y="217677"/>
                  </a:lnTo>
                  <a:lnTo>
                    <a:pt x="2645918" y="217677"/>
                  </a:lnTo>
                  <a:lnTo>
                    <a:pt x="2644844" y="190388"/>
                  </a:lnTo>
                  <a:lnTo>
                    <a:pt x="2644092" y="161861"/>
                  </a:lnTo>
                  <a:lnTo>
                    <a:pt x="2643649" y="132095"/>
                  </a:lnTo>
                  <a:lnTo>
                    <a:pt x="2643505" y="101092"/>
                  </a:lnTo>
                  <a:lnTo>
                    <a:pt x="2643505" y="59562"/>
                  </a:lnTo>
                  <a:lnTo>
                    <a:pt x="2643505" y="49911"/>
                  </a:lnTo>
                  <a:lnTo>
                    <a:pt x="2643124" y="42925"/>
                  </a:lnTo>
                  <a:lnTo>
                    <a:pt x="2642362" y="38608"/>
                  </a:lnTo>
                  <a:lnTo>
                    <a:pt x="2641600" y="34289"/>
                  </a:lnTo>
                  <a:lnTo>
                    <a:pt x="2640457" y="30987"/>
                  </a:lnTo>
                  <a:lnTo>
                    <a:pt x="2638933" y="28829"/>
                  </a:lnTo>
                  <a:lnTo>
                    <a:pt x="2637409" y="26543"/>
                  </a:lnTo>
                  <a:lnTo>
                    <a:pt x="2635250" y="24637"/>
                  </a:lnTo>
                  <a:lnTo>
                    <a:pt x="2632710" y="23241"/>
                  </a:lnTo>
                  <a:lnTo>
                    <a:pt x="2630043" y="21717"/>
                  </a:lnTo>
                  <a:lnTo>
                    <a:pt x="2625725" y="20066"/>
                  </a:lnTo>
                  <a:lnTo>
                    <a:pt x="2619629" y="18287"/>
                  </a:lnTo>
                  <a:lnTo>
                    <a:pt x="2619629" y="3556"/>
                  </a:lnTo>
                  <a:lnTo>
                    <a:pt x="2703957" y="3556"/>
                  </a:lnTo>
                  <a:lnTo>
                    <a:pt x="2703957" y="18287"/>
                  </a:lnTo>
                  <a:lnTo>
                    <a:pt x="2697988" y="20193"/>
                  </a:lnTo>
                  <a:lnTo>
                    <a:pt x="2693797" y="21844"/>
                  </a:lnTo>
                  <a:lnTo>
                    <a:pt x="2691384" y="23241"/>
                  </a:lnTo>
                  <a:lnTo>
                    <a:pt x="2688971" y="24511"/>
                  </a:lnTo>
                  <a:lnTo>
                    <a:pt x="2686812" y="26288"/>
                  </a:lnTo>
                  <a:lnTo>
                    <a:pt x="2685161" y="28575"/>
                  </a:lnTo>
                  <a:lnTo>
                    <a:pt x="2683383" y="30861"/>
                  </a:lnTo>
                  <a:lnTo>
                    <a:pt x="2682113" y="34162"/>
                  </a:lnTo>
                  <a:lnTo>
                    <a:pt x="2681224" y="38735"/>
                  </a:lnTo>
                  <a:lnTo>
                    <a:pt x="2680335" y="43307"/>
                  </a:lnTo>
                  <a:lnTo>
                    <a:pt x="2679827" y="50164"/>
                  </a:lnTo>
                  <a:lnTo>
                    <a:pt x="2679827" y="59562"/>
                  </a:lnTo>
                  <a:lnTo>
                    <a:pt x="2679827" y="308356"/>
                  </a:lnTo>
                  <a:lnTo>
                    <a:pt x="2623185" y="308356"/>
                  </a:lnTo>
                  <a:lnTo>
                    <a:pt x="2522728" y="134620"/>
                  </a:lnTo>
                  <a:lnTo>
                    <a:pt x="2498260" y="90221"/>
                  </a:lnTo>
                  <a:lnTo>
                    <a:pt x="2492756" y="79248"/>
                  </a:lnTo>
                  <a:lnTo>
                    <a:pt x="2490851" y="79248"/>
                  </a:lnTo>
                  <a:lnTo>
                    <a:pt x="2491777" y="103584"/>
                  </a:lnTo>
                  <a:lnTo>
                    <a:pt x="2492454" y="128587"/>
                  </a:lnTo>
                  <a:lnTo>
                    <a:pt x="2492869" y="154257"/>
                  </a:lnTo>
                  <a:lnTo>
                    <a:pt x="2493010" y="180594"/>
                  </a:lnTo>
                  <a:lnTo>
                    <a:pt x="2493010" y="252475"/>
                  </a:lnTo>
                  <a:lnTo>
                    <a:pt x="2493010" y="263651"/>
                  </a:lnTo>
                  <a:lnTo>
                    <a:pt x="2500757" y="286512"/>
                  </a:lnTo>
                  <a:lnTo>
                    <a:pt x="2503678" y="289179"/>
                  </a:lnTo>
                  <a:lnTo>
                    <a:pt x="2509139" y="291464"/>
                  </a:lnTo>
                  <a:lnTo>
                    <a:pt x="2517140" y="293497"/>
                  </a:lnTo>
                  <a:lnTo>
                    <a:pt x="2517140" y="308356"/>
                  </a:lnTo>
                  <a:lnTo>
                    <a:pt x="2432685" y="308356"/>
                  </a:lnTo>
                  <a:lnTo>
                    <a:pt x="2432685" y="293497"/>
                  </a:lnTo>
                  <a:lnTo>
                    <a:pt x="2438273" y="292100"/>
                  </a:lnTo>
                  <a:lnTo>
                    <a:pt x="2442591" y="290449"/>
                  </a:lnTo>
                  <a:lnTo>
                    <a:pt x="2445766" y="288671"/>
                  </a:lnTo>
                  <a:lnTo>
                    <a:pt x="2448941" y="286893"/>
                  </a:lnTo>
                  <a:lnTo>
                    <a:pt x="2451354" y="284480"/>
                  </a:lnTo>
                  <a:lnTo>
                    <a:pt x="2453005" y="281432"/>
                  </a:lnTo>
                  <a:lnTo>
                    <a:pt x="2454529" y="278384"/>
                  </a:lnTo>
                  <a:lnTo>
                    <a:pt x="2455545" y="274447"/>
                  </a:lnTo>
                  <a:lnTo>
                    <a:pt x="2455926" y="269875"/>
                  </a:lnTo>
                  <a:lnTo>
                    <a:pt x="2456434" y="265302"/>
                  </a:lnTo>
                  <a:lnTo>
                    <a:pt x="2456688" y="259461"/>
                  </a:lnTo>
                  <a:lnTo>
                    <a:pt x="2456688" y="252475"/>
                  </a:lnTo>
                  <a:lnTo>
                    <a:pt x="2456688" y="59436"/>
                  </a:lnTo>
                  <a:lnTo>
                    <a:pt x="2456688" y="48260"/>
                  </a:lnTo>
                  <a:lnTo>
                    <a:pt x="2456180" y="40512"/>
                  </a:lnTo>
                  <a:lnTo>
                    <a:pt x="2455164" y="36322"/>
                  </a:lnTo>
                  <a:lnTo>
                    <a:pt x="2454275" y="32004"/>
                  </a:lnTo>
                  <a:lnTo>
                    <a:pt x="2452243" y="28448"/>
                  </a:lnTo>
                  <a:lnTo>
                    <a:pt x="2449195" y="25654"/>
                  </a:lnTo>
                  <a:lnTo>
                    <a:pt x="2446147" y="22860"/>
                  </a:lnTo>
                  <a:lnTo>
                    <a:pt x="2440686" y="20447"/>
                  </a:lnTo>
                  <a:lnTo>
                    <a:pt x="2432685" y="18287"/>
                  </a:lnTo>
                  <a:lnTo>
                    <a:pt x="2432685" y="3556"/>
                  </a:lnTo>
                  <a:close/>
                </a:path>
                <a:path w="4318000" h="312420">
                  <a:moveTo>
                    <a:pt x="1725549" y="3556"/>
                  </a:moveTo>
                  <a:lnTo>
                    <a:pt x="1815973" y="3556"/>
                  </a:lnTo>
                  <a:lnTo>
                    <a:pt x="1895094" y="140843"/>
                  </a:lnTo>
                  <a:lnTo>
                    <a:pt x="1914270" y="175895"/>
                  </a:lnTo>
                  <a:lnTo>
                    <a:pt x="1935226" y="217677"/>
                  </a:lnTo>
                  <a:lnTo>
                    <a:pt x="1938782" y="217677"/>
                  </a:lnTo>
                  <a:lnTo>
                    <a:pt x="1937708" y="190388"/>
                  </a:lnTo>
                  <a:lnTo>
                    <a:pt x="1936956" y="161861"/>
                  </a:lnTo>
                  <a:lnTo>
                    <a:pt x="1936513" y="132095"/>
                  </a:lnTo>
                  <a:lnTo>
                    <a:pt x="1936369" y="101092"/>
                  </a:lnTo>
                  <a:lnTo>
                    <a:pt x="1936369" y="59562"/>
                  </a:lnTo>
                  <a:lnTo>
                    <a:pt x="1936369" y="49911"/>
                  </a:lnTo>
                  <a:lnTo>
                    <a:pt x="1935988" y="42925"/>
                  </a:lnTo>
                  <a:lnTo>
                    <a:pt x="1935226" y="38608"/>
                  </a:lnTo>
                  <a:lnTo>
                    <a:pt x="1934464" y="34289"/>
                  </a:lnTo>
                  <a:lnTo>
                    <a:pt x="1933320" y="30987"/>
                  </a:lnTo>
                  <a:lnTo>
                    <a:pt x="1931796" y="28829"/>
                  </a:lnTo>
                  <a:lnTo>
                    <a:pt x="1930273" y="26543"/>
                  </a:lnTo>
                  <a:lnTo>
                    <a:pt x="1928114" y="24637"/>
                  </a:lnTo>
                  <a:lnTo>
                    <a:pt x="1925574" y="23241"/>
                  </a:lnTo>
                  <a:lnTo>
                    <a:pt x="1922907" y="21717"/>
                  </a:lnTo>
                  <a:lnTo>
                    <a:pt x="1918589" y="20066"/>
                  </a:lnTo>
                  <a:lnTo>
                    <a:pt x="1912493" y="18287"/>
                  </a:lnTo>
                  <a:lnTo>
                    <a:pt x="1912493" y="3556"/>
                  </a:lnTo>
                  <a:lnTo>
                    <a:pt x="1996820" y="3556"/>
                  </a:lnTo>
                  <a:lnTo>
                    <a:pt x="1996820" y="18287"/>
                  </a:lnTo>
                  <a:lnTo>
                    <a:pt x="1990852" y="20193"/>
                  </a:lnTo>
                  <a:lnTo>
                    <a:pt x="1986661" y="21844"/>
                  </a:lnTo>
                  <a:lnTo>
                    <a:pt x="1984248" y="23241"/>
                  </a:lnTo>
                  <a:lnTo>
                    <a:pt x="1981835" y="24511"/>
                  </a:lnTo>
                  <a:lnTo>
                    <a:pt x="1979676" y="26288"/>
                  </a:lnTo>
                  <a:lnTo>
                    <a:pt x="1978025" y="28575"/>
                  </a:lnTo>
                  <a:lnTo>
                    <a:pt x="1976246" y="30861"/>
                  </a:lnTo>
                  <a:lnTo>
                    <a:pt x="1974977" y="34162"/>
                  </a:lnTo>
                  <a:lnTo>
                    <a:pt x="1974088" y="38735"/>
                  </a:lnTo>
                  <a:lnTo>
                    <a:pt x="1973199" y="43307"/>
                  </a:lnTo>
                  <a:lnTo>
                    <a:pt x="1972691" y="50164"/>
                  </a:lnTo>
                  <a:lnTo>
                    <a:pt x="1972691" y="59562"/>
                  </a:lnTo>
                  <a:lnTo>
                    <a:pt x="1972691" y="308356"/>
                  </a:lnTo>
                  <a:lnTo>
                    <a:pt x="1916049" y="308356"/>
                  </a:lnTo>
                  <a:lnTo>
                    <a:pt x="1815592" y="134620"/>
                  </a:lnTo>
                  <a:lnTo>
                    <a:pt x="1791124" y="90221"/>
                  </a:lnTo>
                  <a:lnTo>
                    <a:pt x="1785620" y="79248"/>
                  </a:lnTo>
                  <a:lnTo>
                    <a:pt x="1783715" y="79248"/>
                  </a:lnTo>
                  <a:lnTo>
                    <a:pt x="1784641" y="103584"/>
                  </a:lnTo>
                  <a:lnTo>
                    <a:pt x="1785318" y="128587"/>
                  </a:lnTo>
                  <a:lnTo>
                    <a:pt x="1785733" y="154257"/>
                  </a:lnTo>
                  <a:lnTo>
                    <a:pt x="1785874" y="180594"/>
                  </a:lnTo>
                  <a:lnTo>
                    <a:pt x="1785874" y="252475"/>
                  </a:lnTo>
                  <a:lnTo>
                    <a:pt x="1785874" y="263651"/>
                  </a:lnTo>
                  <a:lnTo>
                    <a:pt x="1793620" y="286512"/>
                  </a:lnTo>
                  <a:lnTo>
                    <a:pt x="1796542" y="289179"/>
                  </a:lnTo>
                  <a:lnTo>
                    <a:pt x="1802003" y="291464"/>
                  </a:lnTo>
                  <a:lnTo>
                    <a:pt x="1810004" y="293497"/>
                  </a:lnTo>
                  <a:lnTo>
                    <a:pt x="1810004" y="308356"/>
                  </a:lnTo>
                  <a:lnTo>
                    <a:pt x="1725549" y="308356"/>
                  </a:lnTo>
                  <a:lnTo>
                    <a:pt x="1725549" y="293497"/>
                  </a:lnTo>
                  <a:lnTo>
                    <a:pt x="1731137" y="292100"/>
                  </a:lnTo>
                  <a:lnTo>
                    <a:pt x="1735455" y="290449"/>
                  </a:lnTo>
                  <a:lnTo>
                    <a:pt x="1738630" y="288671"/>
                  </a:lnTo>
                  <a:lnTo>
                    <a:pt x="1741932" y="286893"/>
                  </a:lnTo>
                  <a:lnTo>
                    <a:pt x="1744218" y="284480"/>
                  </a:lnTo>
                  <a:lnTo>
                    <a:pt x="1745869" y="281432"/>
                  </a:lnTo>
                  <a:lnTo>
                    <a:pt x="1747393" y="278384"/>
                  </a:lnTo>
                  <a:lnTo>
                    <a:pt x="1748408" y="274447"/>
                  </a:lnTo>
                  <a:lnTo>
                    <a:pt x="1748790" y="269875"/>
                  </a:lnTo>
                  <a:lnTo>
                    <a:pt x="1749298" y="265302"/>
                  </a:lnTo>
                  <a:lnTo>
                    <a:pt x="1749552" y="259461"/>
                  </a:lnTo>
                  <a:lnTo>
                    <a:pt x="1749552" y="252475"/>
                  </a:lnTo>
                  <a:lnTo>
                    <a:pt x="1749552" y="59436"/>
                  </a:lnTo>
                  <a:lnTo>
                    <a:pt x="1749552" y="48260"/>
                  </a:lnTo>
                  <a:lnTo>
                    <a:pt x="1749044" y="40512"/>
                  </a:lnTo>
                  <a:lnTo>
                    <a:pt x="1748028" y="36322"/>
                  </a:lnTo>
                  <a:lnTo>
                    <a:pt x="1747139" y="32004"/>
                  </a:lnTo>
                  <a:lnTo>
                    <a:pt x="1745107" y="28448"/>
                  </a:lnTo>
                  <a:lnTo>
                    <a:pt x="1742058" y="25654"/>
                  </a:lnTo>
                  <a:lnTo>
                    <a:pt x="1739011" y="22860"/>
                  </a:lnTo>
                  <a:lnTo>
                    <a:pt x="1733550" y="20447"/>
                  </a:lnTo>
                  <a:lnTo>
                    <a:pt x="1725549" y="18287"/>
                  </a:lnTo>
                  <a:lnTo>
                    <a:pt x="1725549" y="3556"/>
                  </a:lnTo>
                  <a:close/>
                </a:path>
                <a:path w="4318000" h="312420">
                  <a:moveTo>
                    <a:pt x="1566291" y="3556"/>
                  </a:moveTo>
                  <a:lnTo>
                    <a:pt x="1683512" y="3556"/>
                  </a:lnTo>
                  <a:lnTo>
                    <a:pt x="1683512" y="18287"/>
                  </a:lnTo>
                  <a:lnTo>
                    <a:pt x="1677416" y="19938"/>
                  </a:lnTo>
                  <a:lnTo>
                    <a:pt x="1672844" y="21717"/>
                  </a:lnTo>
                  <a:lnTo>
                    <a:pt x="1660270" y="40894"/>
                  </a:lnTo>
                  <a:lnTo>
                    <a:pt x="1659636" y="45212"/>
                  </a:lnTo>
                  <a:lnTo>
                    <a:pt x="1659382" y="51435"/>
                  </a:lnTo>
                  <a:lnTo>
                    <a:pt x="1659382" y="59817"/>
                  </a:lnTo>
                  <a:lnTo>
                    <a:pt x="1659382" y="252222"/>
                  </a:lnTo>
                  <a:lnTo>
                    <a:pt x="1659382" y="257429"/>
                  </a:lnTo>
                  <a:lnTo>
                    <a:pt x="1659508" y="262255"/>
                  </a:lnTo>
                  <a:lnTo>
                    <a:pt x="1672463" y="289813"/>
                  </a:lnTo>
                  <a:lnTo>
                    <a:pt x="1675511" y="291338"/>
                  </a:lnTo>
                  <a:lnTo>
                    <a:pt x="1679194" y="292481"/>
                  </a:lnTo>
                  <a:lnTo>
                    <a:pt x="1683512" y="293497"/>
                  </a:lnTo>
                  <a:lnTo>
                    <a:pt x="1683512" y="308356"/>
                  </a:lnTo>
                  <a:lnTo>
                    <a:pt x="1566291" y="308356"/>
                  </a:lnTo>
                  <a:lnTo>
                    <a:pt x="1566291" y="293497"/>
                  </a:lnTo>
                  <a:lnTo>
                    <a:pt x="1571752" y="292100"/>
                  </a:lnTo>
                  <a:lnTo>
                    <a:pt x="1576070" y="290449"/>
                  </a:lnTo>
                  <a:lnTo>
                    <a:pt x="1579371" y="288798"/>
                  </a:lnTo>
                  <a:lnTo>
                    <a:pt x="1582546" y="287020"/>
                  </a:lnTo>
                  <a:lnTo>
                    <a:pt x="1584960" y="284607"/>
                  </a:lnTo>
                  <a:lnTo>
                    <a:pt x="1586483" y="281559"/>
                  </a:lnTo>
                  <a:lnTo>
                    <a:pt x="1588008" y="278511"/>
                  </a:lnTo>
                  <a:lnTo>
                    <a:pt x="1589024" y="274700"/>
                  </a:lnTo>
                  <a:lnTo>
                    <a:pt x="1589532" y="270001"/>
                  </a:lnTo>
                  <a:lnTo>
                    <a:pt x="1589913" y="265302"/>
                  </a:lnTo>
                  <a:lnTo>
                    <a:pt x="1590167" y="259461"/>
                  </a:lnTo>
                  <a:lnTo>
                    <a:pt x="1590167" y="252222"/>
                  </a:lnTo>
                  <a:lnTo>
                    <a:pt x="1590167" y="59562"/>
                  </a:lnTo>
                  <a:lnTo>
                    <a:pt x="1590167" y="52450"/>
                  </a:lnTo>
                  <a:lnTo>
                    <a:pt x="1589913" y="46609"/>
                  </a:lnTo>
                  <a:lnTo>
                    <a:pt x="1589532" y="41910"/>
                  </a:lnTo>
                  <a:lnTo>
                    <a:pt x="1589278" y="37337"/>
                  </a:lnTo>
                  <a:lnTo>
                    <a:pt x="1579499" y="23241"/>
                  </a:lnTo>
                  <a:lnTo>
                    <a:pt x="1576324" y="21462"/>
                  </a:lnTo>
                  <a:lnTo>
                    <a:pt x="1571879" y="19812"/>
                  </a:lnTo>
                  <a:lnTo>
                    <a:pt x="1566291" y="18287"/>
                  </a:lnTo>
                  <a:lnTo>
                    <a:pt x="1566291" y="3556"/>
                  </a:lnTo>
                  <a:close/>
                </a:path>
                <a:path w="4318000" h="312420">
                  <a:moveTo>
                    <a:pt x="1266952" y="3556"/>
                  </a:moveTo>
                  <a:lnTo>
                    <a:pt x="1529715" y="3556"/>
                  </a:lnTo>
                  <a:lnTo>
                    <a:pt x="1529715" y="81914"/>
                  </a:lnTo>
                  <a:lnTo>
                    <a:pt x="1499108" y="81914"/>
                  </a:lnTo>
                  <a:lnTo>
                    <a:pt x="1496314" y="71755"/>
                  </a:lnTo>
                  <a:lnTo>
                    <a:pt x="1494028" y="64388"/>
                  </a:lnTo>
                  <a:lnTo>
                    <a:pt x="1492377" y="59562"/>
                  </a:lnTo>
                  <a:lnTo>
                    <a:pt x="1490853" y="54863"/>
                  </a:lnTo>
                  <a:lnTo>
                    <a:pt x="1488948" y="50800"/>
                  </a:lnTo>
                  <a:lnTo>
                    <a:pt x="1486916" y="47371"/>
                  </a:lnTo>
                  <a:lnTo>
                    <a:pt x="1485011" y="44069"/>
                  </a:lnTo>
                  <a:lnTo>
                    <a:pt x="1482852" y="41275"/>
                  </a:lnTo>
                  <a:lnTo>
                    <a:pt x="1480566" y="39116"/>
                  </a:lnTo>
                  <a:lnTo>
                    <a:pt x="1478407" y="36830"/>
                  </a:lnTo>
                  <a:lnTo>
                    <a:pt x="1475994" y="35051"/>
                  </a:lnTo>
                  <a:lnTo>
                    <a:pt x="1473454" y="33655"/>
                  </a:lnTo>
                  <a:lnTo>
                    <a:pt x="1470914" y="32385"/>
                  </a:lnTo>
                  <a:lnTo>
                    <a:pt x="1467739" y="31369"/>
                  </a:lnTo>
                  <a:lnTo>
                    <a:pt x="1463929" y="30734"/>
                  </a:lnTo>
                  <a:lnTo>
                    <a:pt x="1460119" y="29972"/>
                  </a:lnTo>
                  <a:lnTo>
                    <a:pt x="1455166" y="29718"/>
                  </a:lnTo>
                  <a:lnTo>
                    <a:pt x="1449070" y="29718"/>
                  </a:lnTo>
                  <a:lnTo>
                    <a:pt x="1433068" y="29718"/>
                  </a:lnTo>
                  <a:lnTo>
                    <a:pt x="1433068" y="252222"/>
                  </a:lnTo>
                  <a:lnTo>
                    <a:pt x="1433068" y="260096"/>
                  </a:lnTo>
                  <a:lnTo>
                    <a:pt x="1433321" y="266192"/>
                  </a:lnTo>
                  <a:lnTo>
                    <a:pt x="1440561" y="286258"/>
                  </a:lnTo>
                  <a:lnTo>
                    <a:pt x="1442212" y="287909"/>
                  </a:lnTo>
                  <a:lnTo>
                    <a:pt x="1444625" y="289306"/>
                  </a:lnTo>
                  <a:lnTo>
                    <a:pt x="1447673" y="290575"/>
                  </a:lnTo>
                  <a:lnTo>
                    <a:pt x="1450720" y="291846"/>
                  </a:lnTo>
                  <a:lnTo>
                    <a:pt x="1454912" y="292862"/>
                  </a:lnTo>
                  <a:lnTo>
                    <a:pt x="1460119" y="293497"/>
                  </a:lnTo>
                  <a:lnTo>
                    <a:pt x="1460119" y="308356"/>
                  </a:lnTo>
                  <a:lnTo>
                    <a:pt x="1336802" y="308356"/>
                  </a:lnTo>
                  <a:lnTo>
                    <a:pt x="1336802" y="293497"/>
                  </a:lnTo>
                  <a:lnTo>
                    <a:pt x="1343025" y="292481"/>
                  </a:lnTo>
                  <a:lnTo>
                    <a:pt x="1347978" y="291084"/>
                  </a:lnTo>
                  <a:lnTo>
                    <a:pt x="1363853" y="259461"/>
                  </a:lnTo>
                  <a:lnTo>
                    <a:pt x="1363853" y="252222"/>
                  </a:lnTo>
                  <a:lnTo>
                    <a:pt x="1363853" y="29718"/>
                  </a:lnTo>
                  <a:lnTo>
                    <a:pt x="1345819" y="29718"/>
                  </a:lnTo>
                  <a:lnTo>
                    <a:pt x="1336802" y="29718"/>
                  </a:lnTo>
                  <a:lnTo>
                    <a:pt x="1329944" y="30734"/>
                  </a:lnTo>
                  <a:lnTo>
                    <a:pt x="1303782" y="60579"/>
                  </a:lnTo>
                  <a:lnTo>
                    <a:pt x="1301242" y="68072"/>
                  </a:lnTo>
                  <a:lnTo>
                    <a:pt x="1299210" y="75184"/>
                  </a:lnTo>
                  <a:lnTo>
                    <a:pt x="1297558" y="81914"/>
                  </a:lnTo>
                  <a:lnTo>
                    <a:pt x="1266952" y="81914"/>
                  </a:lnTo>
                  <a:lnTo>
                    <a:pt x="1266952" y="3556"/>
                  </a:lnTo>
                  <a:close/>
                </a:path>
                <a:path w="4318000" h="312420">
                  <a:moveTo>
                    <a:pt x="752475" y="3556"/>
                  </a:moveTo>
                  <a:lnTo>
                    <a:pt x="973836" y="3556"/>
                  </a:lnTo>
                  <a:lnTo>
                    <a:pt x="973836" y="74549"/>
                  </a:lnTo>
                  <a:lnTo>
                    <a:pt x="943356" y="74549"/>
                  </a:lnTo>
                  <a:lnTo>
                    <a:pt x="939784" y="64813"/>
                  </a:lnTo>
                  <a:lnTo>
                    <a:pt x="936498" y="56768"/>
                  </a:lnTo>
                  <a:lnTo>
                    <a:pt x="905637" y="29718"/>
                  </a:lnTo>
                  <a:lnTo>
                    <a:pt x="894207" y="29718"/>
                  </a:lnTo>
                  <a:lnTo>
                    <a:pt x="845566" y="29718"/>
                  </a:lnTo>
                  <a:lnTo>
                    <a:pt x="845566" y="136906"/>
                  </a:lnTo>
                  <a:lnTo>
                    <a:pt x="875030" y="136906"/>
                  </a:lnTo>
                  <a:lnTo>
                    <a:pt x="881507" y="136906"/>
                  </a:lnTo>
                  <a:lnTo>
                    <a:pt x="906653" y="104648"/>
                  </a:lnTo>
                  <a:lnTo>
                    <a:pt x="931926" y="104648"/>
                  </a:lnTo>
                  <a:lnTo>
                    <a:pt x="931926" y="195325"/>
                  </a:lnTo>
                  <a:lnTo>
                    <a:pt x="906653" y="195325"/>
                  </a:lnTo>
                  <a:lnTo>
                    <a:pt x="904621" y="186689"/>
                  </a:lnTo>
                  <a:lnTo>
                    <a:pt x="902335" y="180086"/>
                  </a:lnTo>
                  <a:lnTo>
                    <a:pt x="882015" y="162941"/>
                  </a:lnTo>
                  <a:lnTo>
                    <a:pt x="875030" y="162941"/>
                  </a:lnTo>
                  <a:lnTo>
                    <a:pt x="845566" y="162941"/>
                  </a:lnTo>
                  <a:lnTo>
                    <a:pt x="845566" y="282194"/>
                  </a:lnTo>
                  <a:lnTo>
                    <a:pt x="893953" y="282194"/>
                  </a:lnTo>
                  <a:lnTo>
                    <a:pt x="899160" y="282194"/>
                  </a:lnTo>
                  <a:lnTo>
                    <a:pt x="903605" y="281813"/>
                  </a:lnTo>
                  <a:lnTo>
                    <a:pt x="907161" y="281177"/>
                  </a:lnTo>
                  <a:lnTo>
                    <a:pt x="910717" y="280543"/>
                  </a:lnTo>
                  <a:lnTo>
                    <a:pt x="913892" y="279400"/>
                  </a:lnTo>
                  <a:lnTo>
                    <a:pt x="916686" y="277749"/>
                  </a:lnTo>
                  <a:lnTo>
                    <a:pt x="919607" y="276098"/>
                  </a:lnTo>
                  <a:lnTo>
                    <a:pt x="931799" y="261874"/>
                  </a:lnTo>
                  <a:lnTo>
                    <a:pt x="933831" y="258572"/>
                  </a:lnTo>
                  <a:lnTo>
                    <a:pt x="935990" y="254254"/>
                  </a:lnTo>
                  <a:lnTo>
                    <a:pt x="938149" y="248920"/>
                  </a:lnTo>
                  <a:lnTo>
                    <a:pt x="940435" y="243586"/>
                  </a:lnTo>
                  <a:lnTo>
                    <a:pt x="942848" y="236220"/>
                  </a:lnTo>
                  <a:lnTo>
                    <a:pt x="945515" y="226822"/>
                  </a:lnTo>
                  <a:lnTo>
                    <a:pt x="976122" y="226822"/>
                  </a:lnTo>
                  <a:lnTo>
                    <a:pt x="971931" y="308356"/>
                  </a:lnTo>
                  <a:lnTo>
                    <a:pt x="752475" y="308356"/>
                  </a:lnTo>
                  <a:lnTo>
                    <a:pt x="752475" y="293497"/>
                  </a:lnTo>
                  <a:lnTo>
                    <a:pt x="757936" y="292100"/>
                  </a:lnTo>
                  <a:lnTo>
                    <a:pt x="762254" y="290449"/>
                  </a:lnTo>
                  <a:lnTo>
                    <a:pt x="765556" y="288798"/>
                  </a:lnTo>
                  <a:lnTo>
                    <a:pt x="768731" y="287020"/>
                  </a:lnTo>
                  <a:lnTo>
                    <a:pt x="771144" y="284607"/>
                  </a:lnTo>
                  <a:lnTo>
                    <a:pt x="772668" y="281559"/>
                  </a:lnTo>
                  <a:lnTo>
                    <a:pt x="774192" y="278511"/>
                  </a:lnTo>
                  <a:lnTo>
                    <a:pt x="775208" y="274700"/>
                  </a:lnTo>
                  <a:lnTo>
                    <a:pt x="775716" y="270001"/>
                  </a:lnTo>
                  <a:lnTo>
                    <a:pt x="776097" y="265302"/>
                  </a:lnTo>
                  <a:lnTo>
                    <a:pt x="776351" y="259461"/>
                  </a:lnTo>
                  <a:lnTo>
                    <a:pt x="776351" y="252222"/>
                  </a:lnTo>
                  <a:lnTo>
                    <a:pt x="776351" y="59817"/>
                  </a:lnTo>
                  <a:lnTo>
                    <a:pt x="776351" y="52832"/>
                  </a:lnTo>
                  <a:lnTo>
                    <a:pt x="776097" y="46989"/>
                  </a:lnTo>
                  <a:lnTo>
                    <a:pt x="775716" y="42163"/>
                  </a:lnTo>
                  <a:lnTo>
                    <a:pt x="775462" y="37464"/>
                  </a:lnTo>
                  <a:lnTo>
                    <a:pt x="765683" y="23368"/>
                  </a:lnTo>
                  <a:lnTo>
                    <a:pt x="762508" y="21462"/>
                  </a:lnTo>
                  <a:lnTo>
                    <a:pt x="758063" y="19812"/>
                  </a:lnTo>
                  <a:lnTo>
                    <a:pt x="752475" y="18287"/>
                  </a:lnTo>
                  <a:lnTo>
                    <a:pt x="752475" y="3556"/>
                  </a:lnTo>
                  <a:close/>
                </a:path>
                <a:path w="4318000" h="312420">
                  <a:moveTo>
                    <a:pt x="501015" y="3556"/>
                  </a:moveTo>
                  <a:lnTo>
                    <a:pt x="618236" y="3556"/>
                  </a:lnTo>
                  <a:lnTo>
                    <a:pt x="618236" y="18287"/>
                  </a:lnTo>
                  <a:lnTo>
                    <a:pt x="612775" y="19812"/>
                  </a:lnTo>
                  <a:lnTo>
                    <a:pt x="608584" y="21336"/>
                  </a:lnTo>
                  <a:lnTo>
                    <a:pt x="605409" y="23113"/>
                  </a:lnTo>
                  <a:lnTo>
                    <a:pt x="602361" y="24764"/>
                  </a:lnTo>
                  <a:lnTo>
                    <a:pt x="599948" y="27177"/>
                  </a:lnTo>
                  <a:lnTo>
                    <a:pt x="594106" y="52197"/>
                  </a:lnTo>
                  <a:lnTo>
                    <a:pt x="594106" y="59436"/>
                  </a:lnTo>
                  <a:lnTo>
                    <a:pt x="594106" y="281686"/>
                  </a:lnTo>
                  <a:lnTo>
                    <a:pt x="637413" y="281686"/>
                  </a:lnTo>
                  <a:lnTo>
                    <a:pt x="646049" y="281686"/>
                  </a:lnTo>
                  <a:lnTo>
                    <a:pt x="652907" y="280416"/>
                  </a:lnTo>
                  <a:lnTo>
                    <a:pt x="658114" y="277749"/>
                  </a:lnTo>
                  <a:lnTo>
                    <a:pt x="663321" y="275082"/>
                  </a:lnTo>
                  <a:lnTo>
                    <a:pt x="667893" y="270891"/>
                  </a:lnTo>
                  <a:lnTo>
                    <a:pt x="685212" y="230330"/>
                  </a:lnTo>
                  <a:lnTo>
                    <a:pt x="688086" y="218059"/>
                  </a:lnTo>
                  <a:lnTo>
                    <a:pt x="718693" y="218059"/>
                  </a:lnTo>
                  <a:lnTo>
                    <a:pt x="713740" y="308356"/>
                  </a:lnTo>
                  <a:lnTo>
                    <a:pt x="501015" y="308356"/>
                  </a:lnTo>
                  <a:lnTo>
                    <a:pt x="501015" y="293497"/>
                  </a:lnTo>
                  <a:lnTo>
                    <a:pt x="506476" y="292100"/>
                  </a:lnTo>
                  <a:lnTo>
                    <a:pt x="510794" y="290449"/>
                  </a:lnTo>
                  <a:lnTo>
                    <a:pt x="514096" y="288671"/>
                  </a:lnTo>
                  <a:lnTo>
                    <a:pt x="517271" y="286893"/>
                  </a:lnTo>
                  <a:lnTo>
                    <a:pt x="519684" y="284480"/>
                  </a:lnTo>
                  <a:lnTo>
                    <a:pt x="521208" y="281432"/>
                  </a:lnTo>
                  <a:lnTo>
                    <a:pt x="522732" y="278384"/>
                  </a:lnTo>
                  <a:lnTo>
                    <a:pt x="523748" y="274447"/>
                  </a:lnTo>
                  <a:lnTo>
                    <a:pt x="524256" y="269748"/>
                  </a:lnTo>
                  <a:lnTo>
                    <a:pt x="524637" y="265049"/>
                  </a:lnTo>
                  <a:lnTo>
                    <a:pt x="524891" y="259207"/>
                  </a:lnTo>
                  <a:lnTo>
                    <a:pt x="524891" y="252095"/>
                  </a:lnTo>
                  <a:lnTo>
                    <a:pt x="524891" y="59817"/>
                  </a:lnTo>
                  <a:lnTo>
                    <a:pt x="524891" y="52832"/>
                  </a:lnTo>
                  <a:lnTo>
                    <a:pt x="524637" y="46989"/>
                  </a:lnTo>
                  <a:lnTo>
                    <a:pt x="524256" y="42163"/>
                  </a:lnTo>
                  <a:lnTo>
                    <a:pt x="524002" y="37464"/>
                  </a:lnTo>
                  <a:lnTo>
                    <a:pt x="514223" y="23368"/>
                  </a:lnTo>
                  <a:lnTo>
                    <a:pt x="511048" y="21462"/>
                  </a:lnTo>
                  <a:lnTo>
                    <a:pt x="506603" y="19812"/>
                  </a:lnTo>
                  <a:lnTo>
                    <a:pt x="501015" y="18287"/>
                  </a:lnTo>
                  <a:lnTo>
                    <a:pt x="501015" y="3556"/>
                  </a:lnTo>
                  <a:close/>
                </a:path>
                <a:path w="4318000" h="312420">
                  <a:moveTo>
                    <a:pt x="237363" y="3556"/>
                  </a:moveTo>
                  <a:lnTo>
                    <a:pt x="458724" y="3556"/>
                  </a:lnTo>
                  <a:lnTo>
                    <a:pt x="458724" y="74549"/>
                  </a:lnTo>
                  <a:lnTo>
                    <a:pt x="428244" y="74549"/>
                  </a:lnTo>
                  <a:lnTo>
                    <a:pt x="424672" y="64813"/>
                  </a:lnTo>
                  <a:lnTo>
                    <a:pt x="421386" y="56768"/>
                  </a:lnTo>
                  <a:lnTo>
                    <a:pt x="390525" y="29718"/>
                  </a:lnTo>
                  <a:lnTo>
                    <a:pt x="379095" y="29718"/>
                  </a:lnTo>
                  <a:lnTo>
                    <a:pt x="330454" y="29718"/>
                  </a:lnTo>
                  <a:lnTo>
                    <a:pt x="330454" y="136906"/>
                  </a:lnTo>
                  <a:lnTo>
                    <a:pt x="359918" y="136906"/>
                  </a:lnTo>
                  <a:lnTo>
                    <a:pt x="366395" y="136906"/>
                  </a:lnTo>
                  <a:lnTo>
                    <a:pt x="391541" y="104648"/>
                  </a:lnTo>
                  <a:lnTo>
                    <a:pt x="416814" y="104648"/>
                  </a:lnTo>
                  <a:lnTo>
                    <a:pt x="416814" y="195325"/>
                  </a:lnTo>
                  <a:lnTo>
                    <a:pt x="391541" y="195325"/>
                  </a:lnTo>
                  <a:lnTo>
                    <a:pt x="389509" y="186689"/>
                  </a:lnTo>
                  <a:lnTo>
                    <a:pt x="387223" y="180086"/>
                  </a:lnTo>
                  <a:lnTo>
                    <a:pt x="366903" y="162941"/>
                  </a:lnTo>
                  <a:lnTo>
                    <a:pt x="359918" y="162941"/>
                  </a:lnTo>
                  <a:lnTo>
                    <a:pt x="330454" y="162941"/>
                  </a:lnTo>
                  <a:lnTo>
                    <a:pt x="330454" y="282194"/>
                  </a:lnTo>
                  <a:lnTo>
                    <a:pt x="378841" y="282194"/>
                  </a:lnTo>
                  <a:lnTo>
                    <a:pt x="384048" y="282194"/>
                  </a:lnTo>
                  <a:lnTo>
                    <a:pt x="388493" y="281813"/>
                  </a:lnTo>
                  <a:lnTo>
                    <a:pt x="392049" y="281177"/>
                  </a:lnTo>
                  <a:lnTo>
                    <a:pt x="395605" y="280543"/>
                  </a:lnTo>
                  <a:lnTo>
                    <a:pt x="398780" y="279400"/>
                  </a:lnTo>
                  <a:lnTo>
                    <a:pt x="401574" y="277749"/>
                  </a:lnTo>
                  <a:lnTo>
                    <a:pt x="404495" y="276098"/>
                  </a:lnTo>
                  <a:lnTo>
                    <a:pt x="416687" y="261874"/>
                  </a:lnTo>
                  <a:lnTo>
                    <a:pt x="418719" y="258572"/>
                  </a:lnTo>
                  <a:lnTo>
                    <a:pt x="420878" y="254254"/>
                  </a:lnTo>
                  <a:lnTo>
                    <a:pt x="423037" y="248920"/>
                  </a:lnTo>
                  <a:lnTo>
                    <a:pt x="425323" y="243586"/>
                  </a:lnTo>
                  <a:lnTo>
                    <a:pt x="427736" y="236220"/>
                  </a:lnTo>
                  <a:lnTo>
                    <a:pt x="430403" y="226822"/>
                  </a:lnTo>
                  <a:lnTo>
                    <a:pt x="461010" y="226822"/>
                  </a:lnTo>
                  <a:lnTo>
                    <a:pt x="456819" y="308356"/>
                  </a:lnTo>
                  <a:lnTo>
                    <a:pt x="237363" y="308356"/>
                  </a:lnTo>
                  <a:lnTo>
                    <a:pt x="237363" y="293497"/>
                  </a:lnTo>
                  <a:lnTo>
                    <a:pt x="242824" y="292100"/>
                  </a:lnTo>
                  <a:lnTo>
                    <a:pt x="247142" y="290449"/>
                  </a:lnTo>
                  <a:lnTo>
                    <a:pt x="250444" y="288798"/>
                  </a:lnTo>
                  <a:lnTo>
                    <a:pt x="253619" y="287020"/>
                  </a:lnTo>
                  <a:lnTo>
                    <a:pt x="256032" y="284607"/>
                  </a:lnTo>
                  <a:lnTo>
                    <a:pt x="257556" y="281559"/>
                  </a:lnTo>
                  <a:lnTo>
                    <a:pt x="259080" y="278511"/>
                  </a:lnTo>
                  <a:lnTo>
                    <a:pt x="260096" y="274700"/>
                  </a:lnTo>
                  <a:lnTo>
                    <a:pt x="260604" y="270001"/>
                  </a:lnTo>
                  <a:lnTo>
                    <a:pt x="260985" y="265302"/>
                  </a:lnTo>
                  <a:lnTo>
                    <a:pt x="261239" y="259461"/>
                  </a:lnTo>
                  <a:lnTo>
                    <a:pt x="261239" y="252222"/>
                  </a:lnTo>
                  <a:lnTo>
                    <a:pt x="261239" y="59817"/>
                  </a:lnTo>
                  <a:lnTo>
                    <a:pt x="261239" y="52832"/>
                  </a:lnTo>
                  <a:lnTo>
                    <a:pt x="260985" y="46989"/>
                  </a:lnTo>
                  <a:lnTo>
                    <a:pt x="260604" y="42163"/>
                  </a:lnTo>
                  <a:lnTo>
                    <a:pt x="260350" y="37464"/>
                  </a:lnTo>
                  <a:lnTo>
                    <a:pt x="250571" y="23368"/>
                  </a:lnTo>
                  <a:lnTo>
                    <a:pt x="247396" y="21462"/>
                  </a:lnTo>
                  <a:lnTo>
                    <a:pt x="242951" y="19812"/>
                  </a:lnTo>
                  <a:lnTo>
                    <a:pt x="237363" y="18287"/>
                  </a:lnTo>
                  <a:lnTo>
                    <a:pt x="237363" y="3556"/>
                  </a:lnTo>
                  <a:close/>
                </a:path>
                <a:path w="4318000" h="312420">
                  <a:moveTo>
                    <a:pt x="4200906" y="0"/>
                  </a:moveTo>
                  <a:lnTo>
                    <a:pt x="4224865" y="738"/>
                  </a:lnTo>
                  <a:lnTo>
                    <a:pt x="4247800" y="2952"/>
                  </a:lnTo>
                  <a:lnTo>
                    <a:pt x="4269736" y="6643"/>
                  </a:lnTo>
                  <a:lnTo>
                    <a:pt x="4290695" y="11811"/>
                  </a:lnTo>
                  <a:lnTo>
                    <a:pt x="4290695" y="75184"/>
                  </a:lnTo>
                  <a:lnTo>
                    <a:pt x="4260088" y="75184"/>
                  </a:lnTo>
                  <a:lnTo>
                    <a:pt x="4257422" y="66375"/>
                  </a:lnTo>
                  <a:lnTo>
                    <a:pt x="4254579" y="58626"/>
                  </a:lnTo>
                  <a:lnTo>
                    <a:pt x="4225790" y="28948"/>
                  </a:lnTo>
                  <a:lnTo>
                    <a:pt x="4204716" y="26162"/>
                  </a:lnTo>
                  <a:lnTo>
                    <a:pt x="4193978" y="26997"/>
                  </a:lnTo>
                  <a:lnTo>
                    <a:pt x="4157573" y="47386"/>
                  </a:lnTo>
                  <a:lnTo>
                    <a:pt x="4138803" y="82676"/>
                  </a:lnTo>
                  <a:lnTo>
                    <a:pt x="4129641" y="135933"/>
                  </a:lnTo>
                  <a:lnTo>
                    <a:pt x="4129024" y="157607"/>
                  </a:lnTo>
                  <a:lnTo>
                    <a:pt x="4129430" y="176488"/>
                  </a:lnTo>
                  <a:lnTo>
                    <a:pt x="4135628" y="225298"/>
                  </a:lnTo>
                  <a:lnTo>
                    <a:pt x="4149361" y="261159"/>
                  </a:lnTo>
                  <a:lnTo>
                    <a:pt x="4179571" y="284751"/>
                  </a:lnTo>
                  <a:lnTo>
                    <a:pt x="4189095" y="285750"/>
                  </a:lnTo>
                  <a:lnTo>
                    <a:pt x="4198262" y="285013"/>
                  </a:lnTo>
                  <a:lnTo>
                    <a:pt x="4226873" y="248580"/>
                  </a:lnTo>
                  <a:lnTo>
                    <a:pt x="4227449" y="228092"/>
                  </a:lnTo>
                  <a:lnTo>
                    <a:pt x="4227449" y="216788"/>
                  </a:lnTo>
                  <a:lnTo>
                    <a:pt x="4227068" y="208787"/>
                  </a:lnTo>
                  <a:lnTo>
                    <a:pt x="4226306" y="203962"/>
                  </a:lnTo>
                  <a:lnTo>
                    <a:pt x="4225671" y="199136"/>
                  </a:lnTo>
                  <a:lnTo>
                    <a:pt x="4216781" y="187325"/>
                  </a:lnTo>
                  <a:lnTo>
                    <a:pt x="4214241" y="185800"/>
                  </a:lnTo>
                  <a:lnTo>
                    <a:pt x="4209796" y="184150"/>
                  </a:lnTo>
                  <a:lnTo>
                    <a:pt x="4203319" y="182118"/>
                  </a:lnTo>
                  <a:lnTo>
                    <a:pt x="4203319" y="167386"/>
                  </a:lnTo>
                  <a:lnTo>
                    <a:pt x="4317619" y="167386"/>
                  </a:lnTo>
                  <a:lnTo>
                    <a:pt x="4317619" y="182118"/>
                  </a:lnTo>
                  <a:lnTo>
                    <a:pt x="4310253" y="184404"/>
                  </a:lnTo>
                  <a:lnTo>
                    <a:pt x="4305173" y="186944"/>
                  </a:lnTo>
                  <a:lnTo>
                    <a:pt x="4302506" y="189737"/>
                  </a:lnTo>
                  <a:lnTo>
                    <a:pt x="4299839" y="192532"/>
                  </a:lnTo>
                  <a:lnTo>
                    <a:pt x="4297933" y="196342"/>
                  </a:lnTo>
                  <a:lnTo>
                    <a:pt x="4297045" y="201041"/>
                  </a:lnTo>
                  <a:lnTo>
                    <a:pt x="4296029" y="205739"/>
                  </a:lnTo>
                  <a:lnTo>
                    <a:pt x="4295521" y="212344"/>
                  </a:lnTo>
                  <a:lnTo>
                    <a:pt x="4295521" y="220725"/>
                  </a:lnTo>
                  <a:lnTo>
                    <a:pt x="4295521" y="304926"/>
                  </a:lnTo>
                  <a:lnTo>
                    <a:pt x="4263390" y="311658"/>
                  </a:lnTo>
                  <a:lnTo>
                    <a:pt x="4248277" y="295529"/>
                  </a:lnTo>
                  <a:lnTo>
                    <a:pt x="4234465" y="302696"/>
                  </a:lnTo>
                  <a:lnTo>
                    <a:pt x="4219702" y="307816"/>
                  </a:lnTo>
                  <a:lnTo>
                    <a:pt x="4203985" y="310888"/>
                  </a:lnTo>
                  <a:lnTo>
                    <a:pt x="4187317" y="311912"/>
                  </a:lnTo>
                  <a:lnTo>
                    <a:pt x="4156793" y="309530"/>
                  </a:lnTo>
                  <a:lnTo>
                    <a:pt x="4108128" y="290480"/>
                  </a:lnTo>
                  <a:lnTo>
                    <a:pt x="4076033" y="252311"/>
                  </a:lnTo>
                  <a:lnTo>
                    <a:pt x="4060031" y="194641"/>
                  </a:lnTo>
                  <a:lnTo>
                    <a:pt x="4058030" y="158496"/>
                  </a:lnTo>
                  <a:lnTo>
                    <a:pt x="4058745" y="138807"/>
                  </a:lnTo>
                  <a:lnTo>
                    <a:pt x="4069461" y="87122"/>
                  </a:lnTo>
                  <a:lnTo>
                    <a:pt x="4091410" y="47313"/>
                  </a:lnTo>
                  <a:lnTo>
                    <a:pt x="4122467" y="20288"/>
                  </a:lnTo>
                  <a:lnTo>
                    <a:pt x="4159454" y="4929"/>
                  </a:lnTo>
                  <a:lnTo>
                    <a:pt x="4186644" y="547"/>
                  </a:lnTo>
                  <a:lnTo>
                    <a:pt x="4200906" y="0"/>
                  </a:lnTo>
                  <a:close/>
                </a:path>
                <a:path w="4318000" h="312420">
                  <a:moveTo>
                    <a:pt x="3465576" y="0"/>
                  </a:moveTo>
                  <a:lnTo>
                    <a:pt x="3512909" y="3401"/>
                  </a:lnTo>
                  <a:lnTo>
                    <a:pt x="3544824" y="9651"/>
                  </a:lnTo>
                  <a:lnTo>
                    <a:pt x="3544824" y="74295"/>
                  </a:lnTo>
                  <a:lnTo>
                    <a:pt x="3514217" y="74295"/>
                  </a:lnTo>
                  <a:lnTo>
                    <a:pt x="3511976" y="65964"/>
                  </a:lnTo>
                  <a:lnTo>
                    <a:pt x="3509438" y="58515"/>
                  </a:lnTo>
                  <a:lnTo>
                    <a:pt x="3480435" y="27812"/>
                  </a:lnTo>
                  <a:lnTo>
                    <a:pt x="3472179" y="26162"/>
                  </a:lnTo>
                  <a:lnTo>
                    <a:pt x="3462274" y="26162"/>
                  </a:lnTo>
                  <a:lnTo>
                    <a:pt x="3453765" y="26162"/>
                  </a:lnTo>
                  <a:lnTo>
                    <a:pt x="3446145" y="27559"/>
                  </a:lnTo>
                  <a:lnTo>
                    <a:pt x="3439541" y="30607"/>
                  </a:lnTo>
                  <a:lnTo>
                    <a:pt x="3432810" y="33527"/>
                  </a:lnTo>
                  <a:lnTo>
                    <a:pt x="3427476" y="37973"/>
                  </a:lnTo>
                  <a:lnTo>
                    <a:pt x="3423666" y="43814"/>
                  </a:lnTo>
                  <a:lnTo>
                    <a:pt x="3419729" y="49784"/>
                  </a:lnTo>
                  <a:lnTo>
                    <a:pt x="3417824" y="56896"/>
                  </a:lnTo>
                  <a:lnTo>
                    <a:pt x="3417824" y="65150"/>
                  </a:lnTo>
                  <a:lnTo>
                    <a:pt x="3417824" y="73787"/>
                  </a:lnTo>
                  <a:lnTo>
                    <a:pt x="3419475" y="81280"/>
                  </a:lnTo>
                  <a:lnTo>
                    <a:pt x="3422904" y="87630"/>
                  </a:lnTo>
                  <a:lnTo>
                    <a:pt x="3426205" y="93980"/>
                  </a:lnTo>
                  <a:lnTo>
                    <a:pt x="3463492" y="121102"/>
                  </a:lnTo>
                  <a:lnTo>
                    <a:pt x="3474085" y="126746"/>
                  </a:lnTo>
                  <a:lnTo>
                    <a:pt x="3487082" y="133863"/>
                  </a:lnTo>
                  <a:lnTo>
                    <a:pt x="3524646" y="161835"/>
                  </a:lnTo>
                  <a:lnTo>
                    <a:pt x="3546109" y="202247"/>
                  </a:lnTo>
                  <a:lnTo>
                    <a:pt x="3547999" y="222376"/>
                  </a:lnTo>
                  <a:lnTo>
                    <a:pt x="3547193" y="235640"/>
                  </a:lnTo>
                  <a:lnTo>
                    <a:pt x="3528200" y="279523"/>
                  </a:lnTo>
                  <a:lnTo>
                    <a:pt x="3485566" y="305750"/>
                  </a:lnTo>
                  <a:lnTo>
                    <a:pt x="3441954" y="311912"/>
                  </a:lnTo>
                  <a:lnTo>
                    <a:pt x="3430424" y="311745"/>
                  </a:lnTo>
                  <a:lnTo>
                    <a:pt x="3382339" y="307844"/>
                  </a:lnTo>
                  <a:lnTo>
                    <a:pt x="3348228" y="301879"/>
                  </a:lnTo>
                  <a:lnTo>
                    <a:pt x="3348228" y="233045"/>
                  </a:lnTo>
                  <a:lnTo>
                    <a:pt x="3378707" y="233045"/>
                  </a:lnTo>
                  <a:lnTo>
                    <a:pt x="3382017" y="245522"/>
                  </a:lnTo>
                  <a:lnTo>
                    <a:pt x="3386232" y="256286"/>
                  </a:lnTo>
                  <a:lnTo>
                    <a:pt x="3423844" y="284938"/>
                  </a:lnTo>
                  <a:lnTo>
                    <a:pt x="3435730" y="285750"/>
                  </a:lnTo>
                  <a:lnTo>
                    <a:pt x="3444494" y="285750"/>
                  </a:lnTo>
                  <a:lnTo>
                    <a:pt x="3479004" y="261562"/>
                  </a:lnTo>
                  <a:lnTo>
                    <a:pt x="3482594" y="241935"/>
                  </a:lnTo>
                  <a:lnTo>
                    <a:pt x="3482594" y="232791"/>
                  </a:lnTo>
                  <a:lnTo>
                    <a:pt x="3460877" y="198627"/>
                  </a:lnTo>
                  <a:lnTo>
                    <a:pt x="3420725" y="174843"/>
                  </a:lnTo>
                  <a:lnTo>
                    <a:pt x="3412648" y="170370"/>
                  </a:lnTo>
                  <a:lnTo>
                    <a:pt x="3378969" y="146089"/>
                  </a:lnTo>
                  <a:lnTo>
                    <a:pt x="3355980" y="108942"/>
                  </a:lnTo>
                  <a:lnTo>
                    <a:pt x="3352927" y="85725"/>
                  </a:lnTo>
                  <a:lnTo>
                    <a:pt x="3353764" y="72513"/>
                  </a:lnTo>
                  <a:lnTo>
                    <a:pt x="3374060" y="30069"/>
                  </a:lnTo>
                  <a:lnTo>
                    <a:pt x="3419266" y="5572"/>
                  </a:lnTo>
                  <a:lnTo>
                    <a:pt x="3449123" y="619"/>
                  </a:lnTo>
                  <a:lnTo>
                    <a:pt x="3465576" y="0"/>
                  </a:lnTo>
                  <a:close/>
                </a:path>
                <a:path w="4318000" h="312420">
                  <a:moveTo>
                    <a:pt x="2181606" y="0"/>
                  </a:moveTo>
                  <a:lnTo>
                    <a:pt x="2205565" y="738"/>
                  </a:lnTo>
                  <a:lnTo>
                    <a:pt x="2228500" y="2952"/>
                  </a:lnTo>
                  <a:lnTo>
                    <a:pt x="2250436" y="6643"/>
                  </a:lnTo>
                  <a:lnTo>
                    <a:pt x="2271395" y="11811"/>
                  </a:lnTo>
                  <a:lnTo>
                    <a:pt x="2271395" y="75184"/>
                  </a:lnTo>
                  <a:lnTo>
                    <a:pt x="2240788" y="75184"/>
                  </a:lnTo>
                  <a:lnTo>
                    <a:pt x="2238122" y="66375"/>
                  </a:lnTo>
                  <a:lnTo>
                    <a:pt x="2235279" y="58626"/>
                  </a:lnTo>
                  <a:lnTo>
                    <a:pt x="2206490" y="28948"/>
                  </a:lnTo>
                  <a:lnTo>
                    <a:pt x="2185416" y="26162"/>
                  </a:lnTo>
                  <a:lnTo>
                    <a:pt x="2174678" y="26997"/>
                  </a:lnTo>
                  <a:lnTo>
                    <a:pt x="2138273" y="47386"/>
                  </a:lnTo>
                  <a:lnTo>
                    <a:pt x="2119503" y="82676"/>
                  </a:lnTo>
                  <a:lnTo>
                    <a:pt x="2110341" y="135933"/>
                  </a:lnTo>
                  <a:lnTo>
                    <a:pt x="2109724" y="157607"/>
                  </a:lnTo>
                  <a:lnTo>
                    <a:pt x="2110130" y="176488"/>
                  </a:lnTo>
                  <a:lnTo>
                    <a:pt x="2116328" y="225298"/>
                  </a:lnTo>
                  <a:lnTo>
                    <a:pt x="2130061" y="261159"/>
                  </a:lnTo>
                  <a:lnTo>
                    <a:pt x="2160271" y="284751"/>
                  </a:lnTo>
                  <a:lnTo>
                    <a:pt x="2169795" y="285750"/>
                  </a:lnTo>
                  <a:lnTo>
                    <a:pt x="2178962" y="285013"/>
                  </a:lnTo>
                  <a:lnTo>
                    <a:pt x="2207573" y="248580"/>
                  </a:lnTo>
                  <a:lnTo>
                    <a:pt x="2208149" y="228092"/>
                  </a:lnTo>
                  <a:lnTo>
                    <a:pt x="2208149" y="216788"/>
                  </a:lnTo>
                  <a:lnTo>
                    <a:pt x="2207768" y="208787"/>
                  </a:lnTo>
                  <a:lnTo>
                    <a:pt x="2207006" y="203962"/>
                  </a:lnTo>
                  <a:lnTo>
                    <a:pt x="2206371" y="199136"/>
                  </a:lnTo>
                  <a:lnTo>
                    <a:pt x="2197481" y="187325"/>
                  </a:lnTo>
                  <a:lnTo>
                    <a:pt x="2194941" y="185800"/>
                  </a:lnTo>
                  <a:lnTo>
                    <a:pt x="2190496" y="184150"/>
                  </a:lnTo>
                  <a:lnTo>
                    <a:pt x="2184019" y="182118"/>
                  </a:lnTo>
                  <a:lnTo>
                    <a:pt x="2184019" y="167386"/>
                  </a:lnTo>
                  <a:lnTo>
                    <a:pt x="2298319" y="167386"/>
                  </a:lnTo>
                  <a:lnTo>
                    <a:pt x="2298319" y="182118"/>
                  </a:lnTo>
                  <a:lnTo>
                    <a:pt x="2290953" y="184404"/>
                  </a:lnTo>
                  <a:lnTo>
                    <a:pt x="2285873" y="186944"/>
                  </a:lnTo>
                  <a:lnTo>
                    <a:pt x="2283206" y="189737"/>
                  </a:lnTo>
                  <a:lnTo>
                    <a:pt x="2280539" y="192532"/>
                  </a:lnTo>
                  <a:lnTo>
                    <a:pt x="2278634" y="196342"/>
                  </a:lnTo>
                  <a:lnTo>
                    <a:pt x="2277745" y="201041"/>
                  </a:lnTo>
                  <a:lnTo>
                    <a:pt x="2276729" y="205739"/>
                  </a:lnTo>
                  <a:lnTo>
                    <a:pt x="2276221" y="212344"/>
                  </a:lnTo>
                  <a:lnTo>
                    <a:pt x="2276221" y="220725"/>
                  </a:lnTo>
                  <a:lnTo>
                    <a:pt x="2276221" y="304926"/>
                  </a:lnTo>
                  <a:lnTo>
                    <a:pt x="2244090" y="311658"/>
                  </a:lnTo>
                  <a:lnTo>
                    <a:pt x="2228977" y="295529"/>
                  </a:lnTo>
                  <a:lnTo>
                    <a:pt x="2215165" y="302696"/>
                  </a:lnTo>
                  <a:lnTo>
                    <a:pt x="2200401" y="307816"/>
                  </a:lnTo>
                  <a:lnTo>
                    <a:pt x="2184685" y="310888"/>
                  </a:lnTo>
                  <a:lnTo>
                    <a:pt x="2168017" y="311912"/>
                  </a:lnTo>
                  <a:lnTo>
                    <a:pt x="2137493" y="309530"/>
                  </a:lnTo>
                  <a:lnTo>
                    <a:pt x="2088828" y="290480"/>
                  </a:lnTo>
                  <a:lnTo>
                    <a:pt x="2056733" y="252311"/>
                  </a:lnTo>
                  <a:lnTo>
                    <a:pt x="2040731" y="194641"/>
                  </a:lnTo>
                  <a:lnTo>
                    <a:pt x="2038731" y="158496"/>
                  </a:lnTo>
                  <a:lnTo>
                    <a:pt x="2039445" y="138807"/>
                  </a:lnTo>
                  <a:lnTo>
                    <a:pt x="2050161" y="87122"/>
                  </a:lnTo>
                  <a:lnTo>
                    <a:pt x="2072110" y="47313"/>
                  </a:lnTo>
                  <a:lnTo>
                    <a:pt x="2103167" y="20288"/>
                  </a:lnTo>
                  <a:lnTo>
                    <a:pt x="2140154" y="4929"/>
                  </a:lnTo>
                  <a:lnTo>
                    <a:pt x="2167344" y="547"/>
                  </a:lnTo>
                  <a:lnTo>
                    <a:pt x="2181606" y="0"/>
                  </a:lnTo>
                  <a:close/>
                </a:path>
                <a:path w="4318000" h="312420">
                  <a:moveTo>
                    <a:pt x="1154176" y="0"/>
                  </a:moveTo>
                  <a:lnTo>
                    <a:pt x="1195070" y="2412"/>
                  </a:lnTo>
                  <a:lnTo>
                    <a:pt x="1233170" y="10541"/>
                  </a:lnTo>
                  <a:lnTo>
                    <a:pt x="1233170" y="75184"/>
                  </a:lnTo>
                  <a:lnTo>
                    <a:pt x="1202817" y="75184"/>
                  </a:lnTo>
                  <a:lnTo>
                    <a:pt x="1199767" y="63424"/>
                  </a:lnTo>
                  <a:lnTo>
                    <a:pt x="1195943" y="53308"/>
                  </a:lnTo>
                  <a:lnTo>
                    <a:pt x="1164476" y="26902"/>
                  </a:lnTo>
                  <a:lnTo>
                    <a:pt x="1155573" y="26162"/>
                  </a:lnTo>
                  <a:lnTo>
                    <a:pt x="1138949" y="28261"/>
                  </a:lnTo>
                  <a:lnTo>
                    <a:pt x="1102106" y="59944"/>
                  </a:lnTo>
                  <a:lnTo>
                    <a:pt x="1088564" y="101917"/>
                  </a:lnTo>
                  <a:lnTo>
                    <a:pt x="1084072" y="160274"/>
                  </a:lnTo>
                  <a:lnTo>
                    <a:pt x="1085097" y="189329"/>
                  </a:lnTo>
                  <a:lnTo>
                    <a:pt x="1093341" y="236104"/>
                  </a:lnTo>
                  <a:lnTo>
                    <a:pt x="1120981" y="277764"/>
                  </a:lnTo>
                  <a:lnTo>
                    <a:pt x="1149096" y="285750"/>
                  </a:lnTo>
                  <a:lnTo>
                    <a:pt x="1156833" y="285414"/>
                  </a:lnTo>
                  <a:lnTo>
                    <a:pt x="1192022" y="263906"/>
                  </a:lnTo>
                  <a:lnTo>
                    <a:pt x="1202563" y="233045"/>
                  </a:lnTo>
                  <a:lnTo>
                    <a:pt x="1233170" y="233045"/>
                  </a:lnTo>
                  <a:lnTo>
                    <a:pt x="1233170" y="300736"/>
                  </a:lnTo>
                  <a:lnTo>
                    <a:pt x="1221164" y="303404"/>
                  </a:lnTo>
                  <a:lnTo>
                    <a:pt x="1178071" y="310411"/>
                  </a:lnTo>
                  <a:lnTo>
                    <a:pt x="1146175" y="311912"/>
                  </a:lnTo>
                  <a:lnTo>
                    <a:pt x="1124005" y="310864"/>
                  </a:lnTo>
                  <a:lnTo>
                    <a:pt x="1086096" y="302482"/>
                  </a:lnTo>
                  <a:lnTo>
                    <a:pt x="1044844" y="274113"/>
                  </a:lnTo>
                  <a:lnTo>
                    <a:pt x="1020954" y="226530"/>
                  </a:lnTo>
                  <a:lnTo>
                    <a:pt x="1013958" y="183719"/>
                  </a:lnTo>
                  <a:lnTo>
                    <a:pt x="1013079" y="159004"/>
                  </a:lnTo>
                  <a:lnTo>
                    <a:pt x="1014102" y="135522"/>
                  </a:lnTo>
                  <a:lnTo>
                    <a:pt x="1022294" y="93370"/>
                  </a:lnTo>
                  <a:lnTo>
                    <a:pt x="1038629" y="57792"/>
                  </a:lnTo>
                  <a:lnTo>
                    <a:pt x="1077849" y="19431"/>
                  </a:lnTo>
                  <a:lnTo>
                    <a:pt x="1132748" y="1214"/>
                  </a:lnTo>
                  <a:lnTo>
                    <a:pt x="1154176" y="0"/>
                  </a:lnTo>
                  <a:close/>
                </a:path>
                <a:path w="4318000" h="312420">
                  <a:moveTo>
                    <a:pt x="117348" y="0"/>
                  </a:moveTo>
                  <a:lnTo>
                    <a:pt x="164681" y="3401"/>
                  </a:lnTo>
                  <a:lnTo>
                    <a:pt x="196596" y="9651"/>
                  </a:lnTo>
                  <a:lnTo>
                    <a:pt x="196596" y="74295"/>
                  </a:lnTo>
                  <a:lnTo>
                    <a:pt x="165989" y="74295"/>
                  </a:lnTo>
                  <a:lnTo>
                    <a:pt x="163748" y="65964"/>
                  </a:lnTo>
                  <a:lnTo>
                    <a:pt x="161210" y="58515"/>
                  </a:lnTo>
                  <a:lnTo>
                    <a:pt x="132207" y="27812"/>
                  </a:lnTo>
                  <a:lnTo>
                    <a:pt x="123952" y="26162"/>
                  </a:lnTo>
                  <a:lnTo>
                    <a:pt x="114046" y="26162"/>
                  </a:lnTo>
                  <a:lnTo>
                    <a:pt x="105537" y="26162"/>
                  </a:lnTo>
                  <a:lnTo>
                    <a:pt x="97917" y="27559"/>
                  </a:lnTo>
                  <a:lnTo>
                    <a:pt x="91313" y="30607"/>
                  </a:lnTo>
                  <a:lnTo>
                    <a:pt x="84582" y="33527"/>
                  </a:lnTo>
                  <a:lnTo>
                    <a:pt x="79248" y="37973"/>
                  </a:lnTo>
                  <a:lnTo>
                    <a:pt x="75438" y="43814"/>
                  </a:lnTo>
                  <a:lnTo>
                    <a:pt x="71501" y="49784"/>
                  </a:lnTo>
                  <a:lnTo>
                    <a:pt x="69596" y="56896"/>
                  </a:lnTo>
                  <a:lnTo>
                    <a:pt x="69596" y="65150"/>
                  </a:lnTo>
                  <a:lnTo>
                    <a:pt x="69596" y="73787"/>
                  </a:lnTo>
                  <a:lnTo>
                    <a:pt x="71247" y="81280"/>
                  </a:lnTo>
                  <a:lnTo>
                    <a:pt x="74676" y="87630"/>
                  </a:lnTo>
                  <a:lnTo>
                    <a:pt x="77978" y="93980"/>
                  </a:lnTo>
                  <a:lnTo>
                    <a:pt x="115264" y="121102"/>
                  </a:lnTo>
                  <a:lnTo>
                    <a:pt x="125857" y="126746"/>
                  </a:lnTo>
                  <a:lnTo>
                    <a:pt x="138854" y="133863"/>
                  </a:lnTo>
                  <a:lnTo>
                    <a:pt x="176418" y="161835"/>
                  </a:lnTo>
                  <a:lnTo>
                    <a:pt x="197881" y="202247"/>
                  </a:lnTo>
                  <a:lnTo>
                    <a:pt x="199771" y="222376"/>
                  </a:lnTo>
                  <a:lnTo>
                    <a:pt x="198965" y="235640"/>
                  </a:lnTo>
                  <a:lnTo>
                    <a:pt x="179972" y="279523"/>
                  </a:lnTo>
                  <a:lnTo>
                    <a:pt x="137338" y="305750"/>
                  </a:lnTo>
                  <a:lnTo>
                    <a:pt x="93726" y="311912"/>
                  </a:lnTo>
                  <a:lnTo>
                    <a:pt x="82196" y="311745"/>
                  </a:lnTo>
                  <a:lnTo>
                    <a:pt x="34111" y="307844"/>
                  </a:lnTo>
                  <a:lnTo>
                    <a:pt x="0" y="301879"/>
                  </a:lnTo>
                  <a:lnTo>
                    <a:pt x="0" y="233045"/>
                  </a:lnTo>
                  <a:lnTo>
                    <a:pt x="30480" y="233045"/>
                  </a:lnTo>
                  <a:lnTo>
                    <a:pt x="33789" y="245522"/>
                  </a:lnTo>
                  <a:lnTo>
                    <a:pt x="38004" y="256286"/>
                  </a:lnTo>
                  <a:lnTo>
                    <a:pt x="75616" y="284938"/>
                  </a:lnTo>
                  <a:lnTo>
                    <a:pt x="87503" y="285750"/>
                  </a:lnTo>
                  <a:lnTo>
                    <a:pt x="96266" y="285750"/>
                  </a:lnTo>
                  <a:lnTo>
                    <a:pt x="130776" y="261562"/>
                  </a:lnTo>
                  <a:lnTo>
                    <a:pt x="134366" y="241935"/>
                  </a:lnTo>
                  <a:lnTo>
                    <a:pt x="134366" y="232791"/>
                  </a:lnTo>
                  <a:lnTo>
                    <a:pt x="112649" y="198627"/>
                  </a:lnTo>
                  <a:lnTo>
                    <a:pt x="72497" y="174843"/>
                  </a:lnTo>
                  <a:lnTo>
                    <a:pt x="64420" y="170370"/>
                  </a:lnTo>
                  <a:lnTo>
                    <a:pt x="30741" y="146089"/>
                  </a:lnTo>
                  <a:lnTo>
                    <a:pt x="7752" y="108942"/>
                  </a:lnTo>
                  <a:lnTo>
                    <a:pt x="4699" y="85725"/>
                  </a:lnTo>
                  <a:lnTo>
                    <a:pt x="5536" y="72513"/>
                  </a:lnTo>
                  <a:lnTo>
                    <a:pt x="25832" y="30069"/>
                  </a:lnTo>
                  <a:lnTo>
                    <a:pt x="71038" y="5572"/>
                  </a:lnTo>
                  <a:lnTo>
                    <a:pt x="100895" y="619"/>
                  </a:lnTo>
                  <a:lnTo>
                    <a:pt x="11734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06803" y="955166"/>
            <a:ext cx="6181090" cy="511809"/>
            <a:chOff x="1106803" y="955166"/>
            <a:chExt cx="6181090" cy="511809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6803" y="1268272"/>
              <a:ext cx="6180964" cy="1984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1719" y="959738"/>
              <a:ext cx="6162078" cy="31216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28439" y="1127251"/>
              <a:ext cx="110236" cy="11277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978400" y="1022095"/>
              <a:ext cx="80645" cy="125730"/>
            </a:xfrm>
            <a:custGeom>
              <a:avLst/>
              <a:gdLst/>
              <a:ahLst/>
              <a:cxnLst/>
              <a:rect l="l" t="t" r="r" b="b"/>
              <a:pathLst>
                <a:path w="80645" h="125730">
                  <a:moveTo>
                    <a:pt x="44576" y="0"/>
                  </a:moveTo>
                  <a:lnTo>
                    <a:pt x="0" y="125602"/>
                  </a:lnTo>
                  <a:lnTo>
                    <a:pt x="80390" y="125602"/>
                  </a:lnTo>
                  <a:lnTo>
                    <a:pt x="4457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27452" y="985138"/>
              <a:ext cx="91059" cy="13373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809237" y="986154"/>
              <a:ext cx="128905" cy="259715"/>
            </a:xfrm>
            <a:custGeom>
              <a:avLst/>
              <a:gdLst/>
              <a:ahLst/>
              <a:cxnLst/>
              <a:rect l="l" t="t" r="r" b="b"/>
              <a:pathLst>
                <a:path w="128904" h="259715">
                  <a:moveTo>
                    <a:pt x="63881" y="0"/>
                  </a:moveTo>
                  <a:lnTo>
                    <a:pt x="24679" y="17359"/>
                  </a:lnTo>
                  <a:lnTo>
                    <a:pt x="3968" y="70183"/>
                  </a:lnTo>
                  <a:lnTo>
                    <a:pt x="0" y="126365"/>
                  </a:lnTo>
                  <a:lnTo>
                    <a:pt x="1021" y="157864"/>
                  </a:lnTo>
                  <a:lnTo>
                    <a:pt x="9161" y="208053"/>
                  </a:lnTo>
                  <a:lnTo>
                    <a:pt x="36671" y="251380"/>
                  </a:lnTo>
                  <a:lnTo>
                    <a:pt x="65659" y="259587"/>
                  </a:lnTo>
                  <a:lnTo>
                    <a:pt x="73919" y="259014"/>
                  </a:lnTo>
                  <a:lnTo>
                    <a:pt x="110424" y="232243"/>
                  </a:lnTo>
                  <a:lnTo>
                    <a:pt x="123320" y="196012"/>
                  </a:lnTo>
                  <a:lnTo>
                    <a:pt x="128204" y="148337"/>
                  </a:lnTo>
                  <a:lnTo>
                    <a:pt x="128397" y="135000"/>
                  </a:lnTo>
                  <a:lnTo>
                    <a:pt x="127966" y="113692"/>
                  </a:lnTo>
                  <a:lnTo>
                    <a:pt x="121412" y="60579"/>
                  </a:lnTo>
                  <a:lnTo>
                    <a:pt x="106820" y="23788"/>
                  </a:lnTo>
                  <a:lnTo>
                    <a:pt x="74431" y="952"/>
                  </a:lnTo>
                  <a:lnTo>
                    <a:pt x="6388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4413" y="978407"/>
              <a:ext cx="73660" cy="10363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11719" y="959738"/>
              <a:ext cx="6162675" cy="312420"/>
            </a:xfrm>
            <a:custGeom>
              <a:avLst/>
              <a:gdLst/>
              <a:ahLst/>
              <a:cxnLst/>
              <a:rect l="l" t="t" r="r" b="b"/>
              <a:pathLst>
                <a:path w="6162675" h="312419">
                  <a:moveTo>
                    <a:pt x="5701322" y="3810"/>
                  </a:moveTo>
                  <a:lnTo>
                    <a:pt x="5922683" y="3810"/>
                  </a:lnTo>
                  <a:lnTo>
                    <a:pt x="5922683" y="74802"/>
                  </a:lnTo>
                  <a:lnTo>
                    <a:pt x="5892203" y="74802"/>
                  </a:lnTo>
                  <a:lnTo>
                    <a:pt x="5888631" y="65067"/>
                  </a:lnTo>
                  <a:lnTo>
                    <a:pt x="5885345" y="57023"/>
                  </a:lnTo>
                  <a:lnTo>
                    <a:pt x="5854484" y="29972"/>
                  </a:lnTo>
                  <a:lnTo>
                    <a:pt x="5843054" y="29972"/>
                  </a:lnTo>
                  <a:lnTo>
                    <a:pt x="5794413" y="29972"/>
                  </a:lnTo>
                  <a:lnTo>
                    <a:pt x="5794413" y="137160"/>
                  </a:lnTo>
                  <a:lnTo>
                    <a:pt x="5823877" y="137160"/>
                  </a:lnTo>
                  <a:lnTo>
                    <a:pt x="5830354" y="137160"/>
                  </a:lnTo>
                  <a:lnTo>
                    <a:pt x="5848515" y="125095"/>
                  </a:lnTo>
                  <a:lnTo>
                    <a:pt x="5850928" y="120776"/>
                  </a:lnTo>
                  <a:lnTo>
                    <a:pt x="5853341" y="114046"/>
                  </a:lnTo>
                  <a:lnTo>
                    <a:pt x="5855500" y="104901"/>
                  </a:lnTo>
                  <a:lnTo>
                    <a:pt x="5880773" y="104901"/>
                  </a:lnTo>
                  <a:lnTo>
                    <a:pt x="5880773" y="195580"/>
                  </a:lnTo>
                  <a:lnTo>
                    <a:pt x="5855500" y="195580"/>
                  </a:lnTo>
                  <a:lnTo>
                    <a:pt x="5853468" y="186944"/>
                  </a:lnTo>
                  <a:lnTo>
                    <a:pt x="5851182" y="180339"/>
                  </a:lnTo>
                  <a:lnTo>
                    <a:pt x="5830862" y="163195"/>
                  </a:lnTo>
                  <a:lnTo>
                    <a:pt x="5823877" y="163195"/>
                  </a:lnTo>
                  <a:lnTo>
                    <a:pt x="5794413" y="163195"/>
                  </a:lnTo>
                  <a:lnTo>
                    <a:pt x="5794413" y="282448"/>
                  </a:lnTo>
                  <a:lnTo>
                    <a:pt x="5842800" y="282448"/>
                  </a:lnTo>
                  <a:lnTo>
                    <a:pt x="5848007" y="282448"/>
                  </a:lnTo>
                  <a:lnTo>
                    <a:pt x="5865533" y="278002"/>
                  </a:lnTo>
                  <a:lnTo>
                    <a:pt x="5868454" y="276351"/>
                  </a:lnTo>
                  <a:lnTo>
                    <a:pt x="5886996" y="249174"/>
                  </a:lnTo>
                  <a:lnTo>
                    <a:pt x="5889282" y="243839"/>
                  </a:lnTo>
                  <a:lnTo>
                    <a:pt x="5891695" y="236474"/>
                  </a:lnTo>
                  <a:lnTo>
                    <a:pt x="5894362" y="227075"/>
                  </a:lnTo>
                  <a:lnTo>
                    <a:pt x="5924969" y="227075"/>
                  </a:lnTo>
                  <a:lnTo>
                    <a:pt x="5920778" y="308610"/>
                  </a:lnTo>
                  <a:lnTo>
                    <a:pt x="5701322" y="308610"/>
                  </a:lnTo>
                  <a:lnTo>
                    <a:pt x="5701322" y="293750"/>
                  </a:lnTo>
                  <a:lnTo>
                    <a:pt x="5706783" y="292353"/>
                  </a:lnTo>
                  <a:lnTo>
                    <a:pt x="5711101" y="290702"/>
                  </a:lnTo>
                  <a:lnTo>
                    <a:pt x="5714403" y="289051"/>
                  </a:lnTo>
                  <a:lnTo>
                    <a:pt x="5717578" y="287274"/>
                  </a:lnTo>
                  <a:lnTo>
                    <a:pt x="5719991" y="284861"/>
                  </a:lnTo>
                  <a:lnTo>
                    <a:pt x="5721515" y="281813"/>
                  </a:lnTo>
                  <a:lnTo>
                    <a:pt x="5723039" y="278764"/>
                  </a:lnTo>
                  <a:lnTo>
                    <a:pt x="5724055" y="274955"/>
                  </a:lnTo>
                  <a:lnTo>
                    <a:pt x="5724563" y="270256"/>
                  </a:lnTo>
                  <a:lnTo>
                    <a:pt x="5724944" y="265557"/>
                  </a:lnTo>
                  <a:lnTo>
                    <a:pt x="5725198" y="259714"/>
                  </a:lnTo>
                  <a:lnTo>
                    <a:pt x="5725198" y="252475"/>
                  </a:lnTo>
                  <a:lnTo>
                    <a:pt x="5725198" y="60071"/>
                  </a:lnTo>
                  <a:lnTo>
                    <a:pt x="5725198" y="53086"/>
                  </a:lnTo>
                  <a:lnTo>
                    <a:pt x="5724944" y="47244"/>
                  </a:lnTo>
                  <a:lnTo>
                    <a:pt x="5724563" y="42418"/>
                  </a:lnTo>
                  <a:lnTo>
                    <a:pt x="5724309" y="37719"/>
                  </a:lnTo>
                  <a:lnTo>
                    <a:pt x="5714530" y="23622"/>
                  </a:lnTo>
                  <a:lnTo>
                    <a:pt x="5711355" y="21716"/>
                  </a:lnTo>
                  <a:lnTo>
                    <a:pt x="5706910" y="20065"/>
                  </a:lnTo>
                  <a:lnTo>
                    <a:pt x="5701322" y="18541"/>
                  </a:lnTo>
                  <a:lnTo>
                    <a:pt x="5701322" y="3810"/>
                  </a:lnTo>
                  <a:close/>
                </a:path>
                <a:path w="6162675" h="312419">
                  <a:moveTo>
                    <a:pt x="5541302" y="3810"/>
                  </a:moveTo>
                  <a:lnTo>
                    <a:pt x="5658523" y="3810"/>
                  </a:lnTo>
                  <a:lnTo>
                    <a:pt x="5658523" y="18541"/>
                  </a:lnTo>
                  <a:lnTo>
                    <a:pt x="5652427" y="20193"/>
                  </a:lnTo>
                  <a:lnTo>
                    <a:pt x="5647855" y="21971"/>
                  </a:lnTo>
                  <a:lnTo>
                    <a:pt x="5635282" y="41148"/>
                  </a:lnTo>
                  <a:lnTo>
                    <a:pt x="5634647" y="45465"/>
                  </a:lnTo>
                  <a:lnTo>
                    <a:pt x="5634393" y="51688"/>
                  </a:lnTo>
                  <a:lnTo>
                    <a:pt x="5634393" y="60071"/>
                  </a:lnTo>
                  <a:lnTo>
                    <a:pt x="5634393" y="252475"/>
                  </a:lnTo>
                  <a:lnTo>
                    <a:pt x="5634393" y="257683"/>
                  </a:lnTo>
                  <a:lnTo>
                    <a:pt x="5634520" y="262509"/>
                  </a:lnTo>
                  <a:lnTo>
                    <a:pt x="5647474" y="290068"/>
                  </a:lnTo>
                  <a:lnTo>
                    <a:pt x="5650522" y="291591"/>
                  </a:lnTo>
                  <a:lnTo>
                    <a:pt x="5654205" y="292735"/>
                  </a:lnTo>
                  <a:lnTo>
                    <a:pt x="5658523" y="293750"/>
                  </a:lnTo>
                  <a:lnTo>
                    <a:pt x="5658523" y="308610"/>
                  </a:lnTo>
                  <a:lnTo>
                    <a:pt x="5541302" y="308610"/>
                  </a:lnTo>
                  <a:lnTo>
                    <a:pt x="5541302" y="293750"/>
                  </a:lnTo>
                  <a:lnTo>
                    <a:pt x="5546763" y="292353"/>
                  </a:lnTo>
                  <a:lnTo>
                    <a:pt x="5551081" y="290702"/>
                  </a:lnTo>
                  <a:lnTo>
                    <a:pt x="5554383" y="289051"/>
                  </a:lnTo>
                  <a:lnTo>
                    <a:pt x="5557558" y="287274"/>
                  </a:lnTo>
                  <a:lnTo>
                    <a:pt x="5559971" y="284861"/>
                  </a:lnTo>
                  <a:lnTo>
                    <a:pt x="5561495" y="281813"/>
                  </a:lnTo>
                  <a:lnTo>
                    <a:pt x="5563019" y="278764"/>
                  </a:lnTo>
                  <a:lnTo>
                    <a:pt x="5564035" y="274955"/>
                  </a:lnTo>
                  <a:lnTo>
                    <a:pt x="5564543" y="270256"/>
                  </a:lnTo>
                  <a:lnTo>
                    <a:pt x="5564924" y="265557"/>
                  </a:lnTo>
                  <a:lnTo>
                    <a:pt x="5565178" y="259714"/>
                  </a:lnTo>
                  <a:lnTo>
                    <a:pt x="5565178" y="252475"/>
                  </a:lnTo>
                  <a:lnTo>
                    <a:pt x="5565178" y="59816"/>
                  </a:lnTo>
                  <a:lnTo>
                    <a:pt x="5565178" y="52705"/>
                  </a:lnTo>
                  <a:lnTo>
                    <a:pt x="5564924" y="46862"/>
                  </a:lnTo>
                  <a:lnTo>
                    <a:pt x="5564543" y="42163"/>
                  </a:lnTo>
                  <a:lnTo>
                    <a:pt x="5564289" y="37591"/>
                  </a:lnTo>
                  <a:lnTo>
                    <a:pt x="5554510" y="23495"/>
                  </a:lnTo>
                  <a:lnTo>
                    <a:pt x="5551335" y="21716"/>
                  </a:lnTo>
                  <a:lnTo>
                    <a:pt x="5546890" y="20065"/>
                  </a:lnTo>
                  <a:lnTo>
                    <a:pt x="5541302" y="18541"/>
                  </a:lnTo>
                  <a:lnTo>
                    <a:pt x="5541302" y="3810"/>
                  </a:lnTo>
                  <a:close/>
                </a:path>
                <a:path w="6162675" h="312419">
                  <a:moveTo>
                    <a:pt x="5241963" y="3810"/>
                  </a:moveTo>
                  <a:lnTo>
                    <a:pt x="5504726" y="3810"/>
                  </a:lnTo>
                  <a:lnTo>
                    <a:pt x="5504726" y="82169"/>
                  </a:lnTo>
                  <a:lnTo>
                    <a:pt x="5474119" y="82169"/>
                  </a:lnTo>
                  <a:lnTo>
                    <a:pt x="5471325" y="72009"/>
                  </a:lnTo>
                  <a:lnTo>
                    <a:pt x="5469039" y="64643"/>
                  </a:lnTo>
                  <a:lnTo>
                    <a:pt x="5467388" y="59816"/>
                  </a:lnTo>
                  <a:lnTo>
                    <a:pt x="5465864" y="55118"/>
                  </a:lnTo>
                  <a:lnTo>
                    <a:pt x="5463959" y="51053"/>
                  </a:lnTo>
                  <a:lnTo>
                    <a:pt x="5461927" y="47751"/>
                  </a:lnTo>
                  <a:lnTo>
                    <a:pt x="5460022" y="44323"/>
                  </a:lnTo>
                  <a:lnTo>
                    <a:pt x="5457863" y="41528"/>
                  </a:lnTo>
                  <a:lnTo>
                    <a:pt x="5455577" y="39370"/>
                  </a:lnTo>
                  <a:lnTo>
                    <a:pt x="5453418" y="37084"/>
                  </a:lnTo>
                  <a:lnTo>
                    <a:pt x="5451005" y="35306"/>
                  </a:lnTo>
                  <a:lnTo>
                    <a:pt x="5448465" y="33909"/>
                  </a:lnTo>
                  <a:lnTo>
                    <a:pt x="5445925" y="32638"/>
                  </a:lnTo>
                  <a:lnTo>
                    <a:pt x="5442750" y="31623"/>
                  </a:lnTo>
                  <a:lnTo>
                    <a:pt x="5438940" y="30987"/>
                  </a:lnTo>
                  <a:lnTo>
                    <a:pt x="5435130" y="30225"/>
                  </a:lnTo>
                  <a:lnTo>
                    <a:pt x="5430177" y="29972"/>
                  </a:lnTo>
                  <a:lnTo>
                    <a:pt x="5424081" y="29972"/>
                  </a:lnTo>
                  <a:lnTo>
                    <a:pt x="5408079" y="29972"/>
                  </a:lnTo>
                  <a:lnTo>
                    <a:pt x="5408079" y="252475"/>
                  </a:lnTo>
                  <a:lnTo>
                    <a:pt x="5408079" y="260350"/>
                  </a:lnTo>
                  <a:lnTo>
                    <a:pt x="5408333" y="266446"/>
                  </a:lnTo>
                  <a:lnTo>
                    <a:pt x="5415572" y="286512"/>
                  </a:lnTo>
                  <a:lnTo>
                    <a:pt x="5417223" y="288163"/>
                  </a:lnTo>
                  <a:lnTo>
                    <a:pt x="5435130" y="293750"/>
                  </a:lnTo>
                  <a:lnTo>
                    <a:pt x="5435130" y="308610"/>
                  </a:lnTo>
                  <a:lnTo>
                    <a:pt x="5311813" y="308610"/>
                  </a:lnTo>
                  <a:lnTo>
                    <a:pt x="5311813" y="293750"/>
                  </a:lnTo>
                  <a:lnTo>
                    <a:pt x="5318036" y="292735"/>
                  </a:lnTo>
                  <a:lnTo>
                    <a:pt x="5322989" y="291338"/>
                  </a:lnTo>
                  <a:lnTo>
                    <a:pt x="5338864" y="259714"/>
                  </a:lnTo>
                  <a:lnTo>
                    <a:pt x="5338864" y="252475"/>
                  </a:lnTo>
                  <a:lnTo>
                    <a:pt x="5338864" y="29972"/>
                  </a:lnTo>
                  <a:lnTo>
                    <a:pt x="5320830" y="29972"/>
                  </a:lnTo>
                  <a:lnTo>
                    <a:pt x="5311813" y="29972"/>
                  </a:lnTo>
                  <a:lnTo>
                    <a:pt x="5304955" y="30987"/>
                  </a:lnTo>
                  <a:lnTo>
                    <a:pt x="5278793" y="60833"/>
                  </a:lnTo>
                  <a:lnTo>
                    <a:pt x="5276253" y="68325"/>
                  </a:lnTo>
                  <a:lnTo>
                    <a:pt x="5274221" y="75437"/>
                  </a:lnTo>
                  <a:lnTo>
                    <a:pt x="5272570" y="82169"/>
                  </a:lnTo>
                  <a:lnTo>
                    <a:pt x="5241963" y="82169"/>
                  </a:lnTo>
                  <a:lnTo>
                    <a:pt x="5241963" y="3810"/>
                  </a:lnTo>
                  <a:close/>
                </a:path>
                <a:path w="6162675" h="312419">
                  <a:moveTo>
                    <a:pt x="5088674" y="3810"/>
                  </a:moveTo>
                  <a:lnTo>
                    <a:pt x="5205895" y="3810"/>
                  </a:lnTo>
                  <a:lnTo>
                    <a:pt x="5205895" y="18541"/>
                  </a:lnTo>
                  <a:lnTo>
                    <a:pt x="5199799" y="20193"/>
                  </a:lnTo>
                  <a:lnTo>
                    <a:pt x="5195227" y="21971"/>
                  </a:lnTo>
                  <a:lnTo>
                    <a:pt x="5182654" y="41148"/>
                  </a:lnTo>
                  <a:lnTo>
                    <a:pt x="5182019" y="45465"/>
                  </a:lnTo>
                  <a:lnTo>
                    <a:pt x="5181765" y="51688"/>
                  </a:lnTo>
                  <a:lnTo>
                    <a:pt x="5181765" y="60071"/>
                  </a:lnTo>
                  <a:lnTo>
                    <a:pt x="5181765" y="252475"/>
                  </a:lnTo>
                  <a:lnTo>
                    <a:pt x="5181765" y="257683"/>
                  </a:lnTo>
                  <a:lnTo>
                    <a:pt x="5181892" y="262509"/>
                  </a:lnTo>
                  <a:lnTo>
                    <a:pt x="5194846" y="290068"/>
                  </a:lnTo>
                  <a:lnTo>
                    <a:pt x="5197894" y="291591"/>
                  </a:lnTo>
                  <a:lnTo>
                    <a:pt x="5201577" y="292735"/>
                  </a:lnTo>
                  <a:lnTo>
                    <a:pt x="5205895" y="293750"/>
                  </a:lnTo>
                  <a:lnTo>
                    <a:pt x="5205895" y="308610"/>
                  </a:lnTo>
                  <a:lnTo>
                    <a:pt x="5088674" y="308610"/>
                  </a:lnTo>
                  <a:lnTo>
                    <a:pt x="5088674" y="293750"/>
                  </a:lnTo>
                  <a:lnTo>
                    <a:pt x="5094135" y="292353"/>
                  </a:lnTo>
                  <a:lnTo>
                    <a:pt x="5098453" y="290702"/>
                  </a:lnTo>
                  <a:lnTo>
                    <a:pt x="5101755" y="289051"/>
                  </a:lnTo>
                  <a:lnTo>
                    <a:pt x="5104930" y="287274"/>
                  </a:lnTo>
                  <a:lnTo>
                    <a:pt x="5107343" y="284861"/>
                  </a:lnTo>
                  <a:lnTo>
                    <a:pt x="5108867" y="281813"/>
                  </a:lnTo>
                  <a:lnTo>
                    <a:pt x="5110391" y="278764"/>
                  </a:lnTo>
                  <a:lnTo>
                    <a:pt x="5111407" y="274955"/>
                  </a:lnTo>
                  <a:lnTo>
                    <a:pt x="5111915" y="270256"/>
                  </a:lnTo>
                  <a:lnTo>
                    <a:pt x="5112296" y="265557"/>
                  </a:lnTo>
                  <a:lnTo>
                    <a:pt x="5112550" y="259714"/>
                  </a:lnTo>
                  <a:lnTo>
                    <a:pt x="5112550" y="252475"/>
                  </a:lnTo>
                  <a:lnTo>
                    <a:pt x="5112550" y="59816"/>
                  </a:lnTo>
                  <a:lnTo>
                    <a:pt x="5112550" y="52705"/>
                  </a:lnTo>
                  <a:lnTo>
                    <a:pt x="5112296" y="46862"/>
                  </a:lnTo>
                  <a:lnTo>
                    <a:pt x="5111915" y="42163"/>
                  </a:lnTo>
                  <a:lnTo>
                    <a:pt x="5111661" y="37591"/>
                  </a:lnTo>
                  <a:lnTo>
                    <a:pt x="5101882" y="23495"/>
                  </a:lnTo>
                  <a:lnTo>
                    <a:pt x="5098707" y="21716"/>
                  </a:lnTo>
                  <a:lnTo>
                    <a:pt x="5094262" y="20065"/>
                  </a:lnTo>
                  <a:lnTo>
                    <a:pt x="5088674" y="18541"/>
                  </a:lnTo>
                  <a:lnTo>
                    <a:pt x="5088674" y="3810"/>
                  </a:lnTo>
                  <a:close/>
                </a:path>
                <a:path w="6162675" h="312419">
                  <a:moveTo>
                    <a:pt x="4782350" y="3810"/>
                  </a:moveTo>
                  <a:lnTo>
                    <a:pt x="4905794" y="3810"/>
                  </a:lnTo>
                  <a:lnTo>
                    <a:pt x="4905794" y="18541"/>
                  </a:lnTo>
                  <a:lnTo>
                    <a:pt x="4898047" y="19431"/>
                  </a:lnTo>
                  <a:lnTo>
                    <a:pt x="4892332" y="21589"/>
                  </a:lnTo>
                  <a:lnTo>
                    <a:pt x="4888649" y="25019"/>
                  </a:lnTo>
                  <a:lnTo>
                    <a:pt x="4884839" y="28448"/>
                  </a:lnTo>
                  <a:lnTo>
                    <a:pt x="4883061" y="33274"/>
                  </a:lnTo>
                  <a:lnTo>
                    <a:pt x="4883061" y="39497"/>
                  </a:lnTo>
                  <a:lnTo>
                    <a:pt x="4883061" y="44450"/>
                  </a:lnTo>
                  <a:lnTo>
                    <a:pt x="4883442" y="49275"/>
                  </a:lnTo>
                  <a:lnTo>
                    <a:pt x="4934115" y="236600"/>
                  </a:lnTo>
                  <a:lnTo>
                    <a:pt x="4989233" y="77088"/>
                  </a:lnTo>
                  <a:lnTo>
                    <a:pt x="4991519" y="70738"/>
                  </a:lnTo>
                  <a:lnTo>
                    <a:pt x="4993297" y="64897"/>
                  </a:lnTo>
                  <a:lnTo>
                    <a:pt x="4994567" y="59436"/>
                  </a:lnTo>
                  <a:lnTo>
                    <a:pt x="4995837" y="53848"/>
                  </a:lnTo>
                  <a:lnTo>
                    <a:pt x="4996472" y="48133"/>
                  </a:lnTo>
                  <a:lnTo>
                    <a:pt x="4996472" y="42037"/>
                  </a:lnTo>
                  <a:lnTo>
                    <a:pt x="4996472" y="34671"/>
                  </a:lnTo>
                  <a:lnTo>
                    <a:pt x="4994567" y="29083"/>
                  </a:lnTo>
                  <a:lnTo>
                    <a:pt x="4990757" y="25273"/>
                  </a:lnTo>
                  <a:lnTo>
                    <a:pt x="4986947" y="21336"/>
                  </a:lnTo>
                  <a:lnTo>
                    <a:pt x="4981105" y="19176"/>
                  </a:lnTo>
                  <a:lnTo>
                    <a:pt x="4973231" y="18541"/>
                  </a:lnTo>
                  <a:lnTo>
                    <a:pt x="4973231" y="3810"/>
                  </a:lnTo>
                  <a:lnTo>
                    <a:pt x="5069370" y="3810"/>
                  </a:lnTo>
                  <a:lnTo>
                    <a:pt x="5069370" y="18541"/>
                  </a:lnTo>
                  <a:lnTo>
                    <a:pt x="5063782" y="19431"/>
                  </a:lnTo>
                  <a:lnTo>
                    <a:pt x="5058956" y="21209"/>
                  </a:lnTo>
                  <a:lnTo>
                    <a:pt x="5055019" y="24002"/>
                  </a:lnTo>
                  <a:lnTo>
                    <a:pt x="5051082" y="26797"/>
                  </a:lnTo>
                  <a:lnTo>
                    <a:pt x="5047526" y="30734"/>
                  </a:lnTo>
                  <a:lnTo>
                    <a:pt x="4939449" y="310134"/>
                  </a:lnTo>
                  <a:lnTo>
                    <a:pt x="4887887" y="310134"/>
                  </a:lnTo>
                  <a:lnTo>
                    <a:pt x="4814227" y="60071"/>
                  </a:lnTo>
                  <a:lnTo>
                    <a:pt x="4810925" y="48895"/>
                  </a:lnTo>
                  <a:lnTo>
                    <a:pt x="4808258" y="41021"/>
                  </a:lnTo>
                  <a:lnTo>
                    <a:pt x="4805972" y="36322"/>
                  </a:lnTo>
                  <a:lnTo>
                    <a:pt x="4803813" y="31623"/>
                  </a:lnTo>
                  <a:lnTo>
                    <a:pt x="4800892" y="27812"/>
                  </a:lnTo>
                  <a:lnTo>
                    <a:pt x="4797336" y="24891"/>
                  </a:lnTo>
                  <a:lnTo>
                    <a:pt x="4793780" y="21971"/>
                  </a:lnTo>
                  <a:lnTo>
                    <a:pt x="4788700" y="19938"/>
                  </a:lnTo>
                  <a:lnTo>
                    <a:pt x="4782350" y="18541"/>
                  </a:lnTo>
                  <a:lnTo>
                    <a:pt x="4782350" y="3810"/>
                  </a:lnTo>
                  <a:close/>
                </a:path>
                <a:path w="6162675" h="312419">
                  <a:moveTo>
                    <a:pt x="4639094" y="3810"/>
                  </a:moveTo>
                  <a:lnTo>
                    <a:pt x="4756315" y="3810"/>
                  </a:lnTo>
                  <a:lnTo>
                    <a:pt x="4756315" y="18541"/>
                  </a:lnTo>
                  <a:lnTo>
                    <a:pt x="4750219" y="20193"/>
                  </a:lnTo>
                  <a:lnTo>
                    <a:pt x="4745647" y="21971"/>
                  </a:lnTo>
                  <a:lnTo>
                    <a:pt x="4733074" y="41148"/>
                  </a:lnTo>
                  <a:lnTo>
                    <a:pt x="4732439" y="45465"/>
                  </a:lnTo>
                  <a:lnTo>
                    <a:pt x="4732185" y="51688"/>
                  </a:lnTo>
                  <a:lnTo>
                    <a:pt x="4732185" y="60071"/>
                  </a:lnTo>
                  <a:lnTo>
                    <a:pt x="4732185" y="252475"/>
                  </a:lnTo>
                  <a:lnTo>
                    <a:pt x="4732185" y="257683"/>
                  </a:lnTo>
                  <a:lnTo>
                    <a:pt x="4732312" y="262509"/>
                  </a:lnTo>
                  <a:lnTo>
                    <a:pt x="4745266" y="290068"/>
                  </a:lnTo>
                  <a:lnTo>
                    <a:pt x="4748314" y="291591"/>
                  </a:lnTo>
                  <a:lnTo>
                    <a:pt x="4751997" y="292735"/>
                  </a:lnTo>
                  <a:lnTo>
                    <a:pt x="4756315" y="293750"/>
                  </a:lnTo>
                  <a:lnTo>
                    <a:pt x="4756315" y="308610"/>
                  </a:lnTo>
                  <a:lnTo>
                    <a:pt x="4639094" y="308610"/>
                  </a:lnTo>
                  <a:lnTo>
                    <a:pt x="4639094" y="293750"/>
                  </a:lnTo>
                  <a:lnTo>
                    <a:pt x="4644555" y="292353"/>
                  </a:lnTo>
                  <a:lnTo>
                    <a:pt x="4648873" y="290702"/>
                  </a:lnTo>
                  <a:lnTo>
                    <a:pt x="4662970" y="259714"/>
                  </a:lnTo>
                  <a:lnTo>
                    <a:pt x="4662970" y="252475"/>
                  </a:lnTo>
                  <a:lnTo>
                    <a:pt x="4662970" y="59816"/>
                  </a:lnTo>
                  <a:lnTo>
                    <a:pt x="4662970" y="52705"/>
                  </a:lnTo>
                  <a:lnTo>
                    <a:pt x="4662716" y="46862"/>
                  </a:lnTo>
                  <a:lnTo>
                    <a:pt x="4662335" y="42163"/>
                  </a:lnTo>
                  <a:lnTo>
                    <a:pt x="4662081" y="37591"/>
                  </a:lnTo>
                  <a:lnTo>
                    <a:pt x="4652302" y="23495"/>
                  </a:lnTo>
                  <a:lnTo>
                    <a:pt x="4649127" y="21716"/>
                  </a:lnTo>
                  <a:lnTo>
                    <a:pt x="4644682" y="20065"/>
                  </a:lnTo>
                  <a:lnTo>
                    <a:pt x="4639094" y="18541"/>
                  </a:lnTo>
                  <a:lnTo>
                    <a:pt x="4639094" y="3810"/>
                  </a:lnTo>
                  <a:close/>
                </a:path>
                <a:path w="6162675" h="312419">
                  <a:moveTo>
                    <a:pt x="4339755" y="3810"/>
                  </a:moveTo>
                  <a:lnTo>
                    <a:pt x="4602518" y="3810"/>
                  </a:lnTo>
                  <a:lnTo>
                    <a:pt x="4602518" y="82169"/>
                  </a:lnTo>
                  <a:lnTo>
                    <a:pt x="4571911" y="82169"/>
                  </a:lnTo>
                  <a:lnTo>
                    <a:pt x="4569117" y="72009"/>
                  </a:lnTo>
                  <a:lnTo>
                    <a:pt x="4566831" y="64643"/>
                  </a:lnTo>
                  <a:lnTo>
                    <a:pt x="4565180" y="59816"/>
                  </a:lnTo>
                  <a:lnTo>
                    <a:pt x="4563656" y="55118"/>
                  </a:lnTo>
                  <a:lnTo>
                    <a:pt x="4561751" y="51053"/>
                  </a:lnTo>
                  <a:lnTo>
                    <a:pt x="4559719" y="47751"/>
                  </a:lnTo>
                  <a:lnTo>
                    <a:pt x="4557814" y="44323"/>
                  </a:lnTo>
                  <a:lnTo>
                    <a:pt x="4555655" y="41528"/>
                  </a:lnTo>
                  <a:lnTo>
                    <a:pt x="4553369" y="39370"/>
                  </a:lnTo>
                  <a:lnTo>
                    <a:pt x="4551210" y="37084"/>
                  </a:lnTo>
                  <a:lnTo>
                    <a:pt x="4548797" y="35306"/>
                  </a:lnTo>
                  <a:lnTo>
                    <a:pt x="4546257" y="33909"/>
                  </a:lnTo>
                  <a:lnTo>
                    <a:pt x="4543717" y="32638"/>
                  </a:lnTo>
                  <a:lnTo>
                    <a:pt x="4540542" y="31623"/>
                  </a:lnTo>
                  <a:lnTo>
                    <a:pt x="4536732" y="30987"/>
                  </a:lnTo>
                  <a:lnTo>
                    <a:pt x="4532922" y="30225"/>
                  </a:lnTo>
                  <a:lnTo>
                    <a:pt x="4527969" y="29972"/>
                  </a:lnTo>
                  <a:lnTo>
                    <a:pt x="4521873" y="29972"/>
                  </a:lnTo>
                  <a:lnTo>
                    <a:pt x="4505871" y="29972"/>
                  </a:lnTo>
                  <a:lnTo>
                    <a:pt x="4505871" y="252475"/>
                  </a:lnTo>
                  <a:lnTo>
                    <a:pt x="4505871" y="260350"/>
                  </a:lnTo>
                  <a:lnTo>
                    <a:pt x="4506125" y="266446"/>
                  </a:lnTo>
                  <a:lnTo>
                    <a:pt x="4513364" y="286512"/>
                  </a:lnTo>
                  <a:lnTo>
                    <a:pt x="4515015" y="288163"/>
                  </a:lnTo>
                  <a:lnTo>
                    <a:pt x="4532922" y="293750"/>
                  </a:lnTo>
                  <a:lnTo>
                    <a:pt x="4532922" y="308610"/>
                  </a:lnTo>
                  <a:lnTo>
                    <a:pt x="4409605" y="308610"/>
                  </a:lnTo>
                  <a:lnTo>
                    <a:pt x="4409605" y="293750"/>
                  </a:lnTo>
                  <a:lnTo>
                    <a:pt x="4415828" y="292735"/>
                  </a:lnTo>
                  <a:lnTo>
                    <a:pt x="4420781" y="291338"/>
                  </a:lnTo>
                  <a:lnTo>
                    <a:pt x="4436656" y="259714"/>
                  </a:lnTo>
                  <a:lnTo>
                    <a:pt x="4436656" y="252475"/>
                  </a:lnTo>
                  <a:lnTo>
                    <a:pt x="4436656" y="29972"/>
                  </a:lnTo>
                  <a:lnTo>
                    <a:pt x="4418622" y="29972"/>
                  </a:lnTo>
                  <a:lnTo>
                    <a:pt x="4409605" y="29972"/>
                  </a:lnTo>
                  <a:lnTo>
                    <a:pt x="4402747" y="30987"/>
                  </a:lnTo>
                  <a:lnTo>
                    <a:pt x="4376585" y="60833"/>
                  </a:lnTo>
                  <a:lnTo>
                    <a:pt x="4370362" y="82169"/>
                  </a:lnTo>
                  <a:lnTo>
                    <a:pt x="4339755" y="82169"/>
                  </a:lnTo>
                  <a:lnTo>
                    <a:pt x="4339755" y="3810"/>
                  </a:lnTo>
                  <a:close/>
                </a:path>
                <a:path w="6162675" h="312419">
                  <a:moveTo>
                    <a:pt x="2942120" y="3810"/>
                  </a:moveTo>
                  <a:lnTo>
                    <a:pt x="3032544" y="3810"/>
                  </a:lnTo>
                  <a:lnTo>
                    <a:pt x="3111665" y="141097"/>
                  </a:lnTo>
                  <a:lnTo>
                    <a:pt x="3130842" y="176149"/>
                  </a:lnTo>
                  <a:lnTo>
                    <a:pt x="3151797" y="217932"/>
                  </a:lnTo>
                  <a:lnTo>
                    <a:pt x="3155353" y="217932"/>
                  </a:lnTo>
                  <a:lnTo>
                    <a:pt x="3154279" y="190642"/>
                  </a:lnTo>
                  <a:lnTo>
                    <a:pt x="3153527" y="162115"/>
                  </a:lnTo>
                  <a:lnTo>
                    <a:pt x="3153084" y="132349"/>
                  </a:lnTo>
                  <a:lnTo>
                    <a:pt x="3152940" y="101346"/>
                  </a:lnTo>
                  <a:lnTo>
                    <a:pt x="3152940" y="59816"/>
                  </a:lnTo>
                  <a:lnTo>
                    <a:pt x="3152940" y="50164"/>
                  </a:lnTo>
                  <a:lnTo>
                    <a:pt x="3148368" y="29083"/>
                  </a:lnTo>
                  <a:lnTo>
                    <a:pt x="3146844" y="26797"/>
                  </a:lnTo>
                  <a:lnTo>
                    <a:pt x="3144685" y="24891"/>
                  </a:lnTo>
                  <a:lnTo>
                    <a:pt x="3142145" y="23495"/>
                  </a:lnTo>
                  <a:lnTo>
                    <a:pt x="3139478" y="21971"/>
                  </a:lnTo>
                  <a:lnTo>
                    <a:pt x="3135160" y="20320"/>
                  </a:lnTo>
                  <a:lnTo>
                    <a:pt x="3129064" y="18541"/>
                  </a:lnTo>
                  <a:lnTo>
                    <a:pt x="3129064" y="3810"/>
                  </a:lnTo>
                  <a:lnTo>
                    <a:pt x="3213392" y="3810"/>
                  </a:lnTo>
                  <a:lnTo>
                    <a:pt x="3213392" y="18541"/>
                  </a:lnTo>
                  <a:lnTo>
                    <a:pt x="3207423" y="20447"/>
                  </a:lnTo>
                  <a:lnTo>
                    <a:pt x="3203232" y="22098"/>
                  </a:lnTo>
                  <a:lnTo>
                    <a:pt x="3200819" y="23495"/>
                  </a:lnTo>
                  <a:lnTo>
                    <a:pt x="3198406" y="24764"/>
                  </a:lnTo>
                  <a:lnTo>
                    <a:pt x="3196247" y="26543"/>
                  </a:lnTo>
                  <a:lnTo>
                    <a:pt x="3194596" y="28828"/>
                  </a:lnTo>
                  <a:lnTo>
                    <a:pt x="3192818" y="31114"/>
                  </a:lnTo>
                  <a:lnTo>
                    <a:pt x="3191548" y="34416"/>
                  </a:lnTo>
                  <a:lnTo>
                    <a:pt x="3190659" y="38988"/>
                  </a:lnTo>
                  <a:lnTo>
                    <a:pt x="3189770" y="43561"/>
                  </a:lnTo>
                  <a:lnTo>
                    <a:pt x="3189262" y="50419"/>
                  </a:lnTo>
                  <a:lnTo>
                    <a:pt x="3189262" y="59816"/>
                  </a:lnTo>
                  <a:lnTo>
                    <a:pt x="3189262" y="308610"/>
                  </a:lnTo>
                  <a:lnTo>
                    <a:pt x="3132620" y="308610"/>
                  </a:lnTo>
                  <a:lnTo>
                    <a:pt x="3032163" y="134874"/>
                  </a:lnTo>
                  <a:lnTo>
                    <a:pt x="3007695" y="90475"/>
                  </a:lnTo>
                  <a:lnTo>
                    <a:pt x="3002191" y="79501"/>
                  </a:lnTo>
                  <a:lnTo>
                    <a:pt x="3000286" y="79501"/>
                  </a:lnTo>
                  <a:lnTo>
                    <a:pt x="3001212" y="103838"/>
                  </a:lnTo>
                  <a:lnTo>
                    <a:pt x="3001889" y="128841"/>
                  </a:lnTo>
                  <a:lnTo>
                    <a:pt x="3002304" y="154511"/>
                  </a:lnTo>
                  <a:lnTo>
                    <a:pt x="3002445" y="180848"/>
                  </a:lnTo>
                  <a:lnTo>
                    <a:pt x="3002445" y="252730"/>
                  </a:lnTo>
                  <a:lnTo>
                    <a:pt x="3002445" y="263906"/>
                  </a:lnTo>
                  <a:lnTo>
                    <a:pt x="3010192" y="286765"/>
                  </a:lnTo>
                  <a:lnTo>
                    <a:pt x="3013113" y="289433"/>
                  </a:lnTo>
                  <a:lnTo>
                    <a:pt x="3018574" y="291719"/>
                  </a:lnTo>
                  <a:lnTo>
                    <a:pt x="3026575" y="293750"/>
                  </a:lnTo>
                  <a:lnTo>
                    <a:pt x="3026575" y="308610"/>
                  </a:lnTo>
                  <a:lnTo>
                    <a:pt x="2942120" y="308610"/>
                  </a:lnTo>
                  <a:lnTo>
                    <a:pt x="2942120" y="293750"/>
                  </a:lnTo>
                  <a:lnTo>
                    <a:pt x="2947708" y="292353"/>
                  </a:lnTo>
                  <a:lnTo>
                    <a:pt x="2952026" y="290702"/>
                  </a:lnTo>
                  <a:lnTo>
                    <a:pt x="2955201" y="288925"/>
                  </a:lnTo>
                  <a:lnTo>
                    <a:pt x="2958376" y="287147"/>
                  </a:lnTo>
                  <a:lnTo>
                    <a:pt x="2960789" y="284734"/>
                  </a:lnTo>
                  <a:lnTo>
                    <a:pt x="2962440" y="281686"/>
                  </a:lnTo>
                  <a:lnTo>
                    <a:pt x="2963964" y="278638"/>
                  </a:lnTo>
                  <a:lnTo>
                    <a:pt x="2964980" y="274700"/>
                  </a:lnTo>
                  <a:lnTo>
                    <a:pt x="2965361" y="270128"/>
                  </a:lnTo>
                  <a:lnTo>
                    <a:pt x="2965869" y="265557"/>
                  </a:lnTo>
                  <a:lnTo>
                    <a:pt x="2966123" y="259714"/>
                  </a:lnTo>
                  <a:lnTo>
                    <a:pt x="2966123" y="252730"/>
                  </a:lnTo>
                  <a:lnTo>
                    <a:pt x="2966123" y="59689"/>
                  </a:lnTo>
                  <a:lnTo>
                    <a:pt x="2966123" y="48513"/>
                  </a:lnTo>
                  <a:lnTo>
                    <a:pt x="2965615" y="40766"/>
                  </a:lnTo>
                  <a:lnTo>
                    <a:pt x="2964599" y="36575"/>
                  </a:lnTo>
                  <a:lnTo>
                    <a:pt x="2963710" y="32258"/>
                  </a:lnTo>
                  <a:lnTo>
                    <a:pt x="2961678" y="28701"/>
                  </a:lnTo>
                  <a:lnTo>
                    <a:pt x="2958630" y="25908"/>
                  </a:lnTo>
                  <a:lnTo>
                    <a:pt x="2955582" y="23113"/>
                  </a:lnTo>
                  <a:lnTo>
                    <a:pt x="2950121" y="20700"/>
                  </a:lnTo>
                  <a:lnTo>
                    <a:pt x="2942120" y="18541"/>
                  </a:lnTo>
                  <a:lnTo>
                    <a:pt x="2942120" y="3810"/>
                  </a:lnTo>
                  <a:close/>
                </a:path>
                <a:path w="6162675" h="312419">
                  <a:moveTo>
                    <a:pt x="2464346" y="3810"/>
                  </a:moveTo>
                  <a:lnTo>
                    <a:pt x="2581567" y="3810"/>
                  </a:lnTo>
                  <a:lnTo>
                    <a:pt x="2581567" y="18541"/>
                  </a:lnTo>
                  <a:lnTo>
                    <a:pt x="2575471" y="20193"/>
                  </a:lnTo>
                  <a:lnTo>
                    <a:pt x="2570899" y="21971"/>
                  </a:lnTo>
                  <a:lnTo>
                    <a:pt x="2558326" y="41148"/>
                  </a:lnTo>
                  <a:lnTo>
                    <a:pt x="2557691" y="45465"/>
                  </a:lnTo>
                  <a:lnTo>
                    <a:pt x="2557437" y="51688"/>
                  </a:lnTo>
                  <a:lnTo>
                    <a:pt x="2557437" y="60071"/>
                  </a:lnTo>
                  <a:lnTo>
                    <a:pt x="2557437" y="252475"/>
                  </a:lnTo>
                  <a:lnTo>
                    <a:pt x="2557437" y="257683"/>
                  </a:lnTo>
                  <a:lnTo>
                    <a:pt x="2557564" y="262509"/>
                  </a:lnTo>
                  <a:lnTo>
                    <a:pt x="2570518" y="290068"/>
                  </a:lnTo>
                  <a:lnTo>
                    <a:pt x="2573566" y="291591"/>
                  </a:lnTo>
                  <a:lnTo>
                    <a:pt x="2577249" y="292735"/>
                  </a:lnTo>
                  <a:lnTo>
                    <a:pt x="2581567" y="293750"/>
                  </a:lnTo>
                  <a:lnTo>
                    <a:pt x="2581567" y="308610"/>
                  </a:lnTo>
                  <a:lnTo>
                    <a:pt x="2464346" y="308610"/>
                  </a:lnTo>
                  <a:lnTo>
                    <a:pt x="2464346" y="293750"/>
                  </a:lnTo>
                  <a:lnTo>
                    <a:pt x="2469807" y="292353"/>
                  </a:lnTo>
                  <a:lnTo>
                    <a:pt x="2474125" y="290702"/>
                  </a:lnTo>
                  <a:lnTo>
                    <a:pt x="2477427" y="289051"/>
                  </a:lnTo>
                  <a:lnTo>
                    <a:pt x="2480602" y="287274"/>
                  </a:lnTo>
                  <a:lnTo>
                    <a:pt x="2483015" y="284861"/>
                  </a:lnTo>
                  <a:lnTo>
                    <a:pt x="2484539" y="281813"/>
                  </a:lnTo>
                  <a:lnTo>
                    <a:pt x="2486063" y="278764"/>
                  </a:lnTo>
                  <a:lnTo>
                    <a:pt x="2487079" y="274955"/>
                  </a:lnTo>
                  <a:lnTo>
                    <a:pt x="2487587" y="270256"/>
                  </a:lnTo>
                  <a:lnTo>
                    <a:pt x="2487968" y="265557"/>
                  </a:lnTo>
                  <a:lnTo>
                    <a:pt x="2488222" y="259714"/>
                  </a:lnTo>
                  <a:lnTo>
                    <a:pt x="2488222" y="252475"/>
                  </a:lnTo>
                  <a:lnTo>
                    <a:pt x="2488222" y="59816"/>
                  </a:lnTo>
                  <a:lnTo>
                    <a:pt x="2488222" y="52705"/>
                  </a:lnTo>
                  <a:lnTo>
                    <a:pt x="2487968" y="46862"/>
                  </a:lnTo>
                  <a:lnTo>
                    <a:pt x="2487587" y="42163"/>
                  </a:lnTo>
                  <a:lnTo>
                    <a:pt x="2487333" y="37591"/>
                  </a:lnTo>
                  <a:lnTo>
                    <a:pt x="2477554" y="23495"/>
                  </a:lnTo>
                  <a:lnTo>
                    <a:pt x="2474379" y="21716"/>
                  </a:lnTo>
                  <a:lnTo>
                    <a:pt x="2469934" y="20065"/>
                  </a:lnTo>
                  <a:lnTo>
                    <a:pt x="2464346" y="18541"/>
                  </a:lnTo>
                  <a:lnTo>
                    <a:pt x="2464346" y="3810"/>
                  </a:lnTo>
                  <a:close/>
                </a:path>
                <a:path w="6162675" h="312419">
                  <a:moveTo>
                    <a:pt x="2165007" y="3810"/>
                  </a:moveTo>
                  <a:lnTo>
                    <a:pt x="2427770" y="3810"/>
                  </a:lnTo>
                  <a:lnTo>
                    <a:pt x="2427770" y="82169"/>
                  </a:lnTo>
                  <a:lnTo>
                    <a:pt x="2397163" y="82169"/>
                  </a:lnTo>
                  <a:lnTo>
                    <a:pt x="2394369" y="72009"/>
                  </a:lnTo>
                  <a:lnTo>
                    <a:pt x="2392083" y="64643"/>
                  </a:lnTo>
                  <a:lnTo>
                    <a:pt x="2390432" y="59816"/>
                  </a:lnTo>
                  <a:lnTo>
                    <a:pt x="2388908" y="55118"/>
                  </a:lnTo>
                  <a:lnTo>
                    <a:pt x="2387003" y="51053"/>
                  </a:lnTo>
                  <a:lnTo>
                    <a:pt x="2384971" y="47751"/>
                  </a:lnTo>
                  <a:lnTo>
                    <a:pt x="2383066" y="44323"/>
                  </a:lnTo>
                  <a:lnTo>
                    <a:pt x="2380907" y="41528"/>
                  </a:lnTo>
                  <a:lnTo>
                    <a:pt x="2378621" y="39370"/>
                  </a:lnTo>
                  <a:lnTo>
                    <a:pt x="2376462" y="37084"/>
                  </a:lnTo>
                  <a:lnTo>
                    <a:pt x="2374049" y="35306"/>
                  </a:lnTo>
                  <a:lnTo>
                    <a:pt x="2371509" y="33909"/>
                  </a:lnTo>
                  <a:lnTo>
                    <a:pt x="2368969" y="32638"/>
                  </a:lnTo>
                  <a:lnTo>
                    <a:pt x="2365794" y="31623"/>
                  </a:lnTo>
                  <a:lnTo>
                    <a:pt x="2361984" y="30987"/>
                  </a:lnTo>
                  <a:lnTo>
                    <a:pt x="2358174" y="30225"/>
                  </a:lnTo>
                  <a:lnTo>
                    <a:pt x="2353221" y="29972"/>
                  </a:lnTo>
                  <a:lnTo>
                    <a:pt x="2347125" y="29972"/>
                  </a:lnTo>
                  <a:lnTo>
                    <a:pt x="2331123" y="29972"/>
                  </a:lnTo>
                  <a:lnTo>
                    <a:pt x="2331123" y="252475"/>
                  </a:lnTo>
                  <a:lnTo>
                    <a:pt x="2331123" y="260350"/>
                  </a:lnTo>
                  <a:lnTo>
                    <a:pt x="2331377" y="266446"/>
                  </a:lnTo>
                  <a:lnTo>
                    <a:pt x="2338616" y="286512"/>
                  </a:lnTo>
                  <a:lnTo>
                    <a:pt x="2340267" y="288163"/>
                  </a:lnTo>
                  <a:lnTo>
                    <a:pt x="2358174" y="293750"/>
                  </a:lnTo>
                  <a:lnTo>
                    <a:pt x="2358174" y="308610"/>
                  </a:lnTo>
                  <a:lnTo>
                    <a:pt x="2234857" y="308610"/>
                  </a:lnTo>
                  <a:lnTo>
                    <a:pt x="2234857" y="293750"/>
                  </a:lnTo>
                  <a:lnTo>
                    <a:pt x="2241080" y="292735"/>
                  </a:lnTo>
                  <a:lnTo>
                    <a:pt x="2246033" y="291338"/>
                  </a:lnTo>
                  <a:lnTo>
                    <a:pt x="2261908" y="259714"/>
                  </a:lnTo>
                  <a:lnTo>
                    <a:pt x="2261908" y="252475"/>
                  </a:lnTo>
                  <a:lnTo>
                    <a:pt x="2261908" y="29972"/>
                  </a:lnTo>
                  <a:lnTo>
                    <a:pt x="2243874" y="29972"/>
                  </a:lnTo>
                  <a:lnTo>
                    <a:pt x="2234857" y="29972"/>
                  </a:lnTo>
                  <a:lnTo>
                    <a:pt x="2227999" y="30987"/>
                  </a:lnTo>
                  <a:lnTo>
                    <a:pt x="2201837" y="60833"/>
                  </a:lnTo>
                  <a:lnTo>
                    <a:pt x="2199297" y="68325"/>
                  </a:lnTo>
                  <a:lnTo>
                    <a:pt x="2197265" y="75437"/>
                  </a:lnTo>
                  <a:lnTo>
                    <a:pt x="2195614" y="82169"/>
                  </a:lnTo>
                  <a:lnTo>
                    <a:pt x="2165007" y="82169"/>
                  </a:lnTo>
                  <a:lnTo>
                    <a:pt x="2165007" y="3810"/>
                  </a:lnTo>
                  <a:close/>
                </a:path>
                <a:path w="6162675" h="312419">
                  <a:moveTo>
                    <a:pt x="1860080" y="3810"/>
                  </a:moveTo>
                  <a:lnTo>
                    <a:pt x="1950504" y="3810"/>
                  </a:lnTo>
                  <a:lnTo>
                    <a:pt x="2029625" y="141097"/>
                  </a:lnTo>
                  <a:lnTo>
                    <a:pt x="2048802" y="176149"/>
                  </a:lnTo>
                  <a:lnTo>
                    <a:pt x="2069757" y="217932"/>
                  </a:lnTo>
                  <a:lnTo>
                    <a:pt x="2073313" y="217932"/>
                  </a:lnTo>
                  <a:lnTo>
                    <a:pt x="2072239" y="190642"/>
                  </a:lnTo>
                  <a:lnTo>
                    <a:pt x="2071487" y="162115"/>
                  </a:lnTo>
                  <a:lnTo>
                    <a:pt x="2071044" y="132349"/>
                  </a:lnTo>
                  <a:lnTo>
                    <a:pt x="2070900" y="101346"/>
                  </a:lnTo>
                  <a:lnTo>
                    <a:pt x="2070900" y="59816"/>
                  </a:lnTo>
                  <a:lnTo>
                    <a:pt x="2070900" y="50164"/>
                  </a:lnTo>
                  <a:lnTo>
                    <a:pt x="2066328" y="29083"/>
                  </a:lnTo>
                  <a:lnTo>
                    <a:pt x="2064804" y="26797"/>
                  </a:lnTo>
                  <a:lnTo>
                    <a:pt x="2062645" y="24891"/>
                  </a:lnTo>
                  <a:lnTo>
                    <a:pt x="2060105" y="23495"/>
                  </a:lnTo>
                  <a:lnTo>
                    <a:pt x="2057438" y="21971"/>
                  </a:lnTo>
                  <a:lnTo>
                    <a:pt x="2053120" y="20320"/>
                  </a:lnTo>
                  <a:lnTo>
                    <a:pt x="2047024" y="18541"/>
                  </a:lnTo>
                  <a:lnTo>
                    <a:pt x="2047024" y="3810"/>
                  </a:lnTo>
                  <a:lnTo>
                    <a:pt x="2131352" y="3810"/>
                  </a:lnTo>
                  <a:lnTo>
                    <a:pt x="2131352" y="18541"/>
                  </a:lnTo>
                  <a:lnTo>
                    <a:pt x="2125383" y="20447"/>
                  </a:lnTo>
                  <a:lnTo>
                    <a:pt x="2121192" y="22098"/>
                  </a:lnTo>
                  <a:lnTo>
                    <a:pt x="2118779" y="23495"/>
                  </a:lnTo>
                  <a:lnTo>
                    <a:pt x="2116366" y="24764"/>
                  </a:lnTo>
                  <a:lnTo>
                    <a:pt x="2114207" y="26543"/>
                  </a:lnTo>
                  <a:lnTo>
                    <a:pt x="2112556" y="28828"/>
                  </a:lnTo>
                  <a:lnTo>
                    <a:pt x="2110778" y="31114"/>
                  </a:lnTo>
                  <a:lnTo>
                    <a:pt x="2109508" y="34416"/>
                  </a:lnTo>
                  <a:lnTo>
                    <a:pt x="2108619" y="38988"/>
                  </a:lnTo>
                  <a:lnTo>
                    <a:pt x="2107730" y="43561"/>
                  </a:lnTo>
                  <a:lnTo>
                    <a:pt x="2107222" y="50419"/>
                  </a:lnTo>
                  <a:lnTo>
                    <a:pt x="2107222" y="59816"/>
                  </a:lnTo>
                  <a:lnTo>
                    <a:pt x="2107222" y="308610"/>
                  </a:lnTo>
                  <a:lnTo>
                    <a:pt x="2050580" y="308610"/>
                  </a:lnTo>
                  <a:lnTo>
                    <a:pt x="1950123" y="134874"/>
                  </a:lnTo>
                  <a:lnTo>
                    <a:pt x="1925655" y="90475"/>
                  </a:lnTo>
                  <a:lnTo>
                    <a:pt x="1920151" y="79501"/>
                  </a:lnTo>
                  <a:lnTo>
                    <a:pt x="1918246" y="79501"/>
                  </a:lnTo>
                  <a:lnTo>
                    <a:pt x="1919172" y="103838"/>
                  </a:lnTo>
                  <a:lnTo>
                    <a:pt x="1919849" y="128841"/>
                  </a:lnTo>
                  <a:lnTo>
                    <a:pt x="1920264" y="154511"/>
                  </a:lnTo>
                  <a:lnTo>
                    <a:pt x="1920405" y="180848"/>
                  </a:lnTo>
                  <a:lnTo>
                    <a:pt x="1920405" y="252730"/>
                  </a:lnTo>
                  <a:lnTo>
                    <a:pt x="1920405" y="263906"/>
                  </a:lnTo>
                  <a:lnTo>
                    <a:pt x="1928152" y="286765"/>
                  </a:lnTo>
                  <a:lnTo>
                    <a:pt x="1931073" y="289433"/>
                  </a:lnTo>
                  <a:lnTo>
                    <a:pt x="1936534" y="291719"/>
                  </a:lnTo>
                  <a:lnTo>
                    <a:pt x="1944535" y="293750"/>
                  </a:lnTo>
                  <a:lnTo>
                    <a:pt x="1944535" y="308610"/>
                  </a:lnTo>
                  <a:lnTo>
                    <a:pt x="1860080" y="308610"/>
                  </a:lnTo>
                  <a:lnTo>
                    <a:pt x="1860080" y="293750"/>
                  </a:lnTo>
                  <a:lnTo>
                    <a:pt x="1865668" y="292353"/>
                  </a:lnTo>
                  <a:lnTo>
                    <a:pt x="1869986" y="290702"/>
                  </a:lnTo>
                  <a:lnTo>
                    <a:pt x="1873161" y="288925"/>
                  </a:lnTo>
                  <a:lnTo>
                    <a:pt x="1876336" y="287147"/>
                  </a:lnTo>
                  <a:lnTo>
                    <a:pt x="1878749" y="284734"/>
                  </a:lnTo>
                  <a:lnTo>
                    <a:pt x="1880400" y="281686"/>
                  </a:lnTo>
                  <a:lnTo>
                    <a:pt x="1881924" y="278638"/>
                  </a:lnTo>
                  <a:lnTo>
                    <a:pt x="1882940" y="274700"/>
                  </a:lnTo>
                  <a:lnTo>
                    <a:pt x="1883321" y="270128"/>
                  </a:lnTo>
                  <a:lnTo>
                    <a:pt x="1883829" y="265557"/>
                  </a:lnTo>
                  <a:lnTo>
                    <a:pt x="1884083" y="259714"/>
                  </a:lnTo>
                  <a:lnTo>
                    <a:pt x="1884083" y="252730"/>
                  </a:lnTo>
                  <a:lnTo>
                    <a:pt x="1884083" y="59689"/>
                  </a:lnTo>
                  <a:lnTo>
                    <a:pt x="1884083" y="48513"/>
                  </a:lnTo>
                  <a:lnTo>
                    <a:pt x="1883575" y="40766"/>
                  </a:lnTo>
                  <a:lnTo>
                    <a:pt x="1882559" y="36575"/>
                  </a:lnTo>
                  <a:lnTo>
                    <a:pt x="1881670" y="32258"/>
                  </a:lnTo>
                  <a:lnTo>
                    <a:pt x="1879638" y="28701"/>
                  </a:lnTo>
                  <a:lnTo>
                    <a:pt x="1876590" y="25908"/>
                  </a:lnTo>
                  <a:lnTo>
                    <a:pt x="1873542" y="23113"/>
                  </a:lnTo>
                  <a:lnTo>
                    <a:pt x="1868081" y="20700"/>
                  </a:lnTo>
                  <a:lnTo>
                    <a:pt x="1860080" y="18541"/>
                  </a:lnTo>
                  <a:lnTo>
                    <a:pt x="1860080" y="3810"/>
                  </a:lnTo>
                  <a:close/>
                </a:path>
                <a:path w="6162675" h="312419">
                  <a:moveTo>
                    <a:pt x="1597190" y="3810"/>
                  </a:moveTo>
                  <a:lnTo>
                    <a:pt x="1818551" y="3810"/>
                  </a:lnTo>
                  <a:lnTo>
                    <a:pt x="1818551" y="74802"/>
                  </a:lnTo>
                  <a:lnTo>
                    <a:pt x="1788071" y="74802"/>
                  </a:lnTo>
                  <a:lnTo>
                    <a:pt x="1784499" y="65067"/>
                  </a:lnTo>
                  <a:lnTo>
                    <a:pt x="1781213" y="57023"/>
                  </a:lnTo>
                  <a:lnTo>
                    <a:pt x="1750352" y="29972"/>
                  </a:lnTo>
                  <a:lnTo>
                    <a:pt x="1738922" y="29972"/>
                  </a:lnTo>
                  <a:lnTo>
                    <a:pt x="1690281" y="29972"/>
                  </a:lnTo>
                  <a:lnTo>
                    <a:pt x="1690281" y="137160"/>
                  </a:lnTo>
                  <a:lnTo>
                    <a:pt x="1719745" y="137160"/>
                  </a:lnTo>
                  <a:lnTo>
                    <a:pt x="1726222" y="137160"/>
                  </a:lnTo>
                  <a:lnTo>
                    <a:pt x="1751368" y="104901"/>
                  </a:lnTo>
                  <a:lnTo>
                    <a:pt x="1776641" y="104901"/>
                  </a:lnTo>
                  <a:lnTo>
                    <a:pt x="1776641" y="195580"/>
                  </a:lnTo>
                  <a:lnTo>
                    <a:pt x="1751368" y="195580"/>
                  </a:lnTo>
                  <a:lnTo>
                    <a:pt x="1749336" y="186944"/>
                  </a:lnTo>
                  <a:lnTo>
                    <a:pt x="1747050" y="180339"/>
                  </a:lnTo>
                  <a:lnTo>
                    <a:pt x="1726730" y="163195"/>
                  </a:lnTo>
                  <a:lnTo>
                    <a:pt x="1719745" y="163195"/>
                  </a:lnTo>
                  <a:lnTo>
                    <a:pt x="1690281" y="163195"/>
                  </a:lnTo>
                  <a:lnTo>
                    <a:pt x="1690281" y="282448"/>
                  </a:lnTo>
                  <a:lnTo>
                    <a:pt x="1738668" y="282448"/>
                  </a:lnTo>
                  <a:lnTo>
                    <a:pt x="1743875" y="282448"/>
                  </a:lnTo>
                  <a:lnTo>
                    <a:pt x="1761401" y="278002"/>
                  </a:lnTo>
                  <a:lnTo>
                    <a:pt x="1764322" y="276351"/>
                  </a:lnTo>
                  <a:lnTo>
                    <a:pt x="1776514" y="262127"/>
                  </a:lnTo>
                  <a:lnTo>
                    <a:pt x="1778546" y="258825"/>
                  </a:lnTo>
                  <a:lnTo>
                    <a:pt x="1780705" y="254508"/>
                  </a:lnTo>
                  <a:lnTo>
                    <a:pt x="1782864" y="249174"/>
                  </a:lnTo>
                  <a:lnTo>
                    <a:pt x="1785150" y="243839"/>
                  </a:lnTo>
                  <a:lnTo>
                    <a:pt x="1787563" y="236474"/>
                  </a:lnTo>
                  <a:lnTo>
                    <a:pt x="1790230" y="227075"/>
                  </a:lnTo>
                  <a:lnTo>
                    <a:pt x="1820837" y="227075"/>
                  </a:lnTo>
                  <a:lnTo>
                    <a:pt x="1816646" y="308610"/>
                  </a:lnTo>
                  <a:lnTo>
                    <a:pt x="1597190" y="308610"/>
                  </a:lnTo>
                  <a:lnTo>
                    <a:pt x="1597190" y="293750"/>
                  </a:lnTo>
                  <a:lnTo>
                    <a:pt x="1602651" y="292353"/>
                  </a:lnTo>
                  <a:lnTo>
                    <a:pt x="1606969" y="290702"/>
                  </a:lnTo>
                  <a:lnTo>
                    <a:pt x="1610271" y="289051"/>
                  </a:lnTo>
                  <a:lnTo>
                    <a:pt x="1613446" y="287274"/>
                  </a:lnTo>
                  <a:lnTo>
                    <a:pt x="1615859" y="284861"/>
                  </a:lnTo>
                  <a:lnTo>
                    <a:pt x="1617383" y="281813"/>
                  </a:lnTo>
                  <a:lnTo>
                    <a:pt x="1618907" y="278764"/>
                  </a:lnTo>
                  <a:lnTo>
                    <a:pt x="1619923" y="274955"/>
                  </a:lnTo>
                  <a:lnTo>
                    <a:pt x="1620431" y="270256"/>
                  </a:lnTo>
                  <a:lnTo>
                    <a:pt x="1620812" y="265557"/>
                  </a:lnTo>
                  <a:lnTo>
                    <a:pt x="1621066" y="259714"/>
                  </a:lnTo>
                  <a:lnTo>
                    <a:pt x="1621066" y="252475"/>
                  </a:lnTo>
                  <a:lnTo>
                    <a:pt x="1621066" y="60071"/>
                  </a:lnTo>
                  <a:lnTo>
                    <a:pt x="1621066" y="53086"/>
                  </a:lnTo>
                  <a:lnTo>
                    <a:pt x="1620812" y="47244"/>
                  </a:lnTo>
                  <a:lnTo>
                    <a:pt x="1620431" y="42418"/>
                  </a:lnTo>
                  <a:lnTo>
                    <a:pt x="1620177" y="37719"/>
                  </a:lnTo>
                  <a:lnTo>
                    <a:pt x="1610398" y="23622"/>
                  </a:lnTo>
                  <a:lnTo>
                    <a:pt x="1607223" y="21716"/>
                  </a:lnTo>
                  <a:lnTo>
                    <a:pt x="1602778" y="20065"/>
                  </a:lnTo>
                  <a:lnTo>
                    <a:pt x="1597190" y="18541"/>
                  </a:lnTo>
                  <a:lnTo>
                    <a:pt x="1597190" y="3810"/>
                  </a:lnTo>
                  <a:close/>
                </a:path>
                <a:path w="6162675" h="312419">
                  <a:moveTo>
                    <a:pt x="1290866" y="3810"/>
                  </a:moveTo>
                  <a:lnTo>
                    <a:pt x="1414310" y="3810"/>
                  </a:lnTo>
                  <a:lnTo>
                    <a:pt x="1414310" y="18541"/>
                  </a:lnTo>
                  <a:lnTo>
                    <a:pt x="1406563" y="19431"/>
                  </a:lnTo>
                  <a:lnTo>
                    <a:pt x="1400848" y="21589"/>
                  </a:lnTo>
                  <a:lnTo>
                    <a:pt x="1397165" y="25019"/>
                  </a:lnTo>
                  <a:lnTo>
                    <a:pt x="1393355" y="28448"/>
                  </a:lnTo>
                  <a:lnTo>
                    <a:pt x="1391577" y="33274"/>
                  </a:lnTo>
                  <a:lnTo>
                    <a:pt x="1391577" y="39497"/>
                  </a:lnTo>
                  <a:lnTo>
                    <a:pt x="1391577" y="44450"/>
                  </a:lnTo>
                  <a:lnTo>
                    <a:pt x="1391958" y="49275"/>
                  </a:lnTo>
                  <a:lnTo>
                    <a:pt x="1392847" y="53975"/>
                  </a:lnTo>
                  <a:lnTo>
                    <a:pt x="1393736" y="58674"/>
                  </a:lnTo>
                  <a:lnTo>
                    <a:pt x="1395641" y="66166"/>
                  </a:lnTo>
                  <a:lnTo>
                    <a:pt x="1398435" y="76326"/>
                  </a:lnTo>
                  <a:lnTo>
                    <a:pt x="1442631" y="236600"/>
                  </a:lnTo>
                  <a:lnTo>
                    <a:pt x="1497749" y="77088"/>
                  </a:lnTo>
                  <a:lnTo>
                    <a:pt x="1500035" y="70738"/>
                  </a:lnTo>
                  <a:lnTo>
                    <a:pt x="1501813" y="64897"/>
                  </a:lnTo>
                  <a:lnTo>
                    <a:pt x="1503083" y="59436"/>
                  </a:lnTo>
                  <a:lnTo>
                    <a:pt x="1504353" y="53848"/>
                  </a:lnTo>
                  <a:lnTo>
                    <a:pt x="1504988" y="48133"/>
                  </a:lnTo>
                  <a:lnTo>
                    <a:pt x="1504988" y="42037"/>
                  </a:lnTo>
                  <a:lnTo>
                    <a:pt x="1504988" y="34671"/>
                  </a:lnTo>
                  <a:lnTo>
                    <a:pt x="1503083" y="29083"/>
                  </a:lnTo>
                  <a:lnTo>
                    <a:pt x="1499273" y="25273"/>
                  </a:lnTo>
                  <a:lnTo>
                    <a:pt x="1495463" y="21336"/>
                  </a:lnTo>
                  <a:lnTo>
                    <a:pt x="1489621" y="19176"/>
                  </a:lnTo>
                  <a:lnTo>
                    <a:pt x="1481747" y="18541"/>
                  </a:lnTo>
                  <a:lnTo>
                    <a:pt x="1481747" y="3810"/>
                  </a:lnTo>
                  <a:lnTo>
                    <a:pt x="1577886" y="3810"/>
                  </a:lnTo>
                  <a:lnTo>
                    <a:pt x="1577886" y="18541"/>
                  </a:lnTo>
                  <a:lnTo>
                    <a:pt x="1572298" y="19431"/>
                  </a:lnTo>
                  <a:lnTo>
                    <a:pt x="1567472" y="21209"/>
                  </a:lnTo>
                  <a:lnTo>
                    <a:pt x="1544705" y="52887"/>
                  </a:lnTo>
                  <a:lnTo>
                    <a:pt x="1447965" y="310134"/>
                  </a:lnTo>
                  <a:lnTo>
                    <a:pt x="1396403" y="310134"/>
                  </a:lnTo>
                  <a:lnTo>
                    <a:pt x="1322743" y="60071"/>
                  </a:lnTo>
                  <a:lnTo>
                    <a:pt x="1319441" y="48895"/>
                  </a:lnTo>
                  <a:lnTo>
                    <a:pt x="1316774" y="41021"/>
                  </a:lnTo>
                  <a:lnTo>
                    <a:pt x="1314488" y="36322"/>
                  </a:lnTo>
                  <a:lnTo>
                    <a:pt x="1312329" y="31623"/>
                  </a:lnTo>
                  <a:lnTo>
                    <a:pt x="1290866" y="18541"/>
                  </a:lnTo>
                  <a:lnTo>
                    <a:pt x="1290866" y="3810"/>
                  </a:lnTo>
                  <a:close/>
                </a:path>
                <a:path w="6162675" h="312419">
                  <a:moveTo>
                    <a:pt x="1027214" y="3810"/>
                  </a:moveTo>
                  <a:lnTo>
                    <a:pt x="1157389" y="3810"/>
                  </a:lnTo>
                  <a:lnTo>
                    <a:pt x="1170035" y="4046"/>
                  </a:lnTo>
                  <a:lnTo>
                    <a:pt x="1211026" y="9562"/>
                  </a:lnTo>
                  <a:lnTo>
                    <a:pt x="1248575" y="28194"/>
                  </a:lnTo>
                  <a:lnTo>
                    <a:pt x="1268281" y="63190"/>
                  </a:lnTo>
                  <a:lnTo>
                    <a:pt x="1270800" y="85978"/>
                  </a:lnTo>
                  <a:lnTo>
                    <a:pt x="1270304" y="96529"/>
                  </a:lnTo>
                  <a:lnTo>
                    <a:pt x="1253972" y="137795"/>
                  </a:lnTo>
                  <a:lnTo>
                    <a:pt x="1217704" y="164391"/>
                  </a:lnTo>
                  <a:lnTo>
                    <a:pt x="1207300" y="169037"/>
                  </a:lnTo>
                  <a:lnTo>
                    <a:pt x="1207300" y="171196"/>
                  </a:lnTo>
                  <a:lnTo>
                    <a:pt x="1239964" y="196703"/>
                  </a:lnTo>
                  <a:lnTo>
                    <a:pt x="1268260" y="250951"/>
                  </a:lnTo>
                  <a:lnTo>
                    <a:pt x="1272927" y="260500"/>
                  </a:lnTo>
                  <a:lnTo>
                    <a:pt x="1300391" y="292353"/>
                  </a:lnTo>
                  <a:lnTo>
                    <a:pt x="1308900" y="293750"/>
                  </a:lnTo>
                  <a:lnTo>
                    <a:pt x="1308900" y="308610"/>
                  </a:lnTo>
                  <a:lnTo>
                    <a:pt x="1222921" y="308610"/>
                  </a:lnTo>
                  <a:lnTo>
                    <a:pt x="1216249" y="298563"/>
                  </a:lnTo>
                  <a:lnTo>
                    <a:pt x="1209173" y="286337"/>
                  </a:lnTo>
                  <a:lnTo>
                    <a:pt x="1201668" y="271944"/>
                  </a:lnTo>
                  <a:lnTo>
                    <a:pt x="1193711" y="255397"/>
                  </a:lnTo>
                  <a:lnTo>
                    <a:pt x="1176312" y="217297"/>
                  </a:lnTo>
                  <a:lnTo>
                    <a:pt x="1172547" y="209365"/>
                  </a:lnTo>
                  <a:lnTo>
                    <a:pt x="1151420" y="183261"/>
                  </a:lnTo>
                  <a:lnTo>
                    <a:pt x="1147483" y="181483"/>
                  </a:lnTo>
                  <a:lnTo>
                    <a:pt x="1141387" y="180594"/>
                  </a:lnTo>
                  <a:lnTo>
                    <a:pt x="1133259" y="180594"/>
                  </a:lnTo>
                  <a:lnTo>
                    <a:pt x="1120305" y="180594"/>
                  </a:lnTo>
                  <a:lnTo>
                    <a:pt x="1120305" y="252475"/>
                  </a:lnTo>
                  <a:lnTo>
                    <a:pt x="1120305" y="263651"/>
                  </a:lnTo>
                  <a:lnTo>
                    <a:pt x="1120813" y="271525"/>
                  </a:lnTo>
                  <a:lnTo>
                    <a:pt x="1121829" y="275971"/>
                  </a:lnTo>
                  <a:lnTo>
                    <a:pt x="1122845" y="280415"/>
                  </a:lnTo>
                  <a:lnTo>
                    <a:pt x="1124877" y="283972"/>
                  </a:lnTo>
                  <a:lnTo>
                    <a:pt x="1127925" y="286638"/>
                  </a:lnTo>
                  <a:lnTo>
                    <a:pt x="1130846" y="289306"/>
                  </a:lnTo>
                  <a:lnTo>
                    <a:pt x="1136307" y="291719"/>
                  </a:lnTo>
                  <a:lnTo>
                    <a:pt x="1144435" y="293750"/>
                  </a:lnTo>
                  <a:lnTo>
                    <a:pt x="1144435" y="308610"/>
                  </a:lnTo>
                  <a:lnTo>
                    <a:pt x="1027214" y="308610"/>
                  </a:lnTo>
                  <a:lnTo>
                    <a:pt x="1027214" y="293750"/>
                  </a:lnTo>
                  <a:lnTo>
                    <a:pt x="1032675" y="292353"/>
                  </a:lnTo>
                  <a:lnTo>
                    <a:pt x="1036993" y="290702"/>
                  </a:lnTo>
                  <a:lnTo>
                    <a:pt x="1040295" y="289051"/>
                  </a:lnTo>
                  <a:lnTo>
                    <a:pt x="1043470" y="287274"/>
                  </a:lnTo>
                  <a:lnTo>
                    <a:pt x="1045883" y="284861"/>
                  </a:lnTo>
                  <a:lnTo>
                    <a:pt x="1047407" y="281813"/>
                  </a:lnTo>
                  <a:lnTo>
                    <a:pt x="1048931" y="278764"/>
                  </a:lnTo>
                  <a:lnTo>
                    <a:pt x="1049947" y="274955"/>
                  </a:lnTo>
                  <a:lnTo>
                    <a:pt x="1050455" y="270256"/>
                  </a:lnTo>
                  <a:lnTo>
                    <a:pt x="1050836" y="265557"/>
                  </a:lnTo>
                  <a:lnTo>
                    <a:pt x="1051090" y="259714"/>
                  </a:lnTo>
                  <a:lnTo>
                    <a:pt x="1051090" y="252475"/>
                  </a:lnTo>
                  <a:lnTo>
                    <a:pt x="1051090" y="60071"/>
                  </a:lnTo>
                  <a:lnTo>
                    <a:pt x="1051090" y="53086"/>
                  </a:lnTo>
                  <a:lnTo>
                    <a:pt x="1050836" y="47244"/>
                  </a:lnTo>
                  <a:lnTo>
                    <a:pt x="1050455" y="42418"/>
                  </a:lnTo>
                  <a:lnTo>
                    <a:pt x="1050201" y="37719"/>
                  </a:lnTo>
                  <a:lnTo>
                    <a:pt x="1040422" y="23622"/>
                  </a:lnTo>
                  <a:lnTo>
                    <a:pt x="1037247" y="21716"/>
                  </a:lnTo>
                  <a:lnTo>
                    <a:pt x="1032802" y="20065"/>
                  </a:lnTo>
                  <a:lnTo>
                    <a:pt x="1027214" y="18541"/>
                  </a:lnTo>
                  <a:lnTo>
                    <a:pt x="1027214" y="3810"/>
                  </a:lnTo>
                  <a:close/>
                </a:path>
                <a:path w="6162675" h="312419">
                  <a:moveTo>
                    <a:pt x="763562" y="3810"/>
                  </a:moveTo>
                  <a:lnTo>
                    <a:pt x="984923" y="3810"/>
                  </a:lnTo>
                  <a:lnTo>
                    <a:pt x="984923" y="74802"/>
                  </a:lnTo>
                  <a:lnTo>
                    <a:pt x="954443" y="74802"/>
                  </a:lnTo>
                  <a:lnTo>
                    <a:pt x="950871" y="65067"/>
                  </a:lnTo>
                  <a:lnTo>
                    <a:pt x="947585" y="57023"/>
                  </a:lnTo>
                  <a:lnTo>
                    <a:pt x="916724" y="29972"/>
                  </a:lnTo>
                  <a:lnTo>
                    <a:pt x="905294" y="29972"/>
                  </a:lnTo>
                  <a:lnTo>
                    <a:pt x="856653" y="29972"/>
                  </a:lnTo>
                  <a:lnTo>
                    <a:pt x="856653" y="137160"/>
                  </a:lnTo>
                  <a:lnTo>
                    <a:pt x="886117" y="137160"/>
                  </a:lnTo>
                  <a:lnTo>
                    <a:pt x="892594" y="137160"/>
                  </a:lnTo>
                  <a:lnTo>
                    <a:pt x="917740" y="104901"/>
                  </a:lnTo>
                  <a:lnTo>
                    <a:pt x="943013" y="104901"/>
                  </a:lnTo>
                  <a:lnTo>
                    <a:pt x="943013" y="195580"/>
                  </a:lnTo>
                  <a:lnTo>
                    <a:pt x="917740" y="195580"/>
                  </a:lnTo>
                  <a:lnTo>
                    <a:pt x="915708" y="186944"/>
                  </a:lnTo>
                  <a:lnTo>
                    <a:pt x="913422" y="180339"/>
                  </a:lnTo>
                  <a:lnTo>
                    <a:pt x="893102" y="163195"/>
                  </a:lnTo>
                  <a:lnTo>
                    <a:pt x="886117" y="163195"/>
                  </a:lnTo>
                  <a:lnTo>
                    <a:pt x="856653" y="163195"/>
                  </a:lnTo>
                  <a:lnTo>
                    <a:pt x="856653" y="282448"/>
                  </a:lnTo>
                  <a:lnTo>
                    <a:pt x="905040" y="282448"/>
                  </a:lnTo>
                  <a:lnTo>
                    <a:pt x="910247" y="282448"/>
                  </a:lnTo>
                  <a:lnTo>
                    <a:pt x="927773" y="278002"/>
                  </a:lnTo>
                  <a:lnTo>
                    <a:pt x="930694" y="276351"/>
                  </a:lnTo>
                  <a:lnTo>
                    <a:pt x="942886" y="262127"/>
                  </a:lnTo>
                  <a:lnTo>
                    <a:pt x="944918" y="258825"/>
                  </a:lnTo>
                  <a:lnTo>
                    <a:pt x="947077" y="254508"/>
                  </a:lnTo>
                  <a:lnTo>
                    <a:pt x="949236" y="249174"/>
                  </a:lnTo>
                  <a:lnTo>
                    <a:pt x="951522" y="243839"/>
                  </a:lnTo>
                  <a:lnTo>
                    <a:pt x="953935" y="236474"/>
                  </a:lnTo>
                  <a:lnTo>
                    <a:pt x="956602" y="227075"/>
                  </a:lnTo>
                  <a:lnTo>
                    <a:pt x="987209" y="227075"/>
                  </a:lnTo>
                  <a:lnTo>
                    <a:pt x="983018" y="308610"/>
                  </a:lnTo>
                  <a:lnTo>
                    <a:pt x="763562" y="308610"/>
                  </a:lnTo>
                  <a:lnTo>
                    <a:pt x="763562" y="293750"/>
                  </a:lnTo>
                  <a:lnTo>
                    <a:pt x="769023" y="292353"/>
                  </a:lnTo>
                  <a:lnTo>
                    <a:pt x="773341" y="290702"/>
                  </a:lnTo>
                  <a:lnTo>
                    <a:pt x="776643" y="289051"/>
                  </a:lnTo>
                  <a:lnTo>
                    <a:pt x="779818" y="287274"/>
                  </a:lnTo>
                  <a:lnTo>
                    <a:pt x="782231" y="284861"/>
                  </a:lnTo>
                  <a:lnTo>
                    <a:pt x="783755" y="281813"/>
                  </a:lnTo>
                  <a:lnTo>
                    <a:pt x="785279" y="278764"/>
                  </a:lnTo>
                  <a:lnTo>
                    <a:pt x="786295" y="274955"/>
                  </a:lnTo>
                  <a:lnTo>
                    <a:pt x="786803" y="270256"/>
                  </a:lnTo>
                  <a:lnTo>
                    <a:pt x="787184" y="265557"/>
                  </a:lnTo>
                  <a:lnTo>
                    <a:pt x="787438" y="259714"/>
                  </a:lnTo>
                  <a:lnTo>
                    <a:pt x="787438" y="252475"/>
                  </a:lnTo>
                  <a:lnTo>
                    <a:pt x="787438" y="60071"/>
                  </a:lnTo>
                  <a:lnTo>
                    <a:pt x="787438" y="53086"/>
                  </a:lnTo>
                  <a:lnTo>
                    <a:pt x="787184" y="47244"/>
                  </a:lnTo>
                  <a:lnTo>
                    <a:pt x="786803" y="42418"/>
                  </a:lnTo>
                  <a:lnTo>
                    <a:pt x="786549" y="37719"/>
                  </a:lnTo>
                  <a:lnTo>
                    <a:pt x="776770" y="23622"/>
                  </a:lnTo>
                  <a:lnTo>
                    <a:pt x="773595" y="21716"/>
                  </a:lnTo>
                  <a:lnTo>
                    <a:pt x="769150" y="20065"/>
                  </a:lnTo>
                  <a:lnTo>
                    <a:pt x="763562" y="18541"/>
                  </a:lnTo>
                  <a:lnTo>
                    <a:pt x="763562" y="3810"/>
                  </a:lnTo>
                  <a:close/>
                </a:path>
                <a:path w="6162675" h="312419">
                  <a:moveTo>
                    <a:pt x="464223" y="3810"/>
                  </a:moveTo>
                  <a:lnTo>
                    <a:pt x="726986" y="3810"/>
                  </a:lnTo>
                  <a:lnTo>
                    <a:pt x="726986" y="82169"/>
                  </a:lnTo>
                  <a:lnTo>
                    <a:pt x="696379" y="82169"/>
                  </a:lnTo>
                  <a:lnTo>
                    <a:pt x="693585" y="72009"/>
                  </a:lnTo>
                  <a:lnTo>
                    <a:pt x="691299" y="64643"/>
                  </a:lnTo>
                  <a:lnTo>
                    <a:pt x="689648" y="59816"/>
                  </a:lnTo>
                  <a:lnTo>
                    <a:pt x="688124" y="55118"/>
                  </a:lnTo>
                  <a:lnTo>
                    <a:pt x="686219" y="51053"/>
                  </a:lnTo>
                  <a:lnTo>
                    <a:pt x="684187" y="47751"/>
                  </a:lnTo>
                  <a:lnTo>
                    <a:pt x="682282" y="44323"/>
                  </a:lnTo>
                  <a:lnTo>
                    <a:pt x="680123" y="41528"/>
                  </a:lnTo>
                  <a:lnTo>
                    <a:pt x="677837" y="39370"/>
                  </a:lnTo>
                  <a:lnTo>
                    <a:pt x="675678" y="37084"/>
                  </a:lnTo>
                  <a:lnTo>
                    <a:pt x="673265" y="35306"/>
                  </a:lnTo>
                  <a:lnTo>
                    <a:pt x="670725" y="33909"/>
                  </a:lnTo>
                  <a:lnTo>
                    <a:pt x="668185" y="32638"/>
                  </a:lnTo>
                  <a:lnTo>
                    <a:pt x="665010" y="31623"/>
                  </a:lnTo>
                  <a:lnTo>
                    <a:pt x="661200" y="30987"/>
                  </a:lnTo>
                  <a:lnTo>
                    <a:pt x="657390" y="30225"/>
                  </a:lnTo>
                  <a:lnTo>
                    <a:pt x="652437" y="29972"/>
                  </a:lnTo>
                  <a:lnTo>
                    <a:pt x="646341" y="29972"/>
                  </a:lnTo>
                  <a:lnTo>
                    <a:pt x="630339" y="29972"/>
                  </a:lnTo>
                  <a:lnTo>
                    <a:pt x="630339" y="252475"/>
                  </a:lnTo>
                  <a:lnTo>
                    <a:pt x="630339" y="260350"/>
                  </a:lnTo>
                  <a:lnTo>
                    <a:pt x="630593" y="266446"/>
                  </a:lnTo>
                  <a:lnTo>
                    <a:pt x="637832" y="286512"/>
                  </a:lnTo>
                  <a:lnTo>
                    <a:pt x="639483" y="288163"/>
                  </a:lnTo>
                  <a:lnTo>
                    <a:pt x="657390" y="293750"/>
                  </a:lnTo>
                  <a:lnTo>
                    <a:pt x="657390" y="308610"/>
                  </a:lnTo>
                  <a:lnTo>
                    <a:pt x="534073" y="308610"/>
                  </a:lnTo>
                  <a:lnTo>
                    <a:pt x="534073" y="293750"/>
                  </a:lnTo>
                  <a:lnTo>
                    <a:pt x="540296" y="292735"/>
                  </a:lnTo>
                  <a:lnTo>
                    <a:pt x="545249" y="291338"/>
                  </a:lnTo>
                  <a:lnTo>
                    <a:pt x="561124" y="259714"/>
                  </a:lnTo>
                  <a:lnTo>
                    <a:pt x="561124" y="252475"/>
                  </a:lnTo>
                  <a:lnTo>
                    <a:pt x="561124" y="29972"/>
                  </a:lnTo>
                  <a:lnTo>
                    <a:pt x="543090" y="29972"/>
                  </a:lnTo>
                  <a:lnTo>
                    <a:pt x="534073" y="29972"/>
                  </a:lnTo>
                  <a:lnTo>
                    <a:pt x="527215" y="30987"/>
                  </a:lnTo>
                  <a:lnTo>
                    <a:pt x="501053" y="60833"/>
                  </a:lnTo>
                  <a:lnTo>
                    <a:pt x="498513" y="68325"/>
                  </a:lnTo>
                  <a:lnTo>
                    <a:pt x="496481" y="75437"/>
                  </a:lnTo>
                  <a:lnTo>
                    <a:pt x="494830" y="82169"/>
                  </a:lnTo>
                  <a:lnTo>
                    <a:pt x="464223" y="82169"/>
                  </a:lnTo>
                  <a:lnTo>
                    <a:pt x="464223" y="3810"/>
                  </a:lnTo>
                  <a:close/>
                </a:path>
                <a:path w="6162675" h="312419">
                  <a:moveTo>
                    <a:pt x="159296" y="3810"/>
                  </a:moveTo>
                  <a:lnTo>
                    <a:pt x="249720" y="3810"/>
                  </a:lnTo>
                  <a:lnTo>
                    <a:pt x="328841" y="141097"/>
                  </a:lnTo>
                  <a:lnTo>
                    <a:pt x="348018" y="176149"/>
                  </a:lnTo>
                  <a:lnTo>
                    <a:pt x="368973" y="217932"/>
                  </a:lnTo>
                  <a:lnTo>
                    <a:pt x="372529" y="217932"/>
                  </a:lnTo>
                  <a:lnTo>
                    <a:pt x="371455" y="190642"/>
                  </a:lnTo>
                  <a:lnTo>
                    <a:pt x="370703" y="162115"/>
                  </a:lnTo>
                  <a:lnTo>
                    <a:pt x="370260" y="132349"/>
                  </a:lnTo>
                  <a:lnTo>
                    <a:pt x="370116" y="101346"/>
                  </a:lnTo>
                  <a:lnTo>
                    <a:pt x="370116" y="59816"/>
                  </a:lnTo>
                  <a:lnTo>
                    <a:pt x="370116" y="50164"/>
                  </a:lnTo>
                  <a:lnTo>
                    <a:pt x="365544" y="29083"/>
                  </a:lnTo>
                  <a:lnTo>
                    <a:pt x="364020" y="26797"/>
                  </a:lnTo>
                  <a:lnTo>
                    <a:pt x="361861" y="24891"/>
                  </a:lnTo>
                  <a:lnTo>
                    <a:pt x="359321" y="23495"/>
                  </a:lnTo>
                  <a:lnTo>
                    <a:pt x="356654" y="21971"/>
                  </a:lnTo>
                  <a:lnTo>
                    <a:pt x="352336" y="20320"/>
                  </a:lnTo>
                  <a:lnTo>
                    <a:pt x="346240" y="18541"/>
                  </a:lnTo>
                  <a:lnTo>
                    <a:pt x="346240" y="3810"/>
                  </a:lnTo>
                  <a:lnTo>
                    <a:pt x="430568" y="3810"/>
                  </a:lnTo>
                  <a:lnTo>
                    <a:pt x="430568" y="18541"/>
                  </a:lnTo>
                  <a:lnTo>
                    <a:pt x="424599" y="20447"/>
                  </a:lnTo>
                  <a:lnTo>
                    <a:pt x="420408" y="22098"/>
                  </a:lnTo>
                  <a:lnTo>
                    <a:pt x="417995" y="23495"/>
                  </a:lnTo>
                  <a:lnTo>
                    <a:pt x="415582" y="24764"/>
                  </a:lnTo>
                  <a:lnTo>
                    <a:pt x="413423" y="26543"/>
                  </a:lnTo>
                  <a:lnTo>
                    <a:pt x="411772" y="28828"/>
                  </a:lnTo>
                  <a:lnTo>
                    <a:pt x="409994" y="31114"/>
                  </a:lnTo>
                  <a:lnTo>
                    <a:pt x="408724" y="34416"/>
                  </a:lnTo>
                  <a:lnTo>
                    <a:pt x="407835" y="38988"/>
                  </a:lnTo>
                  <a:lnTo>
                    <a:pt x="406946" y="43561"/>
                  </a:lnTo>
                  <a:lnTo>
                    <a:pt x="406438" y="50419"/>
                  </a:lnTo>
                  <a:lnTo>
                    <a:pt x="406438" y="59816"/>
                  </a:lnTo>
                  <a:lnTo>
                    <a:pt x="406438" y="308610"/>
                  </a:lnTo>
                  <a:lnTo>
                    <a:pt x="349796" y="308610"/>
                  </a:lnTo>
                  <a:lnTo>
                    <a:pt x="249339" y="134874"/>
                  </a:lnTo>
                  <a:lnTo>
                    <a:pt x="224871" y="90475"/>
                  </a:lnTo>
                  <a:lnTo>
                    <a:pt x="219367" y="79501"/>
                  </a:lnTo>
                  <a:lnTo>
                    <a:pt x="217462" y="79501"/>
                  </a:lnTo>
                  <a:lnTo>
                    <a:pt x="218388" y="103838"/>
                  </a:lnTo>
                  <a:lnTo>
                    <a:pt x="219065" y="128841"/>
                  </a:lnTo>
                  <a:lnTo>
                    <a:pt x="219480" y="154511"/>
                  </a:lnTo>
                  <a:lnTo>
                    <a:pt x="219621" y="180848"/>
                  </a:lnTo>
                  <a:lnTo>
                    <a:pt x="219621" y="252730"/>
                  </a:lnTo>
                  <a:lnTo>
                    <a:pt x="219621" y="263906"/>
                  </a:lnTo>
                  <a:lnTo>
                    <a:pt x="227368" y="286765"/>
                  </a:lnTo>
                  <a:lnTo>
                    <a:pt x="230289" y="289433"/>
                  </a:lnTo>
                  <a:lnTo>
                    <a:pt x="235750" y="291719"/>
                  </a:lnTo>
                  <a:lnTo>
                    <a:pt x="243751" y="293750"/>
                  </a:lnTo>
                  <a:lnTo>
                    <a:pt x="243751" y="308610"/>
                  </a:lnTo>
                  <a:lnTo>
                    <a:pt x="159296" y="308610"/>
                  </a:lnTo>
                  <a:lnTo>
                    <a:pt x="159296" y="293750"/>
                  </a:lnTo>
                  <a:lnTo>
                    <a:pt x="164884" y="292353"/>
                  </a:lnTo>
                  <a:lnTo>
                    <a:pt x="169202" y="290702"/>
                  </a:lnTo>
                  <a:lnTo>
                    <a:pt x="172377" y="288925"/>
                  </a:lnTo>
                  <a:lnTo>
                    <a:pt x="175679" y="287147"/>
                  </a:lnTo>
                  <a:lnTo>
                    <a:pt x="177965" y="284734"/>
                  </a:lnTo>
                  <a:lnTo>
                    <a:pt x="179616" y="281686"/>
                  </a:lnTo>
                  <a:lnTo>
                    <a:pt x="181140" y="278638"/>
                  </a:lnTo>
                  <a:lnTo>
                    <a:pt x="182156" y="274700"/>
                  </a:lnTo>
                  <a:lnTo>
                    <a:pt x="182537" y="270128"/>
                  </a:lnTo>
                  <a:lnTo>
                    <a:pt x="183045" y="265557"/>
                  </a:lnTo>
                  <a:lnTo>
                    <a:pt x="183299" y="259714"/>
                  </a:lnTo>
                  <a:lnTo>
                    <a:pt x="183299" y="252730"/>
                  </a:lnTo>
                  <a:lnTo>
                    <a:pt x="183299" y="59689"/>
                  </a:lnTo>
                  <a:lnTo>
                    <a:pt x="183299" y="48513"/>
                  </a:lnTo>
                  <a:lnTo>
                    <a:pt x="182791" y="40766"/>
                  </a:lnTo>
                  <a:lnTo>
                    <a:pt x="181775" y="36575"/>
                  </a:lnTo>
                  <a:lnTo>
                    <a:pt x="180886" y="32258"/>
                  </a:lnTo>
                  <a:lnTo>
                    <a:pt x="178854" y="28701"/>
                  </a:lnTo>
                  <a:lnTo>
                    <a:pt x="175806" y="25908"/>
                  </a:lnTo>
                  <a:lnTo>
                    <a:pt x="172758" y="23113"/>
                  </a:lnTo>
                  <a:lnTo>
                    <a:pt x="167297" y="20700"/>
                  </a:lnTo>
                  <a:lnTo>
                    <a:pt x="159296" y="18541"/>
                  </a:lnTo>
                  <a:lnTo>
                    <a:pt x="159296" y="3810"/>
                  </a:lnTo>
                  <a:close/>
                </a:path>
                <a:path w="6162675" h="312419">
                  <a:moveTo>
                    <a:pt x="0" y="3810"/>
                  </a:moveTo>
                  <a:lnTo>
                    <a:pt x="117208" y="3810"/>
                  </a:lnTo>
                  <a:lnTo>
                    <a:pt x="117208" y="18541"/>
                  </a:lnTo>
                  <a:lnTo>
                    <a:pt x="111112" y="20193"/>
                  </a:lnTo>
                  <a:lnTo>
                    <a:pt x="106603" y="21971"/>
                  </a:lnTo>
                  <a:lnTo>
                    <a:pt x="103708" y="23749"/>
                  </a:lnTo>
                  <a:lnTo>
                    <a:pt x="100799" y="25653"/>
                  </a:lnTo>
                  <a:lnTo>
                    <a:pt x="98602" y="27939"/>
                  </a:lnTo>
                  <a:lnTo>
                    <a:pt x="97116" y="30607"/>
                  </a:lnTo>
                  <a:lnTo>
                    <a:pt x="95630" y="33274"/>
                  </a:lnTo>
                  <a:lnTo>
                    <a:pt x="94589" y="36830"/>
                  </a:lnTo>
                  <a:lnTo>
                    <a:pt x="93992" y="41148"/>
                  </a:lnTo>
                  <a:lnTo>
                    <a:pt x="93395" y="45465"/>
                  </a:lnTo>
                  <a:lnTo>
                    <a:pt x="93103" y="51688"/>
                  </a:lnTo>
                  <a:lnTo>
                    <a:pt x="93103" y="60071"/>
                  </a:lnTo>
                  <a:lnTo>
                    <a:pt x="93103" y="252475"/>
                  </a:lnTo>
                  <a:lnTo>
                    <a:pt x="93103" y="257683"/>
                  </a:lnTo>
                  <a:lnTo>
                    <a:pt x="93243" y="262509"/>
                  </a:lnTo>
                  <a:lnTo>
                    <a:pt x="93548" y="267081"/>
                  </a:lnTo>
                  <a:lnTo>
                    <a:pt x="93840" y="271525"/>
                  </a:lnTo>
                  <a:lnTo>
                    <a:pt x="99237" y="285114"/>
                  </a:lnTo>
                  <a:lnTo>
                    <a:pt x="100952" y="287020"/>
                  </a:lnTo>
                  <a:lnTo>
                    <a:pt x="103289" y="288671"/>
                  </a:lnTo>
                  <a:lnTo>
                    <a:pt x="106273" y="290068"/>
                  </a:lnTo>
                  <a:lnTo>
                    <a:pt x="109245" y="291591"/>
                  </a:lnTo>
                  <a:lnTo>
                    <a:pt x="112890" y="292735"/>
                  </a:lnTo>
                  <a:lnTo>
                    <a:pt x="117208" y="293750"/>
                  </a:lnTo>
                  <a:lnTo>
                    <a:pt x="117208" y="308610"/>
                  </a:lnTo>
                  <a:lnTo>
                    <a:pt x="0" y="308610"/>
                  </a:lnTo>
                  <a:lnTo>
                    <a:pt x="0" y="293750"/>
                  </a:lnTo>
                  <a:lnTo>
                    <a:pt x="5511" y="292353"/>
                  </a:lnTo>
                  <a:lnTo>
                    <a:pt x="9867" y="290702"/>
                  </a:lnTo>
                  <a:lnTo>
                    <a:pt x="13068" y="289051"/>
                  </a:lnTo>
                  <a:lnTo>
                    <a:pt x="16268" y="287274"/>
                  </a:lnTo>
                  <a:lnTo>
                    <a:pt x="18643" y="284861"/>
                  </a:lnTo>
                  <a:lnTo>
                    <a:pt x="20205" y="281813"/>
                  </a:lnTo>
                  <a:lnTo>
                    <a:pt x="21767" y="278764"/>
                  </a:lnTo>
                  <a:lnTo>
                    <a:pt x="22771" y="274955"/>
                  </a:lnTo>
                  <a:lnTo>
                    <a:pt x="23228" y="270256"/>
                  </a:lnTo>
                  <a:lnTo>
                    <a:pt x="23672" y="265557"/>
                  </a:lnTo>
                  <a:lnTo>
                    <a:pt x="23888" y="259714"/>
                  </a:lnTo>
                  <a:lnTo>
                    <a:pt x="23888" y="252475"/>
                  </a:lnTo>
                  <a:lnTo>
                    <a:pt x="23888" y="59816"/>
                  </a:lnTo>
                  <a:lnTo>
                    <a:pt x="23888" y="52705"/>
                  </a:lnTo>
                  <a:lnTo>
                    <a:pt x="23710" y="46862"/>
                  </a:lnTo>
                  <a:lnTo>
                    <a:pt x="23329" y="42163"/>
                  </a:lnTo>
                  <a:lnTo>
                    <a:pt x="22961" y="37591"/>
                  </a:lnTo>
                  <a:lnTo>
                    <a:pt x="21996" y="33782"/>
                  </a:lnTo>
                  <a:lnTo>
                    <a:pt x="20434" y="30734"/>
                  </a:lnTo>
                  <a:lnTo>
                    <a:pt x="18872" y="27686"/>
                  </a:lnTo>
                  <a:lnTo>
                    <a:pt x="16484" y="25273"/>
                  </a:lnTo>
                  <a:lnTo>
                    <a:pt x="13284" y="23495"/>
                  </a:lnTo>
                  <a:lnTo>
                    <a:pt x="10083" y="21716"/>
                  </a:lnTo>
                  <a:lnTo>
                    <a:pt x="5664" y="20065"/>
                  </a:lnTo>
                  <a:lnTo>
                    <a:pt x="0" y="18541"/>
                  </a:lnTo>
                  <a:lnTo>
                    <a:pt x="0" y="3810"/>
                  </a:lnTo>
                  <a:close/>
                </a:path>
                <a:path w="6162675" h="312419">
                  <a:moveTo>
                    <a:pt x="3901478" y="2286"/>
                  </a:moveTo>
                  <a:lnTo>
                    <a:pt x="3961041" y="2286"/>
                  </a:lnTo>
                  <a:lnTo>
                    <a:pt x="4034701" y="252349"/>
                  </a:lnTo>
                  <a:lnTo>
                    <a:pt x="4038003" y="263398"/>
                  </a:lnTo>
                  <a:lnTo>
                    <a:pt x="4051719" y="287400"/>
                  </a:lnTo>
                  <a:lnTo>
                    <a:pt x="4055275" y="290322"/>
                  </a:lnTo>
                  <a:lnTo>
                    <a:pt x="4060228" y="292481"/>
                  </a:lnTo>
                  <a:lnTo>
                    <a:pt x="4066705" y="293750"/>
                  </a:lnTo>
                  <a:lnTo>
                    <a:pt x="4066705" y="308610"/>
                  </a:lnTo>
                  <a:lnTo>
                    <a:pt x="3943388" y="308610"/>
                  </a:lnTo>
                  <a:lnTo>
                    <a:pt x="3943388" y="293750"/>
                  </a:lnTo>
                  <a:lnTo>
                    <a:pt x="3951135" y="292862"/>
                  </a:lnTo>
                  <a:lnTo>
                    <a:pt x="3956850" y="290702"/>
                  </a:lnTo>
                  <a:lnTo>
                    <a:pt x="3960660" y="287400"/>
                  </a:lnTo>
                  <a:lnTo>
                    <a:pt x="3964343" y="283972"/>
                  </a:lnTo>
                  <a:lnTo>
                    <a:pt x="3966248" y="279019"/>
                  </a:lnTo>
                  <a:lnTo>
                    <a:pt x="3966248" y="272796"/>
                  </a:lnTo>
                  <a:lnTo>
                    <a:pt x="3966248" y="268224"/>
                  </a:lnTo>
                  <a:lnTo>
                    <a:pt x="3965740" y="263016"/>
                  </a:lnTo>
                  <a:lnTo>
                    <a:pt x="3964597" y="257428"/>
                  </a:lnTo>
                  <a:lnTo>
                    <a:pt x="3963581" y="251713"/>
                  </a:lnTo>
                  <a:lnTo>
                    <a:pt x="3961930" y="244601"/>
                  </a:lnTo>
                  <a:lnTo>
                    <a:pt x="3959517" y="235965"/>
                  </a:lnTo>
                  <a:lnTo>
                    <a:pt x="3953548" y="214122"/>
                  </a:lnTo>
                  <a:lnTo>
                    <a:pt x="3858171" y="214122"/>
                  </a:lnTo>
                  <a:lnTo>
                    <a:pt x="3850805" y="235331"/>
                  </a:lnTo>
                  <a:lnTo>
                    <a:pt x="3848773" y="241300"/>
                  </a:lnTo>
                  <a:lnTo>
                    <a:pt x="3846995" y="247014"/>
                  </a:lnTo>
                  <a:lnTo>
                    <a:pt x="3845725" y="252602"/>
                  </a:lnTo>
                  <a:lnTo>
                    <a:pt x="3844328" y="258190"/>
                  </a:lnTo>
                  <a:lnTo>
                    <a:pt x="3843693" y="264160"/>
                  </a:lnTo>
                  <a:lnTo>
                    <a:pt x="3843693" y="270383"/>
                  </a:lnTo>
                  <a:lnTo>
                    <a:pt x="3845145" y="280052"/>
                  </a:lnTo>
                  <a:lnTo>
                    <a:pt x="3849503" y="287162"/>
                  </a:lnTo>
                  <a:lnTo>
                    <a:pt x="3856766" y="291724"/>
                  </a:lnTo>
                  <a:lnTo>
                    <a:pt x="3866934" y="293750"/>
                  </a:lnTo>
                  <a:lnTo>
                    <a:pt x="3866934" y="308610"/>
                  </a:lnTo>
                  <a:lnTo>
                    <a:pt x="3771557" y="308610"/>
                  </a:lnTo>
                  <a:lnTo>
                    <a:pt x="3771557" y="293750"/>
                  </a:lnTo>
                  <a:lnTo>
                    <a:pt x="3777018" y="293243"/>
                  </a:lnTo>
                  <a:lnTo>
                    <a:pt x="3781844" y="291338"/>
                  </a:lnTo>
                  <a:lnTo>
                    <a:pt x="3786035" y="288036"/>
                  </a:lnTo>
                  <a:lnTo>
                    <a:pt x="3790226" y="284734"/>
                  </a:lnTo>
                  <a:lnTo>
                    <a:pt x="3794036" y="280288"/>
                  </a:lnTo>
                  <a:lnTo>
                    <a:pt x="3808387" y="250316"/>
                  </a:lnTo>
                  <a:lnTo>
                    <a:pt x="3901478" y="2286"/>
                  </a:lnTo>
                  <a:close/>
                </a:path>
                <a:path w="6162675" h="312419">
                  <a:moveTo>
                    <a:pt x="6079655" y="253"/>
                  </a:moveTo>
                  <a:lnTo>
                    <a:pt x="6126988" y="3655"/>
                  </a:lnTo>
                  <a:lnTo>
                    <a:pt x="6158903" y="9906"/>
                  </a:lnTo>
                  <a:lnTo>
                    <a:pt x="6158903" y="74549"/>
                  </a:lnTo>
                  <a:lnTo>
                    <a:pt x="6128296" y="74549"/>
                  </a:lnTo>
                  <a:lnTo>
                    <a:pt x="6126055" y="66218"/>
                  </a:lnTo>
                  <a:lnTo>
                    <a:pt x="6123517" y="58769"/>
                  </a:lnTo>
                  <a:lnTo>
                    <a:pt x="6094514" y="28066"/>
                  </a:lnTo>
                  <a:lnTo>
                    <a:pt x="6086259" y="26415"/>
                  </a:lnTo>
                  <a:lnTo>
                    <a:pt x="6076353" y="26415"/>
                  </a:lnTo>
                  <a:lnTo>
                    <a:pt x="6067844" y="26415"/>
                  </a:lnTo>
                  <a:lnTo>
                    <a:pt x="6060224" y="27812"/>
                  </a:lnTo>
                  <a:lnTo>
                    <a:pt x="6053620" y="30861"/>
                  </a:lnTo>
                  <a:lnTo>
                    <a:pt x="6046889" y="33782"/>
                  </a:lnTo>
                  <a:lnTo>
                    <a:pt x="6041555" y="38226"/>
                  </a:lnTo>
                  <a:lnTo>
                    <a:pt x="6037745" y="44069"/>
                  </a:lnTo>
                  <a:lnTo>
                    <a:pt x="6033808" y="50037"/>
                  </a:lnTo>
                  <a:lnTo>
                    <a:pt x="6031903" y="57150"/>
                  </a:lnTo>
                  <a:lnTo>
                    <a:pt x="6031903" y="65405"/>
                  </a:lnTo>
                  <a:lnTo>
                    <a:pt x="6031903" y="74040"/>
                  </a:lnTo>
                  <a:lnTo>
                    <a:pt x="6033554" y="81534"/>
                  </a:lnTo>
                  <a:lnTo>
                    <a:pt x="6036983" y="87884"/>
                  </a:lnTo>
                  <a:lnTo>
                    <a:pt x="6040285" y="94234"/>
                  </a:lnTo>
                  <a:lnTo>
                    <a:pt x="6077571" y="121356"/>
                  </a:lnTo>
                  <a:lnTo>
                    <a:pt x="6088164" y="127000"/>
                  </a:lnTo>
                  <a:lnTo>
                    <a:pt x="6101161" y="134117"/>
                  </a:lnTo>
                  <a:lnTo>
                    <a:pt x="6138725" y="162089"/>
                  </a:lnTo>
                  <a:lnTo>
                    <a:pt x="6160188" y="202501"/>
                  </a:lnTo>
                  <a:lnTo>
                    <a:pt x="6162078" y="222631"/>
                  </a:lnTo>
                  <a:lnTo>
                    <a:pt x="6161272" y="235894"/>
                  </a:lnTo>
                  <a:lnTo>
                    <a:pt x="6142279" y="279777"/>
                  </a:lnTo>
                  <a:lnTo>
                    <a:pt x="6099645" y="306004"/>
                  </a:lnTo>
                  <a:lnTo>
                    <a:pt x="6056033" y="312165"/>
                  </a:lnTo>
                  <a:lnTo>
                    <a:pt x="6044503" y="311999"/>
                  </a:lnTo>
                  <a:lnTo>
                    <a:pt x="5996418" y="308098"/>
                  </a:lnTo>
                  <a:lnTo>
                    <a:pt x="5962307" y="302133"/>
                  </a:lnTo>
                  <a:lnTo>
                    <a:pt x="5962307" y="233299"/>
                  </a:lnTo>
                  <a:lnTo>
                    <a:pt x="5992787" y="233299"/>
                  </a:lnTo>
                  <a:lnTo>
                    <a:pt x="5996097" y="245776"/>
                  </a:lnTo>
                  <a:lnTo>
                    <a:pt x="6000311" y="256540"/>
                  </a:lnTo>
                  <a:lnTo>
                    <a:pt x="6037923" y="285192"/>
                  </a:lnTo>
                  <a:lnTo>
                    <a:pt x="6049810" y="286003"/>
                  </a:lnTo>
                  <a:lnTo>
                    <a:pt x="6058573" y="286003"/>
                  </a:lnTo>
                  <a:lnTo>
                    <a:pt x="6093083" y="261816"/>
                  </a:lnTo>
                  <a:lnTo>
                    <a:pt x="6096673" y="242188"/>
                  </a:lnTo>
                  <a:lnTo>
                    <a:pt x="6096673" y="233045"/>
                  </a:lnTo>
                  <a:lnTo>
                    <a:pt x="6074956" y="198882"/>
                  </a:lnTo>
                  <a:lnTo>
                    <a:pt x="6034804" y="175097"/>
                  </a:lnTo>
                  <a:lnTo>
                    <a:pt x="6026727" y="170624"/>
                  </a:lnTo>
                  <a:lnTo>
                    <a:pt x="5993049" y="146343"/>
                  </a:lnTo>
                  <a:lnTo>
                    <a:pt x="5970060" y="109196"/>
                  </a:lnTo>
                  <a:lnTo>
                    <a:pt x="5967006" y="85978"/>
                  </a:lnTo>
                  <a:lnTo>
                    <a:pt x="5967843" y="72767"/>
                  </a:lnTo>
                  <a:lnTo>
                    <a:pt x="5988139" y="30323"/>
                  </a:lnTo>
                  <a:lnTo>
                    <a:pt x="6033345" y="5826"/>
                  </a:lnTo>
                  <a:lnTo>
                    <a:pt x="6063202" y="873"/>
                  </a:lnTo>
                  <a:lnTo>
                    <a:pt x="6079655" y="253"/>
                  </a:lnTo>
                  <a:close/>
                </a:path>
                <a:path w="6162675" h="312419">
                  <a:moveTo>
                    <a:pt x="4226979" y="253"/>
                  </a:moveTo>
                  <a:lnTo>
                    <a:pt x="4267873" y="2666"/>
                  </a:lnTo>
                  <a:lnTo>
                    <a:pt x="4305973" y="10795"/>
                  </a:lnTo>
                  <a:lnTo>
                    <a:pt x="4305973" y="75437"/>
                  </a:lnTo>
                  <a:lnTo>
                    <a:pt x="4275620" y="75437"/>
                  </a:lnTo>
                  <a:lnTo>
                    <a:pt x="4272570" y="63678"/>
                  </a:lnTo>
                  <a:lnTo>
                    <a:pt x="4268746" y="53562"/>
                  </a:lnTo>
                  <a:lnTo>
                    <a:pt x="4237279" y="27156"/>
                  </a:lnTo>
                  <a:lnTo>
                    <a:pt x="4228376" y="26415"/>
                  </a:lnTo>
                  <a:lnTo>
                    <a:pt x="4211752" y="28515"/>
                  </a:lnTo>
                  <a:lnTo>
                    <a:pt x="4174909" y="60198"/>
                  </a:lnTo>
                  <a:lnTo>
                    <a:pt x="4161367" y="102171"/>
                  </a:lnTo>
                  <a:lnTo>
                    <a:pt x="4156875" y="160527"/>
                  </a:lnTo>
                  <a:lnTo>
                    <a:pt x="4157901" y="189583"/>
                  </a:lnTo>
                  <a:lnTo>
                    <a:pt x="4166144" y="236358"/>
                  </a:lnTo>
                  <a:lnTo>
                    <a:pt x="4193784" y="278018"/>
                  </a:lnTo>
                  <a:lnTo>
                    <a:pt x="4221899" y="286003"/>
                  </a:lnTo>
                  <a:lnTo>
                    <a:pt x="4229636" y="285668"/>
                  </a:lnTo>
                  <a:lnTo>
                    <a:pt x="4264825" y="264160"/>
                  </a:lnTo>
                  <a:lnTo>
                    <a:pt x="4275366" y="233299"/>
                  </a:lnTo>
                  <a:lnTo>
                    <a:pt x="4305973" y="233299"/>
                  </a:lnTo>
                  <a:lnTo>
                    <a:pt x="4305973" y="300989"/>
                  </a:lnTo>
                  <a:lnTo>
                    <a:pt x="4293967" y="303658"/>
                  </a:lnTo>
                  <a:lnTo>
                    <a:pt x="4250874" y="310665"/>
                  </a:lnTo>
                  <a:lnTo>
                    <a:pt x="4218978" y="312165"/>
                  </a:lnTo>
                  <a:lnTo>
                    <a:pt x="4196808" y="311118"/>
                  </a:lnTo>
                  <a:lnTo>
                    <a:pt x="4158899" y="302736"/>
                  </a:lnTo>
                  <a:lnTo>
                    <a:pt x="4117647" y="274367"/>
                  </a:lnTo>
                  <a:lnTo>
                    <a:pt x="4093758" y="226784"/>
                  </a:lnTo>
                  <a:lnTo>
                    <a:pt x="4086761" y="183973"/>
                  </a:lnTo>
                  <a:lnTo>
                    <a:pt x="4085882" y="159258"/>
                  </a:lnTo>
                  <a:lnTo>
                    <a:pt x="4086906" y="135776"/>
                  </a:lnTo>
                  <a:lnTo>
                    <a:pt x="4095097" y="93624"/>
                  </a:lnTo>
                  <a:lnTo>
                    <a:pt x="4111432" y="58046"/>
                  </a:lnTo>
                  <a:lnTo>
                    <a:pt x="4150652" y="19685"/>
                  </a:lnTo>
                  <a:lnTo>
                    <a:pt x="4205551" y="1468"/>
                  </a:lnTo>
                  <a:lnTo>
                    <a:pt x="4226979" y="253"/>
                  </a:lnTo>
                  <a:close/>
                </a:path>
                <a:path w="6162675" h="312419">
                  <a:moveTo>
                    <a:pt x="2763431" y="253"/>
                  </a:moveTo>
                  <a:lnTo>
                    <a:pt x="2821819" y="9794"/>
                  </a:lnTo>
                  <a:lnTo>
                    <a:pt x="2863634" y="38481"/>
                  </a:lnTo>
                  <a:lnTo>
                    <a:pt x="2888780" y="86090"/>
                  </a:lnTo>
                  <a:lnTo>
                    <a:pt x="2897162" y="152273"/>
                  </a:lnTo>
                  <a:lnTo>
                    <a:pt x="2896542" y="172656"/>
                  </a:lnTo>
                  <a:lnTo>
                    <a:pt x="2887256" y="224662"/>
                  </a:lnTo>
                  <a:lnTo>
                    <a:pt x="2867557" y="264042"/>
                  </a:lnTo>
                  <a:lnTo>
                    <a:pt x="2838837" y="291306"/>
                  </a:lnTo>
                  <a:lnTo>
                    <a:pt x="2801977" y="307022"/>
                  </a:lnTo>
                  <a:lnTo>
                    <a:pt x="2758097" y="312165"/>
                  </a:lnTo>
                  <a:lnTo>
                    <a:pt x="2727285" y="309760"/>
                  </a:lnTo>
                  <a:lnTo>
                    <a:pt x="2677997" y="290520"/>
                  </a:lnTo>
                  <a:lnTo>
                    <a:pt x="2645116" y="252136"/>
                  </a:lnTo>
                  <a:lnTo>
                    <a:pt x="2628594" y="194657"/>
                  </a:lnTo>
                  <a:lnTo>
                    <a:pt x="2626525" y="158750"/>
                  </a:lnTo>
                  <a:lnTo>
                    <a:pt x="2627525" y="134530"/>
                  </a:lnTo>
                  <a:lnTo>
                    <a:pt x="2635526" y="91616"/>
                  </a:lnTo>
                  <a:lnTo>
                    <a:pt x="2651458" y="56157"/>
                  </a:lnTo>
                  <a:lnTo>
                    <a:pt x="2689517" y="18796"/>
                  </a:lnTo>
                  <a:lnTo>
                    <a:pt x="2742738" y="1418"/>
                  </a:lnTo>
                  <a:lnTo>
                    <a:pt x="2763431" y="253"/>
                  </a:lnTo>
                  <a:close/>
                </a:path>
                <a:path w="6162675" h="312419">
                  <a:moveTo>
                    <a:pt x="3499142" y="0"/>
                  </a:moveTo>
                  <a:lnTo>
                    <a:pt x="3544808" y="8358"/>
                  </a:lnTo>
                  <a:lnTo>
                    <a:pt x="3575560" y="44487"/>
                  </a:lnTo>
                  <a:lnTo>
                    <a:pt x="3576866" y="57658"/>
                  </a:lnTo>
                  <a:lnTo>
                    <a:pt x="3576866" y="64515"/>
                  </a:lnTo>
                  <a:lnTo>
                    <a:pt x="3559623" y="99643"/>
                  </a:lnTo>
                  <a:lnTo>
                    <a:pt x="3528399" y="124698"/>
                  </a:lnTo>
                  <a:lnTo>
                    <a:pt x="3504349" y="139573"/>
                  </a:lnTo>
                  <a:lnTo>
                    <a:pt x="3511780" y="149145"/>
                  </a:lnTo>
                  <a:lnTo>
                    <a:pt x="3538766" y="181863"/>
                  </a:lnTo>
                  <a:lnTo>
                    <a:pt x="3566073" y="212921"/>
                  </a:lnTo>
                  <a:lnTo>
                    <a:pt x="3573691" y="221234"/>
                  </a:lnTo>
                  <a:lnTo>
                    <a:pt x="3578405" y="215165"/>
                  </a:lnTo>
                  <a:lnTo>
                    <a:pt x="3593376" y="181990"/>
                  </a:lnTo>
                  <a:lnTo>
                    <a:pt x="3593376" y="173989"/>
                  </a:lnTo>
                  <a:lnTo>
                    <a:pt x="3593376" y="166243"/>
                  </a:lnTo>
                  <a:lnTo>
                    <a:pt x="3572421" y="151384"/>
                  </a:lnTo>
                  <a:lnTo>
                    <a:pt x="3572421" y="136651"/>
                  </a:lnTo>
                  <a:lnTo>
                    <a:pt x="3642017" y="136651"/>
                  </a:lnTo>
                  <a:lnTo>
                    <a:pt x="3642017" y="149606"/>
                  </a:lnTo>
                  <a:lnTo>
                    <a:pt x="3642017" y="151511"/>
                  </a:lnTo>
                  <a:lnTo>
                    <a:pt x="3641382" y="155701"/>
                  </a:lnTo>
                  <a:lnTo>
                    <a:pt x="3639985" y="162051"/>
                  </a:lnTo>
                  <a:lnTo>
                    <a:pt x="3639096" y="166115"/>
                  </a:lnTo>
                  <a:lnTo>
                    <a:pt x="3638080" y="170180"/>
                  </a:lnTo>
                  <a:lnTo>
                    <a:pt x="3636683" y="174116"/>
                  </a:lnTo>
                  <a:lnTo>
                    <a:pt x="3635540" y="178308"/>
                  </a:lnTo>
                  <a:lnTo>
                    <a:pt x="3634143" y="182372"/>
                  </a:lnTo>
                  <a:lnTo>
                    <a:pt x="3632492" y="186182"/>
                  </a:lnTo>
                  <a:lnTo>
                    <a:pt x="3630841" y="190246"/>
                  </a:lnTo>
                  <a:lnTo>
                    <a:pt x="3620173" y="209169"/>
                  </a:lnTo>
                  <a:lnTo>
                    <a:pt x="3617760" y="212978"/>
                  </a:lnTo>
                  <a:lnTo>
                    <a:pt x="3615220" y="216535"/>
                  </a:lnTo>
                  <a:lnTo>
                    <a:pt x="3612299" y="220090"/>
                  </a:lnTo>
                  <a:lnTo>
                    <a:pt x="3609378" y="223900"/>
                  </a:lnTo>
                  <a:lnTo>
                    <a:pt x="3606203" y="227457"/>
                  </a:lnTo>
                  <a:lnTo>
                    <a:pt x="3603028" y="231139"/>
                  </a:lnTo>
                  <a:lnTo>
                    <a:pt x="3599599" y="234696"/>
                  </a:lnTo>
                  <a:lnTo>
                    <a:pt x="3596043" y="238125"/>
                  </a:lnTo>
                  <a:lnTo>
                    <a:pt x="3592487" y="241300"/>
                  </a:lnTo>
                  <a:lnTo>
                    <a:pt x="3599091" y="248920"/>
                  </a:lnTo>
                  <a:lnTo>
                    <a:pt x="3622459" y="268986"/>
                  </a:lnTo>
                  <a:lnTo>
                    <a:pt x="3626142" y="271018"/>
                  </a:lnTo>
                  <a:lnTo>
                    <a:pt x="3629952" y="271907"/>
                  </a:lnTo>
                  <a:lnTo>
                    <a:pt x="3633762" y="271907"/>
                  </a:lnTo>
                  <a:lnTo>
                    <a:pt x="3637318" y="271907"/>
                  </a:lnTo>
                  <a:lnTo>
                    <a:pt x="3657003" y="259841"/>
                  </a:lnTo>
                  <a:lnTo>
                    <a:pt x="3671481" y="278130"/>
                  </a:lnTo>
                  <a:lnTo>
                    <a:pt x="3637826" y="304038"/>
                  </a:lnTo>
                  <a:lnTo>
                    <a:pt x="3604806" y="312165"/>
                  </a:lnTo>
                  <a:lnTo>
                    <a:pt x="3595802" y="311717"/>
                  </a:lnTo>
                  <a:lnTo>
                    <a:pt x="3558482" y="296338"/>
                  </a:lnTo>
                  <a:lnTo>
                    <a:pt x="3543338" y="283590"/>
                  </a:lnTo>
                  <a:lnTo>
                    <a:pt x="3531715" y="290992"/>
                  </a:lnTo>
                  <a:lnTo>
                    <a:pt x="3486392" y="308576"/>
                  </a:lnTo>
                  <a:lnTo>
                    <a:pt x="3446691" y="312165"/>
                  </a:lnTo>
                  <a:lnTo>
                    <a:pt x="3425640" y="310975"/>
                  </a:lnTo>
                  <a:lnTo>
                    <a:pt x="3377349" y="293115"/>
                  </a:lnTo>
                  <a:lnTo>
                    <a:pt x="3354256" y="255772"/>
                  </a:lnTo>
                  <a:lnTo>
                    <a:pt x="3352711" y="239395"/>
                  </a:lnTo>
                  <a:lnTo>
                    <a:pt x="3352711" y="231901"/>
                  </a:lnTo>
                  <a:lnTo>
                    <a:pt x="3364395" y="200406"/>
                  </a:lnTo>
                  <a:lnTo>
                    <a:pt x="3368078" y="194690"/>
                  </a:lnTo>
                  <a:lnTo>
                    <a:pt x="3398431" y="167766"/>
                  </a:lnTo>
                  <a:lnTo>
                    <a:pt x="3430181" y="149351"/>
                  </a:lnTo>
                  <a:lnTo>
                    <a:pt x="3424271" y="141110"/>
                  </a:lnTo>
                  <a:lnTo>
                    <a:pt x="3405543" y="107314"/>
                  </a:lnTo>
                  <a:lnTo>
                    <a:pt x="3403638" y="99949"/>
                  </a:lnTo>
                  <a:lnTo>
                    <a:pt x="3401733" y="92583"/>
                  </a:lnTo>
                  <a:lnTo>
                    <a:pt x="3400717" y="84709"/>
                  </a:lnTo>
                  <a:lnTo>
                    <a:pt x="3400717" y="76326"/>
                  </a:lnTo>
                  <a:lnTo>
                    <a:pt x="3413036" y="37211"/>
                  </a:lnTo>
                  <a:lnTo>
                    <a:pt x="3448469" y="9906"/>
                  </a:lnTo>
                  <a:lnTo>
                    <a:pt x="3485688" y="619"/>
                  </a:lnTo>
                  <a:lnTo>
                    <a:pt x="349914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87735" y="1828019"/>
            <a:ext cx="6478982" cy="4456214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9307" y="999997"/>
            <a:ext cx="6769734" cy="453390"/>
            <a:chOff x="809307" y="999997"/>
            <a:chExt cx="6769734" cy="453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254" y="1282028"/>
              <a:ext cx="6710597" cy="1707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3879" y="1004569"/>
              <a:ext cx="6752907" cy="2776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4111" y="1026413"/>
              <a:ext cx="80898" cy="1214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2671" y="1023238"/>
              <a:ext cx="123317" cy="2401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8270" y="1023238"/>
              <a:ext cx="123317" cy="24015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114921" y="1007744"/>
              <a:ext cx="241935" cy="271780"/>
            </a:xfrm>
            <a:custGeom>
              <a:avLst/>
              <a:gdLst/>
              <a:ahLst/>
              <a:cxnLst/>
              <a:rect l="l" t="t" r="r" b="b"/>
              <a:pathLst>
                <a:path w="241934" h="271780">
                  <a:moveTo>
                    <a:pt x="0" y="0"/>
                  </a:moveTo>
                  <a:lnTo>
                    <a:pt x="80390" y="0"/>
                  </a:lnTo>
                  <a:lnTo>
                    <a:pt x="150749" y="122174"/>
                  </a:lnTo>
                  <a:lnTo>
                    <a:pt x="172989" y="163103"/>
                  </a:lnTo>
                  <a:lnTo>
                    <a:pt x="186562" y="190500"/>
                  </a:lnTo>
                  <a:lnTo>
                    <a:pt x="189737" y="190500"/>
                  </a:lnTo>
                  <a:lnTo>
                    <a:pt x="188757" y="166235"/>
                  </a:lnTo>
                  <a:lnTo>
                    <a:pt x="188086" y="140874"/>
                  </a:lnTo>
                  <a:lnTo>
                    <a:pt x="187702" y="114419"/>
                  </a:lnTo>
                  <a:lnTo>
                    <a:pt x="187578" y="86867"/>
                  </a:lnTo>
                  <a:lnTo>
                    <a:pt x="187578" y="49910"/>
                  </a:lnTo>
                  <a:lnTo>
                    <a:pt x="187578" y="41275"/>
                  </a:lnTo>
                  <a:lnTo>
                    <a:pt x="187198" y="35051"/>
                  </a:lnTo>
                  <a:lnTo>
                    <a:pt x="186562" y="31241"/>
                  </a:lnTo>
                  <a:lnTo>
                    <a:pt x="185927" y="27304"/>
                  </a:lnTo>
                  <a:lnTo>
                    <a:pt x="177926" y="17525"/>
                  </a:lnTo>
                  <a:lnTo>
                    <a:pt x="175513" y="16128"/>
                  </a:lnTo>
                  <a:lnTo>
                    <a:pt x="171703" y="14731"/>
                  </a:lnTo>
                  <a:lnTo>
                    <a:pt x="166243" y="13080"/>
                  </a:lnTo>
                  <a:lnTo>
                    <a:pt x="166243" y="0"/>
                  </a:lnTo>
                  <a:lnTo>
                    <a:pt x="241426" y="0"/>
                  </a:lnTo>
                  <a:lnTo>
                    <a:pt x="241426" y="13080"/>
                  </a:lnTo>
                  <a:lnTo>
                    <a:pt x="236093" y="14858"/>
                  </a:lnTo>
                  <a:lnTo>
                    <a:pt x="232282" y="16255"/>
                  </a:lnTo>
                  <a:lnTo>
                    <a:pt x="230124" y="17525"/>
                  </a:lnTo>
                  <a:lnTo>
                    <a:pt x="227964" y="18668"/>
                  </a:lnTo>
                  <a:lnTo>
                    <a:pt x="226059" y="20319"/>
                  </a:lnTo>
                  <a:lnTo>
                    <a:pt x="219963" y="41528"/>
                  </a:lnTo>
                  <a:lnTo>
                    <a:pt x="219963" y="49910"/>
                  </a:lnTo>
                  <a:lnTo>
                    <a:pt x="219963" y="271271"/>
                  </a:lnTo>
                  <a:lnTo>
                    <a:pt x="169418" y="271271"/>
                  </a:lnTo>
                  <a:lnTo>
                    <a:pt x="80009" y="116585"/>
                  </a:lnTo>
                  <a:lnTo>
                    <a:pt x="71558" y="101778"/>
                  </a:lnTo>
                  <a:lnTo>
                    <a:pt x="64309" y="88614"/>
                  </a:lnTo>
                  <a:lnTo>
                    <a:pt x="58275" y="77116"/>
                  </a:lnTo>
                  <a:lnTo>
                    <a:pt x="53467" y="67309"/>
                  </a:lnTo>
                  <a:lnTo>
                    <a:pt x="51561" y="67309"/>
                  </a:lnTo>
                  <a:lnTo>
                    <a:pt x="52468" y="89009"/>
                  </a:lnTo>
                  <a:lnTo>
                    <a:pt x="53101" y="111267"/>
                  </a:lnTo>
                  <a:lnTo>
                    <a:pt x="53472" y="134121"/>
                  </a:lnTo>
                  <a:lnTo>
                    <a:pt x="53594" y="157606"/>
                  </a:lnTo>
                  <a:lnTo>
                    <a:pt x="53594" y="221487"/>
                  </a:lnTo>
                  <a:lnTo>
                    <a:pt x="53594" y="231520"/>
                  </a:lnTo>
                  <a:lnTo>
                    <a:pt x="60451" y="251840"/>
                  </a:lnTo>
                  <a:lnTo>
                    <a:pt x="62992" y="254126"/>
                  </a:lnTo>
                  <a:lnTo>
                    <a:pt x="67945" y="256285"/>
                  </a:lnTo>
                  <a:lnTo>
                    <a:pt x="75056" y="258063"/>
                  </a:lnTo>
                  <a:lnTo>
                    <a:pt x="75056" y="271271"/>
                  </a:lnTo>
                  <a:lnTo>
                    <a:pt x="0" y="271271"/>
                  </a:lnTo>
                  <a:lnTo>
                    <a:pt x="0" y="258063"/>
                  </a:lnTo>
                  <a:lnTo>
                    <a:pt x="4825" y="256793"/>
                  </a:lnTo>
                  <a:lnTo>
                    <a:pt x="8762" y="255269"/>
                  </a:lnTo>
                  <a:lnTo>
                    <a:pt x="11556" y="253745"/>
                  </a:lnTo>
                  <a:lnTo>
                    <a:pt x="14477" y="252094"/>
                  </a:lnTo>
                  <a:lnTo>
                    <a:pt x="16509" y="249935"/>
                  </a:lnTo>
                  <a:lnTo>
                    <a:pt x="17906" y="247268"/>
                  </a:lnTo>
                  <a:lnTo>
                    <a:pt x="19303" y="244601"/>
                  </a:lnTo>
                  <a:lnTo>
                    <a:pt x="20193" y="241172"/>
                  </a:lnTo>
                  <a:lnTo>
                    <a:pt x="20574" y="236981"/>
                  </a:lnTo>
                  <a:lnTo>
                    <a:pt x="21081" y="232917"/>
                  </a:lnTo>
                  <a:lnTo>
                    <a:pt x="21208" y="227710"/>
                  </a:lnTo>
                  <a:lnTo>
                    <a:pt x="21208" y="221487"/>
                  </a:lnTo>
                  <a:lnTo>
                    <a:pt x="21208" y="49656"/>
                  </a:lnTo>
                  <a:lnTo>
                    <a:pt x="21208" y="39750"/>
                  </a:lnTo>
                  <a:lnTo>
                    <a:pt x="20827" y="32892"/>
                  </a:lnTo>
                  <a:lnTo>
                    <a:pt x="19938" y="29082"/>
                  </a:lnTo>
                  <a:lnTo>
                    <a:pt x="19050" y="25272"/>
                  </a:lnTo>
                  <a:lnTo>
                    <a:pt x="0" y="1308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92624" y="1003172"/>
              <a:ext cx="2306574" cy="2816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6844" y="999997"/>
              <a:ext cx="1417955" cy="28676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13879" y="1004569"/>
              <a:ext cx="6753225" cy="278130"/>
            </a:xfrm>
            <a:custGeom>
              <a:avLst/>
              <a:gdLst/>
              <a:ahLst/>
              <a:cxnLst/>
              <a:rect l="l" t="t" r="r" b="b"/>
              <a:pathLst>
                <a:path w="6753225" h="278130">
                  <a:moveTo>
                    <a:pt x="1577149" y="3175"/>
                  </a:moveTo>
                  <a:lnTo>
                    <a:pt x="1769300" y="3175"/>
                  </a:lnTo>
                  <a:lnTo>
                    <a:pt x="1769300" y="66420"/>
                  </a:lnTo>
                  <a:lnTo>
                    <a:pt x="1742122" y="66420"/>
                  </a:lnTo>
                  <a:lnTo>
                    <a:pt x="1738983" y="57679"/>
                  </a:lnTo>
                  <a:lnTo>
                    <a:pt x="1736058" y="50498"/>
                  </a:lnTo>
                  <a:lnTo>
                    <a:pt x="1720024" y="30352"/>
                  </a:lnTo>
                  <a:lnTo>
                    <a:pt x="1715833" y="27685"/>
                  </a:lnTo>
                  <a:lnTo>
                    <a:pt x="1708594" y="26415"/>
                  </a:lnTo>
                  <a:lnTo>
                    <a:pt x="1698434" y="26415"/>
                  </a:lnTo>
                  <a:lnTo>
                    <a:pt x="1660080" y="26415"/>
                  </a:lnTo>
                  <a:lnTo>
                    <a:pt x="1660080" y="127507"/>
                  </a:lnTo>
                  <a:lnTo>
                    <a:pt x="1685480" y="127507"/>
                  </a:lnTo>
                  <a:lnTo>
                    <a:pt x="1691703" y="127507"/>
                  </a:lnTo>
                  <a:lnTo>
                    <a:pt x="1696529" y="126618"/>
                  </a:lnTo>
                  <a:lnTo>
                    <a:pt x="1699831" y="124713"/>
                  </a:lnTo>
                  <a:lnTo>
                    <a:pt x="1703260" y="122808"/>
                  </a:lnTo>
                  <a:lnTo>
                    <a:pt x="1713674" y="96012"/>
                  </a:lnTo>
                  <a:lnTo>
                    <a:pt x="1736153" y="96012"/>
                  </a:lnTo>
                  <a:lnTo>
                    <a:pt x="1736153" y="182625"/>
                  </a:lnTo>
                  <a:lnTo>
                    <a:pt x="1713674" y="182625"/>
                  </a:lnTo>
                  <a:lnTo>
                    <a:pt x="1712150" y="174243"/>
                  </a:lnTo>
                  <a:lnTo>
                    <a:pt x="1710245" y="167766"/>
                  </a:lnTo>
                  <a:lnTo>
                    <a:pt x="1707959" y="163194"/>
                  </a:lnTo>
                  <a:lnTo>
                    <a:pt x="1705673" y="158622"/>
                  </a:lnTo>
                  <a:lnTo>
                    <a:pt x="1702879" y="155447"/>
                  </a:lnTo>
                  <a:lnTo>
                    <a:pt x="1699577" y="153542"/>
                  </a:lnTo>
                  <a:lnTo>
                    <a:pt x="1696275" y="151764"/>
                  </a:lnTo>
                  <a:lnTo>
                    <a:pt x="1691576" y="150749"/>
                  </a:lnTo>
                  <a:lnTo>
                    <a:pt x="1685480" y="150749"/>
                  </a:lnTo>
                  <a:lnTo>
                    <a:pt x="1660080" y="150749"/>
                  </a:lnTo>
                  <a:lnTo>
                    <a:pt x="1660080" y="224535"/>
                  </a:lnTo>
                  <a:lnTo>
                    <a:pt x="1660080" y="231520"/>
                  </a:lnTo>
                  <a:lnTo>
                    <a:pt x="1660207" y="236854"/>
                  </a:lnTo>
                  <a:lnTo>
                    <a:pt x="1660715" y="240537"/>
                  </a:lnTo>
                  <a:lnTo>
                    <a:pt x="1661096" y="244093"/>
                  </a:lnTo>
                  <a:lnTo>
                    <a:pt x="1661731" y="247141"/>
                  </a:lnTo>
                  <a:lnTo>
                    <a:pt x="1662874" y="249300"/>
                  </a:lnTo>
                  <a:lnTo>
                    <a:pt x="1663890" y="251587"/>
                  </a:lnTo>
                  <a:lnTo>
                    <a:pt x="1665160" y="253364"/>
                  </a:lnTo>
                  <a:lnTo>
                    <a:pt x="1684083" y="261238"/>
                  </a:lnTo>
                  <a:lnTo>
                    <a:pt x="1684083" y="274446"/>
                  </a:lnTo>
                  <a:lnTo>
                    <a:pt x="1577149" y="274446"/>
                  </a:lnTo>
                  <a:lnTo>
                    <a:pt x="1577149" y="261238"/>
                  </a:lnTo>
                  <a:lnTo>
                    <a:pt x="1582102" y="260095"/>
                  </a:lnTo>
                  <a:lnTo>
                    <a:pt x="1586039" y="258699"/>
                  </a:lnTo>
                  <a:lnTo>
                    <a:pt x="1588833" y="257047"/>
                  </a:lnTo>
                  <a:lnTo>
                    <a:pt x="1591627" y="255524"/>
                  </a:lnTo>
                  <a:lnTo>
                    <a:pt x="1593786" y="253364"/>
                  </a:lnTo>
                  <a:lnTo>
                    <a:pt x="1595183" y="250697"/>
                  </a:lnTo>
                  <a:lnTo>
                    <a:pt x="1596580" y="247903"/>
                  </a:lnTo>
                  <a:lnTo>
                    <a:pt x="1597469" y="244475"/>
                  </a:lnTo>
                  <a:lnTo>
                    <a:pt x="1597850" y="240156"/>
                  </a:lnTo>
                  <a:lnTo>
                    <a:pt x="1598231" y="235965"/>
                  </a:lnTo>
                  <a:lnTo>
                    <a:pt x="1598485" y="230631"/>
                  </a:lnTo>
                  <a:lnTo>
                    <a:pt x="1598485" y="224281"/>
                  </a:lnTo>
                  <a:lnTo>
                    <a:pt x="1598485" y="53212"/>
                  </a:lnTo>
                  <a:lnTo>
                    <a:pt x="1598485" y="46989"/>
                  </a:lnTo>
                  <a:lnTo>
                    <a:pt x="1598358" y="41782"/>
                  </a:lnTo>
                  <a:lnTo>
                    <a:pt x="1597977" y="37591"/>
                  </a:lnTo>
                  <a:lnTo>
                    <a:pt x="1597596" y="33274"/>
                  </a:lnTo>
                  <a:lnTo>
                    <a:pt x="1596834" y="29844"/>
                  </a:lnTo>
                  <a:lnTo>
                    <a:pt x="1595437" y="27177"/>
                  </a:lnTo>
                  <a:lnTo>
                    <a:pt x="1594040" y="24510"/>
                  </a:lnTo>
                  <a:lnTo>
                    <a:pt x="1577149" y="16255"/>
                  </a:lnTo>
                  <a:lnTo>
                    <a:pt x="1577149" y="3175"/>
                  </a:lnTo>
                  <a:close/>
                </a:path>
                <a:path w="6753225" h="278130">
                  <a:moveTo>
                    <a:pt x="761809" y="3175"/>
                  </a:moveTo>
                  <a:lnTo>
                    <a:pt x="958913" y="3175"/>
                  </a:lnTo>
                  <a:lnTo>
                    <a:pt x="958913" y="66420"/>
                  </a:lnTo>
                  <a:lnTo>
                    <a:pt x="931735" y="66420"/>
                  </a:lnTo>
                  <a:lnTo>
                    <a:pt x="928596" y="57679"/>
                  </a:lnTo>
                  <a:lnTo>
                    <a:pt x="925671" y="50498"/>
                  </a:lnTo>
                  <a:lnTo>
                    <a:pt x="909637" y="30352"/>
                  </a:lnTo>
                  <a:lnTo>
                    <a:pt x="905446" y="27685"/>
                  </a:lnTo>
                  <a:lnTo>
                    <a:pt x="898207" y="26415"/>
                  </a:lnTo>
                  <a:lnTo>
                    <a:pt x="888047" y="26415"/>
                  </a:lnTo>
                  <a:lnTo>
                    <a:pt x="844740" y="26415"/>
                  </a:lnTo>
                  <a:lnTo>
                    <a:pt x="844740" y="121792"/>
                  </a:lnTo>
                  <a:lnTo>
                    <a:pt x="870902" y="121792"/>
                  </a:lnTo>
                  <a:lnTo>
                    <a:pt x="876744" y="121792"/>
                  </a:lnTo>
                  <a:lnTo>
                    <a:pt x="899096" y="93217"/>
                  </a:lnTo>
                  <a:lnTo>
                    <a:pt x="921575" y="93217"/>
                  </a:lnTo>
                  <a:lnTo>
                    <a:pt x="921575" y="173862"/>
                  </a:lnTo>
                  <a:lnTo>
                    <a:pt x="899096" y="173862"/>
                  </a:lnTo>
                  <a:lnTo>
                    <a:pt x="897318" y="166115"/>
                  </a:lnTo>
                  <a:lnTo>
                    <a:pt x="895286" y="160274"/>
                  </a:lnTo>
                  <a:lnTo>
                    <a:pt x="877125" y="145033"/>
                  </a:lnTo>
                  <a:lnTo>
                    <a:pt x="870902" y="145033"/>
                  </a:lnTo>
                  <a:lnTo>
                    <a:pt x="844740" y="145033"/>
                  </a:lnTo>
                  <a:lnTo>
                    <a:pt x="844740" y="251078"/>
                  </a:lnTo>
                  <a:lnTo>
                    <a:pt x="887793" y="251078"/>
                  </a:lnTo>
                  <a:lnTo>
                    <a:pt x="892492" y="251078"/>
                  </a:lnTo>
                  <a:lnTo>
                    <a:pt x="896429" y="250825"/>
                  </a:lnTo>
                  <a:lnTo>
                    <a:pt x="899604" y="250189"/>
                  </a:lnTo>
                  <a:lnTo>
                    <a:pt x="902779" y="249681"/>
                  </a:lnTo>
                  <a:lnTo>
                    <a:pt x="905573" y="248665"/>
                  </a:lnTo>
                  <a:lnTo>
                    <a:pt x="908113" y="247141"/>
                  </a:lnTo>
                  <a:lnTo>
                    <a:pt x="910653" y="245744"/>
                  </a:lnTo>
                  <a:lnTo>
                    <a:pt x="913066" y="243712"/>
                  </a:lnTo>
                  <a:lnTo>
                    <a:pt x="915352" y="241172"/>
                  </a:lnTo>
                  <a:lnTo>
                    <a:pt x="917638" y="238632"/>
                  </a:lnTo>
                  <a:lnTo>
                    <a:pt x="919670" y="235965"/>
                  </a:lnTo>
                  <a:lnTo>
                    <a:pt x="921448" y="233044"/>
                  </a:lnTo>
                  <a:lnTo>
                    <a:pt x="923353" y="230124"/>
                  </a:lnTo>
                  <a:lnTo>
                    <a:pt x="925131" y="226313"/>
                  </a:lnTo>
                  <a:lnTo>
                    <a:pt x="927163" y="221487"/>
                  </a:lnTo>
                  <a:lnTo>
                    <a:pt x="929195" y="216788"/>
                  </a:lnTo>
                  <a:lnTo>
                    <a:pt x="931354" y="210184"/>
                  </a:lnTo>
                  <a:lnTo>
                    <a:pt x="933767" y="201802"/>
                  </a:lnTo>
                  <a:lnTo>
                    <a:pt x="960945" y="201802"/>
                  </a:lnTo>
                  <a:lnTo>
                    <a:pt x="957135" y="274446"/>
                  </a:lnTo>
                  <a:lnTo>
                    <a:pt x="761809" y="274446"/>
                  </a:lnTo>
                  <a:lnTo>
                    <a:pt x="761809" y="261238"/>
                  </a:lnTo>
                  <a:lnTo>
                    <a:pt x="766762" y="259968"/>
                  </a:lnTo>
                  <a:lnTo>
                    <a:pt x="770699" y="258571"/>
                  </a:lnTo>
                  <a:lnTo>
                    <a:pt x="773493" y="257047"/>
                  </a:lnTo>
                  <a:lnTo>
                    <a:pt x="776287" y="255524"/>
                  </a:lnTo>
                  <a:lnTo>
                    <a:pt x="778446" y="253364"/>
                  </a:lnTo>
                  <a:lnTo>
                    <a:pt x="779843" y="250697"/>
                  </a:lnTo>
                  <a:lnTo>
                    <a:pt x="781240" y="247903"/>
                  </a:lnTo>
                  <a:lnTo>
                    <a:pt x="782129" y="244475"/>
                  </a:lnTo>
                  <a:lnTo>
                    <a:pt x="782510" y="240283"/>
                  </a:lnTo>
                  <a:lnTo>
                    <a:pt x="782891" y="236092"/>
                  </a:lnTo>
                  <a:lnTo>
                    <a:pt x="783145" y="230885"/>
                  </a:lnTo>
                  <a:lnTo>
                    <a:pt x="783145" y="224535"/>
                  </a:lnTo>
                  <a:lnTo>
                    <a:pt x="783145" y="53212"/>
                  </a:lnTo>
                  <a:lnTo>
                    <a:pt x="783145" y="46989"/>
                  </a:lnTo>
                  <a:lnTo>
                    <a:pt x="783018" y="41782"/>
                  </a:lnTo>
                  <a:lnTo>
                    <a:pt x="782637" y="37591"/>
                  </a:lnTo>
                  <a:lnTo>
                    <a:pt x="782256" y="33274"/>
                  </a:lnTo>
                  <a:lnTo>
                    <a:pt x="781494" y="29844"/>
                  </a:lnTo>
                  <a:lnTo>
                    <a:pt x="780097" y="27177"/>
                  </a:lnTo>
                  <a:lnTo>
                    <a:pt x="778700" y="24510"/>
                  </a:lnTo>
                  <a:lnTo>
                    <a:pt x="761809" y="16255"/>
                  </a:lnTo>
                  <a:lnTo>
                    <a:pt x="761809" y="3175"/>
                  </a:lnTo>
                  <a:close/>
                </a:path>
                <a:path w="6753225" h="278130">
                  <a:moveTo>
                    <a:pt x="511873" y="3175"/>
                  </a:moveTo>
                  <a:lnTo>
                    <a:pt x="627316" y="3175"/>
                  </a:lnTo>
                  <a:lnTo>
                    <a:pt x="650888" y="4296"/>
                  </a:lnTo>
                  <a:lnTo>
                    <a:pt x="688556" y="13301"/>
                  </a:lnTo>
                  <a:lnTo>
                    <a:pt x="721423" y="43973"/>
                  </a:lnTo>
                  <a:lnTo>
                    <a:pt x="727646" y="76453"/>
                  </a:lnTo>
                  <a:lnTo>
                    <a:pt x="726928" y="89245"/>
                  </a:lnTo>
                  <a:lnTo>
                    <a:pt x="709467" y="131550"/>
                  </a:lnTo>
                  <a:lnTo>
                    <a:pt x="670218" y="156299"/>
                  </a:lnTo>
                  <a:lnTo>
                    <a:pt x="626427" y="161925"/>
                  </a:lnTo>
                  <a:lnTo>
                    <a:pt x="617164" y="161877"/>
                  </a:lnTo>
                  <a:lnTo>
                    <a:pt x="608806" y="161734"/>
                  </a:lnTo>
                  <a:lnTo>
                    <a:pt x="601352" y="161496"/>
                  </a:lnTo>
                  <a:lnTo>
                    <a:pt x="594804" y="161162"/>
                  </a:lnTo>
                  <a:lnTo>
                    <a:pt x="594804" y="224662"/>
                  </a:lnTo>
                  <a:lnTo>
                    <a:pt x="594804" y="233425"/>
                  </a:lnTo>
                  <a:lnTo>
                    <a:pt x="595058" y="239649"/>
                  </a:lnTo>
                  <a:lnTo>
                    <a:pt x="595820" y="243331"/>
                  </a:lnTo>
                  <a:lnTo>
                    <a:pt x="596455" y="246887"/>
                  </a:lnTo>
                  <a:lnTo>
                    <a:pt x="618807" y="261238"/>
                  </a:lnTo>
                  <a:lnTo>
                    <a:pt x="618807" y="274446"/>
                  </a:lnTo>
                  <a:lnTo>
                    <a:pt x="511873" y="274446"/>
                  </a:lnTo>
                  <a:lnTo>
                    <a:pt x="511873" y="261238"/>
                  </a:lnTo>
                  <a:lnTo>
                    <a:pt x="516826" y="259968"/>
                  </a:lnTo>
                  <a:lnTo>
                    <a:pt x="520763" y="258571"/>
                  </a:lnTo>
                  <a:lnTo>
                    <a:pt x="523557" y="257047"/>
                  </a:lnTo>
                  <a:lnTo>
                    <a:pt x="526351" y="255524"/>
                  </a:lnTo>
                  <a:lnTo>
                    <a:pt x="528510" y="253364"/>
                  </a:lnTo>
                  <a:lnTo>
                    <a:pt x="529907" y="250697"/>
                  </a:lnTo>
                  <a:lnTo>
                    <a:pt x="531304" y="247903"/>
                  </a:lnTo>
                  <a:lnTo>
                    <a:pt x="532193" y="244475"/>
                  </a:lnTo>
                  <a:lnTo>
                    <a:pt x="532574" y="240283"/>
                  </a:lnTo>
                  <a:lnTo>
                    <a:pt x="532955" y="236092"/>
                  </a:lnTo>
                  <a:lnTo>
                    <a:pt x="533209" y="230885"/>
                  </a:lnTo>
                  <a:lnTo>
                    <a:pt x="533209" y="224535"/>
                  </a:lnTo>
                  <a:lnTo>
                    <a:pt x="533209" y="53212"/>
                  </a:lnTo>
                  <a:lnTo>
                    <a:pt x="533209" y="46989"/>
                  </a:lnTo>
                  <a:lnTo>
                    <a:pt x="533082" y="41782"/>
                  </a:lnTo>
                  <a:lnTo>
                    <a:pt x="532701" y="37591"/>
                  </a:lnTo>
                  <a:lnTo>
                    <a:pt x="532320" y="33274"/>
                  </a:lnTo>
                  <a:lnTo>
                    <a:pt x="531558" y="29844"/>
                  </a:lnTo>
                  <a:lnTo>
                    <a:pt x="530161" y="27177"/>
                  </a:lnTo>
                  <a:lnTo>
                    <a:pt x="528764" y="24510"/>
                  </a:lnTo>
                  <a:lnTo>
                    <a:pt x="511873" y="16255"/>
                  </a:lnTo>
                  <a:lnTo>
                    <a:pt x="511873" y="3175"/>
                  </a:lnTo>
                  <a:close/>
                </a:path>
                <a:path w="6753225" h="278130">
                  <a:moveTo>
                    <a:pt x="250863" y="3175"/>
                  </a:moveTo>
                  <a:lnTo>
                    <a:pt x="356768" y="3175"/>
                  </a:lnTo>
                  <a:lnTo>
                    <a:pt x="356768" y="16255"/>
                  </a:lnTo>
                  <a:lnTo>
                    <a:pt x="346570" y="17652"/>
                  </a:lnTo>
                  <a:lnTo>
                    <a:pt x="341464" y="22605"/>
                  </a:lnTo>
                  <a:lnTo>
                    <a:pt x="341464" y="31368"/>
                  </a:lnTo>
                  <a:lnTo>
                    <a:pt x="341464" y="34797"/>
                  </a:lnTo>
                  <a:lnTo>
                    <a:pt x="342303" y="38988"/>
                  </a:lnTo>
                  <a:lnTo>
                    <a:pt x="343954" y="43687"/>
                  </a:lnTo>
                  <a:lnTo>
                    <a:pt x="345605" y="48513"/>
                  </a:lnTo>
                  <a:lnTo>
                    <a:pt x="348284" y="54863"/>
                  </a:lnTo>
                  <a:lnTo>
                    <a:pt x="352005" y="62737"/>
                  </a:lnTo>
                  <a:lnTo>
                    <a:pt x="385572" y="137540"/>
                  </a:lnTo>
                  <a:lnTo>
                    <a:pt x="421932" y="64515"/>
                  </a:lnTo>
                  <a:lnTo>
                    <a:pt x="425513" y="57276"/>
                  </a:lnTo>
                  <a:lnTo>
                    <a:pt x="428002" y="51180"/>
                  </a:lnTo>
                  <a:lnTo>
                    <a:pt x="429387" y="46354"/>
                  </a:lnTo>
                  <a:lnTo>
                    <a:pt x="430784" y="41528"/>
                  </a:lnTo>
                  <a:lnTo>
                    <a:pt x="431469" y="36702"/>
                  </a:lnTo>
                  <a:lnTo>
                    <a:pt x="431469" y="32003"/>
                  </a:lnTo>
                  <a:lnTo>
                    <a:pt x="431469" y="27177"/>
                  </a:lnTo>
                  <a:lnTo>
                    <a:pt x="415975" y="16255"/>
                  </a:lnTo>
                  <a:lnTo>
                    <a:pt x="415975" y="3175"/>
                  </a:lnTo>
                  <a:lnTo>
                    <a:pt x="495617" y="3175"/>
                  </a:lnTo>
                  <a:lnTo>
                    <a:pt x="495617" y="16255"/>
                  </a:lnTo>
                  <a:lnTo>
                    <a:pt x="492061" y="17144"/>
                  </a:lnTo>
                  <a:lnTo>
                    <a:pt x="489140" y="18160"/>
                  </a:lnTo>
                  <a:lnTo>
                    <a:pt x="486854" y="19557"/>
                  </a:lnTo>
                  <a:lnTo>
                    <a:pt x="484441" y="20954"/>
                  </a:lnTo>
                  <a:lnTo>
                    <a:pt x="481901" y="23113"/>
                  </a:lnTo>
                  <a:lnTo>
                    <a:pt x="479107" y="26162"/>
                  </a:lnTo>
                  <a:lnTo>
                    <a:pt x="476313" y="29082"/>
                  </a:lnTo>
                  <a:lnTo>
                    <a:pt x="473011" y="33527"/>
                  </a:lnTo>
                  <a:lnTo>
                    <a:pt x="398894" y="170052"/>
                  </a:lnTo>
                  <a:lnTo>
                    <a:pt x="398894" y="224535"/>
                  </a:lnTo>
                  <a:lnTo>
                    <a:pt x="398894" y="231520"/>
                  </a:lnTo>
                  <a:lnTo>
                    <a:pt x="401675" y="249300"/>
                  </a:lnTo>
                  <a:lnTo>
                    <a:pt x="402729" y="251587"/>
                  </a:lnTo>
                  <a:lnTo>
                    <a:pt x="422935" y="261238"/>
                  </a:lnTo>
                  <a:lnTo>
                    <a:pt x="422935" y="274446"/>
                  </a:lnTo>
                  <a:lnTo>
                    <a:pt x="313258" y="274446"/>
                  </a:lnTo>
                  <a:lnTo>
                    <a:pt x="313258" y="261238"/>
                  </a:lnTo>
                  <a:lnTo>
                    <a:pt x="318681" y="260350"/>
                  </a:lnTo>
                  <a:lnTo>
                    <a:pt x="323024" y="259206"/>
                  </a:lnTo>
                  <a:lnTo>
                    <a:pt x="326275" y="257682"/>
                  </a:lnTo>
                  <a:lnTo>
                    <a:pt x="329514" y="256285"/>
                  </a:lnTo>
                  <a:lnTo>
                    <a:pt x="331927" y="254126"/>
                  </a:lnTo>
                  <a:lnTo>
                    <a:pt x="333527" y="251332"/>
                  </a:lnTo>
                  <a:lnTo>
                    <a:pt x="335114" y="248538"/>
                  </a:lnTo>
                  <a:lnTo>
                    <a:pt x="336143" y="244982"/>
                  </a:lnTo>
                  <a:lnTo>
                    <a:pt x="336600" y="240664"/>
                  </a:lnTo>
                  <a:lnTo>
                    <a:pt x="337070" y="236346"/>
                  </a:lnTo>
                  <a:lnTo>
                    <a:pt x="337299" y="231012"/>
                  </a:lnTo>
                  <a:lnTo>
                    <a:pt x="337299" y="224535"/>
                  </a:lnTo>
                  <a:lnTo>
                    <a:pt x="337299" y="170052"/>
                  </a:lnTo>
                  <a:lnTo>
                    <a:pt x="283451" y="56387"/>
                  </a:lnTo>
                  <a:lnTo>
                    <a:pt x="264680" y="23240"/>
                  </a:lnTo>
                  <a:lnTo>
                    <a:pt x="262496" y="20827"/>
                  </a:lnTo>
                  <a:lnTo>
                    <a:pt x="260477" y="19176"/>
                  </a:lnTo>
                  <a:lnTo>
                    <a:pt x="258622" y="18287"/>
                  </a:lnTo>
                  <a:lnTo>
                    <a:pt x="256768" y="17399"/>
                  </a:lnTo>
                  <a:lnTo>
                    <a:pt x="254177" y="16637"/>
                  </a:lnTo>
                  <a:lnTo>
                    <a:pt x="250863" y="16255"/>
                  </a:lnTo>
                  <a:lnTo>
                    <a:pt x="250863" y="3175"/>
                  </a:lnTo>
                  <a:close/>
                </a:path>
                <a:path w="6753225" h="278130">
                  <a:moveTo>
                    <a:pt x="0" y="3175"/>
                  </a:moveTo>
                  <a:lnTo>
                    <a:pt x="233857" y="3175"/>
                  </a:lnTo>
                  <a:lnTo>
                    <a:pt x="233857" y="72897"/>
                  </a:lnTo>
                  <a:lnTo>
                    <a:pt x="206629" y="72897"/>
                  </a:lnTo>
                  <a:lnTo>
                    <a:pt x="204114" y="63880"/>
                  </a:lnTo>
                  <a:lnTo>
                    <a:pt x="202133" y="57276"/>
                  </a:lnTo>
                  <a:lnTo>
                    <a:pt x="200672" y="53085"/>
                  </a:lnTo>
                  <a:lnTo>
                    <a:pt x="199212" y="48767"/>
                  </a:lnTo>
                  <a:lnTo>
                    <a:pt x="197599" y="45212"/>
                  </a:lnTo>
                  <a:lnTo>
                    <a:pt x="195808" y="42163"/>
                  </a:lnTo>
                  <a:lnTo>
                    <a:pt x="194017" y="39242"/>
                  </a:lnTo>
                  <a:lnTo>
                    <a:pt x="192125" y="36702"/>
                  </a:lnTo>
                  <a:lnTo>
                    <a:pt x="190144" y="34797"/>
                  </a:lnTo>
                  <a:lnTo>
                    <a:pt x="188150" y="32765"/>
                  </a:lnTo>
                  <a:lnTo>
                    <a:pt x="167563" y="26415"/>
                  </a:lnTo>
                  <a:lnTo>
                    <a:pt x="162128" y="26415"/>
                  </a:lnTo>
                  <a:lnTo>
                    <a:pt x="147828" y="26415"/>
                  </a:lnTo>
                  <a:lnTo>
                    <a:pt x="147828" y="224535"/>
                  </a:lnTo>
                  <a:lnTo>
                    <a:pt x="147828" y="231520"/>
                  </a:lnTo>
                  <a:lnTo>
                    <a:pt x="148018" y="236854"/>
                  </a:lnTo>
                  <a:lnTo>
                    <a:pt x="148412" y="240537"/>
                  </a:lnTo>
                  <a:lnTo>
                    <a:pt x="148818" y="244093"/>
                  </a:lnTo>
                  <a:lnTo>
                    <a:pt x="149542" y="247141"/>
                  </a:lnTo>
                  <a:lnTo>
                    <a:pt x="150609" y="249300"/>
                  </a:lnTo>
                  <a:lnTo>
                    <a:pt x="151663" y="251587"/>
                  </a:lnTo>
                  <a:lnTo>
                    <a:pt x="160832" y="258571"/>
                  </a:lnTo>
                  <a:lnTo>
                    <a:pt x="163550" y="259714"/>
                  </a:lnTo>
                  <a:lnTo>
                    <a:pt x="167233" y="260603"/>
                  </a:lnTo>
                  <a:lnTo>
                    <a:pt x="171869" y="261238"/>
                  </a:lnTo>
                  <a:lnTo>
                    <a:pt x="171869" y="274446"/>
                  </a:lnTo>
                  <a:lnTo>
                    <a:pt x="62191" y="274446"/>
                  </a:lnTo>
                  <a:lnTo>
                    <a:pt x="62191" y="261238"/>
                  </a:lnTo>
                  <a:lnTo>
                    <a:pt x="67754" y="260350"/>
                  </a:lnTo>
                  <a:lnTo>
                    <a:pt x="72161" y="259079"/>
                  </a:lnTo>
                  <a:lnTo>
                    <a:pt x="75399" y="257555"/>
                  </a:lnTo>
                  <a:lnTo>
                    <a:pt x="78651" y="256031"/>
                  </a:lnTo>
                  <a:lnTo>
                    <a:pt x="81064" y="253872"/>
                  </a:lnTo>
                  <a:lnTo>
                    <a:pt x="82651" y="251078"/>
                  </a:lnTo>
                  <a:lnTo>
                    <a:pt x="84239" y="248412"/>
                  </a:lnTo>
                  <a:lnTo>
                    <a:pt x="85242" y="244855"/>
                  </a:lnTo>
                  <a:lnTo>
                    <a:pt x="85636" y="240537"/>
                  </a:lnTo>
                  <a:lnTo>
                    <a:pt x="86029" y="236219"/>
                  </a:lnTo>
                  <a:lnTo>
                    <a:pt x="86233" y="230885"/>
                  </a:lnTo>
                  <a:lnTo>
                    <a:pt x="86233" y="224535"/>
                  </a:lnTo>
                  <a:lnTo>
                    <a:pt x="86233" y="26415"/>
                  </a:lnTo>
                  <a:lnTo>
                    <a:pt x="70142" y="26415"/>
                  </a:lnTo>
                  <a:lnTo>
                    <a:pt x="62191" y="26415"/>
                  </a:lnTo>
                  <a:lnTo>
                    <a:pt x="56095" y="27304"/>
                  </a:lnTo>
                  <a:lnTo>
                    <a:pt x="32778" y="53975"/>
                  </a:lnTo>
                  <a:lnTo>
                    <a:pt x="30530" y="60578"/>
                  </a:lnTo>
                  <a:lnTo>
                    <a:pt x="28676" y="66928"/>
                  </a:lnTo>
                  <a:lnTo>
                    <a:pt x="27216" y="72897"/>
                  </a:lnTo>
                  <a:lnTo>
                    <a:pt x="0" y="72897"/>
                  </a:lnTo>
                  <a:lnTo>
                    <a:pt x="0" y="3175"/>
                  </a:lnTo>
                  <a:close/>
                </a:path>
                <a:path w="6753225" h="278130">
                  <a:moveTo>
                    <a:pt x="6679628" y="0"/>
                  </a:moveTo>
                  <a:lnTo>
                    <a:pt x="6721699" y="3026"/>
                  </a:lnTo>
                  <a:lnTo>
                    <a:pt x="6750113" y="8508"/>
                  </a:lnTo>
                  <a:lnTo>
                    <a:pt x="6750113" y="66166"/>
                  </a:lnTo>
                  <a:lnTo>
                    <a:pt x="6722935" y="66166"/>
                  </a:lnTo>
                  <a:lnTo>
                    <a:pt x="6720909" y="58741"/>
                  </a:lnTo>
                  <a:lnTo>
                    <a:pt x="6718633" y="52101"/>
                  </a:lnTo>
                  <a:lnTo>
                    <a:pt x="6685470" y="23240"/>
                  </a:lnTo>
                  <a:lnTo>
                    <a:pt x="6676580" y="23240"/>
                  </a:lnTo>
                  <a:lnTo>
                    <a:pt x="6669087" y="23240"/>
                  </a:lnTo>
                  <a:lnTo>
                    <a:pt x="6662229" y="24510"/>
                  </a:lnTo>
                  <a:lnTo>
                    <a:pt x="6656387" y="27177"/>
                  </a:lnTo>
                  <a:lnTo>
                    <a:pt x="6650418" y="29844"/>
                  </a:lnTo>
                  <a:lnTo>
                    <a:pt x="6645719" y="33781"/>
                  </a:lnTo>
                  <a:lnTo>
                    <a:pt x="6642163" y="38988"/>
                  </a:lnTo>
                  <a:lnTo>
                    <a:pt x="6638734" y="44322"/>
                  </a:lnTo>
                  <a:lnTo>
                    <a:pt x="6637083" y="50545"/>
                  </a:lnTo>
                  <a:lnTo>
                    <a:pt x="6637083" y="58038"/>
                  </a:lnTo>
                  <a:lnTo>
                    <a:pt x="6637083" y="65658"/>
                  </a:lnTo>
                  <a:lnTo>
                    <a:pt x="6638480" y="72389"/>
                  </a:lnTo>
                  <a:lnTo>
                    <a:pt x="6641528" y="77977"/>
                  </a:lnTo>
                  <a:lnTo>
                    <a:pt x="6644449" y="83565"/>
                  </a:lnTo>
                  <a:lnTo>
                    <a:pt x="6677695" y="107828"/>
                  </a:lnTo>
                  <a:lnTo>
                    <a:pt x="6687121" y="112902"/>
                  </a:lnTo>
                  <a:lnTo>
                    <a:pt x="6698670" y="119185"/>
                  </a:lnTo>
                  <a:lnTo>
                    <a:pt x="6732103" y="144033"/>
                  </a:lnTo>
                  <a:lnTo>
                    <a:pt x="6751208" y="179974"/>
                  </a:lnTo>
                  <a:lnTo>
                    <a:pt x="6752907" y="197865"/>
                  </a:lnTo>
                  <a:lnTo>
                    <a:pt x="6752195" y="209673"/>
                  </a:lnTo>
                  <a:lnTo>
                    <a:pt x="6735266" y="248789"/>
                  </a:lnTo>
                  <a:lnTo>
                    <a:pt x="6697319" y="272157"/>
                  </a:lnTo>
                  <a:lnTo>
                    <a:pt x="6658546" y="277621"/>
                  </a:lnTo>
                  <a:lnTo>
                    <a:pt x="6648277" y="277479"/>
                  </a:lnTo>
                  <a:lnTo>
                    <a:pt x="6605468" y="274052"/>
                  </a:lnTo>
                  <a:lnTo>
                    <a:pt x="6575107" y="268604"/>
                  </a:lnTo>
                  <a:lnTo>
                    <a:pt x="6575107" y="207390"/>
                  </a:lnTo>
                  <a:lnTo>
                    <a:pt x="6602285" y="207390"/>
                  </a:lnTo>
                  <a:lnTo>
                    <a:pt x="6605188" y="218461"/>
                  </a:lnTo>
                  <a:lnTo>
                    <a:pt x="6608937" y="228044"/>
                  </a:lnTo>
                  <a:lnTo>
                    <a:pt x="6642407" y="253537"/>
                  </a:lnTo>
                  <a:lnTo>
                    <a:pt x="6652958" y="254253"/>
                  </a:lnTo>
                  <a:lnTo>
                    <a:pt x="6660705" y="254253"/>
                  </a:lnTo>
                  <a:lnTo>
                    <a:pt x="6667817" y="252983"/>
                  </a:lnTo>
                  <a:lnTo>
                    <a:pt x="6674040" y="250316"/>
                  </a:lnTo>
                  <a:lnTo>
                    <a:pt x="6680263" y="247650"/>
                  </a:lnTo>
                  <a:lnTo>
                    <a:pt x="6685216" y="243458"/>
                  </a:lnTo>
                  <a:lnTo>
                    <a:pt x="6689026" y="237489"/>
                  </a:lnTo>
                  <a:lnTo>
                    <a:pt x="6692836" y="231647"/>
                  </a:lnTo>
                  <a:lnTo>
                    <a:pt x="6694614" y="224281"/>
                  </a:lnTo>
                  <a:lnTo>
                    <a:pt x="6694614" y="215391"/>
                  </a:lnTo>
                  <a:lnTo>
                    <a:pt x="6694614" y="207137"/>
                  </a:lnTo>
                  <a:lnTo>
                    <a:pt x="6693090" y="200025"/>
                  </a:lnTo>
                  <a:lnTo>
                    <a:pt x="6690042" y="194055"/>
                  </a:lnTo>
                  <a:lnTo>
                    <a:pt x="6686994" y="187959"/>
                  </a:lnTo>
                  <a:lnTo>
                    <a:pt x="6655738" y="164032"/>
                  </a:lnTo>
                  <a:lnTo>
                    <a:pt x="6639643" y="155636"/>
                  </a:lnTo>
                  <a:lnTo>
                    <a:pt x="6632447" y="151653"/>
                  </a:lnTo>
                  <a:lnTo>
                    <a:pt x="6597840" y="125094"/>
                  </a:lnTo>
                  <a:lnTo>
                    <a:pt x="6580473" y="90439"/>
                  </a:lnTo>
                  <a:lnTo>
                    <a:pt x="6579298" y="76326"/>
                  </a:lnTo>
                  <a:lnTo>
                    <a:pt x="6580040" y="64515"/>
                  </a:lnTo>
                  <a:lnTo>
                    <a:pt x="6598126" y="26749"/>
                  </a:lnTo>
                  <a:lnTo>
                    <a:pt x="6638373" y="4982"/>
                  </a:lnTo>
                  <a:lnTo>
                    <a:pt x="6664956" y="549"/>
                  </a:lnTo>
                  <a:lnTo>
                    <a:pt x="6679628" y="0"/>
                  </a:lnTo>
                  <a:close/>
                </a:path>
                <a:path w="6753225" h="278130">
                  <a:moveTo>
                    <a:pt x="6141910" y="0"/>
                  </a:moveTo>
                  <a:lnTo>
                    <a:pt x="6193932" y="8493"/>
                  </a:lnTo>
                  <a:lnTo>
                    <a:pt x="6231191" y="34035"/>
                  </a:lnTo>
                  <a:lnTo>
                    <a:pt x="6253480" y="76406"/>
                  </a:lnTo>
                  <a:lnTo>
                    <a:pt x="6260909" y="135254"/>
                  </a:lnTo>
                  <a:lnTo>
                    <a:pt x="6260361" y="153425"/>
                  </a:lnTo>
                  <a:lnTo>
                    <a:pt x="6252146" y="199770"/>
                  </a:lnTo>
                  <a:lnTo>
                    <a:pt x="6234644" y="234703"/>
                  </a:lnTo>
                  <a:lnTo>
                    <a:pt x="6198889" y="264773"/>
                  </a:lnTo>
                  <a:lnTo>
                    <a:pt x="6150879" y="277100"/>
                  </a:lnTo>
                  <a:lnTo>
                    <a:pt x="6137211" y="277621"/>
                  </a:lnTo>
                  <a:lnTo>
                    <a:pt x="6109801" y="275478"/>
                  </a:lnTo>
                  <a:lnTo>
                    <a:pt x="6065934" y="258333"/>
                  </a:lnTo>
                  <a:lnTo>
                    <a:pt x="6036619" y="224143"/>
                  </a:lnTo>
                  <a:lnTo>
                    <a:pt x="6021951" y="173001"/>
                  </a:lnTo>
                  <a:lnTo>
                    <a:pt x="6020117" y="141096"/>
                  </a:lnTo>
                  <a:lnTo>
                    <a:pt x="6021000" y="119542"/>
                  </a:lnTo>
                  <a:lnTo>
                    <a:pt x="6028100" y="81339"/>
                  </a:lnTo>
                  <a:lnTo>
                    <a:pt x="6051899" y="36766"/>
                  </a:lnTo>
                  <a:lnTo>
                    <a:pt x="6090600" y="9269"/>
                  </a:lnTo>
                  <a:lnTo>
                    <a:pt x="6141910" y="0"/>
                  </a:lnTo>
                  <a:close/>
                </a:path>
                <a:path w="6753225" h="278130">
                  <a:moveTo>
                    <a:pt x="3459924" y="0"/>
                  </a:moveTo>
                  <a:lnTo>
                    <a:pt x="3481210" y="664"/>
                  </a:lnTo>
                  <a:lnTo>
                    <a:pt x="3501628" y="2651"/>
                  </a:lnTo>
                  <a:lnTo>
                    <a:pt x="3521164" y="5947"/>
                  </a:lnTo>
                  <a:lnTo>
                    <a:pt x="3539807" y="10540"/>
                  </a:lnTo>
                  <a:lnTo>
                    <a:pt x="3539807" y="66928"/>
                  </a:lnTo>
                  <a:lnTo>
                    <a:pt x="3512502" y="66928"/>
                  </a:lnTo>
                  <a:lnTo>
                    <a:pt x="3510143" y="59098"/>
                  </a:lnTo>
                  <a:lnTo>
                    <a:pt x="3507628" y="52197"/>
                  </a:lnTo>
                  <a:lnTo>
                    <a:pt x="3480879" y="24764"/>
                  </a:lnTo>
                  <a:lnTo>
                    <a:pt x="3472878" y="23240"/>
                  </a:lnTo>
                  <a:lnTo>
                    <a:pt x="3463226" y="23240"/>
                  </a:lnTo>
                  <a:lnTo>
                    <a:pt x="3421306" y="42191"/>
                  </a:lnTo>
                  <a:lnTo>
                    <a:pt x="3400845" y="87683"/>
                  </a:lnTo>
                  <a:lnTo>
                    <a:pt x="3395916" y="140207"/>
                  </a:lnTo>
                  <a:lnTo>
                    <a:pt x="3396275" y="157045"/>
                  </a:lnTo>
                  <a:lnTo>
                    <a:pt x="3401758" y="200532"/>
                  </a:lnTo>
                  <a:lnTo>
                    <a:pt x="3419665" y="240156"/>
                  </a:lnTo>
                  <a:lnTo>
                    <a:pt x="3449383" y="254253"/>
                  </a:lnTo>
                  <a:lnTo>
                    <a:pt x="3457555" y="253609"/>
                  </a:lnTo>
                  <a:lnTo>
                    <a:pt x="3483022" y="221230"/>
                  </a:lnTo>
                  <a:lnTo>
                    <a:pt x="3483546" y="203072"/>
                  </a:lnTo>
                  <a:lnTo>
                    <a:pt x="3483546" y="193039"/>
                  </a:lnTo>
                  <a:lnTo>
                    <a:pt x="3474021" y="166750"/>
                  </a:lnTo>
                  <a:lnTo>
                    <a:pt x="3471735" y="165353"/>
                  </a:lnTo>
                  <a:lnTo>
                    <a:pt x="3467798" y="163829"/>
                  </a:lnTo>
                  <a:lnTo>
                    <a:pt x="3462083" y="162178"/>
                  </a:lnTo>
                  <a:lnTo>
                    <a:pt x="3462083" y="148970"/>
                  </a:lnTo>
                  <a:lnTo>
                    <a:pt x="3563810" y="148970"/>
                  </a:lnTo>
                  <a:lnTo>
                    <a:pt x="3563810" y="162178"/>
                  </a:lnTo>
                  <a:lnTo>
                    <a:pt x="3557206" y="164083"/>
                  </a:lnTo>
                  <a:lnTo>
                    <a:pt x="3552634" y="166369"/>
                  </a:lnTo>
                  <a:lnTo>
                    <a:pt x="3550221" y="168909"/>
                  </a:lnTo>
                  <a:lnTo>
                    <a:pt x="3547935" y="171450"/>
                  </a:lnTo>
                  <a:lnTo>
                    <a:pt x="3546284" y="174751"/>
                  </a:lnTo>
                  <a:lnTo>
                    <a:pt x="3545395" y="178942"/>
                  </a:lnTo>
                  <a:lnTo>
                    <a:pt x="3544506" y="183133"/>
                  </a:lnTo>
                  <a:lnTo>
                    <a:pt x="3544125" y="188975"/>
                  </a:lnTo>
                  <a:lnTo>
                    <a:pt x="3544125" y="196468"/>
                  </a:lnTo>
                  <a:lnTo>
                    <a:pt x="3544125" y="271399"/>
                  </a:lnTo>
                  <a:lnTo>
                    <a:pt x="3515550" y="277367"/>
                  </a:lnTo>
                  <a:lnTo>
                    <a:pt x="3501961" y="263016"/>
                  </a:lnTo>
                  <a:lnTo>
                    <a:pt x="3489719" y="269370"/>
                  </a:lnTo>
                  <a:lnTo>
                    <a:pt x="3476609" y="273938"/>
                  </a:lnTo>
                  <a:lnTo>
                    <a:pt x="3462617" y="276697"/>
                  </a:lnTo>
                  <a:lnTo>
                    <a:pt x="3447732" y="277621"/>
                  </a:lnTo>
                  <a:lnTo>
                    <a:pt x="3420610" y="275502"/>
                  </a:lnTo>
                  <a:lnTo>
                    <a:pt x="3377366" y="258548"/>
                  </a:lnTo>
                  <a:lnTo>
                    <a:pt x="3348743" y="224589"/>
                  </a:lnTo>
                  <a:lnTo>
                    <a:pt x="3334456" y="173293"/>
                  </a:lnTo>
                  <a:lnTo>
                    <a:pt x="3332670" y="141096"/>
                  </a:lnTo>
                  <a:lnTo>
                    <a:pt x="3333311" y="123547"/>
                  </a:lnTo>
                  <a:lnTo>
                    <a:pt x="3342830" y="77469"/>
                  </a:lnTo>
                  <a:lnTo>
                    <a:pt x="3362475" y="42108"/>
                  </a:lnTo>
                  <a:lnTo>
                    <a:pt x="3400510" y="12372"/>
                  </a:lnTo>
                  <a:lnTo>
                    <a:pt x="3447184" y="498"/>
                  </a:lnTo>
                  <a:lnTo>
                    <a:pt x="3459924" y="0"/>
                  </a:lnTo>
                  <a:close/>
                </a:path>
                <a:path w="6753225" h="278130">
                  <a:moveTo>
                    <a:pt x="1417510" y="0"/>
                  </a:moveTo>
                  <a:lnTo>
                    <a:pt x="1469532" y="8493"/>
                  </a:lnTo>
                  <a:lnTo>
                    <a:pt x="1506791" y="34035"/>
                  </a:lnTo>
                  <a:lnTo>
                    <a:pt x="1529080" y="76406"/>
                  </a:lnTo>
                  <a:lnTo>
                    <a:pt x="1536509" y="135254"/>
                  </a:lnTo>
                  <a:lnTo>
                    <a:pt x="1535961" y="153425"/>
                  </a:lnTo>
                  <a:lnTo>
                    <a:pt x="1527746" y="199770"/>
                  </a:lnTo>
                  <a:lnTo>
                    <a:pt x="1510244" y="234703"/>
                  </a:lnTo>
                  <a:lnTo>
                    <a:pt x="1474489" y="264773"/>
                  </a:lnTo>
                  <a:lnTo>
                    <a:pt x="1426479" y="277100"/>
                  </a:lnTo>
                  <a:lnTo>
                    <a:pt x="1412811" y="277621"/>
                  </a:lnTo>
                  <a:lnTo>
                    <a:pt x="1385401" y="275478"/>
                  </a:lnTo>
                  <a:lnTo>
                    <a:pt x="1341534" y="258333"/>
                  </a:lnTo>
                  <a:lnTo>
                    <a:pt x="1312219" y="224143"/>
                  </a:lnTo>
                  <a:lnTo>
                    <a:pt x="1297551" y="173001"/>
                  </a:lnTo>
                  <a:lnTo>
                    <a:pt x="1295717" y="141096"/>
                  </a:lnTo>
                  <a:lnTo>
                    <a:pt x="1296600" y="119542"/>
                  </a:lnTo>
                  <a:lnTo>
                    <a:pt x="1303700" y="81339"/>
                  </a:lnTo>
                  <a:lnTo>
                    <a:pt x="1327499" y="36766"/>
                  </a:lnTo>
                  <a:lnTo>
                    <a:pt x="1366200" y="9269"/>
                  </a:lnTo>
                  <a:lnTo>
                    <a:pt x="1417510" y="0"/>
                  </a:lnTo>
                  <a:close/>
                </a:path>
                <a:path w="6753225" h="278130">
                  <a:moveTo>
                    <a:pt x="1098740" y="0"/>
                  </a:moveTo>
                  <a:lnTo>
                    <a:pt x="1140811" y="3026"/>
                  </a:lnTo>
                  <a:lnTo>
                    <a:pt x="1169225" y="8508"/>
                  </a:lnTo>
                  <a:lnTo>
                    <a:pt x="1169225" y="66166"/>
                  </a:lnTo>
                  <a:lnTo>
                    <a:pt x="1142047" y="66166"/>
                  </a:lnTo>
                  <a:lnTo>
                    <a:pt x="1140021" y="58741"/>
                  </a:lnTo>
                  <a:lnTo>
                    <a:pt x="1137745" y="52101"/>
                  </a:lnTo>
                  <a:lnTo>
                    <a:pt x="1104582" y="23240"/>
                  </a:lnTo>
                  <a:lnTo>
                    <a:pt x="1095692" y="23240"/>
                  </a:lnTo>
                  <a:lnTo>
                    <a:pt x="1088199" y="23240"/>
                  </a:lnTo>
                  <a:lnTo>
                    <a:pt x="1081341" y="24510"/>
                  </a:lnTo>
                  <a:lnTo>
                    <a:pt x="1075499" y="27177"/>
                  </a:lnTo>
                  <a:lnTo>
                    <a:pt x="1069530" y="29844"/>
                  </a:lnTo>
                  <a:lnTo>
                    <a:pt x="1064831" y="33781"/>
                  </a:lnTo>
                  <a:lnTo>
                    <a:pt x="1061275" y="38988"/>
                  </a:lnTo>
                  <a:lnTo>
                    <a:pt x="1057846" y="44322"/>
                  </a:lnTo>
                  <a:lnTo>
                    <a:pt x="1056195" y="50545"/>
                  </a:lnTo>
                  <a:lnTo>
                    <a:pt x="1056195" y="58038"/>
                  </a:lnTo>
                  <a:lnTo>
                    <a:pt x="1056195" y="65658"/>
                  </a:lnTo>
                  <a:lnTo>
                    <a:pt x="1081480" y="98633"/>
                  </a:lnTo>
                  <a:lnTo>
                    <a:pt x="1106233" y="112902"/>
                  </a:lnTo>
                  <a:lnTo>
                    <a:pt x="1117782" y="119185"/>
                  </a:lnTo>
                  <a:lnTo>
                    <a:pt x="1151215" y="144033"/>
                  </a:lnTo>
                  <a:lnTo>
                    <a:pt x="1170320" y="179974"/>
                  </a:lnTo>
                  <a:lnTo>
                    <a:pt x="1172019" y="197865"/>
                  </a:lnTo>
                  <a:lnTo>
                    <a:pt x="1171307" y="209673"/>
                  </a:lnTo>
                  <a:lnTo>
                    <a:pt x="1154378" y="248789"/>
                  </a:lnTo>
                  <a:lnTo>
                    <a:pt x="1116431" y="272157"/>
                  </a:lnTo>
                  <a:lnTo>
                    <a:pt x="1077658" y="277621"/>
                  </a:lnTo>
                  <a:lnTo>
                    <a:pt x="1067389" y="277479"/>
                  </a:lnTo>
                  <a:lnTo>
                    <a:pt x="1024580" y="274052"/>
                  </a:lnTo>
                  <a:lnTo>
                    <a:pt x="994219" y="268604"/>
                  </a:lnTo>
                  <a:lnTo>
                    <a:pt x="994219" y="207390"/>
                  </a:lnTo>
                  <a:lnTo>
                    <a:pt x="1021397" y="207390"/>
                  </a:lnTo>
                  <a:lnTo>
                    <a:pt x="1024300" y="218461"/>
                  </a:lnTo>
                  <a:lnTo>
                    <a:pt x="1028049" y="228044"/>
                  </a:lnTo>
                  <a:lnTo>
                    <a:pt x="1061519" y="253537"/>
                  </a:lnTo>
                  <a:lnTo>
                    <a:pt x="1072070" y="254253"/>
                  </a:lnTo>
                  <a:lnTo>
                    <a:pt x="1079817" y="254253"/>
                  </a:lnTo>
                  <a:lnTo>
                    <a:pt x="1086929" y="252983"/>
                  </a:lnTo>
                  <a:lnTo>
                    <a:pt x="1093152" y="250316"/>
                  </a:lnTo>
                  <a:lnTo>
                    <a:pt x="1099375" y="247650"/>
                  </a:lnTo>
                  <a:lnTo>
                    <a:pt x="1104328" y="243458"/>
                  </a:lnTo>
                  <a:lnTo>
                    <a:pt x="1108138" y="237489"/>
                  </a:lnTo>
                  <a:lnTo>
                    <a:pt x="1111948" y="231647"/>
                  </a:lnTo>
                  <a:lnTo>
                    <a:pt x="1113726" y="224281"/>
                  </a:lnTo>
                  <a:lnTo>
                    <a:pt x="1113726" y="215391"/>
                  </a:lnTo>
                  <a:lnTo>
                    <a:pt x="1113726" y="207137"/>
                  </a:lnTo>
                  <a:lnTo>
                    <a:pt x="1112202" y="200025"/>
                  </a:lnTo>
                  <a:lnTo>
                    <a:pt x="1109154" y="194055"/>
                  </a:lnTo>
                  <a:lnTo>
                    <a:pt x="1106106" y="187959"/>
                  </a:lnTo>
                  <a:lnTo>
                    <a:pt x="1074850" y="164032"/>
                  </a:lnTo>
                  <a:lnTo>
                    <a:pt x="1058755" y="155636"/>
                  </a:lnTo>
                  <a:lnTo>
                    <a:pt x="1051560" y="151653"/>
                  </a:lnTo>
                  <a:lnTo>
                    <a:pt x="1016952" y="125094"/>
                  </a:lnTo>
                  <a:lnTo>
                    <a:pt x="999585" y="90439"/>
                  </a:lnTo>
                  <a:lnTo>
                    <a:pt x="998410" y="76326"/>
                  </a:lnTo>
                  <a:lnTo>
                    <a:pt x="999152" y="64515"/>
                  </a:lnTo>
                  <a:lnTo>
                    <a:pt x="1017238" y="26749"/>
                  </a:lnTo>
                  <a:lnTo>
                    <a:pt x="1057485" y="4982"/>
                  </a:lnTo>
                  <a:lnTo>
                    <a:pt x="1084068" y="549"/>
                  </a:lnTo>
                  <a:lnTo>
                    <a:pt x="109874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35195" y="1901176"/>
            <a:ext cx="2118460" cy="314099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827523" y="3117342"/>
            <a:ext cx="1370965" cy="51244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 indent="31750">
              <a:lnSpc>
                <a:spcPts val="1789"/>
              </a:lnSpc>
              <a:spcBef>
                <a:spcPts val="370"/>
              </a:spcBef>
            </a:pPr>
            <a:r>
              <a:rPr sz="1700" b="1" spc="-5" dirty="0">
                <a:solidFill>
                  <a:srgbClr val="FFFFFF"/>
                </a:solidFill>
                <a:latin typeface="Cambria"/>
                <a:cs typeface="Cambria"/>
              </a:rPr>
              <a:t>Independent </a:t>
            </a:r>
            <a:r>
              <a:rPr sz="1700" b="1" spc="-3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700" b="1" spc="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700" b="1" spc="-2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700" b="1" dirty="0">
                <a:solidFill>
                  <a:srgbClr val="FFFFFF"/>
                </a:solidFill>
                <a:latin typeface="Cambria"/>
                <a:cs typeface="Cambria"/>
              </a:rPr>
              <a:t>er</a:t>
            </a:r>
            <a:r>
              <a:rPr sz="1700" b="1" spc="-55" dirty="0">
                <a:solidFill>
                  <a:srgbClr val="FFFFFF"/>
                </a:solidFill>
                <a:latin typeface="Cambria"/>
                <a:cs typeface="Cambria"/>
              </a:rPr>
              <a:t>v</a:t>
            </a:r>
            <a:r>
              <a:rPr sz="1700" b="1" dirty="0">
                <a:solidFill>
                  <a:srgbClr val="FFFFFF"/>
                </a:solidFill>
                <a:latin typeface="Cambria"/>
                <a:cs typeface="Cambria"/>
              </a:rPr>
              <a:t>enti</a:t>
            </a:r>
            <a:r>
              <a:rPr sz="1700" b="1" spc="5" dirty="0">
                <a:solidFill>
                  <a:srgbClr val="FFFFFF"/>
                </a:solidFill>
                <a:latin typeface="Cambria"/>
                <a:cs typeface="Cambria"/>
              </a:rPr>
              <a:t>o</a:t>
            </a:r>
            <a:r>
              <a:rPr sz="1700" b="1" dirty="0">
                <a:solidFill>
                  <a:srgbClr val="FFFFFF"/>
                </a:solidFill>
                <a:latin typeface="Cambria"/>
                <a:cs typeface="Cambria"/>
              </a:rPr>
              <a:t>ns</a:t>
            </a:r>
            <a:endParaRPr sz="1700">
              <a:latin typeface="Cambria"/>
              <a:cs typeface="Cambri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26435" y="4075176"/>
            <a:ext cx="3718560" cy="215646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926585" y="4979670"/>
            <a:ext cx="1370965" cy="51244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 indent="124460">
              <a:lnSpc>
                <a:spcPts val="1789"/>
              </a:lnSpc>
              <a:spcBef>
                <a:spcPts val="370"/>
              </a:spcBef>
            </a:pPr>
            <a:r>
              <a:rPr sz="1700" b="1" spc="-5" dirty="0">
                <a:solidFill>
                  <a:srgbClr val="FFFFFF"/>
                </a:solidFill>
                <a:latin typeface="Cambria"/>
                <a:cs typeface="Cambria"/>
              </a:rPr>
              <a:t>Dependent </a:t>
            </a:r>
            <a:r>
              <a:rPr sz="17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700" b="1" spc="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700" b="1" spc="-2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700" b="1" dirty="0">
                <a:solidFill>
                  <a:srgbClr val="FFFFFF"/>
                </a:solidFill>
                <a:latin typeface="Cambria"/>
                <a:cs typeface="Cambria"/>
              </a:rPr>
              <a:t>er</a:t>
            </a:r>
            <a:r>
              <a:rPr sz="1700" b="1" spc="-55" dirty="0">
                <a:solidFill>
                  <a:srgbClr val="FFFFFF"/>
                </a:solidFill>
                <a:latin typeface="Cambria"/>
                <a:cs typeface="Cambria"/>
              </a:rPr>
              <a:t>v</a:t>
            </a:r>
            <a:r>
              <a:rPr sz="1700" b="1" dirty="0">
                <a:solidFill>
                  <a:srgbClr val="FFFFFF"/>
                </a:solidFill>
                <a:latin typeface="Cambria"/>
                <a:cs typeface="Cambria"/>
              </a:rPr>
              <a:t>enti</a:t>
            </a:r>
            <a:r>
              <a:rPr sz="1700" b="1" spc="5" dirty="0">
                <a:solidFill>
                  <a:srgbClr val="FFFFFF"/>
                </a:solidFill>
                <a:latin typeface="Cambria"/>
                <a:cs typeface="Cambria"/>
              </a:rPr>
              <a:t>o</a:t>
            </a:r>
            <a:r>
              <a:rPr sz="1700" b="1" dirty="0">
                <a:solidFill>
                  <a:srgbClr val="FFFFFF"/>
                </a:solidFill>
                <a:latin typeface="Cambria"/>
                <a:cs typeface="Cambria"/>
              </a:rPr>
              <a:t>ns</a:t>
            </a:r>
            <a:endParaRPr sz="1700">
              <a:latin typeface="Cambria"/>
              <a:cs typeface="Cambri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400300" y="1882139"/>
            <a:ext cx="2156460" cy="317906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975229" y="3117342"/>
            <a:ext cx="1370965" cy="51244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 indent="10160">
              <a:lnSpc>
                <a:spcPts val="1789"/>
              </a:lnSpc>
              <a:spcBef>
                <a:spcPts val="370"/>
              </a:spcBef>
            </a:pPr>
            <a:r>
              <a:rPr sz="1700" b="1" spc="-15" dirty="0">
                <a:solidFill>
                  <a:srgbClr val="FFFFFF"/>
                </a:solidFill>
                <a:latin typeface="Cambria"/>
                <a:cs typeface="Cambria"/>
              </a:rPr>
              <a:t>Collaborative </a:t>
            </a:r>
            <a:r>
              <a:rPr sz="1700" b="1" spc="-3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700" b="1" spc="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700" b="1" spc="-2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700" b="1" dirty="0">
                <a:solidFill>
                  <a:srgbClr val="FFFFFF"/>
                </a:solidFill>
                <a:latin typeface="Cambria"/>
                <a:cs typeface="Cambria"/>
              </a:rPr>
              <a:t>er</a:t>
            </a:r>
            <a:r>
              <a:rPr sz="1700" b="1" spc="-55" dirty="0">
                <a:solidFill>
                  <a:srgbClr val="FFFFFF"/>
                </a:solidFill>
                <a:latin typeface="Cambria"/>
                <a:cs typeface="Cambria"/>
              </a:rPr>
              <a:t>v</a:t>
            </a:r>
            <a:r>
              <a:rPr sz="1700" b="1" dirty="0">
                <a:solidFill>
                  <a:srgbClr val="FFFFFF"/>
                </a:solidFill>
                <a:latin typeface="Cambria"/>
                <a:cs typeface="Cambria"/>
              </a:rPr>
              <a:t>enti</a:t>
            </a:r>
            <a:r>
              <a:rPr sz="1700" b="1" spc="5" dirty="0">
                <a:solidFill>
                  <a:srgbClr val="FFFFFF"/>
                </a:solidFill>
                <a:latin typeface="Cambria"/>
                <a:cs typeface="Cambria"/>
              </a:rPr>
              <a:t>o</a:t>
            </a:r>
            <a:r>
              <a:rPr sz="1700" b="1" dirty="0">
                <a:solidFill>
                  <a:srgbClr val="FFFFFF"/>
                </a:solidFill>
                <a:latin typeface="Cambria"/>
                <a:cs typeface="Cambria"/>
              </a:rPr>
              <a:t>ns</a:t>
            </a:r>
            <a:endParaRPr sz="1700">
              <a:latin typeface="Cambria"/>
              <a:cs typeface="Cambri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01239" y="1638300"/>
            <a:ext cx="4569460" cy="4691380"/>
            <a:chOff x="2301239" y="1638300"/>
            <a:chExt cx="4569460" cy="4691380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14672" y="1786127"/>
              <a:ext cx="2255520" cy="32659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44139" y="5030723"/>
              <a:ext cx="3854196" cy="12984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01239" y="1638300"/>
              <a:ext cx="2255519" cy="34716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61446" y="955421"/>
            <a:ext cx="6671945" cy="511809"/>
            <a:chOff x="861446" y="955421"/>
            <a:chExt cx="6671945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1446" y="1268272"/>
              <a:ext cx="6671685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355" y="959993"/>
              <a:ext cx="6652806" cy="3119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84012" y="985139"/>
              <a:ext cx="91059" cy="13373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870580" y="989711"/>
              <a:ext cx="113030" cy="252729"/>
            </a:xfrm>
            <a:custGeom>
              <a:avLst/>
              <a:gdLst/>
              <a:ahLst/>
              <a:cxnLst/>
              <a:rect l="l" t="t" r="r" b="b"/>
              <a:pathLst>
                <a:path w="113030" h="252730">
                  <a:moveTo>
                    <a:pt x="19812" y="0"/>
                  </a:moveTo>
                  <a:lnTo>
                    <a:pt x="10668" y="0"/>
                  </a:lnTo>
                  <a:lnTo>
                    <a:pt x="3937" y="126"/>
                  </a:lnTo>
                  <a:lnTo>
                    <a:pt x="0" y="380"/>
                  </a:lnTo>
                  <a:lnTo>
                    <a:pt x="0" y="251587"/>
                  </a:lnTo>
                  <a:lnTo>
                    <a:pt x="2667" y="251967"/>
                  </a:lnTo>
                  <a:lnTo>
                    <a:pt x="9398" y="252222"/>
                  </a:lnTo>
                  <a:lnTo>
                    <a:pt x="20319" y="252222"/>
                  </a:lnTo>
                  <a:lnTo>
                    <a:pt x="61594" y="245110"/>
                  </a:lnTo>
                  <a:lnTo>
                    <a:pt x="95488" y="212661"/>
                  </a:lnTo>
                  <a:lnTo>
                    <a:pt x="108148" y="176277"/>
                  </a:lnTo>
                  <a:lnTo>
                    <a:pt x="112649" y="124967"/>
                  </a:lnTo>
                  <a:lnTo>
                    <a:pt x="111954" y="104651"/>
                  </a:lnTo>
                  <a:lnTo>
                    <a:pt x="101345" y="54610"/>
                  </a:lnTo>
                  <a:lnTo>
                    <a:pt x="79057" y="20784"/>
                  </a:lnTo>
                  <a:lnTo>
                    <a:pt x="33694" y="831"/>
                  </a:lnTo>
                  <a:lnTo>
                    <a:pt x="1981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1044" y="985139"/>
              <a:ext cx="89662" cy="13525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66355" y="959993"/>
              <a:ext cx="6652895" cy="312420"/>
            </a:xfrm>
            <a:custGeom>
              <a:avLst/>
              <a:gdLst/>
              <a:ahLst/>
              <a:cxnLst/>
              <a:rect l="l" t="t" r="r" b="b"/>
              <a:pathLst>
                <a:path w="6652895" h="312419">
                  <a:moveTo>
                    <a:pt x="583857" y="29718"/>
                  </a:moveTo>
                  <a:lnTo>
                    <a:pt x="574713" y="29718"/>
                  </a:lnTo>
                  <a:lnTo>
                    <a:pt x="567982" y="29845"/>
                  </a:lnTo>
                  <a:lnTo>
                    <a:pt x="564045" y="30099"/>
                  </a:lnTo>
                  <a:lnTo>
                    <a:pt x="564045" y="281305"/>
                  </a:lnTo>
                  <a:lnTo>
                    <a:pt x="566712" y="281686"/>
                  </a:lnTo>
                  <a:lnTo>
                    <a:pt x="573443" y="281940"/>
                  </a:lnTo>
                  <a:lnTo>
                    <a:pt x="584365" y="281940"/>
                  </a:lnTo>
                  <a:lnTo>
                    <a:pt x="625640" y="274828"/>
                  </a:lnTo>
                  <a:lnTo>
                    <a:pt x="659533" y="242379"/>
                  </a:lnTo>
                  <a:lnTo>
                    <a:pt x="672193" y="205995"/>
                  </a:lnTo>
                  <a:lnTo>
                    <a:pt x="676694" y="154686"/>
                  </a:lnTo>
                  <a:lnTo>
                    <a:pt x="675999" y="134369"/>
                  </a:lnTo>
                  <a:lnTo>
                    <a:pt x="665391" y="84328"/>
                  </a:lnTo>
                  <a:lnTo>
                    <a:pt x="643102" y="50502"/>
                  </a:lnTo>
                  <a:lnTo>
                    <a:pt x="597739" y="30549"/>
                  </a:lnTo>
                  <a:lnTo>
                    <a:pt x="583857" y="29718"/>
                  </a:lnTo>
                  <a:close/>
                </a:path>
                <a:path w="6652895" h="312419">
                  <a:moveTo>
                    <a:pt x="5963323" y="26162"/>
                  </a:moveTo>
                  <a:lnTo>
                    <a:pt x="5924121" y="43521"/>
                  </a:lnTo>
                  <a:lnTo>
                    <a:pt x="5903410" y="96345"/>
                  </a:lnTo>
                  <a:lnTo>
                    <a:pt x="5899442" y="152527"/>
                  </a:lnTo>
                  <a:lnTo>
                    <a:pt x="5900464" y="184026"/>
                  </a:lnTo>
                  <a:lnTo>
                    <a:pt x="5908603" y="234215"/>
                  </a:lnTo>
                  <a:lnTo>
                    <a:pt x="5936113" y="277542"/>
                  </a:lnTo>
                  <a:lnTo>
                    <a:pt x="5965101" y="285750"/>
                  </a:lnTo>
                  <a:lnTo>
                    <a:pt x="5973362" y="285176"/>
                  </a:lnTo>
                  <a:lnTo>
                    <a:pt x="6009866" y="258405"/>
                  </a:lnTo>
                  <a:lnTo>
                    <a:pt x="6022763" y="222174"/>
                  </a:lnTo>
                  <a:lnTo>
                    <a:pt x="6027646" y="174499"/>
                  </a:lnTo>
                  <a:lnTo>
                    <a:pt x="6027839" y="161162"/>
                  </a:lnTo>
                  <a:lnTo>
                    <a:pt x="6027408" y="139854"/>
                  </a:lnTo>
                  <a:lnTo>
                    <a:pt x="6020854" y="86741"/>
                  </a:lnTo>
                  <a:lnTo>
                    <a:pt x="6006262" y="49950"/>
                  </a:lnTo>
                  <a:lnTo>
                    <a:pt x="5973874" y="27114"/>
                  </a:lnTo>
                  <a:lnTo>
                    <a:pt x="5963323" y="26162"/>
                  </a:lnTo>
                  <a:close/>
                </a:path>
                <a:path w="6652895" h="312419">
                  <a:moveTo>
                    <a:pt x="6144044" y="3556"/>
                  </a:moveTo>
                  <a:lnTo>
                    <a:pt x="6234468" y="3556"/>
                  </a:lnTo>
                  <a:lnTo>
                    <a:pt x="6313589" y="140843"/>
                  </a:lnTo>
                  <a:lnTo>
                    <a:pt x="6332766" y="175895"/>
                  </a:lnTo>
                  <a:lnTo>
                    <a:pt x="6353721" y="217678"/>
                  </a:lnTo>
                  <a:lnTo>
                    <a:pt x="6357277" y="217678"/>
                  </a:lnTo>
                  <a:lnTo>
                    <a:pt x="6356203" y="190388"/>
                  </a:lnTo>
                  <a:lnTo>
                    <a:pt x="6355451" y="161861"/>
                  </a:lnTo>
                  <a:lnTo>
                    <a:pt x="6355008" y="132095"/>
                  </a:lnTo>
                  <a:lnTo>
                    <a:pt x="6354864" y="101092"/>
                  </a:lnTo>
                  <a:lnTo>
                    <a:pt x="6354864" y="59562"/>
                  </a:lnTo>
                  <a:lnTo>
                    <a:pt x="6354864" y="49911"/>
                  </a:lnTo>
                  <a:lnTo>
                    <a:pt x="6354483" y="42926"/>
                  </a:lnTo>
                  <a:lnTo>
                    <a:pt x="6353721" y="38608"/>
                  </a:lnTo>
                  <a:lnTo>
                    <a:pt x="6352959" y="34290"/>
                  </a:lnTo>
                  <a:lnTo>
                    <a:pt x="6351816" y="30987"/>
                  </a:lnTo>
                  <a:lnTo>
                    <a:pt x="6350292" y="28829"/>
                  </a:lnTo>
                  <a:lnTo>
                    <a:pt x="6348768" y="26543"/>
                  </a:lnTo>
                  <a:lnTo>
                    <a:pt x="6346609" y="24637"/>
                  </a:lnTo>
                  <a:lnTo>
                    <a:pt x="6344069" y="23241"/>
                  </a:lnTo>
                  <a:lnTo>
                    <a:pt x="6341402" y="21717"/>
                  </a:lnTo>
                  <a:lnTo>
                    <a:pt x="6337084" y="20066"/>
                  </a:lnTo>
                  <a:lnTo>
                    <a:pt x="6330988" y="18287"/>
                  </a:lnTo>
                  <a:lnTo>
                    <a:pt x="6330988" y="3556"/>
                  </a:lnTo>
                  <a:lnTo>
                    <a:pt x="6415316" y="3556"/>
                  </a:lnTo>
                  <a:lnTo>
                    <a:pt x="6415316" y="18287"/>
                  </a:lnTo>
                  <a:lnTo>
                    <a:pt x="6409347" y="20193"/>
                  </a:lnTo>
                  <a:lnTo>
                    <a:pt x="6405156" y="21844"/>
                  </a:lnTo>
                  <a:lnTo>
                    <a:pt x="6402743" y="23241"/>
                  </a:lnTo>
                  <a:lnTo>
                    <a:pt x="6400330" y="24511"/>
                  </a:lnTo>
                  <a:lnTo>
                    <a:pt x="6398171" y="26289"/>
                  </a:lnTo>
                  <a:lnTo>
                    <a:pt x="6396520" y="28575"/>
                  </a:lnTo>
                  <a:lnTo>
                    <a:pt x="6394742" y="30861"/>
                  </a:lnTo>
                  <a:lnTo>
                    <a:pt x="6393472" y="34162"/>
                  </a:lnTo>
                  <a:lnTo>
                    <a:pt x="6392583" y="38735"/>
                  </a:lnTo>
                  <a:lnTo>
                    <a:pt x="6391694" y="43307"/>
                  </a:lnTo>
                  <a:lnTo>
                    <a:pt x="6391186" y="50165"/>
                  </a:lnTo>
                  <a:lnTo>
                    <a:pt x="6391186" y="59562"/>
                  </a:lnTo>
                  <a:lnTo>
                    <a:pt x="6391186" y="308356"/>
                  </a:lnTo>
                  <a:lnTo>
                    <a:pt x="6334544" y="308356"/>
                  </a:lnTo>
                  <a:lnTo>
                    <a:pt x="6234087" y="134620"/>
                  </a:lnTo>
                  <a:lnTo>
                    <a:pt x="6209619" y="90221"/>
                  </a:lnTo>
                  <a:lnTo>
                    <a:pt x="6204115" y="79248"/>
                  </a:lnTo>
                  <a:lnTo>
                    <a:pt x="6202083" y="79248"/>
                  </a:lnTo>
                  <a:lnTo>
                    <a:pt x="6203083" y="103584"/>
                  </a:lnTo>
                  <a:lnTo>
                    <a:pt x="6203797" y="128587"/>
                  </a:lnTo>
                  <a:lnTo>
                    <a:pt x="6204226" y="154257"/>
                  </a:lnTo>
                  <a:lnTo>
                    <a:pt x="6204369" y="180594"/>
                  </a:lnTo>
                  <a:lnTo>
                    <a:pt x="6204369" y="252476"/>
                  </a:lnTo>
                  <a:lnTo>
                    <a:pt x="6204369" y="263652"/>
                  </a:lnTo>
                  <a:lnTo>
                    <a:pt x="6212116" y="286512"/>
                  </a:lnTo>
                  <a:lnTo>
                    <a:pt x="6215037" y="289179"/>
                  </a:lnTo>
                  <a:lnTo>
                    <a:pt x="6220498" y="291465"/>
                  </a:lnTo>
                  <a:lnTo>
                    <a:pt x="6228499" y="293497"/>
                  </a:lnTo>
                  <a:lnTo>
                    <a:pt x="6228499" y="308356"/>
                  </a:lnTo>
                  <a:lnTo>
                    <a:pt x="6144044" y="308356"/>
                  </a:lnTo>
                  <a:lnTo>
                    <a:pt x="6144044" y="293497"/>
                  </a:lnTo>
                  <a:lnTo>
                    <a:pt x="6149632" y="292100"/>
                  </a:lnTo>
                  <a:lnTo>
                    <a:pt x="6153950" y="290449"/>
                  </a:lnTo>
                  <a:lnTo>
                    <a:pt x="6157125" y="288671"/>
                  </a:lnTo>
                  <a:lnTo>
                    <a:pt x="6160300" y="286893"/>
                  </a:lnTo>
                  <a:lnTo>
                    <a:pt x="6162713" y="284480"/>
                  </a:lnTo>
                  <a:lnTo>
                    <a:pt x="6164364" y="281432"/>
                  </a:lnTo>
                  <a:lnTo>
                    <a:pt x="6165888" y="278384"/>
                  </a:lnTo>
                  <a:lnTo>
                    <a:pt x="6166904" y="274447"/>
                  </a:lnTo>
                  <a:lnTo>
                    <a:pt x="6167285" y="269875"/>
                  </a:lnTo>
                  <a:lnTo>
                    <a:pt x="6167793" y="265303"/>
                  </a:lnTo>
                  <a:lnTo>
                    <a:pt x="6168047" y="259461"/>
                  </a:lnTo>
                  <a:lnTo>
                    <a:pt x="6168047" y="252476"/>
                  </a:lnTo>
                  <a:lnTo>
                    <a:pt x="6168047" y="59436"/>
                  </a:lnTo>
                  <a:lnTo>
                    <a:pt x="6168047" y="48260"/>
                  </a:lnTo>
                  <a:lnTo>
                    <a:pt x="6167539" y="40512"/>
                  </a:lnTo>
                  <a:lnTo>
                    <a:pt x="6166523" y="36322"/>
                  </a:lnTo>
                  <a:lnTo>
                    <a:pt x="6165634" y="32004"/>
                  </a:lnTo>
                  <a:lnTo>
                    <a:pt x="6163602" y="28448"/>
                  </a:lnTo>
                  <a:lnTo>
                    <a:pt x="6160554" y="25654"/>
                  </a:lnTo>
                  <a:lnTo>
                    <a:pt x="6157506" y="22860"/>
                  </a:lnTo>
                  <a:lnTo>
                    <a:pt x="6152045" y="20447"/>
                  </a:lnTo>
                  <a:lnTo>
                    <a:pt x="6144044" y="18287"/>
                  </a:lnTo>
                  <a:lnTo>
                    <a:pt x="6144044" y="3556"/>
                  </a:lnTo>
                  <a:close/>
                </a:path>
                <a:path w="6652895" h="312419">
                  <a:moveTo>
                    <a:pt x="5666270" y="3556"/>
                  </a:moveTo>
                  <a:lnTo>
                    <a:pt x="5783491" y="3556"/>
                  </a:lnTo>
                  <a:lnTo>
                    <a:pt x="5783491" y="18287"/>
                  </a:lnTo>
                  <a:lnTo>
                    <a:pt x="5777395" y="19939"/>
                  </a:lnTo>
                  <a:lnTo>
                    <a:pt x="5772823" y="21717"/>
                  </a:lnTo>
                  <a:lnTo>
                    <a:pt x="5760250" y="40894"/>
                  </a:lnTo>
                  <a:lnTo>
                    <a:pt x="5759615" y="45212"/>
                  </a:lnTo>
                  <a:lnTo>
                    <a:pt x="5759361" y="51435"/>
                  </a:lnTo>
                  <a:lnTo>
                    <a:pt x="5759361" y="59817"/>
                  </a:lnTo>
                  <a:lnTo>
                    <a:pt x="5759361" y="252222"/>
                  </a:lnTo>
                  <a:lnTo>
                    <a:pt x="5759361" y="257429"/>
                  </a:lnTo>
                  <a:lnTo>
                    <a:pt x="5759488" y="262255"/>
                  </a:lnTo>
                  <a:lnTo>
                    <a:pt x="5772442" y="289814"/>
                  </a:lnTo>
                  <a:lnTo>
                    <a:pt x="5775490" y="291338"/>
                  </a:lnTo>
                  <a:lnTo>
                    <a:pt x="5779173" y="292481"/>
                  </a:lnTo>
                  <a:lnTo>
                    <a:pt x="5783491" y="293497"/>
                  </a:lnTo>
                  <a:lnTo>
                    <a:pt x="5783491" y="308356"/>
                  </a:lnTo>
                  <a:lnTo>
                    <a:pt x="5666270" y="308356"/>
                  </a:lnTo>
                  <a:lnTo>
                    <a:pt x="5666270" y="293497"/>
                  </a:lnTo>
                  <a:lnTo>
                    <a:pt x="5671731" y="292100"/>
                  </a:lnTo>
                  <a:lnTo>
                    <a:pt x="5676049" y="290449"/>
                  </a:lnTo>
                  <a:lnTo>
                    <a:pt x="5679351" y="288798"/>
                  </a:lnTo>
                  <a:lnTo>
                    <a:pt x="5682526" y="287020"/>
                  </a:lnTo>
                  <a:lnTo>
                    <a:pt x="5684939" y="284607"/>
                  </a:lnTo>
                  <a:lnTo>
                    <a:pt x="5686463" y="281559"/>
                  </a:lnTo>
                  <a:lnTo>
                    <a:pt x="5687987" y="278511"/>
                  </a:lnTo>
                  <a:lnTo>
                    <a:pt x="5689003" y="274701"/>
                  </a:lnTo>
                  <a:lnTo>
                    <a:pt x="5689511" y="270002"/>
                  </a:lnTo>
                  <a:lnTo>
                    <a:pt x="5689892" y="265303"/>
                  </a:lnTo>
                  <a:lnTo>
                    <a:pt x="5690146" y="259461"/>
                  </a:lnTo>
                  <a:lnTo>
                    <a:pt x="5690146" y="252222"/>
                  </a:lnTo>
                  <a:lnTo>
                    <a:pt x="5690146" y="59562"/>
                  </a:lnTo>
                  <a:lnTo>
                    <a:pt x="5690146" y="52451"/>
                  </a:lnTo>
                  <a:lnTo>
                    <a:pt x="5689892" y="46609"/>
                  </a:lnTo>
                  <a:lnTo>
                    <a:pt x="5689511" y="41910"/>
                  </a:lnTo>
                  <a:lnTo>
                    <a:pt x="5689257" y="37337"/>
                  </a:lnTo>
                  <a:lnTo>
                    <a:pt x="5679478" y="23241"/>
                  </a:lnTo>
                  <a:lnTo>
                    <a:pt x="5676303" y="21462"/>
                  </a:lnTo>
                  <a:lnTo>
                    <a:pt x="5671858" y="19812"/>
                  </a:lnTo>
                  <a:lnTo>
                    <a:pt x="5666270" y="18287"/>
                  </a:lnTo>
                  <a:lnTo>
                    <a:pt x="5666270" y="3556"/>
                  </a:lnTo>
                  <a:close/>
                </a:path>
                <a:path w="6652895" h="312419">
                  <a:moveTo>
                    <a:pt x="5366931" y="3556"/>
                  </a:moveTo>
                  <a:lnTo>
                    <a:pt x="5629694" y="3556"/>
                  </a:lnTo>
                  <a:lnTo>
                    <a:pt x="5629694" y="81915"/>
                  </a:lnTo>
                  <a:lnTo>
                    <a:pt x="5599087" y="81915"/>
                  </a:lnTo>
                  <a:lnTo>
                    <a:pt x="5596293" y="71755"/>
                  </a:lnTo>
                  <a:lnTo>
                    <a:pt x="5594007" y="64389"/>
                  </a:lnTo>
                  <a:lnTo>
                    <a:pt x="5592356" y="59562"/>
                  </a:lnTo>
                  <a:lnTo>
                    <a:pt x="5590832" y="54864"/>
                  </a:lnTo>
                  <a:lnTo>
                    <a:pt x="5588927" y="50800"/>
                  </a:lnTo>
                  <a:lnTo>
                    <a:pt x="5586895" y="47498"/>
                  </a:lnTo>
                  <a:lnTo>
                    <a:pt x="5584990" y="44069"/>
                  </a:lnTo>
                  <a:lnTo>
                    <a:pt x="5582831" y="41275"/>
                  </a:lnTo>
                  <a:lnTo>
                    <a:pt x="5580545" y="39116"/>
                  </a:lnTo>
                  <a:lnTo>
                    <a:pt x="5578386" y="36830"/>
                  </a:lnTo>
                  <a:lnTo>
                    <a:pt x="5575973" y="35052"/>
                  </a:lnTo>
                  <a:lnTo>
                    <a:pt x="5573433" y="33655"/>
                  </a:lnTo>
                  <a:lnTo>
                    <a:pt x="5570893" y="32385"/>
                  </a:lnTo>
                  <a:lnTo>
                    <a:pt x="5567718" y="31369"/>
                  </a:lnTo>
                  <a:lnTo>
                    <a:pt x="5563908" y="30734"/>
                  </a:lnTo>
                  <a:lnTo>
                    <a:pt x="5560098" y="29972"/>
                  </a:lnTo>
                  <a:lnTo>
                    <a:pt x="5555145" y="29718"/>
                  </a:lnTo>
                  <a:lnTo>
                    <a:pt x="5549049" y="29718"/>
                  </a:lnTo>
                  <a:lnTo>
                    <a:pt x="5533047" y="29718"/>
                  </a:lnTo>
                  <a:lnTo>
                    <a:pt x="5533047" y="252222"/>
                  </a:lnTo>
                  <a:lnTo>
                    <a:pt x="5533047" y="260096"/>
                  </a:lnTo>
                  <a:lnTo>
                    <a:pt x="5533301" y="266192"/>
                  </a:lnTo>
                  <a:lnTo>
                    <a:pt x="5540540" y="286258"/>
                  </a:lnTo>
                  <a:lnTo>
                    <a:pt x="5542191" y="287909"/>
                  </a:lnTo>
                  <a:lnTo>
                    <a:pt x="5560098" y="293497"/>
                  </a:lnTo>
                  <a:lnTo>
                    <a:pt x="5560098" y="308356"/>
                  </a:lnTo>
                  <a:lnTo>
                    <a:pt x="5436781" y="308356"/>
                  </a:lnTo>
                  <a:lnTo>
                    <a:pt x="5436781" y="293497"/>
                  </a:lnTo>
                  <a:lnTo>
                    <a:pt x="5443004" y="292481"/>
                  </a:lnTo>
                  <a:lnTo>
                    <a:pt x="5447957" y="291084"/>
                  </a:lnTo>
                  <a:lnTo>
                    <a:pt x="5463832" y="259461"/>
                  </a:lnTo>
                  <a:lnTo>
                    <a:pt x="5463832" y="252222"/>
                  </a:lnTo>
                  <a:lnTo>
                    <a:pt x="5463832" y="29718"/>
                  </a:lnTo>
                  <a:lnTo>
                    <a:pt x="5445798" y="29718"/>
                  </a:lnTo>
                  <a:lnTo>
                    <a:pt x="5436781" y="29718"/>
                  </a:lnTo>
                  <a:lnTo>
                    <a:pt x="5429923" y="30734"/>
                  </a:lnTo>
                  <a:lnTo>
                    <a:pt x="5403761" y="60579"/>
                  </a:lnTo>
                  <a:lnTo>
                    <a:pt x="5397538" y="81915"/>
                  </a:lnTo>
                  <a:lnTo>
                    <a:pt x="5366931" y="81915"/>
                  </a:lnTo>
                  <a:lnTo>
                    <a:pt x="5366931" y="3556"/>
                  </a:lnTo>
                  <a:close/>
                </a:path>
                <a:path w="6652895" h="312419">
                  <a:moveTo>
                    <a:pt x="5062004" y="3556"/>
                  </a:moveTo>
                  <a:lnTo>
                    <a:pt x="5152428" y="3556"/>
                  </a:lnTo>
                  <a:lnTo>
                    <a:pt x="5231549" y="140843"/>
                  </a:lnTo>
                  <a:lnTo>
                    <a:pt x="5250726" y="175895"/>
                  </a:lnTo>
                  <a:lnTo>
                    <a:pt x="5271681" y="217678"/>
                  </a:lnTo>
                  <a:lnTo>
                    <a:pt x="5275237" y="217678"/>
                  </a:lnTo>
                  <a:lnTo>
                    <a:pt x="5274163" y="190388"/>
                  </a:lnTo>
                  <a:lnTo>
                    <a:pt x="5273411" y="161861"/>
                  </a:lnTo>
                  <a:lnTo>
                    <a:pt x="5272968" y="132095"/>
                  </a:lnTo>
                  <a:lnTo>
                    <a:pt x="5272824" y="101092"/>
                  </a:lnTo>
                  <a:lnTo>
                    <a:pt x="5272824" y="59562"/>
                  </a:lnTo>
                  <a:lnTo>
                    <a:pt x="5272824" y="49911"/>
                  </a:lnTo>
                  <a:lnTo>
                    <a:pt x="5268252" y="28829"/>
                  </a:lnTo>
                  <a:lnTo>
                    <a:pt x="5266728" y="26543"/>
                  </a:lnTo>
                  <a:lnTo>
                    <a:pt x="5264569" y="24637"/>
                  </a:lnTo>
                  <a:lnTo>
                    <a:pt x="5262029" y="23241"/>
                  </a:lnTo>
                  <a:lnTo>
                    <a:pt x="5259362" y="21717"/>
                  </a:lnTo>
                  <a:lnTo>
                    <a:pt x="5255044" y="20066"/>
                  </a:lnTo>
                  <a:lnTo>
                    <a:pt x="5248948" y="18287"/>
                  </a:lnTo>
                  <a:lnTo>
                    <a:pt x="5248948" y="3556"/>
                  </a:lnTo>
                  <a:lnTo>
                    <a:pt x="5333276" y="3556"/>
                  </a:lnTo>
                  <a:lnTo>
                    <a:pt x="5333276" y="18287"/>
                  </a:lnTo>
                  <a:lnTo>
                    <a:pt x="5327307" y="20193"/>
                  </a:lnTo>
                  <a:lnTo>
                    <a:pt x="5323116" y="21844"/>
                  </a:lnTo>
                  <a:lnTo>
                    <a:pt x="5320703" y="23241"/>
                  </a:lnTo>
                  <a:lnTo>
                    <a:pt x="5318290" y="24511"/>
                  </a:lnTo>
                  <a:lnTo>
                    <a:pt x="5316131" y="26289"/>
                  </a:lnTo>
                  <a:lnTo>
                    <a:pt x="5314480" y="28575"/>
                  </a:lnTo>
                  <a:lnTo>
                    <a:pt x="5312702" y="30861"/>
                  </a:lnTo>
                  <a:lnTo>
                    <a:pt x="5311432" y="34162"/>
                  </a:lnTo>
                  <a:lnTo>
                    <a:pt x="5310543" y="38735"/>
                  </a:lnTo>
                  <a:lnTo>
                    <a:pt x="5309654" y="43307"/>
                  </a:lnTo>
                  <a:lnTo>
                    <a:pt x="5309146" y="50165"/>
                  </a:lnTo>
                  <a:lnTo>
                    <a:pt x="5309146" y="59562"/>
                  </a:lnTo>
                  <a:lnTo>
                    <a:pt x="5309146" y="308356"/>
                  </a:lnTo>
                  <a:lnTo>
                    <a:pt x="5252504" y="308356"/>
                  </a:lnTo>
                  <a:lnTo>
                    <a:pt x="5152047" y="134620"/>
                  </a:lnTo>
                  <a:lnTo>
                    <a:pt x="5127579" y="90221"/>
                  </a:lnTo>
                  <a:lnTo>
                    <a:pt x="5122075" y="79248"/>
                  </a:lnTo>
                  <a:lnTo>
                    <a:pt x="5120170" y="79248"/>
                  </a:lnTo>
                  <a:lnTo>
                    <a:pt x="5121096" y="103584"/>
                  </a:lnTo>
                  <a:lnTo>
                    <a:pt x="5121773" y="128587"/>
                  </a:lnTo>
                  <a:lnTo>
                    <a:pt x="5122188" y="154257"/>
                  </a:lnTo>
                  <a:lnTo>
                    <a:pt x="5122329" y="180594"/>
                  </a:lnTo>
                  <a:lnTo>
                    <a:pt x="5122329" y="252476"/>
                  </a:lnTo>
                  <a:lnTo>
                    <a:pt x="5122329" y="263652"/>
                  </a:lnTo>
                  <a:lnTo>
                    <a:pt x="5130076" y="286512"/>
                  </a:lnTo>
                  <a:lnTo>
                    <a:pt x="5132997" y="289179"/>
                  </a:lnTo>
                  <a:lnTo>
                    <a:pt x="5138458" y="291465"/>
                  </a:lnTo>
                  <a:lnTo>
                    <a:pt x="5146459" y="293497"/>
                  </a:lnTo>
                  <a:lnTo>
                    <a:pt x="5146459" y="308356"/>
                  </a:lnTo>
                  <a:lnTo>
                    <a:pt x="5062004" y="308356"/>
                  </a:lnTo>
                  <a:lnTo>
                    <a:pt x="5062004" y="293497"/>
                  </a:lnTo>
                  <a:lnTo>
                    <a:pt x="5067592" y="292100"/>
                  </a:lnTo>
                  <a:lnTo>
                    <a:pt x="5071910" y="290449"/>
                  </a:lnTo>
                  <a:lnTo>
                    <a:pt x="5075085" y="288671"/>
                  </a:lnTo>
                  <a:lnTo>
                    <a:pt x="5078260" y="286893"/>
                  </a:lnTo>
                  <a:lnTo>
                    <a:pt x="5080673" y="284480"/>
                  </a:lnTo>
                  <a:lnTo>
                    <a:pt x="5082324" y="281432"/>
                  </a:lnTo>
                  <a:lnTo>
                    <a:pt x="5083848" y="278384"/>
                  </a:lnTo>
                  <a:lnTo>
                    <a:pt x="5084864" y="274447"/>
                  </a:lnTo>
                  <a:lnTo>
                    <a:pt x="5085245" y="269875"/>
                  </a:lnTo>
                  <a:lnTo>
                    <a:pt x="5085753" y="265303"/>
                  </a:lnTo>
                  <a:lnTo>
                    <a:pt x="5086007" y="259461"/>
                  </a:lnTo>
                  <a:lnTo>
                    <a:pt x="5086007" y="252476"/>
                  </a:lnTo>
                  <a:lnTo>
                    <a:pt x="5086007" y="59436"/>
                  </a:lnTo>
                  <a:lnTo>
                    <a:pt x="5086007" y="48260"/>
                  </a:lnTo>
                  <a:lnTo>
                    <a:pt x="5085499" y="40512"/>
                  </a:lnTo>
                  <a:lnTo>
                    <a:pt x="5084483" y="36322"/>
                  </a:lnTo>
                  <a:lnTo>
                    <a:pt x="5083594" y="32004"/>
                  </a:lnTo>
                  <a:lnTo>
                    <a:pt x="5081562" y="28448"/>
                  </a:lnTo>
                  <a:lnTo>
                    <a:pt x="5078514" y="25654"/>
                  </a:lnTo>
                  <a:lnTo>
                    <a:pt x="5075466" y="22860"/>
                  </a:lnTo>
                  <a:lnTo>
                    <a:pt x="5070005" y="20447"/>
                  </a:lnTo>
                  <a:lnTo>
                    <a:pt x="5062004" y="18287"/>
                  </a:lnTo>
                  <a:lnTo>
                    <a:pt x="5062004" y="3556"/>
                  </a:lnTo>
                  <a:close/>
                </a:path>
                <a:path w="6652895" h="312419">
                  <a:moveTo>
                    <a:pt x="4799114" y="3556"/>
                  </a:moveTo>
                  <a:lnTo>
                    <a:pt x="5020475" y="3556"/>
                  </a:lnTo>
                  <a:lnTo>
                    <a:pt x="5020475" y="74549"/>
                  </a:lnTo>
                  <a:lnTo>
                    <a:pt x="4989995" y="74549"/>
                  </a:lnTo>
                  <a:lnTo>
                    <a:pt x="4986423" y="64813"/>
                  </a:lnTo>
                  <a:lnTo>
                    <a:pt x="4983137" y="56769"/>
                  </a:lnTo>
                  <a:lnTo>
                    <a:pt x="4952276" y="29718"/>
                  </a:lnTo>
                  <a:lnTo>
                    <a:pt x="4940846" y="29718"/>
                  </a:lnTo>
                  <a:lnTo>
                    <a:pt x="4892205" y="29718"/>
                  </a:lnTo>
                  <a:lnTo>
                    <a:pt x="4892205" y="136906"/>
                  </a:lnTo>
                  <a:lnTo>
                    <a:pt x="4921669" y="136906"/>
                  </a:lnTo>
                  <a:lnTo>
                    <a:pt x="4928146" y="136906"/>
                  </a:lnTo>
                  <a:lnTo>
                    <a:pt x="4953292" y="104648"/>
                  </a:lnTo>
                  <a:lnTo>
                    <a:pt x="4978565" y="104648"/>
                  </a:lnTo>
                  <a:lnTo>
                    <a:pt x="4978565" y="195326"/>
                  </a:lnTo>
                  <a:lnTo>
                    <a:pt x="4953292" y="195326"/>
                  </a:lnTo>
                  <a:lnTo>
                    <a:pt x="4951260" y="186690"/>
                  </a:lnTo>
                  <a:lnTo>
                    <a:pt x="4948974" y="180086"/>
                  </a:lnTo>
                  <a:lnTo>
                    <a:pt x="4928654" y="162941"/>
                  </a:lnTo>
                  <a:lnTo>
                    <a:pt x="4921669" y="162941"/>
                  </a:lnTo>
                  <a:lnTo>
                    <a:pt x="4892205" y="162941"/>
                  </a:lnTo>
                  <a:lnTo>
                    <a:pt x="4892205" y="282194"/>
                  </a:lnTo>
                  <a:lnTo>
                    <a:pt x="4940592" y="282194"/>
                  </a:lnTo>
                  <a:lnTo>
                    <a:pt x="4945799" y="282194"/>
                  </a:lnTo>
                  <a:lnTo>
                    <a:pt x="4963325" y="277749"/>
                  </a:lnTo>
                  <a:lnTo>
                    <a:pt x="4966246" y="276098"/>
                  </a:lnTo>
                  <a:lnTo>
                    <a:pt x="4984788" y="248920"/>
                  </a:lnTo>
                  <a:lnTo>
                    <a:pt x="4987074" y="243586"/>
                  </a:lnTo>
                  <a:lnTo>
                    <a:pt x="4989487" y="236220"/>
                  </a:lnTo>
                  <a:lnTo>
                    <a:pt x="4992154" y="226822"/>
                  </a:lnTo>
                  <a:lnTo>
                    <a:pt x="5022761" y="226822"/>
                  </a:lnTo>
                  <a:lnTo>
                    <a:pt x="5018570" y="308356"/>
                  </a:lnTo>
                  <a:lnTo>
                    <a:pt x="4799114" y="308356"/>
                  </a:lnTo>
                  <a:lnTo>
                    <a:pt x="4799114" y="293497"/>
                  </a:lnTo>
                  <a:lnTo>
                    <a:pt x="4804575" y="292100"/>
                  </a:lnTo>
                  <a:lnTo>
                    <a:pt x="4808893" y="290449"/>
                  </a:lnTo>
                  <a:lnTo>
                    <a:pt x="4812195" y="288798"/>
                  </a:lnTo>
                  <a:lnTo>
                    <a:pt x="4815370" y="287020"/>
                  </a:lnTo>
                  <a:lnTo>
                    <a:pt x="4817783" y="284607"/>
                  </a:lnTo>
                  <a:lnTo>
                    <a:pt x="4819307" y="281559"/>
                  </a:lnTo>
                  <a:lnTo>
                    <a:pt x="4820831" y="278511"/>
                  </a:lnTo>
                  <a:lnTo>
                    <a:pt x="4821847" y="274701"/>
                  </a:lnTo>
                  <a:lnTo>
                    <a:pt x="4822355" y="270002"/>
                  </a:lnTo>
                  <a:lnTo>
                    <a:pt x="4822736" y="265303"/>
                  </a:lnTo>
                  <a:lnTo>
                    <a:pt x="4822990" y="259461"/>
                  </a:lnTo>
                  <a:lnTo>
                    <a:pt x="4822990" y="252222"/>
                  </a:lnTo>
                  <a:lnTo>
                    <a:pt x="4822990" y="59817"/>
                  </a:lnTo>
                  <a:lnTo>
                    <a:pt x="4822990" y="52832"/>
                  </a:lnTo>
                  <a:lnTo>
                    <a:pt x="4822736" y="46990"/>
                  </a:lnTo>
                  <a:lnTo>
                    <a:pt x="4822355" y="42164"/>
                  </a:lnTo>
                  <a:lnTo>
                    <a:pt x="4822101" y="37465"/>
                  </a:lnTo>
                  <a:lnTo>
                    <a:pt x="4812322" y="23368"/>
                  </a:lnTo>
                  <a:lnTo>
                    <a:pt x="4809147" y="21462"/>
                  </a:lnTo>
                  <a:lnTo>
                    <a:pt x="4804702" y="19812"/>
                  </a:lnTo>
                  <a:lnTo>
                    <a:pt x="4799114" y="18287"/>
                  </a:lnTo>
                  <a:lnTo>
                    <a:pt x="4799114" y="3556"/>
                  </a:lnTo>
                  <a:close/>
                </a:path>
                <a:path w="6652895" h="312419">
                  <a:moveTo>
                    <a:pt x="4492790" y="3556"/>
                  </a:moveTo>
                  <a:lnTo>
                    <a:pt x="4616234" y="3556"/>
                  </a:lnTo>
                  <a:lnTo>
                    <a:pt x="4616234" y="18287"/>
                  </a:lnTo>
                  <a:lnTo>
                    <a:pt x="4608487" y="19177"/>
                  </a:lnTo>
                  <a:lnTo>
                    <a:pt x="4602772" y="21336"/>
                  </a:lnTo>
                  <a:lnTo>
                    <a:pt x="4599089" y="24765"/>
                  </a:lnTo>
                  <a:lnTo>
                    <a:pt x="4595279" y="28194"/>
                  </a:lnTo>
                  <a:lnTo>
                    <a:pt x="4593501" y="33020"/>
                  </a:lnTo>
                  <a:lnTo>
                    <a:pt x="4593501" y="39243"/>
                  </a:lnTo>
                  <a:lnTo>
                    <a:pt x="4593501" y="44196"/>
                  </a:lnTo>
                  <a:lnTo>
                    <a:pt x="4593882" y="49022"/>
                  </a:lnTo>
                  <a:lnTo>
                    <a:pt x="4594771" y="53721"/>
                  </a:lnTo>
                  <a:lnTo>
                    <a:pt x="4595660" y="58420"/>
                  </a:lnTo>
                  <a:lnTo>
                    <a:pt x="4597565" y="65912"/>
                  </a:lnTo>
                  <a:lnTo>
                    <a:pt x="4600359" y="76073"/>
                  </a:lnTo>
                  <a:lnTo>
                    <a:pt x="4644555" y="236347"/>
                  </a:lnTo>
                  <a:lnTo>
                    <a:pt x="4699673" y="76835"/>
                  </a:lnTo>
                  <a:lnTo>
                    <a:pt x="4701959" y="70485"/>
                  </a:lnTo>
                  <a:lnTo>
                    <a:pt x="4703737" y="64643"/>
                  </a:lnTo>
                  <a:lnTo>
                    <a:pt x="4705007" y="59182"/>
                  </a:lnTo>
                  <a:lnTo>
                    <a:pt x="4706277" y="53594"/>
                  </a:lnTo>
                  <a:lnTo>
                    <a:pt x="4706912" y="47879"/>
                  </a:lnTo>
                  <a:lnTo>
                    <a:pt x="4706912" y="41783"/>
                  </a:lnTo>
                  <a:lnTo>
                    <a:pt x="4706912" y="34417"/>
                  </a:lnTo>
                  <a:lnTo>
                    <a:pt x="4705007" y="28829"/>
                  </a:lnTo>
                  <a:lnTo>
                    <a:pt x="4701197" y="25019"/>
                  </a:lnTo>
                  <a:lnTo>
                    <a:pt x="4697387" y="21082"/>
                  </a:lnTo>
                  <a:lnTo>
                    <a:pt x="4691545" y="18923"/>
                  </a:lnTo>
                  <a:lnTo>
                    <a:pt x="4683671" y="18287"/>
                  </a:lnTo>
                  <a:lnTo>
                    <a:pt x="4683671" y="3556"/>
                  </a:lnTo>
                  <a:lnTo>
                    <a:pt x="4779810" y="3556"/>
                  </a:lnTo>
                  <a:lnTo>
                    <a:pt x="4779810" y="18287"/>
                  </a:lnTo>
                  <a:lnTo>
                    <a:pt x="4774222" y="19177"/>
                  </a:lnTo>
                  <a:lnTo>
                    <a:pt x="4769396" y="20955"/>
                  </a:lnTo>
                  <a:lnTo>
                    <a:pt x="4746629" y="52633"/>
                  </a:lnTo>
                  <a:lnTo>
                    <a:pt x="4649889" y="309880"/>
                  </a:lnTo>
                  <a:lnTo>
                    <a:pt x="4598327" y="309880"/>
                  </a:lnTo>
                  <a:lnTo>
                    <a:pt x="4524667" y="59817"/>
                  </a:lnTo>
                  <a:lnTo>
                    <a:pt x="4521365" y="48641"/>
                  </a:lnTo>
                  <a:lnTo>
                    <a:pt x="4518698" y="40767"/>
                  </a:lnTo>
                  <a:lnTo>
                    <a:pt x="4516412" y="36068"/>
                  </a:lnTo>
                  <a:lnTo>
                    <a:pt x="4514253" y="31369"/>
                  </a:lnTo>
                  <a:lnTo>
                    <a:pt x="4492790" y="18287"/>
                  </a:lnTo>
                  <a:lnTo>
                    <a:pt x="4492790" y="3556"/>
                  </a:lnTo>
                  <a:close/>
                </a:path>
                <a:path w="6652895" h="312419">
                  <a:moveTo>
                    <a:pt x="4229138" y="3556"/>
                  </a:moveTo>
                  <a:lnTo>
                    <a:pt x="4359313" y="3556"/>
                  </a:lnTo>
                  <a:lnTo>
                    <a:pt x="4371959" y="3792"/>
                  </a:lnTo>
                  <a:lnTo>
                    <a:pt x="4412950" y="9308"/>
                  </a:lnTo>
                  <a:lnTo>
                    <a:pt x="4450499" y="27940"/>
                  </a:lnTo>
                  <a:lnTo>
                    <a:pt x="4470205" y="62936"/>
                  </a:lnTo>
                  <a:lnTo>
                    <a:pt x="4472724" y="85725"/>
                  </a:lnTo>
                  <a:lnTo>
                    <a:pt x="4472228" y="96275"/>
                  </a:lnTo>
                  <a:lnTo>
                    <a:pt x="4455896" y="137541"/>
                  </a:lnTo>
                  <a:lnTo>
                    <a:pt x="4419628" y="164137"/>
                  </a:lnTo>
                  <a:lnTo>
                    <a:pt x="4409224" y="168783"/>
                  </a:lnTo>
                  <a:lnTo>
                    <a:pt x="4409224" y="170942"/>
                  </a:lnTo>
                  <a:lnTo>
                    <a:pt x="4441888" y="196449"/>
                  </a:lnTo>
                  <a:lnTo>
                    <a:pt x="4470184" y="250698"/>
                  </a:lnTo>
                  <a:lnTo>
                    <a:pt x="4474851" y="260246"/>
                  </a:lnTo>
                  <a:lnTo>
                    <a:pt x="4502315" y="292100"/>
                  </a:lnTo>
                  <a:lnTo>
                    <a:pt x="4510824" y="293497"/>
                  </a:lnTo>
                  <a:lnTo>
                    <a:pt x="4510824" y="308356"/>
                  </a:lnTo>
                  <a:lnTo>
                    <a:pt x="4424845" y="308356"/>
                  </a:lnTo>
                  <a:lnTo>
                    <a:pt x="4418173" y="298309"/>
                  </a:lnTo>
                  <a:lnTo>
                    <a:pt x="4411097" y="286083"/>
                  </a:lnTo>
                  <a:lnTo>
                    <a:pt x="4403592" y="271690"/>
                  </a:lnTo>
                  <a:lnTo>
                    <a:pt x="4395635" y="255143"/>
                  </a:lnTo>
                  <a:lnTo>
                    <a:pt x="4378236" y="217043"/>
                  </a:lnTo>
                  <a:lnTo>
                    <a:pt x="4374471" y="209111"/>
                  </a:lnTo>
                  <a:lnTo>
                    <a:pt x="4353344" y="183007"/>
                  </a:lnTo>
                  <a:lnTo>
                    <a:pt x="4349407" y="181229"/>
                  </a:lnTo>
                  <a:lnTo>
                    <a:pt x="4343311" y="180340"/>
                  </a:lnTo>
                  <a:lnTo>
                    <a:pt x="4335183" y="180340"/>
                  </a:lnTo>
                  <a:lnTo>
                    <a:pt x="4322229" y="180340"/>
                  </a:lnTo>
                  <a:lnTo>
                    <a:pt x="4322229" y="252222"/>
                  </a:lnTo>
                  <a:lnTo>
                    <a:pt x="4322229" y="263398"/>
                  </a:lnTo>
                  <a:lnTo>
                    <a:pt x="4322737" y="271272"/>
                  </a:lnTo>
                  <a:lnTo>
                    <a:pt x="4323753" y="275717"/>
                  </a:lnTo>
                  <a:lnTo>
                    <a:pt x="4324769" y="280162"/>
                  </a:lnTo>
                  <a:lnTo>
                    <a:pt x="4326801" y="283718"/>
                  </a:lnTo>
                  <a:lnTo>
                    <a:pt x="4329849" y="286385"/>
                  </a:lnTo>
                  <a:lnTo>
                    <a:pt x="4332770" y="289052"/>
                  </a:lnTo>
                  <a:lnTo>
                    <a:pt x="4338231" y="291465"/>
                  </a:lnTo>
                  <a:lnTo>
                    <a:pt x="4346359" y="293497"/>
                  </a:lnTo>
                  <a:lnTo>
                    <a:pt x="4346359" y="308356"/>
                  </a:lnTo>
                  <a:lnTo>
                    <a:pt x="4229138" y="308356"/>
                  </a:lnTo>
                  <a:lnTo>
                    <a:pt x="4229138" y="293497"/>
                  </a:lnTo>
                  <a:lnTo>
                    <a:pt x="4234599" y="292100"/>
                  </a:lnTo>
                  <a:lnTo>
                    <a:pt x="4238917" y="290449"/>
                  </a:lnTo>
                  <a:lnTo>
                    <a:pt x="4242219" y="288798"/>
                  </a:lnTo>
                  <a:lnTo>
                    <a:pt x="4245394" y="287020"/>
                  </a:lnTo>
                  <a:lnTo>
                    <a:pt x="4247807" y="284607"/>
                  </a:lnTo>
                  <a:lnTo>
                    <a:pt x="4249331" y="281559"/>
                  </a:lnTo>
                  <a:lnTo>
                    <a:pt x="4250855" y="278511"/>
                  </a:lnTo>
                  <a:lnTo>
                    <a:pt x="4251871" y="274701"/>
                  </a:lnTo>
                  <a:lnTo>
                    <a:pt x="4252379" y="270002"/>
                  </a:lnTo>
                  <a:lnTo>
                    <a:pt x="4252760" y="265303"/>
                  </a:lnTo>
                  <a:lnTo>
                    <a:pt x="4253014" y="259461"/>
                  </a:lnTo>
                  <a:lnTo>
                    <a:pt x="4253014" y="252222"/>
                  </a:lnTo>
                  <a:lnTo>
                    <a:pt x="4253014" y="59817"/>
                  </a:lnTo>
                  <a:lnTo>
                    <a:pt x="4253014" y="52832"/>
                  </a:lnTo>
                  <a:lnTo>
                    <a:pt x="4252760" y="46990"/>
                  </a:lnTo>
                  <a:lnTo>
                    <a:pt x="4252379" y="42164"/>
                  </a:lnTo>
                  <a:lnTo>
                    <a:pt x="4252125" y="37465"/>
                  </a:lnTo>
                  <a:lnTo>
                    <a:pt x="4242346" y="23368"/>
                  </a:lnTo>
                  <a:lnTo>
                    <a:pt x="4239171" y="21462"/>
                  </a:lnTo>
                  <a:lnTo>
                    <a:pt x="4234726" y="19812"/>
                  </a:lnTo>
                  <a:lnTo>
                    <a:pt x="4229138" y="18287"/>
                  </a:lnTo>
                  <a:lnTo>
                    <a:pt x="4229138" y="3556"/>
                  </a:lnTo>
                  <a:close/>
                </a:path>
                <a:path w="6652895" h="312419">
                  <a:moveTo>
                    <a:pt x="3965486" y="3556"/>
                  </a:moveTo>
                  <a:lnTo>
                    <a:pt x="4186847" y="3556"/>
                  </a:lnTo>
                  <a:lnTo>
                    <a:pt x="4186847" y="74549"/>
                  </a:lnTo>
                  <a:lnTo>
                    <a:pt x="4156367" y="74549"/>
                  </a:lnTo>
                  <a:lnTo>
                    <a:pt x="4152795" y="64813"/>
                  </a:lnTo>
                  <a:lnTo>
                    <a:pt x="4149509" y="56769"/>
                  </a:lnTo>
                  <a:lnTo>
                    <a:pt x="4118648" y="29718"/>
                  </a:lnTo>
                  <a:lnTo>
                    <a:pt x="4107218" y="29718"/>
                  </a:lnTo>
                  <a:lnTo>
                    <a:pt x="4058577" y="29718"/>
                  </a:lnTo>
                  <a:lnTo>
                    <a:pt x="4058577" y="136906"/>
                  </a:lnTo>
                  <a:lnTo>
                    <a:pt x="4088041" y="136906"/>
                  </a:lnTo>
                  <a:lnTo>
                    <a:pt x="4094518" y="136906"/>
                  </a:lnTo>
                  <a:lnTo>
                    <a:pt x="4119664" y="104648"/>
                  </a:lnTo>
                  <a:lnTo>
                    <a:pt x="4144937" y="104648"/>
                  </a:lnTo>
                  <a:lnTo>
                    <a:pt x="4144937" y="195326"/>
                  </a:lnTo>
                  <a:lnTo>
                    <a:pt x="4119664" y="195326"/>
                  </a:lnTo>
                  <a:lnTo>
                    <a:pt x="4117632" y="186690"/>
                  </a:lnTo>
                  <a:lnTo>
                    <a:pt x="4115346" y="180086"/>
                  </a:lnTo>
                  <a:lnTo>
                    <a:pt x="4095026" y="162941"/>
                  </a:lnTo>
                  <a:lnTo>
                    <a:pt x="4088041" y="162941"/>
                  </a:lnTo>
                  <a:lnTo>
                    <a:pt x="4058577" y="162941"/>
                  </a:lnTo>
                  <a:lnTo>
                    <a:pt x="4058577" y="282194"/>
                  </a:lnTo>
                  <a:lnTo>
                    <a:pt x="4106964" y="282194"/>
                  </a:lnTo>
                  <a:lnTo>
                    <a:pt x="4112171" y="282194"/>
                  </a:lnTo>
                  <a:lnTo>
                    <a:pt x="4129697" y="277749"/>
                  </a:lnTo>
                  <a:lnTo>
                    <a:pt x="4132618" y="276098"/>
                  </a:lnTo>
                  <a:lnTo>
                    <a:pt x="4144810" y="261874"/>
                  </a:lnTo>
                  <a:lnTo>
                    <a:pt x="4146842" y="258572"/>
                  </a:lnTo>
                  <a:lnTo>
                    <a:pt x="4149001" y="254254"/>
                  </a:lnTo>
                  <a:lnTo>
                    <a:pt x="4151160" y="248920"/>
                  </a:lnTo>
                  <a:lnTo>
                    <a:pt x="4153446" y="243586"/>
                  </a:lnTo>
                  <a:lnTo>
                    <a:pt x="4155859" y="236220"/>
                  </a:lnTo>
                  <a:lnTo>
                    <a:pt x="4158526" y="226822"/>
                  </a:lnTo>
                  <a:lnTo>
                    <a:pt x="4189133" y="226822"/>
                  </a:lnTo>
                  <a:lnTo>
                    <a:pt x="4184942" y="308356"/>
                  </a:lnTo>
                  <a:lnTo>
                    <a:pt x="3965486" y="308356"/>
                  </a:lnTo>
                  <a:lnTo>
                    <a:pt x="3965486" y="293497"/>
                  </a:lnTo>
                  <a:lnTo>
                    <a:pt x="3970947" y="292100"/>
                  </a:lnTo>
                  <a:lnTo>
                    <a:pt x="3975265" y="290449"/>
                  </a:lnTo>
                  <a:lnTo>
                    <a:pt x="3978567" y="288798"/>
                  </a:lnTo>
                  <a:lnTo>
                    <a:pt x="3981742" y="287020"/>
                  </a:lnTo>
                  <a:lnTo>
                    <a:pt x="3984155" y="284607"/>
                  </a:lnTo>
                  <a:lnTo>
                    <a:pt x="3985679" y="281559"/>
                  </a:lnTo>
                  <a:lnTo>
                    <a:pt x="3987203" y="278511"/>
                  </a:lnTo>
                  <a:lnTo>
                    <a:pt x="3988219" y="274701"/>
                  </a:lnTo>
                  <a:lnTo>
                    <a:pt x="3988727" y="270002"/>
                  </a:lnTo>
                  <a:lnTo>
                    <a:pt x="3989108" y="265303"/>
                  </a:lnTo>
                  <a:lnTo>
                    <a:pt x="3989362" y="259461"/>
                  </a:lnTo>
                  <a:lnTo>
                    <a:pt x="3989362" y="252222"/>
                  </a:lnTo>
                  <a:lnTo>
                    <a:pt x="3989362" y="59817"/>
                  </a:lnTo>
                  <a:lnTo>
                    <a:pt x="3989362" y="52832"/>
                  </a:lnTo>
                  <a:lnTo>
                    <a:pt x="3989108" y="46990"/>
                  </a:lnTo>
                  <a:lnTo>
                    <a:pt x="3988727" y="42164"/>
                  </a:lnTo>
                  <a:lnTo>
                    <a:pt x="3988473" y="37465"/>
                  </a:lnTo>
                  <a:lnTo>
                    <a:pt x="3978694" y="23368"/>
                  </a:lnTo>
                  <a:lnTo>
                    <a:pt x="3975519" y="21462"/>
                  </a:lnTo>
                  <a:lnTo>
                    <a:pt x="3971074" y="19812"/>
                  </a:lnTo>
                  <a:lnTo>
                    <a:pt x="3965486" y="18287"/>
                  </a:lnTo>
                  <a:lnTo>
                    <a:pt x="3965486" y="3556"/>
                  </a:lnTo>
                  <a:close/>
                </a:path>
                <a:path w="6652895" h="312419">
                  <a:moveTo>
                    <a:pt x="3666147" y="3556"/>
                  </a:moveTo>
                  <a:lnTo>
                    <a:pt x="3928910" y="3556"/>
                  </a:lnTo>
                  <a:lnTo>
                    <a:pt x="3928910" y="81915"/>
                  </a:lnTo>
                  <a:lnTo>
                    <a:pt x="3898303" y="81915"/>
                  </a:lnTo>
                  <a:lnTo>
                    <a:pt x="3895509" y="71755"/>
                  </a:lnTo>
                  <a:lnTo>
                    <a:pt x="3893223" y="64389"/>
                  </a:lnTo>
                  <a:lnTo>
                    <a:pt x="3891572" y="59562"/>
                  </a:lnTo>
                  <a:lnTo>
                    <a:pt x="3890048" y="54864"/>
                  </a:lnTo>
                  <a:lnTo>
                    <a:pt x="3888143" y="50800"/>
                  </a:lnTo>
                  <a:lnTo>
                    <a:pt x="3886111" y="47498"/>
                  </a:lnTo>
                  <a:lnTo>
                    <a:pt x="3884206" y="44069"/>
                  </a:lnTo>
                  <a:lnTo>
                    <a:pt x="3882047" y="41275"/>
                  </a:lnTo>
                  <a:lnTo>
                    <a:pt x="3879761" y="39116"/>
                  </a:lnTo>
                  <a:lnTo>
                    <a:pt x="3877602" y="36830"/>
                  </a:lnTo>
                  <a:lnTo>
                    <a:pt x="3875189" y="35052"/>
                  </a:lnTo>
                  <a:lnTo>
                    <a:pt x="3872649" y="33655"/>
                  </a:lnTo>
                  <a:lnTo>
                    <a:pt x="3870109" y="32385"/>
                  </a:lnTo>
                  <a:lnTo>
                    <a:pt x="3866934" y="31369"/>
                  </a:lnTo>
                  <a:lnTo>
                    <a:pt x="3863124" y="30734"/>
                  </a:lnTo>
                  <a:lnTo>
                    <a:pt x="3859314" y="29972"/>
                  </a:lnTo>
                  <a:lnTo>
                    <a:pt x="3854361" y="29718"/>
                  </a:lnTo>
                  <a:lnTo>
                    <a:pt x="3848265" y="29718"/>
                  </a:lnTo>
                  <a:lnTo>
                    <a:pt x="3832263" y="29718"/>
                  </a:lnTo>
                  <a:lnTo>
                    <a:pt x="3832263" y="252222"/>
                  </a:lnTo>
                  <a:lnTo>
                    <a:pt x="3832263" y="260096"/>
                  </a:lnTo>
                  <a:lnTo>
                    <a:pt x="3832517" y="266192"/>
                  </a:lnTo>
                  <a:lnTo>
                    <a:pt x="3839756" y="286258"/>
                  </a:lnTo>
                  <a:lnTo>
                    <a:pt x="3841407" y="287909"/>
                  </a:lnTo>
                  <a:lnTo>
                    <a:pt x="3859314" y="293497"/>
                  </a:lnTo>
                  <a:lnTo>
                    <a:pt x="3859314" y="308356"/>
                  </a:lnTo>
                  <a:lnTo>
                    <a:pt x="3735997" y="308356"/>
                  </a:lnTo>
                  <a:lnTo>
                    <a:pt x="3735997" y="293497"/>
                  </a:lnTo>
                  <a:lnTo>
                    <a:pt x="3742220" y="292481"/>
                  </a:lnTo>
                  <a:lnTo>
                    <a:pt x="3747173" y="291084"/>
                  </a:lnTo>
                  <a:lnTo>
                    <a:pt x="3763048" y="259461"/>
                  </a:lnTo>
                  <a:lnTo>
                    <a:pt x="3763048" y="252222"/>
                  </a:lnTo>
                  <a:lnTo>
                    <a:pt x="3763048" y="29718"/>
                  </a:lnTo>
                  <a:lnTo>
                    <a:pt x="3745014" y="29718"/>
                  </a:lnTo>
                  <a:lnTo>
                    <a:pt x="3735997" y="29718"/>
                  </a:lnTo>
                  <a:lnTo>
                    <a:pt x="3729139" y="30734"/>
                  </a:lnTo>
                  <a:lnTo>
                    <a:pt x="3702977" y="60579"/>
                  </a:lnTo>
                  <a:lnTo>
                    <a:pt x="3700437" y="68072"/>
                  </a:lnTo>
                  <a:lnTo>
                    <a:pt x="3698405" y="75184"/>
                  </a:lnTo>
                  <a:lnTo>
                    <a:pt x="3696754" y="81915"/>
                  </a:lnTo>
                  <a:lnTo>
                    <a:pt x="3666147" y="81915"/>
                  </a:lnTo>
                  <a:lnTo>
                    <a:pt x="3666147" y="3556"/>
                  </a:lnTo>
                  <a:close/>
                </a:path>
                <a:path w="6652895" h="312419">
                  <a:moveTo>
                    <a:pt x="3361220" y="3556"/>
                  </a:moveTo>
                  <a:lnTo>
                    <a:pt x="3451644" y="3556"/>
                  </a:lnTo>
                  <a:lnTo>
                    <a:pt x="3530765" y="140843"/>
                  </a:lnTo>
                  <a:lnTo>
                    <a:pt x="3549942" y="175895"/>
                  </a:lnTo>
                  <a:lnTo>
                    <a:pt x="3570897" y="217678"/>
                  </a:lnTo>
                  <a:lnTo>
                    <a:pt x="3574453" y="217678"/>
                  </a:lnTo>
                  <a:lnTo>
                    <a:pt x="3573379" y="190388"/>
                  </a:lnTo>
                  <a:lnTo>
                    <a:pt x="3572627" y="161861"/>
                  </a:lnTo>
                  <a:lnTo>
                    <a:pt x="3572184" y="132095"/>
                  </a:lnTo>
                  <a:lnTo>
                    <a:pt x="3572040" y="101092"/>
                  </a:lnTo>
                  <a:lnTo>
                    <a:pt x="3572040" y="59562"/>
                  </a:lnTo>
                  <a:lnTo>
                    <a:pt x="3572040" y="49911"/>
                  </a:lnTo>
                  <a:lnTo>
                    <a:pt x="3567468" y="28829"/>
                  </a:lnTo>
                  <a:lnTo>
                    <a:pt x="3565944" y="26543"/>
                  </a:lnTo>
                  <a:lnTo>
                    <a:pt x="3563785" y="24637"/>
                  </a:lnTo>
                  <a:lnTo>
                    <a:pt x="3561245" y="23241"/>
                  </a:lnTo>
                  <a:lnTo>
                    <a:pt x="3558578" y="21717"/>
                  </a:lnTo>
                  <a:lnTo>
                    <a:pt x="3554260" y="20066"/>
                  </a:lnTo>
                  <a:lnTo>
                    <a:pt x="3548164" y="18287"/>
                  </a:lnTo>
                  <a:lnTo>
                    <a:pt x="3548164" y="3556"/>
                  </a:lnTo>
                  <a:lnTo>
                    <a:pt x="3632492" y="3556"/>
                  </a:lnTo>
                  <a:lnTo>
                    <a:pt x="3632492" y="18287"/>
                  </a:lnTo>
                  <a:lnTo>
                    <a:pt x="3626523" y="20193"/>
                  </a:lnTo>
                  <a:lnTo>
                    <a:pt x="3622332" y="21844"/>
                  </a:lnTo>
                  <a:lnTo>
                    <a:pt x="3619919" y="23241"/>
                  </a:lnTo>
                  <a:lnTo>
                    <a:pt x="3617506" y="24511"/>
                  </a:lnTo>
                  <a:lnTo>
                    <a:pt x="3615347" y="26289"/>
                  </a:lnTo>
                  <a:lnTo>
                    <a:pt x="3613696" y="28575"/>
                  </a:lnTo>
                  <a:lnTo>
                    <a:pt x="3611918" y="30861"/>
                  </a:lnTo>
                  <a:lnTo>
                    <a:pt x="3610648" y="34162"/>
                  </a:lnTo>
                  <a:lnTo>
                    <a:pt x="3609759" y="38735"/>
                  </a:lnTo>
                  <a:lnTo>
                    <a:pt x="3608870" y="43307"/>
                  </a:lnTo>
                  <a:lnTo>
                    <a:pt x="3608362" y="50165"/>
                  </a:lnTo>
                  <a:lnTo>
                    <a:pt x="3608362" y="59562"/>
                  </a:lnTo>
                  <a:lnTo>
                    <a:pt x="3608362" y="308356"/>
                  </a:lnTo>
                  <a:lnTo>
                    <a:pt x="3551720" y="308356"/>
                  </a:lnTo>
                  <a:lnTo>
                    <a:pt x="3451263" y="134620"/>
                  </a:lnTo>
                  <a:lnTo>
                    <a:pt x="3426795" y="90221"/>
                  </a:lnTo>
                  <a:lnTo>
                    <a:pt x="3421291" y="79248"/>
                  </a:lnTo>
                  <a:lnTo>
                    <a:pt x="3419386" y="79248"/>
                  </a:lnTo>
                  <a:lnTo>
                    <a:pt x="3420312" y="103584"/>
                  </a:lnTo>
                  <a:lnTo>
                    <a:pt x="3420989" y="128587"/>
                  </a:lnTo>
                  <a:lnTo>
                    <a:pt x="3421404" y="154257"/>
                  </a:lnTo>
                  <a:lnTo>
                    <a:pt x="3421545" y="180594"/>
                  </a:lnTo>
                  <a:lnTo>
                    <a:pt x="3421545" y="252476"/>
                  </a:lnTo>
                  <a:lnTo>
                    <a:pt x="3421545" y="263652"/>
                  </a:lnTo>
                  <a:lnTo>
                    <a:pt x="3429292" y="286512"/>
                  </a:lnTo>
                  <a:lnTo>
                    <a:pt x="3432213" y="289179"/>
                  </a:lnTo>
                  <a:lnTo>
                    <a:pt x="3437674" y="291465"/>
                  </a:lnTo>
                  <a:lnTo>
                    <a:pt x="3445675" y="293497"/>
                  </a:lnTo>
                  <a:lnTo>
                    <a:pt x="3445675" y="308356"/>
                  </a:lnTo>
                  <a:lnTo>
                    <a:pt x="3361220" y="308356"/>
                  </a:lnTo>
                  <a:lnTo>
                    <a:pt x="3361220" y="293497"/>
                  </a:lnTo>
                  <a:lnTo>
                    <a:pt x="3366808" y="292100"/>
                  </a:lnTo>
                  <a:lnTo>
                    <a:pt x="3371126" y="290449"/>
                  </a:lnTo>
                  <a:lnTo>
                    <a:pt x="3374301" y="288671"/>
                  </a:lnTo>
                  <a:lnTo>
                    <a:pt x="3377476" y="286893"/>
                  </a:lnTo>
                  <a:lnTo>
                    <a:pt x="3379889" y="284480"/>
                  </a:lnTo>
                  <a:lnTo>
                    <a:pt x="3381540" y="281432"/>
                  </a:lnTo>
                  <a:lnTo>
                    <a:pt x="3383064" y="278384"/>
                  </a:lnTo>
                  <a:lnTo>
                    <a:pt x="3384080" y="274447"/>
                  </a:lnTo>
                  <a:lnTo>
                    <a:pt x="3384461" y="269875"/>
                  </a:lnTo>
                  <a:lnTo>
                    <a:pt x="3384969" y="265303"/>
                  </a:lnTo>
                  <a:lnTo>
                    <a:pt x="3385223" y="259461"/>
                  </a:lnTo>
                  <a:lnTo>
                    <a:pt x="3385223" y="252476"/>
                  </a:lnTo>
                  <a:lnTo>
                    <a:pt x="3385223" y="59436"/>
                  </a:lnTo>
                  <a:lnTo>
                    <a:pt x="3385223" y="48260"/>
                  </a:lnTo>
                  <a:lnTo>
                    <a:pt x="3384715" y="40512"/>
                  </a:lnTo>
                  <a:lnTo>
                    <a:pt x="3383699" y="36322"/>
                  </a:lnTo>
                  <a:lnTo>
                    <a:pt x="3382810" y="32004"/>
                  </a:lnTo>
                  <a:lnTo>
                    <a:pt x="3380778" y="28448"/>
                  </a:lnTo>
                  <a:lnTo>
                    <a:pt x="3377730" y="25654"/>
                  </a:lnTo>
                  <a:lnTo>
                    <a:pt x="3374682" y="22860"/>
                  </a:lnTo>
                  <a:lnTo>
                    <a:pt x="3369221" y="20447"/>
                  </a:lnTo>
                  <a:lnTo>
                    <a:pt x="3361220" y="18287"/>
                  </a:lnTo>
                  <a:lnTo>
                    <a:pt x="3361220" y="3556"/>
                  </a:lnTo>
                  <a:close/>
                </a:path>
                <a:path w="6652895" h="312419">
                  <a:moveTo>
                    <a:pt x="3201962" y="3556"/>
                  </a:moveTo>
                  <a:lnTo>
                    <a:pt x="3319183" y="3556"/>
                  </a:lnTo>
                  <a:lnTo>
                    <a:pt x="3319183" y="18287"/>
                  </a:lnTo>
                  <a:lnTo>
                    <a:pt x="3313087" y="19939"/>
                  </a:lnTo>
                  <a:lnTo>
                    <a:pt x="3308515" y="21717"/>
                  </a:lnTo>
                  <a:lnTo>
                    <a:pt x="3295942" y="40894"/>
                  </a:lnTo>
                  <a:lnTo>
                    <a:pt x="3295307" y="45212"/>
                  </a:lnTo>
                  <a:lnTo>
                    <a:pt x="3295053" y="51435"/>
                  </a:lnTo>
                  <a:lnTo>
                    <a:pt x="3295053" y="59817"/>
                  </a:lnTo>
                  <a:lnTo>
                    <a:pt x="3295053" y="252222"/>
                  </a:lnTo>
                  <a:lnTo>
                    <a:pt x="3295053" y="257429"/>
                  </a:lnTo>
                  <a:lnTo>
                    <a:pt x="3295180" y="262255"/>
                  </a:lnTo>
                  <a:lnTo>
                    <a:pt x="3308134" y="289814"/>
                  </a:lnTo>
                  <a:lnTo>
                    <a:pt x="3311182" y="291338"/>
                  </a:lnTo>
                  <a:lnTo>
                    <a:pt x="3314865" y="292481"/>
                  </a:lnTo>
                  <a:lnTo>
                    <a:pt x="3319183" y="293497"/>
                  </a:lnTo>
                  <a:lnTo>
                    <a:pt x="3319183" y="308356"/>
                  </a:lnTo>
                  <a:lnTo>
                    <a:pt x="3201962" y="308356"/>
                  </a:lnTo>
                  <a:lnTo>
                    <a:pt x="3201962" y="293497"/>
                  </a:lnTo>
                  <a:lnTo>
                    <a:pt x="3207423" y="292100"/>
                  </a:lnTo>
                  <a:lnTo>
                    <a:pt x="3211741" y="290449"/>
                  </a:lnTo>
                  <a:lnTo>
                    <a:pt x="3215043" y="288798"/>
                  </a:lnTo>
                  <a:lnTo>
                    <a:pt x="3218218" y="287020"/>
                  </a:lnTo>
                  <a:lnTo>
                    <a:pt x="3220631" y="284607"/>
                  </a:lnTo>
                  <a:lnTo>
                    <a:pt x="3222155" y="281559"/>
                  </a:lnTo>
                  <a:lnTo>
                    <a:pt x="3223679" y="278511"/>
                  </a:lnTo>
                  <a:lnTo>
                    <a:pt x="3224695" y="274701"/>
                  </a:lnTo>
                  <a:lnTo>
                    <a:pt x="3225203" y="270002"/>
                  </a:lnTo>
                  <a:lnTo>
                    <a:pt x="3225584" y="265303"/>
                  </a:lnTo>
                  <a:lnTo>
                    <a:pt x="3225838" y="259461"/>
                  </a:lnTo>
                  <a:lnTo>
                    <a:pt x="3225838" y="252222"/>
                  </a:lnTo>
                  <a:lnTo>
                    <a:pt x="3225838" y="59562"/>
                  </a:lnTo>
                  <a:lnTo>
                    <a:pt x="3225838" y="52451"/>
                  </a:lnTo>
                  <a:lnTo>
                    <a:pt x="3225584" y="46609"/>
                  </a:lnTo>
                  <a:lnTo>
                    <a:pt x="3225203" y="41910"/>
                  </a:lnTo>
                  <a:lnTo>
                    <a:pt x="3224949" y="37337"/>
                  </a:lnTo>
                  <a:lnTo>
                    <a:pt x="3215170" y="23241"/>
                  </a:lnTo>
                  <a:lnTo>
                    <a:pt x="3211995" y="21462"/>
                  </a:lnTo>
                  <a:lnTo>
                    <a:pt x="3207550" y="19812"/>
                  </a:lnTo>
                  <a:lnTo>
                    <a:pt x="3201962" y="18287"/>
                  </a:lnTo>
                  <a:lnTo>
                    <a:pt x="3201962" y="3556"/>
                  </a:lnTo>
                  <a:close/>
                </a:path>
                <a:path w="6652895" h="312419">
                  <a:moveTo>
                    <a:pt x="2800515" y="3556"/>
                  </a:moveTo>
                  <a:lnTo>
                    <a:pt x="3063278" y="3556"/>
                  </a:lnTo>
                  <a:lnTo>
                    <a:pt x="3063278" y="81915"/>
                  </a:lnTo>
                  <a:lnTo>
                    <a:pt x="3032671" y="81915"/>
                  </a:lnTo>
                  <a:lnTo>
                    <a:pt x="3029877" y="71755"/>
                  </a:lnTo>
                  <a:lnTo>
                    <a:pt x="3027591" y="64389"/>
                  </a:lnTo>
                  <a:lnTo>
                    <a:pt x="3025940" y="59562"/>
                  </a:lnTo>
                  <a:lnTo>
                    <a:pt x="3024416" y="54864"/>
                  </a:lnTo>
                  <a:lnTo>
                    <a:pt x="3022511" y="50800"/>
                  </a:lnTo>
                  <a:lnTo>
                    <a:pt x="3020479" y="47498"/>
                  </a:lnTo>
                  <a:lnTo>
                    <a:pt x="3018574" y="44069"/>
                  </a:lnTo>
                  <a:lnTo>
                    <a:pt x="3016415" y="41275"/>
                  </a:lnTo>
                  <a:lnTo>
                    <a:pt x="3014129" y="39116"/>
                  </a:lnTo>
                  <a:lnTo>
                    <a:pt x="3011970" y="36830"/>
                  </a:lnTo>
                  <a:lnTo>
                    <a:pt x="3009557" y="35052"/>
                  </a:lnTo>
                  <a:lnTo>
                    <a:pt x="3007017" y="33655"/>
                  </a:lnTo>
                  <a:lnTo>
                    <a:pt x="3004477" y="32385"/>
                  </a:lnTo>
                  <a:lnTo>
                    <a:pt x="3001302" y="31369"/>
                  </a:lnTo>
                  <a:lnTo>
                    <a:pt x="2997492" y="30734"/>
                  </a:lnTo>
                  <a:lnTo>
                    <a:pt x="2993682" y="29972"/>
                  </a:lnTo>
                  <a:lnTo>
                    <a:pt x="2988729" y="29718"/>
                  </a:lnTo>
                  <a:lnTo>
                    <a:pt x="2982633" y="29718"/>
                  </a:lnTo>
                  <a:lnTo>
                    <a:pt x="2966631" y="29718"/>
                  </a:lnTo>
                  <a:lnTo>
                    <a:pt x="2966631" y="252222"/>
                  </a:lnTo>
                  <a:lnTo>
                    <a:pt x="2966631" y="260096"/>
                  </a:lnTo>
                  <a:lnTo>
                    <a:pt x="2966885" y="266192"/>
                  </a:lnTo>
                  <a:lnTo>
                    <a:pt x="2974124" y="286258"/>
                  </a:lnTo>
                  <a:lnTo>
                    <a:pt x="2975775" y="287909"/>
                  </a:lnTo>
                  <a:lnTo>
                    <a:pt x="2993682" y="293497"/>
                  </a:lnTo>
                  <a:lnTo>
                    <a:pt x="2993682" y="308356"/>
                  </a:lnTo>
                  <a:lnTo>
                    <a:pt x="2870365" y="308356"/>
                  </a:lnTo>
                  <a:lnTo>
                    <a:pt x="2870365" y="293497"/>
                  </a:lnTo>
                  <a:lnTo>
                    <a:pt x="2876588" y="292481"/>
                  </a:lnTo>
                  <a:lnTo>
                    <a:pt x="2881541" y="291084"/>
                  </a:lnTo>
                  <a:lnTo>
                    <a:pt x="2897416" y="259461"/>
                  </a:lnTo>
                  <a:lnTo>
                    <a:pt x="2897416" y="252222"/>
                  </a:lnTo>
                  <a:lnTo>
                    <a:pt x="2897416" y="29718"/>
                  </a:lnTo>
                  <a:lnTo>
                    <a:pt x="2879382" y="29718"/>
                  </a:lnTo>
                  <a:lnTo>
                    <a:pt x="2870365" y="29718"/>
                  </a:lnTo>
                  <a:lnTo>
                    <a:pt x="2863507" y="30734"/>
                  </a:lnTo>
                  <a:lnTo>
                    <a:pt x="2837345" y="60579"/>
                  </a:lnTo>
                  <a:lnTo>
                    <a:pt x="2834805" y="68072"/>
                  </a:lnTo>
                  <a:lnTo>
                    <a:pt x="2832773" y="75184"/>
                  </a:lnTo>
                  <a:lnTo>
                    <a:pt x="2831122" y="81915"/>
                  </a:lnTo>
                  <a:lnTo>
                    <a:pt x="2800515" y="81915"/>
                  </a:lnTo>
                  <a:lnTo>
                    <a:pt x="2800515" y="3556"/>
                  </a:lnTo>
                  <a:close/>
                </a:path>
                <a:path w="6652895" h="312419">
                  <a:moveTo>
                    <a:pt x="2495588" y="3556"/>
                  </a:moveTo>
                  <a:lnTo>
                    <a:pt x="2586012" y="3556"/>
                  </a:lnTo>
                  <a:lnTo>
                    <a:pt x="2665133" y="140843"/>
                  </a:lnTo>
                  <a:lnTo>
                    <a:pt x="2684310" y="175895"/>
                  </a:lnTo>
                  <a:lnTo>
                    <a:pt x="2705265" y="217678"/>
                  </a:lnTo>
                  <a:lnTo>
                    <a:pt x="2708821" y="217678"/>
                  </a:lnTo>
                  <a:lnTo>
                    <a:pt x="2707747" y="190388"/>
                  </a:lnTo>
                  <a:lnTo>
                    <a:pt x="2706995" y="161861"/>
                  </a:lnTo>
                  <a:lnTo>
                    <a:pt x="2706552" y="132095"/>
                  </a:lnTo>
                  <a:lnTo>
                    <a:pt x="2706408" y="101092"/>
                  </a:lnTo>
                  <a:lnTo>
                    <a:pt x="2706408" y="59562"/>
                  </a:lnTo>
                  <a:lnTo>
                    <a:pt x="2706408" y="49911"/>
                  </a:lnTo>
                  <a:lnTo>
                    <a:pt x="2701836" y="28829"/>
                  </a:lnTo>
                  <a:lnTo>
                    <a:pt x="2700312" y="26543"/>
                  </a:lnTo>
                  <a:lnTo>
                    <a:pt x="2698153" y="24637"/>
                  </a:lnTo>
                  <a:lnTo>
                    <a:pt x="2695613" y="23241"/>
                  </a:lnTo>
                  <a:lnTo>
                    <a:pt x="2692946" y="21717"/>
                  </a:lnTo>
                  <a:lnTo>
                    <a:pt x="2688628" y="20066"/>
                  </a:lnTo>
                  <a:lnTo>
                    <a:pt x="2682532" y="18287"/>
                  </a:lnTo>
                  <a:lnTo>
                    <a:pt x="2682532" y="3556"/>
                  </a:lnTo>
                  <a:lnTo>
                    <a:pt x="2766860" y="3556"/>
                  </a:lnTo>
                  <a:lnTo>
                    <a:pt x="2766860" y="18287"/>
                  </a:lnTo>
                  <a:lnTo>
                    <a:pt x="2760891" y="20193"/>
                  </a:lnTo>
                  <a:lnTo>
                    <a:pt x="2756700" y="21844"/>
                  </a:lnTo>
                  <a:lnTo>
                    <a:pt x="2754287" y="23241"/>
                  </a:lnTo>
                  <a:lnTo>
                    <a:pt x="2751874" y="24511"/>
                  </a:lnTo>
                  <a:lnTo>
                    <a:pt x="2749715" y="26289"/>
                  </a:lnTo>
                  <a:lnTo>
                    <a:pt x="2748064" y="28575"/>
                  </a:lnTo>
                  <a:lnTo>
                    <a:pt x="2746286" y="30861"/>
                  </a:lnTo>
                  <a:lnTo>
                    <a:pt x="2745016" y="34162"/>
                  </a:lnTo>
                  <a:lnTo>
                    <a:pt x="2744127" y="38735"/>
                  </a:lnTo>
                  <a:lnTo>
                    <a:pt x="2743238" y="43307"/>
                  </a:lnTo>
                  <a:lnTo>
                    <a:pt x="2742730" y="50165"/>
                  </a:lnTo>
                  <a:lnTo>
                    <a:pt x="2742730" y="59562"/>
                  </a:lnTo>
                  <a:lnTo>
                    <a:pt x="2742730" y="308356"/>
                  </a:lnTo>
                  <a:lnTo>
                    <a:pt x="2686088" y="308356"/>
                  </a:lnTo>
                  <a:lnTo>
                    <a:pt x="2585631" y="134620"/>
                  </a:lnTo>
                  <a:lnTo>
                    <a:pt x="2561163" y="90221"/>
                  </a:lnTo>
                  <a:lnTo>
                    <a:pt x="2555659" y="79248"/>
                  </a:lnTo>
                  <a:lnTo>
                    <a:pt x="2553754" y="79248"/>
                  </a:lnTo>
                  <a:lnTo>
                    <a:pt x="2554680" y="103584"/>
                  </a:lnTo>
                  <a:lnTo>
                    <a:pt x="2555357" y="128587"/>
                  </a:lnTo>
                  <a:lnTo>
                    <a:pt x="2555772" y="154257"/>
                  </a:lnTo>
                  <a:lnTo>
                    <a:pt x="2555913" y="180594"/>
                  </a:lnTo>
                  <a:lnTo>
                    <a:pt x="2555913" y="252476"/>
                  </a:lnTo>
                  <a:lnTo>
                    <a:pt x="2555913" y="263652"/>
                  </a:lnTo>
                  <a:lnTo>
                    <a:pt x="2563660" y="286512"/>
                  </a:lnTo>
                  <a:lnTo>
                    <a:pt x="2566581" y="289179"/>
                  </a:lnTo>
                  <a:lnTo>
                    <a:pt x="2572042" y="291465"/>
                  </a:lnTo>
                  <a:lnTo>
                    <a:pt x="2580043" y="293497"/>
                  </a:lnTo>
                  <a:lnTo>
                    <a:pt x="2580043" y="308356"/>
                  </a:lnTo>
                  <a:lnTo>
                    <a:pt x="2495588" y="308356"/>
                  </a:lnTo>
                  <a:lnTo>
                    <a:pt x="2495588" y="293497"/>
                  </a:lnTo>
                  <a:lnTo>
                    <a:pt x="2501176" y="292100"/>
                  </a:lnTo>
                  <a:lnTo>
                    <a:pt x="2505494" y="290449"/>
                  </a:lnTo>
                  <a:lnTo>
                    <a:pt x="2508669" y="288671"/>
                  </a:lnTo>
                  <a:lnTo>
                    <a:pt x="2511971" y="286893"/>
                  </a:lnTo>
                  <a:lnTo>
                    <a:pt x="2514257" y="284480"/>
                  </a:lnTo>
                  <a:lnTo>
                    <a:pt x="2515908" y="281432"/>
                  </a:lnTo>
                  <a:lnTo>
                    <a:pt x="2517432" y="278384"/>
                  </a:lnTo>
                  <a:lnTo>
                    <a:pt x="2518448" y="274447"/>
                  </a:lnTo>
                  <a:lnTo>
                    <a:pt x="2518829" y="269875"/>
                  </a:lnTo>
                  <a:lnTo>
                    <a:pt x="2519337" y="265303"/>
                  </a:lnTo>
                  <a:lnTo>
                    <a:pt x="2519591" y="259461"/>
                  </a:lnTo>
                  <a:lnTo>
                    <a:pt x="2519591" y="252476"/>
                  </a:lnTo>
                  <a:lnTo>
                    <a:pt x="2519591" y="59436"/>
                  </a:lnTo>
                  <a:lnTo>
                    <a:pt x="2519591" y="48260"/>
                  </a:lnTo>
                  <a:lnTo>
                    <a:pt x="2519083" y="40512"/>
                  </a:lnTo>
                  <a:lnTo>
                    <a:pt x="2518067" y="36322"/>
                  </a:lnTo>
                  <a:lnTo>
                    <a:pt x="2517178" y="32004"/>
                  </a:lnTo>
                  <a:lnTo>
                    <a:pt x="2515146" y="28448"/>
                  </a:lnTo>
                  <a:lnTo>
                    <a:pt x="2512098" y="25654"/>
                  </a:lnTo>
                  <a:lnTo>
                    <a:pt x="2509050" y="22860"/>
                  </a:lnTo>
                  <a:lnTo>
                    <a:pt x="2503589" y="20447"/>
                  </a:lnTo>
                  <a:lnTo>
                    <a:pt x="2495588" y="18287"/>
                  </a:lnTo>
                  <a:lnTo>
                    <a:pt x="2495588" y="3556"/>
                  </a:lnTo>
                  <a:close/>
                </a:path>
                <a:path w="6652895" h="312419">
                  <a:moveTo>
                    <a:pt x="2232698" y="3556"/>
                  </a:moveTo>
                  <a:lnTo>
                    <a:pt x="2454059" y="3556"/>
                  </a:lnTo>
                  <a:lnTo>
                    <a:pt x="2454059" y="74549"/>
                  </a:lnTo>
                  <a:lnTo>
                    <a:pt x="2423579" y="74549"/>
                  </a:lnTo>
                  <a:lnTo>
                    <a:pt x="2420007" y="64813"/>
                  </a:lnTo>
                  <a:lnTo>
                    <a:pt x="2416721" y="56769"/>
                  </a:lnTo>
                  <a:lnTo>
                    <a:pt x="2385860" y="29718"/>
                  </a:lnTo>
                  <a:lnTo>
                    <a:pt x="2374430" y="29718"/>
                  </a:lnTo>
                  <a:lnTo>
                    <a:pt x="2325789" y="29718"/>
                  </a:lnTo>
                  <a:lnTo>
                    <a:pt x="2325789" y="136906"/>
                  </a:lnTo>
                  <a:lnTo>
                    <a:pt x="2355253" y="136906"/>
                  </a:lnTo>
                  <a:lnTo>
                    <a:pt x="2361730" y="136906"/>
                  </a:lnTo>
                  <a:lnTo>
                    <a:pt x="2386876" y="104648"/>
                  </a:lnTo>
                  <a:lnTo>
                    <a:pt x="2412149" y="104648"/>
                  </a:lnTo>
                  <a:lnTo>
                    <a:pt x="2412149" y="195326"/>
                  </a:lnTo>
                  <a:lnTo>
                    <a:pt x="2386876" y="195326"/>
                  </a:lnTo>
                  <a:lnTo>
                    <a:pt x="2384844" y="186690"/>
                  </a:lnTo>
                  <a:lnTo>
                    <a:pt x="2382558" y="180086"/>
                  </a:lnTo>
                  <a:lnTo>
                    <a:pt x="2362238" y="162941"/>
                  </a:lnTo>
                  <a:lnTo>
                    <a:pt x="2355253" y="162941"/>
                  </a:lnTo>
                  <a:lnTo>
                    <a:pt x="2325789" y="162941"/>
                  </a:lnTo>
                  <a:lnTo>
                    <a:pt x="2325789" y="282194"/>
                  </a:lnTo>
                  <a:lnTo>
                    <a:pt x="2374176" y="282194"/>
                  </a:lnTo>
                  <a:lnTo>
                    <a:pt x="2379383" y="282194"/>
                  </a:lnTo>
                  <a:lnTo>
                    <a:pt x="2396909" y="277749"/>
                  </a:lnTo>
                  <a:lnTo>
                    <a:pt x="2399830" y="276098"/>
                  </a:lnTo>
                  <a:lnTo>
                    <a:pt x="2412022" y="261874"/>
                  </a:lnTo>
                  <a:lnTo>
                    <a:pt x="2414054" y="258572"/>
                  </a:lnTo>
                  <a:lnTo>
                    <a:pt x="2416213" y="254254"/>
                  </a:lnTo>
                  <a:lnTo>
                    <a:pt x="2418372" y="248920"/>
                  </a:lnTo>
                  <a:lnTo>
                    <a:pt x="2420658" y="243586"/>
                  </a:lnTo>
                  <a:lnTo>
                    <a:pt x="2423071" y="236220"/>
                  </a:lnTo>
                  <a:lnTo>
                    <a:pt x="2425738" y="226822"/>
                  </a:lnTo>
                  <a:lnTo>
                    <a:pt x="2456345" y="226822"/>
                  </a:lnTo>
                  <a:lnTo>
                    <a:pt x="2452154" y="308356"/>
                  </a:lnTo>
                  <a:lnTo>
                    <a:pt x="2232698" y="308356"/>
                  </a:lnTo>
                  <a:lnTo>
                    <a:pt x="2232698" y="293497"/>
                  </a:lnTo>
                  <a:lnTo>
                    <a:pt x="2238159" y="292100"/>
                  </a:lnTo>
                  <a:lnTo>
                    <a:pt x="2242477" y="290449"/>
                  </a:lnTo>
                  <a:lnTo>
                    <a:pt x="2256574" y="259461"/>
                  </a:lnTo>
                  <a:lnTo>
                    <a:pt x="2256574" y="252222"/>
                  </a:lnTo>
                  <a:lnTo>
                    <a:pt x="2256574" y="59817"/>
                  </a:lnTo>
                  <a:lnTo>
                    <a:pt x="2256574" y="52832"/>
                  </a:lnTo>
                  <a:lnTo>
                    <a:pt x="2256320" y="46990"/>
                  </a:lnTo>
                  <a:lnTo>
                    <a:pt x="2255939" y="42164"/>
                  </a:lnTo>
                  <a:lnTo>
                    <a:pt x="2255685" y="37465"/>
                  </a:lnTo>
                  <a:lnTo>
                    <a:pt x="2245906" y="23368"/>
                  </a:lnTo>
                  <a:lnTo>
                    <a:pt x="2242731" y="21462"/>
                  </a:lnTo>
                  <a:lnTo>
                    <a:pt x="2238286" y="19812"/>
                  </a:lnTo>
                  <a:lnTo>
                    <a:pt x="2232698" y="18287"/>
                  </a:lnTo>
                  <a:lnTo>
                    <a:pt x="2232698" y="3556"/>
                  </a:lnTo>
                  <a:close/>
                </a:path>
                <a:path w="6652895" h="312419">
                  <a:moveTo>
                    <a:pt x="1911134" y="3556"/>
                  </a:moveTo>
                  <a:lnTo>
                    <a:pt x="2027212" y="3556"/>
                  </a:lnTo>
                  <a:lnTo>
                    <a:pt x="2045097" y="3915"/>
                  </a:lnTo>
                  <a:lnTo>
                    <a:pt x="2089442" y="9398"/>
                  </a:lnTo>
                  <a:lnTo>
                    <a:pt x="2133892" y="27686"/>
                  </a:lnTo>
                  <a:lnTo>
                    <a:pt x="2165261" y="57531"/>
                  </a:lnTo>
                  <a:lnTo>
                    <a:pt x="2183041" y="97662"/>
                  </a:lnTo>
                  <a:lnTo>
                    <a:pt x="2188756" y="149352"/>
                  </a:lnTo>
                  <a:lnTo>
                    <a:pt x="2188254" y="166330"/>
                  </a:lnTo>
                  <a:lnTo>
                    <a:pt x="2180628" y="211836"/>
                  </a:lnTo>
                  <a:lnTo>
                    <a:pt x="2163858" y="248876"/>
                  </a:lnTo>
                  <a:lnTo>
                    <a:pt x="2130723" y="282120"/>
                  </a:lnTo>
                  <a:lnTo>
                    <a:pt x="2085374" y="301503"/>
                  </a:lnTo>
                  <a:lnTo>
                    <a:pt x="2045309" y="307324"/>
                  </a:lnTo>
                  <a:lnTo>
                    <a:pt x="2012480" y="308356"/>
                  </a:lnTo>
                  <a:lnTo>
                    <a:pt x="1911134" y="308356"/>
                  </a:lnTo>
                  <a:lnTo>
                    <a:pt x="1911134" y="293497"/>
                  </a:lnTo>
                  <a:lnTo>
                    <a:pt x="1916595" y="292100"/>
                  </a:lnTo>
                  <a:lnTo>
                    <a:pt x="1920913" y="290449"/>
                  </a:lnTo>
                  <a:lnTo>
                    <a:pt x="1924215" y="288798"/>
                  </a:lnTo>
                  <a:lnTo>
                    <a:pt x="1927390" y="287020"/>
                  </a:lnTo>
                  <a:lnTo>
                    <a:pt x="1929803" y="284607"/>
                  </a:lnTo>
                  <a:lnTo>
                    <a:pt x="1931327" y="281559"/>
                  </a:lnTo>
                  <a:lnTo>
                    <a:pt x="1932851" y="278511"/>
                  </a:lnTo>
                  <a:lnTo>
                    <a:pt x="1933867" y="274701"/>
                  </a:lnTo>
                  <a:lnTo>
                    <a:pt x="1934375" y="270002"/>
                  </a:lnTo>
                  <a:lnTo>
                    <a:pt x="1934756" y="265303"/>
                  </a:lnTo>
                  <a:lnTo>
                    <a:pt x="1935010" y="259461"/>
                  </a:lnTo>
                  <a:lnTo>
                    <a:pt x="1935010" y="252222"/>
                  </a:lnTo>
                  <a:lnTo>
                    <a:pt x="1935010" y="59817"/>
                  </a:lnTo>
                  <a:lnTo>
                    <a:pt x="1935010" y="52832"/>
                  </a:lnTo>
                  <a:lnTo>
                    <a:pt x="1934756" y="46990"/>
                  </a:lnTo>
                  <a:lnTo>
                    <a:pt x="1934375" y="42164"/>
                  </a:lnTo>
                  <a:lnTo>
                    <a:pt x="1934121" y="37465"/>
                  </a:lnTo>
                  <a:lnTo>
                    <a:pt x="1924342" y="23368"/>
                  </a:lnTo>
                  <a:lnTo>
                    <a:pt x="1921167" y="21462"/>
                  </a:lnTo>
                  <a:lnTo>
                    <a:pt x="1916722" y="19812"/>
                  </a:lnTo>
                  <a:lnTo>
                    <a:pt x="1911134" y="18287"/>
                  </a:lnTo>
                  <a:lnTo>
                    <a:pt x="1911134" y="3556"/>
                  </a:lnTo>
                  <a:close/>
                </a:path>
                <a:path w="6652895" h="312419">
                  <a:moveTo>
                    <a:pt x="1599476" y="3556"/>
                  </a:moveTo>
                  <a:lnTo>
                    <a:pt x="1689900" y="3556"/>
                  </a:lnTo>
                  <a:lnTo>
                    <a:pt x="1769021" y="140843"/>
                  </a:lnTo>
                  <a:lnTo>
                    <a:pt x="1788198" y="175895"/>
                  </a:lnTo>
                  <a:lnTo>
                    <a:pt x="1809153" y="217678"/>
                  </a:lnTo>
                  <a:lnTo>
                    <a:pt x="1812709" y="217678"/>
                  </a:lnTo>
                  <a:lnTo>
                    <a:pt x="1811635" y="190388"/>
                  </a:lnTo>
                  <a:lnTo>
                    <a:pt x="1810883" y="161861"/>
                  </a:lnTo>
                  <a:lnTo>
                    <a:pt x="1810440" y="132095"/>
                  </a:lnTo>
                  <a:lnTo>
                    <a:pt x="1810296" y="101092"/>
                  </a:lnTo>
                  <a:lnTo>
                    <a:pt x="1810296" y="59562"/>
                  </a:lnTo>
                  <a:lnTo>
                    <a:pt x="1810296" y="49911"/>
                  </a:lnTo>
                  <a:lnTo>
                    <a:pt x="1809915" y="42926"/>
                  </a:lnTo>
                  <a:lnTo>
                    <a:pt x="1809153" y="38608"/>
                  </a:lnTo>
                  <a:lnTo>
                    <a:pt x="1808391" y="34290"/>
                  </a:lnTo>
                  <a:lnTo>
                    <a:pt x="1807248" y="30987"/>
                  </a:lnTo>
                  <a:lnTo>
                    <a:pt x="1805724" y="28829"/>
                  </a:lnTo>
                  <a:lnTo>
                    <a:pt x="1804200" y="26543"/>
                  </a:lnTo>
                  <a:lnTo>
                    <a:pt x="1802041" y="24637"/>
                  </a:lnTo>
                  <a:lnTo>
                    <a:pt x="1799501" y="23241"/>
                  </a:lnTo>
                  <a:lnTo>
                    <a:pt x="1796834" y="21717"/>
                  </a:lnTo>
                  <a:lnTo>
                    <a:pt x="1792516" y="20066"/>
                  </a:lnTo>
                  <a:lnTo>
                    <a:pt x="1786420" y="18287"/>
                  </a:lnTo>
                  <a:lnTo>
                    <a:pt x="1786420" y="3556"/>
                  </a:lnTo>
                  <a:lnTo>
                    <a:pt x="1870748" y="3556"/>
                  </a:lnTo>
                  <a:lnTo>
                    <a:pt x="1870748" y="18287"/>
                  </a:lnTo>
                  <a:lnTo>
                    <a:pt x="1864779" y="20193"/>
                  </a:lnTo>
                  <a:lnTo>
                    <a:pt x="1860588" y="21844"/>
                  </a:lnTo>
                  <a:lnTo>
                    <a:pt x="1858175" y="23241"/>
                  </a:lnTo>
                  <a:lnTo>
                    <a:pt x="1855762" y="24511"/>
                  </a:lnTo>
                  <a:lnTo>
                    <a:pt x="1853603" y="26289"/>
                  </a:lnTo>
                  <a:lnTo>
                    <a:pt x="1851952" y="28575"/>
                  </a:lnTo>
                  <a:lnTo>
                    <a:pt x="1850174" y="30861"/>
                  </a:lnTo>
                  <a:lnTo>
                    <a:pt x="1848904" y="34162"/>
                  </a:lnTo>
                  <a:lnTo>
                    <a:pt x="1848015" y="38735"/>
                  </a:lnTo>
                  <a:lnTo>
                    <a:pt x="1847126" y="43307"/>
                  </a:lnTo>
                  <a:lnTo>
                    <a:pt x="1846618" y="50165"/>
                  </a:lnTo>
                  <a:lnTo>
                    <a:pt x="1846618" y="59562"/>
                  </a:lnTo>
                  <a:lnTo>
                    <a:pt x="1846618" y="308356"/>
                  </a:lnTo>
                  <a:lnTo>
                    <a:pt x="1789976" y="308356"/>
                  </a:lnTo>
                  <a:lnTo>
                    <a:pt x="1689519" y="134620"/>
                  </a:lnTo>
                  <a:lnTo>
                    <a:pt x="1680013" y="117931"/>
                  </a:lnTo>
                  <a:lnTo>
                    <a:pt x="1671866" y="103124"/>
                  </a:lnTo>
                  <a:lnTo>
                    <a:pt x="1665051" y="90221"/>
                  </a:lnTo>
                  <a:lnTo>
                    <a:pt x="1659547" y="79248"/>
                  </a:lnTo>
                  <a:lnTo>
                    <a:pt x="1657642" y="79248"/>
                  </a:lnTo>
                  <a:lnTo>
                    <a:pt x="1658568" y="103584"/>
                  </a:lnTo>
                  <a:lnTo>
                    <a:pt x="1659245" y="128587"/>
                  </a:lnTo>
                  <a:lnTo>
                    <a:pt x="1659660" y="154257"/>
                  </a:lnTo>
                  <a:lnTo>
                    <a:pt x="1659801" y="180594"/>
                  </a:lnTo>
                  <a:lnTo>
                    <a:pt x="1659801" y="252476"/>
                  </a:lnTo>
                  <a:lnTo>
                    <a:pt x="1659801" y="263652"/>
                  </a:lnTo>
                  <a:lnTo>
                    <a:pt x="1667548" y="286512"/>
                  </a:lnTo>
                  <a:lnTo>
                    <a:pt x="1670469" y="289179"/>
                  </a:lnTo>
                  <a:lnTo>
                    <a:pt x="1675930" y="291465"/>
                  </a:lnTo>
                  <a:lnTo>
                    <a:pt x="1683931" y="293497"/>
                  </a:lnTo>
                  <a:lnTo>
                    <a:pt x="1683931" y="308356"/>
                  </a:lnTo>
                  <a:lnTo>
                    <a:pt x="1599476" y="308356"/>
                  </a:lnTo>
                  <a:lnTo>
                    <a:pt x="1599476" y="293497"/>
                  </a:lnTo>
                  <a:lnTo>
                    <a:pt x="1605064" y="292100"/>
                  </a:lnTo>
                  <a:lnTo>
                    <a:pt x="1609382" y="290449"/>
                  </a:lnTo>
                  <a:lnTo>
                    <a:pt x="1612557" y="288671"/>
                  </a:lnTo>
                  <a:lnTo>
                    <a:pt x="1615732" y="286893"/>
                  </a:lnTo>
                  <a:lnTo>
                    <a:pt x="1618145" y="284480"/>
                  </a:lnTo>
                  <a:lnTo>
                    <a:pt x="1619796" y="281432"/>
                  </a:lnTo>
                  <a:lnTo>
                    <a:pt x="1621320" y="278384"/>
                  </a:lnTo>
                  <a:lnTo>
                    <a:pt x="1622336" y="274447"/>
                  </a:lnTo>
                  <a:lnTo>
                    <a:pt x="1622717" y="269875"/>
                  </a:lnTo>
                  <a:lnTo>
                    <a:pt x="1623225" y="265303"/>
                  </a:lnTo>
                  <a:lnTo>
                    <a:pt x="1623479" y="259461"/>
                  </a:lnTo>
                  <a:lnTo>
                    <a:pt x="1623479" y="252476"/>
                  </a:lnTo>
                  <a:lnTo>
                    <a:pt x="1623479" y="59436"/>
                  </a:lnTo>
                  <a:lnTo>
                    <a:pt x="1623479" y="48260"/>
                  </a:lnTo>
                  <a:lnTo>
                    <a:pt x="1622971" y="40512"/>
                  </a:lnTo>
                  <a:lnTo>
                    <a:pt x="1621955" y="36322"/>
                  </a:lnTo>
                  <a:lnTo>
                    <a:pt x="1621066" y="32004"/>
                  </a:lnTo>
                  <a:lnTo>
                    <a:pt x="1619034" y="28448"/>
                  </a:lnTo>
                  <a:lnTo>
                    <a:pt x="1615986" y="25654"/>
                  </a:lnTo>
                  <a:lnTo>
                    <a:pt x="1612938" y="22860"/>
                  </a:lnTo>
                  <a:lnTo>
                    <a:pt x="1607477" y="20447"/>
                  </a:lnTo>
                  <a:lnTo>
                    <a:pt x="1599476" y="18287"/>
                  </a:lnTo>
                  <a:lnTo>
                    <a:pt x="1599476" y="3556"/>
                  </a:lnTo>
                  <a:close/>
                </a:path>
                <a:path w="6652895" h="312419">
                  <a:moveTo>
                    <a:pt x="1336586" y="3556"/>
                  </a:moveTo>
                  <a:lnTo>
                    <a:pt x="1557947" y="3556"/>
                  </a:lnTo>
                  <a:lnTo>
                    <a:pt x="1557947" y="74549"/>
                  </a:lnTo>
                  <a:lnTo>
                    <a:pt x="1527467" y="74549"/>
                  </a:lnTo>
                  <a:lnTo>
                    <a:pt x="1523895" y="64813"/>
                  </a:lnTo>
                  <a:lnTo>
                    <a:pt x="1520609" y="56769"/>
                  </a:lnTo>
                  <a:lnTo>
                    <a:pt x="1489748" y="29718"/>
                  </a:lnTo>
                  <a:lnTo>
                    <a:pt x="1478318" y="29718"/>
                  </a:lnTo>
                  <a:lnTo>
                    <a:pt x="1429677" y="29718"/>
                  </a:lnTo>
                  <a:lnTo>
                    <a:pt x="1429677" y="136906"/>
                  </a:lnTo>
                  <a:lnTo>
                    <a:pt x="1459141" y="136906"/>
                  </a:lnTo>
                  <a:lnTo>
                    <a:pt x="1465618" y="136906"/>
                  </a:lnTo>
                  <a:lnTo>
                    <a:pt x="1490764" y="104648"/>
                  </a:lnTo>
                  <a:lnTo>
                    <a:pt x="1516037" y="104648"/>
                  </a:lnTo>
                  <a:lnTo>
                    <a:pt x="1516037" y="195326"/>
                  </a:lnTo>
                  <a:lnTo>
                    <a:pt x="1490764" y="195326"/>
                  </a:lnTo>
                  <a:lnTo>
                    <a:pt x="1488732" y="186690"/>
                  </a:lnTo>
                  <a:lnTo>
                    <a:pt x="1486446" y="180086"/>
                  </a:lnTo>
                  <a:lnTo>
                    <a:pt x="1466126" y="162941"/>
                  </a:lnTo>
                  <a:lnTo>
                    <a:pt x="1459141" y="162941"/>
                  </a:lnTo>
                  <a:lnTo>
                    <a:pt x="1429677" y="162941"/>
                  </a:lnTo>
                  <a:lnTo>
                    <a:pt x="1429677" y="282194"/>
                  </a:lnTo>
                  <a:lnTo>
                    <a:pt x="1478064" y="282194"/>
                  </a:lnTo>
                  <a:lnTo>
                    <a:pt x="1483271" y="282194"/>
                  </a:lnTo>
                  <a:lnTo>
                    <a:pt x="1500797" y="277749"/>
                  </a:lnTo>
                  <a:lnTo>
                    <a:pt x="1503718" y="276098"/>
                  </a:lnTo>
                  <a:lnTo>
                    <a:pt x="1515910" y="261874"/>
                  </a:lnTo>
                  <a:lnTo>
                    <a:pt x="1517942" y="258572"/>
                  </a:lnTo>
                  <a:lnTo>
                    <a:pt x="1520101" y="254254"/>
                  </a:lnTo>
                  <a:lnTo>
                    <a:pt x="1522260" y="248920"/>
                  </a:lnTo>
                  <a:lnTo>
                    <a:pt x="1524546" y="243586"/>
                  </a:lnTo>
                  <a:lnTo>
                    <a:pt x="1526959" y="236220"/>
                  </a:lnTo>
                  <a:lnTo>
                    <a:pt x="1529626" y="226822"/>
                  </a:lnTo>
                  <a:lnTo>
                    <a:pt x="1560233" y="226822"/>
                  </a:lnTo>
                  <a:lnTo>
                    <a:pt x="1556042" y="308356"/>
                  </a:lnTo>
                  <a:lnTo>
                    <a:pt x="1336586" y="308356"/>
                  </a:lnTo>
                  <a:lnTo>
                    <a:pt x="1336586" y="293497"/>
                  </a:lnTo>
                  <a:lnTo>
                    <a:pt x="1342047" y="292100"/>
                  </a:lnTo>
                  <a:lnTo>
                    <a:pt x="1346365" y="290449"/>
                  </a:lnTo>
                  <a:lnTo>
                    <a:pt x="1360462" y="259461"/>
                  </a:lnTo>
                  <a:lnTo>
                    <a:pt x="1360462" y="252222"/>
                  </a:lnTo>
                  <a:lnTo>
                    <a:pt x="1360462" y="59817"/>
                  </a:lnTo>
                  <a:lnTo>
                    <a:pt x="1360462" y="52832"/>
                  </a:lnTo>
                  <a:lnTo>
                    <a:pt x="1360208" y="46990"/>
                  </a:lnTo>
                  <a:lnTo>
                    <a:pt x="1359827" y="42164"/>
                  </a:lnTo>
                  <a:lnTo>
                    <a:pt x="1359573" y="37465"/>
                  </a:lnTo>
                  <a:lnTo>
                    <a:pt x="1349794" y="23368"/>
                  </a:lnTo>
                  <a:lnTo>
                    <a:pt x="1346619" y="21462"/>
                  </a:lnTo>
                  <a:lnTo>
                    <a:pt x="1342174" y="19812"/>
                  </a:lnTo>
                  <a:lnTo>
                    <a:pt x="1336586" y="18287"/>
                  </a:lnTo>
                  <a:lnTo>
                    <a:pt x="1336586" y="3556"/>
                  </a:lnTo>
                  <a:close/>
                </a:path>
                <a:path w="6652895" h="312419">
                  <a:moveTo>
                    <a:pt x="1056170" y="3556"/>
                  </a:moveTo>
                  <a:lnTo>
                    <a:pt x="1185837" y="3556"/>
                  </a:lnTo>
                  <a:lnTo>
                    <a:pt x="1212340" y="4818"/>
                  </a:lnTo>
                  <a:lnTo>
                    <a:pt x="1254631" y="14914"/>
                  </a:lnTo>
                  <a:lnTo>
                    <a:pt x="1291564" y="49387"/>
                  </a:lnTo>
                  <a:lnTo>
                    <a:pt x="1298613" y="85979"/>
                  </a:lnTo>
                  <a:lnTo>
                    <a:pt x="1297781" y="100339"/>
                  </a:lnTo>
                  <a:lnTo>
                    <a:pt x="1285405" y="137541"/>
                  </a:lnTo>
                  <a:lnTo>
                    <a:pt x="1247178" y="170687"/>
                  </a:lnTo>
                  <a:lnTo>
                    <a:pt x="1202672" y="181278"/>
                  </a:lnTo>
                  <a:lnTo>
                    <a:pt x="1184694" y="181991"/>
                  </a:lnTo>
                  <a:lnTo>
                    <a:pt x="1174389" y="181923"/>
                  </a:lnTo>
                  <a:lnTo>
                    <a:pt x="1165024" y="181737"/>
                  </a:lnTo>
                  <a:lnTo>
                    <a:pt x="1156637" y="181455"/>
                  </a:lnTo>
                  <a:lnTo>
                    <a:pt x="1149261" y="181102"/>
                  </a:lnTo>
                  <a:lnTo>
                    <a:pt x="1149261" y="252476"/>
                  </a:lnTo>
                  <a:lnTo>
                    <a:pt x="1149261" y="262255"/>
                  </a:lnTo>
                  <a:lnTo>
                    <a:pt x="1149642" y="269240"/>
                  </a:lnTo>
                  <a:lnTo>
                    <a:pt x="1150404" y="273304"/>
                  </a:lnTo>
                  <a:lnTo>
                    <a:pt x="1151039" y="277495"/>
                  </a:lnTo>
                  <a:lnTo>
                    <a:pt x="1152309" y="280670"/>
                  </a:lnTo>
                  <a:lnTo>
                    <a:pt x="1154087" y="283210"/>
                  </a:lnTo>
                  <a:lnTo>
                    <a:pt x="1155738" y="285623"/>
                  </a:lnTo>
                  <a:lnTo>
                    <a:pt x="1158151" y="287655"/>
                  </a:lnTo>
                  <a:lnTo>
                    <a:pt x="1161453" y="289306"/>
                  </a:lnTo>
                  <a:lnTo>
                    <a:pt x="1164628" y="290957"/>
                  </a:lnTo>
                  <a:lnTo>
                    <a:pt x="1169581" y="292354"/>
                  </a:lnTo>
                  <a:lnTo>
                    <a:pt x="1176185" y="293497"/>
                  </a:lnTo>
                  <a:lnTo>
                    <a:pt x="1176185" y="308356"/>
                  </a:lnTo>
                  <a:lnTo>
                    <a:pt x="1056170" y="308356"/>
                  </a:lnTo>
                  <a:lnTo>
                    <a:pt x="1056170" y="293497"/>
                  </a:lnTo>
                  <a:lnTo>
                    <a:pt x="1061631" y="292100"/>
                  </a:lnTo>
                  <a:lnTo>
                    <a:pt x="1065949" y="290449"/>
                  </a:lnTo>
                  <a:lnTo>
                    <a:pt x="1069251" y="288798"/>
                  </a:lnTo>
                  <a:lnTo>
                    <a:pt x="1072426" y="287020"/>
                  </a:lnTo>
                  <a:lnTo>
                    <a:pt x="1074839" y="284607"/>
                  </a:lnTo>
                  <a:lnTo>
                    <a:pt x="1076363" y="281559"/>
                  </a:lnTo>
                  <a:lnTo>
                    <a:pt x="1077887" y="278511"/>
                  </a:lnTo>
                  <a:lnTo>
                    <a:pt x="1078903" y="274701"/>
                  </a:lnTo>
                  <a:lnTo>
                    <a:pt x="1079411" y="270002"/>
                  </a:lnTo>
                  <a:lnTo>
                    <a:pt x="1079792" y="265303"/>
                  </a:lnTo>
                  <a:lnTo>
                    <a:pt x="1080046" y="259461"/>
                  </a:lnTo>
                  <a:lnTo>
                    <a:pt x="1080046" y="252222"/>
                  </a:lnTo>
                  <a:lnTo>
                    <a:pt x="1080046" y="59817"/>
                  </a:lnTo>
                  <a:lnTo>
                    <a:pt x="1080046" y="52832"/>
                  </a:lnTo>
                  <a:lnTo>
                    <a:pt x="1079792" y="46990"/>
                  </a:lnTo>
                  <a:lnTo>
                    <a:pt x="1079411" y="42164"/>
                  </a:lnTo>
                  <a:lnTo>
                    <a:pt x="1079157" y="37465"/>
                  </a:lnTo>
                  <a:lnTo>
                    <a:pt x="1069378" y="23368"/>
                  </a:lnTo>
                  <a:lnTo>
                    <a:pt x="1066203" y="21462"/>
                  </a:lnTo>
                  <a:lnTo>
                    <a:pt x="1061758" y="19812"/>
                  </a:lnTo>
                  <a:lnTo>
                    <a:pt x="1056170" y="18287"/>
                  </a:lnTo>
                  <a:lnTo>
                    <a:pt x="1056170" y="3556"/>
                  </a:lnTo>
                  <a:close/>
                </a:path>
                <a:path w="6652895" h="312419">
                  <a:moveTo>
                    <a:pt x="792518" y="3556"/>
                  </a:moveTo>
                  <a:lnTo>
                    <a:pt x="1013879" y="3556"/>
                  </a:lnTo>
                  <a:lnTo>
                    <a:pt x="1013879" y="74549"/>
                  </a:lnTo>
                  <a:lnTo>
                    <a:pt x="983399" y="74549"/>
                  </a:lnTo>
                  <a:lnTo>
                    <a:pt x="979827" y="64813"/>
                  </a:lnTo>
                  <a:lnTo>
                    <a:pt x="976541" y="56769"/>
                  </a:lnTo>
                  <a:lnTo>
                    <a:pt x="945680" y="29718"/>
                  </a:lnTo>
                  <a:lnTo>
                    <a:pt x="934250" y="29718"/>
                  </a:lnTo>
                  <a:lnTo>
                    <a:pt x="885609" y="29718"/>
                  </a:lnTo>
                  <a:lnTo>
                    <a:pt x="885609" y="136906"/>
                  </a:lnTo>
                  <a:lnTo>
                    <a:pt x="915073" y="136906"/>
                  </a:lnTo>
                  <a:lnTo>
                    <a:pt x="921550" y="136906"/>
                  </a:lnTo>
                  <a:lnTo>
                    <a:pt x="946696" y="104648"/>
                  </a:lnTo>
                  <a:lnTo>
                    <a:pt x="971969" y="104648"/>
                  </a:lnTo>
                  <a:lnTo>
                    <a:pt x="971969" y="195326"/>
                  </a:lnTo>
                  <a:lnTo>
                    <a:pt x="946696" y="195326"/>
                  </a:lnTo>
                  <a:lnTo>
                    <a:pt x="944664" y="186690"/>
                  </a:lnTo>
                  <a:lnTo>
                    <a:pt x="942378" y="180086"/>
                  </a:lnTo>
                  <a:lnTo>
                    <a:pt x="922058" y="162941"/>
                  </a:lnTo>
                  <a:lnTo>
                    <a:pt x="915073" y="162941"/>
                  </a:lnTo>
                  <a:lnTo>
                    <a:pt x="885609" y="162941"/>
                  </a:lnTo>
                  <a:lnTo>
                    <a:pt x="885609" y="282194"/>
                  </a:lnTo>
                  <a:lnTo>
                    <a:pt x="933996" y="282194"/>
                  </a:lnTo>
                  <a:lnTo>
                    <a:pt x="939203" y="282194"/>
                  </a:lnTo>
                  <a:lnTo>
                    <a:pt x="956729" y="277749"/>
                  </a:lnTo>
                  <a:lnTo>
                    <a:pt x="959650" y="276098"/>
                  </a:lnTo>
                  <a:lnTo>
                    <a:pt x="971842" y="261874"/>
                  </a:lnTo>
                  <a:lnTo>
                    <a:pt x="973874" y="258572"/>
                  </a:lnTo>
                  <a:lnTo>
                    <a:pt x="976033" y="254254"/>
                  </a:lnTo>
                  <a:lnTo>
                    <a:pt x="978192" y="248920"/>
                  </a:lnTo>
                  <a:lnTo>
                    <a:pt x="980478" y="243586"/>
                  </a:lnTo>
                  <a:lnTo>
                    <a:pt x="982891" y="236220"/>
                  </a:lnTo>
                  <a:lnTo>
                    <a:pt x="985558" y="226822"/>
                  </a:lnTo>
                  <a:lnTo>
                    <a:pt x="1016165" y="226822"/>
                  </a:lnTo>
                  <a:lnTo>
                    <a:pt x="1011974" y="308356"/>
                  </a:lnTo>
                  <a:lnTo>
                    <a:pt x="792518" y="308356"/>
                  </a:lnTo>
                  <a:lnTo>
                    <a:pt x="792518" y="293497"/>
                  </a:lnTo>
                  <a:lnTo>
                    <a:pt x="797979" y="292100"/>
                  </a:lnTo>
                  <a:lnTo>
                    <a:pt x="802297" y="290449"/>
                  </a:lnTo>
                  <a:lnTo>
                    <a:pt x="805599" y="288798"/>
                  </a:lnTo>
                  <a:lnTo>
                    <a:pt x="808774" y="287020"/>
                  </a:lnTo>
                  <a:lnTo>
                    <a:pt x="811187" y="284607"/>
                  </a:lnTo>
                  <a:lnTo>
                    <a:pt x="812711" y="281559"/>
                  </a:lnTo>
                  <a:lnTo>
                    <a:pt x="814235" y="278511"/>
                  </a:lnTo>
                  <a:lnTo>
                    <a:pt x="815251" y="274701"/>
                  </a:lnTo>
                  <a:lnTo>
                    <a:pt x="815759" y="270002"/>
                  </a:lnTo>
                  <a:lnTo>
                    <a:pt x="816140" y="265303"/>
                  </a:lnTo>
                  <a:lnTo>
                    <a:pt x="816394" y="259461"/>
                  </a:lnTo>
                  <a:lnTo>
                    <a:pt x="816394" y="252222"/>
                  </a:lnTo>
                  <a:lnTo>
                    <a:pt x="816394" y="59817"/>
                  </a:lnTo>
                  <a:lnTo>
                    <a:pt x="816394" y="52832"/>
                  </a:lnTo>
                  <a:lnTo>
                    <a:pt x="816140" y="46990"/>
                  </a:lnTo>
                  <a:lnTo>
                    <a:pt x="815759" y="42164"/>
                  </a:lnTo>
                  <a:lnTo>
                    <a:pt x="815505" y="37465"/>
                  </a:lnTo>
                  <a:lnTo>
                    <a:pt x="805726" y="23368"/>
                  </a:lnTo>
                  <a:lnTo>
                    <a:pt x="802551" y="21462"/>
                  </a:lnTo>
                  <a:lnTo>
                    <a:pt x="798106" y="19812"/>
                  </a:lnTo>
                  <a:lnTo>
                    <a:pt x="792518" y="18287"/>
                  </a:lnTo>
                  <a:lnTo>
                    <a:pt x="792518" y="3556"/>
                  </a:lnTo>
                  <a:close/>
                </a:path>
                <a:path w="6652895" h="312419">
                  <a:moveTo>
                    <a:pt x="470954" y="3556"/>
                  </a:moveTo>
                  <a:lnTo>
                    <a:pt x="587032" y="3556"/>
                  </a:lnTo>
                  <a:lnTo>
                    <a:pt x="604917" y="3915"/>
                  </a:lnTo>
                  <a:lnTo>
                    <a:pt x="649262" y="9398"/>
                  </a:lnTo>
                  <a:lnTo>
                    <a:pt x="693712" y="27686"/>
                  </a:lnTo>
                  <a:lnTo>
                    <a:pt x="725081" y="57531"/>
                  </a:lnTo>
                  <a:lnTo>
                    <a:pt x="742861" y="97662"/>
                  </a:lnTo>
                  <a:lnTo>
                    <a:pt x="748576" y="149352"/>
                  </a:lnTo>
                  <a:lnTo>
                    <a:pt x="748074" y="166330"/>
                  </a:lnTo>
                  <a:lnTo>
                    <a:pt x="740448" y="211836"/>
                  </a:lnTo>
                  <a:lnTo>
                    <a:pt x="723678" y="248876"/>
                  </a:lnTo>
                  <a:lnTo>
                    <a:pt x="690543" y="282120"/>
                  </a:lnTo>
                  <a:lnTo>
                    <a:pt x="645194" y="301503"/>
                  </a:lnTo>
                  <a:lnTo>
                    <a:pt x="605129" y="307324"/>
                  </a:lnTo>
                  <a:lnTo>
                    <a:pt x="572300" y="308356"/>
                  </a:lnTo>
                  <a:lnTo>
                    <a:pt x="470954" y="308356"/>
                  </a:lnTo>
                  <a:lnTo>
                    <a:pt x="470954" y="293497"/>
                  </a:lnTo>
                  <a:lnTo>
                    <a:pt x="476415" y="292100"/>
                  </a:lnTo>
                  <a:lnTo>
                    <a:pt x="480733" y="290449"/>
                  </a:lnTo>
                  <a:lnTo>
                    <a:pt x="484035" y="288798"/>
                  </a:lnTo>
                  <a:lnTo>
                    <a:pt x="487210" y="287020"/>
                  </a:lnTo>
                  <a:lnTo>
                    <a:pt x="489623" y="284607"/>
                  </a:lnTo>
                  <a:lnTo>
                    <a:pt x="491147" y="281559"/>
                  </a:lnTo>
                  <a:lnTo>
                    <a:pt x="492671" y="278511"/>
                  </a:lnTo>
                  <a:lnTo>
                    <a:pt x="493687" y="274701"/>
                  </a:lnTo>
                  <a:lnTo>
                    <a:pt x="494195" y="270002"/>
                  </a:lnTo>
                  <a:lnTo>
                    <a:pt x="494576" y="265303"/>
                  </a:lnTo>
                  <a:lnTo>
                    <a:pt x="494830" y="259461"/>
                  </a:lnTo>
                  <a:lnTo>
                    <a:pt x="494830" y="252222"/>
                  </a:lnTo>
                  <a:lnTo>
                    <a:pt x="494830" y="59817"/>
                  </a:lnTo>
                  <a:lnTo>
                    <a:pt x="494830" y="52832"/>
                  </a:lnTo>
                  <a:lnTo>
                    <a:pt x="494576" y="46990"/>
                  </a:lnTo>
                  <a:lnTo>
                    <a:pt x="494195" y="42164"/>
                  </a:lnTo>
                  <a:lnTo>
                    <a:pt x="493941" y="37465"/>
                  </a:lnTo>
                  <a:lnTo>
                    <a:pt x="484162" y="23368"/>
                  </a:lnTo>
                  <a:lnTo>
                    <a:pt x="480987" y="21462"/>
                  </a:lnTo>
                  <a:lnTo>
                    <a:pt x="476542" y="19812"/>
                  </a:lnTo>
                  <a:lnTo>
                    <a:pt x="470954" y="18287"/>
                  </a:lnTo>
                  <a:lnTo>
                    <a:pt x="470954" y="3556"/>
                  </a:lnTo>
                  <a:close/>
                </a:path>
                <a:path w="6652895" h="312419">
                  <a:moveTo>
                    <a:pt x="159359" y="3556"/>
                  </a:moveTo>
                  <a:lnTo>
                    <a:pt x="249770" y="3556"/>
                  </a:lnTo>
                  <a:lnTo>
                    <a:pt x="328803" y="140843"/>
                  </a:lnTo>
                  <a:lnTo>
                    <a:pt x="347992" y="175895"/>
                  </a:lnTo>
                  <a:lnTo>
                    <a:pt x="368985" y="217678"/>
                  </a:lnTo>
                  <a:lnTo>
                    <a:pt x="372554" y="217678"/>
                  </a:lnTo>
                  <a:lnTo>
                    <a:pt x="371478" y="190388"/>
                  </a:lnTo>
                  <a:lnTo>
                    <a:pt x="370708" y="161861"/>
                  </a:lnTo>
                  <a:lnTo>
                    <a:pt x="370245" y="132095"/>
                  </a:lnTo>
                  <a:lnTo>
                    <a:pt x="370090" y="101092"/>
                  </a:lnTo>
                  <a:lnTo>
                    <a:pt x="370090" y="59562"/>
                  </a:lnTo>
                  <a:lnTo>
                    <a:pt x="370090" y="49911"/>
                  </a:lnTo>
                  <a:lnTo>
                    <a:pt x="365518" y="28829"/>
                  </a:lnTo>
                  <a:lnTo>
                    <a:pt x="363956" y="26543"/>
                  </a:lnTo>
                  <a:lnTo>
                    <a:pt x="361873" y="24637"/>
                  </a:lnTo>
                  <a:lnTo>
                    <a:pt x="359270" y="23241"/>
                  </a:lnTo>
                  <a:lnTo>
                    <a:pt x="356666" y="21717"/>
                  </a:lnTo>
                  <a:lnTo>
                    <a:pt x="352310" y="20066"/>
                  </a:lnTo>
                  <a:lnTo>
                    <a:pt x="346214" y="18287"/>
                  </a:lnTo>
                  <a:lnTo>
                    <a:pt x="346214" y="3556"/>
                  </a:lnTo>
                  <a:lnTo>
                    <a:pt x="430568" y="3556"/>
                  </a:lnTo>
                  <a:lnTo>
                    <a:pt x="430568" y="18287"/>
                  </a:lnTo>
                  <a:lnTo>
                    <a:pt x="424599" y="20193"/>
                  </a:lnTo>
                  <a:lnTo>
                    <a:pt x="420408" y="21844"/>
                  </a:lnTo>
                  <a:lnTo>
                    <a:pt x="417995" y="23241"/>
                  </a:lnTo>
                  <a:lnTo>
                    <a:pt x="415582" y="24511"/>
                  </a:lnTo>
                  <a:lnTo>
                    <a:pt x="413423" y="26289"/>
                  </a:lnTo>
                  <a:lnTo>
                    <a:pt x="411772" y="28575"/>
                  </a:lnTo>
                  <a:lnTo>
                    <a:pt x="409994" y="30861"/>
                  </a:lnTo>
                  <a:lnTo>
                    <a:pt x="408724" y="34162"/>
                  </a:lnTo>
                  <a:lnTo>
                    <a:pt x="407835" y="38735"/>
                  </a:lnTo>
                  <a:lnTo>
                    <a:pt x="406946" y="43307"/>
                  </a:lnTo>
                  <a:lnTo>
                    <a:pt x="406438" y="50165"/>
                  </a:lnTo>
                  <a:lnTo>
                    <a:pt x="406438" y="59562"/>
                  </a:lnTo>
                  <a:lnTo>
                    <a:pt x="406438" y="308356"/>
                  </a:lnTo>
                  <a:lnTo>
                    <a:pt x="349783" y="308356"/>
                  </a:lnTo>
                  <a:lnTo>
                    <a:pt x="249326" y="134620"/>
                  </a:lnTo>
                  <a:lnTo>
                    <a:pt x="239834" y="117931"/>
                  </a:lnTo>
                  <a:lnTo>
                    <a:pt x="231684" y="103124"/>
                  </a:lnTo>
                  <a:lnTo>
                    <a:pt x="224875" y="90221"/>
                  </a:lnTo>
                  <a:lnTo>
                    <a:pt x="219405" y="79248"/>
                  </a:lnTo>
                  <a:lnTo>
                    <a:pt x="217398" y="79248"/>
                  </a:lnTo>
                  <a:lnTo>
                    <a:pt x="218374" y="103584"/>
                  </a:lnTo>
                  <a:lnTo>
                    <a:pt x="219073" y="128587"/>
                  </a:lnTo>
                  <a:lnTo>
                    <a:pt x="219493" y="154257"/>
                  </a:lnTo>
                  <a:lnTo>
                    <a:pt x="219633" y="180594"/>
                  </a:lnTo>
                  <a:lnTo>
                    <a:pt x="219633" y="252476"/>
                  </a:lnTo>
                  <a:lnTo>
                    <a:pt x="219633" y="263652"/>
                  </a:lnTo>
                  <a:lnTo>
                    <a:pt x="227330" y="286512"/>
                  </a:lnTo>
                  <a:lnTo>
                    <a:pt x="230238" y="289179"/>
                  </a:lnTo>
                  <a:lnTo>
                    <a:pt x="235699" y="291465"/>
                  </a:lnTo>
                  <a:lnTo>
                    <a:pt x="243738" y="293497"/>
                  </a:lnTo>
                  <a:lnTo>
                    <a:pt x="243738" y="308356"/>
                  </a:lnTo>
                  <a:lnTo>
                    <a:pt x="159359" y="308356"/>
                  </a:lnTo>
                  <a:lnTo>
                    <a:pt x="159359" y="293497"/>
                  </a:lnTo>
                  <a:lnTo>
                    <a:pt x="164858" y="292100"/>
                  </a:lnTo>
                  <a:lnTo>
                    <a:pt x="169214" y="290449"/>
                  </a:lnTo>
                  <a:lnTo>
                    <a:pt x="172415" y="288671"/>
                  </a:lnTo>
                  <a:lnTo>
                    <a:pt x="175615" y="286893"/>
                  </a:lnTo>
                  <a:lnTo>
                    <a:pt x="178003" y="284480"/>
                  </a:lnTo>
                  <a:lnTo>
                    <a:pt x="179565" y="281432"/>
                  </a:lnTo>
                  <a:lnTo>
                    <a:pt x="181127" y="278384"/>
                  </a:lnTo>
                  <a:lnTo>
                    <a:pt x="182130" y="274447"/>
                  </a:lnTo>
                  <a:lnTo>
                    <a:pt x="182575" y="269875"/>
                  </a:lnTo>
                  <a:lnTo>
                    <a:pt x="183019" y="265303"/>
                  </a:lnTo>
                  <a:lnTo>
                    <a:pt x="183248" y="259461"/>
                  </a:lnTo>
                  <a:lnTo>
                    <a:pt x="183248" y="252476"/>
                  </a:lnTo>
                  <a:lnTo>
                    <a:pt x="183248" y="59436"/>
                  </a:lnTo>
                  <a:lnTo>
                    <a:pt x="183248" y="48260"/>
                  </a:lnTo>
                  <a:lnTo>
                    <a:pt x="182765" y="40512"/>
                  </a:lnTo>
                  <a:lnTo>
                    <a:pt x="181787" y="36322"/>
                  </a:lnTo>
                  <a:lnTo>
                    <a:pt x="180822" y="32004"/>
                  </a:lnTo>
                  <a:lnTo>
                    <a:pt x="159359" y="18287"/>
                  </a:lnTo>
                  <a:lnTo>
                    <a:pt x="159359" y="3556"/>
                  </a:lnTo>
                  <a:close/>
                </a:path>
                <a:path w="6652895" h="312419">
                  <a:moveTo>
                    <a:pt x="0" y="3556"/>
                  </a:moveTo>
                  <a:lnTo>
                    <a:pt x="117208" y="3556"/>
                  </a:lnTo>
                  <a:lnTo>
                    <a:pt x="117208" y="18287"/>
                  </a:lnTo>
                  <a:lnTo>
                    <a:pt x="111112" y="19939"/>
                  </a:lnTo>
                  <a:lnTo>
                    <a:pt x="106603" y="21717"/>
                  </a:lnTo>
                  <a:lnTo>
                    <a:pt x="103708" y="23495"/>
                  </a:lnTo>
                  <a:lnTo>
                    <a:pt x="100799" y="25400"/>
                  </a:lnTo>
                  <a:lnTo>
                    <a:pt x="98602" y="27686"/>
                  </a:lnTo>
                  <a:lnTo>
                    <a:pt x="97116" y="30353"/>
                  </a:lnTo>
                  <a:lnTo>
                    <a:pt x="95631" y="33020"/>
                  </a:lnTo>
                  <a:lnTo>
                    <a:pt x="94589" y="36576"/>
                  </a:lnTo>
                  <a:lnTo>
                    <a:pt x="93992" y="40894"/>
                  </a:lnTo>
                  <a:lnTo>
                    <a:pt x="93395" y="45212"/>
                  </a:lnTo>
                  <a:lnTo>
                    <a:pt x="93103" y="51435"/>
                  </a:lnTo>
                  <a:lnTo>
                    <a:pt x="93103" y="59817"/>
                  </a:lnTo>
                  <a:lnTo>
                    <a:pt x="93103" y="252222"/>
                  </a:lnTo>
                  <a:lnTo>
                    <a:pt x="93103" y="257429"/>
                  </a:lnTo>
                  <a:lnTo>
                    <a:pt x="93243" y="262255"/>
                  </a:lnTo>
                  <a:lnTo>
                    <a:pt x="93548" y="266827"/>
                  </a:lnTo>
                  <a:lnTo>
                    <a:pt x="93840" y="271272"/>
                  </a:lnTo>
                  <a:lnTo>
                    <a:pt x="99237" y="284861"/>
                  </a:lnTo>
                  <a:lnTo>
                    <a:pt x="100952" y="286766"/>
                  </a:lnTo>
                  <a:lnTo>
                    <a:pt x="103289" y="288417"/>
                  </a:lnTo>
                  <a:lnTo>
                    <a:pt x="106273" y="289814"/>
                  </a:lnTo>
                  <a:lnTo>
                    <a:pt x="109245" y="291338"/>
                  </a:lnTo>
                  <a:lnTo>
                    <a:pt x="112890" y="292481"/>
                  </a:lnTo>
                  <a:lnTo>
                    <a:pt x="117208" y="293497"/>
                  </a:lnTo>
                  <a:lnTo>
                    <a:pt x="117208" y="308356"/>
                  </a:lnTo>
                  <a:lnTo>
                    <a:pt x="0" y="308356"/>
                  </a:lnTo>
                  <a:lnTo>
                    <a:pt x="0" y="293497"/>
                  </a:lnTo>
                  <a:lnTo>
                    <a:pt x="5511" y="292100"/>
                  </a:lnTo>
                  <a:lnTo>
                    <a:pt x="9867" y="290449"/>
                  </a:lnTo>
                  <a:lnTo>
                    <a:pt x="23888" y="259461"/>
                  </a:lnTo>
                  <a:lnTo>
                    <a:pt x="23888" y="252222"/>
                  </a:lnTo>
                  <a:lnTo>
                    <a:pt x="23888" y="59562"/>
                  </a:lnTo>
                  <a:lnTo>
                    <a:pt x="23888" y="52451"/>
                  </a:lnTo>
                  <a:lnTo>
                    <a:pt x="23710" y="46609"/>
                  </a:lnTo>
                  <a:lnTo>
                    <a:pt x="23329" y="41910"/>
                  </a:lnTo>
                  <a:lnTo>
                    <a:pt x="22961" y="37337"/>
                  </a:lnTo>
                  <a:lnTo>
                    <a:pt x="21996" y="33528"/>
                  </a:lnTo>
                  <a:lnTo>
                    <a:pt x="20434" y="30480"/>
                  </a:lnTo>
                  <a:lnTo>
                    <a:pt x="18872" y="27432"/>
                  </a:lnTo>
                  <a:lnTo>
                    <a:pt x="16484" y="25019"/>
                  </a:lnTo>
                  <a:lnTo>
                    <a:pt x="13284" y="23241"/>
                  </a:lnTo>
                  <a:lnTo>
                    <a:pt x="10083" y="21462"/>
                  </a:lnTo>
                  <a:lnTo>
                    <a:pt x="5664" y="19812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6652895" h="312419">
                  <a:moveTo>
                    <a:pt x="6570383" y="0"/>
                  </a:moveTo>
                  <a:lnTo>
                    <a:pt x="6617716" y="3401"/>
                  </a:lnTo>
                  <a:lnTo>
                    <a:pt x="6649631" y="9652"/>
                  </a:lnTo>
                  <a:lnTo>
                    <a:pt x="6649631" y="74295"/>
                  </a:lnTo>
                  <a:lnTo>
                    <a:pt x="6619024" y="74295"/>
                  </a:lnTo>
                  <a:lnTo>
                    <a:pt x="6616783" y="65964"/>
                  </a:lnTo>
                  <a:lnTo>
                    <a:pt x="6614245" y="58515"/>
                  </a:lnTo>
                  <a:lnTo>
                    <a:pt x="6585242" y="27812"/>
                  </a:lnTo>
                  <a:lnTo>
                    <a:pt x="6576987" y="26162"/>
                  </a:lnTo>
                  <a:lnTo>
                    <a:pt x="6567081" y="26162"/>
                  </a:lnTo>
                  <a:lnTo>
                    <a:pt x="6558572" y="26162"/>
                  </a:lnTo>
                  <a:lnTo>
                    <a:pt x="6550952" y="27559"/>
                  </a:lnTo>
                  <a:lnTo>
                    <a:pt x="6544348" y="30607"/>
                  </a:lnTo>
                  <a:lnTo>
                    <a:pt x="6537617" y="33528"/>
                  </a:lnTo>
                  <a:lnTo>
                    <a:pt x="6532283" y="37973"/>
                  </a:lnTo>
                  <a:lnTo>
                    <a:pt x="6528473" y="43815"/>
                  </a:lnTo>
                  <a:lnTo>
                    <a:pt x="6524536" y="49784"/>
                  </a:lnTo>
                  <a:lnTo>
                    <a:pt x="6522631" y="56896"/>
                  </a:lnTo>
                  <a:lnTo>
                    <a:pt x="6522631" y="65151"/>
                  </a:lnTo>
                  <a:lnTo>
                    <a:pt x="6522631" y="73787"/>
                  </a:lnTo>
                  <a:lnTo>
                    <a:pt x="6524282" y="81280"/>
                  </a:lnTo>
                  <a:lnTo>
                    <a:pt x="6527711" y="87630"/>
                  </a:lnTo>
                  <a:lnTo>
                    <a:pt x="6531013" y="93980"/>
                  </a:lnTo>
                  <a:lnTo>
                    <a:pt x="6568299" y="121102"/>
                  </a:lnTo>
                  <a:lnTo>
                    <a:pt x="6578892" y="126746"/>
                  </a:lnTo>
                  <a:lnTo>
                    <a:pt x="6591889" y="133863"/>
                  </a:lnTo>
                  <a:lnTo>
                    <a:pt x="6629453" y="161835"/>
                  </a:lnTo>
                  <a:lnTo>
                    <a:pt x="6650916" y="202247"/>
                  </a:lnTo>
                  <a:lnTo>
                    <a:pt x="6652806" y="222377"/>
                  </a:lnTo>
                  <a:lnTo>
                    <a:pt x="6652000" y="235640"/>
                  </a:lnTo>
                  <a:lnTo>
                    <a:pt x="6633007" y="279523"/>
                  </a:lnTo>
                  <a:lnTo>
                    <a:pt x="6590373" y="305750"/>
                  </a:lnTo>
                  <a:lnTo>
                    <a:pt x="6546761" y="311912"/>
                  </a:lnTo>
                  <a:lnTo>
                    <a:pt x="6535231" y="311745"/>
                  </a:lnTo>
                  <a:lnTo>
                    <a:pt x="6487146" y="307844"/>
                  </a:lnTo>
                  <a:lnTo>
                    <a:pt x="6453035" y="301879"/>
                  </a:lnTo>
                  <a:lnTo>
                    <a:pt x="6453035" y="233045"/>
                  </a:lnTo>
                  <a:lnTo>
                    <a:pt x="6483515" y="233045"/>
                  </a:lnTo>
                  <a:lnTo>
                    <a:pt x="6486825" y="245522"/>
                  </a:lnTo>
                  <a:lnTo>
                    <a:pt x="6491039" y="256286"/>
                  </a:lnTo>
                  <a:lnTo>
                    <a:pt x="6528651" y="284938"/>
                  </a:lnTo>
                  <a:lnTo>
                    <a:pt x="6540538" y="285750"/>
                  </a:lnTo>
                  <a:lnTo>
                    <a:pt x="6549301" y="285750"/>
                  </a:lnTo>
                  <a:lnTo>
                    <a:pt x="6583811" y="261562"/>
                  </a:lnTo>
                  <a:lnTo>
                    <a:pt x="6587401" y="241935"/>
                  </a:lnTo>
                  <a:lnTo>
                    <a:pt x="6587401" y="232791"/>
                  </a:lnTo>
                  <a:lnTo>
                    <a:pt x="6565684" y="198628"/>
                  </a:lnTo>
                  <a:lnTo>
                    <a:pt x="6525532" y="174843"/>
                  </a:lnTo>
                  <a:lnTo>
                    <a:pt x="6517455" y="170370"/>
                  </a:lnTo>
                  <a:lnTo>
                    <a:pt x="6483777" y="146089"/>
                  </a:lnTo>
                  <a:lnTo>
                    <a:pt x="6460788" y="108942"/>
                  </a:lnTo>
                  <a:lnTo>
                    <a:pt x="6457734" y="85725"/>
                  </a:lnTo>
                  <a:lnTo>
                    <a:pt x="6458571" y="72513"/>
                  </a:lnTo>
                  <a:lnTo>
                    <a:pt x="6478867" y="30069"/>
                  </a:lnTo>
                  <a:lnTo>
                    <a:pt x="6524073" y="5572"/>
                  </a:lnTo>
                  <a:lnTo>
                    <a:pt x="6553930" y="619"/>
                  </a:lnTo>
                  <a:lnTo>
                    <a:pt x="6570383" y="0"/>
                  </a:lnTo>
                  <a:close/>
                </a:path>
                <a:path w="6652895" h="312419">
                  <a:moveTo>
                    <a:pt x="5965355" y="0"/>
                  </a:moveTo>
                  <a:lnTo>
                    <a:pt x="6023743" y="9540"/>
                  </a:lnTo>
                  <a:lnTo>
                    <a:pt x="6065558" y="38227"/>
                  </a:lnTo>
                  <a:lnTo>
                    <a:pt x="6090704" y="85836"/>
                  </a:lnTo>
                  <a:lnTo>
                    <a:pt x="6099086" y="152019"/>
                  </a:lnTo>
                  <a:lnTo>
                    <a:pt x="6098466" y="172402"/>
                  </a:lnTo>
                  <a:lnTo>
                    <a:pt x="6089180" y="224409"/>
                  </a:lnTo>
                  <a:lnTo>
                    <a:pt x="6069481" y="263788"/>
                  </a:lnTo>
                  <a:lnTo>
                    <a:pt x="6040761" y="291052"/>
                  </a:lnTo>
                  <a:lnTo>
                    <a:pt x="6003901" y="306768"/>
                  </a:lnTo>
                  <a:lnTo>
                    <a:pt x="5960021" y="311912"/>
                  </a:lnTo>
                  <a:lnTo>
                    <a:pt x="5929209" y="309506"/>
                  </a:lnTo>
                  <a:lnTo>
                    <a:pt x="5879921" y="290266"/>
                  </a:lnTo>
                  <a:lnTo>
                    <a:pt x="5847040" y="251882"/>
                  </a:lnTo>
                  <a:lnTo>
                    <a:pt x="5830518" y="194403"/>
                  </a:lnTo>
                  <a:lnTo>
                    <a:pt x="5828449" y="158496"/>
                  </a:lnTo>
                  <a:lnTo>
                    <a:pt x="5829449" y="134276"/>
                  </a:lnTo>
                  <a:lnTo>
                    <a:pt x="5837450" y="91362"/>
                  </a:lnTo>
                  <a:lnTo>
                    <a:pt x="5853382" y="55903"/>
                  </a:lnTo>
                  <a:lnTo>
                    <a:pt x="5891441" y="18542"/>
                  </a:lnTo>
                  <a:lnTo>
                    <a:pt x="5944662" y="1164"/>
                  </a:lnTo>
                  <a:lnTo>
                    <a:pt x="596535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3363" y="1574658"/>
            <a:ext cx="2718096" cy="496445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80415" y="3963670"/>
            <a:ext cx="2182495" cy="107823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algn="ctr">
              <a:lnSpc>
                <a:spcPts val="2000"/>
              </a:lnSpc>
              <a:spcBef>
                <a:spcPts val="395"/>
              </a:spcBef>
            </a:pPr>
            <a:r>
              <a:rPr sz="1900" b="1" spc="-10" dirty="0">
                <a:solidFill>
                  <a:srgbClr val="FFFFFF"/>
                </a:solidFill>
                <a:latin typeface="Cambria"/>
                <a:cs typeface="Cambria"/>
              </a:rPr>
              <a:t>Nurses</a:t>
            </a:r>
            <a:r>
              <a:rPr sz="1900" b="1" spc="-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ambria"/>
                <a:cs typeface="Cambria"/>
              </a:rPr>
              <a:t>are</a:t>
            </a:r>
            <a:r>
              <a:rPr sz="1900" b="1" spc="-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Cambria"/>
                <a:cs typeface="Cambria"/>
              </a:rPr>
              <a:t>licensed </a:t>
            </a:r>
            <a:r>
              <a:rPr sz="1900" b="1" spc="-4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15" dirty="0">
                <a:solidFill>
                  <a:srgbClr val="FFFFFF"/>
                </a:solidFill>
                <a:latin typeface="Cambria"/>
                <a:cs typeface="Cambria"/>
              </a:rPr>
              <a:t>to </a:t>
            </a:r>
            <a:r>
              <a:rPr sz="1900" b="1" spc="-5" dirty="0">
                <a:solidFill>
                  <a:srgbClr val="FFFFFF"/>
                </a:solidFill>
                <a:latin typeface="Cambria"/>
                <a:cs typeface="Cambria"/>
              </a:rPr>
              <a:t>initiate on </a:t>
            </a:r>
            <a:r>
              <a:rPr sz="1900" b="1" spc="-10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1900" b="1" spc="-5" dirty="0">
                <a:solidFill>
                  <a:srgbClr val="FFFFFF"/>
                </a:solidFill>
                <a:latin typeface="Cambria"/>
                <a:cs typeface="Cambria"/>
              </a:rPr>
              <a:t> basis</a:t>
            </a:r>
            <a:r>
              <a:rPr sz="19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sz="1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Cambria"/>
                <a:cs typeface="Cambria"/>
              </a:rPr>
              <a:t>their </a:t>
            </a:r>
            <a:r>
              <a:rPr sz="1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15" dirty="0">
                <a:solidFill>
                  <a:srgbClr val="FFFFFF"/>
                </a:solidFill>
                <a:latin typeface="Cambria"/>
                <a:cs typeface="Cambria"/>
              </a:rPr>
              <a:t>knowledge</a:t>
            </a:r>
            <a:r>
              <a:rPr sz="19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Cambria"/>
                <a:cs typeface="Cambria"/>
              </a:rPr>
              <a:t>&amp;</a:t>
            </a:r>
            <a:r>
              <a:rPr sz="19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Cambria"/>
                <a:cs typeface="Cambria"/>
              </a:rPr>
              <a:t>skills</a:t>
            </a:r>
            <a:endParaRPr sz="1900">
              <a:latin typeface="Cambria"/>
              <a:cs typeface="Cambri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57072" y="1565147"/>
            <a:ext cx="4918075" cy="4983480"/>
            <a:chOff x="957072" y="1565147"/>
            <a:chExt cx="4918075" cy="498348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072" y="1888235"/>
              <a:ext cx="1630679" cy="16306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10483" y="1565147"/>
              <a:ext cx="2764536" cy="498348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318764" y="3708908"/>
            <a:ext cx="2319020" cy="158750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 algn="ctr">
              <a:lnSpc>
                <a:spcPct val="87900"/>
              </a:lnSpc>
              <a:spcBef>
                <a:spcPts val="370"/>
              </a:spcBef>
            </a:pPr>
            <a:r>
              <a:rPr sz="1900" b="1" spc="-15" dirty="0">
                <a:solidFill>
                  <a:srgbClr val="FFFFFF"/>
                </a:solidFill>
                <a:latin typeface="Cambria"/>
                <a:cs typeface="Cambria"/>
              </a:rPr>
              <a:t>They</a:t>
            </a:r>
            <a:r>
              <a:rPr sz="19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ambria"/>
                <a:cs typeface="Cambria"/>
              </a:rPr>
              <a:t>include </a:t>
            </a:r>
            <a:r>
              <a:rPr sz="19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15" dirty="0">
                <a:solidFill>
                  <a:srgbClr val="FFFFFF"/>
                </a:solidFill>
                <a:latin typeface="Cambria"/>
                <a:cs typeface="Cambria"/>
              </a:rPr>
              <a:t>physical</a:t>
            </a:r>
            <a:r>
              <a:rPr sz="1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15" dirty="0">
                <a:solidFill>
                  <a:srgbClr val="FFFFFF"/>
                </a:solidFill>
                <a:latin typeface="Cambria"/>
                <a:cs typeface="Cambria"/>
              </a:rPr>
              <a:t>care, </a:t>
            </a:r>
            <a:r>
              <a:rPr sz="1900" b="1" spc="-10" dirty="0">
                <a:solidFill>
                  <a:srgbClr val="FFFFFF"/>
                </a:solidFill>
                <a:latin typeface="Cambria"/>
                <a:cs typeface="Cambria"/>
              </a:rPr>
              <a:t> ongoing</a:t>
            </a:r>
            <a:r>
              <a:rPr sz="1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Cambria"/>
                <a:cs typeface="Cambria"/>
              </a:rPr>
              <a:t>assessment, </a:t>
            </a:r>
            <a:r>
              <a:rPr sz="1900" b="1" spc="-40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Cambria"/>
                <a:cs typeface="Cambria"/>
              </a:rPr>
              <a:t>emotional </a:t>
            </a:r>
            <a:r>
              <a:rPr sz="1900" b="1" spc="-10" dirty="0">
                <a:solidFill>
                  <a:srgbClr val="FFFFFF"/>
                </a:solidFill>
                <a:latin typeface="Cambria"/>
                <a:cs typeface="Cambria"/>
              </a:rPr>
              <a:t>support </a:t>
            </a:r>
            <a:r>
              <a:rPr sz="1900" b="1" spc="-5" dirty="0">
                <a:solidFill>
                  <a:srgbClr val="FFFFFF"/>
                </a:solidFill>
                <a:latin typeface="Cambria"/>
                <a:cs typeface="Cambria"/>
              </a:rPr>
              <a:t>&amp; </a:t>
            </a:r>
            <a:r>
              <a:rPr sz="1900" b="1" spc="-40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Cambria"/>
                <a:cs typeface="Cambria"/>
              </a:rPr>
              <a:t>comfort, teaching, </a:t>
            </a:r>
            <a:r>
              <a:rPr sz="1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ambria"/>
                <a:cs typeface="Cambria"/>
              </a:rPr>
              <a:t>counselling</a:t>
            </a:r>
            <a:endParaRPr sz="1900">
              <a:latin typeface="Cambria"/>
              <a:cs typeface="Cambri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663696" y="1565147"/>
            <a:ext cx="4890770" cy="4983480"/>
            <a:chOff x="3663696" y="1565147"/>
            <a:chExt cx="4890770" cy="4983480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63696" y="1888235"/>
              <a:ext cx="1630679" cy="16306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17108" y="1565147"/>
              <a:ext cx="2737104" cy="498348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161278" y="4091178"/>
            <a:ext cx="2046605" cy="823594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065" marR="5080" algn="ctr">
              <a:lnSpc>
                <a:spcPts val="2000"/>
              </a:lnSpc>
              <a:spcBef>
                <a:spcPts val="395"/>
              </a:spcBef>
            </a:pPr>
            <a:r>
              <a:rPr sz="1900" b="1" spc="-5" dirty="0">
                <a:solidFill>
                  <a:srgbClr val="FFFFFF"/>
                </a:solidFill>
                <a:latin typeface="Cambria"/>
                <a:cs typeface="Cambria"/>
              </a:rPr>
              <a:t>It is also </a:t>
            </a:r>
            <a:r>
              <a:rPr sz="1900" b="1" spc="-15" dirty="0">
                <a:solidFill>
                  <a:srgbClr val="FFFFFF"/>
                </a:solidFill>
                <a:latin typeface="Cambria"/>
                <a:cs typeface="Cambria"/>
              </a:rPr>
              <a:t>known </a:t>
            </a:r>
            <a:r>
              <a:rPr sz="1900" b="1" spc="-10" dirty="0">
                <a:solidFill>
                  <a:srgbClr val="FFFFFF"/>
                </a:solidFill>
                <a:latin typeface="Cambria"/>
                <a:cs typeface="Cambria"/>
              </a:rPr>
              <a:t>as </a:t>
            </a:r>
            <a:r>
              <a:rPr sz="1900" b="1" spc="-40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ambria"/>
                <a:cs typeface="Cambria"/>
              </a:rPr>
              <a:t>Nurse</a:t>
            </a:r>
            <a:r>
              <a:rPr sz="1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ambria"/>
                <a:cs typeface="Cambria"/>
              </a:rPr>
              <a:t>Initiated </a:t>
            </a:r>
            <a:r>
              <a:rPr sz="19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Cambria"/>
                <a:cs typeface="Cambria"/>
              </a:rPr>
              <a:t>interventions</a:t>
            </a:r>
            <a:endParaRPr sz="1900">
              <a:latin typeface="Cambria"/>
              <a:cs typeface="Cambri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23900" y="1888235"/>
            <a:ext cx="7510780" cy="4417060"/>
            <a:chOff x="723900" y="1888235"/>
            <a:chExt cx="7510780" cy="4417060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70320" y="1888235"/>
              <a:ext cx="1630679" cy="16306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3900" y="5463539"/>
              <a:ext cx="7510272" cy="8412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8990" y="909319"/>
            <a:ext cx="6870065" cy="570230"/>
            <a:chOff x="758990" y="909319"/>
            <a:chExt cx="6870065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9335" y="1257781"/>
              <a:ext cx="6869424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562" y="913891"/>
              <a:ext cx="6860374" cy="3462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3517" y="942212"/>
              <a:ext cx="100076" cy="14744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65577" y="946784"/>
              <a:ext cx="125095" cy="280035"/>
            </a:xfrm>
            <a:custGeom>
              <a:avLst/>
              <a:gdLst/>
              <a:ahLst/>
              <a:cxnLst/>
              <a:rect l="l" t="t" r="r" b="b"/>
              <a:pathLst>
                <a:path w="125094" h="280034">
                  <a:moveTo>
                    <a:pt x="22098" y="0"/>
                  </a:moveTo>
                  <a:lnTo>
                    <a:pt x="11811" y="0"/>
                  </a:lnTo>
                  <a:lnTo>
                    <a:pt x="4445" y="253"/>
                  </a:lnTo>
                  <a:lnTo>
                    <a:pt x="0" y="507"/>
                  </a:lnTo>
                  <a:lnTo>
                    <a:pt x="0" y="279273"/>
                  </a:lnTo>
                  <a:lnTo>
                    <a:pt x="2921" y="279780"/>
                  </a:lnTo>
                  <a:lnTo>
                    <a:pt x="10541" y="280035"/>
                  </a:lnTo>
                  <a:lnTo>
                    <a:pt x="22606" y="280035"/>
                  </a:lnTo>
                  <a:lnTo>
                    <a:pt x="68326" y="272161"/>
                  </a:lnTo>
                  <a:lnTo>
                    <a:pt x="99470" y="246584"/>
                  </a:lnTo>
                  <a:lnTo>
                    <a:pt x="116205" y="211454"/>
                  </a:lnTo>
                  <a:lnTo>
                    <a:pt x="124545" y="159430"/>
                  </a:lnTo>
                  <a:lnTo>
                    <a:pt x="125095" y="138811"/>
                  </a:lnTo>
                  <a:lnTo>
                    <a:pt x="124309" y="116284"/>
                  </a:lnTo>
                  <a:lnTo>
                    <a:pt x="118022" y="77231"/>
                  </a:lnTo>
                  <a:lnTo>
                    <a:pt x="97266" y="33639"/>
                  </a:lnTo>
                  <a:lnTo>
                    <a:pt x="64889" y="8358"/>
                  </a:lnTo>
                  <a:lnTo>
                    <a:pt x="2209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3077" y="942212"/>
              <a:ext cx="98552" cy="14922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3562" y="913891"/>
              <a:ext cx="6860540" cy="346710"/>
            </a:xfrm>
            <a:custGeom>
              <a:avLst/>
              <a:gdLst/>
              <a:ahLst/>
              <a:cxnLst/>
              <a:rect l="l" t="t" r="r" b="b"/>
              <a:pathLst>
                <a:path w="6860540" h="346709">
                  <a:moveTo>
                    <a:pt x="125387" y="32893"/>
                  </a:moveTo>
                  <a:lnTo>
                    <a:pt x="115150" y="32893"/>
                  </a:lnTo>
                  <a:lnTo>
                    <a:pt x="107797" y="33147"/>
                  </a:lnTo>
                  <a:lnTo>
                    <a:pt x="103339" y="33400"/>
                  </a:lnTo>
                  <a:lnTo>
                    <a:pt x="103339" y="312166"/>
                  </a:lnTo>
                  <a:lnTo>
                    <a:pt x="106311" y="312674"/>
                  </a:lnTo>
                  <a:lnTo>
                    <a:pt x="113830" y="312928"/>
                  </a:lnTo>
                  <a:lnTo>
                    <a:pt x="125882" y="312928"/>
                  </a:lnTo>
                  <a:lnTo>
                    <a:pt x="171729" y="305054"/>
                  </a:lnTo>
                  <a:lnTo>
                    <a:pt x="202823" y="279477"/>
                  </a:lnTo>
                  <a:lnTo>
                    <a:pt x="219557" y="244348"/>
                  </a:lnTo>
                  <a:lnTo>
                    <a:pt x="227915" y="192323"/>
                  </a:lnTo>
                  <a:lnTo>
                    <a:pt x="228473" y="171704"/>
                  </a:lnTo>
                  <a:lnTo>
                    <a:pt x="227682" y="149177"/>
                  </a:lnTo>
                  <a:lnTo>
                    <a:pt x="221363" y="110124"/>
                  </a:lnTo>
                  <a:lnTo>
                    <a:pt x="200623" y="66532"/>
                  </a:lnTo>
                  <a:lnTo>
                    <a:pt x="168251" y="41251"/>
                  </a:lnTo>
                  <a:lnTo>
                    <a:pt x="125387" y="32893"/>
                  </a:lnTo>
                  <a:close/>
                </a:path>
                <a:path w="6860540" h="346709">
                  <a:moveTo>
                    <a:pt x="6095707" y="28956"/>
                  </a:moveTo>
                  <a:lnTo>
                    <a:pt x="6052273" y="48244"/>
                  </a:lnTo>
                  <a:lnTo>
                    <a:pt x="6034700" y="82798"/>
                  </a:lnTo>
                  <a:lnTo>
                    <a:pt x="6025937" y="135808"/>
                  </a:lnTo>
                  <a:lnTo>
                    <a:pt x="6024841" y="169291"/>
                  </a:lnTo>
                  <a:lnTo>
                    <a:pt x="6025963" y="204267"/>
                  </a:lnTo>
                  <a:lnTo>
                    <a:pt x="6034968" y="259980"/>
                  </a:lnTo>
                  <a:lnTo>
                    <a:pt x="6053020" y="296652"/>
                  </a:lnTo>
                  <a:lnTo>
                    <a:pt x="6097739" y="317119"/>
                  </a:lnTo>
                  <a:lnTo>
                    <a:pt x="6106909" y="316476"/>
                  </a:lnTo>
                  <a:lnTo>
                    <a:pt x="6142332" y="294528"/>
                  </a:lnTo>
                  <a:lnTo>
                    <a:pt x="6159001" y="257952"/>
                  </a:lnTo>
                  <a:lnTo>
                    <a:pt x="6166462" y="207883"/>
                  </a:lnTo>
                  <a:lnTo>
                    <a:pt x="6167335" y="178943"/>
                  </a:lnTo>
                  <a:lnTo>
                    <a:pt x="6166857" y="155273"/>
                  </a:lnTo>
                  <a:lnTo>
                    <a:pt x="6162996" y="113934"/>
                  </a:lnTo>
                  <a:lnTo>
                    <a:pt x="6149778" y="67024"/>
                  </a:lnTo>
                  <a:lnTo>
                    <a:pt x="6118075" y="33226"/>
                  </a:lnTo>
                  <a:lnTo>
                    <a:pt x="6095707" y="28956"/>
                  </a:lnTo>
                  <a:close/>
                </a:path>
                <a:path w="6860540" h="346709">
                  <a:moveTo>
                    <a:pt x="6296367" y="3937"/>
                  </a:moveTo>
                  <a:lnTo>
                    <a:pt x="6396824" y="3937"/>
                  </a:lnTo>
                  <a:lnTo>
                    <a:pt x="6484454" y="156337"/>
                  </a:lnTo>
                  <a:lnTo>
                    <a:pt x="6505790" y="195199"/>
                  </a:lnTo>
                  <a:lnTo>
                    <a:pt x="6523846" y="230506"/>
                  </a:lnTo>
                  <a:lnTo>
                    <a:pt x="6529158" y="241554"/>
                  </a:lnTo>
                  <a:lnTo>
                    <a:pt x="6533095" y="241554"/>
                  </a:lnTo>
                  <a:lnTo>
                    <a:pt x="6531909" y="211262"/>
                  </a:lnTo>
                  <a:lnTo>
                    <a:pt x="6531032" y="179625"/>
                  </a:lnTo>
                  <a:lnTo>
                    <a:pt x="6530488" y="146631"/>
                  </a:lnTo>
                  <a:lnTo>
                    <a:pt x="6530301" y="112268"/>
                  </a:lnTo>
                  <a:lnTo>
                    <a:pt x="6530301" y="66167"/>
                  </a:lnTo>
                  <a:lnTo>
                    <a:pt x="6530301" y="55372"/>
                  </a:lnTo>
                  <a:lnTo>
                    <a:pt x="6525221" y="32004"/>
                  </a:lnTo>
                  <a:lnTo>
                    <a:pt x="6523570" y="29463"/>
                  </a:lnTo>
                  <a:lnTo>
                    <a:pt x="6503885" y="20320"/>
                  </a:lnTo>
                  <a:lnTo>
                    <a:pt x="6503885" y="3937"/>
                  </a:lnTo>
                  <a:lnTo>
                    <a:pt x="6597484" y="3937"/>
                  </a:lnTo>
                  <a:lnTo>
                    <a:pt x="6597484" y="20320"/>
                  </a:lnTo>
                  <a:lnTo>
                    <a:pt x="6590880" y="22479"/>
                  </a:lnTo>
                  <a:lnTo>
                    <a:pt x="6586181" y="24257"/>
                  </a:lnTo>
                  <a:lnTo>
                    <a:pt x="6583514" y="25781"/>
                  </a:lnTo>
                  <a:lnTo>
                    <a:pt x="6580720" y="27305"/>
                  </a:lnTo>
                  <a:lnTo>
                    <a:pt x="6578434" y="29210"/>
                  </a:lnTo>
                  <a:lnTo>
                    <a:pt x="6576529" y="31750"/>
                  </a:lnTo>
                  <a:lnTo>
                    <a:pt x="6574624" y="34162"/>
                  </a:lnTo>
                  <a:lnTo>
                    <a:pt x="6573227" y="37973"/>
                  </a:lnTo>
                  <a:lnTo>
                    <a:pt x="6572211" y="42925"/>
                  </a:lnTo>
                  <a:lnTo>
                    <a:pt x="6571195" y="48006"/>
                  </a:lnTo>
                  <a:lnTo>
                    <a:pt x="6570687" y="55753"/>
                  </a:lnTo>
                  <a:lnTo>
                    <a:pt x="6570687" y="66167"/>
                  </a:lnTo>
                  <a:lnTo>
                    <a:pt x="6570687" y="342265"/>
                  </a:lnTo>
                  <a:lnTo>
                    <a:pt x="6507822" y="342265"/>
                  </a:lnTo>
                  <a:lnTo>
                    <a:pt x="6396316" y="149352"/>
                  </a:lnTo>
                  <a:lnTo>
                    <a:pt x="6385742" y="130873"/>
                  </a:lnTo>
                  <a:lnTo>
                    <a:pt x="6376679" y="114490"/>
                  </a:lnTo>
                  <a:lnTo>
                    <a:pt x="6369117" y="100203"/>
                  </a:lnTo>
                  <a:lnTo>
                    <a:pt x="6363042" y="88011"/>
                  </a:lnTo>
                  <a:lnTo>
                    <a:pt x="6360883" y="88011"/>
                  </a:lnTo>
                  <a:lnTo>
                    <a:pt x="6361957" y="114984"/>
                  </a:lnTo>
                  <a:lnTo>
                    <a:pt x="6362709" y="142732"/>
                  </a:lnTo>
                  <a:lnTo>
                    <a:pt x="6363152" y="171217"/>
                  </a:lnTo>
                  <a:lnTo>
                    <a:pt x="6363296" y="200406"/>
                  </a:lnTo>
                  <a:lnTo>
                    <a:pt x="6363296" y="280288"/>
                  </a:lnTo>
                  <a:lnTo>
                    <a:pt x="6363415" y="288857"/>
                  </a:lnTo>
                  <a:lnTo>
                    <a:pt x="6371932" y="318008"/>
                  </a:lnTo>
                  <a:lnTo>
                    <a:pt x="6375107" y="320929"/>
                  </a:lnTo>
                  <a:lnTo>
                    <a:pt x="6381203" y="323596"/>
                  </a:lnTo>
                  <a:lnTo>
                    <a:pt x="6390093" y="325882"/>
                  </a:lnTo>
                  <a:lnTo>
                    <a:pt x="6390093" y="342265"/>
                  </a:lnTo>
                  <a:lnTo>
                    <a:pt x="6296367" y="342265"/>
                  </a:lnTo>
                  <a:lnTo>
                    <a:pt x="6296367" y="325882"/>
                  </a:lnTo>
                  <a:lnTo>
                    <a:pt x="6302590" y="324231"/>
                  </a:lnTo>
                  <a:lnTo>
                    <a:pt x="6307416" y="322325"/>
                  </a:lnTo>
                  <a:lnTo>
                    <a:pt x="6310972" y="320421"/>
                  </a:lnTo>
                  <a:lnTo>
                    <a:pt x="6314528" y="318388"/>
                  </a:lnTo>
                  <a:lnTo>
                    <a:pt x="6317068" y="315722"/>
                  </a:lnTo>
                  <a:lnTo>
                    <a:pt x="6318846" y="312293"/>
                  </a:lnTo>
                  <a:lnTo>
                    <a:pt x="6320624" y="308991"/>
                  </a:lnTo>
                  <a:lnTo>
                    <a:pt x="6321640" y="304673"/>
                  </a:lnTo>
                  <a:lnTo>
                    <a:pt x="6322148" y="299593"/>
                  </a:lnTo>
                  <a:lnTo>
                    <a:pt x="6322656" y="294513"/>
                  </a:lnTo>
                  <a:lnTo>
                    <a:pt x="6322910" y="288036"/>
                  </a:lnTo>
                  <a:lnTo>
                    <a:pt x="6322910" y="280288"/>
                  </a:lnTo>
                  <a:lnTo>
                    <a:pt x="6322910" y="65912"/>
                  </a:lnTo>
                  <a:lnTo>
                    <a:pt x="6314655" y="28448"/>
                  </a:lnTo>
                  <a:lnTo>
                    <a:pt x="6296367" y="20320"/>
                  </a:lnTo>
                  <a:lnTo>
                    <a:pt x="6296367" y="3937"/>
                  </a:lnTo>
                  <a:close/>
                </a:path>
                <a:path w="6860540" h="346709">
                  <a:moveTo>
                    <a:pt x="5766777" y="3937"/>
                  </a:moveTo>
                  <a:lnTo>
                    <a:pt x="5896952" y="3937"/>
                  </a:lnTo>
                  <a:lnTo>
                    <a:pt x="5896952" y="20320"/>
                  </a:lnTo>
                  <a:lnTo>
                    <a:pt x="5890094" y="22098"/>
                  </a:lnTo>
                  <a:lnTo>
                    <a:pt x="5885141" y="24130"/>
                  </a:lnTo>
                  <a:lnTo>
                    <a:pt x="5881966" y="26162"/>
                  </a:lnTo>
                  <a:lnTo>
                    <a:pt x="5878664" y="28194"/>
                  </a:lnTo>
                  <a:lnTo>
                    <a:pt x="5876251" y="30734"/>
                  </a:lnTo>
                  <a:lnTo>
                    <a:pt x="5870155" y="57150"/>
                  </a:lnTo>
                  <a:lnTo>
                    <a:pt x="5870155" y="66421"/>
                  </a:lnTo>
                  <a:lnTo>
                    <a:pt x="5870155" y="280035"/>
                  </a:lnTo>
                  <a:lnTo>
                    <a:pt x="5870155" y="285750"/>
                  </a:lnTo>
                  <a:lnTo>
                    <a:pt x="5870282" y="291211"/>
                  </a:lnTo>
                  <a:lnTo>
                    <a:pt x="5870663" y="296163"/>
                  </a:lnTo>
                  <a:lnTo>
                    <a:pt x="5870917" y="301117"/>
                  </a:lnTo>
                  <a:lnTo>
                    <a:pt x="5896952" y="325882"/>
                  </a:lnTo>
                  <a:lnTo>
                    <a:pt x="5896952" y="342265"/>
                  </a:lnTo>
                  <a:lnTo>
                    <a:pt x="5766777" y="342265"/>
                  </a:lnTo>
                  <a:lnTo>
                    <a:pt x="5766777" y="325882"/>
                  </a:lnTo>
                  <a:lnTo>
                    <a:pt x="5772873" y="324231"/>
                  </a:lnTo>
                  <a:lnTo>
                    <a:pt x="5777699" y="322453"/>
                  </a:lnTo>
                  <a:lnTo>
                    <a:pt x="5781255" y="320548"/>
                  </a:lnTo>
                  <a:lnTo>
                    <a:pt x="5784811" y="318643"/>
                  </a:lnTo>
                  <a:lnTo>
                    <a:pt x="5787478" y="315975"/>
                  </a:lnTo>
                  <a:lnTo>
                    <a:pt x="5789256" y="312547"/>
                  </a:lnTo>
                  <a:lnTo>
                    <a:pt x="5791034" y="309245"/>
                  </a:lnTo>
                  <a:lnTo>
                    <a:pt x="5792050" y="304927"/>
                  </a:lnTo>
                  <a:lnTo>
                    <a:pt x="5792558" y="299720"/>
                  </a:lnTo>
                  <a:lnTo>
                    <a:pt x="5793066" y="294513"/>
                  </a:lnTo>
                  <a:lnTo>
                    <a:pt x="5793320" y="287909"/>
                  </a:lnTo>
                  <a:lnTo>
                    <a:pt x="5793320" y="280035"/>
                  </a:lnTo>
                  <a:lnTo>
                    <a:pt x="5793320" y="66167"/>
                  </a:lnTo>
                  <a:lnTo>
                    <a:pt x="5793320" y="58166"/>
                  </a:lnTo>
                  <a:lnTo>
                    <a:pt x="5793066" y="51688"/>
                  </a:lnTo>
                  <a:lnTo>
                    <a:pt x="5792685" y="46609"/>
                  </a:lnTo>
                  <a:lnTo>
                    <a:pt x="5792304" y="41402"/>
                  </a:lnTo>
                  <a:lnTo>
                    <a:pt x="5781509" y="25781"/>
                  </a:lnTo>
                  <a:lnTo>
                    <a:pt x="5777953" y="23749"/>
                  </a:lnTo>
                  <a:lnTo>
                    <a:pt x="5773127" y="21971"/>
                  </a:lnTo>
                  <a:lnTo>
                    <a:pt x="5766777" y="20320"/>
                  </a:lnTo>
                  <a:lnTo>
                    <a:pt x="5766777" y="3937"/>
                  </a:lnTo>
                  <a:close/>
                </a:path>
                <a:path w="6860540" h="346709">
                  <a:moveTo>
                    <a:pt x="5434799" y="3937"/>
                  </a:moveTo>
                  <a:lnTo>
                    <a:pt x="5726391" y="3937"/>
                  </a:lnTo>
                  <a:lnTo>
                    <a:pt x="5726391" y="90932"/>
                  </a:lnTo>
                  <a:lnTo>
                    <a:pt x="5692482" y="90932"/>
                  </a:lnTo>
                  <a:lnTo>
                    <a:pt x="5690240" y="83097"/>
                  </a:lnTo>
                  <a:lnTo>
                    <a:pt x="5688260" y="76358"/>
                  </a:lnTo>
                  <a:lnTo>
                    <a:pt x="5686517" y="70715"/>
                  </a:lnTo>
                  <a:lnTo>
                    <a:pt x="5684989" y="66167"/>
                  </a:lnTo>
                  <a:lnTo>
                    <a:pt x="5683211" y="60833"/>
                  </a:lnTo>
                  <a:lnTo>
                    <a:pt x="5671908" y="43307"/>
                  </a:lnTo>
                  <a:lnTo>
                    <a:pt x="5669495" y="40894"/>
                  </a:lnTo>
                  <a:lnTo>
                    <a:pt x="5666828" y="38862"/>
                  </a:lnTo>
                  <a:lnTo>
                    <a:pt x="5664034" y="37465"/>
                  </a:lnTo>
                  <a:lnTo>
                    <a:pt x="5661113" y="35941"/>
                  </a:lnTo>
                  <a:lnTo>
                    <a:pt x="5657684" y="34798"/>
                  </a:lnTo>
                  <a:lnTo>
                    <a:pt x="5653493" y="34036"/>
                  </a:lnTo>
                  <a:lnTo>
                    <a:pt x="5649302" y="33274"/>
                  </a:lnTo>
                  <a:lnTo>
                    <a:pt x="5643714" y="32893"/>
                  </a:lnTo>
                  <a:lnTo>
                    <a:pt x="5636983" y="32893"/>
                  </a:lnTo>
                  <a:lnTo>
                    <a:pt x="5619076" y="32893"/>
                  </a:lnTo>
                  <a:lnTo>
                    <a:pt x="5619076" y="280035"/>
                  </a:lnTo>
                  <a:lnTo>
                    <a:pt x="5619076" y="288798"/>
                  </a:lnTo>
                  <a:lnTo>
                    <a:pt x="5619330" y="295402"/>
                  </a:lnTo>
                  <a:lnTo>
                    <a:pt x="5619838" y="299974"/>
                  </a:lnTo>
                  <a:lnTo>
                    <a:pt x="5620346" y="304546"/>
                  </a:lnTo>
                  <a:lnTo>
                    <a:pt x="5621235" y="308229"/>
                  </a:lnTo>
                  <a:lnTo>
                    <a:pt x="5622632" y="311023"/>
                  </a:lnTo>
                  <a:lnTo>
                    <a:pt x="5623902" y="313817"/>
                  </a:lnTo>
                  <a:lnTo>
                    <a:pt x="5625553" y="316103"/>
                  </a:lnTo>
                  <a:lnTo>
                    <a:pt x="5627458" y="317754"/>
                  </a:lnTo>
                  <a:lnTo>
                    <a:pt x="5629363" y="319532"/>
                  </a:lnTo>
                  <a:lnTo>
                    <a:pt x="5632030" y="321056"/>
                  </a:lnTo>
                  <a:lnTo>
                    <a:pt x="5635332" y="322453"/>
                  </a:lnTo>
                  <a:lnTo>
                    <a:pt x="5638761" y="323850"/>
                  </a:lnTo>
                  <a:lnTo>
                    <a:pt x="5643333" y="324993"/>
                  </a:lnTo>
                  <a:lnTo>
                    <a:pt x="5649175" y="325882"/>
                  </a:lnTo>
                  <a:lnTo>
                    <a:pt x="5649175" y="342265"/>
                  </a:lnTo>
                  <a:lnTo>
                    <a:pt x="5512269" y="342265"/>
                  </a:lnTo>
                  <a:lnTo>
                    <a:pt x="5512269" y="325882"/>
                  </a:lnTo>
                  <a:lnTo>
                    <a:pt x="5519254" y="324738"/>
                  </a:lnTo>
                  <a:lnTo>
                    <a:pt x="5524715" y="323215"/>
                  </a:lnTo>
                  <a:lnTo>
                    <a:pt x="5528779" y="321310"/>
                  </a:lnTo>
                  <a:lnTo>
                    <a:pt x="5532843" y="319405"/>
                  </a:lnTo>
                  <a:lnTo>
                    <a:pt x="5535891" y="316738"/>
                  </a:lnTo>
                  <a:lnTo>
                    <a:pt x="5537796" y="313182"/>
                  </a:lnTo>
                  <a:lnTo>
                    <a:pt x="5539828" y="309753"/>
                  </a:lnTo>
                  <a:lnTo>
                    <a:pt x="5541098" y="305308"/>
                  </a:lnTo>
                  <a:lnTo>
                    <a:pt x="5541606" y="299974"/>
                  </a:lnTo>
                  <a:lnTo>
                    <a:pt x="5542114" y="294640"/>
                  </a:lnTo>
                  <a:lnTo>
                    <a:pt x="5542368" y="287909"/>
                  </a:lnTo>
                  <a:lnTo>
                    <a:pt x="5542368" y="280035"/>
                  </a:lnTo>
                  <a:lnTo>
                    <a:pt x="5542368" y="32893"/>
                  </a:lnTo>
                  <a:lnTo>
                    <a:pt x="5522302" y="32893"/>
                  </a:lnTo>
                  <a:lnTo>
                    <a:pt x="5512269" y="32893"/>
                  </a:lnTo>
                  <a:lnTo>
                    <a:pt x="5504776" y="34162"/>
                  </a:lnTo>
                  <a:lnTo>
                    <a:pt x="5499442" y="36449"/>
                  </a:lnTo>
                  <a:lnTo>
                    <a:pt x="5494108" y="38735"/>
                  </a:lnTo>
                  <a:lnTo>
                    <a:pt x="5489536" y="42418"/>
                  </a:lnTo>
                  <a:lnTo>
                    <a:pt x="5485726" y="47371"/>
                  </a:lnTo>
                  <a:lnTo>
                    <a:pt x="5481789" y="52324"/>
                  </a:lnTo>
                  <a:lnTo>
                    <a:pt x="5478487" y="58928"/>
                  </a:lnTo>
                  <a:lnTo>
                    <a:pt x="5475693" y="67310"/>
                  </a:lnTo>
                  <a:lnTo>
                    <a:pt x="5472899" y="75565"/>
                  </a:lnTo>
                  <a:lnTo>
                    <a:pt x="5470486" y="83438"/>
                  </a:lnTo>
                  <a:lnTo>
                    <a:pt x="5468708" y="90932"/>
                  </a:lnTo>
                  <a:lnTo>
                    <a:pt x="5434799" y="90932"/>
                  </a:lnTo>
                  <a:lnTo>
                    <a:pt x="5434799" y="3937"/>
                  </a:lnTo>
                  <a:close/>
                </a:path>
                <a:path w="6860540" h="346709">
                  <a:moveTo>
                    <a:pt x="5096979" y="3937"/>
                  </a:moveTo>
                  <a:lnTo>
                    <a:pt x="5197436" y="3937"/>
                  </a:lnTo>
                  <a:lnTo>
                    <a:pt x="5285066" y="156337"/>
                  </a:lnTo>
                  <a:lnTo>
                    <a:pt x="5306402" y="195199"/>
                  </a:lnTo>
                  <a:lnTo>
                    <a:pt x="5324458" y="230506"/>
                  </a:lnTo>
                  <a:lnTo>
                    <a:pt x="5329770" y="241554"/>
                  </a:lnTo>
                  <a:lnTo>
                    <a:pt x="5333707" y="241554"/>
                  </a:lnTo>
                  <a:lnTo>
                    <a:pt x="5332521" y="211262"/>
                  </a:lnTo>
                  <a:lnTo>
                    <a:pt x="5331644" y="179625"/>
                  </a:lnTo>
                  <a:lnTo>
                    <a:pt x="5331100" y="146631"/>
                  </a:lnTo>
                  <a:lnTo>
                    <a:pt x="5330913" y="112268"/>
                  </a:lnTo>
                  <a:lnTo>
                    <a:pt x="5330913" y="66167"/>
                  </a:lnTo>
                  <a:lnTo>
                    <a:pt x="5330913" y="55372"/>
                  </a:lnTo>
                  <a:lnTo>
                    <a:pt x="5325833" y="32004"/>
                  </a:lnTo>
                  <a:lnTo>
                    <a:pt x="5324182" y="29463"/>
                  </a:lnTo>
                  <a:lnTo>
                    <a:pt x="5304497" y="20320"/>
                  </a:lnTo>
                  <a:lnTo>
                    <a:pt x="5304497" y="3937"/>
                  </a:lnTo>
                  <a:lnTo>
                    <a:pt x="5398096" y="3937"/>
                  </a:lnTo>
                  <a:lnTo>
                    <a:pt x="5398096" y="20320"/>
                  </a:lnTo>
                  <a:lnTo>
                    <a:pt x="5391492" y="22479"/>
                  </a:lnTo>
                  <a:lnTo>
                    <a:pt x="5386793" y="24257"/>
                  </a:lnTo>
                  <a:lnTo>
                    <a:pt x="5384126" y="25781"/>
                  </a:lnTo>
                  <a:lnTo>
                    <a:pt x="5381332" y="27305"/>
                  </a:lnTo>
                  <a:lnTo>
                    <a:pt x="5379046" y="29210"/>
                  </a:lnTo>
                  <a:lnTo>
                    <a:pt x="5377141" y="31750"/>
                  </a:lnTo>
                  <a:lnTo>
                    <a:pt x="5375236" y="34162"/>
                  </a:lnTo>
                  <a:lnTo>
                    <a:pt x="5373839" y="37973"/>
                  </a:lnTo>
                  <a:lnTo>
                    <a:pt x="5372823" y="42925"/>
                  </a:lnTo>
                  <a:lnTo>
                    <a:pt x="5371807" y="48006"/>
                  </a:lnTo>
                  <a:lnTo>
                    <a:pt x="5371299" y="55753"/>
                  </a:lnTo>
                  <a:lnTo>
                    <a:pt x="5371299" y="66167"/>
                  </a:lnTo>
                  <a:lnTo>
                    <a:pt x="5371299" y="342265"/>
                  </a:lnTo>
                  <a:lnTo>
                    <a:pt x="5308434" y="342265"/>
                  </a:lnTo>
                  <a:lnTo>
                    <a:pt x="5196928" y="149352"/>
                  </a:lnTo>
                  <a:lnTo>
                    <a:pt x="5186354" y="130873"/>
                  </a:lnTo>
                  <a:lnTo>
                    <a:pt x="5177291" y="114490"/>
                  </a:lnTo>
                  <a:lnTo>
                    <a:pt x="5169729" y="100203"/>
                  </a:lnTo>
                  <a:lnTo>
                    <a:pt x="5163654" y="88011"/>
                  </a:lnTo>
                  <a:lnTo>
                    <a:pt x="5161495" y="88011"/>
                  </a:lnTo>
                  <a:lnTo>
                    <a:pt x="5162569" y="114984"/>
                  </a:lnTo>
                  <a:lnTo>
                    <a:pt x="5163321" y="142732"/>
                  </a:lnTo>
                  <a:lnTo>
                    <a:pt x="5163764" y="171217"/>
                  </a:lnTo>
                  <a:lnTo>
                    <a:pt x="5163908" y="200406"/>
                  </a:lnTo>
                  <a:lnTo>
                    <a:pt x="5163908" y="280288"/>
                  </a:lnTo>
                  <a:lnTo>
                    <a:pt x="5164027" y="288857"/>
                  </a:lnTo>
                  <a:lnTo>
                    <a:pt x="5172544" y="318008"/>
                  </a:lnTo>
                  <a:lnTo>
                    <a:pt x="5175719" y="320929"/>
                  </a:lnTo>
                  <a:lnTo>
                    <a:pt x="5181815" y="323596"/>
                  </a:lnTo>
                  <a:lnTo>
                    <a:pt x="5190705" y="325882"/>
                  </a:lnTo>
                  <a:lnTo>
                    <a:pt x="5190705" y="342265"/>
                  </a:lnTo>
                  <a:lnTo>
                    <a:pt x="5096979" y="342265"/>
                  </a:lnTo>
                  <a:lnTo>
                    <a:pt x="5096979" y="325882"/>
                  </a:lnTo>
                  <a:lnTo>
                    <a:pt x="5103202" y="324231"/>
                  </a:lnTo>
                  <a:lnTo>
                    <a:pt x="5108028" y="322325"/>
                  </a:lnTo>
                  <a:lnTo>
                    <a:pt x="5111584" y="320421"/>
                  </a:lnTo>
                  <a:lnTo>
                    <a:pt x="5115140" y="318388"/>
                  </a:lnTo>
                  <a:lnTo>
                    <a:pt x="5117680" y="315722"/>
                  </a:lnTo>
                  <a:lnTo>
                    <a:pt x="5119458" y="312293"/>
                  </a:lnTo>
                  <a:lnTo>
                    <a:pt x="5121236" y="308991"/>
                  </a:lnTo>
                  <a:lnTo>
                    <a:pt x="5122252" y="304673"/>
                  </a:lnTo>
                  <a:lnTo>
                    <a:pt x="5122760" y="299593"/>
                  </a:lnTo>
                  <a:lnTo>
                    <a:pt x="5123268" y="294513"/>
                  </a:lnTo>
                  <a:lnTo>
                    <a:pt x="5123522" y="288036"/>
                  </a:lnTo>
                  <a:lnTo>
                    <a:pt x="5123522" y="280288"/>
                  </a:lnTo>
                  <a:lnTo>
                    <a:pt x="5123522" y="65912"/>
                  </a:lnTo>
                  <a:lnTo>
                    <a:pt x="5115267" y="28448"/>
                  </a:lnTo>
                  <a:lnTo>
                    <a:pt x="5096979" y="20320"/>
                  </a:lnTo>
                  <a:lnTo>
                    <a:pt x="5096979" y="3937"/>
                  </a:lnTo>
                  <a:close/>
                </a:path>
                <a:path w="6860540" h="346709">
                  <a:moveTo>
                    <a:pt x="4805133" y="3937"/>
                  </a:moveTo>
                  <a:lnTo>
                    <a:pt x="5051005" y="3937"/>
                  </a:lnTo>
                  <a:lnTo>
                    <a:pt x="5051005" y="82804"/>
                  </a:lnTo>
                  <a:lnTo>
                    <a:pt x="5017096" y="82804"/>
                  </a:lnTo>
                  <a:lnTo>
                    <a:pt x="5013146" y="71947"/>
                  </a:lnTo>
                  <a:lnTo>
                    <a:pt x="5009492" y="63007"/>
                  </a:lnTo>
                  <a:lnTo>
                    <a:pt x="4978774" y="34115"/>
                  </a:lnTo>
                  <a:lnTo>
                    <a:pt x="4962486" y="32893"/>
                  </a:lnTo>
                  <a:lnTo>
                    <a:pt x="4908511" y="32893"/>
                  </a:lnTo>
                  <a:lnTo>
                    <a:pt x="4908511" y="151892"/>
                  </a:lnTo>
                  <a:lnTo>
                    <a:pt x="4941277" y="151892"/>
                  </a:lnTo>
                  <a:lnTo>
                    <a:pt x="4948516" y="151892"/>
                  </a:lnTo>
                  <a:lnTo>
                    <a:pt x="4968582" y="138557"/>
                  </a:lnTo>
                  <a:lnTo>
                    <a:pt x="4971376" y="133731"/>
                  </a:lnTo>
                  <a:lnTo>
                    <a:pt x="4973916" y="126237"/>
                  </a:lnTo>
                  <a:lnTo>
                    <a:pt x="4976456" y="116205"/>
                  </a:lnTo>
                  <a:lnTo>
                    <a:pt x="5004396" y="116205"/>
                  </a:lnTo>
                  <a:lnTo>
                    <a:pt x="5004396" y="216788"/>
                  </a:lnTo>
                  <a:lnTo>
                    <a:pt x="4976456" y="216788"/>
                  </a:lnTo>
                  <a:lnTo>
                    <a:pt x="4974043" y="207263"/>
                  </a:lnTo>
                  <a:lnTo>
                    <a:pt x="4971503" y="199898"/>
                  </a:lnTo>
                  <a:lnTo>
                    <a:pt x="4968709" y="194945"/>
                  </a:lnTo>
                  <a:lnTo>
                    <a:pt x="4965915" y="189865"/>
                  </a:lnTo>
                  <a:lnTo>
                    <a:pt x="4962613" y="186309"/>
                  </a:lnTo>
                  <a:lnTo>
                    <a:pt x="4958676" y="184150"/>
                  </a:lnTo>
                  <a:lnTo>
                    <a:pt x="4954739" y="181991"/>
                  </a:lnTo>
                  <a:lnTo>
                    <a:pt x="4949024" y="180848"/>
                  </a:lnTo>
                  <a:lnTo>
                    <a:pt x="4941277" y="180848"/>
                  </a:lnTo>
                  <a:lnTo>
                    <a:pt x="4908511" y="180848"/>
                  </a:lnTo>
                  <a:lnTo>
                    <a:pt x="4908511" y="313182"/>
                  </a:lnTo>
                  <a:lnTo>
                    <a:pt x="4962232" y="313182"/>
                  </a:lnTo>
                  <a:lnTo>
                    <a:pt x="4968074" y="313182"/>
                  </a:lnTo>
                  <a:lnTo>
                    <a:pt x="4972900" y="312800"/>
                  </a:lnTo>
                  <a:lnTo>
                    <a:pt x="4976837" y="312038"/>
                  </a:lnTo>
                  <a:lnTo>
                    <a:pt x="4980901" y="311404"/>
                  </a:lnTo>
                  <a:lnTo>
                    <a:pt x="4984457" y="310007"/>
                  </a:lnTo>
                  <a:lnTo>
                    <a:pt x="4987505" y="308229"/>
                  </a:lnTo>
                  <a:lnTo>
                    <a:pt x="4990680" y="306450"/>
                  </a:lnTo>
                  <a:lnTo>
                    <a:pt x="5004269" y="290703"/>
                  </a:lnTo>
                  <a:lnTo>
                    <a:pt x="5006555" y="287020"/>
                  </a:lnTo>
                  <a:lnTo>
                    <a:pt x="5019509" y="251713"/>
                  </a:lnTo>
                  <a:lnTo>
                    <a:pt x="5053418" y="251713"/>
                  </a:lnTo>
                  <a:lnTo>
                    <a:pt x="5048719" y="342265"/>
                  </a:lnTo>
                  <a:lnTo>
                    <a:pt x="4805133" y="342265"/>
                  </a:lnTo>
                  <a:lnTo>
                    <a:pt x="4805133" y="325882"/>
                  </a:lnTo>
                  <a:lnTo>
                    <a:pt x="4811229" y="324231"/>
                  </a:lnTo>
                  <a:lnTo>
                    <a:pt x="4816055" y="322453"/>
                  </a:lnTo>
                  <a:lnTo>
                    <a:pt x="4819611" y="320548"/>
                  </a:lnTo>
                  <a:lnTo>
                    <a:pt x="4823167" y="318643"/>
                  </a:lnTo>
                  <a:lnTo>
                    <a:pt x="4825834" y="315975"/>
                  </a:lnTo>
                  <a:lnTo>
                    <a:pt x="4827612" y="312547"/>
                  </a:lnTo>
                  <a:lnTo>
                    <a:pt x="4829390" y="309245"/>
                  </a:lnTo>
                  <a:lnTo>
                    <a:pt x="4830406" y="304927"/>
                  </a:lnTo>
                  <a:lnTo>
                    <a:pt x="4830914" y="299720"/>
                  </a:lnTo>
                  <a:lnTo>
                    <a:pt x="4831422" y="294513"/>
                  </a:lnTo>
                  <a:lnTo>
                    <a:pt x="4831676" y="287909"/>
                  </a:lnTo>
                  <a:lnTo>
                    <a:pt x="4831676" y="280035"/>
                  </a:lnTo>
                  <a:lnTo>
                    <a:pt x="4831676" y="66421"/>
                  </a:lnTo>
                  <a:lnTo>
                    <a:pt x="4831676" y="58674"/>
                  </a:lnTo>
                  <a:lnTo>
                    <a:pt x="4831422" y="52070"/>
                  </a:lnTo>
                  <a:lnTo>
                    <a:pt x="4831041" y="46862"/>
                  </a:lnTo>
                  <a:lnTo>
                    <a:pt x="4830660" y="41529"/>
                  </a:lnTo>
                  <a:lnTo>
                    <a:pt x="4829644" y="37211"/>
                  </a:lnTo>
                  <a:lnTo>
                    <a:pt x="4827866" y="33909"/>
                  </a:lnTo>
                  <a:lnTo>
                    <a:pt x="4826088" y="30607"/>
                  </a:lnTo>
                  <a:lnTo>
                    <a:pt x="4823421" y="27940"/>
                  </a:lnTo>
                  <a:lnTo>
                    <a:pt x="4819865" y="25908"/>
                  </a:lnTo>
                  <a:lnTo>
                    <a:pt x="4816309" y="23875"/>
                  </a:lnTo>
                  <a:lnTo>
                    <a:pt x="4811483" y="21971"/>
                  </a:lnTo>
                  <a:lnTo>
                    <a:pt x="4805133" y="20320"/>
                  </a:lnTo>
                  <a:lnTo>
                    <a:pt x="4805133" y="3937"/>
                  </a:lnTo>
                  <a:close/>
                </a:path>
                <a:path w="6860540" h="346709">
                  <a:moveTo>
                    <a:pt x="4465027" y="3937"/>
                  </a:moveTo>
                  <a:lnTo>
                    <a:pt x="4602060" y="3937"/>
                  </a:lnTo>
                  <a:lnTo>
                    <a:pt x="4602060" y="20320"/>
                  </a:lnTo>
                  <a:lnTo>
                    <a:pt x="4593424" y="21336"/>
                  </a:lnTo>
                  <a:lnTo>
                    <a:pt x="4587074" y="23749"/>
                  </a:lnTo>
                  <a:lnTo>
                    <a:pt x="4583010" y="27559"/>
                  </a:lnTo>
                  <a:lnTo>
                    <a:pt x="4578819" y="31242"/>
                  </a:lnTo>
                  <a:lnTo>
                    <a:pt x="4576787" y="36703"/>
                  </a:lnTo>
                  <a:lnTo>
                    <a:pt x="4576787" y="43561"/>
                  </a:lnTo>
                  <a:lnTo>
                    <a:pt x="4576787" y="49022"/>
                  </a:lnTo>
                  <a:lnTo>
                    <a:pt x="4577295" y="54356"/>
                  </a:lnTo>
                  <a:lnTo>
                    <a:pt x="4633556" y="262382"/>
                  </a:lnTo>
                  <a:lnTo>
                    <a:pt x="4694770" y="85217"/>
                  </a:lnTo>
                  <a:lnTo>
                    <a:pt x="4697183" y="78359"/>
                  </a:lnTo>
                  <a:lnTo>
                    <a:pt x="4699215" y="71755"/>
                  </a:lnTo>
                  <a:lnTo>
                    <a:pt x="4700612" y="65659"/>
                  </a:lnTo>
                  <a:lnTo>
                    <a:pt x="4702009" y="59562"/>
                  </a:lnTo>
                  <a:lnTo>
                    <a:pt x="4702644" y="53086"/>
                  </a:lnTo>
                  <a:lnTo>
                    <a:pt x="4702644" y="46355"/>
                  </a:lnTo>
                  <a:lnTo>
                    <a:pt x="4702644" y="38227"/>
                  </a:lnTo>
                  <a:lnTo>
                    <a:pt x="4676863" y="20320"/>
                  </a:lnTo>
                  <a:lnTo>
                    <a:pt x="4676863" y="3937"/>
                  </a:lnTo>
                  <a:lnTo>
                    <a:pt x="4783670" y="3937"/>
                  </a:lnTo>
                  <a:lnTo>
                    <a:pt x="4783670" y="20320"/>
                  </a:lnTo>
                  <a:lnTo>
                    <a:pt x="4777447" y="21336"/>
                  </a:lnTo>
                  <a:lnTo>
                    <a:pt x="4772113" y="23368"/>
                  </a:lnTo>
                  <a:lnTo>
                    <a:pt x="4746785" y="58410"/>
                  </a:lnTo>
                  <a:lnTo>
                    <a:pt x="4639525" y="343916"/>
                  </a:lnTo>
                  <a:lnTo>
                    <a:pt x="4582248" y="343916"/>
                  </a:lnTo>
                  <a:lnTo>
                    <a:pt x="4500460" y="66421"/>
                  </a:lnTo>
                  <a:lnTo>
                    <a:pt x="4485601" y="30607"/>
                  </a:lnTo>
                  <a:lnTo>
                    <a:pt x="4481664" y="27432"/>
                  </a:lnTo>
                  <a:lnTo>
                    <a:pt x="4477600" y="24130"/>
                  </a:lnTo>
                  <a:lnTo>
                    <a:pt x="4472139" y="21844"/>
                  </a:lnTo>
                  <a:lnTo>
                    <a:pt x="4465027" y="20320"/>
                  </a:lnTo>
                  <a:lnTo>
                    <a:pt x="4465027" y="3937"/>
                  </a:lnTo>
                  <a:close/>
                </a:path>
                <a:path w="6860540" h="346709">
                  <a:moveTo>
                    <a:pt x="4171149" y="3937"/>
                  </a:moveTo>
                  <a:lnTo>
                    <a:pt x="4315675" y="3937"/>
                  </a:lnTo>
                  <a:lnTo>
                    <a:pt x="4329721" y="4196"/>
                  </a:lnTo>
                  <a:lnTo>
                    <a:pt x="4375215" y="10358"/>
                  </a:lnTo>
                  <a:lnTo>
                    <a:pt x="4413069" y="28368"/>
                  </a:lnTo>
                  <a:lnTo>
                    <a:pt x="4436706" y="62611"/>
                  </a:lnTo>
                  <a:lnTo>
                    <a:pt x="4441532" y="95123"/>
                  </a:lnTo>
                  <a:lnTo>
                    <a:pt x="4441007" y="106864"/>
                  </a:lnTo>
                  <a:lnTo>
                    <a:pt x="4428358" y="145087"/>
                  </a:lnTo>
                  <a:lnTo>
                    <a:pt x="4392971" y="176847"/>
                  </a:lnTo>
                  <a:lnTo>
                    <a:pt x="4371174" y="187325"/>
                  </a:lnTo>
                  <a:lnTo>
                    <a:pt x="4371174" y="189865"/>
                  </a:lnTo>
                  <a:lnTo>
                    <a:pt x="4407385" y="218045"/>
                  </a:lnTo>
                  <a:lnTo>
                    <a:pt x="4438865" y="278257"/>
                  </a:lnTo>
                  <a:lnTo>
                    <a:pt x="4444027" y="288803"/>
                  </a:lnTo>
                  <a:lnTo>
                    <a:pt x="4470742" y="321198"/>
                  </a:lnTo>
                  <a:lnTo>
                    <a:pt x="4483950" y="325882"/>
                  </a:lnTo>
                  <a:lnTo>
                    <a:pt x="4483950" y="342265"/>
                  </a:lnTo>
                  <a:lnTo>
                    <a:pt x="4388446" y="342265"/>
                  </a:lnTo>
                  <a:lnTo>
                    <a:pt x="4381065" y="331090"/>
                  </a:lnTo>
                  <a:lnTo>
                    <a:pt x="4373206" y="317547"/>
                  </a:lnTo>
                  <a:lnTo>
                    <a:pt x="4364872" y="301599"/>
                  </a:lnTo>
                  <a:lnTo>
                    <a:pt x="4356061" y="283210"/>
                  </a:lnTo>
                  <a:lnTo>
                    <a:pt x="4336757" y="240792"/>
                  </a:lnTo>
                  <a:lnTo>
                    <a:pt x="4332543" y="232106"/>
                  </a:lnTo>
                  <a:lnTo>
                    <a:pt x="4309071" y="203200"/>
                  </a:lnTo>
                  <a:lnTo>
                    <a:pt x="4304753" y="201168"/>
                  </a:lnTo>
                  <a:lnTo>
                    <a:pt x="4298022" y="200152"/>
                  </a:lnTo>
                  <a:lnTo>
                    <a:pt x="4288878" y="200152"/>
                  </a:lnTo>
                  <a:lnTo>
                    <a:pt x="4274527" y="200152"/>
                  </a:lnTo>
                  <a:lnTo>
                    <a:pt x="4274527" y="280035"/>
                  </a:lnTo>
                  <a:lnTo>
                    <a:pt x="4274644" y="288603"/>
                  </a:lnTo>
                  <a:lnTo>
                    <a:pt x="4282909" y="317881"/>
                  </a:lnTo>
                  <a:lnTo>
                    <a:pt x="4286211" y="320929"/>
                  </a:lnTo>
                  <a:lnTo>
                    <a:pt x="4292307" y="323596"/>
                  </a:lnTo>
                  <a:lnTo>
                    <a:pt x="4301324" y="325882"/>
                  </a:lnTo>
                  <a:lnTo>
                    <a:pt x="4301324" y="342265"/>
                  </a:lnTo>
                  <a:lnTo>
                    <a:pt x="4171149" y="342265"/>
                  </a:lnTo>
                  <a:lnTo>
                    <a:pt x="4171149" y="325882"/>
                  </a:lnTo>
                  <a:lnTo>
                    <a:pt x="4177245" y="324231"/>
                  </a:lnTo>
                  <a:lnTo>
                    <a:pt x="4182071" y="322453"/>
                  </a:lnTo>
                  <a:lnTo>
                    <a:pt x="4185627" y="320548"/>
                  </a:lnTo>
                  <a:lnTo>
                    <a:pt x="4189183" y="318643"/>
                  </a:lnTo>
                  <a:lnTo>
                    <a:pt x="4191850" y="315975"/>
                  </a:lnTo>
                  <a:lnTo>
                    <a:pt x="4193628" y="312547"/>
                  </a:lnTo>
                  <a:lnTo>
                    <a:pt x="4195406" y="309245"/>
                  </a:lnTo>
                  <a:lnTo>
                    <a:pt x="4196422" y="304927"/>
                  </a:lnTo>
                  <a:lnTo>
                    <a:pt x="4196930" y="299720"/>
                  </a:lnTo>
                  <a:lnTo>
                    <a:pt x="4197438" y="294513"/>
                  </a:lnTo>
                  <a:lnTo>
                    <a:pt x="4197692" y="287909"/>
                  </a:lnTo>
                  <a:lnTo>
                    <a:pt x="4197692" y="280035"/>
                  </a:lnTo>
                  <a:lnTo>
                    <a:pt x="4197692" y="66421"/>
                  </a:lnTo>
                  <a:lnTo>
                    <a:pt x="4197692" y="58674"/>
                  </a:lnTo>
                  <a:lnTo>
                    <a:pt x="4197438" y="52070"/>
                  </a:lnTo>
                  <a:lnTo>
                    <a:pt x="4197057" y="46862"/>
                  </a:lnTo>
                  <a:lnTo>
                    <a:pt x="4196676" y="41529"/>
                  </a:lnTo>
                  <a:lnTo>
                    <a:pt x="4195660" y="37211"/>
                  </a:lnTo>
                  <a:lnTo>
                    <a:pt x="4171149" y="20320"/>
                  </a:lnTo>
                  <a:lnTo>
                    <a:pt x="4171149" y="3937"/>
                  </a:lnTo>
                  <a:close/>
                </a:path>
                <a:path w="6860540" h="346709">
                  <a:moveTo>
                    <a:pt x="3878541" y="3937"/>
                  </a:moveTo>
                  <a:lnTo>
                    <a:pt x="4124413" y="3937"/>
                  </a:lnTo>
                  <a:lnTo>
                    <a:pt x="4124413" y="82804"/>
                  </a:lnTo>
                  <a:lnTo>
                    <a:pt x="4090504" y="82804"/>
                  </a:lnTo>
                  <a:lnTo>
                    <a:pt x="4086554" y="71947"/>
                  </a:lnTo>
                  <a:lnTo>
                    <a:pt x="4082900" y="63007"/>
                  </a:lnTo>
                  <a:lnTo>
                    <a:pt x="4052182" y="34115"/>
                  </a:lnTo>
                  <a:lnTo>
                    <a:pt x="4035894" y="32893"/>
                  </a:lnTo>
                  <a:lnTo>
                    <a:pt x="3981919" y="32893"/>
                  </a:lnTo>
                  <a:lnTo>
                    <a:pt x="3981919" y="151892"/>
                  </a:lnTo>
                  <a:lnTo>
                    <a:pt x="4014685" y="151892"/>
                  </a:lnTo>
                  <a:lnTo>
                    <a:pt x="4021924" y="151892"/>
                  </a:lnTo>
                  <a:lnTo>
                    <a:pt x="4041990" y="138557"/>
                  </a:lnTo>
                  <a:lnTo>
                    <a:pt x="4044784" y="133731"/>
                  </a:lnTo>
                  <a:lnTo>
                    <a:pt x="4047324" y="126237"/>
                  </a:lnTo>
                  <a:lnTo>
                    <a:pt x="4049864" y="116205"/>
                  </a:lnTo>
                  <a:lnTo>
                    <a:pt x="4077804" y="116205"/>
                  </a:lnTo>
                  <a:lnTo>
                    <a:pt x="4077804" y="216788"/>
                  </a:lnTo>
                  <a:lnTo>
                    <a:pt x="4049864" y="216788"/>
                  </a:lnTo>
                  <a:lnTo>
                    <a:pt x="4047451" y="207263"/>
                  </a:lnTo>
                  <a:lnTo>
                    <a:pt x="4044911" y="199898"/>
                  </a:lnTo>
                  <a:lnTo>
                    <a:pt x="4042117" y="194945"/>
                  </a:lnTo>
                  <a:lnTo>
                    <a:pt x="4039323" y="189865"/>
                  </a:lnTo>
                  <a:lnTo>
                    <a:pt x="4036021" y="186309"/>
                  </a:lnTo>
                  <a:lnTo>
                    <a:pt x="4032084" y="184150"/>
                  </a:lnTo>
                  <a:lnTo>
                    <a:pt x="4028147" y="181991"/>
                  </a:lnTo>
                  <a:lnTo>
                    <a:pt x="4022432" y="180848"/>
                  </a:lnTo>
                  <a:lnTo>
                    <a:pt x="4014685" y="180848"/>
                  </a:lnTo>
                  <a:lnTo>
                    <a:pt x="3981919" y="180848"/>
                  </a:lnTo>
                  <a:lnTo>
                    <a:pt x="3981919" y="313182"/>
                  </a:lnTo>
                  <a:lnTo>
                    <a:pt x="4035640" y="313182"/>
                  </a:lnTo>
                  <a:lnTo>
                    <a:pt x="4041482" y="313182"/>
                  </a:lnTo>
                  <a:lnTo>
                    <a:pt x="4046308" y="312800"/>
                  </a:lnTo>
                  <a:lnTo>
                    <a:pt x="4050245" y="312038"/>
                  </a:lnTo>
                  <a:lnTo>
                    <a:pt x="4054309" y="311404"/>
                  </a:lnTo>
                  <a:lnTo>
                    <a:pt x="4057865" y="310007"/>
                  </a:lnTo>
                  <a:lnTo>
                    <a:pt x="4060913" y="308229"/>
                  </a:lnTo>
                  <a:lnTo>
                    <a:pt x="4064088" y="306450"/>
                  </a:lnTo>
                  <a:lnTo>
                    <a:pt x="4077677" y="290703"/>
                  </a:lnTo>
                  <a:lnTo>
                    <a:pt x="4079963" y="287020"/>
                  </a:lnTo>
                  <a:lnTo>
                    <a:pt x="4092917" y="251713"/>
                  </a:lnTo>
                  <a:lnTo>
                    <a:pt x="4126826" y="251713"/>
                  </a:lnTo>
                  <a:lnTo>
                    <a:pt x="4122127" y="342265"/>
                  </a:lnTo>
                  <a:lnTo>
                    <a:pt x="3878541" y="342265"/>
                  </a:lnTo>
                  <a:lnTo>
                    <a:pt x="3878541" y="325882"/>
                  </a:lnTo>
                  <a:lnTo>
                    <a:pt x="3884637" y="324231"/>
                  </a:lnTo>
                  <a:lnTo>
                    <a:pt x="3889463" y="322453"/>
                  </a:lnTo>
                  <a:lnTo>
                    <a:pt x="3893019" y="320548"/>
                  </a:lnTo>
                  <a:lnTo>
                    <a:pt x="3896575" y="318643"/>
                  </a:lnTo>
                  <a:lnTo>
                    <a:pt x="3899242" y="315975"/>
                  </a:lnTo>
                  <a:lnTo>
                    <a:pt x="3901020" y="312547"/>
                  </a:lnTo>
                  <a:lnTo>
                    <a:pt x="3902798" y="309245"/>
                  </a:lnTo>
                  <a:lnTo>
                    <a:pt x="3903814" y="304927"/>
                  </a:lnTo>
                  <a:lnTo>
                    <a:pt x="3904322" y="299720"/>
                  </a:lnTo>
                  <a:lnTo>
                    <a:pt x="3904830" y="294513"/>
                  </a:lnTo>
                  <a:lnTo>
                    <a:pt x="3905084" y="287909"/>
                  </a:lnTo>
                  <a:lnTo>
                    <a:pt x="3905084" y="280035"/>
                  </a:lnTo>
                  <a:lnTo>
                    <a:pt x="3905084" y="66421"/>
                  </a:lnTo>
                  <a:lnTo>
                    <a:pt x="3905084" y="58674"/>
                  </a:lnTo>
                  <a:lnTo>
                    <a:pt x="3904830" y="52070"/>
                  </a:lnTo>
                  <a:lnTo>
                    <a:pt x="3904449" y="46862"/>
                  </a:lnTo>
                  <a:lnTo>
                    <a:pt x="3904068" y="41529"/>
                  </a:lnTo>
                  <a:lnTo>
                    <a:pt x="3903052" y="37211"/>
                  </a:lnTo>
                  <a:lnTo>
                    <a:pt x="3901274" y="33909"/>
                  </a:lnTo>
                  <a:lnTo>
                    <a:pt x="3899496" y="30607"/>
                  </a:lnTo>
                  <a:lnTo>
                    <a:pt x="3878541" y="20320"/>
                  </a:lnTo>
                  <a:lnTo>
                    <a:pt x="3878541" y="3937"/>
                  </a:lnTo>
                  <a:close/>
                </a:path>
                <a:path w="6860540" h="346709">
                  <a:moveTo>
                    <a:pt x="3546563" y="3937"/>
                  </a:moveTo>
                  <a:lnTo>
                    <a:pt x="3838155" y="3937"/>
                  </a:lnTo>
                  <a:lnTo>
                    <a:pt x="3838155" y="90932"/>
                  </a:lnTo>
                  <a:lnTo>
                    <a:pt x="3804246" y="90932"/>
                  </a:lnTo>
                  <a:lnTo>
                    <a:pt x="3802004" y="83097"/>
                  </a:lnTo>
                  <a:lnTo>
                    <a:pt x="3800024" y="76358"/>
                  </a:lnTo>
                  <a:lnTo>
                    <a:pt x="3798281" y="70715"/>
                  </a:lnTo>
                  <a:lnTo>
                    <a:pt x="3796753" y="66167"/>
                  </a:lnTo>
                  <a:lnTo>
                    <a:pt x="3794975" y="60833"/>
                  </a:lnTo>
                  <a:lnTo>
                    <a:pt x="3783672" y="43307"/>
                  </a:lnTo>
                  <a:lnTo>
                    <a:pt x="3781259" y="40894"/>
                  </a:lnTo>
                  <a:lnTo>
                    <a:pt x="3778592" y="38862"/>
                  </a:lnTo>
                  <a:lnTo>
                    <a:pt x="3775798" y="37465"/>
                  </a:lnTo>
                  <a:lnTo>
                    <a:pt x="3772877" y="35941"/>
                  </a:lnTo>
                  <a:lnTo>
                    <a:pt x="3769448" y="34798"/>
                  </a:lnTo>
                  <a:lnTo>
                    <a:pt x="3765257" y="34036"/>
                  </a:lnTo>
                  <a:lnTo>
                    <a:pt x="3761066" y="33274"/>
                  </a:lnTo>
                  <a:lnTo>
                    <a:pt x="3755478" y="32893"/>
                  </a:lnTo>
                  <a:lnTo>
                    <a:pt x="3748747" y="32893"/>
                  </a:lnTo>
                  <a:lnTo>
                    <a:pt x="3730840" y="32893"/>
                  </a:lnTo>
                  <a:lnTo>
                    <a:pt x="3730840" y="280035"/>
                  </a:lnTo>
                  <a:lnTo>
                    <a:pt x="3730840" y="288798"/>
                  </a:lnTo>
                  <a:lnTo>
                    <a:pt x="3731094" y="295402"/>
                  </a:lnTo>
                  <a:lnTo>
                    <a:pt x="3731602" y="299974"/>
                  </a:lnTo>
                  <a:lnTo>
                    <a:pt x="3732110" y="304546"/>
                  </a:lnTo>
                  <a:lnTo>
                    <a:pt x="3732999" y="308229"/>
                  </a:lnTo>
                  <a:lnTo>
                    <a:pt x="3734396" y="311023"/>
                  </a:lnTo>
                  <a:lnTo>
                    <a:pt x="3735666" y="313817"/>
                  </a:lnTo>
                  <a:lnTo>
                    <a:pt x="3737317" y="316103"/>
                  </a:lnTo>
                  <a:lnTo>
                    <a:pt x="3739222" y="317754"/>
                  </a:lnTo>
                  <a:lnTo>
                    <a:pt x="3741127" y="319532"/>
                  </a:lnTo>
                  <a:lnTo>
                    <a:pt x="3760939" y="325882"/>
                  </a:lnTo>
                  <a:lnTo>
                    <a:pt x="3760939" y="342265"/>
                  </a:lnTo>
                  <a:lnTo>
                    <a:pt x="3624033" y="342265"/>
                  </a:lnTo>
                  <a:lnTo>
                    <a:pt x="3624033" y="325882"/>
                  </a:lnTo>
                  <a:lnTo>
                    <a:pt x="3631018" y="324738"/>
                  </a:lnTo>
                  <a:lnTo>
                    <a:pt x="3636479" y="323215"/>
                  </a:lnTo>
                  <a:lnTo>
                    <a:pt x="3640543" y="321310"/>
                  </a:lnTo>
                  <a:lnTo>
                    <a:pt x="3644607" y="319405"/>
                  </a:lnTo>
                  <a:lnTo>
                    <a:pt x="3647655" y="316738"/>
                  </a:lnTo>
                  <a:lnTo>
                    <a:pt x="3649560" y="313182"/>
                  </a:lnTo>
                  <a:lnTo>
                    <a:pt x="3651592" y="309753"/>
                  </a:lnTo>
                  <a:lnTo>
                    <a:pt x="3652862" y="305308"/>
                  </a:lnTo>
                  <a:lnTo>
                    <a:pt x="3653370" y="299974"/>
                  </a:lnTo>
                  <a:lnTo>
                    <a:pt x="3653878" y="294640"/>
                  </a:lnTo>
                  <a:lnTo>
                    <a:pt x="3654132" y="287909"/>
                  </a:lnTo>
                  <a:lnTo>
                    <a:pt x="3654132" y="280035"/>
                  </a:lnTo>
                  <a:lnTo>
                    <a:pt x="3654132" y="32893"/>
                  </a:lnTo>
                  <a:lnTo>
                    <a:pt x="3634066" y="32893"/>
                  </a:lnTo>
                  <a:lnTo>
                    <a:pt x="3624033" y="32893"/>
                  </a:lnTo>
                  <a:lnTo>
                    <a:pt x="3616540" y="34162"/>
                  </a:lnTo>
                  <a:lnTo>
                    <a:pt x="3611206" y="36449"/>
                  </a:lnTo>
                  <a:lnTo>
                    <a:pt x="3605872" y="38735"/>
                  </a:lnTo>
                  <a:lnTo>
                    <a:pt x="3601300" y="42418"/>
                  </a:lnTo>
                  <a:lnTo>
                    <a:pt x="3597490" y="47371"/>
                  </a:lnTo>
                  <a:lnTo>
                    <a:pt x="3593553" y="52324"/>
                  </a:lnTo>
                  <a:lnTo>
                    <a:pt x="3590251" y="58928"/>
                  </a:lnTo>
                  <a:lnTo>
                    <a:pt x="3587457" y="67310"/>
                  </a:lnTo>
                  <a:lnTo>
                    <a:pt x="3584663" y="75565"/>
                  </a:lnTo>
                  <a:lnTo>
                    <a:pt x="3582250" y="83438"/>
                  </a:lnTo>
                  <a:lnTo>
                    <a:pt x="3580472" y="90932"/>
                  </a:lnTo>
                  <a:lnTo>
                    <a:pt x="3546563" y="90932"/>
                  </a:lnTo>
                  <a:lnTo>
                    <a:pt x="3546563" y="3937"/>
                  </a:lnTo>
                  <a:close/>
                </a:path>
                <a:path w="6860540" h="346709">
                  <a:moveTo>
                    <a:pt x="3208743" y="3937"/>
                  </a:moveTo>
                  <a:lnTo>
                    <a:pt x="3309200" y="3937"/>
                  </a:lnTo>
                  <a:lnTo>
                    <a:pt x="3396830" y="156337"/>
                  </a:lnTo>
                  <a:lnTo>
                    <a:pt x="3418166" y="195199"/>
                  </a:lnTo>
                  <a:lnTo>
                    <a:pt x="3436222" y="230506"/>
                  </a:lnTo>
                  <a:lnTo>
                    <a:pt x="3441534" y="241554"/>
                  </a:lnTo>
                  <a:lnTo>
                    <a:pt x="3445471" y="241554"/>
                  </a:lnTo>
                  <a:lnTo>
                    <a:pt x="3444285" y="211262"/>
                  </a:lnTo>
                  <a:lnTo>
                    <a:pt x="3443408" y="179625"/>
                  </a:lnTo>
                  <a:lnTo>
                    <a:pt x="3442864" y="146631"/>
                  </a:lnTo>
                  <a:lnTo>
                    <a:pt x="3442677" y="112268"/>
                  </a:lnTo>
                  <a:lnTo>
                    <a:pt x="3442677" y="66167"/>
                  </a:lnTo>
                  <a:lnTo>
                    <a:pt x="3442677" y="55372"/>
                  </a:lnTo>
                  <a:lnTo>
                    <a:pt x="3437597" y="32004"/>
                  </a:lnTo>
                  <a:lnTo>
                    <a:pt x="3435946" y="29463"/>
                  </a:lnTo>
                  <a:lnTo>
                    <a:pt x="3416261" y="20320"/>
                  </a:lnTo>
                  <a:lnTo>
                    <a:pt x="3416261" y="3937"/>
                  </a:lnTo>
                  <a:lnTo>
                    <a:pt x="3509860" y="3937"/>
                  </a:lnTo>
                  <a:lnTo>
                    <a:pt x="3509860" y="20320"/>
                  </a:lnTo>
                  <a:lnTo>
                    <a:pt x="3503256" y="22479"/>
                  </a:lnTo>
                  <a:lnTo>
                    <a:pt x="3498557" y="24257"/>
                  </a:lnTo>
                  <a:lnTo>
                    <a:pt x="3495890" y="25781"/>
                  </a:lnTo>
                  <a:lnTo>
                    <a:pt x="3493096" y="27305"/>
                  </a:lnTo>
                  <a:lnTo>
                    <a:pt x="3490810" y="29210"/>
                  </a:lnTo>
                  <a:lnTo>
                    <a:pt x="3488905" y="31750"/>
                  </a:lnTo>
                  <a:lnTo>
                    <a:pt x="3487000" y="34162"/>
                  </a:lnTo>
                  <a:lnTo>
                    <a:pt x="3485603" y="37973"/>
                  </a:lnTo>
                  <a:lnTo>
                    <a:pt x="3484587" y="42925"/>
                  </a:lnTo>
                  <a:lnTo>
                    <a:pt x="3483571" y="48006"/>
                  </a:lnTo>
                  <a:lnTo>
                    <a:pt x="3483063" y="55753"/>
                  </a:lnTo>
                  <a:lnTo>
                    <a:pt x="3483063" y="66167"/>
                  </a:lnTo>
                  <a:lnTo>
                    <a:pt x="3483063" y="342265"/>
                  </a:lnTo>
                  <a:lnTo>
                    <a:pt x="3420198" y="342265"/>
                  </a:lnTo>
                  <a:lnTo>
                    <a:pt x="3308692" y="149352"/>
                  </a:lnTo>
                  <a:lnTo>
                    <a:pt x="3298118" y="130873"/>
                  </a:lnTo>
                  <a:lnTo>
                    <a:pt x="3289055" y="114490"/>
                  </a:lnTo>
                  <a:lnTo>
                    <a:pt x="3281493" y="100203"/>
                  </a:lnTo>
                  <a:lnTo>
                    <a:pt x="3275418" y="88011"/>
                  </a:lnTo>
                  <a:lnTo>
                    <a:pt x="3273259" y="88011"/>
                  </a:lnTo>
                  <a:lnTo>
                    <a:pt x="3274333" y="114984"/>
                  </a:lnTo>
                  <a:lnTo>
                    <a:pt x="3275085" y="142732"/>
                  </a:lnTo>
                  <a:lnTo>
                    <a:pt x="3275528" y="171217"/>
                  </a:lnTo>
                  <a:lnTo>
                    <a:pt x="3275672" y="200406"/>
                  </a:lnTo>
                  <a:lnTo>
                    <a:pt x="3275672" y="280288"/>
                  </a:lnTo>
                  <a:lnTo>
                    <a:pt x="3275791" y="288857"/>
                  </a:lnTo>
                  <a:lnTo>
                    <a:pt x="3284308" y="318008"/>
                  </a:lnTo>
                  <a:lnTo>
                    <a:pt x="3287483" y="320929"/>
                  </a:lnTo>
                  <a:lnTo>
                    <a:pt x="3293579" y="323596"/>
                  </a:lnTo>
                  <a:lnTo>
                    <a:pt x="3302469" y="325882"/>
                  </a:lnTo>
                  <a:lnTo>
                    <a:pt x="3302469" y="342265"/>
                  </a:lnTo>
                  <a:lnTo>
                    <a:pt x="3208743" y="342265"/>
                  </a:lnTo>
                  <a:lnTo>
                    <a:pt x="3208743" y="325882"/>
                  </a:lnTo>
                  <a:lnTo>
                    <a:pt x="3214966" y="324231"/>
                  </a:lnTo>
                  <a:lnTo>
                    <a:pt x="3219792" y="322325"/>
                  </a:lnTo>
                  <a:lnTo>
                    <a:pt x="3223348" y="320421"/>
                  </a:lnTo>
                  <a:lnTo>
                    <a:pt x="3226904" y="318388"/>
                  </a:lnTo>
                  <a:lnTo>
                    <a:pt x="3229444" y="315722"/>
                  </a:lnTo>
                  <a:lnTo>
                    <a:pt x="3231222" y="312293"/>
                  </a:lnTo>
                  <a:lnTo>
                    <a:pt x="3233000" y="308991"/>
                  </a:lnTo>
                  <a:lnTo>
                    <a:pt x="3234016" y="304673"/>
                  </a:lnTo>
                  <a:lnTo>
                    <a:pt x="3234524" y="299593"/>
                  </a:lnTo>
                  <a:lnTo>
                    <a:pt x="3235032" y="294513"/>
                  </a:lnTo>
                  <a:lnTo>
                    <a:pt x="3235286" y="288036"/>
                  </a:lnTo>
                  <a:lnTo>
                    <a:pt x="3235286" y="280288"/>
                  </a:lnTo>
                  <a:lnTo>
                    <a:pt x="3235286" y="65912"/>
                  </a:lnTo>
                  <a:lnTo>
                    <a:pt x="3227031" y="28448"/>
                  </a:lnTo>
                  <a:lnTo>
                    <a:pt x="3208743" y="20320"/>
                  </a:lnTo>
                  <a:lnTo>
                    <a:pt x="3208743" y="3937"/>
                  </a:lnTo>
                  <a:close/>
                </a:path>
                <a:path w="6860540" h="346709">
                  <a:moveTo>
                    <a:pt x="3032721" y="3937"/>
                  </a:moveTo>
                  <a:lnTo>
                    <a:pt x="3162896" y="3937"/>
                  </a:lnTo>
                  <a:lnTo>
                    <a:pt x="3162896" y="20320"/>
                  </a:lnTo>
                  <a:lnTo>
                    <a:pt x="3156038" y="22098"/>
                  </a:lnTo>
                  <a:lnTo>
                    <a:pt x="3151085" y="24130"/>
                  </a:lnTo>
                  <a:lnTo>
                    <a:pt x="3147910" y="26162"/>
                  </a:lnTo>
                  <a:lnTo>
                    <a:pt x="3144608" y="28194"/>
                  </a:lnTo>
                  <a:lnTo>
                    <a:pt x="3142195" y="30734"/>
                  </a:lnTo>
                  <a:lnTo>
                    <a:pt x="3136099" y="57150"/>
                  </a:lnTo>
                  <a:lnTo>
                    <a:pt x="3136099" y="66421"/>
                  </a:lnTo>
                  <a:lnTo>
                    <a:pt x="3136099" y="280035"/>
                  </a:lnTo>
                  <a:lnTo>
                    <a:pt x="3136099" y="285750"/>
                  </a:lnTo>
                  <a:lnTo>
                    <a:pt x="3136226" y="291211"/>
                  </a:lnTo>
                  <a:lnTo>
                    <a:pt x="3136607" y="296163"/>
                  </a:lnTo>
                  <a:lnTo>
                    <a:pt x="3136861" y="301117"/>
                  </a:lnTo>
                  <a:lnTo>
                    <a:pt x="3142957" y="316230"/>
                  </a:lnTo>
                  <a:lnTo>
                    <a:pt x="3144862" y="318388"/>
                  </a:lnTo>
                  <a:lnTo>
                    <a:pt x="3162896" y="325882"/>
                  </a:lnTo>
                  <a:lnTo>
                    <a:pt x="3162896" y="342265"/>
                  </a:lnTo>
                  <a:lnTo>
                    <a:pt x="3032721" y="342265"/>
                  </a:lnTo>
                  <a:lnTo>
                    <a:pt x="3032721" y="325882"/>
                  </a:lnTo>
                  <a:lnTo>
                    <a:pt x="3038817" y="324231"/>
                  </a:lnTo>
                  <a:lnTo>
                    <a:pt x="3043643" y="322453"/>
                  </a:lnTo>
                  <a:lnTo>
                    <a:pt x="3047199" y="320548"/>
                  </a:lnTo>
                  <a:lnTo>
                    <a:pt x="3050755" y="318643"/>
                  </a:lnTo>
                  <a:lnTo>
                    <a:pt x="3053422" y="315975"/>
                  </a:lnTo>
                  <a:lnTo>
                    <a:pt x="3055200" y="312547"/>
                  </a:lnTo>
                  <a:lnTo>
                    <a:pt x="3056978" y="309245"/>
                  </a:lnTo>
                  <a:lnTo>
                    <a:pt x="3057994" y="304927"/>
                  </a:lnTo>
                  <a:lnTo>
                    <a:pt x="3058502" y="299720"/>
                  </a:lnTo>
                  <a:lnTo>
                    <a:pt x="3059010" y="294513"/>
                  </a:lnTo>
                  <a:lnTo>
                    <a:pt x="3059264" y="287909"/>
                  </a:lnTo>
                  <a:lnTo>
                    <a:pt x="3059264" y="280035"/>
                  </a:lnTo>
                  <a:lnTo>
                    <a:pt x="3059264" y="66167"/>
                  </a:lnTo>
                  <a:lnTo>
                    <a:pt x="3059264" y="58166"/>
                  </a:lnTo>
                  <a:lnTo>
                    <a:pt x="3059010" y="51688"/>
                  </a:lnTo>
                  <a:lnTo>
                    <a:pt x="3058629" y="46609"/>
                  </a:lnTo>
                  <a:lnTo>
                    <a:pt x="3058248" y="41402"/>
                  </a:lnTo>
                  <a:lnTo>
                    <a:pt x="3057232" y="37211"/>
                  </a:lnTo>
                  <a:lnTo>
                    <a:pt x="3055454" y="33782"/>
                  </a:lnTo>
                  <a:lnTo>
                    <a:pt x="3053676" y="30480"/>
                  </a:lnTo>
                  <a:lnTo>
                    <a:pt x="3051009" y="27686"/>
                  </a:lnTo>
                  <a:lnTo>
                    <a:pt x="3047453" y="25781"/>
                  </a:lnTo>
                  <a:lnTo>
                    <a:pt x="3043897" y="23749"/>
                  </a:lnTo>
                  <a:lnTo>
                    <a:pt x="3039071" y="21971"/>
                  </a:lnTo>
                  <a:lnTo>
                    <a:pt x="3032721" y="20320"/>
                  </a:lnTo>
                  <a:lnTo>
                    <a:pt x="3032721" y="3937"/>
                  </a:lnTo>
                  <a:close/>
                </a:path>
                <a:path w="6860540" h="346709">
                  <a:moveTo>
                    <a:pt x="2586443" y="3937"/>
                  </a:moveTo>
                  <a:lnTo>
                    <a:pt x="2878035" y="3937"/>
                  </a:lnTo>
                  <a:lnTo>
                    <a:pt x="2878035" y="90932"/>
                  </a:lnTo>
                  <a:lnTo>
                    <a:pt x="2844126" y="90932"/>
                  </a:lnTo>
                  <a:lnTo>
                    <a:pt x="2841884" y="83097"/>
                  </a:lnTo>
                  <a:lnTo>
                    <a:pt x="2839904" y="76358"/>
                  </a:lnTo>
                  <a:lnTo>
                    <a:pt x="2838161" y="70715"/>
                  </a:lnTo>
                  <a:lnTo>
                    <a:pt x="2836633" y="66167"/>
                  </a:lnTo>
                  <a:lnTo>
                    <a:pt x="2834855" y="60833"/>
                  </a:lnTo>
                  <a:lnTo>
                    <a:pt x="2823552" y="43307"/>
                  </a:lnTo>
                  <a:lnTo>
                    <a:pt x="2821139" y="40894"/>
                  </a:lnTo>
                  <a:lnTo>
                    <a:pt x="2818472" y="38862"/>
                  </a:lnTo>
                  <a:lnTo>
                    <a:pt x="2815678" y="37465"/>
                  </a:lnTo>
                  <a:lnTo>
                    <a:pt x="2812757" y="35941"/>
                  </a:lnTo>
                  <a:lnTo>
                    <a:pt x="2809328" y="34798"/>
                  </a:lnTo>
                  <a:lnTo>
                    <a:pt x="2805137" y="34036"/>
                  </a:lnTo>
                  <a:lnTo>
                    <a:pt x="2800946" y="33274"/>
                  </a:lnTo>
                  <a:lnTo>
                    <a:pt x="2795358" y="32893"/>
                  </a:lnTo>
                  <a:lnTo>
                    <a:pt x="2788627" y="32893"/>
                  </a:lnTo>
                  <a:lnTo>
                    <a:pt x="2770720" y="32893"/>
                  </a:lnTo>
                  <a:lnTo>
                    <a:pt x="2770720" y="280035"/>
                  </a:lnTo>
                  <a:lnTo>
                    <a:pt x="2770720" y="288798"/>
                  </a:lnTo>
                  <a:lnTo>
                    <a:pt x="2770974" y="295402"/>
                  </a:lnTo>
                  <a:lnTo>
                    <a:pt x="2771482" y="299974"/>
                  </a:lnTo>
                  <a:lnTo>
                    <a:pt x="2771990" y="304546"/>
                  </a:lnTo>
                  <a:lnTo>
                    <a:pt x="2772879" y="308229"/>
                  </a:lnTo>
                  <a:lnTo>
                    <a:pt x="2774276" y="311023"/>
                  </a:lnTo>
                  <a:lnTo>
                    <a:pt x="2775546" y="313817"/>
                  </a:lnTo>
                  <a:lnTo>
                    <a:pt x="2777197" y="316103"/>
                  </a:lnTo>
                  <a:lnTo>
                    <a:pt x="2779102" y="317754"/>
                  </a:lnTo>
                  <a:lnTo>
                    <a:pt x="2781007" y="319532"/>
                  </a:lnTo>
                  <a:lnTo>
                    <a:pt x="2783674" y="321056"/>
                  </a:lnTo>
                  <a:lnTo>
                    <a:pt x="2786976" y="322453"/>
                  </a:lnTo>
                  <a:lnTo>
                    <a:pt x="2790405" y="323850"/>
                  </a:lnTo>
                  <a:lnTo>
                    <a:pt x="2794977" y="324993"/>
                  </a:lnTo>
                  <a:lnTo>
                    <a:pt x="2800819" y="325882"/>
                  </a:lnTo>
                  <a:lnTo>
                    <a:pt x="2800819" y="342265"/>
                  </a:lnTo>
                  <a:lnTo>
                    <a:pt x="2663913" y="342265"/>
                  </a:lnTo>
                  <a:lnTo>
                    <a:pt x="2663913" y="325882"/>
                  </a:lnTo>
                  <a:lnTo>
                    <a:pt x="2670898" y="324738"/>
                  </a:lnTo>
                  <a:lnTo>
                    <a:pt x="2676359" y="323215"/>
                  </a:lnTo>
                  <a:lnTo>
                    <a:pt x="2680423" y="321310"/>
                  </a:lnTo>
                  <a:lnTo>
                    <a:pt x="2684487" y="319405"/>
                  </a:lnTo>
                  <a:lnTo>
                    <a:pt x="2687535" y="316738"/>
                  </a:lnTo>
                  <a:lnTo>
                    <a:pt x="2689440" y="313182"/>
                  </a:lnTo>
                  <a:lnTo>
                    <a:pt x="2691472" y="309753"/>
                  </a:lnTo>
                  <a:lnTo>
                    <a:pt x="2692742" y="305308"/>
                  </a:lnTo>
                  <a:lnTo>
                    <a:pt x="2693250" y="299974"/>
                  </a:lnTo>
                  <a:lnTo>
                    <a:pt x="2693758" y="294640"/>
                  </a:lnTo>
                  <a:lnTo>
                    <a:pt x="2694012" y="287909"/>
                  </a:lnTo>
                  <a:lnTo>
                    <a:pt x="2694012" y="280035"/>
                  </a:lnTo>
                  <a:lnTo>
                    <a:pt x="2694012" y="32893"/>
                  </a:lnTo>
                  <a:lnTo>
                    <a:pt x="2673946" y="32893"/>
                  </a:lnTo>
                  <a:lnTo>
                    <a:pt x="2663913" y="32893"/>
                  </a:lnTo>
                  <a:lnTo>
                    <a:pt x="2656420" y="34162"/>
                  </a:lnTo>
                  <a:lnTo>
                    <a:pt x="2651086" y="36449"/>
                  </a:lnTo>
                  <a:lnTo>
                    <a:pt x="2645752" y="38735"/>
                  </a:lnTo>
                  <a:lnTo>
                    <a:pt x="2641180" y="42418"/>
                  </a:lnTo>
                  <a:lnTo>
                    <a:pt x="2637370" y="47371"/>
                  </a:lnTo>
                  <a:lnTo>
                    <a:pt x="2633433" y="52324"/>
                  </a:lnTo>
                  <a:lnTo>
                    <a:pt x="2630131" y="58928"/>
                  </a:lnTo>
                  <a:lnTo>
                    <a:pt x="2627337" y="67310"/>
                  </a:lnTo>
                  <a:lnTo>
                    <a:pt x="2624543" y="75565"/>
                  </a:lnTo>
                  <a:lnTo>
                    <a:pt x="2622130" y="83438"/>
                  </a:lnTo>
                  <a:lnTo>
                    <a:pt x="2620352" y="90932"/>
                  </a:lnTo>
                  <a:lnTo>
                    <a:pt x="2586443" y="90932"/>
                  </a:lnTo>
                  <a:lnTo>
                    <a:pt x="2586443" y="3937"/>
                  </a:lnTo>
                  <a:close/>
                </a:path>
                <a:path w="6860540" h="346709">
                  <a:moveTo>
                    <a:pt x="2248623" y="3937"/>
                  </a:moveTo>
                  <a:lnTo>
                    <a:pt x="2349080" y="3937"/>
                  </a:lnTo>
                  <a:lnTo>
                    <a:pt x="2436710" y="156337"/>
                  </a:lnTo>
                  <a:lnTo>
                    <a:pt x="2458046" y="195199"/>
                  </a:lnTo>
                  <a:lnTo>
                    <a:pt x="2476102" y="230506"/>
                  </a:lnTo>
                  <a:lnTo>
                    <a:pt x="2481414" y="241554"/>
                  </a:lnTo>
                  <a:lnTo>
                    <a:pt x="2485351" y="241554"/>
                  </a:lnTo>
                  <a:lnTo>
                    <a:pt x="2484165" y="211262"/>
                  </a:lnTo>
                  <a:lnTo>
                    <a:pt x="2483288" y="179625"/>
                  </a:lnTo>
                  <a:lnTo>
                    <a:pt x="2482744" y="146631"/>
                  </a:lnTo>
                  <a:lnTo>
                    <a:pt x="2482557" y="112268"/>
                  </a:lnTo>
                  <a:lnTo>
                    <a:pt x="2482557" y="66167"/>
                  </a:lnTo>
                  <a:lnTo>
                    <a:pt x="2482557" y="55372"/>
                  </a:lnTo>
                  <a:lnTo>
                    <a:pt x="2477477" y="32004"/>
                  </a:lnTo>
                  <a:lnTo>
                    <a:pt x="2475826" y="29463"/>
                  </a:lnTo>
                  <a:lnTo>
                    <a:pt x="2456141" y="20320"/>
                  </a:lnTo>
                  <a:lnTo>
                    <a:pt x="2456141" y="3937"/>
                  </a:lnTo>
                  <a:lnTo>
                    <a:pt x="2549740" y="3937"/>
                  </a:lnTo>
                  <a:lnTo>
                    <a:pt x="2549740" y="20320"/>
                  </a:lnTo>
                  <a:lnTo>
                    <a:pt x="2543136" y="22479"/>
                  </a:lnTo>
                  <a:lnTo>
                    <a:pt x="2538437" y="24257"/>
                  </a:lnTo>
                  <a:lnTo>
                    <a:pt x="2535770" y="25781"/>
                  </a:lnTo>
                  <a:lnTo>
                    <a:pt x="2532976" y="27305"/>
                  </a:lnTo>
                  <a:lnTo>
                    <a:pt x="2530690" y="29210"/>
                  </a:lnTo>
                  <a:lnTo>
                    <a:pt x="2528785" y="31750"/>
                  </a:lnTo>
                  <a:lnTo>
                    <a:pt x="2526880" y="34162"/>
                  </a:lnTo>
                  <a:lnTo>
                    <a:pt x="2525483" y="37973"/>
                  </a:lnTo>
                  <a:lnTo>
                    <a:pt x="2524467" y="42925"/>
                  </a:lnTo>
                  <a:lnTo>
                    <a:pt x="2523451" y="48006"/>
                  </a:lnTo>
                  <a:lnTo>
                    <a:pt x="2522943" y="55753"/>
                  </a:lnTo>
                  <a:lnTo>
                    <a:pt x="2522943" y="66167"/>
                  </a:lnTo>
                  <a:lnTo>
                    <a:pt x="2522943" y="342265"/>
                  </a:lnTo>
                  <a:lnTo>
                    <a:pt x="2460078" y="342265"/>
                  </a:lnTo>
                  <a:lnTo>
                    <a:pt x="2348572" y="149352"/>
                  </a:lnTo>
                  <a:lnTo>
                    <a:pt x="2337998" y="130873"/>
                  </a:lnTo>
                  <a:lnTo>
                    <a:pt x="2328935" y="114490"/>
                  </a:lnTo>
                  <a:lnTo>
                    <a:pt x="2321373" y="100203"/>
                  </a:lnTo>
                  <a:lnTo>
                    <a:pt x="2315298" y="88011"/>
                  </a:lnTo>
                  <a:lnTo>
                    <a:pt x="2313139" y="88011"/>
                  </a:lnTo>
                  <a:lnTo>
                    <a:pt x="2314213" y="114984"/>
                  </a:lnTo>
                  <a:lnTo>
                    <a:pt x="2314965" y="142732"/>
                  </a:lnTo>
                  <a:lnTo>
                    <a:pt x="2315408" y="171217"/>
                  </a:lnTo>
                  <a:lnTo>
                    <a:pt x="2315552" y="200406"/>
                  </a:lnTo>
                  <a:lnTo>
                    <a:pt x="2315552" y="280288"/>
                  </a:lnTo>
                  <a:lnTo>
                    <a:pt x="2315671" y="288857"/>
                  </a:lnTo>
                  <a:lnTo>
                    <a:pt x="2324188" y="318008"/>
                  </a:lnTo>
                  <a:lnTo>
                    <a:pt x="2327363" y="320929"/>
                  </a:lnTo>
                  <a:lnTo>
                    <a:pt x="2333459" y="323596"/>
                  </a:lnTo>
                  <a:lnTo>
                    <a:pt x="2342349" y="325882"/>
                  </a:lnTo>
                  <a:lnTo>
                    <a:pt x="2342349" y="342265"/>
                  </a:lnTo>
                  <a:lnTo>
                    <a:pt x="2248623" y="342265"/>
                  </a:lnTo>
                  <a:lnTo>
                    <a:pt x="2248623" y="325882"/>
                  </a:lnTo>
                  <a:lnTo>
                    <a:pt x="2254846" y="324231"/>
                  </a:lnTo>
                  <a:lnTo>
                    <a:pt x="2259672" y="322325"/>
                  </a:lnTo>
                  <a:lnTo>
                    <a:pt x="2263228" y="320421"/>
                  </a:lnTo>
                  <a:lnTo>
                    <a:pt x="2266784" y="318388"/>
                  </a:lnTo>
                  <a:lnTo>
                    <a:pt x="2269324" y="315722"/>
                  </a:lnTo>
                  <a:lnTo>
                    <a:pt x="2271102" y="312293"/>
                  </a:lnTo>
                  <a:lnTo>
                    <a:pt x="2272880" y="308991"/>
                  </a:lnTo>
                  <a:lnTo>
                    <a:pt x="2273896" y="304673"/>
                  </a:lnTo>
                  <a:lnTo>
                    <a:pt x="2274404" y="299593"/>
                  </a:lnTo>
                  <a:lnTo>
                    <a:pt x="2274912" y="294513"/>
                  </a:lnTo>
                  <a:lnTo>
                    <a:pt x="2275166" y="288036"/>
                  </a:lnTo>
                  <a:lnTo>
                    <a:pt x="2275166" y="280288"/>
                  </a:lnTo>
                  <a:lnTo>
                    <a:pt x="2275166" y="65912"/>
                  </a:lnTo>
                  <a:lnTo>
                    <a:pt x="2266911" y="28448"/>
                  </a:lnTo>
                  <a:lnTo>
                    <a:pt x="2248623" y="20320"/>
                  </a:lnTo>
                  <a:lnTo>
                    <a:pt x="2248623" y="3937"/>
                  </a:lnTo>
                  <a:close/>
                </a:path>
                <a:path w="6860540" h="346709">
                  <a:moveTo>
                    <a:pt x="1956777" y="3937"/>
                  </a:moveTo>
                  <a:lnTo>
                    <a:pt x="2202649" y="3937"/>
                  </a:lnTo>
                  <a:lnTo>
                    <a:pt x="2202649" y="82804"/>
                  </a:lnTo>
                  <a:lnTo>
                    <a:pt x="2168740" y="82804"/>
                  </a:lnTo>
                  <a:lnTo>
                    <a:pt x="2164790" y="71947"/>
                  </a:lnTo>
                  <a:lnTo>
                    <a:pt x="2161136" y="63007"/>
                  </a:lnTo>
                  <a:lnTo>
                    <a:pt x="2130418" y="34115"/>
                  </a:lnTo>
                  <a:lnTo>
                    <a:pt x="2114130" y="32893"/>
                  </a:lnTo>
                  <a:lnTo>
                    <a:pt x="2060155" y="32893"/>
                  </a:lnTo>
                  <a:lnTo>
                    <a:pt x="2060155" y="151892"/>
                  </a:lnTo>
                  <a:lnTo>
                    <a:pt x="2092921" y="151892"/>
                  </a:lnTo>
                  <a:lnTo>
                    <a:pt x="2100160" y="151892"/>
                  </a:lnTo>
                  <a:lnTo>
                    <a:pt x="2120226" y="138557"/>
                  </a:lnTo>
                  <a:lnTo>
                    <a:pt x="2123020" y="133731"/>
                  </a:lnTo>
                  <a:lnTo>
                    <a:pt x="2125560" y="126237"/>
                  </a:lnTo>
                  <a:lnTo>
                    <a:pt x="2128100" y="116205"/>
                  </a:lnTo>
                  <a:lnTo>
                    <a:pt x="2156040" y="116205"/>
                  </a:lnTo>
                  <a:lnTo>
                    <a:pt x="2156040" y="216788"/>
                  </a:lnTo>
                  <a:lnTo>
                    <a:pt x="2128100" y="216788"/>
                  </a:lnTo>
                  <a:lnTo>
                    <a:pt x="2125687" y="207263"/>
                  </a:lnTo>
                  <a:lnTo>
                    <a:pt x="2123147" y="199898"/>
                  </a:lnTo>
                  <a:lnTo>
                    <a:pt x="2120353" y="194945"/>
                  </a:lnTo>
                  <a:lnTo>
                    <a:pt x="2117559" y="189865"/>
                  </a:lnTo>
                  <a:lnTo>
                    <a:pt x="2114257" y="186309"/>
                  </a:lnTo>
                  <a:lnTo>
                    <a:pt x="2110320" y="184150"/>
                  </a:lnTo>
                  <a:lnTo>
                    <a:pt x="2106383" y="181991"/>
                  </a:lnTo>
                  <a:lnTo>
                    <a:pt x="2100668" y="180848"/>
                  </a:lnTo>
                  <a:lnTo>
                    <a:pt x="2092921" y="180848"/>
                  </a:lnTo>
                  <a:lnTo>
                    <a:pt x="2060155" y="180848"/>
                  </a:lnTo>
                  <a:lnTo>
                    <a:pt x="2060155" y="313182"/>
                  </a:lnTo>
                  <a:lnTo>
                    <a:pt x="2113876" y="313182"/>
                  </a:lnTo>
                  <a:lnTo>
                    <a:pt x="2119718" y="313182"/>
                  </a:lnTo>
                  <a:lnTo>
                    <a:pt x="2124544" y="312800"/>
                  </a:lnTo>
                  <a:lnTo>
                    <a:pt x="2128481" y="312038"/>
                  </a:lnTo>
                  <a:lnTo>
                    <a:pt x="2132545" y="311404"/>
                  </a:lnTo>
                  <a:lnTo>
                    <a:pt x="2136101" y="310007"/>
                  </a:lnTo>
                  <a:lnTo>
                    <a:pt x="2139149" y="308229"/>
                  </a:lnTo>
                  <a:lnTo>
                    <a:pt x="2142324" y="306450"/>
                  </a:lnTo>
                  <a:lnTo>
                    <a:pt x="2155913" y="290703"/>
                  </a:lnTo>
                  <a:lnTo>
                    <a:pt x="2158199" y="287020"/>
                  </a:lnTo>
                  <a:lnTo>
                    <a:pt x="2171153" y="251713"/>
                  </a:lnTo>
                  <a:lnTo>
                    <a:pt x="2205062" y="251713"/>
                  </a:lnTo>
                  <a:lnTo>
                    <a:pt x="2200363" y="342265"/>
                  </a:lnTo>
                  <a:lnTo>
                    <a:pt x="1956777" y="342265"/>
                  </a:lnTo>
                  <a:lnTo>
                    <a:pt x="1956777" y="325882"/>
                  </a:lnTo>
                  <a:lnTo>
                    <a:pt x="1962873" y="324231"/>
                  </a:lnTo>
                  <a:lnTo>
                    <a:pt x="1967699" y="322453"/>
                  </a:lnTo>
                  <a:lnTo>
                    <a:pt x="1971255" y="320548"/>
                  </a:lnTo>
                  <a:lnTo>
                    <a:pt x="1974811" y="318643"/>
                  </a:lnTo>
                  <a:lnTo>
                    <a:pt x="1977478" y="315975"/>
                  </a:lnTo>
                  <a:lnTo>
                    <a:pt x="1979256" y="312547"/>
                  </a:lnTo>
                  <a:lnTo>
                    <a:pt x="1981034" y="309245"/>
                  </a:lnTo>
                  <a:lnTo>
                    <a:pt x="1982050" y="304927"/>
                  </a:lnTo>
                  <a:lnTo>
                    <a:pt x="1982558" y="299720"/>
                  </a:lnTo>
                  <a:lnTo>
                    <a:pt x="1983066" y="294513"/>
                  </a:lnTo>
                  <a:lnTo>
                    <a:pt x="1983320" y="287909"/>
                  </a:lnTo>
                  <a:lnTo>
                    <a:pt x="1983320" y="280035"/>
                  </a:lnTo>
                  <a:lnTo>
                    <a:pt x="1983320" y="66421"/>
                  </a:lnTo>
                  <a:lnTo>
                    <a:pt x="1983320" y="58674"/>
                  </a:lnTo>
                  <a:lnTo>
                    <a:pt x="1983066" y="52070"/>
                  </a:lnTo>
                  <a:lnTo>
                    <a:pt x="1982685" y="46862"/>
                  </a:lnTo>
                  <a:lnTo>
                    <a:pt x="1982304" y="41529"/>
                  </a:lnTo>
                  <a:lnTo>
                    <a:pt x="1981288" y="37211"/>
                  </a:lnTo>
                  <a:lnTo>
                    <a:pt x="1956777" y="20320"/>
                  </a:lnTo>
                  <a:lnTo>
                    <a:pt x="1956777" y="3937"/>
                  </a:lnTo>
                  <a:close/>
                </a:path>
                <a:path w="6860540" h="346709">
                  <a:moveTo>
                    <a:pt x="1598637" y="3937"/>
                  </a:moveTo>
                  <a:lnTo>
                    <a:pt x="1727542" y="3937"/>
                  </a:lnTo>
                  <a:lnTo>
                    <a:pt x="1747374" y="4341"/>
                  </a:lnTo>
                  <a:lnTo>
                    <a:pt x="1796630" y="10413"/>
                  </a:lnTo>
                  <a:lnTo>
                    <a:pt x="1834814" y="24255"/>
                  </a:lnTo>
                  <a:lnTo>
                    <a:pt x="1873662" y="54540"/>
                  </a:lnTo>
                  <a:lnTo>
                    <a:pt x="1896851" y="96097"/>
                  </a:lnTo>
                  <a:lnTo>
                    <a:pt x="1905374" y="135429"/>
                  </a:lnTo>
                  <a:lnTo>
                    <a:pt x="1906993" y="165735"/>
                  </a:lnTo>
                  <a:lnTo>
                    <a:pt x="1906422" y="184572"/>
                  </a:lnTo>
                  <a:lnTo>
                    <a:pt x="1897849" y="235204"/>
                  </a:lnTo>
                  <a:lnTo>
                    <a:pt x="1879276" y="276226"/>
                  </a:lnTo>
                  <a:lnTo>
                    <a:pt x="1852796" y="305546"/>
                  </a:lnTo>
                  <a:lnTo>
                    <a:pt x="1819082" y="325745"/>
                  </a:lnTo>
                  <a:lnTo>
                    <a:pt x="1777326" y="337693"/>
                  </a:lnTo>
                  <a:lnTo>
                    <a:pt x="1730285" y="341979"/>
                  </a:lnTo>
                  <a:lnTo>
                    <a:pt x="1711159" y="342265"/>
                  </a:lnTo>
                  <a:lnTo>
                    <a:pt x="1598637" y="342265"/>
                  </a:lnTo>
                  <a:lnTo>
                    <a:pt x="1598637" y="325882"/>
                  </a:lnTo>
                  <a:lnTo>
                    <a:pt x="1604733" y="324231"/>
                  </a:lnTo>
                  <a:lnTo>
                    <a:pt x="1609559" y="322453"/>
                  </a:lnTo>
                  <a:lnTo>
                    <a:pt x="1613115" y="320548"/>
                  </a:lnTo>
                  <a:lnTo>
                    <a:pt x="1616671" y="318643"/>
                  </a:lnTo>
                  <a:lnTo>
                    <a:pt x="1619338" y="315975"/>
                  </a:lnTo>
                  <a:lnTo>
                    <a:pt x="1621116" y="312547"/>
                  </a:lnTo>
                  <a:lnTo>
                    <a:pt x="1622894" y="309245"/>
                  </a:lnTo>
                  <a:lnTo>
                    <a:pt x="1623910" y="304927"/>
                  </a:lnTo>
                  <a:lnTo>
                    <a:pt x="1624418" y="299720"/>
                  </a:lnTo>
                  <a:lnTo>
                    <a:pt x="1624926" y="294513"/>
                  </a:lnTo>
                  <a:lnTo>
                    <a:pt x="1625180" y="287909"/>
                  </a:lnTo>
                  <a:lnTo>
                    <a:pt x="1625180" y="280035"/>
                  </a:lnTo>
                  <a:lnTo>
                    <a:pt x="1625180" y="66421"/>
                  </a:lnTo>
                  <a:lnTo>
                    <a:pt x="1625180" y="58674"/>
                  </a:lnTo>
                  <a:lnTo>
                    <a:pt x="1624926" y="52070"/>
                  </a:lnTo>
                  <a:lnTo>
                    <a:pt x="1624545" y="46862"/>
                  </a:lnTo>
                  <a:lnTo>
                    <a:pt x="1624164" y="41529"/>
                  </a:lnTo>
                  <a:lnTo>
                    <a:pt x="1623148" y="37211"/>
                  </a:lnTo>
                  <a:lnTo>
                    <a:pt x="1621370" y="33909"/>
                  </a:lnTo>
                  <a:lnTo>
                    <a:pt x="1619592" y="30607"/>
                  </a:lnTo>
                  <a:lnTo>
                    <a:pt x="1616925" y="27940"/>
                  </a:lnTo>
                  <a:lnTo>
                    <a:pt x="1613369" y="25908"/>
                  </a:lnTo>
                  <a:lnTo>
                    <a:pt x="1609813" y="23875"/>
                  </a:lnTo>
                  <a:lnTo>
                    <a:pt x="1604987" y="21971"/>
                  </a:lnTo>
                  <a:lnTo>
                    <a:pt x="1598637" y="20320"/>
                  </a:lnTo>
                  <a:lnTo>
                    <a:pt x="1598637" y="3937"/>
                  </a:lnTo>
                  <a:close/>
                </a:path>
                <a:path w="6860540" h="346709">
                  <a:moveTo>
                    <a:pt x="1253451" y="3937"/>
                  </a:moveTo>
                  <a:lnTo>
                    <a:pt x="1353908" y="3937"/>
                  </a:lnTo>
                  <a:lnTo>
                    <a:pt x="1441538" y="156337"/>
                  </a:lnTo>
                  <a:lnTo>
                    <a:pt x="1462874" y="195199"/>
                  </a:lnTo>
                  <a:lnTo>
                    <a:pt x="1480930" y="230506"/>
                  </a:lnTo>
                  <a:lnTo>
                    <a:pt x="1486242" y="241554"/>
                  </a:lnTo>
                  <a:lnTo>
                    <a:pt x="1490179" y="241554"/>
                  </a:lnTo>
                  <a:lnTo>
                    <a:pt x="1488993" y="211262"/>
                  </a:lnTo>
                  <a:lnTo>
                    <a:pt x="1488116" y="179625"/>
                  </a:lnTo>
                  <a:lnTo>
                    <a:pt x="1487572" y="146631"/>
                  </a:lnTo>
                  <a:lnTo>
                    <a:pt x="1487385" y="112268"/>
                  </a:lnTo>
                  <a:lnTo>
                    <a:pt x="1487385" y="66167"/>
                  </a:lnTo>
                  <a:lnTo>
                    <a:pt x="1487385" y="55372"/>
                  </a:lnTo>
                  <a:lnTo>
                    <a:pt x="1482305" y="32004"/>
                  </a:lnTo>
                  <a:lnTo>
                    <a:pt x="1480654" y="29463"/>
                  </a:lnTo>
                  <a:lnTo>
                    <a:pt x="1460969" y="20320"/>
                  </a:lnTo>
                  <a:lnTo>
                    <a:pt x="1460969" y="3937"/>
                  </a:lnTo>
                  <a:lnTo>
                    <a:pt x="1554568" y="3937"/>
                  </a:lnTo>
                  <a:lnTo>
                    <a:pt x="1554568" y="20320"/>
                  </a:lnTo>
                  <a:lnTo>
                    <a:pt x="1547964" y="22479"/>
                  </a:lnTo>
                  <a:lnTo>
                    <a:pt x="1543265" y="24257"/>
                  </a:lnTo>
                  <a:lnTo>
                    <a:pt x="1540598" y="25781"/>
                  </a:lnTo>
                  <a:lnTo>
                    <a:pt x="1537804" y="27305"/>
                  </a:lnTo>
                  <a:lnTo>
                    <a:pt x="1535518" y="29210"/>
                  </a:lnTo>
                  <a:lnTo>
                    <a:pt x="1533613" y="31750"/>
                  </a:lnTo>
                  <a:lnTo>
                    <a:pt x="1531708" y="34162"/>
                  </a:lnTo>
                  <a:lnTo>
                    <a:pt x="1530311" y="37973"/>
                  </a:lnTo>
                  <a:lnTo>
                    <a:pt x="1529295" y="42925"/>
                  </a:lnTo>
                  <a:lnTo>
                    <a:pt x="1528279" y="48006"/>
                  </a:lnTo>
                  <a:lnTo>
                    <a:pt x="1527771" y="55753"/>
                  </a:lnTo>
                  <a:lnTo>
                    <a:pt x="1527771" y="66167"/>
                  </a:lnTo>
                  <a:lnTo>
                    <a:pt x="1527771" y="342265"/>
                  </a:lnTo>
                  <a:lnTo>
                    <a:pt x="1464906" y="342265"/>
                  </a:lnTo>
                  <a:lnTo>
                    <a:pt x="1353400" y="149352"/>
                  </a:lnTo>
                  <a:lnTo>
                    <a:pt x="1342826" y="130873"/>
                  </a:lnTo>
                  <a:lnTo>
                    <a:pt x="1333763" y="114490"/>
                  </a:lnTo>
                  <a:lnTo>
                    <a:pt x="1326201" y="100203"/>
                  </a:lnTo>
                  <a:lnTo>
                    <a:pt x="1320126" y="88011"/>
                  </a:lnTo>
                  <a:lnTo>
                    <a:pt x="1317967" y="88011"/>
                  </a:lnTo>
                  <a:lnTo>
                    <a:pt x="1319041" y="114984"/>
                  </a:lnTo>
                  <a:lnTo>
                    <a:pt x="1319793" y="142732"/>
                  </a:lnTo>
                  <a:lnTo>
                    <a:pt x="1320236" y="171217"/>
                  </a:lnTo>
                  <a:lnTo>
                    <a:pt x="1320380" y="200406"/>
                  </a:lnTo>
                  <a:lnTo>
                    <a:pt x="1320380" y="280288"/>
                  </a:lnTo>
                  <a:lnTo>
                    <a:pt x="1320499" y="288857"/>
                  </a:lnTo>
                  <a:lnTo>
                    <a:pt x="1329016" y="318008"/>
                  </a:lnTo>
                  <a:lnTo>
                    <a:pt x="1332191" y="320929"/>
                  </a:lnTo>
                  <a:lnTo>
                    <a:pt x="1338287" y="323596"/>
                  </a:lnTo>
                  <a:lnTo>
                    <a:pt x="1347177" y="325882"/>
                  </a:lnTo>
                  <a:lnTo>
                    <a:pt x="1347177" y="342265"/>
                  </a:lnTo>
                  <a:lnTo>
                    <a:pt x="1253451" y="342265"/>
                  </a:lnTo>
                  <a:lnTo>
                    <a:pt x="1253451" y="325882"/>
                  </a:lnTo>
                  <a:lnTo>
                    <a:pt x="1259674" y="324231"/>
                  </a:lnTo>
                  <a:lnTo>
                    <a:pt x="1264500" y="322325"/>
                  </a:lnTo>
                  <a:lnTo>
                    <a:pt x="1268056" y="320421"/>
                  </a:lnTo>
                  <a:lnTo>
                    <a:pt x="1271612" y="318388"/>
                  </a:lnTo>
                  <a:lnTo>
                    <a:pt x="1274152" y="315722"/>
                  </a:lnTo>
                  <a:lnTo>
                    <a:pt x="1275930" y="312293"/>
                  </a:lnTo>
                  <a:lnTo>
                    <a:pt x="1277708" y="308991"/>
                  </a:lnTo>
                  <a:lnTo>
                    <a:pt x="1278724" y="304673"/>
                  </a:lnTo>
                  <a:lnTo>
                    <a:pt x="1279232" y="299593"/>
                  </a:lnTo>
                  <a:lnTo>
                    <a:pt x="1279740" y="294513"/>
                  </a:lnTo>
                  <a:lnTo>
                    <a:pt x="1279994" y="288036"/>
                  </a:lnTo>
                  <a:lnTo>
                    <a:pt x="1279994" y="280288"/>
                  </a:lnTo>
                  <a:lnTo>
                    <a:pt x="1279994" y="65912"/>
                  </a:lnTo>
                  <a:lnTo>
                    <a:pt x="1271739" y="28448"/>
                  </a:lnTo>
                  <a:lnTo>
                    <a:pt x="1253451" y="20320"/>
                  </a:lnTo>
                  <a:lnTo>
                    <a:pt x="1253451" y="3937"/>
                  </a:lnTo>
                  <a:close/>
                </a:path>
                <a:path w="6860540" h="346709">
                  <a:moveTo>
                    <a:pt x="961605" y="3937"/>
                  </a:moveTo>
                  <a:lnTo>
                    <a:pt x="1207477" y="3937"/>
                  </a:lnTo>
                  <a:lnTo>
                    <a:pt x="1207477" y="82804"/>
                  </a:lnTo>
                  <a:lnTo>
                    <a:pt x="1173568" y="82804"/>
                  </a:lnTo>
                  <a:lnTo>
                    <a:pt x="1169618" y="71947"/>
                  </a:lnTo>
                  <a:lnTo>
                    <a:pt x="1165964" y="63007"/>
                  </a:lnTo>
                  <a:lnTo>
                    <a:pt x="1135246" y="34115"/>
                  </a:lnTo>
                  <a:lnTo>
                    <a:pt x="1118958" y="32893"/>
                  </a:lnTo>
                  <a:lnTo>
                    <a:pt x="1064983" y="32893"/>
                  </a:lnTo>
                  <a:lnTo>
                    <a:pt x="1064983" y="151892"/>
                  </a:lnTo>
                  <a:lnTo>
                    <a:pt x="1097749" y="151892"/>
                  </a:lnTo>
                  <a:lnTo>
                    <a:pt x="1104988" y="151892"/>
                  </a:lnTo>
                  <a:lnTo>
                    <a:pt x="1125054" y="138557"/>
                  </a:lnTo>
                  <a:lnTo>
                    <a:pt x="1127848" y="133731"/>
                  </a:lnTo>
                  <a:lnTo>
                    <a:pt x="1130388" y="126237"/>
                  </a:lnTo>
                  <a:lnTo>
                    <a:pt x="1132928" y="116205"/>
                  </a:lnTo>
                  <a:lnTo>
                    <a:pt x="1160868" y="116205"/>
                  </a:lnTo>
                  <a:lnTo>
                    <a:pt x="1160868" y="216788"/>
                  </a:lnTo>
                  <a:lnTo>
                    <a:pt x="1132928" y="216788"/>
                  </a:lnTo>
                  <a:lnTo>
                    <a:pt x="1130515" y="207263"/>
                  </a:lnTo>
                  <a:lnTo>
                    <a:pt x="1127975" y="199898"/>
                  </a:lnTo>
                  <a:lnTo>
                    <a:pt x="1125181" y="194945"/>
                  </a:lnTo>
                  <a:lnTo>
                    <a:pt x="1122387" y="189865"/>
                  </a:lnTo>
                  <a:lnTo>
                    <a:pt x="1119085" y="186309"/>
                  </a:lnTo>
                  <a:lnTo>
                    <a:pt x="1115148" y="184150"/>
                  </a:lnTo>
                  <a:lnTo>
                    <a:pt x="1111211" y="181991"/>
                  </a:lnTo>
                  <a:lnTo>
                    <a:pt x="1105496" y="180848"/>
                  </a:lnTo>
                  <a:lnTo>
                    <a:pt x="1097749" y="180848"/>
                  </a:lnTo>
                  <a:lnTo>
                    <a:pt x="1064983" y="180848"/>
                  </a:lnTo>
                  <a:lnTo>
                    <a:pt x="1064983" y="313182"/>
                  </a:lnTo>
                  <a:lnTo>
                    <a:pt x="1118704" y="313182"/>
                  </a:lnTo>
                  <a:lnTo>
                    <a:pt x="1124546" y="313182"/>
                  </a:lnTo>
                  <a:lnTo>
                    <a:pt x="1129372" y="312800"/>
                  </a:lnTo>
                  <a:lnTo>
                    <a:pt x="1133309" y="312038"/>
                  </a:lnTo>
                  <a:lnTo>
                    <a:pt x="1137373" y="311404"/>
                  </a:lnTo>
                  <a:lnTo>
                    <a:pt x="1140929" y="310007"/>
                  </a:lnTo>
                  <a:lnTo>
                    <a:pt x="1143977" y="308229"/>
                  </a:lnTo>
                  <a:lnTo>
                    <a:pt x="1147152" y="306450"/>
                  </a:lnTo>
                  <a:lnTo>
                    <a:pt x="1160741" y="290703"/>
                  </a:lnTo>
                  <a:lnTo>
                    <a:pt x="1163027" y="287020"/>
                  </a:lnTo>
                  <a:lnTo>
                    <a:pt x="1175981" y="251713"/>
                  </a:lnTo>
                  <a:lnTo>
                    <a:pt x="1209890" y="251713"/>
                  </a:lnTo>
                  <a:lnTo>
                    <a:pt x="1205191" y="342265"/>
                  </a:lnTo>
                  <a:lnTo>
                    <a:pt x="961605" y="342265"/>
                  </a:lnTo>
                  <a:lnTo>
                    <a:pt x="961605" y="325882"/>
                  </a:lnTo>
                  <a:lnTo>
                    <a:pt x="967701" y="324231"/>
                  </a:lnTo>
                  <a:lnTo>
                    <a:pt x="972527" y="322453"/>
                  </a:lnTo>
                  <a:lnTo>
                    <a:pt x="976083" y="320548"/>
                  </a:lnTo>
                  <a:lnTo>
                    <a:pt x="979639" y="318643"/>
                  </a:lnTo>
                  <a:lnTo>
                    <a:pt x="982306" y="315975"/>
                  </a:lnTo>
                  <a:lnTo>
                    <a:pt x="984084" y="312547"/>
                  </a:lnTo>
                  <a:lnTo>
                    <a:pt x="985862" y="309245"/>
                  </a:lnTo>
                  <a:lnTo>
                    <a:pt x="986878" y="304927"/>
                  </a:lnTo>
                  <a:lnTo>
                    <a:pt x="987386" y="299720"/>
                  </a:lnTo>
                  <a:lnTo>
                    <a:pt x="987894" y="294513"/>
                  </a:lnTo>
                  <a:lnTo>
                    <a:pt x="988148" y="287909"/>
                  </a:lnTo>
                  <a:lnTo>
                    <a:pt x="988148" y="280035"/>
                  </a:lnTo>
                  <a:lnTo>
                    <a:pt x="988148" y="66421"/>
                  </a:lnTo>
                  <a:lnTo>
                    <a:pt x="988148" y="58674"/>
                  </a:lnTo>
                  <a:lnTo>
                    <a:pt x="987894" y="52070"/>
                  </a:lnTo>
                  <a:lnTo>
                    <a:pt x="987513" y="46862"/>
                  </a:lnTo>
                  <a:lnTo>
                    <a:pt x="987132" y="41529"/>
                  </a:lnTo>
                  <a:lnTo>
                    <a:pt x="986116" y="37211"/>
                  </a:lnTo>
                  <a:lnTo>
                    <a:pt x="984338" y="33909"/>
                  </a:lnTo>
                  <a:lnTo>
                    <a:pt x="982560" y="30607"/>
                  </a:lnTo>
                  <a:lnTo>
                    <a:pt x="979893" y="27940"/>
                  </a:lnTo>
                  <a:lnTo>
                    <a:pt x="976337" y="25908"/>
                  </a:lnTo>
                  <a:lnTo>
                    <a:pt x="972781" y="23875"/>
                  </a:lnTo>
                  <a:lnTo>
                    <a:pt x="967955" y="21971"/>
                  </a:lnTo>
                  <a:lnTo>
                    <a:pt x="961605" y="20320"/>
                  </a:lnTo>
                  <a:lnTo>
                    <a:pt x="961605" y="3937"/>
                  </a:lnTo>
                  <a:close/>
                </a:path>
                <a:path w="6860540" h="346709">
                  <a:moveTo>
                    <a:pt x="650709" y="3937"/>
                  </a:moveTo>
                  <a:lnTo>
                    <a:pt x="794727" y="3937"/>
                  </a:lnTo>
                  <a:lnTo>
                    <a:pt x="824108" y="5341"/>
                  </a:lnTo>
                  <a:lnTo>
                    <a:pt x="871058" y="16581"/>
                  </a:lnTo>
                  <a:lnTo>
                    <a:pt x="902249" y="39102"/>
                  </a:lnTo>
                  <a:lnTo>
                    <a:pt x="919822" y="95377"/>
                  </a:lnTo>
                  <a:lnTo>
                    <a:pt x="918916" y="111309"/>
                  </a:lnTo>
                  <a:lnTo>
                    <a:pt x="905217" y="152654"/>
                  </a:lnTo>
                  <a:lnTo>
                    <a:pt x="875928" y="182461"/>
                  </a:lnTo>
                  <a:lnTo>
                    <a:pt x="831669" y="198802"/>
                  </a:lnTo>
                  <a:lnTo>
                    <a:pt x="793457" y="201930"/>
                  </a:lnTo>
                  <a:lnTo>
                    <a:pt x="782002" y="201878"/>
                  </a:lnTo>
                  <a:lnTo>
                    <a:pt x="771629" y="201707"/>
                  </a:lnTo>
                  <a:lnTo>
                    <a:pt x="762329" y="201394"/>
                  </a:lnTo>
                  <a:lnTo>
                    <a:pt x="754087" y="200913"/>
                  </a:lnTo>
                  <a:lnTo>
                    <a:pt x="754087" y="280288"/>
                  </a:lnTo>
                  <a:lnTo>
                    <a:pt x="754087" y="291211"/>
                  </a:lnTo>
                  <a:lnTo>
                    <a:pt x="754468" y="298831"/>
                  </a:lnTo>
                  <a:lnTo>
                    <a:pt x="755357" y="303403"/>
                  </a:lnTo>
                  <a:lnTo>
                    <a:pt x="756119" y="307975"/>
                  </a:lnTo>
                  <a:lnTo>
                    <a:pt x="757516" y="311658"/>
                  </a:lnTo>
                  <a:lnTo>
                    <a:pt x="759421" y="314325"/>
                  </a:lnTo>
                  <a:lnTo>
                    <a:pt x="761326" y="316992"/>
                  </a:lnTo>
                  <a:lnTo>
                    <a:pt x="784059" y="325882"/>
                  </a:lnTo>
                  <a:lnTo>
                    <a:pt x="784059" y="342265"/>
                  </a:lnTo>
                  <a:lnTo>
                    <a:pt x="650709" y="342265"/>
                  </a:lnTo>
                  <a:lnTo>
                    <a:pt x="650709" y="325882"/>
                  </a:lnTo>
                  <a:lnTo>
                    <a:pt x="656805" y="324231"/>
                  </a:lnTo>
                  <a:lnTo>
                    <a:pt x="661631" y="322453"/>
                  </a:lnTo>
                  <a:lnTo>
                    <a:pt x="665187" y="320548"/>
                  </a:lnTo>
                  <a:lnTo>
                    <a:pt x="668743" y="318643"/>
                  </a:lnTo>
                  <a:lnTo>
                    <a:pt x="671410" y="315975"/>
                  </a:lnTo>
                  <a:lnTo>
                    <a:pt x="673188" y="312547"/>
                  </a:lnTo>
                  <a:lnTo>
                    <a:pt x="674966" y="309245"/>
                  </a:lnTo>
                  <a:lnTo>
                    <a:pt x="675982" y="304927"/>
                  </a:lnTo>
                  <a:lnTo>
                    <a:pt x="676490" y="299720"/>
                  </a:lnTo>
                  <a:lnTo>
                    <a:pt x="676998" y="294513"/>
                  </a:lnTo>
                  <a:lnTo>
                    <a:pt x="677252" y="287909"/>
                  </a:lnTo>
                  <a:lnTo>
                    <a:pt x="677252" y="280035"/>
                  </a:lnTo>
                  <a:lnTo>
                    <a:pt x="677252" y="66421"/>
                  </a:lnTo>
                  <a:lnTo>
                    <a:pt x="677252" y="58674"/>
                  </a:lnTo>
                  <a:lnTo>
                    <a:pt x="676998" y="52070"/>
                  </a:lnTo>
                  <a:lnTo>
                    <a:pt x="676617" y="46862"/>
                  </a:lnTo>
                  <a:lnTo>
                    <a:pt x="676236" y="41529"/>
                  </a:lnTo>
                  <a:lnTo>
                    <a:pt x="675220" y="37211"/>
                  </a:lnTo>
                  <a:lnTo>
                    <a:pt x="673442" y="33909"/>
                  </a:lnTo>
                  <a:lnTo>
                    <a:pt x="671664" y="30607"/>
                  </a:lnTo>
                  <a:lnTo>
                    <a:pt x="668997" y="27940"/>
                  </a:lnTo>
                  <a:lnTo>
                    <a:pt x="665441" y="25908"/>
                  </a:lnTo>
                  <a:lnTo>
                    <a:pt x="661885" y="23875"/>
                  </a:lnTo>
                  <a:lnTo>
                    <a:pt x="657059" y="21971"/>
                  </a:lnTo>
                  <a:lnTo>
                    <a:pt x="650709" y="20320"/>
                  </a:lnTo>
                  <a:lnTo>
                    <a:pt x="650709" y="3937"/>
                  </a:lnTo>
                  <a:close/>
                </a:path>
                <a:path w="6860540" h="346709">
                  <a:moveTo>
                    <a:pt x="358139" y="3937"/>
                  </a:moveTo>
                  <a:lnTo>
                    <a:pt x="603973" y="3937"/>
                  </a:lnTo>
                  <a:lnTo>
                    <a:pt x="603973" y="82804"/>
                  </a:lnTo>
                  <a:lnTo>
                    <a:pt x="570064" y="82804"/>
                  </a:lnTo>
                  <a:lnTo>
                    <a:pt x="566114" y="71947"/>
                  </a:lnTo>
                  <a:lnTo>
                    <a:pt x="562460" y="63007"/>
                  </a:lnTo>
                  <a:lnTo>
                    <a:pt x="531742" y="34115"/>
                  </a:lnTo>
                  <a:lnTo>
                    <a:pt x="515454" y="32893"/>
                  </a:lnTo>
                  <a:lnTo>
                    <a:pt x="461479" y="32893"/>
                  </a:lnTo>
                  <a:lnTo>
                    <a:pt x="461479" y="151892"/>
                  </a:lnTo>
                  <a:lnTo>
                    <a:pt x="494182" y="151892"/>
                  </a:lnTo>
                  <a:lnTo>
                    <a:pt x="501446" y="151892"/>
                  </a:lnTo>
                  <a:lnTo>
                    <a:pt x="521550" y="138557"/>
                  </a:lnTo>
                  <a:lnTo>
                    <a:pt x="524344" y="133731"/>
                  </a:lnTo>
                  <a:lnTo>
                    <a:pt x="526884" y="126237"/>
                  </a:lnTo>
                  <a:lnTo>
                    <a:pt x="529424" y="116205"/>
                  </a:lnTo>
                  <a:lnTo>
                    <a:pt x="557364" y="116205"/>
                  </a:lnTo>
                  <a:lnTo>
                    <a:pt x="557364" y="216788"/>
                  </a:lnTo>
                  <a:lnTo>
                    <a:pt x="529424" y="216788"/>
                  </a:lnTo>
                  <a:lnTo>
                    <a:pt x="527011" y="207263"/>
                  </a:lnTo>
                  <a:lnTo>
                    <a:pt x="524471" y="199898"/>
                  </a:lnTo>
                  <a:lnTo>
                    <a:pt x="521677" y="194945"/>
                  </a:lnTo>
                  <a:lnTo>
                    <a:pt x="518883" y="189865"/>
                  </a:lnTo>
                  <a:lnTo>
                    <a:pt x="515581" y="186309"/>
                  </a:lnTo>
                  <a:lnTo>
                    <a:pt x="511644" y="184150"/>
                  </a:lnTo>
                  <a:lnTo>
                    <a:pt x="507707" y="181991"/>
                  </a:lnTo>
                  <a:lnTo>
                    <a:pt x="501942" y="180848"/>
                  </a:lnTo>
                  <a:lnTo>
                    <a:pt x="494182" y="180848"/>
                  </a:lnTo>
                  <a:lnTo>
                    <a:pt x="461479" y="180848"/>
                  </a:lnTo>
                  <a:lnTo>
                    <a:pt x="461479" y="313182"/>
                  </a:lnTo>
                  <a:lnTo>
                    <a:pt x="515200" y="313182"/>
                  </a:lnTo>
                  <a:lnTo>
                    <a:pt x="521042" y="313182"/>
                  </a:lnTo>
                  <a:lnTo>
                    <a:pt x="525868" y="312800"/>
                  </a:lnTo>
                  <a:lnTo>
                    <a:pt x="529805" y="312038"/>
                  </a:lnTo>
                  <a:lnTo>
                    <a:pt x="533869" y="311404"/>
                  </a:lnTo>
                  <a:lnTo>
                    <a:pt x="537425" y="310007"/>
                  </a:lnTo>
                  <a:lnTo>
                    <a:pt x="540473" y="308229"/>
                  </a:lnTo>
                  <a:lnTo>
                    <a:pt x="543648" y="306450"/>
                  </a:lnTo>
                  <a:lnTo>
                    <a:pt x="557237" y="290703"/>
                  </a:lnTo>
                  <a:lnTo>
                    <a:pt x="559523" y="287020"/>
                  </a:lnTo>
                  <a:lnTo>
                    <a:pt x="572477" y="251713"/>
                  </a:lnTo>
                  <a:lnTo>
                    <a:pt x="606386" y="251713"/>
                  </a:lnTo>
                  <a:lnTo>
                    <a:pt x="601687" y="342265"/>
                  </a:lnTo>
                  <a:lnTo>
                    <a:pt x="358139" y="342265"/>
                  </a:lnTo>
                  <a:lnTo>
                    <a:pt x="358139" y="325882"/>
                  </a:lnTo>
                  <a:lnTo>
                    <a:pt x="364248" y="324231"/>
                  </a:lnTo>
                  <a:lnTo>
                    <a:pt x="369087" y="322453"/>
                  </a:lnTo>
                  <a:lnTo>
                    <a:pt x="372643" y="320548"/>
                  </a:lnTo>
                  <a:lnTo>
                    <a:pt x="376186" y="318643"/>
                  </a:lnTo>
                  <a:lnTo>
                    <a:pt x="378828" y="315975"/>
                  </a:lnTo>
                  <a:lnTo>
                    <a:pt x="380568" y="312547"/>
                  </a:lnTo>
                  <a:lnTo>
                    <a:pt x="382308" y="309245"/>
                  </a:lnTo>
                  <a:lnTo>
                    <a:pt x="383413" y="304927"/>
                  </a:lnTo>
                  <a:lnTo>
                    <a:pt x="383908" y="299720"/>
                  </a:lnTo>
                  <a:lnTo>
                    <a:pt x="384403" y="294513"/>
                  </a:lnTo>
                  <a:lnTo>
                    <a:pt x="384657" y="287909"/>
                  </a:lnTo>
                  <a:lnTo>
                    <a:pt x="384657" y="280035"/>
                  </a:lnTo>
                  <a:lnTo>
                    <a:pt x="384657" y="66421"/>
                  </a:lnTo>
                  <a:lnTo>
                    <a:pt x="384657" y="58674"/>
                  </a:lnTo>
                  <a:lnTo>
                    <a:pt x="384454" y="52070"/>
                  </a:lnTo>
                  <a:lnTo>
                    <a:pt x="384035" y="46862"/>
                  </a:lnTo>
                  <a:lnTo>
                    <a:pt x="383628" y="41529"/>
                  </a:lnTo>
                  <a:lnTo>
                    <a:pt x="382549" y="37211"/>
                  </a:lnTo>
                  <a:lnTo>
                    <a:pt x="380809" y="33909"/>
                  </a:lnTo>
                  <a:lnTo>
                    <a:pt x="379082" y="30607"/>
                  </a:lnTo>
                  <a:lnTo>
                    <a:pt x="376440" y="27940"/>
                  </a:lnTo>
                  <a:lnTo>
                    <a:pt x="372884" y="25908"/>
                  </a:lnTo>
                  <a:lnTo>
                    <a:pt x="369328" y="23875"/>
                  </a:lnTo>
                  <a:lnTo>
                    <a:pt x="364413" y="21971"/>
                  </a:lnTo>
                  <a:lnTo>
                    <a:pt x="358139" y="20320"/>
                  </a:lnTo>
                  <a:lnTo>
                    <a:pt x="358139" y="3937"/>
                  </a:lnTo>
                  <a:close/>
                </a:path>
                <a:path w="6860540" h="346709">
                  <a:moveTo>
                    <a:pt x="0" y="3937"/>
                  </a:moveTo>
                  <a:lnTo>
                    <a:pt x="128854" y="3937"/>
                  </a:lnTo>
                  <a:lnTo>
                    <a:pt x="148697" y="4341"/>
                  </a:lnTo>
                  <a:lnTo>
                    <a:pt x="197992" y="10413"/>
                  </a:lnTo>
                  <a:lnTo>
                    <a:pt x="236138" y="24255"/>
                  </a:lnTo>
                  <a:lnTo>
                    <a:pt x="274971" y="54540"/>
                  </a:lnTo>
                  <a:lnTo>
                    <a:pt x="298169" y="96097"/>
                  </a:lnTo>
                  <a:lnTo>
                    <a:pt x="306655" y="135429"/>
                  </a:lnTo>
                  <a:lnTo>
                    <a:pt x="308267" y="165735"/>
                  </a:lnTo>
                  <a:lnTo>
                    <a:pt x="307700" y="184572"/>
                  </a:lnTo>
                  <a:lnTo>
                    <a:pt x="299224" y="235204"/>
                  </a:lnTo>
                  <a:lnTo>
                    <a:pt x="280567" y="276226"/>
                  </a:lnTo>
                  <a:lnTo>
                    <a:pt x="254147" y="305546"/>
                  </a:lnTo>
                  <a:lnTo>
                    <a:pt x="220413" y="325745"/>
                  </a:lnTo>
                  <a:lnTo>
                    <a:pt x="178663" y="337693"/>
                  </a:lnTo>
                  <a:lnTo>
                    <a:pt x="131597" y="341979"/>
                  </a:lnTo>
                  <a:lnTo>
                    <a:pt x="112496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108" y="324231"/>
                  </a:lnTo>
                  <a:lnTo>
                    <a:pt x="10947" y="322453"/>
                  </a:lnTo>
                  <a:lnTo>
                    <a:pt x="14503" y="320548"/>
                  </a:lnTo>
                  <a:lnTo>
                    <a:pt x="18046" y="318643"/>
                  </a:lnTo>
                  <a:lnTo>
                    <a:pt x="20688" y="315975"/>
                  </a:lnTo>
                  <a:lnTo>
                    <a:pt x="22428" y="312547"/>
                  </a:lnTo>
                  <a:lnTo>
                    <a:pt x="24168" y="309245"/>
                  </a:lnTo>
                  <a:lnTo>
                    <a:pt x="25273" y="304927"/>
                  </a:lnTo>
                  <a:lnTo>
                    <a:pt x="25768" y="299720"/>
                  </a:lnTo>
                  <a:lnTo>
                    <a:pt x="26263" y="294513"/>
                  </a:lnTo>
                  <a:lnTo>
                    <a:pt x="26517" y="287909"/>
                  </a:lnTo>
                  <a:lnTo>
                    <a:pt x="26517" y="280035"/>
                  </a:lnTo>
                  <a:lnTo>
                    <a:pt x="26517" y="66421"/>
                  </a:lnTo>
                  <a:lnTo>
                    <a:pt x="26517" y="58674"/>
                  </a:lnTo>
                  <a:lnTo>
                    <a:pt x="26314" y="52070"/>
                  </a:lnTo>
                  <a:lnTo>
                    <a:pt x="25895" y="46862"/>
                  </a:lnTo>
                  <a:lnTo>
                    <a:pt x="25488" y="41529"/>
                  </a:lnTo>
                  <a:lnTo>
                    <a:pt x="24409" y="37211"/>
                  </a:lnTo>
                  <a:lnTo>
                    <a:pt x="22669" y="33909"/>
                  </a:lnTo>
                  <a:lnTo>
                    <a:pt x="20942" y="30607"/>
                  </a:lnTo>
                  <a:lnTo>
                    <a:pt x="18300" y="27940"/>
                  </a:lnTo>
                  <a:lnTo>
                    <a:pt x="14744" y="25908"/>
                  </a:lnTo>
                  <a:lnTo>
                    <a:pt x="11188" y="23875"/>
                  </a:lnTo>
                  <a:lnTo>
                    <a:pt x="6273" y="21971"/>
                  </a:lnTo>
                  <a:lnTo>
                    <a:pt x="0" y="20320"/>
                  </a:lnTo>
                  <a:lnTo>
                    <a:pt x="0" y="3937"/>
                  </a:lnTo>
                  <a:close/>
                </a:path>
                <a:path w="6860540" h="346709">
                  <a:moveTo>
                    <a:pt x="6768934" y="0"/>
                  </a:moveTo>
                  <a:lnTo>
                    <a:pt x="6811098" y="2286"/>
                  </a:lnTo>
                  <a:lnTo>
                    <a:pt x="6856945" y="10668"/>
                  </a:lnTo>
                  <a:lnTo>
                    <a:pt x="6856945" y="82550"/>
                  </a:lnTo>
                  <a:lnTo>
                    <a:pt x="6823036" y="82550"/>
                  </a:lnTo>
                  <a:lnTo>
                    <a:pt x="6820490" y="73241"/>
                  </a:lnTo>
                  <a:lnTo>
                    <a:pt x="6817623" y="64944"/>
                  </a:lnTo>
                  <a:lnTo>
                    <a:pt x="6792810" y="34417"/>
                  </a:lnTo>
                  <a:lnTo>
                    <a:pt x="6765251" y="28956"/>
                  </a:lnTo>
                  <a:lnTo>
                    <a:pt x="6758374" y="29265"/>
                  </a:lnTo>
                  <a:lnTo>
                    <a:pt x="6722325" y="48641"/>
                  </a:lnTo>
                  <a:lnTo>
                    <a:pt x="6715975" y="63119"/>
                  </a:lnTo>
                  <a:lnTo>
                    <a:pt x="6715975" y="72390"/>
                  </a:lnTo>
                  <a:lnTo>
                    <a:pt x="6734136" y="112783"/>
                  </a:lnTo>
                  <a:lnTo>
                    <a:pt x="6766593" y="134483"/>
                  </a:lnTo>
                  <a:lnTo>
                    <a:pt x="6778332" y="140716"/>
                  </a:lnTo>
                  <a:lnTo>
                    <a:pt x="6792763" y="148595"/>
                  </a:lnTo>
                  <a:lnTo>
                    <a:pt x="6826338" y="171831"/>
                  </a:lnTo>
                  <a:lnTo>
                    <a:pt x="6852119" y="205105"/>
                  </a:lnTo>
                  <a:lnTo>
                    <a:pt x="6860374" y="246761"/>
                  </a:lnTo>
                  <a:lnTo>
                    <a:pt x="6859493" y="261500"/>
                  </a:lnTo>
                  <a:lnTo>
                    <a:pt x="6846277" y="299720"/>
                  </a:lnTo>
                  <a:lnTo>
                    <a:pt x="6817845" y="327491"/>
                  </a:lnTo>
                  <a:lnTo>
                    <a:pt x="6775983" y="343169"/>
                  </a:lnTo>
                  <a:lnTo>
                    <a:pt x="6742645" y="346202"/>
                  </a:lnTo>
                  <a:lnTo>
                    <a:pt x="6729930" y="346013"/>
                  </a:lnTo>
                  <a:lnTo>
                    <a:pt x="6690067" y="343281"/>
                  </a:lnTo>
                  <a:lnTo>
                    <a:pt x="6650848" y="337601"/>
                  </a:lnTo>
                  <a:lnTo>
                    <a:pt x="6638632" y="335025"/>
                  </a:lnTo>
                  <a:lnTo>
                    <a:pt x="6638632" y="258699"/>
                  </a:lnTo>
                  <a:lnTo>
                    <a:pt x="6672541" y="258699"/>
                  </a:lnTo>
                  <a:lnTo>
                    <a:pt x="6676187" y="272512"/>
                  </a:lnTo>
                  <a:lnTo>
                    <a:pt x="6680844" y="284432"/>
                  </a:lnTo>
                  <a:lnTo>
                    <a:pt x="6711134" y="313499"/>
                  </a:lnTo>
                  <a:lnTo>
                    <a:pt x="6735787" y="317119"/>
                  </a:lnTo>
                  <a:lnTo>
                    <a:pt x="6742913" y="316809"/>
                  </a:lnTo>
                  <a:lnTo>
                    <a:pt x="6780745" y="296291"/>
                  </a:lnTo>
                  <a:lnTo>
                    <a:pt x="6787730" y="268605"/>
                  </a:lnTo>
                  <a:lnTo>
                    <a:pt x="6787393" y="261151"/>
                  </a:lnTo>
                  <a:lnTo>
                    <a:pt x="6769659" y="225665"/>
                  </a:lnTo>
                  <a:lnTo>
                    <a:pt x="6728548" y="199009"/>
                  </a:lnTo>
                  <a:lnTo>
                    <a:pt x="6719144" y="194105"/>
                  </a:lnTo>
                  <a:lnTo>
                    <a:pt x="6710181" y="189118"/>
                  </a:lnTo>
                  <a:lnTo>
                    <a:pt x="6672764" y="162101"/>
                  </a:lnTo>
                  <a:lnTo>
                    <a:pt x="6649935" y="128650"/>
                  </a:lnTo>
                  <a:lnTo>
                    <a:pt x="6643839" y="95123"/>
                  </a:lnTo>
                  <a:lnTo>
                    <a:pt x="6644790" y="80454"/>
                  </a:lnTo>
                  <a:lnTo>
                    <a:pt x="6658952" y="43307"/>
                  </a:lnTo>
                  <a:lnTo>
                    <a:pt x="6689188" y="17214"/>
                  </a:lnTo>
                  <a:lnTo>
                    <a:pt x="6733549" y="2762"/>
                  </a:lnTo>
                  <a:lnTo>
                    <a:pt x="6750664" y="690"/>
                  </a:lnTo>
                  <a:lnTo>
                    <a:pt x="6768934" y="0"/>
                  </a:lnTo>
                  <a:close/>
                </a:path>
                <a:path w="6860540" h="346709">
                  <a:moveTo>
                    <a:pt x="6097993" y="0"/>
                  </a:moveTo>
                  <a:lnTo>
                    <a:pt x="6162859" y="10604"/>
                  </a:lnTo>
                  <a:lnTo>
                    <a:pt x="6209245" y="42545"/>
                  </a:lnTo>
                  <a:lnTo>
                    <a:pt x="6237138" y="95329"/>
                  </a:lnTo>
                  <a:lnTo>
                    <a:pt x="6246456" y="168783"/>
                  </a:lnTo>
                  <a:lnTo>
                    <a:pt x="6245766" y="191381"/>
                  </a:lnTo>
                  <a:lnTo>
                    <a:pt x="6240241" y="231576"/>
                  </a:lnTo>
                  <a:lnTo>
                    <a:pt x="6222057" y="279733"/>
                  </a:lnTo>
                  <a:lnTo>
                    <a:pt x="6193366" y="314342"/>
                  </a:lnTo>
                  <a:lnTo>
                    <a:pt x="6155397" y="336042"/>
                  </a:lnTo>
                  <a:lnTo>
                    <a:pt x="6109070" y="345561"/>
                  </a:lnTo>
                  <a:lnTo>
                    <a:pt x="6092024" y="346202"/>
                  </a:lnTo>
                  <a:lnTo>
                    <a:pt x="6057883" y="343535"/>
                  </a:lnTo>
                  <a:lnTo>
                    <a:pt x="6003174" y="322199"/>
                  </a:lnTo>
                  <a:lnTo>
                    <a:pt x="5966675" y="279550"/>
                  </a:lnTo>
                  <a:lnTo>
                    <a:pt x="5948387" y="215733"/>
                  </a:lnTo>
                  <a:lnTo>
                    <a:pt x="5946101" y="175895"/>
                  </a:lnTo>
                  <a:lnTo>
                    <a:pt x="5947199" y="149082"/>
                  </a:lnTo>
                  <a:lnTo>
                    <a:pt x="5956013" y="101457"/>
                  </a:lnTo>
                  <a:lnTo>
                    <a:pt x="5973660" y="62097"/>
                  </a:lnTo>
                  <a:lnTo>
                    <a:pt x="5999759" y="32049"/>
                  </a:lnTo>
                  <a:lnTo>
                    <a:pt x="6034003" y="11572"/>
                  </a:lnTo>
                  <a:lnTo>
                    <a:pt x="6075012" y="1285"/>
                  </a:lnTo>
                  <a:lnTo>
                    <a:pt x="609799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516890" y="1656463"/>
          <a:ext cx="7348855" cy="10853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8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6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1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2836">
                <a:tc>
                  <a:txBody>
                    <a:bodyPr/>
                    <a:lstStyle/>
                    <a:p>
                      <a:pPr marL="287020" marR="165100" indent="-287020" algn="r">
                        <a:lnSpc>
                          <a:spcPts val="4145"/>
                        </a:lnSpc>
                        <a:buClr>
                          <a:srgbClr val="EFAC00"/>
                        </a:buClr>
                        <a:buSzPct val="66666"/>
                        <a:buFont typeface="Wingdings"/>
                        <a:buChar char=""/>
                        <a:tabLst>
                          <a:tab pos="287020" algn="l"/>
                        </a:tabLst>
                      </a:pPr>
                      <a:r>
                        <a:rPr sz="3600" dirty="0">
                          <a:latin typeface="Cambria"/>
                          <a:cs typeface="Cambria"/>
                        </a:rPr>
                        <a:t>These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45"/>
                        </a:lnSpc>
                      </a:pPr>
                      <a:r>
                        <a:rPr sz="3600" spc="-25" dirty="0">
                          <a:latin typeface="Cambria"/>
                          <a:cs typeface="Cambria"/>
                        </a:rPr>
                        <a:t>are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4145"/>
                        </a:lnSpc>
                      </a:pPr>
                      <a:r>
                        <a:rPr sz="3600" spc="-15" dirty="0">
                          <a:latin typeface="Cambria"/>
                          <a:cs typeface="Cambria"/>
                        </a:rPr>
                        <a:t>activities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ts val="4145"/>
                        </a:lnSpc>
                      </a:pPr>
                      <a:r>
                        <a:rPr sz="3600" spc="-5" dirty="0">
                          <a:latin typeface="Cambria"/>
                          <a:cs typeface="Cambria"/>
                        </a:rPr>
                        <a:t>carried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4145"/>
                        </a:lnSpc>
                      </a:pPr>
                      <a:r>
                        <a:rPr sz="3600" spc="-5" dirty="0">
                          <a:latin typeface="Cambria"/>
                          <a:cs typeface="Cambria"/>
                        </a:rPr>
                        <a:t>out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478">
                <a:tc>
                  <a:txBody>
                    <a:bodyPr/>
                    <a:lstStyle/>
                    <a:p>
                      <a:pPr marR="172085" algn="r">
                        <a:lnSpc>
                          <a:spcPts val="4170"/>
                        </a:lnSpc>
                      </a:pPr>
                      <a:r>
                        <a:rPr sz="3600" spc="-5" dirty="0">
                          <a:latin typeface="Cambria"/>
                          <a:cs typeface="Cambria"/>
                        </a:rPr>
                        <a:t>under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4170"/>
                        </a:lnSpc>
                      </a:pPr>
                      <a:r>
                        <a:rPr sz="3600" spc="-5" dirty="0">
                          <a:latin typeface="Cambria"/>
                          <a:cs typeface="Cambria"/>
                        </a:rPr>
                        <a:t>the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ts val="4170"/>
                        </a:lnSpc>
                      </a:pPr>
                      <a:r>
                        <a:rPr sz="3600" spc="-15" dirty="0">
                          <a:latin typeface="Cambria"/>
                          <a:cs typeface="Cambria"/>
                        </a:rPr>
                        <a:t>physicians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4170"/>
                        </a:lnSpc>
                      </a:pPr>
                      <a:r>
                        <a:rPr sz="3600" spc="-15" dirty="0">
                          <a:latin typeface="Cambria"/>
                          <a:cs typeface="Cambria"/>
                        </a:rPr>
                        <a:t>orders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ts val="4170"/>
                        </a:lnSpc>
                      </a:pPr>
                      <a:r>
                        <a:rPr sz="3600" spc="-5" dirty="0">
                          <a:latin typeface="Cambria"/>
                          <a:cs typeface="Cambria"/>
                        </a:rPr>
                        <a:t>or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35940" y="2643098"/>
            <a:ext cx="7310120" cy="182372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286385">
              <a:lnSpc>
                <a:spcPct val="100000"/>
              </a:lnSpc>
              <a:spcBef>
                <a:spcPts val="695"/>
              </a:spcBef>
            </a:pPr>
            <a:r>
              <a:rPr sz="3600" spc="-5" dirty="0">
                <a:latin typeface="Cambria"/>
                <a:cs typeface="Cambria"/>
              </a:rPr>
              <a:t>supervision</a:t>
            </a:r>
            <a:endParaRPr sz="36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995680" algn="l"/>
                <a:tab pos="1710055" algn="l"/>
                <a:tab pos="2890520" algn="l"/>
                <a:tab pos="4629150" algn="l"/>
                <a:tab pos="5441950" algn="l"/>
              </a:tabLst>
            </a:pPr>
            <a:r>
              <a:rPr sz="3600" spc="-5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t	</a:t>
            </a:r>
            <a:r>
              <a:rPr sz="3600" spc="-5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s	</a:t>
            </a:r>
            <a:r>
              <a:rPr sz="3600" spc="-5" dirty="0">
                <a:latin typeface="Cambria"/>
                <a:cs typeface="Cambria"/>
              </a:rPr>
              <a:t>als</a:t>
            </a:r>
            <a:r>
              <a:rPr sz="3600" dirty="0">
                <a:latin typeface="Cambria"/>
                <a:cs typeface="Cambria"/>
              </a:rPr>
              <a:t>o	</a:t>
            </a:r>
            <a:r>
              <a:rPr sz="3600" spc="-5" dirty="0">
                <a:latin typeface="Cambria"/>
                <a:cs typeface="Cambria"/>
              </a:rPr>
              <a:t>kn</a:t>
            </a:r>
            <a:r>
              <a:rPr sz="3600" spc="-20" dirty="0">
                <a:latin typeface="Cambria"/>
                <a:cs typeface="Cambria"/>
              </a:rPr>
              <a:t>o</a:t>
            </a:r>
            <a:r>
              <a:rPr sz="3600" spc="-5" dirty="0">
                <a:latin typeface="Cambria"/>
                <a:cs typeface="Cambria"/>
              </a:rPr>
              <a:t>w</a:t>
            </a:r>
            <a:r>
              <a:rPr sz="3600" dirty="0">
                <a:latin typeface="Cambria"/>
                <a:cs typeface="Cambria"/>
              </a:rPr>
              <a:t>n	</a:t>
            </a:r>
            <a:r>
              <a:rPr sz="3600" spc="-10" dirty="0">
                <a:latin typeface="Cambria"/>
                <a:cs typeface="Cambria"/>
              </a:rPr>
              <a:t>a</a:t>
            </a:r>
            <a:r>
              <a:rPr sz="3600" dirty="0">
                <a:latin typeface="Cambria"/>
                <a:cs typeface="Cambria"/>
              </a:rPr>
              <a:t>s	</a:t>
            </a:r>
            <a:r>
              <a:rPr sz="3600" spc="-5" dirty="0">
                <a:latin typeface="Cambria"/>
                <a:cs typeface="Cambria"/>
              </a:rPr>
              <a:t>p</a:t>
            </a:r>
            <a:r>
              <a:rPr sz="3600" spc="-70" dirty="0">
                <a:latin typeface="Cambria"/>
                <a:cs typeface="Cambria"/>
              </a:rPr>
              <a:t>h</a:t>
            </a:r>
            <a:r>
              <a:rPr sz="3600" spc="-40" dirty="0">
                <a:latin typeface="Cambria"/>
                <a:cs typeface="Cambria"/>
              </a:rPr>
              <a:t>y</a:t>
            </a:r>
            <a:r>
              <a:rPr sz="3600" dirty="0">
                <a:latin typeface="Cambria"/>
                <a:cs typeface="Cambria"/>
              </a:rPr>
              <a:t>si</a:t>
            </a:r>
            <a:r>
              <a:rPr sz="3600" spc="-10" dirty="0">
                <a:latin typeface="Cambria"/>
                <a:cs typeface="Cambria"/>
              </a:rPr>
              <a:t>c</a:t>
            </a:r>
            <a:r>
              <a:rPr sz="3600" dirty="0">
                <a:latin typeface="Cambria"/>
                <a:cs typeface="Cambria"/>
              </a:rPr>
              <a:t>i</a:t>
            </a:r>
            <a:r>
              <a:rPr sz="3600" spc="5" dirty="0">
                <a:latin typeface="Cambria"/>
                <a:cs typeface="Cambria"/>
              </a:rPr>
              <a:t>a</a:t>
            </a:r>
            <a:r>
              <a:rPr sz="3600" dirty="0">
                <a:latin typeface="Cambria"/>
                <a:cs typeface="Cambria"/>
              </a:rPr>
              <a:t>n  </a:t>
            </a:r>
            <a:r>
              <a:rPr sz="3600" spc="-10" dirty="0">
                <a:latin typeface="Cambria"/>
                <a:cs typeface="Cambria"/>
              </a:rPr>
              <a:t>initiated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interventions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22319" y="4517517"/>
            <a:ext cx="2211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latin typeface="Cambria"/>
                <a:cs typeface="Cambria"/>
              </a:rPr>
              <a:t>Administer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4517517"/>
            <a:ext cx="36233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10" dirty="0">
                <a:latin typeface="Cambria"/>
                <a:cs typeface="Cambria"/>
              </a:rPr>
              <a:t>Example:</a:t>
            </a:r>
            <a:endParaRPr sz="3600">
              <a:latin typeface="Cambria"/>
              <a:cs typeface="Cambria"/>
            </a:endParaRPr>
          </a:p>
          <a:p>
            <a:pPr marL="286385">
              <a:lnSpc>
                <a:spcPct val="100000"/>
              </a:lnSpc>
              <a:tabLst>
                <a:tab pos="3044190" algn="l"/>
              </a:tabLst>
            </a:pPr>
            <a:r>
              <a:rPr sz="3600" spc="-65" dirty="0">
                <a:latin typeface="Cambria"/>
                <a:cs typeface="Cambria"/>
              </a:rPr>
              <a:t>P</a:t>
            </a:r>
            <a:r>
              <a:rPr sz="3600" spc="-5" dirty="0">
                <a:latin typeface="Cambria"/>
                <a:cs typeface="Cambria"/>
              </a:rPr>
              <a:t>a</a:t>
            </a:r>
            <a:r>
              <a:rPr sz="3600" spc="-55" dirty="0">
                <a:latin typeface="Cambria"/>
                <a:cs typeface="Cambria"/>
              </a:rPr>
              <a:t>r</a:t>
            </a:r>
            <a:r>
              <a:rPr sz="3600" spc="-5" dirty="0">
                <a:latin typeface="Cambria"/>
                <a:cs typeface="Cambria"/>
              </a:rPr>
              <a:t>ac</a:t>
            </a:r>
            <a:r>
              <a:rPr sz="3600" spc="-20" dirty="0">
                <a:latin typeface="Cambria"/>
                <a:cs typeface="Cambria"/>
              </a:rPr>
              <a:t>e</a:t>
            </a:r>
            <a:r>
              <a:rPr sz="3600" spc="-5" dirty="0">
                <a:latin typeface="Cambria"/>
                <a:cs typeface="Cambria"/>
              </a:rPr>
              <a:t>tamo</a:t>
            </a:r>
            <a:r>
              <a:rPr sz="3600" dirty="0">
                <a:latin typeface="Cambria"/>
                <a:cs typeface="Cambria"/>
              </a:rPr>
              <a:t>l	</a:t>
            </a:r>
            <a:r>
              <a:rPr sz="3600" spc="-35" dirty="0">
                <a:latin typeface="Cambria"/>
                <a:cs typeface="Cambria"/>
              </a:rPr>
              <a:t>f</a:t>
            </a:r>
            <a:r>
              <a:rPr sz="3600" dirty="0">
                <a:latin typeface="Cambria"/>
                <a:cs typeface="Cambria"/>
              </a:rPr>
              <a:t>or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62398" y="4517517"/>
            <a:ext cx="3383279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38755">
              <a:lnSpc>
                <a:spcPct val="100000"/>
              </a:lnSpc>
              <a:spcBef>
                <a:spcPts val="100"/>
              </a:spcBef>
              <a:tabLst>
                <a:tab pos="565785" algn="l"/>
                <a:tab pos="2481580" algn="l"/>
              </a:tabLst>
            </a:pPr>
            <a:r>
              <a:rPr sz="3600" spc="-5" dirty="0">
                <a:latin typeface="Cambria"/>
                <a:cs typeface="Cambria"/>
              </a:rPr>
              <a:t>Inj</a:t>
            </a:r>
            <a:r>
              <a:rPr sz="3600" dirty="0">
                <a:latin typeface="Cambria"/>
                <a:cs typeface="Cambria"/>
              </a:rPr>
              <a:t>.  a	</a:t>
            </a:r>
            <a:r>
              <a:rPr sz="3600" spc="-5" dirty="0">
                <a:latin typeface="Cambria"/>
                <a:cs typeface="Cambria"/>
              </a:rPr>
              <a:t>pa</a:t>
            </a:r>
            <a:r>
              <a:rPr sz="3600" spc="5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ien</a:t>
            </a:r>
            <a:r>
              <a:rPr sz="3600" spc="-15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s	</a:t>
            </a:r>
            <a:r>
              <a:rPr sz="3600" spc="-5" dirty="0">
                <a:latin typeface="Cambria"/>
                <a:cs typeface="Cambria"/>
              </a:rPr>
              <a:t>with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0259" y="5619699"/>
            <a:ext cx="47828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ambria"/>
                <a:cs typeface="Cambria"/>
              </a:rPr>
              <a:t>f</a:t>
            </a:r>
            <a:r>
              <a:rPr sz="3600" spc="-40" dirty="0">
                <a:latin typeface="Cambria"/>
                <a:cs typeface="Cambria"/>
              </a:rPr>
              <a:t>e</a:t>
            </a:r>
            <a:r>
              <a:rPr sz="3600" spc="-80" dirty="0">
                <a:latin typeface="Cambria"/>
                <a:cs typeface="Cambria"/>
              </a:rPr>
              <a:t>v</a:t>
            </a:r>
            <a:r>
              <a:rPr sz="3600" dirty="0">
                <a:latin typeface="Cambria"/>
                <a:cs typeface="Cambria"/>
              </a:rPr>
              <a:t>er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mo</a:t>
            </a:r>
            <a:r>
              <a:rPr sz="3600" spc="-55" dirty="0">
                <a:latin typeface="Cambria"/>
                <a:cs typeface="Cambria"/>
              </a:rPr>
              <a:t>r</a:t>
            </a:r>
            <a:r>
              <a:rPr sz="3600" dirty="0">
                <a:latin typeface="Cambria"/>
                <a:cs typeface="Cambria"/>
              </a:rPr>
              <a:t>e </a:t>
            </a:r>
            <a:r>
              <a:rPr sz="3600" spc="-5" dirty="0">
                <a:latin typeface="Cambria"/>
                <a:cs typeface="Cambria"/>
              </a:rPr>
              <a:t>t</a:t>
            </a:r>
            <a:r>
              <a:rPr sz="3600" spc="5" dirty="0">
                <a:latin typeface="Cambria"/>
                <a:cs typeface="Cambria"/>
              </a:rPr>
              <a:t>h</a:t>
            </a:r>
            <a:r>
              <a:rPr sz="3600" spc="-5" dirty="0">
                <a:latin typeface="Cambria"/>
                <a:cs typeface="Cambria"/>
              </a:rPr>
              <a:t>a</a:t>
            </a:r>
            <a:r>
              <a:rPr sz="3600" dirty="0">
                <a:latin typeface="Cambria"/>
                <a:cs typeface="Cambria"/>
              </a:rPr>
              <a:t>n</a:t>
            </a:r>
            <a:r>
              <a:rPr sz="3600" spc="-5" dirty="0">
                <a:latin typeface="Cambria"/>
                <a:cs typeface="Cambria"/>
              </a:rPr>
              <a:t> 101</a:t>
            </a:r>
            <a:r>
              <a:rPr sz="3600" dirty="0">
                <a:latin typeface="NSimSun"/>
                <a:cs typeface="NSimSun"/>
              </a:rPr>
              <a:t>°</a:t>
            </a:r>
            <a:r>
              <a:rPr sz="3600" spc="-1030" dirty="0">
                <a:latin typeface="NSimSun"/>
                <a:cs typeface="NSimSun"/>
              </a:rPr>
              <a:t> </a:t>
            </a:r>
            <a:r>
              <a:rPr sz="3600" dirty="0">
                <a:latin typeface="Cambria"/>
                <a:cs typeface="Cambria"/>
              </a:rPr>
              <a:t>F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4840" y="955421"/>
            <a:ext cx="7139940" cy="511809"/>
            <a:chOff x="624840" y="955421"/>
            <a:chExt cx="7139940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4840" y="1268272"/>
              <a:ext cx="7139940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832" y="959993"/>
              <a:ext cx="7112977" cy="311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85620" y="1022096"/>
              <a:ext cx="1296670" cy="220345"/>
            </a:xfrm>
            <a:custGeom>
              <a:avLst/>
              <a:gdLst/>
              <a:ahLst/>
              <a:cxnLst/>
              <a:rect l="l" t="t" r="r" b="b"/>
              <a:pathLst>
                <a:path w="1296670" h="220344">
                  <a:moveTo>
                    <a:pt x="319913" y="101091"/>
                  </a:moveTo>
                  <a:lnTo>
                    <a:pt x="319913" y="219455"/>
                  </a:lnTo>
                  <a:lnTo>
                    <a:pt x="326745" y="219715"/>
                  </a:lnTo>
                  <a:lnTo>
                    <a:pt x="334089" y="219916"/>
                  </a:lnTo>
                  <a:lnTo>
                    <a:pt x="341933" y="220045"/>
                  </a:lnTo>
                  <a:lnTo>
                    <a:pt x="350266" y="220090"/>
                  </a:lnTo>
                  <a:lnTo>
                    <a:pt x="360384" y="219759"/>
                  </a:lnTo>
                  <a:lnTo>
                    <a:pt x="397382" y="207629"/>
                  </a:lnTo>
                  <a:lnTo>
                    <a:pt x="413670" y="171465"/>
                  </a:lnTo>
                  <a:lnTo>
                    <a:pt x="414147" y="160654"/>
                  </a:lnTo>
                  <a:lnTo>
                    <a:pt x="413887" y="152937"/>
                  </a:lnTo>
                  <a:lnTo>
                    <a:pt x="398018" y="114553"/>
                  </a:lnTo>
                  <a:lnTo>
                    <a:pt x="392684" y="109854"/>
                  </a:lnTo>
                  <a:lnTo>
                    <a:pt x="350900" y="101091"/>
                  </a:lnTo>
                  <a:lnTo>
                    <a:pt x="319913" y="101091"/>
                  </a:lnTo>
                  <a:close/>
                </a:path>
                <a:path w="1296670" h="220344">
                  <a:moveTo>
                    <a:pt x="1260856" y="0"/>
                  </a:moveTo>
                  <a:lnTo>
                    <a:pt x="1216152" y="125602"/>
                  </a:lnTo>
                  <a:lnTo>
                    <a:pt x="1296543" y="125602"/>
                  </a:lnTo>
                  <a:lnTo>
                    <a:pt x="1260856" y="0"/>
                  </a:lnTo>
                  <a:close/>
                </a:path>
                <a:path w="1296670" h="220344">
                  <a:moveTo>
                    <a:pt x="44704" y="0"/>
                  </a:moveTo>
                  <a:lnTo>
                    <a:pt x="0" y="125602"/>
                  </a:lnTo>
                  <a:lnTo>
                    <a:pt x="80391" y="125602"/>
                  </a:lnTo>
                  <a:lnTo>
                    <a:pt x="4470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5661" y="985139"/>
              <a:ext cx="91059" cy="1337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16657" y="985139"/>
              <a:ext cx="91059" cy="13373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37832" y="959993"/>
              <a:ext cx="7113270" cy="312420"/>
            </a:xfrm>
            <a:custGeom>
              <a:avLst/>
              <a:gdLst/>
              <a:ahLst/>
              <a:cxnLst/>
              <a:rect l="l" t="t" r="r" b="b"/>
              <a:pathLst>
                <a:path w="7113270" h="312419">
                  <a:moveTo>
                    <a:pt x="1498053" y="29718"/>
                  </a:moveTo>
                  <a:lnTo>
                    <a:pt x="1490293" y="29789"/>
                  </a:lnTo>
                  <a:lnTo>
                    <a:pt x="1482639" y="30003"/>
                  </a:lnTo>
                  <a:lnTo>
                    <a:pt x="1475104" y="30360"/>
                  </a:lnTo>
                  <a:lnTo>
                    <a:pt x="1467700" y="30861"/>
                  </a:lnTo>
                  <a:lnTo>
                    <a:pt x="1467700" y="137033"/>
                  </a:lnTo>
                  <a:lnTo>
                    <a:pt x="1497418" y="137033"/>
                  </a:lnTo>
                  <a:lnTo>
                    <a:pt x="1507967" y="136628"/>
                  </a:lnTo>
                  <a:lnTo>
                    <a:pt x="1543646" y="122729"/>
                  </a:lnTo>
                  <a:lnTo>
                    <a:pt x="1558378" y="79248"/>
                  </a:lnTo>
                  <a:lnTo>
                    <a:pt x="1557926" y="70485"/>
                  </a:lnTo>
                  <a:lnTo>
                    <a:pt x="1537084" y="37105"/>
                  </a:lnTo>
                  <a:lnTo>
                    <a:pt x="1498053" y="29718"/>
                  </a:lnTo>
                  <a:close/>
                </a:path>
                <a:path w="7113270" h="312419">
                  <a:moveTo>
                    <a:pt x="6423494" y="26162"/>
                  </a:moveTo>
                  <a:lnTo>
                    <a:pt x="6384293" y="43521"/>
                  </a:lnTo>
                  <a:lnTo>
                    <a:pt x="6363646" y="96345"/>
                  </a:lnTo>
                  <a:lnTo>
                    <a:pt x="6359740" y="152527"/>
                  </a:lnTo>
                  <a:lnTo>
                    <a:pt x="6360743" y="184026"/>
                  </a:lnTo>
                  <a:lnTo>
                    <a:pt x="6368795" y="234215"/>
                  </a:lnTo>
                  <a:lnTo>
                    <a:pt x="6396332" y="277542"/>
                  </a:lnTo>
                  <a:lnTo>
                    <a:pt x="6425272" y="285750"/>
                  </a:lnTo>
                  <a:lnTo>
                    <a:pt x="6433589" y="285176"/>
                  </a:lnTo>
                  <a:lnTo>
                    <a:pt x="6470040" y="258405"/>
                  </a:lnTo>
                  <a:lnTo>
                    <a:pt x="6482952" y="222174"/>
                  </a:lnTo>
                  <a:lnTo>
                    <a:pt x="6487818" y="174499"/>
                  </a:lnTo>
                  <a:lnTo>
                    <a:pt x="6488010" y="161162"/>
                  </a:lnTo>
                  <a:lnTo>
                    <a:pt x="6487580" y="139854"/>
                  </a:lnTo>
                  <a:lnTo>
                    <a:pt x="6481025" y="86741"/>
                  </a:lnTo>
                  <a:lnTo>
                    <a:pt x="6466434" y="49950"/>
                  </a:lnTo>
                  <a:lnTo>
                    <a:pt x="6434063" y="27114"/>
                  </a:lnTo>
                  <a:lnTo>
                    <a:pt x="6423494" y="26162"/>
                  </a:lnTo>
                  <a:close/>
                </a:path>
                <a:path w="7113270" h="312419">
                  <a:moveTo>
                    <a:pt x="1808822" y="26162"/>
                  </a:moveTo>
                  <a:lnTo>
                    <a:pt x="1769621" y="43521"/>
                  </a:lnTo>
                  <a:lnTo>
                    <a:pt x="1748974" y="96345"/>
                  </a:lnTo>
                  <a:lnTo>
                    <a:pt x="1745068" y="152527"/>
                  </a:lnTo>
                  <a:lnTo>
                    <a:pt x="1746071" y="184026"/>
                  </a:lnTo>
                  <a:lnTo>
                    <a:pt x="1754123" y="234215"/>
                  </a:lnTo>
                  <a:lnTo>
                    <a:pt x="1781660" y="277542"/>
                  </a:lnTo>
                  <a:lnTo>
                    <a:pt x="1810600" y="285750"/>
                  </a:lnTo>
                  <a:lnTo>
                    <a:pt x="1818917" y="285176"/>
                  </a:lnTo>
                  <a:lnTo>
                    <a:pt x="1855368" y="258405"/>
                  </a:lnTo>
                  <a:lnTo>
                    <a:pt x="1868280" y="222174"/>
                  </a:lnTo>
                  <a:lnTo>
                    <a:pt x="1873146" y="174499"/>
                  </a:lnTo>
                  <a:lnTo>
                    <a:pt x="1873338" y="161162"/>
                  </a:lnTo>
                  <a:lnTo>
                    <a:pt x="1872908" y="139854"/>
                  </a:lnTo>
                  <a:lnTo>
                    <a:pt x="1866353" y="86741"/>
                  </a:lnTo>
                  <a:lnTo>
                    <a:pt x="1851762" y="49950"/>
                  </a:lnTo>
                  <a:lnTo>
                    <a:pt x="1819391" y="27114"/>
                  </a:lnTo>
                  <a:lnTo>
                    <a:pt x="1808822" y="26162"/>
                  </a:lnTo>
                  <a:close/>
                </a:path>
                <a:path w="7113270" h="312419">
                  <a:moveTo>
                    <a:pt x="391541" y="26162"/>
                  </a:moveTo>
                  <a:lnTo>
                    <a:pt x="352341" y="43521"/>
                  </a:lnTo>
                  <a:lnTo>
                    <a:pt x="331631" y="96345"/>
                  </a:lnTo>
                  <a:lnTo>
                    <a:pt x="327698" y="152527"/>
                  </a:lnTo>
                  <a:lnTo>
                    <a:pt x="328708" y="184026"/>
                  </a:lnTo>
                  <a:lnTo>
                    <a:pt x="336795" y="234215"/>
                  </a:lnTo>
                  <a:lnTo>
                    <a:pt x="364332" y="277542"/>
                  </a:lnTo>
                  <a:lnTo>
                    <a:pt x="393331" y="285750"/>
                  </a:lnTo>
                  <a:lnTo>
                    <a:pt x="401601" y="285176"/>
                  </a:lnTo>
                  <a:lnTo>
                    <a:pt x="438077" y="258405"/>
                  </a:lnTo>
                  <a:lnTo>
                    <a:pt x="450934" y="222174"/>
                  </a:lnTo>
                  <a:lnTo>
                    <a:pt x="455854" y="174499"/>
                  </a:lnTo>
                  <a:lnTo>
                    <a:pt x="456056" y="161162"/>
                  </a:lnTo>
                  <a:lnTo>
                    <a:pt x="455616" y="139854"/>
                  </a:lnTo>
                  <a:lnTo>
                    <a:pt x="449021" y="86741"/>
                  </a:lnTo>
                  <a:lnTo>
                    <a:pt x="434458" y="49950"/>
                  </a:lnTo>
                  <a:lnTo>
                    <a:pt x="402094" y="27114"/>
                  </a:lnTo>
                  <a:lnTo>
                    <a:pt x="391541" y="26162"/>
                  </a:lnTo>
                  <a:close/>
                </a:path>
                <a:path w="7113270" h="312419">
                  <a:moveTo>
                    <a:pt x="6604342" y="3556"/>
                  </a:moveTo>
                  <a:lnTo>
                    <a:pt x="6694766" y="3556"/>
                  </a:lnTo>
                  <a:lnTo>
                    <a:pt x="6773760" y="140843"/>
                  </a:lnTo>
                  <a:lnTo>
                    <a:pt x="6792937" y="175895"/>
                  </a:lnTo>
                  <a:lnTo>
                    <a:pt x="6813892" y="217678"/>
                  </a:lnTo>
                  <a:lnTo>
                    <a:pt x="6817448" y="217678"/>
                  </a:lnTo>
                  <a:lnTo>
                    <a:pt x="6816428" y="190388"/>
                  </a:lnTo>
                  <a:lnTo>
                    <a:pt x="6815670" y="161861"/>
                  </a:lnTo>
                  <a:lnTo>
                    <a:pt x="6815198" y="132095"/>
                  </a:lnTo>
                  <a:lnTo>
                    <a:pt x="6815035" y="101092"/>
                  </a:lnTo>
                  <a:lnTo>
                    <a:pt x="6815035" y="59562"/>
                  </a:lnTo>
                  <a:lnTo>
                    <a:pt x="6815035" y="49911"/>
                  </a:lnTo>
                  <a:lnTo>
                    <a:pt x="6810463" y="28829"/>
                  </a:lnTo>
                  <a:lnTo>
                    <a:pt x="6808939" y="26543"/>
                  </a:lnTo>
                  <a:lnTo>
                    <a:pt x="6806780" y="24637"/>
                  </a:lnTo>
                  <a:lnTo>
                    <a:pt x="6804240" y="23241"/>
                  </a:lnTo>
                  <a:lnTo>
                    <a:pt x="6801573" y="21717"/>
                  </a:lnTo>
                  <a:lnTo>
                    <a:pt x="6797255" y="20066"/>
                  </a:lnTo>
                  <a:lnTo>
                    <a:pt x="6791159" y="18287"/>
                  </a:lnTo>
                  <a:lnTo>
                    <a:pt x="6791159" y="3556"/>
                  </a:lnTo>
                  <a:lnTo>
                    <a:pt x="6875487" y="3556"/>
                  </a:lnTo>
                  <a:lnTo>
                    <a:pt x="6875487" y="18287"/>
                  </a:lnTo>
                  <a:lnTo>
                    <a:pt x="6869645" y="20193"/>
                  </a:lnTo>
                  <a:lnTo>
                    <a:pt x="6865327" y="21844"/>
                  </a:lnTo>
                  <a:lnTo>
                    <a:pt x="6862914" y="23241"/>
                  </a:lnTo>
                  <a:lnTo>
                    <a:pt x="6860501" y="24511"/>
                  </a:lnTo>
                  <a:lnTo>
                    <a:pt x="6858342" y="26289"/>
                  </a:lnTo>
                  <a:lnTo>
                    <a:pt x="6856691" y="28575"/>
                  </a:lnTo>
                  <a:lnTo>
                    <a:pt x="6854913" y="30861"/>
                  </a:lnTo>
                  <a:lnTo>
                    <a:pt x="6853643" y="34162"/>
                  </a:lnTo>
                  <a:lnTo>
                    <a:pt x="6852754" y="38735"/>
                  </a:lnTo>
                  <a:lnTo>
                    <a:pt x="6851865" y="43307"/>
                  </a:lnTo>
                  <a:lnTo>
                    <a:pt x="6851484" y="50165"/>
                  </a:lnTo>
                  <a:lnTo>
                    <a:pt x="6851484" y="59562"/>
                  </a:lnTo>
                  <a:lnTo>
                    <a:pt x="6851484" y="308356"/>
                  </a:lnTo>
                  <a:lnTo>
                    <a:pt x="6794715" y="308356"/>
                  </a:lnTo>
                  <a:lnTo>
                    <a:pt x="6694258" y="134620"/>
                  </a:lnTo>
                  <a:lnTo>
                    <a:pt x="6684755" y="117931"/>
                  </a:lnTo>
                  <a:lnTo>
                    <a:pt x="6676621" y="103124"/>
                  </a:lnTo>
                  <a:lnTo>
                    <a:pt x="6669845" y="90221"/>
                  </a:lnTo>
                  <a:lnTo>
                    <a:pt x="6664413" y="79248"/>
                  </a:lnTo>
                  <a:lnTo>
                    <a:pt x="6662381" y="79248"/>
                  </a:lnTo>
                  <a:lnTo>
                    <a:pt x="6663308" y="103584"/>
                  </a:lnTo>
                  <a:lnTo>
                    <a:pt x="6663985" y="128587"/>
                  </a:lnTo>
                  <a:lnTo>
                    <a:pt x="6664400" y="154257"/>
                  </a:lnTo>
                  <a:lnTo>
                    <a:pt x="6664540" y="180594"/>
                  </a:lnTo>
                  <a:lnTo>
                    <a:pt x="6664540" y="252476"/>
                  </a:lnTo>
                  <a:lnTo>
                    <a:pt x="6664540" y="263652"/>
                  </a:lnTo>
                  <a:lnTo>
                    <a:pt x="6665175" y="271399"/>
                  </a:lnTo>
                  <a:lnTo>
                    <a:pt x="6666318" y="275971"/>
                  </a:lnTo>
                  <a:lnTo>
                    <a:pt x="6667334" y="280416"/>
                  </a:lnTo>
                  <a:lnTo>
                    <a:pt x="6669366" y="283972"/>
                  </a:lnTo>
                  <a:lnTo>
                    <a:pt x="6672287" y="286512"/>
                  </a:lnTo>
                  <a:lnTo>
                    <a:pt x="6675208" y="289179"/>
                  </a:lnTo>
                  <a:lnTo>
                    <a:pt x="6680669" y="291465"/>
                  </a:lnTo>
                  <a:lnTo>
                    <a:pt x="6688670" y="293497"/>
                  </a:lnTo>
                  <a:lnTo>
                    <a:pt x="6688670" y="308356"/>
                  </a:lnTo>
                  <a:lnTo>
                    <a:pt x="6604342" y="308356"/>
                  </a:lnTo>
                  <a:lnTo>
                    <a:pt x="6604342" y="293497"/>
                  </a:lnTo>
                  <a:lnTo>
                    <a:pt x="6609803" y="292100"/>
                  </a:lnTo>
                  <a:lnTo>
                    <a:pt x="6614121" y="290449"/>
                  </a:lnTo>
                  <a:lnTo>
                    <a:pt x="6628218" y="259461"/>
                  </a:lnTo>
                  <a:lnTo>
                    <a:pt x="6628218" y="252476"/>
                  </a:lnTo>
                  <a:lnTo>
                    <a:pt x="6628218" y="59436"/>
                  </a:lnTo>
                  <a:lnTo>
                    <a:pt x="6628218" y="48260"/>
                  </a:lnTo>
                  <a:lnTo>
                    <a:pt x="6627710" y="40512"/>
                  </a:lnTo>
                  <a:lnTo>
                    <a:pt x="6626694" y="36322"/>
                  </a:lnTo>
                  <a:lnTo>
                    <a:pt x="6625805" y="32004"/>
                  </a:lnTo>
                  <a:lnTo>
                    <a:pt x="6623773" y="28448"/>
                  </a:lnTo>
                  <a:lnTo>
                    <a:pt x="6620725" y="25654"/>
                  </a:lnTo>
                  <a:lnTo>
                    <a:pt x="6617677" y="22860"/>
                  </a:lnTo>
                  <a:lnTo>
                    <a:pt x="6612216" y="20447"/>
                  </a:lnTo>
                  <a:lnTo>
                    <a:pt x="6604342" y="18287"/>
                  </a:lnTo>
                  <a:lnTo>
                    <a:pt x="6604342" y="3556"/>
                  </a:lnTo>
                  <a:close/>
                </a:path>
                <a:path w="7113270" h="312419">
                  <a:moveTo>
                    <a:pt x="6126441" y="3556"/>
                  </a:moveTo>
                  <a:lnTo>
                    <a:pt x="6243662" y="3556"/>
                  </a:lnTo>
                  <a:lnTo>
                    <a:pt x="6243662" y="18287"/>
                  </a:lnTo>
                  <a:lnTo>
                    <a:pt x="6237566" y="19939"/>
                  </a:lnTo>
                  <a:lnTo>
                    <a:pt x="6232994" y="21717"/>
                  </a:lnTo>
                  <a:lnTo>
                    <a:pt x="6230073" y="23495"/>
                  </a:lnTo>
                  <a:lnTo>
                    <a:pt x="6227279" y="25400"/>
                  </a:lnTo>
                  <a:lnTo>
                    <a:pt x="6224993" y="27686"/>
                  </a:lnTo>
                  <a:lnTo>
                    <a:pt x="6223596" y="30353"/>
                  </a:lnTo>
                  <a:lnTo>
                    <a:pt x="6222072" y="33020"/>
                  </a:lnTo>
                  <a:lnTo>
                    <a:pt x="6221056" y="36576"/>
                  </a:lnTo>
                  <a:lnTo>
                    <a:pt x="6220421" y="40894"/>
                  </a:lnTo>
                  <a:lnTo>
                    <a:pt x="6219786" y="45212"/>
                  </a:lnTo>
                  <a:lnTo>
                    <a:pt x="6219532" y="51435"/>
                  </a:lnTo>
                  <a:lnTo>
                    <a:pt x="6219532" y="59817"/>
                  </a:lnTo>
                  <a:lnTo>
                    <a:pt x="6219532" y="252222"/>
                  </a:lnTo>
                  <a:lnTo>
                    <a:pt x="6219532" y="257429"/>
                  </a:lnTo>
                  <a:lnTo>
                    <a:pt x="6219659" y="262255"/>
                  </a:lnTo>
                  <a:lnTo>
                    <a:pt x="6220040" y="266827"/>
                  </a:lnTo>
                  <a:lnTo>
                    <a:pt x="6220294" y="271272"/>
                  </a:lnTo>
                  <a:lnTo>
                    <a:pt x="6232740" y="289814"/>
                  </a:lnTo>
                  <a:lnTo>
                    <a:pt x="6235661" y="291338"/>
                  </a:lnTo>
                  <a:lnTo>
                    <a:pt x="6239344" y="292481"/>
                  </a:lnTo>
                  <a:lnTo>
                    <a:pt x="6243662" y="293497"/>
                  </a:lnTo>
                  <a:lnTo>
                    <a:pt x="6243662" y="308356"/>
                  </a:lnTo>
                  <a:lnTo>
                    <a:pt x="6126441" y="308356"/>
                  </a:lnTo>
                  <a:lnTo>
                    <a:pt x="6126441" y="293497"/>
                  </a:lnTo>
                  <a:lnTo>
                    <a:pt x="6131902" y="292100"/>
                  </a:lnTo>
                  <a:lnTo>
                    <a:pt x="6136347" y="290449"/>
                  </a:lnTo>
                  <a:lnTo>
                    <a:pt x="6139522" y="288798"/>
                  </a:lnTo>
                  <a:lnTo>
                    <a:pt x="6142697" y="287020"/>
                  </a:lnTo>
                  <a:lnTo>
                    <a:pt x="6145110" y="284607"/>
                  </a:lnTo>
                  <a:lnTo>
                    <a:pt x="6146634" y="281559"/>
                  </a:lnTo>
                  <a:lnTo>
                    <a:pt x="6148158" y="278511"/>
                  </a:lnTo>
                  <a:lnTo>
                    <a:pt x="6149174" y="274701"/>
                  </a:lnTo>
                  <a:lnTo>
                    <a:pt x="6149682" y="270002"/>
                  </a:lnTo>
                  <a:lnTo>
                    <a:pt x="6150063" y="265303"/>
                  </a:lnTo>
                  <a:lnTo>
                    <a:pt x="6150317" y="259461"/>
                  </a:lnTo>
                  <a:lnTo>
                    <a:pt x="6150317" y="252222"/>
                  </a:lnTo>
                  <a:lnTo>
                    <a:pt x="6150317" y="59562"/>
                  </a:lnTo>
                  <a:lnTo>
                    <a:pt x="6150317" y="52451"/>
                  </a:lnTo>
                  <a:lnTo>
                    <a:pt x="6150190" y="46609"/>
                  </a:lnTo>
                  <a:lnTo>
                    <a:pt x="6149809" y="41910"/>
                  </a:lnTo>
                  <a:lnTo>
                    <a:pt x="6149428" y="37337"/>
                  </a:lnTo>
                  <a:lnTo>
                    <a:pt x="6148412" y="33528"/>
                  </a:lnTo>
                  <a:lnTo>
                    <a:pt x="6146888" y="30480"/>
                  </a:lnTo>
                  <a:lnTo>
                    <a:pt x="6145364" y="27432"/>
                  </a:lnTo>
                  <a:lnTo>
                    <a:pt x="6126441" y="18287"/>
                  </a:lnTo>
                  <a:lnTo>
                    <a:pt x="6126441" y="3556"/>
                  </a:lnTo>
                  <a:close/>
                </a:path>
                <a:path w="7113270" h="312419">
                  <a:moveTo>
                    <a:pt x="5827102" y="3556"/>
                  </a:moveTo>
                  <a:lnTo>
                    <a:pt x="6089865" y="3556"/>
                  </a:lnTo>
                  <a:lnTo>
                    <a:pt x="6089865" y="81915"/>
                  </a:lnTo>
                  <a:lnTo>
                    <a:pt x="6059258" y="81915"/>
                  </a:lnTo>
                  <a:lnTo>
                    <a:pt x="6056464" y="71755"/>
                  </a:lnTo>
                  <a:lnTo>
                    <a:pt x="6054305" y="64389"/>
                  </a:lnTo>
                  <a:lnTo>
                    <a:pt x="6040716" y="39116"/>
                  </a:lnTo>
                  <a:lnTo>
                    <a:pt x="6038557" y="36830"/>
                  </a:lnTo>
                  <a:lnTo>
                    <a:pt x="6024206" y="30734"/>
                  </a:lnTo>
                  <a:lnTo>
                    <a:pt x="6020396" y="29972"/>
                  </a:lnTo>
                  <a:lnTo>
                    <a:pt x="6015443" y="29718"/>
                  </a:lnTo>
                  <a:lnTo>
                    <a:pt x="6009347" y="29718"/>
                  </a:lnTo>
                  <a:lnTo>
                    <a:pt x="5993218" y="29718"/>
                  </a:lnTo>
                  <a:lnTo>
                    <a:pt x="5993218" y="252222"/>
                  </a:lnTo>
                  <a:lnTo>
                    <a:pt x="5993218" y="260096"/>
                  </a:lnTo>
                  <a:lnTo>
                    <a:pt x="5993472" y="266192"/>
                  </a:lnTo>
                  <a:lnTo>
                    <a:pt x="5993853" y="270256"/>
                  </a:lnTo>
                  <a:lnTo>
                    <a:pt x="5994361" y="274320"/>
                  </a:lnTo>
                  <a:lnTo>
                    <a:pt x="5995123" y="277622"/>
                  </a:lnTo>
                  <a:lnTo>
                    <a:pt x="5996393" y="280162"/>
                  </a:lnTo>
                  <a:lnTo>
                    <a:pt x="5997536" y="282702"/>
                  </a:lnTo>
                  <a:lnTo>
                    <a:pt x="5998933" y="284734"/>
                  </a:lnTo>
                  <a:lnTo>
                    <a:pt x="6000711" y="286258"/>
                  </a:lnTo>
                  <a:lnTo>
                    <a:pt x="6002362" y="287909"/>
                  </a:lnTo>
                  <a:lnTo>
                    <a:pt x="6020269" y="293497"/>
                  </a:lnTo>
                  <a:lnTo>
                    <a:pt x="6020269" y="308356"/>
                  </a:lnTo>
                  <a:lnTo>
                    <a:pt x="5896952" y="308356"/>
                  </a:lnTo>
                  <a:lnTo>
                    <a:pt x="5896952" y="293497"/>
                  </a:lnTo>
                  <a:lnTo>
                    <a:pt x="5903302" y="292481"/>
                  </a:lnTo>
                  <a:lnTo>
                    <a:pt x="5908255" y="291084"/>
                  </a:lnTo>
                  <a:lnTo>
                    <a:pt x="5924003" y="259461"/>
                  </a:lnTo>
                  <a:lnTo>
                    <a:pt x="5924003" y="252222"/>
                  </a:lnTo>
                  <a:lnTo>
                    <a:pt x="5924003" y="29718"/>
                  </a:lnTo>
                  <a:lnTo>
                    <a:pt x="5905969" y="29718"/>
                  </a:lnTo>
                  <a:lnTo>
                    <a:pt x="5896952" y="29718"/>
                  </a:lnTo>
                  <a:lnTo>
                    <a:pt x="5890221" y="30734"/>
                  </a:lnTo>
                  <a:lnTo>
                    <a:pt x="5863932" y="60579"/>
                  </a:lnTo>
                  <a:lnTo>
                    <a:pt x="5861392" y="68072"/>
                  </a:lnTo>
                  <a:lnTo>
                    <a:pt x="5859360" y="75184"/>
                  </a:lnTo>
                  <a:lnTo>
                    <a:pt x="5857709" y="81915"/>
                  </a:lnTo>
                  <a:lnTo>
                    <a:pt x="5827102" y="81915"/>
                  </a:lnTo>
                  <a:lnTo>
                    <a:pt x="5827102" y="3556"/>
                  </a:lnTo>
                  <a:close/>
                </a:path>
                <a:path w="7113270" h="312419">
                  <a:moveTo>
                    <a:pt x="5522302" y="3556"/>
                  </a:moveTo>
                  <a:lnTo>
                    <a:pt x="5612726" y="3556"/>
                  </a:lnTo>
                  <a:lnTo>
                    <a:pt x="5691720" y="140843"/>
                  </a:lnTo>
                  <a:lnTo>
                    <a:pt x="5710897" y="175895"/>
                  </a:lnTo>
                  <a:lnTo>
                    <a:pt x="5731852" y="217678"/>
                  </a:lnTo>
                  <a:lnTo>
                    <a:pt x="5735408" y="217678"/>
                  </a:lnTo>
                  <a:lnTo>
                    <a:pt x="5734388" y="190388"/>
                  </a:lnTo>
                  <a:lnTo>
                    <a:pt x="5733630" y="161861"/>
                  </a:lnTo>
                  <a:lnTo>
                    <a:pt x="5733158" y="132095"/>
                  </a:lnTo>
                  <a:lnTo>
                    <a:pt x="5732995" y="101092"/>
                  </a:lnTo>
                  <a:lnTo>
                    <a:pt x="5732995" y="59562"/>
                  </a:lnTo>
                  <a:lnTo>
                    <a:pt x="5732995" y="49911"/>
                  </a:lnTo>
                  <a:lnTo>
                    <a:pt x="5728423" y="28829"/>
                  </a:lnTo>
                  <a:lnTo>
                    <a:pt x="5726899" y="26543"/>
                  </a:lnTo>
                  <a:lnTo>
                    <a:pt x="5724740" y="24637"/>
                  </a:lnTo>
                  <a:lnTo>
                    <a:pt x="5722200" y="23241"/>
                  </a:lnTo>
                  <a:lnTo>
                    <a:pt x="5719533" y="21717"/>
                  </a:lnTo>
                  <a:lnTo>
                    <a:pt x="5715215" y="20066"/>
                  </a:lnTo>
                  <a:lnTo>
                    <a:pt x="5709119" y="18287"/>
                  </a:lnTo>
                  <a:lnTo>
                    <a:pt x="5709119" y="3556"/>
                  </a:lnTo>
                  <a:lnTo>
                    <a:pt x="5793447" y="3556"/>
                  </a:lnTo>
                  <a:lnTo>
                    <a:pt x="5793447" y="18287"/>
                  </a:lnTo>
                  <a:lnTo>
                    <a:pt x="5787605" y="20193"/>
                  </a:lnTo>
                  <a:lnTo>
                    <a:pt x="5783287" y="21844"/>
                  </a:lnTo>
                  <a:lnTo>
                    <a:pt x="5780874" y="23241"/>
                  </a:lnTo>
                  <a:lnTo>
                    <a:pt x="5778461" y="24511"/>
                  </a:lnTo>
                  <a:lnTo>
                    <a:pt x="5776302" y="26289"/>
                  </a:lnTo>
                  <a:lnTo>
                    <a:pt x="5774651" y="28575"/>
                  </a:lnTo>
                  <a:lnTo>
                    <a:pt x="5772873" y="30861"/>
                  </a:lnTo>
                  <a:lnTo>
                    <a:pt x="5771603" y="34162"/>
                  </a:lnTo>
                  <a:lnTo>
                    <a:pt x="5770714" y="38735"/>
                  </a:lnTo>
                  <a:lnTo>
                    <a:pt x="5769825" y="43307"/>
                  </a:lnTo>
                  <a:lnTo>
                    <a:pt x="5769444" y="50165"/>
                  </a:lnTo>
                  <a:lnTo>
                    <a:pt x="5769444" y="59562"/>
                  </a:lnTo>
                  <a:lnTo>
                    <a:pt x="5769444" y="308356"/>
                  </a:lnTo>
                  <a:lnTo>
                    <a:pt x="5712675" y="308356"/>
                  </a:lnTo>
                  <a:lnTo>
                    <a:pt x="5612218" y="134620"/>
                  </a:lnTo>
                  <a:lnTo>
                    <a:pt x="5587805" y="90221"/>
                  </a:lnTo>
                  <a:lnTo>
                    <a:pt x="5582373" y="79248"/>
                  </a:lnTo>
                  <a:lnTo>
                    <a:pt x="5580341" y="79248"/>
                  </a:lnTo>
                  <a:lnTo>
                    <a:pt x="5581268" y="103584"/>
                  </a:lnTo>
                  <a:lnTo>
                    <a:pt x="5581945" y="128587"/>
                  </a:lnTo>
                  <a:lnTo>
                    <a:pt x="5582360" y="154257"/>
                  </a:lnTo>
                  <a:lnTo>
                    <a:pt x="5582500" y="180594"/>
                  </a:lnTo>
                  <a:lnTo>
                    <a:pt x="5582500" y="252476"/>
                  </a:lnTo>
                  <a:lnTo>
                    <a:pt x="5582500" y="263652"/>
                  </a:lnTo>
                  <a:lnTo>
                    <a:pt x="5583135" y="271399"/>
                  </a:lnTo>
                  <a:lnTo>
                    <a:pt x="5584278" y="275971"/>
                  </a:lnTo>
                  <a:lnTo>
                    <a:pt x="5585294" y="280416"/>
                  </a:lnTo>
                  <a:lnTo>
                    <a:pt x="5587326" y="283972"/>
                  </a:lnTo>
                  <a:lnTo>
                    <a:pt x="5590247" y="286512"/>
                  </a:lnTo>
                  <a:lnTo>
                    <a:pt x="5593168" y="289179"/>
                  </a:lnTo>
                  <a:lnTo>
                    <a:pt x="5598629" y="291465"/>
                  </a:lnTo>
                  <a:lnTo>
                    <a:pt x="5606630" y="293497"/>
                  </a:lnTo>
                  <a:lnTo>
                    <a:pt x="5606630" y="308356"/>
                  </a:lnTo>
                  <a:lnTo>
                    <a:pt x="5522302" y="308356"/>
                  </a:lnTo>
                  <a:lnTo>
                    <a:pt x="5522302" y="293497"/>
                  </a:lnTo>
                  <a:lnTo>
                    <a:pt x="5527763" y="292100"/>
                  </a:lnTo>
                  <a:lnTo>
                    <a:pt x="5532081" y="290449"/>
                  </a:lnTo>
                  <a:lnTo>
                    <a:pt x="5546178" y="259461"/>
                  </a:lnTo>
                  <a:lnTo>
                    <a:pt x="5546178" y="252476"/>
                  </a:lnTo>
                  <a:lnTo>
                    <a:pt x="5546178" y="59436"/>
                  </a:lnTo>
                  <a:lnTo>
                    <a:pt x="5546178" y="48260"/>
                  </a:lnTo>
                  <a:lnTo>
                    <a:pt x="5545670" y="40512"/>
                  </a:lnTo>
                  <a:lnTo>
                    <a:pt x="5544654" y="36322"/>
                  </a:lnTo>
                  <a:lnTo>
                    <a:pt x="5543765" y="32004"/>
                  </a:lnTo>
                  <a:lnTo>
                    <a:pt x="5541733" y="28448"/>
                  </a:lnTo>
                  <a:lnTo>
                    <a:pt x="5538685" y="25654"/>
                  </a:lnTo>
                  <a:lnTo>
                    <a:pt x="5535637" y="22860"/>
                  </a:lnTo>
                  <a:lnTo>
                    <a:pt x="5530176" y="20447"/>
                  </a:lnTo>
                  <a:lnTo>
                    <a:pt x="5522302" y="18287"/>
                  </a:lnTo>
                  <a:lnTo>
                    <a:pt x="5522302" y="3556"/>
                  </a:lnTo>
                  <a:close/>
                </a:path>
                <a:path w="7113270" h="312419">
                  <a:moveTo>
                    <a:pt x="5259285" y="3556"/>
                  </a:moveTo>
                  <a:lnTo>
                    <a:pt x="5480773" y="3556"/>
                  </a:lnTo>
                  <a:lnTo>
                    <a:pt x="5480773" y="74549"/>
                  </a:lnTo>
                  <a:lnTo>
                    <a:pt x="5450166" y="74549"/>
                  </a:lnTo>
                  <a:lnTo>
                    <a:pt x="5446595" y="64813"/>
                  </a:lnTo>
                  <a:lnTo>
                    <a:pt x="5443308" y="56769"/>
                  </a:lnTo>
                  <a:lnTo>
                    <a:pt x="5412447" y="29718"/>
                  </a:lnTo>
                  <a:lnTo>
                    <a:pt x="5401017" y="29718"/>
                  </a:lnTo>
                  <a:lnTo>
                    <a:pt x="5352376" y="29718"/>
                  </a:lnTo>
                  <a:lnTo>
                    <a:pt x="5352376" y="136906"/>
                  </a:lnTo>
                  <a:lnTo>
                    <a:pt x="5381840" y="136906"/>
                  </a:lnTo>
                  <a:lnTo>
                    <a:pt x="5388444" y="136906"/>
                  </a:lnTo>
                  <a:lnTo>
                    <a:pt x="5406478" y="124841"/>
                  </a:lnTo>
                  <a:lnTo>
                    <a:pt x="5409018" y="120523"/>
                  </a:lnTo>
                  <a:lnTo>
                    <a:pt x="5411304" y="113792"/>
                  </a:lnTo>
                  <a:lnTo>
                    <a:pt x="5413590" y="104648"/>
                  </a:lnTo>
                  <a:lnTo>
                    <a:pt x="5438736" y="104648"/>
                  </a:lnTo>
                  <a:lnTo>
                    <a:pt x="5438736" y="195326"/>
                  </a:lnTo>
                  <a:lnTo>
                    <a:pt x="5413590" y="195326"/>
                  </a:lnTo>
                  <a:lnTo>
                    <a:pt x="5411431" y="186690"/>
                  </a:lnTo>
                  <a:lnTo>
                    <a:pt x="5409145" y="180086"/>
                  </a:lnTo>
                  <a:lnTo>
                    <a:pt x="5388825" y="162941"/>
                  </a:lnTo>
                  <a:lnTo>
                    <a:pt x="5381840" y="162941"/>
                  </a:lnTo>
                  <a:lnTo>
                    <a:pt x="5352376" y="162941"/>
                  </a:lnTo>
                  <a:lnTo>
                    <a:pt x="5352376" y="282194"/>
                  </a:lnTo>
                  <a:lnTo>
                    <a:pt x="5400763" y="282194"/>
                  </a:lnTo>
                  <a:lnTo>
                    <a:pt x="5405970" y="282194"/>
                  </a:lnTo>
                  <a:lnTo>
                    <a:pt x="5438609" y="261874"/>
                  </a:lnTo>
                  <a:lnTo>
                    <a:pt x="5440641" y="258572"/>
                  </a:lnTo>
                  <a:lnTo>
                    <a:pt x="5442800" y="254254"/>
                  </a:lnTo>
                  <a:lnTo>
                    <a:pt x="5444959" y="248920"/>
                  </a:lnTo>
                  <a:lnTo>
                    <a:pt x="5447245" y="243586"/>
                  </a:lnTo>
                  <a:lnTo>
                    <a:pt x="5449658" y="236220"/>
                  </a:lnTo>
                  <a:lnTo>
                    <a:pt x="5452452" y="226822"/>
                  </a:lnTo>
                  <a:lnTo>
                    <a:pt x="5482932" y="226822"/>
                  </a:lnTo>
                  <a:lnTo>
                    <a:pt x="5478741" y="308356"/>
                  </a:lnTo>
                  <a:lnTo>
                    <a:pt x="5259285" y="308356"/>
                  </a:lnTo>
                  <a:lnTo>
                    <a:pt x="5259285" y="293497"/>
                  </a:lnTo>
                  <a:lnTo>
                    <a:pt x="5264746" y="292100"/>
                  </a:lnTo>
                  <a:lnTo>
                    <a:pt x="5269191" y="290449"/>
                  </a:lnTo>
                  <a:lnTo>
                    <a:pt x="5272366" y="288798"/>
                  </a:lnTo>
                  <a:lnTo>
                    <a:pt x="5275541" y="287020"/>
                  </a:lnTo>
                  <a:lnTo>
                    <a:pt x="5277954" y="284607"/>
                  </a:lnTo>
                  <a:lnTo>
                    <a:pt x="5279478" y="281559"/>
                  </a:lnTo>
                  <a:lnTo>
                    <a:pt x="5281002" y="278511"/>
                  </a:lnTo>
                  <a:lnTo>
                    <a:pt x="5282018" y="274701"/>
                  </a:lnTo>
                  <a:lnTo>
                    <a:pt x="5282526" y="270002"/>
                  </a:lnTo>
                  <a:lnTo>
                    <a:pt x="5282907" y="265303"/>
                  </a:lnTo>
                  <a:lnTo>
                    <a:pt x="5283161" y="259461"/>
                  </a:lnTo>
                  <a:lnTo>
                    <a:pt x="5283161" y="252222"/>
                  </a:lnTo>
                  <a:lnTo>
                    <a:pt x="5283161" y="59817"/>
                  </a:lnTo>
                  <a:lnTo>
                    <a:pt x="5283161" y="52832"/>
                  </a:lnTo>
                  <a:lnTo>
                    <a:pt x="5283034" y="46990"/>
                  </a:lnTo>
                  <a:lnTo>
                    <a:pt x="5282653" y="42164"/>
                  </a:lnTo>
                  <a:lnTo>
                    <a:pt x="5282272" y="37465"/>
                  </a:lnTo>
                  <a:lnTo>
                    <a:pt x="5281256" y="33528"/>
                  </a:lnTo>
                  <a:lnTo>
                    <a:pt x="5279732" y="30607"/>
                  </a:lnTo>
                  <a:lnTo>
                    <a:pt x="5278208" y="27559"/>
                  </a:lnTo>
                  <a:lnTo>
                    <a:pt x="5275795" y="25146"/>
                  </a:lnTo>
                  <a:lnTo>
                    <a:pt x="5272620" y="23368"/>
                  </a:lnTo>
                  <a:lnTo>
                    <a:pt x="5269318" y="21462"/>
                  </a:lnTo>
                  <a:lnTo>
                    <a:pt x="5265000" y="19812"/>
                  </a:lnTo>
                  <a:lnTo>
                    <a:pt x="5259285" y="18287"/>
                  </a:lnTo>
                  <a:lnTo>
                    <a:pt x="5259285" y="3556"/>
                  </a:lnTo>
                  <a:close/>
                </a:path>
                <a:path w="7113270" h="312419">
                  <a:moveTo>
                    <a:pt x="4952961" y="3556"/>
                  </a:moveTo>
                  <a:lnTo>
                    <a:pt x="5076405" y="3556"/>
                  </a:lnTo>
                  <a:lnTo>
                    <a:pt x="5076405" y="18287"/>
                  </a:lnTo>
                  <a:lnTo>
                    <a:pt x="5068658" y="19177"/>
                  </a:lnTo>
                  <a:lnTo>
                    <a:pt x="5062943" y="21336"/>
                  </a:lnTo>
                  <a:lnTo>
                    <a:pt x="5059260" y="24765"/>
                  </a:lnTo>
                  <a:lnTo>
                    <a:pt x="5055577" y="28194"/>
                  </a:lnTo>
                  <a:lnTo>
                    <a:pt x="5053672" y="33020"/>
                  </a:lnTo>
                  <a:lnTo>
                    <a:pt x="5053672" y="39243"/>
                  </a:lnTo>
                  <a:lnTo>
                    <a:pt x="5053672" y="44196"/>
                  </a:lnTo>
                  <a:lnTo>
                    <a:pt x="5054053" y="49022"/>
                  </a:lnTo>
                  <a:lnTo>
                    <a:pt x="5104726" y="236347"/>
                  </a:lnTo>
                  <a:lnTo>
                    <a:pt x="5159971" y="76835"/>
                  </a:lnTo>
                  <a:lnTo>
                    <a:pt x="5167083" y="47879"/>
                  </a:lnTo>
                  <a:lnTo>
                    <a:pt x="5167083" y="41783"/>
                  </a:lnTo>
                  <a:lnTo>
                    <a:pt x="5167083" y="34417"/>
                  </a:lnTo>
                  <a:lnTo>
                    <a:pt x="5165178" y="28829"/>
                  </a:lnTo>
                  <a:lnTo>
                    <a:pt x="5161368" y="25019"/>
                  </a:lnTo>
                  <a:lnTo>
                    <a:pt x="5157558" y="21082"/>
                  </a:lnTo>
                  <a:lnTo>
                    <a:pt x="5151716" y="18923"/>
                  </a:lnTo>
                  <a:lnTo>
                    <a:pt x="5143842" y="18287"/>
                  </a:lnTo>
                  <a:lnTo>
                    <a:pt x="5143842" y="3556"/>
                  </a:lnTo>
                  <a:lnTo>
                    <a:pt x="5240108" y="3556"/>
                  </a:lnTo>
                  <a:lnTo>
                    <a:pt x="5240108" y="18287"/>
                  </a:lnTo>
                  <a:lnTo>
                    <a:pt x="5234393" y="19177"/>
                  </a:lnTo>
                  <a:lnTo>
                    <a:pt x="5229567" y="20955"/>
                  </a:lnTo>
                  <a:lnTo>
                    <a:pt x="5206801" y="52633"/>
                  </a:lnTo>
                  <a:lnTo>
                    <a:pt x="5110187" y="309880"/>
                  </a:lnTo>
                  <a:lnTo>
                    <a:pt x="5058625" y="309880"/>
                  </a:lnTo>
                  <a:lnTo>
                    <a:pt x="4984965" y="59817"/>
                  </a:lnTo>
                  <a:lnTo>
                    <a:pt x="4981663" y="48641"/>
                  </a:lnTo>
                  <a:lnTo>
                    <a:pt x="4978869" y="40767"/>
                  </a:lnTo>
                  <a:lnTo>
                    <a:pt x="4976583" y="36068"/>
                  </a:lnTo>
                  <a:lnTo>
                    <a:pt x="4974424" y="31369"/>
                  </a:lnTo>
                  <a:lnTo>
                    <a:pt x="4952961" y="18287"/>
                  </a:lnTo>
                  <a:lnTo>
                    <a:pt x="4952961" y="3556"/>
                  </a:lnTo>
                  <a:close/>
                </a:path>
                <a:path w="7113270" h="312419">
                  <a:moveTo>
                    <a:pt x="4689309" y="3556"/>
                  </a:moveTo>
                  <a:lnTo>
                    <a:pt x="4819484" y="3556"/>
                  </a:lnTo>
                  <a:lnTo>
                    <a:pt x="4832149" y="3792"/>
                  </a:lnTo>
                  <a:lnTo>
                    <a:pt x="4873140" y="9308"/>
                  </a:lnTo>
                  <a:lnTo>
                    <a:pt x="4910797" y="27940"/>
                  </a:lnTo>
                  <a:lnTo>
                    <a:pt x="4916131" y="34290"/>
                  </a:lnTo>
                  <a:lnTo>
                    <a:pt x="4921465" y="40640"/>
                  </a:lnTo>
                  <a:lnTo>
                    <a:pt x="4932612" y="77604"/>
                  </a:lnTo>
                  <a:lnTo>
                    <a:pt x="4932895" y="85725"/>
                  </a:lnTo>
                  <a:lnTo>
                    <a:pt x="4932417" y="96275"/>
                  </a:lnTo>
                  <a:lnTo>
                    <a:pt x="4916131" y="137541"/>
                  </a:lnTo>
                  <a:lnTo>
                    <a:pt x="4879855" y="164137"/>
                  </a:lnTo>
                  <a:lnTo>
                    <a:pt x="4869522" y="168783"/>
                  </a:lnTo>
                  <a:lnTo>
                    <a:pt x="4869522" y="170942"/>
                  </a:lnTo>
                  <a:lnTo>
                    <a:pt x="4902116" y="196449"/>
                  </a:lnTo>
                  <a:lnTo>
                    <a:pt x="4930355" y="250698"/>
                  </a:lnTo>
                  <a:lnTo>
                    <a:pt x="4935094" y="260246"/>
                  </a:lnTo>
                  <a:lnTo>
                    <a:pt x="4962613" y="292100"/>
                  </a:lnTo>
                  <a:lnTo>
                    <a:pt x="4970995" y="293497"/>
                  </a:lnTo>
                  <a:lnTo>
                    <a:pt x="4970995" y="308356"/>
                  </a:lnTo>
                  <a:lnTo>
                    <a:pt x="4885143" y="308356"/>
                  </a:lnTo>
                  <a:lnTo>
                    <a:pt x="4878452" y="298309"/>
                  </a:lnTo>
                  <a:lnTo>
                    <a:pt x="4871332" y="286083"/>
                  </a:lnTo>
                  <a:lnTo>
                    <a:pt x="4863784" y="271690"/>
                  </a:lnTo>
                  <a:lnTo>
                    <a:pt x="4855806" y="255143"/>
                  </a:lnTo>
                  <a:lnTo>
                    <a:pt x="4838407" y="217043"/>
                  </a:lnTo>
                  <a:lnTo>
                    <a:pt x="4834645" y="209111"/>
                  </a:lnTo>
                  <a:lnTo>
                    <a:pt x="4813515" y="183007"/>
                  </a:lnTo>
                  <a:lnTo>
                    <a:pt x="4809578" y="181229"/>
                  </a:lnTo>
                  <a:lnTo>
                    <a:pt x="4803482" y="180340"/>
                  </a:lnTo>
                  <a:lnTo>
                    <a:pt x="4795354" y="180340"/>
                  </a:lnTo>
                  <a:lnTo>
                    <a:pt x="4782400" y="180340"/>
                  </a:lnTo>
                  <a:lnTo>
                    <a:pt x="4782400" y="252222"/>
                  </a:lnTo>
                  <a:lnTo>
                    <a:pt x="4782400" y="263398"/>
                  </a:lnTo>
                  <a:lnTo>
                    <a:pt x="4782908" y="271272"/>
                  </a:lnTo>
                  <a:lnTo>
                    <a:pt x="4783924" y="275717"/>
                  </a:lnTo>
                  <a:lnTo>
                    <a:pt x="4785067" y="280162"/>
                  </a:lnTo>
                  <a:lnTo>
                    <a:pt x="4786972" y="283718"/>
                  </a:lnTo>
                  <a:lnTo>
                    <a:pt x="4790020" y="286385"/>
                  </a:lnTo>
                  <a:lnTo>
                    <a:pt x="4792941" y="289052"/>
                  </a:lnTo>
                  <a:lnTo>
                    <a:pt x="4798529" y="291465"/>
                  </a:lnTo>
                  <a:lnTo>
                    <a:pt x="4806530" y="293497"/>
                  </a:lnTo>
                  <a:lnTo>
                    <a:pt x="4806530" y="308356"/>
                  </a:lnTo>
                  <a:lnTo>
                    <a:pt x="4689309" y="308356"/>
                  </a:lnTo>
                  <a:lnTo>
                    <a:pt x="4689309" y="293497"/>
                  </a:lnTo>
                  <a:lnTo>
                    <a:pt x="4694770" y="292100"/>
                  </a:lnTo>
                  <a:lnTo>
                    <a:pt x="4699215" y="290449"/>
                  </a:lnTo>
                  <a:lnTo>
                    <a:pt x="4702390" y="288798"/>
                  </a:lnTo>
                  <a:lnTo>
                    <a:pt x="4705565" y="287020"/>
                  </a:lnTo>
                  <a:lnTo>
                    <a:pt x="4707978" y="284607"/>
                  </a:lnTo>
                  <a:lnTo>
                    <a:pt x="4709502" y="281559"/>
                  </a:lnTo>
                  <a:lnTo>
                    <a:pt x="4711026" y="278511"/>
                  </a:lnTo>
                  <a:lnTo>
                    <a:pt x="4712042" y="274701"/>
                  </a:lnTo>
                  <a:lnTo>
                    <a:pt x="4712550" y="270002"/>
                  </a:lnTo>
                  <a:lnTo>
                    <a:pt x="4712931" y="265303"/>
                  </a:lnTo>
                  <a:lnTo>
                    <a:pt x="4713185" y="259461"/>
                  </a:lnTo>
                  <a:lnTo>
                    <a:pt x="4713185" y="252222"/>
                  </a:lnTo>
                  <a:lnTo>
                    <a:pt x="4713185" y="59817"/>
                  </a:lnTo>
                  <a:lnTo>
                    <a:pt x="4713185" y="52832"/>
                  </a:lnTo>
                  <a:lnTo>
                    <a:pt x="4713058" y="46990"/>
                  </a:lnTo>
                  <a:lnTo>
                    <a:pt x="4712677" y="42164"/>
                  </a:lnTo>
                  <a:lnTo>
                    <a:pt x="4712296" y="37465"/>
                  </a:lnTo>
                  <a:lnTo>
                    <a:pt x="4711280" y="33528"/>
                  </a:lnTo>
                  <a:lnTo>
                    <a:pt x="4709756" y="30607"/>
                  </a:lnTo>
                  <a:lnTo>
                    <a:pt x="4708232" y="27559"/>
                  </a:lnTo>
                  <a:lnTo>
                    <a:pt x="4705819" y="25146"/>
                  </a:lnTo>
                  <a:lnTo>
                    <a:pt x="4702644" y="23368"/>
                  </a:lnTo>
                  <a:lnTo>
                    <a:pt x="4699342" y="21462"/>
                  </a:lnTo>
                  <a:lnTo>
                    <a:pt x="4695024" y="19812"/>
                  </a:lnTo>
                  <a:lnTo>
                    <a:pt x="4689309" y="18287"/>
                  </a:lnTo>
                  <a:lnTo>
                    <a:pt x="4689309" y="3556"/>
                  </a:lnTo>
                  <a:close/>
                </a:path>
                <a:path w="7113270" h="312419">
                  <a:moveTo>
                    <a:pt x="4425657" y="3556"/>
                  </a:moveTo>
                  <a:lnTo>
                    <a:pt x="4647145" y="3556"/>
                  </a:lnTo>
                  <a:lnTo>
                    <a:pt x="4647145" y="74549"/>
                  </a:lnTo>
                  <a:lnTo>
                    <a:pt x="4616538" y="74549"/>
                  </a:lnTo>
                  <a:lnTo>
                    <a:pt x="4612967" y="64813"/>
                  </a:lnTo>
                  <a:lnTo>
                    <a:pt x="4609680" y="56769"/>
                  </a:lnTo>
                  <a:lnTo>
                    <a:pt x="4578819" y="29718"/>
                  </a:lnTo>
                  <a:lnTo>
                    <a:pt x="4567389" y="29718"/>
                  </a:lnTo>
                  <a:lnTo>
                    <a:pt x="4518748" y="29718"/>
                  </a:lnTo>
                  <a:lnTo>
                    <a:pt x="4518748" y="136906"/>
                  </a:lnTo>
                  <a:lnTo>
                    <a:pt x="4548212" y="136906"/>
                  </a:lnTo>
                  <a:lnTo>
                    <a:pt x="4554816" y="136906"/>
                  </a:lnTo>
                  <a:lnTo>
                    <a:pt x="4572850" y="124841"/>
                  </a:lnTo>
                  <a:lnTo>
                    <a:pt x="4575390" y="120523"/>
                  </a:lnTo>
                  <a:lnTo>
                    <a:pt x="4577676" y="113792"/>
                  </a:lnTo>
                  <a:lnTo>
                    <a:pt x="4579962" y="104648"/>
                  </a:lnTo>
                  <a:lnTo>
                    <a:pt x="4605108" y="104648"/>
                  </a:lnTo>
                  <a:lnTo>
                    <a:pt x="4605108" y="195326"/>
                  </a:lnTo>
                  <a:lnTo>
                    <a:pt x="4579962" y="195326"/>
                  </a:lnTo>
                  <a:lnTo>
                    <a:pt x="4577803" y="186690"/>
                  </a:lnTo>
                  <a:lnTo>
                    <a:pt x="4575517" y="180086"/>
                  </a:lnTo>
                  <a:lnTo>
                    <a:pt x="4555197" y="162941"/>
                  </a:lnTo>
                  <a:lnTo>
                    <a:pt x="4548212" y="162941"/>
                  </a:lnTo>
                  <a:lnTo>
                    <a:pt x="4518748" y="162941"/>
                  </a:lnTo>
                  <a:lnTo>
                    <a:pt x="4518748" y="282194"/>
                  </a:lnTo>
                  <a:lnTo>
                    <a:pt x="4567135" y="282194"/>
                  </a:lnTo>
                  <a:lnTo>
                    <a:pt x="4572342" y="282194"/>
                  </a:lnTo>
                  <a:lnTo>
                    <a:pt x="4604981" y="261874"/>
                  </a:lnTo>
                  <a:lnTo>
                    <a:pt x="4607013" y="258572"/>
                  </a:lnTo>
                  <a:lnTo>
                    <a:pt x="4609172" y="254254"/>
                  </a:lnTo>
                  <a:lnTo>
                    <a:pt x="4611331" y="248920"/>
                  </a:lnTo>
                  <a:lnTo>
                    <a:pt x="4613617" y="243586"/>
                  </a:lnTo>
                  <a:lnTo>
                    <a:pt x="4616030" y="236220"/>
                  </a:lnTo>
                  <a:lnTo>
                    <a:pt x="4618824" y="226822"/>
                  </a:lnTo>
                  <a:lnTo>
                    <a:pt x="4649304" y="226822"/>
                  </a:lnTo>
                  <a:lnTo>
                    <a:pt x="4645113" y="308356"/>
                  </a:lnTo>
                  <a:lnTo>
                    <a:pt x="4425657" y="308356"/>
                  </a:lnTo>
                  <a:lnTo>
                    <a:pt x="4425657" y="293497"/>
                  </a:lnTo>
                  <a:lnTo>
                    <a:pt x="4431118" y="292100"/>
                  </a:lnTo>
                  <a:lnTo>
                    <a:pt x="4435563" y="290449"/>
                  </a:lnTo>
                  <a:lnTo>
                    <a:pt x="4438738" y="288798"/>
                  </a:lnTo>
                  <a:lnTo>
                    <a:pt x="4441913" y="287020"/>
                  </a:lnTo>
                  <a:lnTo>
                    <a:pt x="4444326" y="284607"/>
                  </a:lnTo>
                  <a:lnTo>
                    <a:pt x="4445850" y="281559"/>
                  </a:lnTo>
                  <a:lnTo>
                    <a:pt x="4447374" y="278511"/>
                  </a:lnTo>
                  <a:lnTo>
                    <a:pt x="4448390" y="274701"/>
                  </a:lnTo>
                  <a:lnTo>
                    <a:pt x="4448898" y="270002"/>
                  </a:lnTo>
                  <a:lnTo>
                    <a:pt x="4449279" y="265303"/>
                  </a:lnTo>
                  <a:lnTo>
                    <a:pt x="4449533" y="259461"/>
                  </a:lnTo>
                  <a:lnTo>
                    <a:pt x="4449533" y="252222"/>
                  </a:lnTo>
                  <a:lnTo>
                    <a:pt x="4449533" y="59817"/>
                  </a:lnTo>
                  <a:lnTo>
                    <a:pt x="4449533" y="52832"/>
                  </a:lnTo>
                  <a:lnTo>
                    <a:pt x="4449406" y="46990"/>
                  </a:lnTo>
                  <a:lnTo>
                    <a:pt x="4449025" y="42164"/>
                  </a:lnTo>
                  <a:lnTo>
                    <a:pt x="4448644" y="37465"/>
                  </a:lnTo>
                  <a:lnTo>
                    <a:pt x="4447628" y="33528"/>
                  </a:lnTo>
                  <a:lnTo>
                    <a:pt x="4446104" y="30607"/>
                  </a:lnTo>
                  <a:lnTo>
                    <a:pt x="4444580" y="27559"/>
                  </a:lnTo>
                  <a:lnTo>
                    <a:pt x="4442167" y="25146"/>
                  </a:lnTo>
                  <a:lnTo>
                    <a:pt x="4438992" y="23368"/>
                  </a:lnTo>
                  <a:lnTo>
                    <a:pt x="4435690" y="21462"/>
                  </a:lnTo>
                  <a:lnTo>
                    <a:pt x="4431372" y="19812"/>
                  </a:lnTo>
                  <a:lnTo>
                    <a:pt x="4425657" y="18287"/>
                  </a:lnTo>
                  <a:lnTo>
                    <a:pt x="4425657" y="3556"/>
                  </a:lnTo>
                  <a:close/>
                </a:path>
                <a:path w="7113270" h="312419">
                  <a:moveTo>
                    <a:pt x="4126318" y="3556"/>
                  </a:moveTo>
                  <a:lnTo>
                    <a:pt x="4389081" y="3556"/>
                  </a:lnTo>
                  <a:lnTo>
                    <a:pt x="4389081" y="81915"/>
                  </a:lnTo>
                  <a:lnTo>
                    <a:pt x="4358474" y="81915"/>
                  </a:lnTo>
                  <a:lnTo>
                    <a:pt x="4355680" y="71755"/>
                  </a:lnTo>
                  <a:lnTo>
                    <a:pt x="4353521" y="64389"/>
                  </a:lnTo>
                  <a:lnTo>
                    <a:pt x="4339932" y="39116"/>
                  </a:lnTo>
                  <a:lnTo>
                    <a:pt x="4337773" y="36830"/>
                  </a:lnTo>
                  <a:lnTo>
                    <a:pt x="4323422" y="30734"/>
                  </a:lnTo>
                  <a:lnTo>
                    <a:pt x="4319612" y="29972"/>
                  </a:lnTo>
                  <a:lnTo>
                    <a:pt x="4314659" y="29718"/>
                  </a:lnTo>
                  <a:lnTo>
                    <a:pt x="4308563" y="29718"/>
                  </a:lnTo>
                  <a:lnTo>
                    <a:pt x="4292434" y="29718"/>
                  </a:lnTo>
                  <a:lnTo>
                    <a:pt x="4292434" y="252222"/>
                  </a:lnTo>
                  <a:lnTo>
                    <a:pt x="4292434" y="260096"/>
                  </a:lnTo>
                  <a:lnTo>
                    <a:pt x="4292688" y="266192"/>
                  </a:lnTo>
                  <a:lnTo>
                    <a:pt x="4293069" y="270256"/>
                  </a:lnTo>
                  <a:lnTo>
                    <a:pt x="4293577" y="274320"/>
                  </a:lnTo>
                  <a:lnTo>
                    <a:pt x="4294339" y="277622"/>
                  </a:lnTo>
                  <a:lnTo>
                    <a:pt x="4295609" y="280162"/>
                  </a:lnTo>
                  <a:lnTo>
                    <a:pt x="4296752" y="282702"/>
                  </a:lnTo>
                  <a:lnTo>
                    <a:pt x="4298149" y="284734"/>
                  </a:lnTo>
                  <a:lnTo>
                    <a:pt x="4299927" y="286258"/>
                  </a:lnTo>
                  <a:lnTo>
                    <a:pt x="4301578" y="287909"/>
                  </a:lnTo>
                  <a:lnTo>
                    <a:pt x="4319485" y="293497"/>
                  </a:lnTo>
                  <a:lnTo>
                    <a:pt x="4319485" y="308356"/>
                  </a:lnTo>
                  <a:lnTo>
                    <a:pt x="4196168" y="308356"/>
                  </a:lnTo>
                  <a:lnTo>
                    <a:pt x="4196168" y="293497"/>
                  </a:lnTo>
                  <a:lnTo>
                    <a:pt x="4202518" y="292481"/>
                  </a:lnTo>
                  <a:lnTo>
                    <a:pt x="4207471" y="291084"/>
                  </a:lnTo>
                  <a:lnTo>
                    <a:pt x="4223219" y="259461"/>
                  </a:lnTo>
                  <a:lnTo>
                    <a:pt x="4223219" y="252222"/>
                  </a:lnTo>
                  <a:lnTo>
                    <a:pt x="4223219" y="29718"/>
                  </a:lnTo>
                  <a:lnTo>
                    <a:pt x="4205185" y="29718"/>
                  </a:lnTo>
                  <a:lnTo>
                    <a:pt x="4196168" y="29718"/>
                  </a:lnTo>
                  <a:lnTo>
                    <a:pt x="4189437" y="30734"/>
                  </a:lnTo>
                  <a:lnTo>
                    <a:pt x="4163148" y="60579"/>
                  </a:lnTo>
                  <a:lnTo>
                    <a:pt x="4156925" y="81915"/>
                  </a:lnTo>
                  <a:lnTo>
                    <a:pt x="4126318" y="81915"/>
                  </a:lnTo>
                  <a:lnTo>
                    <a:pt x="4126318" y="3556"/>
                  </a:lnTo>
                  <a:close/>
                </a:path>
                <a:path w="7113270" h="312419">
                  <a:moveTo>
                    <a:pt x="3821518" y="3556"/>
                  </a:moveTo>
                  <a:lnTo>
                    <a:pt x="3911942" y="3556"/>
                  </a:lnTo>
                  <a:lnTo>
                    <a:pt x="3990936" y="140843"/>
                  </a:lnTo>
                  <a:lnTo>
                    <a:pt x="4010113" y="175895"/>
                  </a:lnTo>
                  <a:lnTo>
                    <a:pt x="4031068" y="217678"/>
                  </a:lnTo>
                  <a:lnTo>
                    <a:pt x="4034624" y="217678"/>
                  </a:lnTo>
                  <a:lnTo>
                    <a:pt x="4033604" y="190388"/>
                  </a:lnTo>
                  <a:lnTo>
                    <a:pt x="4032846" y="161861"/>
                  </a:lnTo>
                  <a:lnTo>
                    <a:pt x="4032374" y="132095"/>
                  </a:lnTo>
                  <a:lnTo>
                    <a:pt x="4032211" y="101092"/>
                  </a:lnTo>
                  <a:lnTo>
                    <a:pt x="4032211" y="59562"/>
                  </a:lnTo>
                  <a:lnTo>
                    <a:pt x="4032211" y="49911"/>
                  </a:lnTo>
                  <a:lnTo>
                    <a:pt x="4027639" y="28829"/>
                  </a:lnTo>
                  <a:lnTo>
                    <a:pt x="4026115" y="26543"/>
                  </a:lnTo>
                  <a:lnTo>
                    <a:pt x="4023956" y="24637"/>
                  </a:lnTo>
                  <a:lnTo>
                    <a:pt x="4021416" y="23241"/>
                  </a:lnTo>
                  <a:lnTo>
                    <a:pt x="4018749" y="21717"/>
                  </a:lnTo>
                  <a:lnTo>
                    <a:pt x="4014431" y="20066"/>
                  </a:lnTo>
                  <a:lnTo>
                    <a:pt x="4008335" y="18287"/>
                  </a:lnTo>
                  <a:lnTo>
                    <a:pt x="4008335" y="3556"/>
                  </a:lnTo>
                  <a:lnTo>
                    <a:pt x="4092663" y="3556"/>
                  </a:lnTo>
                  <a:lnTo>
                    <a:pt x="4092663" y="18287"/>
                  </a:lnTo>
                  <a:lnTo>
                    <a:pt x="4086821" y="20193"/>
                  </a:lnTo>
                  <a:lnTo>
                    <a:pt x="4082503" y="21844"/>
                  </a:lnTo>
                  <a:lnTo>
                    <a:pt x="4080090" y="23241"/>
                  </a:lnTo>
                  <a:lnTo>
                    <a:pt x="4077677" y="24511"/>
                  </a:lnTo>
                  <a:lnTo>
                    <a:pt x="4075518" y="26289"/>
                  </a:lnTo>
                  <a:lnTo>
                    <a:pt x="4073867" y="28575"/>
                  </a:lnTo>
                  <a:lnTo>
                    <a:pt x="4072089" y="30861"/>
                  </a:lnTo>
                  <a:lnTo>
                    <a:pt x="4070819" y="34162"/>
                  </a:lnTo>
                  <a:lnTo>
                    <a:pt x="4069930" y="38735"/>
                  </a:lnTo>
                  <a:lnTo>
                    <a:pt x="4069041" y="43307"/>
                  </a:lnTo>
                  <a:lnTo>
                    <a:pt x="4068660" y="50165"/>
                  </a:lnTo>
                  <a:lnTo>
                    <a:pt x="4068660" y="59562"/>
                  </a:lnTo>
                  <a:lnTo>
                    <a:pt x="4068660" y="308356"/>
                  </a:lnTo>
                  <a:lnTo>
                    <a:pt x="4011891" y="308356"/>
                  </a:lnTo>
                  <a:lnTo>
                    <a:pt x="3911434" y="134620"/>
                  </a:lnTo>
                  <a:lnTo>
                    <a:pt x="3887021" y="90221"/>
                  </a:lnTo>
                  <a:lnTo>
                    <a:pt x="3881589" y="79248"/>
                  </a:lnTo>
                  <a:lnTo>
                    <a:pt x="3879557" y="79248"/>
                  </a:lnTo>
                  <a:lnTo>
                    <a:pt x="3880484" y="103584"/>
                  </a:lnTo>
                  <a:lnTo>
                    <a:pt x="3881161" y="128587"/>
                  </a:lnTo>
                  <a:lnTo>
                    <a:pt x="3881576" y="154257"/>
                  </a:lnTo>
                  <a:lnTo>
                    <a:pt x="3881716" y="180594"/>
                  </a:lnTo>
                  <a:lnTo>
                    <a:pt x="3881716" y="252476"/>
                  </a:lnTo>
                  <a:lnTo>
                    <a:pt x="3881716" y="263652"/>
                  </a:lnTo>
                  <a:lnTo>
                    <a:pt x="3882351" y="271399"/>
                  </a:lnTo>
                  <a:lnTo>
                    <a:pt x="3883494" y="275971"/>
                  </a:lnTo>
                  <a:lnTo>
                    <a:pt x="3884510" y="280416"/>
                  </a:lnTo>
                  <a:lnTo>
                    <a:pt x="3886542" y="283972"/>
                  </a:lnTo>
                  <a:lnTo>
                    <a:pt x="3889463" y="286512"/>
                  </a:lnTo>
                  <a:lnTo>
                    <a:pt x="3892384" y="289179"/>
                  </a:lnTo>
                  <a:lnTo>
                    <a:pt x="3897845" y="291465"/>
                  </a:lnTo>
                  <a:lnTo>
                    <a:pt x="3905846" y="293497"/>
                  </a:lnTo>
                  <a:lnTo>
                    <a:pt x="3905846" y="308356"/>
                  </a:lnTo>
                  <a:lnTo>
                    <a:pt x="3821518" y="308356"/>
                  </a:lnTo>
                  <a:lnTo>
                    <a:pt x="3821518" y="293497"/>
                  </a:lnTo>
                  <a:lnTo>
                    <a:pt x="3826979" y="292100"/>
                  </a:lnTo>
                  <a:lnTo>
                    <a:pt x="3831297" y="290449"/>
                  </a:lnTo>
                  <a:lnTo>
                    <a:pt x="3845394" y="259461"/>
                  </a:lnTo>
                  <a:lnTo>
                    <a:pt x="3845394" y="252476"/>
                  </a:lnTo>
                  <a:lnTo>
                    <a:pt x="3845394" y="59436"/>
                  </a:lnTo>
                  <a:lnTo>
                    <a:pt x="3845394" y="48260"/>
                  </a:lnTo>
                  <a:lnTo>
                    <a:pt x="3844886" y="40512"/>
                  </a:lnTo>
                  <a:lnTo>
                    <a:pt x="3843870" y="36322"/>
                  </a:lnTo>
                  <a:lnTo>
                    <a:pt x="3842981" y="32004"/>
                  </a:lnTo>
                  <a:lnTo>
                    <a:pt x="3840949" y="28448"/>
                  </a:lnTo>
                  <a:lnTo>
                    <a:pt x="3837901" y="25654"/>
                  </a:lnTo>
                  <a:lnTo>
                    <a:pt x="3834853" y="22860"/>
                  </a:lnTo>
                  <a:lnTo>
                    <a:pt x="3829392" y="20447"/>
                  </a:lnTo>
                  <a:lnTo>
                    <a:pt x="3821518" y="18287"/>
                  </a:lnTo>
                  <a:lnTo>
                    <a:pt x="3821518" y="3556"/>
                  </a:lnTo>
                  <a:close/>
                </a:path>
                <a:path w="7113270" h="312419">
                  <a:moveTo>
                    <a:pt x="3662133" y="3556"/>
                  </a:moveTo>
                  <a:lnTo>
                    <a:pt x="3779354" y="3556"/>
                  </a:lnTo>
                  <a:lnTo>
                    <a:pt x="3779354" y="18287"/>
                  </a:lnTo>
                  <a:lnTo>
                    <a:pt x="3773258" y="19939"/>
                  </a:lnTo>
                  <a:lnTo>
                    <a:pt x="3768686" y="21717"/>
                  </a:lnTo>
                  <a:lnTo>
                    <a:pt x="3765892" y="23495"/>
                  </a:lnTo>
                  <a:lnTo>
                    <a:pt x="3762971" y="25400"/>
                  </a:lnTo>
                  <a:lnTo>
                    <a:pt x="3760685" y="27686"/>
                  </a:lnTo>
                  <a:lnTo>
                    <a:pt x="3759288" y="30353"/>
                  </a:lnTo>
                  <a:lnTo>
                    <a:pt x="3757764" y="33020"/>
                  </a:lnTo>
                  <a:lnTo>
                    <a:pt x="3756748" y="36576"/>
                  </a:lnTo>
                  <a:lnTo>
                    <a:pt x="3756113" y="40894"/>
                  </a:lnTo>
                  <a:lnTo>
                    <a:pt x="3755478" y="45212"/>
                  </a:lnTo>
                  <a:lnTo>
                    <a:pt x="3755224" y="51435"/>
                  </a:lnTo>
                  <a:lnTo>
                    <a:pt x="3755224" y="59817"/>
                  </a:lnTo>
                  <a:lnTo>
                    <a:pt x="3755224" y="252222"/>
                  </a:lnTo>
                  <a:lnTo>
                    <a:pt x="3755224" y="257429"/>
                  </a:lnTo>
                  <a:lnTo>
                    <a:pt x="3755351" y="262255"/>
                  </a:lnTo>
                  <a:lnTo>
                    <a:pt x="3755732" y="266827"/>
                  </a:lnTo>
                  <a:lnTo>
                    <a:pt x="3755986" y="271272"/>
                  </a:lnTo>
                  <a:lnTo>
                    <a:pt x="3768432" y="289814"/>
                  </a:lnTo>
                  <a:lnTo>
                    <a:pt x="3771353" y="291338"/>
                  </a:lnTo>
                  <a:lnTo>
                    <a:pt x="3775036" y="292481"/>
                  </a:lnTo>
                  <a:lnTo>
                    <a:pt x="3779354" y="293497"/>
                  </a:lnTo>
                  <a:lnTo>
                    <a:pt x="3779354" y="308356"/>
                  </a:lnTo>
                  <a:lnTo>
                    <a:pt x="3662133" y="308356"/>
                  </a:lnTo>
                  <a:lnTo>
                    <a:pt x="3662133" y="293497"/>
                  </a:lnTo>
                  <a:lnTo>
                    <a:pt x="3667594" y="292100"/>
                  </a:lnTo>
                  <a:lnTo>
                    <a:pt x="3672039" y="290449"/>
                  </a:lnTo>
                  <a:lnTo>
                    <a:pt x="3675214" y="288798"/>
                  </a:lnTo>
                  <a:lnTo>
                    <a:pt x="3678389" y="287020"/>
                  </a:lnTo>
                  <a:lnTo>
                    <a:pt x="3680802" y="284607"/>
                  </a:lnTo>
                  <a:lnTo>
                    <a:pt x="3682326" y="281559"/>
                  </a:lnTo>
                  <a:lnTo>
                    <a:pt x="3683850" y="278511"/>
                  </a:lnTo>
                  <a:lnTo>
                    <a:pt x="3684866" y="274701"/>
                  </a:lnTo>
                  <a:lnTo>
                    <a:pt x="3685374" y="270002"/>
                  </a:lnTo>
                  <a:lnTo>
                    <a:pt x="3685755" y="265303"/>
                  </a:lnTo>
                  <a:lnTo>
                    <a:pt x="3686009" y="259461"/>
                  </a:lnTo>
                  <a:lnTo>
                    <a:pt x="3686009" y="252222"/>
                  </a:lnTo>
                  <a:lnTo>
                    <a:pt x="3686009" y="59562"/>
                  </a:lnTo>
                  <a:lnTo>
                    <a:pt x="3686009" y="52451"/>
                  </a:lnTo>
                  <a:lnTo>
                    <a:pt x="3685882" y="46609"/>
                  </a:lnTo>
                  <a:lnTo>
                    <a:pt x="3685501" y="41910"/>
                  </a:lnTo>
                  <a:lnTo>
                    <a:pt x="3685120" y="37337"/>
                  </a:lnTo>
                  <a:lnTo>
                    <a:pt x="3684104" y="33528"/>
                  </a:lnTo>
                  <a:lnTo>
                    <a:pt x="3682580" y="30480"/>
                  </a:lnTo>
                  <a:lnTo>
                    <a:pt x="3681056" y="27432"/>
                  </a:lnTo>
                  <a:lnTo>
                    <a:pt x="3662133" y="18287"/>
                  </a:lnTo>
                  <a:lnTo>
                    <a:pt x="3662133" y="3556"/>
                  </a:lnTo>
                  <a:close/>
                </a:path>
                <a:path w="7113270" h="312419">
                  <a:moveTo>
                    <a:pt x="3296373" y="3556"/>
                  </a:moveTo>
                  <a:lnTo>
                    <a:pt x="3517861" y="3556"/>
                  </a:lnTo>
                  <a:lnTo>
                    <a:pt x="3517861" y="74549"/>
                  </a:lnTo>
                  <a:lnTo>
                    <a:pt x="3487254" y="74549"/>
                  </a:lnTo>
                  <a:lnTo>
                    <a:pt x="3483683" y="64813"/>
                  </a:lnTo>
                  <a:lnTo>
                    <a:pt x="3480396" y="56769"/>
                  </a:lnTo>
                  <a:lnTo>
                    <a:pt x="3449535" y="29718"/>
                  </a:lnTo>
                  <a:lnTo>
                    <a:pt x="3438105" y="29718"/>
                  </a:lnTo>
                  <a:lnTo>
                    <a:pt x="3389464" y="29718"/>
                  </a:lnTo>
                  <a:lnTo>
                    <a:pt x="3389464" y="136906"/>
                  </a:lnTo>
                  <a:lnTo>
                    <a:pt x="3418928" y="136906"/>
                  </a:lnTo>
                  <a:lnTo>
                    <a:pt x="3425532" y="136906"/>
                  </a:lnTo>
                  <a:lnTo>
                    <a:pt x="3443566" y="124841"/>
                  </a:lnTo>
                  <a:lnTo>
                    <a:pt x="3446106" y="120523"/>
                  </a:lnTo>
                  <a:lnTo>
                    <a:pt x="3448392" y="113792"/>
                  </a:lnTo>
                  <a:lnTo>
                    <a:pt x="3450678" y="104648"/>
                  </a:lnTo>
                  <a:lnTo>
                    <a:pt x="3475824" y="104648"/>
                  </a:lnTo>
                  <a:lnTo>
                    <a:pt x="3475824" y="195326"/>
                  </a:lnTo>
                  <a:lnTo>
                    <a:pt x="3450678" y="195326"/>
                  </a:lnTo>
                  <a:lnTo>
                    <a:pt x="3448519" y="186690"/>
                  </a:lnTo>
                  <a:lnTo>
                    <a:pt x="3446233" y="180086"/>
                  </a:lnTo>
                  <a:lnTo>
                    <a:pt x="3425913" y="162941"/>
                  </a:lnTo>
                  <a:lnTo>
                    <a:pt x="3418928" y="162941"/>
                  </a:lnTo>
                  <a:lnTo>
                    <a:pt x="3389464" y="162941"/>
                  </a:lnTo>
                  <a:lnTo>
                    <a:pt x="3389464" y="282194"/>
                  </a:lnTo>
                  <a:lnTo>
                    <a:pt x="3437851" y="282194"/>
                  </a:lnTo>
                  <a:lnTo>
                    <a:pt x="3443058" y="282194"/>
                  </a:lnTo>
                  <a:lnTo>
                    <a:pt x="3475697" y="261874"/>
                  </a:lnTo>
                  <a:lnTo>
                    <a:pt x="3477729" y="258572"/>
                  </a:lnTo>
                  <a:lnTo>
                    <a:pt x="3479888" y="254254"/>
                  </a:lnTo>
                  <a:lnTo>
                    <a:pt x="3482047" y="248920"/>
                  </a:lnTo>
                  <a:lnTo>
                    <a:pt x="3484333" y="243586"/>
                  </a:lnTo>
                  <a:lnTo>
                    <a:pt x="3486746" y="236220"/>
                  </a:lnTo>
                  <a:lnTo>
                    <a:pt x="3489540" y="226822"/>
                  </a:lnTo>
                  <a:lnTo>
                    <a:pt x="3520020" y="226822"/>
                  </a:lnTo>
                  <a:lnTo>
                    <a:pt x="3515829" y="308356"/>
                  </a:lnTo>
                  <a:lnTo>
                    <a:pt x="3296373" y="308356"/>
                  </a:lnTo>
                  <a:lnTo>
                    <a:pt x="3296373" y="293497"/>
                  </a:lnTo>
                  <a:lnTo>
                    <a:pt x="3301834" y="292100"/>
                  </a:lnTo>
                  <a:lnTo>
                    <a:pt x="3306279" y="290449"/>
                  </a:lnTo>
                  <a:lnTo>
                    <a:pt x="3309454" y="288798"/>
                  </a:lnTo>
                  <a:lnTo>
                    <a:pt x="3312629" y="287020"/>
                  </a:lnTo>
                  <a:lnTo>
                    <a:pt x="3315042" y="284607"/>
                  </a:lnTo>
                  <a:lnTo>
                    <a:pt x="3316566" y="281559"/>
                  </a:lnTo>
                  <a:lnTo>
                    <a:pt x="3318090" y="278511"/>
                  </a:lnTo>
                  <a:lnTo>
                    <a:pt x="3319106" y="274701"/>
                  </a:lnTo>
                  <a:lnTo>
                    <a:pt x="3319614" y="270002"/>
                  </a:lnTo>
                  <a:lnTo>
                    <a:pt x="3319995" y="265303"/>
                  </a:lnTo>
                  <a:lnTo>
                    <a:pt x="3320249" y="259461"/>
                  </a:lnTo>
                  <a:lnTo>
                    <a:pt x="3320249" y="252222"/>
                  </a:lnTo>
                  <a:lnTo>
                    <a:pt x="3320249" y="59817"/>
                  </a:lnTo>
                  <a:lnTo>
                    <a:pt x="3320249" y="52832"/>
                  </a:lnTo>
                  <a:lnTo>
                    <a:pt x="3320122" y="46990"/>
                  </a:lnTo>
                  <a:lnTo>
                    <a:pt x="3319741" y="42164"/>
                  </a:lnTo>
                  <a:lnTo>
                    <a:pt x="3319360" y="37465"/>
                  </a:lnTo>
                  <a:lnTo>
                    <a:pt x="3318344" y="33528"/>
                  </a:lnTo>
                  <a:lnTo>
                    <a:pt x="3316820" y="30607"/>
                  </a:lnTo>
                  <a:lnTo>
                    <a:pt x="3315296" y="27559"/>
                  </a:lnTo>
                  <a:lnTo>
                    <a:pt x="3312883" y="25146"/>
                  </a:lnTo>
                  <a:lnTo>
                    <a:pt x="3309708" y="23368"/>
                  </a:lnTo>
                  <a:lnTo>
                    <a:pt x="3306406" y="21462"/>
                  </a:lnTo>
                  <a:lnTo>
                    <a:pt x="3302088" y="19812"/>
                  </a:lnTo>
                  <a:lnTo>
                    <a:pt x="3296373" y="18287"/>
                  </a:lnTo>
                  <a:lnTo>
                    <a:pt x="3296373" y="3556"/>
                  </a:lnTo>
                  <a:close/>
                </a:path>
                <a:path w="7113270" h="312419">
                  <a:moveTo>
                    <a:pt x="2990049" y="3556"/>
                  </a:moveTo>
                  <a:lnTo>
                    <a:pt x="3113493" y="3556"/>
                  </a:lnTo>
                  <a:lnTo>
                    <a:pt x="3113493" y="18287"/>
                  </a:lnTo>
                  <a:lnTo>
                    <a:pt x="3105746" y="19177"/>
                  </a:lnTo>
                  <a:lnTo>
                    <a:pt x="3100031" y="21336"/>
                  </a:lnTo>
                  <a:lnTo>
                    <a:pt x="3096348" y="24765"/>
                  </a:lnTo>
                  <a:lnTo>
                    <a:pt x="3092665" y="28194"/>
                  </a:lnTo>
                  <a:lnTo>
                    <a:pt x="3090760" y="33020"/>
                  </a:lnTo>
                  <a:lnTo>
                    <a:pt x="3090760" y="39243"/>
                  </a:lnTo>
                  <a:lnTo>
                    <a:pt x="3090760" y="44196"/>
                  </a:lnTo>
                  <a:lnTo>
                    <a:pt x="3091141" y="49022"/>
                  </a:lnTo>
                  <a:lnTo>
                    <a:pt x="3141814" y="236347"/>
                  </a:lnTo>
                  <a:lnTo>
                    <a:pt x="3197059" y="76835"/>
                  </a:lnTo>
                  <a:lnTo>
                    <a:pt x="3204171" y="47879"/>
                  </a:lnTo>
                  <a:lnTo>
                    <a:pt x="3204171" y="41783"/>
                  </a:lnTo>
                  <a:lnTo>
                    <a:pt x="3204171" y="34417"/>
                  </a:lnTo>
                  <a:lnTo>
                    <a:pt x="3202266" y="28829"/>
                  </a:lnTo>
                  <a:lnTo>
                    <a:pt x="3198456" y="25019"/>
                  </a:lnTo>
                  <a:lnTo>
                    <a:pt x="3194646" y="21082"/>
                  </a:lnTo>
                  <a:lnTo>
                    <a:pt x="3188804" y="18923"/>
                  </a:lnTo>
                  <a:lnTo>
                    <a:pt x="3180930" y="18287"/>
                  </a:lnTo>
                  <a:lnTo>
                    <a:pt x="3180930" y="3556"/>
                  </a:lnTo>
                  <a:lnTo>
                    <a:pt x="3277196" y="3556"/>
                  </a:lnTo>
                  <a:lnTo>
                    <a:pt x="3277196" y="18287"/>
                  </a:lnTo>
                  <a:lnTo>
                    <a:pt x="3271481" y="19177"/>
                  </a:lnTo>
                  <a:lnTo>
                    <a:pt x="3266655" y="20955"/>
                  </a:lnTo>
                  <a:lnTo>
                    <a:pt x="3243889" y="52633"/>
                  </a:lnTo>
                  <a:lnTo>
                    <a:pt x="3147275" y="309880"/>
                  </a:lnTo>
                  <a:lnTo>
                    <a:pt x="3095713" y="309880"/>
                  </a:lnTo>
                  <a:lnTo>
                    <a:pt x="3022053" y="59817"/>
                  </a:lnTo>
                  <a:lnTo>
                    <a:pt x="3018751" y="48641"/>
                  </a:lnTo>
                  <a:lnTo>
                    <a:pt x="3015957" y="40767"/>
                  </a:lnTo>
                  <a:lnTo>
                    <a:pt x="3013671" y="36068"/>
                  </a:lnTo>
                  <a:lnTo>
                    <a:pt x="3011512" y="31369"/>
                  </a:lnTo>
                  <a:lnTo>
                    <a:pt x="2990049" y="18287"/>
                  </a:lnTo>
                  <a:lnTo>
                    <a:pt x="2990049" y="3556"/>
                  </a:lnTo>
                  <a:close/>
                </a:path>
                <a:path w="7113270" h="312419">
                  <a:moveTo>
                    <a:pt x="2846793" y="3556"/>
                  </a:moveTo>
                  <a:lnTo>
                    <a:pt x="2964014" y="3556"/>
                  </a:lnTo>
                  <a:lnTo>
                    <a:pt x="2964014" y="18287"/>
                  </a:lnTo>
                  <a:lnTo>
                    <a:pt x="2957918" y="19939"/>
                  </a:lnTo>
                  <a:lnTo>
                    <a:pt x="2953346" y="21717"/>
                  </a:lnTo>
                  <a:lnTo>
                    <a:pt x="2950552" y="23495"/>
                  </a:lnTo>
                  <a:lnTo>
                    <a:pt x="2947631" y="25400"/>
                  </a:lnTo>
                  <a:lnTo>
                    <a:pt x="2945345" y="27686"/>
                  </a:lnTo>
                  <a:lnTo>
                    <a:pt x="2943948" y="30353"/>
                  </a:lnTo>
                  <a:lnTo>
                    <a:pt x="2942424" y="33020"/>
                  </a:lnTo>
                  <a:lnTo>
                    <a:pt x="2941408" y="36576"/>
                  </a:lnTo>
                  <a:lnTo>
                    <a:pt x="2940773" y="40894"/>
                  </a:lnTo>
                  <a:lnTo>
                    <a:pt x="2940138" y="45212"/>
                  </a:lnTo>
                  <a:lnTo>
                    <a:pt x="2939884" y="51435"/>
                  </a:lnTo>
                  <a:lnTo>
                    <a:pt x="2939884" y="59817"/>
                  </a:lnTo>
                  <a:lnTo>
                    <a:pt x="2939884" y="252222"/>
                  </a:lnTo>
                  <a:lnTo>
                    <a:pt x="2939884" y="257429"/>
                  </a:lnTo>
                  <a:lnTo>
                    <a:pt x="2940011" y="262255"/>
                  </a:lnTo>
                  <a:lnTo>
                    <a:pt x="2940392" y="266827"/>
                  </a:lnTo>
                  <a:lnTo>
                    <a:pt x="2940646" y="271272"/>
                  </a:lnTo>
                  <a:lnTo>
                    <a:pt x="2953092" y="289814"/>
                  </a:lnTo>
                  <a:lnTo>
                    <a:pt x="2956013" y="291338"/>
                  </a:lnTo>
                  <a:lnTo>
                    <a:pt x="2959696" y="292481"/>
                  </a:lnTo>
                  <a:lnTo>
                    <a:pt x="2964014" y="293497"/>
                  </a:lnTo>
                  <a:lnTo>
                    <a:pt x="2964014" y="308356"/>
                  </a:lnTo>
                  <a:lnTo>
                    <a:pt x="2846793" y="308356"/>
                  </a:lnTo>
                  <a:lnTo>
                    <a:pt x="2846793" y="293497"/>
                  </a:lnTo>
                  <a:lnTo>
                    <a:pt x="2852254" y="292100"/>
                  </a:lnTo>
                  <a:lnTo>
                    <a:pt x="2856699" y="290449"/>
                  </a:lnTo>
                  <a:lnTo>
                    <a:pt x="2870669" y="259461"/>
                  </a:lnTo>
                  <a:lnTo>
                    <a:pt x="2870669" y="252222"/>
                  </a:lnTo>
                  <a:lnTo>
                    <a:pt x="2870669" y="59562"/>
                  </a:lnTo>
                  <a:lnTo>
                    <a:pt x="2870669" y="52451"/>
                  </a:lnTo>
                  <a:lnTo>
                    <a:pt x="2870542" y="46609"/>
                  </a:lnTo>
                  <a:lnTo>
                    <a:pt x="2870161" y="41910"/>
                  </a:lnTo>
                  <a:lnTo>
                    <a:pt x="2869780" y="37337"/>
                  </a:lnTo>
                  <a:lnTo>
                    <a:pt x="2868764" y="33528"/>
                  </a:lnTo>
                  <a:lnTo>
                    <a:pt x="2867240" y="30480"/>
                  </a:lnTo>
                  <a:lnTo>
                    <a:pt x="2865716" y="27432"/>
                  </a:lnTo>
                  <a:lnTo>
                    <a:pt x="2846793" y="18287"/>
                  </a:lnTo>
                  <a:lnTo>
                    <a:pt x="2846793" y="3556"/>
                  </a:lnTo>
                  <a:close/>
                </a:path>
                <a:path w="7113270" h="312419">
                  <a:moveTo>
                    <a:pt x="2547454" y="3556"/>
                  </a:moveTo>
                  <a:lnTo>
                    <a:pt x="2810217" y="3556"/>
                  </a:lnTo>
                  <a:lnTo>
                    <a:pt x="2810217" y="81915"/>
                  </a:lnTo>
                  <a:lnTo>
                    <a:pt x="2779610" y="81915"/>
                  </a:lnTo>
                  <a:lnTo>
                    <a:pt x="2776816" y="71755"/>
                  </a:lnTo>
                  <a:lnTo>
                    <a:pt x="2774657" y="64389"/>
                  </a:lnTo>
                  <a:lnTo>
                    <a:pt x="2761068" y="39116"/>
                  </a:lnTo>
                  <a:lnTo>
                    <a:pt x="2758909" y="36830"/>
                  </a:lnTo>
                  <a:lnTo>
                    <a:pt x="2744558" y="30734"/>
                  </a:lnTo>
                  <a:lnTo>
                    <a:pt x="2740748" y="29972"/>
                  </a:lnTo>
                  <a:lnTo>
                    <a:pt x="2735795" y="29718"/>
                  </a:lnTo>
                  <a:lnTo>
                    <a:pt x="2729699" y="29718"/>
                  </a:lnTo>
                  <a:lnTo>
                    <a:pt x="2713570" y="29718"/>
                  </a:lnTo>
                  <a:lnTo>
                    <a:pt x="2713570" y="252222"/>
                  </a:lnTo>
                  <a:lnTo>
                    <a:pt x="2713570" y="260096"/>
                  </a:lnTo>
                  <a:lnTo>
                    <a:pt x="2713824" y="266192"/>
                  </a:lnTo>
                  <a:lnTo>
                    <a:pt x="2714205" y="270256"/>
                  </a:lnTo>
                  <a:lnTo>
                    <a:pt x="2714713" y="274320"/>
                  </a:lnTo>
                  <a:lnTo>
                    <a:pt x="2715475" y="277622"/>
                  </a:lnTo>
                  <a:lnTo>
                    <a:pt x="2716745" y="280162"/>
                  </a:lnTo>
                  <a:lnTo>
                    <a:pt x="2717888" y="282702"/>
                  </a:lnTo>
                  <a:lnTo>
                    <a:pt x="2719285" y="284734"/>
                  </a:lnTo>
                  <a:lnTo>
                    <a:pt x="2721063" y="286258"/>
                  </a:lnTo>
                  <a:lnTo>
                    <a:pt x="2722714" y="287909"/>
                  </a:lnTo>
                  <a:lnTo>
                    <a:pt x="2740621" y="293497"/>
                  </a:lnTo>
                  <a:lnTo>
                    <a:pt x="2740621" y="308356"/>
                  </a:lnTo>
                  <a:lnTo>
                    <a:pt x="2617304" y="308356"/>
                  </a:lnTo>
                  <a:lnTo>
                    <a:pt x="2617304" y="293497"/>
                  </a:lnTo>
                  <a:lnTo>
                    <a:pt x="2623654" y="292481"/>
                  </a:lnTo>
                  <a:lnTo>
                    <a:pt x="2628607" y="291084"/>
                  </a:lnTo>
                  <a:lnTo>
                    <a:pt x="2644355" y="259461"/>
                  </a:lnTo>
                  <a:lnTo>
                    <a:pt x="2644355" y="252222"/>
                  </a:lnTo>
                  <a:lnTo>
                    <a:pt x="2644355" y="29718"/>
                  </a:lnTo>
                  <a:lnTo>
                    <a:pt x="2626321" y="29718"/>
                  </a:lnTo>
                  <a:lnTo>
                    <a:pt x="2617304" y="29718"/>
                  </a:lnTo>
                  <a:lnTo>
                    <a:pt x="2610573" y="30734"/>
                  </a:lnTo>
                  <a:lnTo>
                    <a:pt x="2584284" y="60579"/>
                  </a:lnTo>
                  <a:lnTo>
                    <a:pt x="2581744" y="68072"/>
                  </a:lnTo>
                  <a:lnTo>
                    <a:pt x="2579712" y="75184"/>
                  </a:lnTo>
                  <a:lnTo>
                    <a:pt x="2578061" y="81915"/>
                  </a:lnTo>
                  <a:lnTo>
                    <a:pt x="2547454" y="81915"/>
                  </a:lnTo>
                  <a:lnTo>
                    <a:pt x="2547454" y="3556"/>
                  </a:lnTo>
                  <a:close/>
                </a:path>
                <a:path w="7113270" h="312419">
                  <a:moveTo>
                    <a:pt x="1374609" y="3556"/>
                  </a:moveTo>
                  <a:lnTo>
                    <a:pt x="1520786" y="3556"/>
                  </a:lnTo>
                  <a:lnTo>
                    <a:pt x="1532766" y="3718"/>
                  </a:lnTo>
                  <a:lnTo>
                    <a:pt x="1571823" y="7973"/>
                  </a:lnTo>
                  <a:lnTo>
                    <a:pt x="1610401" y="26606"/>
                  </a:lnTo>
                  <a:lnTo>
                    <a:pt x="1627095" y="61968"/>
                  </a:lnTo>
                  <a:lnTo>
                    <a:pt x="1627593" y="70993"/>
                  </a:lnTo>
                  <a:lnTo>
                    <a:pt x="1623785" y="94642"/>
                  </a:lnTo>
                  <a:lnTo>
                    <a:pt x="1612369" y="115125"/>
                  </a:lnTo>
                  <a:lnTo>
                    <a:pt x="1593357" y="132464"/>
                  </a:lnTo>
                  <a:lnTo>
                    <a:pt x="1566760" y="146685"/>
                  </a:lnTo>
                  <a:lnTo>
                    <a:pt x="1566760" y="148717"/>
                  </a:lnTo>
                  <a:lnTo>
                    <a:pt x="1605390" y="168380"/>
                  </a:lnTo>
                  <a:lnTo>
                    <a:pt x="1629871" y="209294"/>
                  </a:lnTo>
                  <a:lnTo>
                    <a:pt x="1630895" y="221869"/>
                  </a:lnTo>
                  <a:lnTo>
                    <a:pt x="1630421" y="232656"/>
                  </a:lnTo>
                  <a:lnTo>
                    <a:pt x="1613989" y="275796"/>
                  </a:lnTo>
                  <a:lnTo>
                    <a:pt x="1574702" y="300571"/>
                  </a:lnTo>
                  <a:lnTo>
                    <a:pt x="1527367" y="308046"/>
                  </a:lnTo>
                  <a:lnTo>
                    <a:pt x="1512150" y="308356"/>
                  </a:lnTo>
                  <a:lnTo>
                    <a:pt x="1374609" y="308356"/>
                  </a:lnTo>
                  <a:lnTo>
                    <a:pt x="1374609" y="293497"/>
                  </a:lnTo>
                  <a:lnTo>
                    <a:pt x="1380070" y="292100"/>
                  </a:lnTo>
                  <a:lnTo>
                    <a:pt x="1384515" y="290449"/>
                  </a:lnTo>
                  <a:lnTo>
                    <a:pt x="1398485" y="259461"/>
                  </a:lnTo>
                  <a:lnTo>
                    <a:pt x="1398485" y="252222"/>
                  </a:lnTo>
                  <a:lnTo>
                    <a:pt x="1398485" y="59817"/>
                  </a:lnTo>
                  <a:lnTo>
                    <a:pt x="1398485" y="52832"/>
                  </a:lnTo>
                  <a:lnTo>
                    <a:pt x="1398358" y="46990"/>
                  </a:lnTo>
                  <a:lnTo>
                    <a:pt x="1397977" y="42164"/>
                  </a:lnTo>
                  <a:lnTo>
                    <a:pt x="1397596" y="37465"/>
                  </a:lnTo>
                  <a:lnTo>
                    <a:pt x="1396580" y="33528"/>
                  </a:lnTo>
                  <a:lnTo>
                    <a:pt x="1395056" y="30607"/>
                  </a:lnTo>
                  <a:lnTo>
                    <a:pt x="1393532" y="27559"/>
                  </a:lnTo>
                  <a:lnTo>
                    <a:pt x="1391119" y="25146"/>
                  </a:lnTo>
                  <a:lnTo>
                    <a:pt x="1387944" y="23368"/>
                  </a:lnTo>
                  <a:lnTo>
                    <a:pt x="1384642" y="21462"/>
                  </a:lnTo>
                  <a:lnTo>
                    <a:pt x="1380324" y="19812"/>
                  </a:lnTo>
                  <a:lnTo>
                    <a:pt x="1374609" y="18287"/>
                  </a:lnTo>
                  <a:lnTo>
                    <a:pt x="1374609" y="3556"/>
                  </a:lnTo>
                  <a:close/>
                </a:path>
                <a:path w="7113270" h="312419">
                  <a:moveTo>
                    <a:pt x="824445" y="3556"/>
                  </a:moveTo>
                  <a:lnTo>
                    <a:pt x="941666" y="3556"/>
                  </a:lnTo>
                  <a:lnTo>
                    <a:pt x="941666" y="18287"/>
                  </a:lnTo>
                  <a:lnTo>
                    <a:pt x="936332" y="19812"/>
                  </a:lnTo>
                  <a:lnTo>
                    <a:pt x="932014" y="21336"/>
                  </a:lnTo>
                  <a:lnTo>
                    <a:pt x="928966" y="23114"/>
                  </a:lnTo>
                  <a:lnTo>
                    <a:pt x="925791" y="24765"/>
                  </a:lnTo>
                  <a:lnTo>
                    <a:pt x="923378" y="27178"/>
                  </a:lnTo>
                  <a:lnTo>
                    <a:pt x="921727" y="30099"/>
                  </a:lnTo>
                  <a:lnTo>
                    <a:pt x="919949" y="33147"/>
                  </a:lnTo>
                  <a:lnTo>
                    <a:pt x="918806" y="36957"/>
                  </a:lnTo>
                  <a:lnTo>
                    <a:pt x="918298" y="41656"/>
                  </a:lnTo>
                  <a:lnTo>
                    <a:pt x="917790" y="46355"/>
                  </a:lnTo>
                  <a:lnTo>
                    <a:pt x="917536" y="52197"/>
                  </a:lnTo>
                  <a:lnTo>
                    <a:pt x="917536" y="59436"/>
                  </a:lnTo>
                  <a:lnTo>
                    <a:pt x="917536" y="281686"/>
                  </a:lnTo>
                  <a:lnTo>
                    <a:pt x="960843" y="281686"/>
                  </a:lnTo>
                  <a:lnTo>
                    <a:pt x="969479" y="281686"/>
                  </a:lnTo>
                  <a:lnTo>
                    <a:pt x="976337" y="280416"/>
                  </a:lnTo>
                  <a:lnTo>
                    <a:pt x="981544" y="277749"/>
                  </a:lnTo>
                  <a:lnTo>
                    <a:pt x="986878" y="275082"/>
                  </a:lnTo>
                  <a:lnTo>
                    <a:pt x="1004912" y="243459"/>
                  </a:lnTo>
                  <a:lnTo>
                    <a:pt x="1006891" y="236793"/>
                  </a:lnTo>
                  <a:lnTo>
                    <a:pt x="1008643" y="230330"/>
                  </a:lnTo>
                  <a:lnTo>
                    <a:pt x="1010181" y="224081"/>
                  </a:lnTo>
                  <a:lnTo>
                    <a:pt x="1011516" y="218059"/>
                  </a:lnTo>
                  <a:lnTo>
                    <a:pt x="1042123" y="218059"/>
                  </a:lnTo>
                  <a:lnTo>
                    <a:pt x="1037170" y="308356"/>
                  </a:lnTo>
                  <a:lnTo>
                    <a:pt x="824445" y="308356"/>
                  </a:lnTo>
                  <a:lnTo>
                    <a:pt x="824445" y="293497"/>
                  </a:lnTo>
                  <a:lnTo>
                    <a:pt x="829906" y="292100"/>
                  </a:lnTo>
                  <a:lnTo>
                    <a:pt x="834351" y="290449"/>
                  </a:lnTo>
                  <a:lnTo>
                    <a:pt x="837526" y="288671"/>
                  </a:lnTo>
                  <a:lnTo>
                    <a:pt x="840701" y="286893"/>
                  </a:lnTo>
                  <a:lnTo>
                    <a:pt x="843114" y="284480"/>
                  </a:lnTo>
                  <a:lnTo>
                    <a:pt x="848321" y="259207"/>
                  </a:lnTo>
                  <a:lnTo>
                    <a:pt x="848321" y="252095"/>
                  </a:lnTo>
                  <a:lnTo>
                    <a:pt x="848321" y="59817"/>
                  </a:lnTo>
                  <a:lnTo>
                    <a:pt x="848321" y="52832"/>
                  </a:lnTo>
                  <a:lnTo>
                    <a:pt x="848194" y="46990"/>
                  </a:lnTo>
                  <a:lnTo>
                    <a:pt x="847813" y="42164"/>
                  </a:lnTo>
                  <a:lnTo>
                    <a:pt x="847432" y="37465"/>
                  </a:lnTo>
                  <a:lnTo>
                    <a:pt x="846416" y="33528"/>
                  </a:lnTo>
                  <a:lnTo>
                    <a:pt x="844892" y="30607"/>
                  </a:lnTo>
                  <a:lnTo>
                    <a:pt x="843368" y="27559"/>
                  </a:lnTo>
                  <a:lnTo>
                    <a:pt x="840955" y="25146"/>
                  </a:lnTo>
                  <a:lnTo>
                    <a:pt x="837780" y="23368"/>
                  </a:lnTo>
                  <a:lnTo>
                    <a:pt x="834478" y="21462"/>
                  </a:lnTo>
                  <a:lnTo>
                    <a:pt x="830160" y="19812"/>
                  </a:lnTo>
                  <a:lnTo>
                    <a:pt x="824445" y="18287"/>
                  </a:lnTo>
                  <a:lnTo>
                    <a:pt x="824445" y="3556"/>
                  </a:lnTo>
                  <a:close/>
                </a:path>
                <a:path w="7113270" h="312419">
                  <a:moveTo>
                    <a:pt x="572985" y="3556"/>
                  </a:moveTo>
                  <a:lnTo>
                    <a:pt x="690206" y="3556"/>
                  </a:lnTo>
                  <a:lnTo>
                    <a:pt x="690206" y="18287"/>
                  </a:lnTo>
                  <a:lnTo>
                    <a:pt x="684872" y="19812"/>
                  </a:lnTo>
                  <a:lnTo>
                    <a:pt x="680554" y="21336"/>
                  </a:lnTo>
                  <a:lnTo>
                    <a:pt x="677506" y="23114"/>
                  </a:lnTo>
                  <a:lnTo>
                    <a:pt x="674331" y="24765"/>
                  </a:lnTo>
                  <a:lnTo>
                    <a:pt x="671918" y="27178"/>
                  </a:lnTo>
                  <a:lnTo>
                    <a:pt x="670267" y="30099"/>
                  </a:lnTo>
                  <a:lnTo>
                    <a:pt x="668489" y="33147"/>
                  </a:lnTo>
                  <a:lnTo>
                    <a:pt x="667346" y="36957"/>
                  </a:lnTo>
                  <a:lnTo>
                    <a:pt x="666838" y="41656"/>
                  </a:lnTo>
                  <a:lnTo>
                    <a:pt x="666330" y="46355"/>
                  </a:lnTo>
                  <a:lnTo>
                    <a:pt x="666076" y="52197"/>
                  </a:lnTo>
                  <a:lnTo>
                    <a:pt x="666076" y="59436"/>
                  </a:lnTo>
                  <a:lnTo>
                    <a:pt x="666076" y="281686"/>
                  </a:lnTo>
                  <a:lnTo>
                    <a:pt x="709383" y="281686"/>
                  </a:lnTo>
                  <a:lnTo>
                    <a:pt x="718019" y="281686"/>
                  </a:lnTo>
                  <a:lnTo>
                    <a:pt x="724877" y="280416"/>
                  </a:lnTo>
                  <a:lnTo>
                    <a:pt x="730084" y="277749"/>
                  </a:lnTo>
                  <a:lnTo>
                    <a:pt x="735418" y="275082"/>
                  </a:lnTo>
                  <a:lnTo>
                    <a:pt x="739863" y="270891"/>
                  </a:lnTo>
                  <a:lnTo>
                    <a:pt x="743673" y="265303"/>
                  </a:lnTo>
                  <a:lnTo>
                    <a:pt x="747483" y="259715"/>
                  </a:lnTo>
                  <a:lnTo>
                    <a:pt x="750785" y="252476"/>
                  </a:lnTo>
                  <a:lnTo>
                    <a:pt x="753452" y="243459"/>
                  </a:lnTo>
                  <a:lnTo>
                    <a:pt x="755431" y="236793"/>
                  </a:lnTo>
                  <a:lnTo>
                    <a:pt x="757183" y="230330"/>
                  </a:lnTo>
                  <a:lnTo>
                    <a:pt x="758721" y="224081"/>
                  </a:lnTo>
                  <a:lnTo>
                    <a:pt x="760056" y="218059"/>
                  </a:lnTo>
                  <a:lnTo>
                    <a:pt x="790663" y="218059"/>
                  </a:lnTo>
                  <a:lnTo>
                    <a:pt x="785710" y="308356"/>
                  </a:lnTo>
                  <a:lnTo>
                    <a:pt x="572985" y="308356"/>
                  </a:lnTo>
                  <a:lnTo>
                    <a:pt x="572985" y="293497"/>
                  </a:lnTo>
                  <a:lnTo>
                    <a:pt x="578497" y="292100"/>
                  </a:lnTo>
                  <a:lnTo>
                    <a:pt x="582841" y="290449"/>
                  </a:lnTo>
                  <a:lnTo>
                    <a:pt x="586041" y="288671"/>
                  </a:lnTo>
                  <a:lnTo>
                    <a:pt x="589241" y="286893"/>
                  </a:lnTo>
                  <a:lnTo>
                    <a:pt x="591629" y="284480"/>
                  </a:lnTo>
                  <a:lnTo>
                    <a:pt x="593191" y="281432"/>
                  </a:lnTo>
                  <a:lnTo>
                    <a:pt x="594753" y="278384"/>
                  </a:lnTo>
                  <a:lnTo>
                    <a:pt x="595757" y="274447"/>
                  </a:lnTo>
                  <a:lnTo>
                    <a:pt x="596201" y="269748"/>
                  </a:lnTo>
                  <a:lnTo>
                    <a:pt x="596646" y="265049"/>
                  </a:lnTo>
                  <a:lnTo>
                    <a:pt x="596874" y="259207"/>
                  </a:lnTo>
                  <a:lnTo>
                    <a:pt x="596874" y="252095"/>
                  </a:lnTo>
                  <a:lnTo>
                    <a:pt x="596874" y="59817"/>
                  </a:lnTo>
                  <a:lnTo>
                    <a:pt x="596874" y="52832"/>
                  </a:lnTo>
                  <a:lnTo>
                    <a:pt x="596684" y="46990"/>
                  </a:lnTo>
                  <a:lnTo>
                    <a:pt x="596315" y="42164"/>
                  </a:lnTo>
                  <a:lnTo>
                    <a:pt x="595947" y="37465"/>
                  </a:lnTo>
                  <a:lnTo>
                    <a:pt x="594969" y="33528"/>
                  </a:lnTo>
                  <a:lnTo>
                    <a:pt x="593407" y="30607"/>
                  </a:lnTo>
                  <a:lnTo>
                    <a:pt x="591845" y="27559"/>
                  </a:lnTo>
                  <a:lnTo>
                    <a:pt x="589470" y="25146"/>
                  </a:lnTo>
                  <a:lnTo>
                    <a:pt x="586270" y="23368"/>
                  </a:lnTo>
                  <a:lnTo>
                    <a:pt x="583069" y="21462"/>
                  </a:lnTo>
                  <a:lnTo>
                    <a:pt x="578637" y="19812"/>
                  </a:lnTo>
                  <a:lnTo>
                    <a:pt x="572985" y="18287"/>
                  </a:lnTo>
                  <a:lnTo>
                    <a:pt x="572985" y="3556"/>
                  </a:lnTo>
                  <a:close/>
                </a:path>
                <a:path w="7113270" h="312419">
                  <a:moveTo>
                    <a:pt x="2398737" y="2032"/>
                  </a:moveTo>
                  <a:lnTo>
                    <a:pt x="2458427" y="2032"/>
                  </a:lnTo>
                  <a:lnTo>
                    <a:pt x="2532087" y="252095"/>
                  </a:lnTo>
                  <a:lnTo>
                    <a:pt x="2535262" y="263144"/>
                  </a:lnTo>
                  <a:lnTo>
                    <a:pt x="2538056" y="271145"/>
                  </a:lnTo>
                  <a:lnTo>
                    <a:pt x="2540342" y="275844"/>
                  </a:lnTo>
                  <a:lnTo>
                    <a:pt x="2542501" y="280543"/>
                  </a:lnTo>
                  <a:lnTo>
                    <a:pt x="2545422" y="284353"/>
                  </a:lnTo>
                  <a:lnTo>
                    <a:pt x="2548978" y="287147"/>
                  </a:lnTo>
                  <a:lnTo>
                    <a:pt x="2552534" y="290068"/>
                  </a:lnTo>
                  <a:lnTo>
                    <a:pt x="2557614" y="292227"/>
                  </a:lnTo>
                  <a:lnTo>
                    <a:pt x="2563964" y="293497"/>
                  </a:lnTo>
                  <a:lnTo>
                    <a:pt x="2563964" y="308356"/>
                  </a:lnTo>
                  <a:lnTo>
                    <a:pt x="2440774" y="308356"/>
                  </a:lnTo>
                  <a:lnTo>
                    <a:pt x="2440774" y="293497"/>
                  </a:lnTo>
                  <a:lnTo>
                    <a:pt x="2448521" y="292608"/>
                  </a:lnTo>
                  <a:lnTo>
                    <a:pt x="2454236" y="290449"/>
                  </a:lnTo>
                  <a:lnTo>
                    <a:pt x="2457919" y="287147"/>
                  </a:lnTo>
                  <a:lnTo>
                    <a:pt x="2461602" y="283718"/>
                  </a:lnTo>
                  <a:lnTo>
                    <a:pt x="2463507" y="278765"/>
                  </a:lnTo>
                  <a:lnTo>
                    <a:pt x="2463507" y="272542"/>
                  </a:lnTo>
                  <a:lnTo>
                    <a:pt x="2463507" y="267970"/>
                  </a:lnTo>
                  <a:lnTo>
                    <a:pt x="2456776" y="235712"/>
                  </a:lnTo>
                  <a:lnTo>
                    <a:pt x="2450807" y="213868"/>
                  </a:lnTo>
                  <a:lnTo>
                    <a:pt x="2355430" y="213868"/>
                  </a:lnTo>
                  <a:lnTo>
                    <a:pt x="2348064" y="235077"/>
                  </a:lnTo>
                  <a:lnTo>
                    <a:pt x="2346032" y="241046"/>
                  </a:lnTo>
                  <a:lnTo>
                    <a:pt x="2344254" y="246761"/>
                  </a:lnTo>
                  <a:lnTo>
                    <a:pt x="2342984" y="252349"/>
                  </a:lnTo>
                  <a:lnTo>
                    <a:pt x="2341587" y="257937"/>
                  </a:lnTo>
                  <a:lnTo>
                    <a:pt x="2340952" y="263906"/>
                  </a:lnTo>
                  <a:lnTo>
                    <a:pt x="2340952" y="270129"/>
                  </a:lnTo>
                  <a:lnTo>
                    <a:pt x="2342405" y="279798"/>
                  </a:lnTo>
                  <a:lnTo>
                    <a:pt x="2346763" y="286908"/>
                  </a:lnTo>
                  <a:lnTo>
                    <a:pt x="2354025" y="291470"/>
                  </a:lnTo>
                  <a:lnTo>
                    <a:pt x="2364193" y="293497"/>
                  </a:lnTo>
                  <a:lnTo>
                    <a:pt x="2364193" y="308356"/>
                  </a:lnTo>
                  <a:lnTo>
                    <a:pt x="2271991" y="308356"/>
                  </a:lnTo>
                  <a:lnTo>
                    <a:pt x="2268816" y="308356"/>
                  </a:lnTo>
                  <a:lnTo>
                    <a:pt x="2186139" y="308356"/>
                  </a:lnTo>
                  <a:lnTo>
                    <a:pt x="2179448" y="298309"/>
                  </a:lnTo>
                  <a:lnTo>
                    <a:pt x="2172328" y="286083"/>
                  </a:lnTo>
                  <a:lnTo>
                    <a:pt x="2164780" y="271690"/>
                  </a:lnTo>
                  <a:lnTo>
                    <a:pt x="2156802" y="255143"/>
                  </a:lnTo>
                  <a:lnTo>
                    <a:pt x="2139403" y="217043"/>
                  </a:lnTo>
                  <a:lnTo>
                    <a:pt x="2135641" y="209111"/>
                  </a:lnTo>
                  <a:lnTo>
                    <a:pt x="2114511" y="183007"/>
                  </a:lnTo>
                  <a:lnTo>
                    <a:pt x="2110574" y="181229"/>
                  </a:lnTo>
                  <a:lnTo>
                    <a:pt x="2104478" y="180340"/>
                  </a:lnTo>
                  <a:lnTo>
                    <a:pt x="2096350" y="180340"/>
                  </a:lnTo>
                  <a:lnTo>
                    <a:pt x="2083396" y="180340"/>
                  </a:lnTo>
                  <a:lnTo>
                    <a:pt x="2083396" y="252222"/>
                  </a:lnTo>
                  <a:lnTo>
                    <a:pt x="2083396" y="263398"/>
                  </a:lnTo>
                  <a:lnTo>
                    <a:pt x="2083904" y="271272"/>
                  </a:lnTo>
                  <a:lnTo>
                    <a:pt x="2084920" y="275717"/>
                  </a:lnTo>
                  <a:lnTo>
                    <a:pt x="2086063" y="280162"/>
                  </a:lnTo>
                  <a:lnTo>
                    <a:pt x="2087968" y="283718"/>
                  </a:lnTo>
                  <a:lnTo>
                    <a:pt x="2091016" y="286385"/>
                  </a:lnTo>
                  <a:lnTo>
                    <a:pt x="2093937" y="289052"/>
                  </a:lnTo>
                  <a:lnTo>
                    <a:pt x="2099525" y="291465"/>
                  </a:lnTo>
                  <a:lnTo>
                    <a:pt x="2107526" y="293497"/>
                  </a:lnTo>
                  <a:lnTo>
                    <a:pt x="2107526" y="308356"/>
                  </a:lnTo>
                  <a:lnTo>
                    <a:pt x="1990305" y="308356"/>
                  </a:lnTo>
                  <a:lnTo>
                    <a:pt x="1990305" y="293497"/>
                  </a:lnTo>
                  <a:lnTo>
                    <a:pt x="1995766" y="292100"/>
                  </a:lnTo>
                  <a:lnTo>
                    <a:pt x="2000211" y="290449"/>
                  </a:lnTo>
                  <a:lnTo>
                    <a:pt x="2003386" y="288798"/>
                  </a:lnTo>
                  <a:lnTo>
                    <a:pt x="2006561" y="287020"/>
                  </a:lnTo>
                  <a:lnTo>
                    <a:pt x="2008974" y="284607"/>
                  </a:lnTo>
                  <a:lnTo>
                    <a:pt x="2010498" y="281559"/>
                  </a:lnTo>
                  <a:lnTo>
                    <a:pt x="2012022" y="278511"/>
                  </a:lnTo>
                  <a:lnTo>
                    <a:pt x="2013038" y="274701"/>
                  </a:lnTo>
                  <a:lnTo>
                    <a:pt x="2013546" y="270002"/>
                  </a:lnTo>
                  <a:lnTo>
                    <a:pt x="2013927" y="265303"/>
                  </a:lnTo>
                  <a:lnTo>
                    <a:pt x="2014181" y="259461"/>
                  </a:lnTo>
                  <a:lnTo>
                    <a:pt x="2014181" y="252222"/>
                  </a:lnTo>
                  <a:lnTo>
                    <a:pt x="2014181" y="59817"/>
                  </a:lnTo>
                  <a:lnTo>
                    <a:pt x="2014181" y="52832"/>
                  </a:lnTo>
                  <a:lnTo>
                    <a:pt x="2014054" y="46990"/>
                  </a:lnTo>
                  <a:lnTo>
                    <a:pt x="2013673" y="42164"/>
                  </a:lnTo>
                  <a:lnTo>
                    <a:pt x="2013292" y="37465"/>
                  </a:lnTo>
                  <a:lnTo>
                    <a:pt x="2012276" y="33528"/>
                  </a:lnTo>
                  <a:lnTo>
                    <a:pt x="2010752" y="30607"/>
                  </a:lnTo>
                  <a:lnTo>
                    <a:pt x="2009228" y="27559"/>
                  </a:lnTo>
                  <a:lnTo>
                    <a:pt x="2006815" y="25146"/>
                  </a:lnTo>
                  <a:lnTo>
                    <a:pt x="2003640" y="23368"/>
                  </a:lnTo>
                  <a:lnTo>
                    <a:pt x="2000338" y="21462"/>
                  </a:lnTo>
                  <a:lnTo>
                    <a:pt x="1996020" y="19812"/>
                  </a:lnTo>
                  <a:lnTo>
                    <a:pt x="1990305" y="18287"/>
                  </a:lnTo>
                  <a:lnTo>
                    <a:pt x="1990305" y="3556"/>
                  </a:lnTo>
                  <a:lnTo>
                    <a:pt x="2120480" y="3556"/>
                  </a:lnTo>
                  <a:lnTo>
                    <a:pt x="2133145" y="3792"/>
                  </a:lnTo>
                  <a:lnTo>
                    <a:pt x="2174136" y="9308"/>
                  </a:lnTo>
                  <a:lnTo>
                    <a:pt x="2211793" y="27940"/>
                  </a:lnTo>
                  <a:lnTo>
                    <a:pt x="2217127" y="34290"/>
                  </a:lnTo>
                  <a:lnTo>
                    <a:pt x="2222461" y="40640"/>
                  </a:lnTo>
                  <a:lnTo>
                    <a:pt x="2233608" y="77604"/>
                  </a:lnTo>
                  <a:lnTo>
                    <a:pt x="2233891" y="85725"/>
                  </a:lnTo>
                  <a:lnTo>
                    <a:pt x="2233413" y="96275"/>
                  </a:lnTo>
                  <a:lnTo>
                    <a:pt x="2217127" y="137541"/>
                  </a:lnTo>
                  <a:lnTo>
                    <a:pt x="2180851" y="164137"/>
                  </a:lnTo>
                  <a:lnTo>
                    <a:pt x="2170518" y="168783"/>
                  </a:lnTo>
                  <a:lnTo>
                    <a:pt x="2170518" y="170942"/>
                  </a:lnTo>
                  <a:lnTo>
                    <a:pt x="2203112" y="196449"/>
                  </a:lnTo>
                  <a:lnTo>
                    <a:pt x="2231351" y="250698"/>
                  </a:lnTo>
                  <a:lnTo>
                    <a:pt x="2236090" y="260246"/>
                  </a:lnTo>
                  <a:lnTo>
                    <a:pt x="2265895" y="291973"/>
                  </a:lnTo>
                  <a:lnTo>
                    <a:pt x="2270721" y="293243"/>
                  </a:lnTo>
                  <a:lnTo>
                    <a:pt x="2272880" y="292862"/>
                  </a:lnTo>
                  <a:lnTo>
                    <a:pt x="2276690" y="291973"/>
                  </a:lnTo>
                  <a:lnTo>
                    <a:pt x="2280246" y="290195"/>
                  </a:lnTo>
                  <a:lnTo>
                    <a:pt x="2283294" y="287782"/>
                  </a:lnTo>
                  <a:lnTo>
                    <a:pt x="2287485" y="284480"/>
                  </a:lnTo>
                  <a:lnTo>
                    <a:pt x="2305646" y="250062"/>
                  </a:lnTo>
                  <a:lnTo>
                    <a:pt x="2398737" y="2032"/>
                  </a:lnTo>
                  <a:close/>
                </a:path>
                <a:path w="7113270" h="312419">
                  <a:moveTo>
                    <a:pt x="1182585" y="2032"/>
                  </a:moveTo>
                  <a:lnTo>
                    <a:pt x="1242275" y="2032"/>
                  </a:lnTo>
                  <a:lnTo>
                    <a:pt x="1315935" y="252095"/>
                  </a:lnTo>
                  <a:lnTo>
                    <a:pt x="1319110" y="263144"/>
                  </a:lnTo>
                  <a:lnTo>
                    <a:pt x="1321904" y="271145"/>
                  </a:lnTo>
                  <a:lnTo>
                    <a:pt x="1324190" y="275844"/>
                  </a:lnTo>
                  <a:lnTo>
                    <a:pt x="1326349" y="280543"/>
                  </a:lnTo>
                  <a:lnTo>
                    <a:pt x="1329270" y="284353"/>
                  </a:lnTo>
                  <a:lnTo>
                    <a:pt x="1332826" y="287147"/>
                  </a:lnTo>
                  <a:lnTo>
                    <a:pt x="1336382" y="290068"/>
                  </a:lnTo>
                  <a:lnTo>
                    <a:pt x="1341462" y="292227"/>
                  </a:lnTo>
                  <a:lnTo>
                    <a:pt x="1347812" y="293497"/>
                  </a:lnTo>
                  <a:lnTo>
                    <a:pt x="1347812" y="308356"/>
                  </a:lnTo>
                  <a:lnTo>
                    <a:pt x="1224622" y="308356"/>
                  </a:lnTo>
                  <a:lnTo>
                    <a:pt x="1224622" y="293497"/>
                  </a:lnTo>
                  <a:lnTo>
                    <a:pt x="1232369" y="292608"/>
                  </a:lnTo>
                  <a:lnTo>
                    <a:pt x="1238084" y="290449"/>
                  </a:lnTo>
                  <a:lnTo>
                    <a:pt x="1241767" y="287147"/>
                  </a:lnTo>
                  <a:lnTo>
                    <a:pt x="1245450" y="283718"/>
                  </a:lnTo>
                  <a:lnTo>
                    <a:pt x="1247355" y="278765"/>
                  </a:lnTo>
                  <a:lnTo>
                    <a:pt x="1247355" y="272542"/>
                  </a:lnTo>
                  <a:lnTo>
                    <a:pt x="1247355" y="267970"/>
                  </a:lnTo>
                  <a:lnTo>
                    <a:pt x="1240624" y="235712"/>
                  </a:lnTo>
                  <a:lnTo>
                    <a:pt x="1234655" y="213868"/>
                  </a:lnTo>
                  <a:lnTo>
                    <a:pt x="1139278" y="213868"/>
                  </a:lnTo>
                  <a:lnTo>
                    <a:pt x="1131912" y="235077"/>
                  </a:lnTo>
                  <a:lnTo>
                    <a:pt x="1129880" y="241046"/>
                  </a:lnTo>
                  <a:lnTo>
                    <a:pt x="1128102" y="246761"/>
                  </a:lnTo>
                  <a:lnTo>
                    <a:pt x="1126832" y="252349"/>
                  </a:lnTo>
                  <a:lnTo>
                    <a:pt x="1125435" y="257937"/>
                  </a:lnTo>
                  <a:lnTo>
                    <a:pt x="1124800" y="263906"/>
                  </a:lnTo>
                  <a:lnTo>
                    <a:pt x="1124800" y="270129"/>
                  </a:lnTo>
                  <a:lnTo>
                    <a:pt x="1126253" y="279798"/>
                  </a:lnTo>
                  <a:lnTo>
                    <a:pt x="1130611" y="286908"/>
                  </a:lnTo>
                  <a:lnTo>
                    <a:pt x="1137873" y="291470"/>
                  </a:lnTo>
                  <a:lnTo>
                    <a:pt x="1148041" y="293497"/>
                  </a:lnTo>
                  <a:lnTo>
                    <a:pt x="1148041" y="308356"/>
                  </a:lnTo>
                  <a:lnTo>
                    <a:pt x="1052664" y="308356"/>
                  </a:lnTo>
                  <a:lnTo>
                    <a:pt x="1052664" y="293497"/>
                  </a:lnTo>
                  <a:lnTo>
                    <a:pt x="1058252" y="292989"/>
                  </a:lnTo>
                  <a:lnTo>
                    <a:pt x="1063078" y="291084"/>
                  </a:lnTo>
                  <a:lnTo>
                    <a:pt x="1067142" y="287782"/>
                  </a:lnTo>
                  <a:lnTo>
                    <a:pt x="1071333" y="284480"/>
                  </a:lnTo>
                  <a:lnTo>
                    <a:pt x="1075143" y="280035"/>
                  </a:lnTo>
                  <a:lnTo>
                    <a:pt x="1089494" y="250062"/>
                  </a:lnTo>
                  <a:lnTo>
                    <a:pt x="1182585" y="2032"/>
                  </a:lnTo>
                  <a:close/>
                </a:path>
                <a:path w="7113270" h="312419">
                  <a:moveTo>
                    <a:pt x="7030681" y="0"/>
                  </a:moveTo>
                  <a:lnTo>
                    <a:pt x="7077908" y="3401"/>
                  </a:lnTo>
                  <a:lnTo>
                    <a:pt x="7109929" y="9652"/>
                  </a:lnTo>
                  <a:lnTo>
                    <a:pt x="7109929" y="74295"/>
                  </a:lnTo>
                  <a:lnTo>
                    <a:pt x="7079322" y="74295"/>
                  </a:lnTo>
                  <a:lnTo>
                    <a:pt x="7077009" y="65964"/>
                  </a:lnTo>
                  <a:lnTo>
                    <a:pt x="7074433" y="58515"/>
                  </a:lnTo>
                  <a:lnTo>
                    <a:pt x="7045540" y="27812"/>
                  </a:lnTo>
                  <a:lnTo>
                    <a:pt x="7037285" y="26162"/>
                  </a:lnTo>
                  <a:lnTo>
                    <a:pt x="7027252" y="26162"/>
                  </a:lnTo>
                  <a:lnTo>
                    <a:pt x="7018743" y="26162"/>
                  </a:lnTo>
                  <a:lnTo>
                    <a:pt x="7011250" y="27559"/>
                  </a:lnTo>
                  <a:lnTo>
                    <a:pt x="7004519" y="30607"/>
                  </a:lnTo>
                  <a:lnTo>
                    <a:pt x="6997788" y="33528"/>
                  </a:lnTo>
                  <a:lnTo>
                    <a:pt x="6992581" y="37973"/>
                  </a:lnTo>
                  <a:lnTo>
                    <a:pt x="6988644" y="43815"/>
                  </a:lnTo>
                  <a:lnTo>
                    <a:pt x="6984834" y="49784"/>
                  </a:lnTo>
                  <a:lnTo>
                    <a:pt x="6982802" y="56896"/>
                  </a:lnTo>
                  <a:lnTo>
                    <a:pt x="6982802" y="65151"/>
                  </a:lnTo>
                  <a:lnTo>
                    <a:pt x="6982802" y="73787"/>
                  </a:lnTo>
                  <a:lnTo>
                    <a:pt x="6984580" y="81280"/>
                  </a:lnTo>
                  <a:lnTo>
                    <a:pt x="6987882" y="87630"/>
                  </a:lnTo>
                  <a:lnTo>
                    <a:pt x="6991184" y="93980"/>
                  </a:lnTo>
                  <a:lnTo>
                    <a:pt x="7028491" y="121102"/>
                  </a:lnTo>
                  <a:lnTo>
                    <a:pt x="7039063" y="126746"/>
                  </a:lnTo>
                  <a:lnTo>
                    <a:pt x="7052061" y="133863"/>
                  </a:lnTo>
                  <a:lnTo>
                    <a:pt x="7089625" y="161835"/>
                  </a:lnTo>
                  <a:lnTo>
                    <a:pt x="7111136" y="202247"/>
                  </a:lnTo>
                  <a:lnTo>
                    <a:pt x="7112977" y="222377"/>
                  </a:lnTo>
                  <a:lnTo>
                    <a:pt x="7112190" y="235640"/>
                  </a:lnTo>
                  <a:lnTo>
                    <a:pt x="7093179" y="279523"/>
                  </a:lnTo>
                  <a:lnTo>
                    <a:pt x="7050545" y="305750"/>
                  </a:lnTo>
                  <a:lnTo>
                    <a:pt x="7006932" y="311912"/>
                  </a:lnTo>
                  <a:lnTo>
                    <a:pt x="6995459" y="311745"/>
                  </a:lnTo>
                  <a:lnTo>
                    <a:pt x="6947389" y="307844"/>
                  </a:lnTo>
                  <a:lnTo>
                    <a:pt x="6913206" y="301879"/>
                  </a:lnTo>
                  <a:lnTo>
                    <a:pt x="6913206" y="233045"/>
                  </a:lnTo>
                  <a:lnTo>
                    <a:pt x="6943813" y="233045"/>
                  </a:lnTo>
                  <a:lnTo>
                    <a:pt x="6947050" y="245522"/>
                  </a:lnTo>
                  <a:lnTo>
                    <a:pt x="6951227" y="256286"/>
                  </a:lnTo>
                  <a:lnTo>
                    <a:pt x="6988877" y="284938"/>
                  </a:lnTo>
                  <a:lnTo>
                    <a:pt x="7000709" y="285750"/>
                  </a:lnTo>
                  <a:lnTo>
                    <a:pt x="7009472" y="285750"/>
                  </a:lnTo>
                  <a:lnTo>
                    <a:pt x="7043983" y="261562"/>
                  </a:lnTo>
                  <a:lnTo>
                    <a:pt x="7047572" y="241935"/>
                  </a:lnTo>
                  <a:lnTo>
                    <a:pt x="7047572" y="232791"/>
                  </a:lnTo>
                  <a:lnTo>
                    <a:pt x="7025982" y="198628"/>
                  </a:lnTo>
                  <a:lnTo>
                    <a:pt x="6985757" y="174843"/>
                  </a:lnTo>
                  <a:lnTo>
                    <a:pt x="6977675" y="170370"/>
                  </a:lnTo>
                  <a:lnTo>
                    <a:pt x="6943948" y="146089"/>
                  </a:lnTo>
                  <a:lnTo>
                    <a:pt x="6920959" y="108942"/>
                  </a:lnTo>
                  <a:lnTo>
                    <a:pt x="6917905" y="85725"/>
                  </a:lnTo>
                  <a:lnTo>
                    <a:pt x="6918761" y="72513"/>
                  </a:lnTo>
                  <a:lnTo>
                    <a:pt x="6939093" y="30069"/>
                  </a:lnTo>
                  <a:lnTo>
                    <a:pt x="6984301" y="5572"/>
                  </a:lnTo>
                  <a:lnTo>
                    <a:pt x="7014173" y="619"/>
                  </a:lnTo>
                  <a:lnTo>
                    <a:pt x="7030681" y="0"/>
                  </a:lnTo>
                  <a:close/>
                </a:path>
                <a:path w="7113270" h="312419">
                  <a:moveTo>
                    <a:pt x="6425526" y="0"/>
                  </a:moveTo>
                  <a:lnTo>
                    <a:pt x="6483962" y="9540"/>
                  </a:lnTo>
                  <a:lnTo>
                    <a:pt x="6525729" y="38227"/>
                  </a:lnTo>
                  <a:lnTo>
                    <a:pt x="6550875" y="85836"/>
                  </a:lnTo>
                  <a:lnTo>
                    <a:pt x="6559257" y="152019"/>
                  </a:lnTo>
                  <a:lnTo>
                    <a:pt x="6558638" y="172402"/>
                  </a:lnTo>
                  <a:lnTo>
                    <a:pt x="6549351" y="224409"/>
                  </a:lnTo>
                  <a:lnTo>
                    <a:pt x="6529724" y="263788"/>
                  </a:lnTo>
                  <a:lnTo>
                    <a:pt x="6500933" y="291052"/>
                  </a:lnTo>
                  <a:lnTo>
                    <a:pt x="6464073" y="306768"/>
                  </a:lnTo>
                  <a:lnTo>
                    <a:pt x="6420192" y="311912"/>
                  </a:lnTo>
                  <a:lnTo>
                    <a:pt x="6389399" y="309506"/>
                  </a:lnTo>
                  <a:lnTo>
                    <a:pt x="6340147" y="290266"/>
                  </a:lnTo>
                  <a:lnTo>
                    <a:pt x="6307232" y="251882"/>
                  </a:lnTo>
                  <a:lnTo>
                    <a:pt x="6290797" y="194403"/>
                  </a:lnTo>
                  <a:lnTo>
                    <a:pt x="6288747" y="158496"/>
                  </a:lnTo>
                  <a:lnTo>
                    <a:pt x="6289728" y="134276"/>
                  </a:lnTo>
                  <a:lnTo>
                    <a:pt x="6297641" y="91362"/>
                  </a:lnTo>
                  <a:lnTo>
                    <a:pt x="6313554" y="55903"/>
                  </a:lnTo>
                  <a:lnTo>
                    <a:pt x="6351612" y="18542"/>
                  </a:lnTo>
                  <a:lnTo>
                    <a:pt x="6404833" y="1164"/>
                  </a:lnTo>
                  <a:lnTo>
                    <a:pt x="6425526" y="0"/>
                  </a:lnTo>
                  <a:close/>
                </a:path>
                <a:path w="7113270" h="312419">
                  <a:moveTo>
                    <a:pt x="1810854" y="0"/>
                  </a:moveTo>
                  <a:lnTo>
                    <a:pt x="1869338" y="9540"/>
                  </a:lnTo>
                  <a:lnTo>
                    <a:pt x="1911057" y="38227"/>
                  </a:lnTo>
                  <a:lnTo>
                    <a:pt x="1936203" y="85836"/>
                  </a:lnTo>
                  <a:lnTo>
                    <a:pt x="1944585" y="152019"/>
                  </a:lnTo>
                  <a:lnTo>
                    <a:pt x="1943966" y="172402"/>
                  </a:lnTo>
                  <a:lnTo>
                    <a:pt x="1934679" y="224409"/>
                  </a:lnTo>
                  <a:lnTo>
                    <a:pt x="1915052" y="263788"/>
                  </a:lnTo>
                  <a:lnTo>
                    <a:pt x="1886261" y="291052"/>
                  </a:lnTo>
                  <a:lnTo>
                    <a:pt x="1849401" y="306768"/>
                  </a:lnTo>
                  <a:lnTo>
                    <a:pt x="1805520" y="311912"/>
                  </a:lnTo>
                  <a:lnTo>
                    <a:pt x="1774727" y="309506"/>
                  </a:lnTo>
                  <a:lnTo>
                    <a:pt x="1725475" y="290266"/>
                  </a:lnTo>
                  <a:lnTo>
                    <a:pt x="1692560" y="251882"/>
                  </a:lnTo>
                  <a:lnTo>
                    <a:pt x="1676125" y="194403"/>
                  </a:lnTo>
                  <a:lnTo>
                    <a:pt x="1674075" y="158496"/>
                  </a:lnTo>
                  <a:lnTo>
                    <a:pt x="1675056" y="134276"/>
                  </a:lnTo>
                  <a:lnTo>
                    <a:pt x="1682969" y="91362"/>
                  </a:lnTo>
                  <a:lnTo>
                    <a:pt x="1698882" y="55903"/>
                  </a:lnTo>
                  <a:lnTo>
                    <a:pt x="1736940" y="18542"/>
                  </a:lnTo>
                  <a:lnTo>
                    <a:pt x="1790161" y="1164"/>
                  </a:lnTo>
                  <a:lnTo>
                    <a:pt x="1810854" y="0"/>
                  </a:lnTo>
                  <a:close/>
                </a:path>
                <a:path w="7113270" h="312419">
                  <a:moveTo>
                    <a:pt x="393547" y="0"/>
                  </a:moveTo>
                  <a:lnTo>
                    <a:pt x="451983" y="9540"/>
                  </a:lnTo>
                  <a:lnTo>
                    <a:pt x="493788" y="38227"/>
                  </a:lnTo>
                  <a:lnTo>
                    <a:pt x="518899" y="85836"/>
                  </a:lnTo>
                  <a:lnTo>
                    <a:pt x="527265" y="152019"/>
                  </a:lnTo>
                  <a:lnTo>
                    <a:pt x="526646" y="172402"/>
                  </a:lnTo>
                  <a:lnTo>
                    <a:pt x="517334" y="224409"/>
                  </a:lnTo>
                  <a:lnTo>
                    <a:pt x="497732" y="263788"/>
                  </a:lnTo>
                  <a:lnTo>
                    <a:pt x="468977" y="291052"/>
                  </a:lnTo>
                  <a:lnTo>
                    <a:pt x="432079" y="306768"/>
                  </a:lnTo>
                  <a:lnTo>
                    <a:pt x="388188" y="311912"/>
                  </a:lnTo>
                  <a:lnTo>
                    <a:pt x="357417" y="309506"/>
                  </a:lnTo>
                  <a:lnTo>
                    <a:pt x="308140" y="290266"/>
                  </a:lnTo>
                  <a:lnTo>
                    <a:pt x="275227" y="251882"/>
                  </a:lnTo>
                  <a:lnTo>
                    <a:pt x="258762" y="194403"/>
                  </a:lnTo>
                  <a:lnTo>
                    <a:pt x="256705" y="158496"/>
                  </a:lnTo>
                  <a:lnTo>
                    <a:pt x="257702" y="134276"/>
                  </a:lnTo>
                  <a:lnTo>
                    <a:pt x="265684" y="91362"/>
                  </a:lnTo>
                  <a:lnTo>
                    <a:pt x="281586" y="55903"/>
                  </a:lnTo>
                  <a:lnTo>
                    <a:pt x="319659" y="18542"/>
                  </a:lnTo>
                  <a:lnTo>
                    <a:pt x="372856" y="1164"/>
                  </a:lnTo>
                  <a:lnTo>
                    <a:pt x="393547" y="0"/>
                  </a:lnTo>
                  <a:close/>
                </a:path>
                <a:path w="7113270" h="312419">
                  <a:moveTo>
                    <a:pt x="141084" y="0"/>
                  </a:moveTo>
                  <a:lnTo>
                    <a:pt x="181940" y="2412"/>
                  </a:lnTo>
                  <a:lnTo>
                    <a:pt x="220116" y="10541"/>
                  </a:lnTo>
                  <a:lnTo>
                    <a:pt x="220116" y="75184"/>
                  </a:lnTo>
                  <a:lnTo>
                    <a:pt x="189750" y="75184"/>
                  </a:lnTo>
                  <a:lnTo>
                    <a:pt x="186683" y="63424"/>
                  </a:lnTo>
                  <a:lnTo>
                    <a:pt x="182833" y="53308"/>
                  </a:lnTo>
                  <a:lnTo>
                    <a:pt x="151357" y="26902"/>
                  </a:lnTo>
                  <a:lnTo>
                    <a:pt x="142430" y="26162"/>
                  </a:lnTo>
                  <a:lnTo>
                    <a:pt x="125866" y="28261"/>
                  </a:lnTo>
                  <a:lnTo>
                    <a:pt x="89077" y="59944"/>
                  </a:lnTo>
                  <a:lnTo>
                    <a:pt x="75511" y="101917"/>
                  </a:lnTo>
                  <a:lnTo>
                    <a:pt x="70993" y="160274"/>
                  </a:lnTo>
                  <a:lnTo>
                    <a:pt x="72024" y="189329"/>
                  </a:lnTo>
                  <a:lnTo>
                    <a:pt x="80283" y="236104"/>
                  </a:lnTo>
                  <a:lnTo>
                    <a:pt x="107881" y="277764"/>
                  </a:lnTo>
                  <a:lnTo>
                    <a:pt x="135953" y="285750"/>
                  </a:lnTo>
                  <a:lnTo>
                    <a:pt x="143728" y="285414"/>
                  </a:lnTo>
                  <a:lnTo>
                    <a:pt x="178930" y="263906"/>
                  </a:lnTo>
                  <a:lnTo>
                    <a:pt x="189534" y="233045"/>
                  </a:lnTo>
                  <a:lnTo>
                    <a:pt x="220116" y="233045"/>
                  </a:lnTo>
                  <a:lnTo>
                    <a:pt x="220116" y="300736"/>
                  </a:lnTo>
                  <a:lnTo>
                    <a:pt x="208103" y="303404"/>
                  </a:lnTo>
                  <a:lnTo>
                    <a:pt x="164988" y="310411"/>
                  </a:lnTo>
                  <a:lnTo>
                    <a:pt x="133057" y="311912"/>
                  </a:lnTo>
                  <a:lnTo>
                    <a:pt x="110904" y="310864"/>
                  </a:lnTo>
                  <a:lnTo>
                    <a:pt x="73009" y="302482"/>
                  </a:lnTo>
                  <a:lnTo>
                    <a:pt x="31757" y="274113"/>
                  </a:lnTo>
                  <a:lnTo>
                    <a:pt x="7849" y="226530"/>
                  </a:lnTo>
                  <a:lnTo>
                    <a:pt x="871" y="183719"/>
                  </a:lnTo>
                  <a:lnTo>
                    <a:pt x="0" y="159004"/>
                  </a:lnTo>
                  <a:lnTo>
                    <a:pt x="1026" y="135522"/>
                  </a:lnTo>
                  <a:lnTo>
                    <a:pt x="9231" y="93370"/>
                  </a:lnTo>
                  <a:lnTo>
                    <a:pt x="25580" y="57792"/>
                  </a:lnTo>
                  <a:lnTo>
                    <a:pt x="64744" y="19431"/>
                  </a:lnTo>
                  <a:lnTo>
                    <a:pt x="119653" y="1214"/>
                  </a:lnTo>
                  <a:lnTo>
                    <a:pt x="14108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97763" y="1565147"/>
            <a:ext cx="7691755" cy="4983480"/>
            <a:chOff x="397763" y="1565147"/>
            <a:chExt cx="7691755" cy="4983480"/>
          </a:xfrm>
        </p:grpSpPr>
        <p:sp>
          <p:nvSpPr>
            <p:cNvPr id="10" name="object 10"/>
            <p:cNvSpPr/>
            <p:nvPr/>
          </p:nvSpPr>
          <p:spPr>
            <a:xfrm>
              <a:off x="457199" y="1600199"/>
              <a:ext cx="7467600" cy="4874260"/>
            </a:xfrm>
            <a:custGeom>
              <a:avLst/>
              <a:gdLst/>
              <a:ahLst/>
              <a:cxnLst/>
              <a:rect l="l" t="t" r="r" b="b"/>
              <a:pathLst>
                <a:path w="7467600" h="4874260">
                  <a:moveTo>
                    <a:pt x="7467600" y="0"/>
                  </a:moveTo>
                  <a:lnTo>
                    <a:pt x="0" y="0"/>
                  </a:lnTo>
                  <a:lnTo>
                    <a:pt x="0" y="4873752"/>
                  </a:lnTo>
                  <a:lnTo>
                    <a:pt x="7467600" y="4873752"/>
                  </a:lnTo>
                  <a:lnTo>
                    <a:pt x="7467600" y="0"/>
                  </a:lnTo>
                  <a:close/>
                </a:path>
              </a:pathLst>
            </a:custGeom>
            <a:solidFill>
              <a:srgbClr val="67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7763" y="1565147"/>
              <a:ext cx="7691628" cy="49834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22477" y="2671318"/>
            <a:ext cx="6935470" cy="264223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marR="5080" algn="ctr">
              <a:lnSpc>
                <a:spcPct val="87900"/>
              </a:lnSpc>
              <a:spcBef>
                <a:spcPts val="655"/>
              </a:spcBef>
            </a:pPr>
            <a:r>
              <a:rPr sz="3800" b="1" spc="-20" dirty="0">
                <a:solidFill>
                  <a:srgbClr val="FFFFFF"/>
                </a:solidFill>
                <a:latin typeface="Cambria"/>
                <a:cs typeface="Cambria"/>
              </a:rPr>
              <a:t>Are </a:t>
            </a:r>
            <a:r>
              <a:rPr sz="3800" b="1" spc="-5" dirty="0">
                <a:solidFill>
                  <a:srgbClr val="FFFFFF"/>
                </a:solidFill>
                <a:latin typeface="Cambria"/>
                <a:cs typeface="Cambria"/>
              </a:rPr>
              <a:t>the actions of nurse </a:t>
            </a:r>
            <a:r>
              <a:rPr sz="3800" b="1" dirty="0">
                <a:solidFill>
                  <a:srgbClr val="FFFFFF"/>
                </a:solidFill>
                <a:latin typeface="Cambria"/>
                <a:cs typeface="Cambria"/>
              </a:rPr>
              <a:t>carries </a:t>
            </a:r>
            <a:r>
              <a:rPr sz="3800" b="1" spc="-8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800" b="1" spc="-5" dirty="0">
                <a:solidFill>
                  <a:srgbClr val="FFFFFF"/>
                </a:solidFill>
                <a:latin typeface="Cambria"/>
                <a:cs typeface="Cambria"/>
              </a:rPr>
              <a:t>out </a:t>
            </a:r>
            <a:r>
              <a:rPr sz="3800" b="1" dirty="0">
                <a:solidFill>
                  <a:srgbClr val="FFFFFF"/>
                </a:solidFill>
                <a:latin typeface="Cambria"/>
                <a:cs typeface="Cambria"/>
              </a:rPr>
              <a:t>in </a:t>
            </a:r>
            <a:r>
              <a:rPr sz="3800" b="1" spc="-10" dirty="0">
                <a:solidFill>
                  <a:srgbClr val="FFFFFF"/>
                </a:solidFill>
                <a:latin typeface="Cambria"/>
                <a:cs typeface="Cambria"/>
              </a:rPr>
              <a:t>collaboration </a:t>
            </a:r>
            <a:r>
              <a:rPr sz="3800" b="1" spc="-5" dirty="0">
                <a:solidFill>
                  <a:srgbClr val="FFFFFF"/>
                </a:solidFill>
                <a:latin typeface="Cambria"/>
                <a:cs typeface="Cambria"/>
              </a:rPr>
              <a:t>with other </a:t>
            </a:r>
            <a:r>
              <a:rPr sz="3800" b="1" dirty="0">
                <a:solidFill>
                  <a:srgbClr val="FFFFFF"/>
                </a:solidFill>
                <a:latin typeface="Cambria"/>
                <a:cs typeface="Cambria"/>
              </a:rPr>
              <a:t> health </a:t>
            </a:r>
            <a:r>
              <a:rPr sz="3800" b="1" spc="-15" dirty="0">
                <a:solidFill>
                  <a:srgbClr val="FFFFFF"/>
                </a:solidFill>
                <a:latin typeface="Cambria"/>
                <a:cs typeface="Cambria"/>
              </a:rPr>
              <a:t>team </a:t>
            </a:r>
            <a:r>
              <a:rPr sz="3800" b="1" spc="-10" dirty="0">
                <a:solidFill>
                  <a:srgbClr val="FFFFFF"/>
                </a:solidFill>
                <a:latin typeface="Cambria"/>
                <a:cs typeface="Cambria"/>
              </a:rPr>
              <a:t>members, </a:t>
            </a:r>
            <a:r>
              <a:rPr sz="3800" b="1" dirty="0">
                <a:solidFill>
                  <a:srgbClr val="FFFFFF"/>
                </a:solidFill>
                <a:latin typeface="Cambria"/>
                <a:cs typeface="Cambria"/>
              </a:rPr>
              <a:t>such </a:t>
            </a:r>
            <a:r>
              <a:rPr sz="3800" b="1" spc="-5" dirty="0">
                <a:solidFill>
                  <a:srgbClr val="FFFFFF"/>
                </a:solidFill>
                <a:latin typeface="Cambria"/>
                <a:cs typeface="Cambria"/>
              </a:rPr>
              <a:t>as </a:t>
            </a:r>
            <a:r>
              <a:rPr sz="3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800" b="1" spc="-25" dirty="0">
                <a:solidFill>
                  <a:srgbClr val="FFFFFF"/>
                </a:solidFill>
                <a:latin typeface="Cambria"/>
                <a:cs typeface="Cambria"/>
              </a:rPr>
              <a:t>physical </a:t>
            </a:r>
            <a:r>
              <a:rPr sz="3800" b="1" spc="-10" dirty="0">
                <a:solidFill>
                  <a:srgbClr val="FFFFFF"/>
                </a:solidFill>
                <a:latin typeface="Cambria"/>
                <a:cs typeface="Cambria"/>
              </a:rPr>
              <a:t>therapists, </a:t>
            </a:r>
            <a:r>
              <a:rPr sz="3800" b="1" dirty="0">
                <a:solidFill>
                  <a:srgbClr val="FFFFFF"/>
                </a:solidFill>
                <a:latin typeface="Cambria"/>
                <a:cs typeface="Cambria"/>
              </a:rPr>
              <a:t>social </a:t>
            </a:r>
            <a:r>
              <a:rPr sz="38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800" b="1" spc="-25" dirty="0">
                <a:solidFill>
                  <a:srgbClr val="FFFFFF"/>
                </a:solidFill>
                <a:latin typeface="Cambria"/>
                <a:cs typeface="Cambria"/>
              </a:rPr>
              <a:t>workers,</a:t>
            </a:r>
            <a:r>
              <a:rPr sz="38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800" b="1" spc="-5" dirty="0">
                <a:solidFill>
                  <a:srgbClr val="FFFFFF"/>
                </a:solidFill>
                <a:latin typeface="Cambria"/>
                <a:cs typeface="Cambria"/>
              </a:rPr>
              <a:t>dietician</a:t>
            </a:r>
            <a:r>
              <a:rPr sz="3800" b="1" spc="-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800" b="1" dirty="0">
                <a:solidFill>
                  <a:srgbClr val="FFFFFF"/>
                </a:solidFill>
                <a:latin typeface="Cambria"/>
                <a:cs typeface="Cambria"/>
              </a:rPr>
              <a:t>&amp;</a:t>
            </a:r>
            <a:r>
              <a:rPr sz="38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800" b="1" spc="-20" dirty="0">
                <a:solidFill>
                  <a:srgbClr val="FFFFFF"/>
                </a:solidFill>
                <a:latin typeface="Cambria"/>
                <a:cs typeface="Cambria"/>
              </a:rPr>
              <a:t>physician</a:t>
            </a:r>
            <a:endParaRPr sz="3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4403" y="863727"/>
            <a:ext cx="7109459" cy="629285"/>
            <a:chOff x="634403" y="863727"/>
            <a:chExt cx="7109459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1547" y="1245470"/>
              <a:ext cx="7051896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975" y="868299"/>
              <a:ext cx="7090498" cy="3815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3411" y="900049"/>
              <a:ext cx="109474" cy="1615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520179" y="904621"/>
              <a:ext cx="138430" cy="308610"/>
            </a:xfrm>
            <a:custGeom>
              <a:avLst/>
              <a:gdLst/>
              <a:ahLst/>
              <a:cxnLst/>
              <a:rect l="l" t="t" r="r" b="b"/>
              <a:pathLst>
                <a:path w="138429" h="308609">
                  <a:moveTo>
                    <a:pt x="24384" y="0"/>
                  </a:moveTo>
                  <a:lnTo>
                    <a:pt x="13080" y="0"/>
                  </a:lnTo>
                  <a:lnTo>
                    <a:pt x="4952" y="126"/>
                  </a:lnTo>
                  <a:lnTo>
                    <a:pt x="0" y="507"/>
                  </a:lnTo>
                  <a:lnTo>
                    <a:pt x="0" y="307720"/>
                  </a:lnTo>
                  <a:lnTo>
                    <a:pt x="3301" y="308355"/>
                  </a:lnTo>
                  <a:lnTo>
                    <a:pt x="11556" y="308609"/>
                  </a:lnTo>
                  <a:lnTo>
                    <a:pt x="24892" y="308609"/>
                  </a:lnTo>
                  <a:lnTo>
                    <a:pt x="64575" y="303680"/>
                  </a:lnTo>
                  <a:lnTo>
                    <a:pt x="101346" y="281813"/>
                  </a:lnTo>
                  <a:lnTo>
                    <a:pt x="123098" y="247255"/>
                  </a:lnTo>
                  <a:lnTo>
                    <a:pt x="135508" y="196532"/>
                  </a:lnTo>
                  <a:lnTo>
                    <a:pt x="137922" y="152907"/>
                  </a:lnTo>
                  <a:lnTo>
                    <a:pt x="137062" y="128095"/>
                  </a:lnTo>
                  <a:lnTo>
                    <a:pt x="130153" y="85042"/>
                  </a:lnTo>
                  <a:lnTo>
                    <a:pt x="107315" y="37004"/>
                  </a:lnTo>
                  <a:lnTo>
                    <a:pt x="71568" y="9108"/>
                  </a:lnTo>
                  <a:lnTo>
                    <a:pt x="2438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45276" y="900049"/>
              <a:ext cx="109474" cy="1615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43679" y="900049"/>
              <a:ext cx="109474" cy="1615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5051" y="900049"/>
              <a:ext cx="109473" cy="1615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8975" y="868299"/>
              <a:ext cx="7091045" cy="381635"/>
            </a:xfrm>
            <a:custGeom>
              <a:avLst/>
              <a:gdLst/>
              <a:ahLst/>
              <a:cxnLst/>
              <a:rect l="l" t="t" r="r" b="b"/>
              <a:pathLst>
                <a:path w="7091045" h="381634">
                  <a:moveTo>
                    <a:pt x="5176100" y="31876"/>
                  </a:moveTo>
                  <a:lnTo>
                    <a:pt x="5128184" y="53201"/>
                  </a:lnTo>
                  <a:lnTo>
                    <a:pt x="5108872" y="91229"/>
                  </a:lnTo>
                  <a:lnTo>
                    <a:pt x="5099208" y="149625"/>
                  </a:lnTo>
                  <a:lnTo>
                    <a:pt x="5097995" y="186562"/>
                  </a:lnTo>
                  <a:lnTo>
                    <a:pt x="5099234" y="225109"/>
                  </a:lnTo>
                  <a:lnTo>
                    <a:pt x="5109140" y="286486"/>
                  </a:lnTo>
                  <a:lnTo>
                    <a:pt x="5129021" y="326894"/>
                  </a:lnTo>
                  <a:lnTo>
                    <a:pt x="5178259" y="349503"/>
                  </a:lnTo>
                  <a:lnTo>
                    <a:pt x="5188427" y="348809"/>
                  </a:lnTo>
                  <a:lnTo>
                    <a:pt x="5227393" y="324627"/>
                  </a:lnTo>
                  <a:lnTo>
                    <a:pt x="5245823" y="284305"/>
                  </a:lnTo>
                  <a:lnTo>
                    <a:pt x="5252771" y="244056"/>
                  </a:lnTo>
                  <a:lnTo>
                    <a:pt x="5254967" y="197103"/>
                  </a:lnTo>
                  <a:lnTo>
                    <a:pt x="5254442" y="171053"/>
                  </a:lnTo>
                  <a:lnTo>
                    <a:pt x="5250199" y="125523"/>
                  </a:lnTo>
                  <a:lnTo>
                    <a:pt x="5235632" y="73834"/>
                  </a:lnTo>
                  <a:lnTo>
                    <a:pt x="5211158" y="42485"/>
                  </a:lnTo>
                  <a:lnTo>
                    <a:pt x="5176100" y="31876"/>
                  </a:lnTo>
                  <a:close/>
                </a:path>
                <a:path w="7091045" h="381634">
                  <a:moveTo>
                    <a:pt x="6485216" y="4317"/>
                  </a:moveTo>
                  <a:lnTo>
                    <a:pt x="6644347" y="4317"/>
                  </a:lnTo>
                  <a:lnTo>
                    <a:pt x="6659903" y="4603"/>
                  </a:lnTo>
                  <a:lnTo>
                    <a:pt x="6699211" y="8889"/>
                  </a:lnTo>
                  <a:lnTo>
                    <a:pt x="6738581" y="22605"/>
                  </a:lnTo>
                  <a:lnTo>
                    <a:pt x="6767252" y="47958"/>
                  </a:lnTo>
                  <a:lnTo>
                    <a:pt x="6781825" y="85645"/>
                  </a:lnTo>
                  <a:lnTo>
                    <a:pt x="6783158" y="104901"/>
                  </a:lnTo>
                  <a:lnTo>
                    <a:pt x="6782565" y="117762"/>
                  </a:lnTo>
                  <a:lnTo>
                    <a:pt x="6768595" y="159889"/>
                  </a:lnTo>
                  <a:lnTo>
                    <a:pt x="6739691" y="188785"/>
                  </a:lnTo>
                  <a:lnTo>
                    <a:pt x="6705561" y="206501"/>
                  </a:lnTo>
                  <a:lnTo>
                    <a:pt x="6705561" y="209168"/>
                  </a:lnTo>
                  <a:lnTo>
                    <a:pt x="6738962" y="232537"/>
                  </a:lnTo>
                  <a:lnTo>
                    <a:pt x="6762965" y="269493"/>
                  </a:lnTo>
                  <a:lnTo>
                    <a:pt x="6780110" y="306704"/>
                  </a:lnTo>
                  <a:lnTo>
                    <a:pt x="6785825" y="318323"/>
                  </a:lnTo>
                  <a:lnTo>
                    <a:pt x="6808872" y="349511"/>
                  </a:lnTo>
                  <a:lnTo>
                    <a:pt x="6829767" y="359155"/>
                  </a:lnTo>
                  <a:lnTo>
                    <a:pt x="6829767" y="377189"/>
                  </a:lnTo>
                  <a:lnTo>
                    <a:pt x="6724738" y="377189"/>
                  </a:lnTo>
                  <a:lnTo>
                    <a:pt x="6716517" y="364904"/>
                  </a:lnTo>
                  <a:lnTo>
                    <a:pt x="6707832" y="349964"/>
                  </a:lnTo>
                  <a:lnTo>
                    <a:pt x="6698646" y="332380"/>
                  </a:lnTo>
                  <a:lnTo>
                    <a:pt x="6688924" y="312165"/>
                  </a:lnTo>
                  <a:lnTo>
                    <a:pt x="6667588" y="265429"/>
                  </a:lnTo>
                  <a:lnTo>
                    <a:pt x="6662993" y="255807"/>
                  </a:lnTo>
                  <a:lnTo>
                    <a:pt x="6637108" y="223900"/>
                  </a:lnTo>
                  <a:lnTo>
                    <a:pt x="6632282" y="221741"/>
                  </a:lnTo>
                  <a:lnTo>
                    <a:pt x="6624916" y="220599"/>
                  </a:lnTo>
                  <a:lnTo>
                    <a:pt x="6614883" y="220599"/>
                  </a:lnTo>
                  <a:lnTo>
                    <a:pt x="6599008" y="220599"/>
                  </a:lnTo>
                  <a:lnTo>
                    <a:pt x="6599008" y="308610"/>
                  </a:lnTo>
                  <a:lnTo>
                    <a:pt x="6599127" y="318059"/>
                  </a:lnTo>
                  <a:lnTo>
                    <a:pt x="6608406" y="350392"/>
                  </a:lnTo>
                  <a:lnTo>
                    <a:pt x="6611962" y="353695"/>
                  </a:lnTo>
                  <a:lnTo>
                    <a:pt x="6618693" y="356615"/>
                  </a:lnTo>
                  <a:lnTo>
                    <a:pt x="6628599" y="359155"/>
                  </a:lnTo>
                  <a:lnTo>
                    <a:pt x="6628599" y="377189"/>
                  </a:lnTo>
                  <a:lnTo>
                    <a:pt x="6485216" y="377189"/>
                  </a:lnTo>
                  <a:lnTo>
                    <a:pt x="6485216" y="359155"/>
                  </a:lnTo>
                  <a:lnTo>
                    <a:pt x="6491947" y="357250"/>
                  </a:lnTo>
                  <a:lnTo>
                    <a:pt x="6497281" y="355346"/>
                  </a:lnTo>
                  <a:lnTo>
                    <a:pt x="6501091" y="353187"/>
                  </a:lnTo>
                  <a:lnTo>
                    <a:pt x="6505028" y="351154"/>
                  </a:lnTo>
                  <a:lnTo>
                    <a:pt x="6507949" y="348234"/>
                  </a:lnTo>
                  <a:lnTo>
                    <a:pt x="6509854" y="344550"/>
                  </a:lnTo>
                  <a:lnTo>
                    <a:pt x="6511759" y="340740"/>
                  </a:lnTo>
                  <a:lnTo>
                    <a:pt x="6513029" y="336041"/>
                  </a:lnTo>
                  <a:lnTo>
                    <a:pt x="6513537" y="330326"/>
                  </a:lnTo>
                  <a:lnTo>
                    <a:pt x="6514172" y="324612"/>
                  </a:lnTo>
                  <a:lnTo>
                    <a:pt x="6514426" y="317373"/>
                  </a:lnTo>
                  <a:lnTo>
                    <a:pt x="6514426" y="308610"/>
                  </a:lnTo>
                  <a:lnTo>
                    <a:pt x="6514426" y="73151"/>
                  </a:lnTo>
                  <a:lnTo>
                    <a:pt x="6514426" y="64642"/>
                  </a:lnTo>
                  <a:lnTo>
                    <a:pt x="6514172" y="57403"/>
                  </a:lnTo>
                  <a:lnTo>
                    <a:pt x="6513664" y="51562"/>
                  </a:lnTo>
                  <a:lnTo>
                    <a:pt x="6513283" y="45720"/>
                  </a:lnTo>
                  <a:lnTo>
                    <a:pt x="6501472" y="28575"/>
                  </a:lnTo>
                  <a:lnTo>
                    <a:pt x="6497535" y="26288"/>
                  </a:lnTo>
                  <a:lnTo>
                    <a:pt x="6492074" y="24129"/>
                  </a:lnTo>
                  <a:lnTo>
                    <a:pt x="6485216" y="22351"/>
                  </a:lnTo>
                  <a:lnTo>
                    <a:pt x="6485216" y="4317"/>
                  </a:lnTo>
                  <a:close/>
                </a:path>
                <a:path w="7091045" h="381634">
                  <a:moveTo>
                    <a:pt x="6162128" y="4317"/>
                  </a:moveTo>
                  <a:lnTo>
                    <a:pt x="6433019" y="4317"/>
                  </a:lnTo>
                  <a:lnTo>
                    <a:pt x="6433019" y="91186"/>
                  </a:lnTo>
                  <a:lnTo>
                    <a:pt x="6395554" y="91186"/>
                  </a:lnTo>
                  <a:lnTo>
                    <a:pt x="6391244" y="79279"/>
                  </a:lnTo>
                  <a:lnTo>
                    <a:pt x="6387268" y="69469"/>
                  </a:lnTo>
                  <a:lnTo>
                    <a:pt x="6360183" y="39322"/>
                  </a:lnTo>
                  <a:lnTo>
                    <a:pt x="6335483" y="36322"/>
                  </a:lnTo>
                  <a:lnTo>
                    <a:pt x="6275920" y="36322"/>
                  </a:lnTo>
                  <a:lnTo>
                    <a:pt x="6275920" y="167386"/>
                  </a:lnTo>
                  <a:lnTo>
                    <a:pt x="6311988" y="167386"/>
                  </a:lnTo>
                  <a:lnTo>
                    <a:pt x="6319989" y="167386"/>
                  </a:lnTo>
                  <a:lnTo>
                    <a:pt x="6348751" y="135830"/>
                  </a:lnTo>
                  <a:lnTo>
                    <a:pt x="6350850" y="128015"/>
                  </a:lnTo>
                  <a:lnTo>
                    <a:pt x="6381711" y="128015"/>
                  </a:lnTo>
                  <a:lnTo>
                    <a:pt x="6381711" y="238887"/>
                  </a:lnTo>
                  <a:lnTo>
                    <a:pt x="6350850" y="238887"/>
                  </a:lnTo>
                  <a:lnTo>
                    <a:pt x="6348878" y="231455"/>
                  </a:lnTo>
                  <a:lnTo>
                    <a:pt x="6346786" y="224964"/>
                  </a:lnTo>
                  <a:lnTo>
                    <a:pt x="6331292" y="202946"/>
                  </a:lnTo>
                  <a:lnTo>
                    <a:pt x="6326974" y="200533"/>
                  </a:lnTo>
                  <a:lnTo>
                    <a:pt x="6320624" y="199389"/>
                  </a:lnTo>
                  <a:lnTo>
                    <a:pt x="6311988" y="199389"/>
                  </a:lnTo>
                  <a:lnTo>
                    <a:pt x="6275920" y="199389"/>
                  </a:lnTo>
                  <a:lnTo>
                    <a:pt x="6275920" y="345186"/>
                  </a:lnTo>
                  <a:lnTo>
                    <a:pt x="6335229" y="345186"/>
                  </a:lnTo>
                  <a:lnTo>
                    <a:pt x="6341579" y="345186"/>
                  </a:lnTo>
                  <a:lnTo>
                    <a:pt x="6346913" y="344804"/>
                  </a:lnTo>
                  <a:lnTo>
                    <a:pt x="6351358" y="343915"/>
                  </a:lnTo>
                  <a:lnTo>
                    <a:pt x="6355676" y="343153"/>
                  </a:lnTo>
                  <a:lnTo>
                    <a:pt x="6359613" y="341756"/>
                  </a:lnTo>
                  <a:lnTo>
                    <a:pt x="6363042" y="339725"/>
                  </a:lnTo>
                  <a:lnTo>
                    <a:pt x="6366598" y="337692"/>
                  </a:lnTo>
                  <a:lnTo>
                    <a:pt x="6369900" y="335025"/>
                  </a:lnTo>
                  <a:lnTo>
                    <a:pt x="6373075" y="331470"/>
                  </a:lnTo>
                  <a:lnTo>
                    <a:pt x="6376250" y="328040"/>
                  </a:lnTo>
                  <a:lnTo>
                    <a:pt x="6393602" y="292814"/>
                  </a:lnTo>
                  <a:lnTo>
                    <a:pt x="6398348" y="277495"/>
                  </a:lnTo>
                  <a:lnTo>
                    <a:pt x="6435686" y="277495"/>
                  </a:lnTo>
                  <a:lnTo>
                    <a:pt x="6430606" y="377189"/>
                  </a:lnTo>
                  <a:lnTo>
                    <a:pt x="6162128" y="377189"/>
                  </a:lnTo>
                  <a:lnTo>
                    <a:pt x="6162128" y="359155"/>
                  </a:lnTo>
                  <a:lnTo>
                    <a:pt x="6168859" y="357250"/>
                  </a:lnTo>
                  <a:lnTo>
                    <a:pt x="6174193" y="355346"/>
                  </a:lnTo>
                  <a:lnTo>
                    <a:pt x="6178003" y="353187"/>
                  </a:lnTo>
                  <a:lnTo>
                    <a:pt x="6181940" y="351154"/>
                  </a:lnTo>
                  <a:lnTo>
                    <a:pt x="6184861" y="348234"/>
                  </a:lnTo>
                  <a:lnTo>
                    <a:pt x="6186766" y="344550"/>
                  </a:lnTo>
                  <a:lnTo>
                    <a:pt x="6188671" y="340740"/>
                  </a:lnTo>
                  <a:lnTo>
                    <a:pt x="6189941" y="336041"/>
                  </a:lnTo>
                  <a:lnTo>
                    <a:pt x="6190449" y="330326"/>
                  </a:lnTo>
                  <a:lnTo>
                    <a:pt x="6191084" y="324612"/>
                  </a:lnTo>
                  <a:lnTo>
                    <a:pt x="6191338" y="317373"/>
                  </a:lnTo>
                  <a:lnTo>
                    <a:pt x="6191338" y="308610"/>
                  </a:lnTo>
                  <a:lnTo>
                    <a:pt x="6191338" y="73151"/>
                  </a:lnTo>
                  <a:lnTo>
                    <a:pt x="6191338" y="64642"/>
                  </a:lnTo>
                  <a:lnTo>
                    <a:pt x="6191084" y="57403"/>
                  </a:lnTo>
                  <a:lnTo>
                    <a:pt x="6190576" y="51562"/>
                  </a:lnTo>
                  <a:lnTo>
                    <a:pt x="6190195" y="45720"/>
                  </a:lnTo>
                  <a:lnTo>
                    <a:pt x="6178384" y="28575"/>
                  </a:lnTo>
                  <a:lnTo>
                    <a:pt x="6174447" y="26288"/>
                  </a:lnTo>
                  <a:lnTo>
                    <a:pt x="6168986" y="24129"/>
                  </a:lnTo>
                  <a:lnTo>
                    <a:pt x="6162128" y="22351"/>
                  </a:lnTo>
                  <a:lnTo>
                    <a:pt x="6162128" y="4317"/>
                  </a:lnTo>
                  <a:close/>
                </a:path>
                <a:path w="7091045" h="381634">
                  <a:moveTo>
                    <a:pt x="5767412" y="4317"/>
                  </a:moveTo>
                  <a:lnTo>
                    <a:pt x="5909398" y="4317"/>
                  </a:lnTo>
                  <a:lnTo>
                    <a:pt x="5931234" y="4768"/>
                  </a:lnTo>
                  <a:lnTo>
                    <a:pt x="5969334" y="8336"/>
                  </a:lnTo>
                  <a:lnTo>
                    <a:pt x="6014443" y="20558"/>
                  </a:lnTo>
                  <a:lnTo>
                    <a:pt x="6051216" y="41836"/>
                  </a:lnTo>
                  <a:lnTo>
                    <a:pt x="6078308" y="70358"/>
                  </a:lnTo>
                  <a:lnTo>
                    <a:pt x="6096025" y="105933"/>
                  </a:lnTo>
                  <a:lnTo>
                    <a:pt x="6105344" y="149256"/>
                  </a:lnTo>
                  <a:lnTo>
                    <a:pt x="6107137" y="182625"/>
                  </a:lnTo>
                  <a:lnTo>
                    <a:pt x="6106516" y="203414"/>
                  </a:lnTo>
                  <a:lnTo>
                    <a:pt x="6101512" y="241704"/>
                  </a:lnTo>
                  <a:lnTo>
                    <a:pt x="6084658" y="290528"/>
                  </a:lnTo>
                  <a:lnTo>
                    <a:pt x="6057881" y="327352"/>
                  </a:lnTo>
                  <a:lnTo>
                    <a:pt x="6023698" y="352551"/>
                  </a:lnTo>
                  <a:lnTo>
                    <a:pt x="5980550" y="368857"/>
                  </a:lnTo>
                  <a:lnTo>
                    <a:pt x="5931576" y="375951"/>
                  </a:lnTo>
                  <a:lnTo>
                    <a:pt x="5891364" y="377189"/>
                  </a:lnTo>
                  <a:lnTo>
                    <a:pt x="5767412" y="377189"/>
                  </a:lnTo>
                  <a:lnTo>
                    <a:pt x="5767412" y="359155"/>
                  </a:lnTo>
                  <a:lnTo>
                    <a:pt x="5774143" y="357250"/>
                  </a:lnTo>
                  <a:lnTo>
                    <a:pt x="5779477" y="355346"/>
                  </a:lnTo>
                  <a:lnTo>
                    <a:pt x="5783287" y="353187"/>
                  </a:lnTo>
                  <a:lnTo>
                    <a:pt x="5787224" y="351154"/>
                  </a:lnTo>
                  <a:lnTo>
                    <a:pt x="5790145" y="348234"/>
                  </a:lnTo>
                  <a:lnTo>
                    <a:pt x="5792050" y="344550"/>
                  </a:lnTo>
                  <a:lnTo>
                    <a:pt x="5793955" y="340740"/>
                  </a:lnTo>
                  <a:lnTo>
                    <a:pt x="5795225" y="336041"/>
                  </a:lnTo>
                  <a:lnTo>
                    <a:pt x="5795733" y="330326"/>
                  </a:lnTo>
                  <a:lnTo>
                    <a:pt x="5796368" y="324612"/>
                  </a:lnTo>
                  <a:lnTo>
                    <a:pt x="5796622" y="317373"/>
                  </a:lnTo>
                  <a:lnTo>
                    <a:pt x="5796622" y="308610"/>
                  </a:lnTo>
                  <a:lnTo>
                    <a:pt x="5796622" y="73151"/>
                  </a:lnTo>
                  <a:lnTo>
                    <a:pt x="5796622" y="64642"/>
                  </a:lnTo>
                  <a:lnTo>
                    <a:pt x="5796368" y="57403"/>
                  </a:lnTo>
                  <a:lnTo>
                    <a:pt x="5795860" y="51562"/>
                  </a:lnTo>
                  <a:lnTo>
                    <a:pt x="5795479" y="45720"/>
                  </a:lnTo>
                  <a:lnTo>
                    <a:pt x="5783668" y="28575"/>
                  </a:lnTo>
                  <a:lnTo>
                    <a:pt x="5779731" y="26288"/>
                  </a:lnTo>
                  <a:lnTo>
                    <a:pt x="5774270" y="24129"/>
                  </a:lnTo>
                  <a:lnTo>
                    <a:pt x="5767412" y="22351"/>
                  </a:lnTo>
                  <a:lnTo>
                    <a:pt x="5767412" y="4317"/>
                  </a:lnTo>
                  <a:close/>
                </a:path>
                <a:path w="7091045" h="381634">
                  <a:moveTo>
                    <a:pt x="5397080" y="4317"/>
                  </a:moveTo>
                  <a:lnTo>
                    <a:pt x="5556211" y="4317"/>
                  </a:lnTo>
                  <a:lnTo>
                    <a:pt x="5571767" y="4603"/>
                  </a:lnTo>
                  <a:lnTo>
                    <a:pt x="5611075" y="8889"/>
                  </a:lnTo>
                  <a:lnTo>
                    <a:pt x="5650445" y="22605"/>
                  </a:lnTo>
                  <a:lnTo>
                    <a:pt x="5679116" y="47958"/>
                  </a:lnTo>
                  <a:lnTo>
                    <a:pt x="5693689" y="85645"/>
                  </a:lnTo>
                  <a:lnTo>
                    <a:pt x="5695022" y="104901"/>
                  </a:lnTo>
                  <a:lnTo>
                    <a:pt x="5694429" y="117762"/>
                  </a:lnTo>
                  <a:lnTo>
                    <a:pt x="5680459" y="159889"/>
                  </a:lnTo>
                  <a:lnTo>
                    <a:pt x="5651555" y="188785"/>
                  </a:lnTo>
                  <a:lnTo>
                    <a:pt x="5617425" y="206501"/>
                  </a:lnTo>
                  <a:lnTo>
                    <a:pt x="5617425" y="209168"/>
                  </a:lnTo>
                  <a:lnTo>
                    <a:pt x="5650826" y="232537"/>
                  </a:lnTo>
                  <a:lnTo>
                    <a:pt x="5674829" y="269493"/>
                  </a:lnTo>
                  <a:lnTo>
                    <a:pt x="5691974" y="306704"/>
                  </a:lnTo>
                  <a:lnTo>
                    <a:pt x="5697689" y="318323"/>
                  </a:lnTo>
                  <a:lnTo>
                    <a:pt x="5720736" y="349511"/>
                  </a:lnTo>
                  <a:lnTo>
                    <a:pt x="5741631" y="359155"/>
                  </a:lnTo>
                  <a:lnTo>
                    <a:pt x="5741631" y="377189"/>
                  </a:lnTo>
                  <a:lnTo>
                    <a:pt x="5636602" y="377189"/>
                  </a:lnTo>
                  <a:lnTo>
                    <a:pt x="5628381" y="364904"/>
                  </a:lnTo>
                  <a:lnTo>
                    <a:pt x="5619696" y="349964"/>
                  </a:lnTo>
                  <a:lnTo>
                    <a:pt x="5610510" y="332380"/>
                  </a:lnTo>
                  <a:lnTo>
                    <a:pt x="5600788" y="312165"/>
                  </a:lnTo>
                  <a:lnTo>
                    <a:pt x="5579452" y="265429"/>
                  </a:lnTo>
                  <a:lnTo>
                    <a:pt x="5574857" y="255807"/>
                  </a:lnTo>
                  <a:lnTo>
                    <a:pt x="5548972" y="223900"/>
                  </a:lnTo>
                  <a:lnTo>
                    <a:pt x="5544146" y="221741"/>
                  </a:lnTo>
                  <a:lnTo>
                    <a:pt x="5536780" y="220599"/>
                  </a:lnTo>
                  <a:lnTo>
                    <a:pt x="5526747" y="220599"/>
                  </a:lnTo>
                  <a:lnTo>
                    <a:pt x="5510872" y="220599"/>
                  </a:lnTo>
                  <a:lnTo>
                    <a:pt x="5510872" y="308610"/>
                  </a:lnTo>
                  <a:lnTo>
                    <a:pt x="5510991" y="318059"/>
                  </a:lnTo>
                  <a:lnTo>
                    <a:pt x="5520270" y="350392"/>
                  </a:lnTo>
                  <a:lnTo>
                    <a:pt x="5523826" y="353695"/>
                  </a:lnTo>
                  <a:lnTo>
                    <a:pt x="5530557" y="356615"/>
                  </a:lnTo>
                  <a:lnTo>
                    <a:pt x="5540463" y="359155"/>
                  </a:lnTo>
                  <a:lnTo>
                    <a:pt x="5540463" y="377189"/>
                  </a:lnTo>
                  <a:lnTo>
                    <a:pt x="5397080" y="377189"/>
                  </a:lnTo>
                  <a:lnTo>
                    <a:pt x="5397080" y="359155"/>
                  </a:lnTo>
                  <a:lnTo>
                    <a:pt x="5403811" y="357250"/>
                  </a:lnTo>
                  <a:lnTo>
                    <a:pt x="5409145" y="355346"/>
                  </a:lnTo>
                  <a:lnTo>
                    <a:pt x="5412955" y="353187"/>
                  </a:lnTo>
                  <a:lnTo>
                    <a:pt x="5416892" y="351154"/>
                  </a:lnTo>
                  <a:lnTo>
                    <a:pt x="5419813" y="348234"/>
                  </a:lnTo>
                  <a:lnTo>
                    <a:pt x="5421718" y="344550"/>
                  </a:lnTo>
                  <a:lnTo>
                    <a:pt x="5423623" y="340740"/>
                  </a:lnTo>
                  <a:lnTo>
                    <a:pt x="5424893" y="336041"/>
                  </a:lnTo>
                  <a:lnTo>
                    <a:pt x="5425401" y="330326"/>
                  </a:lnTo>
                  <a:lnTo>
                    <a:pt x="5426036" y="324612"/>
                  </a:lnTo>
                  <a:lnTo>
                    <a:pt x="5426290" y="317373"/>
                  </a:lnTo>
                  <a:lnTo>
                    <a:pt x="5426290" y="308610"/>
                  </a:lnTo>
                  <a:lnTo>
                    <a:pt x="5426290" y="73151"/>
                  </a:lnTo>
                  <a:lnTo>
                    <a:pt x="5426290" y="64642"/>
                  </a:lnTo>
                  <a:lnTo>
                    <a:pt x="5426036" y="57403"/>
                  </a:lnTo>
                  <a:lnTo>
                    <a:pt x="5425528" y="51562"/>
                  </a:lnTo>
                  <a:lnTo>
                    <a:pt x="5425147" y="45720"/>
                  </a:lnTo>
                  <a:lnTo>
                    <a:pt x="5413336" y="28575"/>
                  </a:lnTo>
                  <a:lnTo>
                    <a:pt x="5409399" y="26288"/>
                  </a:lnTo>
                  <a:lnTo>
                    <a:pt x="5403938" y="24129"/>
                  </a:lnTo>
                  <a:lnTo>
                    <a:pt x="5397080" y="22351"/>
                  </a:lnTo>
                  <a:lnTo>
                    <a:pt x="5397080" y="4317"/>
                  </a:lnTo>
                  <a:close/>
                </a:path>
                <a:path w="7091045" h="381634">
                  <a:moveTo>
                    <a:pt x="4140415" y="4317"/>
                  </a:moveTo>
                  <a:lnTo>
                    <a:pt x="4251032" y="4317"/>
                  </a:lnTo>
                  <a:lnTo>
                    <a:pt x="4347679" y="172338"/>
                  </a:lnTo>
                  <a:lnTo>
                    <a:pt x="4371174" y="215137"/>
                  </a:lnTo>
                  <a:lnTo>
                    <a:pt x="4391070" y="254000"/>
                  </a:lnTo>
                  <a:lnTo>
                    <a:pt x="4396828" y="266191"/>
                  </a:lnTo>
                  <a:lnTo>
                    <a:pt x="4401273" y="266191"/>
                  </a:lnTo>
                  <a:lnTo>
                    <a:pt x="4399940" y="232854"/>
                  </a:lnTo>
                  <a:lnTo>
                    <a:pt x="4398987" y="197992"/>
                  </a:lnTo>
                  <a:lnTo>
                    <a:pt x="4398416" y="161607"/>
                  </a:lnTo>
                  <a:lnTo>
                    <a:pt x="4398225" y="123698"/>
                  </a:lnTo>
                  <a:lnTo>
                    <a:pt x="4398225" y="72898"/>
                  </a:lnTo>
                  <a:lnTo>
                    <a:pt x="4398150" y="64639"/>
                  </a:lnTo>
                  <a:lnTo>
                    <a:pt x="4385017" y="28321"/>
                  </a:lnTo>
                  <a:lnTo>
                    <a:pt x="4369015" y="22351"/>
                  </a:lnTo>
                  <a:lnTo>
                    <a:pt x="4369015" y="4317"/>
                  </a:lnTo>
                  <a:lnTo>
                    <a:pt x="4472266" y="4317"/>
                  </a:lnTo>
                  <a:lnTo>
                    <a:pt x="4472266" y="22351"/>
                  </a:lnTo>
                  <a:lnTo>
                    <a:pt x="4465027" y="24764"/>
                  </a:lnTo>
                  <a:lnTo>
                    <a:pt x="4459820" y="26797"/>
                  </a:lnTo>
                  <a:lnTo>
                    <a:pt x="4442900" y="64873"/>
                  </a:lnTo>
                  <a:lnTo>
                    <a:pt x="4442802" y="72898"/>
                  </a:lnTo>
                  <a:lnTo>
                    <a:pt x="4442802" y="377189"/>
                  </a:lnTo>
                  <a:lnTo>
                    <a:pt x="4373460" y="377189"/>
                  </a:lnTo>
                  <a:lnTo>
                    <a:pt x="4250524" y="164591"/>
                  </a:lnTo>
                  <a:lnTo>
                    <a:pt x="4228903" y="126126"/>
                  </a:lnTo>
                  <a:lnTo>
                    <a:pt x="4213948" y="96900"/>
                  </a:lnTo>
                  <a:lnTo>
                    <a:pt x="4211408" y="96900"/>
                  </a:lnTo>
                  <a:lnTo>
                    <a:pt x="4212649" y="126662"/>
                  </a:lnTo>
                  <a:lnTo>
                    <a:pt x="4213520" y="157257"/>
                  </a:lnTo>
                  <a:lnTo>
                    <a:pt x="4214034" y="188662"/>
                  </a:lnTo>
                  <a:lnTo>
                    <a:pt x="4214202" y="220852"/>
                  </a:lnTo>
                  <a:lnTo>
                    <a:pt x="4214202" y="308863"/>
                  </a:lnTo>
                  <a:lnTo>
                    <a:pt x="4214323" y="318313"/>
                  </a:lnTo>
                  <a:lnTo>
                    <a:pt x="4233887" y="356615"/>
                  </a:lnTo>
                  <a:lnTo>
                    <a:pt x="4243666" y="359155"/>
                  </a:lnTo>
                  <a:lnTo>
                    <a:pt x="4243666" y="377189"/>
                  </a:lnTo>
                  <a:lnTo>
                    <a:pt x="4140415" y="377189"/>
                  </a:lnTo>
                  <a:lnTo>
                    <a:pt x="4140415" y="359155"/>
                  </a:lnTo>
                  <a:lnTo>
                    <a:pt x="4147146" y="357250"/>
                  </a:lnTo>
                  <a:lnTo>
                    <a:pt x="4152480" y="355218"/>
                  </a:lnTo>
                  <a:lnTo>
                    <a:pt x="4156417" y="353060"/>
                  </a:lnTo>
                  <a:lnTo>
                    <a:pt x="4160354" y="350900"/>
                  </a:lnTo>
                  <a:lnTo>
                    <a:pt x="4163275" y="347979"/>
                  </a:lnTo>
                  <a:lnTo>
                    <a:pt x="4165180" y="344170"/>
                  </a:lnTo>
                  <a:lnTo>
                    <a:pt x="4167085" y="340487"/>
                  </a:lnTo>
                  <a:lnTo>
                    <a:pt x="4168355" y="335788"/>
                  </a:lnTo>
                  <a:lnTo>
                    <a:pt x="4168863" y="330200"/>
                  </a:lnTo>
                  <a:lnTo>
                    <a:pt x="4169371" y="324485"/>
                  </a:lnTo>
                  <a:lnTo>
                    <a:pt x="4169625" y="317373"/>
                  </a:lnTo>
                  <a:lnTo>
                    <a:pt x="4169625" y="308863"/>
                  </a:lnTo>
                  <a:lnTo>
                    <a:pt x="4169625" y="72643"/>
                  </a:lnTo>
                  <a:lnTo>
                    <a:pt x="4164291" y="34798"/>
                  </a:lnTo>
                  <a:lnTo>
                    <a:pt x="4160481" y="31368"/>
                  </a:lnTo>
                  <a:lnTo>
                    <a:pt x="4156798" y="27939"/>
                  </a:lnTo>
                  <a:lnTo>
                    <a:pt x="4150067" y="24891"/>
                  </a:lnTo>
                  <a:lnTo>
                    <a:pt x="4140415" y="22351"/>
                  </a:lnTo>
                  <a:lnTo>
                    <a:pt x="4140415" y="4317"/>
                  </a:lnTo>
                  <a:close/>
                </a:path>
                <a:path w="7091045" h="381634">
                  <a:moveTo>
                    <a:pt x="3946232" y="4317"/>
                  </a:moveTo>
                  <a:lnTo>
                    <a:pt x="4089615" y="4317"/>
                  </a:lnTo>
                  <a:lnTo>
                    <a:pt x="4089615" y="22351"/>
                  </a:lnTo>
                  <a:lnTo>
                    <a:pt x="4082122" y="24384"/>
                  </a:lnTo>
                  <a:lnTo>
                    <a:pt x="4076534" y="26542"/>
                  </a:lnTo>
                  <a:lnTo>
                    <a:pt x="4073105" y="28828"/>
                  </a:lnTo>
                  <a:lnTo>
                    <a:pt x="4069549" y="31114"/>
                  </a:lnTo>
                  <a:lnTo>
                    <a:pt x="4066755" y="33781"/>
                  </a:lnTo>
                  <a:lnTo>
                    <a:pt x="4064977" y="37084"/>
                  </a:lnTo>
                  <a:lnTo>
                    <a:pt x="4063199" y="40386"/>
                  </a:lnTo>
                  <a:lnTo>
                    <a:pt x="4061929" y="44703"/>
                  </a:lnTo>
                  <a:lnTo>
                    <a:pt x="4061167" y="49911"/>
                  </a:lnTo>
                  <a:lnTo>
                    <a:pt x="4060405" y="55245"/>
                  </a:lnTo>
                  <a:lnTo>
                    <a:pt x="4060024" y="62991"/>
                  </a:lnTo>
                  <a:lnTo>
                    <a:pt x="4060024" y="73151"/>
                  </a:lnTo>
                  <a:lnTo>
                    <a:pt x="4060024" y="308610"/>
                  </a:lnTo>
                  <a:lnTo>
                    <a:pt x="4060024" y="314960"/>
                  </a:lnTo>
                  <a:lnTo>
                    <a:pt x="4060278" y="320928"/>
                  </a:lnTo>
                  <a:lnTo>
                    <a:pt x="4060659" y="326389"/>
                  </a:lnTo>
                  <a:lnTo>
                    <a:pt x="4061040" y="331850"/>
                  </a:lnTo>
                  <a:lnTo>
                    <a:pt x="4061675" y="336296"/>
                  </a:lnTo>
                  <a:lnTo>
                    <a:pt x="4062818" y="339725"/>
                  </a:lnTo>
                  <a:lnTo>
                    <a:pt x="4063961" y="343153"/>
                  </a:lnTo>
                  <a:lnTo>
                    <a:pt x="4065485" y="346075"/>
                  </a:lnTo>
                  <a:lnTo>
                    <a:pt x="4067644" y="348488"/>
                  </a:lnTo>
                  <a:lnTo>
                    <a:pt x="4069676" y="350774"/>
                  </a:lnTo>
                  <a:lnTo>
                    <a:pt x="4089615" y="359155"/>
                  </a:lnTo>
                  <a:lnTo>
                    <a:pt x="4089615" y="377189"/>
                  </a:lnTo>
                  <a:lnTo>
                    <a:pt x="3946232" y="377189"/>
                  </a:lnTo>
                  <a:lnTo>
                    <a:pt x="3946232" y="359155"/>
                  </a:lnTo>
                  <a:lnTo>
                    <a:pt x="3952963" y="357250"/>
                  </a:lnTo>
                  <a:lnTo>
                    <a:pt x="3958297" y="355346"/>
                  </a:lnTo>
                  <a:lnTo>
                    <a:pt x="3962107" y="353187"/>
                  </a:lnTo>
                  <a:lnTo>
                    <a:pt x="3966044" y="351154"/>
                  </a:lnTo>
                  <a:lnTo>
                    <a:pt x="3968965" y="348234"/>
                  </a:lnTo>
                  <a:lnTo>
                    <a:pt x="3970870" y="344550"/>
                  </a:lnTo>
                  <a:lnTo>
                    <a:pt x="3972775" y="340740"/>
                  </a:lnTo>
                  <a:lnTo>
                    <a:pt x="3974045" y="336041"/>
                  </a:lnTo>
                  <a:lnTo>
                    <a:pt x="3974553" y="330326"/>
                  </a:lnTo>
                  <a:lnTo>
                    <a:pt x="3975188" y="324612"/>
                  </a:lnTo>
                  <a:lnTo>
                    <a:pt x="3975442" y="317373"/>
                  </a:lnTo>
                  <a:lnTo>
                    <a:pt x="3975442" y="308610"/>
                  </a:lnTo>
                  <a:lnTo>
                    <a:pt x="3975442" y="72898"/>
                  </a:lnTo>
                  <a:lnTo>
                    <a:pt x="3975442" y="64135"/>
                  </a:lnTo>
                  <a:lnTo>
                    <a:pt x="3975188" y="57023"/>
                  </a:lnTo>
                  <a:lnTo>
                    <a:pt x="3974680" y="51308"/>
                  </a:lnTo>
                  <a:lnTo>
                    <a:pt x="3974299" y="45720"/>
                  </a:lnTo>
                  <a:lnTo>
                    <a:pt x="3946232" y="22351"/>
                  </a:lnTo>
                  <a:lnTo>
                    <a:pt x="3946232" y="4317"/>
                  </a:lnTo>
                  <a:close/>
                </a:path>
                <a:path w="7091045" h="381634">
                  <a:moveTo>
                    <a:pt x="3295484" y="4317"/>
                  </a:moveTo>
                  <a:lnTo>
                    <a:pt x="3454615" y="4317"/>
                  </a:lnTo>
                  <a:lnTo>
                    <a:pt x="3470171" y="4603"/>
                  </a:lnTo>
                  <a:lnTo>
                    <a:pt x="3509479" y="8889"/>
                  </a:lnTo>
                  <a:lnTo>
                    <a:pt x="3548849" y="22605"/>
                  </a:lnTo>
                  <a:lnTo>
                    <a:pt x="3577520" y="47958"/>
                  </a:lnTo>
                  <a:lnTo>
                    <a:pt x="3592093" y="85645"/>
                  </a:lnTo>
                  <a:lnTo>
                    <a:pt x="3593426" y="104901"/>
                  </a:lnTo>
                  <a:lnTo>
                    <a:pt x="3592833" y="117762"/>
                  </a:lnTo>
                  <a:lnTo>
                    <a:pt x="3578863" y="159889"/>
                  </a:lnTo>
                  <a:lnTo>
                    <a:pt x="3549959" y="188785"/>
                  </a:lnTo>
                  <a:lnTo>
                    <a:pt x="3515829" y="206501"/>
                  </a:lnTo>
                  <a:lnTo>
                    <a:pt x="3515829" y="209168"/>
                  </a:lnTo>
                  <a:lnTo>
                    <a:pt x="3549230" y="232537"/>
                  </a:lnTo>
                  <a:lnTo>
                    <a:pt x="3573233" y="269493"/>
                  </a:lnTo>
                  <a:lnTo>
                    <a:pt x="3590378" y="306704"/>
                  </a:lnTo>
                  <a:lnTo>
                    <a:pt x="3596093" y="318323"/>
                  </a:lnTo>
                  <a:lnTo>
                    <a:pt x="3619140" y="349511"/>
                  </a:lnTo>
                  <a:lnTo>
                    <a:pt x="3640035" y="359155"/>
                  </a:lnTo>
                  <a:lnTo>
                    <a:pt x="3640035" y="377189"/>
                  </a:lnTo>
                  <a:lnTo>
                    <a:pt x="3535006" y="377189"/>
                  </a:lnTo>
                  <a:lnTo>
                    <a:pt x="3526785" y="364904"/>
                  </a:lnTo>
                  <a:lnTo>
                    <a:pt x="3518100" y="349964"/>
                  </a:lnTo>
                  <a:lnTo>
                    <a:pt x="3508914" y="332380"/>
                  </a:lnTo>
                  <a:lnTo>
                    <a:pt x="3499192" y="312165"/>
                  </a:lnTo>
                  <a:lnTo>
                    <a:pt x="3477856" y="265429"/>
                  </a:lnTo>
                  <a:lnTo>
                    <a:pt x="3473261" y="255807"/>
                  </a:lnTo>
                  <a:lnTo>
                    <a:pt x="3447376" y="223900"/>
                  </a:lnTo>
                  <a:lnTo>
                    <a:pt x="3442550" y="221741"/>
                  </a:lnTo>
                  <a:lnTo>
                    <a:pt x="3435184" y="220599"/>
                  </a:lnTo>
                  <a:lnTo>
                    <a:pt x="3425151" y="220599"/>
                  </a:lnTo>
                  <a:lnTo>
                    <a:pt x="3409276" y="220599"/>
                  </a:lnTo>
                  <a:lnTo>
                    <a:pt x="3409276" y="308610"/>
                  </a:lnTo>
                  <a:lnTo>
                    <a:pt x="3409395" y="318059"/>
                  </a:lnTo>
                  <a:lnTo>
                    <a:pt x="3418674" y="350392"/>
                  </a:lnTo>
                  <a:lnTo>
                    <a:pt x="3422230" y="353695"/>
                  </a:lnTo>
                  <a:lnTo>
                    <a:pt x="3428961" y="356615"/>
                  </a:lnTo>
                  <a:lnTo>
                    <a:pt x="3438867" y="359155"/>
                  </a:lnTo>
                  <a:lnTo>
                    <a:pt x="3438867" y="377189"/>
                  </a:lnTo>
                  <a:lnTo>
                    <a:pt x="3295484" y="377189"/>
                  </a:lnTo>
                  <a:lnTo>
                    <a:pt x="3295484" y="359155"/>
                  </a:lnTo>
                  <a:lnTo>
                    <a:pt x="3302215" y="357250"/>
                  </a:lnTo>
                  <a:lnTo>
                    <a:pt x="3307549" y="355346"/>
                  </a:lnTo>
                  <a:lnTo>
                    <a:pt x="3311359" y="353187"/>
                  </a:lnTo>
                  <a:lnTo>
                    <a:pt x="3315296" y="351154"/>
                  </a:lnTo>
                  <a:lnTo>
                    <a:pt x="3318217" y="348234"/>
                  </a:lnTo>
                  <a:lnTo>
                    <a:pt x="3320122" y="344550"/>
                  </a:lnTo>
                  <a:lnTo>
                    <a:pt x="3322027" y="340740"/>
                  </a:lnTo>
                  <a:lnTo>
                    <a:pt x="3323297" y="336041"/>
                  </a:lnTo>
                  <a:lnTo>
                    <a:pt x="3323805" y="330326"/>
                  </a:lnTo>
                  <a:lnTo>
                    <a:pt x="3324440" y="324612"/>
                  </a:lnTo>
                  <a:lnTo>
                    <a:pt x="3324694" y="317373"/>
                  </a:lnTo>
                  <a:lnTo>
                    <a:pt x="3324694" y="308610"/>
                  </a:lnTo>
                  <a:lnTo>
                    <a:pt x="3324694" y="73151"/>
                  </a:lnTo>
                  <a:lnTo>
                    <a:pt x="3324694" y="64642"/>
                  </a:lnTo>
                  <a:lnTo>
                    <a:pt x="3324440" y="57403"/>
                  </a:lnTo>
                  <a:lnTo>
                    <a:pt x="3323932" y="51562"/>
                  </a:lnTo>
                  <a:lnTo>
                    <a:pt x="3323551" y="45720"/>
                  </a:lnTo>
                  <a:lnTo>
                    <a:pt x="3311740" y="28575"/>
                  </a:lnTo>
                  <a:lnTo>
                    <a:pt x="3307803" y="26288"/>
                  </a:lnTo>
                  <a:lnTo>
                    <a:pt x="3302342" y="24129"/>
                  </a:lnTo>
                  <a:lnTo>
                    <a:pt x="3295484" y="22351"/>
                  </a:lnTo>
                  <a:lnTo>
                    <a:pt x="3295484" y="4317"/>
                  </a:lnTo>
                  <a:close/>
                </a:path>
                <a:path w="7091045" h="381634">
                  <a:moveTo>
                    <a:pt x="2912071" y="4317"/>
                  </a:moveTo>
                  <a:lnTo>
                    <a:pt x="3055454" y="4317"/>
                  </a:lnTo>
                  <a:lnTo>
                    <a:pt x="3055454" y="22351"/>
                  </a:lnTo>
                  <a:lnTo>
                    <a:pt x="3047961" y="24384"/>
                  </a:lnTo>
                  <a:lnTo>
                    <a:pt x="3042373" y="26542"/>
                  </a:lnTo>
                  <a:lnTo>
                    <a:pt x="3038944" y="28828"/>
                  </a:lnTo>
                  <a:lnTo>
                    <a:pt x="3035388" y="31114"/>
                  </a:lnTo>
                  <a:lnTo>
                    <a:pt x="3032594" y="33781"/>
                  </a:lnTo>
                  <a:lnTo>
                    <a:pt x="3025863" y="62991"/>
                  </a:lnTo>
                  <a:lnTo>
                    <a:pt x="3025863" y="73151"/>
                  </a:lnTo>
                  <a:lnTo>
                    <a:pt x="3025863" y="253364"/>
                  </a:lnTo>
                  <a:lnTo>
                    <a:pt x="3028657" y="292735"/>
                  </a:lnTo>
                  <a:lnTo>
                    <a:pt x="3042538" y="329164"/>
                  </a:lnTo>
                  <a:lnTo>
                    <a:pt x="3082132" y="349077"/>
                  </a:lnTo>
                  <a:lnTo>
                    <a:pt x="3091776" y="349503"/>
                  </a:lnTo>
                  <a:lnTo>
                    <a:pt x="3104800" y="348811"/>
                  </a:lnTo>
                  <a:lnTo>
                    <a:pt x="3139534" y="332160"/>
                  </a:lnTo>
                  <a:lnTo>
                    <a:pt x="3154909" y="295826"/>
                  </a:lnTo>
                  <a:lnTo>
                    <a:pt x="3158070" y="247141"/>
                  </a:lnTo>
                  <a:lnTo>
                    <a:pt x="3158070" y="72898"/>
                  </a:lnTo>
                  <a:lnTo>
                    <a:pt x="3152863" y="34671"/>
                  </a:lnTo>
                  <a:lnTo>
                    <a:pt x="3149307" y="31368"/>
                  </a:lnTo>
                  <a:lnTo>
                    <a:pt x="3145878" y="28066"/>
                  </a:lnTo>
                  <a:lnTo>
                    <a:pt x="3139147" y="25146"/>
                  </a:lnTo>
                  <a:lnTo>
                    <a:pt x="3129114" y="22351"/>
                  </a:lnTo>
                  <a:lnTo>
                    <a:pt x="3129114" y="4317"/>
                  </a:lnTo>
                  <a:lnTo>
                    <a:pt x="3249256" y="4317"/>
                  </a:lnTo>
                  <a:lnTo>
                    <a:pt x="3249256" y="22351"/>
                  </a:lnTo>
                  <a:lnTo>
                    <a:pt x="3242779" y="24129"/>
                  </a:lnTo>
                  <a:lnTo>
                    <a:pt x="3237572" y="26162"/>
                  </a:lnTo>
                  <a:lnTo>
                    <a:pt x="3220300" y="64135"/>
                  </a:lnTo>
                  <a:lnTo>
                    <a:pt x="3220300" y="72898"/>
                  </a:lnTo>
                  <a:lnTo>
                    <a:pt x="3220300" y="243586"/>
                  </a:lnTo>
                  <a:lnTo>
                    <a:pt x="3217246" y="288127"/>
                  </a:lnTo>
                  <a:lnTo>
                    <a:pt x="3203302" y="330392"/>
                  </a:lnTo>
                  <a:lnTo>
                    <a:pt x="3177589" y="358584"/>
                  </a:lnTo>
                  <a:lnTo>
                    <a:pt x="3141423" y="375015"/>
                  </a:lnTo>
                  <a:lnTo>
                    <a:pt x="3096176" y="381248"/>
                  </a:lnTo>
                  <a:lnTo>
                    <a:pt x="3083267" y="381508"/>
                  </a:lnTo>
                  <a:lnTo>
                    <a:pt x="3064598" y="381005"/>
                  </a:lnTo>
                  <a:lnTo>
                    <a:pt x="3017735" y="373379"/>
                  </a:lnTo>
                  <a:lnTo>
                    <a:pt x="2983178" y="356717"/>
                  </a:lnTo>
                  <a:lnTo>
                    <a:pt x="2953850" y="320815"/>
                  </a:lnTo>
                  <a:lnTo>
                    <a:pt x="2943282" y="283098"/>
                  </a:lnTo>
                  <a:lnTo>
                    <a:pt x="2941281" y="249809"/>
                  </a:lnTo>
                  <a:lnTo>
                    <a:pt x="2941281" y="73151"/>
                  </a:lnTo>
                  <a:lnTo>
                    <a:pt x="2941281" y="64642"/>
                  </a:lnTo>
                  <a:lnTo>
                    <a:pt x="2941027" y="57403"/>
                  </a:lnTo>
                  <a:lnTo>
                    <a:pt x="2940519" y="51562"/>
                  </a:lnTo>
                  <a:lnTo>
                    <a:pt x="2940138" y="45720"/>
                  </a:lnTo>
                  <a:lnTo>
                    <a:pt x="2928327" y="28575"/>
                  </a:lnTo>
                  <a:lnTo>
                    <a:pt x="2924390" y="26288"/>
                  </a:lnTo>
                  <a:lnTo>
                    <a:pt x="2918929" y="24129"/>
                  </a:lnTo>
                  <a:lnTo>
                    <a:pt x="2912071" y="22351"/>
                  </a:lnTo>
                  <a:lnTo>
                    <a:pt x="2912071" y="4317"/>
                  </a:lnTo>
                  <a:close/>
                </a:path>
                <a:path w="7091045" h="381634">
                  <a:moveTo>
                    <a:pt x="2537167" y="4317"/>
                  </a:moveTo>
                  <a:lnTo>
                    <a:pt x="2647784" y="4317"/>
                  </a:lnTo>
                  <a:lnTo>
                    <a:pt x="2744431" y="172338"/>
                  </a:lnTo>
                  <a:lnTo>
                    <a:pt x="2767926" y="215137"/>
                  </a:lnTo>
                  <a:lnTo>
                    <a:pt x="2787822" y="254000"/>
                  </a:lnTo>
                  <a:lnTo>
                    <a:pt x="2793580" y="266191"/>
                  </a:lnTo>
                  <a:lnTo>
                    <a:pt x="2798025" y="266191"/>
                  </a:lnTo>
                  <a:lnTo>
                    <a:pt x="2796692" y="232854"/>
                  </a:lnTo>
                  <a:lnTo>
                    <a:pt x="2795739" y="197992"/>
                  </a:lnTo>
                  <a:lnTo>
                    <a:pt x="2795168" y="161607"/>
                  </a:lnTo>
                  <a:lnTo>
                    <a:pt x="2794977" y="123698"/>
                  </a:lnTo>
                  <a:lnTo>
                    <a:pt x="2794977" y="72898"/>
                  </a:lnTo>
                  <a:lnTo>
                    <a:pt x="2794902" y="64639"/>
                  </a:lnTo>
                  <a:lnTo>
                    <a:pt x="2781769" y="28321"/>
                  </a:lnTo>
                  <a:lnTo>
                    <a:pt x="2765767" y="22351"/>
                  </a:lnTo>
                  <a:lnTo>
                    <a:pt x="2765767" y="4317"/>
                  </a:lnTo>
                  <a:lnTo>
                    <a:pt x="2869018" y="4317"/>
                  </a:lnTo>
                  <a:lnTo>
                    <a:pt x="2869018" y="22351"/>
                  </a:lnTo>
                  <a:lnTo>
                    <a:pt x="2861779" y="24764"/>
                  </a:lnTo>
                  <a:lnTo>
                    <a:pt x="2856572" y="26797"/>
                  </a:lnTo>
                  <a:lnTo>
                    <a:pt x="2839652" y="64873"/>
                  </a:lnTo>
                  <a:lnTo>
                    <a:pt x="2839554" y="72898"/>
                  </a:lnTo>
                  <a:lnTo>
                    <a:pt x="2839554" y="377189"/>
                  </a:lnTo>
                  <a:lnTo>
                    <a:pt x="2770212" y="377189"/>
                  </a:lnTo>
                  <a:lnTo>
                    <a:pt x="2647276" y="164591"/>
                  </a:lnTo>
                  <a:lnTo>
                    <a:pt x="2625655" y="126126"/>
                  </a:lnTo>
                  <a:lnTo>
                    <a:pt x="2610700" y="96900"/>
                  </a:lnTo>
                  <a:lnTo>
                    <a:pt x="2608160" y="96900"/>
                  </a:lnTo>
                  <a:lnTo>
                    <a:pt x="2609401" y="126662"/>
                  </a:lnTo>
                  <a:lnTo>
                    <a:pt x="2610272" y="157257"/>
                  </a:lnTo>
                  <a:lnTo>
                    <a:pt x="2610786" y="188662"/>
                  </a:lnTo>
                  <a:lnTo>
                    <a:pt x="2610954" y="220852"/>
                  </a:lnTo>
                  <a:lnTo>
                    <a:pt x="2610954" y="308863"/>
                  </a:lnTo>
                  <a:lnTo>
                    <a:pt x="2611075" y="318313"/>
                  </a:lnTo>
                  <a:lnTo>
                    <a:pt x="2630639" y="356615"/>
                  </a:lnTo>
                  <a:lnTo>
                    <a:pt x="2640418" y="359155"/>
                  </a:lnTo>
                  <a:lnTo>
                    <a:pt x="2640418" y="377189"/>
                  </a:lnTo>
                  <a:lnTo>
                    <a:pt x="2537167" y="377189"/>
                  </a:lnTo>
                  <a:lnTo>
                    <a:pt x="2537167" y="359155"/>
                  </a:lnTo>
                  <a:lnTo>
                    <a:pt x="2543898" y="357250"/>
                  </a:lnTo>
                  <a:lnTo>
                    <a:pt x="2549232" y="355218"/>
                  </a:lnTo>
                  <a:lnTo>
                    <a:pt x="2553169" y="353060"/>
                  </a:lnTo>
                  <a:lnTo>
                    <a:pt x="2557106" y="350900"/>
                  </a:lnTo>
                  <a:lnTo>
                    <a:pt x="2560027" y="347979"/>
                  </a:lnTo>
                  <a:lnTo>
                    <a:pt x="2561932" y="344170"/>
                  </a:lnTo>
                  <a:lnTo>
                    <a:pt x="2563837" y="340487"/>
                  </a:lnTo>
                  <a:lnTo>
                    <a:pt x="2565107" y="335788"/>
                  </a:lnTo>
                  <a:lnTo>
                    <a:pt x="2565615" y="330200"/>
                  </a:lnTo>
                  <a:lnTo>
                    <a:pt x="2566123" y="324485"/>
                  </a:lnTo>
                  <a:lnTo>
                    <a:pt x="2566377" y="317373"/>
                  </a:lnTo>
                  <a:lnTo>
                    <a:pt x="2566377" y="308863"/>
                  </a:lnTo>
                  <a:lnTo>
                    <a:pt x="2566377" y="72643"/>
                  </a:lnTo>
                  <a:lnTo>
                    <a:pt x="2561043" y="34798"/>
                  </a:lnTo>
                  <a:lnTo>
                    <a:pt x="2557233" y="31368"/>
                  </a:lnTo>
                  <a:lnTo>
                    <a:pt x="2553550" y="27939"/>
                  </a:lnTo>
                  <a:lnTo>
                    <a:pt x="2546819" y="24891"/>
                  </a:lnTo>
                  <a:lnTo>
                    <a:pt x="2537167" y="22351"/>
                  </a:lnTo>
                  <a:lnTo>
                    <a:pt x="2537167" y="4317"/>
                  </a:lnTo>
                  <a:close/>
                </a:path>
                <a:path w="7091045" h="381634">
                  <a:moveTo>
                    <a:pt x="1674583" y="4317"/>
                  </a:moveTo>
                  <a:lnTo>
                    <a:pt x="1785200" y="4317"/>
                  </a:lnTo>
                  <a:lnTo>
                    <a:pt x="1881847" y="172338"/>
                  </a:lnTo>
                  <a:lnTo>
                    <a:pt x="1905342" y="215137"/>
                  </a:lnTo>
                  <a:lnTo>
                    <a:pt x="1925238" y="254000"/>
                  </a:lnTo>
                  <a:lnTo>
                    <a:pt x="1930996" y="266191"/>
                  </a:lnTo>
                  <a:lnTo>
                    <a:pt x="1935441" y="266191"/>
                  </a:lnTo>
                  <a:lnTo>
                    <a:pt x="1934108" y="232854"/>
                  </a:lnTo>
                  <a:lnTo>
                    <a:pt x="1933155" y="197992"/>
                  </a:lnTo>
                  <a:lnTo>
                    <a:pt x="1932584" y="161607"/>
                  </a:lnTo>
                  <a:lnTo>
                    <a:pt x="1932393" y="123698"/>
                  </a:lnTo>
                  <a:lnTo>
                    <a:pt x="1932393" y="72898"/>
                  </a:lnTo>
                  <a:lnTo>
                    <a:pt x="1932318" y="64639"/>
                  </a:lnTo>
                  <a:lnTo>
                    <a:pt x="1919185" y="28321"/>
                  </a:lnTo>
                  <a:lnTo>
                    <a:pt x="1903183" y="22351"/>
                  </a:lnTo>
                  <a:lnTo>
                    <a:pt x="1903183" y="4317"/>
                  </a:lnTo>
                  <a:lnTo>
                    <a:pt x="2006434" y="4317"/>
                  </a:lnTo>
                  <a:lnTo>
                    <a:pt x="2006434" y="22351"/>
                  </a:lnTo>
                  <a:lnTo>
                    <a:pt x="1999195" y="24764"/>
                  </a:lnTo>
                  <a:lnTo>
                    <a:pt x="1993988" y="26797"/>
                  </a:lnTo>
                  <a:lnTo>
                    <a:pt x="1977068" y="64873"/>
                  </a:lnTo>
                  <a:lnTo>
                    <a:pt x="1976970" y="72898"/>
                  </a:lnTo>
                  <a:lnTo>
                    <a:pt x="1976970" y="377189"/>
                  </a:lnTo>
                  <a:lnTo>
                    <a:pt x="1907628" y="377189"/>
                  </a:lnTo>
                  <a:lnTo>
                    <a:pt x="1784692" y="164591"/>
                  </a:lnTo>
                  <a:lnTo>
                    <a:pt x="1763071" y="126126"/>
                  </a:lnTo>
                  <a:lnTo>
                    <a:pt x="1748116" y="96900"/>
                  </a:lnTo>
                  <a:lnTo>
                    <a:pt x="1745576" y="96900"/>
                  </a:lnTo>
                  <a:lnTo>
                    <a:pt x="1746817" y="126662"/>
                  </a:lnTo>
                  <a:lnTo>
                    <a:pt x="1747688" y="157257"/>
                  </a:lnTo>
                  <a:lnTo>
                    <a:pt x="1748202" y="188662"/>
                  </a:lnTo>
                  <a:lnTo>
                    <a:pt x="1748370" y="220852"/>
                  </a:lnTo>
                  <a:lnTo>
                    <a:pt x="1748370" y="308863"/>
                  </a:lnTo>
                  <a:lnTo>
                    <a:pt x="1748491" y="318313"/>
                  </a:lnTo>
                  <a:lnTo>
                    <a:pt x="1768055" y="356615"/>
                  </a:lnTo>
                  <a:lnTo>
                    <a:pt x="1777834" y="359155"/>
                  </a:lnTo>
                  <a:lnTo>
                    <a:pt x="1777834" y="377189"/>
                  </a:lnTo>
                  <a:lnTo>
                    <a:pt x="1674583" y="377189"/>
                  </a:lnTo>
                  <a:lnTo>
                    <a:pt x="1674583" y="359155"/>
                  </a:lnTo>
                  <a:lnTo>
                    <a:pt x="1681314" y="357250"/>
                  </a:lnTo>
                  <a:lnTo>
                    <a:pt x="1686648" y="355218"/>
                  </a:lnTo>
                  <a:lnTo>
                    <a:pt x="1690585" y="353060"/>
                  </a:lnTo>
                  <a:lnTo>
                    <a:pt x="1694522" y="350900"/>
                  </a:lnTo>
                  <a:lnTo>
                    <a:pt x="1697443" y="347979"/>
                  </a:lnTo>
                  <a:lnTo>
                    <a:pt x="1699348" y="344170"/>
                  </a:lnTo>
                  <a:lnTo>
                    <a:pt x="1701253" y="340487"/>
                  </a:lnTo>
                  <a:lnTo>
                    <a:pt x="1702523" y="335788"/>
                  </a:lnTo>
                  <a:lnTo>
                    <a:pt x="1703031" y="330200"/>
                  </a:lnTo>
                  <a:lnTo>
                    <a:pt x="1703539" y="324485"/>
                  </a:lnTo>
                  <a:lnTo>
                    <a:pt x="1703793" y="317373"/>
                  </a:lnTo>
                  <a:lnTo>
                    <a:pt x="1703793" y="308863"/>
                  </a:lnTo>
                  <a:lnTo>
                    <a:pt x="1703793" y="72643"/>
                  </a:lnTo>
                  <a:lnTo>
                    <a:pt x="1698459" y="34798"/>
                  </a:lnTo>
                  <a:lnTo>
                    <a:pt x="1694649" y="31368"/>
                  </a:lnTo>
                  <a:lnTo>
                    <a:pt x="1690966" y="27939"/>
                  </a:lnTo>
                  <a:lnTo>
                    <a:pt x="1684235" y="24891"/>
                  </a:lnTo>
                  <a:lnTo>
                    <a:pt x="1674583" y="22351"/>
                  </a:lnTo>
                  <a:lnTo>
                    <a:pt x="1674583" y="4317"/>
                  </a:lnTo>
                  <a:close/>
                </a:path>
                <a:path w="7091045" h="381634">
                  <a:moveTo>
                    <a:pt x="1480400" y="4317"/>
                  </a:moveTo>
                  <a:lnTo>
                    <a:pt x="1623783" y="4317"/>
                  </a:lnTo>
                  <a:lnTo>
                    <a:pt x="1623783" y="22351"/>
                  </a:lnTo>
                  <a:lnTo>
                    <a:pt x="1616290" y="24384"/>
                  </a:lnTo>
                  <a:lnTo>
                    <a:pt x="1610702" y="26542"/>
                  </a:lnTo>
                  <a:lnTo>
                    <a:pt x="1607273" y="28828"/>
                  </a:lnTo>
                  <a:lnTo>
                    <a:pt x="1603717" y="31114"/>
                  </a:lnTo>
                  <a:lnTo>
                    <a:pt x="1600923" y="33781"/>
                  </a:lnTo>
                  <a:lnTo>
                    <a:pt x="1599145" y="37084"/>
                  </a:lnTo>
                  <a:lnTo>
                    <a:pt x="1597367" y="40386"/>
                  </a:lnTo>
                  <a:lnTo>
                    <a:pt x="1596097" y="44703"/>
                  </a:lnTo>
                  <a:lnTo>
                    <a:pt x="1595335" y="49911"/>
                  </a:lnTo>
                  <a:lnTo>
                    <a:pt x="1594573" y="55245"/>
                  </a:lnTo>
                  <a:lnTo>
                    <a:pt x="1594192" y="62991"/>
                  </a:lnTo>
                  <a:lnTo>
                    <a:pt x="1594192" y="73151"/>
                  </a:lnTo>
                  <a:lnTo>
                    <a:pt x="1594192" y="308610"/>
                  </a:lnTo>
                  <a:lnTo>
                    <a:pt x="1594192" y="314960"/>
                  </a:lnTo>
                  <a:lnTo>
                    <a:pt x="1594446" y="320928"/>
                  </a:lnTo>
                  <a:lnTo>
                    <a:pt x="1594827" y="326389"/>
                  </a:lnTo>
                  <a:lnTo>
                    <a:pt x="1595208" y="331850"/>
                  </a:lnTo>
                  <a:lnTo>
                    <a:pt x="1595843" y="336296"/>
                  </a:lnTo>
                  <a:lnTo>
                    <a:pt x="1596986" y="339725"/>
                  </a:lnTo>
                  <a:lnTo>
                    <a:pt x="1598129" y="343153"/>
                  </a:lnTo>
                  <a:lnTo>
                    <a:pt x="1599653" y="346075"/>
                  </a:lnTo>
                  <a:lnTo>
                    <a:pt x="1601812" y="348488"/>
                  </a:lnTo>
                  <a:lnTo>
                    <a:pt x="1603844" y="350774"/>
                  </a:lnTo>
                  <a:lnTo>
                    <a:pt x="1623783" y="359155"/>
                  </a:lnTo>
                  <a:lnTo>
                    <a:pt x="1623783" y="377189"/>
                  </a:lnTo>
                  <a:lnTo>
                    <a:pt x="1480400" y="377189"/>
                  </a:lnTo>
                  <a:lnTo>
                    <a:pt x="1480400" y="359155"/>
                  </a:lnTo>
                  <a:lnTo>
                    <a:pt x="1487131" y="357250"/>
                  </a:lnTo>
                  <a:lnTo>
                    <a:pt x="1492465" y="355346"/>
                  </a:lnTo>
                  <a:lnTo>
                    <a:pt x="1496275" y="353187"/>
                  </a:lnTo>
                  <a:lnTo>
                    <a:pt x="1500212" y="351154"/>
                  </a:lnTo>
                  <a:lnTo>
                    <a:pt x="1503133" y="348234"/>
                  </a:lnTo>
                  <a:lnTo>
                    <a:pt x="1505038" y="344550"/>
                  </a:lnTo>
                  <a:lnTo>
                    <a:pt x="1506943" y="340740"/>
                  </a:lnTo>
                  <a:lnTo>
                    <a:pt x="1508213" y="336041"/>
                  </a:lnTo>
                  <a:lnTo>
                    <a:pt x="1508721" y="330326"/>
                  </a:lnTo>
                  <a:lnTo>
                    <a:pt x="1509356" y="324612"/>
                  </a:lnTo>
                  <a:lnTo>
                    <a:pt x="1509610" y="317373"/>
                  </a:lnTo>
                  <a:lnTo>
                    <a:pt x="1509610" y="308610"/>
                  </a:lnTo>
                  <a:lnTo>
                    <a:pt x="1509610" y="72898"/>
                  </a:lnTo>
                  <a:lnTo>
                    <a:pt x="1509610" y="64135"/>
                  </a:lnTo>
                  <a:lnTo>
                    <a:pt x="1509356" y="57023"/>
                  </a:lnTo>
                  <a:lnTo>
                    <a:pt x="1508848" y="51308"/>
                  </a:lnTo>
                  <a:lnTo>
                    <a:pt x="1508467" y="45720"/>
                  </a:lnTo>
                  <a:lnTo>
                    <a:pt x="1507324" y="41021"/>
                  </a:lnTo>
                  <a:lnTo>
                    <a:pt x="1505292" y="37211"/>
                  </a:lnTo>
                  <a:lnTo>
                    <a:pt x="1503387" y="33527"/>
                  </a:lnTo>
                  <a:lnTo>
                    <a:pt x="1480400" y="22351"/>
                  </a:lnTo>
                  <a:lnTo>
                    <a:pt x="1480400" y="4317"/>
                  </a:lnTo>
                  <a:close/>
                </a:path>
                <a:path w="7091045" h="381634">
                  <a:moveTo>
                    <a:pt x="1114005" y="4317"/>
                  </a:moveTo>
                  <a:lnTo>
                    <a:pt x="1435442" y="4317"/>
                  </a:lnTo>
                  <a:lnTo>
                    <a:pt x="1435442" y="100202"/>
                  </a:lnTo>
                  <a:lnTo>
                    <a:pt x="1398104" y="100202"/>
                  </a:lnTo>
                  <a:lnTo>
                    <a:pt x="1395600" y="91561"/>
                  </a:lnTo>
                  <a:lnTo>
                    <a:pt x="1393405" y="84121"/>
                  </a:lnTo>
                  <a:lnTo>
                    <a:pt x="1383118" y="58038"/>
                  </a:lnTo>
                  <a:lnTo>
                    <a:pt x="1380705" y="53975"/>
                  </a:lnTo>
                  <a:lnTo>
                    <a:pt x="1366608" y="41275"/>
                  </a:lnTo>
                  <a:lnTo>
                    <a:pt x="1363560" y="39624"/>
                  </a:lnTo>
                  <a:lnTo>
                    <a:pt x="1359623" y="38353"/>
                  </a:lnTo>
                  <a:lnTo>
                    <a:pt x="1355051" y="37464"/>
                  </a:lnTo>
                  <a:lnTo>
                    <a:pt x="1350352" y="36702"/>
                  </a:lnTo>
                  <a:lnTo>
                    <a:pt x="1344383" y="36322"/>
                  </a:lnTo>
                  <a:lnTo>
                    <a:pt x="1336890" y="36322"/>
                  </a:lnTo>
                  <a:lnTo>
                    <a:pt x="1317205" y="36322"/>
                  </a:lnTo>
                  <a:lnTo>
                    <a:pt x="1317205" y="308610"/>
                  </a:lnTo>
                  <a:lnTo>
                    <a:pt x="1317205" y="318262"/>
                  </a:lnTo>
                  <a:lnTo>
                    <a:pt x="1317459" y="325500"/>
                  </a:lnTo>
                  <a:lnTo>
                    <a:pt x="1318094" y="330580"/>
                  </a:lnTo>
                  <a:lnTo>
                    <a:pt x="1318602" y="335534"/>
                  </a:lnTo>
                  <a:lnTo>
                    <a:pt x="1319618" y="339598"/>
                  </a:lnTo>
                  <a:lnTo>
                    <a:pt x="1350225" y="359155"/>
                  </a:lnTo>
                  <a:lnTo>
                    <a:pt x="1350225" y="377189"/>
                  </a:lnTo>
                  <a:lnTo>
                    <a:pt x="1199476" y="377189"/>
                  </a:lnTo>
                  <a:lnTo>
                    <a:pt x="1199476" y="359155"/>
                  </a:lnTo>
                  <a:lnTo>
                    <a:pt x="1207096" y="357886"/>
                  </a:lnTo>
                  <a:lnTo>
                    <a:pt x="1213192" y="356108"/>
                  </a:lnTo>
                  <a:lnTo>
                    <a:pt x="1217637" y="354075"/>
                  </a:lnTo>
                  <a:lnTo>
                    <a:pt x="1222082" y="351916"/>
                  </a:lnTo>
                  <a:lnTo>
                    <a:pt x="1225511" y="348996"/>
                  </a:lnTo>
                  <a:lnTo>
                    <a:pt x="1227670" y="345186"/>
                  </a:lnTo>
                  <a:lnTo>
                    <a:pt x="1229829" y="341375"/>
                  </a:lnTo>
                  <a:lnTo>
                    <a:pt x="1231226" y="336423"/>
                  </a:lnTo>
                  <a:lnTo>
                    <a:pt x="1231734" y="330580"/>
                  </a:lnTo>
                  <a:lnTo>
                    <a:pt x="1232242" y="324612"/>
                  </a:lnTo>
                  <a:lnTo>
                    <a:pt x="1232496" y="317373"/>
                  </a:lnTo>
                  <a:lnTo>
                    <a:pt x="1232496" y="308610"/>
                  </a:lnTo>
                  <a:lnTo>
                    <a:pt x="1232496" y="36322"/>
                  </a:lnTo>
                  <a:lnTo>
                    <a:pt x="1210398" y="36322"/>
                  </a:lnTo>
                  <a:lnTo>
                    <a:pt x="1202683" y="36560"/>
                  </a:lnTo>
                  <a:lnTo>
                    <a:pt x="1165821" y="57658"/>
                  </a:lnTo>
                  <a:lnTo>
                    <a:pt x="1153090" y="93938"/>
                  </a:lnTo>
                  <a:lnTo>
                    <a:pt x="1151470" y="100202"/>
                  </a:lnTo>
                  <a:lnTo>
                    <a:pt x="1114005" y="100202"/>
                  </a:lnTo>
                  <a:lnTo>
                    <a:pt x="1114005" y="4317"/>
                  </a:lnTo>
                  <a:close/>
                </a:path>
                <a:path w="7091045" h="381634">
                  <a:moveTo>
                    <a:pt x="927188" y="4317"/>
                  </a:moveTo>
                  <a:lnTo>
                    <a:pt x="1070571" y="4317"/>
                  </a:lnTo>
                  <a:lnTo>
                    <a:pt x="1070571" y="22351"/>
                  </a:lnTo>
                  <a:lnTo>
                    <a:pt x="1063078" y="24384"/>
                  </a:lnTo>
                  <a:lnTo>
                    <a:pt x="1057490" y="26542"/>
                  </a:lnTo>
                  <a:lnTo>
                    <a:pt x="1054061" y="28828"/>
                  </a:lnTo>
                  <a:lnTo>
                    <a:pt x="1050505" y="31114"/>
                  </a:lnTo>
                  <a:lnTo>
                    <a:pt x="1047711" y="33781"/>
                  </a:lnTo>
                  <a:lnTo>
                    <a:pt x="1045933" y="37084"/>
                  </a:lnTo>
                  <a:lnTo>
                    <a:pt x="1044155" y="40386"/>
                  </a:lnTo>
                  <a:lnTo>
                    <a:pt x="1042885" y="44703"/>
                  </a:lnTo>
                  <a:lnTo>
                    <a:pt x="1042123" y="49911"/>
                  </a:lnTo>
                  <a:lnTo>
                    <a:pt x="1041361" y="55245"/>
                  </a:lnTo>
                  <a:lnTo>
                    <a:pt x="1040980" y="62991"/>
                  </a:lnTo>
                  <a:lnTo>
                    <a:pt x="1040980" y="73151"/>
                  </a:lnTo>
                  <a:lnTo>
                    <a:pt x="1040980" y="308610"/>
                  </a:lnTo>
                  <a:lnTo>
                    <a:pt x="1040980" y="314960"/>
                  </a:lnTo>
                  <a:lnTo>
                    <a:pt x="1041234" y="320928"/>
                  </a:lnTo>
                  <a:lnTo>
                    <a:pt x="1041615" y="326389"/>
                  </a:lnTo>
                  <a:lnTo>
                    <a:pt x="1041996" y="331850"/>
                  </a:lnTo>
                  <a:lnTo>
                    <a:pt x="1042631" y="336296"/>
                  </a:lnTo>
                  <a:lnTo>
                    <a:pt x="1043774" y="339725"/>
                  </a:lnTo>
                  <a:lnTo>
                    <a:pt x="1044917" y="343153"/>
                  </a:lnTo>
                  <a:lnTo>
                    <a:pt x="1046441" y="346075"/>
                  </a:lnTo>
                  <a:lnTo>
                    <a:pt x="1048600" y="348488"/>
                  </a:lnTo>
                  <a:lnTo>
                    <a:pt x="1050632" y="350774"/>
                  </a:lnTo>
                  <a:lnTo>
                    <a:pt x="1070571" y="359155"/>
                  </a:lnTo>
                  <a:lnTo>
                    <a:pt x="1070571" y="377189"/>
                  </a:lnTo>
                  <a:lnTo>
                    <a:pt x="927188" y="377189"/>
                  </a:lnTo>
                  <a:lnTo>
                    <a:pt x="927188" y="359155"/>
                  </a:lnTo>
                  <a:lnTo>
                    <a:pt x="933919" y="357250"/>
                  </a:lnTo>
                  <a:lnTo>
                    <a:pt x="939253" y="355346"/>
                  </a:lnTo>
                  <a:lnTo>
                    <a:pt x="943063" y="353187"/>
                  </a:lnTo>
                  <a:lnTo>
                    <a:pt x="947000" y="351154"/>
                  </a:lnTo>
                  <a:lnTo>
                    <a:pt x="949921" y="348234"/>
                  </a:lnTo>
                  <a:lnTo>
                    <a:pt x="951826" y="344550"/>
                  </a:lnTo>
                  <a:lnTo>
                    <a:pt x="953731" y="340740"/>
                  </a:lnTo>
                  <a:lnTo>
                    <a:pt x="955001" y="336041"/>
                  </a:lnTo>
                  <a:lnTo>
                    <a:pt x="955509" y="330326"/>
                  </a:lnTo>
                  <a:lnTo>
                    <a:pt x="956144" y="324612"/>
                  </a:lnTo>
                  <a:lnTo>
                    <a:pt x="956398" y="317373"/>
                  </a:lnTo>
                  <a:lnTo>
                    <a:pt x="956398" y="308610"/>
                  </a:lnTo>
                  <a:lnTo>
                    <a:pt x="956398" y="72898"/>
                  </a:lnTo>
                  <a:lnTo>
                    <a:pt x="956398" y="64135"/>
                  </a:lnTo>
                  <a:lnTo>
                    <a:pt x="956144" y="57023"/>
                  </a:lnTo>
                  <a:lnTo>
                    <a:pt x="955636" y="51308"/>
                  </a:lnTo>
                  <a:lnTo>
                    <a:pt x="955255" y="45720"/>
                  </a:lnTo>
                  <a:lnTo>
                    <a:pt x="927188" y="22351"/>
                  </a:lnTo>
                  <a:lnTo>
                    <a:pt x="927188" y="4317"/>
                  </a:lnTo>
                  <a:close/>
                </a:path>
                <a:path w="7091045" h="381634">
                  <a:moveTo>
                    <a:pt x="556818" y="4317"/>
                  </a:moveTo>
                  <a:lnTo>
                    <a:pt x="715987" y="4317"/>
                  </a:lnTo>
                  <a:lnTo>
                    <a:pt x="731543" y="4603"/>
                  </a:lnTo>
                  <a:lnTo>
                    <a:pt x="770851" y="8889"/>
                  </a:lnTo>
                  <a:lnTo>
                    <a:pt x="810221" y="22605"/>
                  </a:lnTo>
                  <a:lnTo>
                    <a:pt x="838892" y="47958"/>
                  </a:lnTo>
                  <a:lnTo>
                    <a:pt x="853465" y="85645"/>
                  </a:lnTo>
                  <a:lnTo>
                    <a:pt x="854798" y="104901"/>
                  </a:lnTo>
                  <a:lnTo>
                    <a:pt x="854205" y="117762"/>
                  </a:lnTo>
                  <a:lnTo>
                    <a:pt x="840235" y="159889"/>
                  </a:lnTo>
                  <a:lnTo>
                    <a:pt x="811331" y="188785"/>
                  </a:lnTo>
                  <a:lnTo>
                    <a:pt x="777201" y="206501"/>
                  </a:lnTo>
                  <a:lnTo>
                    <a:pt x="777201" y="209168"/>
                  </a:lnTo>
                  <a:lnTo>
                    <a:pt x="810602" y="232537"/>
                  </a:lnTo>
                  <a:lnTo>
                    <a:pt x="834605" y="269493"/>
                  </a:lnTo>
                  <a:lnTo>
                    <a:pt x="851750" y="306704"/>
                  </a:lnTo>
                  <a:lnTo>
                    <a:pt x="857465" y="318323"/>
                  </a:lnTo>
                  <a:lnTo>
                    <a:pt x="880512" y="349511"/>
                  </a:lnTo>
                  <a:lnTo>
                    <a:pt x="901407" y="359155"/>
                  </a:lnTo>
                  <a:lnTo>
                    <a:pt x="901407" y="377189"/>
                  </a:lnTo>
                  <a:lnTo>
                    <a:pt x="796378" y="377189"/>
                  </a:lnTo>
                  <a:lnTo>
                    <a:pt x="788157" y="364904"/>
                  </a:lnTo>
                  <a:lnTo>
                    <a:pt x="779472" y="349964"/>
                  </a:lnTo>
                  <a:lnTo>
                    <a:pt x="770286" y="332380"/>
                  </a:lnTo>
                  <a:lnTo>
                    <a:pt x="760564" y="312165"/>
                  </a:lnTo>
                  <a:lnTo>
                    <a:pt x="739228" y="265429"/>
                  </a:lnTo>
                  <a:lnTo>
                    <a:pt x="734633" y="255807"/>
                  </a:lnTo>
                  <a:lnTo>
                    <a:pt x="708748" y="223900"/>
                  </a:lnTo>
                  <a:lnTo>
                    <a:pt x="696556" y="220599"/>
                  </a:lnTo>
                  <a:lnTo>
                    <a:pt x="686523" y="220599"/>
                  </a:lnTo>
                  <a:lnTo>
                    <a:pt x="670648" y="220599"/>
                  </a:lnTo>
                  <a:lnTo>
                    <a:pt x="670648" y="308610"/>
                  </a:lnTo>
                  <a:lnTo>
                    <a:pt x="670767" y="318059"/>
                  </a:lnTo>
                  <a:lnTo>
                    <a:pt x="680046" y="350392"/>
                  </a:lnTo>
                  <a:lnTo>
                    <a:pt x="683602" y="353695"/>
                  </a:lnTo>
                  <a:lnTo>
                    <a:pt x="690333" y="356615"/>
                  </a:lnTo>
                  <a:lnTo>
                    <a:pt x="700239" y="359155"/>
                  </a:lnTo>
                  <a:lnTo>
                    <a:pt x="700239" y="377189"/>
                  </a:lnTo>
                  <a:lnTo>
                    <a:pt x="556818" y="377189"/>
                  </a:lnTo>
                  <a:lnTo>
                    <a:pt x="556818" y="359155"/>
                  </a:lnTo>
                  <a:lnTo>
                    <a:pt x="563549" y="357250"/>
                  </a:lnTo>
                  <a:lnTo>
                    <a:pt x="568883" y="355346"/>
                  </a:lnTo>
                  <a:lnTo>
                    <a:pt x="572795" y="353187"/>
                  </a:lnTo>
                  <a:lnTo>
                    <a:pt x="576707" y="351154"/>
                  </a:lnTo>
                  <a:lnTo>
                    <a:pt x="579615" y="348234"/>
                  </a:lnTo>
                  <a:lnTo>
                    <a:pt x="581532" y="344550"/>
                  </a:lnTo>
                  <a:lnTo>
                    <a:pt x="583438" y="340740"/>
                  </a:lnTo>
                  <a:lnTo>
                    <a:pt x="584669" y="336041"/>
                  </a:lnTo>
                  <a:lnTo>
                    <a:pt x="585216" y="330326"/>
                  </a:lnTo>
                  <a:lnTo>
                    <a:pt x="585762" y="324612"/>
                  </a:lnTo>
                  <a:lnTo>
                    <a:pt x="586041" y="317373"/>
                  </a:lnTo>
                  <a:lnTo>
                    <a:pt x="586041" y="308610"/>
                  </a:lnTo>
                  <a:lnTo>
                    <a:pt x="586041" y="73151"/>
                  </a:lnTo>
                  <a:lnTo>
                    <a:pt x="586041" y="64642"/>
                  </a:lnTo>
                  <a:lnTo>
                    <a:pt x="585812" y="57403"/>
                  </a:lnTo>
                  <a:lnTo>
                    <a:pt x="585355" y="51562"/>
                  </a:lnTo>
                  <a:lnTo>
                    <a:pt x="584898" y="45720"/>
                  </a:lnTo>
                  <a:lnTo>
                    <a:pt x="573062" y="28575"/>
                  </a:lnTo>
                  <a:lnTo>
                    <a:pt x="569150" y="26288"/>
                  </a:lnTo>
                  <a:lnTo>
                    <a:pt x="563740" y="24129"/>
                  </a:lnTo>
                  <a:lnTo>
                    <a:pt x="556818" y="22351"/>
                  </a:lnTo>
                  <a:lnTo>
                    <a:pt x="556818" y="4317"/>
                  </a:lnTo>
                  <a:close/>
                </a:path>
                <a:path w="7091045" h="381634">
                  <a:moveTo>
                    <a:pt x="0" y="4317"/>
                  </a:moveTo>
                  <a:lnTo>
                    <a:pt x="146926" y="4317"/>
                  </a:lnTo>
                  <a:lnTo>
                    <a:pt x="146926" y="22351"/>
                  </a:lnTo>
                  <a:lnTo>
                    <a:pt x="137464" y="23495"/>
                  </a:lnTo>
                  <a:lnTo>
                    <a:pt x="130454" y="26162"/>
                  </a:lnTo>
                  <a:lnTo>
                    <a:pt x="125895" y="30352"/>
                  </a:lnTo>
                  <a:lnTo>
                    <a:pt x="121348" y="34416"/>
                  </a:lnTo>
                  <a:lnTo>
                    <a:pt x="119075" y="40386"/>
                  </a:lnTo>
                  <a:lnTo>
                    <a:pt x="119075" y="48005"/>
                  </a:lnTo>
                  <a:lnTo>
                    <a:pt x="119570" y="56264"/>
                  </a:lnTo>
                  <a:lnTo>
                    <a:pt x="121054" y="66548"/>
                  </a:lnTo>
                  <a:lnTo>
                    <a:pt x="123527" y="78831"/>
                  </a:lnTo>
                  <a:lnTo>
                    <a:pt x="126987" y="93090"/>
                  </a:lnTo>
                  <a:lnTo>
                    <a:pt x="174244" y="282955"/>
                  </a:lnTo>
                  <a:lnTo>
                    <a:pt x="252615" y="4317"/>
                  </a:lnTo>
                  <a:lnTo>
                    <a:pt x="314337" y="4317"/>
                  </a:lnTo>
                  <a:lnTo>
                    <a:pt x="378244" y="282955"/>
                  </a:lnTo>
                  <a:lnTo>
                    <a:pt x="435863" y="98043"/>
                  </a:lnTo>
                  <a:lnTo>
                    <a:pt x="437709" y="91755"/>
                  </a:lnTo>
                  <a:lnTo>
                    <a:pt x="445147" y="57023"/>
                  </a:lnTo>
                  <a:lnTo>
                    <a:pt x="445147" y="51053"/>
                  </a:lnTo>
                  <a:lnTo>
                    <a:pt x="445147" y="41528"/>
                  </a:lnTo>
                  <a:lnTo>
                    <a:pt x="417296" y="22351"/>
                  </a:lnTo>
                  <a:lnTo>
                    <a:pt x="417296" y="4317"/>
                  </a:lnTo>
                  <a:lnTo>
                    <a:pt x="531177" y="4317"/>
                  </a:lnTo>
                  <a:lnTo>
                    <a:pt x="531177" y="22351"/>
                  </a:lnTo>
                  <a:lnTo>
                    <a:pt x="524446" y="23875"/>
                  </a:lnTo>
                  <a:lnTo>
                    <a:pt x="518794" y="26415"/>
                  </a:lnTo>
                  <a:lnTo>
                    <a:pt x="495814" y="59372"/>
                  </a:lnTo>
                  <a:lnTo>
                    <a:pt x="385889" y="379095"/>
                  </a:lnTo>
                  <a:lnTo>
                    <a:pt x="320890" y="379095"/>
                  </a:lnTo>
                  <a:lnTo>
                    <a:pt x="259168" y="122554"/>
                  </a:lnTo>
                  <a:lnTo>
                    <a:pt x="185978" y="379095"/>
                  </a:lnTo>
                  <a:lnTo>
                    <a:pt x="117703" y="379095"/>
                  </a:lnTo>
                  <a:lnTo>
                    <a:pt x="35509" y="73151"/>
                  </a:lnTo>
                  <a:lnTo>
                    <a:pt x="21755" y="36195"/>
                  </a:lnTo>
                  <a:lnTo>
                    <a:pt x="0" y="22351"/>
                  </a:lnTo>
                  <a:lnTo>
                    <a:pt x="0" y="4317"/>
                  </a:lnTo>
                  <a:close/>
                </a:path>
                <a:path w="7091045" h="381634">
                  <a:moveTo>
                    <a:pt x="6989787" y="0"/>
                  </a:moveTo>
                  <a:lnTo>
                    <a:pt x="7036269" y="2539"/>
                  </a:lnTo>
                  <a:lnTo>
                    <a:pt x="7086688" y="11684"/>
                  </a:lnTo>
                  <a:lnTo>
                    <a:pt x="7086688" y="90931"/>
                  </a:lnTo>
                  <a:lnTo>
                    <a:pt x="7049350" y="90931"/>
                  </a:lnTo>
                  <a:lnTo>
                    <a:pt x="7046588" y="80716"/>
                  </a:lnTo>
                  <a:lnTo>
                    <a:pt x="7043445" y="71596"/>
                  </a:lnTo>
                  <a:lnTo>
                    <a:pt x="7015949" y="37973"/>
                  </a:lnTo>
                  <a:lnTo>
                    <a:pt x="6985723" y="31876"/>
                  </a:lnTo>
                  <a:lnTo>
                    <a:pt x="6978125" y="32230"/>
                  </a:lnTo>
                  <a:lnTo>
                    <a:pt x="6938479" y="53593"/>
                  </a:lnTo>
                  <a:lnTo>
                    <a:pt x="6931367" y="79755"/>
                  </a:lnTo>
                  <a:lnTo>
                    <a:pt x="6931748" y="87399"/>
                  </a:lnTo>
                  <a:lnTo>
                    <a:pt x="6951429" y="124243"/>
                  </a:lnTo>
                  <a:lnTo>
                    <a:pt x="6987222" y="148189"/>
                  </a:lnTo>
                  <a:lnTo>
                    <a:pt x="7000201" y="155066"/>
                  </a:lnTo>
                  <a:lnTo>
                    <a:pt x="7016082" y="163782"/>
                  </a:lnTo>
                  <a:lnTo>
                    <a:pt x="7053033" y="189356"/>
                  </a:lnTo>
                  <a:lnTo>
                    <a:pt x="7081354" y="225933"/>
                  </a:lnTo>
                  <a:lnTo>
                    <a:pt x="7090498" y="272034"/>
                  </a:lnTo>
                  <a:lnTo>
                    <a:pt x="7089542" y="288250"/>
                  </a:lnTo>
                  <a:lnTo>
                    <a:pt x="7075004" y="330326"/>
                  </a:lnTo>
                  <a:lnTo>
                    <a:pt x="7043643" y="360920"/>
                  </a:lnTo>
                  <a:lnTo>
                    <a:pt x="6997582" y="378190"/>
                  </a:lnTo>
                  <a:lnTo>
                    <a:pt x="6960831" y="381508"/>
                  </a:lnTo>
                  <a:lnTo>
                    <a:pt x="6946762" y="381315"/>
                  </a:lnTo>
                  <a:lnTo>
                    <a:pt x="6902792" y="378333"/>
                  </a:lnTo>
                  <a:lnTo>
                    <a:pt x="6859626" y="372046"/>
                  </a:lnTo>
                  <a:lnTo>
                    <a:pt x="6846150" y="369188"/>
                  </a:lnTo>
                  <a:lnTo>
                    <a:pt x="6846150" y="285114"/>
                  </a:lnTo>
                  <a:lnTo>
                    <a:pt x="6883488" y="285114"/>
                  </a:lnTo>
                  <a:lnTo>
                    <a:pt x="6887489" y="300303"/>
                  </a:lnTo>
                  <a:lnTo>
                    <a:pt x="6892632" y="313467"/>
                  </a:lnTo>
                  <a:lnTo>
                    <a:pt x="6926065" y="345519"/>
                  </a:lnTo>
                  <a:lnTo>
                    <a:pt x="6953211" y="349503"/>
                  </a:lnTo>
                  <a:lnTo>
                    <a:pt x="6961022" y="349168"/>
                  </a:lnTo>
                  <a:lnTo>
                    <a:pt x="6998527" y="332130"/>
                  </a:lnTo>
                  <a:lnTo>
                    <a:pt x="7010488" y="296037"/>
                  </a:lnTo>
                  <a:lnTo>
                    <a:pt x="7010105" y="287845"/>
                  </a:lnTo>
                  <a:lnTo>
                    <a:pt x="6990549" y="248697"/>
                  </a:lnTo>
                  <a:lnTo>
                    <a:pt x="6956998" y="225522"/>
                  </a:lnTo>
                  <a:lnTo>
                    <a:pt x="6934876" y="213945"/>
                  </a:lnTo>
                  <a:lnTo>
                    <a:pt x="6925017" y="208454"/>
                  </a:lnTo>
                  <a:lnTo>
                    <a:pt x="6890823" y="185086"/>
                  </a:lnTo>
                  <a:lnTo>
                    <a:pt x="6862266" y="149756"/>
                  </a:lnTo>
                  <a:lnTo>
                    <a:pt x="6851865" y="104901"/>
                  </a:lnTo>
                  <a:lnTo>
                    <a:pt x="6852911" y="88685"/>
                  </a:lnTo>
                  <a:lnTo>
                    <a:pt x="6868502" y="47751"/>
                  </a:lnTo>
                  <a:lnTo>
                    <a:pt x="6901899" y="18926"/>
                  </a:lnTo>
                  <a:lnTo>
                    <a:pt x="6950751" y="3047"/>
                  </a:lnTo>
                  <a:lnTo>
                    <a:pt x="6969644" y="761"/>
                  </a:lnTo>
                  <a:lnTo>
                    <a:pt x="6989787" y="0"/>
                  </a:lnTo>
                  <a:close/>
                </a:path>
                <a:path w="7091045" h="381634">
                  <a:moveTo>
                    <a:pt x="5178513" y="0"/>
                  </a:moveTo>
                  <a:lnTo>
                    <a:pt x="5216828" y="2928"/>
                  </a:lnTo>
                  <a:lnTo>
                    <a:pt x="5278169" y="26360"/>
                  </a:lnTo>
                  <a:lnTo>
                    <a:pt x="5319104" y="73074"/>
                  </a:lnTo>
                  <a:lnTo>
                    <a:pt x="5339539" y="142642"/>
                  </a:lnTo>
                  <a:lnTo>
                    <a:pt x="5342089" y="185927"/>
                  </a:lnTo>
                  <a:lnTo>
                    <a:pt x="5341347" y="210833"/>
                  </a:lnTo>
                  <a:lnTo>
                    <a:pt x="5335339" y="255168"/>
                  </a:lnTo>
                  <a:lnTo>
                    <a:pt x="5323287" y="292238"/>
                  </a:lnTo>
                  <a:lnTo>
                    <a:pt x="5295480" y="335279"/>
                  </a:lnTo>
                  <a:lnTo>
                    <a:pt x="5256833" y="363926"/>
                  </a:lnTo>
                  <a:lnTo>
                    <a:pt x="5208708" y="378729"/>
                  </a:lnTo>
                  <a:lnTo>
                    <a:pt x="5172036" y="381508"/>
                  </a:lnTo>
                  <a:lnTo>
                    <a:pt x="5134361" y="378577"/>
                  </a:lnTo>
                  <a:lnTo>
                    <a:pt x="5074060" y="355093"/>
                  </a:lnTo>
                  <a:lnTo>
                    <a:pt x="5033791" y="308086"/>
                  </a:lnTo>
                  <a:lnTo>
                    <a:pt x="5013650" y="237791"/>
                  </a:lnTo>
                  <a:lnTo>
                    <a:pt x="5011127" y="193928"/>
                  </a:lnTo>
                  <a:lnTo>
                    <a:pt x="5012344" y="164284"/>
                  </a:lnTo>
                  <a:lnTo>
                    <a:pt x="5022111" y="111758"/>
                  </a:lnTo>
                  <a:lnTo>
                    <a:pt x="5041568" y="68397"/>
                  </a:lnTo>
                  <a:lnTo>
                    <a:pt x="5070333" y="35250"/>
                  </a:lnTo>
                  <a:lnTo>
                    <a:pt x="5108076" y="12698"/>
                  </a:lnTo>
                  <a:lnTo>
                    <a:pt x="5153225" y="1406"/>
                  </a:lnTo>
                  <a:lnTo>
                    <a:pt x="5178513" y="0"/>
                  </a:lnTo>
                  <a:close/>
                </a:path>
                <a:path w="7091045" h="381634">
                  <a:moveTo>
                    <a:pt x="4697437" y="0"/>
                  </a:moveTo>
                  <a:lnTo>
                    <a:pt x="4726727" y="904"/>
                  </a:lnTo>
                  <a:lnTo>
                    <a:pt x="4754778" y="3619"/>
                  </a:lnTo>
                  <a:lnTo>
                    <a:pt x="4781591" y="8143"/>
                  </a:lnTo>
                  <a:lnTo>
                    <a:pt x="4807165" y="14477"/>
                  </a:lnTo>
                  <a:lnTo>
                    <a:pt x="4807165" y="91948"/>
                  </a:lnTo>
                  <a:lnTo>
                    <a:pt x="4769827" y="91948"/>
                  </a:lnTo>
                  <a:lnTo>
                    <a:pt x="4766567" y="81162"/>
                  </a:lnTo>
                  <a:lnTo>
                    <a:pt x="4763081" y="71675"/>
                  </a:lnTo>
                  <a:lnTo>
                    <a:pt x="4734775" y="38100"/>
                  </a:lnTo>
                  <a:lnTo>
                    <a:pt x="4702136" y="31876"/>
                  </a:lnTo>
                  <a:lnTo>
                    <a:pt x="4688994" y="32922"/>
                  </a:lnTo>
                  <a:lnTo>
                    <a:pt x="4644423" y="57963"/>
                  </a:lnTo>
                  <a:lnTo>
                    <a:pt x="4621491" y="101218"/>
                  </a:lnTo>
                  <a:lnTo>
                    <a:pt x="4612522" y="142144"/>
                  </a:lnTo>
                  <a:lnTo>
                    <a:pt x="4609553" y="192786"/>
                  </a:lnTo>
                  <a:lnTo>
                    <a:pt x="4610053" y="215888"/>
                  </a:lnTo>
                  <a:lnTo>
                    <a:pt x="4614054" y="257329"/>
                  </a:lnTo>
                  <a:lnTo>
                    <a:pt x="4627730" y="306863"/>
                  </a:lnTo>
                  <a:lnTo>
                    <a:pt x="4650884" y="338627"/>
                  </a:lnTo>
                  <a:lnTo>
                    <a:pt x="4682959" y="349503"/>
                  </a:lnTo>
                  <a:lnTo>
                    <a:pt x="4694177" y="348618"/>
                  </a:lnTo>
                  <a:lnTo>
                    <a:pt x="4727092" y="316579"/>
                  </a:lnTo>
                  <a:lnTo>
                    <a:pt x="4729856" y="269501"/>
                  </a:lnTo>
                  <a:lnTo>
                    <a:pt x="4724361" y="236220"/>
                  </a:lnTo>
                  <a:lnTo>
                    <a:pt x="4722456" y="233299"/>
                  </a:lnTo>
                  <a:lnTo>
                    <a:pt x="4700485" y="222885"/>
                  </a:lnTo>
                  <a:lnTo>
                    <a:pt x="4700485" y="204850"/>
                  </a:lnTo>
                  <a:lnTo>
                    <a:pt x="4840312" y="204850"/>
                  </a:lnTo>
                  <a:lnTo>
                    <a:pt x="4840312" y="222885"/>
                  </a:lnTo>
                  <a:lnTo>
                    <a:pt x="4831168" y="225551"/>
                  </a:lnTo>
                  <a:lnTo>
                    <a:pt x="4824945" y="228600"/>
                  </a:lnTo>
                  <a:lnTo>
                    <a:pt x="4821643" y="232155"/>
                  </a:lnTo>
                  <a:lnTo>
                    <a:pt x="4818468" y="235585"/>
                  </a:lnTo>
                  <a:lnTo>
                    <a:pt x="4816182" y="240156"/>
                  </a:lnTo>
                  <a:lnTo>
                    <a:pt x="4815039" y="245872"/>
                  </a:lnTo>
                  <a:lnTo>
                    <a:pt x="4813769" y="251587"/>
                  </a:lnTo>
                  <a:lnTo>
                    <a:pt x="4813261" y="259714"/>
                  </a:lnTo>
                  <a:lnTo>
                    <a:pt x="4813261" y="270128"/>
                  </a:lnTo>
                  <a:lnTo>
                    <a:pt x="4813261" y="372999"/>
                  </a:lnTo>
                  <a:lnTo>
                    <a:pt x="4773891" y="381253"/>
                  </a:lnTo>
                  <a:lnTo>
                    <a:pt x="4755349" y="361568"/>
                  </a:lnTo>
                  <a:lnTo>
                    <a:pt x="4738486" y="370310"/>
                  </a:lnTo>
                  <a:lnTo>
                    <a:pt x="4720456" y="376539"/>
                  </a:lnTo>
                  <a:lnTo>
                    <a:pt x="4701235" y="380267"/>
                  </a:lnTo>
                  <a:lnTo>
                    <a:pt x="4680800" y="381508"/>
                  </a:lnTo>
                  <a:lnTo>
                    <a:pt x="4643437" y="378600"/>
                  </a:lnTo>
                  <a:lnTo>
                    <a:pt x="4583949" y="355308"/>
                  </a:lnTo>
                  <a:lnTo>
                    <a:pt x="4544706" y="308657"/>
                  </a:lnTo>
                  <a:lnTo>
                    <a:pt x="4525136" y="238172"/>
                  </a:lnTo>
                  <a:lnTo>
                    <a:pt x="4522685" y="193928"/>
                  </a:lnTo>
                  <a:lnTo>
                    <a:pt x="4523545" y="169808"/>
                  </a:lnTo>
                  <a:lnTo>
                    <a:pt x="4530454" y="126045"/>
                  </a:lnTo>
                  <a:lnTo>
                    <a:pt x="4544224" y="88520"/>
                  </a:lnTo>
                  <a:lnTo>
                    <a:pt x="4575263" y="45212"/>
                  </a:lnTo>
                  <a:lnTo>
                    <a:pt x="4615822" y="16958"/>
                  </a:lnTo>
                  <a:lnTo>
                    <a:pt x="4663068" y="2682"/>
                  </a:lnTo>
                  <a:lnTo>
                    <a:pt x="4679985" y="668"/>
                  </a:lnTo>
                  <a:lnTo>
                    <a:pt x="4697437" y="0"/>
                  </a:lnTo>
                  <a:close/>
                </a:path>
                <a:path w="7091045" h="381634">
                  <a:moveTo>
                    <a:pt x="3800055" y="0"/>
                  </a:moveTo>
                  <a:lnTo>
                    <a:pt x="3846537" y="2539"/>
                  </a:lnTo>
                  <a:lnTo>
                    <a:pt x="3896956" y="11684"/>
                  </a:lnTo>
                  <a:lnTo>
                    <a:pt x="3896956" y="90931"/>
                  </a:lnTo>
                  <a:lnTo>
                    <a:pt x="3859618" y="90931"/>
                  </a:lnTo>
                  <a:lnTo>
                    <a:pt x="3856856" y="80716"/>
                  </a:lnTo>
                  <a:lnTo>
                    <a:pt x="3853713" y="71596"/>
                  </a:lnTo>
                  <a:lnTo>
                    <a:pt x="3826217" y="37973"/>
                  </a:lnTo>
                  <a:lnTo>
                    <a:pt x="3795991" y="31876"/>
                  </a:lnTo>
                  <a:lnTo>
                    <a:pt x="3788393" y="32230"/>
                  </a:lnTo>
                  <a:lnTo>
                    <a:pt x="3748747" y="53593"/>
                  </a:lnTo>
                  <a:lnTo>
                    <a:pt x="3741635" y="79755"/>
                  </a:lnTo>
                  <a:lnTo>
                    <a:pt x="3742016" y="87399"/>
                  </a:lnTo>
                  <a:lnTo>
                    <a:pt x="3761697" y="124243"/>
                  </a:lnTo>
                  <a:lnTo>
                    <a:pt x="3797490" y="148189"/>
                  </a:lnTo>
                  <a:lnTo>
                    <a:pt x="3810469" y="155066"/>
                  </a:lnTo>
                  <a:lnTo>
                    <a:pt x="3826350" y="163782"/>
                  </a:lnTo>
                  <a:lnTo>
                    <a:pt x="3863301" y="189356"/>
                  </a:lnTo>
                  <a:lnTo>
                    <a:pt x="3891622" y="225933"/>
                  </a:lnTo>
                  <a:lnTo>
                    <a:pt x="3900766" y="272034"/>
                  </a:lnTo>
                  <a:lnTo>
                    <a:pt x="3899810" y="288250"/>
                  </a:lnTo>
                  <a:lnTo>
                    <a:pt x="3885272" y="330326"/>
                  </a:lnTo>
                  <a:lnTo>
                    <a:pt x="3853911" y="360920"/>
                  </a:lnTo>
                  <a:lnTo>
                    <a:pt x="3807850" y="378190"/>
                  </a:lnTo>
                  <a:lnTo>
                    <a:pt x="3771099" y="381508"/>
                  </a:lnTo>
                  <a:lnTo>
                    <a:pt x="3757030" y="381315"/>
                  </a:lnTo>
                  <a:lnTo>
                    <a:pt x="3713060" y="378333"/>
                  </a:lnTo>
                  <a:lnTo>
                    <a:pt x="3669894" y="372046"/>
                  </a:lnTo>
                  <a:lnTo>
                    <a:pt x="3656418" y="369188"/>
                  </a:lnTo>
                  <a:lnTo>
                    <a:pt x="3656418" y="285114"/>
                  </a:lnTo>
                  <a:lnTo>
                    <a:pt x="3693756" y="285114"/>
                  </a:lnTo>
                  <a:lnTo>
                    <a:pt x="3697757" y="300303"/>
                  </a:lnTo>
                  <a:lnTo>
                    <a:pt x="3702900" y="313467"/>
                  </a:lnTo>
                  <a:lnTo>
                    <a:pt x="3736333" y="345519"/>
                  </a:lnTo>
                  <a:lnTo>
                    <a:pt x="3763479" y="349503"/>
                  </a:lnTo>
                  <a:lnTo>
                    <a:pt x="3771290" y="349168"/>
                  </a:lnTo>
                  <a:lnTo>
                    <a:pt x="3808795" y="332130"/>
                  </a:lnTo>
                  <a:lnTo>
                    <a:pt x="3820756" y="296037"/>
                  </a:lnTo>
                  <a:lnTo>
                    <a:pt x="3820373" y="287845"/>
                  </a:lnTo>
                  <a:lnTo>
                    <a:pt x="3800817" y="248697"/>
                  </a:lnTo>
                  <a:lnTo>
                    <a:pt x="3767266" y="225522"/>
                  </a:lnTo>
                  <a:lnTo>
                    <a:pt x="3745144" y="213945"/>
                  </a:lnTo>
                  <a:lnTo>
                    <a:pt x="3735285" y="208454"/>
                  </a:lnTo>
                  <a:lnTo>
                    <a:pt x="3701091" y="185086"/>
                  </a:lnTo>
                  <a:lnTo>
                    <a:pt x="3672534" y="149756"/>
                  </a:lnTo>
                  <a:lnTo>
                    <a:pt x="3662133" y="104901"/>
                  </a:lnTo>
                  <a:lnTo>
                    <a:pt x="3663179" y="88685"/>
                  </a:lnTo>
                  <a:lnTo>
                    <a:pt x="3678770" y="47751"/>
                  </a:lnTo>
                  <a:lnTo>
                    <a:pt x="3712167" y="18926"/>
                  </a:lnTo>
                  <a:lnTo>
                    <a:pt x="3761019" y="3047"/>
                  </a:lnTo>
                  <a:lnTo>
                    <a:pt x="3779912" y="761"/>
                  </a:lnTo>
                  <a:lnTo>
                    <a:pt x="3800055" y="0"/>
                  </a:lnTo>
                  <a:close/>
                </a:path>
                <a:path w="7091045" h="381634">
                  <a:moveTo>
                    <a:pt x="2231605" y="0"/>
                  </a:moveTo>
                  <a:lnTo>
                    <a:pt x="2260895" y="904"/>
                  </a:lnTo>
                  <a:lnTo>
                    <a:pt x="2288946" y="3619"/>
                  </a:lnTo>
                  <a:lnTo>
                    <a:pt x="2315759" y="8143"/>
                  </a:lnTo>
                  <a:lnTo>
                    <a:pt x="2341333" y="14477"/>
                  </a:lnTo>
                  <a:lnTo>
                    <a:pt x="2341333" y="91948"/>
                  </a:lnTo>
                  <a:lnTo>
                    <a:pt x="2303995" y="91948"/>
                  </a:lnTo>
                  <a:lnTo>
                    <a:pt x="2300735" y="81162"/>
                  </a:lnTo>
                  <a:lnTo>
                    <a:pt x="2297249" y="71675"/>
                  </a:lnTo>
                  <a:lnTo>
                    <a:pt x="2268943" y="38100"/>
                  </a:lnTo>
                  <a:lnTo>
                    <a:pt x="2236304" y="31876"/>
                  </a:lnTo>
                  <a:lnTo>
                    <a:pt x="2223162" y="32922"/>
                  </a:lnTo>
                  <a:lnTo>
                    <a:pt x="2178591" y="57963"/>
                  </a:lnTo>
                  <a:lnTo>
                    <a:pt x="2155659" y="101218"/>
                  </a:lnTo>
                  <a:lnTo>
                    <a:pt x="2146690" y="142144"/>
                  </a:lnTo>
                  <a:lnTo>
                    <a:pt x="2143721" y="192786"/>
                  </a:lnTo>
                  <a:lnTo>
                    <a:pt x="2144221" y="215888"/>
                  </a:lnTo>
                  <a:lnTo>
                    <a:pt x="2148222" y="257329"/>
                  </a:lnTo>
                  <a:lnTo>
                    <a:pt x="2161898" y="306863"/>
                  </a:lnTo>
                  <a:lnTo>
                    <a:pt x="2185052" y="338627"/>
                  </a:lnTo>
                  <a:lnTo>
                    <a:pt x="2217127" y="349503"/>
                  </a:lnTo>
                  <a:lnTo>
                    <a:pt x="2228345" y="348618"/>
                  </a:lnTo>
                  <a:lnTo>
                    <a:pt x="2261260" y="316579"/>
                  </a:lnTo>
                  <a:lnTo>
                    <a:pt x="2264024" y="269501"/>
                  </a:lnTo>
                  <a:lnTo>
                    <a:pt x="2258529" y="236220"/>
                  </a:lnTo>
                  <a:lnTo>
                    <a:pt x="2256624" y="233299"/>
                  </a:lnTo>
                  <a:lnTo>
                    <a:pt x="2234653" y="222885"/>
                  </a:lnTo>
                  <a:lnTo>
                    <a:pt x="2234653" y="204850"/>
                  </a:lnTo>
                  <a:lnTo>
                    <a:pt x="2374480" y="204850"/>
                  </a:lnTo>
                  <a:lnTo>
                    <a:pt x="2374480" y="222885"/>
                  </a:lnTo>
                  <a:lnTo>
                    <a:pt x="2365336" y="225551"/>
                  </a:lnTo>
                  <a:lnTo>
                    <a:pt x="2359113" y="228600"/>
                  </a:lnTo>
                  <a:lnTo>
                    <a:pt x="2355811" y="232155"/>
                  </a:lnTo>
                  <a:lnTo>
                    <a:pt x="2352636" y="235585"/>
                  </a:lnTo>
                  <a:lnTo>
                    <a:pt x="2350350" y="240156"/>
                  </a:lnTo>
                  <a:lnTo>
                    <a:pt x="2349207" y="245872"/>
                  </a:lnTo>
                  <a:lnTo>
                    <a:pt x="2347937" y="251587"/>
                  </a:lnTo>
                  <a:lnTo>
                    <a:pt x="2347429" y="259714"/>
                  </a:lnTo>
                  <a:lnTo>
                    <a:pt x="2347429" y="270128"/>
                  </a:lnTo>
                  <a:lnTo>
                    <a:pt x="2347429" y="372999"/>
                  </a:lnTo>
                  <a:lnTo>
                    <a:pt x="2308059" y="381253"/>
                  </a:lnTo>
                  <a:lnTo>
                    <a:pt x="2289517" y="361568"/>
                  </a:lnTo>
                  <a:lnTo>
                    <a:pt x="2272654" y="370310"/>
                  </a:lnTo>
                  <a:lnTo>
                    <a:pt x="2254624" y="376539"/>
                  </a:lnTo>
                  <a:lnTo>
                    <a:pt x="2235403" y="380267"/>
                  </a:lnTo>
                  <a:lnTo>
                    <a:pt x="2214968" y="381508"/>
                  </a:lnTo>
                  <a:lnTo>
                    <a:pt x="2177605" y="378600"/>
                  </a:lnTo>
                  <a:lnTo>
                    <a:pt x="2118117" y="355308"/>
                  </a:lnTo>
                  <a:lnTo>
                    <a:pt x="2078874" y="308657"/>
                  </a:lnTo>
                  <a:lnTo>
                    <a:pt x="2059304" y="238172"/>
                  </a:lnTo>
                  <a:lnTo>
                    <a:pt x="2056853" y="193928"/>
                  </a:lnTo>
                  <a:lnTo>
                    <a:pt x="2057713" y="169808"/>
                  </a:lnTo>
                  <a:lnTo>
                    <a:pt x="2064622" y="126045"/>
                  </a:lnTo>
                  <a:lnTo>
                    <a:pt x="2078392" y="88520"/>
                  </a:lnTo>
                  <a:lnTo>
                    <a:pt x="2109431" y="45212"/>
                  </a:lnTo>
                  <a:lnTo>
                    <a:pt x="2149990" y="16958"/>
                  </a:lnTo>
                  <a:lnTo>
                    <a:pt x="2197236" y="2682"/>
                  </a:lnTo>
                  <a:lnTo>
                    <a:pt x="2214153" y="668"/>
                  </a:lnTo>
                  <a:lnTo>
                    <a:pt x="223160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21364" y="1755647"/>
            <a:ext cx="7659370" cy="4602480"/>
            <a:chOff x="421364" y="1755647"/>
            <a:chExt cx="7659370" cy="460248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364" y="1780790"/>
              <a:ext cx="2321465" cy="45617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42032" y="1755647"/>
              <a:ext cx="5538215" cy="46024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8863" y="3890772"/>
              <a:ext cx="1173480" cy="22372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42032" y="3870960"/>
              <a:ext cx="5538216" cy="233934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791714" y="2038857"/>
            <a:ext cx="5039995" cy="3894454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500"/>
              </a:spcBef>
            </a:pPr>
            <a:r>
              <a:rPr sz="2800" spc="-10" dirty="0">
                <a:latin typeface="Cambria"/>
                <a:cs typeface="Cambria"/>
              </a:rPr>
              <a:t>After</a:t>
            </a:r>
            <a:r>
              <a:rPr sz="2800" spc="-5" dirty="0">
                <a:latin typeface="Cambria"/>
                <a:cs typeface="Cambria"/>
              </a:rPr>
              <a:t> choosing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the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appropriate 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nursing interventions, the </a:t>
            </a:r>
            <a:r>
              <a:rPr sz="2800" spc="-5" dirty="0">
                <a:latin typeface="Cambria"/>
                <a:cs typeface="Cambria"/>
              </a:rPr>
              <a:t>nurse 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writes </a:t>
            </a:r>
            <a:r>
              <a:rPr sz="2800" spc="-5" dirty="0">
                <a:latin typeface="Cambria"/>
                <a:cs typeface="Cambria"/>
              </a:rPr>
              <a:t>them on </a:t>
            </a:r>
            <a:r>
              <a:rPr sz="2800" dirty="0">
                <a:latin typeface="Cambria"/>
                <a:cs typeface="Cambria"/>
              </a:rPr>
              <a:t>the </a:t>
            </a:r>
            <a:r>
              <a:rPr sz="2800" spc="-15" dirty="0">
                <a:latin typeface="Cambria"/>
                <a:cs typeface="Cambria"/>
              </a:rPr>
              <a:t>care </a:t>
            </a:r>
            <a:r>
              <a:rPr sz="2800" spc="-5" dirty="0">
                <a:latin typeface="Cambria"/>
                <a:cs typeface="Cambria"/>
              </a:rPr>
              <a:t>plan as 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nursing</a:t>
            </a:r>
            <a:r>
              <a:rPr sz="2800" spc="1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orders</a:t>
            </a:r>
            <a:endParaRPr sz="28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900">
              <a:latin typeface="Cambria"/>
              <a:cs typeface="Cambria"/>
            </a:endParaRPr>
          </a:p>
          <a:p>
            <a:pPr marL="12700" marR="5080" algn="just">
              <a:lnSpc>
                <a:spcPct val="88000"/>
              </a:lnSpc>
            </a:pPr>
            <a:r>
              <a:rPr sz="2800" spc="-5" dirty="0">
                <a:latin typeface="Cambria"/>
                <a:cs typeface="Cambria"/>
              </a:rPr>
              <a:t>Nursing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orders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are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instructions </a:t>
            </a:r>
            <a:r>
              <a:rPr sz="2800" spc="-60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for</a:t>
            </a:r>
            <a:r>
              <a:rPr sz="2800" spc="59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the</a:t>
            </a:r>
            <a:r>
              <a:rPr sz="2800" spc="-5" dirty="0">
                <a:latin typeface="Cambria"/>
                <a:cs typeface="Cambria"/>
              </a:rPr>
              <a:t> specific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activities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the </a:t>
            </a:r>
            <a:r>
              <a:rPr sz="2800" spc="-5" dirty="0">
                <a:latin typeface="Cambria"/>
                <a:cs typeface="Cambria"/>
              </a:rPr>
              <a:t> nurse </a:t>
            </a:r>
            <a:r>
              <a:rPr sz="2800" spc="-10" dirty="0">
                <a:latin typeface="Cambria"/>
                <a:cs typeface="Cambria"/>
              </a:rPr>
              <a:t>performs </a:t>
            </a:r>
            <a:r>
              <a:rPr sz="2800" spc="-15" dirty="0">
                <a:latin typeface="Cambria"/>
                <a:cs typeface="Cambria"/>
              </a:rPr>
              <a:t>to </a:t>
            </a:r>
            <a:r>
              <a:rPr sz="2800" spc="-5" dirty="0">
                <a:latin typeface="Cambria"/>
                <a:cs typeface="Cambria"/>
              </a:rPr>
              <a:t>help the </a:t>
            </a:r>
            <a:r>
              <a:rPr sz="2800" spc="-10" dirty="0">
                <a:latin typeface="Cambria"/>
                <a:cs typeface="Cambria"/>
              </a:rPr>
              <a:t>client </a:t>
            </a:r>
            <a:r>
              <a:rPr sz="2800" spc="-60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meet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established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health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care </a:t>
            </a:r>
            <a:r>
              <a:rPr sz="2800" spc="-10" dirty="0">
                <a:latin typeface="Cambria"/>
                <a:cs typeface="Cambria"/>
              </a:rPr>
              <a:t> goals</a:t>
            </a:r>
            <a:endParaRPr sz="2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04929" y="817625"/>
            <a:ext cx="5784850" cy="683260"/>
            <a:chOff x="1304929" y="817625"/>
            <a:chExt cx="5784850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4929" y="1233313"/>
              <a:ext cx="5784333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0004" y="822197"/>
              <a:ext cx="5773039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04058" y="904874"/>
              <a:ext cx="107314" cy="167640"/>
            </a:xfrm>
            <a:custGeom>
              <a:avLst/>
              <a:gdLst/>
              <a:ahLst/>
              <a:cxnLst/>
              <a:rect l="l" t="t" r="r" b="b"/>
              <a:pathLst>
                <a:path w="107314" h="167640">
                  <a:moveTo>
                    <a:pt x="59563" y="0"/>
                  </a:moveTo>
                  <a:lnTo>
                    <a:pt x="0" y="167639"/>
                  </a:lnTo>
                  <a:lnTo>
                    <a:pt x="107188" y="167639"/>
                  </a:lnTo>
                  <a:lnTo>
                    <a:pt x="5956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6475" y="857249"/>
              <a:ext cx="118364" cy="175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10004" y="822197"/>
              <a:ext cx="5773420" cy="415925"/>
            </a:xfrm>
            <a:custGeom>
              <a:avLst/>
              <a:gdLst/>
              <a:ahLst/>
              <a:cxnLst/>
              <a:rect l="l" t="t" r="r" b="b"/>
              <a:pathLst>
                <a:path w="5773420" h="415925">
                  <a:moveTo>
                    <a:pt x="5009387" y="4699"/>
                  </a:moveTo>
                  <a:lnTo>
                    <a:pt x="5129910" y="4699"/>
                  </a:lnTo>
                  <a:lnTo>
                    <a:pt x="5235321" y="187832"/>
                  </a:lnTo>
                  <a:lnTo>
                    <a:pt x="5260975" y="234568"/>
                  </a:lnTo>
                  <a:lnTo>
                    <a:pt x="5282584" y="276859"/>
                  </a:lnTo>
                  <a:lnTo>
                    <a:pt x="5288915" y="290194"/>
                  </a:lnTo>
                  <a:lnTo>
                    <a:pt x="5293614" y="290194"/>
                  </a:lnTo>
                  <a:lnTo>
                    <a:pt x="5292207" y="253835"/>
                  </a:lnTo>
                  <a:lnTo>
                    <a:pt x="5291216" y="215820"/>
                  </a:lnTo>
                  <a:lnTo>
                    <a:pt x="5290631" y="176162"/>
                  </a:lnTo>
                  <a:lnTo>
                    <a:pt x="5290439" y="134874"/>
                  </a:lnTo>
                  <a:lnTo>
                    <a:pt x="5290439" y="79501"/>
                  </a:lnTo>
                  <a:lnTo>
                    <a:pt x="5290343" y="70473"/>
                  </a:lnTo>
                  <a:lnTo>
                    <a:pt x="5279390" y="32892"/>
                  </a:lnTo>
                  <a:lnTo>
                    <a:pt x="5275961" y="30987"/>
                  </a:lnTo>
                  <a:lnTo>
                    <a:pt x="5272532" y="28955"/>
                  </a:lnTo>
                  <a:lnTo>
                    <a:pt x="5266690" y="26797"/>
                  </a:lnTo>
                  <a:lnTo>
                    <a:pt x="5258562" y="24384"/>
                  </a:lnTo>
                  <a:lnTo>
                    <a:pt x="5258562" y="4699"/>
                  </a:lnTo>
                  <a:lnTo>
                    <a:pt x="5371084" y="4699"/>
                  </a:lnTo>
                  <a:lnTo>
                    <a:pt x="5371084" y="24384"/>
                  </a:lnTo>
                  <a:lnTo>
                    <a:pt x="5363083" y="26924"/>
                  </a:lnTo>
                  <a:lnTo>
                    <a:pt x="5357495" y="29082"/>
                  </a:lnTo>
                  <a:lnTo>
                    <a:pt x="5354193" y="30987"/>
                  </a:lnTo>
                  <a:lnTo>
                    <a:pt x="5351018" y="32765"/>
                  </a:lnTo>
                  <a:lnTo>
                    <a:pt x="5348224" y="35051"/>
                  </a:lnTo>
                  <a:lnTo>
                    <a:pt x="5345938" y="38100"/>
                  </a:lnTo>
                  <a:lnTo>
                    <a:pt x="5343652" y="41021"/>
                  </a:lnTo>
                  <a:lnTo>
                    <a:pt x="5341874" y="45592"/>
                  </a:lnTo>
                  <a:lnTo>
                    <a:pt x="5338953" y="79501"/>
                  </a:lnTo>
                  <a:lnTo>
                    <a:pt x="5338953" y="411099"/>
                  </a:lnTo>
                  <a:lnTo>
                    <a:pt x="5263261" y="411099"/>
                  </a:lnTo>
                  <a:lnTo>
                    <a:pt x="5129403" y="179450"/>
                  </a:lnTo>
                  <a:lnTo>
                    <a:pt x="5105892" y="137461"/>
                  </a:lnTo>
                  <a:lnTo>
                    <a:pt x="5089525" y="105663"/>
                  </a:lnTo>
                  <a:lnTo>
                    <a:pt x="5086858" y="105663"/>
                  </a:lnTo>
                  <a:lnTo>
                    <a:pt x="5088118" y="138100"/>
                  </a:lnTo>
                  <a:lnTo>
                    <a:pt x="5089032" y="171418"/>
                  </a:lnTo>
                  <a:lnTo>
                    <a:pt x="5089590" y="205640"/>
                  </a:lnTo>
                  <a:lnTo>
                    <a:pt x="5089779" y="240791"/>
                  </a:lnTo>
                  <a:lnTo>
                    <a:pt x="5089779" y="336676"/>
                  </a:lnTo>
                  <a:lnTo>
                    <a:pt x="5089921" y="346987"/>
                  </a:lnTo>
                  <a:lnTo>
                    <a:pt x="5100066" y="382015"/>
                  </a:lnTo>
                  <a:lnTo>
                    <a:pt x="5103876" y="385444"/>
                  </a:lnTo>
                  <a:lnTo>
                    <a:pt x="5111242" y="388619"/>
                  </a:lnTo>
                  <a:lnTo>
                    <a:pt x="5121909" y="391413"/>
                  </a:lnTo>
                  <a:lnTo>
                    <a:pt x="5121909" y="411099"/>
                  </a:lnTo>
                  <a:lnTo>
                    <a:pt x="5009387" y="411099"/>
                  </a:lnTo>
                  <a:lnTo>
                    <a:pt x="5009387" y="391413"/>
                  </a:lnTo>
                  <a:lnTo>
                    <a:pt x="5016754" y="389381"/>
                  </a:lnTo>
                  <a:lnTo>
                    <a:pt x="5022596" y="387223"/>
                  </a:lnTo>
                  <a:lnTo>
                    <a:pt x="5026786" y="384810"/>
                  </a:lnTo>
                  <a:lnTo>
                    <a:pt x="5031105" y="382524"/>
                  </a:lnTo>
                  <a:lnTo>
                    <a:pt x="5034280" y="379222"/>
                  </a:lnTo>
                  <a:lnTo>
                    <a:pt x="5036311" y="375157"/>
                  </a:lnTo>
                  <a:lnTo>
                    <a:pt x="5038471" y="371093"/>
                  </a:lnTo>
                  <a:lnTo>
                    <a:pt x="5039741" y="366013"/>
                  </a:lnTo>
                  <a:lnTo>
                    <a:pt x="5040376" y="359790"/>
                  </a:lnTo>
                  <a:lnTo>
                    <a:pt x="5041010" y="353694"/>
                  </a:lnTo>
                  <a:lnTo>
                    <a:pt x="5041265" y="345948"/>
                  </a:lnTo>
                  <a:lnTo>
                    <a:pt x="5041265" y="336676"/>
                  </a:lnTo>
                  <a:lnTo>
                    <a:pt x="5041265" y="79121"/>
                  </a:lnTo>
                  <a:lnTo>
                    <a:pt x="5041145" y="68835"/>
                  </a:lnTo>
                  <a:lnTo>
                    <a:pt x="5027168" y="30479"/>
                  </a:lnTo>
                  <a:lnTo>
                    <a:pt x="5009387" y="24384"/>
                  </a:lnTo>
                  <a:lnTo>
                    <a:pt x="5009387" y="4699"/>
                  </a:lnTo>
                  <a:close/>
                </a:path>
                <a:path w="5773420" h="415925">
                  <a:moveTo>
                    <a:pt x="4796917" y="4699"/>
                  </a:moveTo>
                  <a:lnTo>
                    <a:pt x="4953254" y="4699"/>
                  </a:lnTo>
                  <a:lnTo>
                    <a:pt x="4953254" y="24384"/>
                  </a:lnTo>
                  <a:lnTo>
                    <a:pt x="4945126" y="26542"/>
                  </a:lnTo>
                  <a:lnTo>
                    <a:pt x="4939030" y="28955"/>
                  </a:lnTo>
                  <a:lnTo>
                    <a:pt x="4935220" y="31368"/>
                  </a:lnTo>
                  <a:lnTo>
                    <a:pt x="4931283" y="33909"/>
                  </a:lnTo>
                  <a:lnTo>
                    <a:pt x="4928361" y="36829"/>
                  </a:lnTo>
                  <a:lnTo>
                    <a:pt x="4926457" y="40512"/>
                  </a:lnTo>
                  <a:lnTo>
                    <a:pt x="4924425" y="44068"/>
                  </a:lnTo>
                  <a:lnTo>
                    <a:pt x="4923028" y="48640"/>
                  </a:lnTo>
                  <a:lnTo>
                    <a:pt x="4922266" y="54482"/>
                  </a:lnTo>
                  <a:lnTo>
                    <a:pt x="4921504" y="60198"/>
                  </a:lnTo>
                  <a:lnTo>
                    <a:pt x="4921123" y="68579"/>
                  </a:lnTo>
                  <a:lnTo>
                    <a:pt x="4921123" y="79755"/>
                  </a:lnTo>
                  <a:lnTo>
                    <a:pt x="4921123" y="336296"/>
                  </a:lnTo>
                  <a:lnTo>
                    <a:pt x="4921123" y="343280"/>
                  </a:lnTo>
                  <a:lnTo>
                    <a:pt x="4921250" y="349757"/>
                  </a:lnTo>
                  <a:lnTo>
                    <a:pt x="4921631" y="355726"/>
                  </a:lnTo>
                  <a:lnTo>
                    <a:pt x="4922011" y="361568"/>
                  </a:lnTo>
                  <a:lnTo>
                    <a:pt x="4922901" y="366522"/>
                  </a:lnTo>
                  <a:lnTo>
                    <a:pt x="4924044" y="370204"/>
                  </a:lnTo>
                  <a:lnTo>
                    <a:pt x="4925186" y="374014"/>
                  </a:lnTo>
                  <a:lnTo>
                    <a:pt x="4926965" y="377189"/>
                  </a:lnTo>
                  <a:lnTo>
                    <a:pt x="4929251" y="379729"/>
                  </a:lnTo>
                  <a:lnTo>
                    <a:pt x="4931536" y="382397"/>
                  </a:lnTo>
                  <a:lnTo>
                    <a:pt x="4953254" y="391413"/>
                  </a:lnTo>
                  <a:lnTo>
                    <a:pt x="4953254" y="411099"/>
                  </a:lnTo>
                  <a:lnTo>
                    <a:pt x="4796917" y="411099"/>
                  </a:lnTo>
                  <a:lnTo>
                    <a:pt x="4796917" y="391413"/>
                  </a:lnTo>
                  <a:lnTo>
                    <a:pt x="4804283" y="389381"/>
                  </a:lnTo>
                  <a:lnTo>
                    <a:pt x="4810125" y="387223"/>
                  </a:lnTo>
                  <a:lnTo>
                    <a:pt x="4814316" y="384937"/>
                  </a:lnTo>
                  <a:lnTo>
                    <a:pt x="4818633" y="382650"/>
                  </a:lnTo>
                  <a:lnTo>
                    <a:pt x="4821808" y="379475"/>
                  </a:lnTo>
                  <a:lnTo>
                    <a:pt x="4823841" y="375412"/>
                  </a:lnTo>
                  <a:lnTo>
                    <a:pt x="4826000" y="371348"/>
                  </a:lnTo>
                  <a:lnTo>
                    <a:pt x="4827270" y="366267"/>
                  </a:lnTo>
                  <a:lnTo>
                    <a:pt x="4827905" y="360044"/>
                  </a:lnTo>
                  <a:lnTo>
                    <a:pt x="4828540" y="353694"/>
                  </a:lnTo>
                  <a:lnTo>
                    <a:pt x="4828794" y="345821"/>
                  </a:lnTo>
                  <a:lnTo>
                    <a:pt x="4828794" y="336296"/>
                  </a:lnTo>
                  <a:lnTo>
                    <a:pt x="4828794" y="79501"/>
                  </a:lnTo>
                  <a:lnTo>
                    <a:pt x="4828794" y="69976"/>
                  </a:lnTo>
                  <a:lnTo>
                    <a:pt x="4828540" y="62102"/>
                  </a:lnTo>
                  <a:lnTo>
                    <a:pt x="4814697" y="30987"/>
                  </a:lnTo>
                  <a:lnTo>
                    <a:pt x="4810379" y="28575"/>
                  </a:lnTo>
                  <a:lnTo>
                    <a:pt x="4804536" y="26415"/>
                  </a:lnTo>
                  <a:lnTo>
                    <a:pt x="4796917" y="24384"/>
                  </a:lnTo>
                  <a:lnTo>
                    <a:pt x="4796917" y="4699"/>
                  </a:lnTo>
                  <a:close/>
                </a:path>
                <a:path w="5773420" h="415925">
                  <a:moveTo>
                    <a:pt x="4380865" y="4699"/>
                  </a:moveTo>
                  <a:lnTo>
                    <a:pt x="4537202" y="4699"/>
                  </a:lnTo>
                  <a:lnTo>
                    <a:pt x="4537202" y="24384"/>
                  </a:lnTo>
                  <a:lnTo>
                    <a:pt x="4528820" y="26542"/>
                  </a:lnTo>
                  <a:lnTo>
                    <a:pt x="4522724" y="28955"/>
                  </a:lnTo>
                  <a:lnTo>
                    <a:pt x="4518914" y="31496"/>
                  </a:lnTo>
                  <a:lnTo>
                    <a:pt x="4514977" y="34162"/>
                  </a:lnTo>
                  <a:lnTo>
                    <a:pt x="4512056" y="37211"/>
                  </a:lnTo>
                  <a:lnTo>
                    <a:pt x="4510278" y="40766"/>
                  </a:lnTo>
                  <a:lnTo>
                    <a:pt x="4508373" y="44323"/>
                  </a:lnTo>
                  <a:lnTo>
                    <a:pt x="4506976" y="48894"/>
                  </a:lnTo>
                  <a:lnTo>
                    <a:pt x="4506214" y="54482"/>
                  </a:lnTo>
                  <a:lnTo>
                    <a:pt x="4505452" y="59943"/>
                  </a:lnTo>
                  <a:lnTo>
                    <a:pt x="4505071" y="68452"/>
                  </a:lnTo>
                  <a:lnTo>
                    <a:pt x="4505071" y="79755"/>
                  </a:lnTo>
                  <a:lnTo>
                    <a:pt x="4505071" y="185674"/>
                  </a:lnTo>
                  <a:lnTo>
                    <a:pt x="4511294" y="185674"/>
                  </a:lnTo>
                  <a:lnTo>
                    <a:pt x="4520437" y="185674"/>
                  </a:lnTo>
                  <a:lnTo>
                    <a:pt x="4527677" y="184657"/>
                  </a:lnTo>
                  <a:lnTo>
                    <a:pt x="4561951" y="159115"/>
                  </a:lnTo>
                  <a:lnTo>
                    <a:pt x="4593550" y="122453"/>
                  </a:lnTo>
                  <a:lnTo>
                    <a:pt x="4617339" y="92075"/>
                  </a:lnTo>
                  <a:lnTo>
                    <a:pt x="4636261" y="53593"/>
                  </a:lnTo>
                  <a:lnTo>
                    <a:pt x="4636261" y="46989"/>
                  </a:lnTo>
                  <a:lnTo>
                    <a:pt x="4636261" y="40004"/>
                  </a:lnTo>
                  <a:lnTo>
                    <a:pt x="4633976" y="34543"/>
                  </a:lnTo>
                  <a:lnTo>
                    <a:pt x="4629277" y="30606"/>
                  </a:lnTo>
                  <a:lnTo>
                    <a:pt x="4624578" y="26669"/>
                  </a:lnTo>
                  <a:lnTo>
                    <a:pt x="4617974" y="24637"/>
                  </a:lnTo>
                  <a:lnTo>
                    <a:pt x="4609465" y="24384"/>
                  </a:lnTo>
                  <a:lnTo>
                    <a:pt x="4609465" y="4699"/>
                  </a:lnTo>
                  <a:lnTo>
                    <a:pt x="4761610" y="4699"/>
                  </a:lnTo>
                  <a:lnTo>
                    <a:pt x="4761610" y="25018"/>
                  </a:lnTo>
                  <a:lnTo>
                    <a:pt x="4754118" y="26415"/>
                  </a:lnTo>
                  <a:lnTo>
                    <a:pt x="4747641" y="28448"/>
                  </a:lnTo>
                  <a:lnTo>
                    <a:pt x="4742307" y="31241"/>
                  </a:lnTo>
                  <a:lnTo>
                    <a:pt x="4736846" y="34036"/>
                  </a:lnTo>
                  <a:lnTo>
                    <a:pt x="4730750" y="38480"/>
                  </a:lnTo>
                  <a:lnTo>
                    <a:pt x="4697349" y="72262"/>
                  </a:lnTo>
                  <a:lnTo>
                    <a:pt x="4608068" y="172338"/>
                  </a:lnTo>
                  <a:lnTo>
                    <a:pt x="4711827" y="331850"/>
                  </a:lnTo>
                  <a:lnTo>
                    <a:pt x="4736592" y="367284"/>
                  </a:lnTo>
                  <a:lnTo>
                    <a:pt x="4757039" y="385825"/>
                  </a:lnTo>
                  <a:lnTo>
                    <a:pt x="4760849" y="387985"/>
                  </a:lnTo>
                  <a:lnTo>
                    <a:pt x="4765929" y="389889"/>
                  </a:lnTo>
                  <a:lnTo>
                    <a:pt x="4772279" y="391667"/>
                  </a:lnTo>
                  <a:lnTo>
                    <a:pt x="4772279" y="411099"/>
                  </a:lnTo>
                  <a:lnTo>
                    <a:pt x="4610989" y="411099"/>
                  </a:lnTo>
                  <a:lnTo>
                    <a:pt x="4610989" y="391413"/>
                  </a:lnTo>
                  <a:lnTo>
                    <a:pt x="4617720" y="390398"/>
                  </a:lnTo>
                  <a:lnTo>
                    <a:pt x="4622292" y="388747"/>
                  </a:lnTo>
                  <a:lnTo>
                    <a:pt x="4624705" y="386461"/>
                  </a:lnTo>
                  <a:lnTo>
                    <a:pt x="4627118" y="384175"/>
                  </a:lnTo>
                  <a:lnTo>
                    <a:pt x="4628260" y="381126"/>
                  </a:lnTo>
                  <a:lnTo>
                    <a:pt x="4628260" y="377443"/>
                  </a:lnTo>
                  <a:lnTo>
                    <a:pt x="4628260" y="374268"/>
                  </a:lnTo>
                  <a:lnTo>
                    <a:pt x="4627753" y="371093"/>
                  </a:lnTo>
                  <a:lnTo>
                    <a:pt x="4607012" y="332668"/>
                  </a:lnTo>
                  <a:lnTo>
                    <a:pt x="4554474" y="251460"/>
                  </a:lnTo>
                  <a:lnTo>
                    <a:pt x="4527804" y="221234"/>
                  </a:lnTo>
                  <a:lnTo>
                    <a:pt x="4518152" y="218186"/>
                  </a:lnTo>
                  <a:lnTo>
                    <a:pt x="4510912" y="218186"/>
                  </a:lnTo>
                  <a:lnTo>
                    <a:pt x="4505071" y="218186"/>
                  </a:lnTo>
                  <a:lnTo>
                    <a:pt x="4505071" y="336296"/>
                  </a:lnTo>
                  <a:lnTo>
                    <a:pt x="4505071" y="343280"/>
                  </a:lnTo>
                  <a:lnTo>
                    <a:pt x="4505198" y="349757"/>
                  </a:lnTo>
                  <a:lnTo>
                    <a:pt x="4505579" y="355726"/>
                  </a:lnTo>
                  <a:lnTo>
                    <a:pt x="4505959" y="361568"/>
                  </a:lnTo>
                  <a:lnTo>
                    <a:pt x="4506849" y="366522"/>
                  </a:lnTo>
                  <a:lnTo>
                    <a:pt x="4507992" y="370204"/>
                  </a:lnTo>
                  <a:lnTo>
                    <a:pt x="4509134" y="374014"/>
                  </a:lnTo>
                  <a:lnTo>
                    <a:pt x="4510912" y="377189"/>
                  </a:lnTo>
                  <a:lnTo>
                    <a:pt x="4513199" y="379729"/>
                  </a:lnTo>
                  <a:lnTo>
                    <a:pt x="4515484" y="382397"/>
                  </a:lnTo>
                  <a:lnTo>
                    <a:pt x="4537202" y="391413"/>
                  </a:lnTo>
                  <a:lnTo>
                    <a:pt x="4537202" y="411099"/>
                  </a:lnTo>
                  <a:lnTo>
                    <a:pt x="4380865" y="411099"/>
                  </a:lnTo>
                  <a:lnTo>
                    <a:pt x="4380865" y="391413"/>
                  </a:lnTo>
                  <a:lnTo>
                    <a:pt x="4388231" y="389381"/>
                  </a:lnTo>
                  <a:lnTo>
                    <a:pt x="4394073" y="387223"/>
                  </a:lnTo>
                  <a:lnTo>
                    <a:pt x="4398264" y="384937"/>
                  </a:lnTo>
                  <a:lnTo>
                    <a:pt x="4402582" y="382650"/>
                  </a:lnTo>
                  <a:lnTo>
                    <a:pt x="4405757" y="379475"/>
                  </a:lnTo>
                  <a:lnTo>
                    <a:pt x="4407789" y="375412"/>
                  </a:lnTo>
                  <a:lnTo>
                    <a:pt x="4409948" y="371348"/>
                  </a:lnTo>
                  <a:lnTo>
                    <a:pt x="4411218" y="366267"/>
                  </a:lnTo>
                  <a:lnTo>
                    <a:pt x="4411853" y="360044"/>
                  </a:lnTo>
                  <a:lnTo>
                    <a:pt x="4412487" y="353694"/>
                  </a:lnTo>
                  <a:lnTo>
                    <a:pt x="4412742" y="345821"/>
                  </a:lnTo>
                  <a:lnTo>
                    <a:pt x="4412742" y="336296"/>
                  </a:lnTo>
                  <a:lnTo>
                    <a:pt x="4412742" y="79755"/>
                  </a:lnTo>
                  <a:lnTo>
                    <a:pt x="4412742" y="70357"/>
                  </a:lnTo>
                  <a:lnTo>
                    <a:pt x="4412487" y="62611"/>
                  </a:lnTo>
                  <a:lnTo>
                    <a:pt x="4411980" y="56261"/>
                  </a:lnTo>
                  <a:lnTo>
                    <a:pt x="4411472" y="49911"/>
                  </a:lnTo>
                  <a:lnTo>
                    <a:pt x="4398645" y="31114"/>
                  </a:lnTo>
                  <a:lnTo>
                    <a:pt x="4394327" y="28575"/>
                  </a:lnTo>
                  <a:lnTo>
                    <a:pt x="4388484" y="26415"/>
                  </a:lnTo>
                  <a:lnTo>
                    <a:pt x="4380865" y="24384"/>
                  </a:lnTo>
                  <a:lnTo>
                    <a:pt x="4380865" y="4699"/>
                  </a:lnTo>
                  <a:close/>
                </a:path>
                <a:path w="5773420" h="415925">
                  <a:moveTo>
                    <a:pt x="3965448" y="4699"/>
                  </a:moveTo>
                  <a:lnTo>
                    <a:pt x="4085971" y="4699"/>
                  </a:lnTo>
                  <a:lnTo>
                    <a:pt x="4191380" y="187832"/>
                  </a:lnTo>
                  <a:lnTo>
                    <a:pt x="4217034" y="234568"/>
                  </a:lnTo>
                  <a:lnTo>
                    <a:pt x="4238644" y="276859"/>
                  </a:lnTo>
                  <a:lnTo>
                    <a:pt x="4244975" y="290194"/>
                  </a:lnTo>
                  <a:lnTo>
                    <a:pt x="4249674" y="290194"/>
                  </a:lnTo>
                  <a:lnTo>
                    <a:pt x="4248267" y="253835"/>
                  </a:lnTo>
                  <a:lnTo>
                    <a:pt x="4247276" y="215820"/>
                  </a:lnTo>
                  <a:lnTo>
                    <a:pt x="4246691" y="176162"/>
                  </a:lnTo>
                  <a:lnTo>
                    <a:pt x="4246499" y="134874"/>
                  </a:lnTo>
                  <a:lnTo>
                    <a:pt x="4246499" y="79501"/>
                  </a:lnTo>
                  <a:lnTo>
                    <a:pt x="4246403" y="70473"/>
                  </a:lnTo>
                  <a:lnTo>
                    <a:pt x="4235450" y="32892"/>
                  </a:lnTo>
                  <a:lnTo>
                    <a:pt x="4232021" y="30987"/>
                  </a:lnTo>
                  <a:lnTo>
                    <a:pt x="4228592" y="28955"/>
                  </a:lnTo>
                  <a:lnTo>
                    <a:pt x="4222750" y="26797"/>
                  </a:lnTo>
                  <a:lnTo>
                    <a:pt x="4214622" y="24384"/>
                  </a:lnTo>
                  <a:lnTo>
                    <a:pt x="4214622" y="4699"/>
                  </a:lnTo>
                  <a:lnTo>
                    <a:pt x="4327144" y="4699"/>
                  </a:lnTo>
                  <a:lnTo>
                    <a:pt x="4327144" y="24384"/>
                  </a:lnTo>
                  <a:lnTo>
                    <a:pt x="4319143" y="26924"/>
                  </a:lnTo>
                  <a:lnTo>
                    <a:pt x="4313555" y="29082"/>
                  </a:lnTo>
                  <a:lnTo>
                    <a:pt x="4310253" y="30987"/>
                  </a:lnTo>
                  <a:lnTo>
                    <a:pt x="4307078" y="32765"/>
                  </a:lnTo>
                  <a:lnTo>
                    <a:pt x="4304283" y="35051"/>
                  </a:lnTo>
                  <a:lnTo>
                    <a:pt x="4301998" y="38100"/>
                  </a:lnTo>
                  <a:lnTo>
                    <a:pt x="4299711" y="41021"/>
                  </a:lnTo>
                  <a:lnTo>
                    <a:pt x="4297933" y="45592"/>
                  </a:lnTo>
                  <a:lnTo>
                    <a:pt x="4295012" y="79501"/>
                  </a:lnTo>
                  <a:lnTo>
                    <a:pt x="4295012" y="411099"/>
                  </a:lnTo>
                  <a:lnTo>
                    <a:pt x="4219321" y="411099"/>
                  </a:lnTo>
                  <a:lnTo>
                    <a:pt x="4085462" y="179450"/>
                  </a:lnTo>
                  <a:lnTo>
                    <a:pt x="4061952" y="137461"/>
                  </a:lnTo>
                  <a:lnTo>
                    <a:pt x="4045584" y="105663"/>
                  </a:lnTo>
                  <a:lnTo>
                    <a:pt x="4042918" y="105663"/>
                  </a:lnTo>
                  <a:lnTo>
                    <a:pt x="4044178" y="138100"/>
                  </a:lnTo>
                  <a:lnTo>
                    <a:pt x="4045092" y="171418"/>
                  </a:lnTo>
                  <a:lnTo>
                    <a:pt x="4045650" y="205640"/>
                  </a:lnTo>
                  <a:lnTo>
                    <a:pt x="4045839" y="240791"/>
                  </a:lnTo>
                  <a:lnTo>
                    <a:pt x="4045839" y="336676"/>
                  </a:lnTo>
                  <a:lnTo>
                    <a:pt x="4045981" y="346987"/>
                  </a:lnTo>
                  <a:lnTo>
                    <a:pt x="4056126" y="382015"/>
                  </a:lnTo>
                  <a:lnTo>
                    <a:pt x="4059935" y="385444"/>
                  </a:lnTo>
                  <a:lnTo>
                    <a:pt x="4067302" y="388619"/>
                  </a:lnTo>
                  <a:lnTo>
                    <a:pt x="4077970" y="391413"/>
                  </a:lnTo>
                  <a:lnTo>
                    <a:pt x="4077970" y="411099"/>
                  </a:lnTo>
                  <a:lnTo>
                    <a:pt x="3965448" y="411099"/>
                  </a:lnTo>
                  <a:lnTo>
                    <a:pt x="3965448" y="391413"/>
                  </a:lnTo>
                  <a:lnTo>
                    <a:pt x="3972814" y="389381"/>
                  </a:lnTo>
                  <a:lnTo>
                    <a:pt x="3978655" y="387223"/>
                  </a:lnTo>
                  <a:lnTo>
                    <a:pt x="3982847" y="384810"/>
                  </a:lnTo>
                  <a:lnTo>
                    <a:pt x="3987165" y="382524"/>
                  </a:lnTo>
                  <a:lnTo>
                    <a:pt x="3990340" y="379222"/>
                  </a:lnTo>
                  <a:lnTo>
                    <a:pt x="3992372" y="375157"/>
                  </a:lnTo>
                  <a:lnTo>
                    <a:pt x="3994530" y="371093"/>
                  </a:lnTo>
                  <a:lnTo>
                    <a:pt x="3995801" y="366013"/>
                  </a:lnTo>
                  <a:lnTo>
                    <a:pt x="3996435" y="359790"/>
                  </a:lnTo>
                  <a:lnTo>
                    <a:pt x="3997071" y="353694"/>
                  </a:lnTo>
                  <a:lnTo>
                    <a:pt x="3997325" y="345948"/>
                  </a:lnTo>
                  <a:lnTo>
                    <a:pt x="3997325" y="336676"/>
                  </a:lnTo>
                  <a:lnTo>
                    <a:pt x="3997325" y="79121"/>
                  </a:lnTo>
                  <a:lnTo>
                    <a:pt x="3997205" y="68835"/>
                  </a:lnTo>
                  <a:lnTo>
                    <a:pt x="3983228" y="30479"/>
                  </a:lnTo>
                  <a:lnTo>
                    <a:pt x="3965448" y="24384"/>
                  </a:lnTo>
                  <a:lnTo>
                    <a:pt x="3965448" y="4699"/>
                  </a:lnTo>
                  <a:close/>
                </a:path>
                <a:path w="5773420" h="415925">
                  <a:moveTo>
                    <a:pt x="3752977" y="4699"/>
                  </a:moveTo>
                  <a:lnTo>
                    <a:pt x="3909314" y="4699"/>
                  </a:lnTo>
                  <a:lnTo>
                    <a:pt x="3909314" y="24384"/>
                  </a:lnTo>
                  <a:lnTo>
                    <a:pt x="3901185" y="26542"/>
                  </a:lnTo>
                  <a:lnTo>
                    <a:pt x="3895090" y="28955"/>
                  </a:lnTo>
                  <a:lnTo>
                    <a:pt x="3891279" y="31368"/>
                  </a:lnTo>
                  <a:lnTo>
                    <a:pt x="3887343" y="33909"/>
                  </a:lnTo>
                  <a:lnTo>
                    <a:pt x="3884422" y="36829"/>
                  </a:lnTo>
                  <a:lnTo>
                    <a:pt x="3882517" y="40512"/>
                  </a:lnTo>
                  <a:lnTo>
                    <a:pt x="3880484" y="44068"/>
                  </a:lnTo>
                  <a:lnTo>
                    <a:pt x="3879087" y="48640"/>
                  </a:lnTo>
                  <a:lnTo>
                    <a:pt x="3878326" y="54482"/>
                  </a:lnTo>
                  <a:lnTo>
                    <a:pt x="3877564" y="60198"/>
                  </a:lnTo>
                  <a:lnTo>
                    <a:pt x="3877182" y="68579"/>
                  </a:lnTo>
                  <a:lnTo>
                    <a:pt x="3877182" y="79755"/>
                  </a:lnTo>
                  <a:lnTo>
                    <a:pt x="3877182" y="336296"/>
                  </a:lnTo>
                  <a:lnTo>
                    <a:pt x="3877182" y="343280"/>
                  </a:lnTo>
                  <a:lnTo>
                    <a:pt x="3877309" y="349757"/>
                  </a:lnTo>
                  <a:lnTo>
                    <a:pt x="3877691" y="355726"/>
                  </a:lnTo>
                  <a:lnTo>
                    <a:pt x="3878072" y="361568"/>
                  </a:lnTo>
                  <a:lnTo>
                    <a:pt x="3878960" y="366522"/>
                  </a:lnTo>
                  <a:lnTo>
                    <a:pt x="3880104" y="370204"/>
                  </a:lnTo>
                  <a:lnTo>
                    <a:pt x="3881247" y="374014"/>
                  </a:lnTo>
                  <a:lnTo>
                    <a:pt x="3883025" y="377189"/>
                  </a:lnTo>
                  <a:lnTo>
                    <a:pt x="3885310" y="379729"/>
                  </a:lnTo>
                  <a:lnTo>
                    <a:pt x="3887597" y="382397"/>
                  </a:lnTo>
                  <a:lnTo>
                    <a:pt x="3909314" y="391413"/>
                  </a:lnTo>
                  <a:lnTo>
                    <a:pt x="3909314" y="411099"/>
                  </a:lnTo>
                  <a:lnTo>
                    <a:pt x="3752977" y="411099"/>
                  </a:lnTo>
                  <a:lnTo>
                    <a:pt x="3752977" y="391413"/>
                  </a:lnTo>
                  <a:lnTo>
                    <a:pt x="3760343" y="389381"/>
                  </a:lnTo>
                  <a:lnTo>
                    <a:pt x="3766184" y="387223"/>
                  </a:lnTo>
                  <a:lnTo>
                    <a:pt x="3770376" y="384937"/>
                  </a:lnTo>
                  <a:lnTo>
                    <a:pt x="3774694" y="382650"/>
                  </a:lnTo>
                  <a:lnTo>
                    <a:pt x="3777869" y="379475"/>
                  </a:lnTo>
                  <a:lnTo>
                    <a:pt x="3779901" y="375412"/>
                  </a:lnTo>
                  <a:lnTo>
                    <a:pt x="3782059" y="371348"/>
                  </a:lnTo>
                  <a:lnTo>
                    <a:pt x="3783329" y="366267"/>
                  </a:lnTo>
                  <a:lnTo>
                    <a:pt x="3783965" y="360044"/>
                  </a:lnTo>
                  <a:lnTo>
                    <a:pt x="3784600" y="353694"/>
                  </a:lnTo>
                  <a:lnTo>
                    <a:pt x="3784854" y="345821"/>
                  </a:lnTo>
                  <a:lnTo>
                    <a:pt x="3784854" y="336296"/>
                  </a:lnTo>
                  <a:lnTo>
                    <a:pt x="3784854" y="79501"/>
                  </a:lnTo>
                  <a:lnTo>
                    <a:pt x="3784854" y="69976"/>
                  </a:lnTo>
                  <a:lnTo>
                    <a:pt x="3784600" y="62102"/>
                  </a:lnTo>
                  <a:lnTo>
                    <a:pt x="3770756" y="30987"/>
                  </a:lnTo>
                  <a:lnTo>
                    <a:pt x="3766439" y="28575"/>
                  </a:lnTo>
                  <a:lnTo>
                    <a:pt x="3760597" y="26415"/>
                  </a:lnTo>
                  <a:lnTo>
                    <a:pt x="3752977" y="24384"/>
                  </a:lnTo>
                  <a:lnTo>
                    <a:pt x="3752977" y="4699"/>
                  </a:lnTo>
                  <a:close/>
                </a:path>
                <a:path w="5773420" h="415925">
                  <a:moveTo>
                    <a:pt x="3312541" y="4699"/>
                  </a:moveTo>
                  <a:lnTo>
                    <a:pt x="3468878" y="4699"/>
                  </a:lnTo>
                  <a:lnTo>
                    <a:pt x="3468878" y="24384"/>
                  </a:lnTo>
                  <a:lnTo>
                    <a:pt x="3458336" y="27304"/>
                  </a:lnTo>
                  <a:lnTo>
                    <a:pt x="3451098" y="30606"/>
                  </a:lnTo>
                  <a:lnTo>
                    <a:pt x="3447287" y="34162"/>
                  </a:lnTo>
                  <a:lnTo>
                    <a:pt x="3443351" y="37718"/>
                  </a:lnTo>
                  <a:lnTo>
                    <a:pt x="3440683" y="42544"/>
                  </a:lnTo>
                  <a:lnTo>
                    <a:pt x="3436747" y="80010"/>
                  </a:lnTo>
                  <a:lnTo>
                    <a:pt x="3436747" y="179450"/>
                  </a:lnTo>
                  <a:lnTo>
                    <a:pt x="3571240" y="179450"/>
                  </a:lnTo>
                  <a:lnTo>
                    <a:pt x="3571240" y="80010"/>
                  </a:lnTo>
                  <a:lnTo>
                    <a:pt x="3565398" y="37973"/>
                  </a:lnTo>
                  <a:lnTo>
                    <a:pt x="3539744" y="24384"/>
                  </a:lnTo>
                  <a:lnTo>
                    <a:pt x="3539744" y="4699"/>
                  </a:lnTo>
                  <a:lnTo>
                    <a:pt x="3695065" y="4699"/>
                  </a:lnTo>
                  <a:lnTo>
                    <a:pt x="3695065" y="24384"/>
                  </a:lnTo>
                  <a:lnTo>
                    <a:pt x="3686302" y="26797"/>
                  </a:lnTo>
                  <a:lnTo>
                    <a:pt x="3679952" y="29337"/>
                  </a:lnTo>
                  <a:lnTo>
                    <a:pt x="3676015" y="32003"/>
                  </a:lnTo>
                  <a:lnTo>
                    <a:pt x="3672078" y="34671"/>
                  </a:lnTo>
                  <a:lnTo>
                    <a:pt x="3669156" y="38100"/>
                  </a:lnTo>
                  <a:lnTo>
                    <a:pt x="3667505" y="42290"/>
                  </a:lnTo>
                  <a:lnTo>
                    <a:pt x="3665854" y="46354"/>
                  </a:lnTo>
                  <a:lnTo>
                    <a:pt x="3664711" y="51053"/>
                  </a:lnTo>
                  <a:lnTo>
                    <a:pt x="3664204" y="56261"/>
                  </a:lnTo>
                  <a:lnTo>
                    <a:pt x="3663696" y="61340"/>
                  </a:lnTo>
                  <a:lnTo>
                    <a:pt x="3663569" y="69341"/>
                  </a:lnTo>
                  <a:lnTo>
                    <a:pt x="3663569" y="80010"/>
                  </a:lnTo>
                  <a:lnTo>
                    <a:pt x="3663569" y="336296"/>
                  </a:lnTo>
                  <a:lnTo>
                    <a:pt x="3663688" y="346894"/>
                  </a:lnTo>
                  <a:lnTo>
                    <a:pt x="3673348" y="381888"/>
                  </a:lnTo>
                  <a:lnTo>
                    <a:pt x="3677284" y="385699"/>
                  </a:lnTo>
                  <a:lnTo>
                    <a:pt x="3684524" y="388874"/>
                  </a:lnTo>
                  <a:lnTo>
                    <a:pt x="3695065" y="391413"/>
                  </a:lnTo>
                  <a:lnTo>
                    <a:pt x="3695065" y="411099"/>
                  </a:lnTo>
                  <a:lnTo>
                    <a:pt x="3539744" y="411099"/>
                  </a:lnTo>
                  <a:lnTo>
                    <a:pt x="3539744" y="391413"/>
                  </a:lnTo>
                  <a:lnTo>
                    <a:pt x="3551174" y="388365"/>
                  </a:lnTo>
                  <a:lnTo>
                    <a:pt x="3558667" y="385444"/>
                  </a:lnTo>
                  <a:lnTo>
                    <a:pt x="3571101" y="347892"/>
                  </a:lnTo>
                  <a:lnTo>
                    <a:pt x="3571240" y="336296"/>
                  </a:lnTo>
                  <a:lnTo>
                    <a:pt x="3571240" y="216915"/>
                  </a:lnTo>
                  <a:lnTo>
                    <a:pt x="3436747" y="216915"/>
                  </a:lnTo>
                  <a:lnTo>
                    <a:pt x="3436747" y="336296"/>
                  </a:lnTo>
                  <a:lnTo>
                    <a:pt x="3436747" y="343280"/>
                  </a:lnTo>
                  <a:lnTo>
                    <a:pt x="3439668" y="370204"/>
                  </a:lnTo>
                  <a:lnTo>
                    <a:pt x="3440810" y="374014"/>
                  </a:lnTo>
                  <a:lnTo>
                    <a:pt x="3442589" y="377189"/>
                  </a:lnTo>
                  <a:lnTo>
                    <a:pt x="3444875" y="379729"/>
                  </a:lnTo>
                  <a:lnTo>
                    <a:pt x="3447160" y="382397"/>
                  </a:lnTo>
                  <a:lnTo>
                    <a:pt x="3468878" y="391413"/>
                  </a:lnTo>
                  <a:lnTo>
                    <a:pt x="3468878" y="411099"/>
                  </a:lnTo>
                  <a:lnTo>
                    <a:pt x="3312541" y="411099"/>
                  </a:lnTo>
                  <a:lnTo>
                    <a:pt x="3312541" y="391413"/>
                  </a:lnTo>
                  <a:lnTo>
                    <a:pt x="3319906" y="389381"/>
                  </a:lnTo>
                  <a:lnTo>
                    <a:pt x="3325749" y="387223"/>
                  </a:lnTo>
                  <a:lnTo>
                    <a:pt x="3329940" y="384937"/>
                  </a:lnTo>
                  <a:lnTo>
                    <a:pt x="3334257" y="382650"/>
                  </a:lnTo>
                  <a:lnTo>
                    <a:pt x="3337432" y="379475"/>
                  </a:lnTo>
                  <a:lnTo>
                    <a:pt x="3339465" y="375412"/>
                  </a:lnTo>
                  <a:lnTo>
                    <a:pt x="3341624" y="371348"/>
                  </a:lnTo>
                  <a:lnTo>
                    <a:pt x="3342894" y="366267"/>
                  </a:lnTo>
                  <a:lnTo>
                    <a:pt x="3343529" y="360044"/>
                  </a:lnTo>
                  <a:lnTo>
                    <a:pt x="3344164" y="353694"/>
                  </a:lnTo>
                  <a:lnTo>
                    <a:pt x="3344418" y="345821"/>
                  </a:lnTo>
                  <a:lnTo>
                    <a:pt x="3344418" y="336296"/>
                  </a:lnTo>
                  <a:lnTo>
                    <a:pt x="3344418" y="79755"/>
                  </a:lnTo>
                  <a:lnTo>
                    <a:pt x="3344418" y="70357"/>
                  </a:lnTo>
                  <a:lnTo>
                    <a:pt x="3344164" y="62611"/>
                  </a:lnTo>
                  <a:lnTo>
                    <a:pt x="3343655" y="56261"/>
                  </a:lnTo>
                  <a:lnTo>
                    <a:pt x="3343148" y="49911"/>
                  </a:lnTo>
                  <a:lnTo>
                    <a:pt x="3330321" y="31114"/>
                  </a:lnTo>
                  <a:lnTo>
                    <a:pt x="3326003" y="28575"/>
                  </a:lnTo>
                  <a:lnTo>
                    <a:pt x="3320160" y="26415"/>
                  </a:lnTo>
                  <a:lnTo>
                    <a:pt x="3312541" y="24384"/>
                  </a:lnTo>
                  <a:lnTo>
                    <a:pt x="3312541" y="4699"/>
                  </a:lnTo>
                  <a:close/>
                </a:path>
                <a:path w="5773420" h="415925">
                  <a:moveTo>
                    <a:pt x="2913507" y="4699"/>
                  </a:moveTo>
                  <a:lnTo>
                    <a:pt x="3263900" y="4699"/>
                  </a:lnTo>
                  <a:lnTo>
                    <a:pt x="3263900" y="109219"/>
                  </a:lnTo>
                  <a:lnTo>
                    <a:pt x="3223006" y="109219"/>
                  </a:lnTo>
                  <a:lnTo>
                    <a:pt x="3220366" y="99790"/>
                  </a:lnTo>
                  <a:lnTo>
                    <a:pt x="3217989" y="91693"/>
                  </a:lnTo>
                  <a:lnTo>
                    <a:pt x="3201289" y="54990"/>
                  </a:lnTo>
                  <a:lnTo>
                    <a:pt x="3164459" y="39624"/>
                  </a:lnTo>
                  <a:lnTo>
                    <a:pt x="3156331" y="39624"/>
                  </a:lnTo>
                  <a:lnTo>
                    <a:pt x="3134995" y="39624"/>
                  </a:lnTo>
                  <a:lnTo>
                    <a:pt x="3134995" y="336296"/>
                  </a:lnTo>
                  <a:lnTo>
                    <a:pt x="3134995" y="346837"/>
                  </a:lnTo>
                  <a:lnTo>
                    <a:pt x="3135248" y="354838"/>
                  </a:lnTo>
                  <a:lnTo>
                    <a:pt x="3135884" y="360299"/>
                  </a:lnTo>
                  <a:lnTo>
                    <a:pt x="3136392" y="365760"/>
                  </a:lnTo>
                  <a:lnTo>
                    <a:pt x="3137535" y="370204"/>
                  </a:lnTo>
                  <a:lnTo>
                    <a:pt x="3170935" y="391413"/>
                  </a:lnTo>
                  <a:lnTo>
                    <a:pt x="3170935" y="411099"/>
                  </a:lnTo>
                  <a:lnTo>
                    <a:pt x="3006724" y="411099"/>
                  </a:lnTo>
                  <a:lnTo>
                    <a:pt x="3006724" y="391413"/>
                  </a:lnTo>
                  <a:lnTo>
                    <a:pt x="3014980" y="390016"/>
                  </a:lnTo>
                  <a:lnTo>
                    <a:pt x="3021584" y="388112"/>
                  </a:lnTo>
                  <a:lnTo>
                    <a:pt x="3026410" y="385825"/>
                  </a:lnTo>
                  <a:lnTo>
                    <a:pt x="3031362" y="383539"/>
                  </a:lnTo>
                  <a:lnTo>
                    <a:pt x="3034919" y="380364"/>
                  </a:lnTo>
                  <a:lnTo>
                    <a:pt x="3042666" y="345821"/>
                  </a:lnTo>
                  <a:lnTo>
                    <a:pt x="3042666" y="336296"/>
                  </a:lnTo>
                  <a:lnTo>
                    <a:pt x="3042666" y="39624"/>
                  </a:lnTo>
                  <a:lnTo>
                    <a:pt x="3018535" y="39624"/>
                  </a:lnTo>
                  <a:lnTo>
                    <a:pt x="3010179" y="39866"/>
                  </a:lnTo>
                  <a:lnTo>
                    <a:pt x="2974721" y="56768"/>
                  </a:lnTo>
                  <a:lnTo>
                    <a:pt x="2957988" y="95424"/>
                  </a:lnTo>
                  <a:lnTo>
                    <a:pt x="2954273" y="109219"/>
                  </a:lnTo>
                  <a:lnTo>
                    <a:pt x="2913507" y="109219"/>
                  </a:lnTo>
                  <a:lnTo>
                    <a:pt x="2913507" y="4699"/>
                  </a:lnTo>
                  <a:close/>
                </a:path>
                <a:path w="5773420" h="415925">
                  <a:moveTo>
                    <a:pt x="2437765" y="4699"/>
                  </a:moveTo>
                  <a:lnTo>
                    <a:pt x="2733040" y="4699"/>
                  </a:lnTo>
                  <a:lnTo>
                    <a:pt x="2733040" y="99440"/>
                  </a:lnTo>
                  <a:lnTo>
                    <a:pt x="2692272" y="99440"/>
                  </a:lnTo>
                  <a:lnTo>
                    <a:pt x="2687583" y="86411"/>
                  </a:lnTo>
                  <a:lnTo>
                    <a:pt x="2683240" y="75691"/>
                  </a:lnTo>
                  <a:lnTo>
                    <a:pt x="2659253" y="45338"/>
                  </a:lnTo>
                  <a:lnTo>
                    <a:pt x="2626868" y="39624"/>
                  </a:lnTo>
                  <a:lnTo>
                    <a:pt x="2561971" y="39624"/>
                  </a:lnTo>
                  <a:lnTo>
                    <a:pt x="2561971" y="182499"/>
                  </a:lnTo>
                  <a:lnTo>
                    <a:pt x="2601214" y="182499"/>
                  </a:lnTo>
                  <a:lnTo>
                    <a:pt x="2609977" y="182499"/>
                  </a:lnTo>
                  <a:lnTo>
                    <a:pt x="2616835" y="181228"/>
                  </a:lnTo>
                  <a:lnTo>
                    <a:pt x="2621787" y="178688"/>
                  </a:lnTo>
                  <a:lnTo>
                    <a:pt x="2626741" y="176275"/>
                  </a:lnTo>
                  <a:lnTo>
                    <a:pt x="2643505" y="139573"/>
                  </a:lnTo>
                  <a:lnTo>
                    <a:pt x="2677160" y="139573"/>
                  </a:lnTo>
                  <a:lnTo>
                    <a:pt x="2677160" y="260476"/>
                  </a:lnTo>
                  <a:lnTo>
                    <a:pt x="2643505" y="260476"/>
                  </a:lnTo>
                  <a:lnTo>
                    <a:pt x="2641359" y="252331"/>
                  </a:lnTo>
                  <a:lnTo>
                    <a:pt x="2639107" y="245221"/>
                  </a:lnTo>
                  <a:lnTo>
                    <a:pt x="2610485" y="217297"/>
                  </a:lnTo>
                  <a:lnTo>
                    <a:pt x="2601214" y="217297"/>
                  </a:lnTo>
                  <a:lnTo>
                    <a:pt x="2561971" y="217297"/>
                  </a:lnTo>
                  <a:lnTo>
                    <a:pt x="2561971" y="376174"/>
                  </a:lnTo>
                  <a:lnTo>
                    <a:pt x="2626486" y="376174"/>
                  </a:lnTo>
                  <a:lnTo>
                    <a:pt x="2633472" y="376174"/>
                  </a:lnTo>
                  <a:lnTo>
                    <a:pt x="2639314" y="375792"/>
                  </a:lnTo>
                  <a:lnTo>
                    <a:pt x="2644012" y="374903"/>
                  </a:lnTo>
                  <a:lnTo>
                    <a:pt x="2648839" y="374014"/>
                  </a:lnTo>
                  <a:lnTo>
                    <a:pt x="2653157" y="372490"/>
                  </a:lnTo>
                  <a:lnTo>
                    <a:pt x="2656840" y="370204"/>
                  </a:lnTo>
                  <a:lnTo>
                    <a:pt x="2660649" y="368046"/>
                  </a:lnTo>
                  <a:lnTo>
                    <a:pt x="2676906" y="349123"/>
                  </a:lnTo>
                  <a:lnTo>
                    <a:pt x="2679699" y="344804"/>
                  </a:lnTo>
                  <a:lnTo>
                    <a:pt x="2695321" y="302387"/>
                  </a:lnTo>
                  <a:lnTo>
                    <a:pt x="2736087" y="302387"/>
                  </a:lnTo>
                  <a:lnTo>
                    <a:pt x="2730372" y="411099"/>
                  </a:lnTo>
                  <a:lnTo>
                    <a:pt x="2437765" y="411099"/>
                  </a:lnTo>
                  <a:lnTo>
                    <a:pt x="2437765" y="391413"/>
                  </a:lnTo>
                  <a:lnTo>
                    <a:pt x="2445131" y="389381"/>
                  </a:lnTo>
                  <a:lnTo>
                    <a:pt x="2450972" y="387223"/>
                  </a:lnTo>
                  <a:lnTo>
                    <a:pt x="2455164" y="384937"/>
                  </a:lnTo>
                  <a:lnTo>
                    <a:pt x="2459482" y="382650"/>
                  </a:lnTo>
                  <a:lnTo>
                    <a:pt x="2462657" y="379475"/>
                  </a:lnTo>
                  <a:lnTo>
                    <a:pt x="2464689" y="375412"/>
                  </a:lnTo>
                  <a:lnTo>
                    <a:pt x="2466847" y="371348"/>
                  </a:lnTo>
                  <a:lnTo>
                    <a:pt x="2468118" y="366267"/>
                  </a:lnTo>
                  <a:lnTo>
                    <a:pt x="2468753" y="360044"/>
                  </a:lnTo>
                  <a:lnTo>
                    <a:pt x="2469387" y="353694"/>
                  </a:lnTo>
                  <a:lnTo>
                    <a:pt x="2469642" y="345821"/>
                  </a:lnTo>
                  <a:lnTo>
                    <a:pt x="2469642" y="336296"/>
                  </a:lnTo>
                  <a:lnTo>
                    <a:pt x="2469642" y="79755"/>
                  </a:lnTo>
                  <a:lnTo>
                    <a:pt x="2469642" y="70357"/>
                  </a:lnTo>
                  <a:lnTo>
                    <a:pt x="2469387" y="62611"/>
                  </a:lnTo>
                  <a:lnTo>
                    <a:pt x="2455545" y="31114"/>
                  </a:lnTo>
                  <a:lnTo>
                    <a:pt x="2451227" y="28575"/>
                  </a:lnTo>
                  <a:lnTo>
                    <a:pt x="2445385" y="26415"/>
                  </a:lnTo>
                  <a:lnTo>
                    <a:pt x="2437765" y="24384"/>
                  </a:lnTo>
                  <a:lnTo>
                    <a:pt x="2437765" y="4699"/>
                  </a:lnTo>
                  <a:close/>
                </a:path>
                <a:path w="5773420" h="415925">
                  <a:moveTo>
                    <a:pt x="2028317" y="4699"/>
                  </a:moveTo>
                  <a:lnTo>
                    <a:pt x="2193035" y="4699"/>
                  </a:lnTo>
                  <a:lnTo>
                    <a:pt x="2193035" y="24384"/>
                  </a:lnTo>
                  <a:lnTo>
                    <a:pt x="2182622" y="25526"/>
                  </a:lnTo>
                  <a:lnTo>
                    <a:pt x="2175002" y="28448"/>
                  </a:lnTo>
                  <a:lnTo>
                    <a:pt x="2170048" y="33019"/>
                  </a:lnTo>
                  <a:lnTo>
                    <a:pt x="2165096" y="37591"/>
                  </a:lnTo>
                  <a:lnTo>
                    <a:pt x="2162556" y="44068"/>
                  </a:lnTo>
                  <a:lnTo>
                    <a:pt x="2162556" y="52324"/>
                  </a:lnTo>
                  <a:lnTo>
                    <a:pt x="2162556" y="58927"/>
                  </a:lnTo>
                  <a:lnTo>
                    <a:pt x="2163191" y="65277"/>
                  </a:lnTo>
                  <a:lnTo>
                    <a:pt x="2164460" y="71500"/>
                  </a:lnTo>
                  <a:lnTo>
                    <a:pt x="2165558" y="76934"/>
                  </a:lnTo>
                  <a:lnTo>
                    <a:pt x="2167143" y="83724"/>
                  </a:lnTo>
                  <a:lnTo>
                    <a:pt x="2169229" y="91896"/>
                  </a:lnTo>
                  <a:lnTo>
                    <a:pt x="2171827" y="101473"/>
                  </a:lnTo>
                  <a:lnTo>
                    <a:pt x="2230755" y="315213"/>
                  </a:lnTo>
                  <a:lnTo>
                    <a:pt x="2304287" y="102362"/>
                  </a:lnTo>
                  <a:lnTo>
                    <a:pt x="2307335" y="93979"/>
                  </a:lnTo>
                  <a:lnTo>
                    <a:pt x="2309622" y="86232"/>
                  </a:lnTo>
                  <a:lnTo>
                    <a:pt x="2311272" y="78866"/>
                  </a:lnTo>
                  <a:lnTo>
                    <a:pt x="2312923" y="71500"/>
                  </a:lnTo>
                  <a:lnTo>
                    <a:pt x="2313812" y="63753"/>
                  </a:lnTo>
                  <a:lnTo>
                    <a:pt x="2313812" y="55625"/>
                  </a:lnTo>
                  <a:lnTo>
                    <a:pt x="2313812" y="45974"/>
                  </a:lnTo>
                  <a:lnTo>
                    <a:pt x="2311272" y="38480"/>
                  </a:lnTo>
                  <a:lnTo>
                    <a:pt x="2306193" y="33274"/>
                  </a:lnTo>
                  <a:lnTo>
                    <a:pt x="2301240" y="28193"/>
                  </a:lnTo>
                  <a:lnTo>
                    <a:pt x="2293366" y="25146"/>
                  </a:lnTo>
                  <a:lnTo>
                    <a:pt x="2282824" y="24384"/>
                  </a:lnTo>
                  <a:lnTo>
                    <a:pt x="2282824" y="4699"/>
                  </a:lnTo>
                  <a:lnTo>
                    <a:pt x="2411222" y="4699"/>
                  </a:lnTo>
                  <a:lnTo>
                    <a:pt x="2411222" y="24384"/>
                  </a:lnTo>
                  <a:lnTo>
                    <a:pt x="2403602" y="25526"/>
                  </a:lnTo>
                  <a:lnTo>
                    <a:pt x="2397252" y="27939"/>
                  </a:lnTo>
                  <a:lnTo>
                    <a:pt x="2370709" y="60959"/>
                  </a:lnTo>
                  <a:lnTo>
                    <a:pt x="2237867" y="413130"/>
                  </a:lnTo>
                  <a:lnTo>
                    <a:pt x="2169160" y="413130"/>
                  </a:lnTo>
                  <a:lnTo>
                    <a:pt x="2070989" y="79755"/>
                  </a:lnTo>
                  <a:lnTo>
                    <a:pt x="2056892" y="41782"/>
                  </a:lnTo>
                  <a:lnTo>
                    <a:pt x="2048256" y="32892"/>
                  </a:lnTo>
                  <a:lnTo>
                    <a:pt x="2043557" y="28955"/>
                  </a:lnTo>
                  <a:lnTo>
                    <a:pt x="2036953" y="26162"/>
                  </a:lnTo>
                  <a:lnTo>
                    <a:pt x="2028317" y="24384"/>
                  </a:lnTo>
                  <a:lnTo>
                    <a:pt x="2028317" y="4699"/>
                  </a:lnTo>
                  <a:close/>
                </a:path>
                <a:path w="5773420" h="415925">
                  <a:moveTo>
                    <a:pt x="1837308" y="4699"/>
                  </a:moveTo>
                  <a:lnTo>
                    <a:pt x="1993645" y="4699"/>
                  </a:lnTo>
                  <a:lnTo>
                    <a:pt x="1993645" y="24384"/>
                  </a:lnTo>
                  <a:lnTo>
                    <a:pt x="1985518" y="26542"/>
                  </a:lnTo>
                  <a:lnTo>
                    <a:pt x="1979421" y="28955"/>
                  </a:lnTo>
                  <a:lnTo>
                    <a:pt x="1975611" y="31368"/>
                  </a:lnTo>
                  <a:lnTo>
                    <a:pt x="1971674" y="33909"/>
                  </a:lnTo>
                  <a:lnTo>
                    <a:pt x="1968754" y="36829"/>
                  </a:lnTo>
                  <a:lnTo>
                    <a:pt x="1966848" y="40512"/>
                  </a:lnTo>
                  <a:lnTo>
                    <a:pt x="1964817" y="44068"/>
                  </a:lnTo>
                  <a:lnTo>
                    <a:pt x="1963420" y="48640"/>
                  </a:lnTo>
                  <a:lnTo>
                    <a:pt x="1962658" y="54482"/>
                  </a:lnTo>
                  <a:lnTo>
                    <a:pt x="1961895" y="60198"/>
                  </a:lnTo>
                  <a:lnTo>
                    <a:pt x="1961515" y="68579"/>
                  </a:lnTo>
                  <a:lnTo>
                    <a:pt x="1961515" y="79755"/>
                  </a:lnTo>
                  <a:lnTo>
                    <a:pt x="1961515" y="336296"/>
                  </a:lnTo>
                  <a:lnTo>
                    <a:pt x="1961515" y="343280"/>
                  </a:lnTo>
                  <a:lnTo>
                    <a:pt x="1961642" y="349757"/>
                  </a:lnTo>
                  <a:lnTo>
                    <a:pt x="1962022" y="355726"/>
                  </a:lnTo>
                  <a:lnTo>
                    <a:pt x="1962404" y="361568"/>
                  </a:lnTo>
                  <a:lnTo>
                    <a:pt x="1963293" y="366522"/>
                  </a:lnTo>
                  <a:lnTo>
                    <a:pt x="1964435" y="370204"/>
                  </a:lnTo>
                  <a:lnTo>
                    <a:pt x="1965579" y="374014"/>
                  </a:lnTo>
                  <a:lnTo>
                    <a:pt x="1967357" y="377189"/>
                  </a:lnTo>
                  <a:lnTo>
                    <a:pt x="1969643" y="379729"/>
                  </a:lnTo>
                  <a:lnTo>
                    <a:pt x="1971929" y="382397"/>
                  </a:lnTo>
                  <a:lnTo>
                    <a:pt x="1993645" y="391413"/>
                  </a:lnTo>
                  <a:lnTo>
                    <a:pt x="1993645" y="411099"/>
                  </a:lnTo>
                  <a:lnTo>
                    <a:pt x="1837308" y="411099"/>
                  </a:lnTo>
                  <a:lnTo>
                    <a:pt x="1837308" y="391413"/>
                  </a:lnTo>
                  <a:lnTo>
                    <a:pt x="1844675" y="389381"/>
                  </a:lnTo>
                  <a:lnTo>
                    <a:pt x="1850517" y="387223"/>
                  </a:lnTo>
                  <a:lnTo>
                    <a:pt x="1854708" y="384937"/>
                  </a:lnTo>
                  <a:lnTo>
                    <a:pt x="1859026" y="382650"/>
                  </a:lnTo>
                  <a:lnTo>
                    <a:pt x="1862201" y="379475"/>
                  </a:lnTo>
                  <a:lnTo>
                    <a:pt x="1864233" y="375412"/>
                  </a:lnTo>
                  <a:lnTo>
                    <a:pt x="1866392" y="371348"/>
                  </a:lnTo>
                  <a:lnTo>
                    <a:pt x="1867662" y="366267"/>
                  </a:lnTo>
                  <a:lnTo>
                    <a:pt x="1868296" y="360044"/>
                  </a:lnTo>
                  <a:lnTo>
                    <a:pt x="1868932" y="353694"/>
                  </a:lnTo>
                  <a:lnTo>
                    <a:pt x="1869186" y="345821"/>
                  </a:lnTo>
                  <a:lnTo>
                    <a:pt x="1869186" y="336296"/>
                  </a:lnTo>
                  <a:lnTo>
                    <a:pt x="1869186" y="79501"/>
                  </a:lnTo>
                  <a:lnTo>
                    <a:pt x="1869186" y="69976"/>
                  </a:lnTo>
                  <a:lnTo>
                    <a:pt x="1868932" y="62102"/>
                  </a:lnTo>
                  <a:lnTo>
                    <a:pt x="1855089" y="30987"/>
                  </a:lnTo>
                  <a:lnTo>
                    <a:pt x="1850770" y="28575"/>
                  </a:lnTo>
                  <a:lnTo>
                    <a:pt x="1844928" y="26415"/>
                  </a:lnTo>
                  <a:lnTo>
                    <a:pt x="1837308" y="24384"/>
                  </a:lnTo>
                  <a:lnTo>
                    <a:pt x="1837308" y="4699"/>
                  </a:lnTo>
                  <a:close/>
                </a:path>
                <a:path w="5773420" h="415925">
                  <a:moveTo>
                    <a:pt x="1438275" y="4699"/>
                  </a:moveTo>
                  <a:lnTo>
                    <a:pt x="1788668" y="4699"/>
                  </a:lnTo>
                  <a:lnTo>
                    <a:pt x="1788668" y="109219"/>
                  </a:lnTo>
                  <a:lnTo>
                    <a:pt x="1747774" y="109219"/>
                  </a:lnTo>
                  <a:lnTo>
                    <a:pt x="1745134" y="99790"/>
                  </a:lnTo>
                  <a:lnTo>
                    <a:pt x="1742757" y="91693"/>
                  </a:lnTo>
                  <a:lnTo>
                    <a:pt x="1731645" y="63246"/>
                  </a:lnTo>
                  <a:lnTo>
                    <a:pt x="1728977" y="58800"/>
                  </a:lnTo>
                  <a:lnTo>
                    <a:pt x="1695831" y="40004"/>
                  </a:lnTo>
                  <a:lnTo>
                    <a:pt x="1689227" y="39624"/>
                  </a:lnTo>
                  <a:lnTo>
                    <a:pt x="1681099" y="39624"/>
                  </a:lnTo>
                  <a:lnTo>
                    <a:pt x="1659763" y="39624"/>
                  </a:lnTo>
                  <a:lnTo>
                    <a:pt x="1659763" y="336296"/>
                  </a:lnTo>
                  <a:lnTo>
                    <a:pt x="1659763" y="346837"/>
                  </a:lnTo>
                  <a:lnTo>
                    <a:pt x="1660017" y="354838"/>
                  </a:lnTo>
                  <a:lnTo>
                    <a:pt x="1660652" y="360299"/>
                  </a:lnTo>
                  <a:lnTo>
                    <a:pt x="1661159" y="365760"/>
                  </a:lnTo>
                  <a:lnTo>
                    <a:pt x="1662302" y="370204"/>
                  </a:lnTo>
                  <a:lnTo>
                    <a:pt x="1679194" y="387350"/>
                  </a:lnTo>
                  <a:lnTo>
                    <a:pt x="1683258" y="389000"/>
                  </a:lnTo>
                  <a:lnTo>
                    <a:pt x="1688845" y="390398"/>
                  </a:lnTo>
                  <a:lnTo>
                    <a:pt x="1695703" y="391413"/>
                  </a:lnTo>
                  <a:lnTo>
                    <a:pt x="1695703" y="411099"/>
                  </a:lnTo>
                  <a:lnTo>
                    <a:pt x="1531493" y="411099"/>
                  </a:lnTo>
                  <a:lnTo>
                    <a:pt x="1531493" y="391413"/>
                  </a:lnTo>
                  <a:lnTo>
                    <a:pt x="1539747" y="390016"/>
                  </a:lnTo>
                  <a:lnTo>
                    <a:pt x="1546352" y="388112"/>
                  </a:lnTo>
                  <a:lnTo>
                    <a:pt x="1551177" y="385825"/>
                  </a:lnTo>
                  <a:lnTo>
                    <a:pt x="1556131" y="383539"/>
                  </a:lnTo>
                  <a:lnTo>
                    <a:pt x="1559687" y="380364"/>
                  </a:lnTo>
                  <a:lnTo>
                    <a:pt x="1562100" y="376174"/>
                  </a:lnTo>
                  <a:lnTo>
                    <a:pt x="1564513" y="371982"/>
                  </a:lnTo>
                  <a:lnTo>
                    <a:pt x="1565909" y="366775"/>
                  </a:lnTo>
                  <a:lnTo>
                    <a:pt x="1566545" y="360299"/>
                  </a:lnTo>
                  <a:lnTo>
                    <a:pt x="1567180" y="353822"/>
                  </a:lnTo>
                  <a:lnTo>
                    <a:pt x="1567433" y="345821"/>
                  </a:lnTo>
                  <a:lnTo>
                    <a:pt x="1567433" y="336296"/>
                  </a:lnTo>
                  <a:lnTo>
                    <a:pt x="1567433" y="39624"/>
                  </a:lnTo>
                  <a:lnTo>
                    <a:pt x="1543303" y="39624"/>
                  </a:lnTo>
                  <a:lnTo>
                    <a:pt x="1534947" y="39866"/>
                  </a:lnTo>
                  <a:lnTo>
                    <a:pt x="1499489" y="56768"/>
                  </a:lnTo>
                  <a:lnTo>
                    <a:pt x="1482756" y="95424"/>
                  </a:lnTo>
                  <a:lnTo>
                    <a:pt x="1479042" y="109219"/>
                  </a:lnTo>
                  <a:lnTo>
                    <a:pt x="1438275" y="109219"/>
                  </a:lnTo>
                  <a:lnTo>
                    <a:pt x="1438275" y="4699"/>
                  </a:lnTo>
                  <a:close/>
                </a:path>
                <a:path w="5773420" h="415925">
                  <a:moveTo>
                    <a:pt x="750696" y="4699"/>
                  </a:moveTo>
                  <a:lnTo>
                    <a:pt x="1045971" y="4699"/>
                  </a:lnTo>
                  <a:lnTo>
                    <a:pt x="1045971" y="99440"/>
                  </a:lnTo>
                  <a:lnTo>
                    <a:pt x="1005205" y="99440"/>
                  </a:lnTo>
                  <a:lnTo>
                    <a:pt x="1000515" y="86411"/>
                  </a:lnTo>
                  <a:lnTo>
                    <a:pt x="996172" y="75691"/>
                  </a:lnTo>
                  <a:lnTo>
                    <a:pt x="972184" y="45338"/>
                  </a:lnTo>
                  <a:lnTo>
                    <a:pt x="939800" y="39624"/>
                  </a:lnTo>
                  <a:lnTo>
                    <a:pt x="874902" y="39624"/>
                  </a:lnTo>
                  <a:lnTo>
                    <a:pt x="874902" y="182499"/>
                  </a:lnTo>
                  <a:lnTo>
                    <a:pt x="914145" y="182499"/>
                  </a:lnTo>
                  <a:lnTo>
                    <a:pt x="922908" y="182499"/>
                  </a:lnTo>
                  <a:lnTo>
                    <a:pt x="929767" y="181228"/>
                  </a:lnTo>
                  <a:lnTo>
                    <a:pt x="934719" y="178688"/>
                  </a:lnTo>
                  <a:lnTo>
                    <a:pt x="939672" y="176275"/>
                  </a:lnTo>
                  <a:lnTo>
                    <a:pt x="956437" y="139573"/>
                  </a:lnTo>
                  <a:lnTo>
                    <a:pt x="990092" y="139573"/>
                  </a:lnTo>
                  <a:lnTo>
                    <a:pt x="990092" y="260476"/>
                  </a:lnTo>
                  <a:lnTo>
                    <a:pt x="956437" y="260476"/>
                  </a:lnTo>
                  <a:lnTo>
                    <a:pt x="954291" y="252331"/>
                  </a:lnTo>
                  <a:lnTo>
                    <a:pt x="952039" y="245221"/>
                  </a:lnTo>
                  <a:lnTo>
                    <a:pt x="923417" y="217297"/>
                  </a:lnTo>
                  <a:lnTo>
                    <a:pt x="914145" y="217297"/>
                  </a:lnTo>
                  <a:lnTo>
                    <a:pt x="874902" y="217297"/>
                  </a:lnTo>
                  <a:lnTo>
                    <a:pt x="874902" y="376174"/>
                  </a:lnTo>
                  <a:lnTo>
                    <a:pt x="939419" y="376174"/>
                  </a:lnTo>
                  <a:lnTo>
                    <a:pt x="946403" y="376174"/>
                  </a:lnTo>
                  <a:lnTo>
                    <a:pt x="952245" y="375792"/>
                  </a:lnTo>
                  <a:lnTo>
                    <a:pt x="956944" y="374903"/>
                  </a:lnTo>
                  <a:lnTo>
                    <a:pt x="961770" y="374014"/>
                  </a:lnTo>
                  <a:lnTo>
                    <a:pt x="966088" y="372490"/>
                  </a:lnTo>
                  <a:lnTo>
                    <a:pt x="969771" y="370204"/>
                  </a:lnTo>
                  <a:lnTo>
                    <a:pt x="973582" y="368046"/>
                  </a:lnTo>
                  <a:lnTo>
                    <a:pt x="989838" y="349123"/>
                  </a:lnTo>
                  <a:lnTo>
                    <a:pt x="992632" y="344804"/>
                  </a:lnTo>
                  <a:lnTo>
                    <a:pt x="1008252" y="302387"/>
                  </a:lnTo>
                  <a:lnTo>
                    <a:pt x="1049020" y="302387"/>
                  </a:lnTo>
                  <a:lnTo>
                    <a:pt x="1043305" y="411099"/>
                  </a:lnTo>
                  <a:lnTo>
                    <a:pt x="750696" y="411099"/>
                  </a:lnTo>
                  <a:lnTo>
                    <a:pt x="750696" y="391413"/>
                  </a:lnTo>
                  <a:lnTo>
                    <a:pt x="758063" y="389381"/>
                  </a:lnTo>
                  <a:lnTo>
                    <a:pt x="763905" y="387223"/>
                  </a:lnTo>
                  <a:lnTo>
                    <a:pt x="768095" y="384937"/>
                  </a:lnTo>
                  <a:lnTo>
                    <a:pt x="772413" y="382650"/>
                  </a:lnTo>
                  <a:lnTo>
                    <a:pt x="775588" y="379475"/>
                  </a:lnTo>
                  <a:lnTo>
                    <a:pt x="777620" y="375412"/>
                  </a:lnTo>
                  <a:lnTo>
                    <a:pt x="779780" y="371348"/>
                  </a:lnTo>
                  <a:lnTo>
                    <a:pt x="781050" y="366267"/>
                  </a:lnTo>
                  <a:lnTo>
                    <a:pt x="781684" y="360044"/>
                  </a:lnTo>
                  <a:lnTo>
                    <a:pt x="782319" y="353694"/>
                  </a:lnTo>
                  <a:lnTo>
                    <a:pt x="782574" y="345821"/>
                  </a:lnTo>
                  <a:lnTo>
                    <a:pt x="782574" y="336296"/>
                  </a:lnTo>
                  <a:lnTo>
                    <a:pt x="782574" y="79755"/>
                  </a:lnTo>
                  <a:lnTo>
                    <a:pt x="782574" y="70357"/>
                  </a:lnTo>
                  <a:lnTo>
                    <a:pt x="782319" y="62611"/>
                  </a:lnTo>
                  <a:lnTo>
                    <a:pt x="768476" y="31114"/>
                  </a:lnTo>
                  <a:lnTo>
                    <a:pt x="764158" y="28575"/>
                  </a:lnTo>
                  <a:lnTo>
                    <a:pt x="758317" y="26415"/>
                  </a:lnTo>
                  <a:lnTo>
                    <a:pt x="750696" y="24384"/>
                  </a:lnTo>
                  <a:lnTo>
                    <a:pt x="750696" y="4699"/>
                  </a:lnTo>
                  <a:close/>
                </a:path>
                <a:path w="5773420" h="415925">
                  <a:moveTo>
                    <a:pt x="346837" y="4699"/>
                  </a:moveTo>
                  <a:lnTo>
                    <a:pt x="520445" y="4699"/>
                  </a:lnTo>
                  <a:lnTo>
                    <a:pt x="537327" y="5008"/>
                  </a:lnTo>
                  <a:lnTo>
                    <a:pt x="580136" y="9651"/>
                  </a:lnTo>
                  <a:lnTo>
                    <a:pt x="623062" y="24637"/>
                  </a:lnTo>
                  <a:lnTo>
                    <a:pt x="654323" y="52270"/>
                  </a:lnTo>
                  <a:lnTo>
                    <a:pt x="670147" y="93360"/>
                  </a:lnTo>
                  <a:lnTo>
                    <a:pt x="671576" y="114300"/>
                  </a:lnTo>
                  <a:lnTo>
                    <a:pt x="670933" y="128351"/>
                  </a:lnTo>
                  <a:lnTo>
                    <a:pt x="655766" y="174291"/>
                  </a:lnTo>
                  <a:lnTo>
                    <a:pt x="624197" y="205791"/>
                  </a:lnTo>
                  <a:lnTo>
                    <a:pt x="587120" y="225043"/>
                  </a:lnTo>
                  <a:lnTo>
                    <a:pt x="587120" y="227964"/>
                  </a:lnTo>
                  <a:lnTo>
                    <a:pt x="623569" y="253364"/>
                  </a:lnTo>
                  <a:lnTo>
                    <a:pt x="649605" y="293750"/>
                  </a:lnTo>
                  <a:lnTo>
                    <a:pt x="668274" y="334263"/>
                  </a:lnTo>
                  <a:lnTo>
                    <a:pt x="674538" y="346954"/>
                  </a:lnTo>
                  <a:lnTo>
                    <a:pt x="699642" y="381001"/>
                  </a:lnTo>
                  <a:lnTo>
                    <a:pt x="722502" y="391413"/>
                  </a:lnTo>
                  <a:lnTo>
                    <a:pt x="722502" y="411099"/>
                  </a:lnTo>
                  <a:lnTo>
                    <a:pt x="607949" y="411099"/>
                  </a:lnTo>
                  <a:lnTo>
                    <a:pt x="599017" y="397740"/>
                  </a:lnTo>
                  <a:lnTo>
                    <a:pt x="589549" y="381476"/>
                  </a:lnTo>
                  <a:lnTo>
                    <a:pt x="579534" y="362307"/>
                  </a:lnTo>
                  <a:lnTo>
                    <a:pt x="568959" y="340232"/>
                  </a:lnTo>
                  <a:lnTo>
                    <a:pt x="545719" y="289305"/>
                  </a:lnTo>
                  <a:lnTo>
                    <a:pt x="540670" y="278802"/>
                  </a:lnTo>
                  <a:lnTo>
                    <a:pt x="517778" y="246379"/>
                  </a:lnTo>
                  <a:lnTo>
                    <a:pt x="512571" y="244093"/>
                  </a:lnTo>
                  <a:lnTo>
                    <a:pt x="507238" y="241680"/>
                  </a:lnTo>
                  <a:lnTo>
                    <a:pt x="499109" y="240537"/>
                  </a:lnTo>
                  <a:lnTo>
                    <a:pt x="488314" y="240537"/>
                  </a:lnTo>
                  <a:lnTo>
                    <a:pt x="471043" y="240537"/>
                  </a:lnTo>
                  <a:lnTo>
                    <a:pt x="471043" y="336296"/>
                  </a:lnTo>
                  <a:lnTo>
                    <a:pt x="471164" y="346606"/>
                  </a:lnTo>
                  <a:lnTo>
                    <a:pt x="485139" y="385444"/>
                  </a:lnTo>
                  <a:lnTo>
                    <a:pt x="503174" y="391413"/>
                  </a:lnTo>
                  <a:lnTo>
                    <a:pt x="503174" y="411099"/>
                  </a:lnTo>
                  <a:lnTo>
                    <a:pt x="346837" y="411099"/>
                  </a:lnTo>
                  <a:lnTo>
                    <a:pt x="346837" y="391413"/>
                  </a:lnTo>
                  <a:lnTo>
                    <a:pt x="354202" y="389381"/>
                  </a:lnTo>
                  <a:lnTo>
                    <a:pt x="360044" y="387223"/>
                  </a:lnTo>
                  <a:lnTo>
                    <a:pt x="364236" y="384937"/>
                  </a:lnTo>
                  <a:lnTo>
                    <a:pt x="368553" y="382650"/>
                  </a:lnTo>
                  <a:lnTo>
                    <a:pt x="371728" y="379475"/>
                  </a:lnTo>
                  <a:lnTo>
                    <a:pt x="373761" y="375412"/>
                  </a:lnTo>
                  <a:lnTo>
                    <a:pt x="375919" y="371348"/>
                  </a:lnTo>
                  <a:lnTo>
                    <a:pt x="377189" y="366267"/>
                  </a:lnTo>
                  <a:lnTo>
                    <a:pt x="377825" y="360044"/>
                  </a:lnTo>
                  <a:lnTo>
                    <a:pt x="378459" y="353694"/>
                  </a:lnTo>
                  <a:lnTo>
                    <a:pt x="378713" y="345821"/>
                  </a:lnTo>
                  <a:lnTo>
                    <a:pt x="378713" y="336296"/>
                  </a:lnTo>
                  <a:lnTo>
                    <a:pt x="378713" y="79755"/>
                  </a:lnTo>
                  <a:lnTo>
                    <a:pt x="378713" y="70357"/>
                  </a:lnTo>
                  <a:lnTo>
                    <a:pt x="378459" y="62611"/>
                  </a:lnTo>
                  <a:lnTo>
                    <a:pt x="377951" y="56261"/>
                  </a:lnTo>
                  <a:lnTo>
                    <a:pt x="377444" y="49911"/>
                  </a:lnTo>
                  <a:lnTo>
                    <a:pt x="364617" y="31114"/>
                  </a:lnTo>
                  <a:lnTo>
                    <a:pt x="360299" y="28575"/>
                  </a:lnTo>
                  <a:lnTo>
                    <a:pt x="354456" y="26415"/>
                  </a:lnTo>
                  <a:lnTo>
                    <a:pt x="346837" y="24384"/>
                  </a:lnTo>
                  <a:lnTo>
                    <a:pt x="346837" y="4699"/>
                  </a:lnTo>
                  <a:close/>
                </a:path>
                <a:path w="5773420" h="415925">
                  <a:moveTo>
                    <a:pt x="1240536" y="2666"/>
                  </a:moveTo>
                  <a:lnTo>
                    <a:pt x="1319911" y="2666"/>
                  </a:lnTo>
                  <a:lnTo>
                    <a:pt x="1418208" y="336041"/>
                  </a:lnTo>
                  <a:lnTo>
                    <a:pt x="1421326" y="346376"/>
                  </a:lnTo>
                  <a:lnTo>
                    <a:pt x="1440814" y="382904"/>
                  </a:lnTo>
                  <a:lnTo>
                    <a:pt x="1445514" y="386714"/>
                  </a:lnTo>
                  <a:lnTo>
                    <a:pt x="1452245" y="389636"/>
                  </a:lnTo>
                  <a:lnTo>
                    <a:pt x="1460753" y="391413"/>
                  </a:lnTo>
                  <a:lnTo>
                    <a:pt x="1460753" y="411099"/>
                  </a:lnTo>
                  <a:lnTo>
                    <a:pt x="1296415" y="411099"/>
                  </a:lnTo>
                  <a:lnTo>
                    <a:pt x="1296415" y="391413"/>
                  </a:lnTo>
                  <a:lnTo>
                    <a:pt x="1306702" y="390143"/>
                  </a:lnTo>
                  <a:lnTo>
                    <a:pt x="1314450" y="387350"/>
                  </a:lnTo>
                  <a:lnTo>
                    <a:pt x="1319402" y="382777"/>
                  </a:lnTo>
                  <a:lnTo>
                    <a:pt x="1324356" y="378205"/>
                  </a:lnTo>
                  <a:lnTo>
                    <a:pt x="1326769" y="371728"/>
                  </a:lnTo>
                  <a:lnTo>
                    <a:pt x="1326769" y="363474"/>
                  </a:lnTo>
                  <a:lnTo>
                    <a:pt x="1326769" y="357250"/>
                  </a:lnTo>
                  <a:lnTo>
                    <a:pt x="1326133" y="350392"/>
                  </a:lnTo>
                  <a:lnTo>
                    <a:pt x="1309877" y="285114"/>
                  </a:lnTo>
                  <a:lnTo>
                    <a:pt x="1182751" y="285114"/>
                  </a:lnTo>
                  <a:lnTo>
                    <a:pt x="1172971" y="313436"/>
                  </a:lnTo>
                  <a:lnTo>
                    <a:pt x="1170177" y="321310"/>
                  </a:lnTo>
                  <a:lnTo>
                    <a:pt x="1167892" y="329056"/>
                  </a:lnTo>
                  <a:lnTo>
                    <a:pt x="1166114" y="336423"/>
                  </a:lnTo>
                  <a:lnTo>
                    <a:pt x="1164336" y="343915"/>
                  </a:lnTo>
                  <a:lnTo>
                    <a:pt x="1163446" y="351789"/>
                  </a:lnTo>
                  <a:lnTo>
                    <a:pt x="1163446" y="360172"/>
                  </a:lnTo>
                  <a:lnTo>
                    <a:pt x="1165375" y="373054"/>
                  </a:lnTo>
                  <a:lnTo>
                    <a:pt x="1171162" y="382555"/>
                  </a:lnTo>
                  <a:lnTo>
                    <a:pt x="1180806" y="388675"/>
                  </a:lnTo>
                  <a:lnTo>
                    <a:pt x="1194308" y="391413"/>
                  </a:lnTo>
                  <a:lnTo>
                    <a:pt x="1194308" y="411099"/>
                  </a:lnTo>
                  <a:lnTo>
                    <a:pt x="1067181" y="411099"/>
                  </a:lnTo>
                  <a:lnTo>
                    <a:pt x="1067181" y="391413"/>
                  </a:lnTo>
                  <a:lnTo>
                    <a:pt x="1074546" y="390651"/>
                  </a:lnTo>
                  <a:lnTo>
                    <a:pt x="1081024" y="387985"/>
                  </a:lnTo>
                  <a:lnTo>
                    <a:pt x="1086612" y="383666"/>
                  </a:lnTo>
                  <a:lnTo>
                    <a:pt x="1092200" y="379349"/>
                  </a:lnTo>
                  <a:lnTo>
                    <a:pt x="1097152" y="373379"/>
                  </a:lnTo>
                  <a:lnTo>
                    <a:pt x="1116330" y="333375"/>
                  </a:lnTo>
                  <a:lnTo>
                    <a:pt x="1240536" y="2666"/>
                  </a:lnTo>
                  <a:close/>
                </a:path>
                <a:path w="5773420" h="415925">
                  <a:moveTo>
                    <a:pt x="5617464" y="0"/>
                  </a:moveTo>
                  <a:lnTo>
                    <a:pt x="5649372" y="978"/>
                  </a:lnTo>
                  <a:lnTo>
                    <a:pt x="5679948" y="3921"/>
                  </a:lnTo>
                  <a:lnTo>
                    <a:pt x="5709189" y="8840"/>
                  </a:lnTo>
                  <a:lnTo>
                    <a:pt x="5737098" y="15748"/>
                  </a:lnTo>
                  <a:lnTo>
                    <a:pt x="5737098" y="100329"/>
                  </a:lnTo>
                  <a:lnTo>
                    <a:pt x="5696331" y="100329"/>
                  </a:lnTo>
                  <a:lnTo>
                    <a:pt x="5692782" y="88493"/>
                  </a:lnTo>
                  <a:lnTo>
                    <a:pt x="5688996" y="78120"/>
                  </a:lnTo>
                  <a:lnTo>
                    <a:pt x="5664672" y="45291"/>
                  </a:lnTo>
                  <a:lnTo>
                    <a:pt x="5622417" y="34798"/>
                  </a:lnTo>
                  <a:lnTo>
                    <a:pt x="5608155" y="35919"/>
                  </a:lnTo>
                  <a:lnTo>
                    <a:pt x="5570347" y="52831"/>
                  </a:lnTo>
                  <a:lnTo>
                    <a:pt x="5541825" y="91854"/>
                  </a:lnTo>
                  <a:lnTo>
                    <a:pt x="5528919" y="131262"/>
                  </a:lnTo>
                  <a:lnTo>
                    <a:pt x="5522390" y="181173"/>
                  </a:lnTo>
                  <a:lnTo>
                    <a:pt x="5521579" y="210057"/>
                  </a:lnTo>
                  <a:lnTo>
                    <a:pt x="5522126" y="235277"/>
                  </a:lnTo>
                  <a:lnTo>
                    <a:pt x="5526508" y="280477"/>
                  </a:lnTo>
                  <a:lnTo>
                    <a:pt x="5535314" y="318535"/>
                  </a:lnTo>
                  <a:lnTo>
                    <a:pt x="5557139" y="359790"/>
                  </a:lnTo>
                  <a:lnTo>
                    <a:pt x="5601589" y="381000"/>
                  </a:lnTo>
                  <a:lnTo>
                    <a:pt x="5613856" y="380023"/>
                  </a:lnTo>
                  <a:lnTo>
                    <a:pt x="5645824" y="356401"/>
                  </a:lnTo>
                  <a:lnTo>
                    <a:pt x="5652897" y="315467"/>
                  </a:lnTo>
                  <a:lnTo>
                    <a:pt x="5651373" y="271906"/>
                  </a:lnTo>
                  <a:lnTo>
                    <a:pt x="5620639" y="242824"/>
                  </a:lnTo>
                  <a:lnTo>
                    <a:pt x="5620639" y="223265"/>
                  </a:lnTo>
                  <a:lnTo>
                    <a:pt x="5773039" y="223265"/>
                  </a:lnTo>
                  <a:lnTo>
                    <a:pt x="5773039" y="242824"/>
                  </a:lnTo>
                  <a:lnTo>
                    <a:pt x="5763133" y="245872"/>
                  </a:lnTo>
                  <a:lnTo>
                    <a:pt x="5756402" y="249174"/>
                  </a:lnTo>
                  <a:lnTo>
                    <a:pt x="5752846" y="252984"/>
                  </a:lnTo>
                  <a:lnTo>
                    <a:pt x="5749290" y="256793"/>
                  </a:lnTo>
                  <a:lnTo>
                    <a:pt x="5746877" y="261747"/>
                  </a:lnTo>
                  <a:lnTo>
                    <a:pt x="5743575" y="294386"/>
                  </a:lnTo>
                  <a:lnTo>
                    <a:pt x="5743575" y="406526"/>
                  </a:lnTo>
                  <a:lnTo>
                    <a:pt x="5700776" y="415543"/>
                  </a:lnTo>
                  <a:lnTo>
                    <a:pt x="5680583" y="394080"/>
                  </a:lnTo>
                  <a:lnTo>
                    <a:pt x="5662203" y="403582"/>
                  </a:lnTo>
                  <a:lnTo>
                    <a:pt x="5642514" y="410368"/>
                  </a:lnTo>
                  <a:lnTo>
                    <a:pt x="5621539" y="414440"/>
                  </a:lnTo>
                  <a:lnTo>
                    <a:pt x="5599303" y="415798"/>
                  </a:lnTo>
                  <a:lnTo>
                    <a:pt x="5558557" y="412628"/>
                  </a:lnTo>
                  <a:lnTo>
                    <a:pt x="5493736" y="387240"/>
                  </a:lnTo>
                  <a:lnTo>
                    <a:pt x="5450967" y="336379"/>
                  </a:lnTo>
                  <a:lnTo>
                    <a:pt x="5429631" y="259520"/>
                  </a:lnTo>
                  <a:lnTo>
                    <a:pt x="5426964" y="211327"/>
                  </a:lnTo>
                  <a:lnTo>
                    <a:pt x="5427896" y="185015"/>
                  </a:lnTo>
                  <a:lnTo>
                    <a:pt x="5435429" y="137390"/>
                  </a:lnTo>
                  <a:lnTo>
                    <a:pt x="5450415" y="96478"/>
                  </a:lnTo>
                  <a:lnTo>
                    <a:pt x="5471473" y="63089"/>
                  </a:lnTo>
                  <a:lnTo>
                    <a:pt x="5512879" y="27003"/>
                  </a:lnTo>
                  <a:lnTo>
                    <a:pt x="5562135" y="6590"/>
                  </a:lnTo>
                  <a:lnTo>
                    <a:pt x="5598417" y="736"/>
                  </a:lnTo>
                  <a:lnTo>
                    <a:pt x="5617464" y="0"/>
                  </a:lnTo>
                  <a:close/>
                </a:path>
                <a:path w="5773420" h="415925">
                  <a:moveTo>
                    <a:pt x="188086" y="0"/>
                  </a:moveTo>
                  <a:lnTo>
                    <a:pt x="230020" y="1821"/>
                  </a:lnTo>
                  <a:lnTo>
                    <a:pt x="280378" y="10517"/>
                  </a:lnTo>
                  <a:lnTo>
                    <a:pt x="293497" y="13969"/>
                  </a:lnTo>
                  <a:lnTo>
                    <a:pt x="293497" y="100329"/>
                  </a:lnTo>
                  <a:lnTo>
                    <a:pt x="252983" y="100329"/>
                  </a:lnTo>
                  <a:lnTo>
                    <a:pt x="248862" y="84587"/>
                  </a:lnTo>
                  <a:lnTo>
                    <a:pt x="243728" y="71072"/>
                  </a:lnTo>
                  <a:lnTo>
                    <a:pt x="212455" y="38782"/>
                  </a:lnTo>
                  <a:lnTo>
                    <a:pt x="189864" y="34798"/>
                  </a:lnTo>
                  <a:lnTo>
                    <a:pt x="167768" y="37609"/>
                  </a:lnTo>
                  <a:lnTo>
                    <a:pt x="132197" y="60140"/>
                  </a:lnTo>
                  <a:lnTo>
                    <a:pt x="108170" y="105173"/>
                  </a:lnTo>
                  <a:lnTo>
                    <a:pt x="96117" y="172090"/>
                  </a:lnTo>
                  <a:lnTo>
                    <a:pt x="94614" y="213740"/>
                  </a:lnTo>
                  <a:lnTo>
                    <a:pt x="95994" y="252410"/>
                  </a:lnTo>
                  <a:lnTo>
                    <a:pt x="106991" y="314842"/>
                  </a:lnTo>
                  <a:lnTo>
                    <a:pt x="128918" y="357104"/>
                  </a:lnTo>
                  <a:lnTo>
                    <a:pt x="161252" y="378336"/>
                  </a:lnTo>
                  <a:lnTo>
                    <a:pt x="181228" y="381000"/>
                  </a:lnTo>
                  <a:lnTo>
                    <a:pt x="191587" y="380545"/>
                  </a:lnTo>
                  <a:lnTo>
                    <a:pt x="228965" y="364569"/>
                  </a:lnTo>
                  <a:lnTo>
                    <a:pt x="249507" y="323268"/>
                  </a:lnTo>
                  <a:lnTo>
                    <a:pt x="252603" y="310768"/>
                  </a:lnTo>
                  <a:lnTo>
                    <a:pt x="293497" y="310768"/>
                  </a:lnTo>
                  <a:lnTo>
                    <a:pt x="293497" y="400938"/>
                  </a:lnTo>
                  <a:lnTo>
                    <a:pt x="277469" y="404508"/>
                  </a:lnTo>
                  <a:lnTo>
                    <a:pt x="233553" y="412241"/>
                  </a:lnTo>
                  <a:lnTo>
                    <a:pt x="191851" y="415581"/>
                  </a:lnTo>
                  <a:lnTo>
                    <a:pt x="177419" y="415798"/>
                  </a:lnTo>
                  <a:lnTo>
                    <a:pt x="147871" y="414395"/>
                  </a:lnTo>
                  <a:lnTo>
                    <a:pt x="97301" y="403207"/>
                  </a:lnTo>
                  <a:lnTo>
                    <a:pt x="58011" y="380873"/>
                  </a:lnTo>
                  <a:lnTo>
                    <a:pt x="29142" y="347154"/>
                  </a:lnTo>
                  <a:lnTo>
                    <a:pt x="10394" y="302009"/>
                  </a:lnTo>
                  <a:lnTo>
                    <a:pt x="1146" y="244963"/>
                  </a:lnTo>
                  <a:lnTo>
                    <a:pt x="0" y="211962"/>
                  </a:lnTo>
                  <a:lnTo>
                    <a:pt x="1359" y="180667"/>
                  </a:lnTo>
                  <a:lnTo>
                    <a:pt x="12269" y="124505"/>
                  </a:lnTo>
                  <a:lnTo>
                    <a:pt x="34083" y="77039"/>
                  </a:lnTo>
                  <a:lnTo>
                    <a:pt x="66278" y="40221"/>
                  </a:lnTo>
                  <a:lnTo>
                    <a:pt x="108594" y="14573"/>
                  </a:lnTo>
                  <a:lnTo>
                    <a:pt x="159510" y="1619"/>
                  </a:lnTo>
                  <a:lnTo>
                    <a:pt x="18808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1620977"/>
            <a:ext cx="7312025" cy="3943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6350" indent="-274320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5" dirty="0">
                <a:latin typeface="Cambria"/>
                <a:cs typeface="Cambria"/>
              </a:rPr>
              <a:t>Critical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thinkers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create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original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ideas </a:t>
            </a:r>
            <a:r>
              <a:rPr sz="3600" spc="-20" dirty="0">
                <a:latin typeface="Cambria"/>
                <a:cs typeface="Cambria"/>
              </a:rPr>
              <a:t>by </a:t>
            </a:r>
            <a:r>
              <a:rPr sz="3600" spc="-5" dirty="0">
                <a:latin typeface="Cambria"/>
                <a:cs typeface="Cambria"/>
              </a:rPr>
              <a:t>finding </a:t>
            </a:r>
            <a:r>
              <a:rPr sz="3600" dirty="0">
                <a:latin typeface="Cambria"/>
                <a:cs typeface="Cambria"/>
              </a:rPr>
              <a:t>connections among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thoughts</a:t>
            </a:r>
            <a:r>
              <a:rPr sz="3600" spc="-3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and</a:t>
            </a:r>
            <a:r>
              <a:rPr sz="3600" spc="2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concepts</a:t>
            </a:r>
            <a:endParaRPr sz="36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dirty="0">
                <a:latin typeface="Cambria"/>
                <a:cs typeface="Cambria"/>
              </a:rPr>
              <a:t>Eg: </a:t>
            </a:r>
            <a:r>
              <a:rPr sz="3600" spc="-5" dirty="0">
                <a:latin typeface="Cambria"/>
                <a:cs typeface="Cambria"/>
              </a:rPr>
              <a:t>Nurse Mary </a:t>
            </a:r>
            <a:r>
              <a:rPr sz="3600" spc="-15" dirty="0">
                <a:latin typeface="Cambria"/>
                <a:cs typeface="Cambria"/>
              </a:rPr>
              <a:t>remembered </a:t>
            </a:r>
            <a:r>
              <a:rPr sz="3600" dirty="0">
                <a:latin typeface="Cambria"/>
                <a:cs typeface="Cambria"/>
              </a:rPr>
              <a:t>a </a:t>
            </a:r>
            <a:r>
              <a:rPr sz="3600" spc="-5" dirty="0">
                <a:latin typeface="Cambria"/>
                <a:cs typeface="Cambria"/>
              </a:rPr>
              <a:t>song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her </a:t>
            </a:r>
            <a:r>
              <a:rPr sz="3600" spc="-10" dirty="0">
                <a:latin typeface="Cambria"/>
                <a:cs typeface="Cambria"/>
              </a:rPr>
              <a:t>mother </a:t>
            </a:r>
            <a:r>
              <a:rPr sz="3600" spc="-5" dirty="0">
                <a:latin typeface="Cambria"/>
                <a:cs typeface="Cambria"/>
              </a:rPr>
              <a:t>used </a:t>
            </a:r>
            <a:r>
              <a:rPr sz="3600" spc="-20" dirty="0">
                <a:latin typeface="Cambria"/>
                <a:cs typeface="Cambria"/>
              </a:rPr>
              <a:t>to </a:t>
            </a:r>
            <a:r>
              <a:rPr sz="3600" spc="-10" dirty="0">
                <a:latin typeface="Cambria"/>
                <a:cs typeface="Cambria"/>
              </a:rPr>
              <a:t>sing </a:t>
            </a:r>
            <a:r>
              <a:rPr sz="3600" spc="-20" dirty="0">
                <a:latin typeface="Cambria"/>
                <a:cs typeface="Cambria"/>
              </a:rPr>
              <a:t>to </a:t>
            </a:r>
            <a:r>
              <a:rPr sz="3600" spc="-90" dirty="0">
                <a:latin typeface="Cambria"/>
                <a:cs typeface="Cambria"/>
              </a:rPr>
              <a:t>her, </a:t>
            </a:r>
            <a:r>
              <a:rPr sz="3600" spc="-5" dirty="0">
                <a:latin typeface="Cambria"/>
                <a:cs typeface="Cambria"/>
              </a:rPr>
              <a:t>and </a:t>
            </a:r>
            <a:r>
              <a:rPr sz="3600" dirty="0">
                <a:latin typeface="Cambria"/>
                <a:cs typeface="Cambria"/>
              </a:rPr>
              <a:t> sang </a:t>
            </a:r>
            <a:r>
              <a:rPr sz="3600" spc="-5" dirty="0">
                <a:latin typeface="Cambria"/>
                <a:cs typeface="Cambria"/>
              </a:rPr>
              <a:t>it </a:t>
            </a:r>
            <a:r>
              <a:rPr sz="3600" spc="-20" dirty="0">
                <a:latin typeface="Cambria"/>
                <a:cs typeface="Cambria"/>
              </a:rPr>
              <a:t>to </a:t>
            </a:r>
            <a:r>
              <a:rPr sz="3600" dirty="0">
                <a:latin typeface="Cambria"/>
                <a:cs typeface="Cambria"/>
              </a:rPr>
              <a:t>help </a:t>
            </a:r>
            <a:r>
              <a:rPr sz="3600" spc="-10" dirty="0">
                <a:latin typeface="Cambria"/>
                <a:cs typeface="Cambria"/>
              </a:rPr>
              <a:t>comfort </a:t>
            </a:r>
            <a:r>
              <a:rPr sz="3600" dirty="0">
                <a:latin typeface="Cambria"/>
                <a:cs typeface="Cambria"/>
              </a:rPr>
              <a:t>a </a:t>
            </a:r>
            <a:r>
              <a:rPr sz="3600" spc="-10" dirty="0">
                <a:latin typeface="Cambria"/>
                <a:cs typeface="Cambria"/>
              </a:rPr>
              <a:t>frightened 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child</a:t>
            </a:r>
            <a:r>
              <a:rPr sz="3600" spc="-5" dirty="0">
                <a:latin typeface="Cambria"/>
                <a:cs typeface="Cambria"/>
              </a:rPr>
              <a:t> in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the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hospital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68680" y="999997"/>
            <a:ext cx="6650990" cy="453390"/>
            <a:chOff x="868680" y="999997"/>
            <a:chExt cx="6650990" cy="453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680" y="1282028"/>
              <a:ext cx="6650735" cy="1707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0630" y="1004569"/>
              <a:ext cx="6626720" cy="2776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5020" y="1026413"/>
              <a:ext cx="82042" cy="1200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3812" y="1026413"/>
              <a:ext cx="109474" cy="2336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54064" y="1026413"/>
              <a:ext cx="82042" cy="1200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52820" y="1023238"/>
              <a:ext cx="123444" cy="24015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12544" y="1026413"/>
              <a:ext cx="80772" cy="1214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63187" y="1023238"/>
              <a:ext cx="123444" cy="24015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41652" y="1023238"/>
              <a:ext cx="123444" cy="24015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6914" y="1023238"/>
              <a:ext cx="123405" cy="24015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275705" y="1007744"/>
              <a:ext cx="1042035" cy="271780"/>
            </a:xfrm>
            <a:custGeom>
              <a:avLst/>
              <a:gdLst/>
              <a:ahLst/>
              <a:cxnLst/>
              <a:rect l="l" t="t" r="r" b="b"/>
              <a:pathLst>
                <a:path w="1042034" h="271780">
                  <a:moveTo>
                    <a:pt x="790955" y="0"/>
                  </a:moveTo>
                  <a:lnTo>
                    <a:pt x="906779" y="0"/>
                  </a:lnTo>
                  <a:lnTo>
                    <a:pt x="918065" y="212"/>
                  </a:lnTo>
                  <a:lnTo>
                    <a:pt x="962009" y="7413"/>
                  </a:lnTo>
                  <a:lnTo>
                    <a:pt x="997585" y="32892"/>
                  </a:lnTo>
                  <a:lnTo>
                    <a:pt x="1007745" y="73151"/>
                  </a:lnTo>
                  <a:lnTo>
                    <a:pt x="1007316" y="82532"/>
                  </a:lnTo>
                  <a:lnTo>
                    <a:pt x="992870" y="119252"/>
                  </a:lnTo>
                  <a:lnTo>
                    <a:pt x="960594" y="142900"/>
                  </a:lnTo>
                  <a:lnTo>
                    <a:pt x="951356" y="147065"/>
                  </a:lnTo>
                  <a:lnTo>
                    <a:pt x="951356" y="148970"/>
                  </a:lnTo>
                  <a:lnTo>
                    <a:pt x="984837" y="178069"/>
                  </a:lnTo>
                  <a:lnTo>
                    <a:pt x="1005586" y="219963"/>
                  </a:lnTo>
                  <a:lnTo>
                    <a:pt x="1009755" y="228441"/>
                  </a:lnTo>
                  <a:lnTo>
                    <a:pt x="1041780" y="258063"/>
                  </a:lnTo>
                  <a:lnTo>
                    <a:pt x="1041780" y="271271"/>
                  </a:lnTo>
                  <a:lnTo>
                    <a:pt x="965200" y="271271"/>
                  </a:lnTo>
                  <a:lnTo>
                    <a:pt x="959274" y="262316"/>
                  </a:lnTo>
                  <a:lnTo>
                    <a:pt x="939165" y="223900"/>
                  </a:lnTo>
                  <a:lnTo>
                    <a:pt x="919099" y="179831"/>
                  </a:lnTo>
                  <a:lnTo>
                    <a:pt x="915035" y="172719"/>
                  </a:lnTo>
                  <a:lnTo>
                    <a:pt x="911733" y="168528"/>
                  </a:lnTo>
                  <a:lnTo>
                    <a:pt x="908430" y="164210"/>
                  </a:lnTo>
                  <a:lnTo>
                    <a:pt x="905001" y="161289"/>
                  </a:lnTo>
                  <a:lnTo>
                    <a:pt x="901573" y="159765"/>
                  </a:lnTo>
                  <a:lnTo>
                    <a:pt x="898017" y="158114"/>
                  </a:lnTo>
                  <a:lnTo>
                    <a:pt x="892683" y="157352"/>
                  </a:lnTo>
                  <a:lnTo>
                    <a:pt x="885317" y="157352"/>
                  </a:lnTo>
                  <a:lnTo>
                    <a:pt x="873887" y="157352"/>
                  </a:lnTo>
                  <a:lnTo>
                    <a:pt x="873887" y="221360"/>
                  </a:lnTo>
                  <a:lnTo>
                    <a:pt x="873887" y="231266"/>
                  </a:lnTo>
                  <a:lnTo>
                    <a:pt x="874268" y="238251"/>
                  </a:lnTo>
                  <a:lnTo>
                    <a:pt x="875284" y="242188"/>
                  </a:lnTo>
                  <a:lnTo>
                    <a:pt x="876173" y="246125"/>
                  </a:lnTo>
                  <a:lnTo>
                    <a:pt x="877951" y="249300"/>
                  </a:lnTo>
                  <a:lnTo>
                    <a:pt x="880618" y="251713"/>
                  </a:lnTo>
                  <a:lnTo>
                    <a:pt x="883285" y="254126"/>
                  </a:lnTo>
                  <a:lnTo>
                    <a:pt x="888111" y="256285"/>
                  </a:lnTo>
                  <a:lnTo>
                    <a:pt x="895350" y="258063"/>
                  </a:lnTo>
                  <a:lnTo>
                    <a:pt x="895350" y="271271"/>
                  </a:lnTo>
                  <a:lnTo>
                    <a:pt x="790955" y="271271"/>
                  </a:lnTo>
                  <a:lnTo>
                    <a:pt x="790955" y="258063"/>
                  </a:lnTo>
                  <a:lnTo>
                    <a:pt x="795909" y="256793"/>
                  </a:lnTo>
                  <a:lnTo>
                    <a:pt x="799719" y="255396"/>
                  </a:lnTo>
                  <a:lnTo>
                    <a:pt x="811656" y="237108"/>
                  </a:lnTo>
                  <a:lnTo>
                    <a:pt x="812038" y="232917"/>
                  </a:lnTo>
                  <a:lnTo>
                    <a:pt x="812292" y="227710"/>
                  </a:lnTo>
                  <a:lnTo>
                    <a:pt x="812292" y="221360"/>
                  </a:lnTo>
                  <a:lnTo>
                    <a:pt x="812292" y="50037"/>
                  </a:lnTo>
                  <a:lnTo>
                    <a:pt x="812292" y="43814"/>
                  </a:lnTo>
                  <a:lnTo>
                    <a:pt x="812038" y="38607"/>
                  </a:lnTo>
                  <a:lnTo>
                    <a:pt x="811784" y="34416"/>
                  </a:lnTo>
                  <a:lnTo>
                    <a:pt x="811402" y="30099"/>
                  </a:lnTo>
                  <a:lnTo>
                    <a:pt x="810514" y="26669"/>
                  </a:lnTo>
                  <a:lnTo>
                    <a:pt x="809117" y="24002"/>
                  </a:lnTo>
                  <a:lnTo>
                    <a:pt x="807720" y="21335"/>
                  </a:lnTo>
                  <a:lnTo>
                    <a:pt x="790955" y="13080"/>
                  </a:lnTo>
                  <a:lnTo>
                    <a:pt x="790955" y="0"/>
                  </a:lnTo>
                  <a:close/>
                </a:path>
                <a:path w="1042034" h="271780">
                  <a:moveTo>
                    <a:pt x="556260" y="0"/>
                  </a:moveTo>
                  <a:lnTo>
                    <a:pt x="753364" y="0"/>
                  </a:lnTo>
                  <a:lnTo>
                    <a:pt x="753364" y="63245"/>
                  </a:lnTo>
                  <a:lnTo>
                    <a:pt x="726186" y="63245"/>
                  </a:lnTo>
                  <a:lnTo>
                    <a:pt x="722993" y="54504"/>
                  </a:lnTo>
                  <a:lnTo>
                    <a:pt x="720074" y="47323"/>
                  </a:lnTo>
                  <a:lnTo>
                    <a:pt x="704088" y="27177"/>
                  </a:lnTo>
                  <a:lnTo>
                    <a:pt x="699897" y="24510"/>
                  </a:lnTo>
                  <a:lnTo>
                    <a:pt x="692658" y="23240"/>
                  </a:lnTo>
                  <a:lnTo>
                    <a:pt x="682498" y="23240"/>
                  </a:lnTo>
                  <a:lnTo>
                    <a:pt x="639191" y="23240"/>
                  </a:lnTo>
                  <a:lnTo>
                    <a:pt x="639191" y="118617"/>
                  </a:lnTo>
                  <a:lnTo>
                    <a:pt x="665352" y="118617"/>
                  </a:lnTo>
                  <a:lnTo>
                    <a:pt x="671195" y="118617"/>
                  </a:lnTo>
                  <a:lnTo>
                    <a:pt x="675767" y="117728"/>
                  </a:lnTo>
                  <a:lnTo>
                    <a:pt x="679069" y="116077"/>
                  </a:lnTo>
                  <a:lnTo>
                    <a:pt x="682371" y="114426"/>
                  </a:lnTo>
                  <a:lnTo>
                    <a:pt x="693547" y="90042"/>
                  </a:lnTo>
                  <a:lnTo>
                    <a:pt x="716026" y="90042"/>
                  </a:lnTo>
                  <a:lnTo>
                    <a:pt x="716026" y="170687"/>
                  </a:lnTo>
                  <a:lnTo>
                    <a:pt x="693547" y="170687"/>
                  </a:lnTo>
                  <a:lnTo>
                    <a:pt x="691769" y="162940"/>
                  </a:lnTo>
                  <a:lnTo>
                    <a:pt x="689610" y="157099"/>
                  </a:lnTo>
                  <a:lnTo>
                    <a:pt x="671576" y="141858"/>
                  </a:lnTo>
                  <a:lnTo>
                    <a:pt x="665352" y="141858"/>
                  </a:lnTo>
                  <a:lnTo>
                    <a:pt x="639191" y="141858"/>
                  </a:lnTo>
                  <a:lnTo>
                    <a:pt x="639191" y="247903"/>
                  </a:lnTo>
                  <a:lnTo>
                    <a:pt x="682244" y="247903"/>
                  </a:lnTo>
                  <a:lnTo>
                    <a:pt x="686943" y="247903"/>
                  </a:lnTo>
                  <a:lnTo>
                    <a:pt x="690752" y="247650"/>
                  </a:lnTo>
                  <a:lnTo>
                    <a:pt x="693927" y="247014"/>
                  </a:lnTo>
                  <a:lnTo>
                    <a:pt x="697102" y="246506"/>
                  </a:lnTo>
                  <a:lnTo>
                    <a:pt x="700024" y="245490"/>
                  </a:lnTo>
                  <a:lnTo>
                    <a:pt x="702564" y="243966"/>
                  </a:lnTo>
                  <a:lnTo>
                    <a:pt x="704976" y="242569"/>
                  </a:lnTo>
                  <a:lnTo>
                    <a:pt x="715899" y="229869"/>
                  </a:lnTo>
                  <a:lnTo>
                    <a:pt x="717676" y="226949"/>
                  </a:lnTo>
                  <a:lnTo>
                    <a:pt x="728091" y="198627"/>
                  </a:lnTo>
                  <a:lnTo>
                    <a:pt x="755396" y="198627"/>
                  </a:lnTo>
                  <a:lnTo>
                    <a:pt x="751586" y="271271"/>
                  </a:lnTo>
                  <a:lnTo>
                    <a:pt x="556260" y="271271"/>
                  </a:lnTo>
                  <a:lnTo>
                    <a:pt x="556260" y="258063"/>
                  </a:lnTo>
                  <a:lnTo>
                    <a:pt x="561213" y="256793"/>
                  </a:lnTo>
                  <a:lnTo>
                    <a:pt x="565023" y="255396"/>
                  </a:lnTo>
                  <a:lnTo>
                    <a:pt x="577596" y="227710"/>
                  </a:lnTo>
                  <a:lnTo>
                    <a:pt x="577596" y="221360"/>
                  </a:lnTo>
                  <a:lnTo>
                    <a:pt x="577596" y="50037"/>
                  </a:lnTo>
                  <a:lnTo>
                    <a:pt x="577596" y="43814"/>
                  </a:lnTo>
                  <a:lnTo>
                    <a:pt x="577342" y="38607"/>
                  </a:lnTo>
                  <a:lnTo>
                    <a:pt x="577088" y="34416"/>
                  </a:lnTo>
                  <a:lnTo>
                    <a:pt x="576706" y="30099"/>
                  </a:lnTo>
                  <a:lnTo>
                    <a:pt x="575818" y="26669"/>
                  </a:lnTo>
                  <a:lnTo>
                    <a:pt x="574421" y="24002"/>
                  </a:lnTo>
                  <a:lnTo>
                    <a:pt x="573024" y="21335"/>
                  </a:lnTo>
                  <a:lnTo>
                    <a:pt x="556260" y="13080"/>
                  </a:lnTo>
                  <a:lnTo>
                    <a:pt x="556260" y="0"/>
                  </a:lnTo>
                  <a:close/>
                </a:path>
                <a:path w="1042034" h="271780">
                  <a:moveTo>
                    <a:pt x="269748" y="0"/>
                  </a:moveTo>
                  <a:lnTo>
                    <a:pt x="373125" y="0"/>
                  </a:lnTo>
                  <a:lnTo>
                    <a:pt x="389010" y="331"/>
                  </a:lnTo>
                  <a:lnTo>
                    <a:pt x="428498" y="5206"/>
                  </a:lnTo>
                  <a:lnTo>
                    <a:pt x="468122" y="21462"/>
                  </a:lnTo>
                  <a:lnTo>
                    <a:pt x="495935" y="48005"/>
                  </a:lnTo>
                  <a:lnTo>
                    <a:pt x="511810" y="83692"/>
                  </a:lnTo>
                  <a:lnTo>
                    <a:pt x="516890" y="129793"/>
                  </a:lnTo>
                  <a:lnTo>
                    <a:pt x="516437" y="144843"/>
                  </a:lnTo>
                  <a:lnTo>
                    <a:pt x="509650" y="185419"/>
                  </a:lnTo>
                  <a:lnTo>
                    <a:pt x="487934" y="227456"/>
                  </a:lnTo>
                  <a:lnTo>
                    <a:pt x="456184" y="253364"/>
                  </a:lnTo>
                  <a:lnTo>
                    <a:pt x="413003" y="267588"/>
                  </a:lnTo>
                  <a:lnTo>
                    <a:pt x="359918" y="271271"/>
                  </a:lnTo>
                  <a:lnTo>
                    <a:pt x="269748" y="271271"/>
                  </a:lnTo>
                  <a:lnTo>
                    <a:pt x="269748" y="258063"/>
                  </a:lnTo>
                  <a:lnTo>
                    <a:pt x="274700" y="256793"/>
                  </a:lnTo>
                  <a:lnTo>
                    <a:pt x="278511" y="255396"/>
                  </a:lnTo>
                  <a:lnTo>
                    <a:pt x="290449" y="237108"/>
                  </a:lnTo>
                  <a:lnTo>
                    <a:pt x="290829" y="232917"/>
                  </a:lnTo>
                  <a:lnTo>
                    <a:pt x="291084" y="227710"/>
                  </a:lnTo>
                  <a:lnTo>
                    <a:pt x="291084" y="221360"/>
                  </a:lnTo>
                  <a:lnTo>
                    <a:pt x="291084" y="50037"/>
                  </a:lnTo>
                  <a:lnTo>
                    <a:pt x="291084" y="43814"/>
                  </a:lnTo>
                  <a:lnTo>
                    <a:pt x="290829" y="38607"/>
                  </a:lnTo>
                  <a:lnTo>
                    <a:pt x="269748" y="13080"/>
                  </a:lnTo>
                  <a:lnTo>
                    <a:pt x="269748" y="0"/>
                  </a:lnTo>
                  <a:close/>
                </a:path>
                <a:path w="1042034" h="271780">
                  <a:moveTo>
                    <a:pt x="0" y="0"/>
                  </a:moveTo>
                  <a:lnTo>
                    <a:pt x="115824" y="0"/>
                  </a:lnTo>
                  <a:lnTo>
                    <a:pt x="127109" y="212"/>
                  </a:lnTo>
                  <a:lnTo>
                    <a:pt x="171053" y="7413"/>
                  </a:lnTo>
                  <a:lnTo>
                    <a:pt x="206629" y="32892"/>
                  </a:lnTo>
                  <a:lnTo>
                    <a:pt x="216789" y="73151"/>
                  </a:lnTo>
                  <a:lnTo>
                    <a:pt x="216360" y="82532"/>
                  </a:lnTo>
                  <a:lnTo>
                    <a:pt x="201914" y="119252"/>
                  </a:lnTo>
                  <a:lnTo>
                    <a:pt x="169638" y="142900"/>
                  </a:lnTo>
                  <a:lnTo>
                    <a:pt x="160400" y="147065"/>
                  </a:lnTo>
                  <a:lnTo>
                    <a:pt x="160400" y="148970"/>
                  </a:lnTo>
                  <a:lnTo>
                    <a:pt x="193881" y="178069"/>
                  </a:lnTo>
                  <a:lnTo>
                    <a:pt x="214630" y="219963"/>
                  </a:lnTo>
                  <a:lnTo>
                    <a:pt x="218799" y="228441"/>
                  </a:lnTo>
                  <a:lnTo>
                    <a:pt x="250825" y="258063"/>
                  </a:lnTo>
                  <a:lnTo>
                    <a:pt x="250825" y="271271"/>
                  </a:lnTo>
                  <a:lnTo>
                    <a:pt x="174244" y="271271"/>
                  </a:lnTo>
                  <a:lnTo>
                    <a:pt x="168318" y="262316"/>
                  </a:lnTo>
                  <a:lnTo>
                    <a:pt x="148209" y="223900"/>
                  </a:lnTo>
                  <a:lnTo>
                    <a:pt x="128143" y="179831"/>
                  </a:lnTo>
                  <a:lnTo>
                    <a:pt x="124079" y="172719"/>
                  </a:lnTo>
                  <a:lnTo>
                    <a:pt x="120777" y="168528"/>
                  </a:lnTo>
                  <a:lnTo>
                    <a:pt x="117475" y="164210"/>
                  </a:lnTo>
                  <a:lnTo>
                    <a:pt x="114046" y="161289"/>
                  </a:lnTo>
                  <a:lnTo>
                    <a:pt x="110617" y="159765"/>
                  </a:lnTo>
                  <a:lnTo>
                    <a:pt x="107061" y="158114"/>
                  </a:lnTo>
                  <a:lnTo>
                    <a:pt x="101727" y="157352"/>
                  </a:lnTo>
                  <a:lnTo>
                    <a:pt x="94361" y="157352"/>
                  </a:lnTo>
                  <a:lnTo>
                    <a:pt x="82931" y="157352"/>
                  </a:lnTo>
                  <a:lnTo>
                    <a:pt x="82931" y="221360"/>
                  </a:lnTo>
                  <a:lnTo>
                    <a:pt x="82931" y="231266"/>
                  </a:lnTo>
                  <a:lnTo>
                    <a:pt x="83312" y="238251"/>
                  </a:lnTo>
                  <a:lnTo>
                    <a:pt x="84328" y="242188"/>
                  </a:lnTo>
                  <a:lnTo>
                    <a:pt x="85217" y="246125"/>
                  </a:lnTo>
                  <a:lnTo>
                    <a:pt x="104394" y="258063"/>
                  </a:lnTo>
                  <a:lnTo>
                    <a:pt x="104394" y="271271"/>
                  </a:lnTo>
                  <a:lnTo>
                    <a:pt x="0" y="271271"/>
                  </a:lnTo>
                  <a:lnTo>
                    <a:pt x="0" y="258063"/>
                  </a:lnTo>
                  <a:lnTo>
                    <a:pt x="4953" y="256793"/>
                  </a:lnTo>
                  <a:lnTo>
                    <a:pt x="8762" y="255396"/>
                  </a:lnTo>
                  <a:lnTo>
                    <a:pt x="20700" y="237108"/>
                  </a:lnTo>
                  <a:lnTo>
                    <a:pt x="21082" y="232917"/>
                  </a:lnTo>
                  <a:lnTo>
                    <a:pt x="21336" y="227710"/>
                  </a:lnTo>
                  <a:lnTo>
                    <a:pt x="21336" y="221360"/>
                  </a:lnTo>
                  <a:lnTo>
                    <a:pt x="21336" y="50037"/>
                  </a:lnTo>
                  <a:lnTo>
                    <a:pt x="21336" y="43814"/>
                  </a:lnTo>
                  <a:lnTo>
                    <a:pt x="21082" y="38607"/>
                  </a:lnTo>
                  <a:lnTo>
                    <a:pt x="20828" y="34416"/>
                  </a:lnTo>
                  <a:lnTo>
                    <a:pt x="20447" y="30099"/>
                  </a:lnTo>
                  <a:lnTo>
                    <a:pt x="19558" y="26669"/>
                  </a:lnTo>
                  <a:lnTo>
                    <a:pt x="18161" y="24002"/>
                  </a:lnTo>
                  <a:lnTo>
                    <a:pt x="16764" y="21335"/>
                  </a:lnTo>
                  <a:lnTo>
                    <a:pt x="0" y="1308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91762" y="999997"/>
              <a:ext cx="1417955" cy="28676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80630" y="1004569"/>
              <a:ext cx="6626859" cy="278130"/>
            </a:xfrm>
            <a:custGeom>
              <a:avLst/>
              <a:gdLst/>
              <a:ahLst/>
              <a:cxnLst/>
              <a:rect l="l" t="t" r="r" b="b"/>
              <a:pathLst>
                <a:path w="6626859" h="278130">
                  <a:moveTo>
                    <a:pt x="3005442" y="3175"/>
                  </a:moveTo>
                  <a:lnTo>
                    <a:pt x="3197593" y="3175"/>
                  </a:lnTo>
                  <a:lnTo>
                    <a:pt x="3197593" y="66420"/>
                  </a:lnTo>
                  <a:lnTo>
                    <a:pt x="3170415" y="66420"/>
                  </a:lnTo>
                  <a:lnTo>
                    <a:pt x="3167222" y="57679"/>
                  </a:lnTo>
                  <a:lnTo>
                    <a:pt x="3164303" y="50498"/>
                  </a:lnTo>
                  <a:lnTo>
                    <a:pt x="3148317" y="30352"/>
                  </a:lnTo>
                  <a:lnTo>
                    <a:pt x="3144126" y="27685"/>
                  </a:lnTo>
                  <a:lnTo>
                    <a:pt x="3136887" y="26415"/>
                  </a:lnTo>
                  <a:lnTo>
                    <a:pt x="3126600" y="26415"/>
                  </a:lnTo>
                  <a:lnTo>
                    <a:pt x="3088373" y="26415"/>
                  </a:lnTo>
                  <a:lnTo>
                    <a:pt x="3088373" y="127507"/>
                  </a:lnTo>
                  <a:lnTo>
                    <a:pt x="3113773" y="127507"/>
                  </a:lnTo>
                  <a:lnTo>
                    <a:pt x="3119996" y="127507"/>
                  </a:lnTo>
                  <a:lnTo>
                    <a:pt x="3124822" y="126618"/>
                  </a:lnTo>
                  <a:lnTo>
                    <a:pt x="3128124" y="124713"/>
                  </a:lnTo>
                  <a:lnTo>
                    <a:pt x="3131553" y="122808"/>
                  </a:lnTo>
                  <a:lnTo>
                    <a:pt x="3141967" y="96012"/>
                  </a:lnTo>
                  <a:lnTo>
                    <a:pt x="3164446" y="96012"/>
                  </a:lnTo>
                  <a:lnTo>
                    <a:pt x="3164446" y="182625"/>
                  </a:lnTo>
                  <a:lnTo>
                    <a:pt x="3141967" y="182625"/>
                  </a:lnTo>
                  <a:lnTo>
                    <a:pt x="3140316" y="174243"/>
                  </a:lnTo>
                  <a:lnTo>
                    <a:pt x="3138411" y="167766"/>
                  </a:lnTo>
                  <a:lnTo>
                    <a:pt x="3119869" y="150749"/>
                  </a:lnTo>
                  <a:lnTo>
                    <a:pt x="3113773" y="150749"/>
                  </a:lnTo>
                  <a:lnTo>
                    <a:pt x="3088373" y="150749"/>
                  </a:lnTo>
                  <a:lnTo>
                    <a:pt x="3088373" y="224535"/>
                  </a:lnTo>
                  <a:lnTo>
                    <a:pt x="3088373" y="231520"/>
                  </a:lnTo>
                  <a:lnTo>
                    <a:pt x="3088500" y="236854"/>
                  </a:lnTo>
                  <a:lnTo>
                    <a:pt x="3101327" y="258571"/>
                  </a:lnTo>
                  <a:lnTo>
                    <a:pt x="3103994" y="259714"/>
                  </a:lnTo>
                  <a:lnTo>
                    <a:pt x="3107677" y="260603"/>
                  </a:lnTo>
                  <a:lnTo>
                    <a:pt x="3112376" y="261238"/>
                  </a:lnTo>
                  <a:lnTo>
                    <a:pt x="3112376" y="274446"/>
                  </a:lnTo>
                  <a:lnTo>
                    <a:pt x="3005442" y="274446"/>
                  </a:lnTo>
                  <a:lnTo>
                    <a:pt x="3005442" y="261238"/>
                  </a:lnTo>
                  <a:lnTo>
                    <a:pt x="3010395" y="260095"/>
                  </a:lnTo>
                  <a:lnTo>
                    <a:pt x="3014205" y="258699"/>
                  </a:lnTo>
                  <a:lnTo>
                    <a:pt x="3017126" y="257047"/>
                  </a:lnTo>
                  <a:lnTo>
                    <a:pt x="3019920" y="255524"/>
                  </a:lnTo>
                  <a:lnTo>
                    <a:pt x="3022079" y="253364"/>
                  </a:lnTo>
                  <a:lnTo>
                    <a:pt x="3023476" y="250697"/>
                  </a:lnTo>
                  <a:lnTo>
                    <a:pt x="3024873" y="247903"/>
                  </a:lnTo>
                  <a:lnTo>
                    <a:pt x="3025762" y="244475"/>
                  </a:lnTo>
                  <a:lnTo>
                    <a:pt x="3026143" y="240156"/>
                  </a:lnTo>
                  <a:lnTo>
                    <a:pt x="3026524" y="235965"/>
                  </a:lnTo>
                  <a:lnTo>
                    <a:pt x="3026778" y="230631"/>
                  </a:lnTo>
                  <a:lnTo>
                    <a:pt x="3026778" y="224281"/>
                  </a:lnTo>
                  <a:lnTo>
                    <a:pt x="3026778" y="53212"/>
                  </a:lnTo>
                  <a:lnTo>
                    <a:pt x="3026778" y="46989"/>
                  </a:lnTo>
                  <a:lnTo>
                    <a:pt x="3026524" y="41782"/>
                  </a:lnTo>
                  <a:lnTo>
                    <a:pt x="3005442" y="16255"/>
                  </a:lnTo>
                  <a:lnTo>
                    <a:pt x="3005442" y="3175"/>
                  </a:lnTo>
                  <a:close/>
                </a:path>
                <a:path w="6626859" h="278130">
                  <a:moveTo>
                    <a:pt x="2164321" y="3175"/>
                  </a:moveTo>
                  <a:lnTo>
                    <a:pt x="2398255" y="3175"/>
                  </a:lnTo>
                  <a:lnTo>
                    <a:pt x="2398255" y="72897"/>
                  </a:lnTo>
                  <a:lnTo>
                    <a:pt x="2370950" y="72897"/>
                  </a:lnTo>
                  <a:lnTo>
                    <a:pt x="2368410" y="63880"/>
                  </a:lnTo>
                  <a:lnTo>
                    <a:pt x="2366505" y="57276"/>
                  </a:lnTo>
                  <a:lnTo>
                    <a:pt x="2364981" y="53085"/>
                  </a:lnTo>
                  <a:lnTo>
                    <a:pt x="2363584" y="48767"/>
                  </a:lnTo>
                  <a:lnTo>
                    <a:pt x="2361933" y="45212"/>
                  </a:lnTo>
                  <a:lnTo>
                    <a:pt x="2360155" y="42163"/>
                  </a:lnTo>
                  <a:lnTo>
                    <a:pt x="2358377" y="39242"/>
                  </a:lnTo>
                  <a:lnTo>
                    <a:pt x="2356472" y="36702"/>
                  </a:lnTo>
                  <a:lnTo>
                    <a:pt x="2354440" y="34797"/>
                  </a:lnTo>
                  <a:lnTo>
                    <a:pt x="2352535" y="32765"/>
                  </a:lnTo>
                  <a:lnTo>
                    <a:pt x="2331961" y="26415"/>
                  </a:lnTo>
                  <a:lnTo>
                    <a:pt x="2326500" y="26415"/>
                  </a:lnTo>
                  <a:lnTo>
                    <a:pt x="2312149" y="26415"/>
                  </a:lnTo>
                  <a:lnTo>
                    <a:pt x="2312149" y="224535"/>
                  </a:lnTo>
                  <a:lnTo>
                    <a:pt x="2312149" y="231520"/>
                  </a:lnTo>
                  <a:lnTo>
                    <a:pt x="2312403" y="236854"/>
                  </a:lnTo>
                  <a:lnTo>
                    <a:pt x="2312784" y="240537"/>
                  </a:lnTo>
                  <a:lnTo>
                    <a:pt x="2313165" y="244093"/>
                  </a:lnTo>
                  <a:lnTo>
                    <a:pt x="2313927" y="247141"/>
                  </a:lnTo>
                  <a:lnTo>
                    <a:pt x="2314943" y="249300"/>
                  </a:lnTo>
                  <a:lnTo>
                    <a:pt x="2315959" y="251587"/>
                  </a:lnTo>
                  <a:lnTo>
                    <a:pt x="2325230" y="258571"/>
                  </a:lnTo>
                  <a:lnTo>
                    <a:pt x="2327897" y="259714"/>
                  </a:lnTo>
                  <a:lnTo>
                    <a:pt x="2331580" y="260603"/>
                  </a:lnTo>
                  <a:lnTo>
                    <a:pt x="2336279" y="261238"/>
                  </a:lnTo>
                  <a:lnTo>
                    <a:pt x="2336279" y="274446"/>
                  </a:lnTo>
                  <a:lnTo>
                    <a:pt x="2226551" y="274446"/>
                  </a:lnTo>
                  <a:lnTo>
                    <a:pt x="2226551" y="261238"/>
                  </a:lnTo>
                  <a:lnTo>
                    <a:pt x="2232139" y="260350"/>
                  </a:lnTo>
                  <a:lnTo>
                    <a:pt x="2236457" y="259079"/>
                  </a:lnTo>
                  <a:lnTo>
                    <a:pt x="2239759" y="257555"/>
                  </a:lnTo>
                  <a:lnTo>
                    <a:pt x="2243061" y="256031"/>
                  </a:lnTo>
                  <a:lnTo>
                    <a:pt x="2245474" y="253872"/>
                  </a:lnTo>
                  <a:lnTo>
                    <a:pt x="2246998" y="251078"/>
                  </a:lnTo>
                  <a:lnTo>
                    <a:pt x="2248649" y="248412"/>
                  </a:lnTo>
                  <a:lnTo>
                    <a:pt x="2249538" y="244855"/>
                  </a:lnTo>
                  <a:lnTo>
                    <a:pt x="2250046" y="240537"/>
                  </a:lnTo>
                  <a:lnTo>
                    <a:pt x="2250427" y="236219"/>
                  </a:lnTo>
                  <a:lnTo>
                    <a:pt x="2250554" y="230885"/>
                  </a:lnTo>
                  <a:lnTo>
                    <a:pt x="2250554" y="224535"/>
                  </a:lnTo>
                  <a:lnTo>
                    <a:pt x="2250554" y="26415"/>
                  </a:lnTo>
                  <a:lnTo>
                    <a:pt x="2234552" y="26415"/>
                  </a:lnTo>
                  <a:lnTo>
                    <a:pt x="2226551" y="26415"/>
                  </a:lnTo>
                  <a:lnTo>
                    <a:pt x="2220455" y="27304"/>
                  </a:lnTo>
                  <a:lnTo>
                    <a:pt x="2216264" y="29209"/>
                  </a:lnTo>
                  <a:lnTo>
                    <a:pt x="2211946" y="31114"/>
                  </a:lnTo>
                  <a:lnTo>
                    <a:pt x="2208263" y="34035"/>
                  </a:lnTo>
                  <a:lnTo>
                    <a:pt x="2205215" y="37972"/>
                  </a:lnTo>
                  <a:lnTo>
                    <a:pt x="2202040" y="41909"/>
                  </a:lnTo>
                  <a:lnTo>
                    <a:pt x="2199373" y="47243"/>
                  </a:lnTo>
                  <a:lnTo>
                    <a:pt x="2197087" y="53975"/>
                  </a:lnTo>
                  <a:lnTo>
                    <a:pt x="2194928" y="60578"/>
                  </a:lnTo>
                  <a:lnTo>
                    <a:pt x="2193023" y="66928"/>
                  </a:lnTo>
                  <a:lnTo>
                    <a:pt x="2191626" y="72897"/>
                  </a:lnTo>
                  <a:lnTo>
                    <a:pt x="2164321" y="72897"/>
                  </a:lnTo>
                  <a:lnTo>
                    <a:pt x="2164321" y="3175"/>
                  </a:lnTo>
                  <a:close/>
                </a:path>
                <a:path w="6626859" h="278130">
                  <a:moveTo>
                    <a:pt x="1893811" y="3175"/>
                  </a:moveTo>
                  <a:lnTo>
                    <a:pt x="1974329" y="3175"/>
                  </a:lnTo>
                  <a:lnTo>
                    <a:pt x="2044687" y="125349"/>
                  </a:lnTo>
                  <a:lnTo>
                    <a:pt x="2066874" y="166278"/>
                  </a:lnTo>
                  <a:lnTo>
                    <a:pt x="2080501" y="193675"/>
                  </a:lnTo>
                  <a:lnTo>
                    <a:pt x="2083676" y="193675"/>
                  </a:lnTo>
                  <a:lnTo>
                    <a:pt x="2082676" y="169410"/>
                  </a:lnTo>
                  <a:lnTo>
                    <a:pt x="2081961" y="144049"/>
                  </a:lnTo>
                  <a:lnTo>
                    <a:pt x="2081533" y="117594"/>
                  </a:lnTo>
                  <a:lnTo>
                    <a:pt x="2081390" y="90042"/>
                  </a:lnTo>
                  <a:lnTo>
                    <a:pt x="2081390" y="53085"/>
                  </a:lnTo>
                  <a:lnTo>
                    <a:pt x="2081390" y="44450"/>
                  </a:lnTo>
                  <a:lnTo>
                    <a:pt x="2077326" y="25653"/>
                  </a:lnTo>
                  <a:lnTo>
                    <a:pt x="2075929" y="23621"/>
                  </a:lnTo>
                  <a:lnTo>
                    <a:pt x="2074151" y="21970"/>
                  </a:lnTo>
                  <a:lnTo>
                    <a:pt x="2071738" y="20700"/>
                  </a:lnTo>
                  <a:lnTo>
                    <a:pt x="2069452" y="19303"/>
                  </a:lnTo>
                  <a:lnTo>
                    <a:pt x="2065642" y="17906"/>
                  </a:lnTo>
                  <a:lnTo>
                    <a:pt x="2060181" y="16255"/>
                  </a:lnTo>
                  <a:lnTo>
                    <a:pt x="2060181" y="3175"/>
                  </a:lnTo>
                  <a:lnTo>
                    <a:pt x="2135238" y="3175"/>
                  </a:lnTo>
                  <a:lnTo>
                    <a:pt x="2135238" y="16255"/>
                  </a:lnTo>
                  <a:lnTo>
                    <a:pt x="2130031" y="18033"/>
                  </a:lnTo>
                  <a:lnTo>
                    <a:pt x="2126221" y="19430"/>
                  </a:lnTo>
                  <a:lnTo>
                    <a:pt x="2124062" y="20700"/>
                  </a:lnTo>
                  <a:lnTo>
                    <a:pt x="2121903" y="21843"/>
                  </a:lnTo>
                  <a:lnTo>
                    <a:pt x="2119998" y="23494"/>
                  </a:lnTo>
                  <a:lnTo>
                    <a:pt x="2118474" y="25400"/>
                  </a:lnTo>
                  <a:lnTo>
                    <a:pt x="2116950" y="27431"/>
                  </a:lnTo>
                  <a:lnTo>
                    <a:pt x="2115807" y="30479"/>
                  </a:lnTo>
                  <a:lnTo>
                    <a:pt x="2115045" y="34416"/>
                  </a:lnTo>
                  <a:lnTo>
                    <a:pt x="2114156" y="38480"/>
                  </a:lnTo>
                  <a:lnTo>
                    <a:pt x="2113775" y="44703"/>
                  </a:lnTo>
                  <a:lnTo>
                    <a:pt x="2113775" y="53085"/>
                  </a:lnTo>
                  <a:lnTo>
                    <a:pt x="2113775" y="274446"/>
                  </a:lnTo>
                  <a:lnTo>
                    <a:pt x="2063356" y="274446"/>
                  </a:lnTo>
                  <a:lnTo>
                    <a:pt x="1973948" y="119760"/>
                  </a:lnTo>
                  <a:lnTo>
                    <a:pt x="1965494" y="104953"/>
                  </a:lnTo>
                  <a:lnTo>
                    <a:pt x="1958232" y="91789"/>
                  </a:lnTo>
                  <a:lnTo>
                    <a:pt x="1952159" y="80291"/>
                  </a:lnTo>
                  <a:lnTo>
                    <a:pt x="1947278" y="70484"/>
                  </a:lnTo>
                  <a:lnTo>
                    <a:pt x="1945500" y="70484"/>
                  </a:lnTo>
                  <a:lnTo>
                    <a:pt x="1946407" y="92184"/>
                  </a:lnTo>
                  <a:lnTo>
                    <a:pt x="1947040" y="114442"/>
                  </a:lnTo>
                  <a:lnTo>
                    <a:pt x="1947411" y="137296"/>
                  </a:lnTo>
                  <a:lnTo>
                    <a:pt x="1947532" y="160781"/>
                  </a:lnTo>
                  <a:lnTo>
                    <a:pt x="1947532" y="224662"/>
                  </a:lnTo>
                  <a:lnTo>
                    <a:pt x="1947532" y="234695"/>
                  </a:lnTo>
                  <a:lnTo>
                    <a:pt x="1948040" y="241553"/>
                  </a:lnTo>
                  <a:lnTo>
                    <a:pt x="1949056" y="245617"/>
                  </a:lnTo>
                  <a:lnTo>
                    <a:pt x="1949945" y="249554"/>
                  </a:lnTo>
                  <a:lnTo>
                    <a:pt x="1951850" y="252729"/>
                  </a:lnTo>
                  <a:lnTo>
                    <a:pt x="1954390" y="255015"/>
                  </a:lnTo>
                  <a:lnTo>
                    <a:pt x="1956930" y="257301"/>
                  </a:lnTo>
                  <a:lnTo>
                    <a:pt x="1961883" y="259460"/>
                  </a:lnTo>
                  <a:lnTo>
                    <a:pt x="1968995" y="261238"/>
                  </a:lnTo>
                  <a:lnTo>
                    <a:pt x="1968995" y="274446"/>
                  </a:lnTo>
                  <a:lnTo>
                    <a:pt x="1893811" y="274446"/>
                  </a:lnTo>
                  <a:lnTo>
                    <a:pt x="1893811" y="261238"/>
                  </a:lnTo>
                  <a:lnTo>
                    <a:pt x="1898764" y="259968"/>
                  </a:lnTo>
                  <a:lnTo>
                    <a:pt x="1902701" y="258444"/>
                  </a:lnTo>
                  <a:lnTo>
                    <a:pt x="1905495" y="256920"/>
                  </a:lnTo>
                  <a:lnTo>
                    <a:pt x="1908289" y="255269"/>
                  </a:lnTo>
                  <a:lnTo>
                    <a:pt x="1910448" y="253110"/>
                  </a:lnTo>
                  <a:lnTo>
                    <a:pt x="1911845" y="250443"/>
                  </a:lnTo>
                  <a:lnTo>
                    <a:pt x="1913242" y="247776"/>
                  </a:lnTo>
                  <a:lnTo>
                    <a:pt x="1914131" y="244347"/>
                  </a:lnTo>
                  <a:lnTo>
                    <a:pt x="1914512" y="240156"/>
                  </a:lnTo>
                  <a:lnTo>
                    <a:pt x="1914893" y="236092"/>
                  </a:lnTo>
                  <a:lnTo>
                    <a:pt x="1915147" y="230885"/>
                  </a:lnTo>
                  <a:lnTo>
                    <a:pt x="1915147" y="224662"/>
                  </a:lnTo>
                  <a:lnTo>
                    <a:pt x="1915147" y="52831"/>
                  </a:lnTo>
                  <a:lnTo>
                    <a:pt x="1915147" y="42925"/>
                  </a:lnTo>
                  <a:lnTo>
                    <a:pt x="1914639" y="36067"/>
                  </a:lnTo>
                  <a:lnTo>
                    <a:pt x="1913877" y="32257"/>
                  </a:lnTo>
                  <a:lnTo>
                    <a:pt x="1912988" y="28447"/>
                  </a:lnTo>
                  <a:lnTo>
                    <a:pt x="1911210" y="25400"/>
                  </a:lnTo>
                  <a:lnTo>
                    <a:pt x="1908416" y="22859"/>
                  </a:lnTo>
                  <a:lnTo>
                    <a:pt x="1905749" y="20319"/>
                  </a:lnTo>
                  <a:lnTo>
                    <a:pt x="1900923" y="18160"/>
                  </a:lnTo>
                  <a:lnTo>
                    <a:pt x="1893811" y="16255"/>
                  </a:lnTo>
                  <a:lnTo>
                    <a:pt x="1893811" y="3175"/>
                  </a:lnTo>
                  <a:close/>
                </a:path>
                <a:path w="6626859" h="278130">
                  <a:moveTo>
                    <a:pt x="1659750" y="3175"/>
                  </a:moveTo>
                  <a:lnTo>
                    <a:pt x="1856854" y="3175"/>
                  </a:lnTo>
                  <a:lnTo>
                    <a:pt x="1856854" y="66420"/>
                  </a:lnTo>
                  <a:lnTo>
                    <a:pt x="1829676" y="66420"/>
                  </a:lnTo>
                  <a:lnTo>
                    <a:pt x="1826483" y="57679"/>
                  </a:lnTo>
                  <a:lnTo>
                    <a:pt x="1823564" y="50498"/>
                  </a:lnTo>
                  <a:lnTo>
                    <a:pt x="1807578" y="30352"/>
                  </a:lnTo>
                  <a:lnTo>
                    <a:pt x="1803387" y="27685"/>
                  </a:lnTo>
                  <a:lnTo>
                    <a:pt x="1796148" y="26415"/>
                  </a:lnTo>
                  <a:lnTo>
                    <a:pt x="1785988" y="26415"/>
                  </a:lnTo>
                  <a:lnTo>
                    <a:pt x="1742681" y="26415"/>
                  </a:lnTo>
                  <a:lnTo>
                    <a:pt x="1742681" y="121792"/>
                  </a:lnTo>
                  <a:lnTo>
                    <a:pt x="1768843" y="121792"/>
                  </a:lnTo>
                  <a:lnTo>
                    <a:pt x="1774685" y="121792"/>
                  </a:lnTo>
                  <a:lnTo>
                    <a:pt x="1779257" y="120903"/>
                  </a:lnTo>
                  <a:lnTo>
                    <a:pt x="1782559" y="119252"/>
                  </a:lnTo>
                  <a:lnTo>
                    <a:pt x="1785861" y="117601"/>
                  </a:lnTo>
                  <a:lnTo>
                    <a:pt x="1797037" y="93217"/>
                  </a:lnTo>
                  <a:lnTo>
                    <a:pt x="1819516" y="93217"/>
                  </a:lnTo>
                  <a:lnTo>
                    <a:pt x="1819516" y="173862"/>
                  </a:lnTo>
                  <a:lnTo>
                    <a:pt x="1797037" y="173862"/>
                  </a:lnTo>
                  <a:lnTo>
                    <a:pt x="1795259" y="166115"/>
                  </a:lnTo>
                  <a:lnTo>
                    <a:pt x="1793100" y="160274"/>
                  </a:lnTo>
                  <a:lnTo>
                    <a:pt x="1775066" y="145033"/>
                  </a:lnTo>
                  <a:lnTo>
                    <a:pt x="1768843" y="145033"/>
                  </a:lnTo>
                  <a:lnTo>
                    <a:pt x="1742681" y="145033"/>
                  </a:lnTo>
                  <a:lnTo>
                    <a:pt x="1742681" y="251078"/>
                  </a:lnTo>
                  <a:lnTo>
                    <a:pt x="1785734" y="251078"/>
                  </a:lnTo>
                  <a:lnTo>
                    <a:pt x="1790433" y="251078"/>
                  </a:lnTo>
                  <a:lnTo>
                    <a:pt x="1794243" y="250825"/>
                  </a:lnTo>
                  <a:lnTo>
                    <a:pt x="1797418" y="250189"/>
                  </a:lnTo>
                  <a:lnTo>
                    <a:pt x="1800593" y="249681"/>
                  </a:lnTo>
                  <a:lnTo>
                    <a:pt x="1803514" y="248665"/>
                  </a:lnTo>
                  <a:lnTo>
                    <a:pt x="1806054" y="247141"/>
                  </a:lnTo>
                  <a:lnTo>
                    <a:pt x="1808467" y="245744"/>
                  </a:lnTo>
                  <a:lnTo>
                    <a:pt x="1819389" y="233044"/>
                  </a:lnTo>
                  <a:lnTo>
                    <a:pt x="1821167" y="230124"/>
                  </a:lnTo>
                  <a:lnTo>
                    <a:pt x="1831581" y="201802"/>
                  </a:lnTo>
                  <a:lnTo>
                    <a:pt x="1858886" y="201802"/>
                  </a:lnTo>
                  <a:lnTo>
                    <a:pt x="1855076" y="274446"/>
                  </a:lnTo>
                  <a:lnTo>
                    <a:pt x="1659750" y="274446"/>
                  </a:lnTo>
                  <a:lnTo>
                    <a:pt x="1659750" y="261238"/>
                  </a:lnTo>
                  <a:lnTo>
                    <a:pt x="1664703" y="259968"/>
                  </a:lnTo>
                  <a:lnTo>
                    <a:pt x="1668513" y="258571"/>
                  </a:lnTo>
                  <a:lnTo>
                    <a:pt x="1681086" y="230885"/>
                  </a:lnTo>
                  <a:lnTo>
                    <a:pt x="1681086" y="224535"/>
                  </a:lnTo>
                  <a:lnTo>
                    <a:pt x="1681086" y="53212"/>
                  </a:lnTo>
                  <a:lnTo>
                    <a:pt x="1681086" y="46989"/>
                  </a:lnTo>
                  <a:lnTo>
                    <a:pt x="1680832" y="41782"/>
                  </a:lnTo>
                  <a:lnTo>
                    <a:pt x="1659750" y="16255"/>
                  </a:lnTo>
                  <a:lnTo>
                    <a:pt x="1659750" y="3175"/>
                  </a:lnTo>
                  <a:close/>
                </a:path>
                <a:path w="6626859" h="278130">
                  <a:moveTo>
                    <a:pt x="1383271" y="3175"/>
                  </a:moveTo>
                  <a:lnTo>
                    <a:pt x="1463789" y="3175"/>
                  </a:lnTo>
                  <a:lnTo>
                    <a:pt x="1534147" y="125349"/>
                  </a:lnTo>
                  <a:lnTo>
                    <a:pt x="1556334" y="166278"/>
                  </a:lnTo>
                  <a:lnTo>
                    <a:pt x="1569961" y="193675"/>
                  </a:lnTo>
                  <a:lnTo>
                    <a:pt x="1573136" y="193675"/>
                  </a:lnTo>
                  <a:lnTo>
                    <a:pt x="1572136" y="169410"/>
                  </a:lnTo>
                  <a:lnTo>
                    <a:pt x="1571421" y="144049"/>
                  </a:lnTo>
                  <a:lnTo>
                    <a:pt x="1570993" y="117594"/>
                  </a:lnTo>
                  <a:lnTo>
                    <a:pt x="1570850" y="90042"/>
                  </a:lnTo>
                  <a:lnTo>
                    <a:pt x="1570850" y="53085"/>
                  </a:lnTo>
                  <a:lnTo>
                    <a:pt x="1570850" y="44450"/>
                  </a:lnTo>
                  <a:lnTo>
                    <a:pt x="1566786" y="25653"/>
                  </a:lnTo>
                  <a:lnTo>
                    <a:pt x="1565389" y="23621"/>
                  </a:lnTo>
                  <a:lnTo>
                    <a:pt x="1563611" y="21970"/>
                  </a:lnTo>
                  <a:lnTo>
                    <a:pt x="1561198" y="20700"/>
                  </a:lnTo>
                  <a:lnTo>
                    <a:pt x="1558912" y="19303"/>
                  </a:lnTo>
                  <a:lnTo>
                    <a:pt x="1555102" y="17906"/>
                  </a:lnTo>
                  <a:lnTo>
                    <a:pt x="1549641" y="16255"/>
                  </a:lnTo>
                  <a:lnTo>
                    <a:pt x="1549641" y="3175"/>
                  </a:lnTo>
                  <a:lnTo>
                    <a:pt x="1624698" y="3175"/>
                  </a:lnTo>
                  <a:lnTo>
                    <a:pt x="1624698" y="16255"/>
                  </a:lnTo>
                  <a:lnTo>
                    <a:pt x="1619491" y="18033"/>
                  </a:lnTo>
                  <a:lnTo>
                    <a:pt x="1615681" y="19430"/>
                  </a:lnTo>
                  <a:lnTo>
                    <a:pt x="1613522" y="20700"/>
                  </a:lnTo>
                  <a:lnTo>
                    <a:pt x="1611363" y="21843"/>
                  </a:lnTo>
                  <a:lnTo>
                    <a:pt x="1609458" y="23494"/>
                  </a:lnTo>
                  <a:lnTo>
                    <a:pt x="1607934" y="25400"/>
                  </a:lnTo>
                  <a:lnTo>
                    <a:pt x="1606410" y="27431"/>
                  </a:lnTo>
                  <a:lnTo>
                    <a:pt x="1605267" y="30479"/>
                  </a:lnTo>
                  <a:lnTo>
                    <a:pt x="1604505" y="34416"/>
                  </a:lnTo>
                  <a:lnTo>
                    <a:pt x="1603616" y="38480"/>
                  </a:lnTo>
                  <a:lnTo>
                    <a:pt x="1603235" y="44703"/>
                  </a:lnTo>
                  <a:lnTo>
                    <a:pt x="1603235" y="53085"/>
                  </a:lnTo>
                  <a:lnTo>
                    <a:pt x="1603235" y="274446"/>
                  </a:lnTo>
                  <a:lnTo>
                    <a:pt x="1552816" y="274446"/>
                  </a:lnTo>
                  <a:lnTo>
                    <a:pt x="1463408" y="119760"/>
                  </a:lnTo>
                  <a:lnTo>
                    <a:pt x="1454954" y="104953"/>
                  </a:lnTo>
                  <a:lnTo>
                    <a:pt x="1447692" y="91789"/>
                  </a:lnTo>
                  <a:lnTo>
                    <a:pt x="1441619" y="80291"/>
                  </a:lnTo>
                  <a:lnTo>
                    <a:pt x="1436738" y="70484"/>
                  </a:lnTo>
                  <a:lnTo>
                    <a:pt x="1434960" y="70484"/>
                  </a:lnTo>
                  <a:lnTo>
                    <a:pt x="1435867" y="92184"/>
                  </a:lnTo>
                  <a:lnTo>
                    <a:pt x="1436500" y="114442"/>
                  </a:lnTo>
                  <a:lnTo>
                    <a:pt x="1436871" y="137296"/>
                  </a:lnTo>
                  <a:lnTo>
                    <a:pt x="1436992" y="160781"/>
                  </a:lnTo>
                  <a:lnTo>
                    <a:pt x="1436992" y="224662"/>
                  </a:lnTo>
                  <a:lnTo>
                    <a:pt x="1436992" y="234695"/>
                  </a:lnTo>
                  <a:lnTo>
                    <a:pt x="1437500" y="241553"/>
                  </a:lnTo>
                  <a:lnTo>
                    <a:pt x="1438516" y="245617"/>
                  </a:lnTo>
                  <a:lnTo>
                    <a:pt x="1439405" y="249554"/>
                  </a:lnTo>
                  <a:lnTo>
                    <a:pt x="1441310" y="252729"/>
                  </a:lnTo>
                  <a:lnTo>
                    <a:pt x="1443850" y="255015"/>
                  </a:lnTo>
                  <a:lnTo>
                    <a:pt x="1446390" y="257301"/>
                  </a:lnTo>
                  <a:lnTo>
                    <a:pt x="1451343" y="259460"/>
                  </a:lnTo>
                  <a:lnTo>
                    <a:pt x="1458455" y="261238"/>
                  </a:lnTo>
                  <a:lnTo>
                    <a:pt x="1458455" y="274446"/>
                  </a:lnTo>
                  <a:lnTo>
                    <a:pt x="1383271" y="274446"/>
                  </a:lnTo>
                  <a:lnTo>
                    <a:pt x="1383271" y="261238"/>
                  </a:lnTo>
                  <a:lnTo>
                    <a:pt x="1388224" y="259968"/>
                  </a:lnTo>
                  <a:lnTo>
                    <a:pt x="1392161" y="258444"/>
                  </a:lnTo>
                  <a:lnTo>
                    <a:pt x="1403972" y="240156"/>
                  </a:lnTo>
                  <a:lnTo>
                    <a:pt x="1404353" y="236092"/>
                  </a:lnTo>
                  <a:lnTo>
                    <a:pt x="1404607" y="230885"/>
                  </a:lnTo>
                  <a:lnTo>
                    <a:pt x="1404607" y="224662"/>
                  </a:lnTo>
                  <a:lnTo>
                    <a:pt x="1404607" y="52831"/>
                  </a:lnTo>
                  <a:lnTo>
                    <a:pt x="1404607" y="42925"/>
                  </a:lnTo>
                  <a:lnTo>
                    <a:pt x="1404099" y="36067"/>
                  </a:lnTo>
                  <a:lnTo>
                    <a:pt x="1403337" y="32257"/>
                  </a:lnTo>
                  <a:lnTo>
                    <a:pt x="1402448" y="28447"/>
                  </a:lnTo>
                  <a:lnTo>
                    <a:pt x="1400670" y="25400"/>
                  </a:lnTo>
                  <a:lnTo>
                    <a:pt x="1397876" y="22859"/>
                  </a:lnTo>
                  <a:lnTo>
                    <a:pt x="1395209" y="20319"/>
                  </a:lnTo>
                  <a:lnTo>
                    <a:pt x="1390383" y="18160"/>
                  </a:lnTo>
                  <a:lnTo>
                    <a:pt x="1383271" y="16255"/>
                  </a:lnTo>
                  <a:lnTo>
                    <a:pt x="1383271" y="3175"/>
                  </a:lnTo>
                  <a:close/>
                </a:path>
                <a:path w="6626859" h="278130">
                  <a:moveTo>
                    <a:pt x="853554" y="3175"/>
                  </a:moveTo>
                  <a:lnTo>
                    <a:pt x="968997" y="3175"/>
                  </a:lnTo>
                  <a:lnTo>
                    <a:pt x="992569" y="4296"/>
                  </a:lnTo>
                  <a:lnTo>
                    <a:pt x="1030237" y="13301"/>
                  </a:lnTo>
                  <a:lnTo>
                    <a:pt x="1063056" y="43973"/>
                  </a:lnTo>
                  <a:lnTo>
                    <a:pt x="1069327" y="76453"/>
                  </a:lnTo>
                  <a:lnTo>
                    <a:pt x="1068591" y="89245"/>
                  </a:lnTo>
                  <a:lnTo>
                    <a:pt x="1051092" y="131550"/>
                  </a:lnTo>
                  <a:lnTo>
                    <a:pt x="1011843" y="156299"/>
                  </a:lnTo>
                  <a:lnTo>
                    <a:pt x="967981" y="161925"/>
                  </a:lnTo>
                  <a:lnTo>
                    <a:pt x="958791" y="161877"/>
                  </a:lnTo>
                  <a:lnTo>
                    <a:pt x="950471" y="161734"/>
                  </a:lnTo>
                  <a:lnTo>
                    <a:pt x="943031" y="161496"/>
                  </a:lnTo>
                  <a:lnTo>
                    <a:pt x="936485" y="161162"/>
                  </a:lnTo>
                  <a:lnTo>
                    <a:pt x="936485" y="224662"/>
                  </a:lnTo>
                  <a:lnTo>
                    <a:pt x="936485" y="233425"/>
                  </a:lnTo>
                  <a:lnTo>
                    <a:pt x="936739" y="239649"/>
                  </a:lnTo>
                  <a:lnTo>
                    <a:pt x="960488" y="261238"/>
                  </a:lnTo>
                  <a:lnTo>
                    <a:pt x="960488" y="274446"/>
                  </a:lnTo>
                  <a:lnTo>
                    <a:pt x="853554" y="274446"/>
                  </a:lnTo>
                  <a:lnTo>
                    <a:pt x="853554" y="261238"/>
                  </a:lnTo>
                  <a:lnTo>
                    <a:pt x="858507" y="259968"/>
                  </a:lnTo>
                  <a:lnTo>
                    <a:pt x="862317" y="258571"/>
                  </a:lnTo>
                  <a:lnTo>
                    <a:pt x="874255" y="240283"/>
                  </a:lnTo>
                  <a:lnTo>
                    <a:pt x="874636" y="236092"/>
                  </a:lnTo>
                  <a:lnTo>
                    <a:pt x="874890" y="230885"/>
                  </a:lnTo>
                  <a:lnTo>
                    <a:pt x="874890" y="224535"/>
                  </a:lnTo>
                  <a:lnTo>
                    <a:pt x="874890" y="53212"/>
                  </a:lnTo>
                  <a:lnTo>
                    <a:pt x="874890" y="46989"/>
                  </a:lnTo>
                  <a:lnTo>
                    <a:pt x="874636" y="41782"/>
                  </a:lnTo>
                  <a:lnTo>
                    <a:pt x="874382" y="37591"/>
                  </a:lnTo>
                  <a:lnTo>
                    <a:pt x="874001" y="33274"/>
                  </a:lnTo>
                  <a:lnTo>
                    <a:pt x="873112" y="29844"/>
                  </a:lnTo>
                  <a:lnTo>
                    <a:pt x="871715" y="27177"/>
                  </a:lnTo>
                  <a:lnTo>
                    <a:pt x="870318" y="24510"/>
                  </a:lnTo>
                  <a:lnTo>
                    <a:pt x="853554" y="16255"/>
                  </a:lnTo>
                  <a:lnTo>
                    <a:pt x="853554" y="3175"/>
                  </a:lnTo>
                  <a:close/>
                </a:path>
                <a:path w="6626859" h="278130">
                  <a:moveTo>
                    <a:pt x="508495" y="3175"/>
                  </a:moveTo>
                  <a:lnTo>
                    <a:pt x="607301" y="3175"/>
                  </a:lnTo>
                  <a:lnTo>
                    <a:pt x="662292" y="166242"/>
                  </a:lnTo>
                  <a:lnTo>
                    <a:pt x="721982" y="3175"/>
                  </a:lnTo>
                  <a:lnTo>
                    <a:pt x="815073" y="3175"/>
                  </a:lnTo>
                  <a:lnTo>
                    <a:pt x="815073" y="16255"/>
                  </a:lnTo>
                  <a:lnTo>
                    <a:pt x="808088" y="18287"/>
                  </a:lnTo>
                  <a:lnTo>
                    <a:pt x="803389" y="20446"/>
                  </a:lnTo>
                  <a:lnTo>
                    <a:pt x="800849" y="22732"/>
                  </a:lnTo>
                  <a:lnTo>
                    <a:pt x="798309" y="25018"/>
                  </a:lnTo>
                  <a:lnTo>
                    <a:pt x="796531" y="28193"/>
                  </a:lnTo>
                  <a:lnTo>
                    <a:pt x="795515" y="32130"/>
                  </a:lnTo>
                  <a:lnTo>
                    <a:pt x="794626" y="35940"/>
                  </a:lnTo>
                  <a:lnTo>
                    <a:pt x="794118" y="42925"/>
                  </a:lnTo>
                  <a:lnTo>
                    <a:pt x="794118" y="52831"/>
                  </a:lnTo>
                  <a:lnTo>
                    <a:pt x="794118" y="224662"/>
                  </a:lnTo>
                  <a:lnTo>
                    <a:pt x="794118" y="232790"/>
                  </a:lnTo>
                  <a:lnTo>
                    <a:pt x="794499" y="239140"/>
                  </a:lnTo>
                  <a:lnTo>
                    <a:pt x="795261" y="243839"/>
                  </a:lnTo>
                  <a:lnTo>
                    <a:pt x="796023" y="248538"/>
                  </a:lnTo>
                  <a:lnTo>
                    <a:pt x="815073" y="261238"/>
                  </a:lnTo>
                  <a:lnTo>
                    <a:pt x="815073" y="274446"/>
                  </a:lnTo>
                  <a:lnTo>
                    <a:pt x="713219" y="274446"/>
                  </a:lnTo>
                  <a:lnTo>
                    <a:pt x="713219" y="261238"/>
                  </a:lnTo>
                  <a:lnTo>
                    <a:pt x="719061" y="259714"/>
                  </a:lnTo>
                  <a:lnTo>
                    <a:pt x="723125" y="258317"/>
                  </a:lnTo>
                  <a:lnTo>
                    <a:pt x="725284" y="257047"/>
                  </a:lnTo>
                  <a:lnTo>
                    <a:pt x="727570" y="255904"/>
                  </a:lnTo>
                  <a:lnTo>
                    <a:pt x="729348" y="254380"/>
                  </a:lnTo>
                  <a:lnTo>
                    <a:pt x="734301" y="233299"/>
                  </a:lnTo>
                  <a:lnTo>
                    <a:pt x="734301" y="224281"/>
                  </a:lnTo>
                  <a:lnTo>
                    <a:pt x="734301" y="127000"/>
                  </a:lnTo>
                  <a:lnTo>
                    <a:pt x="735168" y="78880"/>
                  </a:lnTo>
                  <a:lnTo>
                    <a:pt x="736079" y="58038"/>
                  </a:lnTo>
                  <a:lnTo>
                    <a:pt x="731888" y="58038"/>
                  </a:lnTo>
                  <a:lnTo>
                    <a:pt x="716775" y="100964"/>
                  </a:lnTo>
                  <a:lnTo>
                    <a:pt x="663562" y="244347"/>
                  </a:lnTo>
                  <a:lnTo>
                    <a:pt x="628510" y="244347"/>
                  </a:lnTo>
                  <a:lnTo>
                    <a:pt x="572503" y="83184"/>
                  </a:lnTo>
                  <a:lnTo>
                    <a:pt x="570098" y="76402"/>
                  </a:lnTo>
                  <a:lnTo>
                    <a:pt x="567836" y="69595"/>
                  </a:lnTo>
                  <a:lnTo>
                    <a:pt x="565716" y="62789"/>
                  </a:lnTo>
                  <a:lnTo>
                    <a:pt x="563740" y="56006"/>
                  </a:lnTo>
                  <a:lnTo>
                    <a:pt x="560184" y="56006"/>
                  </a:lnTo>
                  <a:lnTo>
                    <a:pt x="561091" y="73148"/>
                  </a:lnTo>
                  <a:lnTo>
                    <a:pt x="561724" y="91789"/>
                  </a:lnTo>
                  <a:lnTo>
                    <a:pt x="562095" y="111906"/>
                  </a:lnTo>
                  <a:lnTo>
                    <a:pt x="562216" y="133476"/>
                  </a:lnTo>
                  <a:lnTo>
                    <a:pt x="562216" y="224916"/>
                  </a:lnTo>
                  <a:lnTo>
                    <a:pt x="562216" y="234695"/>
                  </a:lnTo>
                  <a:lnTo>
                    <a:pt x="569201" y="254888"/>
                  </a:lnTo>
                  <a:lnTo>
                    <a:pt x="571995" y="257428"/>
                  </a:lnTo>
                  <a:lnTo>
                    <a:pt x="576821" y="259587"/>
                  </a:lnTo>
                  <a:lnTo>
                    <a:pt x="583679" y="261238"/>
                  </a:lnTo>
                  <a:lnTo>
                    <a:pt x="583679" y="274446"/>
                  </a:lnTo>
                  <a:lnTo>
                    <a:pt x="508495" y="274446"/>
                  </a:lnTo>
                  <a:lnTo>
                    <a:pt x="508495" y="261238"/>
                  </a:lnTo>
                  <a:lnTo>
                    <a:pt x="513448" y="259968"/>
                  </a:lnTo>
                  <a:lnTo>
                    <a:pt x="517385" y="258444"/>
                  </a:lnTo>
                  <a:lnTo>
                    <a:pt x="529323" y="240410"/>
                  </a:lnTo>
                  <a:lnTo>
                    <a:pt x="529704" y="236346"/>
                  </a:lnTo>
                  <a:lnTo>
                    <a:pt x="529831" y="231012"/>
                  </a:lnTo>
                  <a:lnTo>
                    <a:pt x="529831" y="224662"/>
                  </a:lnTo>
                  <a:lnTo>
                    <a:pt x="529831" y="52831"/>
                  </a:lnTo>
                  <a:lnTo>
                    <a:pt x="529831" y="42799"/>
                  </a:lnTo>
                  <a:lnTo>
                    <a:pt x="529323" y="35940"/>
                  </a:lnTo>
                  <a:lnTo>
                    <a:pt x="508495" y="16255"/>
                  </a:lnTo>
                  <a:lnTo>
                    <a:pt x="508495" y="3175"/>
                  </a:lnTo>
                  <a:close/>
                </a:path>
                <a:path w="6626859" h="278130">
                  <a:moveTo>
                    <a:pt x="6553314" y="0"/>
                  </a:moveTo>
                  <a:lnTo>
                    <a:pt x="6595458" y="3026"/>
                  </a:lnTo>
                  <a:lnTo>
                    <a:pt x="6623926" y="8508"/>
                  </a:lnTo>
                  <a:lnTo>
                    <a:pt x="6623926" y="66166"/>
                  </a:lnTo>
                  <a:lnTo>
                    <a:pt x="6596621" y="66166"/>
                  </a:lnTo>
                  <a:lnTo>
                    <a:pt x="6594648" y="58741"/>
                  </a:lnTo>
                  <a:lnTo>
                    <a:pt x="6592366" y="52101"/>
                  </a:lnTo>
                  <a:lnTo>
                    <a:pt x="6559283" y="23240"/>
                  </a:lnTo>
                  <a:lnTo>
                    <a:pt x="6550393" y="23240"/>
                  </a:lnTo>
                  <a:lnTo>
                    <a:pt x="6542773" y="23240"/>
                  </a:lnTo>
                  <a:lnTo>
                    <a:pt x="6536042" y="24510"/>
                  </a:lnTo>
                  <a:lnTo>
                    <a:pt x="6530073" y="27177"/>
                  </a:lnTo>
                  <a:lnTo>
                    <a:pt x="6524104" y="29844"/>
                  </a:lnTo>
                  <a:lnTo>
                    <a:pt x="6519405" y="33781"/>
                  </a:lnTo>
                  <a:lnTo>
                    <a:pt x="6515976" y="38988"/>
                  </a:lnTo>
                  <a:lnTo>
                    <a:pt x="6512547" y="44322"/>
                  </a:lnTo>
                  <a:lnTo>
                    <a:pt x="6510896" y="50545"/>
                  </a:lnTo>
                  <a:lnTo>
                    <a:pt x="6510896" y="58038"/>
                  </a:lnTo>
                  <a:lnTo>
                    <a:pt x="6510896" y="65658"/>
                  </a:lnTo>
                  <a:lnTo>
                    <a:pt x="6512293" y="72389"/>
                  </a:lnTo>
                  <a:lnTo>
                    <a:pt x="6515341" y="77977"/>
                  </a:lnTo>
                  <a:lnTo>
                    <a:pt x="6518262" y="83565"/>
                  </a:lnTo>
                  <a:lnTo>
                    <a:pt x="6551454" y="107828"/>
                  </a:lnTo>
                  <a:lnTo>
                    <a:pt x="6560934" y="112902"/>
                  </a:lnTo>
                  <a:lnTo>
                    <a:pt x="6572481" y="119185"/>
                  </a:lnTo>
                  <a:lnTo>
                    <a:pt x="6605862" y="144033"/>
                  </a:lnTo>
                  <a:lnTo>
                    <a:pt x="6625021" y="179974"/>
                  </a:lnTo>
                  <a:lnTo>
                    <a:pt x="6626720" y="197865"/>
                  </a:lnTo>
                  <a:lnTo>
                    <a:pt x="6626005" y="209673"/>
                  </a:lnTo>
                  <a:lnTo>
                    <a:pt x="6609007" y="248789"/>
                  </a:lnTo>
                  <a:lnTo>
                    <a:pt x="6571130" y="272157"/>
                  </a:lnTo>
                  <a:lnTo>
                    <a:pt x="6532232" y="277621"/>
                  </a:lnTo>
                  <a:lnTo>
                    <a:pt x="6522018" y="277479"/>
                  </a:lnTo>
                  <a:lnTo>
                    <a:pt x="6479279" y="274052"/>
                  </a:lnTo>
                  <a:lnTo>
                    <a:pt x="6448793" y="268604"/>
                  </a:lnTo>
                  <a:lnTo>
                    <a:pt x="6448793" y="207390"/>
                  </a:lnTo>
                  <a:lnTo>
                    <a:pt x="6476098" y="207390"/>
                  </a:lnTo>
                  <a:lnTo>
                    <a:pt x="6478981" y="218461"/>
                  </a:lnTo>
                  <a:lnTo>
                    <a:pt x="6482686" y="228044"/>
                  </a:lnTo>
                  <a:lnTo>
                    <a:pt x="6516200" y="253537"/>
                  </a:lnTo>
                  <a:lnTo>
                    <a:pt x="6526771" y="254253"/>
                  </a:lnTo>
                  <a:lnTo>
                    <a:pt x="6534518" y="254253"/>
                  </a:lnTo>
                  <a:lnTo>
                    <a:pt x="6566522" y="231647"/>
                  </a:lnTo>
                  <a:lnTo>
                    <a:pt x="6568427" y="224281"/>
                  </a:lnTo>
                  <a:lnTo>
                    <a:pt x="6568427" y="215391"/>
                  </a:lnTo>
                  <a:lnTo>
                    <a:pt x="6568427" y="207137"/>
                  </a:lnTo>
                  <a:lnTo>
                    <a:pt x="6566903" y="200025"/>
                  </a:lnTo>
                  <a:lnTo>
                    <a:pt x="6563855" y="194055"/>
                  </a:lnTo>
                  <a:lnTo>
                    <a:pt x="6560807" y="187959"/>
                  </a:lnTo>
                  <a:lnTo>
                    <a:pt x="6529477" y="164032"/>
                  </a:lnTo>
                  <a:lnTo>
                    <a:pt x="6513384" y="155636"/>
                  </a:lnTo>
                  <a:lnTo>
                    <a:pt x="6506197" y="151653"/>
                  </a:lnTo>
                  <a:lnTo>
                    <a:pt x="6471653" y="125094"/>
                  </a:lnTo>
                  <a:lnTo>
                    <a:pt x="6454222" y="90439"/>
                  </a:lnTo>
                  <a:lnTo>
                    <a:pt x="6452984" y="76326"/>
                  </a:lnTo>
                  <a:lnTo>
                    <a:pt x="6453746" y="64515"/>
                  </a:lnTo>
                  <a:lnTo>
                    <a:pt x="6471867" y="26749"/>
                  </a:lnTo>
                  <a:lnTo>
                    <a:pt x="6512130" y="4982"/>
                  </a:lnTo>
                  <a:lnTo>
                    <a:pt x="6538697" y="549"/>
                  </a:lnTo>
                  <a:lnTo>
                    <a:pt x="6553314" y="0"/>
                  </a:lnTo>
                  <a:close/>
                </a:path>
                <a:path w="6626859" h="278130">
                  <a:moveTo>
                    <a:pt x="5235435" y="0"/>
                  </a:moveTo>
                  <a:lnTo>
                    <a:pt x="5287441" y="8493"/>
                  </a:lnTo>
                  <a:lnTo>
                    <a:pt x="5324589" y="34035"/>
                  </a:lnTo>
                  <a:lnTo>
                    <a:pt x="5346988" y="76406"/>
                  </a:lnTo>
                  <a:lnTo>
                    <a:pt x="5354434" y="135254"/>
                  </a:lnTo>
                  <a:lnTo>
                    <a:pt x="5353884" y="153425"/>
                  </a:lnTo>
                  <a:lnTo>
                    <a:pt x="5345544" y="199770"/>
                  </a:lnTo>
                  <a:lnTo>
                    <a:pt x="5328113" y="234703"/>
                  </a:lnTo>
                  <a:lnTo>
                    <a:pt x="5292359" y="264773"/>
                  </a:lnTo>
                  <a:lnTo>
                    <a:pt x="5244297" y="277100"/>
                  </a:lnTo>
                  <a:lnTo>
                    <a:pt x="5230609" y="277621"/>
                  </a:lnTo>
                  <a:lnTo>
                    <a:pt x="5203254" y="275478"/>
                  </a:lnTo>
                  <a:lnTo>
                    <a:pt x="5159403" y="258333"/>
                  </a:lnTo>
                  <a:lnTo>
                    <a:pt x="5130144" y="224143"/>
                  </a:lnTo>
                  <a:lnTo>
                    <a:pt x="5115475" y="173001"/>
                  </a:lnTo>
                  <a:lnTo>
                    <a:pt x="5113642" y="141096"/>
                  </a:lnTo>
                  <a:lnTo>
                    <a:pt x="5114525" y="119542"/>
                  </a:lnTo>
                  <a:lnTo>
                    <a:pt x="5121625" y="81339"/>
                  </a:lnTo>
                  <a:lnTo>
                    <a:pt x="5145376" y="36766"/>
                  </a:lnTo>
                  <a:lnTo>
                    <a:pt x="5184125" y="9269"/>
                  </a:lnTo>
                  <a:lnTo>
                    <a:pt x="5235435" y="0"/>
                  </a:lnTo>
                  <a:close/>
                </a:path>
                <a:path w="6626859" h="278130">
                  <a:moveTo>
                    <a:pt x="4888090" y="0"/>
                  </a:moveTo>
                  <a:lnTo>
                    <a:pt x="4909430" y="664"/>
                  </a:lnTo>
                  <a:lnTo>
                    <a:pt x="4929841" y="2651"/>
                  </a:lnTo>
                  <a:lnTo>
                    <a:pt x="4949347" y="5947"/>
                  </a:lnTo>
                  <a:lnTo>
                    <a:pt x="4967973" y="10540"/>
                  </a:lnTo>
                  <a:lnTo>
                    <a:pt x="4967973" y="66928"/>
                  </a:lnTo>
                  <a:lnTo>
                    <a:pt x="4940795" y="66928"/>
                  </a:lnTo>
                  <a:lnTo>
                    <a:pt x="4938435" y="59098"/>
                  </a:lnTo>
                  <a:lnTo>
                    <a:pt x="4935921" y="52197"/>
                  </a:lnTo>
                  <a:lnTo>
                    <a:pt x="4909045" y="24764"/>
                  </a:lnTo>
                  <a:lnTo>
                    <a:pt x="4901171" y="23240"/>
                  </a:lnTo>
                  <a:lnTo>
                    <a:pt x="4891519" y="23240"/>
                  </a:lnTo>
                  <a:lnTo>
                    <a:pt x="4849579" y="42191"/>
                  </a:lnTo>
                  <a:lnTo>
                    <a:pt x="4829084" y="87683"/>
                  </a:lnTo>
                  <a:lnTo>
                    <a:pt x="4824209" y="140207"/>
                  </a:lnTo>
                  <a:lnTo>
                    <a:pt x="4824568" y="157045"/>
                  </a:lnTo>
                  <a:lnTo>
                    <a:pt x="4830051" y="200532"/>
                  </a:lnTo>
                  <a:lnTo>
                    <a:pt x="4847958" y="240156"/>
                  </a:lnTo>
                  <a:lnTo>
                    <a:pt x="4877549" y="254253"/>
                  </a:lnTo>
                  <a:lnTo>
                    <a:pt x="4885740" y="253609"/>
                  </a:lnTo>
                  <a:lnTo>
                    <a:pt x="4911315" y="221230"/>
                  </a:lnTo>
                  <a:lnTo>
                    <a:pt x="4911839" y="203072"/>
                  </a:lnTo>
                  <a:lnTo>
                    <a:pt x="4911839" y="193039"/>
                  </a:lnTo>
                  <a:lnTo>
                    <a:pt x="4911458" y="185800"/>
                  </a:lnTo>
                  <a:lnTo>
                    <a:pt x="4910823" y="181482"/>
                  </a:lnTo>
                  <a:lnTo>
                    <a:pt x="4910188" y="177164"/>
                  </a:lnTo>
                  <a:lnTo>
                    <a:pt x="4909045" y="173989"/>
                  </a:lnTo>
                  <a:lnTo>
                    <a:pt x="4907648" y="171830"/>
                  </a:lnTo>
                  <a:lnTo>
                    <a:pt x="4906378" y="169799"/>
                  </a:lnTo>
                  <a:lnTo>
                    <a:pt x="4904473" y="168020"/>
                  </a:lnTo>
                  <a:lnTo>
                    <a:pt x="4902187" y="166750"/>
                  </a:lnTo>
                  <a:lnTo>
                    <a:pt x="4900028" y="165353"/>
                  </a:lnTo>
                  <a:lnTo>
                    <a:pt x="4895964" y="163829"/>
                  </a:lnTo>
                  <a:lnTo>
                    <a:pt x="4890376" y="162178"/>
                  </a:lnTo>
                  <a:lnTo>
                    <a:pt x="4890376" y="148970"/>
                  </a:lnTo>
                  <a:lnTo>
                    <a:pt x="4992103" y="148970"/>
                  </a:lnTo>
                  <a:lnTo>
                    <a:pt x="4992103" y="162178"/>
                  </a:lnTo>
                  <a:lnTo>
                    <a:pt x="4985372" y="164083"/>
                  </a:lnTo>
                  <a:lnTo>
                    <a:pt x="4980927" y="166369"/>
                  </a:lnTo>
                  <a:lnTo>
                    <a:pt x="4978514" y="168909"/>
                  </a:lnTo>
                  <a:lnTo>
                    <a:pt x="4976101" y="171450"/>
                  </a:lnTo>
                  <a:lnTo>
                    <a:pt x="4974577" y="174751"/>
                  </a:lnTo>
                  <a:lnTo>
                    <a:pt x="4973688" y="178942"/>
                  </a:lnTo>
                  <a:lnTo>
                    <a:pt x="4972799" y="183133"/>
                  </a:lnTo>
                  <a:lnTo>
                    <a:pt x="4972418" y="188975"/>
                  </a:lnTo>
                  <a:lnTo>
                    <a:pt x="4972418" y="196468"/>
                  </a:lnTo>
                  <a:lnTo>
                    <a:pt x="4972418" y="271399"/>
                  </a:lnTo>
                  <a:lnTo>
                    <a:pt x="4943716" y="277367"/>
                  </a:lnTo>
                  <a:lnTo>
                    <a:pt x="4930254" y="263016"/>
                  </a:lnTo>
                  <a:lnTo>
                    <a:pt x="4918012" y="269370"/>
                  </a:lnTo>
                  <a:lnTo>
                    <a:pt x="4904901" y="273938"/>
                  </a:lnTo>
                  <a:lnTo>
                    <a:pt x="4890910" y="276697"/>
                  </a:lnTo>
                  <a:lnTo>
                    <a:pt x="4876025" y="277621"/>
                  </a:lnTo>
                  <a:lnTo>
                    <a:pt x="4848831" y="275502"/>
                  </a:lnTo>
                  <a:lnTo>
                    <a:pt x="4805587" y="258548"/>
                  </a:lnTo>
                  <a:lnTo>
                    <a:pt x="4777036" y="224589"/>
                  </a:lnTo>
                  <a:lnTo>
                    <a:pt x="4762749" y="173293"/>
                  </a:lnTo>
                  <a:lnTo>
                    <a:pt x="4760963" y="141096"/>
                  </a:lnTo>
                  <a:lnTo>
                    <a:pt x="4761604" y="123547"/>
                  </a:lnTo>
                  <a:lnTo>
                    <a:pt x="4771123" y="77469"/>
                  </a:lnTo>
                  <a:lnTo>
                    <a:pt x="4790715" y="42108"/>
                  </a:lnTo>
                  <a:lnTo>
                    <a:pt x="4828747" y="12372"/>
                  </a:lnTo>
                  <a:lnTo>
                    <a:pt x="4875422" y="498"/>
                  </a:lnTo>
                  <a:lnTo>
                    <a:pt x="4888090" y="0"/>
                  </a:lnTo>
                  <a:close/>
                </a:path>
                <a:path w="6626859" h="278130">
                  <a:moveTo>
                    <a:pt x="2845803" y="0"/>
                  </a:moveTo>
                  <a:lnTo>
                    <a:pt x="2897809" y="8493"/>
                  </a:lnTo>
                  <a:lnTo>
                    <a:pt x="2934957" y="34035"/>
                  </a:lnTo>
                  <a:lnTo>
                    <a:pt x="2957356" y="76406"/>
                  </a:lnTo>
                  <a:lnTo>
                    <a:pt x="2964802" y="135254"/>
                  </a:lnTo>
                  <a:lnTo>
                    <a:pt x="2964252" y="153425"/>
                  </a:lnTo>
                  <a:lnTo>
                    <a:pt x="2955912" y="199770"/>
                  </a:lnTo>
                  <a:lnTo>
                    <a:pt x="2938481" y="234703"/>
                  </a:lnTo>
                  <a:lnTo>
                    <a:pt x="2902727" y="264773"/>
                  </a:lnTo>
                  <a:lnTo>
                    <a:pt x="2854665" y="277100"/>
                  </a:lnTo>
                  <a:lnTo>
                    <a:pt x="2840977" y="277621"/>
                  </a:lnTo>
                  <a:lnTo>
                    <a:pt x="2813622" y="275478"/>
                  </a:lnTo>
                  <a:lnTo>
                    <a:pt x="2769771" y="258333"/>
                  </a:lnTo>
                  <a:lnTo>
                    <a:pt x="2740512" y="224143"/>
                  </a:lnTo>
                  <a:lnTo>
                    <a:pt x="2725843" y="173001"/>
                  </a:lnTo>
                  <a:lnTo>
                    <a:pt x="2724010" y="141096"/>
                  </a:lnTo>
                  <a:lnTo>
                    <a:pt x="2724893" y="119542"/>
                  </a:lnTo>
                  <a:lnTo>
                    <a:pt x="2731993" y="81339"/>
                  </a:lnTo>
                  <a:lnTo>
                    <a:pt x="2755744" y="36766"/>
                  </a:lnTo>
                  <a:lnTo>
                    <a:pt x="2794493" y="9269"/>
                  </a:lnTo>
                  <a:lnTo>
                    <a:pt x="2845803" y="0"/>
                  </a:lnTo>
                  <a:close/>
                </a:path>
                <a:path w="6626859" h="278130">
                  <a:moveTo>
                    <a:pt x="2528430" y="0"/>
                  </a:moveTo>
                  <a:lnTo>
                    <a:pt x="2570574" y="3026"/>
                  </a:lnTo>
                  <a:lnTo>
                    <a:pt x="2599042" y="8508"/>
                  </a:lnTo>
                  <a:lnTo>
                    <a:pt x="2599042" y="66166"/>
                  </a:lnTo>
                  <a:lnTo>
                    <a:pt x="2571737" y="66166"/>
                  </a:lnTo>
                  <a:lnTo>
                    <a:pt x="2569764" y="58741"/>
                  </a:lnTo>
                  <a:lnTo>
                    <a:pt x="2567482" y="52101"/>
                  </a:lnTo>
                  <a:lnTo>
                    <a:pt x="2534399" y="23240"/>
                  </a:lnTo>
                  <a:lnTo>
                    <a:pt x="2525509" y="23240"/>
                  </a:lnTo>
                  <a:lnTo>
                    <a:pt x="2517889" y="23240"/>
                  </a:lnTo>
                  <a:lnTo>
                    <a:pt x="2511158" y="24510"/>
                  </a:lnTo>
                  <a:lnTo>
                    <a:pt x="2505189" y="27177"/>
                  </a:lnTo>
                  <a:lnTo>
                    <a:pt x="2499220" y="29844"/>
                  </a:lnTo>
                  <a:lnTo>
                    <a:pt x="2494521" y="33781"/>
                  </a:lnTo>
                  <a:lnTo>
                    <a:pt x="2491092" y="38988"/>
                  </a:lnTo>
                  <a:lnTo>
                    <a:pt x="2487663" y="44322"/>
                  </a:lnTo>
                  <a:lnTo>
                    <a:pt x="2486012" y="50545"/>
                  </a:lnTo>
                  <a:lnTo>
                    <a:pt x="2486012" y="58038"/>
                  </a:lnTo>
                  <a:lnTo>
                    <a:pt x="2486012" y="65658"/>
                  </a:lnTo>
                  <a:lnTo>
                    <a:pt x="2487409" y="72389"/>
                  </a:lnTo>
                  <a:lnTo>
                    <a:pt x="2490457" y="77977"/>
                  </a:lnTo>
                  <a:lnTo>
                    <a:pt x="2493378" y="83565"/>
                  </a:lnTo>
                  <a:lnTo>
                    <a:pt x="2526570" y="107828"/>
                  </a:lnTo>
                  <a:lnTo>
                    <a:pt x="2536050" y="112902"/>
                  </a:lnTo>
                  <a:lnTo>
                    <a:pt x="2547597" y="119185"/>
                  </a:lnTo>
                  <a:lnTo>
                    <a:pt x="2580978" y="144033"/>
                  </a:lnTo>
                  <a:lnTo>
                    <a:pt x="2600137" y="179974"/>
                  </a:lnTo>
                  <a:lnTo>
                    <a:pt x="2601836" y="197865"/>
                  </a:lnTo>
                  <a:lnTo>
                    <a:pt x="2601121" y="209673"/>
                  </a:lnTo>
                  <a:lnTo>
                    <a:pt x="2584123" y="248789"/>
                  </a:lnTo>
                  <a:lnTo>
                    <a:pt x="2546246" y="272157"/>
                  </a:lnTo>
                  <a:lnTo>
                    <a:pt x="2507348" y="277621"/>
                  </a:lnTo>
                  <a:lnTo>
                    <a:pt x="2497134" y="277479"/>
                  </a:lnTo>
                  <a:lnTo>
                    <a:pt x="2454395" y="274052"/>
                  </a:lnTo>
                  <a:lnTo>
                    <a:pt x="2423909" y="268604"/>
                  </a:lnTo>
                  <a:lnTo>
                    <a:pt x="2423909" y="207390"/>
                  </a:lnTo>
                  <a:lnTo>
                    <a:pt x="2451214" y="207390"/>
                  </a:lnTo>
                  <a:lnTo>
                    <a:pt x="2454097" y="218461"/>
                  </a:lnTo>
                  <a:lnTo>
                    <a:pt x="2457802" y="228044"/>
                  </a:lnTo>
                  <a:lnTo>
                    <a:pt x="2491316" y="253537"/>
                  </a:lnTo>
                  <a:lnTo>
                    <a:pt x="2501887" y="254253"/>
                  </a:lnTo>
                  <a:lnTo>
                    <a:pt x="2509634" y="254253"/>
                  </a:lnTo>
                  <a:lnTo>
                    <a:pt x="2541638" y="231647"/>
                  </a:lnTo>
                  <a:lnTo>
                    <a:pt x="2543543" y="224281"/>
                  </a:lnTo>
                  <a:lnTo>
                    <a:pt x="2543543" y="215391"/>
                  </a:lnTo>
                  <a:lnTo>
                    <a:pt x="2543543" y="207137"/>
                  </a:lnTo>
                  <a:lnTo>
                    <a:pt x="2542019" y="200025"/>
                  </a:lnTo>
                  <a:lnTo>
                    <a:pt x="2538971" y="194055"/>
                  </a:lnTo>
                  <a:lnTo>
                    <a:pt x="2535923" y="187959"/>
                  </a:lnTo>
                  <a:lnTo>
                    <a:pt x="2504593" y="164032"/>
                  </a:lnTo>
                  <a:lnTo>
                    <a:pt x="2488500" y="155636"/>
                  </a:lnTo>
                  <a:lnTo>
                    <a:pt x="2481313" y="151653"/>
                  </a:lnTo>
                  <a:lnTo>
                    <a:pt x="2446769" y="125094"/>
                  </a:lnTo>
                  <a:lnTo>
                    <a:pt x="2429338" y="90439"/>
                  </a:lnTo>
                  <a:lnTo>
                    <a:pt x="2428100" y="76326"/>
                  </a:lnTo>
                  <a:lnTo>
                    <a:pt x="2428862" y="64515"/>
                  </a:lnTo>
                  <a:lnTo>
                    <a:pt x="2446983" y="26749"/>
                  </a:lnTo>
                  <a:lnTo>
                    <a:pt x="2487246" y="4982"/>
                  </a:lnTo>
                  <a:lnTo>
                    <a:pt x="2513813" y="549"/>
                  </a:lnTo>
                  <a:lnTo>
                    <a:pt x="2528430" y="0"/>
                  </a:lnTo>
                  <a:close/>
                </a:path>
                <a:path w="6626859" h="278130">
                  <a:moveTo>
                    <a:pt x="1224267" y="0"/>
                  </a:moveTo>
                  <a:lnTo>
                    <a:pt x="1276273" y="8493"/>
                  </a:lnTo>
                  <a:lnTo>
                    <a:pt x="1313421" y="34035"/>
                  </a:lnTo>
                  <a:lnTo>
                    <a:pt x="1335820" y="76406"/>
                  </a:lnTo>
                  <a:lnTo>
                    <a:pt x="1343266" y="135254"/>
                  </a:lnTo>
                  <a:lnTo>
                    <a:pt x="1342716" y="153425"/>
                  </a:lnTo>
                  <a:lnTo>
                    <a:pt x="1334376" y="199770"/>
                  </a:lnTo>
                  <a:lnTo>
                    <a:pt x="1316945" y="234703"/>
                  </a:lnTo>
                  <a:lnTo>
                    <a:pt x="1281191" y="264773"/>
                  </a:lnTo>
                  <a:lnTo>
                    <a:pt x="1233129" y="277100"/>
                  </a:lnTo>
                  <a:lnTo>
                    <a:pt x="1219441" y="277621"/>
                  </a:lnTo>
                  <a:lnTo>
                    <a:pt x="1192086" y="275478"/>
                  </a:lnTo>
                  <a:lnTo>
                    <a:pt x="1148235" y="258333"/>
                  </a:lnTo>
                  <a:lnTo>
                    <a:pt x="1118976" y="224143"/>
                  </a:lnTo>
                  <a:lnTo>
                    <a:pt x="1104307" y="173001"/>
                  </a:lnTo>
                  <a:lnTo>
                    <a:pt x="1102474" y="141096"/>
                  </a:lnTo>
                  <a:lnTo>
                    <a:pt x="1103357" y="119542"/>
                  </a:lnTo>
                  <a:lnTo>
                    <a:pt x="1110457" y="81339"/>
                  </a:lnTo>
                  <a:lnTo>
                    <a:pt x="1134208" y="36766"/>
                  </a:lnTo>
                  <a:lnTo>
                    <a:pt x="1172957" y="9269"/>
                  </a:lnTo>
                  <a:lnTo>
                    <a:pt x="1224267" y="0"/>
                  </a:lnTo>
                  <a:close/>
                </a:path>
                <a:path w="6626859" h="278130">
                  <a:moveTo>
                    <a:pt x="349465" y="0"/>
                  </a:moveTo>
                  <a:lnTo>
                    <a:pt x="401480" y="8493"/>
                  </a:lnTo>
                  <a:lnTo>
                    <a:pt x="438645" y="34035"/>
                  </a:lnTo>
                  <a:lnTo>
                    <a:pt x="461044" y="76406"/>
                  </a:lnTo>
                  <a:lnTo>
                    <a:pt x="468490" y="135254"/>
                  </a:lnTo>
                  <a:lnTo>
                    <a:pt x="467940" y="153425"/>
                  </a:lnTo>
                  <a:lnTo>
                    <a:pt x="459600" y="199770"/>
                  </a:lnTo>
                  <a:lnTo>
                    <a:pt x="442169" y="234703"/>
                  </a:lnTo>
                  <a:lnTo>
                    <a:pt x="406415" y="264773"/>
                  </a:lnTo>
                  <a:lnTo>
                    <a:pt x="358378" y="277100"/>
                  </a:lnTo>
                  <a:lnTo>
                    <a:pt x="344703" y="277621"/>
                  </a:lnTo>
                  <a:lnTo>
                    <a:pt x="317317" y="275478"/>
                  </a:lnTo>
                  <a:lnTo>
                    <a:pt x="273455" y="258333"/>
                  </a:lnTo>
                  <a:lnTo>
                    <a:pt x="244158" y="224143"/>
                  </a:lnTo>
                  <a:lnTo>
                    <a:pt x="229504" y="173001"/>
                  </a:lnTo>
                  <a:lnTo>
                    <a:pt x="227672" y="141096"/>
                  </a:lnTo>
                  <a:lnTo>
                    <a:pt x="228561" y="119542"/>
                  </a:lnTo>
                  <a:lnTo>
                    <a:pt x="235666" y="81339"/>
                  </a:lnTo>
                  <a:lnTo>
                    <a:pt x="259441" y="36766"/>
                  </a:lnTo>
                  <a:lnTo>
                    <a:pt x="298173" y="9269"/>
                  </a:lnTo>
                  <a:lnTo>
                    <a:pt x="349465" y="0"/>
                  </a:lnTo>
                  <a:close/>
                </a:path>
                <a:path w="6626859" h="278130">
                  <a:moveTo>
                    <a:pt x="125577" y="0"/>
                  </a:moveTo>
                  <a:lnTo>
                    <a:pt x="170169" y="3450"/>
                  </a:lnTo>
                  <a:lnTo>
                    <a:pt x="195910" y="9397"/>
                  </a:lnTo>
                  <a:lnTo>
                    <a:pt x="195910" y="66928"/>
                  </a:lnTo>
                  <a:lnTo>
                    <a:pt x="168884" y="66928"/>
                  </a:lnTo>
                  <a:lnTo>
                    <a:pt x="166155" y="56447"/>
                  </a:lnTo>
                  <a:lnTo>
                    <a:pt x="162729" y="47466"/>
                  </a:lnTo>
                  <a:lnTo>
                    <a:pt x="126771" y="23240"/>
                  </a:lnTo>
                  <a:lnTo>
                    <a:pt x="112029" y="25122"/>
                  </a:lnTo>
                  <a:lnTo>
                    <a:pt x="79286" y="53339"/>
                  </a:lnTo>
                  <a:lnTo>
                    <a:pt x="67209" y="90693"/>
                  </a:lnTo>
                  <a:lnTo>
                    <a:pt x="63182" y="142620"/>
                  </a:lnTo>
                  <a:lnTo>
                    <a:pt x="64101" y="168481"/>
                  </a:lnTo>
                  <a:lnTo>
                    <a:pt x="71454" y="210200"/>
                  </a:lnTo>
                  <a:lnTo>
                    <a:pt x="96018" y="247205"/>
                  </a:lnTo>
                  <a:lnTo>
                    <a:pt x="121005" y="254253"/>
                  </a:lnTo>
                  <a:lnTo>
                    <a:pt x="130670" y="254253"/>
                  </a:lnTo>
                  <a:lnTo>
                    <a:pt x="138557" y="252729"/>
                  </a:lnTo>
                  <a:lnTo>
                    <a:pt x="144653" y="249427"/>
                  </a:lnTo>
                  <a:lnTo>
                    <a:pt x="150736" y="246252"/>
                  </a:lnTo>
                  <a:lnTo>
                    <a:pt x="168694" y="207390"/>
                  </a:lnTo>
                  <a:lnTo>
                    <a:pt x="195910" y="207390"/>
                  </a:lnTo>
                  <a:lnTo>
                    <a:pt x="195910" y="267588"/>
                  </a:lnTo>
                  <a:lnTo>
                    <a:pt x="185218" y="269994"/>
                  </a:lnTo>
                  <a:lnTo>
                    <a:pt x="146843" y="276228"/>
                  </a:lnTo>
                  <a:lnTo>
                    <a:pt x="118414" y="277621"/>
                  </a:lnTo>
                  <a:lnTo>
                    <a:pt x="98704" y="276673"/>
                  </a:lnTo>
                  <a:lnTo>
                    <a:pt x="50965" y="262635"/>
                  </a:lnTo>
                  <a:lnTo>
                    <a:pt x="19487" y="231775"/>
                  </a:lnTo>
                  <a:lnTo>
                    <a:pt x="3105" y="183578"/>
                  </a:lnTo>
                  <a:lnTo>
                    <a:pt x="0" y="141477"/>
                  </a:lnTo>
                  <a:lnTo>
                    <a:pt x="914" y="120642"/>
                  </a:lnTo>
                  <a:lnTo>
                    <a:pt x="8218" y="83113"/>
                  </a:lnTo>
                  <a:lnTo>
                    <a:pt x="32664" y="38226"/>
                  </a:lnTo>
                  <a:lnTo>
                    <a:pt x="72524" y="9697"/>
                  </a:lnTo>
                  <a:lnTo>
                    <a:pt x="106501" y="1073"/>
                  </a:lnTo>
                  <a:lnTo>
                    <a:pt x="12557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908048" y="1566672"/>
            <a:ext cx="4566285" cy="4711065"/>
            <a:chOff x="1908048" y="1566672"/>
            <a:chExt cx="4566285" cy="4711065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08048" y="1845563"/>
              <a:ext cx="4565904" cy="443179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03804" y="1566672"/>
              <a:ext cx="2374392" cy="1242060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786885" y="1899031"/>
            <a:ext cx="80962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dirty="0">
                <a:solidFill>
                  <a:srgbClr val="FFFFFF"/>
                </a:solidFill>
              </a:rPr>
              <a:t>D</a:t>
            </a:r>
            <a:r>
              <a:rPr sz="2900" spc="5" dirty="0">
                <a:solidFill>
                  <a:srgbClr val="FFFFFF"/>
                </a:solidFill>
              </a:rPr>
              <a:t>a</a:t>
            </a:r>
            <a:r>
              <a:rPr sz="2900" spc="-45" dirty="0">
                <a:solidFill>
                  <a:srgbClr val="FFFFFF"/>
                </a:solidFill>
              </a:rPr>
              <a:t>t</a:t>
            </a:r>
            <a:r>
              <a:rPr sz="2900" dirty="0">
                <a:solidFill>
                  <a:srgbClr val="FFFFFF"/>
                </a:solidFill>
              </a:rPr>
              <a:t>e</a:t>
            </a:r>
            <a:endParaRPr sz="2900"/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69764" y="2994660"/>
            <a:ext cx="2372867" cy="1280159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598667" y="3132836"/>
            <a:ext cx="1115695" cy="85661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73990" marR="5080" indent="-161925">
              <a:lnSpc>
                <a:spcPts val="3060"/>
              </a:lnSpc>
              <a:spcBef>
                <a:spcPts val="555"/>
              </a:spcBef>
            </a:pPr>
            <a:r>
              <a:rPr sz="2900" b="1" spc="-3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900" b="1" dirty="0">
                <a:solidFill>
                  <a:srgbClr val="FFFFFF"/>
                </a:solidFill>
                <a:latin typeface="Cambria"/>
                <a:cs typeface="Cambria"/>
              </a:rPr>
              <a:t>c</a:t>
            </a:r>
            <a:r>
              <a:rPr sz="2900" b="1" spc="-1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900" b="1" spc="-5" dirty="0">
                <a:solidFill>
                  <a:srgbClr val="FFFFFF"/>
                </a:solidFill>
                <a:latin typeface="Cambria"/>
                <a:cs typeface="Cambria"/>
              </a:rPr>
              <a:t>ion  </a:t>
            </a:r>
            <a:r>
              <a:rPr sz="2900" b="1" spc="-25" dirty="0">
                <a:solidFill>
                  <a:srgbClr val="FFFFFF"/>
                </a:solidFill>
                <a:latin typeface="Cambria"/>
                <a:cs typeface="Cambria"/>
              </a:rPr>
              <a:t>verb</a:t>
            </a:r>
            <a:endParaRPr sz="2900">
              <a:latin typeface="Cambria"/>
              <a:cs typeface="Cambri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218432" y="5305044"/>
            <a:ext cx="2374391" cy="128016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732146" y="5443524"/>
            <a:ext cx="1350010" cy="85661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295910" marR="5080" indent="-283845">
              <a:lnSpc>
                <a:spcPts val="3060"/>
              </a:lnSpc>
              <a:spcBef>
                <a:spcPts val="555"/>
              </a:spcBef>
            </a:pPr>
            <a:r>
              <a:rPr sz="2900" b="1" spc="-25" dirty="0">
                <a:solidFill>
                  <a:srgbClr val="FFFFFF"/>
                </a:solidFill>
                <a:latin typeface="Cambria"/>
                <a:cs typeface="Cambria"/>
              </a:rPr>
              <a:t>C</a:t>
            </a:r>
            <a:r>
              <a:rPr sz="2900" b="1" spc="-5" dirty="0">
                <a:solidFill>
                  <a:srgbClr val="FFFFFF"/>
                </a:solidFill>
                <a:latin typeface="Cambria"/>
                <a:cs typeface="Cambria"/>
              </a:rPr>
              <a:t>on</a:t>
            </a:r>
            <a:r>
              <a:rPr sz="2900" b="1" spc="-4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900" b="1" dirty="0">
                <a:solidFill>
                  <a:srgbClr val="FFFFFF"/>
                </a:solidFill>
                <a:latin typeface="Cambria"/>
                <a:cs typeface="Cambria"/>
              </a:rPr>
              <a:t>ent  </a:t>
            </a:r>
            <a:r>
              <a:rPr sz="2900" b="1" spc="-10" dirty="0">
                <a:solidFill>
                  <a:srgbClr val="FFFFFF"/>
                </a:solidFill>
                <a:latin typeface="Cambria"/>
                <a:cs typeface="Cambria"/>
              </a:rPr>
              <a:t>area</a:t>
            </a:r>
            <a:endParaRPr sz="2900">
              <a:latin typeface="Cambria"/>
              <a:cs typeface="Cambria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89176" y="5305044"/>
            <a:ext cx="2374392" cy="1280160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2272029" y="5443524"/>
            <a:ext cx="1411605" cy="85661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 marR="5080" indent="254000">
              <a:lnSpc>
                <a:spcPts val="3060"/>
              </a:lnSpc>
              <a:spcBef>
                <a:spcPts val="555"/>
              </a:spcBef>
            </a:pPr>
            <a:r>
              <a:rPr sz="2900" b="1" spc="-5" dirty="0">
                <a:solidFill>
                  <a:srgbClr val="FFFFFF"/>
                </a:solidFill>
                <a:latin typeface="Cambria"/>
                <a:cs typeface="Cambria"/>
              </a:rPr>
              <a:t>Time </a:t>
            </a:r>
            <a:r>
              <a:rPr sz="2900" b="1" dirty="0">
                <a:solidFill>
                  <a:srgbClr val="FFFFFF"/>
                </a:solidFill>
                <a:latin typeface="Cambria"/>
                <a:cs typeface="Cambria"/>
              </a:rPr>
              <a:t> ele</a:t>
            </a:r>
            <a:r>
              <a:rPr sz="2900" b="1" spc="-15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2900" b="1" dirty="0">
                <a:solidFill>
                  <a:srgbClr val="FFFFFF"/>
                </a:solidFill>
                <a:latin typeface="Cambria"/>
                <a:cs typeface="Cambria"/>
              </a:rPr>
              <a:t>ent</a:t>
            </a:r>
            <a:endParaRPr sz="2900">
              <a:latin typeface="Cambria"/>
              <a:cs typeface="Cambria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39367" y="2994660"/>
            <a:ext cx="2372868" cy="1242059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396111" y="3327019"/>
            <a:ext cx="165862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b="1" spc="-10" dirty="0">
                <a:solidFill>
                  <a:srgbClr val="FFFFFF"/>
                </a:solidFill>
                <a:latin typeface="Cambria"/>
                <a:cs typeface="Cambria"/>
              </a:rPr>
              <a:t>Signature</a:t>
            </a:r>
            <a:endParaRPr sz="29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80588" y="615315"/>
            <a:ext cx="2024380" cy="932180"/>
            <a:chOff x="3180588" y="615315"/>
            <a:chExt cx="2024380" cy="932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80588" y="1168908"/>
              <a:ext cx="2023872" cy="3783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9257" y="619887"/>
              <a:ext cx="1987422" cy="56159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99257" y="619887"/>
              <a:ext cx="1987550" cy="561975"/>
            </a:xfrm>
            <a:custGeom>
              <a:avLst/>
              <a:gdLst/>
              <a:ahLst/>
              <a:cxnLst/>
              <a:rect l="l" t="t" r="r" b="b"/>
              <a:pathLst>
                <a:path w="1987550" h="561975">
                  <a:moveTo>
                    <a:pt x="774445" y="110109"/>
                  </a:moveTo>
                  <a:lnTo>
                    <a:pt x="692531" y="340487"/>
                  </a:lnTo>
                  <a:lnTo>
                    <a:pt x="839851" y="340487"/>
                  </a:lnTo>
                  <a:lnTo>
                    <a:pt x="774445" y="110109"/>
                  </a:lnTo>
                  <a:close/>
                </a:path>
                <a:path w="1987550" h="561975">
                  <a:moveTo>
                    <a:pt x="207009" y="50800"/>
                  </a:moveTo>
                  <a:lnTo>
                    <a:pt x="195224" y="50847"/>
                  </a:lnTo>
                  <a:lnTo>
                    <a:pt x="185213" y="50990"/>
                  </a:lnTo>
                  <a:lnTo>
                    <a:pt x="176988" y="51228"/>
                  </a:lnTo>
                  <a:lnTo>
                    <a:pt x="170560" y="51562"/>
                  </a:lnTo>
                  <a:lnTo>
                    <a:pt x="170560" y="512063"/>
                  </a:lnTo>
                  <a:lnTo>
                    <a:pt x="175680" y="512564"/>
                  </a:lnTo>
                  <a:lnTo>
                    <a:pt x="183610" y="512921"/>
                  </a:lnTo>
                  <a:lnTo>
                    <a:pt x="194349" y="513135"/>
                  </a:lnTo>
                  <a:lnTo>
                    <a:pt x="207898" y="513207"/>
                  </a:lnTo>
                  <a:lnTo>
                    <a:pt x="229494" y="512395"/>
                  </a:lnTo>
                  <a:lnTo>
                    <a:pt x="267352" y="505866"/>
                  </a:lnTo>
                  <a:lnTo>
                    <a:pt x="304736" y="488505"/>
                  </a:lnTo>
                  <a:lnTo>
                    <a:pt x="334956" y="457930"/>
                  </a:lnTo>
                  <a:lnTo>
                    <a:pt x="355010" y="421354"/>
                  </a:lnTo>
                  <a:lnTo>
                    <a:pt x="369012" y="373991"/>
                  </a:lnTo>
                  <a:lnTo>
                    <a:pt x="376390" y="313983"/>
                  </a:lnTo>
                  <a:lnTo>
                    <a:pt x="377317" y="279908"/>
                  </a:lnTo>
                  <a:lnTo>
                    <a:pt x="376009" y="242691"/>
                  </a:lnTo>
                  <a:lnTo>
                    <a:pt x="365583" y="178163"/>
                  </a:lnTo>
                  <a:lnTo>
                    <a:pt x="344961" y="126849"/>
                  </a:lnTo>
                  <a:lnTo>
                    <a:pt x="315573" y="88939"/>
                  </a:lnTo>
                  <a:lnTo>
                    <a:pt x="277804" y="64462"/>
                  </a:lnTo>
                  <a:lnTo>
                    <a:pt x="232465" y="52322"/>
                  </a:lnTo>
                  <a:lnTo>
                    <a:pt x="207009" y="50800"/>
                  </a:lnTo>
                  <a:close/>
                </a:path>
                <a:path w="1987550" h="561975">
                  <a:moveTo>
                    <a:pt x="1577340" y="2921"/>
                  </a:moveTo>
                  <a:lnTo>
                    <a:pt x="1983232" y="2921"/>
                  </a:lnTo>
                  <a:lnTo>
                    <a:pt x="1983232" y="132968"/>
                  </a:lnTo>
                  <a:lnTo>
                    <a:pt x="1927225" y="132968"/>
                  </a:lnTo>
                  <a:lnTo>
                    <a:pt x="1920724" y="115109"/>
                  </a:lnTo>
                  <a:lnTo>
                    <a:pt x="1914747" y="100393"/>
                  </a:lnTo>
                  <a:lnTo>
                    <a:pt x="1893966" y="68103"/>
                  </a:lnTo>
                  <a:lnTo>
                    <a:pt x="1851773" y="51298"/>
                  </a:lnTo>
                  <a:lnTo>
                    <a:pt x="1837182" y="50800"/>
                  </a:lnTo>
                  <a:lnTo>
                    <a:pt x="1747901" y="50800"/>
                  </a:lnTo>
                  <a:lnTo>
                    <a:pt x="1747901" y="247268"/>
                  </a:lnTo>
                  <a:lnTo>
                    <a:pt x="1802003" y="247268"/>
                  </a:lnTo>
                  <a:lnTo>
                    <a:pt x="1842770" y="233045"/>
                  </a:lnTo>
                  <a:lnTo>
                    <a:pt x="1860042" y="188213"/>
                  </a:lnTo>
                  <a:lnTo>
                    <a:pt x="1906396" y="188213"/>
                  </a:lnTo>
                  <a:lnTo>
                    <a:pt x="1906396" y="354457"/>
                  </a:lnTo>
                  <a:lnTo>
                    <a:pt x="1860042" y="354457"/>
                  </a:lnTo>
                  <a:lnTo>
                    <a:pt x="1857113" y="343265"/>
                  </a:lnTo>
                  <a:lnTo>
                    <a:pt x="1854041" y="333501"/>
                  </a:lnTo>
                  <a:lnTo>
                    <a:pt x="1830832" y="300354"/>
                  </a:lnTo>
                  <a:lnTo>
                    <a:pt x="1802003" y="295148"/>
                  </a:lnTo>
                  <a:lnTo>
                    <a:pt x="1747901" y="295148"/>
                  </a:lnTo>
                  <a:lnTo>
                    <a:pt x="1747901" y="513588"/>
                  </a:lnTo>
                  <a:lnTo>
                    <a:pt x="1836801" y="513588"/>
                  </a:lnTo>
                  <a:lnTo>
                    <a:pt x="1846326" y="513588"/>
                  </a:lnTo>
                  <a:lnTo>
                    <a:pt x="1878457" y="505460"/>
                  </a:lnTo>
                  <a:lnTo>
                    <a:pt x="1883664" y="502412"/>
                  </a:lnTo>
                  <a:lnTo>
                    <a:pt x="1888744" y="498348"/>
                  </a:lnTo>
                  <a:lnTo>
                    <a:pt x="1893443" y="493140"/>
                  </a:lnTo>
                  <a:lnTo>
                    <a:pt x="1898269" y="487934"/>
                  </a:lnTo>
                  <a:lnTo>
                    <a:pt x="1917827" y="452627"/>
                  </a:lnTo>
                  <a:lnTo>
                    <a:pt x="1931289" y="412114"/>
                  </a:lnTo>
                  <a:lnTo>
                    <a:pt x="1987422" y="412114"/>
                  </a:lnTo>
                  <a:lnTo>
                    <a:pt x="1979548" y="561593"/>
                  </a:lnTo>
                  <a:lnTo>
                    <a:pt x="1577340" y="561593"/>
                  </a:lnTo>
                  <a:lnTo>
                    <a:pt x="1577340" y="534542"/>
                  </a:lnTo>
                  <a:lnTo>
                    <a:pt x="1584481" y="532423"/>
                  </a:lnTo>
                  <a:lnTo>
                    <a:pt x="1590849" y="530256"/>
                  </a:lnTo>
                  <a:lnTo>
                    <a:pt x="1614296" y="512572"/>
                  </a:lnTo>
                  <a:lnTo>
                    <a:pt x="1617218" y="506984"/>
                  </a:lnTo>
                  <a:lnTo>
                    <a:pt x="1620956" y="468235"/>
                  </a:lnTo>
                  <a:lnTo>
                    <a:pt x="1621028" y="458850"/>
                  </a:lnTo>
                  <a:lnTo>
                    <a:pt x="1621028" y="106045"/>
                  </a:lnTo>
                  <a:lnTo>
                    <a:pt x="1619377" y="64897"/>
                  </a:lnTo>
                  <a:lnTo>
                    <a:pt x="1614678" y="52450"/>
                  </a:lnTo>
                  <a:lnTo>
                    <a:pt x="1611883" y="46989"/>
                  </a:lnTo>
                  <a:lnTo>
                    <a:pt x="1577340" y="29845"/>
                  </a:lnTo>
                  <a:lnTo>
                    <a:pt x="1577340" y="2921"/>
                  </a:lnTo>
                  <a:close/>
                </a:path>
                <a:path w="1987550" h="561975">
                  <a:moveTo>
                    <a:pt x="1028572" y="2921"/>
                  </a:moveTo>
                  <a:lnTo>
                    <a:pt x="1510283" y="2921"/>
                  </a:lnTo>
                  <a:lnTo>
                    <a:pt x="1510283" y="146558"/>
                  </a:lnTo>
                  <a:lnTo>
                    <a:pt x="1454277" y="146558"/>
                  </a:lnTo>
                  <a:lnTo>
                    <a:pt x="1450566" y="133558"/>
                  </a:lnTo>
                  <a:lnTo>
                    <a:pt x="1447260" y="122380"/>
                  </a:lnTo>
                  <a:lnTo>
                    <a:pt x="1431925" y="83312"/>
                  </a:lnTo>
                  <a:lnTo>
                    <a:pt x="1428242" y="77088"/>
                  </a:lnTo>
                  <a:lnTo>
                    <a:pt x="1424305" y="72009"/>
                  </a:lnTo>
                  <a:lnTo>
                    <a:pt x="1420241" y="67945"/>
                  </a:lnTo>
                  <a:lnTo>
                    <a:pt x="1416177" y="63880"/>
                  </a:lnTo>
                  <a:lnTo>
                    <a:pt x="1411732" y="60578"/>
                  </a:lnTo>
                  <a:lnTo>
                    <a:pt x="1407159" y="58165"/>
                  </a:lnTo>
                  <a:lnTo>
                    <a:pt x="1402460" y="55625"/>
                  </a:lnTo>
                  <a:lnTo>
                    <a:pt x="1362583" y="50800"/>
                  </a:lnTo>
                  <a:lnTo>
                    <a:pt x="1333119" y="50800"/>
                  </a:lnTo>
                  <a:lnTo>
                    <a:pt x="1333119" y="458850"/>
                  </a:lnTo>
                  <a:lnTo>
                    <a:pt x="1333190" y="468991"/>
                  </a:lnTo>
                  <a:lnTo>
                    <a:pt x="1338833" y="509904"/>
                  </a:lnTo>
                  <a:lnTo>
                    <a:pt x="1340993" y="514603"/>
                  </a:lnTo>
                  <a:lnTo>
                    <a:pt x="1343659" y="518413"/>
                  </a:lnTo>
                  <a:lnTo>
                    <a:pt x="1346834" y="521208"/>
                  </a:lnTo>
                  <a:lnTo>
                    <a:pt x="1349883" y="524128"/>
                  </a:lnTo>
                  <a:lnTo>
                    <a:pt x="1354328" y="526668"/>
                  </a:lnTo>
                  <a:lnTo>
                    <a:pt x="1359916" y="528954"/>
                  </a:lnTo>
                  <a:lnTo>
                    <a:pt x="1365504" y="531367"/>
                  </a:lnTo>
                  <a:lnTo>
                    <a:pt x="1372996" y="533146"/>
                  </a:lnTo>
                  <a:lnTo>
                    <a:pt x="1382648" y="534542"/>
                  </a:lnTo>
                  <a:lnTo>
                    <a:pt x="1382648" y="561593"/>
                  </a:lnTo>
                  <a:lnTo>
                    <a:pt x="1156716" y="561593"/>
                  </a:lnTo>
                  <a:lnTo>
                    <a:pt x="1156716" y="534542"/>
                  </a:lnTo>
                  <a:lnTo>
                    <a:pt x="1164838" y="532995"/>
                  </a:lnTo>
                  <a:lnTo>
                    <a:pt x="1172067" y="531209"/>
                  </a:lnTo>
                  <a:lnTo>
                    <a:pt x="1204087" y="500634"/>
                  </a:lnTo>
                  <a:lnTo>
                    <a:pt x="1206245" y="458850"/>
                  </a:lnTo>
                  <a:lnTo>
                    <a:pt x="1206245" y="50800"/>
                  </a:lnTo>
                  <a:lnTo>
                    <a:pt x="1173098" y="50800"/>
                  </a:lnTo>
                  <a:lnTo>
                    <a:pt x="1161526" y="51157"/>
                  </a:lnTo>
                  <a:lnTo>
                    <a:pt x="1123156" y="63865"/>
                  </a:lnTo>
                  <a:lnTo>
                    <a:pt x="1099752" y="97605"/>
                  </a:lnTo>
                  <a:lnTo>
                    <a:pt x="1087010" y="137177"/>
                  </a:lnTo>
                  <a:lnTo>
                    <a:pt x="1084580" y="146558"/>
                  </a:lnTo>
                  <a:lnTo>
                    <a:pt x="1028572" y="146558"/>
                  </a:lnTo>
                  <a:lnTo>
                    <a:pt x="1028572" y="2921"/>
                  </a:lnTo>
                  <a:close/>
                </a:path>
                <a:path w="1987550" h="561975">
                  <a:moveTo>
                    <a:pt x="0" y="2921"/>
                  </a:moveTo>
                  <a:lnTo>
                    <a:pt x="212725" y="2921"/>
                  </a:lnTo>
                  <a:lnTo>
                    <a:pt x="245514" y="3585"/>
                  </a:lnTo>
                  <a:lnTo>
                    <a:pt x="302664" y="8868"/>
                  </a:lnTo>
                  <a:lnTo>
                    <a:pt x="349263" y="19559"/>
                  </a:lnTo>
                  <a:lnTo>
                    <a:pt x="389979" y="36375"/>
                  </a:lnTo>
                  <a:lnTo>
                    <a:pt x="425386" y="59096"/>
                  </a:lnTo>
                  <a:lnTo>
                    <a:pt x="454151" y="86389"/>
                  </a:lnTo>
                  <a:lnTo>
                    <a:pt x="476204" y="118201"/>
                  </a:lnTo>
                  <a:lnTo>
                    <a:pt x="492448" y="155055"/>
                  </a:lnTo>
                  <a:lnTo>
                    <a:pt x="503142" y="197030"/>
                  </a:lnTo>
                  <a:lnTo>
                    <a:pt x="508476" y="244413"/>
                  </a:lnTo>
                  <a:lnTo>
                    <a:pt x="509143" y="270128"/>
                  </a:lnTo>
                  <a:lnTo>
                    <a:pt x="508194" y="301226"/>
                  </a:lnTo>
                  <a:lnTo>
                    <a:pt x="500677" y="358515"/>
                  </a:lnTo>
                  <a:lnTo>
                    <a:pt x="485776" y="409168"/>
                  </a:lnTo>
                  <a:lnTo>
                    <a:pt x="463349" y="452566"/>
                  </a:lnTo>
                  <a:lnTo>
                    <a:pt x="435250" y="486953"/>
                  </a:lnTo>
                  <a:lnTo>
                    <a:pt x="402623" y="513520"/>
                  </a:lnTo>
                  <a:lnTo>
                    <a:pt x="363976" y="534330"/>
                  </a:lnTo>
                  <a:lnTo>
                    <a:pt x="319450" y="549050"/>
                  </a:lnTo>
                  <a:lnTo>
                    <a:pt x="271918" y="557361"/>
                  </a:lnTo>
                  <a:lnTo>
                    <a:pt x="217332" y="561119"/>
                  </a:lnTo>
                  <a:lnTo>
                    <a:pt x="185801" y="561593"/>
                  </a:lnTo>
                  <a:lnTo>
                    <a:pt x="0" y="561593"/>
                  </a:lnTo>
                  <a:lnTo>
                    <a:pt x="0" y="534542"/>
                  </a:lnTo>
                  <a:lnTo>
                    <a:pt x="7141" y="532423"/>
                  </a:lnTo>
                  <a:lnTo>
                    <a:pt x="13509" y="530256"/>
                  </a:lnTo>
                  <a:lnTo>
                    <a:pt x="36956" y="512572"/>
                  </a:lnTo>
                  <a:lnTo>
                    <a:pt x="39878" y="506984"/>
                  </a:lnTo>
                  <a:lnTo>
                    <a:pt x="43616" y="468235"/>
                  </a:lnTo>
                  <a:lnTo>
                    <a:pt x="43687" y="458850"/>
                  </a:lnTo>
                  <a:lnTo>
                    <a:pt x="43687" y="106045"/>
                  </a:lnTo>
                  <a:lnTo>
                    <a:pt x="42037" y="64897"/>
                  </a:lnTo>
                  <a:lnTo>
                    <a:pt x="37337" y="52450"/>
                  </a:lnTo>
                  <a:lnTo>
                    <a:pt x="34543" y="46989"/>
                  </a:lnTo>
                  <a:lnTo>
                    <a:pt x="0" y="29845"/>
                  </a:lnTo>
                  <a:lnTo>
                    <a:pt x="0" y="2921"/>
                  </a:lnTo>
                  <a:close/>
                </a:path>
                <a:path w="1987550" h="561975">
                  <a:moveTo>
                    <a:pt x="756412" y="0"/>
                  </a:moveTo>
                  <a:lnTo>
                    <a:pt x="865758" y="0"/>
                  </a:lnTo>
                  <a:lnTo>
                    <a:pt x="1000759" y="458342"/>
                  </a:lnTo>
                  <a:lnTo>
                    <a:pt x="1005068" y="472634"/>
                  </a:lnTo>
                  <a:lnTo>
                    <a:pt x="1019159" y="508125"/>
                  </a:lnTo>
                  <a:lnTo>
                    <a:pt x="1050948" y="532395"/>
                  </a:lnTo>
                  <a:lnTo>
                    <a:pt x="1059307" y="534542"/>
                  </a:lnTo>
                  <a:lnTo>
                    <a:pt x="1059307" y="561593"/>
                  </a:lnTo>
                  <a:lnTo>
                    <a:pt x="833373" y="561593"/>
                  </a:lnTo>
                  <a:lnTo>
                    <a:pt x="833373" y="534542"/>
                  </a:lnTo>
                  <a:lnTo>
                    <a:pt x="843331" y="532874"/>
                  </a:lnTo>
                  <a:lnTo>
                    <a:pt x="851884" y="530336"/>
                  </a:lnTo>
                  <a:lnTo>
                    <a:pt x="875157" y="496062"/>
                  </a:lnTo>
                  <a:lnTo>
                    <a:pt x="874968" y="489513"/>
                  </a:lnTo>
                  <a:lnTo>
                    <a:pt x="868441" y="450230"/>
                  </a:lnTo>
                  <a:lnTo>
                    <a:pt x="851789" y="388365"/>
                  </a:lnTo>
                  <a:lnTo>
                    <a:pt x="677037" y="388365"/>
                  </a:lnTo>
                  <a:lnTo>
                    <a:pt x="663575" y="427227"/>
                  </a:lnTo>
                  <a:lnTo>
                    <a:pt x="652456" y="466790"/>
                  </a:lnTo>
                  <a:lnTo>
                    <a:pt x="650367" y="491489"/>
                  </a:lnTo>
                  <a:lnTo>
                    <a:pt x="653033" y="509254"/>
                  </a:lnTo>
                  <a:lnTo>
                    <a:pt x="661034" y="522350"/>
                  </a:lnTo>
                  <a:lnTo>
                    <a:pt x="674369" y="530780"/>
                  </a:lnTo>
                  <a:lnTo>
                    <a:pt x="693039" y="534542"/>
                  </a:lnTo>
                  <a:lnTo>
                    <a:pt x="693039" y="561593"/>
                  </a:lnTo>
                  <a:lnTo>
                    <a:pt x="518159" y="561593"/>
                  </a:lnTo>
                  <a:lnTo>
                    <a:pt x="518159" y="534542"/>
                  </a:lnTo>
                  <a:lnTo>
                    <a:pt x="525541" y="533233"/>
                  </a:lnTo>
                  <a:lnTo>
                    <a:pt x="532447" y="531018"/>
                  </a:lnTo>
                  <a:lnTo>
                    <a:pt x="565657" y="499363"/>
                  </a:lnTo>
                  <a:lnTo>
                    <a:pt x="585723" y="454660"/>
                  </a:lnTo>
                  <a:lnTo>
                    <a:pt x="75641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57200" y="1648967"/>
            <a:ext cx="7467600" cy="3994785"/>
            <a:chOff x="457200" y="1648967"/>
            <a:chExt cx="7467600" cy="3994785"/>
          </a:xfrm>
        </p:grpSpPr>
        <p:sp>
          <p:nvSpPr>
            <p:cNvPr id="7" name="object 7"/>
            <p:cNvSpPr/>
            <p:nvPr/>
          </p:nvSpPr>
          <p:spPr>
            <a:xfrm>
              <a:off x="457200" y="4427219"/>
              <a:ext cx="7467600" cy="1216660"/>
            </a:xfrm>
            <a:custGeom>
              <a:avLst/>
              <a:gdLst/>
              <a:ahLst/>
              <a:cxnLst/>
              <a:rect l="l" t="t" r="r" b="b"/>
              <a:pathLst>
                <a:path w="7467600" h="1216660">
                  <a:moveTo>
                    <a:pt x="6859524" y="0"/>
                  </a:moveTo>
                  <a:lnTo>
                    <a:pt x="6859524" y="304037"/>
                  </a:lnTo>
                  <a:lnTo>
                    <a:pt x="0" y="304037"/>
                  </a:lnTo>
                  <a:lnTo>
                    <a:pt x="304038" y="608075"/>
                  </a:lnTo>
                  <a:lnTo>
                    <a:pt x="0" y="912113"/>
                  </a:lnTo>
                  <a:lnTo>
                    <a:pt x="6859524" y="912113"/>
                  </a:lnTo>
                  <a:lnTo>
                    <a:pt x="6859524" y="1216151"/>
                  </a:lnTo>
                  <a:lnTo>
                    <a:pt x="7467600" y="608075"/>
                  </a:lnTo>
                  <a:lnTo>
                    <a:pt x="6859524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0247" y="1648967"/>
              <a:ext cx="6715125" cy="2994660"/>
            </a:xfrm>
            <a:custGeom>
              <a:avLst/>
              <a:gdLst/>
              <a:ahLst/>
              <a:cxnLst/>
              <a:rect l="l" t="t" r="r" b="b"/>
              <a:pathLst>
                <a:path w="6715125" h="2994660">
                  <a:moveTo>
                    <a:pt x="6714744" y="0"/>
                  </a:moveTo>
                  <a:lnTo>
                    <a:pt x="0" y="0"/>
                  </a:lnTo>
                  <a:lnTo>
                    <a:pt x="0" y="2994660"/>
                  </a:lnTo>
                  <a:lnTo>
                    <a:pt x="6714744" y="2994660"/>
                  </a:lnTo>
                  <a:lnTo>
                    <a:pt x="671474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95959" y="1963038"/>
            <a:ext cx="6245860" cy="243586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 algn="just">
              <a:lnSpc>
                <a:spcPct val="87900"/>
              </a:lnSpc>
              <a:spcBef>
                <a:spcPts val="610"/>
              </a:spcBef>
              <a:tabLst>
                <a:tab pos="2926715" algn="l"/>
                <a:tab pos="5831840" algn="l"/>
              </a:tabLst>
            </a:pPr>
            <a:r>
              <a:rPr sz="3500" b="1" spc="-5" dirty="0">
                <a:latin typeface="Cambria"/>
                <a:cs typeface="Cambria"/>
              </a:rPr>
              <a:t>Nursing</a:t>
            </a:r>
            <a:r>
              <a:rPr sz="3500" b="1" dirty="0">
                <a:latin typeface="Cambria"/>
                <a:cs typeface="Cambria"/>
              </a:rPr>
              <a:t> </a:t>
            </a:r>
            <a:r>
              <a:rPr sz="3500" b="1" spc="-10" dirty="0">
                <a:latin typeface="Cambria"/>
                <a:cs typeface="Cambria"/>
              </a:rPr>
              <a:t>orders</a:t>
            </a:r>
            <a:r>
              <a:rPr sz="3500" b="1" spc="-5" dirty="0">
                <a:latin typeface="Cambria"/>
                <a:cs typeface="Cambria"/>
              </a:rPr>
              <a:t> </a:t>
            </a:r>
            <a:r>
              <a:rPr sz="3500" b="1" spc="-25" dirty="0">
                <a:latin typeface="Cambria"/>
                <a:cs typeface="Cambria"/>
              </a:rPr>
              <a:t>are</a:t>
            </a:r>
            <a:r>
              <a:rPr sz="3500" b="1" spc="725" dirty="0">
                <a:latin typeface="Cambria"/>
                <a:cs typeface="Cambria"/>
              </a:rPr>
              <a:t> </a:t>
            </a:r>
            <a:r>
              <a:rPr sz="3500" b="1" spc="-10" dirty="0">
                <a:solidFill>
                  <a:srgbClr val="FF0000"/>
                </a:solidFill>
                <a:latin typeface="Cambria"/>
                <a:cs typeface="Cambria"/>
              </a:rPr>
              <a:t>dated </a:t>
            </a:r>
            <a:r>
              <a:rPr sz="3500" b="1" spc="-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3500" b="1" spc="-10" dirty="0">
                <a:latin typeface="Cambria"/>
                <a:cs typeface="Cambria"/>
              </a:rPr>
              <a:t>when</a:t>
            </a:r>
            <a:r>
              <a:rPr sz="3500" b="1" spc="-5" dirty="0">
                <a:latin typeface="Cambria"/>
                <a:cs typeface="Cambria"/>
              </a:rPr>
              <a:t> </a:t>
            </a:r>
            <a:r>
              <a:rPr sz="3500" b="1" spc="-20" dirty="0">
                <a:latin typeface="Cambria"/>
                <a:cs typeface="Cambria"/>
              </a:rPr>
              <a:t>they</a:t>
            </a:r>
            <a:r>
              <a:rPr sz="3500" b="1" spc="-15" dirty="0">
                <a:latin typeface="Cambria"/>
                <a:cs typeface="Cambria"/>
              </a:rPr>
              <a:t> </a:t>
            </a:r>
            <a:r>
              <a:rPr sz="3500" b="1" spc="-20" dirty="0">
                <a:latin typeface="Cambria"/>
                <a:cs typeface="Cambria"/>
              </a:rPr>
              <a:t>are</a:t>
            </a:r>
            <a:r>
              <a:rPr sz="3500" b="1" spc="-15" dirty="0">
                <a:latin typeface="Cambria"/>
                <a:cs typeface="Cambria"/>
              </a:rPr>
              <a:t> </a:t>
            </a:r>
            <a:r>
              <a:rPr sz="3500" b="1" spc="-10" dirty="0">
                <a:latin typeface="Cambria"/>
                <a:cs typeface="Cambria"/>
              </a:rPr>
              <a:t>written</a:t>
            </a:r>
            <a:r>
              <a:rPr sz="3500" b="1" spc="-5" dirty="0">
                <a:latin typeface="Cambria"/>
                <a:cs typeface="Cambria"/>
              </a:rPr>
              <a:t> and </a:t>
            </a:r>
            <a:r>
              <a:rPr sz="3500" b="1" spc="-760" dirty="0">
                <a:latin typeface="Cambria"/>
                <a:cs typeface="Cambria"/>
              </a:rPr>
              <a:t> </a:t>
            </a:r>
            <a:r>
              <a:rPr sz="3500" b="1" spc="-45" dirty="0">
                <a:latin typeface="Cambria"/>
                <a:cs typeface="Cambria"/>
              </a:rPr>
              <a:t>r</a:t>
            </a:r>
            <a:r>
              <a:rPr sz="3500" b="1" spc="-60" dirty="0">
                <a:latin typeface="Cambria"/>
                <a:cs typeface="Cambria"/>
              </a:rPr>
              <a:t>e</a:t>
            </a:r>
            <a:r>
              <a:rPr sz="3500" b="1" dirty="0">
                <a:latin typeface="Cambria"/>
                <a:cs typeface="Cambria"/>
              </a:rPr>
              <a:t>vi</a:t>
            </a:r>
            <a:r>
              <a:rPr sz="3500" b="1" spc="-45" dirty="0">
                <a:latin typeface="Cambria"/>
                <a:cs typeface="Cambria"/>
              </a:rPr>
              <a:t>e</a:t>
            </a:r>
            <a:r>
              <a:rPr sz="3500" b="1" spc="-100" dirty="0">
                <a:latin typeface="Cambria"/>
                <a:cs typeface="Cambria"/>
              </a:rPr>
              <a:t>w</a:t>
            </a:r>
            <a:r>
              <a:rPr sz="3500" b="1" dirty="0">
                <a:latin typeface="Cambria"/>
                <a:cs typeface="Cambria"/>
              </a:rPr>
              <a:t>ed	</a:t>
            </a:r>
            <a:r>
              <a:rPr sz="3500" b="1" spc="-45" dirty="0">
                <a:latin typeface="Cambria"/>
                <a:cs typeface="Cambria"/>
              </a:rPr>
              <a:t>r</a:t>
            </a:r>
            <a:r>
              <a:rPr sz="3500" b="1" dirty="0">
                <a:latin typeface="Cambria"/>
                <a:cs typeface="Cambria"/>
              </a:rPr>
              <a:t>egul</a:t>
            </a:r>
            <a:r>
              <a:rPr sz="3500" b="1" spc="-20" dirty="0">
                <a:latin typeface="Cambria"/>
                <a:cs typeface="Cambria"/>
              </a:rPr>
              <a:t>a</a:t>
            </a:r>
            <a:r>
              <a:rPr sz="3500" b="1" spc="-25" dirty="0">
                <a:latin typeface="Cambria"/>
                <a:cs typeface="Cambria"/>
              </a:rPr>
              <a:t>r</a:t>
            </a:r>
            <a:r>
              <a:rPr sz="3500" b="1" spc="-95" dirty="0">
                <a:latin typeface="Cambria"/>
                <a:cs typeface="Cambria"/>
              </a:rPr>
              <a:t>l</a:t>
            </a:r>
            <a:r>
              <a:rPr sz="3500" b="1" dirty="0">
                <a:latin typeface="Cambria"/>
                <a:cs typeface="Cambria"/>
              </a:rPr>
              <a:t>y	</a:t>
            </a:r>
            <a:r>
              <a:rPr sz="3500" b="1" spc="-5" dirty="0">
                <a:latin typeface="Cambria"/>
                <a:cs typeface="Cambria"/>
              </a:rPr>
              <a:t>at  </a:t>
            </a:r>
            <a:r>
              <a:rPr sz="3500" b="1" spc="-20" dirty="0">
                <a:latin typeface="Cambria"/>
                <a:cs typeface="Cambria"/>
              </a:rPr>
              <a:t>intervals </a:t>
            </a:r>
            <a:r>
              <a:rPr sz="3500" b="1" spc="-5" dirty="0">
                <a:latin typeface="Cambria"/>
                <a:cs typeface="Cambria"/>
              </a:rPr>
              <a:t>that depends on the </a:t>
            </a:r>
            <a:r>
              <a:rPr sz="3500" b="1" dirty="0">
                <a:latin typeface="Cambria"/>
                <a:cs typeface="Cambria"/>
              </a:rPr>
              <a:t> </a:t>
            </a:r>
            <a:r>
              <a:rPr sz="3500" b="1" spc="-10" dirty="0">
                <a:latin typeface="Cambria"/>
                <a:cs typeface="Cambria"/>
              </a:rPr>
              <a:t>individuals</a:t>
            </a:r>
            <a:r>
              <a:rPr sz="3500" b="1" spc="-20" dirty="0">
                <a:latin typeface="Cambria"/>
                <a:cs typeface="Cambria"/>
              </a:rPr>
              <a:t> </a:t>
            </a:r>
            <a:r>
              <a:rPr sz="3500" b="1" dirty="0">
                <a:latin typeface="Cambria"/>
                <a:cs typeface="Cambria"/>
              </a:rPr>
              <a:t>need</a:t>
            </a:r>
            <a:endParaRPr sz="3500">
              <a:latin typeface="Cambria"/>
              <a:cs typeface="Cambri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01796" y="4607052"/>
            <a:ext cx="513715" cy="513715"/>
            <a:chOff x="3701796" y="4607052"/>
            <a:chExt cx="513715" cy="513715"/>
          </a:xfrm>
        </p:grpSpPr>
        <p:sp>
          <p:nvSpPr>
            <p:cNvPr id="11" name="object 11"/>
            <p:cNvSpPr/>
            <p:nvPr/>
          </p:nvSpPr>
          <p:spPr>
            <a:xfrm>
              <a:off x="3714750" y="4620006"/>
              <a:ext cx="487680" cy="487680"/>
            </a:xfrm>
            <a:custGeom>
              <a:avLst/>
              <a:gdLst/>
              <a:ahLst/>
              <a:cxnLst/>
              <a:rect l="l" t="t" r="r" b="b"/>
              <a:pathLst>
                <a:path w="487679" h="487679">
                  <a:moveTo>
                    <a:pt x="243839" y="0"/>
                  </a:moveTo>
                  <a:lnTo>
                    <a:pt x="194711" y="4955"/>
                  </a:lnTo>
                  <a:lnTo>
                    <a:pt x="148947" y="19169"/>
                  </a:lnTo>
                  <a:lnTo>
                    <a:pt x="107528" y="41656"/>
                  </a:lnTo>
                  <a:lnTo>
                    <a:pt x="71437" y="71437"/>
                  </a:lnTo>
                  <a:lnTo>
                    <a:pt x="41656" y="107528"/>
                  </a:lnTo>
                  <a:lnTo>
                    <a:pt x="19169" y="148947"/>
                  </a:lnTo>
                  <a:lnTo>
                    <a:pt x="4955" y="194711"/>
                  </a:lnTo>
                  <a:lnTo>
                    <a:pt x="0" y="243840"/>
                  </a:lnTo>
                  <a:lnTo>
                    <a:pt x="4955" y="292968"/>
                  </a:lnTo>
                  <a:lnTo>
                    <a:pt x="19169" y="338732"/>
                  </a:lnTo>
                  <a:lnTo>
                    <a:pt x="41656" y="380151"/>
                  </a:lnTo>
                  <a:lnTo>
                    <a:pt x="71437" y="416242"/>
                  </a:lnTo>
                  <a:lnTo>
                    <a:pt x="107528" y="446023"/>
                  </a:lnTo>
                  <a:lnTo>
                    <a:pt x="148947" y="468510"/>
                  </a:lnTo>
                  <a:lnTo>
                    <a:pt x="194711" y="482724"/>
                  </a:lnTo>
                  <a:lnTo>
                    <a:pt x="243839" y="487680"/>
                  </a:lnTo>
                  <a:lnTo>
                    <a:pt x="292968" y="482724"/>
                  </a:lnTo>
                  <a:lnTo>
                    <a:pt x="338732" y="468510"/>
                  </a:lnTo>
                  <a:lnTo>
                    <a:pt x="380151" y="446023"/>
                  </a:lnTo>
                  <a:lnTo>
                    <a:pt x="416242" y="416242"/>
                  </a:lnTo>
                  <a:lnTo>
                    <a:pt x="446023" y="380151"/>
                  </a:lnTo>
                  <a:lnTo>
                    <a:pt x="468510" y="338732"/>
                  </a:lnTo>
                  <a:lnTo>
                    <a:pt x="482724" y="292968"/>
                  </a:lnTo>
                  <a:lnTo>
                    <a:pt x="487679" y="243840"/>
                  </a:lnTo>
                  <a:lnTo>
                    <a:pt x="482724" y="194711"/>
                  </a:lnTo>
                  <a:lnTo>
                    <a:pt x="468510" y="148947"/>
                  </a:lnTo>
                  <a:lnTo>
                    <a:pt x="446023" y="107528"/>
                  </a:lnTo>
                  <a:lnTo>
                    <a:pt x="416242" y="71437"/>
                  </a:lnTo>
                  <a:lnTo>
                    <a:pt x="380151" y="41656"/>
                  </a:lnTo>
                  <a:lnTo>
                    <a:pt x="338732" y="19169"/>
                  </a:lnTo>
                  <a:lnTo>
                    <a:pt x="292968" y="4955"/>
                  </a:lnTo>
                  <a:lnTo>
                    <a:pt x="243839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14750" y="4620006"/>
              <a:ext cx="487680" cy="487680"/>
            </a:xfrm>
            <a:custGeom>
              <a:avLst/>
              <a:gdLst/>
              <a:ahLst/>
              <a:cxnLst/>
              <a:rect l="l" t="t" r="r" b="b"/>
              <a:pathLst>
                <a:path w="487679" h="487679">
                  <a:moveTo>
                    <a:pt x="0" y="243840"/>
                  </a:moveTo>
                  <a:lnTo>
                    <a:pt x="4955" y="194711"/>
                  </a:lnTo>
                  <a:lnTo>
                    <a:pt x="19169" y="148947"/>
                  </a:lnTo>
                  <a:lnTo>
                    <a:pt x="41656" y="107528"/>
                  </a:lnTo>
                  <a:lnTo>
                    <a:pt x="71437" y="71437"/>
                  </a:lnTo>
                  <a:lnTo>
                    <a:pt x="107528" y="41656"/>
                  </a:lnTo>
                  <a:lnTo>
                    <a:pt x="148947" y="19169"/>
                  </a:lnTo>
                  <a:lnTo>
                    <a:pt x="194711" y="4955"/>
                  </a:lnTo>
                  <a:lnTo>
                    <a:pt x="243839" y="0"/>
                  </a:lnTo>
                  <a:lnTo>
                    <a:pt x="292968" y="4955"/>
                  </a:lnTo>
                  <a:lnTo>
                    <a:pt x="338732" y="19169"/>
                  </a:lnTo>
                  <a:lnTo>
                    <a:pt x="380151" y="41656"/>
                  </a:lnTo>
                  <a:lnTo>
                    <a:pt x="416242" y="71437"/>
                  </a:lnTo>
                  <a:lnTo>
                    <a:pt x="446023" y="107528"/>
                  </a:lnTo>
                  <a:lnTo>
                    <a:pt x="468510" y="148947"/>
                  </a:lnTo>
                  <a:lnTo>
                    <a:pt x="482724" y="194711"/>
                  </a:lnTo>
                  <a:lnTo>
                    <a:pt x="487679" y="243840"/>
                  </a:lnTo>
                  <a:lnTo>
                    <a:pt x="482724" y="292968"/>
                  </a:lnTo>
                  <a:lnTo>
                    <a:pt x="468510" y="338732"/>
                  </a:lnTo>
                  <a:lnTo>
                    <a:pt x="446023" y="380151"/>
                  </a:lnTo>
                  <a:lnTo>
                    <a:pt x="416242" y="416242"/>
                  </a:lnTo>
                  <a:lnTo>
                    <a:pt x="380151" y="446023"/>
                  </a:lnTo>
                  <a:lnTo>
                    <a:pt x="338732" y="468510"/>
                  </a:lnTo>
                  <a:lnTo>
                    <a:pt x="292968" y="482724"/>
                  </a:lnTo>
                  <a:lnTo>
                    <a:pt x="243839" y="487680"/>
                  </a:lnTo>
                  <a:lnTo>
                    <a:pt x="194711" y="482724"/>
                  </a:lnTo>
                  <a:lnTo>
                    <a:pt x="148947" y="468510"/>
                  </a:lnTo>
                  <a:lnTo>
                    <a:pt x="107528" y="446023"/>
                  </a:lnTo>
                  <a:lnTo>
                    <a:pt x="71437" y="416242"/>
                  </a:lnTo>
                  <a:lnTo>
                    <a:pt x="41656" y="380151"/>
                  </a:lnTo>
                  <a:lnTo>
                    <a:pt x="19169" y="338732"/>
                  </a:lnTo>
                  <a:lnTo>
                    <a:pt x="4955" y="292968"/>
                  </a:lnTo>
                  <a:lnTo>
                    <a:pt x="0" y="24384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3267" y="679830"/>
            <a:ext cx="4815840" cy="852169"/>
            <a:chOff x="1763267" y="679830"/>
            <a:chExt cx="4815840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3267" y="1187195"/>
              <a:ext cx="4815839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0793" y="684402"/>
              <a:ext cx="4781804" cy="5196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5991" y="951737"/>
              <a:ext cx="166243" cy="20751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39289" y="787780"/>
              <a:ext cx="133985" cy="209550"/>
            </a:xfrm>
            <a:custGeom>
              <a:avLst/>
              <a:gdLst/>
              <a:ahLst/>
              <a:cxnLst/>
              <a:rect l="l" t="t" r="r" b="b"/>
              <a:pathLst>
                <a:path w="133985" h="209550">
                  <a:moveTo>
                    <a:pt x="74422" y="0"/>
                  </a:moveTo>
                  <a:lnTo>
                    <a:pt x="0" y="209423"/>
                  </a:lnTo>
                  <a:lnTo>
                    <a:pt x="133985" y="209423"/>
                  </a:lnTo>
                  <a:lnTo>
                    <a:pt x="7442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5991" y="729233"/>
              <a:ext cx="160274" cy="1880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81547" y="729233"/>
              <a:ext cx="145669" cy="21678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80793" y="684402"/>
              <a:ext cx="4782185" cy="520065"/>
            </a:xfrm>
            <a:custGeom>
              <a:avLst/>
              <a:gdLst/>
              <a:ahLst/>
              <a:cxnLst/>
              <a:rect l="l" t="t" r="r" b="b"/>
              <a:pathLst>
                <a:path w="4782184" h="520065">
                  <a:moveTo>
                    <a:pt x="1940433" y="43434"/>
                  </a:moveTo>
                  <a:lnTo>
                    <a:pt x="1893458" y="56356"/>
                  </a:lnTo>
                  <a:lnTo>
                    <a:pt x="1860295" y="94996"/>
                  </a:lnTo>
                  <a:lnTo>
                    <a:pt x="1840579" y="160559"/>
                  </a:lnTo>
                  <a:lnTo>
                    <a:pt x="1835650" y="203831"/>
                  </a:lnTo>
                  <a:lnTo>
                    <a:pt x="1834007" y="254126"/>
                  </a:lnTo>
                  <a:lnTo>
                    <a:pt x="1835697" y="306655"/>
                  </a:lnTo>
                  <a:lnTo>
                    <a:pt x="1840769" y="352028"/>
                  </a:lnTo>
                  <a:lnTo>
                    <a:pt x="1849223" y="390233"/>
                  </a:lnTo>
                  <a:lnTo>
                    <a:pt x="1876294" y="445335"/>
                  </a:lnTo>
                  <a:lnTo>
                    <a:pt x="1917529" y="472819"/>
                  </a:lnTo>
                  <a:lnTo>
                    <a:pt x="1943481" y="476250"/>
                  </a:lnTo>
                  <a:lnTo>
                    <a:pt x="1957244" y="475275"/>
                  </a:lnTo>
                  <a:lnTo>
                    <a:pt x="2001775" y="452276"/>
                  </a:lnTo>
                  <a:lnTo>
                    <a:pt x="2024760" y="417575"/>
                  </a:lnTo>
                  <a:lnTo>
                    <a:pt x="2039477" y="370248"/>
                  </a:lnTo>
                  <a:lnTo>
                    <a:pt x="2045001" y="332487"/>
                  </a:lnTo>
                  <a:lnTo>
                    <a:pt x="2047668" y="290820"/>
                  </a:lnTo>
                  <a:lnTo>
                    <a:pt x="2048002" y="268605"/>
                  </a:lnTo>
                  <a:lnTo>
                    <a:pt x="2047265" y="233054"/>
                  </a:lnTo>
                  <a:lnTo>
                    <a:pt x="2041411" y="171003"/>
                  </a:lnTo>
                  <a:lnTo>
                    <a:pt x="2029674" y="121021"/>
                  </a:lnTo>
                  <a:lnTo>
                    <a:pt x="2011957" y="83250"/>
                  </a:lnTo>
                  <a:lnTo>
                    <a:pt x="1973992" y="49815"/>
                  </a:lnTo>
                  <a:lnTo>
                    <a:pt x="1940433" y="43434"/>
                  </a:lnTo>
                  <a:close/>
                </a:path>
                <a:path w="4782184" h="520065">
                  <a:moveTo>
                    <a:pt x="4354576" y="5842"/>
                  </a:moveTo>
                  <a:lnTo>
                    <a:pt x="4598289" y="5842"/>
                  </a:lnTo>
                  <a:lnTo>
                    <a:pt x="4618196" y="6103"/>
                  </a:lnTo>
                  <a:lnTo>
                    <a:pt x="4666488" y="10033"/>
                  </a:lnTo>
                  <a:lnTo>
                    <a:pt x="4713636" y="22981"/>
                  </a:lnTo>
                  <a:lnTo>
                    <a:pt x="4747625" y="44227"/>
                  </a:lnTo>
                  <a:lnTo>
                    <a:pt x="4768875" y="76196"/>
                  </a:lnTo>
                  <a:lnTo>
                    <a:pt x="4776215" y="118237"/>
                  </a:lnTo>
                  <a:lnTo>
                    <a:pt x="4769883" y="157694"/>
                  </a:lnTo>
                  <a:lnTo>
                    <a:pt x="4750895" y="191865"/>
                  </a:lnTo>
                  <a:lnTo>
                    <a:pt x="4719262" y="220749"/>
                  </a:lnTo>
                  <a:lnTo>
                    <a:pt x="4674997" y="244348"/>
                  </a:lnTo>
                  <a:lnTo>
                    <a:pt x="4674997" y="247776"/>
                  </a:lnTo>
                  <a:lnTo>
                    <a:pt x="4720875" y="267795"/>
                  </a:lnTo>
                  <a:lnTo>
                    <a:pt x="4754372" y="295148"/>
                  </a:lnTo>
                  <a:lnTo>
                    <a:pt x="4774945" y="329342"/>
                  </a:lnTo>
                  <a:lnTo>
                    <a:pt x="4781804" y="369824"/>
                  </a:lnTo>
                  <a:lnTo>
                    <a:pt x="4781020" y="387800"/>
                  </a:lnTo>
                  <a:lnTo>
                    <a:pt x="4769358" y="434467"/>
                  </a:lnTo>
                  <a:lnTo>
                    <a:pt x="4743319" y="470275"/>
                  </a:lnTo>
                  <a:lnTo>
                    <a:pt x="4703651" y="495014"/>
                  </a:lnTo>
                  <a:lnTo>
                    <a:pt x="4653033" y="509180"/>
                  </a:lnTo>
                  <a:lnTo>
                    <a:pt x="4609218" y="513320"/>
                  </a:lnTo>
                  <a:lnTo>
                    <a:pt x="4583810" y="513842"/>
                  </a:lnTo>
                  <a:lnTo>
                    <a:pt x="4354576" y="513842"/>
                  </a:lnTo>
                  <a:lnTo>
                    <a:pt x="4354576" y="489204"/>
                  </a:lnTo>
                  <a:lnTo>
                    <a:pt x="4363847" y="486791"/>
                  </a:lnTo>
                  <a:lnTo>
                    <a:pt x="4371085" y="484124"/>
                  </a:lnTo>
                  <a:lnTo>
                    <a:pt x="4376420" y="481202"/>
                  </a:lnTo>
                  <a:lnTo>
                    <a:pt x="4381754" y="478409"/>
                  </a:lnTo>
                  <a:lnTo>
                    <a:pt x="4385691" y="474345"/>
                  </a:lnTo>
                  <a:lnTo>
                    <a:pt x="4394168" y="436737"/>
                  </a:lnTo>
                  <a:lnTo>
                    <a:pt x="4394454" y="420370"/>
                  </a:lnTo>
                  <a:lnTo>
                    <a:pt x="4394454" y="99695"/>
                  </a:lnTo>
                  <a:lnTo>
                    <a:pt x="4391279" y="55880"/>
                  </a:lnTo>
                  <a:lnTo>
                    <a:pt x="4376801" y="38862"/>
                  </a:lnTo>
                  <a:lnTo>
                    <a:pt x="4371467" y="35687"/>
                  </a:lnTo>
                  <a:lnTo>
                    <a:pt x="4364101" y="32893"/>
                  </a:lnTo>
                  <a:lnTo>
                    <a:pt x="4354576" y="30480"/>
                  </a:lnTo>
                  <a:lnTo>
                    <a:pt x="4354576" y="5842"/>
                  </a:lnTo>
                  <a:close/>
                </a:path>
                <a:path w="4782184" h="520065">
                  <a:moveTo>
                    <a:pt x="3850131" y="5842"/>
                  </a:moveTo>
                  <a:lnTo>
                    <a:pt x="4067175" y="5842"/>
                  </a:lnTo>
                  <a:lnTo>
                    <a:pt x="4088270" y="6242"/>
                  </a:lnTo>
                  <a:lnTo>
                    <a:pt x="4141724" y="12064"/>
                  </a:lnTo>
                  <a:lnTo>
                    <a:pt x="4183443" y="24905"/>
                  </a:lnTo>
                  <a:lnTo>
                    <a:pt x="4221162" y="49452"/>
                  </a:lnTo>
                  <a:lnTo>
                    <a:pt x="4244891" y="83687"/>
                  </a:lnTo>
                  <a:lnTo>
                    <a:pt x="4255698" y="129321"/>
                  </a:lnTo>
                  <a:lnTo>
                    <a:pt x="4256151" y="142875"/>
                  </a:lnTo>
                  <a:lnTo>
                    <a:pt x="4255343" y="160424"/>
                  </a:lnTo>
                  <a:lnTo>
                    <a:pt x="4243324" y="205359"/>
                  </a:lnTo>
                  <a:lnTo>
                    <a:pt x="4219017" y="239470"/>
                  </a:lnTo>
                  <a:lnTo>
                    <a:pt x="4183237" y="265445"/>
                  </a:lnTo>
                  <a:lnTo>
                    <a:pt x="4150486" y="281177"/>
                  </a:lnTo>
                  <a:lnTo>
                    <a:pt x="4150486" y="284988"/>
                  </a:lnTo>
                  <a:lnTo>
                    <a:pt x="4186437" y="307312"/>
                  </a:lnTo>
                  <a:lnTo>
                    <a:pt x="4213193" y="339328"/>
                  </a:lnTo>
                  <a:lnTo>
                    <a:pt x="4252086" y="417830"/>
                  </a:lnTo>
                  <a:lnTo>
                    <a:pt x="4259875" y="433661"/>
                  </a:lnTo>
                  <a:lnTo>
                    <a:pt x="4283075" y="468630"/>
                  </a:lnTo>
                  <a:lnTo>
                    <a:pt x="4319778" y="489204"/>
                  </a:lnTo>
                  <a:lnTo>
                    <a:pt x="4319778" y="513842"/>
                  </a:lnTo>
                  <a:lnTo>
                    <a:pt x="4176522" y="513842"/>
                  </a:lnTo>
                  <a:lnTo>
                    <a:pt x="4165401" y="497097"/>
                  </a:lnTo>
                  <a:lnTo>
                    <a:pt x="4153566" y="476758"/>
                  </a:lnTo>
                  <a:lnTo>
                    <a:pt x="4141017" y="452798"/>
                  </a:lnTo>
                  <a:lnTo>
                    <a:pt x="4127754" y="425196"/>
                  </a:lnTo>
                  <a:lnTo>
                    <a:pt x="4098798" y="361569"/>
                  </a:lnTo>
                  <a:lnTo>
                    <a:pt x="4092483" y="348476"/>
                  </a:lnTo>
                  <a:lnTo>
                    <a:pt x="4070223" y="313436"/>
                  </a:lnTo>
                  <a:lnTo>
                    <a:pt x="4026916" y="300609"/>
                  </a:lnTo>
                  <a:lnTo>
                    <a:pt x="4005326" y="300609"/>
                  </a:lnTo>
                  <a:lnTo>
                    <a:pt x="4005326" y="420370"/>
                  </a:lnTo>
                  <a:lnTo>
                    <a:pt x="4005492" y="433304"/>
                  </a:lnTo>
                  <a:lnTo>
                    <a:pt x="4013073" y="472821"/>
                  </a:lnTo>
                  <a:lnTo>
                    <a:pt x="4045584" y="489204"/>
                  </a:lnTo>
                  <a:lnTo>
                    <a:pt x="4045584" y="513842"/>
                  </a:lnTo>
                  <a:lnTo>
                    <a:pt x="3850131" y="513842"/>
                  </a:lnTo>
                  <a:lnTo>
                    <a:pt x="3850131" y="489204"/>
                  </a:lnTo>
                  <a:lnTo>
                    <a:pt x="3859403" y="486791"/>
                  </a:lnTo>
                  <a:lnTo>
                    <a:pt x="3866642" y="484124"/>
                  </a:lnTo>
                  <a:lnTo>
                    <a:pt x="3871976" y="481202"/>
                  </a:lnTo>
                  <a:lnTo>
                    <a:pt x="3877309" y="478409"/>
                  </a:lnTo>
                  <a:lnTo>
                    <a:pt x="3881247" y="474345"/>
                  </a:lnTo>
                  <a:lnTo>
                    <a:pt x="3889724" y="436737"/>
                  </a:lnTo>
                  <a:lnTo>
                    <a:pt x="3890009" y="420370"/>
                  </a:lnTo>
                  <a:lnTo>
                    <a:pt x="3890009" y="99695"/>
                  </a:lnTo>
                  <a:lnTo>
                    <a:pt x="3886834" y="55880"/>
                  </a:lnTo>
                  <a:lnTo>
                    <a:pt x="3872356" y="38862"/>
                  </a:lnTo>
                  <a:lnTo>
                    <a:pt x="3867023" y="35687"/>
                  </a:lnTo>
                  <a:lnTo>
                    <a:pt x="3859656" y="32893"/>
                  </a:lnTo>
                  <a:lnTo>
                    <a:pt x="3850131" y="30480"/>
                  </a:lnTo>
                  <a:lnTo>
                    <a:pt x="3850131" y="5842"/>
                  </a:lnTo>
                  <a:close/>
                </a:path>
                <a:path w="4782184" h="520065">
                  <a:moveTo>
                    <a:pt x="3409696" y="5842"/>
                  </a:moveTo>
                  <a:lnTo>
                    <a:pt x="3778884" y="5842"/>
                  </a:lnTo>
                  <a:lnTo>
                    <a:pt x="3778884" y="124206"/>
                  </a:lnTo>
                  <a:lnTo>
                    <a:pt x="3727830" y="124206"/>
                  </a:lnTo>
                  <a:lnTo>
                    <a:pt x="3721951" y="107993"/>
                  </a:lnTo>
                  <a:lnTo>
                    <a:pt x="3716512" y="94615"/>
                  </a:lnTo>
                  <a:lnTo>
                    <a:pt x="3692322" y="60594"/>
                  </a:lnTo>
                  <a:lnTo>
                    <a:pt x="3646043" y="49402"/>
                  </a:lnTo>
                  <a:lnTo>
                    <a:pt x="3564890" y="49402"/>
                  </a:lnTo>
                  <a:lnTo>
                    <a:pt x="3564890" y="228092"/>
                  </a:lnTo>
                  <a:lnTo>
                    <a:pt x="3614039" y="228092"/>
                  </a:lnTo>
                  <a:lnTo>
                    <a:pt x="3650996" y="215137"/>
                  </a:lnTo>
                  <a:lnTo>
                    <a:pt x="3666871" y="174498"/>
                  </a:lnTo>
                  <a:lnTo>
                    <a:pt x="3708907" y="174498"/>
                  </a:lnTo>
                  <a:lnTo>
                    <a:pt x="3708907" y="325500"/>
                  </a:lnTo>
                  <a:lnTo>
                    <a:pt x="3666871" y="325500"/>
                  </a:lnTo>
                  <a:lnTo>
                    <a:pt x="3664207" y="315360"/>
                  </a:lnTo>
                  <a:lnTo>
                    <a:pt x="3661378" y="306482"/>
                  </a:lnTo>
                  <a:lnTo>
                    <a:pt x="3635345" y="274258"/>
                  </a:lnTo>
                  <a:lnTo>
                    <a:pt x="3614039" y="271525"/>
                  </a:lnTo>
                  <a:lnTo>
                    <a:pt x="3564890" y="271525"/>
                  </a:lnTo>
                  <a:lnTo>
                    <a:pt x="3564890" y="470281"/>
                  </a:lnTo>
                  <a:lnTo>
                    <a:pt x="3645661" y="470281"/>
                  </a:lnTo>
                  <a:lnTo>
                    <a:pt x="3654298" y="470281"/>
                  </a:lnTo>
                  <a:lnTo>
                    <a:pt x="3683634" y="462788"/>
                  </a:lnTo>
                  <a:lnTo>
                    <a:pt x="3688333" y="460121"/>
                  </a:lnTo>
                  <a:lnTo>
                    <a:pt x="3692905" y="456311"/>
                  </a:lnTo>
                  <a:lnTo>
                    <a:pt x="3697224" y="451612"/>
                  </a:lnTo>
                  <a:lnTo>
                    <a:pt x="3701542" y="446913"/>
                  </a:lnTo>
                  <a:lnTo>
                    <a:pt x="3705352" y="441833"/>
                  </a:lnTo>
                  <a:lnTo>
                    <a:pt x="3708654" y="436372"/>
                  </a:lnTo>
                  <a:lnTo>
                    <a:pt x="3712082" y="430911"/>
                  </a:lnTo>
                  <a:lnTo>
                    <a:pt x="3728358" y="389046"/>
                  </a:lnTo>
                  <a:lnTo>
                    <a:pt x="3731641" y="377951"/>
                  </a:lnTo>
                  <a:lnTo>
                    <a:pt x="3782568" y="377951"/>
                  </a:lnTo>
                  <a:lnTo>
                    <a:pt x="3775455" y="513842"/>
                  </a:lnTo>
                  <a:lnTo>
                    <a:pt x="3409696" y="513842"/>
                  </a:lnTo>
                  <a:lnTo>
                    <a:pt x="3409696" y="489204"/>
                  </a:lnTo>
                  <a:lnTo>
                    <a:pt x="3418967" y="486791"/>
                  </a:lnTo>
                  <a:lnTo>
                    <a:pt x="3426205" y="484124"/>
                  </a:lnTo>
                  <a:lnTo>
                    <a:pt x="3431540" y="481202"/>
                  </a:lnTo>
                  <a:lnTo>
                    <a:pt x="3436874" y="478409"/>
                  </a:lnTo>
                  <a:lnTo>
                    <a:pt x="3440810" y="474345"/>
                  </a:lnTo>
                  <a:lnTo>
                    <a:pt x="3449288" y="436737"/>
                  </a:lnTo>
                  <a:lnTo>
                    <a:pt x="3449574" y="420370"/>
                  </a:lnTo>
                  <a:lnTo>
                    <a:pt x="3449574" y="99695"/>
                  </a:lnTo>
                  <a:lnTo>
                    <a:pt x="3446399" y="55880"/>
                  </a:lnTo>
                  <a:lnTo>
                    <a:pt x="3431921" y="38862"/>
                  </a:lnTo>
                  <a:lnTo>
                    <a:pt x="3426586" y="35687"/>
                  </a:lnTo>
                  <a:lnTo>
                    <a:pt x="3419221" y="32893"/>
                  </a:lnTo>
                  <a:lnTo>
                    <a:pt x="3409696" y="30480"/>
                  </a:lnTo>
                  <a:lnTo>
                    <a:pt x="3409696" y="5842"/>
                  </a:lnTo>
                  <a:close/>
                </a:path>
                <a:path w="4782184" h="520065">
                  <a:moveTo>
                    <a:pt x="2898775" y="5842"/>
                  </a:moveTo>
                  <a:lnTo>
                    <a:pt x="3104515" y="5842"/>
                  </a:lnTo>
                  <a:lnTo>
                    <a:pt x="3104515" y="30480"/>
                  </a:lnTo>
                  <a:lnTo>
                    <a:pt x="3095440" y="32005"/>
                  </a:lnTo>
                  <a:lnTo>
                    <a:pt x="3087639" y="34305"/>
                  </a:lnTo>
                  <a:lnTo>
                    <a:pt x="3066542" y="65405"/>
                  </a:lnTo>
                  <a:lnTo>
                    <a:pt x="3066542" y="73660"/>
                  </a:lnTo>
                  <a:lnTo>
                    <a:pt x="3074864" y="114893"/>
                  </a:lnTo>
                  <a:lnTo>
                    <a:pt x="3151759" y="393954"/>
                  </a:lnTo>
                  <a:lnTo>
                    <a:pt x="3243707" y="127888"/>
                  </a:lnTo>
                  <a:lnTo>
                    <a:pt x="3254740" y="84439"/>
                  </a:lnTo>
                  <a:lnTo>
                    <a:pt x="3255518" y="69469"/>
                  </a:lnTo>
                  <a:lnTo>
                    <a:pt x="3254924" y="60944"/>
                  </a:lnTo>
                  <a:lnTo>
                    <a:pt x="3226099" y="31744"/>
                  </a:lnTo>
                  <a:lnTo>
                    <a:pt x="3216910" y="30480"/>
                  </a:lnTo>
                  <a:lnTo>
                    <a:pt x="3216910" y="5842"/>
                  </a:lnTo>
                  <a:lnTo>
                    <a:pt x="3377183" y="5842"/>
                  </a:lnTo>
                  <a:lnTo>
                    <a:pt x="3377183" y="30480"/>
                  </a:lnTo>
                  <a:lnTo>
                    <a:pt x="3370397" y="31890"/>
                  </a:lnTo>
                  <a:lnTo>
                    <a:pt x="3364134" y="33861"/>
                  </a:lnTo>
                  <a:lnTo>
                    <a:pt x="3335401" y="59309"/>
                  </a:lnTo>
                  <a:lnTo>
                    <a:pt x="3316604" y="101092"/>
                  </a:lnTo>
                  <a:lnTo>
                    <a:pt x="3160648" y="516382"/>
                  </a:lnTo>
                  <a:lnTo>
                    <a:pt x="3074797" y="516382"/>
                  </a:lnTo>
                  <a:lnTo>
                    <a:pt x="2951988" y="99695"/>
                  </a:lnTo>
                  <a:lnTo>
                    <a:pt x="2938145" y="60071"/>
                  </a:lnTo>
                  <a:lnTo>
                    <a:pt x="2906325" y="32359"/>
                  </a:lnTo>
                  <a:lnTo>
                    <a:pt x="2898775" y="30480"/>
                  </a:lnTo>
                  <a:lnTo>
                    <a:pt x="2898775" y="5842"/>
                  </a:lnTo>
                  <a:close/>
                </a:path>
                <a:path w="4782184" h="520065">
                  <a:moveTo>
                    <a:pt x="2241296" y="5842"/>
                  </a:moveTo>
                  <a:lnTo>
                    <a:pt x="2391918" y="5842"/>
                  </a:lnTo>
                  <a:lnTo>
                    <a:pt x="2523617" y="234696"/>
                  </a:lnTo>
                  <a:lnTo>
                    <a:pt x="2546262" y="275683"/>
                  </a:lnTo>
                  <a:lnTo>
                    <a:pt x="2565241" y="311312"/>
                  </a:lnTo>
                  <a:lnTo>
                    <a:pt x="2582767" y="346086"/>
                  </a:lnTo>
                  <a:lnTo>
                    <a:pt x="2590672" y="362712"/>
                  </a:lnTo>
                  <a:lnTo>
                    <a:pt x="2596642" y="362712"/>
                  </a:lnTo>
                  <a:lnTo>
                    <a:pt x="2594808" y="317208"/>
                  </a:lnTo>
                  <a:lnTo>
                    <a:pt x="2593498" y="269668"/>
                  </a:lnTo>
                  <a:lnTo>
                    <a:pt x="2592712" y="220104"/>
                  </a:lnTo>
                  <a:lnTo>
                    <a:pt x="2592451" y="168529"/>
                  </a:lnTo>
                  <a:lnTo>
                    <a:pt x="2592451" y="99313"/>
                  </a:lnTo>
                  <a:lnTo>
                    <a:pt x="2592333" y="88050"/>
                  </a:lnTo>
                  <a:lnTo>
                    <a:pt x="2584831" y="48006"/>
                  </a:lnTo>
                  <a:lnTo>
                    <a:pt x="2582291" y="44196"/>
                  </a:lnTo>
                  <a:lnTo>
                    <a:pt x="2552700" y="30480"/>
                  </a:lnTo>
                  <a:lnTo>
                    <a:pt x="2552700" y="5842"/>
                  </a:lnTo>
                  <a:lnTo>
                    <a:pt x="2693289" y="5842"/>
                  </a:lnTo>
                  <a:lnTo>
                    <a:pt x="2693289" y="30480"/>
                  </a:lnTo>
                  <a:lnTo>
                    <a:pt x="2683383" y="33655"/>
                  </a:lnTo>
                  <a:lnTo>
                    <a:pt x="2676397" y="36449"/>
                  </a:lnTo>
                  <a:lnTo>
                    <a:pt x="2672334" y="38608"/>
                  </a:lnTo>
                  <a:lnTo>
                    <a:pt x="2668270" y="40894"/>
                  </a:lnTo>
                  <a:lnTo>
                    <a:pt x="2664714" y="43814"/>
                  </a:lnTo>
                  <a:lnTo>
                    <a:pt x="2661920" y="47625"/>
                  </a:lnTo>
                  <a:lnTo>
                    <a:pt x="2658998" y="51308"/>
                  </a:lnTo>
                  <a:lnTo>
                    <a:pt x="2653157" y="99313"/>
                  </a:lnTo>
                  <a:lnTo>
                    <a:pt x="2653157" y="513842"/>
                  </a:lnTo>
                  <a:lnTo>
                    <a:pt x="2558669" y="513842"/>
                  </a:lnTo>
                  <a:lnTo>
                    <a:pt x="2391156" y="224282"/>
                  </a:lnTo>
                  <a:lnTo>
                    <a:pt x="2361834" y="171846"/>
                  </a:lnTo>
                  <a:lnTo>
                    <a:pt x="2341372" y="132080"/>
                  </a:lnTo>
                  <a:lnTo>
                    <a:pt x="2337943" y="132080"/>
                  </a:lnTo>
                  <a:lnTo>
                    <a:pt x="2339609" y="172634"/>
                  </a:lnTo>
                  <a:lnTo>
                    <a:pt x="2340800" y="214296"/>
                  </a:lnTo>
                  <a:lnTo>
                    <a:pt x="2341514" y="257077"/>
                  </a:lnTo>
                  <a:lnTo>
                    <a:pt x="2341753" y="300989"/>
                  </a:lnTo>
                  <a:lnTo>
                    <a:pt x="2341753" y="420750"/>
                  </a:lnTo>
                  <a:lnTo>
                    <a:pt x="2341921" y="433685"/>
                  </a:lnTo>
                  <a:lnTo>
                    <a:pt x="2349754" y="473201"/>
                  </a:lnTo>
                  <a:lnTo>
                    <a:pt x="2381885" y="489204"/>
                  </a:lnTo>
                  <a:lnTo>
                    <a:pt x="2381885" y="513842"/>
                  </a:lnTo>
                  <a:lnTo>
                    <a:pt x="2241296" y="513842"/>
                  </a:lnTo>
                  <a:lnTo>
                    <a:pt x="2241296" y="489204"/>
                  </a:lnTo>
                  <a:lnTo>
                    <a:pt x="2250440" y="486791"/>
                  </a:lnTo>
                  <a:lnTo>
                    <a:pt x="2257679" y="483997"/>
                  </a:lnTo>
                  <a:lnTo>
                    <a:pt x="2279904" y="449834"/>
                  </a:lnTo>
                  <a:lnTo>
                    <a:pt x="2281047" y="420750"/>
                  </a:lnTo>
                  <a:lnTo>
                    <a:pt x="2281047" y="98933"/>
                  </a:lnTo>
                  <a:lnTo>
                    <a:pt x="2278634" y="60451"/>
                  </a:lnTo>
                  <a:lnTo>
                    <a:pt x="2250366" y="33172"/>
                  </a:lnTo>
                  <a:lnTo>
                    <a:pt x="2241296" y="30480"/>
                  </a:lnTo>
                  <a:lnTo>
                    <a:pt x="2241296" y="5842"/>
                  </a:lnTo>
                  <a:close/>
                </a:path>
                <a:path w="4782184" h="520065">
                  <a:moveTo>
                    <a:pt x="1445260" y="5842"/>
                  </a:moveTo>
                  <a:lnTo>
                    <a:pt x="1640713" y="5842"/>
                  </a:lnTo>
                  <a:lnTo>
                    <a:pt x="1640713" y="30480"/>
                  </a:lnTo>
                  <a:lnTo>
                    <a:pt x="1630553" y="33147"/>
                  </a:lnTo>
                  <a:lnTo>
                    <a:pt x="1622933" y="36068"/>
                  </a:lnTo>
                  <a:lnTo>
                    <a:pt x="1618107" y="39243"/>
                  </a:lnTo>
                  <a:lnTo>
                    <a:pt x="1613281" y="42291"/>
                  </a:lnTo>
                  <a:lnTo>
                    <a:pt x="1609597" y="46100"/>
                  </a:lnTo>
                  <a:lnTo>
                    <a:pt x="1607184" y="50546"/>
                  </a:lnTo>
                  <a:lnTo>
                    <a:pt x="1604645" y="54991"/>
                  </a:lnTo>
                  <a:lnTo>
                    <a:pt x="1602994" y="60833"/>
                  </a:lnTo>
                  <a:lnTo>
                    <a:pt x="1600454" y="99695"/>
                  </a:lnTo>
                  <a:lnTo>
                    <a:pt x="1600454" y="420370"/>
                  </a:lnTo>
                  <a:lnTo>
                    <a:pt x="1600454" y="429133"/>
                  </a:lnTo>
                  <a:lnTo>
                    <a:pt x="1605660" y="467487"/>
                  </a:lnTo>
                  <a:lnTo>
                    <a:pt x="1610741" y="474725"/>
                  </a:lnTo>
                  <a:lnTo>
                    <a:pt x="1613534" y="477900"/>
                  </a:lnTo>
                  <a:lnTo>
                    <a:pt x="1640713" y="489204"/>
                  </a:lnTo>
                  <a:lnTo>
                    <a:pt x="1640713" y="513842"/>
                  </a:lnTo>
                  <a:lnTo>
                    <a:pt x="1445260" y="513842"/>
                  </a:lnTo>
                  <a:lnTo>
                    <a:pt x="1445260" y="489204"/>
                  </a:lnTo>
                  <a:lnTo>
                    <a:pt x="1454531" y="486791"/>
                  </a:lnTo>
                  <a:lnTo>
                    <a:pt x="1461770" y="484124"/>
                  </a:lnTo>
                  <a:lnTo>
                    <a:pt x="1467104" y="481202"/>
                  </a:lnTo>
                  <a:lnTo>
                    <a:pt x="1472438" y="478409"/>
                  </a:lnTo>
                  <a:lnTo>
                    <a:pt x="1476375" y="474345"/>
                  </a:lnTo>
                  <a:lnTo>
                    <a:pt x="1484852" y="436737"/>
                  </a:lnTo>
                  <a:lnTo>
                    <a:pt x="1485138" y="420370"/>
                  </a:lnTo>
                  <a:lnTo>
                    <a:pt x="1485138" y="99313"/>
                  </a:lnTo>
                  <a:lnTo>
                    <a:pt x="1481963" y="55880"/>
                  </a:lnTo>
                  <a:lnTo>
                    <a:pt x="1445260" y="30480"/>
                  </a:lnTo>
                  <a:lnTo>
                    <a:pt x="1445260" y="5842"/>
                  </a:lnTo>
                  <a:close/>
                </a:path>
                <a:path w="4782184" h="520065">
                  <a:moveTo>
                    <a:pt x="946531" y="5842"/>
                  </a:moveTo>
                  <a:lnTo>
                    <a:pt x="1384427" y="5842"/>
                  </a:lnTo>
                  <a:lnTo>
                    <a:pt x="1384427" y="136525"/>
                  </a:lnTo>
                  <a:lnTo>
                    <a:pt x="1333373" y="136525"/>
                  </a:lnTo>
                  <a:lnTo>
                    <a:pt x="1330039" y="124692"/>
                  </a:lnTo>
                  <a:lnTo>
                    <a:pt x="1327086" y="114538"/>
                  </a:lnTo>
                  <a:lnTo>
                    <a:pt x="1313180" y="78994"/>
                  </a:lnTo>
                  <a:lnTo>
                    <a:pt x="1281176" y="52197"/>
                  </a:lnTo>
                  <a:lnTo>
                    <a:pt x="1260220" y="49402"/>
                  </a:lnTo>
                  <a:lnTo>
                    <a:pt x="1250061" y="49402"/>
                  </a:lnTo>
                  <a:lnTo>
                    <a:pt x="1223264" y="49402"/>
                  </a:lnTo>
                  <a:lnTo>
                    <a:pt x="1223264" y="420370"/>
                  </a:lnTo>
                  <a:lnTo>
                    <a:pt x="1223335" y="429660"/>
                  </a:lnTo>
                  <a:lnTo>
                    <a:pt x="1230503" y="471170"/>
                  </a:lnTo>
                  <a:lnTo>
                    <a:pt x="1268349" y="489204"/>
                  </a:lnTo>
                  <a:lnTo>
                    <a:pt x="1268349" y="513842"/>
                  </a:lnTo>
                  <a:lnTo>
                    <a:pt x="1062989" y="513842"/>
                  </a:lnTo>
                  <a:lnTo>
                    <a:pt x="1062989" y="489204"/>
                  </a:lnTo>
                  <a:lnTo>
                    <a:pt x="1070393" y="487775"/>
                  </a:lnTo>
                  <a:lnTo>
                    <a:pt x="1076975" y="486156"/>
                  </a:lnTo>
                  <a:lnTo>
                    <a:pt x="1101217" y="470281"/>
                  </a:lnTo>
                  <a:lnTo>
                    <a:pt x="1104264" y="465074"/>
                  </a:lnTo>
                  <a:lnTo>
                    <a:pt x="1107948" y="420370"/>
                  </a:lnTo>
                  <a:lnTo>
                    <a:pt x="1107948" y="49402"/>
                  </a:lnTo>
                  <a:lnTo>
                    <a:pt x="1077849" y="49402"/>
                  </a:lnTo>
                  <a:lnTo>
                    <a:pt x="1067347" y="49734"/>
                  </a:lnTo>
                  <a:lnTo>
                    <a:pt x="1027557" y="65825"/>
                  </a:lnTo>
                  <a:lnTo>
                    <a:pt x="1007872" y="100964"/>
                  </a:lnTo>
                  <a:lnTo>
                    <a:pt x="997457" y="136525"/>
                  </a:lnTo>
                  <a:lnTo>
                    <a:pt x="946531" y="136525"/>
                  </a:lnTo>
                  <a:lnTo>
                    <a:pt x="946531" y="5842"/>
                  </a:lnTo>
                  <a:close/>
                </a:path>
                <a:path w="4782184" h="520065">
                  <a:moveTo>
                    <a:pt x="216535" y="3301"/>
                  </a:moveTo>
                  <a:lnTo>
                    <a:pt x="315849" y="3301"/>
                  </a:lnTo>
                  <a:lnTo>
                    <a:pt x="438657" y="419988"/>
                  </a:lnTo>
                  <a:lnTo>
                    <a:pt x="442587" y="432966"/>
                  </a:lnTo>
                  <a:lnTo>
                    <a:pt x="461010" y="473837"/>
                  </a:lnTo>
                  <a:lnTo>
                    <a:pt x="491870" y="489204"/>
                  </a:lnTo>
                  <a:lnTo>
                    <a:pt x="491870" y="513842"/>
                  </a:lnTo>
                  <a:lnTo>
                    <a:pt x="286512" y="513842"/>
                  </a:lnTo>
                  <a:lnTo>
                    <a:pt x="286512" y="489204"/>
                  </a:lnTo>
                  <a:lnTo>
                    <a:pt x="295513" y="487678"/>
                  </a:lnTo>
                  <a:lnTo>
                    <a:pt x="303275" y="485378"/>
                  </a:lnTo>
                  <a:lnTo>
                    <a:pt x="324357" y="454279"/>
                  </a:lnTo>
                  <a:lnTo>
                    <a:pt x="324211" y="448323"/>
                  </a:lnTo>
                  <a:lnTo>
                    <a:pt x="316049" y="403175"/>
                  </a:lnTo>
                  <a:lnTo>
                    <a:pt x="303275" y="356362"/>
                  </a:lnTo>
                  <a:lnTo>
                    <a:pt x="144399" y="356362"/>
                  </a:lnTo>
                  <a:lnTo>
                    <a:pt x="129605" y="399157"/>
                  </a:lnTo>
                  <a:lnTo>
                    <a:pt x="120354" y="442448"/>
                  </a:lnTo>
                  <a:lnTo>
                    <a:pt x="120142" y="450214"/>
                  </a:lnTo>
                  <a:lnTo>
                    <a:pt x="122568" y="466290"/>
                  </a:lnTo>
                  <a:lnTo>
                    <a:pt x="129841" y="478139"/>
                  </a:lnTo>
                  <a:lnTo>
                    <a:pt x="141948" y="485773"/>
                  </a:lnTo>
                  <a:lnTo>
                    <a:pt x="158876" y="489204"/>
                  </a:lnTo>
                  <a:lnTo>
                    <a:pt x="158876" y="513842"/>
                  </a:lnTo>
                  <a:lnTo>
                    <a:pt x="0" y="513842"/>
                  </a:lnTo>
                  <a:lnTo>
                    <a:pt x="0" y="489204"/>
                  </a:lnTo>
                  <a:lnTo>
                    <a:pt x="6663" y="488035"/>
                  </a:lnTo>
                  <a:lnTo>
                    <a:pt x="12922" y="486044"/>
                  </a:lnTo>
                  <a:lnTo>
                    <a:pt x="43180" y="457200"/>
                  </a:lnTo>
                  <a:lnTo>
                    <a:pt x="61341" y="416687"/>
                  </a:lnTo>
                  <a:lnTo>
                    <a:pt x="216535" y="3301"/>
                  </a:lnTo>
                  <a:close/>
                </a:path>
                <a:path w="4782184" h="520065">
                  <a:moveTo>
                    <a:pt x="1943861" y="0"/>
                  </a:moveTo>
                  <a:lnTo>
                    <a:pt x="1996013" y="3978"/>
                  </a:lnTo>
                  <a:lnTo>
                    <a:pt x="2041223" y="15922"/>
                  </a:lnTo>
                  <a:lnTo>
                    <a:pt x="2079503" y="35843"/>
                  </a:lnTo>
                  <a:lnTo>
                    <a:pt x="2110867" y="63754"/>
                  </a:lnTo>
                  <a:lnTo>
                    <a:pt x="2135296" y="99542"/>
                  </a:lnTo>
                  <a:lnTo>
                    <a:pt x="2152761" y="143081"/>
                  </a:lnTo>
                  <a:lnTo>
                    <a:pt x="2163248" y="194359"/>
                  </a:lnTo>
                  <a:lnTo>
                    <a:pt x="2166747" y="253364"/>
                  </a:lnTo>
                  <a:lnTo>
                    <a:pt x="2165701" y="287272"/>
                  </a:lnTo>
                  <a:lnTo>
                    <a:pt x="2157370" y="347608"/>
                  </a:lnTo>
                  <a:lnTo>
                    <a:pt x="2140964" y="398115"/>
                  </a:lnTo>
                  <a:lnTo>
                    <a:pt x="2117480" y="439505"/>
                  </a:lnTo>
                  <a:lnTo>
                    <a:pt x="2087064" y="471939"/>
                  </a:lnTo>
                  <a:lnTo>
                    <a:pt x="2050524" y="495752"/>
                  </a:lnTo>
                  <a:lnTo>
                    <a:pt x="2008032" y="511111"/>
                  </a:lnTo>
                  <a:lnTo>
                    <a:pt x="1960495" y="518731"/>
                  </a:lnTo>
                  <a:lnTo>
                    <a:pt x="1934845" y="519684"/>
                  </a:lnTo>
                  <a:lnTo>
                    <a:pt x="1883576" y="515683"/>
                  </a:lnTo>
                  <a:lnTo>
                    <a:pt x="1839118" y="503682"/>
                  </a:lnTo>
                  <a:lnTo>
                    <a:pt x="1801471" y="483679"/>
                  </a:lnTo>
                  <a:lnTo>
                    <a:pt x="1770633" y="455675"/>
                  </a:lnTo>
                  <a:lnTo>
                    <a:pt x="1746631" y="419768"/>
                  </a:lnTo>
                  <a:lnTo>
                    <a:pt x="1729485" y="375872"/>
                  </a:lnTo>
                  <a:lnTo>
                    <a:pt x="1719198" y="323998"/>
                  </a:lnTo>
                  <a:lnTo>
                    <a:pt x="1715770" y="264160"/>
                  </a:lnTo>
                  <a:lnTo>
                    <a:pt x="1717434" y="223793"/>
                  </a:lnTo>
                  <a:lnTo>
                    <a:pt x="1730718" y="152253"/>
                  </a:lnTo>
                  <a:lnTo>
                    <a:pt x="1757199" y="93172"/>
                  </a:lnTo>
                  <a:lnTo>
                    <a:pt x="1796355" y="48075"/>
                  </a:lnTo>
                  <a:lnTo>
                    <a:pt x="1847742" y="17359"/>
                  </a:lnTo>
                  <a:lnTo>
                    <a:pt x="1909361" y="1928"/>
                  </a:lnTo>
                  <a:lnTo>
                    <a:pt x="1943861" y="0"/>
                  </a:lnTo>
                  <a:close/>
                </a:path>
                <a:path w="4782184" h="520065">
                  <a:moveTo>
                    <a:pt x="758063" y="0"/>
                  </a:moveTo>
                  <a:lnTo>
                    <a:pt x="810444" y="2250"/>
                  </a:lnTo>
                  <a:lnTo>
                    <a:pt x="857281" y="9398"/>
                  </a:lnTo>
                  <a:lnTo>
                    <a:pt x="889762" y="17399"/>
                  </a:lnTo>
                  <a:lnTo>
                    <a:pt x="889762" y="125349"/>
                  </a:lnTo>
                  <a:lnTo>
                    <a:pt x="839088" y="125349"/>
                  </a:lnTo>
                  <a:lnTo>
                    <a:pt x="833969" y="105699"/>
                  </a:lnTo>
                  <a:lnTo>
                    <a:pt x="827563" y="88836"/>
                  </a:lnTo>
                  <a:lnTo>
                    <a:pt x="800441" y="54685"/>
                  </a:lnTo>
                  <a:lnTo>
                    <a:pt x="760222" y="43434"/>
                  </a:lnTo>
                  <a:lnTo>
                    <a:pt x="732651" y="46958"/>
                  </a:lnTo>
                  <a:lnTo>
                    <a:pt x="688177" y="75152"/>
                  </a:lnTo>
                  <a:lnTo>
                    <a:pt x="658153" y="131421"/>
                  </a:lnTo>
                  <a:lnTo>
                    <a:pt x="648747" y="169830"/>
                  </a:lnTo>
                  <a:lnTo>
                    <a:pt x="643104" y="215050"/>
                  </a:lnTo>
                  <a:lnTo>
                    <a:pt x="641223" y="267081"/>
                  </a:lnTo>
                  <a:lnTo>
                    <a:pt x="642937" y="315489"/>
                  </a:lnTo>
                  <a:lnTo>
                    <a:pt x="648081" y="357647"/>
                  </a:lnTo>
                  <a:lnTo>
                    <a:pt x="668655" y="423163"/>
                  </a:lnTo>
                  <a:lnTo>
                    <a:pt x="702659" y="462946"/>
                  </a:lnTo>
                  <a:lnTo>
                    <a:pt x="749426" y="476250"/>
                  </a:lnTo>
                  <a:lnTo>
                    <a:pt x="762406" y="475678"/>
                  </a:lnTo>
                  <a:lnTo>
                    <a:pt x="801874" y="461962"/>
                  </a:lnTo>
                  <a:lnTo>
                    <a:pt x="826009" y="429674"/>
                  </a:lnTo>
                  <a:lnTo>
                    <a:pt x="838707" y="388366"/>
                  </a:lnTo>
                  <a:lnTo>
                    <a:pt x="889762" y="388366"/>
                  </a:lnTo>
                  <a:lnTo>
                    <a:pt x="889762" y="501142"/>
                  </a:lnTo>
                  <a:lnTo>
                    <a:pt x="869733" y="505666"/>
                  </a:lnTo>
                  <a:lnTo>
                    <a:pt x="814958" y="515238"/>
                  </a:lnTo>
                  <a:lnTo>
                    <a:pt x="762702" y="519418"/>
                  </a:lnTo>
                  <a:lnTo>
                    <a:pt x="744601" y="519684"/>
                  </a:lnTo>
                  <a:lnTo>
                    <a:pt x="707693" y="517945"/>
                  </a:lnTo>
                  <a:lnTo>
                    <a:pt x="644499" y="504039"/>
                  </a:lnTo>
                  <a:lnTo>
                    <a:pt x="595427" y="476105"/>
                  </a:lnTo>
                  <a:lnTo>
                    <a:pt x="559335" y="433953"/>
                  </a:lnTo>
                  <a:lnTo>
                    <a:pt x="535932" y="377489"/>
                  </a:lnTo>
                  <a:lnTo>
                    <a:pt x="524311" y="306191"/>
                  </a:lnTo>
                  <a:lnTo>
                    <a:pt x="522858" y="264922"/>
                  </a:lnTo>
                  <a:lnTo>
                    <a:pt x="524571" y="225847"/>
                  </a:lnTo>
                  <a:lnTo>
                    <a:pt x="538235" y="155604"/>
                  </a:lnTo>
                  <a:lnTo>
                    <a:pt x="565479" y="96266"/>
                  </a:lnTo>
                  <a:lnTo>
                    <a:pt x="605778" y="50165"/>
                  </a:lnTo>
                  <a:lnTo>
                    <a:pt x="658693" y="18162"/>
                  </a:lnTo>
                  <a:lnTo>
                    <a:pt x="722320" y="2022"/>
                  </a:lnTo>
                  <a:lnTo>
                    <a:pt x="75806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296924" y="1644395"/>
            <a:ext cx="7467600" cy="4668520"/>
            <a:chOff x="1296924" y="1644395"/>
            <a:chExt cx="7467600" cy="4668520"/>
          </a:xfrm>
        </p:grpSpPr>
        <p:sp>
          <p:nvSpPr>
            <p:cNvPr id="11" name="object 11"/>
            <p:cNvSpPr/>
            <p:nvPr/>
          </p:nvSpPr>
          <p:spPr>
            <a:xfrm>
              <a:off x="1296924" y="1644395"/>
              <a:ext cx="7467600" cy="4668520"/>
            </a:xfrm>
            <a:custGeom>
              <a:avLst/>
              <a:gdLst/>
              <a:ahLst/>
              <a:cxnLst/>
              <a:rect l="l" t="t" r="r" b="b"/>
              <a:pathLst>
                <a:path w="7467600" h="4668520">
                  <a:moveTo>
                    <a:pt x="6234810" y="0"/>
                  </a:moveTo>
                  <a:lnTo>
                    <a:pt x="6300597" y="583438"/>
                  </a:lnTo>
                  <a:lnTo>
                    <a:pt x="6175568" y="607929"/>
                  </a:lnTo>
                  <a:lnTo>
                    <a:pt x="6051716" y="633081"/>
                  </a:lnTo>
                  <a:lnTo>
                    <a:pt x="5929041" y="658894"/>
                  </a:lnTo>
                  <a:lnTo>
                    <a:pt x="5807542" y="685367"/>
                  </a:lnTo>
                  <a:lnTo>
                    <a:pt x="5687219" y="712500"/>
                  </a:lnTo>
                  <a:lnTo>
                    <a:pt x="5568072" y="740294"/>
                  </a:lnTo>
                  <a:lnTo>
                    <a:pt x="5450102" y="768747"/>
                  </a:lnTo>
                  <a:lnTo>
                    <a:pt x="5333308" y="797862"/>
                  </a:lnTo>
                  <a:lnTo>
                    <a:pt x="5217691" y="827636"/>
                  </a:lnTo>
                  <a:lnTo>
                    <a:pt x="5103250" y="858072"/>
                  </a:lnTo>
                  <a:lnTo>
                    <a:pt x="4989985" y="889167"/>
                  </a:lnTo>
                  <a:lnTo>
                    <a:pt x="4877897" y="920923"/>
                  </a:lnTo>
                  <a:lnTo>
                    <a:pt x="4766985" y="953339"/>
                  </a:lnTo>
                  <a:lnTo>
                    <a:pt x="4657249" y="986415"/>
                  </a:lnTo>
                  <a:lnTo>
                    <a:pt x="4548690" y="1020152"/>
                  </a:lnTo>
                  <a:lnTo>
                    <a:pt x="4441307" y="1054549"/>
                  </a:lnTo>
                  <a:lnTo>
                    <a:pt x="4335100" y="1089607"/>
                  </a:lnTo>
                  <a:lnTo>
                    <a:pt x="4230070" y="1125325"/>
                  </a:lnTo>
                  <a:lnTo>
                    <a:pt x="4126216" y="1161703"/>
                  </a:lnTo>
                  <a:lnTo>
                    <a:pt x="4074730" y="1180140"/>
                  </a:lnTo>
                  <a:lnTo>
                    <a:pt x="4023538" y="1198742"/>
                  </a:lnTo>
                  <a:lnTo>
                    <a:pt x="3972641" y="1217508"/>
                  </a:lnTo>
                  <a:lnTo>
                    <a:pt x="3922037" y="1236440"/>
                  </a:lnTo>
                  <a:lnTo>
                    <a:pt x="3871728" y="1255538"/>
                  </a:lnTo>
                  <a:lnTo>
                    <a:pt x="3821712" y="1274800"/>
                  </a:lnTo>
                  <a:lnTo>
                    <a:pt x="3771991" y="1294227"/>
                  </a:lnTo>
                  <a:lnTo>
                    <a:pt x="3722564" y="1313819"/>
                  </a:lnTo>
                  <a:lnTo>
                    <a:pt x="3673431" y="1333577"/>
                  </a:lnTo>
                  <a:lnTo>
                    <a:pt x="3624592" y="1353499"/>
                  </a:lnTo>
                  <a:lnTo>
                    <a:pt x="3576047" y="1373587"/>
                  </a:lnTo>
                  <a:lnTo>
                    <a:pt x="3527796" y="1393840"/>
                  </a:lnTo>
                  <a:lnTo>
                    <a:pt x="3479839" y="1414257"/>
                  </a:lnTo>
                  <a:lnTo>
                    <a:pt x="3432176" y="1434840"/>
                  </a:lnTo>
                  <a:lnTo>
                    <a:pt x="3384808" y="1455588"/>
                  </a:lnTo>
                  <a:lnTo>
                    <a:pt x="3337733" y="1476501"/>
                  </a:lnTo>
                  <a:lnTo>
                    <a:pt x="3290953" y="1497579"/>
                  </a:lnTo>
                  <a:lnTo>
                    <a:pt x="3244467" y="1518822"/>
                  </a:lnTo>
                  <a:lnTo>
                    <a:pt x="3198274" y="1540231"/>
                  </a:lnTo>
                  <a:lnTo>
                    <a:pt x="3152376" y="1561804"/>
                  </a:lnTo>
                  <a:lnTo>
                    <a:pt x="3106772" y="1583543"/>
                  </a:lnTo>
                  <a:lnTo>
                    <a:pt x="3061462" y="1605446"/>
                  </a:lnTo>
                  <a:lnTo>
                    <a:pt x="3016446" y="1627515"/>
                  </a:lnTo>
                  <a:lnTo>
                    <a:pt x="2971724" y="1649748"/>
                  </a:lnTo>
                  <a:lnTo>
                    <a:pt x="2927297" y="1672147"/>
                  </a:lnTo>
                  <a:lnTo>
                    <a:pt x="2883163" y="1694711"/>
                  </a:lnTo>
                  <a:lnTo>
                    <a:pt x="2839324" y="1717440"/>
                  </a:lnTo>
                  <a:lnTo>
                    <a:pt x="2795778" y="1740334"/>
                  </a:lnTo>
                  <a:lnTo>
                    <a:pt x="2752527" y="1763393"/>
                  </a:lnTo>
                  <a:lnTo>
                    <a:pt x="2709569" y="1786617"/>
                  </a:lnTo>
                  <a:lnTo>
                    <a:pt x="2666906" y="1810006"/>
                  </a:lnTo>
                  <a:lnTo>
                    <a:pt x="2624537" y="1833561"/>
                  </a:lnTo>
                  <a:lnTo>
                    <a:pt x="2582462" y="1857280"/>
                  </a:lnTo>
                  <a:lnTo>
                    <a:pt x="2540681" y="1881165"/>
                  </a:lnTo>
                  <a:lnTo>
                    <a:pt x="2499194" y="1905214"/>
                  </a:lnTo>
                  <a:lnTo>
                    <a:pt x="2458002" y="1929429"/>
                  </a:lnTo>
                  <a:lnTo>
                    <a:pt x="2417103" y="1953809"/>
                  </a:lnTo>
                  <a:lnTo>
                    <a:pt x="2376498" y="1978354"/>
                  </a:lnTo>
                  <a:lnTo>
                    <a:pt x="2336188" y="2003063"/>
                  </a:lnTo>
                  <a:lnTo>
                    <a:pt x="2296171" y="2027938"/>
                  </a:lnTo>
                  <a:lnTo>
                    <a:pt x="2256449" y="2052979"/>
                  </a:lnTo>
                  <a:lnTo>
                    <a:pt x="2217021" y="2078184"/>
                  </a:lnTo>
                  <a:lnTo>
                    <a:pt x="2177887" y="2103554"/>
                  </a:lnTo>
                  <a:lnTo>
                    <a:pt x="2139047" y="2129089"/>
                  </a:lnTo>
                  <a:lnTo>
                    <a:pt x="2100501" y="2154790"/>
                  </a:lnTo>
                  <a:lnTo>
                    <a:pt x="2062249" y="2180655"/>
                  </a:lnTo>
                  <a:lnTo>
                    <a:pt x="2024291" y="2206686"/>
                  </a:lnTo>
                  <a:lnTo>
                    <a:pt x="1986627" y="2232881"/>
                  </a:lnTo>
                  <a:lnTo>
                    <a:pt x="1949258" y="2259242"/>
                  </a:lnTo>
                  <a:lnTo>
                    <a:pt x="1912182" y="2285768"/>
                  </a:lnTo>
                  <a:lnTo>
                    <a:pt x="1875401" y="2312458"/>
                  </a:lnTo>
                  <a:lnTo>
                    <a:pt x="1838913" y="2339314"/>
                  </a:lnTo>
                  <a:lnTo>
                    <a:pt x="1802720" y="2366335"/>
                  </a:lnTo>
                  <a:lnTo>
                    <a:pt x="1766821" y="2393521"/>
                  </a:lnTo>
                  <a:lnTo>
                    <a:pt x="1731216" y="2420873"/>
                  </a:lnTo>
                  <a:lnTo>
                    <a:pt x="1695905" y="2448389"/>
                  </a:lnTo>
                  <a:lnTo>
                    <a:pt x="1660888" y="2476070"/>
                  </a:lnTo>
                  <a:lnTo>
                    <a:pt x="1626165" y="2503917"/>
                  </a:lnTo>
                  <a:lnTo>
                    <a:pt x="1591736" y="2531928"/>
                  </a:lnTo>
                  <a:lnTo>
                    <a:pt x="1557602" y="2560105"/>
                  </a:lnTo>
                  <a:lnTo>
                    <a:pt x="1523761" y="2588446"/>
                  </a:lnTo>
                  <a:lnTo>
                    <a:pt x="1490215" y="2616953"/>
                  </a:lnTo>
                  <a:lnTo>
                    <a:pt x="1456962" y="2645625"/>
                  </a:lnTo>
                  <a:lnTo>
                    <a:pt x="1424004" y="2674461"/>
                  </a:lnTo>
                  <a:lnTo>
                    <a:pt x="1391340" y="2703463"/>
                  </a:lnTo>
                  <a:lnTo>
                    <a:pt x="1358970" y="2732630"/>
                  </a:lnTo>
                  <a:lnTo>
                    <a:pt x="1326894" y="2761962"/>
                  </a:lnTo>
                  <a:lnTo>
                    <a:pt x="1295112" y="2791460"/>
                  </a:lnTo>
                  <a:lnTo>
                    <a:pt x="1263624" y="2821122"/>
                  </a:lnTo>
                  <a:lnTo>
                    <a:pt x="1232430" y="2850949"/>
                  </a:lnTo>
                  <a:lnTo>
                    <a:pt x="1201530" y="2880941"/>
                  </a:lnTo>
                  <a:lnTo>
                    <a:pt x="1170925" y="2911099"/>
                  </a:lnTo>
                  <a:lnTo>
                    <a:pt x="1140613" y="2941421"/>
                  </a:lnTo>
                  <a:lnTo>
                    <a:pt x="1110596" y="2971909"/>
                  </a:lnTo>
                  <a:lnTo>
                    <a:pt x="1080872" y="3002562"/>
                  </a:lnTo>
                  <a:lnTo>
                    <a:pt x="1051443" y="3033379"/>
                  </a:lnTo>
                  <a:lnTo>
                    <a:pt x="1022308" y="3064362"/>
                  </a:lnTo>
                  <a:lnTo>
                    <a:pt x="993467" y="3095510"/>
                  </a:lnTo>
                  <a:lnTo>
                    <a:pt x="964920" y="3126823"/>
                  </a:lnTo>
                  <a:lnTo>
                    <a:pt x="936667" y="3158301"/>
                  </a:lnTo>
                  <a:lnTo>
                    <a:pt x="908708" y="3189944"/>
                  </a:lnTo>
                  <a:lnTo>
                    <a:pt x="881044" y="3221752"/>
                  </a:lnTo>
                  <a:lnTo>
                    <a:pt x="853673" y="3253725"/>
                  </a:lnTo>
                  <a:lnTo>
                    <a:pt x="826596" y="3285864"/>
                  </a:lnTo>
                  <a:lnTo>
                    <a:pt x="799814" y="3318167"/>
                  </a:lnTo>
                  <a:lnTo>
                    <a:pt x="773326" y="3350636"/>
                  </a:lnTo>
                  <a:lnTo>
                    <a:pt x="747131" y="3383269"/>
                  </a:lnTo>
                  <a:lnTo>
                    <a:pt x="721231" y="3416068"/>
                  </a:lnTo>
                  <a:lnTo>
                    <a:pt x="695625" y="3449031"/>
                  </a:lnTo>
                  <a:lnTo>
                    <a:pt x="670313" y="3482160"/>
                  </a:lnTo>
                  <a:lnTo>
                    <a:pt x="645295" y="3515454"/>
                  </a:lnTo>
                  <a:lnTo>
                    <a:pt x="620571" y="3548913"/>
                  </a:lnTo>
                  <a:lnTo>
                    <a:pt x="596141" y="3582537"/>
                  </a:lnTo>
                  <a:lnTo>
                    <a:pt x="572006" y="3616326"/>
                  </a:lnTo>
                  <a:lnTo>
                    <a:pt x="548164" y="3650280"/>
                  </a:lnTo>
                  <a:lnTo>
                    <a:pt x="524617" y="3684399"/>
                  </a:lnTo>
                  <a:lnTo>
                    <a:pt x="501363" y="3718683"/>
                  </a:lnTo>
                  <a:lnTo>
                    <a:pt x="478404" y="3753132"/>
                  </a:lnTo>
                  <a:lnTo>
                    <a:pt x="455739" y="3787747"/>
                  </a:lnTo>
                  <a:lnTo>
                    <a:pt x="433368" y="3822526"/>
                  </a:lnTo>
                  <a:lnTo>
                    <a:pt x="411291" y="3857471"/>
                  </a:lnTo>
                  <a:lnTo>
                    <a:pt x="389508" y="3892580"/>
                  </a:lnTo>
                  <a:lnTo>
                    <a:pt x="368019" y="3927855"/>
                  </a:lnTo>
                  <a:lnTo>
                    <a:pt x="346824" y="3963295"/>
                  </a:lnTo>
                  <a:lnTo>
                    <a:pt x="325923" y="3998899"/>
                  </a:lnTo>
                  <a:lnTo>
                    <a:pt x="305317" y="4034669"/>
                  </a:lnTo>
                  <a:lnTo>
                    <a:pt x="285004" y="4070604"/>
                  </a:lnTo>
                  <a:lnTo>
                    <a:pt x="264986" y="4106704"/>
                  </a:lnTo>
                  <a:lnTo>
                    <a:pt x="245261" y="4142969"/>
                  </a:lnTo>
                  <a:lnTo>
                    <a:pt x="225831" y="4179399"/>
                  </a:lnTo>
                  <a:lnTo>
                    <a:pt x="206695" y="4215994"/>
                  </a:lnTo>
                  <a:lnTo>
                    <a:pt x="187853" y="4252755"/>
                  </a:lnTo>
                  <a:lnTo>
                    <a:pt x="169305" y="4289680"/>
                  </a:lnTo>
                  <a:lnTo>
                    <a:pt x="151051" y="4326770"/>
                  </a:lnTo>
                  <a:lnTo>
                    <a:pt x="133091" y="4364026"/>
                  </a:lnTo>
                  <a:lnTo>
                    <a:pt x="115425" y="4401446"/>
                  </a:lnTo>
                  <a:lnTo>
                    <a:pt x="98054" y="4439032"/>
                  </a:lnTo>
                  <a:lnTo>
                    <a:pt x="80976" y="4476782"/>
                  </a:lnTo>
                  <a:lnTo>
                    <a:pt x="64193" y="4514698"/>
                  </a:lnTo>
                  <a:lnTo>
                    <a:pt x="47703" y="4552779"/>
                  </a:lnTo>
                  <a:lnTo>
                    <a:pt x="31508" y="4591025"/>
                  </a:lnTo>
                  <a:lnTo>
                    <a:pt x="15607" y="4629436"/>
                  </a:lnTo>
                  <a:lnTo>
                    <a:pt x="0" y="4668012"/>
                  </a:lnTo>
                  <a:lnTo>
                    <a:pt x="25351" y="4633940"/>
                  </a:lnTo>
                  <a:lnTo>
                    <a:pt x="50949" y="4600064"/>
                  </a:lnTo>
                  <a:lnTo>
                    <a:pt x="76793" y="4566383"/>
                  </a:lnTo>
                  <a:lnTo>
                    <a:pt x="102884" y="4532898"/>
                  </a:lnTo>
                  <a:lnTo>
                    <a:pt x="129221" y="4499608"/>
                  </a:lnTo>
                  <a:lnTo>
                    <a:pt x="155804" y="4466514"/>
                  </a:lnTo>
                  <a:lnTo>
                    <a:pt x="182634" y="4433614"/>
                  </a:lnTo>
                  <a:lnTo>
                    <a:pt x="209710" y="4400910"/>
                  </a:lnTo>
                  <a:lnTo>
                    <a:pt x="237033" y="4368402"/>
                  </a:lnTo>
                  <a:lnTo>
                    <a:pt x="264602" y="4336088"/>
                  </a:lnTo>
                  <a:lnTo>
                    <a:pt x="292417" y="4303970"/>
                  </a:lnTo>
                  <a:lnTo>
                    <a:pt x="320479" y="4272048"/>
                  </a:lnTo>
                  <a:lnTo>
                    <a:pt x="348787" y="4240320"/>
                  </a:lnTo>
                  <a:lnTo>
                    <a:pt x="377341" y="4208788"/>
                  </a:lnTo>
                  <a:lnTo>
                    <a:pt x="406142" y="4177452"/>
                  </a:lnTo>
                  <a:lnTo>
                    <a:pt x="435189" y="4146311"/>
                  </a:lnTo>
                  <a:lnTo>
                    <a:pt x="464482" y="4115365"/>
                  </a:lnTo>
                  <a:lnTo>
                    <a:pt x="494022" y="4084614"/>
                  </a:lnTo>
                  <a:lnTo>
                    <a:pt x="523808" y="4054059"/>
                  </a:lnTo>
                  <a:lnTo>
                    <a:pt x="553841" y="4023699"/>
                  </a:lnTo>
                  <a:lnTo>
                    <a:pt x="584120" y="3993534"/>
                  </a:lnTo>
                  <a:lnTo>
                    <a:pt x="614645" y="3963565"/>
                  </a:lnTo>
                  <a:lnTo>
                    <a:pt x="645417" y="3933791"/>
                  </a:lnTo>
                  <a:lnTo>
                    <a:pt x="676435" y="3904213"/>
                  </a:lnTo>
                  <a:lnTo>
                    <a:pt x="707700" y="3874829"/>
                  </a:lnTo>
                  <a:lnTo>
                    <a:pt x="739210" y="3845641"/>
                  </a:lnTo>
                  <a:lnTo>
                    <a:pt x="770968" y="3816649"/>
                  </a:lnTo>
                  <a:lnTo>
                    <a:pt x="802971" y="3787852"/>
                  </a:lnTo>
                  <a:lnTo>
                    <a:pt x="835221" y="3759250"/>
                  </a:lnTo>
                  <a:lnTo>
                    <a:pt x="867717" y="3730843"/>
                  </a:lnTo>
                  <a:lnTo>
                    <a:pt x="900460" y="3702632"/>
                  </a:lnTo>
                  <a:lnTo>
                    <a:pt x="933449" y="3674616"/>
                  </a:lnTo>
                  <a:lnTo>
                    <a:pt x="966684" y="3646796"/>
                  </a:lnTo>
                  <a:lnTo>
                    <a:pt x="1000166" y="3619171"/>
                  </a:lnTo>
                  <a:lnTo>
                    <a:pt x="1033894" y="3591741"/>
                  </a:lnTo>
                  <a:lnTo>
                    <a:pt x="1067869" y="3564507"/>
                  </a:lnTo>
                  <a:lnTo>
                    <a:pt x="1102090" y="3537467"/>
                  </a:lnTo>
                  <a:lnTo>
                    <a:pt x="1136557" y="3510624"/>
                  </a:lnTo>
                  <a:lnTo>
                    <a:pt x="1171270" y="3483975"/>
                  </a:lnTo>
                  <a:lnTo>
                    <a:pt x="1206230" y="3457522"/>
                  </a:lnTo>
                  <a:lnTo>
                    <a:pt x="1241437" y="3431264"/>
                  </a:lnTo>
                  <a:lnTo>
                    <a:pt x="1276890" y="3405202"/>
                  </a:lnTo>
                  <a:lnTo>
                    <a:pt x="1312589" y="3379335"/>
                  </a:lnTo>
                  <a:lnTo>
                    <a:pt x="1348534" y="3353663"/>
                  </a:lnTo>
                  <a:lnTo>
                    <a:pt x="1384726" y="3328187"/>
                  </a:lnTo>
                  <a:lnTo>
                    <a:pt x="1421164" y="3302906"/>
                  </a:lnTo>
                  <a:lnTo>
                    <a:pt x="1457849" y="3277820"/>
                  </a:lnTo>
                  <a:lnTo>
                    <a:pt x="1494780" y="3252930"/>
                  </a:lnTo>
                  <a:lnTo>
                    <a:pt x="1531957" y="3228235"/>
                  </a:lnTo>
                  <a:lnTo>
                    <a:pt x="1569381" y="3203736"/>
                  </a:lnTo>
                  <a:lnTo>
                    <a:pt x="1607051" y="3179431"/>
                  </a:lnTo>
                  <a:lnTo>
                    <a:pt x="1644967" y="3155322"/>
                  </a:lnTo>
                  <a:lnTo>
                    <a:pt x="1683130" y="3131409"/>
                  </a:lnTo>
                  <a:lnTo>
                    <a:pt x="1721539" y="3107691"/>
                  </a:lnTo>
                  <a:lnTo>
                    <a:pt x="1760195" y="3084168"/>
                  </a:lnTo>
                  <a:lnTo>
                    <a:pt x="1799097" y="3060840"/>
                  </a:lnTo>
                  <a:lnTo>
                    <a:pt x="1838245" y="3037708"/>
                  </a:lnTo>
                  <a:lnTo>
                    <a:pt x="1877639" y="3014771"/>
                  </a:lnTo>
                  <a:lnTo>
                    <a:pt x="1917280" y="2992030"/>
                  </a:lnTo>
                  <a:lnTo>
                    <a:pt x="1957168" y="2969484"/>
                  </a:lnTo>
                  <a:lnTo>
                    <a:pt x="1997302" y="2947133"/>
                  </a:lnTo>
                  <a:lnTo>
                    <a:pt x="2037682" y="2924977"/>
                  </a:lnTo>
                  <a:lnTo>
                    <a:pt x="2078308" y="2903017"/>
                  </a:lnTo>
                  <a:lnTo>
                    <a:pt x="2119181" y="2881253"/>
                  </a:lnTo>
                  <a:lnTo>
                    <a:pt x="2160300" y="2859683"/>
                  </a:lnTo>
                  <a:lnTo>
                    <a:pt x="2201666" y="2838309"/>
                  </a:lnTo>
                  <a:lnTo>
                    <a:pt x="2243278" y="2817130"/>
                  </a:lnTo>
                  <a:lnTo>
                    <a:pt x="2285136" y="2796147"/>
                  </a:lnTo>
                  <a:lnTo>
                    <a:pt x="2327241" y="2775359"/>
                  </a:lnTo>
                  <a:lnTo>
                    <a:pt x="2369592" y="2754767"/>
                  </a:lnTo>
                  <a:lnTo>
                    <a:pt x="2412189" y="2734369"/>
                  </a:lnTo>
                  <a:lnTo>
                    <a:pt x="2455033" y="2714167"/>
                  </a:lnTo>
                  <a:lnTo>
                    <a:pt x="2498123" y="2694161"/>
                  </a:lnTo>
                  <a:lnTo>
                    <a:pt x="2541460" y="2674350"/>
                  </a:lnTo>
                  <a:lnTo>
                    <a:pt x="2585043" y="2654734"/>
                  </a:lnTo>
                  <a:lnTo>
                    <a:pt x="2628872" y="2635313"/>
                  </a:lnTo>
                  <a:lnTo>
                    <a:pt x="2672948" y="2616088"/>
                  </a:lnTo>
                  <a:lnTo>
                    <a:pt x="2717270" y="2597058"/>
                  </a:lnTo>
                  <a:lnTo>
                    <a:pt x="2761838" y="2578224"/>
                  </a:lnTo>
                  <a:lnTo>
                    <a:pt x="2806653" y="2559585"/>
                  </a:lnTo>
                  <a:lnTo>
                    <a:pt x="2851714" y="2541141"/>
                  </a:lnTo>
                  <a:lnTo>
                    <a:pt x="2897022" y="2522893"/>
                  </a:lnTo>
                  <a:lnTo>
                    <a:pt x="2942576" y="2504840"/>
                  </a:lnTo>
                  <a:lnTo>
                    <a:pt x="2988376" y="2486982"/>
                  </a:lnTo>
                  <a:lnTo>
                    <a:pt x="3034423" y="2469320"/>
                  </a:lnTo>
                  <a:lnTo>
                    <a:pt x="3080716" y="2451853"/>
                  </a:lnTo>
                  <a:lnTo>
                    <a:pt x="3127255" y="2434581"/>
                  </a:lnTo>
                  <a:lnTo>
                    <a:pt x="3174041" y="2417505"/>
                  </a:lnTo>
                  <a:lnTo>
                    <a:pt x="3221073" y="2400624"/>
                  </a:lnTo>
                  <a:lnTo>
                    <a:pt x="3268351" y="2383938"/>
                  </a:lnTo>
                  <a:lnTo>
                    <a:pt x="3315876" y="2367448"/>
                  </a:lnTo>
                  <a:lnTo>
                    <a:pt x="3363647" y="2351153"/>
                  </a:lnTo>
                  <a:lnTo>
                    <a:pt x="3411665" y="2335054"/>
                  </a:lnTo>
                  <a:lnTo>
                    <a:pt x="3459929" y="2319150"/>
                  </a:lnTo>
                  <a:lnTo>
                    <a:pt x="3508439" y="2303441"/>
                  </a:lnTo>
                  <a:lnTo>
                    <a:pt x="3557196" y="2287928"/>
                  </a:lnTo>
                  <a:lnTo>
                    <a:pt x="3606199" y="2272610"/>
                  </a:lnTo>
                  <a:lnTo>
                    <a:pt x="3655448" y="2257487"/>
                  </a:lnTo>
                  <a:lnTo>
                    <a:pt x="3704944" y="2242560"/>
                  </a:lnTo>
                  <a:lnTo>
                    <a:pt x="3754686" y="2227828"/>
                  </a:lnTo>
                  <a:lnTo>
                    <a:pt x="3804675" y="2213291"/>
                  </a:lnTo>
                  <a:lnTo>
                    <a:pt x="3854910" y="2198950"/>
                  </a:lnTo>
                  <a:lnTo>
                    <a:pt x="3905391" y="2184804"/>
                  </a:lnTo>
                  <a:lnTo>
                    <a:pt x="3956119" y="2170854"/>
                  </a:lnTo>
                  <a:lnTo>
                    <a:pt x="4058313" y="2143539"/>
                  </a:lnTo>
                  <a:lnTo>
                    <a:pt x="4161493" y="2117005"/>
                  </a:lnTo>
                  <a:lnTo>
                    <a:pt x="4265658" y="2091253"/>
                  </a:lnTo>
                  <a:lnTo>
                    <a:pt x="4370809" y="2066282"/>
                  </a:lnTo>
                  <a:lnTo>
                    <a:pt x="4476946" y="2042093"/>
                  </a:lnTo>
                  <a:lnTo>
                    <a:pt x="4584067" y="2018685"/>
                  </a:lnTo>
                  <a:lnTo>
                    <a:pt x="4692175" y="1996059"/>
                  </a:lnTo>
                  <a:lnTo>
                    <a:pt x="4801267" y="1974214"/>
                  </a:lnTo>
                  <a:lnTo>
                    <a:pt x="4911346" y="1953151"/>
                  </a:lnTo>
                  <a:lnTo>
                    <a:pt x="5022409" y="1932869"/>
                  </a:lnTo>
                  <a:lnTo>
                    <a:pt x="5134459" y="1913369"/>
                  </a:lnTo>
                  <a:lnTo>
                    <a:pt x="5247493" y="1894650"/>
                  </a:lnTo>
                  <a:lnTo>
                    <a:pt x="5361513" y="1876712"/>
                  </a:lnTo>
                  <a:lnTo>
                    <a:pt x="5476519" y="1859556"/>
                  </a:lnTo>
                  <a:lnTo>
                    <a:pt x="5592510" y="1843181"/>
                  </a:lnTo>
                  <a:lnTo>
                    <a:pt x="5709487" y="1827588"/>
                  </a:lnTo>
                  <a:lnTo>
                    <a:pt x="5827449" y="1812777"/>
                  </a:lnTo>
                  <a:lnTo>
                    <a:pt x="5946396" y="1798746"/>
                  </a:lnTo>
                  <a:lnTo>
                    <a:pt x="6066330" y="1785498"/>
                  </a:lnTo>
                  <a:lnTo>
                    <a:pt x="6187248" y="1773031"/>
                  </a:lnTo>
                  <a:lnTo>
                    <a:pt x="6309152" y="1761345"/>
                  </a:lnTo>
                  <a:lnTo>
                    <a:pt x="6432042" y="1750440"/>
                  </a:lnTo>
                  <a:lnTo>
                    <a:pt x="6497828" y="2334005"/>
                  </a:lnTo>
                  <a:lnTo>
                    <a:pt x="7467600" y="933576"/>
                  </a:lnTo>
                  <a:lnTo>
                    <a:pt x="623481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90928" y="5059680"/>
              <a:ext cx="198120" cy="198120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16991" y="1625549"/>
            <a:ext cx="6515734" cy="105664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3800"/>
              </a:lnSpc>
              <a:spcBef>
                <a:spcPts val="660"/>
              </a:spcBef>
            </a:pPr>
            <a:r>
              <a:rPr sz="3600" spc="-5" dirty="0"/>
              <a:t>The</a:t>
            </a:r>
            <a:r>
              <a:rPr sz="3600" spc="195" dirty="0"/>
              <a:t> </a:t>
            </a:r>
            <a:r>
              <a:rPr sz="3600" spc="-30" dirty="0"/>
              <a:t>verb</a:t>
            </a:r>
            <a:r>
              <a:rPr sz="3600" spc="195" dirty="0"/>
              <a:t> </a:t>
            </a:r>
            <a:r>
              <a:rPr sz="3600" dirty="0"/>
              <a:t>starts</a:t>
            </a:r>
            <a:r>
              <a:rPr sz="3600" spc="204" dirty="0"/>
              <a:t> </a:t>
            </a:r>
            <a:r>
              <a:rPr sz="3600" spc="-5" dirty="0"/>
              <a:t>the</a:t>
            </a:r>
            <a:r>
              <a:rPr sz="3600" spc="200" dirty="0"/>
              <a:t> </a:t>
            </a:r>
            <a:r>
              <a:rPr sz="3600" spc="-15" dirty="0"/>
              <a:t>orders</a:t>
            </a:r>
            <a:r>
              <a:rPr sz="3600" spc="220" dirty="0"/>
              <a:t> </a:t>
            </a:r>
            <a:r>
              <a:rPr sz="3600" spc="-5" dirty="0"/>
              <a:t>and </a:t>
            </a:r>
            <a:r>
              <a:rPr sz="3600" spc="-780" dirty="0"/>
              <a:t> </a:t>
            </a:r>
            <a:r>
              <a:rPr sz="3600" spc="-5" dirty="0"/>
              <a:t>must</a:t>
            </a:r>
            <a:r>
              <a:rPr sz="3600" dirty="0"/>
              <a:t> </a:t>
            </a:r>
            <a:r>
              <a:rPr sz="3600" spc="-5" dirty="0"/>
              <a:t>be </a:t>
            </a:r>
            <a:r>
              <a:rPr sz="3600" spc="-10" dirty="0"/>
              <a:t>precise</a:t>
            </a:r>
            <a:endParaRPr sz="3600"/>
          </a:p>
        </p:txBody>
      </p:sp>
      <p:grpSp>
        <p:nvGrpSpPr>
          <p:cNvPr id="14" name="object 14"/>
          <p:cNvGrpSpPr/>
          <p:nvPr/>
        </p:nvGrpSpPr>
        <p:grpSpPr>
          <a:xfrm>
            <a:off x="3233864" y="3217100"/>
            <a:ext cx="1971039" cy="1125220"/>
            <a:chOff x="3233864" y="3217100"/>
            <a:chExt cx="1971039" cy="1125220"/>
          </a:xfrm>
        </p:grpSpPr>
        <p:sp>
          <p:nvSpPr>
            <p:cNvPr id="15" name="object 15"/>
            <p:cNvSpPr/>
            <p:nvPr/>
          </p:nvSpPr>
          <p:spPr>
            <a:xfrm>
              <a:off x="3246881" y="4030218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5">
                  <a:moveTo>
                    <a:pt x="149352" y="0"/>
                  </a:moveTo>
                  <a:lnTo>
                    <a:pt x="102168" y="7619"/>
                  </a:lnTo>
                  <a:lnTo>
                    <a:pt x="61173" y="28834"/>
                  </a:lnTo>
                  <a:lnTo>
                    <a:pt x="28834" y="61173"/>
                  </a:lnTo>
                  <a:lnTo>
                    <a:pt x="7619" y="102168"/>
                  </a:lnTo>
                  <a:lnTo>
                    <a:pt x="0" y="149351"/>
                  </a:lnTo>
                  <a:lnTo>
                    <a:pt x="7619" y="196535"/>
                  </a:lnTo>
                  <a:lnTo>
                    <a:pt x="28834" y="237530"/>
                  </a:lnTo>
                  <a:lnTo>
                    <a:pt x="61173" y="269869"/>
                  </a:lnTo>
                  <a:lnTo>
                    <a:pt x="102168" y="291083"/>
                  </a:lnTo>
                  <a:lnTo>
                    <a:pt x="149352" y="298703"/>
                  </a:lnTo>
                  <a:lnTo>
                    <a:pt x="196535" y="291083"/>
                  </a:lnTo>
                  <a:lnTo>
                    <a:pt x="237530" y="269869"/>
                  </a:lnTo>
                  <a:lnTo>
                    <a:pt x="269869" y="237530"/>
                  </a:lnTo>
                  <a:lnTo>
                    <a:pt x="291083" y="196535"/>
                  </a:lnTo>
                  <a:lnTo>
                    <a:pt x="298704" y="149351"/>
                  </a:lnTo>
                  <a:lnTo>
                    <a:pt x="291083" y="102168"/>
                  </a:lnTo>
                  <a:lnTo>
                    <a:pt x="269869" y="61173"/>
                  </a:lnTo>
                  <a:lnTo>
                    <a:pt x="237530" y="28834"/>
                  </a:lnTo>
                  <a:lnTo>
                    <a:pt x="196535" y="7619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46881" y="4030218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5">
                  <a:moveTo>
                    <a:pt x="0" y="149351"/>
                  </a:moveTo>
                  <a:lnTo>
                    <a:pt x="7619" y="102168"/>
                  </a:lnTo>
                  <a:lnTo>
                    <a:pt x="28834" y="61173"/>
                  </a:lnTo>
                  <a:lnTo>
                    <a:pt x="61173" y="28834"/>
                  </a:lnTo>
                  <a:lnTo>
                    <a:pt x="102168" y="7619"/>
                  </a:lnTo>
                  <a:lnTo>
                    <a:pt x="149352" y="0"/>
                  </a:lnTo>
                  <a:lnTo>
                    <a:pt x="196535" y="7619"/>
                  </a:lnTo>
                  <a:lnTo>
                    <a:pt x="237530" y="28834"/>
                  </a:lnTo>
                  <a:lnTo>
                    <a:pt x="269869" y="61173"/>
                  </a:lnTo>
                  <a:lnTo>
                    <a:pt x="291083" y="102168"/>
                  </a:lnTo>
                  <a:lnTo>
                    <a:pt x="298704" y="149351"/>
                  </a:lnTo>
                  <a:lnTo>
                    <a:pt x="291083" y="196535"/>
                  </a:lnTo>
                  <a:lnTo>
                    <a:pt x="269869" y="237530"/>
                  </a:lnTo>
                  <a:lnTo>
                    <a:pt x="237530" y="269869"/>
                  </a:lnTo>
                  <a:lnTo>
                    <a:pt x="196535" y="291083"/>
                  </a:lnTo>
                  <a:lnTo>
                    <a:pt x="149352" y="298703"/>
                  </a:lnTo>
                  <a:lnTo>
                    <a:pt x="102168" y="291083"/>
                  </a:lnTo>
                  <a:lnTo>
                    <a:pt x="61173" y="269869"/>
                  </a:lnTo>
                  <a:lnTo>
                    <a:pt x="28834" y="237530"/>
                  </a:lnTo>
                  <a:lnTo>
                    <a:pt x="7619" y="196535"/>
                  </a:lnTo>
                  <a:lnTo>
                    <a:pt x="0" y="14935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796789" y="3230118"/>
              <a:ext cx="394970" cy="396240"/>
            </a:xfrm>
            <a:custGeom>
              <a:avLst/>
              <a:gdLst/>
              <a:ahLst/>
              <a:cxnLst/>
              <a:rect l="l" t="t" r="r" b="b"/>
              <a:pathLst>
                <a:path w="394970" h="396239">
                  <a:moveTo>
                    <a:pt x="197358" y="0"/>
                  </a:moveTo>
                  <a:lnTo>
                    <a:pt x="152115" y="5229"/>
                  </a:lnTo>
                  <a:lnTo>
                    <a:pt x="110578" y="20127"/>
                  </a:lnTo>
                  <a:lnTo>
                    <a:pt x="73933" y="43507"/>
                  </a:lnTo>
                  <a:lnTo>
                    <a:pt x="43367" y="74182"/>
                  </a:lnTo>
                  <a:lnTo>
                    <a:pt x="20065" y="110967"/>
                  </a:lnTo>
                  <a:lnTo>
                    <a:pt x="5214" y="152675"/>
                  </a:lnTo>
                  <a:lnTo>
                    <a:pt x="0" y="198120"/>
                  </a:lnTo>
                  <a:lnTo>
                    <a:pt x="5214" y="243564"/>
                  </a:lnTo>
                  <a:lnTo>
                    <a:pt x="20065" y="285272"/>
                  </a:lnTo>
                  <a:lnTo>
                    <a:pt x="43367" y="322057"/>
                  </a:lnTo>
                  <a:lnTo>
                    <a:pt x="73933" y="352732"/>
                  </a:lnTo>
                  <a:lnTo>
                    <a:pt x="110578" y="376112"/>
                  </a:lnTo>
                  <a:lnTo>
                    <a:pt x="152115" y="391010"/>
                  </a:lnTo>
                  <a:lnTo>
                    <a:pt x="197358" y="396240"/>
                  </a:lnTo>
                  <a:lnTo>
                    <a:pt x="242600" y="391010"/>
                  </a:lnTo>
                  <a:lnTo>
                    <a:pt x="284137" y="376112"/>
                  </a:lnTo>
                  <a:lnTo>
                    <a:pt x="320782" y="352732"/>
                  </a:lnTo>
                  <a:lnTo>
                    <a:pt x="351348" y="322057"/>
                  </a:lnTo>
                  <a:lnTo>
                    <a:pt x="374650" y="285272"/>
                  </a:lnTo>
                  <a:lnTo>
                    <a:pt x="389501" y="243564"/>
                  </a:lnTo>
                  <a:lnTo>
                    <a:pt x="394715" y="198120"/>
                  </a:lnTo>
                  <a:lnTo>
                    <a:pt x="389501" y="152675"/>
                  </a:lnTo>
                  <a:lnTo>
                    <a:pt x="374650" y="110967"/>
                  </a:lnTo>
                  <a:lnTo>
                    <a:pt x="351348" y="74182"/>
                  </a:lnTo>
                  <a:lnTo>
                    <a:pt x="320782" y="43507"/>
                  </a:lnTo>
                  <a:lnTo>
                    <a:pt x="284137" y="20127"/>
                  </a:lnTo>
                  <a:lnTo>
                    <a:pt x="242600" y="5229"/>
                  </a:lnTo>
                  <a:lnTo>
                    <a:pt x="197358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96789" y="3230118"/>
              <a:ext cx="394970" cy="396240"/>
            </a:xfrm>
            <a:custGeom>
              <a:avLst/>
              <a:gdLst/>
              <a:ahLst/>
              <a:cxnLst/>
              <a:rect l="l" t="t" r="r" b="b"/>
              <a:pathLst>
                <a:path w="394970" h="396239">
                  <a:moveTo>
                    <a:pt x="0" y="198120"/>
                  </a:moveTo>
                  <a:lnTo>
                    <a:pt x="5214" y="152675"/>
                  </a:lnTo>
                  <a:lnTo>
                    <a:pt x="20065" y="110967"/>
                  </a:lnTo>
                  <a:lnTo>
                    <a:pt x="43367" y="74182"/>
                  </a:lnTo>
                  <a:lnTo>
                    <a:pt x="73933" y="43507"/>
                  </a:lnTo>
                  <a:lnTo>
                    <a:pt x="110578" y="20127"/>
                  </a:lnTo>
                  <a:lnTo>
                    <a:pt x="152115" y="5229"/>
                  </a:lnTo>
                  <a:lnTo>
                    <a:pt x="197358" y="0"/>
                  </a:lnTo>
                  <a:lnTo>
                    <a:pt x="242600" y="5229"/>
                  </a:lnTo>
                  <a:lnTo>
                    <a:pt x="284137" y="20127"/>
                  </a:lnTo>
                  <a:lnTo>
                    <a:pt x="320782" y="43507"/>
                  </a:lnTo>
                  <a:lnTo>
                    <a:pt x="351348" y="74182"/>
                  </a:lnTo>
                  <a:lnTo>
                    <a:pt x="374650" y="110967"/>
                  </a:lnTo>
                  <a:lnTo>
                    <a:pt x="389501" y="152675"/>
                  </a:lnTo>
                  <a:lnTo>
                    <a:pt x="394715" y="198120"/>
                  </a:lnTo>
                  <a:lnTo>
                    <a:pt x="389501" y="243564"/>
                  </a:lnTo>
                  <a:lnTo>
                    <a:pt x="374650" y="285272"/>
                  </a:lnTo>
                  <a:lnTo>
                    <a:pt x="351348" y="322057"/>
                  </a:lnTo>
                  <a:lnTo>
                    <a:pt x="320782" y="352732"/>
                  </a:lnTo>
                  <a:lnTo>
                    <a:pt x="284137" y="376112"/>
                  </a:lnTo>
                  <a:lnTo>
                    <a:pt x="242600" y="391010"/>
                  </a:lnTo>
                  <a:lnTo>
                    <a:pt x="197358" y="396240"/>
                  </a:lnTo>
                  <a:lnTo>
                    <a:pt x="152115" y="391010"/>
                  </a:lnTo>
                  <a:lnTo>
                    <a:pt x="110578" y="376112"/>
                  </a:lnTo>
                  <a:lnTo>
                    <a:pt x="73933" y="352732"/>
                  </a:lnTo>
                  <a:lnTo>
                    <a:pt x="43367" y="322057"/>
                  </a:lnTo>
                  <a:lnTo>
                    <a:pt x="20065" y="285272"/>
                  </a:lnTo>
                  <a:lnTo>
                    <a:pt x="5214" y="243564"/>
                  </a:lnTo>
                  <a:lnTo>
                    <a:pt x="0" y="1981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25727" y="3225015"/>
            <a:ext cx="6094095" cy="291655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3500" b="1" spc="-10" dirty="0">
                <a:latin typeface="Cambria"/>
                <a:cs typeface="Cambria"/>
              </a:rPr>
              <a:t>Example:</a:t>
            </a:r>
            <a:endParaRPr sz="3500">
              <a:latin typeface="Cambria"/>
              <a:cs typeface="Cambria"/>
            </a:endParaRPr>
          </a:p>
          <a:p>
            <a:pPr marL="12700" marR="5080">
              <a:lnSpc>
                <a:spcPts val="3700"/>
              </a:lnSpc>
              <a:spcBef>
                <a:spcPts val="1465"/>
              </a:spcBef>
              <a:tabLst>
                <a:tab pos="1391920" algn="l"/>
                <a:tab pos="2240915" algn="l"/>
                <a:tab pos="4859655" algn="l"/>
                <a:tab pos="5467350" algn="l"/>
              </a:tabLst>
            </a:pPr>
            <a:r>
              <a:rPr sz="3500" dirty="0">
                <a:latin typeface="Cambria"/>
                <a:cs typeface="Cambria"/>
              </a:rPr>
              <a:t>Ch</a:t>
            </a:r>
            <a:r>
              <a:rPr sz="3500" spc="-20" dirty="0">
                <a:latin typeface="Cambria"/>
                <a:cs typeface="Cambria"/>
              </a:rPr>
              <a:t>e</a:t>
            </a:r>
            <a:r>
              <a:rPr sz="3500" dirty="0">
                <a:latin typeface="Cambria"/>
                <a:cs typeface="Cambria"/>
              </a:rPr>
              <a:t>ck	</a:t>
            </a:r>
            <a:r>
              <a:rPr sz="3500" spc="-5" dirty="0">
                <a:latin typeface="Cambria"/>
                <a:cs typeface="Cambria"/>
              </a:rPr>
              <a:t>t</a:t>
            </a:r>
            <a:r>
              <a:rPr sz="3500" spc="-20" dirty="0">
                <a:latin typeface="Cambria"/>
                <a:cs typeface="Cambria"/>
              </a:rPr>
              <a:t>h</a:t>
            </a:r>
            <a:r>
              <a:rPr sz="3500" dirty="0">
                <a:latin typeface="Cambria"/>
                <a:cs typeface="Cambria"/>
              </a:rPr>
              <a:t>e	</a:t>
            </a:r>
            <a:r>
              <a:rPr sz="3500" spc="-35" dirty="0">
                <a:latin typeface="Cambria"/>
                <a:cs typeface="Cambria"/>
              </a:rPr>
              <a:t>t</a:t>
            </a:r>
            <a:r>
              <a:rPr sz="3500" dirty="0">
                <a:latin typeface="Cambria"/>
                <a:cs typeface="Cambria"/>
              </a:rPr>
              <a:t>em</a:t>
            </a:r>
            <a:r>
              <a:rPr sz="3500" spc="-15" dirty="0">
                <a:latin typeface="Cambria"/>
                <a:cs typeface="Cambria"/>
              </a:rPr>
              <a:t>p</a:t>
            </a:r>
            <a:r>
              <a:rPr sz="3500" dirty="0">
                <a:latin typeface="Cambria"/>
                <a:cs typeface="Cambria"/>
              </a:rPr>
              <a:t>e</a:t>
            </a:r>
            <a:r>
              <a:rPr sz="3500" spc="-70" dirty="0">
                <a:latin typeface="Cambria"/>
                <a:cs typeface="Cambria"/>
              </a:rPr>
              <a:t>r</a:t>
            </a:r>
            <a:r>
              <a:rPr sz="3500" spc="-5" dirty="0">
                <a:latin typeface="Cambria"/>
                <a:cs typeface="Cambria"/>
              </a:rPr>
              <a:t>atu</a:t>
            </a:r>
            <a:r>
              <a:rPr sz="3500" spc="-60" dirty="0">
                <a:latin typeface="Cambria"/>
                <a:cs typeface="Cambria"/>
              </a:rPr>
              <a:t>r</a:t>
            </a:r>
            <a:r>
              <a:rPr sz="3500" dirty="0">
                <a:latin typeface="Cambria"/>
                <a:cs typeface="Cambria"/>
              </a:rPr>
              <a:t>e	</a:t>
            </a:r>
            <a:r>
              <a:rPr sz="3500" spc="-5" dirty="0">
                <a:latin typeface="Cambria"/>
                <a:cs typeface="Cambria"/>
              </a:rPr>
              <a:t>o</a:t>
            </a:r>
            <a:r>
              <a:rPr sz="3500" dirty="0">
                <a:latin typeface="Cambria"/>
                <a:cs typeface="Cambria"/>
              </a:rPr>
              <a:t>f	</a:t>
            </a:r>
            <a:r>
              <a:rPr sz="3500" spc="-5" dirty="0">
                <a:latin typeface="Cambria"/>
                <a:cs typeface="Cambria"/>
              </a:rPr>
              <a:t>the  patient</a:t>
            </a:r>
            <a:endParaRPr sz="3500">
              <a:latin typeface="Cambria"/>
              <a:cs typeface="Cambria"/>
            </a:endParaRPr>
          </a:p>
          <a:p>
            <a:pPr marL="12700" marR="6350">
              <a:lnSpc>
                <a:spcPts val="3700"/>
              </a:lnSpc>
              <a:spcBef>
                <a:spcPts val="1420"/>
              </a:spcBef>
              <a:tabLst>
                <a:tab pos="1740535" algn="l"/>
                <a:tab pos="2655570" algn="l"/>
                <a:tab pos="4132579" algn="l"/>
                <a:tab pos="4803140" algn="l"/>
              </a:tabLst>
            </a:pPr>
            <a:r>
              <a:rPr sz="3500" spc="-5" dirty="0">
                <a:latin typeface="Cambria"/>
                <a:cs typeface="Cambria"/>
              </a:rPr>
              <a:t>Explai</a:t>
            </a:r>
            <a:r>
              <a:rPr sz="3500" dirty="0">
                <a:latin typeface="Cambria"/>
                <a:cs typeface="Cambria"/>
              </a:rPr>
              <a:t>n	</a:t>
            </a:r>
            <a:r>
              <a:rPr sz="3500" spc="-5" dirty="0">
                <a:latin typeface="Cambria"/>
                <a:cs typeface="Cambria"/>
              </a:rPr>
              <a:t>th</a:t>
            </a:r>
            <a:r>
              <a:rPr sz="3500" dirty="0">
                <a:latin typeface="Cambria"/>
                <a:cs typeface="Cambria"/>
              </a:rPr>
              <a:t>e	</a:t>
            </a:r>
            <a:r>
              <a:rPr sz="3500" spc="10" dirty="0">
                <a:latin typeface="Cambria"/>
                <a:cs typeface="Cambria"/>
              </a:rPr>
              <a:t>a</a:t>
            </a:r>
            <a:r>
              <a:rPr sz="3500" dirty="0">
                <a:latin typeface="Cambria"/>
                <a:cs typeface="Cambria"/>
              </a:rPr>
              <a:t>ction	</a:t>
            </a:r>
            <a:r>
              <a:rPr sz="3500" spc="-15" dirty="0">
                <a:latin typeface="Cambria"/>
                <a:cs typeface="Cambria"/>
              </a:rPr>
              <a:t>o</a:t>
            </a:r>
            <a:r>
              <a:rPr sz="3500" dirty="0">
                <a:latin typeface="Cambria"/>
                <a:cs typeface="Cambria"/>
              </a:rPr>
              <a:t>f	</a:t>
            </a:r>
            <a:r>
              <a:rPr sz="3500" spc="-280" dirty="0">
                <a:latin typeface="Cambria"/>
                <a:cs typeface="Cambria"/>
              </a:rPr>
              <a:t>T</a:t>
            </a:r>
            <a:r>
              <a:rPr sz="3500" spc="-5" dirty="0">
                <a:latin typeface="Cambria"/>
                <a:cs typeface="Cambria"/>
              </a:rPr>
              <a:t>abl</a:t>
            </a:r>
            <a:r>
              <a:rPr sz="3500" spc="5" dirty="0">
                <a:latin typeface="Cambria"/>
                <a:cs typeface="Cambria"/>
              </a:rPr>
              <a:t>e</a:t>
            </a:r>
            <a:r>
              <a:rPr sz="3500" spc="50" dirty="0">
                <a:latin typeface="Cambria"/>
                <a:cs typeface="Cambria"/>
              </a:rPr>
              <a:t>t</a:t>
            </a:r>
            <a:r>
              <a:rPr sz="3500" dirty="0">
                <a:latin typeface="Cambria"/>
                <a:cs typeface="Cambria"/>
              </a:rPr>
              <a:t>.  </a:t>
            </a:r>
            <a:r>
              <a:rPr sz="3500" spc="-15" dirty="0">
                <a:latin typeface="Cambria"/>
                <a:cs typeface="Cambria"/>
              </a:rPr>
              <a:t>Paracetamol</a:t>
            </a:r>
            <a:endParaRPr sz="3500">
              <a:latin typeface="Cambria"/>
              <a:cs typeface="Cambri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470903" y="2688335"/>
            <a:ext cx="556260" cy="556260"/>
            <a:chOff x="6470903" y="2688335"/>
            <a:chExt cx="556260" cy="556260"/>
          </a:xfrm>
        </p:grpSpPr>
        <p:sp>
          <p:nvSpPr>
            <p:cNvPr id="21" name="object 21"/>
            <p:cNvSpPr/>
            <p:nvPr/>
          </p:nvSpPr>
          <p:spPr>
            <a:xfrm>
              <a:off x="6483857" y="2701289"/>
              <a:ext cx="530860" cy="530860"/>
            </a:xfrm>
            <a:custGeom>
              <a:avLst/>
              <a:gdLst/>
              <a:ahLst/>
              <a:cxnLst/>
              <a:rect l="l" t="t" r="r" b="b"/>
              <a:pathLst>
                <a:path w="530859" h="530860">
                  <a:moveTo>
                    <a:pt x="265175" y="0"/>
                  </a:moveTo>
                  <a:lnTo>
                    <a:pt x="217515" y="4273"/>
                  </a:lnTo>
                  <a:lnTo>
                    <a:pt x="172656" y="16592"/>
                  </a:lnTo>
                  <a:lnTo>
                    <a:pt x="131346" y="36209"/>
                  </a:lnTo>
                  <a:lnTo>
                    <a:pt x="94335" y="62373"/>
                  </a:lnTo>
                  <a:lnTo>
                    <a:pt x="62373" y="94335"/>
                  </a:lnTo>
                  <a:lnTo>
                    <a:pt x="36209" y="131346"/>
                  </a:lnTo>
                  <a:lnTo>
                    <a:pt x="16592" y="172656"/>
                  </a:lnTo>
                  <a:lnTo>
                    <a:pt x="4273" y="217515"/>
                  </a:lnTo>
                  <a:lnTo>
                    <a:pt x="0" y="265175"/>
                  </a:lnTo>
                  <a:lnTo>
                    <a:pt x="4273" y="312836"/>
                  </a:lnTo>
                  <a:lnTo>
                    <a:pt x="16592" y="357695"/>
                  </a:lnTo>
                  <a:lnTo>
                    <a:pt x="36209" y="399005"/>
                  </a:lnTo>
                  <a:lnTo>
                    <a:pt x="62373" y="436016"/>
                  </a:lnTo>
                  <a:lnTo>
                    <a:pt x="94335" y="467978"/>
                  </a:lnTo>
                  <a:lnTo>
                    <a:pt x="131346" y="494142"/>
                  </a:lnTo>
                  <a:lnTo>
                    <a:pt x="172656" y="513759"/>
                  </a:lnTo>
                  <a:lnTo>
                    <a:pt x="217515" y="526078"/>
                  </a:lnTo>
                  <a:lnTo>
                    <a:pt x="265175" y="530351"/>
                  </a:lnTo>
                  <a:lnTo>
                    <a:pt x="312836" y="526078"/>
                  </a:lnTo>
                  <a:lnTo>
                    <a:pt x="357695" y="513759"/>
                  </a:lnTo>
                  <a:lnTo>
                    <a:pt x="399005" y="494142"/>
                  </a:lnTo>
                  <a:lnTo>
                    <a:pt x="436016" y="467978"/>
                  </a:lnTo>
                  <a:lnTo>
                    <a:pt x="467978" y="436016"/>
                  </a:lnTo>
                  <a:lnTo>
                    <a:pt x="494142" y="399005"/>
                  </a:lnTo>
                  <a:lnTo>
                    <a:pt x="513759" y="357695"/>
                  </a:lnTo>
                  <a:lnTo>
                    <a:pt x="526078" y="312836"/>
                  </a:lnTo>
                  <a:lnTo>
                    <a:pt x="530351" y="265175"/>
                  </a:lnTo>
                  <a:lnTo>
                    <a:pt x="526078" y="217515"/>
                  </a:lnTo>
                  <a:lnTo>
                    <a:pt x="513759" y="172656"/>
                  </a:lnTo>
                  <a:lnTo>
                    <a:pt x="494142" y="131346"/>
                  </a:lnTo>
                  <a:lnTo>
                    <a:pt x="467978" y="94335"/>
                  </a:lnTo>
                  <a:lnTo>
                    <a:pt x="436016" y="62373"/>
                  </a:lnTo>
                  <a:lnTo>
                    <a:pt x="399005" y="36209"/>
                  </a:lnTo>
                  <a:lnTo>
                    <a:pt x="357695" y="16592"/>
                  </a:lnTo>
                  <a:lnTo>
                    <a:pt x="312836" y="4273"/>
                  </a:lnTo>
                  <a:lnTo>
                    <a:pt x="265175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483857" y="2701289"/>
              <a:ext cx="530860" cy="530860"/>
            </a:xfrm>
            <a:custGeom>
              <a:avLst/>
              <a:gdLst/>
              <a:ahLst/>
              <a:cxnLst/>
              <a:rect l="l" t="t" r="r" b="b"/>
              <a:pathLst>
                <a:path w="530859" h="530860">
                  <a:moveTo>
                    <a:pt x="0" y="265175"/>
                  </a:moveTo>
                  <a:lnTo>
                    <a:pt x="4273" y="217515"/>
                  </a:lnTo>
                  <a:lnTo>
                    <a:pt x="16592" y="172656"/>
                  </a:lnTo>
                  <a:lnTo>
                    <a:pt x="36209" y="131346"/>
                  </a:lnTo>
                  <a:lnTo>
                    <a:pt x="62373" y="94335"/>
                  </a:lnTo>
                  <a:lnTo>
                    <a:pt x="94335" y="62373"/>
                  </a:lnTo>
                  <a:lnTo>
                    <a:pt x="131346" y="36209"/>
                  </a:lnTo>
                  <a:lnTo>
                    <a:pt x="172656" y="16592"/>
                  </a:lnTo>
                  <a:lnTo>
                    <a:pt x="217515" y="4273"/>
                  </a:lnTo>
                  <a:lnTo>
                    <a:pt x="265175" y="0"/>
                  </a:lnTo>
                  <a:lnTo>
                    <a:pt x="312836" y="4273"/>
                  </a:lnTo>
                  <a:lnTo>
                    <a:pt x="357695" y="16592"/>
                  </a:lnTo>
                  <a:lnTo>
                    <a:pt x="399005" y="36209"/>
                  </a:lnTo>
                  <a:lnTo>
                    <a:pt x="436016" y="62373"/>
                  </a:lnTo>
                  <a:lnTo>
                    <a:pt x="467978" y="94335"/>
                  </a:lnTo>
                  <a:lnTo>
                    <a:pt x="494142" y="131346"/>
                  </a:lnTo>
                  <a:lnTo>
                    <a:pt x="513759" y="172656"/>
                  </a:lnTo>
                  <a:lnTo>
                    <a:pt x="526078" y="217515"/>
                  </a:lnTo>
                  <a:lnTo>
                    <a:pt x="530351" y="265175"/>
                  </a:lnTo>
                  <a:lnTo>
                    <a:pt x="526078" y="312836"/>
                  </a:lnTo>
                  <a:lnTo>
                    <a:pt x="513759" y="357695"/>
                  </a:lnTo>
                  <a:lnTo>
                    <a:pt x="494142" y="399005"/>
                  </a:lnTo>
                  <a:lnTo>
                    <a:pt x="467978" y="436016"/>
                  </a:lnTo>
                  <a:lnTo>
                    <a:pt x="436016" y="467978"/>
                  </a:lnTo>
                  <a:lnTo>
                    <a:pt x="399005" y="494142"/>
                  </a:lnTo>
                  <a:lnTo>
                    <a:pt x="357695" y="513759"/>
                  </a:lnTo>
                  <a:lnTo>
                    <a:pt x="312836" y="526078"/>
                  </a:lnTo>
                  <a:lnTo>
                    <a:pt x="265175" y="530351"/>
                  </a:lnTo>
                  <a:lnTo>
                    <a:pt x="217515" y="526078"/>
                  </a:lnTo>
                  <a:lnTo>
                    <a:pt x="172656" y="513759"/>
                  </a:lnTo>
                  <a:lnTo>
                    <a:pt x="131346" y="494142"/>
                  </a:lnTo>
                  <a:lnTo>
                    <a:pt x="94335" y="467978"/>
                  </a:lnTo>
                  <a:lnTo>
                    <a:pt x="62373" y="436016"/>
                  </a:lnTo>
                  <a:lnTo>
                    <a:pt x="36209" y="399005"/>
                  </a:lnTo>
                  <a:lnTo>
                    <a:pt x="16592" y="357695"/>
                  </a:lnTo>
                  <a:lnTo>
                    <a:pt x="4273" y="312836"/>
                  </a:lnTo>
                  <a:lnTo>
                    <a:pt x="0" y="26517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9511" y="679830"/>
            <a:ext cx="5483225" cy="852169"/>
            <a:chOff x="1469511" y="679830"/>
            <a:chExt cx="5483225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9511" y="1187195"/>
              <a:ext cx="5482976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6121" y="684402"/>
              <a:ext cx="5459983" cy="519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67122" y="787780"/>
              <a:ext cx="1569720" cy="209550"/>
            </a:xfrm>
            <a:custGeom>
              <a:avLst/>
              <a:gdLst/>
              <a:ahLst/>
              <a:cxnLst/>
              <a:rect l="l" t="t" r="r" b="b"/>
              <a:pathLst>
                <a:path w="1569720" h="209550">
                  <a:moveTo>
                    <a:pt x="1510029" y="0"/>
                  </a:moveTo>
                  <a:lnTo>
                    <a:pt x="1435607" y="209423"/>
                  </a:lnTo>
                  <a:lnTo>
                    <a:pt x="1569593" y="209423"/>
                  </a:lnTo>
                  <a:lnTo>
                    <a:pt x="1510029" y="0"/>
                  </a:lnTo>
                  <a:close/>
                </a:path>
                <a:path w="1569720" h="209550">
                  <a:moveTo>
                    <a:pt x="74422" y="0"/>
                  </a:moveTo>
                  <a:lnTo>
                    <a:pt x="0" y="209423"/>
                  </a:lnTo>
                  <a:lnTo>
                    <a:pt x="133985" y="209423"/>
                  </a:lnTo>
                  <a:lnTo>
                    <a:pt x="7442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4679" y="729233"/>
              <a:ext cx="145669" cy="21678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76121" y="684402"/>
              <a:ext cx="5460365" cy="520065"/>
            </a:xfrm>
            <a:custGeom>
              <a:avLst/>
              <a:gdLst/>
              <a:ahLst/>
              <a:cxnLst/>
              <a:rect l="l" t="t" r="r" b="b"/>
              <a:pathLst>
                <a:path w="5460365" h="520065">
                  <a:moveTo>
                    <a:pt x="652526" y="43434"/>
                  </a:moveTo>
                  <a:lnTo>
                    <a:pt x="605551" y="56356"/>
                  </a:lnTo>
                  <a:lnTo>
                    <a:pt x="572389" y="94996"/>
                  </a:lnTo>
                  <a:lnTo>
                    <a:pt x="552672" y="160559"/>
                  </a:lnTo>
                  <a:lnTo>
                    <a:pt x="547743" y="203831"/>
                  </a:lnTo>
                  <a:lnTo>
                    <a:pt x="546099" y="254126"/>
                  </a:lnTo>
                  <a:lnTo>
                    <a:pt x="547790" y="306655"/>
                  </a:lnTo>
                  <a:lnTo>
                    <a:pt x="552862" y="352028"/>
                  </a:lnTo>
                  <a:lnTo>
                    <a:pt x="561316" y="390233"/>
                  </a:lnTo>
                  <a:lnTo>
                    <a:pt x="588387" y="445335"/>
                  </a:lnTo>
                  <a:lnTo>
                    <a:pt x="629622" y="472819"/>
                  </a:lnTo>
                  <a:lnTo>
                    <a:pt x="655573" y="476250"/>
                  </a:lnTo>
                  <a:lnTo>
                    <a:pt x="669337" y="475275"/>
                  </a:lnTo>
                  <a:lnTo>
                    <a:pt x="713868" y="452276"/>
                  </a:lnTo>
                  <a:lnTo>
                    <a:pt x="736854" y="417575"/>
                  </a:lnTo>
                  <a:lnTo>
                    <a:pt x="751570" y="370248"/>
                  </a:lnTo>
                  <a:lnTo>
                    <a:pt x="757094" y="332487"/>
                  </a:lnTo>
                  <a:lnTo>
                    <a:pt x="759761" y="290820"/>
                  </a:lnTo>
                  <a:lnTo>
                    <a:pt x="760095" y="268605"/>
                  </a:lnTo>
                  <a:lnTo>
                    <a:pt x="759358" y="233054"/>
                  </a:lnTo>
                  <a:lnTo>
                    <a:pt x="753504" y="171003"/>
                  </a:lnTo>
                  <a:lnTo>
                    <a:pt x="741767" y="121021"/>
                  </a:lnTo>
                  <a:lnTo>
                    <a:pt x="724050" y="83250"/>
                  </a:lnTo>
                  <a:lnTo>
                    <a:pt x="686085" y="49815"/>
                  </a:lnTo>
                  <a:lnTo>
                    <a:pt x="652526" y="43434"/>
                  </a:lnTo>
                  <a:close/>
                </a:path>
                <a:path w="5460365" h="520065">
                  <a:moveTo>
                    <a:pt x="4572381" y="5842"/>
                  </a:moveTo>
                  <a:lnTo>
                    <a:pt x="4941570" y="5842"/>
                  </a:lnTo>
                  <a:lnTo>
                    <a:pt x="4941570" y="124206"/>
                  </a:lnTo>
                  <a:lnTo>
                    <a:pt x="4890516" y="124206"/>
                  </a:lnTo>
                  <a:lnTo>
                    <a:pt x="4884636" y="107993"/>
                  </a:lnTo>
                  <a:lnTo>
                    <a:pt x="4879197" y="94615"/>
                  </a:lnTo>
                  <a:lnTo>
                    <a:pt x="4855007" y="60594"/>
                  </a:lnTo>
                  <a:lnTo>
                    <a:pt x="4808728" y="49402"/>
                  </a:lnTo>
                  <a:lnTo>
                    <a:pt x="4727575" y="49402"/>
                  </a:lnTo>
                  <a:lnTo>
                    <a:pt x="4727575" y="228092"/>
                  </a:lnTo>
                  <a:lnTo>
                    <a:pt x="4776724" y="228092"/>
                  </a:lnTo>
                  <a:lnTo>
                    <a:pt x="4813681" y="215137"/>
                  </a:lnTo>
                  <a:lnTo>
                    <a:pt x="4829556" y="174498"/>
                  </a:lnTo>
                  <a:lnTo>
                    <a:pt x="4871593" y="174498"/>
                  </a:lnTo>
                  <a:lnTo>
                    <a:pt x="4871593" y="325500"/>
                  </a:lnTo>
                  <a:lnTo>
                    <a:pt x="4829556" y="325500"/>
                  </a:lnTo>
                  <a:lnTo>
                    <a:pt x="4826892" y="315360"/>
                  </a:lnTo>
                  <a:lnTo>
                    <a:pt x="4824063" y="306482"/>
                  </a:lnTo>
                  <a:lnTo>
                    <a:pt x="4798030" y="274258"/>
                  </a:lnTo>
                  <a:lnTo>
                    <a:pt x="4776724" y="271525"/>
                  </a:lnTo>
                  <a:lnTo>
                    <a:pt x="4727575" y="271525"/>
                  </a:lnTo>
                  <a:lnTo>
                    <a:pt x="4727575" y="470281"/>
                  </a:lnTo>
                  <a:lnTo>
                    <a:pt x="4808346" y="470281"/>
                  </a:lnTo>
                  <a:lnTo>
                    <a:pt x="4816983" y="470281"/>
                  </a:lnTo>
                  <a:lnTo>
                    <a:pt x="4846320" y="462788"/>
                  </a:lnTo>
                  <a:lnTo>
                    <a:pt x="4851019" y="460121"/>
                  </a:lnTo>
                  <a:lnTo>
                    <a:pt x="4871339" y="436372"/>
                  </a:lnTo>
                  <a:lnTo>
                    <a:pt x="4874768" y="430911"/>
                  </a:lnTo>
                  <a:lnTo>
                    <a:pt x="4891043" y="389046"/>
                  </a:lnTo>
                  <a:lnTo>
                    <a:pt x="4894326" y="377951"/>
                  </a:lnTo>
                  <a:lnTo>
                    <a:pt x="4945253" y="377951"/>
                  </a:lnTo>
                  <a:lnTo>
                    <a:pt x="4938141" y="513842"/>
                  </a:lnTo>
                  <a:lnTo>
                    <a:pt x="4572381" y="513842"/>
                  </a:lnTo>
                  <a:lnTo>
                    <a:pt x="4572381" y="489204"/>
                  </a:lnTo>
                  <a:lnTo>
                    <a:pt x="4581652" y="486791"/>
                  </a:lnTo>
                  <a:lnTo>
                    <a:pt x="4588891" y="484124"/>
                  </a:lnTo>
                  <a:lnTo>
                    <a:pt x="4594225" y="481202"/>
                  </a:lnTo>
                  <a:lnTo>
                    <a:pt x="4599558" y="478409"/>
                  </a:lnTo>
                  <a:lnTo>
                    <a:pt x="4603495" y="474345"/>
                  </a:lnTo>
                  <a:lnTo>
                    <a:pt x="4611973" y="436737"/>
                  </a:lnTo>
                  <a:lnTo>
                    <a:pt x="4612258" y="420370"/>
                  </a:lnTo>
                  <a:lnTo>
                    <a:pt x="4612258" y="99695"/>
                  </a:lnTo>
                  <a:lnTo>
                    <a:pt x="4609083" y="55880"/>
                  </a:lnTo>
                  <a:lnTo>
                    <a:pt x="4594606" y="38862"/>
                  </a:lnTo>
                  <a:lnTo>
                    <a:pt x="4589271" y="35687"/>
                  </a:lnTo>
                  <a:lnTo>
                    <a:pt x="4581906" y="32893"/>
                  </a:lnTo>
                  <a:lnTo>
                    <a:pt x="4572381" y="30480"/>
                  </a:lnTo>
                  <a:lnTo>
                    <a:pt x="4572381" y="5842"/>
                  </a:lnTo>
                  <a:close/>
                </a:path>
                <a:path w="5460365" h="520065">
                  <a:moveTo>
                    <a:pt x="4067937" y="5842"/>
                  </a:moveTo>
                  <a:lnTo>
                    <a:pt x="4284980" y="5842"/>
                  </a:lnTo>
                  <a:lnTo>
                    <a:pt x="4306075" y="6242"/>
                  </a:lnTo>
                  <a:lnTo>
                    <a:pt x="4359529" y="12064"/>
                  </a:lnTo>
                  <a:lnTo>
                    <a:pt x="4401248" y="24905"/>
                  </a:lnTo>
                  <a:lnTo>
                    <a:pt x="4438967" y="49452"/>
                  </a:lnTo>
                  <a:lnTo>
                    <a:pt x="4462696" y="83687"/>
                  </a:lnTo>
                  <a:lnTo>
                    <a:pt x="4473503" y="129321"/>
                  </a:lnTo>
                  <a:lnTo>
                    <a:pt x="4473956" y="142875"/>
                  </a:lnTo>
                  <a:lnTo>
                    <a:pt x="4473148" y="160424"/>
                  </a:lnTo>
                  <a:lnTo>
                    <a:pt x="4461129" y="205359"/>
                  </a:lnTo>
                  <a:lnTo>
                    <a:pt x="4436822" y="239470"/>
                  </a:lnTo>
                  <a:lnTo>
                    <a:pt x="4401042" y="265445"/>
                  </a:lnTo>
                  <a:lnTo>
                    <a:pt x="4368292" y="281177"/>
                  </a:lnTo>
                  <a:lnTo>
                    <a:pt x="4368292" y="284988"/>
                  </a:lnTo>
                  <a:lnTo>
                    <a:pt x="4404242" y="307312"/>
                  </a:lnTo>
                  <a:lnTo>
                    <a:pt x="4430998" y="339328"/>
                  </a:lnTo>
                  <a:lnTo>
                    <a:pt x="4469892" y="417830"/>
                  </a:lnTo>
                  <a:lnTo>
                    <a:pt x="4477680" y="433661"/>
                  </a:lnTo>
                  <a:lnTo>
                    <a:pt x="4500880" y="468630"/>
                  </a:lnTo>
                  <a:lnTo>
                    <a:pt x="4537583" y="489204"/>
                  </a:lnTo>
                  <a:lnTo>
                    <a:pt x="4537583" y="513842"/>
                  </a:lnTo>
                  <a:lnTo>
                    <a:pt x="4394327" y="513842"/>
                  </a:lnTo>
                  <a:lnTo>
                    <a:pt x="4383206" y="497097"/>
                  </a:lnTo>
                  <a:lnTo>
                    <a:pt x="4371371" y="476758"/>
                  </a:lnTo>
                  <a:lnTo>
                    <a:pt x="4358822" y="452798"/>
                  </a:lnTo>
                  <a:lnTo>
                    <a:pt x="4345558" y="425196"/>
                  </a:lnTo>
                  <a:lnTo>
                    <a:pt x="4316603" y="361569"/>
                  </a:lnTo>
                  <a:lnTo>
                    <a:pt x="4310288" y="348476"/>
                  </a:lnTo>
                  <a:lnTo>
                    <a:pt x="4288028" y="313436"/>
                  </a:lnTo>
                  <a:lnTo>
                    <a:pt x="4244720" y="300609"/>
                  </a:lnTo>
                  <a:lnTo>
                    <a:pt x="4223131" y="300609"/>
                  </a:lnTo>
                  <a:lnTo>
                    <a:pt x="4223131" y="420370"/>
                  </a:lnTo>
                  <a:lnTo>
                    <a:pt x="4223297" y="433304"/>
                  </a:lnTo>
                  <a:lnTo>
                    <a:pt x="4230878" y="472821"/>
                  </a:lnTo>
                  <a:lnTo>
                    <a:pt x="4263390" y="489204"/>
                  </a:lnTo>
                  <a:lnTo>
                    <a:pt x="4263390" y="513842"/>
                  </a:lnTo>
                  <a:lnTo>
                    <a:pt x="4067937" y="513842"/>
                  </a:lnTo>
                  <a:lnTo>
                    <a:pt x="4067937" y="489204"/>
                  </a:lnTo>
                  <a:lnTo>
                    <a:pt x="4077207" y="486791"/>
                  </a:lnTo>
                  <a:lnTo>
                    <a:pt x="4084446" y="484124"/>
                  </a:lnTo>
                  <a:lnTo>
                    <a:pt x="4089780" y="481202"/>
                  </a:lnTo>
                  <a:lnTo>
                    <a:pt x="4095115" y="478409"/>
                  </a:lnTo>
                  <a:lnTo>
                    <a:pt x="4099052" y="474345"/>
                  </a:lnTo>
                  <a:lnTo>
                    <a:pt x="4107529" y="436737"/>
                  </a:lnTo>
                  <a:lnTo>
                    <a:pt x="4107815" y="420370"/>
                  </a:lnTo>
                  <a:lnTo>
                    <a:pt x="4107815" y="99695"/>
                  </a:lnTo>
                  <a:lnTo>
                    <a:pt x="4104640" y="55880"/>
                  </a:lnTo>
                  <a:lnTo>
                    <a:pt x="4090162" y="38862"/>
                  </a:lnTo>
                  <a:lnTo>
                    <a:pt x="4084828" y="35687"/>
                  </a:lnTo>
                  <a:lnTo>
                    <a:pt x="4077462" y="32893"/>
                  </a:lnTo>
                  <a:lnTo>
                    <a:pt x="4067937" y="30480"/>
                  </a:lnTo>
                  <a:lnTo>
                    <a:pt x="4067937" y="5842"/>
                  </a:lnTo>
                  <a:close/>
                </a:path>
                <a:path w="5460365" h="520065">
                  <a:moveTo>
                    <a:pt x="2907791" y="5842"/>
                  </a:moveTo>
                  <a:lnTo>
                    <a:pt x="3345688" y="5842"/>
                  </a:lnTo>
                  <a:lnTo>
                    <a:pt x="3345688" y="136525"/>
                  </a:lnTo>
                  <a:lnTo>
                    <a:pt x="3294633" y="136525"/>
                  </a:lnTo>
                  <a:lnTo>
                    <a:pt x="3291300" y="124692"/>
                  </a:lnTo>
                  <a:lnTo>
                    <a:pt x="3288347" y="114538"/>
                  </a:lnTo>
                  <a:lnTo>
                    <a:pt x="3274441" y="78994"/>
                  </a:lnTo>
                  <a:lnTo>
                    <a:pt x="3242437" y="52197"/>
                  </a:lnTo>
                  <a:lnTo>
                    <a:pt x="3221481" y="49402"/>
                  </a:lnTo>
                  <a:lnTo>
                    <a:pt x="3211321" y="49402"/>
                  </a:lnTo>
                  <a:lnTo>
                    <a:pt x="3184525" y="49402"/>
                  </a:lnTo>
                  <a:lnTo>
                    <a:pt x="3184525" y="420370"/>
                  </a:lnTo>
                  <a:lnTo>
                    <a:pt x="3184596" y="429660"/>
                  </a:lnTo>
                  <a:lnTo>
                    <a:pt x="3191764" y="471170"/>
                  </a:lnTo>
                  <a:lnTo>
                    <a:pt x="3229609" y="489204"/>
                  </a:lnTo>
                  <a:lnTo>
                    <a:pt x="3229609" y="513842"/>
                  </a:lnTo>
                  <a:lnTo>
                    <a:pt x="3024251" y="513842"/>
                  </a:lnTo>
                  <a:lnTo>
                    <a:pt x="3024251" y="489204"/>
                  </a:lnTo>
                  <a:lnTo>
                    <a:pt x="3031654" y="487775"/>
                  </a:lnTo>
                  <a:lnTo>
                    <a:pt x="3038236" y="486156"/>
                  </a:lnTo>
                  <a:lnTo>
                    <a:pt x="3062478" y="470281"/>
                  </a:lnTo>
                  <a:lnTo>
                    <a:pt x="3065526" y="465074"/>
                  </a:lnTo>
                  <a:lnTo>
                    <a:pt x="3069208" y="420370"/>
                  </a:lnTo>
                  <a:lnTo>
                    <a:pt x="3069208" y="49402"/>
                  </a:lnTo>
                  <a:lnTo>
                    <a:pt x="3039109" y="49402"/>
                  </a:lnTo>
                  <a:lnTo>
                    <a:pt x="3028608" y="49734"/>
                  </a:lnTo>
                  <a:lnTo>
                    <a:pt x="2988817" y="65825"/>
                  </a:lnTo>
                  <a:lnTo>
                    <a:pt x="2969132" y="100964"/>
                  </a:lnTo>
                  <a:lnTo>
                    <a:pt x="2958718" y="136525"/>
                  </a:lnTo>
                  <a:lnTo>
                    <a:pt x="2907791" y="136525"/>
                  </a:lnTo>
                  <a:lnTo>
                    <a:pt x="2907791" y="5842"/>
                  </a:lnTo>
                  <a:close/>
                </a:path>
                <a:path w="5460365" h="520065">
                  <a:moveTo>
                    <a:pt x="2399665" y="5842"/>
                  </a:moveTo>
                  <a:lnTo>
                    <a:pt x="2550287" y="5842"/>
                  </a:lnTo>
                  <a:lnTo>
                    <a:pt x="2681986" y="234696"/>
                  </a:lnTo>
                  <a:lnTo>
                    <a:pt x="2704631" y="275683"/>
                  </a:lnTo>
                  <a:lnTo>
                    <a:pt x="2723610" y="311312"/>
                  </a:lnTo>
                  <a:lnTo>
                    <a:pt x="2741136" y="346086"/>
                  </a:lnTo>
                  <a:lnTo>
                    <a:pt x="2749041" y="362712"/>
                  </a:lnTo>
                  <a:lnTo>
                    <a:pt x="2755011" y="362712"/>
                  </a:lnTo>
                  <a:lnTo>
                    <a:pt x="2753177" y="317208"/>
                  </a:lnTo>
                  <a:lnTo>
                    <a:pt x="2751867" y="269668"/>
                  </a:lnTo>
                  <a:lnTo>
                    <a:pt x="2751081" y="220104"/>
                  </a:lnTo>
                  <a:lnTo>
                    <a:pt x="2750819" y="168529"/>
                  </a:lnTo>
                  <a:lnTo>
                    <a:pt x="2750819" y="99313"/>
                  </a:lnTo>
                  <a:lnTo>
                    <a:pt x="2750702" y="88050"/>
                  </a:lnTo>
                  <a:lnTo>
                    <a:pt x="2743200" y="48006"/>
                  </a:lnTo>
                  <a:lnTo>
                    <a:pt x="2740659" y="44196"/>
                  </a:lnTo>
                  <a:lnTo>
                    <a:pt x="2711068" y="30480"/>
                  </a:lnTo>
                  <a:lnTo>
                    <a:pt x="2711068" y="5842"/>
                  </a:lnTo>
                  <a:lnTo>
                    <a:pt x="2851657" y="5842"/>
                  </a:lnTo>
                  <a:lnTo>
                    <a:pt x="2851657" y="30480"/>
                  </a:lnTo>
                  <a:lnTo>
                    <a:pt x="2841752" y="33655"/>
                  </a:lnTo>
                  <a:lnTo>
                    <a:pt x="2834766" y="36449"/>
                  </a:lnTo>
                  <a:lnTo>
                    <a:pt x="2830703" y="38608"/>
                  </a:lnTo>
                  <a:lnTo>
                    <a:pt x="2826639" y="40894"/>
                  </a:lnTo>
                  <a:lnTo>
                    <a:pt x="2823082" y="43814"/>
                  </a:lnTo>
                  <a:lnTo>
                    <a:pt x="2820289" y="47625"/>
                  </a:lnTo>
                  <a:lnTo>
                    <a:pt x="2817367" y="51308"/>
                  </a:lnTo>
                  <a:lnTo>
                    <a:pt x="2811526" y="99313"/>
                  </a:lnTo>
                  <a:lnTo>
                    <a:pt x="2811526" y="513842"/>
                  </a:lnTo>
                  <a:lnTo>
                    <a:pt x="2717038" y="513842"/>
                  </a:lnTo>
                  <a:lnTo>
                    <a:pt x="2549525" y="224282"/>
                  </a:lnTo>
                  <a:lnTo>
                    <a:pt x="2520203" y="171846"/>
                  </a:lnTo>
                  <a:lnTo>
                    <a:pt x="2499741" y="132080"/>
                  </a:lnTo>
                  <a:lnTo>
                    <a:pt x="2496312" y="132080"/>
                  </a:lnTo>
                  <a:lnTo>
                    <a:pt x="2497978" y="172634"/>
                  </a:lnTo>
                  <a:lnTo>
                    <a:pt x="2499169" y="214296"/>
                  </a:lnTo>
                  <a:lnTo>
                    <a:pt x="2499883" y="257077"/>
                  </a:lnTo>
                  <a:lnTo>
                    <a:pt x="2500121" y="300989"/>
                  </a:lnTo>
                  <a:lnTo>
                    <a:pt x="2500121" y="420750"/>
                  </a:lnTo>
                  <a:lnTo>
                    <a:pt x="2500290" y="433685"/>
                  </a:lnTo>
                  <a:lnTo>
                    <a:pt x="2508123" y="473201"/>
                  </a:lnTo>
                  <a:lnTo>
                    <a:pt x="2540254" y="489204"/>
                  </a:lnTo>
                  <a:lnTo>
                    <a:pt x="2540254" y="513842"/>
                  </a:lnTo>
                  <a:lnTo>
                    <a:pt x="2399665" y="513842"/>
                  </a:lnTo>
                  <a:lnTo>
                    <a:pt x="2399665" y="489204"/>
                  </a:lnTo>
                  <a:lnTo>
                    <a:pt x="2408808" y="486791"/>
                  </a:lnTo>
                  <a:lnTo>
                    <a:pt x="2416048" y="483997"/>
                  </a:lnTo>
                  <a:lnTo>
                    <a:pt x="2438273" y="449834"/>
                  </a:lnTo>
                  <a:lnTo>
                    <a:pt x="2439416" y="420750"/>
                  </a:lnTo>
                  <a:lnTo>
                    <a:pt x="2439416" y="98933"/>
                  </a:lnTo>
                  <a:lnTo>
                    <a:pt x="2437003" y="60451"/>
                  </a:lnTo>
                  <a:lnTo>
                    <a:pt x="2408735" y="33172"/>
                  </a:lnTo>
                  <a:lnTo>
                    <a:pt x="2399665" y="30480"/>
                  </a:lnTo>
                  <a:lnTo>
                    <a:pt x="2399665" y="5842"/>
                  </a:lnTo>
                  <a:close/>
                </a:path>
                <a:path w="5460365" h="520065">
                  <a:moveTo>
                    <a:pt x="1960244" y="5842"/>
                  </a:moveTo>
                  <a:lnTo>
                    <a:pt x="2329433" y="5842"/>
                  </a:lnTo>
                  <a:lnTo>
                    <a:pt x="2329433" y="124206"/>
                  </a:lnTo>
                  <a:lnTo>
                    <a:pt x="2278379" y="124206"/>
                  </a:lnTo>
                  <a:lnTo>
                    <a:pt x="2272500" y="107993"/>
                  </a:lnTo>
                  <a:lnTo>
                    <a:pt x="2267061" y="94615"/>
                  </a:lnTo>
                  <a:lnTo>
                    <a:pt x="2242871" y="60594"/>
                  </a:lnTo>
                  <a:lnTo>
                    <a:pt x="2196591" y="49402"/>
                  </a:lnTo>
                  <a:lnTo>
                    <a:pt x="2115439" y="49402"/>
                  </a:lnTo>
                  <a:lnTo>
                    <a:pt x="2115439" y="228092"/>
                  </a:lnTo>
                  <a:lnTo>
                    <a:pt x="2164588" y="228092"/>
                  </a:lnTo>
                  <a:lnTo>
                    <a:pt x="2201544" y="215137"/>
                  </a:lnTo>
                  <a:lnTo>
                    <a:pt x="2217419" y="174498"/>
                  </a:lnTo>
                  <a:lnTo>
                    <a:pt x="2259456" y="174498"/>
                  </a:lnTo>
                  <a:lnTo>
                    <a:pt x="2259456" y="325500"/>
                  </a:lnTo>
                  <a:lnTo>
                    <a:pt x="2217419" y="325500"/>
                  </a:lnTo>
                  <a:lnTo>
                    <a:pt x="2214756" y="315360"/>
                  </a:lnTo>
                  <a:lnTo>
                    <a:pt x="2211927" y="306482"/>
                  </a:lnTo>
                  <a:lnTo>
                    <a:pt x="2185894" y="274258"/>
                  </a:lnTo>
                  <a:lnTo>
                    <a:pt x="2164588" y="271525"/>
                  </a:lnTo>
                  <a:lnTo>
                    <a:pt x="2115439" y="271525"/>
                  </a:lnTo>
                  <a:lnTo>
                    <a:pt x="2115439" y="470281"/>
                  </a:lnTo>
                  <a:lnTo>
                    <a:pt x="2196211" y="470281"/>
                  </a:lnTo>
                  <a:lnTo>
                    <a:pt x="2204846" y="470281"/>
                  </a:lnTo>
                  <a:lnTo>
                    <a:pt x="2234183" y="462788"/>
                  </a:lnTo>
                  <a:lnTo>
                    <a:pt x="2238882" y="460121"/>
                  </a:lnTo>
                  <a:lnTo>
                    <a:pt x="2266188" y="423799"/>
                  </a:lnTo>
                  <a:lnTo>
                    <a:pt x="2282190" y="377951"/>
                  </a:lnTo>
                  <a:lnTo>
                    <a:pt x="2333116" y="377951"/>
                  </a:lnTo>
                  <a:lnTo>
                    <a:pt x="2326004" y="513842"/>
                  </a:lnTo>
                  <a:lnTo>
                    <a:pt x="1960244" y="513842"/>
                  </a:lnTo>
                  <a:lnTo>
                    <a:pt x="1960244" y="489204"/>
                  </a:lnTo>
                  <a:lnTo>
                    <a:pt x="1969515" y="486791"/>
                  </a:lnTo>
                  <a:lnTo>
                    <a:pt x="1976754" y="484124"/>
                  </a:lnTo>
                  <a:lnTo>
                    <a:pt x="1982089" y="481202"/>
                  </a:lnTo>
                  <a:lnTo>
                    <a:pt x="1987423" y="478409"/>
                  </a:lnTo>
                  <a:lnTo>
                    <a:pt x="1991359" y="474345"/>
                  </a:lnTo>
                  <a:lnTo>
                    <a:pt x="1999837" y="436737"/>
                  </a:lnTo>
                  <a:lnTo>
                    <a:pt x="2000123" y="420370"/>
                  </a:lnTo>
                  <a:lnTo>
                    <a:pt x="2000123" y="99695"/>
                  </a:lnTo>
                  <a:lnTo>
                    <a:pt x="1996948" y="55880"/>
                  </a:lnTo>
                  <a:lnTo>
                    <a:pt x="1982469" y="38862"/>
                  </a:lnTo>
                  <a:lnTo>
                    <a:pt x="1977136" y="35687"/>
                  </a:lnTo>
                  <a:lnTo>
                    <a:pt x="1969769" y="32893"/>
                  </a:lnTo>
                  <a:lnTo>
                    <a:pt x="1960244" y="30480"/>
                  </a:lnTo>
                  <a:lnTo>
                    <a:pt x="1960244" y="5842"/>
                  </a:lnTo>
                  <a:close/>
                </a:path>
                <a:path w="5460365" h="520065">
                  <a:moveTo>
                    <a:pt x="1461516" y="5842"/>
                  </a:moveTo>
                  <a:lnTo>
                    <a:pt x="1899412" y="5842"/>
                  </a:lnTo>
                  <a:lnTo>
                    <a:pt x="1899412" y="136525"/>
                  </a:lnTo>
                  <a:lnTo>
                    <a:pt x="1848357" y="136525"/>
                  </a:lnTo>
                  <a:lnTo>
                    <a:pt x="1845024" y="124692"/>
                  </a:lnTo>
                  <a:lnTo>
                    <a:pt x="1842071" y="114538"/>
                  </a:lnTo>
                  <a:lnTo>
                    <a:pt x="1828164" y="78994"/>
                  </a:lnTo>
                  <a:lnTo>
                    <a:pt x="1817496" y="65024"/>
                  </a:lnTo>
                  <a:lnTo>
                    <a:pt x="1813814" y="61341"/>
                  </a:lnTo>
                  <a:lnTo>
                    <a:pt x="1775205" y="49402"/>
                  </a:lnTo>
                  <a:lnTo>
                    <a:pt x="1765046" y="49402"/>
                  </a:lnTo>
                  <a:lnTo>
                    <a:pt x="1738249" y="49402"/>
                  </a:lnTo>
                  <a:lnTo>
                    <a:pt x="1738249" y="420370"/>
                  </a:lnTo>
                  <a:lnTo>
                    <a:pt x="1738320" y="429660"/>
                  </a:lnTo>
                  <a:lnTo>
                    <a:pt x="1745488" y="471170"/>
                  </a:lnTo>
                  <a:lnTo>
                    <a:pt x="1783333" y="489204"/>
                  </a:lnTo>
                  <a:lnTo>
                    <a:pt x="1783333" y="513842"/>
                  </a:lnTo>
                  <a:lnTo>
                    <a:pt x="1577974" y="513842"/>
                  </a:lnTo>
                  <a:lnTo>
                    <a:pt x="1577974" y="489204"/>
                  </a:lnTo>
                  <a:lnTo>
                    <a:pt x="1585378" y="487775"/>
                  </a:lnTo>
                  <a:lnTo>
                    <a:pt x="1591960" y="486156"/>
                  </a:lnTo>
                  <a:lnTo>
                    <a:pt x="1616202" y="470281"/>
                  </a:lnTo>
                  <a:lnTo>
                    <a:pt x="1619249" y="465074"/>
                  </a:lnTo>
                  <a:lnTo>
                    <a:pt x="1622933" y="420370"/>
                  </a:lnTo>
                  <a:lnTo>
                    <a:pt x="1622933" y="49402"/>
                  </a:lnTo>
                  <a:lnTo>
                    <a:pt x="1592834" y="49402"/>
                  </a:lnTo>
                  <a:lnTo>
                    <a:pt x="1582332" y="49734"/>
                  </a:lnTo>
                  <a:lnTo>
                    <a:pt x="1542542" y="65825"/>
                  </a:lnTo>
                  <a:lnTo>
                    <a:pt x="1522856" y="100964"/>
                  </a:lnTo>
                  <a:lnTo>
                    <a:pt x="1512442" y="136525"/>
                  </a:lnTo>
                  <a:lnTo>
                    <a:pt x="1461516" y="136525"/>
                  </a:lnTo>
                  <a:lnTo>
                    <a:pt x="1461516" y="5842"/>
                  </a:lnTo>
                  <a:close/>
                </a:path>
                <a:path w="5460365" h="520065">
                  <a:moveTo>
                    <a:pt x="953389" y="5842"/>
                  </a:moveTo>
                  <a:lnTo>
                    <a:pt x="1104011" y="5842"/>
                  </a:lnTo>
                  <a:lnTo>
                    <a:pt x="1235710" y="234696"/>
                  </a:lnTo>
                  <a:lnTo>
                    <a:pt x="1258355" y="275683"/>
                  </a:lnTo>
                  <a:lnTo>
                    <a:pt x="1277334" y="311312"/>
                  </a:lnTo>
                  <a:lnTo>
                    <a:pt x="1294860" y="346086"/>
                  </a:lnTo>
                  <a:lnTo>
                    <a:pt x="1302766" y="362712"/>
                  </a:lnTo>
                  <a:lnTo>
                    <a:pt x="1308735" y="362712"/>
                  </a:lnTo>
                  <a:lnTo>
                    <a:pt x="1306901" y="317208"/>
                  </a:lnTo>
                  <a:lnTo>
                    <a:pt x="1305591" y="269668"/>
                  </a:lnTo>
                  <a:lnTo>
                    <a:pt x="1304805" y="220104"/>
                  </a:lnTo>
                  <a:lnTo>
                    <a:pt x="1304543" y="168529"/>
                  </a:lnTo>
                  <a:lnTo>
                    <a:pt x="1304543" y="99313"/>
                  </a:lnTo>
                  <a:lnTo>
                    <a:pt x="1304426" y="88050"/>
                  </a:lnTo>
                  <a:lnTo>
                    <a:pt x="1296923" y="48006"/>
                  </a:lnTo>
                  <a:lnTo>
                    <a:pt x="1294384" y="44196"/>
                  </a:lnTo>
                  <a:lnTo>
                    <a:pt x="1264792" y="30480"/>
                  </a:lnTo>
                  <a:lnTo>
                    <a:pt x="1264792" y="5842"/>
                  </a:lnTo>
                  <a:lnTo>
                    <a:pt x="1405381" y="5842"/>
                  </a:lnTo>
                  <a:lnTo>
                    <a:pt x="1405381" y="30480"/>
                  </a:lnTo>
                  <a:lnTo>
                    <a:pt x="1395476" y="33655"/>
                  </a:lnTo>
                  <a:lnTo>
                    <a:pt x="1388491" y="36449"/>
                  </a:lnTo>
                  <a:lnTo>
                    <a:pt x="1384427" y="38608"/>
                  </a:lnTo>
                  <a:lnTo>
                    <a:pt x="1380362" y="40894"/>
                  </a:lnTo>
                  <a:lnTo>
                    <a:pt x="1376806" y="43814"/>
                  </a:lnTo>
                  <a:lnTo>
                    <a:pt x="1374012" y="47625"/>
                  </a:lnTo>
                  <a:lnTo>
                    <a:pt x="1371092" y="51308"/>
                  </a:lnTo>
                  <a:lnTo>
                    <a:pt x="1365249" y="99313"/>
                  </a:lnTo>
                  <a:lnTo>
                    <a:pt x="1365249" y="513842"/>
                  </a:lnTo>
                  <a:lnTo>
                    <a:pt x="1270761" y="513842"/>
                  </a:lnTo>
                  <a:lnTo>
                    <a:pt x="1103248" y="224282"/>
                  </a:lnTo>
                  <a:lnTo>
                    <a:pt x="1073927" y="171846"/>
                  </a:lnTo>
                  <a:lnTo>
                    <a:pt x="1053465" y="132080"/>
                  </a:lnTo>
                  <a:lnTo>
                    <a:pt x="1050036" y="132080"/>
                  </a:lnTo>
                  <a:lnTo>
                    <a:pt x="1051702" y="172634"/>
                  </a:lnTo>
                  <a:lnTo>
                    <a:pt x="1052893" y="214296"/>
                  </a:lnTo>
                  <a:lnTo>
                    <a:pt x="1053607" y="257077"/>
                  </a:lnTo>
                  <a:lnTo>
                    <a:pt x="1053846" y="300989"/>
                  </a:lnTo>
                  <a:lnTo>
                    <a:pt x="1053846" y="420750"/>
                  </a:lnTo>
                  <a:lnTo>
                    <a:pt x="1054014" y="433685"/>
                  </a:lnTo>
                  <a:lnTo>
                    <a:pt x="1061847" y="473201"/>
                  </a:lnTo>
                  <a:lnTo>
                    <a:pt x="1093978" y="489204"/>
                  </a:lnTo>
                  <a:lnTo>
                    <a:pt x="1093978" y="513842"/>
                  </a:lnTo>
                  <a:lnTo>
                    <a:pt x="953389" y="513842"/>
                  </a:lnTo>
                  <a:lnTo>
                    <a:pt x="953389" y="489204"/>
                  </a:lnTo>
                  <a:lnTo>
                    <a:pt x="962533" y="486791"/>
                  </a:lnTo>
                  <a:lnTo>
                    <a:pt x="969772" y="483997"/>
                  </a:lnTo>
                  <a:lnTo>
                    <a:pt x="991997" y="449834"/>
                  </a:lnTo>
                  <a:lnTo>
                    <a:pt x="993140" y="420750"/>
                  </a:lnTo>
                  <a:lnTo>
                    <a:pt x="993140" y="98933"/>
                  </a:lnTo>
                  <a:lnTo>
                    <a:pt x="990727" y="60451"/>
                  </a:lnTo>
                  <a:lnTo>
                    <a:pt x="962459" y="33172"/>
                  </a:lnTo>
                  <a:lnTo>
                    <a:pt x="953389" y="30480"/>
                  </a:lnTo>
                  <a:lnTo>
                    <a:pt x="953389" y="5842"/>
                  </a:lnTo>
                  <a:close/>
                </a:path>
                <a:path w="5460365" h="520065">
                  <a:moveTo>
                    <a:pt x="5184648" y="3301"/>
                  </a:moveTo>
                  <a:lnTo>
                    <a:pt x="5283961" y="3301"/>
                  </a:lnTo>
                  <a:lnTo>
                    <a:pt x="5406771" y="419988"/>
                  </a:lnTo>
                  <a:lnTo>
                    <a:pt x="5410700" y="432966"/>
                  </a:lnTo>
                  <a:lnTo>
                    <a:pt x="5429123" y="473837"/>
                  </a:lnTo>
                  <a:lnTo>
                    <a:pt x="5459983" y="489204"/>
                  </a:lnTo>
                  <a:lnTo>
                    <a:pt x="5459983" y="513842"/>
                  </a:lnTo>
                  <a:lnTo>
                    <a:pt x="5254625" y="513842"/>
                  </a:lnTo>
                  <a:lnTo>
                    <a:pt x="5254625" y="489204"/>
                  </a:lnTo>
                  <a:lnTo>
                    <a:pt x="5263626" y="487678"/>
                  </a:lnTo>
                  <a:lnTo>
                    <a:pt x="5271389" y="485378"/>
                  </a:lnTo>
                  <a:lnTo>
                    <a:pt x="5292471" y="454279"/>
                  </a:lnTo>
                  <a:lnTo>
                    <a:pt x="5292324" y="448323"/>
                  </a:lnTo>
                  <a:lnTo>
                    <a:pt x="5284162" y="403175"/>
                  </a:lnTo>
                  <a:lnTo>
                    <a:pt x="5271261" y="356362"/>
                  </a:lnTo>
                  <a:lnTo>
                    <a:pt x="5112511" y="356362"/>
                  </a:lnTo>
                  <a:lnTo>
                    <a:pt x="5097718" y="399157"/>
                  </a:lnTo>
                  <a:lnTo>
                    <a:pt x="5088467" y="442448"/>
                  </a:lnTo>
                  <a:lnTo>
                    <a:pt x="5088255" y="450214"/>
                  </a:lnTo>
                  <a:lnTo>
                    <a:pt x="5090681" y="466290"/>
                  </a:lnTo>
                  <a:lnTo>
                    <a:pt x="5097954" y="478139"/>
                  </a:lnTo>
                  <a:lnTo>
                    <a:pt x="5110061" y="485773"/>
                  </a:lnTo>
                  <a:lnTo>
                    <a:pt x="5126989" y="489204"/>
                  </a:lnTo>
                  <a:lnTo>
                    <a:pt x="5126989" y="513842"/>
                  </a:lnTo>
                  <a:lnTo>
                    <a:pt x="4968113" y="513842"/>
                  </a:lnTo>
                  <a:lnTo>
                    <a:pt x="4968113" y="489204"/>
                  </a:lnTo>
                  <a:lnTo>
                    <a:pt x="4974776" y="488035"/>
                  </a:lnTo>
                  <a:lnTo>
                    <a:pt x="4981035" y="486044"/>
                  </a:lnTo>
                  <a:lnTo>
                    <a:pt x="5011293" y="457200"/>
                  </a:lnTo>
                  <a:lnTo>
                    <a:pt x="5029454" y="416687"/>
                  </a:lnTo>
                  <a:lnTo>
                    <a:pt x="5184648" y="3301"/>
                  </a:lnTo>
                  <a:close/>
                </a:path>
                <a:path w="5460365" h="520065">
                  <a:moveTo>
                    <a:pt x="3749040" y="3301"/>
                  </a:moveTo>
                  <a:lnTo>
                    <a:pt x="3848354" y="3301"/>
                  </a:lnTo>
                  <a:lnTo>
                    <a:pt x="3971163" y="419988"/>
                  </a:lnTo>
                  <a:lnTo>
                    <a:pt x="3975092" y="432966"/>
                  </a:lnTo>
                  <a:lnTo>
                    <a:pt x="3993515" y="473837"/>
                  </a:lnTo>
                  <a:lnTo>
                    <a:pt x="4024376" y="489204"/>
                  </a:lnTo>
                  <a:lnTo>
                    <a:pt x="4024376" y="513842"/>
                  </a:lnTo>
                  <a:lnTo>
                    <a:pt x="3819016" y="513842"/>
                  </a:lnTo>
                  <a:lnTo>
                    <a:pt x="3819016" y="489204"/>
                  </a:lnTo>
                  <a:lnTo>
                    <a:pt x="3828018" y="487678"/>
                  </a:lnTo>
                  <a:lnTo>
                    <a:pt x="3835780" y="485378"/>
                  </a:lnTo>
                  <a:lnTo>
                    <a:pt x="3856863" y="454279"/>
                  </a:lnTo>
                  <a:lnTo>
                    <a:pt x="3856716" y="448323"/>
                  </a:lnTo>
                  <a:lnTo>
                    <a:pt x="3848554" y="403175"/>
                  </a:lnTo>
                  <a:lnTo>
                    <a:pt x="3835780" y="356362"/>
                  </a:lnTo>
                  <a:lnTo>
                    <a:pt x="3676904" y="356362"/>
                  </a:lnTo>
                  <a:lnTo>
                    <a:pt x="3662110" y="399157"/>
                  </a:lnTo>
                  <a:lnTo>
                    <a:pt x="3652859" y="442448"/>
                  </a:lnTo>
                  <a:lnTo>
                    <a:pt x="3652646" y="450214"/>
                  </a:lnTo>
                  <a:lnTo>
                    <a:pt x="3655073" y="466290"/>
                  </a:lnTo>
                  <a:lnTo>
                    <a:pt x="3662346" y="478139"/>
                  </a:lnTo>
                  <a:lnTo>
                    <a:pt x="3674453" y="485773"/>
                  </a:lnTo>
                  <a:lnTo>
                    <a:pt x="3691381" y="489204"/>
                  </a:lnTo>
                  <a:lnTo>
                    <a:pt x="3691381" y="513842"/>
                  </a:lnTo>
                  <a:lnTo>
                    <a:pt x="3532504" y="513842"/>
                  </a:lnTo>
                  <a:lnTo>
                    <a:pt x="3532504" y="489204"/>
                  </a:lnTo>
                  <a:lnTo>
                    <a:pt x="3539168" y="488035"/>
                  </a:lnTo>
                  <a:lnTo>
                    <a:pt x="3545427" y="486044"/>
                  </a:lnTo>
                  <a:lnTo>
                    <a:pt x="3575684" y="457200"/>
                  </a:lnTo>
                  <a:lnTo>
                    <a:pt x="3593845" y="416687"/>
                  </a:lnTo>
                  <a:lnTo>
                    <a:pt x="3749040" y="3301"/>
                  </a:lnTo>
                  <a:close/>
                </a:path>
                <a:path w="5460365" h="520065">
                  <a:moveTo>
                    <a:pt x="655954" y="0"/>
                  </a:moveTo>
                  <a:lnTo>
                    <a:pt x="708106" y="3978"/>
                  </a:lnTo>
                  <a:lnTo>
                    <a:pt x="753316" y="15922"/>
                  </a:lnTo>
                  <a:lnTo>
                    <a:pt x="791596" y="35843"/>
                  </a:lnTo>
                  <a:lnTo>
                    <a:pt x="822960" y="63754"/>
                  </a:lnTo>
                  <a:lnTo>
                    <a:pt x="847389" y="99542"/>
                  </a:lnTo>
                  <a:lnTo>
                    <a:pt x="864854" y="143081"/>
                  </a:lnTo>
                  <a:lnTo>
                    <a:pt x="875341" y="194359"/>
                  </a:lnTo>
                  <a:lnTo>
                    <a:pt x="878840" y="253364"/>
                  </a:lnTo>
                  <a:lnTo>
                    <a:pt x="877794" y="287272"/>
                  </a:lnTo>
                  <a:lnTo>
                    <a:pt x="869463" y="347608"/>
                  </a:lnTo>
                  <a:lnTo>
                    <a:pt x="853057" y="398115"/>
                  </a:lnTo>
                  <a:lnTo>
                    <a:pt x="829573" y="439505"/>
                  </a:lnTo>
                  <a:lnTo>
                    <a:pt x="799157" y="471939"/>
                  </a:lnTo>
                  <a:lnTo>
                    <a:pt x="762617" y="495752"/>
                  </a:lnTo>
                  <a:lnTo>
                    <a:pt x="720125" y="511111"/>
                  </a:lnTo>
                  <a:lnTo>
                    <a:pt x="672588" y="518731"/>
                  </a:lnTo>
                  <a:lnTo>
                    <a:pt x="646937" y="519684"/>
                  </a:lnTo>
                  <a:lnTo>
                    <a:pt x="595669" y="515683"/>
                  </a:lnTo>
                  <a:lnTo>
                    <a:pt x="551211" y="503682"/>
                  </a:lnTo>
                  <a:lnTo>
                    <a:pt x="513564" y="483679"/>
                  </a:lnTo>
                  <a:lnTo>
                    <a:pt x="482727" y="455675"/>
                  </a:lnTo>
                  <a:lnTo>
                    <a:pt x="458723" y="419768"/>
                  </a:lnTo>
                  <a:lnTo>
                    <a:pt x="441578" y="375872"/>
                  </a:lnTo>
                  <a:lnTo>
                    <a:pt x="431291" y="323998"/>
                  </a:lnTo>
                  <a:lnTo>
                    <a:pt x="427862" y="264160"/>
                  </a:lnTo>
                  <a:lnTo>
                    <a:pt x="429527" y="223793"/>
                  </a:lnTo>
                  <a:lnTo>
                    <a:pt x="442811" y="152253"/>
                  </a:lnTo>
                  <a:lnTo>
                    <a:pt x="469292" y="93172"/>
                  </a:lnTo>
                  <a:lnTo>
                    <a:pt x="508448" y="48075"/>
                  </a:lnTo>
                  <a:lnTo>
                    <a:pt x="559835" y="17359"/>
                  </a:lnTo>
                  <a:lnTo>
                    <a:pt x="621454" y="1928"/>
                  </a:lnTo>
                  <a:lnTo>
                    <a:pt x="655954" y="0"/>
                  </a:lnTo>
                  <a:close/>
                </a:path>
                <a:path w="5460365" h="520065">
                  <a:moveTo>
                    <a:pt x="235203" y="0"/>
                  </a:moveTo>
                  <a:lnTo>
                    <a:pt x="287585" y="2250"/>
                  </a:lnTo>
                  <a:lnTo>
                    <a:pt x="334422" y="9398"/>
                  </a:lnTo>
                  <a:lnTo>
                    <a:pt x="366903" y="17399"/>
                  </a:lnTo>
                  <a:lnTo>
                    <a:pt x="366903" y="125349"/>
                  </a:lnTo>
                  <a:lnTo>
                    <a:pt x="316229" y="125349"/>
                  </a:lnTo>
                  <a:lnTo>
                    <a:pt x="311110" y="105699"/>
                  </a:lnTo>
                  <a:lnTo>
                    <a:pt x="304704" y="88836"/>
                  </a:lnTo>
                  <a:lnTo>
                    <a:pt x="277582" y="54685"/>
                  </a:lnTo>
                  <a:lnTo>
                    <a:pt x="237362" y="43434"/>
                  </a:lnTo>
                  <a:lnTo>
                    <a:pt x="209792" y="46958"/>
                  </a:lnTo>
                  <a:lnTo>
                    <a:pt x="165318" y="75152"/>
                  </a:lnTo>
                  <a:lnTo>
                    <a:pt x="135294" y="131421"/>
                  </a:lnTo>
                  <a:lnTo>
                    <a:pt x="125888" y="169830"/>
                  </a:lnTo>
                  <a:lnTo>
                    <a:pt x="120245" y="215050"/>
                  </a:lnTo>
                  <a:lnTo>
                    <a:pt x="118363" y="267081"/>
                  </a:lnTo>
                  <a:lnTo>
                    <a:pt x="120078" y="315489"/>
                  </a:lnTo>
                  <a:lnTo>
                    <a:pt x="125222" y="357647"/>
                  </a:lnTo>
                  <a:lnTo>
                    <a:pt x="145795" y="423163"/>
                  </a:lnTo>
                  <a:lnTo>
                    <a:pt x="179800" y="462946"/>
                  </a:lnTo>
                  <a:lnTo>
                    <a:pt x="226567" y="476250"/>
                  </a:lnTo>
                  <a:lnTo>
                    <a:pt x="239547" y="475678"/>
                  </a:lnTo>
                  <a:lnTo>
                    <a:pt x="279015" y="461962"/>
                  </a:lnTo>
                  <a:lnTo>
                    <a:pt x="303150" y="429674"/>
                  </a:lnTo>
                  <a:lnTo>
                    <a:pt x="315848" y="388366"/>
                  </a:lnTo>
                  <a:lnTo>
                    <a:pt x="366903" y="388366"/>
                  </a:lnTo>
                  <a:lnTo>
                    <a:pt x="366903" y="501142"/>
                  </a:lnTo>
                  <a:lnTo>
                    <a:pt x="346874" y="505666"/>
                  </a:lnTo>
                  <a:lnTo>
                    <a:pt x="292099" y="515238"/>
                  </a:lnTo>
                  <a:lnTo>
                    <a:pt x="239843" y="519418"/>
                  </a:lnTo>
                  <a:lnTo>
                    <a:pt x="221741" y="519684"/>
                  </a:lnTo>
                  <a:lnTo>
                    <a:pt x="184834" y="517945"/>
                  </a:lnTo>
                  <a:lnTo>
                    <a:pt x="121640" y="504039"/>
                  </a:lnTo>
                  <a:lnTo>
                    <a:pt x="72568" y="476105"/>
                  </a:lnTo>
                  <a:lnTo>
                    <a:pt x="36476" y="433953"/>
                  </a:lnTo>
                  <a:lnTo>
                    <a:pt x="13073" y="377489"/>
                  </a:lnTo>
                  <a:lnTo>
                    <a:pt x="1452" y="306191"/>
                  </a:lnTo>
                  <a:lnTo>
                    <a:pt x="0" y="264922"/>
                  </a:lnTo>
                  <a:lnTo>
                    <a:pt x="1712" y="225847"/>
                  </a:lnTo>
                  <a:lnTo>
                    <a:pt x="15376" y="155604"/>
                  </a:lnTo>
                  <a:lnTo>
                    <a:pt x="42620" y="96266"/>
                  </a:lnTo>
                  <a:lnTo>
                    <a:pt x="82919" y="50165"/>
                  </a:lnTo>
                  <a:lnTo>
                    <a:pt x="135834" y="18162"/>
                  </a:lnTo>
                  <a:lnTo>
                    <a:pt x="199461" y="2022"/>
                  </a:lnTo>
                  <a:lnTo>
                    <a:pt x="23520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45008" y="1600200"/>
            <a:ext cx="7493634" cy="4874260"/>
            <a:chOff x="445008" y="1600200"/>
            <a:chExt cx="7493634" cy="4874260"/>
          </a:xfrm>
        </p:grpSpPr>
        <p:sp>
          <p:nvSpPr>
            <p:cNvPr id="9" name="object 9"/>
            <p:cNvSpPr/>
            <p:nvPr/>
          </p:nvSpPr>
          <p:spPr>
            <a:xfrm>
              <a:off x="1016508" y="1600200"/>
              <a:ext cx="6347460" cy="4874260"/>
            </a:xfrm>
            <a:custGeom>
              <a:avLst/>
              <a:gdLst/>
              <a:ahLst/>
              <a:cxnLst/>
              <a:rect l="l" t="t" r="r" b="b"/>
              <a:pathLst>
                <a:path w="6347459" h="4874260">
                  <a:moveTo>
                    <a:pt x="3910583" y="0"/>
                  </a:moveTo>
                  <a:lnTo>
                    <a:pt x="3910583" y="1218438"/>
                  </a:lnTo>
                  <a:lnTo>
                    <a:pt x="0" y="1218438"/>
                  </a:lnTo>
                  <a:lnTo>
                    <a:pt x="0" y="3655314"/>
                  </a:lnTo>
                  <a:lnTo>
                    <a:pt x="3910583" y="3655314"/>
                  </a:lnTo>
                  <a:lnTo>
                    <a:pt x="3910583" y="4873752"/>
                  </a:lnTo>
                  <a:lnTo>
                    <a:pt x="6347460" y="2436876"/>
                  </a:lnTo>
                  <a:lnTo>
                    <a:pt x="39105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962" y="3062477"/>
              <a:ext cx="7467600" cy="1950720"/>
            </a:xfrm>
            <a:custGeom>
              <a:avLst/>
              <a:gdLst/>
              <a:ahLst/>
              <a:cxnLst/>
              <a:rect l="l" t="t" r="r" b="b"/>
              <a:pathLst>
                <a:path w="7467600" h="1950720">
                  <a:moveTo>
                    <a:pt x="7142480" y="0"/>
                  </a:moveTo>
                  <a:lnTo>
                    <a:pt x="325119" y="0"/>
                  </a:lnTo>
                  <a:lnTo>
                    <a:pt x="277077" y="3524"/>
                  </a:lnTo>
                  <a:lnTo>
                    <a:pt x="231223" y="13763"/>
                  </a:lnTo>
                  <a:lnTo>
                    <a:pt x="188060" y="30214"/>
                  </a:lnTo>
                  <a:lnTo>
                    <a:pt x="148091" y="52373"/>
                  </a:lnTo>
                  <a:lnTo>
                    <a:pt x="111819" y="79739"/>
                  </a:lnTo>
                  <a:lnTo>
                    <a:pt x="79748" y="111809"/>
                  </a:lnTo>
                  <a:lnTo>
                    <a:pt x="52380" y="148080"/>
                  </a:lnTo>
                  <a:lnTo>
                    <a:pt x="30218" y="188049"/>
                  </a:lnTo>
                  <a:lnTo>
                    <a:pt x="13765" y="231214"/>
                  </a:lnTo>
                  <a:lnTo>
                    <a:pt x="3525" y="277071"/>
                  </a:lnTo>
                  <a:lnTo>
                    <a:pt x="0" y="325120"/>
                  </a:lnTo>
                  <a:lnTo>
                    <a:pt x="0" y="1625600"/>
                  </a:lnTo>
                  <a:lnTo>
                    <a:pt x="3525" y="1673648"/>
                  </a:lnTo>
                  <a:lnTo>
                    <a:pt x="13765" y="1719505"/>
                  </a:lnTo>
                  <a:lnTo>
                    <a:pt x="30218" y="1762670"/>
                  </a:lnTo>
                  <a:lnTo>
                    <a:pt x="52380" y="1802639"/>
                  </a:lnTo>
                  <a:lnTo>
                    <a:pt x="79748" y="1838910"/>
                  </a:lnTo>
                  <a:lnTo>
                    <a:pt x="111819" y="1870980"/>
                  </a:lnTo>
                  <a:lnTo>
                    <a:pt x="148091" y="1898346"/>
                  </a:lnTo>
                  <a:lnTo>
                    <a:pt x="188060" y="1920505"/>
                  </a:lnTo>
                  <a:lnTo>
                    <a:pt x="231223" y="1936956"/>
                  </a:lnTo>
                  <a:lnTo>
                    <a:pt x="277077" y="1947195"/>
                  </a:lnTo>
                  <a:lnTo>
                    <a:pt x="325119" y="1950720"/>
                  </a:lnTo>
                  <a:lnTo>
                    <a:pt x="7142480" y="1950720"/>
                  </a:lnTo>
                  <a:lnTo>
                    <a:pt x="7190528" y="1947195"/>
                  </a:lnTo>
                  <a:lnTo>
                    <a:pt x="7236385" y="1936956"/>
                  </a:lnTo>
                  <a:lnTo>
                    <a:pt x="7279550" y="1920505"/>
                  </a:lnTo>
                  <a:lnTo>
                    <a:pt x="7319519" y="1898346"/>
                  </a:lnTo>
                  <a:lnTo>
                    <a:pt x="7355790" y="1870980"/>
                  </a:lnTo>
                  <a:lnTo>
                    <a:pt x="7387860" y="1838910"/>
                  </a:lnTo>
                  <a:lnTo>
                    <a:pt x="7415226" y="1802639"/>
                  </a:lnTo>
                  <a:lnTo>
                    <a:pt x="7437385" y="1762670"/>
                  </a:lnTo>
                  <a:lnTo>
                    <a:pt x="7453836" y="1719505"/>
                  </a:lnTo>
                  <a:lnTo>
                    <a:pt x="7464075" y="1673648"/>
                  </a:lnTo>
                  <a:lnTo>
                    <a:pt x="7467600" y="1625600"/>
                  </a:lnTo>
                  <a:lnTo>
                    <a:pt x="7467600" y="325120"/>
                  </a:lnTo>
                  <a:lnTo>
                    <a:pt x="7464075" y="277071"/>
                  </a:lnTo>
                  <a:lnTo>
                    <a:pt x="7453836" y="231214"/>
                  </a:lnTo>
                  <a:lnTo>
                    <a:pt x="7437385" y="188049"/>
                  </a:lnTo>
                  <a:lnTo>
                    <a:pt x="7415226" y="148080"/>
                  </a:lnTo>
                  <a:lnTo>
                    <a:pt x="7387860" y="111809"/>
                  </a:lnTo>
                  <a:lnTo>
                    <a:pt x="7355790" y="79739"/>
                  </a:lnTo>
                  <a:lnTo>
                    <a:pt x="7319519" y="52373"/>
                  </a:lnTo>
                  <a:lnTo>
                    <a:pt x="7279550" y="30214"/>
                  </a:lnTo>
                  <a:lnTo>
                    <a:pt x="7236385" y="13763"/>
                  </a:lnTo>
                  <a:lnTo>
                    <a:pt x="7190528" y="3524"/>
                  </a:lnTo>
                  <a:lnTo>
                    <a:pt x="7142480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962" y="3062477"/>
              <a:ext cx="7467600" cy="1950720"/>
            </a:xfrm>
            <a:custGeom>
              <a:avLst/>
              <a:gdLst/>
              <a:ahLst/>
              <a:cxnLst/>
              <a:rect l="l" t="t" r="r" b="b"/>
              <a:pathLst>
                <a:path w="7467600" h="1950720">
                  <a:moveTo>
                    <a:pt x="0" y="325120"/>
                  </a:moveTo>
                  <a:lnTo>
                    <a:pt x="3525" y="277071"/>
                  </a:lnTo>
                  <a:lnTo>
                    <a:pt x="13765" y="231214"/>
                  </a:lnTo>
                  <a:lnTo>
                    <a:pt x="30218" y="188049"/>
                  </a:lnTo>
                  <a:lnTo>
                    <a:pt x="52380" y="148080"/>
                  </a:lnTo>
                  <a:lnTo>
                    <a:pt x="79748" y="111809"/>
                  </a:lnTo>
                  <a:lnTo>
                    <a:pt x="111819" y="79739"/>
                  </a:lnTo>
                  <a:lnTo>
                    <a:pt x="148091" y="52373"/>
                  </a:lnTo>
                  <a:lnTo>
                    <a:pt x="188060" y="30214"/>
                  </a:lnTo>
                  <a:lnTo>
                    <a:pt x="231223" y="13763"/>
                  </a:lnTo>
                  <a:lnTo>
                    <a:pt x="277077" y="3524"/>
                  </a:lnTo>
                  <a:lnTo>
                    <a:pt x="325119" y="0"/>
                  </a:lnTo>
                  <a:lnTo>
                    <a:pt x="7142480" y="0"/>
                  </a:lnTo>
                  <a:lnTo>
                    <a:pt x="7190528" y="3524"/>
                  </a:lnTo>
                  <a:lnTo>
                    <a:pt x="7236385" y="13763"/>
                  </a:lnTo>
                  <a:lnTo>
                    <a:pt x="7279550" y="30214"/>
                  </a:lnTo>
                  <a:lnTo>
                    <a:pt x="7319519" y="52373"/>
                  </a:lnTo>
                  <a:lnTo>
                    <a:pt x="7355790" y="79739"/>
                  </a:lnTo>
                  <a:lnTo>
                    <a:pt x="7387860" y="111809"/>
                  </a:lnTo>
                  <a:lnTo>
                    <a:pt x="7415226" y="148080"/>
                  </a:lnTo>
                  <a:lnTo>
                    <a:pt x="7437385" y="188049"/>
                  </a:lnTo>
                  <a:lnTo>
                    <a:pt x="7453836" y="231214"/>
                  </a:lnTo>
                  <a:lnTo>
                    <a:pt x="7464075" y="277071"/>
                  </a:lnTo>
                  <a:lnTo>
                    <a:pt x="7467600" y="325120"/>
                  </a:lnTo>
                  <a:lnTo>
                    <a:pt x="7467600" y="1625600"/>
                  </a:lnTo>
                  <a:lnTo>
                    <a:pt x="7464075" y="1673648"/>
                  </a:lnTo>
                  <a:lnTo>
                    <a:pt x="7453836" y="1719505"/>
                  </a:lnTo>
                  <a:lnTo>
                    <a:pt x="7437385" y="1762670"/>
                  </a:lnTo>
                  <a:lnTo>
                    <a:pt x="7415226" y="1802639"/>
                  </a:lnTo>
                  <a:lnTo>
                    <a:pt x="7387860" y="1838910"/>
                  </a:lnTo>
                  <a:lnTo>
                    <a:pt x="7355790" y="1870980"/>
                  </a:lnTo>
                  <a:lnTo>
                    <a:pt x="7319519" y="1898346"/>
                  </a:lnTo>
                  <a:lnTo>
                    <a:pt x="7279550" y="1920505"/>
                  </a:lnTo>
                  <a:lnTo>
                    <a:pt x="7236385" y="1936956"/>
                  </a:lnTo>
                  <a:lnTo>
                    <a:pt x="7190528" y="1947195"/>
                  </a:lnTo>
                  <a:lnTo>
                    <a:pt x="7142480" y="1950720"/>
                  </a:lnTo>
                  <a:lnTo>
                    <a:pt x="325119" y="1950720"/>
                  </a:lnTo>
                  <a:lnTo>
                    <a:pt x="277077" y="1947195"/>
                  </a:lnTo>
                  <a:lnTo>
                    <a:pt x="231223" y="1936956"/>
                  </a:lnTo>
                  <a:lnTo>
                    <a:pt x="188060" y="1920505"/>
                  </a:lnTo>
                  <a:lnTo>
                    <a:pt x="148091" y="1898346"/>
                  </a:lnTo>
                  <a:lnTo>
                    <a:pt x="111819" y="1870980"/>
                  </a:lnTo>
                  <a:lnTo>
                    <a:pt x="79748" y="1838910"/>
                  </a:lnTo>
                  <a:lnTo>
                    <a:pt x="52380" y="1802639"/>
                  </a:lnTo>
                  <a:lnTo>
                    <a:pt x="30218" y="1762670"/>
                  </a:lnTo>
                  <a:lnTo>
                    <a:pt x="13765" y="1719505"/>
                  </a:lnTo>
                  <a:lnTo>
                    <a:pt x="3525" y="1673648"/>
                  </a:lnTo>
                  <a:lnTo>
                    <a:pt x="0" y="1625600"/>
                  </a:lnTo>
                  <a:lnTo>
                    <a:pt x="0" y="3251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30402" y="3248101"/>
            <a:ext cx="6923405" cy="145923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 marR="5080">
              <a:lnSpc>
                <a:spcPts val="5280"/>
              </a:lnSpc>
              <a:spcBef>
                <a:spcPts val="880"/>
              </a:spcBef>
            </a:pPr>
            <a:r>
              <a:rPr sz="5000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5000" spc="37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000" spc="-5" dirty="0">
                <a:solidFill>
                  <a:srgbClr val="FFFFFF"/>
                </a:solidFill>
                <a:latin typeface="Cambria"/>
                <a:cs typeface="Cambria"/>
              </a:rPr>
              <a:t>content</a:t>
            </a:r>
            <a:r>
              <a:rPr sz="5000" spc="38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000" dirty="0">
                <a:solidFill>
                  <a:srgbClr val="FFFFFF"/>
                </a:solidFill>
                <a:latin typeface="Cambria"/>
                <a:cs typeface="Cambria"/>
              </a:rPr>
              <a:t>is</a:t>
            </a:r>
            <a:r>
              <a:rPr sz="5000" spc="38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000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5000" spc="38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000" spc="-25" dirty="0">
                <a:solidFill>
                  <a:srgbClr val="FFFFFF"/>
                </a:solidFill>
                <a:latin typeface="Cambria"/>
                <a:cs typeface="Cambria"/>
              </a:rPr>
              <a:t>where </a:t>
            </a:r>
            <a:r>
              <a:rPr sz="5000" spc="-108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000" spc="-5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50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000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5000" spc="-15" dirty="0">
                <a:solidFill>
                  <a:srgbClr val="FFFFFF"/>
                </a:solidFill>
                <a:latin typeface="Cambria"/>
                <a:cs typeface="Cambria"/>
              </a:rPr>
              <a:t>what</a:t>
            </a:r>
            <a:r>
              <a:rPr sz="50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000" spc="-5" dirty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sz="50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000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5000" spc="-20" dirty="0">
                <a:solidFill>
                  <a:srgbClr val="FFFFFF"/>
                </a:solidFill>
                <a:latin typeface="Cambria"/>
                <a:cs typeface="Cambria"/>
              </a:rPr>
              <a:t> order</a:t>
            </a:r>
            <a:endParaRPr sz="5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3825" y="618236"/>
            <a:ext cx="5892165" cy="933450"/>
            <a:chOff x="1243825" y="618236"/>
            <a:chExt cx="5892165" cy="933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3312" y="1168908"/>
              <a:ext cx="5661858" cy="3824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8397" y="622808"/>
              <a:ext cx="5882779" cy="5586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48397" y="622808"/>
              <a:ext cx="5883275" cy="558800"/>
            </a:xfrm>
            <a:custGeom>
              <a:avLst/>
              <a:gdLst/>
              <a:ahLst/>
              <a:cxnLst/>
              <a:rect l="l" t="t" r="r" b="b"/>
              <a:pathLst>
                <a:path w="5883275" h="558800">
                  <a:moveTo>
                    <a:pt x="5401068" y="0"/>
                  </a:moveTo>
                  <a:lnTo>
                    <a:pt x="5882779" y="0"/>
                  </a:lnTo>
                  <a:lnTo>
                    <a:pt x="5882779" y="143637"/>
                  </a:lnTo>
                  <a:lnTo>
                    <a:pt x="5826645" y="143637"/>
                  </a:lnTo>
                  <a:lnTo>
                    <a:pt x="5823008" y="130637"/>
                  </a:lnTo>
                  <a:lnTo>
                    <a:pt x="5819740" y="119459"/>
                  </a:lnTo>
                  <a:lnTo>
                    <a:pt x="5804420" y="80390"/>
                  </a:lnTo>
                  <a:lnTo>
                    <a:pt x="5800737" y="74167"/>
                  </a:lnTo>
                  <a:lnTo>
                    <a:pt x="5796800" y="69087"/>
                  </a:lnTo>
                  <a:lnTo>
                    <a:pt x="5792736" y="65024"/>
                  </a:lnTo>
                  <a:lnTo>
                    <a:pt x="5788672" y="60959"/>
                  </a:lnTo>
                  <a:lnTo>
                    <a:pt x="5784227" y="57657"/>
                  </a:lnTo>
                  <a:lnTo>
                    <a:pt x="5779655" y="55244"/>
                  </a:lnTo>
                  <a:lnTo>
                    <a:pt x="5774956" y="52704"/>
                  </a:lnTo>
                  <a:lnTo>
                    <a:pt x="5735078" y="47878"/>
                  </a:lnTo>
                  <a:lnTo>
                    <a:pt x="5705614" y="47878"/>
                  </a:lnTo>
                  <a:lnTo>
                    <a:pt x="5705614" y="455929"/>
                  </a:lnTo>
                  <a:lnTo>
                    <a:pt x="5705686" y="466070"/>
                  </a:lnTo>
                  <a:lnTo>
                    <a:pt x="5711329" y="506983"/>
                  </a:lnTo>
                  <a:lnTo>
                    <a:pt x="5713488" y="511682"/>
                  </a:lnTo>
                  <a:lnTo>
                    <a:pt x="5716155" y="515492"/>
                  </a:lnTo>
                  <a:lnTo>
                    <a:pt x="5719330" y="518287"/>
                  </a:lnTo>
                  <a:lnTo>
                    <a:pt x="5722378" y="521207"/>
                  </a:lnTo>
                  <a:lnTo>
                    <a:pt x="5726823" y="523747"/>
                  </a:lnTo>
                  <a:lnTo>
                    <a:pt x="5732411" y="526033"/>
                  </a:lnTo>
                  <a:lnTo>
                    <a:pt x="5737999" y="528446"/>
                  </a:lnTo>
                  <a:lnTo>
                    <a:pt x="5745492" y="530225"/>
                  </a:lnTo>
                  <a:lnTo>
                    <a:pt x="5755144" y="531621"/>
                  </a:lnTo>
                  <a:lnTo>
                    <a:pt x="5755144" y="558672"/>
                  </a:lnTo>
                  <a:lnTo>
                    <a:pt x="5529211" y="558672"/>
                  </a:lnTo>
                  <a:lnTo>
                    <a:pt x="5529211" y="531621"/>
                  </a:lnTo>
                  <a:lnTo>
                    <a:pt x="5537333" y="530074"/>
                  </a:lnTo>
                  <a:lnTo>
                    <a:pt x="5544562" y="528288"/>
                  </a:lnTo>
                  <a:lnTo>
                    <a:pt x="5576582" y="497713"/>
                  </a:lnTo>
                  <a:lnTo>
                    <a:pt x="5578741" y="455929"/>
                  </a:lnTo>
                  <a:lnTo>
                    <a:pt x="5578741" y="47878"/>
                  </a:lnTo>
                  <a:lnTo>
                    <a:pt x="5545594" y="47878"/>
                  </a:lnTo>
                  <a:lnTo>
                    <a:pt x="5534021" y="48236"/>
                  </a:lnTo>
                  <a:lnTo>
                    <a:pt x="5495651" y="60944"/>
                  </a:lnTo>
                  <a:lnTo>
                    <a:pt x="5472248" y="94684"/>
                  </a:lnTo>
                  <a:lnTo>
                    <a:pt x="5459506" y="134256"/>
                  </a:lnTo>
                  <a:lnTo>
                    <a:pt x="5457075" y="143637"/>
                  </a:lnTo>
                  <a:lnTo>
                    <a:pt x="5401068" y="143637"/>
                  </a:lnTo>
                  <a:lnTo>
                    <a:pt x="5401068" y="0"/>
                  </a:lnTo>
                  <a:close/>
                </a:path>
                <a:path w="5883275" h="558800">
                  <a:moveTo>
                    <a:pt x="4842141" y="0"/>
                  </a:moveTo>
                  <a:lnTo>
                    <a:pt x="5007876" y="0"/>
                  </a:lnTo>
                  <a:lnTo>
                    <a:pt x="5152783" y="251713"/>
                  </a:lnTo>
                  <a:lnTo>
                    <a:pt x="5177626" y="296683"/>
                  </a:lnTo>
                  <a:lnTo>
                    <a:pt x="5198511" y="335851"/>
                  </a:lnTo>
                  <a:lnTo>
                    <a:pt x="5217752" y="374141"/>
                  </a:lnTo>
                  <a:lnTo>
                    <a:pt x="5226443" y="392429"/>
                  </a:lnTo>
                  <a:lnTo>
                    <a:pt x="5233047" y="392429"/>
                  </a:lnTo>
                  <a:lnTo>
                    <a:pt x="5231047" y="342425"/>
                  </a:lnTo>
                  <a:lnTo>
                    <a:pt x="5229618" y="290147"/>
                  </a:lnTo>
                  <a:lnTo>
                    <a:pt x="5228761" y="235606"/>
                  </a:lnTo>
                  <a:lnTo>
                    <a:pt x="5228475" y="178815"/>
                  </a:lnTo>
                  <a:lnTo>
                    <a:pt x="5228475" y="102615"/>
                  </a:lnTo>
                  <a:lnTo>
                    <a:pt x="5228354" y="90283"/>
                  </a:lnTo>
                  <a:lnTo>
                    <a:pt x="5223014" y="50291"/>
                  </a:lnTo>
                  <a:lnTo>
                    <a:pt x="5220093" y="46227"/>
                  </a:lnTo>
                  <a:lnTo>
                    <a:pt x="5217299" y="42163"/>
                  </a:lnTo>
                  <a:lnTo>
                    <a:pt x="5184660" y="26924"/>
                  </a:lnTo>
                  <a:lnTo>
                    <a:pt x="5184660" y="0"/>
                  </a:lnTo>
                  <a:lnTo>
                    <a:pt x="5339346" y="0"/>
                  </a:lnTo>
                  <a:lnTo>
                    <a:pt x="5339346" y="26924"/>
                  </a:lnTo>
                  <a:lnTo>
                    <a:pt x="5328551" y="30479"/>
                  </a:lnTo>
                  <a:lnTo>
                    <a:pt x="5320804" y="33527"/>
                  </a:lnTo>
                  <a:lnTo>
                    <a:pt x="5316232" y="35940"/>
                  </a:lnTo>
                  <a:lnTo>
                    <a:pt x="5311787" y="38480"/>
                  </a:lnTo>
                  <a:lnTo>
                    <a:pt x="5307977" y="41655"/>
                  </a:lnTo>
                  <a:lnTo>
                    <a:pt x="5304802" y="45846"/>
                  </a:lnTo>
                  <a:lnTo>
                    <a:pt x="5301627" y="49911"/>
                  </a:lnTo>
                  <a:lnTo>
                    <a:pt x="5295315" y="90588"/>
                  </a:lnTo>
                  <a:lnTo>
                    <a:pt x="5295150" y="102615"/>
                  </a:lnTo>
                  <a:lnTo>
                    <a:pt x="5295150" y="558672"/>
                  </a:lnTo>
                  <a:lnTo>
                    <a:pt x="5191264" y="558672"/>
                  </a:lnTo>
                  <a:lnTo>
                    <a:pt x="5007114" y="240156"/>
                  </a:lnTo>
                  <a:lnTo>
                    <a:pt x="4974729" y="182467"/>
                  </a:lnTo>
                  <a:lnTo>
                    <a:pt x="4952250" y="138683"/>
                  </a:lnTo>
                  <a:lnTo>
                    <a:pt x="4948567" y="138683"/>
                  </a:lnTo>
                  <a:lnTo>
                    <a:pt x="4950327" y="183306"/>
                  </a:lnTo>
                  <a:lnTo>
                    <a:pt x="4951599" y="229155"/>
                  </a:lnTo>
                  <a:lnTo>
                    <a:pt x="4952371" y="276219"/>
                  </a:lnTo>
                  <a:lnTo>
                    <a:pt x="4952631" y="324484"/>
                  </a:lnTo>
                  <a:lnTo>
                    <a:pt x="4952631" y="456311"/>
                  </a:lnTo>
                  <a:lnTo>
                    <a:pt x="4952822" y="470501"/>
                  </a:lnTo>
                  <a:lnTo>
                    <a:pt x="4961394" y="513968"/>
                  </a:lnTo>
                  <a:lnTo>
                    <a:pt x="4996827" y="531621"/>
                  </a:lnTo>
                  <a:lnTo>
                    <a:pt x="4996827" y="558672"/>
                  </a:lnTo>
                  <a:lnTo>
                    <a:pt x="4842141" y="558672"/>
                  </a:lnTo>
                  <a:lnTo>
                    <a:pt x="4842141" y="531621"/>
                  </a:lnTo>
                  <a:lnTo>
                    <a:pt x="4849283" y="529498"/>
                  </a:lnTo>
                  <a:lnTo>
                    <a:pt x="4855651" y="527303"/>
                  </a:lnTo>
                  <a:lnTo>
                    <a:pt x="4883924" y="496696"/>
                  </a:lnTo>
                  <a:lnTo>
                    <a:pt x="4885956" y="456311"/>
                  </a:lnTo>
                  <a:lnTo>
                    <a:pt x="4885956" y="102234"/>
                  </a:lnTo>
                  <a:lnTo>
                    <a:pt x="4883289" y="59943"/>
                  </a:lnTo>
                  <a:lnTo>
                    <a:pt x="4852166" y="29922"/>
                  </a:lnTo>
                  <a:lnTo>
                    <a:pt x="4842141" y="26924"/>
                  </a:lnTo>
                  <a:lnTo>
                    <a:pt x="4842141" y="0"/>
                  </a:lnTo>
                  <a:close/>
                </a:path>
                <a:path w="5883275" h="558800">
                  <a:moveTo>
                    <a:pt x="4358779" y="0"/>
                  </a:moveTo>
                  <a:lnTo>
                    <a:pt x="4764671" y="0"/>
                  </a:lnTo>
                  <a:lnTo>
                    <a:pt x="4764671" y="130047"/>
                  </a:lnTo>
                  <a:lnTo>
                    <a:pt x="4708664" y="130047"/>
                  </a:lnTo>
                  <a:lnTo>
                    <a:pt x="4702163" y="112188"/>
                  </a:lnTo>
                  <a:lnTo>
                    <a:pt x="4696186" y="97472"/>
                  </a:lnTo>
                  <a:lnTo>
                    <a:pt x="4675406" y="65182"/>
                  </a:lnTo>
                  <a:lnTo>
                    <a:pt x="4633212" y="48377"/>
                  </a:lnTo>
                  <a:lnTo>
                    <a:pt x="4618621" y="47878"/>
                  </a:lnTo>
                  <a:lnTo>
                    <a:pt x="4529340" y="47878"/>
                  </a:lnTo>
                  <a:lnTo>
                    <a:pt x="4529340" y="244347"/>
                  </a:lnTo>
                  <a:lnTo>
                    <a:pt x="4583442" y="244347"/>
                  </a:lnTo>
                  <a:lnTo>
                    <a:pt x="4624209" y="230124"/>
                  </a:lnTo>
                  <a:lnTo>
                    <a:pt x="4641481" y="185292"/>
                  </a:lnTo>
                  <a:lnTo>
                    <a:pt x="4687836" y="185292"/>
                  </a:lnTo>
                  <a:lnTo>
                    <a:pt x="4687836" y="351536"/>
                  </a:lnTo>
                  <a:lnTo>
                    <a:pt x="4641481" y="351536"/>
                  </a:lnTo>
                  <a:lnTo>
                    <a:pt x="4638552" y="340344"/>
                  </a:lnTo>
                  <a:lnTo>
                    <a:pt x="4635480" y="330580"/>
                  </a:lnTo>
                  <a:lnTo>
                    <a:pt x="4612271" y="297433"/>
                  </a:lnTo>
                  <a:lnTo>
                    <a:pt x="4583442" y="292226"/>
                  </a:lnTo>
                  <a:lnTo>
                    <a:pt x="4529340" y="292226"/>
                  </a:lnTo>
                  <a:lnTo>
                    <a:pt x="4529340" y="510666"/>
                  </a:lnTo>
                  <a:lnTo>
                    <a:pt x="4618240" y="510666"/>
                  </a:lnTo>
                  <a:lnTo>
                    <a:pt x="4627765" y="510666"/>
                  </a:lnTo>
                  <a:lnTo>
                    <a:pt x="4659896" y="502538"/>
                  </a:lnTo>
                  <a:lnTo>
                    <a:pt x="4665103" y="499490"/>
                  </a:lnTo>
                  <a:lnTo>
                    <a:pt x="4670183" y="495426"/>
                  </a:lnTo>
                  <a:lnTo>
                    <a:pt x="4674882" y="490219"/>
                  </a:lnTo>
                  <a:lnTo>
                    <a:pt x="4679708" y="485013"/>
                  </a:lnTo>
                  <a:lnTo>
                    <a:pt x="4699266" y="449706"/>
                  </a:lnTo>
                  <a:lnTo>
                    <a:pt x="4712728" y="409193"/>
                  </a:lnTo>
                  <a:lnTo>
                    <a:pt x="4768862" y="409193"/>
                  </a:lnTo>
                  <a:lnTo>
                    <a:pt x="4760988" y="558672"/>
                  </a:lnTo>
                  <a:lnTo>
                    <a:pt x="4358779" y="558672"/>
                  </a:lnTo>
                  <a:lnTo>
                    <a:pt x="4358779" y="531621"/>
                  </a:lnTo>
                  <a:lnTo>
                    <a:pt x="4365921" y="529502"/>
                  </a:lnTo>
                  <a:lnTo>
                    <a:pt x="4372289" y="527335"/>
                  </a:lnTo>
                  <a:lnTo>
                    <a:pt x="4395736" y="509650"/>
                  </a:lnTo>
                  <a:lnTo>
                    <a:pt x="4398657" y="504063"/>
                  </a:lnTo>
                  <a:lnTo>
                    <a:pt x="4402396" y="465314"/>
                  </a:lnTo>
                  <a:lnTo>
                    <a:pt x="4402467" y="455929"/>
                  </a:lnTo>
                  <a:lnTo>
                    <a:pt x="4402467" y="103124"/>
                  </a:lnTo>
                  <a:lnTo>
                    <a:pt x="4400816" y="61975"/>
                  </a:lnTo>
                  <a:lnTo>
                    <a:pt x="4396117" y="49529"/>
                  </a:lnTo>
                  <a:lnTo>
                    <a:pt x="4393323" y="44068"/>
                  </a:lnTo>
                  <a:lnTo>
                    <a:pt x="4358779" y="26924"/>
                  </a:lnTo>
                  <a:lnTo>
                    <a:pt x="4358779" y="0"/>
                  </a:lnTo>
                  <a:close/>
                </a:path>
                <a:path w="5883275" h="558800">
                  <a:moveTo>
                    <a:pt x="3648849" y="0"/>
                  </a:moveTo>
                  <a:lnTo>
                    <a:pt x="3852303" y="0"/>
                  </a:lnTo>
                  <a:lnTo>
                    <a:pt x="3965587" y="335914"/>
                  </a:lnTo>
                  <a:lnTo>
                    <a:pt x="4088396" y="0"/>
                  </a:lnTo>
                  <a:lnTo>
                    <a:pt x="4280420" y="0"/>
                  </a:lnTo>
                  <a:lnTo>
                    <a:pt x="4280420" y="26924"/>
                  </a:lnTo>
                  <a:lnTo>
                    <a:pt x="4270421" y="30043"/>
                  </a:lnTo>
                  <a:lnTo>
                    <a:pt x="4262148" y="33305"/>
                  </a:lnTo>
                  <a:lnTo>
                    <a:pt x="4238701" y="66676"/>
                  </a:lnTo>
                  <a:lnTo>
                    <a:pt x="4236986" y="102234"/>
                  </a:lnTo>
                  <a:lnTo>
                    <a:pt x="4236986" y="456311"/>
                  </a:lnTo>
                  <a:lnTo>
                    <a:pt x="4239399" y="495807"/>
                  </a:lnTo>
                  <a:lnTo>
                    <a:pt x="4269703" y="528478"/>
                  </a:lnTo>
                  <a:lnTo>
                    <a:pt x="4280420" y="531621"/>
                  </a:lnTo>
                  <a:lnTo>
                    <a:pt x="4280420" y="558672"/>
                  </a:lnTo>
                  <a:lnTo>
                    <a:pt x="4070362" y="558672"/>
                  </a:lnTo>
                  <a:lnTo>
                    <a:pt x="4070362" y="531621"/>
                  </a:lnTo>
                  <a:lnTo>
                    <a:pt x="4078701" y="529218"/>
                  </a:lnTo>
                  <a:lnTo>
                    <a:pt x="4085634" y="526970"/>
                  </a:lnTo>
                  <a:lnTo>
                    <a:pt x="4106176" y="513333"/>
                  </a:lnTo>
                  <a:lnTo>
                    <a:pt x="4108843" y="509396"/>
                  </a:lnTo>
                  <a:lnTo>
                    <a:pt x="4113677" y="468352"/>
                  </a:lnTo>
                  <a:lnTo>
                    <a:pt x="4113796" y="455421"/>
                  </a:lnTo>
                  <a:lnTo>
                    <a:pt x="4113796" y="254888"/>
                  </a:lnTo>
                  <a:lnTo>
                    <a:pt x="4113870" y="237577"/>
                  </a:lnTo>
                  <a:lnTo>
                    <a:pt x="4114493" y="198524"/>
                  </a:lnTo>
                  <a:lnTo>
                    <a:pt x="4115640" y="155872"/>
                  </a:lnTo>
                  <a:lnTo>
                    <a:pt x="4117479" y="112902"/>
                  </a:lnTo>
                  <a:lnTo>
                    <a:pt x="4108843" y="112902"/>
                  </a:lnTo>
                  <a:lnTo>
                    <a:pt x="4095070" y="154467"/>
                  </a:lnTo>
                  <a:lnTo>
                    <a:pt x="4077728" y="201294"/>
                  </a:lnTo>
                  <a:lnTo>
                    <a:pt x="3968127" y="496824"/>
                  </a:lnTo>
                  <a:lnTo>
                    <a:pt x="3895991" y="496824"/>
                  </a:lnTo>
                  <a:lnTo>
                    <a:pt x="3780675" y="164845"/>
                  </a:lnTo>
                  <a:lnTo>
                    <a:pt x="3775696" y="150772"/>
                  </a:lnTo>
                  <a:lnTo>
                    <a:pt x="3771039" y="136747"/>
                  </a:lnTo>
                  <a:lnTo>
                    <a:pt x="3766691" y="122769"/>
                  </a:lnTo>
                  <a:lnTo>
                    <a:pt x="3762641" y="108838"/>
                  </a:lnTo>
                  <a:lnTo>
                    <a:pt x="3755275" y="108838"/>
                  </a:lnTo>
                  <a:lnTo>
                    <a:pt x="3757035" y="144105"/>
                  </a:lnTo>
                  <a:lnTo>
                    <a:pt x="3758307" y="182467"/>
                  </a:lnTo>
                  <a:lnTo>
                    <a:pt x="3759079" y="223924"/>
                  </a:lnTo>
                  <a:lnTo>
                    <a:pt x="3759339" y="268477"/>
                  </a:lnTo>
                  <a:lnTo>
                    <a:pt x="3759339" y="456691"/>
                  </a:lnTo>
                  <a:lnTo>
                    <a:pt x="3759528" y="470691"/>
                  </a:lnTo>
                  <a:lnTo>
                    <a:pt x="3767975" y="513333"/>
                  </a:lnTo>
                  <a:lnTo>
                    <a:pt x="3803535" y="531621"/>
                  </a:lnTo>
                  <a:lnTo>
                    <a:pt x="3803535" y="558672"/>
                  </a:lnTo>
                  <a:lnTo>
                    <a:pt x="3648849" y="558672"/>
                  </a:lnTo>
                  <a:lnTo>
                    <a:pt x="3648849" y="531621"/>
                  </a:lnTo>
                  <a:lnTo>
                    <a:pt x="3655991" y="529498"/>
                  </a:lnTo>
                  <a:lnTo>
                    <a:pt x="3662359" y="527303"/>
                  </a:lnTo>
                  <a:lnTo>
                    <a:pt x="3686060" y="509524"/>
                  </a:lnTo>
                  <a:lnTo>
                    <a:pt x="3689108" y="504063"/>
                  </a:lnTo>
                  <a:lnTo>
                    <a:pt x="3692595" y="465691"/>
                  </a:lnTo>
                  <a:lnTo>
                    <a:pt x="3692664" y="456311"/>
                  </a:lnTo>
                  <a:lnTo>
                    <a:pt x="3692664" y="102234"/>
                  </a:lnTo>
                  <a:lnTo>
                    <a:pt x="3689997" y="59689"/>
                  </a:lnTo>
                  <a:lnTo>
                    <a:pt x="3659349" y="30285"/>
                  </a:lnTo>
                  <a:lnTo>
                    <a:pt x="3648849" y="26924"/>
                  </a:lnTo>
                  <a:lnTo>
                    <a:pt x="3648849" y="0"/>
                  </a:lnTo>
                  <a:close/>
                </a:path>
                <a:path w="5883275" h="558800">
                  <a:moveTo>
                    <a:pt x="3165487" y="0"/>
                  </a:moveTo>
                  <a:lnTo>
                    <a:pt x="3571379" y="0"/>
                  </a:lnTo>
                  <a:lnTo>
                    <a:pt x="3571379" y="130047"/>
                  </a:lnTo>
                  <a:lnTo>
                    <a:pt x="3515372" y="130047"/>
                  </a:lnTo>
                  <a:lnTo>
                    <a:pt x="3508871" y="112188"/>
                  </a:lnTo>
                  <a:lnTo>
                    <a:pt x="3502894" y="97472"/>
                  </a:lnTo>
                  <a:lnTo>
                    <a:pt x="3482114" y="65182"/>
                  </a:lnTo>
                  <a:lnTo>
                    <a:pt x="3439920" y="48377"/>
                  </a:lnTo>
                  <a:lnTo>
                    <a:pt x="3425329" y="47878"/>
                  </a:lnTo>
                  <a:lnTo>
                    <a:pt x="3336048" y="47878"/>
                  </a:lnTo>
                  <a:lnTo>
                    <a:pt x="3336048" y="244347"/>
                  </a:lnTo>
                  <a:lnTo>
                    <a:pt x="3390150" y="244347"/>
                  </a:lnTo>
                  <a:lnTo>
                    <a:pt x="3430917" y="230124"/>
                  </a:lnTo>
                  <a:lnTo>
                    <a:pt x="3448189" y="185292"/>
                  </a:lnTo>
                  <a:lnTo>
                    <a:pt x="3494544" y="185292"/>
                  </a:lnTo>
                  <a:lnTo>
                    <a:pt x="3494544" y="351536"/>
                  </a:lnTo>
                  <a:lnTo>
                    <a:pt x="3448189" y="351536"/>
                  </a:lnTo>
                  <a:lnTo>
                    <a:pt x="3445260" y="340344"/>
                  </a:lnTo>
                  <a:lnTo>
                    <a:pt x="3442188" y="330580"/>
                  </a:lnTo>
                  <a:lnTo>
                    <a:pt x="3418979" y="297433"/>
                  </a:lnTo>
                  <a:lnTo>
                    <a:pt x="3390150" y="292226"/>
                  </a:lnTo>
                  <a:lnTo>
                    <a:pt x="3336048" y="292226"/>
                  </a:lnTo>
                  <a:lnTo>
                    <a:pt x="3336048" y="510666"/>
                  </a:lnTo>
                  <a:lnTo>
                    <a:pt x="3424948" y="510666"/>
                  </a:lnTo>
                  <a:lnTo>
                    <a:pt x="3434473" y="510666"/>
                  </a:lnTo>
                  <a:lnTo>
                    <a:pt x="3466604" y="502538"/>
                  </a:lnTo>
                  <a:lnTo>
                    <a:pt x="3471811" y="499490"/>
                  </a:lnTo>
                  <a:lnTo>
                    <a:pt x="3476891" y="495426"/>
                  </a:lnTo>
                  <a:lnTo>
                    <a:pt x="3481590" y="490219"/>
                  </a:lnTo>
                  <a:lnTo>
                    <a:pt x="3486416" y="485013"/>
                  </a:lnTo>
                  <a:lnTo>
                    <a:pt x="3505974" y="449706"/>
                  </a:lnTo>
                  <a:lnTo>
                    <a:pt x="3519436" y="409193"/>
                  </a:lnTo>
                  <a:lnTo>
                    <a:pt x="3575570" y="409193"/>
                  </a:lnTo>
                  <a:lnTo>
                    <a:pt x="3567696" y="558672"/>
                  </a:lnTo>
                  <a:lnTo>
                    <a:pt x="3165487" y="558672"/>
                  </a:lnTo>
                  <a:lnTo>
                    <a:pt x="3165487" y="531621"/>
                  </a:lnTo>
                  <a:lnTo>
                    <a:pt x="3172629" y="529502"/>
                  </a:lnTo>
                  <a:lnTo>
                    <a:pt x="3178997" y="527335"/>
                  </a:lnTo>
                  <a:lnTo>
                    <a:pt x="3202444" y="509650"/>
                  </a:lnTo>
                  <a:lnTo>
                    <a:pt x="3205365" y="504063"/>
                  </a:lnTo>
                  <a:lnTo>
                    <a:pt x="3209104" y="465314"/>
                  </a:lnTo>
                  <a:lnTo>
                    <a:pt x="3209175" y="455929"/>
                  </a:lnTo>
                  <a:lnTo>
                    <a:pt x="3209175" y="103124"/>
                  </a:lnTo>
                  <a:lnTo>
                    <a:pt x="3207524" y="61975"/>
                  </a:lnTo>
                  <a:lnTo>
                    <a:pt x="3202825" y="49529"/>
                  </a:lnTo>
                  <a:lnTo>
                    <a:pt x="3200031" y="44068"/>
                  </a:lnTo>
                  <a:lnTo>
                    <a:pt x="3165487" y="26924"/>
                  </a:lnTo>
                  <a:lnTo>
                    <a:pt x="3165487" y="0"/>
                  </a:lnTo>
                  <a:close/>
                </a:path>
                <a:path w="5883275" h="558800">
                  <a:moveTo>
                    <a:pt x="2703715" y="0"/>
                  </a:moveTo>
                  <a:lnTo>
                    <a:pt x="2918599" y="0"/>
                  </a:lnTo>
                  <a:lnTo>
                    <a:pt x="2918599" y="26924"/>
                  </a:lnTo>
                  <a:lnTo>
                    <a:pt x="2908693" y="29717"/>
                  </a:lnTo>
                  <a:lnTo>
                    <a:pt x="2900946" y="32638"/>
                  </a:lnTo>
                  <a:lnTo>
                    <a:pt x="2895231" y="35813"/>
                  </a:lnTo>
                  <a:lnTo>
                    <a:pt x="2889516" y="38862"/>
                  </a:lnTo>
                  <a:lnTo>
                    <a:pt x="2885071" y="43179"/>
                  </a:lnTo>
                  <a:lnTo>
                    <a:pt x="2881896" y="48640"/>
                  </a:lnTo>
                  <a:lnTo>
                    <a:pt x="2878721" y="54101"/>
                  </a:lnTo>
                  <a:lnTo>
                    <a:pt x="2876689" y="61087"/>
                  </a:lnTo>
                  <a:lnTo>
                    <a:pt x="2874276" y="102234"/>
                  </a:lnTo>
                  <a:lnTo>
                    <a:pt x="2874276" y="509904"/>
                  </a:lnTo>
                  <a:lnTo>
                    <a:pt x="2953778" y="509904"/>
                  </a:lnTo>
                  <a:lnTo>
                    <a:pt x="2965016" y="509450"/>
                  </a:lnTo>
                  <a:lnTo>
                    <a:pt x="3005181" y="493172"/>
                  </a:lnTo>
                  <a:lnTo>
                    <a:pt x="3030572" y="451481"/>
                  </a:lnTo>
                  <a:lnTo>
                    <a:pt x="3044212" y="404294"/>
                  </a:lnTo>
                  <a:lnTo>
                    <a:pt x="3046615" y="393318"/>
                  </a:lnTo>
                  <a:lnTo>
                    <a:pt x="3102749" y="393318"/>
                  </a:lnTo>
                  <a:lnTo>
                    <a:pt x="3093732" y="558672"/>
                  </a:lnTo>
                  <a:lnTo>
                    <a:pt x="2703715" y="558672"/>
                  </a:lnTo>
                  <a:lnTo>
                    <a:pt x="2703715" y="531621"/>
                  </a:lnTo>
                  <a:lnTo>
                    <a:pt x="2710857" y="529498"/>
                  </a:lnTo>
                  <a:lnTo>
                    <a:pt x="2717225" y="527303"/>
                  </a:lnTo>
                  <a:lnTo>
                    <a:pt x="2740672" y="509269"/>
                  </a:lnTo>
                  <a:lnTo>
                    <a:pt x="2743593" y="503681"/>
                  </a:lnTo>
                  <a:lnTo>
                    <a:pt x="2747332" y="464879"/>
                  </a:lnTo>
                  <a:lnTo>
                    <a:pt x="2747403" y="455421"/>
                  </a:lnTo>
                  <a:lnTo>
                    <a:pt x="2747403" y="103124"/>
                  </a:lnTo>
                  <a:lnTo>
                    <a:pt x="2745752" y="61975"/>
                  </a:lnTo>
                  <a:lnTo>
                    <a:pt x="2741053" y="49529"/>
                  </a:lnTo>
                  <a:lnTo>
                    <a:pt x="2738259" y="44068"/>
                  </a:lnTo>
                  <a:lnTo>
                    <a:pt x="2703715" y="26924"/>
                  </a:lnTo>
                  <a:lnTo>
                    <a:pt x="2703715" y="0"/>
                  </a:lnTo>
                  <a:close/>
                </a:path>
                <a:path w="5883275" h="558800">
                  <a:moveTo>
                    <a:pt x="2219083" y="0"/>
                  </a:moveTo>
                  <a:lnTo>
                    <a:pt x="2624975" y="0"/>
                  </a:lnTo>
                  <a:lnTo>
                    <a:pt x="2624975" y="130047"/>
                  </a:lnTo>
                  <a:lnTo>
                    <a:pt x="2568968" y="130047"/>
                  </a:lnTo>
                  <a:lnTo>
                    <a:pt x="2562467" y="112188"/>
                  </a:lnTo>
                  <a:lnTo>
                    <a:pt x="2556490" y="97472"/>
                  </a:lnTo>
                  <a:lnTo>
                    <a:pt x="2535710" y="65182"/>
                  </a:lnTo>
                  <a:lnTo>
                    <a:pt x="2493516" y="48377"/>
                  </a:lnTo>
                  <a:lnTo>
                    <a:pt x="2478925" y="47878"/>
                  </a:lnTo>
                  <a:lnTo>
                    <a:pt x="2389644" y="47878"/>
                  </a:lnTo>
                  <a:lnTo>
                    <a:pt x="2389644" y="244347"/>
                  </a:lnTo>
                  <a:lnTo>
                    <a:pt x="2443746" y="244347"/>
                  </a:lnTo>
                  <a:lnTo>
                    <a:pt x="2484513" y="230124"/>
                  </a:lnTo>
                  <a:lnTo>
                    <a:pt x="2501785" y="185292"/>
                  </a:lnTo>
                  <a:lnTo>
                    <a:pt x="2548140" y="185292"/>
                  </a:lnTo>
                  <a:lnTo>
                    <a:pt x="2548140" y="351536"/>
                  </a:lnTo>
                  <a:lnTo>
                    <a:pt x="2501785" y="351536"/>
                  </a:lnTo>
                  <a:lnTo>
                    <a:pt x="2498856" y="340344"/>
                  </a:lnTo>
                  <a:lnTo>
                    <a:pt x="2495784" y="330580"/>
                  </a:lnTo>
                  <a:lnTo>
                    <a:pt x="2472575" y="297433"/>
                  </a:lnTo>
                  <a:lnTo>
                    <a:pt x="2443746" y="292226"/>
                  </a:lnTo>
                  <a:lnTo>
                    <a:pt x="2389644" y="292226"/>
                  </a:lnTo>
                  <a:lnTo>
                    <a:pt x="2389644" y="510666"/>
                  </a:lnTo>
                  <a:lnTo>
                    <a:pt x="2478544" y="510666"/>
                  </a:lnTo>
                  <a:lnTo>
                    <a:pt x="2488069" y="510666"/>
                  </a:lnTo>
                  <a:lnTo>
                    <a:pt x="2520200" y="502538"/>
                  </a:lnTo>
                  <a:lnTo>
                    <a:pt x="2525407" y="499490"/>
                  </a:lnTo>
                  <a:lnTo>
                    <a:pt x="2530487" y="495426"/>
                  </a:lnTo>
                  <a:lnTo>
                    <a:pt x="2535186" y="490219"/>
                  </a:lnTo>
                  <a:lnTo>
                    <a:pt x="2540012" y="485013"/>
                  </a:lnTo>
                  <a:lnTo>
                    <a:pt x="2559570" y="449706"/>
                  </a:lnTo>
                  <a:lnTo>
                    <a:pt x="2573032" y="409193"/>
                  </a:lnTo>
                  <a:lnTo>
                    <a:pt x="2629166" y="409193"/>
                  </a:lnTo>
                  <a:lnTo>
                    <a:pt x="2621292" y="558672"/>
                  </a:lnTo>
                  <a:lnTo>
                    <a:pt x="2219083" y="558672"/>
                  </a:lnTo>
                  <a:lnTo>
                    <a:pt x="2219083" y="531621"/>
                  </a:lnTo>
                  <a:lnTo>
                    <a:pt x="2226225" y="529502"/>
                  </a:lnTo>
                  <a:lnTo>
                    <a:pt x="2232593" y="527335"/>
                  </a:lnTo>
                  <a:lnTo>
                    <a:pt x="2256040" y="509650"/>
                  </a:lnTo>
                  <a:lnTo>
                    <a:pt x="2258961" y="504063"/>
                  </a:lnTo>
                  <a:lnTo>
                    <a:pt x="2262700" y="465314"/>
                  </a:lnTo>
                  <a:lnTo>
                    <a:pt x="2262771" y="455929"/>
                  </a:lnTo>
                  <a:lnTo>
                    <a:pt x="2262771" y="103124"/>
                  </a:lnTo>
                  <a:lnTo>
                    <a:pt x="2261120" y="61975"/>
                  </a:lnTo>
                  <a:lnTo>
                    <a:pt x="2256421" y="49529"/>
                  </a:lnTo>
                  <a:lnTo>
                    <a:pt x="2253627" y="44068"/>
                  </a:lnTo>
                  <a:lnTo>
                    <a:pt x="2219083" y="26924"/>
                  </a:lnTo>
                  <a:lnTo>
                    <a:pt x="2219083" y="0"/>
                  </a:lnTo>
                  <a:close/>
                </a:path>
                <a:path w="5883275" h="558800">
                  <a:moveTo>
                    <a:pt x="1550047" y="0"/>
                  </a:moveTo>
                  <a:lnTo>
                    <a:pt x="1955939" y="0"/>
                  </a:lnTo>
                  <a:lnTo>
                    <a:pt x="1955939" y="130047"/>
                  </a:lnTo>
                  <a:lnTo>
                    <a:pt x="1899932" y="130047"/>
                  </a:lnTo>
                  <a:lnTo>
                    <a:pt x="1893431" y="112188"/>
                  </a:lnTo>
                  <a:lnTo>
                    <a:pt x="1887454" y="97472"/>
                  </a:lnTo>
                  <a:lnTo>
                    <a:pt x="1866674" y="65182"/>
                  </a:lnTo>
                  <a:lnTo>
                    <a:pt x="1824480" y="48377"/>
                  </a:lnTo>
                  <a:lnTo>
                    <a:pt x="1809889" y="47878"/>
                  </a:lnTo>
                  <a:lnTo>
                    <a:pt x="1720608" y="47878"/>
                  </a:lnTo>
                  <a:lnTo>
                    <a:pt x="1720608" y="244347"/>
                  </a:lnTo>
                  <a:lnTo>
                    <a:pt x="1774710" y="244347"/>
                  </a:lnTo>
                  <a:lnTo>
                    <a:pt x="1815477" y="230124"/>
                  </a:lnTo>
                  <a:lnTo>
                    <a:pt x="1832749" y="185292"/>
                  </a:lnTo>
                  <a:lnTo>
                    <a:pt x="1879104" y="185292"/>
                  </a:lnTo>
                  <a:lnTo>
                    <a:pt x="1879104" y="351536"/>
                  </a:lnTo>
                  <a:lnTo>
                    <a:pt x="1832749" y="351536"/>
                  </a:lnTo>
                  <a:lnTo>
                    <a:pt x="1829820" y="340344"/>
                  </a:lnTo>
                  <a:lnTo>
                    <a:pt x="1826748" y="330580"/>
                  </a:lnTo>
                  <a:lnTo>
                    <a:pt x="1803539" y="297433"/>
                  </a:lnTo>
                  <a:lnTo>
                    <a:pt x="1774710" y="292226"/>
                  </a:lnTo>
                  <a:lnTo>
                    <a:pt x="1720608" y="292226"/>
                  </a:lnTo>
                  <a:lnTo>
                    <a:pt x="1720608" y="510666"/>
                  </a:lnTo>
                  <a:lnTo>
                    <a:pt x="1809508" y="510666"/>
                  </a:lnTo>
                  <a:lnTo>
                    <a:pt x="1819033" y="510666"/>
                  </a:lnTo>
                  <a:lnTo>
                    <a:pt x="1851164" y="502538"/>
                  </a:lnTo>
                  <a:lnTo>
                    <a:pt x="1856371" y="499490"/>
                  </a:lnTo>
                  <a:lnTo>
                    <a:pt x="1861451" y="495426"/>
                  </a:lnTo>
                  <a:lnTo>
                    <a:pt x="1866150" y="490219"/>
                  </a:lnTo>
                  <a:lnTo>
                    <a:pt x="1870976" y="485013"/>
                  </a:lnTo>
                  <a:lnTo>
                    <a:pt x="1890534" y="449706"/>
                  </a:lnTo>
                  <a:lnTo>
                    <a:pt x="1903996" y="409193"/>
                  </a:lnTo>
                  <a:lnTo>
                    <a:pt x="1960130" y="409193"/>
                  </a:lnTo>
                  <a:lnTo>
                    <a:pt x="1952256" y="558672"/>
                  </a:lnTo>
                  <a:lnTo>
                    <a:pt x="1550047" y="558672"/>
                  </a:lnTo>
                  <a:lnTo>
                    <a:pt x="1550047" y="531621"/>
                  </a:lnTo>
                  <a:lnTo>
                    <a:pt x="1557189" y="529502"/>
                  </a:lnTo>
                  <a:lnTo>
                    <a:pt x="1563557" y="527335"/>
                  </a:lnTo>
                  <a:lnTo>
                    <a:pt x="1587004" y="509650"/>
                  </a:lnTo>
                  <a:lnTo>
                    <a:pt x="1589925" y="504063"/>
                  </a:lnTo>
                  <a:lnTo>
                    <a:pt x="1593664" y="465314"/>
                  </a:lnTo>
                  <a:lnTo>
                    <a:pt x="1593735" y="455929"/>
                  </a:lnTo>
                  <a:lnTo>
                    <a:pt x="1593735" y="103124"/>
                  </a:lnTo>
                  <a:lnTo>
                    <a:pt x="1592084" y="61975"/>
                  </a:lnTo>
                  <a:lnTo>
                    <a:pt x="1587385" y="49529"/>
                  </a:lnTo>
                  <a:lnTo>
                    <a:pt x="1584591" y="44068"/>
                  </a:lnTo>
                  <a:lnTo>
                    <a:pt x="1550047" y="26924"/>
                  </a:lnTo>
                  <a:lnTo>
                    <a:pt x="1550047" y="0"/>
                  </a:lnTo>
                  <a:close/>
                </a:path>
                <a:path w="5883275" h="558800">
                  <a:moveTo>
                    <a:pt x="840117" y="0"/>
                  </a:moveTo>
                  <a:lnTo>
                    <a:pt x="1043571" y="0"/>
                  </a:lnTo>
                  <a:lnTo>
                    <a:pt x="1156855" y="335914"/>
                  </a:lnTo>
                  <a:lnTo>
                    <a:pt x="1279664" y="0"/>
                  </a:lnTo>
                  <a:lnTo>
                    <a:pt x="1471688" y="0"/>
                  </a:lnTo>
                  <a:lnTo>
                    <a:pt x="1471688" y="26924"/>
                  </a:lnTo>
                  <a:lnTo>
                    <a:pt x="1461689" y="30043"/>
                  </a:lnTo>
                  <a:lnTo>
                    <a:pt x="1453416" y="33305"/>
                  </a:lnTo>
                  <a:lnTo>
                    <a:pt x="1429969" y="66676"/>
                  </a:lnTo>
                  <a:lnTo>
                    <a:pt x="1428254" y="102234"/>
                  </a:lnTo>
                  <a:lnTo>
                    <a:pt x="1428254" y="456311"/>
                  </a:lnTo>
                  <a:lnTo>
                    <a:pt x="1430667" y="495807"/>
                  </a:lnTo>
                  <a:lnTo>
                    <a:pt x="1460971" y="528478"/>
                  </a:lnTo>
                  <a:lnTo>
                    <a:pt x="1471688" y="531621"/>
                  </a:lnTo>
                  <a:lnTo>
                    <a:pt x="1471688" y="558672"/>
                  </a:lnTo>
                  <a:lnTo>
                    <a:pt x="1261630" y="558672"/>
                  </a:lnTo>
                  <a:lnTo>
                    <a:pt x="1261630" y="531621"/>
                  </a:lnTo>
                  <a:lnTo>
                    <a:pt x="1269969" y="529218"/>
                  </a:lnTo>
                  <a:lnTo>
                    <a:pt x="1276902" y="526970"/>
                  </a:lnTo>
                  <a:lnTo>
                    <a:pt x="1297444" y="513333"/>
                  </a:lnTo>
                  <a:lnTo>
                    <a:pt x="1300111" y="509396"/>
                  </a:lnTo>
                  <a:lnTo>
                    <a:pt x="1304945" y="468352"/>
                  </a:lnTo>
                  <a:lnTo>
                    <a:pt x="1305064" y="455421"/>
                  </a:lnTo>
                  <a:lnTo>
                    <a:pt x="1305064" y="254888"/>
                  </a:lnTo>
                  <a:lnTo>
                    <a:pt x="1305138" y="237577"/>
                  </a:lnTo>
                  <a:lnTo>
                    <a:pt x="1305761" y="198524"/>
                  </a:lnTo>
                  <a:lnTo>
                    <a:pt x="1306908" y="155872"/>
                  </a:lnTo>
                  <a:lnTo>
                    <a:pt x="1308747" y="112902"/>
                  </a:lnTo>
                  <a:lnTo>
                    <a:pt x="1300111" y="112902"/>
                  </a:lnTo>
                  <a:lnTo>
                    <a:pt x="1286338" y="154467"/>
                  </a:lnTo>
                  <a:lnTo>
                    <a:pt x="1268996" y="201294"/>
                  </a:lnTo>
                  <a:lnTo>
                    <a:pt x="1159395" y="496824"/>
                  </a:lnTo>
                  <a:lnTo>
                    <a:pt x="1087259" y="496824"/>
                  </a:lnTo>
                  <a:lnTo>
                    <a:pt x="971943" y="164845"/>
                  </a:lnTo>
                  <a:lnTo>
                    <a:pt x="966964" y="150772"/>
                  </a:lnTo>
                  <a:lnTo>
                    <a:pt x="962307" y="136747"/>
                  </a:lnTo>
                  <a:lnTo>
                    <a:pt x="957959" y="122769"/>
                  </a:lnTo>
                  <a:lnTo>
                    <a:pt x="953909" y="108838"/>
                  </a:lnTo>
                  <a:lnTo>
                    <a:pt x="946543" y="108838"/>
                  </a:lnTo>
                  <a:lnTo>
                    <a:pt x="948303" y="144105"/>
                  </a:lnTo>
                  <a:lnTo>
                    <a:pt x="949575" y="182467"/>
                  </a:lnTo>
                  <a:lnTo>
                    <a:pt x="950347" y="223924"/>
                  </a:lnTo>
                  <a:lnTo>
                    <a:pt x="950607" y="268477"/>
                  </a:lnTo>
                  <a:lnTo>
                    <a:pt x="950607" y="456691"/>
                  </a:lnTo>
                  <a:lnTo>
                    <a:pt x="950796" y="470691"/>
                  </a:lnTo>
                  <a:lnTo>
                    <a:pt x="959243" y="513333"/>
                  </a:lnTo>
                  <a:lnTo>
                    <a:pt x="994803" y="531621"/>
                  </a:lnTo>
                  <a:lnTo>
                    <a:pt x="994803" y="558672"/>
                  </a:lnTo>
                  <a:lnTo>
                    <a:pt x="840117" y="558672"/>
                  </a:lnTo>
                  <a:lnTo>
                    <a:pt x="840117" y="531621"/>
                  </a:lnTo>
                  <a:lnTo>
                    <a:pt x="847259" y="529498"/>
                  </a:lnTo>
                  <a:lnTo>
                    <a:pt x="853627" y="527303"/>
                  </a:lnTo>
                  <a:lnTo>
                    <a:pt x="877328" y="509524"/>
                  </a:lnTo>
                  <a:lnTo>
                    <a:pt x="880376" y="504063"/>
                  </a:lnTo>
                  <a:lnTo>
                    <a:pt x="883863" y="465691"/>
                  </a:lnTo>
                  <a:lnTo>
                    <a:pt x="883932" y="456311"/>
                  </a:lnTo>
                  <a:lnTo>
                    <a:pt x="883932" y="102234"/>
                  </a:lnTo>
                  <a:lnTo>
                    <a:pt x="881265" y="59689"/>
                  </a:lnTo>
                  <a:lnTo>
                    <a:pt x="850617" y="30285"/>
                  </a:lnTo>
                  <a:lnTo>
                    <a:pt x="840117" y="26924"/>
                  </a:lnTo>
                  <a:lnTo>
                    <a:pt x="840117" y="0"/>
                  </a:lnTo>
                  <a:close/>
                </a:path>
                <a:path w="5883275" h="558800">
                  <a:moveTo>
                    <a:pt x="548779" y="0"/>
                  </a:moveTo>
                  <a:lnTo>
                    <a:pt x="763663" y="0"/>
                  </a:lnTo>
                  <a:lnTo>
                    <a:pt x="763663" y="26924"/>
                  </a:lnTo>
                  <a:lnTo>
                    <a:pt x="755757" y="29235"/>
                  </a:lnTo>
                  <a:lnTo>
                    <a:pt x="748995" y="31607"/>
                  </a:lnTo>
                  <a:lnTo>
                    <a:pt x="722134" y="60325"/>
                  </a:lnTo>
                  <a:lnTo>
                    <a:pt x="719340" y="103124"/>
                  </a:lnTo>
                  <a:lnTo>
                    <a:pt x="719340" y="455929"/>
                  </a:lnTo>
                  <a:lnTo>
                    <a:pt x="721880" y="497331"/>
                  </a:lnTo>
                  <a:lnTo>
                    <a:pt x="723531" y="502538"/>
                  </a:lnTo>
                  <a:lnTo>
                    <a:pt x="725182" y="507745"/>
                  </a:lnTo>
                  <a:lnTo>
                    <a:pt x="727468" y="512063"/>
                  </a:lnTo>
                  <a:lnTo>
                    <a:pt x="730643" y="515619"/>
                  </a:lnTo>
                  <a:lnTo>
                    <a:pt x="733818" y="519175"/>
                  </a:lnTo>
                  <a:lnTo>
                    <a:pt x="763663" y="531621"/>
                  </a:lnTo>
                  <a:lnTo>
                    <a:pt x="763663" y="558672"/>
                  </a:lnTo>
                  <a:lnTo>
                    <a:pt x="548779" y="558672"/>
                  </a:lnTo>
                  <a:lnTo>
                    <a:pt x="548779" y="531621"/>
                  </a:lnTo>
                  <a:lnTo>
                    <a:pt x="555921" y="529502"/>
                  </a:lnTo>
                  <a:lnTo>
                    <a:pt x="562289" y="527335"/>
                  </a:lnTo>
                  <a:lnTo>
                    <a:pt x="585736" y="509650"/>
                  </a:lnTo>
                  <a:lnTo>
                    <a:pt x="588657" y="504063"/>
                  </a:lnTo>
                  <a:lnTo>
                    <a:pt x="592396" y="465314"/>
                  </a:lnTo>
                  <a:lnTo>
                    <a:pt x="592467" y="455929"/>
                  </a:lnTo>
                  <a:lnTo>
                    <a:pt x="592467" y="102615"/>
                  </a:lnTo>
                  <a:lnTo>
                    <a:pt x="590816" y="61849"/>
                  </a:lnTo>
                  <a:lnTo>
                    <a:pt x="586117" y="49275"/>
                  </a:lnTo>
                  <a:lnTo>
                    <a:pt x="583323" y="43687"/>
                  </a:lnTo>
                  <a:lnTo>
                    <a:pt x="548779" y="26924"/>
                  </a:lnTo>
                  <a:lnTo>
                    <a:pt x="548779" y="0"/>
                  </a:lnTo>
                  <a:close/>
                </a:path>
                <a:path w="5883275" h="558800">
                  <a:moveTo>
                    <a:pt x="0" y="0"/>
                  </a:moveTo>
                  <a:lnTo>
                    <a:pt x="481723" y="0"/>
                  </a:lnTo>
                  <a:lnTo>
                    <a:pt x="481723" y="143637"/>
                  </a:lnTo>
                  <a:lnTo>
                    <a:pt x="425716" y="143637"/>
                  </a:lnTo>
                  <a:lnTo>
                    <a:pt x="422005" y="130637"/>
                  </a:lnTo>
                  <a:lnTo>
                    <a:pt x="418699" y="119459"/>
                  </a:lnTo>
                  <a:lnTo>
                    <a:pt x="403364" y="80390"/>
                  </a:lnTo>
                  <a:lnTo>
                    <a:pt x="399681" y="74167"/>
                  </a:lnTo>
                  <a:lnTo>
                    <a:pt x="395744" y="69087"/>
                  </a:lnTo>
                  <a:lnTo>
                    <a:pt x="391680" y="65024"/>
                  </a:lnTo>
                  <a:lnTo>
                    <a:pt x="387616" y="60959"/>
                  </a:lnTo>
                  <a:lnTo>
                    <a:pt x="383171" y="57657"/>
                  </a:lnTo>
                  <a:lnTo>
                    <a:pt x="378599" y="55244"/>
                  </a:lnTo>
                  <a:lnTo>
                    <a:pt x="373900" y="52704"/>
                  </a:lnTo>
                  <a:lnTo>
                    <a:pt x="334022" y="47878"/>
                  </a:lnTo>
                  <a:lnTo>
                    <a:pt x="304558" y="47878"/>
                  </a:lnTo>
                  <a:lnTo>
                    <a:pt x="304558" y="455929"/>
                  </a:lnTo>
                  <a:lnTo>
                    <a:pt x="304630" y="466070"/>
                  </a:lnTo>
                  <a:lnTo>
                    <a:pt x="310273" y="506983"/>
                  </a:lnTo>
                  <a:lnTo>
                    <a:pt x="312432" y="511682"/>
                  </a:lnTo>
                  <a:lnTo>
                    <a:pt x="315099" y="515492"/>
                  </a:lnTo>
                  <a:lnTo>
                    <a:pt x="318274" y="518287"/>
                  </a:lnTo>
                  <a:lnTo>
                    <a:pt x="321322" y="521207"/>
                  </a:lnTo>
                  <a:lnTo>
                    <a:pt x="325767" y="523747"/>
                  </a:lnTo>
                  <a:lnTo>
                    <a:pt x="331355" y="526033"/>
                  </a:lnTo>
                  <a:lnTo>
                    <a:pt x="336943" y="528446"/>
                  </a:lnTo>
                  <a:lnTo>
                    <a:pt x="344436" y="530225"/>
                  </a:lnTo>
                  <a:lnTo>
                    <a:pt x="354088" y="531621"/>
                  </a:lnTo>
                  <a:lnTo>
                    <a:pt x="354088" y="558672"/>
                  </a:lnTo>
                  <a:lnTo>
                    <a:pt x="128155" y="558672"/>
                  </a:lnTo>
                  <a:lnTo>
                    <a:pt x="128155" y="531621"/>
                  </a:lnTo>
                  <a:lnTo>
                    <a:pt x="136277" y="530074"/>
                  </a:lnTo>
                  <a:lnTo>
                    <a:pt x="143506" y="528288"/>
                  </a:lnTo>
                  <a:lnTo>
                    <a:pt x="175526" y="497713"/>
                  </a:lnTo>
                  <a:lnTo>
                    <a:pt x="177685" y="455929"/>
                  </a:lnTo>
                  <a:lnTo>
                    <a:pt x="177685" y="47878"/>
                  </a:lnTo>
                  <a:lnTo>
                    <a:pt x="144538" y="47878"/>
                  </a:lnTo>
                  <a:lnTo>
                    <a:pt x="132965" y="48236"/>
                  </a:lnTo>
                  <a:lnTo>
                    <a:pt x="94595" y="60944"/>
                  </a:lnTo>
                  <a:lnTo>
                    <a:pt x="71192" y="94684"/>
                  </a:lnTo>
                  <a:lnTo>
                    <a:pt x="58450" y="134256"/>
                  </a:lnTo>
                  <a:lnTo>
                    <a:pt x="56019" y="143637"/>
                  </a:lnTo>
                  <a:lnTo>
                    <a:pt x="0" y="143637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44944" y="1587944"/>
            <a:ext cx="7493634" cy="4900295"/>
            <a:chOff x="444944" y="1587944"/>
            <a:chExt cx="7493634" cy="4900295"/>
          </a:xfrm>
        </p:grpSpPr>
        <p:sp>
          <p:nvSpPr>
            <p:cNvPr id="7" name="object 7"/>
            <p:cNvSpPr/>
            <p:nvPr/>
          </p:nvSpPr>
          <p:spPr>
            <a:xfrm>
              <a:off x="457961" y="1600962"/>
              <a:ext cx="7467600" cy="4874260"/>
            </a:xfrm>
            <a:custGeom>
              <a:avLst/>
              <a:gdLst/>
              <a:ahLst/>
              <a:cxnLst/>
              <a:rect l="l" t="t" r="r" b="b"/>
              <a:pathLst>
                <a:path w="7467600" h="4874260">
                  <a:moveTo>
                    <a:pt x="6980173" y="0"/>
                  </a:moveTo>
                  <a:lnTo>
                    <a:pt x="487375" y="0"/>
                  </a:lnTo>
                  <a:lnTo>
                    <a:pt x="440438" y="2230"/>
                  </a:lnTo>
                  <a:lnTo>
                    <a:pt x="394764" y="8787"/>
                  </a:lnTo>
                  <a:lnTo>
                    <a:pt x="350556" y="19465"/>
                  </a:lnTo>
                  <a:lnTo>
                    <a:pt x="308018" y="34061"/>
                  </a:lnTo>
                  <a:lnTo>
                    <a:pt x="267356" y="52370"/>
                  </a:lnTo>
                  <a:lnTo>
                    <a:pt x="228772" y="74188"/>
                  </a:lnTo>
                  <a:lnTo>
                    <a:pt x="192472" y="99312"/>
                  </a:lnTo>
                  <a:lnTo>
                    <a:pt x="158660" y="127536"/>
                  </a:lnTo>
                  <a:lnTo>
                    <a:pt x="127540" y="158658"/>
                  </a:lnTo>
                  <a:lnTo>
                    <a:pt x="99316" y="192472"/>
                  </a:lnTo>
                  <a:lnTo>
                    <a:pt x="74192" y="228775"/>
                  </a:lnTo>
                  <a:lnTo>
                    <a:pt x="52373" y="267362"/>
                  </a:lnTo>
                  <a:lnTo>
                    <a:pt x="34063" y="308030"/>
                  </a:lnTo>
                  <a:lnTo>
                    <a:pt x="19467" y="350575"/>
                  </a:lnTo>
                  <a:lnTo>
                    <a:pt x="8788" y="394792"/>
                  </a:lnTo>
                  <a:lnTo>
                    <a:pt x="2231" y="440477"/>
                  </a:lnTo>
                  <a:lnTo>
                    <a:pt x="0" y="487425"/>
                  </a:lnTo>
                  <a:lnTo>
                    <a:pt x="0" y="4386376"/>
                  </a:lnTo>
                  <a:lnTo>
                    <a:pt x="2231" y="4433313"/>
                  </a:lnTo>
                  <a:lnTo>
                    <a:pt x="8788" y="4478987"/>
                  </a:lnTo>
                  <a:lnTo>
                    <a:pt x="19467" y="4523195"/>
                  </a:lnTo>
                  <a:lnTo>
                    <a:pt x="34063" y="4565733"/>
                  </a:lnTo>
                  <a:lnTo>
                    <a:pt x="52373" y="4606395"/>
                  </a:lnTo>
                  <a:lnTo>
                    <a:pt x="74192" y="4644979"/>
                  </a:lnTo>
                  <a:lnTo>
                    <a:pt x="99316" y="4681279"/>
                  </a:lnTo>
                  <a:lnTo>
                    <a:pt x="127540" y="4715091"/>
                  </a:lnTo>
                  <a:lnTo>
                    <a:pt x="158660" y="4746211"/>
                  </a:lnTo>
                  <a:lnTo>
                    <a:pt x="192472" y="4774435"/>
                  </a:lnTo>
                  <a:lnTo>
                    <a:pt x="228772" y="4799559"/>
                  </a:lnTo>
                  <a:lnTo>
                    <a:pt x="267356" y="4821378"/>
                  </a:lnTo>
                  <a:lnTo>
                    <a:pt x="308018" y="4839688"/>
                  </a:lnTo>
                  <a:lnTo>
                    <a:pt x="350556" y="4854284"/>
                  </a:lnTo>
                  <a:lnTo>
                    <a:pt x="394764" y="4864963"/>
                  </a:lnTo>
                  <a:lnTo>
                    <a:pt x="440438" y="4871520"/>
                  </a:lnTo>
                  <a:lnTo>
                    <a:pt x="487375" y="4873752"/>
                  </a:lnTo>
                  <a:lnTo>
                    <a:pt x="6980173" y="4873764"/>
                  </a:lnTo>
                  <a:lnTo>
                    <a:pt x="7027122" y="4871533"/>
                  </a:lnTo>
                  <a:lnTo>
                    <a:pt x="7072807" y="4864976"/>
                  </a:lnTo>
                  <a:lnTo>
                    <a:pt x="7117024" y="4854297"/>
                  </a:lnTo>
                  <a:lnTo>
                    <a:pt x="7159569" y="4839700"/>
                  </a:lnTo>
                  <a:lnTo>
                    <a:pt x="7200237" y="4821390"/>
                  </a:lnTo>
                  <a:lnTo>
                    <a:pt x="7238824" y="4799571"/>
                  </a:lnTo>
                  <a:lnTo>
                    <a:pt x="7275127" y="4774447"/>
                  </a:lnTo>
                  <a:lnTo>
                    <a:pt x="7308941" y="4746223"/>
                  </a:lnTo>
                  <a:lnTo>
                    <a:pt x="7340063" y="4715102"/>
                  </a:lnTo>
                  <a:lnTo>
                    <a:pt x="7368287" y="4681289"/>
                  </a:lnTo>
                  <a:lnTo>
                    <a:pt x="7393411" y="4644988"/>
                  </a:lnTo>
                  <a:lnTo>
                    <a:pt x="7415229" y="4606404"/>
                  </a:lnTo>
                  <a:lnTo>
                    <a:pt x="7433538" y="4565740"/>
                  </a:lnTo>
                  <a:lnTo>
                    <a:pt x="7448134" y="4523201"/>
                  </a:lnTo>
                  <a:lnTo>
                    <a:pt x="7458812" y="4478991"/>
                  </a:lnTo>
                  <a:lnTo>
                    <a:pt x="7465369" y="4433315"/>
                  </a:lnTo>
                  <a:lnTo>
                    <a:pt x="7467600" y="4386376"/>
                  </a:lnTo>
                  <a:lnTo>
                    <a:pt x="7467600" y="487425"/>
                  </a:lnTo>
                  <a:lnTo>
                    <a:pt x="7465369" y="440477"/>
                  </a:lnTo>
                  <a:lnTo>
                    <a:pt x="7458812" y="394792"/>
                  </a:lnTo>
                  <a:lnTo>
                    <a:pt x="7448134" y="350575"/>
                  </a:lnTo>
                  <a:lnTo>
                    <a:pt x="7433538" y="308030"/>
                  </a:lnTo>
                  <a:lnTo>
                    <a:pt x="7415229" y="267362"/>
                  </a:lnTo>
                  <a:lnTo>
                    <a:pt x="7393411" y="228775"/>
                  </a:lnTo>
                  <a:lnTo>
                    <a:pt x="7368287" y="192472"/>
                  </a:lnTo>
                  <a:lnTo>
                    <a:pt x="7340063" y="158658"/>
                  </a:lnTo>
                  <a:lnTo>
                    <a:pt x="7308941" y="127536"/>
                  </a:lnTo>
                  <a:lnTo>
                    <a:pt x="7275127" y="99312"/>
                  </a:lnTo>
                  <a:lnTo>
                    <a:pt x="7238824" y="74188"/>
                  </a:lnTo>
                  <a:lnTo>
                    <a:pt x="7200237" y="52370"/>
                  </a:lnTo>
                  <a:lnTo>
                    <a:pt x="7159569" y="34061"/>
                  </a:lnTo>
                  <a:lnTo>
                    <a:pt x="7117024" y="19465"/>
                  </a:lnTo>
                  <a:lnTo>
                    <a:pt x="7072807" y="8787"/>
                  </a:lnTo>
                  <a:lnTo>
                    <a:pt x="7027122" y="2230"/>
                  </a:lnTo>
                  <a:lnTo>
                    <a:pt x="6980173" y="0"/>
                  </a:lnTo>
                  <a:close/>
                </a:path>
              </a:pathLst>
            </a:custGeom>
            <a:solidFill>
              <a:srgbClr val="2E6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7961" y="1600962"/>
              <a:ext cx="7467600" cy="4874260"/>
            </a:xfrm>
            <a:custGeom>
              <a:avLst/>
              <a:gdLst/>
              <a:ahLst/>
              <a:cxnLst/>
              <a:rect l="l" t="t" r="r" b="b"/>
              <a:pathLst>
                <a:path w="7467600" h="4874260">
                  <a:moveTo>
                    <a:pt x="0" y="487425"/>
                  </a:moveTo>
                  <a:lnTo>
                    <a:pt x="2231" y="440477"/>
                  </a:lnTo>
                  <a:lnTo>
                    <a:pt x="8788" y="394792"/>
                  </a:lnTo>
                  <a:lnTo>
                    <a:pt x="19467" y="350575"/>
                  </a:lnTo>
                  <a:lnTo>
                    <a:pt x="34063" y="308030"/>
                  </a:lnTo>
                  <a:lnTo>
                    <a:pt x="52373" y="267362"/>
                  </a:lnTo>
                  <a:lnTo>
                    <a:pt x="74192" y="228775"/>
                  </a:lnTo>
                  <a:lnTo>
                    <a:pt x="99316" y="192472"/>
                  </a:lnTo>
                  <a:lnTo>
                    <a:pt x="127540" y="158658"/>
                  </a:lnTo>
                  <a:lnTo>
                    <a:pt x="158660" y="127536"/>
                  </a:lnTo>
                  <a:lnTo>
                    <a:pt x="192472" y="99312"/>
                  </a:lnTo>
                  <a:lnTo>
                    <a:pt x="228772" y="74188"/>
                  </a:lnTo>
                  <a:lnTo>
                    <a:pt x="267356" y="52370"/>
                  </a:lnTo>
                  <a:lnTo>
                    <a:pt x="308018" y="34061"/>
                  </a:lnTo>
                  <a:lnTo>
                    <a:pt x="350556" y="19465"/>
                  </a:lnTo>
                  <a:lnTo>
                    <a:pt x="394764" y="8787"/>
                  </a:lnTo>
                  <a:lnTo>
                    <a:pt x="440438" y="2230"/>
                  </a:lnTo>
                  <a:lnTo>
                    <a:pt x="487375" y="0"/>
                  </a:lnTo>
                  <a:lnTo>
                    <a:pt x="6980173" y="0"/>
                  </a:lnTo>
                  <a:lnTo>
                    <a:pt x="7027122" y="2230"/>
                  </a:lnTo>
                  <a:lnTo>
                    <a:pt x="7072807" y="8787"/>
                  </a:lnTo>
                  <a:lnTo>
                    <a:pt x="7117024" y="19465"/>
                  </a:lnTo>
                  <a:lnTo>
                    <a:pt x="7159569" y="34061"/>
                  </a:lnTo>
                  <a:lnTo>
                    <a:pt x="7200237" y="52370"/>
                  </a:lnTo>
                  <a:lnTo>
                    <a:pt x="7238824" y="74188"/>
                  </a:lnTo>
                  <a:lnTo>
                    <a:pt x="7275127" y="99312"/>
                  </a:lnTo>
                  <a:lnTo>
                    <a:pt x="7308941" y="127536"/>
                  </a:lnTo>
                  <a:lnTo>
                    <a:pt x="7340063" y="158658"/>
                  </a:lnTo>
                  <a:lnTo>
                    <a:pt x="7368287" y="192472"/>
                  </a:lnTo>
                  <a:lnTo>
                    <a:pt x="7393411" y="228775"/>
                  </a:lnTo>
                  <a:lnTo>
                    <a:pt x="7415229" y="267362"/>
                  </a:lnTo>
                  <a:lnTo>
                    <a:pt x="7433538" y="308030"/>
                  </a:lnTo>
                  <a:lnTo>
                    <a:pt x="7448134" y="350575"/>
                  </a:lnTo>
                  <a:lnTo>
                    <a:pt x="7458812" y="394792"/>
                  </a:lnTo>
                  <a:lnTo>
                    <a:pt x="7465369" y="440477"/>
                  </a:lnTo>
                  <a:lnTo>
                    <a:pt x="7467600" y="487425"/>
                  </a:lnTo>
                  <a:lnTo>
                    <a:pt x="7467600" y="4386376"/>
                  </a:lnTo>
                  <a:lnTo>
                    <a:pt x="7465369" y="4433315"/>
                  </a:lnTo>
                  <a:lnTo>
                    <a:pt x="7458812" y="4478991"/>
                  </a:lnTo>
                  <a:lnTo>
                    <a:pt x="7448134" y="4523201"/>
                  </a:lnTo>
                  <a:lnTo>
                    <a:pt x="7433538" y="4565740"/>
                  </a:lnTo>
                  <a:lnTo>
                    <a:pt x="7415229" y="4606404"/>
                  </a:lnTo>
                  <a:lnTo>
                    <a:pt x="7393411" y="4644988"/>
                  </a:lnTo>
                  <a:lnTo>
                    <a:pt x="7368287" y="4681289"/>
                  </a:lnTo>
                  <a:lnTo>
                    <a:pt x="7340063" y="4715102"/>
                  </a:lnTo>
                  <a:lnTo>
                    <a:pt x="7308941" y="4746223"/>
                  </a:lnTo>
                  <a:lnTo>
                    <a:pt x="7275127" y="4774447"/>
                  </a:lnTo>
                  <a:lnTo>
                    <a:pt x="7238824" y="4799571"/>
                  </a:lnTo>
                  <a:lnTo>
                    <a:pt x="7200237" y="4821390"/>
                  </a:lnTo>
                  <a:lnTo>
                    <a:pt x="7159569" y="4839700"/>
                  </a:lnTo>
                  <a:lnTo>
                    <a:pt x="7117024" y="4854297"/>
                  </a:lnTo>
                  <a:lnTo>
                    <a:pt x="7072807" y="4864976"/>
                  </a:lnTo>
                  <a:lnTo>
                    <a:pt x="7027122" y="4871533"/>
                  </a:lnTo>
                  <a:lnTo>
                    <a:pt x="6980173" y="4873764"/>
                  </a:lnTo>
                  <a:lnTo>
                    <a:pt x="487375" y="4873752"/>
                  </a:lnTo>
                  <a:lnTo>
                    <a:pt x="440438" y="4871520"/>
                  </a:lnTo>
                  <a:lnTo>
                    <a:pt x="394764" y="4864963"/>
                  </a:lnTo>
                  <a:lnTo>
                    <a:pt x="350556" y="4854284"/>
                  </a:lnTo>
                  <a:lnTo>
                    <a:pt x="308018" y="4839688"/>
                  </a:lnTo>
                  <a:lnTo>
                    <a:pt x="267356" y="4821378"/>
                  </a:lnTo>
                  <a:lnTo>
                    <a:pt x="228772" y="4799559"/>
                  </a:lnTo>
                  <a:lnTo>
                    <a:pt x="192472" y="4774435"/>
                  </a:lnTo>
                  <a:lnTo>
                    <a:pt x="158660" y="4746211"/>
                  </a:lnTo>
                  <a:lnTo>
                    <a:pt x="127540" y="4715091"/>
                  </a:lnTo>
                  <a:lnTo>
                    <a:pt x="99316" y="4681279"/>
                  </a:lnTo>
                  <a:lnTo>
                    <a:pt x="74192" y="4644979"/>
                  </a:lnTo>
                  <a:lnTo>
                    <a:pt x="52373" y="4606395"/>
                  </a:lnTo>
                  <a:lnTo>
                    <a:pt x="34063" y="4565733"/>
                  </a:lnTo>
                  <a:lnTo>
                    <a:pt x="19467" y="4523195"/>
                  </a:lnTo>
                  <a:lnTo>
                    <a:pt x="8788" y="4478987"/>
                  </a:lnTo>
                  <a:lnTo>
                    <a:pt x="2231" y="4433313"/>
                  </a:lnTo>
                  <a:lnTo>
                    <a:pt x="0" y="4386376"/>
                  </a:lnTo>
                  <a:lnTo>
                    <a:pt x="0" y="48742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93521" y="3734561"/>
            <a:ext cx="6995795" cy="149733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065" marR="5080" indent="-635" algn="ctr">
              <a:lnSpc>
                <a:spcPct val="87900"/>
              </a:lnSpc>
              <a:spcBef>
                <a:spcPts val="610"/>
              </a:spcBef>
            </a:pPr>
            <a:r>
              <a:rPr sz="3500" b="1" spc="-5" dirty="0">
                <a:solidFill>
                  <a:srgbClr val="FFFFFF"/>
                </a:solidFill>
                <a:latin typeface="Cambria"/>
                <a:cs typeface="Cambria"/>
              </a:rPr>
              <a:t>The time </a:t>
            </a:r>
            <a:r>
              <a:rPr sz="3500" b="1" dirty="0">
                <a:solidFill>
                  <a:srgbClr val="FFFFFF"/>
                </a:solidFill>
                <a:latin typeface="Cambria"/>
                <a:cs typeface="Cambria"/>
              </a:rPr>
              <a:t>element </a:t>
            </a:r>
            <a:r>
              <a:rPr sz="3500" b="1" spc="-20" dirty="0">
                <a:solidFill>
                  <a:srgbClr val="FFFFFF"/>
                </a:solidFill>
                <a:latin typeface="Cambria"/>
                <a:cs typeface="Cambria"/>
              </a:rPr>
              <a:t>answers </a:t>
            </a:r>
            <a:r>
              <a:rPr sz="3500" b="1" spc="-10" dirty="0">
                <a:solidFill>
                  <a:srgbClr val="FFFFFF"/>
                </a:solidFill>
                <a:latin typeface="Cambria"/>
                <a:cs typeface="Cambria"/>
              </a:rPr>
              <a:t>when, </a:t>
            </a:r>
            <a:r>
              <a:rPr sz="35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b="1" spc="-25" dirty="0">
                <a:solidFill>
                  <a:srgbClr val="FFFFFF"/>
                </a:solidFill>
                <a:latin typeface="Cambria"/>
                <a:cs typeface="Cambria"/>
              </a:rPr>
              <a:t>how</a:t>
            </a:r>
            <a:r>
              <a:rPr sz="35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b="1" spc="-5" dirty="0">
                <a:solidFill>
                  <a:srgbClr val="FFFFFF"/>
                </a:solidFill>
                <a:latin typeface="Cambria"/>
                <a:cs typeface="Cambria"/>
              </a:rPr>
              <a:t>long</a:t>
            </a:r>
            <a:r>
              <a:rPr sz="3500" b="1" spc="-10" dirty="0">
                <a:solidFill>
                  <a:srgbClr val="FFFFFF"/>
                </a:solidFill>
                <a:latin typeface="Cambria"/>
                <a:cs typeface="Cambria"/>
              </a:rPr>
              <a:t> or </a:t>
            </a:r>
            <a:r>
              <a:rPr sz="3500" b="1" spc="-25" dirty="0">
                <a:solidFill>
                  <a:srgbClr val="FFFFFF"/>
                </a:solidFill>
                <a:latin typeface="Cambria"/>
                <a:cs typeface="Cambria"/>
              </a:rPr>
              <a:t>how</a:t>
            </a:r>
            <a:r>
              <a:rPr sz="35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b="1" spc="-15" dirty="0">
                <a:solidFill>
                  <a:srgbClr val="FFFFFF"/>
                </a:solidFill>
                <a:latin typeface="Cambria"/>
                <a:cs typeface="Cambria"/>
              </a:rPr>
              <a:t>often</a:t>
            </a:r>
            <a:r>
              <a:rPr sz="3500" b="1" spc="-5" dirty="0">
                <a:solidFill>
                  <a:srgbClr val="FFFFFF"/>
                </a:solidFill>
                <a:latin typeface="Cambria"/>
                <a:cs typeface="Cambria"/>
              </a:rPr>
              <a:t> the</a:t>
            </a:r>
            <a:r>
              <a:rPr sz="3500" b="1" spc="-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b="1" dirty="0">
                <a:solidFill>
                  <a:srgbClr val="FFFFFF"/>
                </a:solidFill>
                <a:latin typeface="Cambria"/>
                <a:cs typeface="Cambria"/>
              </a:rPr>
              <a:t>nursing </a:t>
            </a:r>
            <a:r>
              <a:rPr sz="3500" b="1" spc="-7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b="1" spc="-5" dirty="0">
                <a:solidFill>
                  <a:srgbClr val="FFFFFF"/>
                </a:solidFill>
                <a:latin typeface="Cambria"/>
                <a:cs typeface="Cambria"/>
              </a:rPr>
              <a:t>action</a:t>
            </a:r>
            <a:r>
              <a:rPr sz="3500" b="1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b="1" spc="-5" dirty="0">
                <a:solidFill>
                  <a:srgbClr val="FFFFFF"/>
                </a:solidFill>
                <a:latin typeface="Cambria"/>
                <a:cs typeface="Cambria"/>
              </a:rPr>
              <a:t>is </a:t>
            </a:r>
            <a:r>
              <a:rPr sz="3500" b="1" spc="-25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35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500" b="1" spc="-10" dirty="0">
                <a:solidFill>
                  <a:srgbClr val="FFFFFF"/>
                </a:solidFill>
                <a:latin typeface="Cambria"/>
                <a:cs typeface="Cambria"/>
              </a:rPr>
              <a:t>occur</a:t>
            </a:r>
            <a:endParaRPr sz="3500">
              <a:latin typeface="Cambria"/>
              <a:cs typeface="Cambri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43712" y="1880616"/>
            <a:ext cx="6896100" cy="4363720"/>
            <a:chOff x="743712" y="1880616"/>
            <a:chExt cx="6896100" cy="436372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0994" y="1893570"/>
              <a:ext cx="1621535" cy="162305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80994" y="1893570"/>
              <a:ext cx="1621790" cy="1623060"/>
            </a:xfrm>
            <a:custGeom>
              <a:avLst/>
              <a:gdLst/>
              <a:ahLst/>
              <a:cxnLst/>
              <a:rect l="l" t="t" r="r" b="b"/>
              <a:pathLst>
                <a:path w="1621789" h="1623060">
                  <a:moveTo>
                    <a:pt x="0" y="811529"/>
                  </a:moveTo>
                  <a:lnTo>
                    <a:pt x="1376" y="763847"/>
                  </a:lnTo>
                  <a:lnTo>
                    <a:pt x="5454" y="716890"/>
                  </a:lnTo>
                  <a:lnTo>
                    <a:pt x="12158" y="670735"/>
                  </a:lnTo>
                  <a:lnTo>
                    <a:pt x="21411" y="625457"/>
                  </a:lnTo>
                  <a:lnTo>
                    <a:pt x="33138" y="581133"/>
                  </a:lnTo>
                  <a:lnTo>
                    <a:pt x="47263" y="537839"/>
                  </a:lnTo>
                  <a:lnTo>
                    <a:pt x="63710" y="495651"/>
                  </a:lnTo>
                  <a:lnTo>
                    <a:pt x="82402" y="454645"/>
                  </a:lnTo>
                  <a:lnTo>
                    <a:pt x="103264" y="414897"/>
                  </a:lnTo>
                  <a:lnTo>
                    <a:pt x="126220" y="376483"/>
                  </a:lnTo>
                  <a:lnTo>
                    <a:pt x="151193" y="339481"/>
                  </a:lnTo>
                  <a:lnTo>
                    <a:pt x="178108" y="303964"/>
                  </a:lnTo>
                  <a:lnTo>
                    <a:pt x="206888" y="270011"/>
                  </a:lnTo>
                  <a:lnTo>
                    <a:pt x="237458" y="237696"/>
                  </a:lnTo>
                  <a:lnTo>
                    <a:pt x="269741" y="207096"/>
                  </a:lnTo>
                  <a:lnTo>
                    <a:pt x="303662" y="178288"/>
                  </a:lnTo>
                  <a:lnTo>
                    <a:pt x="339144" y="151346"/>
                  </a:lnTo>
                  <a:lnTo>
                    <a:pt x="376112" y="126348"/>
                  </a:lnTo>
                  <a:lnTo>
                    <a:pt x="414490" y="103370"/>
                  </a:lnTo>
                  <a:lnTo>
                    <a:pt x="454200" y="82487"/>
                  </a:lnTo>
                  <a:lnTo>
                    <a:pt x="495169" y="63775"/>
                  </a:lnTo>
                  <a:lnTo>
                    <a:pt x="537318" y="47312"/>
                  </a:lnTo>
                  <a:lnTo>
                    <a:pt x="580573" y="33173"/>
                  </a:lnTo>
                  <a:lnTo>
                    <a:pt x="624857" y="21433"/>
                  </a:lnTo>
                  <a:lnTo>
                    <a:pt x="670095" y="12170"/>
                  </a:lnTo>
                  <a:lnTo>
                    <a:pt x="716210" y="5459"/>
                  </a:lnTo>
                  <a:lnTo>
                    <a:pt x="763126" y="1377"/>
                  </a:lnTo>
                  <a:lnTo>
                    <a:pt x="810767" y="0"/>
                  </a:lnTo>
                  <a:lnTo>
                    <a:pt x="858409" y="1377"/>
                  </a:lnTo>
                  <a:lnTo>
                    <a:pt x="905325" y="5459"/>
                  </a:lnTo>
                  <a:lnTo>
                    <a:pt x="951440" y="12170"/>
                  </a:lnTo>
                  <a:lnTo>
                    <a:pt x="996678" y="21433"/>
                  </a:lnTo>
                  <a:lnTo>
                    <a:pt x="1040962" y="33173"/>
                  </a:lnTo>
                  <a:lnTo>
                    <a:pt x="1084217" y="47312"/>
                  </a:lnTo>
                  <a:lnTo>
                    <a:pt x="1126366" y="63775"/>
                  </a:lnTo>
                  <a:lnTo>
                    <a:pt x="1167335" y="82487"/>
                  </a:lnTo>
                  <a:lnTo>
                    <a:pt x="1207045" y="103370"/>
                  </a:lnTo>
                  <a:lnTo>
                    <a:pt x="1245423" y="126348"/>
                  </a:lnTo>
                  <a:lnTo>
                    <a:pt x="1282391" y="151346"/>
                  </a:lnTo>
                  <a:lnTo>
                    <a:pt x="1317873" y="178288"/>
                  </a:lnTo>
                  <a:lnTo>
                    <a:pt x="1351794" y="207096"/>
                  </a:lnTo>
                  <a:lnTo>
                    <a:pt x="1384077" y="237696"/>
                  </a:lnTo>
                  <a:lnTo>
                    <a:pt x="1414647" y="270011"/>
                  </a:lnTo>
                  <a:lnTo>
                    <a:pt x="1443427" y="303964"/>
                  </a:lnTo>
                  <a:lnTo>
                    <a:pt x="1470342" y="339481"/>
                  </a:lnTo>
                  <a:lnTo>
                    <a:pt x="1495315" y="376483"/>
                  </a:lnTo>
                  <a:lnTo>
                    <a:pt x="1518271" y="414897"/>
                  </a:lnTo>
                  <a:lnTo>
                    <a:pt x="1539133" y="454645"/>
                  </a:lnTo>
                  <a:lnTo>
                    <a:pt x="1557825" y="495651"/>
                  </a:lnTo>
                  <a:lnTo>
                    <a:pt x="1574272" y="537839"/>
                  </a:lnTo>
                  <a:lnTo>
                    <a:pt x="1588397" y="581133"/>
                  </a:lnTo>
                  <a:lnTo>
                    <a:pt x="1600124" y="625457"/>
                  </a:lnTo>
                  <a:lnTo>
                    <a:pt x="1609377" y="670735"/>
                  </a:lnTo>
                  <a:lnTo>
                    <a:pt x="1616081" y="716890"/>
                  </a:lnTo>
                  <a:lnTo>
                    <a:pt x="1620159" y="763847"/>
                  </a:lnTo>
                  <a:lnTo>
                    <a:pt x="1621535" y="811529"/>
                  </a:lnTo>
                  <a:lnTo>
                    <a:pt x="1620159" y="859212"/>
                  </a:lnTo>
                  <a:lnTo>
                    <a:pt x="1616081" y="906169"/>
                  </a:lnTo>
                  <a:lnTo>
                    <a:pt x="1609377" y="952324"/>
                  </a:lnTo>
                  <a:lnTo>
                    <a:pt x="1600124" y="997602"/>
                  </a:lnTo>
                  <a:lnTo>
                    <a:pt x="1588397" y="1041926"/>
                  </a:lnTo>
                  <a:lnTo>
                    <a:pt x="1574272" y="1085220"/>
                  </a:lnTo>
                  <a:lnTo>
                    <a:pt x="1557825" y="1127408"/>
                  </a:lnTo>
                  <a:lnTo>
                    <a:pt x="1539133" y="1168414"/>
                  </a:lnTo>
                  <a:lnTo>
                    <a:pt x="1518271" y="1208162"/>
                  </a:lnTo>
                  <a:lnTo>
                    <a:pt x="1495315" y="1246576"/>
                  </a:lnTo>
                  <a:lnTo>
                    <a:pt x="1470342" y="1283578"/>
                  </a:lnTo>
                  <a:lnTo>
                    <a:pt x="1443427" y="1319095"/>
                  </a:lnTo>
                  <a:lnTo>
                    <a:pt x="1414647" y="1353048"/>
                  </a:lnTo>
                  <a:lnTo>
                    <a:pt x="1384077" y="1385363"/>
                  </a:lnTo>
                  <a:lnTo>
                    <a:pt x="1351794" y="1415963"/>
                  </a:lnTo>
                  <a:lnTo>
                    <a:pt x="1317873" y="1444771"/>
                  </a:lnTo>
                  <a:lnTo>
                    <a:pt x="1282391" y="1471713"/>
                  </a:lnTo>
                  <a:lnTo>
                    <a:pt x="1245423" y="1496711"/>
                  </a:lnTo>
                  <a:lnTo>
                    <a:pt x="1207045" y="1519689"/>
                  </a:lnTo>
                  <a:lnTo>
                    <a:pt x="1167335" y="1540572"/>
                  </a:lnTo>
                  <a:lnTo>
                    <a:pt x="1126366" y="1559284"/>
                  </a:lnTo>
                  <a:lnTo>
                    <a:pt x="1084217" y="1575747"/>
                  </a:lnTo>
                  <a:lnTo>
                    <a:pt x="1040962" y="1589886"/>
                  </a:lnTo>
                  <a:lnTo>
                    <a:pt x="996678" y="1601626"/>
                  </a:lnTo>
                  <a:lnTo>
                    <a:pt x="951440" y="1610889"/>
                  </a:lnTo>
                  <a:lnTo>
                    <a:pt x="905325" y="1617600"/>
                  </a:lnTo>
                  <a:lnTo>
                    <a:pt x="858409" y="1621682"/>
                  </a:lnTo>
                  <a:lnTo>
                    <a:pt x="810767" y="1623059"/>
                  </a:lnTo>
                  <a:lnTo>
                    <a:pt x="763126" y="1621682"/>
                  </a:lnTo>
                  <a:lnTo>
                    <a:pt x="716210" y="1617600"/>
                  </a:lnTo>
                  <a:lnTo>
                    <a:pt x="670095" y="1610889"/>
                  </a:lnTo>
                  <a:lnTo>
                    <a:pt x="624857" y="1601626"/>
                  </a:lnTo>
                  <a:lnTo>
                    <a:pt x="580573" y="1589886"/>
                  </a:lnTo>
                  <a:lnTo>
                    <a:pt x="537318" y="1575747"/>
                  </a:lnTo>
                  <a:lnTo>
                    <a:pt x="495169" y="1559284"/>
                  </a:lnTo>
                  <a:lnTo>
                    <a:pt x="454200" y="1540572"/>
                  </a:lnTo>
                  <a:lnTo>
                    <a:pt x="414490" y="1519689"/>
                  </a:lnTo>
                  <a:lnTo>
                    <a:pt x="376112" y="1496711"/>
                  </a:lnTo>
                  <a:lnTo>
                    <a:pt x="339144" y="1471713"/>
                  </a:lnTo>
                  <a:lnTo>
                    <a:pt x="303662" y="1444771"/>
                  </a:lnTo>
                  <a:lnTo>
                    <a:pt x="269741" y="1415963"/>
                  </a:lnTo>
                  <a:lnTo>
                    <a:pt x="237458" y="1385363"/>
                  </a:lnTo>
                  <a:lnTo>
                    <a:pt x="206888" y="1353048"/>
                  </a:lnTo>
                  <a:lnTo>
                    <a:pt x="178108" y="1319095"/>
                  </a:lnTo>
                  <a:lnTo>
                    <a:pt x="151193" y="1283578"/>
                  </a:lnTo>
                  <a:lnTo>
                    <a:pt x="126220" y="1246576"/>
                  </a:lnTo>
                  <a:lnTo>
                    <a:pt x="103264" y="1208162"/>
                  </a:lnTo>
                  <a:lnTo>
                    <a:pt x="82402" y="1168414"/>
                  </a:lnTo>
                  <a:lnTo>
                    <a:pt x="63710" y="1127408"/>
                  </a:lnTo>
                  <a:lnTo>
                    <a:pt x="47263" y="1085220"/>
                  </a:lnTo>
                  <a:lnTo>
                    <a:pt x="33138" y="1041926"/>
                  </a:lnTo>
                  <a:lnTo>
                    <a:pt x="21411" y="997602"/>
                  </a:lnTo>
                  <a:lnTo>
                    <a:pt x="12158" y="952324"/>
                  </a:lnTo>
                  <a:lnTo>
                    <a:pt x="5454" y="906169"/>
                  </a:lnTo>
                  <a:lnTo>
                    <a:pt x="1376" y="859212"/>
                  </a:lnTo>
                  <a:lnTo>
                    <a:pt x="0" y="81152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6666" y="5499354"/>
              <a:ext cx="6870700" cy="731520"/>
            </a:xfrm>
            <a:custGeom>
              <a:avLst/>
              <a:gdLst/>
              <a:ahLst/>
              <a:cxnLst/>
              <a:rect l="l" t="t" r="r" b="b"/>
              <a:pathLst>
                <a:path w="6870700" h="731520">
                  <a:moveTo>
                    <a:pt x="6504432" y="0"/>
                  </a:moveTo>
                  <a:lnTo>
                    <a:pt x="6504432" y="182880"/>
                  </a:lnTo>
                  <a:lnTo>
                    <a:pt x="365759" y="182880"/>
                  </a:lnTo>
                  <a:lnTo>
                    <a:pt x="365759" y="0"/>
                  </a:lnTo>
                  <a:lnTo>
                    <a:pt x="0" y="365760"/>
                  </a:lnTo>
                  <a:lnTo>
                    <a:pt x="365759" y="731520"/>
                  </a:lnTo>
                  <a:lnTo>
                    <a:pt x="365759" y="548640"/>
                  </a:lnTo>
                  <a:lnTo>
                    <a:pt x="6504432" y="548640"/>
                  </a:lnTo>
                  <a:lnTo>
                    <a:pt x="6504432" y="731520"/>
                  </a:lnTo>
                  <a:lnTo>
                    <a:pt x="6870191" y="365760"/>
                  </a:lnTo>
                  <a:lnTo>
                    <a:pt x="6504432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56666" y="5499354"/>
              <a:ext cx="6870700" cy="731520"/>
            </a:xfrm>
            <a:custGeom>
              <a:avLst/>
              <a:gdLst/>
              <a:ahLst/>
              <a:cxnLst/>
              <a:rect l="l" t="t" r="r" b="b"/>
              <a:pathLst>
                <a:path w="6870700" h="731520">
                  <a:moveTo>
                    <a:pt x="0" y="365760"/>
                  </a:moveTo>
                  <a:lnTo>
                    <a:pt x="365759" y="0"/>
                  </a:lnTo>
                  <a:lnTo>
                    <a:pt x="365759" y="182880"/>
                  </a:lnTo>
                  <a:lnTo>
                    <a:pt x="6504432" y="182880"/>
                  </a:lnTo>
                  <a:lnTo>
                    <a:pt x="6504432" y="0"/>
                  </a:lnTo>
                  <a:lnTo>
                    <a:pt x="6870191" y="365760"/>
                  </a:lnTo>
                  <a:lnTo>
                    <a:pt x="6504432" y="731520"/>
                  </a:lnTo>
                  <a:lnTo>
                    <a:pt x="6504432" y="548640"/>
                  </a:lnTo>
                  <a:lnTo>
                    <a:pt x="365759" y="548640"/>
                  </a:lnTo>
                  <a:lnTo>
                    <a:pt x="365759" y="731520"/>
                  </a:lnTo>
                  <a:lnTo>
                    <a:pt x="0" y="365760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86127" y="543433"/>
            <a:ext cx="4808220" cy="1021715"/>
            <a:chOff x="1786127" y="543433"/>
            <a:chExt cx="4808220" cy="1021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127" y="1152144"/>
              <a:ext cx="4808220" cy="412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6066" y="548005"/>
              <a:ext cx="4768596" cy="6238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06066" y="548005"/>
              <a:ext cx="4768850" cy="624205"/>
            </a:xfrm>
            <a:custGeom>
              <a:avLst/>
              <a:gdLst/>
              <a:ahLst/>
              <a:cxnLst/>
              <a:rect l="l" t="t" r="r" b="b"/>
              <a:pathLst>
                <a:path w="4768850" h="624205">
                  <a:moveTo>
                    <a:pt x="2224150" y="124206"/>
                  </a:moveTo>
                  <a:lnTo>
                    <a:pt x="2134870" y="375539"/>
                  </a:lnTo>
                  <a:lnTo>
                    <a:pt x="2295524" y="375539"/>
                  </a:lnTo>
                  <a:lnTo>
                    <a:pt x="2224150" y="124206"/>
                  </a:lnTo>
                  <a:close/>
                </a:path>
                <a:path w="4768850" h="624205">
                  <a:moveTo>
                    <a:pt x="3952875" y="59436"/>
                  </a:moveTo>
                  <a:lnTo>
                    <a:pt x="3935299" y="59485"/>
                  </a:lnTo>
                  <a:lnTo>
                    <a:pt x="3921045" y="59642"/>
                  </a:lnTo>
                  <a:lnTo>
                    <a:pt x="3910101" y="59918"/>
                  </a:lnTo>
                  <a:lnTo>
                    <a:pt x="3902455" y="60325"/>
                  </a:lnTo>
                  <a:lnTo>
                    <a:pt x="3902455" y="308610"/>
                  </a:lnTo>
                  <a:lnTo>
                    <a:pt x="3946652" y="308610"/>
                  </a:lnTo>
                  <a:lnTo>
                    <a:pt x="3963699" y="308012"/>
                  </a:lnTo>
                  <a:lnTo>
                    <a:pt x="4005579" y="298958"/>
                  </a:lnTo>
                  <a:lnTo>
                    <a:pt x="4042409" y="272161"/>
                  </a:lnTo>
                  <a:lnTo>
                    <a:pt x="4061205" y="231775"/>
                  </a:lnTo>
                  <a:lnTo>
                    <a:pt x="4066285" y="180848"/>
                  </a:lnTo>
                  <a:lnTo>
                    <a:pt x="4064500" y="152421"/>
                  </a:lnTo>
                  <a:lnTo>
                    <a:pt x="4050212" y="106856"/>
                  </a:lnTo>
                  <a:lnTo>
                    <a:pt x="4021687" y="76527"/>
                  </a:lnTo>
                  <a:lnTo>
                    <a:pt x="3979257" y="61339"/>
                  </a:lnTo>
                  <a:lnTo>
                    <a:pt x="3952875" y="59436"/>
                  </a:lnTo>
                  <a:close/>
                </a:path>
                <a:path w="4768850" h="624205">
                  <a:moveTo>
                    <a:pt x="4321302" y="7239"/>
                  </a:moveTo>
                  <a:lnTo>
                    <a:pt x="4764151" y="7239"/>
                  </a:lnTo>
                  <a:lnTo>
                    <a:pt x="4764151" y="149225"/>
                  </a:lnTo>
                  <a:lnTo>
                    <a:pt x="4703063" y="149225"/>
                  </a:lnTo>
                  <a:lnTo>
                    <a:pt x="4695940" y="129700"/>
                  </a:lnTo>
                  <a:lnTo>
                    <a:pt x="4689411" y="113617"/>
                  </a:lnTo>
                  <a:lnTo>
                    <a:pt x="4666726" y="78390"/>
                  </a:lnTo>
                  <a:lnTo>
                    <a:pt x="4620724" y="59983"/>
                  </a:lnTo>
                  <a:lnTo>
                    <a:pt x="4604766" y="59436"/>
                  </a:lnTo>
                  <a:lnTo>
                    <a:pt x="4507483" y="59436"/>
                  </a:lnTo>
                  <a:lnTo>
                    <a:pt x="4507483" y="273812"/>
                  </a:lnTo>
                  <a:lnTo>
                    <a:pt x="4566411" y="273812"/>
                  </a:lnTo>
                  <a:lnTo>
                    <a:pt x="4607417" y="260762"/>
                  </a:lnTo>
                  <a:lnTo>
                    <a:pt x="4626403" y="222160"/>
                  </a:lnTo>
                  <a:lnTo>
                    <a:pt x="4629784" y="209423"/>
                  </a:lnTo>
                  <a:lnTo>
                    <a:pt x="4680204" y="209423"/>
                  </a:lnTo>
                  <a:lnTo>
                    <a:pt x="4680204" y="390779"/>
                  </a:lnTo>
                  <a:lnTo>
                    <a:pt x="4629784" y="390779"/>
                  </a:lnTo>
                  <a:lnTo>
                    <a:pt x="4626568" y="378587"/>
                  </a:lnTo>
                  <a:lnTo>
                    <a:pt x="4623196" y="367918"/>
                  </a:lnTo>
                  <a:lnTo>
                    <a:pt x="4602958" y="335206"/>
                  </a:lnTo>
                  <a:lnTo>
                    <a:pt x="4566411" y="326009"/>
                  </a:lnTo>
                  <a:lnTo>
                    <a:pt x="4507483" y="326009"/>
                  </a:lnTo>
                  <a:lnTo>
                    <a:pt x="4507483" y="564388"/>
                  </a:lnTo>
                  <a:lnTo>
                    <a:pt x="4604384" y="564388"/>
                  </a:lnTo>
                  <a:lnTo>
                    <a:pt x="4644262" y="558800"/>
                  </a:lnTo>
                  <a:lnTo>
                    <a:pt x="4649851" y="555498"/>
                  </a:lnTo>
                  <a:lnTo>
                    <a:pt x="4655566" y="552196"/>
                  </a:lnTo>
                  <a:lnTo>
                    <a:pt x="4661027" y="547751"/>
                  </a:lnTo>
                  <a:lnTo>
                    <a:pt x="4666233" y="542036"/>
                  </a:lnTo>
                  <a:lnTo>
                    <a:pt x="4671441" y="536448"/>
                  </a:lnTo>
                  <a:lnTo>
                    <a:pt x="4692777" y="497840"/>
                  </a:lnTo>
                  <a:lnTo>
                    <a:pt x="4707508" y="453644"/>
                  </a:lnTo>
                  <a:lnTo>
                    <a:pt x="4768596" y="453644"/>
                  </a:lnTo>
                  <a:lnTo>
                    <a:pt x="4760213" y="616712"/>
                  </a:lnTo>
                  <a:lnTo>
                    <a:pt x="4321302" y="616712"/>
                  </a:lnTo>
                  <a:lnTo>
                    <a:pt x="4321302" y="587121"/>
                  </a:lnTo>
                  <a:lnTo>
                    <a:pt x="4329084" y="584882"/>
                  </a:lnTo>
                  <a:lnTo>
                    <a:pt x="4336033" y="582549"/>
                  </a:lnTo>
                  <a:lnTo>
                    <a:pt x="4361687" y="563245"/>
                  </a:lnTo>
                  <a:lnTo>
                    <a:pt x="4364862" y="557149"/>
                  </a:lnTo>
                  <a:lnTo>
                    <a:pt x="4368960" y="514859"/>
                  </a:lnTo>
                  <a:lnTo>
                    <a:pt x="4369054" y="504571"/>
                  </a:lnTo>
                  <a:lnTo>
                    <a:pt x="4369054" y="119761"/>
                  </a:lnTo>
                  <a:lnTo>
                    <a:pt x="4367149" y="74930"/>
                  </a:lnTo>
                  <a:lnTo>
                    <a:pt x="4362069" y="61214"/>
                  </a:lnTo>
                  <a:lnTo>
                    <a:pt x="4359021" y="55245"/>
                  </a:lnTo>
                  <a:lnTo>
                    <a:pt x="4321302" y="36703"/>
                  </a:lnTo>
                  <a:lnTo>
                    <a:pt x="4321302" y="7239"/>
                  </a:lnTo>
                  <a:close/>
                </a:path>
                <a:path w="4768850" h="624205">
                  <a:moveTo>
                    <a:pt x="3716274" y="7239"/>
                  </a:moveTo>
                  <a:lnTo>
                    <a:pt x="3976497" y="7239"/>
                  </a:lnTo>
                  <a:lnTo>
                    <a:pt x="4001881" y="7693"/>
                  </a:lnTo>
                  <a:lnTo>
                    <a:pt x="4046648" y="11364"/>
                  </a:lnTo>
                  <a:lnTo>
                    <a:pt x="4100623" y="23891"/>
                  </a:lnTo>
                  <a:lnTo>
                    <a:pt x="4141718" y="43755"/>
                  </a:lnTo>
                  <a:lnTo>
                    <a:pt x="4177466" y="78486"/>
                  </a:lnTo>
                  <a:lnTo>
                    <a:pt x="4194683" y="112775"/>
                  </a:lnTo>
                  <a:lnTo>
                    <a:pt x="4202773" y="155281"/>
                  </a:lnTo>
                  <a:lnTo>
                    <a:pt x="4203319" y="171450"/>
                  </a:lnTo>
                  <a:lnTo>
                    <a:pt x="4202364" y="192571"/>
                  </a:lnTo>
                  <a:lnTo>
                    <a:pt x="4194692" y="230100"/>
                  </a:lnTo>
                  <a:lnTo>
                    <a:pt x="4169854" y="275161"/>
                  </a:lnTo>
                  <a:lnTo>
                    <a:pt x="4132276" y="308794"/>
                  </a:lnTo>
                  <a:lnTo>
                    <a:pt x="4097363" y="328277"/>
                  </a:lnTo>
                  <a:lnTo>
                    <a:pt x="4076573" y="337566"/>
                  </a:lnTo>
                  <a:lnTo>
                    <a:pt x="4076573" y="342011"/>
                  </a:lnTo>
                  <a:lnTo>
                    <a:pt x="4119739" y="368907"/>
                  </a:lnTo>
                  <a:lnTo>
                    <a:pt x="4151852" y="407273"/>
                  </a:lnTo>
                  <a:lnTo>
                    <a:pt x="4170299" y="440690"/>
                  </a:lnTo>
                  <a:lnTo>
                    <a:pt x="4198493" y="501396"/>
                  </a:lnTo>
                  <a:lnTo>
                    <a:pt x="4207825" y="520493"/>
                  </a:lnTo>
                  <a:lnTo>
                    <a:pt x="4235704" y="562356"/>
                  </a:lnTo>
                  <a:lnTo>
                    <a:pt x="4267386" y="583930"/>
                  </a:lnTo>
                  <a:lnTo>
                    <a:pt x="4279646" y="587121"/>
                  </a:lnTo>
                  <a:lnTo>
                    <a:pt x="4279646" y="616712"/>
                  </a:lnTo>
                  <a:lnTo>
                    <a:pt x="4107815" y="616712"/>
                  </a:lnTo>
                  <a:lnTo>
                    <a:pt x="4094434" y="596638"/>
                  </a:lnTo>
                  <a:lnTo>
                    <a:pt x="4080208" y="572230"/>
                  </a:lnTo>
                  <a:lnTo>
                    <a:pt x="4065148" y="543488"/>
                  </a:lnTo>
                  <a:lnTo>
                    <a:pt x="4049268" y="510413"/>
                  </a:lnTo>
                  <a:lnTo>
                    <a:pt x="4014470" y="434086"/>
                  </a:lnTo>
                  <a:lnTo>
                    <a:pt x="4006943" y="418294"/>
                  </a:lnTo>
                  <a:lnTo>
                    <a:pt x="3982081" y="379231"/>
                  </a:lnTo>
                  <a:lnTo>
                    <a:pt x="3939843" y="361140"/>
                  </a:lnTo>
                  <a:lnTo>
                    <a:pt x="3928363" y="360807"/>
                  </a:lnTo>
                  <a:lnTo>
                    <a:pt x="3902455" y="360807"/>
                  </a:lnTo>
                  <a:lnTo>
                    <a:pt x="3902455" y="504571"/>
                  </a:lnTo>
                  <a:lnTo>
                    <a:pt x="3902646" y="520072"/>
                  </a:lnTo>
                  <a:lnTo>
                    <a:pt x="3907662" y="560451"/>
                  </a:lnTo>
                  <a:lnTo>
                    <a:pt x="3939518" y="583934"/>
                  </a:lnTo>
                  <a:lnTo>
                    <a:pt x="3950588" y="587121"/>
                  </a:lnTo>
                  <a:lnTo>
                    <a:pt x="3950588" y="616712"/>
                  </a:lnTo>
                  <a:lnTo>
                    <a:pt x="3716274" y="616712"/>
                  </a:lnTo>
                  <a:lnTo>
                    <a:pt x="3716274" y="587121"/>
                  </a:lnTo>
                  <a:lnTo>
                    <a:pt x="3724056" y="584882"/>
                  </a:lnTo>
                  <a:lnTo>
                    <a:pt x="3731005" y="582549"/>
                  </a:lnTo>
                  <a:lnTo>
                    <a:pt x="3756659" y="563245"/>
                  </a:lnTo>
                  <a:lnTo>
                    <a:pt x="3759834" y="557149"/>
                  </a:lnTo>
                  <a:lnTo>
                    <a:pt x="3763932" y="514859"/>
                  </a:lnTo>
                  <a:lnTo>
                    <a:pt x="3764026" y="504571"/>
                  </a:lnTo>
                  <a:lnTo>
                    <a:pt x="3764026" y="119761"/>
                  </a:lnTo>
                  <a:lnTo>
                    <a:pt x="3762121" y="74930"/>
                  </a:lnTo>
                  <a:lnTo>
                    <a:pt x="3757041" y="61214"/>
                  </a:lnTo>
                  <a:lnTo>
                    <a:pt x="3753993" y="55245"/>
                  </a:lnTo>
                  <a:lnTo>
                    <a:pt x="3716274" y="36703"/>
                  </a:lnTo>
                  <a:lnTo>
                    <a:pt x="3716274" y="7239"/>
                  </a:lnTo>
                  <a:close/>
                </a:path>
                <a:path w="4768850" h="624205">
                  <a:moveTo>
                    <a:pt x="3088512" y="7239"/>
                  </a:moveTo>
                  <a:lnTo>
                    <a:pt x="3322954" y="7239"/>
                  </a:lnTo>
                  <a:lnTo>
                    <a:pt x="3322954" y="36703"/>
                  </a:lnTo>
                  <a:lnTo>
                    <a:pt x="3314406" y="39151"/>
                  </a:lnTo>
                  <a:lnTo>
                    <a:pt x="3307048" y="41719"/>
                  </a:lnTo>
                  <a:lnTo>
                    <a:pt x="3282823" y="60833"/>
                  </a:lnTo>
                  <a:lnTo>
                    <a:pt x="3279775" y="66167"/>
                  </a:lnTo>
                  <a:lnTo>
                    <a:pt x="3274814" y="107969"/>
                  </a:lnTo>
                  <a:lnTo>
                    <a:pt x="3274695" y="119761"/>
                  </a:lnTo>
                  <a:lnTo>
                    <a:pt x="3274695" y="414400"/>
                  </a:lnTo>
                  <a:lnTo>
                    <a:pt x="3277266" y="463782"/>
                  </a:lnTo>
                  <a:lnTo>
                    <a:pt x="3285537" y="505650"/>
                  </a:lnTo>
                  <a:lnTo>
                    <a:pt x="3309620" y="546830"/>
                  </a:lnTo>
                  <a:lnTo>
                    <a:pt x="3352291" y="568737"/>
                  </a:lnTo>
                  <a:lnTo>
                    <a:pt x="3382391" y="571500"/>
                  </a:lnTo>
                  <a:lnTo>
                    <a:pt x="3403703" y="570357"/>
                  </a:lnTo>
                  <a:lnTo>
                    <a:pt x="3450208" y="553212"/>
                  </a:lnTo>
                  <a:lnTo>
                    <a:pt x="3476301" y="517636"/>
                  </a:lnTo>
                  <a:lnTo>
                    <a:pt x="3488562" y="461184"/>
                  </a:lnTo>
                  <a:lnTo>
                    <a:pt x="3490849" y="404114"/>
                  </a:lnTo>
                  <a:lnTo>
                    <a:pt x="3490849" y="119253"/>
                  </a:lnTo>
                  <a:lnTo>
                    <a:pt x="3489188" y="80480"/>
                  </a:lnTo>
                  <a:lnTo>
                    <a:pt x="3464052" y="43735"/>
                  </a:lnTo>
                  <a:lnTo>
                    <a:pt x="3443478" y="36703"/>
                  </a:lnTo>
                  <a:lnTo>
                    <a:pt x="3443478" y="7239"/>
                  </a:lnTo>
                  <a:lnTo>
                    <a:pt x="3639947" y="7239"/>
                  </a:lnTo>
                  <a:lnTo>
                    <a:pt x="3639947" y="36703"/>
                  </a:lnTo>
                  <a:lnTo>
                    <a:pt x="3632352" y="38941"/>
                  </a:lnTo>
                  <a:lnTo>
                    <a:pt x="3625580" y="41275"/>
                  </a:lnTo>
                  <a:lnTo>
                    <a:pt x="3597021" y="66675"/>
                  </a:lnTo>
                  <a:lnTo>
                    <a:pt x="3592776" y="109019"/>
                  </a:lnTo>
                  <a:lnTo>
                    <a:pt x="3592703" y="119253"/>
                  </a:lnTo>
                  <a:lnTo>
                    <a:pt x="3592703" y="398272"/>
                  </a:lnTo>
                  <a:lnTo>
                    <a:pt x="3592133" y="424848"/>
                  </a:lnTo>
                  <a:lnTo>
                    <a:pt x="3587613" y="471191"/>
                  </a:lnTo>
                  <a:lnTo>
                    <a:pt x="3578609" y="508892"/>
                  </a:lnTo>
                  <a:lnTo>
                    <a:pt x="3556000" y="553720"/>
                  </a:lnTo>
                  <a:lnTo>
                    <a:pt x="3522745" y="586313"/>
                  </a:lnTo>
                  <a:lnTo>
                    <a:pt x="3479736" y="608155"/>
                  </a:lnTo>
                  <a:lnTo>
                    <a:pt x="3428698" y="620019"/>
                  </a:lnTo>
                  <a:lnTo>
                    <a:pt x="3389645" y="623397"/>
                  </a:lnTo>
                  <a:lnTo>
                    <a:pt x="3368548" y="623824"/>
                  </a:lnTo>
                  <a:lnTo>
                    <a:pt x="3338066" y="622992"/>
                  </a:lnTo>
                  <a:lnTo>
                    <a:pt x="3284483" y="616376"/>
                  </a:lnTo>
                  <a:lnTo>
                    <a:pt x="3240476" y="603208"/>
                  </a:lnTo>
                  <a:lnTo>
                    <a:pt x="3204852" y="583344"/>
                  </a:lnTo>
                  <a:lnTo>
                    <a:pt x="3177280" y="556891"/>
                  </a:lnTo>
                  <a:lnTo>
                    <a:pt x="3156948" y="524609"/>
                  </a:lnTo>
                  <a:lnTo>
                    <a:pt x="3143732" y="486015"/>
                  </a:lnTo>
                  <a:lnTo>
                    <a:pt x="3137203" y="437108"/>
                  </a:lnTo>
                  <a:lnTo>
                    <a:pt x="3136392" y="408559"/>
                  </a:lnTo>
                  <a:lnTo>
                    <a:pt x="3136392" y="119761"/>
                  </a:lnTo>
                  <a:lnTo>
                    <a:pt x="3136320" y="109636"/>
                  </a:lnTo>
                  <a:lnTo>
                    <a:pt x="3132582" y="67183"/>
                  </a:lnTo>
                  <a:lnTo>
                    <a:pt x="3129407" y="61214"/>
                  </a:lnTo>
                  <a:lnTo>
                    <a:pt x="3126359" y="55245"/>
                  </a:lnTo>
                  <a:lnTo>
                    <a:pt x="3088512" y="36703"/>
                  </a:lnTo>
                  <a:lnTo>
                    <a:pt x="3088512" y="7239"/>
                  </a:lnTo>
                  <a:close/>
                </a:path>
                <a:path w="4768850" h="624205">
                  <a:moveTo>
                    <a:pt x="2500375" y="7239"/>
                  </a:moveTo>
                  <a:lnTo>
                    <a:pt x="3025902" y="7239"/>
                  </a:lnTo>
                  <a:lnTo>
                    <a:pt x="3025902" y="163957"/>
                  </a:lnTo>
                  <a:lnTo>
                    <a:pt x="2964815" y="163957"/>
                  </a:lnTo>
                  <a:lnTo>
                    <a:pt x="2960764" y="149738"/>
                  </a:lnTo>
                  <a:lnTo>
                    <a:pt x="2957179" y="137556"/>
                  </a:lnTo>
                  <a:lnTo>
                    <a:pt x="2943387" y="100179"/>
                  </a:lnTo>
                  <a:lnTo>
                    <a:pt x="2918460" y="70104"/>
                  </a:lnTo>
                  <a:lnTo>
                    <a:pt x="2881312" y="59928"/>
                  </a:lnTo>
                  <a:lnTo>
                    <a:pt x="2864738" y="59436"/>
                  </a:lnTo>
                  <a:lnTo>
                    <a:pt x="2832608" y="59436"/>
                  </a:lnTo>
                  <a:lnTo>
                    <a:pt x="2832608" y="504571"/>
                  </a:lnTo>
                  <a:lnTo>
                    <a:pt x="2832681" y="515687"/>
                  </a:lnTo>
                  <a:lnTo>
                    <a:pt x="2836418" y="555371"/>
                  </a:lnTo>
                  <a:lnTo>
                    <a:pt x="2847594" y="572643"/>
                  </a:lnTo>
                  <a:lnTo>
                    <a:pt x="2851022" y="575818"/>
                  </a:lnTo>
                  <a:lnTo>
                    <a:pt x="2886583" y="587121"/>
                  </a:lnTo>
                  <a:lnTo>
                    <a:pt x="2886583" y="616712"/>
                  </a:lnTo>
                  <a:lnTo>
                    <a:pt x="2640203" y="616712"/>
                  </a:lnTo>
                  <a:lnTo>
                    <a:pt x="2640203" y="587121"/>
                  </a:lnTo>
                  <a:lnTo>
                    <a:pt x="2649059" y="585456"/>
                  </a:lnTo>
                  <a:lnTo>
                    <a:pt x="2656951" y="583517"/>
                  </a:lnTo>
                  <a:lnTo>
                    <a:pt x="2689733" y="558165"/>
                  </a:lnTo>
                  <a:lnTo>
                    <a:pt x="2694104" y="514883"/>
                  </a:lnTo>
                  <a:lnTo>
                    <a:pt x="2694178" y="504571"/>
                  </a:lnTo>
                  <a:lnTo>
                    <a:pt x="2694178" y="59436"/>
                  </a:lnTo>
                  <a:lnTo>
                    <a:pt x="2657983" y="59436"/>
                  </a:lnTo>
                  <a:lnTo>
                    <a:pt x="2645411" y="59818"/>
                  </a:lnTo>
                  <a:lnTo>
                    <a:pt x="2603627" y="73739"/>
                  </a:lnTo>
                  <a:lnTo>
                    <a:pt x="2578034" y="110597"/>
                  </a:lnTo>
                  <a:lnTo>
                    <a:pt x="2564231" y="153717"/>
                  </a:lnTo>
                  <a:lnTo>
                    <a:pt x="2561590" y="163957"/>
                  </a:lnTo>
                  <a:lnTo>
                    <a:pt x="2500375" y="163957"/>
                  </a:lnTo>
                  <a:lnTo>
                    <a:pt x="2500375" y="7239"/>
                  </a:lnTo>
                  <a:close/>
                </a:path>
                <a:path w="4768850" h="624205">
                  <a:moveTo>
                    <a:pt x="1384681" y="7239"/>
                  </a:moveTo>
                  <a:lnTo>
                    <a:pt x="1565529" y="7239"/>
                  </a:lnTo>
                  <a:lnTo>
                    <a:pt x="1723644" y="281813"/>
                  </a:lnTo>
                  <a:lnTo>
                    <a:pt x="1750736" y="330962"/>
                  </a:lnTo>
                  <a:lnTo>
                    <a:pt x="1773475" y="373705"/>
                  </a:lnTo>
                  <a:lnTo>
                    <a:pt x="1794430" y="415424"/>
                  </a:lnTo>
                  <a:lnTo>
                    <a:pt x="1803908" y="435356"/>
                  </a:lnTo>
                  <a:lnTo>
                    <a:pt x="1811146" y="435356"/>
                  </a:lnTo>
                  <a:lnTo>
                    <a:pt x="1809363" y="391892"/>
                  </a:lnTo>
                  <a:lnTo>
                    <a:pt x="1807977" y="346850"/>
                  </a:lnTo>
                  <a:lnTo>
                    <a:pt x="1806986" y="300235"/>
                  </a:lnTo>
                  <a:lnTo>
                    <a:pt x="1806392" y="252053"/>
                  </a:lnTo>
                  <a:lnTo>
                    <a:pt x="1806194" y="202311"/>
                  </a:lnTo>
                  <a:lnTo>
                    <a:pt x="1806194" y="119253"/>
                  </a:lnTo>
                  <a:lnTo>
                    <a:pt x="1806051" y="105775"/>
                  </a:lnTo>
                  <a:lnTo>
                    <a:pt x="1800097" y="62103"/>
                  </a:lnTo>
                  <a:lnTo>
                    <a:pt x="1766921" y="39320"/>
                  </a:lnTo>
                  <a:lnTo>
                    <a:pt x="1758442" y="36703"/>
                  </a:lnTo>
                  <a:lnTo>
                    <a:pt x="1758442" y="7239"/>
                  </a:lnTo>
                  <a:lnTo>
                    <a:pt x="1927224" y="7239"/>
                  </a:lnTo>
                  <a:lnTo>
                    <a:pt x="1927224" y="36703"/>
                  </a:lnTo>
                  <a:lnTo>
                    <a:pt x="1918936" y="39463"/>
                  </a:lnTo>
                  <a:lnTo>
                    <a:pt x="1911969" y="42021"/>
                  </a:lnTo>
                  <a:lnTo>
                    <a:pt x="1883409" y="68453"/>
                  </a:lnTo>
                  <a:lnTo>
                    <a:pt x="1878965" y="119253"/>
                  </a:lnTo>
                  <a:lnTo>
                    <a:pt x="1878965" y="616712"/>
                  </a:lnTo>
                  <a:lnTo>
                    <a:pt x="1765554" y="616712"/>
                  </a:lnTo>
                  <a:lnTo>
                    <a:pt x="1564640" y="269240"/>
                  </a:lnTo>
                  <a:lnTo>
                    <a:pt x="1545685" y="235880"/>
                  </a:lnTo>
                  <a:lnTo>
                    <a:pt x="1515776" y="180496"/>
                  </a:lnTo>
                  <a:lnTo>
                    <a:pt x="1504822" y="158496"/>
                  </a:lnTo>
                  <a:lnTo>
                    <a:pt x="1500758" y="158496"/>
                  </a:lnTo>
                  <a:lnTo>
                    <a:pt x="1502739" y="207170"/>
                  </a:lnTo>
                  <a:lnTo>
                    <a:pt x="1504124" y="257190"/>
                  </a:lnTo>
                  <a:lnTo>
                    <a:pt x="1504938" y="308568"/>
                  </a:lnTo>
                  <a:lnTo>
                    <a:pt x="1505204" y="361315"/>
                  </a:lnTo>
                  <a:lnTo>
                    <a:pt x="1505204" y="505079"/>
                  </a:lnTo>
                  <a:lnTo>
                    <a:pt x="1505418" y="520509"/>
                  </a:lnTo>
                  <a:lnTo>
                    <a:pt x="1510792" y="560832"/>
                  </a:lnTo>
                  <a:lnTo>
                    <a:pt x="1542397" y="583955"/>
                  </a:lnTo>
                  <a:lnTo>
                    <a:pt x="1553463" y="587121"/>
                  </a:lnTo>
                  <a:lnTo>
                    <a:pt x="1553463" y="616712"/>
                  </a:lnTo>
                  <a:lnTo>
                    <a:pt x="1384681" y="616712"/>
                  </a:lnTo>
                  <a:lnTo>
                    <a:pt x="1384681" y="587121"/>
                  </a:lnTo>
                  <a:lnTo>
                    <a:pt x="1392519" y="584860"/>
                  </a:lnTo>
                  <a:lnTo>
                    <a:pt x="1399476" y="582469"/>
                  </a:lnTo>
                  <a:lnTo>
                    <a:pt x="1425066" y="562864"/>
                  </a:lnTo>
                  <a:lnTo>
                    <a:pt x="1428241" y="556768"/>
                  </a:lnTo>
                  <a:lnTo>
                    <a:pt x="1432359" y="515106"/>
                  </a:lnTo>
                  <a:lnTo>
                    <a:pt x="1432433" y="505079"/>
                  </a:lnTo>
                  <a:lnTo>
                    <a:pt x="1432433" y="118872"/>
                  </a:lnTo>
                  <a:lnTo>
                    <a:pt x="1430879" y="80313"/>
                  </a:lnTo>
                  <a:lnTo>
                    <a:pt x="1404746" y="43497"/>
                  </a:lnTo>
                  <a:lnTo>
                    <a:pt x="1384681" y="36703"/>
                  </a:lnTo>
                  <a:lnTo>
                    <a:pt x="1384681" y="7239"/>
                  </a:lnTo>
                  <a:close/>
                </a:path>
                <a:path w="4768850" h="624205">
                  <a:moveTo>
                    <a:pt x="474725" y="7239"/>
                  </a:moveTo>
                  <a:lnTo>
                    <a:pt x="709040" y="7239"/>
                  </a:lnTo>
                  <a:lnTo>
                    <a:pt x="709040" y="36703"/>
                  </a:lnTo>
                  <a:lnTo>
                    <a:pt x="700494" y="39151"/>
                  </a:lnTo>
                  <a:lnTo>
                    <a:pt x="693150" y="41719"/>
                  </a:lnTo>
                  <a:lnTo>
                    <a:pt x="668908" y="60833"/>
                  </a:lnTo>
                  <a:lnTo>
                    <a:pt x="665988" y="66167"/>
                  </a:lnTo>
                  <a:lnTo>
                    <a:pt x="661007" y="107969"/>
                  </a:lnTo>
                  <a:lnTo>
                    <a:pt x="660907" y="119761"/>
                  </a:lnTo>
                  <a:lnTo>
                    <a:pt x="660907" y="504571"/>
                  </a:lnTo>
                  <a:lnTo>
                    <a:pt x="660957" y="512240"/>
                  </a:lnTo>
                  <a:lnTo>
                    <a:pt x="661114" y="519636"/>
                  </a:lnTo>
                  <a:lnTo>
                    <a:pt x="661390" y="526770"/>
                  </a:lnTo>
                  <a:lnTo>
                    <a:pt x="661796" y="533654"/>
                  </a:lnTo>
                  <a:lnTo>
                    <a:pt x="662305" y="542544"/>
                  </a:lnTo>
                  <a:lnTo>
                    <a:pt x="673100" y="569722"/>
                  </a:lnTo>
                  <a:lnTo>
                    <a:pt x="676528" y="573659"/>
                  </a:lnTo>
                  <a:lnTo>
                    <a:pt x="681227" y="576961"/>
                  </a:lnTo>
                  <a:lnTo>
                    <a:pt x="687196" y="579755"/>
                  </a:lnTo>
                  <a:lnTo>
                    <a:pt x="693165" y="582676"/>
                  </a:lnTo>
                  <a:lnTo>
                    <a:pt x="700405" y="585089"/>
                  </a:lnTo>
                  <a:lnTo>
                    <a:pt x="709040" y="587121"/>
                  </a:lnTo>
                  <a:lnTo>
                    <a:pt x="709040" y="616712"/>
                  </a:lnTo>
                  <a:lnTo>
                    <a:pt x="474725" y="616712"/>
                  </a:lnTo>
                  <a:lnTo>
                    <a:pt x="474725" y="587121"/>
                  </a:lnTo>
                  <a:lnTo>
                    <a:pt x="482508" y="584882"/>
                  </a:lnTo>
                  <a:lnTo>
                    <a:pt x="489457" y="582549"/>
                  </a:lnTo>
                  <a:lnTo>
                    <a:pt x="515112" y="563245"/>
                  </a:lnTo>
                  <a:lnTo>
                    <a:pt x="518287" y="557149"/>
                  </a:lnTo>
                  <a:lnTo>
                    <a:pt x="522384" y="514859"/>
                  </a:lnTo>
                  <a:lnTo>
                    <a:pt x="522477" y="504571"/>
                  </a:lnTo>
                  <a:lnTo>
                    <a:pt x="522477" y="119253"/>
                  </a:lnTo>
                  <a:lnTo>
                    <a:pt x="520572" y="74803"/>
                  </a:lnTo>
                  <a:lnTo>
                    <a:pt x="515493" y="60960"/>
                  </a:lnTo>
                  <a:lnTo>
                    <a:pt x="512444" y="54864"/>
                  </a:lnTo>
                  <a:lnTo>
                    <a:pt x="474725" y="36703"/>
                  </a:lnTo>
                  <a:lnTo>
                    <a:pt x="474725" y="7239"/>
                  </a:lnTo>
                  <a:close/>
                </a:path>
                <a:path w="4768850" h="624205">
                  <a:moveTo>
                    <a:pt x="2204466" y="4064"/>
                  </a:moveTo>
                  <a:lnTo>
                    <a:pt x="2323719" y="4064"/>
                  </a:lnTo>
                  <a:lnTo>
                    <a:pt x="2471038" y="504190"/>
                  </a:lnTo>
                  <a:lnTo>
                    <a:pt x="2475779" y="519666"/>
                  </a:lnTo>
                  <a:lnTo>
                    <a:pt x="2491142" y="558401"/>
                  </a:lnTo>
                  <a:lnTo>
                    <a:pt x="2525825" y="584833"/>
                  </a:lnTo>
                  <a:lnTo>
                    <a:pt x="2534920" y="587121"/>
                  </a:lnTo>
                  <a:lnTo>
                    <a:pt x="2534920" y="616712"/>
                  </a:lnTo>
                  <a:lnTo>
                    <a:pt x="2288412" y="616712"/>
                  </a:lnTo>
                  <a:lnTo>
                    <a:pt x="2288412" y="587121"/>
                  </a:lnTo>
                  <a:lnTo>
                    <a:pt x="2299273" y="585313"/>
                  </a:lnTo>
                  <a:lnTo>
                    <a:pt x="2308621" y="582564"/>
                  </a:lnTo>
                  <a:lnTo>
                    <a:pt x="2334006" y="545211"/>
                  </a:lnTo>
                  <a:lnTo>
                    <a:pt x="2333813" y="538067"/>
                  </a:lnTo>
                  <a:lnTo>
                    <a:pt x="2326735" y="495188"/>
                  </a:lnTo>
                  <a:lnTo>
                    <a:pt x="2308479" y="427736"/>
                  </a:lnTo>
                  <a:lnTo>
                    <a:pt x="2117852" y="427736"/>
                  </a:lnTo>
                  <a:lnTo>
                    <a:pt x="2103120" y="470154"/>
                  </a:lnTo>
                  <a:lnTo>
                    <a:pt x="2091092" y="513326"/>
                  </a:lnTo>
                  <a:lnTo>
                    <a:pt x="2088895" y="540258"/>
                  </a:lnTo>
                  <a:lnTo>
                    <a:pt x="2091799" y="559617"/>
                  </a:lnTo>
                  <a:lnTo>
                    <a:pt x="2100500" y="573881"/>
                  </a:lnTo>
                  <a:lnTo>
                    <a:pt x="2114988" y="583049"/>
                  </a:lnTo>
                  <a:lnTo>
                    <a:pt x="2135250" y="587121"/>
                  </a:lnTo>
                  <a:lnTo>
                    <a:pt x="2135250" y="616712"/>
                  </a:lnTo>
                  <a:lnTo>
                    <a:pt x="1944623" y="616712"/>
                  </a:lnTo>
                  <a:lnTo>
                    <a:pt x="1944623" y="587121"/>
                  </a:lnTo>
                  <a:lnTo>
                    <a:pt x="1952650" y="585761"/>
                  </a:lnTo>
                  <a:lnTo>
                    <a:pt x="1960165" y="583390"/>
                  </a:lnTo>
                  <a:lnTo>
                    <a:pt x="1991155" y="556811"/>
                  </a:lnTo>
                  <a:lnTo>
                    <a:pt x="2012567" y="515030"/>
                  </a:lnTo>
                  <a:lnTo>
                    <a:pt x="2018283" y="500125"/>
                  </a:lnTo>
                  <a:lnTo>
                    <a:pt x="2204466" y="4064"/>
                  </a:lnTo>
                  <a:close/>
                </a:path>
                <a:path w="4768850" h="624205">
                  <a:moveTo>
                    <a:pt x="1083564" y="0"/>
                  </a:moveTo>
                  <a:lnTo>
                    <a:pt x="1131500" y="1496"/>
                  </a:lnTo>
                  <a:lnTo>
                    <a:pt x="1177401" y="5969"/>
                  </a:lnTo>
                  <a:lnTo>
                    <a:pt x="1221277" y="13394"/>
                  </a:lnTo>
                  <a:lnTo>
                    <a:pt x="1263141" y="23749"/>
                  </a:lnTo>
                  <a:lnTo>
                    <a:pt x="1263141" y="150495"/>
                  </a:lnTo>
                  <a:lnTo>
                    <a:pt x="1201927" y="150495"/>
                  </a:lnTo>
                  <a:lnTo>
                    <a:pt x="1196613" y="132822"/>
                  </a:lnTo>
                  <a:lnTo>
                    <a:pt x="1190942" y="117316"/>
                  </a:lnTo>
                  <a:lnTo>
                    <a:pt x="1171384" y="83181"/>
                  </a:lnTo>
                  <a:lnTo>
                    <a:pt x="1133403" y="57949"/>
                  </a:lnTo>
                  <a:lnTo>
                    <a:pt x="1091183" y="52324"/>
                  </a:lnTo>
                  <a:lnTo>
                    <a:pt x="1069728" y="54012"/>
                  </a:lnTo>
                  <a:lnTo>
                    <a:pt x="1030676" y="67486"/>
                  </a:lnTo>
                  <a:lnTo>
                    <a:pt x="997007" y="94775"/>
                  </a:lnTo>
                  <a:lnTo>
                    <a:pt x="970198" y="137880"/>
                  </a:lnTo>
                  <a:lnTo>
                    <a:pt x="950890" y="197056"/>
                  </a:lnTo>
                  <a:lnTo>
                    <a:pt x="941036" y="271922"/>
                  </a:lnTo>
                  <a:lnTo>
                    <a:pt x="939800" y="315214"/>
                  </a:lnTo>
                  <a:lnTo>
                    <a:pt x="940631" y="353032"/>
                  </a:lnTo>
                  <a:lnTo>
                    <a:pt x="947247" y="420762"/>
                  </a:lnTo>
                  <a:lnTo>
                    <a:pt x="960457" y="477851"/>
                  </a:lnTo>
                  <a:lnTo>
                    <a:pt x="980547" y="522392"/>
                  </a:lnTo>
                  <a:lnTo>
                    <a:pt x="1007453" y="553712"/>
                  </a:lnTo>
                  <a:lnTo>
                    <a:pt x="1059941" y="571500"/>
                  </a:lnTo>
                  <a:lnTo>
                    <a:pt x="1078297" y="570045"/>
                  </a:lnTo>
                  <a:lnTo>
                    <a:pt x="1117981" y="548132"/>
                  </a:lnTo>
                  <a:lnTo>
                    <a:pt x="1135590" y="497286"/>
                  </a:lnTo>
                  <a:lnTo>
                    <a:pt x="1136777" y="456311"/>
                  </a:lnTo>
                  <a:lnTo>
                    <a:pt x="1135491" y="416377"/>
                  </a:lnTo>
                  <a:lnTo>
                    <a:pt x="1120394" y="377571"/>
                  </a:lnTo>
                  <a:lnTo>
                    <a:pt x="1088516" y="364363"/>
                  </a:lnTo>
                  <a:lnTo>
                    <a:pt x="1088516" y="334899"/>
                  </a:lnTo>
                  <a:lnTo>
                    <a:pt x="1317116" y="334899"/>
                  </a:lnTo>
                  <a:lnTo>
                    <a:pt x="1317116" y="364363"/>
                  </a:lnTo>
                  <a:lnTo>
                    <a:pt x="1306855" y="367815"/>
                  </a:lnTo>
                  <a:lnTo>
                    <a:pt x="1298368" y="371506"/>
                  </a:lnTo>
                  <a:lnTo>
                    <a:pt x="1274581" y="409842"/>
                  </a:lnTo>
                  <a:lnTo>
                    <a:pt x="1272920" y="441579"/>
                  </a:lnTo>
                  <a:lnTo>
                    <a:pt x="1272920" y="609981"/>
                  </a:lnTo>
                  <a:lnTo>
                    <a:pt x="1208658" y="623316"/>
                  </a:lnTo>
                  <a:lnTo>
                    <a:pt x="1178306" y="591185"/>
                  </a:lnTo>
                  <a:lnTo>
                    <a:pt x="1150754" y="605446"/>
                  </a:lnTo>
                  <a:lnTo>
                    <a:pt x="1121251" y="615648"/>
                  </a:lnTo>
                  <a:lnTo>
                    <a:pt x="1089794" y="621778"/>
                  </a:lnTo>
                  <a:lnTo>
                    <a:pt x="1056385" y="623824"/>
                  </a:lnTo>
                  <a:lnTo>
                    <a:pt x="995358" y="619061"/>
                  </a:lnTo>
                  <a:lnTo>
                    <a:pt x="942594" y="604774"/>
                  </a:lnTo>
                  <a:lnTo>
                    <a:pt x="898116" y="580961"/>
                  </a:lnTo>
                  <a:lnTo>
                    <a:pt x="861949" y="547624"/>
                  </a:lnTo>
                  <a:lnTo>
                    <a:pt x="838892" y="514068"/>
                  </a:lnTo>
                  <a:lnTo>
                    <a:pt x="820939" y="474222"/>
                  </a:lnTo>
                  <a:lnTo>
                    <a:pt x="808099" y="428102"/>
                  </a:lnTo>
                  <a:lnTo>
                    <a:pt x="800387" y="375728"/>
                  </a:lnTo>
                  <a:lnTo>
                    <a:pt x="797813" y="317119"/>
                  </a:lnTo>
                  <a:lnTo>
                    <a:pt x="799242" y="277685"/>
                  </a:lnTo>
                  <a:lnTo>
                    <a:pt x="810672" y="206248"/>
                  </a:lnTo>
                  <a:lnTo>
                    <a:pt x="833125" y="144833"/>
                  </a:lnTo>
                  <a:lnTo>
                    <a:pt x="864697" y="94680"/>
                  </a:lnTo>
                  <a:lnTo>
                    <a:pt x="904628" y="55961"/>
                  </a:lnTo>
                  <a:lnTo>
                    <a:pt x="950158" y="27818"/>
                  </a:lnTo>
                  <a:lnTo>
                    <a:pt x="1000660" y="9965"/>
                  </a:lnTo>
                  <a:lnTo>
                    <a:pt x="1055040" y="1115"/>
                  </a:lnTo>
                  <a:lnTo>
                    <a:pt x="1083564" y="0"/>
                  </a:lnTo>
                  <a:close/>
                </a:path>
                <a:path w="4768850" h="624205">
                  <a:moveTo>
                    <a:pt x="234822" y="0"/>
                  </a:moveTo>
                  <a:lnTo>
                    <a:pt x="273637" y="1111"/>
                  </a:lnTo>
                  <a:lnTo>
                    <a:pt x="329382" y="6820"/>
                  </a:lnTo>
                  <a:lnTo>
                    <a:pt x="370720" y="14301"/>
                  </a:lnTo>
                  <a:lnTo>
                    <a:pt x="393319" y="19304"/>
                  </a:lnTo>
                  <a:lnTo>
                    <a:pt x="393319" y="148717"/>
                  </a:lnTo>
                  <a:lnTo>
                    <a:pt x="332105" y="148717"/>
                  </a:lnTo>
                  <a:lnTo>
                    <a:pt x="327606" y="132000"/>
                  </a:lnTo>
                  <a:lnTo>
                    <a:pt x="322500" y="117094"/>
                  </a:lnTo>
                  <a:lnTo>
                    <a:pt x="303518" y="83016"/>
                  </a:lnTo>
                  <a:lnTo>
                    <a:pt x="267168" y="57842"/>
                  </a:lnTo>
                  <a:lnTo>
                    <a:pt x="228091" y="52324"/>
                  </a:lnTo>
                  <a:lnTo>
                    <a:pt x="215681" y="52873"/>
                  </a:lnTo>
                  <a:lnTo>
                    <a:pt x="173021" y="66236"/>
                  </a:lnTo>
                  <a:lnTo>
                    <a:pt x="145782" y="97067"/>
                  </a:lnTo>
                  <a:lnTo>
                    <a:pt x="139191" y="130429"/>
                  </a:lnTo>
                  <a:lnTo>
                    <a:pt x="139832" y="142952"/>
                  </a:lnTo>
                  <a:lnTo>
                    <a:pt x="155182" y="184715"/>
                  </a:lnTo>
                  <a:lnTo>
                    <a:pt x="183006" y="212344"/>
                  </a:lnTo>
                  <a:lnTo>
                    <a:pt x="230548" y="242329"/>
                  </a:lnTo>
                  <a:lnTo>
                    <a:pt x="251713" y="253619"/>
                  </a:lnTo>
                  <a:lnTo>
                    <a:pt x="277747" y="267837"/>
                  </a:lnTo>
                  <a:lnTo>
                    <a:pt x="320954" y="295892"/>
                  </a:lnTo>
                  <a:lnTo>
                    <a:pt x="352891" y="323778"/>
                  </a:lnTo>
                  <a:lnTo>
                    <a:pt x="384556" y="369570"/>
                  </a:lnTo>
                  <a:lnTo>
                    <a:pt x="398611" y="423987"/>
                  </a:lnTo>
                  <a:lnTo>
                    <a:pt x="399541" y="444754"/>
                  </a:lnTo>
                  <a:lnTo>
                    <a:pt x="397948" y="471283"/>
                  </a:lnTo>
                  <a:lnTo>
                    <a:pt x="385236" y="518959"/>
                  </a:lnTo>
                  <a:lnTo>
                    <a:pt x="359945" y="559155"/>
                  </a:lnTo>
                  <a:lnTo>
                    <a:pt x="322885" y="590155"/>
                  </a:lnTo>
                  <a:lnTo>
                    <a:pt x="274712" y="611608"/>
                  </a:lnTo>
                  <a:lnTo>
                    <a:pt x="218428" y="622466"/>
                  </a:lnTo>
                  <a:lnTo>
                    <a:pt x="187451" y="623824"/>
                  </a:lnTo>
                  <a:lnTo>
                    <a:pt x="164449" y="623492"/>
                  </a:lnTo>
                  <a:lnTo>
                    <a:pt x="117014" y="620877"/>
                  </a:lnTo>
                  <a:lnTo>
                    <a:pt x="68294" y="615759"/>
                  </a:lnTo>
                  <a:lnTo>
                    <a:pt x="22002" y="608330"/>
                  </a:lnTo>
                  <a:lnTo>
                    <a:pt x="0" y="603758"/>
                  </a:lnTo>
                  <a:lnTo>
                    <a:pt x="0" y="466217"/>
                  </a:lnTo>
                  <a:lnTo>
                    <a:pt x="61087" y="466217"/>
                  </a:lnTo>
                  <a:lnTo>
                    <a:pt x="67635" y="491101"/>
                  </a:lnTo>
                  <a:lnTo>
                    <a:pt x="76041" y="512603"/>
                  </a:lnTo>
                  <a:lnTo>
                    <a:pt x="98425" y="545465"/>
                  </a:lnTo>
                  <a:lnTo>
                    <a:pt x="151288" y="569878"/>
                  </a:lnTo>
                  <a:lnTo>
                    <a:pt x="175006" y="571500"/>
                  </a:lnTo>
                  <a:lnTo>
                    <a:pt x="187817" y="570950"/>
                  </a:lnTo>
                  <a:lnTo>
                    <a:pt x="232225" y="557462"/>
                  </a:lnTo>
                  <a:lnTo>
                    <a:pt x="261606" y="523234"/>
                  </a:lnTo>
                  <a:lnTo>
                    <a:pt x="268731" y="483997"/>
                  </a:lnTo>
                  <a:lnTo>
                    <a:pt x="268089" y="470638"/>
                  </a:lnTo>
                  <a:lnTo>
                    <a:pt x="252517" y="425993"/>
                  </a:lnTo>
                  <a:lnTo>
                    <a:pt x="225425" y="397383"/>
                  </a:lnTo>
                  <a:lnTo>
                    <a:pt x="181223" y="368665"/>
                  </a:lnTo>
                  <a:lnTo>
                    <a:pt x="145047" y="349759"/>
                  </a:lnTo>
                  <a:lnTo>
                    <a:pt x="128889" y="340820"/>
                  </a:lnTo>
                  <a:lnTo>
                    <a:pt x="85486" y="312806"/>
                  </a:lnTo>
                  <a:lnTo>
                    <a:pt x="51053" y="281178"/>
                  </a:lnTo>
                  <a:lnTo>
                    <a:pt x="26318" y="244923"/>
                  </a:lnTo>
                  <a:lnTo>
                    <a:pt x="12033" y="203279"/>
                  </a:lnTo>
                  <a:lnTo>
                    <a:pt x="9270" y="171450"/>
                  </a:lnTo>
                  <a:lnTo>
                    <a:pt x="10983" y="145043"/>
                  </a:lnTo>
                  <a:lnTo>
                    <a:pt x="24647" y="98423"/>
                  </a:lnTo>
                  <a:lnTo>
                    <a:pt x="51718" y="60158"/>
                  </a:lnTo>
                  <a:lnTo>
                    <a:pt x="91100" y="31011"/>
                  </a:lnTo>
                  <a:lnTo>
                    <a:pt x="142150" y="11251"/>
                  </a:lnTo>
                  <a:lnTo>
                    <a:pt x="201916" y="1258"/>
                  </a:lnTo>
                  <a:lnTo>
                    <a:pt x="23482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99351" y="2713482"/>
            <a:ext cx="6871334" cy="2665730"/>
            <a:chOff x="499351" y="2713482"/>
            <a:chExt cx="6871334" cy="2665730"/>
          </a:xfrm>
        </p:grpSpPr>
        <p:sp>
          <p:nvSpPr>
            <p:cNvPr id="7" name="object 7"/>
            <p:cNvSpPr/>
            <p:nvPr/>
          </p:nvSpPr>
          <p:spPr>
            <a:xfrm>
              <a:off x="512305" y="2726436"/>
              <a:ext cx="6845934" cy="2639695"/>
            </a:xfrm>
            <a:custGeom>
              <a:avLst/>
              <a:gdLst/>
              <a:ahLst/>
              <a:cxnLst/>
              <a:rect l="l" t="t" r="r" b="b"/>
              <a:pathLst>
                <a:path w="6845934" h="2639695">
                  <a:moveTo>
                    <a:pt x="3842270" y="0"/>
                  </a:moveTo>
                  <a:lnTo>
                    <a:pt x="3003054" y="0"/>
                  </a:lnTo>
                  <a:lnTo>
                    <a:pt x="2955810" y="268097"/>
                  </a:lnTo>
                  <a:lnTo>
                    <a:pt x="2901992" y="270884"/>
                  </a:lnTo>
                  <a:lnTo>
                    <a:pt x="2848367" y="273976"/>
                  </a:lnTo>
                  <a:lnTo>
                    <a:pt x="2794946" y="277371"/>
                  </a:lnTo>
                  <a:lnTo>
                    <a:pt x="2741741" y="281066"/>
                  </a:lnTo>
                  <a:lnTo>
                    <a:pt x="2688761" y="285062"/>
                  </a:lnTo>
                  <a:lnTo>
                    <a:pt x="2636018" y="289355"/>
                  </a:lnTo>
                  <a:lnTo>
                    <a:pt x="2583523" y="293945"/>
                  </a:lnTo>
                  <a:lnTo>
                    <a:pt x="2531287" y="298830"/>
                  </a:lnTo>
                  <a:lnTo>
                    <a:pt x="2479320" y="304009"/>
                  </a:lnTo>
                  <a:lnTo>
                    <a:pt x="2427633" y="309481"/>
                  </a:lnTo>
                  <a:lnTo>
                    <a:pt x="2376238" y="315243"/>
                  </a:lnTo>
                  <a:lnTo>
                    <a:pt x="2325144" y="321294"/>
                  </a:lnTo>
                  <a:lnTo>
                    <a:pt x="2274363" y="327632"/>
                  </a:lnTo>
                  <a:lnTo>
                    <a:pt x="2223906" y="334258"/>
                  </a:lnTo>
                  <a:lnTo>
                    <a:pt x="2173784" y="341167"/>
                  </a:lnTo>
                  <a:lnTo>
                    <a:pt x="2124007" y="348360"/>
                  </a:lnTo>
                  <a:lnTo>
                    <a:pt x="2074587" y="355835"/>
                  </a:lnTo>
                  <a:lnTo>
                    <a:pt x="2025533" y="363591"/>
                  </a:lnTo>
                  <a:lnTo>
                    <a:pt x="1976858" y="371625"/>
                  </a:lnTo>
                  <a:lnTo>
                    <a:pt x="1928571" y="379936"/>
                  </a:lnTo>
                  <a:lnTo>
                    <a:pt x="1880685" y="388523"/>
                  </a:lnTo>
                  <a:lnTo>
                    <a:pt x="1833208" y="397384"/>
                  </a:lnTo>
                  <a:lnTo>
                    <a:pt x="1786154" y="406519"/>
                  </a:lnTo>
                  <a:lnTo>
                    <a:pt x="1739531" y="415925"/>
                  </a:lnTo>
                  <a:lnTo>
                    <a:pt x="1621675" y="170561"/>
                  </a:lnTo>
                  <a:lnTo>
                    <a:pt x="997470" y="345693"/>
                  </a:lnTo>
                  <a:lnTo>
                    <a:pt x="1024394" y="616458"/>
                  </a:lnTo>
                  <a:lnTo>
                    <a:pt x="967387" y="638494"/>
                  </a:lnTo>
                  <a:lnTo>
                    <a:pt x="912257" y="661008"/>
                  </a:lnTo>
                  <a:lnTo>
                    <a:pt x="859027" y="683987"/>
                  </a:lnTo>
                  <a:lnTo>
                    <a:pt x="807721" y="707417"/>
                  </a:lnTo>
                  <a:lnTo>
                    <a:pt x="758363" y="731284"/>
                  </a:lnTo>
                  <a:lnTo>
                    <a:pt x="710977" y="755576"/>
                  </a:lnTo>
                  <a:lnTo>
                    <a:pt x="665586" y="780280"/>
                  </a:lnTo>
                  <a:lnTo>
                    <a:pt x="622215" y="805381"/>
                  </a:lnTo>
                  <a:lnTo>
                    <a:pt x="580886" y="830866"/>
                  </a:lnTo>
                  <a:lnTo>
                    <a:pt x="541625" y="856723"/>
                  </a:lnTo>
                  <a:lnTo>
                    <a:pt x="504454" y="882937"/>
                  </a:lnTo>
                  <a:lnTo>
                    <a:pt x="469397" y="909496"/>
                  </a:lnTo>
                  <a:lnTo>
                    <a:pt x="436479" y="936387"/>
                  </a:lnTo>
                  <a:lnTo>
                    <a:pt x="405722" y="963595"/>
                  </a:lnTo>
                  <a:lnTo>
                    <a:pt x="377151" y="991107"/>
                  </a:lnTo>
                  <a:lnTo>
                    <a:pt x="118021" y="907795"/>
                  </a:lnTo>
                  <a:lnTo>
                    <a:pt x="0" y="1131443"/>
                  </a:lnTo>
                  <a:lnTo>
                    <a:pt x="215036" y="1298320"/>
                  </a:lnTo>
                  <a:lnTo>
                    <a:pt x="213965" y="1341990"/>
                  </a:lnTo>
                  <a:lnTo>
                    <a:pt x="218202" y="1385560"/>
                  </a:lnTo>
                  <a:lnTo>
                    <a:pt x="227718" y="1428980"/>
                  </a:lnTo>
                  <a:lnTo>
                    <a:pt x="242486" y="1472197"/>
                  </a:lnTo>
                  <a:lnTo>
                    <a:pt x="262477" y="1515157"/>
                  </a:lnTo>
                  <a:lnTo>
                    <a:pt x="287663" y="1557809"/>
                  </a:lnTo>
                  <a:lnTo>
                    <a:pt x="318017" y="1600100"/>
                  </a:lnTo>
                  <a:lnTo>
                    <a:pt x="353509" y="1641976"/>
                  </a:lnTo>
                  <a:lnTo>
                    <a:pt x="394113" y="1683387"/>
                  </a:lnTo>
                  <a:lnTo>
                    <a:pt x="439800" y="1724278"/>
                  </a:lnTo>
                  <a:lnTo>
                    <a:pt x="346417" y="1979930"/>
                  </a:lnTo>
                  <a:lnTo>
                    <a:pt x="731431" y="2202815"/>
                  </a:lnTo>
                  <a:lnTo>
                    <a:pt x="906665" y="1994408"/>
                  </a:lnTo>
                  <a:lnTo>
                    <a:pt x="947741" y="2011404"/>
                  </a:lnTo>
                  <a:lnTo>
                    <a:pt x="989805" y="2028101"/>
                  </a:lnTo>
                  <a:lnTo>
                    <a:pt x="1032842" y="2044494"/>
                  </a:lnTo>
                  <a:lnTo>
                    <a:pt x="1076836" y="2060580"/>
                  </a:lnTo>
                  <a:lnTo>
                    <a:pt x="1121771" y="2076352"/>
                  </a:lnTo>
                  <a:lnTo>
                    <a:pt x="1167633" y="2091808"/>
                  </a:lnTo>
                  <a:lnTo>
                    <a:pt x="1214404" y="2106943"/>
                  </a:lnTo>
                  <a:lnTo>
                    <a:pt x="1262070" y="2121753"/>
                  </a:lnTo>
                  <a:lnTo>
                    <a:pt x="1310615" y="2136233"/>
                  </a:lnTo>
                  <a:lnTo>
                    <a:pt x="1360023" y="2150379"/>
                  </a:lnTo>
                  <a:lnTo>
                    <a:pt x="1410280" y="2164188"/>
                  </a:lnTo>
                  <a:lnTo>
                    <a:pt x="1461368" y="2177653"/>
                  </a:lnTo>
                  <a:lnTo>
                    <a:pt x="1513272" y="2190772"/>
                  </a:lnTo>
                  <a:lnTo>
                    <a:pt x="1565978" y="2203540"/>
                  </a:lnTo>
                  <a:lnTo>
                    <a:pt x="1619469" y="2215953"/>
                  </a:lnTo>
                  <a:lnTo>
                    <a:pt x="1673729" y="2228006"/>
                  </a:lnTo>
                  <a:lnTo>
                    <a:pt x="1728743" y="2239696"/>
                  </a:lnTo>
                  <a:lnTo>
                    <a:pt x="1784496" y="2251017"/>
                  </a:lnTo>
                  <a:lnTo>
                    <a:pt x="1840972" y="2261965"/>
                  </a:lnTo>
                  <a:lnTo>
                    <a:pt x="1898154" y="2272538"/>
                  </a:lnTo>
                  <a:lnTo>
                    <a:pt x="1912759" y="2544317"/>
                  </a:lnTo>
                  <a:lnTo>
                    <a:pt x="2696222" y="2639567"/>
                  </a:lnTo>
                  <a:lnTo>
                    <a:pt x="2775470" y="2379218"/>
                  </a:lnTo>
                  <a:lnTo>
                    <a:pt x="2824795" y="2382472"/>
                  </a:lnTo>
                  <a:lnTo>
                    <a:pt x="2874229" y="2385467"/>
                  </a:lnTo>
                  <a:lnTo>
                    <a:pt x="2923765" y="2388201"/>
                  </a:lnTo>
                  <a:lnTo>
                    <a:pt x="2973393" y="2390675"/>
                  </a:lnTo>
                  <a:lnTo>
                    <a:pt x="3023103" y="2392888"/>
                  </a:lnTo>
                  <a:lnTo>
                    <a:pt x="3072887" y="2394841"/>
                  </a:lnTo>
                  <a:lnTo>
                    <a:pt x="3122736" y="2396533"/>
                  </a:lnTo>
                  <a:lnTo>
                    <a:pt x="3172639" y="2397965"/>
                  </a:lnTo>
                  <a:lnTo>
                    <a:pt x="3222589" y="2399137"/>
                  </a:lnTo>
                  <a:lnTo>
                    <a:pt x="3272575" y="2400049"/>
                  </a:lnTo>
                  <a:lnTo>
                    <a:pt x="3322589" y="2400699"/>
                  </a:lnTo>
                  <a:lnTo>
                    <a:pt x="3372621" y="2401090"/>
                  </a:lnTo>
                  <a:lnTo>
                    <a:pt x="3422662" y="2401220"/>
                  </a:lnTo>
                  <a:lnTo>
                    <a:pt x="3472704" y="2401090"/>
                  </a:lnTo>
                  <a:lnTo>
                    <a:pt x="3522736" y="2400699"/>
                  </a:lnTo>
                  <a:lnTo>
                    <a:pt x="3572749" y="2400049"/>
                  </a:lnTo>
                  <a:lnTo>
                    <a:pt x="3622736" y="2399137"/>
                  </a:lnTo>
                  <a:lnTo>
                    <a:pt x="3672685" y="2397965"/>
                  </a:lnTo>
                  <a:lnTo>
                    <a:pt x="3722589" y="2396533"/>
                  </a:lnTo>
                  <a:lnTo>
                    <a:pt x="3772437" y="2394841"/>
                  </a:lnTo>
                  <a:lnTo>
                    <a:pt x="3822221" y="2392888"/>
                  </a:lnTo>
                  <a:lnTo>
                    <a:pt x="3871931" y="2390675"/>
                  </a:lnTo>
                  <a:lnTo>
                    <a:pt x="3921559" y="2388201"/>
                  </a:lnTo>
                  <a:lnTo>
                    <a:pt x="3971095" y="2385467"/>
                  </a:lnTo>
                  <a:lnTo>
                    <a:pt x="4020530" y="2382472"/>
                  </a:lnTo>
                  <a:lnTo>
                    <a:pt x="4069854" y="2379218"/>
                  </a:lnTo>
                  <a:lnTo>
                    <a:pt x="4149102" y="2639567"/>
                  </a:lnTo>
                  <a:lnTo>
                    <a:pt x="4932565" y="2544317"/>
                  </a:lnTo>
                  <a:lnTo>
                    <a:pt x="4947170" y="2272411"/>
                  </a:lnTo>
                  <a:lnTo>
                    <a:pt x="5004353" y="2261857"/>
                  </a:lnTo>
                  <a:lnTo>
                    <a:pt x="5060828" y="2250924"/>
                  </a:lnTo>
                  <a:lnTo>
                    <a:pt x="5116581" y="2239618"/>
                  </a:lnTo>
                  <a:lnTo>
                    <a:pt x="5171595" y="2227941"/>
                  </a:lnTo>
                  <a:lnTo>
                    <a:pt x="5225856" y="2215899"/>
                  </a:lnTo>
                  <a:lnTo>
                    <a:pt x="5279347" y="2203497"/>
                  </a:lnTo>
                  <a:lnTo>
                    <a:pt x="5332052" y="2190737"/>
                  </a:lnTo>
                  <a:lnTo>
                    <a:pt x="5383957" y="2177626"/>
                  </a:lnTo>
                  <a:lnTo>
                    <a:pt x="5435045" y="2164166"/>
                  </a:lnTo>
                  <a:lnTo>
                    <a:pt x="5485301" y="2150364"/>
                  </a:lnTo>
                  <a:lnTo>
                    <a:pt x="5534709" y="2136222"/>
                  </a:lnTo>
                  <a:lnTo>
                    <a:pt x="5583254" y="2121745"/>
                  </a:lnTo>
                  <a:lnTo>
                    <a:pt x="5630920" y="2106938"/>
                  </a:lnTo>
                  <a:lnTo>
                    <a:pt x="5677692" y="2091805"/>
                  </a:lnTo>
                  <a:lnTo>
                    <a:pt x="5723553" y="2076350"/>
                  </a:lnTo>
                  <a:lnTo>
                    <a:pt x="5768488" y="2060579"/>
                  </a:lnTo>
                  <a:lnTo>
                    <a:pt x="5812482" y="2044494"/>
                  </a:lnTo>
                  <a:lnTo>
                    <a:pt x="5855519" y="2028101"/>
                  </a:lnTo>
                  <a:lnTo>
                    <a:pt x="5897583" y="2011404"/>
                  </a:lnTo>
                  <a:lnTo>
                    <a:pt x="5938659" y="1994408"/>
                  </a:lnTo>
                  <a:lnTo>
                    <a:pt x="6113919" y="2202815"/>
                  </a:lnTo>
                  <a:lnTo>
                    <a:pt x="6498856" y="1979930"/>
                  </a:lnTo>
                  <a:lnTo>
                    <a:pt x="6405511" y="1724278"/>
                  </a:lnTo>
                  <a:lnTo>
                    <a:pt x="6451211" y="1683387"/>
                  </a:lnTo>
                  <a:lnTo>
                    <a:pt x="6491824" y="1641976"/>
                  </a:lnTo>
                  <a:lnTo>
                    <a:pt x="6527323" y="1600100"/>
                  </a:lnTo>
                  <a:lnTo>
                    <a:pt x="6557680" y="1557809"/>
                  </a:lnTo>
                  <a:lnTo>
                    <a:pt x="6582867" y="1515157"/>
                  </a:lnTo>
                  <a:lnTo>
                    <a:pt x="6602857" y="1472197"/>
                  </a:lnTo>
                  <a:lnTo>
                    <a:pt x="6617623" y="1428980"/>
                  </a:lnTo>
                  <a:lnTo>
                    <a:pt x="6627137" y="1385560"/>
                  </a:lnTo>
                  <a:lnTo>
                    <a:pt x="6631373" y="1341990"/>
                  </a:lnTo>
                  <a:lnTo>
                    <a:pt x="6630301" y="1298320"/>
                  </a:lnTo>
                  <a:lnTo>
                    <a:pt x="6845312" y="1131443"/>
                  </a:lnTo>
                  <a:lnTo>
                    <a:pt x="6727329" y="907795"/>
                  </a:lnTo>
                  <a:lnTo>
                    <a:pt x="6468122" y="991107"/>
                  </a:lnTo>
                  <a:lnTo>
                    <a:pt x="6439563" y="963595"/>
                  </a:lnTo>
                  <a:lnTo>
                    <a:pt x="6408816" y="936387"/>
                  </a:lnTo>
                  <a:lnTo>
                    <a:pt x="6375906" y="909496"/>
                  </a:lnTo>
                  <a:lnTo>
                    <a:pt x="6340856" y="882937"/>
                  </a:lnTo>
                  <a:lnTo>
                    <a:pt x="6303690" y="856723"/>
                  </a:lnTo>
                  <a:lnTo>
                    <a:pt x="6264432" y="830866"/>
                  </a:lnTo>
                  <a:lnTo>
                    <a:pt x="6223107" y="805381"/>
                  </a:lnTo>
                  <a:lnTo>
                    <a:pt x="6179737" y="780280"/>
                  </a:lnTo>
                  <a:lnTo>
                    <a:pt x="6134348" y="755576"/>
                  </a:lnTo>
                  <a:lnTo>
                    <a:pt x="6086962" y="731284"/>
                  </a:lnTo>
                  <a:lnTo>
                    <a:pt x="6037604" y="707417"/>
                  </a:lnTo>
                  <a:lnTo>
                    <a:pt x="5986298" y="683987"/>
                  </a:lnTo>
                  <a:lnTo>
                    <a:pt x="5933068" y="661008"/>
                  </a:lnTo>
                  <a:lnTo>
                    <a:pt x="5877937" y="638494"/>
                  </a:lnTo>
                  <a:lnTo>
                    <a:pt x="5820930" y="616458"/>
                  </a:lnTo>
                  <a:lnTo>
                    <a:pt x="5847854" y="345693"/>
                  </a:lnTo>
                  <a:lnTo>
                    <a:pt x="5223649" y="170561"/>
                  </a:lnTo>
                  <a:lnTo>
                    <a:pt x="5105793" y="415925"/>
                  </a:lnTo>
                  <a:lnTo>
                    <a:pt x="5059171" y="406519"/>
                  </a:lnTo>
                  <a:lnTo>
                    <a:pt x="5012116" y="397384"/>
                  </a:lnTo>
                  <a:lnTo>
                    <a:pt x="4964640" y="388523"/>
                  </a:lnTo>
                  <a:lnTo>
                    <a:pt x="4916753" y="379936"/>
                  </a:lnTo>
                  <a:lnTo>
                    <a:pt x="4868467" y="371625"/>
                  </a:lnTo>
                  <a:lnTo>
                    <a:pt x="4819791" y="363591"/>
                  </a:lnTo>
                  <a:lnTo>
                    <a:pt x="4770738" y="355835"/>
                  </a:lnTo>
                  <a:lnTo>
                    <a:pt x="4721317" y="348361"/>
                  </a:lnTo>
                  <a:lnTo>
                    <a:pt x="4671540" y="341167"/>
                  </a:lnTo>
                  <a:lnTo>
                    <a:pt x="4621418" y="334258"/>
                  </a:lnTo>
                  <a:lnTo>
                    <a:pt x="4570961" y="327632"/>
                  </a:lnTo>
                  <a:lnTo>
                    <a:pt x="4520180" y="321294"/>
                  </a:lnTo>
                  <a:lnTo>
                    <a:pt x="4469087" y="315243"/>
                  </a:lnTo>
                  <a:lnTo>
                    <a:pt x="4417691" y="309481"/>
                  </a:lnTo>
                  <a:lnTo>
                    <a:pt x="4366005" y="304009"/>
                  </a:lnTo>
                  <a:lnTo>
                    <a:pt x="4314038" y="298830"/>
                  </a:lnTo>
                  <a:lnTo>
                    <a:pt x="4261801" y="293945"/>
                  </a:lnTo>
                  <a:lnTo>
                    <a:pt x="4209306" y="289355"/>
                  </a:lnTo>
                  <a:lnTo>
                    <a:pt x="4156563" y="285062"/>
                  </a:lnTo>
                  <a:lnTo>
                    <a:pt x="4103584" y="281066"/>
                  </a:lnTo>
                  <a:lnTo>
                    <a:pt x="4050378" y="277371"/>
                  </a:lnTo>
                  <a:lnTo>
                    <a:pt x="3996958" y="273976"/>
                  </a:lnTo>
                  <a:lnTo>
                    <a:pt x="3943333" y="270884"/>
                  </a:lnTo>
                  <a:lnTo>
                    <a:pt x="3889514" y="268097"/>
                  </a:lnTo>
                  <a:lnTo>
                    <a:pt x="3842270" y="0"/>
                  </a:lnTo>
                  <a:close/>
                </a:path>
              </a:pathLst>
            </a:custGeom>
            <a:solidFill>
              <a:srgbClr val="9018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2305" y="2726436"/>
              <a:ext cx="6845934" cy="2639695"/>
            </a:xfrm>
            <a:custGeom>
              <a:avLst/>
              <a:gdLst/>
              <a:ahLst/>
              <a:cxnLst/>
              <a:rect l="l" t="t" r="r" b="b"/>
              <a:pathLst>
                <a:path w="6845934" h="2639695">
                  <a:moveTo>
                    <a:pt x="5105793" y="415925"/>
                  </a:moveTo>
                  <a:lnTo>
                    <a:pt x="5223649" y="170561"/>
                  </a:lnTo>
                  <a:lnTo>
                    <a:pt x="5847854" y="345693"/>
                  </a:lnTo>
                  <a:lnTo>
                    <a:pt x="5820930" y="616458"/>
                  </a:lnTo>
                  <a:lnTo>
                    <a:pt x="5877937" y="638494"/>
                  </a:lnTo>
                  <a:lnTo>
                    <a:pt x="5933068" y="661008"/>
                  </a:lnTo>
                  <a:lnTo>
                    <a:pt x="5986298" y="683987"/>
                  </a:lnTo>
                  <a:lnTo>
                    <a:pt x="6037604" y="707417"/>
                  </a:lnTo>
                  <a:lnTo>
                    <a:pt x="6086962" y="731284"/>
                  </a:lnTo>
                  <a:lnTo>
                    <a:pt x="6134348" y="755576"/>
                  </a:lnTo>
                  <a:lnTo>
                    <a:pt x="6179737" y="780280"/>
                  </a:lnTo>
                  <a:lnTo>
                    <a:pt x="6223107" y="805381"/>
                  </a:lnTo>
                  <a:lnTo>
                    <a:pt x="6264432" y="830866"/>
                  </a:lnTo>
                  <a:lnTo>
                    <a:pt x="6303690" y="856723"/>
                  </a:lnTo>
                  <a:lnTo>
                    <a:pt x="6340856" y="882937"/>
                  </a:lnTo>
                  <a:lnTo>
                    <a:pt x="6375906" y="909496"/>
                  </a:lnTo>
                  <a:lnTo>
                    <a:pt x="6408816" y="936387"/>
                  </a:lnTo>
                  <a:lnTo>
                    <a:pt x="6439563" y="963595"/>
                  </a:lnTo>
                  <a:lnTo>
                    <a:pt x="6468122" y="991107"/>
                  </a:lnTo>
                  <a:lnTo>
                    <a:pt x="6727329" y="907795"/>
                  </a:lnTo>
                  <a:lnTo>
                    <a:pt x="6845312" y="1131443"/>
                  </a:lnTo>
                  <a:lnTo>
                    <a:pt x="6630301" y="1298320"/>
                  </a:lnTo>
                  <a:lnTo>
                    <a:pt x="6631373" y="1341990"/>
                  </a:lnTo>
                  <a:lnTo>
                    <a:pt x="6627137" y="1385560"/>
                  </a:lnTo>
                  <a:lnTo>
                    <a:pt x="6617623" y="1428980"/>
                  </a:lnTo>
                  <a:lnTo>
                    <a:pt x="6602857" y="1472197"/>
                  </a:lnTo>
                  <a:lnTo>
                    <a:pt x="6582867" y="1515157"/>
                  </a:lnTo>
                  <a:lnTo>
                    <a:pt x="6557680" y="1557809"/>
                  </a:lnTo>
                  <a:lnTo>
                    <a:pt x="6527323" y="1600100"/>
                  </a:lnTo>
                  <a:lnTo>
                    <a:pt x="6491824" y="1641976"/>
                  </a:lnTo>
                  <a:lnTo>
                    <a:pt x="6451211" y="1683387"/>
                  </a:lnTo>
                  <a:lnTo>
                    <a:pt x="6405511" y="1724278"/>
                  </a:lnTo>
                  <a:lnTo>
                    <a:pt x="6498856" y="1979930"/>
                  </a:lnTo>
                  <a:lnTo>
                    <a:pt x="6113919" y="2202815"/>
                  </a:lnTo>
                  <a:lnTo>
                    <a:pt x="5938659" y="1994408"/>
                  </a:lnTo>
                  <a:lnTo>
                    <a:pt x="5897583" y="2011404"/>
                  </a:lnTo>
                  <a:lnTo>
                    <a:pt x="5855519" y="2028101"/>
                  </a:lnTo>
                  <a:lnTo>
                    <a:pt x="5812482" y="2044494"/>
                  </a:lnTo>
                  <a:lnTo>
                    <a:pt x="5768488" y="2060579"/>
                  </a:lnTo>
                  <a:lnTo>
                    <a:pt x="5723553" y="2076350"/>
                  </a:lnTo>
                  <a:lnTo>
                    <a:pt x="5677692" y="2091805"/>
                  </a:lnTo>
                  <a:lnTo>
                    <a:pt x="5630920" y="2106938"/>
                  </a:lnTo>
                  <a:lnTo>
                    <a:pt x="5583254" y="2121745"/>
                  </a:lnTo>
                  <a:lnTo>
                    <a:pt x="5534709" y="2136222"/>
                  </a:lnTo>
                  <a:lnTo>
                    <a:pt x="5485301" y="2150364"/>
                  </a:lnTo>
                  <a:lnTo>
                    <a:pt x="5435045" y="2164166"/>
                  </a:lnTo>
                  <a:lnTo>
                    <a:pt x="5383957" y="2177626"/>
                  </a:lnTo>
                  <a:lnTo>
                    <a:pt x="5332052" y="2190737"/>
                  </a:lnTo>
                  <a:lnTo>
                    <a:pt x="5279347" y="2203497"/>
                  </a:lnTo>
                  <a:lnTo>
                    <a:pt x="5225856" y="2215899"/>
                  </a:lnTo>
                  <a:lnTo>
                    <a:pt x="5171595" y="2227941"/>
                  </a:lnTo>
                  <a:lnTo>
                    <a:pt x="5116581" y="2239618"/>
                  </a:lnTo>
                  <a:lnTo>
                    <a:pt x="5060828" y="2250924"/>
                  </a:lnTo>
                  <a:lnTo>
                    <a:pt x="5004353" y="2261857"/>
                  </a:lnTo>
                  <a:lnTo>
                    <a:pt x="4947170" y="2272411"/>
                  </a:lnTo>
                  <a:lnTo>
                    <a:pt x="4932565" y="2544317"/>
                  </a:lnTo>
                  <a:lnTo>
                    <a:pt x="4149102" y="2639567"/>
                  </a:lnTo>
                  <a:lnTo>
                    <a:pt x="4069854" y="2379218"/>
                  </a:lnTo>
                  <a:lnTo>
                    <a:pt x="4020530" y="2382472"/>
                  </a:lnTo>
                  <a:lnTo>
                    <a:pt x="3971095" y="2385467"/>
                  </a:lnTo>
                  <a:lnTo>
                    <a:pt x="3921559" y="2388201"/>
                  </a:lnTo>
                  <a:lnTo>
                    <a:pt x="3871931" y="2390675"/>
                  </a:lnTo>
                  <a:lnTo>
                    <a:pt x="3822221" y="2392888"/>
                  </a:lnTo>
                  <a:lnTo>
                    <a:pt x="3772437" y="2394841"/>
                  </a:lnTo>
                  <a:lnTo>
                    <a:pt x="3722589" y="2396533"/>
                  </a:lnTo>
                  <a:lnTo>
                    <a:pt x="3672685" y="2397965"/>
                  </a:lnTo>
                  <a:lnTo>
                    <a:pt x="3622736" y="2399137"/>
                  </a:lnTo>
                  <a:lnTo>
                    <a:pt x="3572749" y="2400049"/>
                  </a:lnTo>
                  <a:lnTo>
                    <a:pt x="3522736" y="2400699"/>
                  </a:lnTo>
                  <a:lnTo>
                    <a:pt x="3472704" y="2401090"/>
                  </a:lnTo>
                  <a:lnTo>
                    <a:pt x="3422662" y="2401220"/>
                  </a:lnTo>
                  <a:lnTo>
                    <a:pt x="3372621" y="2401090"/>
                  </a:lnTo>
                  <a:lnTo>
                    <a:pt x="3322589" y="2400699"/>
                  </a:lnTo>
                  <a:lnTo>
                    <a:pt x="3272575" y="2400049"/>
                  </a:lnTo>
                  <a:lnTo>
                    <a:pt x="3222589" y="2399137"/>
                  </a:lnTo>
                  <a:lnTo>
                    <a:pt x="3172639" y="2397965"/>
                  </a:lnTo>
                  <a:lnTo>
                    <a:pt x="3122736" y="2396533"/>
                  </a:lnTo>
                  <a:lnTo>
                    <a:pt x="3072887" y="2394841"/>
                  </a:lnTo>
                  <a:lnTo>
                    <a:pt x="3023103" y="2392888"/>
                  </a:lnTo>
                  <a:lnTo>
                    <a:pt x="2973393" y="2390675"/>
                  </a:lnTo>
                  <a:lnTo>
                    <a:pt x="2923765" y="2388201"/>
                  </a:lnTo>
                  <a:lnTo>
                    <a:pt x="2874229" y="2385467"/>
                  </a:lnTo>
                  <a:lnTo>
                    <a:pt x="2824795" y="2382472"/>
                  </a:lnTo>
                  <a:lnTo>
                    <a:pt x="2775470" y="2379218"/>
                  </a:lnTo>
                  <a:lnTo>
                    <a:pt x="2696222" y="2639567"/>
                  </a:lnTo>
                  <a:lnTo>
                    <a:pt x="1912759" y="2544317"/>
                  </a:lnTo>
                  <a:lnTo>
                    <a:pt x="1898154" y="2272538"/>
                  </a:lnTo>
                  <a:lnTo>
                    <a:pt x="1840972" y="2261965"/>
                  </a:lnTo>
                  <a:lnTo>
                    <a:pt x="1784496" y="2251017"/>
                  </a:lnTo>
                  <a:lnTo>
                    <a:pt x="1728743" y="2239696"/>
                  </a:lnTo>
                  <a:lnTo>
                    <a:pt x="1673729" y="2228006"/>
                  </a:lnTo>
                  <a:lnTo>
                    <a:pt x="1619469" y="2215953"/>
                  </a:lnTo>
                  <a:lnTo>
                    <a:pt x="1565978" y="2203540"/>
                  </a:lnTo>
                  <a:lnTo>
                    <a:pt x="1513272" y="2190772"/>
                  </a:lnTo>
                  <a:lnTo>
                    <a:pt x="1461368" y="2177653"/>
                  </a:lnTo>
                  <a:lnTo>
                    <a:pt x="1410280" y="2164188"/>
                  </a:lnTo>
                  <a:lnTo>
                    <a:pt x="1360023" y="2150379"/>
                  </a:lnTo>
                  <a:lnTo>
                    <a:pt x="1310615" y="2136233"/>
                  </a:lnTo>
                  <a:lnTo>
                    <a:pt x="1262070" y="2121753"/>
                  </a:lnTo>
                  <a:lnTo>
                    <a:pt x="1214404" y="2106943"/>
                  </a:lnTo>
                  <a:lnTo>
                    <a:pt x="1167633" y="2091808"/>
                  </a:lnTo>
                  <a:lnTo>
                    <a:pt x="1121771" y="2076352"/>
                  </a:lnTo>
                  <a:lnTo>
                    <a:pt x="1076836" y="2060580"/>
                  </a:lnTo>
                  <a:lnTo>
                    <a:pt x="1032842" y="2044494"/>
                  </a:lnTo>
                  <a:lnTo>
                    <a:pt x="989805" y="2028101"/>
                  </a:lnTo>
                  <a:lnTo>
                    <a:pt x="947741" y="2011404"/>
                  </a:lnTo>
                  <a:lnTo>
                    <a:pt x="906665" y="1994408"/>
                  </a:lnTo>
                  <a:lnTo>
                    <a:pt x="731431" y="2202815"/>
                  </a:lnTo>
                  <a:lnTo>
                    <a:pt x="346417" y="1979930"/>
                  </a:lnTo>
                  <a:lnTo>
                    <a:pt x="439800" y="1724278"/>
                  </a:lnTo>
                  <a:lnTo>
                    <a:pt x="394113" y="1683387"/>
                  </a:lnTo>
                  <a:lnTo>
                    <a:pt x="353509" y="1641976"/>
                  </a:lnTo>
                  <a:lnTo>
                    <a:pt x="318017" y="1600100"/>
                  </a:lnTo>
                  <a:lnTo>
                    <a:pt x="287663" y="1557809"/>
                  </a:lnTo>
                  <a:lnTo>
                    <a:pt x="262477" y="1515157"/>
                  </a:lnTo>
                  <a:lnTo>
                    <a:pt x="242486" y="1472197"/>
                  </a:lnTo>
                  <a:lnTo>
                    <a:pt x="227718" y="1428980"/>
                  </a:lnTo>
                  <a:lnTo>
                    <a:pt x="218202" y="1385560"/>
                  </a:lnTo>
                  <a:lnTo>
                    <a:pt x="213965" y="1341990"/>
                  </a:lnTo>
                  <a:lnTo>
                    <a:pt x="215036" y="1298320"/>
                  </a:lnTo>
                  <a:lnTo>
                    <a:pt x="0" y="1131443"/>
                  </a:lnTo>
                  <a:lnTo>
                    <a:pt x="118021" y="907795"/>
                  </a:lnTo>
                  <a:lnTo>
                    <a:pt x="377151" y="991107"/>
                  </a:lnTo>
                  <a:lnTo>
                    <a:pt x="405722" y="963595"/>
                  </a:lnTo>
                  <a:lnTo>
                    <a:pt x="436479" y="936387"/>
                  </a:lnTo>
                  <a:lnTo>
                    <a:pt x="469397" y="909496"/>
                  </a:lnTo>
                  <a:lnTo>
                    <a:pt x="504454" y="882937"/>
                  </a:lnTo>
                  <a:lnTo>
                    <a:pt x="541625" y="856723"/>
                  </a:lnTo>
                  <a:lnTo>
                    <a:pt x="580886" y="830866"/>
                  </a:lnTo>
                  <a:lnTo>
                    <a:pt x="622215" y="805381"/>
                  </a:lnTo>
                  <a:lnTo>
                    <a:pt x="665586" y="780280"/>
                  </a:lnTo>
                  <a:lnTo>
                    <a:pt x="710977" y="755576"/>
                  </a:lnTo>
                  <a:lnTo>
                    <a:pt x="758363" y="731284"/>
                  </a:lnTo>
                  <a:lnTo>
                    <a:pt x="807721" y="707417"/>
                  </a:lnTo>
                  <a:lnTo>
                    <a:pt x="859027" y="683987"/>
                  </a:lnTo>
                  <a:lnTo>
                    <a:pt x="912257" y="661008"/>
                  </a:lnTo>
                  <a:lnTo>
                    <a:pt x="967387" y="638494"/>
                  </a:lnTo>
                  <a:lnTo>
                    <a:pt x="1024394" y="616458"/>
                  </a:lnTo>
                  <a:lnTo>
                    <a:pt x="997470" y="345693"/>
                  </a:lnTo>
                  <a:lnTo>
                    <a:pt x="1621675" y="170561"/>
                  </a:lnTo>
                  <a:lnTo>
                    <a:pt x="1739531" y="415925"/>
                  </a:lnTo>
                  <a:lnTo>
                    <a:pt x="1786154" y="406519"/>
                  </a:lnTo>
                  <a:lnTo>
                    <a:pt x="1833208" y="397384"/>
                  </a:lnTo>
                  <a:lnTo>
                    <a:pt x="1880685" y="388523"/>
                  </a:lnTo>
                  <a:lnTo>
                    <a:pt x="1928571" y="379936"/>
                  </a:lnTo>
                  <a:lnTo>
                    <a:pt x="1976858" y="371625"/>
                  </a:lnTo>
                  <a:lnTo>
                    <a:pt x="2025533" y="363591"/>
                  </a:lnTo>
                  <a:lnTo>
                    <a:pt x="2074587" y="355835"/>
                  </a:lnTo>
                  <a:lnTo>
                    <a:pt x="2124007" y="348360"/>
                  </a:lnTo>
                  <a:lnTo>
                    <a:pt x="2173784" y="341167"/>
                  </a:lnTo>
                  <a:lnTo>
                    <a:pt x="2223906" y="334258"/>
                  </a:lnTo>
                  <a:lnTo>
                    <a:pt x="2274363" y="327632"/>
                  </a:lnTo>
                  <a:lnTo>
                    <a:pt x="2325144" y="321294"/>
                  </a:lnTo>
                  <a:lnTo>
                    <a:pt x="2376238" y="315243"/>
                  </a:lnTo>
                  <a:lnTo>
                    <a:pt x="2427633" y="309481"/>
                  </a:lnTo>
                  <a:lnTo>
                    <a:pt x="2479320" y="304009"/>
                  </a:lnTo>
                  <a:lnTo>
                    <a:pt x="2531287" y="298830"/>
                  </a:lnTo>
                  <a:lnTo>
                    <a:pt x="2583523" y="293945"/>
                  </a:lnTo>
                  <a:lnTo>
                    <a:pt x="2636018" y="289355"/>
                  </a:lnTo>
                  <a:lnTo>
                    <a:pt x="2688761" y="285062"/>
                  </a:lnTo>
                  <a:lnTo>
                    <a:pt x="2741741" y="281066"/>
                  </a:lnTo>
                  <a:lnTo>
                    <a:pt x="2794946" y="277371"/>
                  </a:lnTo>
                  <a:lnTo>
                    <a:pt x="2848367" y="273976"/>
                  </a:lnTo>
                  <a:lnTo>
                    <a:pt x="2901992" y="270884"/>
                  </a:lnTo>
                  <a:lnTo>
                    <a:pt x="2955810" y="268097"/>
                  </a:lnTo>
                  <a:lnTo>
                    <a:pt x="3003054" y="0"/>
                  </a:lnTo>
                  <a:lnTo>
                    <a:pt x="3842270" y="0"/>
                  </a:lnTo>
                  <a:lnTo>
                    <a:pt x="3889514" y="268097"/>
                  </a:lnTo>
                  <a:lnTo>
                    <a:pt x="3943333" y="270884"/>
                  </a:lnTo>
                  <a:lnTo>
                    <a:pt x="3996958" y="273976"/>
                  </a:lnTo>
                  <a:lnTo>
                    <a:pt x="4050378" y="277371"/>
                  </a:lnTo>
                  <a:lnTo>
                    <a:pt x="4103584" y="281066"/>
                  </a:lnTo>
                  <a:lnTo>
                    <a:pt x="4156563" y="285062"/>
                  </a:lnTo>
                  <a:lnTo>
                    <a:pt x="4209306" y="289355"/>
                  </a:lnTo>
                  <a:lnTo>
                    <a:pt x="4261801" y="293945"/>
                  </a:lnTo>
                  <a:lnTo>
                    <a:pt x="4314038" y="298830"/>
                  </a:lnTo>
                  <a:lnTo>
                    <a:pt x="4366005" y="304009"/>
                  </a:lnTo>
                  <a:lnTo>
                    <a:pt x="4417691" y="309481"/>
                  </a:lnTo>
                  <a:lnTo>
                    <a:pt x="4469087" y="315243"/>
                  </a:lnTo>
                  <a:lnTo>
                    <a:pt x="4520180" y="321294"/>
                  </a:lnTo>
                  <a:lnTo>
                    <a:pt x="4570961" y="327632"/>
                  </a:lnTo>
                  <a:lnTo>
                    <a:pt x="4621418" y="334258"/>
                  </a:lnTo>
                  <a:lnTo>
                    <a:pt x="4671540" y="341167"/>
                  </a:lnTo>
                  <a:lnTo>
                    <a:pt x="4721317" y="348361"/>
                  </a:lnTo>
                  <a:lnTo>
                    <a:pt x="4770738" y="355835"/>
                  </a:lnTo>
                  <a:lnTo>
                    <a:pt x="4819791" y="363591"/>
                  </a:lnTo>
                  <a:lnTo>
                    <a:pt x="4868467" y="371625"/>
                  </a:lnTo>
                  <a:lnTo>
                    <a:pt x="4916753" y="379936"/>
                  </a:lnTo>
                  <a:lnTo>
                    <a:pt x="4964640" y="388523"/>
                  </a:lnTo>
                  <a:lnTo>
                    <a:pt x="5012116" y="397384"/>
                  </a:lnTo>
                  <a:lnTo>
                    <a:pt x="5059171" y="406519"/>
                  </a:lnTo>
                  <a:lnTo>
                    <a:pt x="5105793" y="41592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692401" y="3326129"/>
            <a:ext cx="4487545" cy="135636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 marR="5080" indent="-4445" algn="ctr">
              <a:lnSpc>
                <a:spcPct val="87900"/>
              </a:lnSpc>
              <a:spcBef>
                <a:spcPts val="445"/>
              </a:spcBef>
            </a:pP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The signature of the </a:t>
            </a: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nurse </a:t>
            </a:r>
            <a:r>
              <a:rPr sz="24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prescribing the </a:t>
            </a:r>
            <a:r>
              <a:rPr sz="2400" b="1" spc="-10" dirty="0">
                <a:solidFill>
                  <a:srgbClr val="FFFFFF"/>
                </a:solidFill>
                <a:latin typeface="Cambria"/>
                <a:cs typeface="Cambria"/>
              </a:rPr>
              <a:t>order </a:t>
            </a:r>
            <a:r>
              <a:rPr sz="2400" b="1" spc="-15" dirty="0">
                <a:solidFill>
                  <a:srgbClr val="FFFFFF"/>
                </a:solidFill>
                <a:latin typeface="Cambria"/>
                <a:cs typeface="Cambria"/>
              </a:rPr>
              <a:t>shows </a:t>
            </a: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2400" b="1" spc="-5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nurse’s accountability and </a:t>
            </a:r>
            <a:r>
              <a:rPr sz="2400" b="1" spc="-10" dirty="0">
                <a:solidFill>
                  <a:srgbClr val="FFFFFF"/>
                </a:solidFill>
                <a:latin typeface="Cambria"/>
                <a:cs typeface="Cambria"/>
              </a:rPr>
              <a:t>has </a:t>
            </a: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mbria"/>
                <a:cs typeface="Cambria"/>
              </a:rPr>
              <a:t>legal </a:t>
            </a: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significance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65853" y="2458477"/>
            <a:ext cx="3656965" cy="3078480"/>
          </a:xfrm>
          <a:custGeom>
            <a:avLst/>
            <a:gdLst/>
            <a:ahLst/>
            <a:cxnLst/>
            <a:rect l="l" t="t" r="r" b="b"/>
            <a:pathLst>
              <a:path w="3656965" h="3078479">
                <a:moveTo>
                  <a:pt x="480496" y="0"/>
                </a:moveTo>
                <a:lnTo>
                  <a:pt x="420967" y="273"/>
                </a:lnTo>
                <a:lnTo>
                  <a:pt x="361262" y="1089"/>
                </a:lnTo>
                <a:lnTo>
                  <a:pt x="301392" y="2454"/>
                </a:lnTo>
                <a:lnTo>
                  <a:pt x="241371" y="4371"/>
                </a:lnTo>
                <a:lnTo>
                  <a:pt x="181210" y="6844"/>
                </a:lnTo>
                <a:lnTo>
                  <a:pt x="120919" y="9877"/>
                </a:lnTo>
                <a:lnTo>
                  <a:pt x="60512" y="13475"/>
                </a:lnTo>
                <a:lnTo>
                  <a:pt x="0" y="17641"/>
                </a:lnTo>
                <a:lnTo>
                  <a:pt x="49275" y="174994"/>
                </a:lnTo>
                <a:lnTo>
                  <a:pt x="108904" y="171365"/>
                </a:lnTo>
                <a:lnTo>
                  <a:pt x="168455" y="168284"/>
                </a:lnTo>
                <a:lnTo>
                  <a:pt x="227914" y="165749"/>
                </a:lnTo>
                <a:lnTo>
                  <a:pt x="287267" y="163755"/>
                </a:lnTo>
                <a:lnTo>
                  <a:pt x="346501" y="162299"/>
                </a:lnTo>
                <a:lnTo>
                  <a:pt x="405602" y="161377"/>
                </a:lnTo>
                <a:lnTo>
                  <a:pt x="464557" y="160985"/>
                </a:lnTo>
                <a:lnTo>
                  <a:pt x="523352" y="161119"/>
                </a:lnTo>
                <a:lnTo>
                  <a:pt x="581973" y="161775"/>
                </a:lnTo>
                <a:lnTo>
                  <a:pt x="640406" y="162950"/>
                </a:lnTo>
                <a:lnTo>
                  <a:pt x="698639" y="164640"/>
                </a:lnTo>
                <a:lnTo>
                  <a:pt x="756657" y="166840"/>
                </a:lnTo>
                <a:lnTo>
                  <a:pt x="814447" y="169548"/>
                </a:lnTo>
                <a:lnTo>
                  <a:pt x="871996" y="172760"/>
                </a:lnTo>
                <a:lnTo>
                  <a:pt x="929288" y="176471"/>
                </a:lnTo>
                <a:lnTo>
                  <a:pt x="986312" y="180678"/>
                </a:lnTo>
                <a:lnTo>
                  <a:pt x="1043053" y="185377"/>
                </a:lnTo>
                <a:lnTo>
                  <a:pt x="1099498" y="190564"/>
                </a:lnTo>
                <a:lnTo>
                  <a:pt x="1155633" y="196235"/>
                </a:lnTo>
                <a:lnTo>
                  <a:pt x="1211444" y="202387"/>
                </a:lnTo>
                <a:lnTo>
                  <a:pt x="1266918" y="209016"/>
                </a:lnTo>
                <a:lnTo>
                  <a:pt x="1322042" y="216118"/>
                </a:lnTo>
                <a:lnTo>
                  <a:pt x="1376800" y="223689"/>
                </a:lnTo>
                <a:lnTo>
                  <a:pt x="1431181" y="231726"/>
                </a:lnTo>
                <a:lnTo>
                  <a:pt x="1485170" y="240224"/>
                </a:lnTo>
                <a:lnTo>
                  <a:pt x="1538754" y="249180"/>
                </a:lnTo>
                <a:lnTo>
                  <a:pt x="1591919" y="258590"/>
                </a:lnTo>
                <a:lnTo>
                  <a:pt x="1644652" y="268450"/>
                </a:lnTo>
                <a:lnTo>
                  <a:pt x="1696938" y="278756"/>
                </a:lnTo>
                <a:lnTo>
                  <a:pt x="1748764" y="289505"/>
                </a:lnTo>
                <a:lnTo>
                  <a:pt x="1800117" y="300693"/>
                </a:lnTo>
                <a:lnTo>
                  <a:pt x="1850983" y="312316"/>
                </a:lnTo>
                <a:lnTo>
                  <a:pt x="1901348" y="324370"/>
                </a:lnTo>
                <a:lnTo>
                  <a:pt x="1951199" y="336851"/>
                </a:lnTo>
                <a:lnTo>
                  <a:pt x="2000522" y="349756"/>
                </a:lnTo>
                <a:lnTo>
                  <a:pt x="2049303" y="363081"/>
                </a:lnTo>
                <a:lnTo>
                  <a:pt x="2097529" y="376822"/>
                </a:lnTo>
                <a:lnTo>
                  <a:pt x="2145187" y="390975"/>
                </a:lnTo>
                <a:lnTo>
                  <a:pt x="2192262" y="405536"/>
                </a:lnTo>
                <a:lnTo>
                  <a:pt x="2238741" y="420502"/>
                </a:lnTo>
                <a:lnTo>
                  <a:pt x="2284610" y="435869"/>
                </a:lnTo>
                <a:lnTo>
                  <a:pt x="2329856" y="451633"/>
                </a:lnTo>
                <a:lnTo>
                  <a:pt x="2374465" y="467790"/>
                </a:lnTo>
                <a:lnTo>
                  <a:pt x="2418423" y="484336"/>
                </a:lnTo>
                <a:lnTo>
                  <a:pt x="2461717" y="501268"/>
                </a:lnTo>
                <a:lnTo>
                  <a:pt x="2504334" y="518581"/>
                </a:lnTo>
                <a:lnTo>
                  <a:pt x="2546259" y="536273"/>
                </a:lnTo>
                <a:lnTo>
                  <a:pt x="2587479" y="554339"/>
                </a:lnTo>
                <a:lnTo>
                  <a:pt x="2627980" y="572775"/>
                </a:lnTo>
                <a:lnTo>
                  <a:pt x="2667749" y="591577"/>
                </a:lnTo>
                <a:lnTo>
                  <a:pt x="2706772" y="610743"/>
                </a:lnTo>
                <a:lnTo>
                  <a:pt x="2745035" y="630267"/>
                </a:lnTo>
                <a:lnTo>
                  <a:pt x="2782525" y="650147"/>
                </a:lnTo>
                <a:lnTo>
                  <a:pt x="2819229" y="670378"/>
                </a:lnTo>
                <a:lnTo>
                  <a:pt x="2855132" y="690956"/>
                </a:lnTo>
                <a:lnTo>
                  <a:pt x="2890221" y="711878"/>
                </a:lnTo>
                <a:lnTo>
                  <a:pt x="2924482" y="733141"/>
                </a:lnTo>
                <a:lnTo>
                  <a:pt x="2957902" y="754739"/>
                </a:lnTo>
                <a:lnTo>
                  <a:pt x="2990467" y="776670"/>
                </a:lnTo>
                <a:lnTo>
                  <a:pt x="3022163" y="798929"/>
                </a:lnTo>
                <a:lnTo>
                  <a:pt x="3052977" y="821513"/>
                </a:lnTo>
                <a:lnTo>
                  <a:pt x="3111905" y="867640"/>
                </a:lnTo>
                <a:lnTo>
                  <a:pt x="3167140" y="915020"/>
                </a:lnTo>
                <a:lnTo>
                  <a:pt x="3218574" y="963624"/>
                </a:lnTo>
                <a:lnTo>
                  <a:pt x="3266097" y="1013420"/>
                </a:lnTo>
                <a:lnTo>
                  <a:pt x="3309602" y="1064378"/>
                </a:lnTo>
                <a:lnTo>
                  <a:pt x="3351711" y="1120339"/>
                </a:lnTo>
                <a:lnTo>
                  <a:pt x="3390757" y="1180639"/>
                </a:lnTo>
                <a:lnTo>
                  <a:pt x="3423536" y="1241126"/>
                </a:lnTo>
                <a:lnTo>
                  <a:pt x="3450131" y="1301722"/>
                </a:lnTo>
                <a:lnTo>
                  <a:pt x="3470623" y="1362350"/>
                </a:lnTo>
                <a:lnTo>
                  <a:pt x="3485095" y="1422931"/>
                </a:lnTo>
                <a:lnTo>
                  <a:pt x="3493629" y="1483390"/>
                </a:lnTo>
                <a:lnTo>
                  <a:pt x="3496308" y="1543648"/>
                </a:lnTo>
                <a:lnTo>
                  <a:pt x="3495478" y="1573678"/>
                </a:lnTo>
                <a:lnTo>
                  <a:pt x="3489529" y="1633490"/>
                </a:lnTo>
                <a:lnTo>
                  <a:pt x="3477930" y="1692908"/>
                </a:lnTo>
                <a:lnTo>
                  <a:pt x="3460765" y="1751854"/>
                </a:lnTo>
                <a:lnTo>
                  <a:pt x="3438115" y="1810251"/>
                </a:lnTo>
                <a:lnTo>
                  <a:pt x="3410063" y="1868021"/>
                </a:lnTo>
                <a:lnTo>
                  <a:pt x="3376691" y="1925088"/>
                </a:lnTo>
                <a:lnTo>
                  <a:pt x="3338082" y="1981373"/>
                </a:lnTo>
                <a:lnTo>
                  <a:pt x="3294317" y="2036799"/>
                </a:lnTo>
                <a:lnTo>
                  <a:pt x="3245480" y="2091288"/>
                </a:lnTo>
                <a:lnTo>
                  <a:pt x="3191652" y="2144764"/>
                </a:lnTo>
                <a:lnTo>
                  <a:pt x="3162893" y="2171098"/>
                </a:lnTo>
                <a:lnTo>
                  <a:pt x="3132917" y="2197149"/>
                </a:lnTo>
                <a:lnTo>
                  <a:pt x="3101734" y="2222908"/>
                </a:lnTo>
                <a:lnTo>
                  <a:pt x="3069355" y="2248365"/>
                </a:lnTo>
                <a:lnTo>
                  <a:pt x="3035791" y="2273510"/>
                </a:lnTo>
                <a:lnTo>
                  <a:pt x="3001051" y="2298334"/>
                </a:lnTo>
                <a:lnTo>
                  <a:pt x="2965145" y="2322828"/>
                </a:lnTo>
                <a:lnTo>
                  <a:pt x="2928085" y="2346981"/>
                </a:lnTo>
                <a:lnTo>
                  <a:pt x="2889880" y="2370783"/>
                </a:lnTo>
                <a:lnTo>
                  <a:pt x="2850541" y="2394226"/>
                </a:lnTo>
                <a:lnTo>
                  <a:pt x="2810078" y="2417299"/>
                </a:lnTo>
                <a:lnTo>
                  <a:pt x="2768501" y="2439992"/>
                </a:lnTo>
                <a:lnTo>
                  <a:pt x="2725820" y="2462297"/>
                </a:lnTo>
                <a:lnTo>
                  <a:pt x="2682047" y="2484203"/>
                </a:lnTo>
                <a:lnTo>
                  <a:pt x="2637190" y="2505701"/>
                </a:lnTo>
                <a:lnTo>
                  <a:pt x="2591261" y="2526780"/>
                </a:lnTo>
                <a:lnTo>
                  <a:pt x="2544270" y="2547432"/>
                </a:lnTo>
                <a:lnTo>
                  <a:pt x="2496226" y="2567647"/>
                </a:lnTo>
                <a:lnTo>
                  <a:pt x="2447141" y="2587414"/>
                </a:lnTo>
                <a:lnTo>
                  <a:pt x="2397025" y="2606725"/>
                </a:lnTo>
                <a:lnTo>
                  <a:pt x="2345887" y="2625569"/>
                </a:lnTo>
                <a:lnTo>
                  <a:pt x="2293739" y="2643937"/>
                </a:lnTo>
                <a:lnTo>
                  <a:pt x="2240590" y="2661819"/>
                </a:lnTo>
                <a:lnTo>
                  <a:pt x="2186451" y="2679206"/>
                </a:lnTo>
                <a:lnTo>
                  <a:pt x="2131332" y="2696088"/>
                </a:lnTo>
                <a:lnTo>
                  <a:pt x="2075243" y="2712455"/>
                </a:lnTo>
                <a:lnTo>
                  <a:pt x="2018195" y="2728297"/>
                </a:lnTo>
                <a:lnTo>
                  <a:pt x="1960199" y="2743605"/>
                </a:lnTo>
                <a:lnTo>
                  <a:pt x="1901263" y="2758369"/>
                </a:lnTo>
                <a:lnTo>
                  <a:pt x="1841399" y="2772580"/>
                </a:lnTo>
                <a:lnTo>
                  <a:pt x="1780616" y="2786228"/>
                </a:lnTo>
                <a:lnTo>
                  <a:pt x="1718926" y="2799302"/>
                </a:lnTo>
                <a:lnTo>
                  <a:pt x="1656339" y="2811794"/>
                </a:lnTo>
                <a:lnTo>
                  <a:pt x="1592864" y="2823694"/>
                </a:lnTo>
                <a:lnTo>
                  <a:pt x="1528512" y="2834991"/>
                </a:lnTo>
                <a:lnTo>
                  <a:pt x="1463294" y="2845677"/>
                </a:lnTo>
                <a:lnTo>
                  <a:pt x="1409827" y="2758809"/>
                </a:lnTo>
                <a:lnTo>
                  <a:pt x="1340358" y="2944102"/>
                </a:lnTo>
                <a:lnTo>
                  <a:pt x="1606423" y="3078468"/>
                </a:lnTo>
                <a:lnTo>
                  <a:pt x="1552956" y="2991346"/>
                </a:lnTo>
                <a:lnTo>
                  <a:pt x="1617526" y="2979708"/>
                </a:lnTo>
                <a:lnTo>
                  <a:pt x="1681311" y="2967453"/>
                </a:lnTo>
                <a:lnTo>
                  <a:pt x="1744298" y="2954588"/>
                </a:lnTo>
                <a:lnTo>
                  <a:pt x="1806476" y="2941124"/>
                </a:lnTo>
                <a:lnTo>
                  <a:pt x="1867834" y="2927069"/>
                </a:lnTo>
                <a:lnTo>
                  <a:pt x="1928361" y="2912432"/>
                </a:lnTo>
                <a:lnTo>
                  <a:pt x="1988046" y="2897222"/>
                </a:lnTo>
                <a:lnTo>
                  <a:pt x="2046879" y="2881449"/>
                </a:lnTo>
                <a:lnTo>
                  <a:pt x="2104847" y="2865121"/>
                </a:lnTo>
                <a:lnTo>
                  <a:pt x="2161940" y="2848247"/>
                </a:lnTo>
                <a:lnTo>
                  <a:pt x="2218147" y="2830837"/>
                </a:lnTo>
                <a:lnTo>
                  <a:pt x="2273456" y="2812898"/>
                </a:lnTo>
                <a:lnTo>
                  <a:pt x="2327857" y="2794441"/>
                </a:lnTo>
                <a:lnTo>
                  <a:pt x="2381338" y="2775474"/>
                </a:lnTo>
                <a:lnTo>
                  <a:pt x="2433889" y="2756007"/>
                </a:lnTo>
                <a:lnTo>
                  <a:pt x="2485498" y="2736048"/>
                </a:lnTo>
                <a:lnTo>
                  <a:pt x="2536155" y="2715606"/>
                </a:lnTo>
                <a:lnTo>
                  <a:pt x="2585847" y="2694690"/>
                </a:lnTo>
                <a:lnTo>
                  <a:pt x="2634565" y="2673310"/>
                </a:lnTo>
                <a:lnTo>
                  <a:pt x="2682296" y="2651474"/>
                </a:lnTo>
                <a:lnTo>
                  <a:pt x="2729030" y="2629191"/>
                </a:lnTo>
                <a:lnTo>
                  <a:pt x="2774757" y="2606470"/>
                </a:lnTo>
                <a:lnTo>
                  <a:pt x="2819464" y="2583321"/>
                </a:lnTo>
                <a:lnTo>
                  <a:pt x="2863140" y="2559752"/>
                </a:lnTo>
                <a:lnTo>
                  <a:pt x="2905775" y="2535773"/>
                </a:lnTo>
                <a:lnTo>
                  <a:pt x="2947358" y="2511392"/>
                </a:lnTo>
                <a:lnTo>
                  <a:pt x="2987877" y="2486618"/>
                </a:lnTo>
                <a:lnTo>
                  <a:pt x="3027321" y="2461460"/>
                </a:lnTo>
                <a:lnTo>
                  <a:pt x="3065680" y="2435928"/>
                </a:lnTo>
                <a:lnTo>
                  <a:pt x="3102942" y="2410030"/>
                </a:lnTo>
                <a:lnTo>
                  <a:pt x="3139096" y="2383775"/>
                </a:lnTo>
                <a:lnTo>
                  <a:pt x="3174131" y="2357173"/>
                </a:lnTo>
                <a:lnTo>
                  <a:pt x="3208035" y="2330232"/>
                </a:lnTo>
                <a:lnTo>
                  <a:pt x="3240799" y="2302961"/>
                </a:lnTo>
                <a:lnTo>
                  <a:pt x="3272410" y="2275370"/>
                </a:lnTo>
                <a:lnTo>
                  <a:pt x="3302858" y="2247467"/>
                </a:lnTo>
                <a:lnTo>
                  <a:pt x="3332132" y="2219262"/>
                </a:lnTo>
                <a:lnTo>
                  <a:pt x="3360220" y="2190762"/>
                </a:lnTo>
                <a:lnTo>
                  <a:pt x="3387112" y="2161979"/>
                </a:lnTo>
                <a:lnTo>
                  <a:pt x="3412796" y="2132919"/>
                </a:lnTo>
                <a:lnTo>
                  <a:pt x="3437261" y="2103593"/>
                </a:lnTo>
                <a:lnTo>
                  <a:pt x="3482491" y="2044177"/>
                </a:lnTo>
                <a:lnTo>
                  <a:pt x="3522713" y="1983802"/>
                </a:lnTo>
                <a:lnTo>
                  <a:pt x="3557838" y="1922541"/>
                </a:lnTo>
                <a:lnTo>
                  <a:pt x="3587778" y="1860466"/>
                </a:lnTo>
                <a:lnTo>
                  <a:pt x="3612445" y="1797648"/>
                </a:lnTo>
                <a:lnTo>
                  <a:pt x="3631748" y="1734160"/>
                </a:lnTo>
                <a:lnTo>
                  <a:pt x="3645601" y="1670073"/>
                </a:lnTo>
                <a:lnTo>
                  <a:pt x="3653914" y="1605460"/>
                </a:lnTo>
                <a:lnTo>
                  <a:pt x="3656598" y="1540393"/>
                </a:lnTo>
                <a:lnTo>
                  <a:pt x="3655802" y="1507711"/>
                </a:lnTo>
                <a:lnTo>
                  <a:pt x="3649877" y="1442098"/>
                </a:lnTo>
                <a:lnTo>
                  <a:pt x="3638102" y="1376210"/>
                </a:lnTo>
                <a:lnTo>
                  <a:pt x="3620389" y="1310120"/>
                </a:lnTo>
                <a:lnTo>
                  <a:pt x="3599817" y="1251843"/>
                </a:lnTo>
                <a:lnTo>
                  <a:pt x="3574934" y="1194452"/>
                </a:lnTo>
                <a:lnTo>
                  <a:pt x="3545835" y="1137981"/>
                </a:lnTo>
                <a:lnTo>
                  <a:pt x="3512612" y="1082464"/>
                </a:lnTo>
                <a:lnTo>
                  <a:pt x="3475360" y="1027934"/>
                </a:lnTo>
                <a:lnTo>
                  <a:pt x="3434173" y="974424"/>
                </a:lnTo>
                <a:lnTo>
                  <a:pt x="3389143" y="921967"/>
                </a:lnTo>
                <a:lnTo>
                  <a:pt x="3340366" y="870598"/>
                </a:lnTo>
                <a:lnTo>
                  <a:pt x="3287934" y="820350"/>
                </a:lnTo>
                <a:lnTo>
                  <a:pt x="3231941" y="771256"/>
                </a:lnTo>
                <a:lnTo>
                  <a:pt x="3172481" y="723350"/>
                </a:lnTo>
                <a:lnTo>
                  <a:pt x="3141480" y="699852"/>
                </a:lnTo>
                <a:lnTo>
                  <a:pt x="3109648" y="676664"/>
                </a:lnTo>
                <a:lnTo>
                  <a:pt x="3076995" y="653790"/>
                </a:lnTo>
                <a:lnTo>
                  <a:pt x="3043535" y="631234"/>
                </a:lnTo>
                <a:lnTo>
                  <a:pt x="3009278" y="608999"/>
                </a:lnTo>
                <a:lnTo>
                  <a:pt x="2974236" y="587091"/>
                </a:lnTo>
                <a:lnTo>
                  <a:pt x="2938421" y="565513"/>
                </a:lnTo>
                <a:lnTo>
                  <a:pt x="2901845" y="544270"/>
                </a:lnTo>
                <a:lnTo>
                  <a:pt x="2864519" y="523365"/>
                </a:lnTo>
                <a:lnTo>
                  <a:pt x="2826456" y="502804"/>
                </a:lnTo>
                <a:lnTo>
                  <a:pt x="2787666" y="482589"/>
                </a:lnTo>
                <a:lnTo>
                  <a:pt x="2748162" y="462726"/>
                </a:lnTo>
                <a:lnTo>
                  <a:pt x="2707955" y="443218"/>
                </a:lnTo>
                <a:lnTo>
                  <a:pt x="2667057" y="424070"/>
                </a:lnTo>
                <a:lnTo>
                  <a:pt x="2625479" y="405286"/>
                </a:lnTo>
                <a:lnTo>
                  <a:pt x="2583235" y="386869"/>
                </a:lnTo>
                <a:lnTo>
                  <a:pt x="2540334" y="368825"/>
                </a:lnTo>
                <a:lnTo>
                  <a:pt x="2496789" y="351158"/>
                </a:lnTo>
                <a:lnTo>
                  <a:pt x="2452611" y="333870"/>
                </a:lnTo>
                <a:lnTo>
                  <a:pt x="2407813" y="316968"/>
                </a:lnTo>
                <a:lnTo>
                  <a:pt x="2362406" y="300454"/>
                </a:lnTo>
                <a:lnTo>
                  <a:pt x="2316401" y="284334"/>
                </a:lnTo>
                <a:lnTo>
                  <a:pt x="2269811" y="268611"/>
                </a:lnTo>
                <a:lnTo>
                  <a:pt x="2222647" y="253289"/>
                </a:lnTo>
                <a:lnTo>
                  <a:pt x="2174921" y="238373"/>
                </a:lnTo>
                <a:lnTo>
                  <a:pt x="2126645" y="223867"/>
                </a:lnTo>
                <a:lnTo>
                  <a:pt x="2077829" y="209775"/>
                </a:lnTo>
                <a:lnTo>
                  <a:pt x="2028487" y="196101"/>
                </a:lnTo>
                <a:lnTo>
                  <a:pt x="1978629" y="182849"/>
                </a:lnTo>
                <a:lnTo>
                  <a:pt x="1928268" y="170024"/>
                </a:lnTo>
                <a:lnTo>
                  <a:pt x="1877415" y="157630"/>
                </a:lnTo>
                <a:lnTo>
                  <a:pt x="1826082" y="145671"/>
                </a:lnTo>
                <a:lnTo>
                  <a:pt x="1774280" y="134151"/>
                </a:lnTo>
                <a:lnTo>
                  <a:pt x="1722021" y="123074"/>
                </a:lnTo>
                <a:lnTo>
                  <a:pt x="1669318" y="112444"/>
                </a:lnTo>
                <a:lnTo>
                  <a:pt x="1616181" y="102267"/>
                </a:lnTo>
                <a:lnTo>
                  <a:pt x="1562623" y="92545"/>
                </a:lnTo>
                <a:lnTo>
                  <a:pt x="1508655" y="83283"/>
                </a:lnTo>
                <a:lnTo>
                  <a:pt x="1454288" y="74485"/>
                </a:lnTo>
                <a:lnTo>
                  <a:pt x="1399536" y="66156"/>
                </a:lnTo>
                <a:lnTo>
                  <a:pt x="1344408" y="58299"/>
                </a:lnTo>
                <a:lnTo>
                  <a:pt x="1288918" y="50919"/>
                </a:lnTo>
                <a:lnTo>
                  <a:pt x="1233076" y="44020"/>
                </a:lnTo>
                <a:lnTo>
                  <a:pt x="1176895" y="37606"/>
                </a:lnTo>
                <a:lnTo>
                  <a:pt x="1120385" y="31681"/>
                </a:lnTo>
                <a:lnTo>
                  <a:pt x="1063560" y="26250"/>
                </a:lnTo>
                <a:lnTo>
                  <a:pt x="1006430" y="21316"/>
                </a:lnTo>
                <a:lnTo>
                  <a:pt x="949008" y="16885"/>
                </a:lnTo>
                <a:lnTo>
                  <a:pt x="891304" y="12959"/>
                </a:lnTo>
                <a:lnTo>
                  <a:pt x="833332" y="9544"/>
                </a:lnTo>
                <a:lnTo>
                  <a:pt x="775101" y="6643"/>
                </a:lnTo>
                <a:lnTo>
                  <a:pt x="716625" y="4260"/>
                </a:lnTo>
                <a:lnTo>
                  <a:pt x="657915" y="2400"/>
                </a:lnTo>
                <a:lnTo>
                  <a:pt x="598982" y="1068"/>
                </a:lnTo>
                <a:lnTo>
                  <a:pt x="539839" y="266"/>
                </a:lnTo>
                <a:lnTo>
                  <a:pt x="480496" y="0"/>
                </a:lnTo>
                <a:close/>
              </a:path>
            </a:pathLst>
          </a:custGeom>
          <a:solidFill>
            <a:srgbClr val="09E61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51532" y="615315"/>
            <a:ext cx="3682365" cy="932180"/>
            <a:chOff x="2351532" y="615315"/>
            <a:chExt cx="3682365" cy="932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1532" y="1168908"/>
              <a:ext cx="3681984" cy="3783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0201" y="619887"/>
              <a:ext cx="3645535" cy="56159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04692" y="729996"/>
              <a:ext cx="147320" cy="230504"/>
            </a:xfrm>
            <a:custGeom>
              <a:avLst/>
              <a:gdLst/>
              <a:ahLst/>
              <a:cxnLst/>
              <a:rect l="l" t="t" r="r" b="b"/>
              <a:pathLst>
                <a:path w="147320" h="230505">
                  <a:moveTo>
                    <a:pt x="81915" y="0"/>
                  </a:moveTo>
                  <a:lnTo>
                    <a:pt x="0" y="230377"/>
                  </a:lnTo>
                  <a:lnTo>
                    <a:pt x="147320" y="230377"/>
                  </a:lnTo>
                  <a:lnTo>
                    <a:pt x="8191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94758" y="666115"/>
              <a:ext cx="156972" cy="240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370201" y="619887"/>
              <a:ext cx="3645535" cy="561975"/>
            </a:xfrm>
            <a:custGeom>
              <a:avLst/>
              <a:gdLst/>
              <a:ahLst/>
              <a:cxnLst/>
              <a:rect l="l" t="t" r="r" b="b"/>
              <a:pathLst>
                <a:path w="3645535" h="561975">
                  <a:moveTo>
                    <a:pt x="3235452" y="2921"/>
                  </a:moveTo>
                  <a:lnTo>
                    <a:pt x="3641344" y="2921"/>
                  </a:lnTo>
                  <a:lnTo>
                    <a:pt x="3641344" y="132968"/>
                  </a:lnTo>
                  <a:lnTo>
                    <a:pt x="3585337" y="132968"/>
                  </a:lnTo>
                  <a:lnTo>
                    <a:pt x="3578836" y="115109"/>
                  </a:lnTo>
                  <a:lnTo>
                    <a:pt x="3572859" y="100393"/>
                  </a:lnTo>
                  <a:lnTo>
                    <a:pt x="3552078" y="68103"/>
                  </a:lnTo>
                  <a:lnTo>
                    <a:pt x="3509885" y="51298"/>
                  </a:lnTo>
                  <a:lnTo>
                    <a:pt x="3495294" y="50800"/>
                  </a:lnTo>
                  <a:lnTo>
                    <a:pt x="3406013" y="50800"/>
                  </a:lnTo>
                  <a:lnTo>
                    <a:pt x="3406013" y="247268"/>
                  </a:lnTo>
                  <a:lnTo>
                    <a:pt x="3460115" y="247268"/>
                  </a:lnTo>
                  <a:lnTo>
                    <a:pt x="3500882" y="233045"/>
                  </a:lnTo>
                  <a:lnTo>
                    <a:pt x="3518154" y="188213"/>
                  </a:lnTo>
                  <a:lnTo>
                    <a:pt x="3564509" y="188213"/>
                  </a:lnTo>
                  <a:lnTo>
                    <a:pt x="3564509" y="354457"/>
                  </a:lnTo>
                  <a:lnTo>
                    <a:pt x="3518154" y="354457"/>
                  </a:lnTo>
                  <a:lnTo>
                    <a:pt x="3515225" y="343265"/>
                  </a:lnTo>
                  <a:lnTo>
                    <a:pt x="3512153" y="333501"/>
                  </a:lnTo>
                  <a:lnTo>
                    <a:pt x="3488944" y="300354"/>
                  </a:lnTo>
                  <a:lnTo>
                    <a:pt x="3460115" y="295148"/>
                  </a:lnTo>
                  <a:lnTo>
                    <a:pt x="3406013" y="295148"/>
                  </a:lnTo>
                  <a:lnTo>
                    <a:pt x="3406013" y="513588"/>
                  </a:lnTo>
                  <a:lnTo>
                    <a:pt x="3494913" y="513588"/>
                  </a:lnTo>
                  <a:lnTo>
                    <a:pt x="3504438" y="513588"/>
                  </a:lnTo>
                  <a:lnTo>
                    <a:pt x="3536569" y="505460"/>
                  </a:lnTo>
                  <a:lnTo>
                    <a:pt x="3541776" y="502412"/>
                  </a:lnTo>
                  <a:lnTo>
                    <a:pt x="3546856" y="498348"/>
                  </a:lnTo>
                  <a:lnTo>
                    <a:pt x="3551554" y="493140"/>
                  </a:lnTo>
                  <a:lnTo>
                    <a:pt x="3556381" y="487934"/>
                  </a:lnTo>
                  <a:lnTo>
                    <a:pt x="3575939" y="452627"/>
                  </a:lnTo>
                  <a:lnTo>
                    <a:pt x="3589401" y="412114"/>
                  </a:lnTo>
                  <a:lnTo>
                    <a:pt x="3645535" y="412114"/>
                  </a:lnTo>
                  <a:lnTo>
                    <a:pt x="3637661" y="561593"/>
                  </a:lnTo>
                  <a:lnTo>
                    <a:pt x="3235452" y="561593"/>
                  </a:lnTo>
                  <a:lnTo>
                    <a:pt x="3235452" y="534542"/>
                  </a:lnTo>
                  <a:lnTo>
                    <a:pt x="3242593" y="532423"/>
                  </a:lnTo>
                  <a:lnTo>
                    <a:pt x="3248961" y="530256"/>
                  </a:lnTo>
                  <a:lnTo>
                    <a:pt x="3272409" y="512572"/>
                  </a:lnTo>
                  <a:lnTo>
                    <a:pt x="3275329" y="506984"/>
                  </a:lnTo>
                  <a:lnTo>
                    <a:pt x="3279068" y="468235"/>
                  </a:lnTo>
                  <a:lnTo>
                    <a:pt x="3279140" y="458850"/>
                  </a:lnTo>
                  <a:lnTo>
                    <a:pt x="3279140" y="106045"/>
                  </a:lnTo>
                  <a:lnTo>
                    <a:pt x="3277489" y="64897"/>
                  </a:lnTo>
                  <a:lnTo>
                    <a:pt x="3272790" y="52450"/>
                  </a:lnTo>
                  <a:lnTo>
                    <a:pt x="3269996" y="46989"/>
                  </a:lnTo>
                  <a:lnTo>
                    <a:pt x="3235452" y="29845"/>
                  </a:lnTo>
                  <a:lnTo>
                    <a:pt x="3235452" y="2921"/>
                  </a:lnTo>
                  <a:close/>
                </a:path>
                <a:path w="3645535" h="561975">
                  <a:moveTo>
                    <a:pt x="2773679" y="2921"/>
                  </a:moveTo>
                  <a:lnTo>
                    <a:pt x="2988564" y="2921"/>
                  </a:lnTo>
                  <a:lnTo>
                    <a:pt x="2988564" y="29845"/>
                  </a:lnTo>
                  <a:lnTo>
                    <a:pt x="2978658" y="32638"/>
                  </a:lnTo>
                  <a:lnTo>
                    <a:pt x="2970911" y="35560"/>
                  </a:lnTo>
                  <a:lnTo>
                    <a:pt x="2965196" y="38735"/>
                  </a:lnTo>
                  <a:lnTo>
                    <a:pt x="2959481" y="41783"/>
                  </a:lnTo>
                  <a:lnTo>
                    <a:pt x="2955036" y="46100"/>
                  </a:lnTo>
                  <a:lnTo>
                    <a:pt x="2951861" y="51562"/>
                  </a:lnTo>
                  <a:lnTo>
                    <a:pt x="2948686" y="57023"/>
                  </a:lnTo>
                  <a:lnTo>
                    <a:pt x="2946654" y="64008"/>
                  </a:lnTo>
                  <a:lnTo>
                    <a:pt x="2944241" y="105155"/>
                  </a:lnTo>
                  <a:lnTo>
                    <a:pt x="2944241" y="512825"/>
                  </a:lnTo>
                  <a:lnTo>
                    <a:pt x="3023743" y="512825"/>
                  </a:lnTo>
                  <a:lnTo>
                    <a:pt x="3034980" y="512371"/>
                  </a:lnTo>
                  <a:lnTo>
                    <a:pt x="3075146" y="496093"/>
                  </a:lnTo>
                  <a:lnTo>
                    <a:pt x="3100536" y="454402"/>
                  </a:lnTo>
                  <a:lnTo>
                    <a:pt x="3114176" y="407215"/>
                  </a:lnTo>
                  <a:lnTo>
                    <a:pt x="3116579" y="396239"/>
                  </a:lnTo>
                  <a:lnTo>
                    <a:pt x="3172714" y="396239"/>
                  </a:lnTo>
                  <a:lnTo>
                    <a:pt x="3163697" y="561593"/>
                  </a:lnTo>
                  <a:lnTo>
                    <a:pt x="2773679" y="561593"/>
                  </a:lnTo>
                  <a:lnTo>
                    <a:pt x="2773679" y="534542"/>
                  </a:lnTo>
                  <a:lnTo>
                    <a:pt x="2780821" y="532419"/>
                  </a:lnTo>
                  <a:lnTo>
                    <a:pt x="2787189" y="530224"/>
                  </a:lnTo>
                  <a:lnTo>
                    <a:pt x="2810637" y="512190"/>
                  </a:lnTo>
                  <a:lnTo>
                    <a:pt x="2813558" y="506602"/>
                  </a:lnTo>
                  <a:lnTo>
                    <a:pt x="2817296" y="467800"/>
                  </a:lnTo>
                  <a:lnTo>
                    <a:pt x="2817368" y="458342"/>
                  </a:lnTo>
                  <a:lnTo>
                    <a:pt x="2817368" y="106045"/>
                  </a:lnTo>
                  <a:lnTo>
                    <a:pt x="2815716" y="64897"/>
                  </a:lnTo>
                  <a:lnTo>
                    <a:pt x="2811018" y="52450"/>
                  </a:lnTo>
                  <a:lnTo>
                    <a:pt x="2808224" y="46989"/>
                  </a:lnTo>
                  <a:lnTo>
                    <a:pt x="2773679" y="29845"/>
                  </a:lnTo>
                  <a:lnTo>
                    <a:pt x="2773679" y="2921"/>
                  </a:lnTo>
                  <a:close/>
                </a:path>
                <a:path w="3645535" h="561975">
                  <a:moveTo>
                    <a:pt x="2258568" y="2921"/>
                  </a:moveTo>
                  <a:lnTo>
                    <a:pt x="2496312" y="2921"/>
                  </a:lnTo>
                  <a:lnTo>
                    <a:pt x="2544865" y="5230"/>
                  </a:lnTo>
                  <a:lnTo>
                    <a:pt x="2586894" y="12160"/>
                  </a:lnTo>
                  <a:lnTo>
                    <a:pt x="2651379" y="39877"/>
                  </a:lnTo>
                  <a:lnTo>
                    <a:pt x="2690066" y="86947"/>
                  </a:lnTo>
                  <a:lnTo>
                    <a:pt x="2702941" y="153924"/>
                  </a:lnTo>
                  <a:lnTo>
                    <a:pt x="2701438" y="180207"/>
                  </a:lnTo>
                  <a:lnTo>
                    <a:pt x="2689385" y="227486"/>
                  </a:lnTo>
                  <a:lnTo>
                    <a:pt x="2665430" y="267275"/>
                  </a:lnTo>
                  <a:lnTo>
                    <a:pt x="2630429" y="297668"/>
                  </a:lnTo>
                  <a:lnTo>
                    <a:pt x="2584523" y="318246"/>
                  </a:lnTo>
                  <a:lnTo>
                    <a:pt x="2527234" y="328533"/>
                  </a:lnTo>
                  <a:lnTo>
                    <a:pt x="2494279" y="329818"/>
                  </a:lnTo>
                  <a:lnTo>
                    <a:pt x="2475295" y="329723"/>
                  </a:lnTo>
                  <a:lnTo>
                    <a:pt x="2458132" y="329438"/>
                  </a:lnTo>
                  <a:lnTo>
                    <a:pt x="2442755" y="328961"/>
                  </a:lnTo>
                  <a:lnTo>
                    <a:pt x="2429129" y="328295"/>
                  </a:lnTo>
                  <a:lnTo>
                    <a:pt x="2429129" y="459232"/>
                  </a:lnTo>
                  <a:lnTo>
                    <a:pt x="2431288" y="497459"/>
                  </a:lnTo>
                  <a:lnTo>
                    <a:pt x="2438019" y="515492"/>
                  </a:lnTo>
                  <a:lnTo>
                    <a:pt x="2441066" y="519938"/>
                  </a:lnTo>
                  <a:lnTo>
                    <a:pt x="2478659" y="534542"/>
                  </a:lnTo>
                  <a:lnTo>
                    <a:pt x="2478659" y="561593"/>
                  </a:lnTo>
                  <a:lnTo>
                    <a:pt x="2258568" y="561593"/>
                  </a:lnTo>
                  <a:lnTo>
                    <a:pt x="2258568" y="534542"/>
                  </a:lnTo>
                  <a:lnTo>
                    <a:pt x="2265709" y="532423"/>
                  </a:lnTo>
                  <a:lnTo>
                    <a:pt x="2272077" y="530256"/>
                  </a:lnTo>
                  <a:lnTo>
                    <a:pt x="2295525" y="512572"/>
                  </a:lnTo>
                  <a:lnTo>
                    <a:pt x="2298446" y="506984"/>
                  </a:lnTo>
                  <a:lnTo>
                    <a:pt x="2302184" y="468235"/>
                  </a:lnTo>
                  <a:lnTo>
                    <a:pt x="2302256" y="458850"/>
                  </a:lnTo>
                  <a:lnTo>
                    <a:pt x="2302256" y="106045"/>
                  </a:lnTo>
                  <a:lnTo>
                    <a:pt x="2300604" y="64897"/>
                  </a:lnTo>
                  <a:lnTo>
                    <a:pt x="2295906" y="52450"/>
                  </a:lnTo>
                  <a:lnTo>
                    <a:pt x="2293112" y="46989"/>
                  </a:lnTo>
                  <a:lnTo>
                    <a:pt x="2258568" y="29845"/>
                  </a:lnTo>
                  <a:lnTo>
                    <a:pt x="2258568" y="2921"/>
                  </a:lnTo>
                  <a:close/>
                </a:path>
                <a:path w="3645535" h="561975">
                  <a:moveTo>
                    <a:pt x="1548638" y="2921"/>
                  </a:moveTo>
                  <a:lnTo>
                    <a:pt x="1752091" y="2921"/>
                  </a:lnTo>
                  <a:lnTo>
                    <a:pt x="1865376" y="338836"/>
                  </a:lnTo>
                  <a:lnTo>
                    <a:pt x="1988185" y="2921"/>
                  </a:lnTo>
                  <a:lnTo>
                    <a:pt x="2180209" y="2921"/>
                  </a:lnTo>
                  <a:lnTo>
                    <a:pt x="2180209" y="29845"/>
                  </a:lnTo>
                  <a:lnTo>
                    <a:pt x="2170209" y="32964"/>
                  </a:lnTo>
                  <a:lnTo>
                    <a:pt x="2161936" y="36226"/>
                  </a:lnTo>
                  <a:lnTo>
                    <a:pt x="2138489" y="69597"/>
                  </a:lnTo>
                  <a:lnTo>
                    <a:pt x="2136775" y="105155"/>
                  </a:lnTo>
                  <a:lnTo>
                    <a:pt x="2136775" y="459232"/>
                  </a:lnTo>
                  <a:lnTo>
                    <a:pt x="2139188" y="498728"/>
                  </a:lnTo>
                  <a:lnTo>
                    <a:pt x="2169491" y="531399"/>
                  </a:lnTo>
                  <a:lnTo>
                    <a:pt x="2180209" y="534542"/>
                  </a:lnTo>
                  <a:lnTo>
                    <a:pt x="2180209" y="561593"/>
                  </a:lnTo>
                  <a:lnTo>
                    <a:pt x="1970151" y="561593"/>
                  </a:lnTo>
                  <a:lnTo>
                    <a:pt x="1970151" y="534542"/>
                  </a:lnTo>
                  <a:lnTo>
                    <a:pt x="1978489" y="532139"/>
                  </a:lnTo>
                  <a:lnTo>
                    <a:pt x="1985422" y="529891"/>
                  </a:lnTo>
                  <a:lnTo>
                    <a:pt x="2005964" y="516254"/>
                  </a:lnTo>
                  <a:lnTo>
                    <a:pt x="2008632" y="512317"/>
                  </a:lnTo>
                  <a:lnTo>
                    <a:pt x="2013465" y="471273"/>
                  </a:lnTo>
                  <a:lnTo>
                    <a:pt x="2013585" y="458342"/>
                  </a:lnTo>
                  <a:lnTo>
                    <a:pt x="2013585" y="257810"/>
                  </a:lnTo>
                  <a:lnTo>
                    <a:pt x="2013658" y="240498"/>
                  </a:lnTo>
                  <a:lnTo>
                    <a:pt x="2014281" y="201445"/>
                  </a:lnTo>
                  <a:lnTo>
                    <a:pt x="2015428" y="158793"/>
                  </a:lnTo>
                  <a:lnTo>
                    <a:pt x="2017268" y="115824"/>
                  </a:lnTo>
                  <a:lnTo>
                    <a:pt x="2008632" y="115824"/>
                  </a:lnTo>
                  <a:lnTo>
                    <a:pt x="1994858" y="157388"/>
                  </a:lnTo>
                  <a:lnTo>
                    <a:pt x="1977516" y="204215"/>
                  </a:lnTo>
                  <a:lnTo>
                    <a:pt x="1867915" y="499745"/>
                  </a:lnTo>
                  <a:lnTo>
                    <a:pt x="1795779" y="499745"/>
                  </a:lnTo>
                  <a:lnTo>
                    <a:pt x="1680464" y="167766"/>
                  </a:lnTo>
                  <a:lnTo>
                    <a:pt x="1675485" y="153693"/>
                  </a:lnTo>
                  <a:lnTo>
                    <a:pt x="1670827" y="139668"/>
                  </a:lnTo>
                  <a:lnTo>
                    <a:pt x="1666480" y="125690"/>
                  </a:lnTo>
                  <a:lnTo>
                    <a:pt x="1662429" y="111760"/>
                  </a:lnTo>
                  <a:lnTo>
                    <a:pt x="1655064" y="111760"/>
                  </a:lnTo>
                  <a:lnTo>
                    <a:pt x="1656824" y="147026"/>
                  </a:lnTo>
                  <a:lnTo>
                    <a:pt x="1658096" y="185388"/>
                  </a:lnTo>
                  <a:lnTo>
                    <a:pt x="1658868" y="226845"/>
                  </a:lnTo>
                  <a:lnTo>
                    <a:pt x="1659127" y="271399"/>
                  </a:lnTo>
                  <a:lnTo>
                    <a:pt x="1659127" y="459613"/>
                  </a:lnTo>
                  <a:lnTo>
                    <a:pt x="1659316" y="473612"/>
                  </a:lnTo>
                  <a:lnTo>
                    <a:pt x="1667764" y="516254"/>
                  </a:lnTo>
                  <a:lnTo>
                    <a:pt x="1703324" y="534542"/>
                  </a:lnTo>
                  <a:lnTo>
                    <a:pt x="1703324" y="561593"/>
                  </a:lnTo>
                  <a:lnTo>
                    <a:pt x="1548638" y="561593"/>
                  </a:lnTo>
                  <a:lnTo>
                    <a:pt x="1548638" y="534542"/>
                  </a:lnTo>
                  <a:lnTo>
                    <a:pt x="1555779" y="532419"/>
                  </a:lnTo>
                  <a:lnTo>
                    <a:pt x="1562147" y="530224"/>
                  </a:lnTo>
                  <a:lnTo>
                    <a:pt x="1585849" y="512445"/>
                  </a:lnTo>
                  <a:lnTo>
                    <a:pt x="1588897" y="506984"/>
                  </a:lnTo>
                  <a:lnTo>
                    <a:pt x="1592383" y="468612"/>
                  </a:lnTo>
                  <a:lnTo>
                    <a:pt x="1592452" y="459232"/>
                  </a:lnTo>
                  <a:lnTo>
                    <a:pt x="1592452" y="105155"/>
                  </a:lnTo>
                  <a:lnTo>
                    <a:pt x="1589786" y="62611"/>
                  </a:lnTo>
                  <a:lnTo>
                    <a:pt x="1559137" y="33206"/>
                  </a:lnTo>
                  <a:lnTo>
                    <a:pt x="1548638" y="29845"/>
                  </a:lnTo>
                  <a:lnTo>
                    <a:pt x="1548638" y="2921"/>
                  </a:lnTo>
                  <a:close/>
                </a:path>
                <a:path w="3645535" h="561975">
                  <a:moveTo>
                    <a:pt x="464947" y="2921"/>
                  </a:moveTo>
                  <a:lnTo>
                    <a:pt x="692531" y="2921"/>
                  </a:lnTo>
                  <a:lnTo>
                    <a:pt x="692531" y="29845"/>
                  </a:lnTo>
                  <a:lnTo>
                    <a:pt x="683603" y="31180"/>
                  </a:lnTo>
                  <a:lnTo>
                    <a:pt x="676068" y="33099"/>
                  </a:lnTo>
                  <a:lnTo>
                    <a:pt x="669938" y="35613"/>
                  </a:lnTo>
                  <a:lnTo>
                    <a:pt x="665226" y="38735"/>
                  </a:lnTo>
                  <a:lnTo>
                    <a:pt x="660019" y="43179"/>
                  </a:lnTo>
                  <a:lnTo>
                    <a:pt x="657351" y="50037"/>
                  </a:lnTo>
                  <a:lnTo>
                    <a:pt x="657351" y="59309"/>
                  </a:lnTo>
                  <a:lnTo>
                    <a:pt x="657351" y="64008"/>
                  </a:lnTo>
                  <a:lnTo>
                    <a:pt x="658241" y="69214"/>
                  </a:lnTo>
                  <a:lnTo>
                    <a:pt x="660146" y="75057"/>
                  </a:lnTo>
                  <a:lnTo>
                    <a:pt x="662051" y="81025"/>
                  </a:lnTo>
                  <a:lnTo>
                    <a:pt x="684474" y="122427"/>
                  </a:lnTo>
                  <a:lnTo>
                    <a:pt x="729742" y="198120"/>
                  </a:lnTo>
                  <a:lnTo>
                    <a:pt x="779272" y="125222"/>
                  </a:lnTo>
                  <a:lnTo>
                    <a:pt x="801116" y="88137"/>
                  </a:lnTo>
                  <a:lnTo>
                    <a:pt x="806704" y="60578"/>
                  </a:lnTo>
                  <a:lnTo>
                    <a:pt x="806704" y="51815"/>
                  </a:lnTo>
                  <a:lnTo>
                    <a:pt x="772668" y="29845"/>
                  </a:lnTo>
                  <a:lnTo>
                    <a:pt x="772668" y="2921"/>
                  </a:lnTo>
                  <a:lnTo>
                    <a:pt x="941704" y="2921"/>
                  </a:lnTo>
                  <a:lnTo>
                    <a:pt x="941704" y="30225"/>
                  </a:lnTo>
                  <a:lnTo>
                    <a:pt x="933831" y="32512"/>
                  </a:lnTo>
                  <a:lnTo>
                    <a:pt x="926338" y="35940"/>
                  </a:lnTo>
                  <a:lnTo>
                    <a:pt x="894714" y="64515"/>
                  </a:lnTo>
                  <a:lnTo>
                    <a:pt x="864371" y="104646"/>
                  </a:lnTo>
                  <a:lnTo>
                    <a:pt x="761619" y="250951"/>
                  </a:lnTo>
                  <a:lnTo>
                    <a:pt x="895096" y="471042"/>
                  </a:lnTo>
                  <a:lnTo>
                    <a:pt x="918590" y="506602"/>
                  </a:lnTo>
                  <a:lnTo>
                    <a:pt x="923163" y="512190"/>
                  </a:lnTo>
                  <a:lnTo>
                    <a:pt x="927608" y="517778"/>
                  </a:lnTo>
                  <a:lnTo>
                    <a:pt x="931545" y="521970"/>
                  </a:lnTo>
                  <a:lnTo>
                    <a:pt x="934974" y="524637"/>
                  </a:lnTo>
                  <a:lnTo>
                    <a:pt x="938402" y="527430"/>
                  </a:lnTo>
                  <a:lnTo>
                    <a:pt x="941704" y="529589"/>
                  </a:lnTo>
                  <a:lnTo>
                    <a:pt x="945007" y="530987"/>
                  </a:lnTo>
                  <a:lnTo>
                    <a:pt x="948309" y="532511"/>
                  </a:lnTo>
                  <a:lnTo>
                    <a:pt x="951738" y="533653"/>
                  </a:lnTo>
                  <a:lnTo>
                    <a:pt x="955294" y="534542"/>
                  </a:lnTo>
                  <a:lnTo>
                    <a:pt x="955294" y="561593"/>
                  </a:lnTo>
                  <a:lnTo>
                    <a:pt x="727710" y="561593"/>
                  </a:lnTo>
                  <a:lnTo>
                    <a:pt x="727710" y="534542"/>
                  </a:lnTo>
                  <a:lnTo>
                    <a:pt x="736090" y="533229"/>
                  </a:lnTo>
                  <a:lnTo>
                    <a:pt x="743315" y="531367"/>
                  </a:lnTo>
                  <a:lnTo>
                    <a:pt x="749373" y="528935"/>
                  </a:lnTo>
                  <a:lnTo>
                    <a:pt x="754253" y="525907"/>
                  </a:lnTo>
                  <a:lnTo>
                    <a:pt x="759968" y="521588"/>
                  </a:lnTo>
                  <a:lnTo>
                    <a:pt x="762888" y="514603"/>
                  </a:lnTo>
                  <a:lnTo>
                    <a:pt x="762888" y="505078"/>
                  </a:lnTo>
                  <a:lnTo>
                    <a:pt x="762888" y="501776"/>
                  </a:lnTo>
                  <a:lnTo>
                    <a:pt x="756538" y="480440"/>
                  </a:lnTo>
                  <a:lnTo>
                    <a:pt x="754253" y="474979"/>
                  </a:lnTo>
                  <a:lnTo>
                    <a:pt x="751967" y="470153"/>
                  </a:lnTo>
                  <a:lnTo>
                    <a:pt x="749554" y="465963"/>
                  </a:lnTo>
                  <a:lnTo>
                    <a:pt x="747387" y="462081"/>
                  </a:lnTo>
                  <a:lnTo>
                    <a:pt x="744315" y="456723"/>
                  </a:lnTo>
                  <a:lnTo>
                    <a:pt x="740338" y="449889"/>
                  </a:lnTo>
                  <a:lnTo>
                    <a:pt x="735457" y="441578"/>
                  </a:lnTo>
                  <a:lnTo>
                    <a:pt x="678561" y="347852"/>
                  </a:lnTo>
                  <a:lnTo>
                    <a:pt x="611886" y="446532"/>
                  </a:lnTo>
                  <a:lnTo>
                    <a:pt x="606679" y="454405"/>
                  </a:lnTo>
                  <a:lnTo>
                    <a:pt x="602361" y="461645"/>
                  </a:lnTo>
                  <a:lnTo>
                    <a:pt x="598805" y="468249"/>
                  </a:lnTo>
                  <a:lnTo>
                    <a:pt x="595249" y="474725"/>
                  </a:lnTo>
                  <a:lnTo>
                    <a:pt x="592709" y="480822"/>
                  </a:lnTo>
                  <a:lnTo>
                    <a:pt x="591438" y="486283"/>
                  </a:lnTo>
                  <a:lnTo>
                    <a:pt x="590042" y="491743"/>
                  </a:lnTo>
                  <a:lnTo>
                    <a:pt x="589407" y="498093"/>
                  </a:lnTo>
                  <a:lnTo>
                    <a:pt x="589407" y="505460"/>
                  </a:lnTo>
                  <a:lnTo>
                    <a:pt x="589407" y="512825"/>
                  </a:lnTo>
                  <a:lnTo>
                    <a:pt x="623316" y="534542"/>
                  </a:lnTo>
                  <a:lnTo>
                    <a:pt x="623316" y="561593"/>
                  </a:lnTo>
                  <a:lnTo>
                    <a:pt x="453898" y="561593"/>
                  </a:lnTo>
                  <a:lnTo>
                    <a:pt x="453898" y="534542"/>
                  </a:lnTo>
                  <a:lnTo>
                    <a:pt x="460517" y="532205"/>
                  </a:lnTo>
                  <a:lnTo>
                    <a:pt x="466852" y="529367"/>
                  </a:lnTo>
                  <a:lnTo>
                    <a:pt x="496647" y="505219"/>
                  </a:lnTo>
                  <a:lnTo>
                    <a:pt x="528802" y="463851"/>
                  </a:lnTo>
                  <a:lnTo>
                    <a:pt x="646684" y="295148"/>
                  </a:lnTo>
                  <a:lnTo>
                    <a:pt x="543560" y="123571"/>
                  </a:lnTo>
                  <a:lnTo>
                    <a:pt x="520985" y="87155"/>
                  </a:lnTo>
                  <a:lnTo>
                    <a:pt x="498744" y="54661"/>
                  </a:lnTo>
                  <a:lnTo>
                    <a:pt x="464947" y="29845"/>
                  </a:lnTo>
                  <a:lnTo>
                    <a:pt x="464947" y="2921"/>
                  </a:lnTo>
                  <a:close/>
                </a:path>
                <a:path w="3645535" h="561975">
                  <a:moveTo>
                    <a:pt x="0" y="2921"/>
                  </a:moveTo>
                  <a:lnTo>
                    <a:pt x="405892" y="2921"/>
                  </a:lnTo>
                  <a:lnTo>
                    <a:pt x="405892" y="132968"/>
                  </a:lnTo>
                  <a:lnTo>
                    <a:pt x="349885" y="132968"/>
                  </a:lnTo>
                  <a:lnTo>
                    <a:pt x="343384" y="115109"/>
                  </a:lnTo>
                  <a:lnTo>
                    <a:pt x="337407" y="100393"/>
                  </a:lnTo>
                  <a:lnTo>
                    <a:pt x="316626" y="68103"/>
                  </a:lnTo>
                  <a:lnTo>
                    <a:pt x="274433" y="51298"/>
                  </a:lnTo>
                  <a:lnTo>
                    <a:pt x="259842" y="50800"/>
                  </a:lnTo>
                  <a:lnTo>
                    <a:pt x="170561" y="50800"/>
                  </a:lnTo>
                  <a:lnTo>
                    <a:pt x="170561" y="247268"/>
                  </a:lnTo>
                  <a:lnTo>
                    <a:pt x="224662" y="247268"/>
                  </a:lnTo>
                  <a:lnTo>
                    <a:pt x="265430" y="233045"/>
                  </a:lnTo>
                  <a:lnTo>
                    <a:pt x="282701" y="188213"/>
                  </a:lnTo>
                  <a:lnTo>
                    <a:pt x="329056" y="188213"/>
                  </a:lnTo>
                  <a:lnTo>
                    <a:pt x="329056" y="354457"/>
                  </a:lnTo>
                  <a:lnTo>
                    <a:pt x="282701" y="354457"/>
                  </a:lnTo>
                  <a:lnTo>
                    <a:pt x="279773" y="343265"/>
                  </a:lnTo>
                  <a:lnTo>
                    <a:pt x="276701" y="333501"/>
                  </a:lnTo>
                  <a:lnTo>
                    <a:pt x="253492" y="300354"/>
                  </a:lnTo>
                  <a:lnTo>
                    <a:pt x="224662" y="295148"/>
                  </a:lnTo>
                  <a:lnTo>
                    <a:pt x="170561" y="295148"/>
                  </a:lnTo>
                  <a:lnTo>
                    <a:pt x="170561" y="513588"/>
                  </a:lnTo>
                  <a:lnTo>
                    <a:pt x="259461" y="513588"/>
                  </a:lnTo>
                  <a:lnTo>
                    <a:pt x="268986" y="513588"/>
                  </a:lnTo>
                  <a:lnTo>
                    <a:pt x="301117" y="505460"/>
                  </a:lnTo>
                  <a:lnTo>
                    <a:pt x="306324" y="502412"/>
                  </a:lnTo>
                  <a:lnTo>
                    <a:pt x="311404" y="498348"/>
                  </a:lnTo>
                  <a:lnTo>
                    <a:pt x="316103" y="493140"/>
                  </a:lnTo>
                  <a:lnTo>
                    <a:pt x="320929" y="487934"/>
                  </a:lnTo>
                  <a:lnTo>
                    <a:pt x="340487" y="452627"/>
                  </a:lnTo>
                  <a:lnTo>
                    <a:pt x="353949" y="412114"/>
                  </a:lnTo>
                  <a:lnTo>
                    <a:pt x="410082" y="412114"/>
                  </a:lnTo>
                  <a:lnTo>
                    <a:pt x="402209" y="561593"/>
                  </a:lnTo>
                  <a:lnTo>
                    <a:pt x="0" y="561593"/>
                  </a:lnTo>
                  <a:lnTo>
                    <a:pt x="0" y="534542"/>
                  </a:lnTo>
                  <a:lnTo>
                    <a:pt x="7141" y="532423"/>
                  </a:lnTo>
                  <a:lnTo>
                    <a:pt x="13509" y="530256"/>
                  </a:lnTo>
                  <a:lnTo>
                    <a:pt x="36956" y="512572"/>
                  </a:lnTo>
                  <a:lnTo>
                    <a:pt x="39878" y="506984"/>
                  </a:lnTo>
                  <a:lnTo>
                    <a:pt x="43616" y="468235"/>
                  </a:lnTo>
                  <a:lnTo>
                    <a:pt x="43687" y="458850"/>
                  </a:lnTo>
                  <a:lnTo>
                    <a:pt x="43687" y="106045"/>
                  </a:lnTo>
                  <a:lnTo>
                    <a:pt x="42037" y="64897"/>
                  </a:lnTo>
                  <a:lnTo>
                    <a:pt x="37337" y="52450"/>
                  </a:lnTo>
                  <a:lnTo>
                    <a:pt x="34543" y="46989"/>
                  </a:lnTo>
                  <a:lnTo>
                    <a:pt x="0" y="29845"/>
                  </a:lnTo>
                  <a:lnTo>
                    <a:pt x="0" y="2921"/>
                  </a:lnTo>
                  <a:close/>
                </a:path>
                <a:path w="3645535" h="561975">
                  <a:moveTo>
                    <a:pt x="1198372" y="0"/>
                  </a:moveTo>
                  <a:lnTo>
                    <a:pt x="1307719" y="0"/>
                  </a:lnTo>
                  <a:lnTo>
                    <a:pt x="1442720" y="458342"/>
                  </a:lnTo>
                  <a:lnTo>
                    <a:pt x="1447028" y="472634"/>
                  </a:lnTo>
                  <a:lnTo>
                    <a:pt x="1461119" y="508125"/>
                  </a:lnTo>
                  <a:lnTo>
                    <a:pt x="1492908" y="532395"/>
                  </a:lnTo>
                  <a:lnTo>
                    <a:pt x="1501266" y="534542"/>
                  </a:lnTo>
                  <a:lnTo>
                    <a:pt x="1501266" y="561593"/>
                  </a:lnTo>
                  <a:lnTo>
                    <a:pt x="1275334" y="561593"/>
                  </a:lnTo>
                  <a:lnTo>
                    <a:pt x="1275334" y="534542"/>
                  </a:lnTo>
                  <a:lnTo>
                    <a:pt x="1285291" y="532874"/>
                  </a:lnTo>
                  <a:lnTo>
                    <a:pt x="1293844" y="530336"/>
                  </a:lnTo>
                  <a:lnTo>
                    <a:pt x="1317116" y="496062"/>
                  </a:lnTo>
                  <a:lnTo>
                    <a:pt x="1316928" y="489513"/>
                  </a:lnTo>
                  <a:lnTo>
                    <a:pt x="1310401" y="450230"/>
                  </a:lnTo>
                  <a:lnTo>
                    <a:pt x="1293749" y="388365"/>
                  </a:lnTo>
                  <a:lnTo>
                    <a:pt x="1118997" y="388365"/>
                  </a:lnTo>
                  <a:lnTo>
                    <a:pt x="1105535" y="427227"/>
                  </a:lnTo>
                  <a:lnTo>
                    <a:pt x="1094416" y="466790"/>
                  </a:lnTo>
                  <a:lnTo>
                    <a:pt x="1092327" y="491489"/>
                  </a:lnTo>
                  <a:lnTo>
                    <a:pt x="1094993" y="509254"/>
                  </a:lnTo>
                  <a:lnTo>
                    <a:pt x="1102994" y="522350"/>
                  </a:lnTo>
                  <a:lnTo>
                    <a:pt x="1116329" y="530780"/>
                  </a:lnTo>
                  <a:lnTo>
                    <a:pt x="1134999" y="534542"/>
                  </a:lnTo>
                  <a:lnTo>
                    <a:pt x="1134999" y="561593"/>
                  </a:lnTo>
                  <a:lnTo>
                    <a:pt x="960120" y="561593"/>
                  </a:lnTo>
                  <a:lnTo>
                    <a:pt x="960120" y="534542"/>
                  </a:lnTo>
                  <a:lnTo>
                    <a:pt x="967501" y="533233"/>
                  </a:lnTo>
                  <a:lnTo>
                    <a:pt x="974407" y="531018"/>
                  </a:lnTo>
                  <a:lnTo>
                    <a:pt x="1007618" y="499363"/>
                  </a:lnTo>
                  <a:lnTo>
                    <a:pt x="1027684" y="454660"/>
                  </a:lnTo>
                  <a:lnTo>
                    <a:pt x="119837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2063" y="1818132"/>
            <a:ext cx="7984235" cy="4053840"/>
          </a:xfrm>
          <a:prstGeom prst="rect">
            <a:avLst/>
          </a:prstGeom>
        </p:spPr>
      </p:pic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565124" y="1851025"/>
          <a:ext cx="7858759" cy="3929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2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09624">
                <a:tc>
                  <a:txBody>
                    <a:bodyPr/>
                    <a:lstStyle/>
                    <a:p>
                      <a:pPr marL="47307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6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DATE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8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ACTION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CONTENT</a:t>
                      </a:r>
                      <a:endParaRPr sz="2000">
                        <a:latin typeface="Cambria"/>
                        <a:cs typeface="Cambria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AREA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TIME</a:t>
                      </a:r>
                      <a:endParaRPr sz="2000">
                        <a:latin typeface="Cambria"/>
                        <a:cs typeface="Cambria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ELEMENT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2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SIGNATURE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9451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25.10.2016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Palpate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Abdomen</a:t>
                      </a:r>
                      <a:endParaRPr sz="2000">
                        <a:latin typeface="Cambria"/>
                        <a:cs typeface="Cambria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for</a:t>
                      </a:r>
                      <a:r>
                        <a:rPr sz="2000" b="1" spc="-5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firmness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Hourly</a:t>
                      </a:r>
                      <a:r>
                        <a:rPr sz="2000" b="1" spc="-5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x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2,</a:t>
                      </a:r>
                      <a:endParaRPr sz="2000">
                        <a:latin typeface="Cambria"/>
                        <a:cs typeface="Cambria"/>
                      </a:endParaRPr>
                    </a:p>
                    <a:p>
                      <a:pPr marL="69215" marR="438150">
                        <a:lnSpc>
                          <a:spcPct val="114999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then </a:t>
                      </a:r>
                      <a:r>
                        <a:rPr sz="2000" b="1" spc="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Q4H</a:t>
                      </a:r>
                      <a:r>
                        <a:rPr sz="2000" b="1" spc="-5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x</a:t>
                      </a:r>
                      <a:r>
                        <a:rPr sz="2000" b="1" spc="-4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24</a:t>
                      </a:r>
                      <a:endParaRPr sz="2000">
                        <a:latin typeface="Cambria"/>
                        <a:cs typeface="Cambria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hrs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M</a:t>
                      </a:r>
                      <a:r>
                        <a:rPr sz="2000" b="1" spc="-19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r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.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000" b="1" spc="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H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ars</a:t>
                      </a:r>
                      <a:r>
                        <a:rPr sz="2000" b="1" spc="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h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1474" y="1857362"/>
            <a:ext cx="7857744" cy="3928872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67739" y="679830"/>
            <a:ext cx="6436995" cy="852169"/>
            <a:chOff x="967739" y="679830"/>
            <a:chExt cx="6436995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739" y="1187195"/>
              <a:ext cx="6411461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4313" y="684402"/>
              <a:ext cx="6415849" cy="519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48477" y="787780"/>
              <a:ext cx="133985" cy="209550"/>
            </a:xfrm>
            <a:custGeom>
              <a:avLst/>
              <a:gdLst/>
              <a:ahLst/>
              <a:cxnLst/>
              <a:rect l="l" t="t" r="r" b="b"/>
              <a:pathLst>
                <a:path w="133985" h="209550">
                  <a:moveTo>
                    <a:pt x="74422" y="0"/>
                  </a:moveTo>
                  <a:lnTo>
                    <a:pt x="0" y="209423"/>
                  </a:lnTo>
                  <a:lnTo>
                    <a:pt x="133985" y="209423"/>
                  </a:lnTo>
                  <a:lnTo>
                    <a:pt x="7442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6223" y="729233"/>
              <a:ext cx="143510" cy="2194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84313" y="684402"/>
              <a:ext cx="6416040" cy="520065"/>
            </a:xfrm>
            <a:custGeom>
              <a:avLst/>
              <a:gdLst/>
              <a:ahLst/>
              <a:cxnLst/>
              <a:rect l="l" t="t" r="r" b="b"/>
              <a:pathLst>
                <a:path w="6416040" h="520065">
                  <a:moveTo>
                    <a:pt x="5662993" y="43434"/>
                  </a:moveTo>
                  <a:lnTo>
                    <a:pt x="5616019" y="56356"/>
                  </a:lnTo>
                  <a:lnTo>
                    <a:pt x="5582856" y="94996"/>
                  </a:lnTo>
                  <a:lnTo>
                    <a:pt x="5563139" y="160559"/>
                  </a:lnTo>
                  <a:lnTo>
                    <a:pt x="5558210" y="203831"/>
                  </a:lnTo>
                  <a:lnTo>
                    <a:pt x="5556567" y="254126"/>
                  </a:lnTo>
                  <a:lnTo>
                    <a:pt x="5558258" y="306655"/>
                  </a:lnTo>
                  <a:lnTo>
                    <a:pt x="5563330" y="352028"/>
                  </a:lnTo>
                  <a:lnTo>
                    <a:pt x="5571783" y="390233"/>
                  </a:lnTo>
                  <a:lnTo>
                    <a:pt x="5598854" y="445335"/>
                  </a:lnTo>
                  <a:lnTo>
                    <a:pt x="5640089" y="472819"/>
                  </a:lnTo>
                  <a:lnTo>
                    <a:pt x="5666041" y="476250"/>
                  </a:lnTo>
                  <a:lnTo>
                    <a:pt x="5679805" y="475275"/>
                  </a:lnTo>
                  <a:lnTo>
                    <a:pt x="5724336" y="452276"/>
                  </a:lnTo>
                  <a:lnTo>
                    <a:pt x="5747321" y="417575"/>
                  </a:lnTo>
                  <a:lnTo>
                    <a:pt x="5762037" y="370248"/>
                  </a:lnTo>
                  <a:lnTo>
                    <a:pt x="5767562" y="332487"/>
                  </a:lnTo>
                  <a:lnTo>
                    <a:pt x="5770229" y="290820"/>
                  </a:lnTo>
                  <a:lnTo>
                    <a:pt x="5770562" y="268605"/>
                  </a:lnTo>
                  <a:lnTo>
                    <a:pt x="5769826" y="233054"/>
                  </a:lnTo>
                  <a:lnTo>
                    <a:pt x="5763972" y="171003"/>
                  </a:lnTo>
                  <a:lnTo>
                    <a:pt x="5752234" y="121021"/>
                  </a:lnTo>
                  <a:lnTo>
                    <a:pt x="5734518" y="83250"/>
                  </a:lnTo>
                  <a:lnTo>
                    <a:pt x="5696553" y="49815"/>
                  </a:lnTo>
                  <a:lnTo>
                    <a:pt x="5662993" y="43434"/>
                  </a:lnTo>
                  <a:close/>
                </a:path>
                <a:path w="6416040" h="520065">
                  <a:moveTo>
                    <a:pt x="5963856" y="5842"/>
                  </a:moveTo>
                  <a:lnTo>
                    <a:pt x="6114478" y="5842"/>
                  </a:lnTo>
                  <a:lnTo>
                    <a:pt x="6246177" y="234696"/>
                  </a:lnTo>
                  <a:lnTo>
                    <a:pt x="6268823" y="275683"/>
                  </a:lnTo>
                  <a:lnTo>
                    <a:pt x="6287801" y="311312"/>
                  </a:lnTo>
                  <a:lnTo>
                    <a:pt x="6305327" y="346086"/>
                  </a:lnTo>
                  <a:lnTo>
                    <a:pt x="6313233" y="362712"/>
                  </a:lnTo>
                  <a:lnTo>
                    <a:pt x="6319202" y="362712"/>
                  </a:lnTo>
                  <a:lnTo>
                    <a:pt x="6317368" y="317208"/>
                  </a:lnTo>
                  <a:lnTo>
                    <a:pt x="6316059" y="269668"/>
                  </a:lnTo>
                  <a:lnTo>
                    <a:pt x="6315273" y="220104"/>
                  </a:lnTo>
                  <a:lnTo>
                    <a:pt x="6315011" y="168529"/>
                  </a:lnTo>
                  <a:lnTo>
                    <a:pt x="6315011" y="99313"/>
                  </a:lnTo>
                  <a:lnTo>
                    <a:pt x="6314894" y="88050"/>
                  </a:lnTo>
                  <a:lnTo>
                    <a:pt x="6307391" y="48006"/>
                  </a:lnTo>
                  <a:lnTo>
                    <a:pt x="6304851" y="44196"/>
                  </a:lnTo>
                  <a:lnTo>
                    <a:pt x="6275260" y="30480"/>
                  </a:lnTo>
                  <a:lnTo>
                    <a:pt x="6275260" y="5842"/>
                  </a:lnTo>
                  <a:lnTo>
                    <a:pt x="6415849" y="5842"/>
                  </a:lnTo>
                  <a:lnTo>
                    <a:pt x="6415849" y="30480"/>
                  </a:lnTo>
                  <a:lnTo>
                    <a:pt x="6405943" y="33655"/>
                  </a:lnTo>
                  <a:lnTo>
                    <a:pt x="6398958" y="36449"/>
                  </a:lnTo>
                  <a:lnTo>
                    <a:pt x="6394894" y="38608"/>
                  </a:lnTo>
                  <a:lnTo>
                    <a:pt x="6390830" y="40894"/>
                  </a:lnTo>
                  <a:lnTo>
                    <a:pt x="6387274" y="43814"/>
                  </a:lnTo>
                  <a:lnTo>
                    <a:pt x="6384480" y="47625"/>
                  </a:lnTo>
                  <a:lnTo>
                    <a:pt x="6381559" y="51308"/>
                  </a:lnTo>
                  <a:lnTo>
                    <a:pt x="6375717" y="99313"/>
                  </a:lnTo>
                  <a:lnTo>
                    <a:pt x="6375717" y="513842"/>
                  </a:lnTo>
                  <a:lnTo>
                    <a:pt x="6281229" y="513842"/>
                  </a:lnTo>
                  <a:lnTo>
                    <a:pt x="6113716" y="224282"/>
                  </a:lnTo>
                  <a:lnTo>
                    <a:pt x="6084395" y="171846"/>
                  </a:lnTo>
                  <a:lnTo>
                    <a:pt x="6063932" y="132080"/>
                  </a:lnTo>
                  <a:lnTo>
                    <a:pt x="6060503" y="132080"/>
                  </a:lnTo>
                  <a:lnTo>
                    <a:pt x="6062170" y="172634"/>
                  </a:lnTo>
                  <a:lnTo>
                    <a:pt x="6063360" y="214296"/>
                  </a:lnTo>
                  <a:lnTo>
                    <a:pt x="6064075" y="257077"/>
                  </a:lnTo>
                  <a:lnTo>
                    <a:pt x="6064313" y="300989"/>
                  </a:lnTo>
                  <a:lnTo>
                    <a:pt x="6064313" y="420750"/>
                  </a:lnTo>
                  <a:lnTo>
                    <a:pt x="6064482" y="433685"/>
                  </a:lnTo>
                  <a:lnTo>
                    <a:pt x="6072314" y="473201"/>
                  </a:lnTo>
                  <a:lnTo>
                    <a:pt x="6104445" y="489204"/>
                  </a:lnTo>
                  <a:lnTo>
                    <a:pt x="6104445" y="513842"/>
                  </a:lnTo>
                  <a:lnTo>
                    <a:pt x="5963856" y="513842"/>
                  </a:lnTo>
                  <a:lnTo>
                    <a:pt x="5963856" y="489204"/>
                  </a:lnTo>
                  <a:lnTo>
                    <a:pt x="5973000" y="486791"/>
                  </a:lnTo>
                  <a:lnTo>
                    <a:pt x="5980239" y="483997"/>
                  </a:lnTo>
                  <a:lnTo>
                    <a:pt x="6002464" y="449834"/>
                  </a:lnTo>
                  <a:lnTo>
                    <a:pt x="6003607" y="420750"/>
                  </a:lnTo>
                  <a:lnTo>
                    <a:pt x="6003607" y="98933"/>
                  </a:lnTo>
                  <a:lnTo>
                    <a:pt x="6001194" y="60451"/>
                  </a:lnTo>
                  <a:lnTo>
                    <a:pt x="5972927" y="33172"/>
                  </a:lnTo>
                  <a:lnTo>
                    <a:pt x="5963856" y="30480"/>
                  </a:lnTo>
                  <a:lnTo>
                    <a:pt x="5963856" y="5842"/>
                  </a:lnTo>
                  <a:close/>
                </a:path>
                <a:path w="6416040" h="520065">
                  <a:moveTo>
                    <a:pt x="5167820" y="5842"/>
                  </a:moveTo>
                  <a:lnTo>
                    <a:pt x="5363273" y="5842"/>
                  </a:lnTo>
                  <a:lnTo>
                    <a:pt x="5363273" y="30480"/>
                  </a:lnTo>
                  <a:lnTo>
                    <a:pt x="5353113" y="33147"/>
                  </a:lnTo>
                  <a:lnTo>
                    <a:pt x="5345493" y="36068"/>
                  </a:lnTo>
                  <a:lnTo>
                    <a:pt x="5340667" y="39243"/>
                  </a:lnTo>
                  <a:lnTo>
                    <a:pt x="5335841" y="42291"/>
                  </a:lnTo>
                  <a:lnTo>
                    <a:pt x="5332158" y="46100"/>
                  </a:lnTo>
                  <a:lnTo>
                    <a:pt x="5329745" y="50546"/>
                  </a:lnTo>
                  <a:lnTo>
                    <a:pt x="5327205" y="54991"/>
                  </a:lnTo>
                  <a:lnTo>
                    <a:pt x="5325554" y="60833"/>
                  </a:lnTo>
                  <a:lnTo>
                    <a:pt x="5323014" y="99695"/>
                  </a:lnTo>
                  <a:lnTo>
                    <a:pt x="5323014" y="420370"/>
                  </a:lnTo>
                  <a:lnTo>
                    <a:pt x="5323014" y="429133"/>
                  </a:lnTo>
                  <a:lnTo>
                    <a:pt x="5328221" y="467487"/>
                  </a:lnTo>
                  <a:lnTo>
                    <a:pt x="5333301" y="474725"/>
                  </a:lnTo>
                  <a:lnTo>
                    <a:pt x="5336095" y="477900"/>
                  </a:lnTo>
                  <a:lnTo>
                    <a:pt x="5363273" y="489204"/>
                  </a:lnTo>
                  <a:lnTo>
                    <a:pt x="5363273" y="513842"/>
                  </a:lnTo>
                  <a:lnTo>
                    <a:pt x="5167820" y="513842"/>
                  </a:lnTo>
                  <a:lnTo>
                    <a:pt x="5167820" y="489204"/>
                  </a:lnTo>
                  <a:lnTo>
                    <a:pt x="5177091" y="486791"/>
                  </a:lnTo>
                  <a:lnTo>
                    <a:pt x="5184330" y="484124"/>
                  </a:lnTo>
                  <a:lnTo>
                    <a:pt x="5189664" y="481202"/>
                  </a:lnTo>
                  <a:lnTo>
                    <a:pt x="5194998" y="478409"/>
                  </a:lnTo>
                  <a:lnTo>
                    <a:pt x="5198935" y="474345"/>
                  </a:lnTo>
                  <a:lnTo>
                    <a:pt x="5207412" y="436737"/>
                  </a:lnTo>
                  <a:lnTo>
                    <a:pt x="5207698" y="420370"/>
                  </a:lnTo>
                  <a:lnTo>
                    <a:pt x="5207698" y="99313"/>
                  </a:lnTo>
                  <a:lnTo>
                    <a:pt x="5204523" y="55880"/>
                  </a:lnTo>
                  <a:lnTo>
                    <a:pt x="5167820" y="30480"/>
                  </a:lnTo>
                  <a:lnTo>
                    <a:pt x="5167820" y="5842"/>
                  </a:lnTo>
                  <a:close/>
                </a:path>
                <a:path w="6416040" h="520065">
                  <a:moveTo>
                    <a:pt x="4669091" y="5842"/>
                  </a:moveTo>
                  <a:lnTo>
                    <a:pt x="5106987" y="5842"/>
                  </a:lnTo>
                  <a:lnTo>
                    <a:pt x="5106987" y="136525"/>
                  </a:lnTo>
                  <a:lnTo>
                    <a:pt x="5055933" y="136525"/>
                  </a:lnTo>
                  <a:lnTo>
                    <a:pt x="5052599" y="124692"/>
                  </a:lnTo>
                  <a:lnTo>
                    <a:pt x="5049647" y="114538"/>
                  </a:lnTo>
                  <a:lnTo>
                    <a:pt x="5035740" y="78994"/>
                  </a:lnTo>
                  <a:lnTo>
                    <a:pt x="5003736" y="52197"/>
                  </a:lnTo>
                  <a:lnTo>
                    <a:pt x="4982781" y="49402"/>
                  </a:lnTo>
                  <a:lnTo>
                    <a:pt x="4972621" y="49402"/>
                  </a:lnTo>
                  <a:lnTo>
                    <a:pt x="4945824" y="49402"/>
                  </a:lnTo>
                  <a:lnTo>
                    <a:pt x="4945824" y="420370"/>
                  </a:lnTo>
                  <a:lnTo>
                    <a:pt x="4945895" y="429660"/>
                  </a:lnTo>
                  <a:lnTo>
                    <a:pt x="4953063" y="471170"/>
                  </a:lnTo>
                  <a:lnTo>
                    <a:pt x="4990909" y="489204"/>
                  </a:lnTo>
                  <a:lnTo>
                    <a:pt x="4990909" y="513842"/>
                  </a:lnTo>
                  <a:lnTo>
                    <a:pt x="4785550" y="513842"/>
                  </a:lnTo>
                  <a:lnTo>
                    <a:pt x="4785550" y="489204"/>
                  </a:lnTo>
                  <a:lnTo>
                    <a:pt x="4792954" y="487775"/>
                  </a:lnTo>
                  <a:lnTo>
                    <a:pt x="4799536" y="486156"/>
                  </a:lnTo>
                  <a:lnTo>
                    <a:pt x="4823777" y="470281"/>
                  </a:lnTo>
                  <a:lnTo>
                    <a:pt x="4826825" y="465074"/>
                  </a:lnTo>
                  <a:lnTo>
                    <a:pt x="4830508" y="420370"/>
                  </a:lnTo>
                  <a:lnTo>
                    <a:pt x="4830508" y="49402"/>
                  </a:lnTo>
                  <a:lnTo>
                    <a:pt x="4800409" y="49402"/>
                  </a:lnTo>
                  <a:lnTo>
                    <a:pt x="4789908" y="49734"/>
                  </a:lnTo>
                  <a:lnTo>
                    <a:pt x="4750117" y="65825"/>
                  </a:lnTo>
                  <a:lnTo>
                    <a:pt x="4730432" y="100964"/>
                  </a:lnTo>
                  <a:lnTo>
                    <a:pt x="4720018" y="136525"/>
                  </a:lnTo>
                  <a:lnTo>
                    <a:pt x="4669091" y="136525"/>
                  </a:lnTo>
                  <a:lnTo>
                    <a:pt x="4669091" y="5842"/>
                  </a:lnTo>
                  <a:close/>
                </a:path>
                <a:path w="6416040" h="520065">
                  <a:moveTo>
                    <a:pt x="3830891" y="5842"/>
                  </a:moveTo>
                  <a:lnTo>
                    <a:pt x="4268787" y="5842"/>
                  </a:lnTo>
                  <a:lnTo>
                    <a:pt x="4268787" y="136525"/>
                  </a:lnTo>
                  <a:lnTo>
                    <a:pt x="4217733" y="136525"/>
                  </a:lnTo>
                  <a:lnTo>
                    <a:pt x="4214399" y="124692"/>
                  </a:lnTo>
                  <a:lnTo>
                    <a:pt x="4211447" y="114538"/>
                  </a:lnTo>
                  <a:lnTo>
                    <a:pt x="4197540" y="78994"/>
                  </a:lnTo>
                  <a:lnTo>
                    <a:pt x="4165536" y="52197"/>
                  </a:lnTo>
                  <a:lnTo>
                    <a:pt x="4144581" y="49402"/>
                  </a:lnTo>
                  <a:lnTo>
                    <a:pt x="4134421" y="49402"/>
                  </a:lnTo>
                  <a:lnTo>
                    <a:pt x="4107624" y="49402"/>
                  </a:lnTo>
                  <a:lnTo>
                    <a:pt x="4107624" y="420370"/>
                  </a:lnTo>
                  <a:lnTo>
                    <a:pt x="4107695" y="429660"/>
                  </a:lnTo>
                  <a:lnTo>
                    <a:pt x="4114863" y="471170"/>
                  </a:lnTo>
                  <a:lnTo>
                    <a:pt x="4152709" y="489204"/>
                  </a:lnTo>
                  <a:lnTo>
                    <a:pt x="4152709" y="513842"/>
                  </a:lnTo>
                  <a:lnTo>
                    <a:pt x="3947350" y="513842"/>
                  </a:lnTo>
                  <a:lnTo>
                    <a:pt x="3947350" y="489204"/>
                  </a:lnTo>
                  <a:lnTo>
                    <a:pt x="3954754" y="487775"/>
                  </a:lnTo>
                  <a:lnTo>
                    <a:pt x="3961336" y="486156"/>
                  </a:lnTo>
                  <a:lnTo>
                    <a:pt x="3985577" y="470281"/>
                  </a:lnTo>
                  <a:lnTo>
                    <a:pt x="3988625" y="465074"/>
                  </a:lnTo>
                  <a:lnTo>
                    <a:pt x="3992308" y="420370"/>
                  </a:lnTo>
                  <a:lnTo>
                    <a:pt x="3992308" y="49402"/>
                  </a:lnTo>
                  <a:lnTo>
                    <a:pt x="3962209" y="49402"/>
                  </a:lnTo>
                  <a:lnTo>
                    <a:pt x="3951708" y="49734"/>
                  </a:lnTo>
                  <a:lnTo>
                    <a:pt x="3911917" y="65825"/>
                  </a:lnTo>
                  <a:lnTo>
                    <a:pt x="3892232" y="100964"/>
                  </a:lnTo>
                  <a:lnTo>
                    <a:pt x="3881818" y="136525"/>
                  </a:lnTo>
                  <a:lnTo>
                    <a:pt x="3830891" y="136525"/>
                  </a:lnTo>
                  <a:lnTo>
                    <a:pt x="3830891" y="5842"/>
                  </a:lnTo>
                  <a:close/>
                </a:path>
                <a:path w="6416040" h="520065">
                  <a:moveTo>
                    <a:pt x="3322764" y="5842"/>
                  </a:moveTo>
                  <a:lnTo>
                    <a:pt x="3473386" y="5842"/>
                  </a:lnTo>
                  <a:lnTo>
                    <a:pt x="3605085" y="234696"/>
                  </a:lnTo>
                  <a:lnTo>
                    <a:pt x="3627731" y="275683"/>
                  </a:lnTo>
                  <a:lnTo>
                    <a:pt x="3646709" y="311312"/>
                  </a:lnTo>
                  <a:lnTo>
                    <a:pt x="3664235" y="346086"/>
                  </a:lnTo>
                  <a:lnTo>
                    <a:pt x="3672141" y="362712"/>
                  </a:lnTo>
                  <a:lnTo>
                    <a:pt x="3678110" y="362712"/>
                  </a:lnTo>
                  <a:lnTo>
                    <a:pt x="3676276" y="317208"/>
                  </a:lnTo>
                  <a:lnTo>
                    <a:pt x="3674967" y="269668"/>
                  </a:lnTo>
                  <a:lnTo>
                    <a:pt x="3674181" y="220104"/>
                  </a:lnTo>
                  <a:lnTo>
                    <a:pt x="3673919" y="168529"/>
                  </a:lnTo>
                  <a:lnTo>
                    <a:pt x="3673919" y="99313"/>
                  </a:lnTo>
                  <a:lnTo>
                    <a:pt x="3673802" y="88050"/>
                  </a:lnTo>
                  <a:lnTo>
                    <a:pt x="3666299" y="48006"/>
                  </a:lnTo>
                  <a:lnTo>
                    <a:pt x="3663759" y="44196"/>
                  </a:lnTo>
                  <a:lnTo>
                    <a:pt x="3634168" y="30480"/>
                  </a:lnTo>
                  <a:lnTo>
                    <a:pt x="3634168" y="5842"/>
                  </a:lnTo>
                  <a:lnTo>
                    <a:pt x="3774757" y="5842"/>
                  </a:lnTo>
                  <a:lnTo>
                    <a:pt x="3774757" y="30480"/>
                  </a:lnTo>
                  <a:lnTo>
                    <a:pt x="3764851" y="33655"/>
                  </a:lnTo>
                  <a:lnTo>
                    <a:pt x="3757866" y="36449"/>
                  </a:lnTo>
                  <a:lnTo>
                    <a:pt x="3753802" y="38608"/>
                  </a:lnTo>
                  <a:lnTo>
                    <a:pt x="3749738" y="40894"/>
                  </a:lnTo>
                  <a:lnTo>
                    <a:pt x="3746182" y="43814"/>
                  </a:lnTo>
                  <a:lnTo>
                    <a:pt x="3743388" y="47625"/>
                  </a:lnTo>
                  <a:lnTo>
                    <a:pt x="3740467" y="51308"/>
                  </a:lnTo>
                  <a:lnTo>
                    <a:pt x="3734625" y="99313"/>
                  </a:lnTo>
                  <a:lnTo>
                    <a:pt x="3734625" y="513842"/>
                  </a:lnTo>
                  <a:lnTo>
                    <a:pt x="3640137" y="513842"/>
                  </a:lnTo>
                  <a:lnTo>
                    <a:pt x="3472624" y="224282"/>
                  </a:lnTo>
                  <a:lnTo>
                    <a:pt x="3443303" y="171846"/>
                  </a:lnTo>
                  <a:lnTo>
                    <a:pt x="3422840" y="132080"/>
                  </a:lnTo>
                  <a:lnTo>
                    <a:pt x="3419411" y="132080"/>
                  </a:lnTo>
                  <a:lnTo>
                    <a:pt x="3421078" y="172634"/>
                  </a:lnTo>
                  <a:lnTo>
                    <a:pt x="3422269" y="214296"/>
                  </a:lnTo>
                  <a:lnTo>
                    <a:pt x="3422983" y="257077"/>
                  </a:lnTo>
                  <a:lnTo>
                    <a:pt x="3423221" y="300989"/>
                  </a:lnTo>
                  <a:lnTo>
                    <a:pt x="3423221" y="420750"/>
                  </a:lnTo>
                  <a:lnTo>
                    <a:pt x="3423390" y="433685"/>
                  </a:lnTo>
                  <a:lnTo>
                    <a:pt x="3431222" y="473201"/>
                  </a:lnTo>
                  <a:lnTo>
                    <a:pt x="3463353" y="489204"/>
                  </a:lnTo>
                  <a:lnTo>
                    <a:pt x="3463353" y="513842"/>
                  </a:lnTo>
                  <a:lnTo>
                    <a:pt x="3322764" y="513842"/>
                  </a:lnTo>
                  <a:lnTo>
                    <a:pt x="3322764" y="489204"/>
                  </a:lnTo>
                  <a:lnTo>
                    <a:pt x="3331908" y="486791"/>
                  </a:lnTo>
                  <a:lnTo>
                    <a:pt x="3339147" y="483997"/>
                  </a:lnTo>
                  <a:lnTo>
                    <a:pt x="3361372" y="449834"/>
                  </a:lnTo>
                  <a:lnTo>
                    <a:pt x="3362515" y="420750"/>
                  </a:lnTo>
                  <a:lnTo>
                    <a:pt x="3362515" y="98933"/>
                  </a:lnTo>
                  <a:lnTo>
                    <a:pt x="3360102" y="60451"/>
                  </a:lnTo>
                  <a:lnTo>
                    <a:pt x="3331835" y="33172"/>
                  </a:lnTo>
                  <a:lnTo>
                    <a:pt x="3322764" y="30480"/>
                  </a:lnTo>
                  <a:lnTo>
                    <a:pt x="3322764" y="5842"/>
                  </a:lnTo>
                  <a:close/>
                </a:path>
                <a:path w="6416040" h="520065">
                  <a:moveTo>
                    <a:pt x="2883344" y="5842"/>
                  </a:moveTo>
                  <a:lnTo>
                    <a:pt x="3252533" y="5842"/>
                  </a:lnTo>
                  <a:lnTo>
                    <a:pt x="3252533" y="124206"/>
                  </a:lnTo>
                  <a:lnTo>
                    <a:pt x="3201479" y="124206"/>
                  </a:lnTo>
                  <a:lnTo>
                    <a:pt x="3195599" y="107993"/>
                  </a:lnTo>
                  <a:lnTo>
                    <a:pt x="3190160" y="94615"/>
                  </a:lnTo>
                  <a:lnTo>
                    <a:pt x="3165971" y="60594"/>
                  </a:lnTo>
                  <a:lnTo>
                    <a:pt x="3119691" y="49402"/>
                  </a:lnTo>
                  <a:lnTo>
                    <a:pt x="3038538" y="49402"/>
                  </a:lnTo>
                  <a:lnTo>
                    <a:pt x="3038538" y="228092"/>
                  </a:lnTo>
                  <a:lnTo>
                    <a:pt x="3087687" y="228092"/>
                  </a:lnTo>
                  <a:lnTo>
                    <a:pt x="3124644" y="215137"/>
                  </a:lnTo>
                  <a:lnTo>
                    <a:pt x="3140519" y="174498"/>
                  </a:lnTo>
                  <a:lnTo>
                    <a:pt x="3182556" y="174498"/>
                  </a:lnTo>
                  <a:lnTo>
                    <a:pt x="3182556" y="325500"/>
                  </a:lnTo>
                  <a:lnTo>
                    <a:pt x="3140519" y="325500"/>
                  </a:lnTo>
                  <a:lnTo>
                    <a:pt x="3137856" y="315360"/>
                  </a:lnTo>
                  <a:lnTo>
                    <a:pt x="3135026" y="306482"/>
                  </a:lnTo>
                  <a:lnTo>
                    <a:pt x="3108993" y="274258"/>
                  </a:lnTo>
                  <a:lnTo>
                    <a:pt x="3087687" y="271525"/>
                  </a:lnTo>
                  <a:lnTo>
                    <a:pt x="3038538" y="271525"/>
                  </a:lnTo>
                  <a:lnTo>
                    <a:pt x="3038538" y="470281"/>
                  </a:lnTo>
                  <a:lnTo>
                    <a:pt x="3119310" y="470281"/>
                  </a:lnTo>
                  <a:lnTo>
                    <a:pt x="3127946" y="470281"/>
                  </a:lnTo>
                  <a:lnTo>
                    <a:pt x="3157283" y="462788"/>
                  </a:lnTo>
                  <a:lnTo>
                    <a:pt x="3161982" y="460121"/>
                  </a:lnTo>
                  <a:lnTo>
                    <a:pt x="3182302" y="436372"/>
                  </a:lnTo>
                  <a:lnTo>
                    <a:pt x="3185731" y="430911"/>
                  </a:lnTo>
                  <a:lnTo>
                    <a:pt x="3202007" y="389046"/>
                  </a:lnTo>
                  <a:lnTo>
                    <a:pt x="3205289" y="377951"/>
                  </a:lnTo>
                  <a:lnTo>
                    <a:pt x="3256216" y="377951"/>
                  </a:lnTo>
                  <a:lnTo>
                    <a:pt x="3249104" y="513842"/>
                  </a:lnTo>
                  <a:lnTo>
                    <a:pt x="2883344" y="513842"/>
                  </a:lnTo>
                  <a:lnTo>
                    <a:pt x="2883344" y="489204"/>
                  </a:lnTo>
                  <a:lnTo>
                    <a:pt x="2892615" y="486791"/>
                  </a:lnTo>
                  <a:lnTo>
                    <a:pt x="2899854" y="484124"/>
                  </a:lnTo>
                  <a:lnTo>
                    <a:pt x="2905188" y="481202"/>
                  </a:lnTo>
                  <a:lnTo>
                    <a:pt x="2910522" y="478409"/>
                  </a:lnTo>
                  <a:lnTo>
                    <a:pt x="2914459" y="474345"/>
                  </a:lnTo>
                  <a:lnTo>
                    <a:pt x="2922936" y="436737"/>
                  </a:lnTo>
                  <a:lnTo>
                    <a:pt x="2923222" y="420370"/>
                  </a:lnTo>
                  <a:lnTo>
                    <a:pt x="2923222" y="99695"/>
                  </a:lnTo>
                  <a:lnTo>
                    <a:pt x="2920047" y="55880"/>
                  </a:lnTo>
                  <a:lnTo>
                    <a:pt x="2905569" y="38862"/>
                  </a:lnTo>
                  <a:lnTo>
                    <a:pt x="2900235" y="35687"/>
                  </a:lnTo>
                  <a:lnTo>
                    <a:pt x="2892869" y="32893"/>
                  </a:lnTo>
                  <a:lnTo>
                    <a:pt x="2883344" y="30480"/>
                  </a:lnTo>
                  <a:lnTo>
                    <a:pt x="2883344" y="5842"/>
                  </a:lnTo>
                  <a:close/>
                </a:path>
                <a:path w="6416040" h="520065">
                  <a:moveTo>
                    <a:pt x="2237676" y="5842"/>
                  </a:moveTo>
                  <a:lnTo>
                    <a:pt x="2422588" y="5842"/>
                  </a:lnTo>
                  <a:lnTo>
                    <a:pt x="2525585" y="311404"/>
                  </a:lnTo>
                  <a:lnTo>
                    <a:pt x="2637218" y="5842"/>
                  </a:lnTo>
                  <a:lnTo>
                    <a:pt x="2811716" y="5842"/>
                  </a:lnTo>
                  <a:lnTo>
                    <a:pt x="2811716" y="30480"/>
                  </a:lnTo>
                  <a:lnTo>
                    <a:pt x="2802671" y="33311"/>
                  </a:lnTo>
                  <a:lnTo>
                    <a:pt x="2795174" y="36274"/>
                  </a:lnTo>
                  <a:lnTo>
                    <a:pt x="2773029" y="75215"/>
                  </a:lnTo>
                  <a:lnTo>
                    <a:pt x="2772346" y="98933"/>
                  </a:lnTo>
                  <a:lnTo>
                    <a:pt x="2772346" y="420750"/>
                  </a:lnTo>
                  <a:lnTo>
                    <a:pt x="2776029" y="465455"/>
                  </a:lnTo>
                  <a:lnTo>
                    <a:pt x="2811716" y="489204"/>
                  </a:lnTo>
                  <a:lnTo>
                    <a:pt x="2811716" y="513842"/>
                  </a:lnTo>
                  <a:lnTo>
                    <a:pt x="2620835" y="513842"/>
                  </a:lnTo>
                  <a:lnTo>
                    <a:pt x="2620835" y="489204"/>
                  </a:lnTo>
                  <a:lnTo>
                    <a:pt x="2631757" y="486283"/>
                  </a:lnTo>
                  <a:lnTo>
                    <a:pt x="2639377" y="483616"/>
                  </a:lnTo>
                  <a:lnTo>
                    <a:pt x="2659368" y="449903"/>
                  </a:lnTo>
                  <a:lnTo>
                    <a:pt x="2660332" y="419988"/>
                  </a:lnTo>
                  <a:lnTo>
                    <a:pt x="2660332" y="237744"/>
                  </a:lnTo>
                  <a:lnTo>
                    <a:pt x="2660403" y="221952"/>
                  </a:lnTo>
                  <a:lnTo>
                    <a:pt x="2661475" y="166624"/>
                  </a:lnTo>
                  <a:lnTo>
                    <a:pt x="2663064" y="118635"/>
                  </a:lnTo>
                  <a:lnTo>
                    <a:pt x="2663634" y="108585"/>
                  </a:lnTo>
                  <a:lnTo>
                    <a:pt x="2655887" y="108585"/>
                  </a:lnTo>
                  <a:lnTo>
                    <a:pt x="2643318" y="146363"/>
                  </a:lnTo>
                  <a:lnTo>
                    <a:pt x="2627566" y="188975"/>
                  </a:lnTo>
                  <a:lnTo>
                    <a:pt x="2527871" y="457581"/>
                  </a:lnTo>
                  <a:lnTo>
                    <a:pt x="2462339" y="457581"/>
                  </a:lnTo>
                  <a:lnTo>
                    <a:pt x="2357437" y="155829"/>
                  </a:lnTo>
                  <a:lnTo>
                    <a:pt x="2352913" y="143013"/>
                  </a:lnTo>
                  <a:lnTo>
                    <a:pt x="2348674" y="130270"/>
                  </a:lnTo>
                  <a:lnTo>
                    <a:pt x="2344721" y="117574"/>
                  </a:lnTo>
                  <a:lnTo>
                    <a:pt x="2341054" y="104901"/>
                  </a:lnTo>
                  <a:lnTo>
                    <a:pt x="2334323" y="104901"/>
                  </a:lnTo>
                  <a:lnTo>
                    <a:pt x="2335990" y="136975"/>
                  </a:lnTo>
                  <a:lnTo>
                    <a:pt x="2337181" y="171846"/>
                  </a:lnTo>
                  <a:lnTo>
                    <a:pt x="2337895" y="209504"/>
                  </a:lnTo>
                  <a:lnTo>
                    <a:pt x="2338133" y="249936"/>
                  </a:lnTo>
                  <a:lnTo>
                    <a:pt x="2338133" y="421132"/>
                  </a:lnTo>
                  <a:lnTo>
                    <a:pt x="2338298" y="433875"/>
                  </a:lnTo>
                  <a:lnTo>
                    <a:pt x="2345880" y="472567"/>
                  </a:lnTo>
                  <a:lnTo>
                    <a:pt x="2378265" y="489204"/>
                  </a:lnTo>
                  <a:lnTo>
                    <a:pt x="2378265" y="513842"/>
                  </a:lnTo>
                  <a:lnTo>
                    <a:pt x="2237676" y="513842"/>
                  </a:lnTo>
                  <a:lnTo>
                    <a:pt x="2237676" y="489204"/>
                  </a:lnTo>
                  <a:lnTo>
                    <a:pt x="2246820" y="486791"/>
                  </a:lnTo>
                  <a:lnTo>
                    <a:pt x="2254059" y="483997"/>
                  </a:lnTo>
                  <a:lnTo>
                    <a:pt x="2259393" y="481075"/>
                  </a:lnTo>
                  <a:lnTo>
                    <a:pt x="2264727" y="478027"/>
                  </a:lnTo>
                  <a:lnTo>
                    <a:pt x="2268791" y="474091"/>
                  </a:lnTo>
                  <a:lnTo>
                    <a:pt x="2271458" y="469138"/>
                  </a:lnTo>
                  <a:lnTo>
                    <a:pt x="2274252" y="464185"/>
                  </a:lnTo>
                  <a:lnTo>
                    <a:pt x="2277427" y="420750"/>
                  </a:lnTo>
                  <a:lnTo>
                    <a:pt x="2277427" y="98933"/>
                  </a:lnTo>
                  <a:lnTo>
                    <a:pt x="2275014" y="60198"/>
                  </a:lnTo>
                  <a:lnTo>
                    <a:pt x="2247201" y="33480"/>
                  </a:lnTo>
                  <a:lnTo>
                    <a:pt x="2237676" y="30480"/>
                  </a:lnTo>
                  <a:lnTo>
                    <a:pt x="2237676" y="5842"/>
                  </a:lnTo>
                  <a:close/>
                </a:path>
                <a:path w="6416040" h="520065">
                  <a:moveTo>
                    <a:pt x="1798256" y="5842"/>
                  </a:moveTo>
                  <a:lnTo>
                    <a:pt x="2167445" y="5842"/>
                  </a:lnTo>
                  <a:lnTo>
                    <a:pt x="2167445" y="124206"/>
                  </a:lnTo>
                  <a:lnTo>
                    <a:pt x="2116391" y="124206"/>
                  </a:lnTo>
                  <a:lnTo>
                    <a:pt x="2110511" y="107993"/>
                  </a:lnTo>
                  <a:lnTo>
                    <a:pt x="2105072" y="94615"/>
                  </a:lnTo>
                  <a:lnTo>
                    <a:pt x="2080883" y="60594"/>
                  </a:lnTo>
                  <a:lnTo>
                    <a:pt x="2034603" y="49402"/>
                  </a:lnTo>
                  <a:lnTo>
                    <a:pt x="1953450" y="49402"/>
                  </a:lnTo>
                  <a:lnTo>
                    <a:pt x="1953450" y="228092"/>
                  </a:lnTo>
                  <a:lnTo>
                    <a:pt x="2002599" y="228092"/>
                  </a:lnTo>
                  <a:lnTo>
                    <a:pt x="2039556" y="215137"/>
                  </a:lnTo>
                  <a:lnTo>
                    <a:pt x="2055431" y="174498"/>
                  </a:lnTo>
                  <a:lnTo>
                    <a:pt x="2097468" y="174498"/>
                  </a:lnTo>
                  <a:lnTo>
                    <a:pt x="2097468" y="325500"/>
                  </a:lnTo>
                  <a:lnTo>
                    <a:pt x="2055431" y="325500"/>
                  </a:lnTo>
                  <a:lnTo>
                    <a:pt x="2052768" y="315360"/>
                  </a:lnTo>
                  <a:lnTo>
                    <a:pt x="2049938" y="306482"/>
                  </a:lnTo>
                  <a:lnTo>
                    <a:pt x="2023905" y="274258"/>
                  </a:lnTo>
                  <a:lnTo>
                    <a:pt x="2002599" y="271525"/>
                  </a:lnTo>
                  <a:lnTo>
                    <a:pt x="1953450" y="271525"/>
                  </a:lnTo>
                  <a:lnTo>
                    <a:pt x="1953450" y="470281"/>
                  </a:lnTo>
                  <a:lnTo>
                    <a:pt x="2034222" y="470281"/>
                  </a:lnTo>
                  <a:lnTo>
                    <a:pt x="2042858" y="470281"/>
                  </a:lnTo>
                  <a:lnTo>
                    <a:pt x="2072195" y="462788"/>
                  </a:lnTo>
                  <a:lnTo>
                    <a:pt x="2076894" y="460121"/>
                  </a:lnTo>
                  <a:lnTo>
                    <a:pt x="2081466" y="456311"/>
                  </a:lnTo>
                  <a:lnTo>
                    <a:pt x="2085784" y="451612"/>
                  </a:lnTo>
                  <a:lnTo>
                    <a:pt x="2090102" y="446913"/>
                  </a:lnTo>
                  <a:lnTo>
                    <a:pt x="2110736" y="407473"/>
                  </a:lnTo>
                  <a:lnTo>
                    <a:pt x="2120201" y="377951"/>
                  </a:lnTo>
                  <a:lnTo>
                    <a:pt x="2171128" y="377951"/>
                  </a:lnTo>
                  <a:lnTo>
                    <a:pt x="2164016" y="513842"/>
                  </a:lnTo>
                  <a:lnTo>
                    <a:pt x="1798256" y="513842"/>
                  </a:lnTo>
                  <a:lnTo>
                    <a:pt x="1798256" y="489204"/>
                  </a:lnTo>
                  <a:lnTo>
                    <a:pt x="1807527" y="486791"/>
                  </a:lnTo>
                  <a:lnTo>
                    <a:pt x="1814766" y="484124"/>
                  </a:lnTo>
                  <a:lnTo>
                    <a:pt x="1820100" y="481202"/>
                  </a:lnTo>
                  <a:lnTo>
                    <a:pt x="1825434" y="478409"/>
                  </a:lnTo>
                  <a:lnTo>
                    <a:pt x="1829371" y="474345"/>
                  </a:lnTo>
                  <a:lnTo>
                    <a:pt x="1837848" y="436737"/>
                  </a:lnTo>
                  <a:lnTo>
                    <a:pt x="1838134" y="420370"/>
                  </a:lnTo>
                  <a:lnTo>
                    <a:pt x="1838134" y="99695"/>
                  </a:lnTo>
                  <a:lnTo>
                    <a:pt x="1834959" y="55880"/>
                  </a:lnTo>
                  <a:lnTo>
                    <a:pt x="1820481" y="38862"/>
                  </a:lnTo>
                  <a:lnTo>
                    <a:pt x="1815147" y="35687"/>
                  </a:lnTo>
                  <a:lnTo>
                    <a:pt x="1807781" y="32893"/>
                  </a:lnTo>
                  <a:lnTo>
                    <a:pt x="1798256" y="30480"/>
                  </a:lnTo>
                  <a:lnTo>
                    <a:pt x="1798256" y="5842"/>
                  </a:lnTo>
                  <a:close/>
                </a:path>
                <a:path w="6416040" h="520065">
                  <a:moveTo>
                    <a:pt x="1379156" y="5842"/>
                  </a:moveTo>
                  <a:lnTo>
                    <a:pt x="1574609" y="5842"/>
                  </a:lnTo>
                  <a:lnTo>
                    <a:pt x="1574609" y="30480"/>
                  </a:lnTo>
                  <a:lnTo>
                    <a:pt x="1565592" y="32893"/>
                  </a:lnTo>
                  <a:lnTo>
                    <a:pt x="1558607" y="35560"/>
                  </a:lnTo>
                  <a:lnTo>
                    <a:pt x="1553400" y="38481"/>
                  </a:lnTo>
                  <a:lnTo>
                    <a:pt x="1548193" y="41275"/>
                  </a:lnTo>
                  <a:lnTo>
                    <a:pt x="1544129" y="45212"/>
                  </a:lnTo>
                  <a:lnTo>
                    <a:pt x="1534699" y="82613"/>
                  </a:lnTo>
                  <a:lnTo>
                    <a:pt x="1534350" y="98933"/>
                  </a:lnTo>
                  <a:lnTo>
                    <a:pt x="1534350" y="469519"/>
                  </a:lnTo>
                  <a:lnTo>
                    <a:pt x="1606613" y="469519"/>
                  </a:lnTo>
                  <a:lnTo>
                    <a:pt x="1616850" y="469092"/>
                  </a:lnTo>
                  <a:lnTo>
                    <a:pt x="1653254" y="454310"/>
                  </a:lnTo>
                  <a:lnTo>
                    <a:pt x="1676423" y="416407"/>
                  </a:lnTo>
                  <a:lnTo>
                    <a:pt x="1688806" y="373473"/>
                  </a:lnTo>
                  <a:lnTo>
                    <a:pt x="1691068" y="363474"/>
                  </a:lnTo>
                  <a:lnTo>
                    <a:pt x="1741995" y="363474"/>
                  </a:lnTo>
                  <a:lnTo>
                    <a:pt x="1733740" y="513842"/>
                  </a:lnTo>
                  <a:lnTo>
                    <a:pt x="1379156" y="513842"/>
                  </a:lnTo>
                  <a:lnTo>
                    <a:pt x="1379156" y="489204"/>
                  </a:lnTo>
                  <a:lnTo>
                    <a:pt x="1388427" y="486791"/>
                  </a:lnTo>
                  <a:lnTo>
                    <a:pt x="1395666" y="483997"/>
                  </a:lnTo>
                  <a:lnTo>
                    <a:pt x="1417891" y="449580"/>
                  </a:lnTo>
                  <a:lnTo>
                    <a:pt x="1419034" y="419988"/>
                  </a:lnTo>
                  <a:lnTo>
                    <a:pt x="1419034" y="99695"/>
                  </a:lnTo>
                  <a:lnTo>
                    <a:pt x="1415859" y="55880"/>
                  </a:lnTo>
                  <a:lnTo>
                    <a:pt x="1401381" y="38862"/>
                  </a:lnTo>
                  <a:lnTo>
                    <a:pt x="1396047" y="35687"/>
                  </a:lnTo>
                  <a:lnTo>
                    <a:pt x="1388681" y="32893"/>
                  </a:lnTo>
                  <a:lnTo>
                    <a:pt x="1379156" y="30480"/>
                  </a:lnTo>
                  <a:lnTo>
                    <a:pt x="1379156" y="5842"/>
                  </a:lnTo>
                  <a:close/>
                </a:path>
                <a:path w="6416040" h="520065">
                  <a:moveTo>
                    <a:pt x="911288" y="5842"/>
                  </a:moveTo>
                  <a:lnTo>
                    <a:pt x="1127569" y="5842"/>
                  </a:lnTo>
                  <a:lnTo>
                    <a:pt x="1171670" y="7959"/>
                  </a:lnTo>
                  <a:lnTo>
                    <a:pt x="1209865" y="14303"/>
                  </a:lnTo>
                  <a:lnTo>
                    <a:pt x="1268539" y="39624"/>
                  </a:lnTo>
                  <a:lnTo>
                    <a:pt x="1303686" y="82296"/>
                  </a:lnTo>
                  <a:lnTo>
                    <a:pt x="1315402" y="143256"/>
                  </a:lnTo>
                  <a:lnTo>
                    <a:pt x="1314041" y="167135"/>
                  </a:lnTo>
                  <a:lnTo>
                    <a:pt x="1303079" y="210085"/>
                  </a:lnTo>
                  <a:lnTo>
                    <a:pt x="1281239" y="246276"/>
                  </a:lnTo>
                  <a:lnTo>
                    <a:pt x="1249426" y="273899"/>
                  </a:lnTo>
                  <a:lnTo>
                    <a:pt x="1207710" y="292594"/>
                  </a:lnTo>
                  <a:lnTo>
                    <a:pt x="1155616" y="301980"/>
                  </a:lnTo>
                  <a:lnTo>
                    <a:pt x="1125664" y="303149"/>
                  </a:lnTo>
                  <a:lnTo>
                    <a:pt x="1108452" y="303055"/>
                  </a:lnTo>
                  <a:lnTo>
                    <a:pt x="1092834" y="302783"/>
                  </a:lnTo>
                  <a:lnTo>
                    <a:pt x="1078837" y="302345"/>
                  </a:lnTo>
                  <a:lnTo>
                    <a:pt x="1066482" y="301751"/>
                  </a:lnTo>
                  <a:lnTo>
                    <a:pt x="1066482" y="420750"/>
                  </a:lnTo>
                  <a:lnTo>
                    <a:pt x="1069657" y="462407"/>
                  </a:lnTo>
                  <a:lnTo>
                    <a:pt x="1103733" y="487681"/>
                  </a:lnTo>
                  <a:lnTo>
                    <a:pt x="1111567" y="489204"/>
                  </a:lnTo>
                  <a:lnTo>
                    <a:pt x="1111567" y="513842"/>
                  </a:lnTo>
                  <a:lnTo>
                    <a:pt x="911288" y="513842"/>
                  </a:lnTo>
                  <a:lnTo>
                    <a:pt x="911288" y="489204"/>
                  </a:lnTo>
                  <a:lnTo>
                    <a:pt x="920559" y="486791"/>
                  </a:lnTo>
                  <a:lnTo>
                    <a:pt x="927798" y="484124"/>
                  </a:lnTo>
                  <a:lnTo>
                    <a:pt x="933132" y="481202"/>
                  </a:lnTo>
                  <a:lnTo>
                    <a:pt x="938466" y="478409"/>
                  </a:lnTo>
                  <a:lnTo>
                    <a:pt x="942403" y="474345"/>
                  </a:lnTo>
                  <a:lnTo>
                    <a:pt x="950880" y="436737"/>
                  </a:lnTo>
                  <a:lnTo>
                    <a:pt x="951166" y="420370"/>
                  </a:lnTo>
                  <a:lnTo>
                    <a:pt x="951166" y="99695"/>
                  </a:lnTo>
                  <a:lnTo>
                    <a:pt x="947991" y="55880"/>
                  </a:lnTo>
                  <a:lnTo>
                    <a:pt x="933513" y="38862"/>
                  </a:lnTo>
                  <a:lnTo>
                    <a:pt x="928179" y="35687"/>
                  </a:lnTo>
                  <a:lnTo>
                    <a:pt x="920813" y="32893"/>
                  </a:lnTo>
                  <a:lnTo>
                    <a:pt x="911288" y="30480"/>
                  </a:lnTo>
                  <a:lnTo>
                    <a:pt x="911288" y="5842"/>
                  </a:lnTo>
                  <a:close/>
                </a:path>
                <a:path w="6416040" h="520065">
                  <a:moveTo>
                    <a:pt x="265582" y="5842"/>
                  </a:moveTo>
                  <a:lnTo>
                    <a:pt x="450532" y="5842"/>
                  </a:lnTo>
                  <a:lnTo>
                    <a:pt x="553529" y="311404"/>
                  </a:lnTo>
                  <a:lnTo>
                    <a:pt x="665162" y="5842"/>
                  </a:lnTo>
                  <a:lnTo>
                    <a:pt x="839660" y="5842"/>
                  </a:lnTo>
                  <a:lnTo>
                    <a:pt x="839660" y="30480"/>
                  </a:lnTo>
                  <a:lnTo>
                    <a:pt x="830615" y="33311"/>
                  </a:lnTo>
                  <a:lnTo>
                    <a:pt x="823118" y="36274"/>
                  </a:lnTo>
                  <a:lnTo>
                    <a:pt x="800973" y="75215"/>
                  </a:lnTo>
                  <a:lnTo>
                    <a:pt x="800290" y="98933"/>
                  </a:lnTo>
                  <a:lnTo>
                    <a:pt x="800290" y="420750"/>
                  </a:lnTo>
                  <a:lnTo>
                    <a:pt x="803973" y="465455"/>
                  </a:lnTo>
                  <a:lnTo>
                    <a:pt x="839660" y="489204"/>
                  </a:lnTo>
                  <a:lnTo>
                    <a:pt x="839660" y="513842"/>
                  </a:lnTo>
                  <a:lnTo>
                    <a:pt x="648779" y="513842"/>
                  </a:lnTo>
                  <a:lnTo>
                    <a:pt x="648779" y="489204"/>
                  </a:lnTo>
                  <a:lnTo>
                    <a:pt x="659701" y="486283"/>
                  </a:lnTo>
                  <a:lnTo>
                    <a:pt x="667321" y="483616"/>
                  </a:lnTo>
                  <a:lnTo>
                    <a:pt x="687312" y="449903"/>
                  </a:lnTo>
                  <a:lnTo>
                    <a:pt x="688276" y="419988"/>
                  </a:lnTo>
                  <a:lnTo>
                    <a:pt x="688276" y="237744"/>
                  </a:lnTo>
                  <a:lnTo>
                    <a:pt x="688347" y="221952"/>
                  </a:lnTo>
                  <a:lnTo>
                    <a:pt x="689419" y="166624"/>
                  </a:lnTo>
                  <a:lnTo>
                    <a:pt x="691008" y="118635"/>
                  </a:lnTo>
                  <a:lnTo>
                    <a:pt x="691578" y="108585"/>
                  </a:lnTo>
                  <a:lnTo>
                    <a:pt x="683831" y="108585"/>
                  </a:lnTo>
                  <a:lnTo>
                    <a:pt x="671262" y="146363"/>
                  </a:lnTo>
                  <a:lnTo>
                    <a:pt x="655510" y="188975"/>
                  </a:lnTo>
                  <a:lnTo>
                    <a:pt x="555815" y="457581"/>
                  </a:lnTo>
                  <a:lnTo>
                    <a:pt x="490283" y="457581"/>
                  </a:lnTo>
                  <a:lnTo>
                    <a:pt x="385381" y="155829"/>
                  </a:lnTo>
                  <a:lnTo>
                    <a:pt x="380857" y="143013"/>
                  </a:lnTo>
                  <a:lnTo>
                    <a:pt x="376618" y="130270"/>
                  </a:lnTo>
                  <a:lnTo>
                    <a:pt x="372665" y="117574"/>
                  </a:lnTo>
                  <a:lnTo>
                    <a:pt x="368998" y="104901"/>
                  </a:lnTo>
                  <a:lnTo>
                    <a:pt x="362267" y="104901"/>
                  </a:lnTo>
                  <a:lnTo>
                    <a:pt x="363934" y="136975"/>
                  </a:lnTo>
                  <a:lnTo>
                    <a:pt x="365125" y="171846"/>
                  </a:lnTo>
                  <a:lnTo>
                    <a:pt x="365839" y="209504"/>
                  </a:lnTo>
                  <a:lnTo>
                    <a:pt x="366077" y="249936"/>
                  </a:lnTo>
                  <a:lnTo>
                    <a:pt x="366077" y="421132"/>
                  </a:lnTo>
                  <a:lnTo>
                    <a:pt x="366242" y="433875"/>
                  </a:lnTo>
                  <a:lnTo>
                    <a:pt x="373824" y="472567"/>
                  </a:lnTo>
                  <a:lnTo>
                    <a:pt x="406209" y="489204"/>
                  </a:lnTo>
                  <a:lnTo>
                    <a:pt x="406209" y="513842"/>
                  </a:lnTo>
                  <a:lnTo>
                    <a:pt x="265582" y="513842"/>
                  </a:lnTo>
                  <a:lnTo>
                    <a:pt x="265582" y="489204"/>
                  </a:lnTo>
                  <a:lnTo>
                    <a:pt x="274764" y="486791"/>
                  </a:lnTo>
                  <a:lnTo>
                    <a:pt x="282016" y="483997"/>
                  </a:lnTo>
                  <a:lnTo>
                    <a:pt x="287337" y="481075"/>
                  </a:lnTo>
                  <a:lnTo>
                    <a:pt x="292671" y="478027"/>
                  </a:lnTo>
                  <a:lnTo>
                    <a:pt x="296735" y="474091"/>
                  </a:lnTo>
                  <a:lnTo>
                    <a:pt x="299402" y="469138"/>
                  </a:lnTo>
                  <a:lnTo>
                    <a:pt x="302196" y="464185"/>
                  </a:lnTo>
                  <a:lnTo>
                    <a:pt x="305371" y="420750"/>
                  </a:lnTo>
                  <a:lnTo>
                    <a:pt x="305371" y="98933"/>
                  </a:lnTo>
                  <a:lnTo>
                    <a:pt x="302958" y="60198"/>
                  </a:lnTo>
                  <a:lnTo>
                    <a:pt x="275134" y="33480"/>
                  </a:lnTo>
                  <a:lnTo>
                    <a:pt x="265582" y="30480"/>
                  </a:lnTo>
                  <a:lnTo>
                    <a:pt x="265582" y="5842"/>
                  </a:lnTo>
                  <a:close/>
                </a:path>
                <a:path w="6416040" h="520065">
                  <a:moveTo>
                    <a:pt x="0" y="5842"/>
                  </a:moveTo>
                  <a:lnTo>
                    <a:pt x="195338" y="5842"/>
                  </a:lnTo>
                  <a:lnTo>
                    <a:pt x="195338" y="30480"/>
                  </a:lnTo>
                  <a:lnTo>
                    <a:pt x="185165" y="33147"/>
                  </a:lnTo>
                  <a:lnTo>
                    <a:pt x="177660" y="36068"/>
                  </a:lnTo>
                  <a:lnTo>
                    <a:pt x="172821" y="39243"/>
                  </a:lnTo>
                  <a:lnTo>
                    <a:pt x="167995" y="42291"/>
                  </a:lnTo>
                  <a:lnTo>
                    <a:pt x="164325" y="46100"/>
                  </a:lnTo>
                  <a:lnTo>
                    <a:pt x="155248" y="89860"/>
                  </a:lnTo>
                  <a:lnTo>
                    <a:pt x="155155" y="99695"/>
                  </a:lnTo>
                  <a:lnTo>
                    <a:pt x="155155" y="420370"/>
                  </a:lnTo>
                  <a:lnTo>
                    <a:pt x="155155" y="429133"/>
                  </a:lnTo>
                  <a:lnTo>
                    <a:pt x="158877" y="462788"/>
                  </a:lnTo>
                  <a:lnTo>
                    <a:pt x="160362" y="467487"/>
                  </a:lnTo>
                  <a:lnTo>
                    <a:pt x="195338" y="489204"/>
                  </a:lnTo>
                  <a:lnTo>
                    <a:pt x="195338" y="513842"/>
                  </a:lnTo>
                  <a:lnTo>
                    <a:pt x="0" y="513842"/>
                  </a:lnTo>
                  <a:lnTo>
                    <a:pt x="0" y="489204"/>
                  </a:lnTo>
                  <a:lnTo>
                    <a:pt x="9182" y="486791"/>
                  </a:lnTo>
                  <a:lnTo>
                    <a:pt x="16433" y="484124"/>
                  </a:lnTo>
                  <a:lnTo>
                    <a:pt x="21767" y="481202"/>
                  </a:lnTo>
                  <a:lnTo>
                    <a:pt x="27101" y="478409"/>
                  </a:lnTo>
                  <a:lnTo>
                    <a:pt x="31064" y="474345"/>
                  </a:lnTo>
                  <a:lnTo>
                    <a:pt x="33667" y="469264"/>
                  </a:lnTo>
                  <a:lnTo>
                    <a:pt x="36271" y="464185"/>
                  </a:lnTo>
                  <a:lnTo>
                    <a:pt x="37947" y="457835"/>
                  </a:lnTo>
                  <a:lnTo>
                    <a:pt x="39814" y="420370"/>
                  </a:lnTo>
                  <a:lnTo>
                    <a:pt x="39814" y="99313"/>
                  </a:lnTo>
                  <a:lnTo>
                    <a:pt x="36652" y="55880"/>
                  </a:lnTo>
                  <a:lnTo>
                    <a:pt x="34048" y="50800"/>
                  </a:lnTo>
                  <a:lnTo>
                    <a:pt x="31445" y="45593"/>
                  </a:lnTo>
                  <a:lnTo>
                    <a:pt x="0" y="30480"/>
                  </a:lnTo>
                  <a:lnTo>
                    <a:pt x="0" y="5842"/>
                  </a:lnTo>
                  <a:close/>
                </a:path>
                <a:path w="6416040" h="520065">
                  <a:moveTo>
                    <a:pt x="4422203" y="3301"/>
                  </a:moveTo>
                  <a:lnTo>
                    <a:pt x="4521517" y="3301"/>
                  </a:lnTo>
                  <a:lnTo>
                    <a:pt x="4644326" y="419988"/>
                  </a:lnTo>
                  <a:lnTo>
                    <a:pt x="4648255" y="432966"/>
                  </a:lnTo>
                  <a:lnTo>
                    <a:pt x="4666678" y="473837"/>
                  </a:lnTo>
                  <a:lnTo>
                    <a:pt x="4697539" y="489204"/>
                  </a:lnTo>
                  <a:lnTo>
                    <a:pt x="4697539" y="513842"/>
                  </a:lnTo>
                  <a:lnTo>
                    <a:pt x="4492180" y="513842"/>
                  </a:lnTo>
                  <a:lnTo>
                    <a:pt x="4492180" y="489204"/>
                  </a:lnTo>
                  <a:lnTo>
                    <a:pt x="4501181" y="487678"/>
                  </a:lnTo>
                  <a:lnTo>
                    <a:pt x="4508944" y="485378"/>
                  </a:lnTo>
                  <a:lnTo>
                    <a:pt x="4530026" y="454279"/>
                  </a:lnTo>
                  <a:lnTo>
                    <a:pt x="4529879" y="448323"/>
                  </a:lnTo>
                  <a:lnTo>
                    <a:pt x="4521717" y="403175"/>
                  </a:lnTo>
                  <a:lnTo>
                    <a:pt x="4508944" y="356362"/>
                  </a:lnTo>
                  <a:lnTo>
                    <a:pt x="4350067" y="356362"/>
                  </a:lnTo>
                  <a:lnTo>
                    <a:pt x="4335273" y="399157"/>
                  </a:lnTo>
                  <a:lnTo>
                    <a:pt x="4326022" y="442448"/>
                  </a:lnTo>
                  <a:lnTo>
                    <a:pt x="4325810" y="450214"/>
                  </a:lnTo>
                  <a:lnTo>
                    <a:pt x="4328237" y="466290"/>
                  </a:lnTo>
                  <a:lnTo>
                    <a:pt x="4335510" y="478139"/>
                  </a:lnTo>
                  <a:lnTo>
                    <a:pt x="4347616" y="485773"/>
                  </a:lnTo>
                  <a:lnTo>
                    <a:pt x="4364545" y="489204"/>
                  </a:lnTo>
                  <a:lnTo>
                    <a:pt x="4364545" y="513842"/>
                  </a:lnTo>
                  <a:lnTo>
                    <a:pt x="4205668" y="513842"/>
                  </a:lnTo>
                  <a:lnTo>
                    <a:pt x="4205668" y="489204"/>
                  </a:lnTo>
                  <a:lnTo>
                    <a:pt x="4212332" y="488035"/>
                  </a:lnTo>
                  <a:lnTo>
                    <a:pt x="4218590" y="486044"/>
                  </a:lnTo>
                  <a:lnTo>
                    <a:pt x="4248848" y="457200"/>
                  </a:lnTo>
                  <a:lnTo>
                    <a:pt x="4267009" y="416687"/>
                  </a:lnTo>
                  <a:lnTo>
                    <a:pt x="4422203" y="3301"/>
                  </a:lnTo>
                  <a:close/>
                </a:path>
                <a:path w="6416040" h="520065">
                  <a:moveTo>
                    <a:pt x="5666422" y="0"/>
                  </a:moveTo>
                  <a:lnTo>
                    <a:pt x="5718573" y="3978"/>
                  </a:lnTo>
                  <a:lnTo>
                    <a:pt x="5763783" y="15922"/>
                  </a:lnTo>
                  <a:lnTo>
                    <a:pt x="5802064" y="35843"/>
                  </a:lnTo>
                  <a:lnTo>
                    <a:pt x="5833427" y="63754"/>
                  </a:lnTo>
                  <a:lnTo>
                    <a:pt x="5857857" y="99542"/>
                  </a:lnTo>
                  <a:lnTo>
                    <a:pt x="5875321" y="143081"/>
                  </a:lnTo>
                  <a:lnTo>
                    <a:pt x="5885809" y="194359"/>
                  </a:lnTo>
                  <a:lnTo>
                    <a:pt x="5889307" y="253364"/>
                  </a:lnTo>
                  <a:lnTo>
                    <a:pt x="5888261" y="287272"/>
                  </a:lnTo>
                  <a:lnTo>
                    <a:pt x="5879931" y="347608"/>
                  </a:lnTo>
                  <a:lnTo>
                    <a:pt x="5863524" y="398115"/>
                  </a:lnTo>
                  <a:lnTo>
                    <a:pt x="5840041" y="439505"/>
                  </a:lnTo>
                  <a:lnTo>
                    <a:pt x="5809624" y="471939"/>
                  </a:lnTo>
                  <a:lnTo>
                    <a:pt x="5773084" y="495752"/>
                  </a:lnTo>
                  <a:lnTo>
                    <a:pt x="5730593" y="511111"/>
                  </a:lnTo>
                  <a:lnTo>
                    <a:pt x="5683055" y="518731"/>
                  </a:lnTo>
                  <a:lnTo>
                    <a:pt x="5657405" y="519684"/>
                  </a:lnTo>
                  <a:lnTo>
                    <a:pt x="5606137" y="515683"/>
                  </a:lnTo>
                  <a:lnTo>
                    <a:pt x="5561679" y="503682"/>
                  </a:lnTo>
                  <a:lnTo>
                    <a:pt x="5524031" y="483679"/>
                  </a:lnTo>
                  <a:lnTo>
                    <a:pt x="5493194" y="455675"/>
                  </a:lnTo>
                  <a:lnTo>
                    <a:pt x="5469191" y="419768"/>
                  </a:lnTo>
                  <a:lnTo>
                    <a:pt x="5452046" y="375872"/>
                  </a:lnTo>
                  <a:lnTo>
                    <a:pt x="5441759" y="323998"/>
                  </a:lnTo>
                  <a:lnTo>
                    <a:pt x="5438330" y="264160"/>
                  </a:lnTo>
                  <a:lnTo>
                    <a:pt x="5439995" y="223793"/>
                  </a:lnTo>
                  <a:lnTo>
                    <a:pt x="5453278" y="152253"/>
                  </a:lnTo>
                  <a:lnTo>
                    <a:pt x="5479760" y="93172"/>
                  </a:lnTo>
                  <a:lnTo>
                    <a:pt x="5518915" y="48075"/>
                  </a:lnTo>
                  <a:lnTo>
                    <a:pt x="5570303" y="17359"/>
                  </a:lnTo>
                  <a:lnTo>
                    <a:pt x="5631922" y="1928"/>
                  </a:lnTo>
                  <a:lnTo>
                    <a:pt x="566642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04112" y="3040506"/>
            <a:ext cx="6374765" cy="215900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algn="just">
              <a:lnSpc>
                <a:spcPct val="87900"/>
              </a:lnSpc>
              <a:spcBef>
                <a:spcPts val="545"/>
              </a:spcBef>
            </a:pPr>
            <a:r>
              <a:rPr sz="3100" b="1" spc="-5" dirty="0">
                <a:latin typeface="Cambria"/>
                <a:cs typeface="Cambria"/>
              </a:rPr>
              <a:t>It is </a:t>
            </a:r>
            <a:r>
              <a:rPr sz="3100" b="1" spc="-10" dirty="0">
                <a:latin typeface="Cambria"/>
                <a:cs typeface="Cambria"/>
              </a:rPr>
              <a:t>the fourth </a:t>
            </a:r>
            <a:r>
              <a:rPr sz="3100" b="1" spc="-5" dirty="0">
                <a:latin typeface="Cambria"/>
                <a:cs typeface="Cambria"/>
              </a:rPr>
              <a:t>phase of the nursing </a:t>
            </a:r>
            <a:r>
              <a:rPr sz="3100" b="1" spc="-670" dirty="0">
                <a:latin typeface="Cambria"/>
                <a:cs typeface="Cambria"/>
              </a:rPr>
              <a:t> </a:t>
            </a:r>
            <a:r>
              <a:rPr sz="3100" b="1" spc="-15" dirty="0">
                <a:latin typeface="Cambria"/>
                <a:cs typeface="Cambria"/>
              </a:rPr>
              <a:t>process</a:t>
            </a:r>
            <a:r>
              <a:rPr sz="3100" b="1" spc="-10" dirty="0">
                <a:latin typeface="Cambria"/>
                <a:cs typeface="Cambria"/>
              </a:rPr>
              <a:t> </a:t>
            </a:r>
            <a:r>
              <a:rPr sz="3100" b="1" spc="-5" dirty="0">
                <a:latin typeface="Cambria"/>
                <a:cs typeface="Cambria"/>
              </a:rPr>
              <a:t>in</a:t>
            </a:r>
            <a:r>
              <a:rPr sz="3100" b="1" dirty="0">
                <a:latin typeface="Cambria"/>
                <a:cs typeface="Cambria"/>
              </a:rPr>
              <a:t> </a:t>
            </a:r>
            <a:r>
              <a:rPr sz="3100" b="1" spc="-10" dirty="0">
                <a:latin typeface="Cambria"/>
                <a:cs typeface="Cambria"/>
              </a:rPr>
              <a:t>which</a:t>
            </a:r>
            <a:r>
              <a:rPr sz="3100" b="1" spc="-5" dirty="0">
                <a:latin typeface="Cambria"/>
                <a:cs typeface="Cambria"/>
              </a:rPr>
              <a:t> </a:t>
            </a:r>
            <a:r>
              <a:rPr sz="3100" b="1" spc="-10" dirty="0">
                <a:latin typeface="Cambria"/>
                <a:cs typeface="Cambria"/>
              </a:rPr>
              <a:t>the</a:t>
            </a:r>
            <a:r>
              <a:rPr sz="3100" b="1" spc="660" dirty="0">
                <a:latin typeface="Cambria"/>
                <a:cs typeface="Cambria"/>
              </a:rPr>
              <a:t> </a:t>
            </a:r>
            <a:r>
              <a:rPr sz="3100" b="1" spc="-5" dirty="0">
                <a:latin typeface="Cambria"/>
                <a:cs typeface="Cambria"/>
              </a:rPr>
              <a:t>nurse</a:t>
            </a:r>
            <a:r>
              <a:rPr sz="3100" b="1" spc="675" dirty="0">
                <a:latin typeface="Cambria"/>
                <a:cs typeface="Cambria"/>
              </a:rPr>
              <a:t> </a:t>
            </a:r>
            <a:r>
              <a:rPr sz="3100" b="1" spc="-5" dirty="0">
                <a:latin typeface="Cambria"/>
                <a:cs typeface="Cambria"/>
              </a:rPr>
              <a:t>puts </a:t>
            </a:r>
            <a:r>
              <a:rPr sz="3100" b="1" dirty="0">
                <a:latin typeface="Cambria"/>
                <a:cs typeface="Cambria"/>
              </a:rPr>
              <a:t> </a:t>
            </a:r>
            <a:r>
              <a:rPr sz="3100" b="1" spc="-5" dirty="0">
                <a:latin typeface="Cambria"/>
                <a:cs typeface="Cambria"/>
              </a:rPr>
              <a:t>the</a:t>
            </a:r>
            <a:r>
              <a:rPr sz="3100" b="1" spc="635" dirty="0">
                <a:latin typeface="Cambria"/>
                <a:cs typeface="Cambria"/>
              </a:rPr>
              <a:t> </a:t>
            </a:r>
            <a:r>
              <a:rPr sz="3100" b="1" spc="-5" dirty="0">
                <a:latin typeface="Cambria"/>
                <a:cs typeface="Cambria"/>
              </a:rPr>
              <a:t>nursing</a:t>
            </a:r>
            <a:r>
              <a:rPr sz="3100" b="1" spc="630" dirty="0">
                <a:latin typeface="Cambria"/>
                <a:cs typeface="Cambria"/>
              </a:rPr>
              <a:t> </a:t>
            </a:r>
            <a:r>
              <a:rPr sz="3100" b="1" spc="-15" dirty="0">
                <a:latin typeface="Cambria"/>
                <a:cs typeface="Cambria"/>
              </a:rPr>
              <a:t>care</a:t>
            </a:r>
            <a:r>
              <a:rPr sz="3100" b="1" spc="635" dirty="0">
                <a:latin typeface="Cambria"/>
                <a:cs typeface="Cambria"/>
              </a:rPr>
              <a:t> </a:t>
            </a:r>
            <a:r>
              <a:rPr sz="3100" b="1" spc="-10" dirty="0">
                <a:latin typeface="Cambria"/>
                <a:cs typeface="Cambria"/>
              </a:rPr>
              <a:t>plan</a:t>
            </a:r>
            <a:r>
              <a:rPr sz="3100" b="1" spc="640" dirty="0">
                <a:latin typeface="Cambria"/>
                <a:cs typeface="Cambria"/>
              </a:rPr>
              <a:t> </a:t>
            </a:r>
            <a:r>
              <a:rPr sz="3100" b="1" spc="-15" dirty="0">
                <a:latin typeface="Cambria"/>
                <a:cs typeface="Cambria"/>
              </a:rPr>
              <a:t>into</a:t>
            </a:r>
            <a:r>
              <a:rPr sz="3100" b="1" spc="640" dirty="0">
                <a:latin typeface="Cambria"/>
                <a:cs typeface="Cambria"/>
              </a:rPr>
              <a:t> </a:t>
            </a:r>
            <a:r>
              <a:rPr sz="3100" b="1" spc="-10" dirty="0">
                <a:latin typeface="Cambria"/>
                <a:cs typeface="Cambria"/>
              </a:rPr>
              <a:t>action, </a:t>
            </a:r>
            <a:r>
              <a:rPr sz="3100" b="1" spc="-675" dirty="0">
                <a:latin typeface="Cambria"/>
                <a:cs typeface="Cambria"/>
              </a:rPr>
              <a:t> </a:t>
            </a:r>
            <a:r>
              <a:rPr sz="3100" b="1" spc="-10" dirty="0">
                <a:latin typeface="Cambria"/>
                <a:cs typeface="Cambria"/>
              </a:rPr>
              <a:t>continues</a:t>
            </a:r>
            <a:r>
              <a:rPr sz="3100" b="1" spc="-5" dirty="0">
                <a:latin typeface="Cambria"/>
                <a:cs typeface="Cambria"/>
              </a:rPr>
              <a:t> </a:t>
            </a:r>
            <a:r>
              <a:rPr sz="3100" b="1" spc="-10" dirty="0">
                <a:latin typeface="Cambria"/>
                <a:cs typeface="Cambria"/>
              </a:rPr>
              <a:t>data</a:t>
            </a:r>
            <a:r>
              <a:rPr sz="3100" b="1" spc="-5" dirty="0">
                <a:latin typeface="Cambria"/>
                <a:cs typeface="Cambria"/>
              </a:rPr>
              <a:t> collection</a:t>
            </a:r>
            <a:r>
              <a:rPr sz="3100" b="1" dirty="0">
                <a:latin typeface="Cambria"/>
                <a:cs typeface="Cambria"/>
              </a:rPr>
              <a:t> </a:t>
            </a:r>
            <a:r>
              <a:rPr sz="3100" b="1" spc="-10" dirty="0">
                <a:latin typeface="Cambria"/>
                <a:cs typeface="Cambria"/>
              </a:rPr>
              <a:t>and </a:t>
            </a:r>
            <a:r>
              <a:rPr sz="3100" b="1" spc="-670" dirty="0">
                <a:latin typeface="Cambria"/>
                <a:cs typeface="Cambria"/>
              </a:rPr>
              <a:t> </a:t>
            </a:r>
            <a:r>
              <a:rPr sz="3100" b="1" spc="-10" dirty="0">
                <a:latin typeface="Cambria"/>
                <a:cs typeface="Cambria"/>
              </a:rPr>
              <a:t>documents</a:t>
            </a:r>
            <a:r>
              <a:rPr sz="3100" b="1" spc="15" dirty="0">
                <a:latin typeface="Cambria"/>
                <a:cs typeface="Cambria"/>
              </a:rPr>
              <a:t> </a:t>
            </a:r>
            <a:r>
              <a:rPr sz="3100" b="1" spc="-10" dirty="0">
                <a:latin typeface="Cambria"/>
                <a:cs typeface="Cambria"/>
              </a:rPr>
              <a:t>the</a:t>
            </a:r>
            <a:r>
              <a:rPr sz="3100" b="1" spc="10" dirty="0">
                <a:latin typeface="Cambria"/>
                <a:cs typeface="Cambria"/>
              </a:rPr>
              <a:t> </a:t>
            </a:r>
            <a:r>
              <a:rPr sz="3100" b="1" spc="-15" dirty="0">
                <a:latin typeface="Cambria"/>
                <a:cs typeface="Cambria"/>
              </a:rPr>
              <a:t>care</a:t>
            </a:r>
            <a:r>
              <a:rPr sz="3100" b="1" spc="5" dirty="0">
                <a:latin typeface="Cambria"/>
                <a:cs typeface="Cambria"/>
              </a:rPr>
              <a:t> </a:t>
            </a:r>
            <a:r>
              <a:rPr sz="3100" b="1" spc="-20" dirty="0">
                <a:latin typeface="Cambria"/>
                <a:cs typeface="Cambria"/>
              </a:rPr>
              <a:t>provided</a:t>
            </a:r>
            <a:endParaRPr sz="3100">
              <a:latin typeface="Cambria"/>
              <a:cs typeface="Cambria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24416" y="2405516"/>
            <a:ext cx="454386" cy="45438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72116" y="2548772"/>
            <a:ext cx="454386" cy="45438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71861" y="2265009"/>
            <a:ext cx="692729" cy="69272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00571" y="2601467"/>
            <a:ext cx="493775" cy="49377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64680" y="2674620"/>
            <a:ext cx="493775" cy="492251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2510373" y="1613036"/>
            <a:ext cx="2708275" cy="1435100"/>
            <a:chOff x="2510373" y="1613036"/>
            <a:chExt cx="2708275" cy="143510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10373" y="2179665"/>
              <a:ext cx="692729" cy="6927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71444" y="1827276"/>
              <a:ext cx="492252" cy="492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19719" y="1613036"/>
              <a:ext cx="455793" cy="45438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25924" y="1987296"/>
              <a:ext cx="492251" cy="49225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81400" y="1953768"/>
              <a:ext cx="1094231" cy="1094231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79636" y="5357504"/>
            <a:ext cx="454386" cy="45438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646265" y="5419689"/>
            <a:ext cx="692729" cy="69272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600588" y="5276762"/>
            <a:ext cx="946638" cy="948103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3726824" y="5267289"/>
            <a:ext cx="1204595" cy="1215390"/>
            <a:chOff x="3726824" y="5267289"/>
            <a:chExt cx="1204595" cy="1215390"/>
          </a:xfrm>
        </p:grpSpPr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26824" y="5974724"/>
              <a:ext cx="454386" cy="45438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30741" y="5267289"/>
              <a:ext cx="692729" cy="69272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476632" y="6028064"/>
              <a:ext cx="454386" cy="454386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183797" y="5500790"/>
            <a:ext cx="948103" cy="94810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326469" y="5203281"/>
            <a:ext cx="692729" cy="692729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9891" y="663575"/>
            <a:ext cx="7226300" cy="427990"/>
            <a:chOff x="659891" y="663575"/>
            <a:chExt cx="7226300" cy="4279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9891" y="918972"/>
              <a:ext cx="7215390" cy="1721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385" y="668147"/>
              <a:ext cx="7210234" cy="2598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0187" y="685292"/>
              <a:ext cx="116078" cy="2255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9380" y="663575"/>
              <a:ext cx="2686812" cy="26898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16375" y="663575"/>
              <a:ext cx="1579118" cy="2689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28847" y="671067"/>
              <a:ext cx="180340" cy="254000"/>
            </a:xfrm>
            <a:custGeom>
              <a:avLst/>
              <a:gdLst/>
              <a:ahLst/>
              <a:cxnLst/>
              <a:rect l="l" t="t" r="r" b="b"/>
              <a:pathLst>
                <a:path w="180339" h="254000">
                  <a:moveTo>
                    <a:pt x="0" y="0"/>
                  </a:moveTo>
                  <a:lnTo>
                    <a:pt x="179959" y="0"/>
                  </a:lnTo>
                  <a:lnTo>
                    <a:pt x="179959" y="59182"/>
                  </a:lnTo>
                  <a:lnTo>
                    <a:pt x="154431" y="59182"/>
                  </a:lnTo>
                  <a:lnTo>
                    <a:pt x="151483" y="51040"/>
                  </a:lnTo>
                  <a:lnTo>
                    <a:pt x="148748" y="44338"/>
                  </a:lnTo>
                  <a:lnTo>
                    <a:pt x="133730" y="25400"/>
                  </a:lnTo>
                  <a:lnTo>
                    <a:pt x="129793" y="22987"/>
                  </a:lnTo>
                  <a:lnTo>
                    <a:pt x="123062" y="21717"/>
                  </a:lnTo>
                  <a:lnTo>
                    <a:pt x="113537" y="21717"/>
                  </a:lnTo>
                  <a:lnTo>
                    <a:pt x="77597" y="21717"/>
                  </a:lnTo>
                  <a:lnTo>
                    <a:pt x="77597" y="116459"/>
                  </a:lnTo>
                  <a:lnTo>
                    <a:pt x="101473" y="116459"/>
                  </a:lnTo>
                  <a:lnTo>
                    <a:pt x="107187" y="116459"/>
                  </a:lnTo>
                  <a:lnTo>
                    <a:pt x="111760" y="115570"/>
                  </a:lnTo>
                  <a:lnTo>
                    <a:pt x="114935" y="113792"/>
                  </a:lnTo>
                  <a:lnTo>
                    <a:pt x="118110" y="112014"/>
                  </a:lnTo>
                  <a:lnTo>
                    <a:pt x="120650" y="108966"/>
                  </a:lnTo>
                  <a:lnTo>
                    <a:pt x="122681" y="104775"/>
                  </a:lnTo>
                  <a:lnTo>
                    <a:pt x="124713" y="100584"/>
                  </a:lnTo>
                  <a:lnTo>
                    <a:pt x="126491" y="94615"/>
                  </a:lnTo>
                  <a:lnTo>
                    <a:pt x="127888" y="86868"/>
                  </a:lnTo>
                  <a:lnTo>
                    <a:pt x="148843" y="86868"/>
                  </a:lnTo>
                  <a:lnTo>
                    <a:pt x="148843" y="168021"/>
                  </a:lnTo>
                  <a:lnTo>
                    <a:pt x="127888" y="168021"/>
                  </a:lnTo>
                  <a:lnTo>
                    <a:pt x="126364" y="160147"/>
                  </a:lnTo>
                  <a:lnTo>
                    <a:pt x="124587" y="154178"/>
                  </a:lnTo>
                  <a:lnTo>
                    <a:pt x="122427" y="149860"/>
                  </a:lnTo>
                  <a:lnTo>
                    <a:pt x="120396" y="145542"/>
                  </a:lnTo>
                  <a:lnTo>
                    <a:pt x="117728" y="142621"/>
                  </a:lnTo>
                  <a:lnTo>
                    <a:pt x="114680" y="140843"/>
                  </a:lnTo>
                  <a:lnTo>
                    <a:pt x="111505" y="139065"/>
                  </a:lnTo>
                  <a:lnTo>
                    <a:pt x="107187" y="138176"/>
                  </a:lnTo>
                  <a:lnTo>
                    <a:pt x="101473" y="138176"/>
                  </a:lnTo>
                  <a:lnTo>
                    <a:pt x="77597" y="138176"/>
                  </a:lnTo>
                  <a:lnTo>
                    <a:pt x="77597" y="207264"/>
                  </a:lnTo>
                  <a:lnTo>
                    <a:pt x="77597" y="213868"/>
                  </a:lnTo>
                  <a:lnTo>
                    <a:pt x="77850" y="218821"/>
                  </a:lnTo>
                  <a:lnTo>
                    <a:pt x="78104" y="222250"/>
                  </a:lnTo>
                  <a:lnTo>
                    <a:pt x="78486" y="225679"/>
                  </a:lnTo>
                  <a:lnTo>
                    <a:pt x="79248" y="228346"/>
                  </a:lnTo>
                  <a:lnTo>
                    <a:pt x="80263" y="230505"/>
                  </a:lnTo>
                  <a:lnTo>
                    <a:pt x="81152" y="232664"/>
                  </a:lnTo>
                  <a:lnTo>
                    <a:pt x="82423" y="234315"/>
                  </a:lnTo>
                  <a:lnTo>
                    <a:pt x="83819" y="235585"/>
                  </a:lnTo>
                  <a:lnTo>
                    <a:pt x="85216" y="236982"/>
                  </a:lnTo>
                  <a:lnTo>
                    <a:pt x="100075" y="241681"/>
                  </a:lnTo>
                  <a:lnTo>
                    <a:pt x="100075" y="254000"/>
                  </a:lnTo>
                  <a:lnTo>
                    <a:pt x="0" y="254000"/>
                  </a:lnTo>
                  <a:lnTo>
                    <a:pt x="0" y="241681"/>
                  </a:lnTo>
                  <a:lnTo>
                    <a:pt x="4571" y="240537"/>
                  </a:lnTo>
                  <a:lnTo>
                    <a:pt x="8254" y="239268"/>
                  </a:lnTo>
                  <a:lnTo>
                    <a:pt x="10921" y="237744"/>
                  </a:lnTo>
                  <a:lnTo>
                    <a:pt x="13588" y="236220"/>
                  </a:lnTo>
                  <a:lnTo>
                    <a:pt x="15620" y="234315"/>
                  </a:lnTo>
                  <a:lnTo>
                    <a:pt x="16890" y="231648"/>
                  </a:lnTo>
                  <a:lnTo>
                    <a:pt x="18160" y="229108"/>
                  </a:lnTo>
                  <a:lnTo>
                    <a:pt x="19050" y="225933"/>
                  </a:lnTo>
                  <a:lnTo>
                    <a:pt x="19431" y="221996"/>
                  </a:lnTo>
                  <a:lnTo>
                    <a:pt x="19812" y="217932"/>
                  </a:lnTo>
                  <a:lnTo>
                    <a:pt x="19938" y="212979"/>
                  </a:lnTo>
                  <a:lnTo>
                    <a:pt x="19938" y="207010"/>
                  </a:lnTo>
                  <a:lnTo>
                    <a:pt x="19938" y="46862"/>
                  </a:lnTo>
                  <a:lnTo>
                    <a:pt x="19938" y="41021"/>
                  </a:lnTo>
                  <a:lnTo>
                    <a:pt x="19812" y="36195"/>
                  </a:lnTo>
                  <a:lnTo>
                    <a:pt x="19431" y="32131"/>
                  </a:lnTo>
                  <a:lnTo>
                    <a:pt x="19176" y="28194"/>
                  </a:lnTo>
                  <a:lnTo>
                    <a:pt x="18414" y="25019"/>
                  </a:lnTo>
                  <a:lnTo>
                    <a:pt x="17018" y="22479"/>
                  </a:lnTo>
                  <a:lnTo>
                    <a:pt x="15747" y="20066"/>
                  </a:lnTo>
                  <a:lnTo>
                    <a:pt x="13715" y="18034"/>
                  </a:lnTo>
                  <a:lnTo>
                    <a:pt x="11049" y="16510"/>
                  </a:lnTo>
                  <a:lnTo>
                    <a:pt x="8381" y="14859"/>
                  </a:lnTo>
                  <a:lnTo>
                    <a:pt x="4699" y="13462"/>
                  </a:lnTo>
                  <a:lnTo>
                    <a:pt x="0" y="12319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6813" y="663575"/>
              <a:ext cx="2183828" cy="2689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965577" y="668147"/>
              <a:ext cx="225425" cy="260350"/>
            </a:xfrm>
            <a:custGeom>
              <a:avLst/>
              <a:gdLst/>
              <a:ahLst/>
              <a:cxnLst/>
              <a:rect l="l" t="t" r="r" b="b"/>
              <a:pathLst>
                <a:path w="225425" h="260350">
                  <a:moveTo>
                    <a:pt x="114046" y="0"/>
                  </a:moveTo>
                  <a:lnTo>
                    <a:pt x="162734" y="7937"/>
                  </a:lnTo>
                  <a:lnTo>
                    <a:pt x="197612" y="31876"/>
                  </a:lnTo>
                  <a:lnTo>
                    <a:pt x="218471" y="71485"/>
                  </a:lnTo>
                  <a:lnTo>
                    <a:pt x="225425" y="126618"/>
                  </a:lnTo>
                  <a:lnTo>
                    <a:pt x="224920" y="143599"/>
                  </a:lnTo>
                  <a:lnTo>
                    <a:pt x="217170" y="186943"/>
                  </a:lnTo>
                  <a:lnTo>
                    <a:pt x="193675" y="228345"/>
                  </a:lnTo>
                  <a:lnTo>
                    <a:pt x="157099" y="252222"/>
                  </a:lnTo>
                  <a:lnTo>
                    <a:pt x="109600" y="259841"/>
                  </a:lnTo>
                  <a:lnTo>
                    <a:pt x="83956" y="257841"/>
                  </a:lnTo>
                  <a:lnTo>
                    <a:pt x="42860" y="241839"/>
                  </a:lnTo>
                  <a:lnTo>
                    <a:pt x="15430" y="209857"/>
                  </a:lnTo>
                  <a:lnTo>
                    <a:pt x="1714" y="161990"/>
                  </a:lnTo>
                  <a:lnTo>
                    <a:pt x="0" y="132079"/>
                  </a:lnTo>
                  <a:lnTo>
                    <a:pt x="833" y="111887"/>
                  </a:lnTo>
                  <a:lnTo>
                    <a:pt x="13335" y="60451"/>
                  </a:lnTo>
                  <a:lnTo>
                    <a:pt x="40284" y="23983"/>
                  </a:lnTo>
                  <a:lnTo>
                    <a:pt x="80772" y="3825"/>
                  </a:lnTo>
                  <a:lnTo>
                    <a:pt x="11404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35940" y="1141657"/>
            <a:ext cx="7417434" cy="479742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5" dirty="0">
                <a:latin typeface="Cambria"/>
                <a:cs typeface="Cambria"/>
              </a:rPr>
              <a:t>Assessment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to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make </a:t>
            </a:r>
            <a:r>
              <a:rPr sz="3200" dirty="0">
                <a:latin typeface="Cambria"/>
                <a:cs typeface="Cambria"/>
              </a:rPr>
              <a:t>a</a:t>
            </a:r>
            <a:r>
              <a:rPr sz="3200" spc="-5" dirty="0">
                <a:latin typeface="Cambria"/>
                <a:cs typeface="Cambria"/>
              </a:rPr>
              <a:t> nursing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diagnosis</a:t>
            </a:r>
            <a:endParaRPr sz="32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  <a:tab pos="2501900" algn="l"/>
                <a:tab pos="3014980" algn="l"/>
                <a:tab pos="4301490" algn="l"/>
                <a:tab pos="6539230" algn="l"/>
                <a:tab pos="7205345" algn="l"/>
              </a:tabLst>
            </a:pPr>
            <a:r>
              <a:rPr sz="3200" spc="-5" dirty="0">
                <a:latin typeface="Cambria"/>
                <a:cs typeface="Cambria"/>
              </a:rPr>
              <a:t>Assess</a:t>
            </a:r>
            <a:r>
              <a:rPr sz="3200" spc="-10" dirty="0">
                <a:latin typeface="Cambria"/>
                <a:cs typeface="Cambria"/>
              </a:rPr>
              <a:t>m</a:t>
            </a:r>
            <a:r>
              <a:rPr sz="3200" dirty="0">
                <a:latin typeface="Cambria"/>
                <a:cs typeface="Cambria"/>
              </a:rPr>
              <a:t>ent	</a:t>
            </a:r>
            <a:r>
              <a:rPr sz="3200" spc="-30" dirty="0">
                <a:latin typeface="Cambria"/>
                <a:cs typeface="Cambria"/>
              </a:rPr>
              <a:t>t</a:t>
            </a:r>
            <a:r>
              <a:rPr sz="3200" dirty="0">
                <a:latin typeface="Cambria"/>
                <a:cs typeface="Cambria"/>
              </a:rPr>
              <a:t>o	</a:t>
            </a:r>
            <a:r>
              <a:rPr sz="3200" spc="-25" dirty="0">
                <a:latin typeface="Cambria"/>
                <a:cs typeface="Cambria"/>
              </a:rPr>
              <a:t>g</a:t>
            </a:r>
            <a:r>
              <a:rPr sz="3200" spc="-5" dirty="0">
                <a:latin typeface="Cambria"/>
                <a:cs typeface="Cambria"/>
              </a:rPr>
              <a:t>at</a:t>
            </a:r>
            <a:r>
              <a:rPr sz="3200" spc="-15" dirty="0">
                <a:latin typeface="Cambria"/>
                <a:cs typeface="Cambria"/>
              </a:rPr>
              <a:t>h</a:t>
            </a:r>
            <a:r>
              <a:rPr sz="3200" dirty="0">
                <a:latin typeface="Cambria"/>
                <a:cs typeface="Cambria"/>
              </a:rPr>
              <a:t>er	in</a:t>
            </a:r>
            <a:r>
              <a:rPr sz="3200" spc="-30" dirty="0">
                <a:latin typeface="Cambria"/>
                <a:cs typeface="Cambria"/>
              </a:rPr>
              <a:t>f</a:t>
            </a:r>
            <a:r>
              <a:rPr sz="3200" dirty="0">
                <a:latin typeface="Cambria"/>
                <a:cs typeface="Cambria"/>
              </a:rPr>
              <a:t>orma</a:t>
            </a:r>
            <a:r>
              <a:rPr sz="3200" spc="-10" dirty="0">
                <a:latin typeface="Cambria"/>
                <a:cs typeface="Cambria"/>
              </a:rPr>
              <a:t>t</a:t>
            </a:r>
            <a:r>
              <a:rPr sz="3200" dirty="0">
                <a:latin typeface="Cambria"/>
                <a:cs typeface="Cambria"/>
              </a:rPr>
              <a:t>ion	</a:t>
            </a:r>
            <a:r>
              <a:rPr sz="3200" spc="-35" dirty="0">
                <a:latin typeface="Cambria"/>
                <a:cs typeface="Cambria"/>
              </a:rPr>
              <a:t>f</a:t>
            </a:r>
            <a:r>
              <a:rPr sz="3200" dirty="0">
                <a:latin typeface="Cambria"/>
                <a:cs typeface="Cambria"/>
              </a:rPr>
              <a:t>or	a  </a:t>
            </a:r>
            <a:r>
              <a:rPr sz="3200" spc="-10" dirty="0">
                <a:latin typeface="Cambria"/>
                <a:cs typeface="Cambria"/>
              </a:rPr>
              <a:t>physician</a:t>
            </a:r>
            <a:r>
              <a:rPr sz="3200" spc="-4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to </a:t>
            </a:r>
            <a:r>
              <a:rPr sz="3200" spc="-20" dirty="0">
                <a:latin typeface="Cambria"/>
                <a:cs typeface="Cambria"/>
              </a:rPr>
              <a:t>make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a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medical </a:t>
            </a:r>
            <a:r>
              <a:rPr sz="3200" dirty="0">
                <a:latin typeface="Cambria"/>
                <a:cs typeface="Cambria"/>
              </a:rPr>
              <a:t>diagnosis</a:t>
            </a:r>
            <a:endParaRPr sz="32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  <a:tab pos="1525905" algn="l"/>
                <a:tab pos="3181350" algn="l"/>
                <a:tab pos="5289550" algn="l"/>
                <a:tab pos="5825490" algn="l"/>
              </a:tabLst>
            </a:pPr>
            <a:r>
              <a:rPr sz="3200" dirty="0">
                <a:latin typeface="Cambria"/>
                <a:cs typeface="Cambria"/>
              </a:rPr>
              <a:t>Nu</a:t>
            </a:r>
            <a:r>
              <a:rPr sz="3200" spc="-10" dirty="0">
                <a:latin typeface="Cambria"/>
                <a:cs typeface="Cambria"/>
              </a:rPr>
              <a:t>r</a:t>
            </a:r>
            <a:r>
              <a:rPr sz="3200" dirty="0">
                <a:latin typeface="Cambria"/>
                <a:cs typeface="Cambria"/>
              </a:rPr>
              <a:t>se	</a:t>
            </a:r>
            <a:r>
              <a:rPr sz="3200" spc="-20" dirty="0">
                <a:latin typeface="Cambria"/>
                <a:cs typeface="Cambria"/>
              </a:rPr>
              <a:t>i</a:t>
            </a:r>
            <a:r>
              <a:rPr sz="3200" spc="-5" dirty="0">
                <a:latin typeface="Cambria"/>
                <a:cs typeface="Cambria"/>
              </a:rPr>
              <a:t>nit</a:t>
            </a:r>
            <a:r>
              <a:rPr sz="3200" spc="-15" dirty="0">
                <a:latin typeface="Cambria"/>
                <a:cs typeface="Cambria"/>
              </a:rPr>
              <a:t>i</a:t>
            </a:r>
            <a:r>
              <a:rPr sz="3200" spc="-5" dirty="0">
                <a:latin typeface="Cambria"/>
                <a:cs typeface="Cambria"/>
              </a:rPr>
              <a:t>a</a:t>
            </a:r>
            <a:r>
              <a:rPr sz="3200" spc="-35" dirty="0">
                <a:latin typeface="Cambria"/>
                <a:cs typeface="Cambria"/>
              </a:rPr>
              <a:t>t</a:t>
            </a:r>
            <a:r>
              <a:rPr sz="3200" dirty="0">
                <a:latin typeface="Cambria"/>
                <a:cs typeface="Cambria"/>
              </a:rPr>
              <a:t>ed	</a:t>
            </a:r>
            <a:r>
              <a:rPr sz="3200" spc="-5" dirty="0">
                <a:latin typeface="Cambria"/>
                <a:cs typeface="Cambria"/>
              </a:rPr>
              <a:t>t</a:t>
            </a:r>
            <a:r>
              <a:rPr sz="3200" spc="-60" dirty="0">
                <a:latin typeface="Cambria"/>
                <a:cs typeface="Cambria"/>
              </a:rPr>
              <a:t>r</a:t>
            </a:r>
            <a:r>
              <a:rPr sz="3200" dirty="0">
                <a:latin typeface="Cambria"/>
                <a:cs typeface="Cambria"/>
              </a:rPr>
              <a:t>eatments	</a:t>
            </a:r>
            <a:r>
              <a:rPr sz="3200" spc="-5" dirty="0">
                <a:latin typeface="Cambria"/>
                <a:cs typeface="Cambria"/>
              </a:rPr>
              <a:t>i</a:t>
            </a:r>
            <a:r>
              <a:rPr sz="3200" dirty="0">
                <a:latin typeface="Cambria"/>
                <a:cs typeface="Cambria"/>
              </a:rPr>
              <a:t>n	</a:t>
            </a:r>
            <a:r>
              <a:rPr sz="3200" spc="-55" dirty="0">
                <a:latin typeface="Cambria"/>
                <a:cs typeface="Cambria"/>
              </a:rPr>
              <a:t>r</a:t>
            </a:r>
            <a:r>
              <a:rPr sz="3200" dirty="0">
                <a:latin typeface="Cambria"/>
                <a:cs typeface="Cambria"/>
              </a:rPr>
              <a:t>es</a:t>
            </a:r>
            <a:r>
              <a:rPr sz="3200" spc="-10" dirty="0">
                <a:latin typeface="Cambria"/>
                <a:cs typeface="Cambria"/>
              </a:rPr>
              <a:t>p</a:t>
            </a:r>
            <a:r>
              <a:rPr sz="3200" dirty="0">
                <a:latin typeface="Cambria"/>
                <a:cs typeface="Cambria"/>
              </a:rPr>
              <a:t>onse  </a:t>
            </a:r>
            <a:r>
              <a:rPr sz="3200" spc="-15" dirty="0">
                <a:latin typeface="Cambria"/>
                <a:cs typeface="Cambria"/>
              </a:rPr>
              <a:t>to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nursing</a:t>
            </a:r>
            <a:r>
              <a:rPr sz="3200" dirty="0">
                <a:latin typeface="Cambria"/>
                <a:cs typeface="Cambria"/>
              </a:rPr>
              <a:t> diagnosis</a:t>
            </a:r>
            <a:endParaRPr sz="3200">
              <a:latin typeface="Cambria"/>
              <a:cs typeface="Cambria"/>
            </a:endParaRPr>
          </a:p>
          <a:p>
            <a:pPr marL="286385" marR="76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  <a:tab pos="2220595" algn="l"/>
                <a:tab pos="4397375" algn="l"/>
                <a:tab pos="5068570" algn="l"/>
                <a:tab pos="6840855" algn="l"/>
              </a:tabLst>
            </a:pPr>
            <a:r>
              <a:rPr sz="3200" spc="-30" dirty="0">
                <a:latin typeface="Cambria"/>
                <a:cs typeface="Cambria"/>
              </a:rPr>
              <a:t>A</a:t>
            </a:r>
            <a:r>
              <a:rPr sz="3200" dirty="0">
                <a:latin typeface="Cambria"/>
                <a:cs typeface="Cambria"/>
              </a:rPr>
              <a:t>ct</a:t>
            </a:r>
            <a:r>
              <a:rPr sz="3200" spc="-65" dirty="0">
                <a:latin typeface="Cambria"/>
                <a:cs typeface="Cambria"/>
              </a:rPr>
              <a:t>i</a:t>
            </a:r>
            <a:r>
              <a:rPr sz="3200" dirty="0">
                <a:latin typeface="Cambria"/>
                <a:cs typeface="Cambria"/>
              </a:rPr>
              <a:t>vities	</a:t>
            </a:r>
            <a:r>
              <a:rPr sz="3200" spc="-5" dirty="0">
                <a:latin typeface="Cambria"/>
                <a:cs typeface="Cambria"/>
              </a:rPr>
              <a:t>per</a:t>
            </a:r>
            <a:r>
              <a:rPr sz="3200" spc="-40" dirty="0">
                <a:latin typeface="Cambria"/>
                <a:cs typeface="Cambria"/>
              </a:rPr>
              <a:t>f</a:t>
            </a:r>
            <a:r>
              <a:rPr sz="3200" dirty="0">
                <a:latin typeface="Cambria"/>
                <a:cs typeface="Cambria"/>
              </a:rPr>
              <a:t>o</a:t>
            </a:r>
            <a:r>
              <a:rPr sz="3200" spc="-20" dirty="0">
                <a:latin typeface="Cambria"/>
                <a:cs typeface="Cambria"/>
              </a:rPr>
              <a:t>r</a:t>
            </a:r>
            <a:r>
              <a:rPr sz="3200" spc="-5" dirty="0">
                <a:latin typeface="Cambria"/>
                <a:cs typeface="Cambria"/>
              </a:rPr>
              <a:t>me</a:t>
            </a:r>
            <a:r>
              <a:rPr sz="3200" dirty="0">
                <a:latin typeface="Cambria"/>
                <a:cs typeface="Cambria"/>
              </a:rPr>
              <a:t>d	</a:t>
            </a:r>
            <a:r>
              <a:rPr sz="3200" spc="-30" dirty="0">
                <a:latin typeface="Cambria"/>
                <a:cs typeface="Cambria"/>
              </a:rPr>
              <a:t>t</a:t>
            </a:r>
            <a:r>
              <a:rPr sz="3200" dirty="0">
                <a:latin typeface="Cambria"/>
                <a:cs typeface="Cambria"/>
              </a:rPr>
              <a:t>o	</a:t>
            </a:r>
            <a:r>
              <a:rPr sz="3200" spc="-40" dirty="0">
                <a:latin typeface="Cambria"/>
                <a:cs typeface="Cambria"/>
              </a:rPr>
              <a:t>e</a:t>
            </a:r>
            <a:r>
              <a:rPr sz="3200" spc="-70" dirty="0">
                <a:latin typeface="Cambria"/>
                <a:cs typeface="Cambria"/>
              </a:rPr>
              <a:t>v</a:t>
            </a:r>
            <a:r>
              <a:rPr sz="3200" spc="-5" dirty="0">
                <a:latin typeface="Cambria"/>
                <a:cs typeface="Cambria"/>
              </a:rPr>
              <a:t>al</a:t>
            </a:r>
            <a:r>
              <a:rPr sz="3200" spc="-15" dirty="0">
                <a:latin typeface="Cambria"/>
                <a:cs typeface="Cambria"/>
              </a:rPr>
              <a:t>u</a:t>
            </a:r>
            <a:r>
              <a:rPr sz="3200" spc="-5" dirty="0">
                <a:latin typeface="Cambria"/>
                <a:cs typeface="Cambria"/>
              </a:rPr>
              <a:t>a</a:t>
            </a:r>
            <a:r>
              <a:rPr sz="3200" spc="-35" dirty="0">
                <a:latin typeface="Cambria"/>
                <a:cs typeface="Cambria"/>
              </a:rPr>
              <a:t>t</a:t>
            </a:r>
            <a:r>
              <a:rPr sz="3200" dirty="0">
                <a:latin typeface="Cambria"/>
                <a:cs typeface="Cambria"/>
              </a:rPr>
              <a:t>e	</a:t>
            </a:r>
            <a:r>
              <a:rPr sz="3200" spc="-5" dirty="0">
                <a:latin typeface="Cambria"/>
                <a:cs typeface="Cambria"/>
              </a:rPr>
              <a:t>the  efforts</a:t>
            </a:r>
            <a:r>
              <a:rPr sz="3200" dirty="0">
                <a:latin typeface="Cambria"/>
                <a:cs typeface="Cambria"/>
              </a:rPr>
              <a:t> of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nursing </a:t>
            </a:r>
            <a:r>
              <a:rPr sz="3200" spc="-10" dirty="0">
                <a:latin typeface="Cambria"/>
                <a:cs typeface="Cambria"/>
              </a:rPr>
              <a:t>treatments</a:t>
            </a:r>
            <a:endParaRPr sz="3200">
              <a:latin typeface="Cambria"/>
              <a:cs typeface="Cambria"/>
            </a:endParaRPr>
          </a:p>
          <a:p>
            <a:pPr marL="286385" marR="8890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  <a:tab pos="3462020" algn="l"/>
                <a:tab pos="4710430" algn="l"/>
                <a:tab pos="6663055" algn="l"/>
              </a:tabLst>
            </a:pPr>
            <a:r>
              <a:rPr sz="3200" spc="-30" dirty="0">
                <a:latin typeface="Cambria"/>
                <a:cs typeface="Cambria"/>
              </a:rPr>
              <a:t>A</a:t>
            </a:r>
            <a:r>
              <a:rPr sz="3200" dirty="0">
                <a:latin typeface="Cambria"/>
                <a:cs typeface="Cambria"/>
              </a:rPr>
              <a:t>dminist</a:t>
            </a:r>
            <a:r>
              <a:rPr sz="3200" spc="-60" dirty="0">
                <a:latin typeface="Cambria"/>
                <a:cs typeface="Cambria"/>
              </a:rPr>
              <a:t>r</a:t>
            </a:r>
            <a:r>
              <a:rPr sz="3200" spc="-5" dirty="0">
                <a:latin typeface="Cambria"/>
                <a:cs typeface="Cambria"/>
              </a:rPr>
              <a:t>at</a:t>
            </a:r>
            <a:r>
              <a:rPr sz="3200" spc="-75" dirty="0">
                <a:latin typeface="Cambria"/>
                <a:cs typeface="Cambria"/>
              </a:rPr>
              <a:t>i</a:t>
            </a:r>
            <a:r>
              <a:rPr sz="3200" spc="-55" dirty="0">
                <a:latin typeface="Cambria"/>
                <a:cs typeface="Cambria"/>
              </a:rPr>
              <a:t>v</a:t>
            </a:r>
            <a:r>
              <a:rPr sz="3200" dirty="0">
                <a:latin typeface="Cambria"/>
                <a:cs typeface="Cambria"/>
              </a:rPr>
              <a:t>e	</a:t>
            </a:r>
            <a:r>
              <a:rPr sz="3200" spc="-5" dirty="0">
                <a:latin typeface="Cambria"/>
                <a:cs typeface="Cambria"/>
              </a:rPr>
              <a:t>an</a:t>
            </a:r>
            <a:r>
              <a:rPr sz="3200" dirty="0">
                <a:latin typeface="Cambria"/>
                <a:cs typeface="Cambria"/>
              </a:rPr>
              <a:t>d	indi</a:t>
            </a:r>
            <a:r>
              <a:rPr sz="3200" spc="-65" dirty="0">
                <a:latin typeface="Cambria"/>
                <a:cs typeface="Cambria"/>
              </a:rPr>
              <a:t>r</a:t>
            </a:r>
            <a:r>
              <a:rPr sz="3200" dirty="0">
                <a:latin typeface="Cambria"/>
                <a:cs typeface="Cambria"/>
              </a:rPr>
              <a:t>ect	ca</a:t>
            </a:r>
            <a:r>
              <a:rPr sz="3200" spc="-55" dirty="0">
                <a:latin typeface="Cambria"/>
                <a:cs typeface="Cambria"/>
              </a:rPr>
              <a:t>r</a:t>
            </a:r>
            <a:r>
              <a:rPr sz="3200" dirty="0">
                <a:latin typeface="Cambria"/>
                <a:cs typeface="Cambria"/>
              </a:rPr>
              <a:t>e  </a:t>
            </a:r>
            <a:r>
              <a:rPr sz="3200" spc="-10" dirty="0">
                <a:latin typeface="Cambria"/>
                <a:cs typeface="Cambria"/>
              </a:rPr>
              <a:t>behaviors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that</a:t>
            </a:r>
            <a:r>
              <a:rPr sz="3200" spc="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support</a:t>
            </a:r>
            <a:r>
              <a:rPr sz="3200" spc="-4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interventions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3732" y="817625"/>
            <a:ext cx="6502400" cy="683260"/>
            <a:chOff x="943732" y="817625"/>
            <a:chExt cx="6502400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3732" y="1233313"/>
              <a:ext cx="6502156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9706" y="822197"/>
              <a:ext cx="6489954" cy="4157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7685" y="857249"/>
              <a:ext cx="116586" cy="1772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49706" y="822197"/>
              <a:ext cx="6490335" cy="415925"/>
            </a:xfrm>
            <a:custGeom>
              <a:avLst/>
              <a:gdLst/>
              <a:ahLst/>
              <a:cxnLst/>
              <a:rect l="l" t="t" r="r" b="b"/>
              <a:pathLst>
                <a:path w="6490334" h="415925">
                  <a:moveTo>
                    <a:pt x="5896356" y="4699"/>
                  </a:moveTo>
                  <a:lnTo>
                    <a:pt x="6052566" y="4699"/>
                  </a:lnTo>
                  <a:lnTo>
                    <a:pt x="6052566" y="24384"/>
                  </a:lnTo>
                  <a:lnTo>
                    <a:pt x="6045454" y="26415"/>
                  </a:lnTo>
                  <a:lnTo>
                    <a:pt x="6039866" y="28448"/>
                  </a:lnTo>
                  <a:lnTo>
                    <a:pt x="6021578" y="55499"/>
                  </a:lnTo>
                  <a:lnTo>
                    <a:pt x="6020816" y="61722"/>
                  </a:lnTo>
                  <a:lnTo>
                    <a:pt x="6020435" y="69596"/>
                  </a:lnTo>
                  <a:lnTo>
                    <a:pt x="6020435" y="79121"/>
                  </a:lnTo>
                  <a:lnTo>
                    <a:pt x="6020435" y="375665"/>
                  </a:lnTo>
                  <a:lnTo>
                    <a:pt x="6078220" y="375665"/>
                  </a:lnTo>
                  <a:lnTo>
                    <a:pt x="6086439" y="375330"/>
                  </a:lnTo>
                  <a:lnTo>
                    <a:pt x="6123940" y="353694"/>
                  </a:lnTo>
                  <a:lnTo>
                    <a:pt x="6139640" y="315708"/>
                  </a:lnTo>
                  <a:lnTo>
                    <a:pt x="6145784" y="290829"/>
                  </a:lnTo>
                  <a:lnTo>
                    <a:pt x="6186551" y="290829"/>
                  </a:lnTo>
                  <a:lnTo>
                    <a:pt x="6180074" y="411099"/>
                  </a:lnTo>
                  <a:lnTo>
                    <a:pt x="5896356" y="411099"/>
                  </a:lnTo>
                  <a:lnTo>
                    <a:pt x="5896356" y="391413"/>
                  </a:lnTo>
                  <a:lnTo>
                    <a:pt x="5903722" y="389381"/>
                  </a:lnTo>
                  <a:lnTo>
                    <a:pt x="5909564" y="387223"/>
                  </a:lnTo>
                  <a:lnTo>
                    <a:pt x="5913755" y="384810"/>
                  </a:lnTo>
                  <a:lnTo>
                    <a:pt x="5918073" y="382524"/>
                  </a:lnTo>
                  <a:lnTo>
                    <a:pt x="5921248" y="379222"/>
                  </a:lnTo>
                  <a:lnTo>
                    <a:pt x="5923280" y="375157"/>
                  </a:lnTo>
                  <a:lnTo>
                    <a:pt x="5925439" y="371093"/>
                  </a:lnTo>
                  <a:lnTo>
                    <a:pt x="5926709" y="365887"/>
                  </a:lnTo>
                  <a:lnTo>
                    <a:pt x="5927344" y="359663"/>
                  </a:lnTo>
                  <a:lnTo>
                    <a:pt x="5927852" y="353440"/>
                  </a:lnTo>
                  <a:lnTo>
                    <a:pt x="5928233" y="345566"/>
                  </a:lnTo>
                  <a:lnTo>
                    <a:pt x="5928233" y="336041"/>
                  </a:lnTo>
                  <a:lnTo>
                    <a:pt x="5928233" y="79755"/>
                  </a:lnTo>
                  <a:lnTo>
                    <a:pt x="5928233" y="70357"/>
                  </a:lnTo>
                  <a:lnTo>
                    <a:pt x="5927979" y="62611"/>
                  </a:lnTo>
                  <a:lnTo>
                    <a:pt x="5927471" y="56261"/>
                  </a:lnTo>
                  <a:lnTo>
                    <a:pt x="5926963" y="49911"/>
                  </a:lnTo>
                  <a:lnTo>
                    <a:pt x="5925693" y="44703"/>
                  </a:lnTo>
                  <a:lnTo>
                    <a:pt x="5923534" y="40766"/>
                  </a:lnTo>
                  <a:lnTo>
                    <a:pt x="5921502" y="36829"/>
                  </a:lnTo>
                  <a:lnTo>
                    <a:pt x="5918327" y="33527"/>
                  </a:lnTo>
                  <a:lnTo>
                    <a:pt x="5914009" y="31114"/>
                  </a:lnTo>
                  <a:lnTo>
                    <a:pt x="5909818" y="28575"/>
                  </a:lnTo>
                  <a:lnTo>
                    <a:pt x="5903849" y="26415"/>
                  </a:lnTo>
                  <a:lnTo>
                    <a:pt x="5896356" y="24384"/>
                  </a:lnTo>
                  <a:lnTo>
                    <a:pt x="5896356" y="4699"/>
                  </a:lnTo>
                  <a:close/>
                </a:path>
                <a:path w="6490334" h="415925">
                  <a:moveTo>
                    <a:pt x="5561076" y="4699"/>
                  </a:moveTo>
                  <a:lnTo>
                    <a:pt x="5717286" y="4699"/>
                  </a:lnTo>
                  <a:lnTo>
                    <a:pt x="5717286" y="24384"/>
                  </a:lnTo>
                  <a:lnTo>
                    <a:pt x="5710174" y="26415"/>
                  </a:lnTo>
                  <a:lnTo>
                    <a:pt x="5704586" y="28448"/>
                  </a:lnTo>
                  <a:lnTo>
                    <a:pt x="5700395" y="30734"/>
                  </a:lnTo>
                  <a:lnTo>
                    <a:pt x="5696204" y="33019"/>
                  </a:lnTo>
                  <a:lnTo>
                    <a:pt x="5693029" y="36194"/>
                  </a:lnTo>
                  <a:lnTo>
                    <a:pt x="5690743" y="40131"/>
                  </a:lnTo>
                  <a:lnTo>
                    <a:pt x="5688457" y="44068"/>
                  </a:lnTo>
                  <a:lnTo>
                    <a:pt x="5686933" y="49275"/>
                  </a:lnTo>
                  <a:lnTo>
                    <a:pt x="5686298" y="55499"/>
                  </a:lnTo>
                  <a:lnTo>
                    <a:pt x="5685536" y="61722"/>
                  </a:lnTo>
                  <a:lnTo>
                    <a:pt x="5685155" y="69596"/>
                  </a:lnTo>
                  <a:lnTo>
                    <a:pt x="5685155" y="79121"/>
                  </a:lnTo>
                  <a:lnTo>
                    <a:pt x="5685155" y="375665"/>
                  </a:lnTo>
                  <a:lnTo>
                    <a:pt x="5742940" y="375665"/>
                  </a:lnTo>
                  <a:lnTo>
                    <a:pt x="5783580" y="361188"/>
                  </a:lnTo>
                  <a:lnTo>
                    <a:pt x="5801741" y="324612"/>
                  </a:lnTo>
                  <a:lnTo>
                    <a:pt x="5810504" y="290829"/>
                  </a:lnTo>
                  <a:lnTo>
                    <a:pt x="5851271" y="290829"/>
                  </a:lnTo>
                  <a:lnTo>
                    <a:pt x="5844794" y="411099"/>
                  </a:lnTo>
                  <a:lnTo>
                    <a:pt x="5561076" y="411099"/>
                  </a:lnTo>
                  <a:lnTo>
                    <a:pt x="5561076" y="391413"/>
                  </a:lnTo>
                  <a:lnTo>
                    <a:pt x="5568442" y="389381"/>
                  </a:lnTo>
                  <a:lnTo>
                    <a:pt x="5574284" y="387223"/>
                  </a:lnTo>
                  <a:lnTo>
                    <a:pt x="5578475" y="384810"/>
                  </a:lnTo>
                  <a:lnTo>
                    <a:pt x="5582793" y="382524"/>
                  </a:lnTo>
                  <a:lnTo>
                    <a:pt x="5585968" y="379222"/>
                  </a:lnTo>
                  <a:lnTo>
                    <a:pt x="5588000" y="375157"/>
                  </a:lnTo>
                  <a:lnTo>
                    <a:pt x="5590159" y="371093"/>
                  </a:lnTo>
                  <a:lnTo>
                    <a:pt x="5591429" y="365887"/>
                  </a:lnTo>
                  <a:lnTo>
                    <a:pt x="5592064" y="359663"/>
                  </a:lnTo>
                  <a:lnTo>
                    <a:pt x="5592572" y="353440"/>
                  </a:lnTo>
                  <a:lnTo>
                    <a:pt x="5592953" y="345566"/>
                  </a:lnTo>
                  <a:lnTo>
                    <a:pt x="5592953" y="336041"/>
                  </a:lnTo>
                  <a:lnTo>
                    <a:pt x="5592953" y="79755"/>
                  </a:lnTo>
                  <a:lnTo>
                    <a:pt x="5592953" y="70357"/>
                  </a:lnTo>
                  <a:lnTo>
                    <a:pt x="5592699" y="62611"/>
                  </a:lnTo>
                  <a:lnTo>
                    <a:pt x="5592191" y="56261"/>
                  </a:lnTo>
                  <a:lnTo>
                    <a:pt x="5591683" y="49911"/>
                  </a:lnTo>
                  <a:lnTo>
                    <a:pt x="5590413" y="44703"/>
                  </a:lnTo>
                  <a:lnTo>
                    <a:pt x="5588254" y="40766"/>
                  </a:lnTo>
                  <a:lnTo>
                    <a:pt x="5586222" y="36829"/>
                  </a:lnTo>
                  <a:lnTo>
                    <a:pt x="5583047" y="33527"/>
                  </a:lnTo>
                  <a:lnTo>
                    <a:pt x="5578729" y="31114"/>
                  </a:lnTo>
                  <a:lnTo>
                    <a:pt x="5574538" y="28575"/>
                  </a:lnTo>
                  <a:lnTo>
                    <a:pt x="5568569" y="26415"/>
                  </a:lnTo>
                  <a:lnTo>
                    <a:pt x="5561076" y="24384"/>
                  </a:lnTo>
                  <a:lnTo>
                    <a:pt x="5561076" y="4699"/>
                  </a:lnTo>
                  <a:close/>
                </a:path>
                <a:path w="6490334" h="415925">
                  <a:moveTo>
                    <a:pt x="5347716" y="4699"/>
                  </a:moveTo>
                  <a:lnTo>
                    <a:pt x="5503926" y="4699"/>
                  </a:lnTo>
                  <a:lnTo>
                    <a:pt x="5503926" y="24384"/>
                  </a:lnTo>
                  <a:lnTo>
                    <a:pt x="5495798" y="26542"/>
                  </a:lnTo>
                  <a:lnTo>
                    <a:pt x="5489829" y="28955"/>
                  </a:lnTo>
                  <a:lnTo>
                    <a:pt x="5486019" y="31368"/>
                  </a:lnTo>
                  <a:lnTo>
                    <a:pt x="5482082" y="33909"/>
                  </a:lnTo>
                  <a:lnTo>
                    <a:pt x="5479160" y="36829"/>
                  </a:lnTo>
                  <a:lnTo>
                    <a:pt x="5477256" y="40512"/>
                  </a:lnTo>
                  <a:lnTo>
                    <a:pt x="5475224" y="44068"/>
                  </a:lnTo>
                  <a:lnTo>
                    <a:pt x="5473827" y="48640"/>
                  </a:lnTo>
                  <a:lnTo>
                    <a:pt x="5473065" y="54482"/>
                  </a:lnTo>
                  <a:lnTo>
                    <a:pt x="5472176" y="60198"/>
                  </a:lnTo>
                  <a:lnTo>
                    <a:pt x="5471795" y="68579"/>
                  </a:lnTo>
                  <a:lnTo>
                    <a:pt x="5471795" y="79755"/>
                  </a:lnTo>
                  <a:lnTo>
                    <a:pt x="5471795" y="336296"/>
                  </a:lnTo>
                  <a:lnTo>
                    <a:pt x="5471795" y="343280"/>
                  </a:lnTo>
                  <a:lnTo>
                    <a:pt x="5472049" y="349757"/>
                  </a:lnTo>
                  <a:lnTo>
                    <a:pt x="5472430" y="355726"/>
                  </a:lnTo>
                  <a:lnTo>
                    <a:pt x="5472810" y="361568"/>
                  </a:lnTo>
                  <a:lnTo>
                    <a:pt x="5473573" y="366522"/>
                  </a:lnTo>
                  <a:lnTo>
                    <a:pt x="5474843" y="370204"/>
                  </a:lnTo>
                  <a:lnTo>
                    <a:pt x="5475985" y="374014"/>
                  </a:lnTo>
                  <a:lnTo>
                    <a:pt x="5477764" y="377189"/>
                  </a:lnTo>
                  <a:lnTo>
                    <a:pt x="5480050" y="379729"/>
                  </a:lnTo>
                  <a:lnTo>
                    <a:pt x="5482335" y="382397"/>
                  </a:lnTo>
                  <a:lnTo>
                    <a:pt x="5485383" y="384555"/>
                  </a:lnTo>
                  <a:lnTo>
                    <a:pt x="5489448" y="386461"/>
                  </a:lnTo>
                  <a:lnTo>
                    <a:pt x="5493384" y="388365"/>
                  </a:lnTo>
                  <a:lnTo>
                    <a:pt x="5498210" y="390016"/>
                  </a:lnTo>
                  <a:lnTo>
                    <a:pt x="5503926" y="391413"/>
                  </a:lnTo>
                  <a:lnTo>
                    <a:pt x="5503926" y="411099"/>
                  </a:lnTo>
                  <a:lnTo>
                    <a:pt x="5347716" y="411099"/>
                  </a:lnTo>
                  <a:lnTo>
                    <a:pt x="5347716" y="391413"/>
                  </a:lnTo>
                  <a:lnTo>
                    <a:pt x="5355082" y="389381"/>
                  </a:lnTo>
                  <a:lnTo>
                    <a:pt x="5360924" y="387223"/>
                  </a:lnTo>
                  <a:lnTo>
                    <a:pt x="5365115" y="384937"/>
                  </a:lnTo>
                  <a:lnTo>
                    <a:pt x="5369433" y="382650"/>
                  </a:lnTo>
                  <a:lnTo>
                    <a:pt x="5372608" y="379475"/>
                  </a:lnTo>
                  <a:lnTo>
                    <a:pt x="5374640" y="375412"/>
                  </a:lnTo>
                  <a:lnTo>
                    <a:pt x="5376799" y="371348"/>
                  </a:lnTo>
                  <a:lnTo>
                    <a:pt x="5378069" y="366267"/>
                  </a:lnTo>
                  <a:lnTo>
                    <a:pt x="5378704" y="360044"/>
                  </a:lnTo>
                  <a:lnTo>
                    <a:pt x="5379211" y="353694"/>
                  </a:lnTo>
                  <a:lnTo>
                    <a:pt x="5379593" y="345821"/>
                  </a:lnTo>
                  <a:lnTo>
                    <a:pt x="5379593" y="336296"/>
                  </a:lnTo>
                  <a:lnTo>
                    <a:pt x="5379593" y="79501"/>
                  </a:lnTo>
                  <a:lnTo>
                    <a:pt x="5379593" y="69976"/>
                  </a:lnTo>
                  <a:lnTo>
                    <a:pt x="5379339" y="62102"/>
                  </a:lnTo>
                  <a:lnTo>
                    <a:pt x="5378831" y="55879"/>
                  </a:lnTo>
                  <a:lnTo>
                    <a:pt x="5378323" y="49784"/>
                  </a:lnTo>
                  <a:lnTo>
                    <a:pt x="5377053" y="44703"/>
                  </a:lnTo>
                  <a:lnTo>
                    <a:pt x="5374894" y="40639"/>
                  </a:lnTo>
                  <a:lnTo>
                    <a:pt x="5372861" y="36575"/>
                  </a:lnTo>
                  <a:lnTo>
                    <a:pt x="5369686" y="33274"/>
                  </a:lnTo>
                  <a:lnTo>
                    <a:pt x="5365369" y="30987"/>
                  </a:lnTo>
                  <a:lnTo>
                    <a:pt x="5361178" y="28575"/>
                  </a:lnTo>
                  <a:lnTo>
                    <a:pt x="5355208" y="26415"/>
                  </a:lnTo>
                  <a:lnTo>
                    <a:pt x="5347716" y="24384"/>
                  </a:lnTo>
                  <a:lnTo>
                    <a:pt x="5347716" y="4699"/>
                  </a:lnTo>
                  <a:close/>
                </a:path>
                <a:path w="6490334" h="415925">
                  <a:moveTo>
                    <a:pt x="4931664" y="4699"/>
                  </a:moveTo>
                  <a:lnTo>
                    <a:pt x="5087874" y="4699"/>
                  </a:lnTo>
                  <a:lnTo>
                    <a:pt x="5087874" y="24384"/>
                  </a:lnTo>
                  <a:lnTo>
                    <a:pt x="5079619" y="26542"/>
                  </a:lnTo>
                  <a:lnTo>
                    <a:pt x="5073523" y="28955"/>
                  </a:lnTo>
                  <a:lnTo>
                    <a:pt x="5057013" y="54482"/>
                  </a:lnTo>
                  <a:lnTo>
                    <a:pt x="5056124" y="59943"/>
                  </a:lnTo>
                  <a:lnTo>
                    <a:pt x="5055743" y="68452"/>
                  </a:lnTo>
                  <a:lnTo>
                    <a:pt x="5055743" y="79755"/>
                  </a:lnTo>
                  <a:lnTo>
                    <a:pt x="5055743" y="185674"/>
                  </a:lnTo>
                  <a:lnTo>
                    <a:pt x="5062093" y="185674"/>
                  </a:lnTo>
                  <a:lnTo>
                    <a:pt x="5071109" y="185674"/>
                  </a:lnTo>
                  <a:lnTo>
                    <a:pt x="5078349" y="184657"/>
                  </a:lnTo>
                  <a:lnTo>
                    <a:pt x="5112702" y="159115"/>
                  </a:lnTo>
                  <a:lnTo>
                    <a:pt x="5144349" y="122453"/>
                  </a:lnTo>
                  <a:lnTo>
                    <a:pt x="5168138" y="92075"/>
                  </a:lnTo>
                  <a:lnTo>
                    <a:pt x="5187060" y="53593"/>
                  </a:lnTo>
                  <a:lnTo>
                    <a:pt x="5187060" y="46989"/>
                  </a:lnTo>
                  <a:lnTo>
                    <a:pt x="5187060" y="40004"/>
                  </a:lnTo>
                  <a:lnTo>
                    <a:pt x="5184775" y="34543"/>
                  </a:lnTo>
                  <a:lnTo>
                    <a:pt x="5180076" y="30606"/>
                  </a:lnTo>
                  <a:lnTo>
                    <a:pt x="5175377" y="26669"/>
                  </a:lnTo>
                  <a:lnTo>
                    <a:pt x="5168773" y="24637"/>
                  </a:lnTo>
                  <a:lnTo>
                    <a:pt x="5160264" y="24384"/>
                  </a:lnTo>
                  <a:lnTo>
                    <a:pt x="5160264" y="4699"/>
                  </a:lnTo>
                  <a:lnTo>
                    <a:pt x="5312409" y="4699"/>
                  </a:lnTo>
                  <a:lnTo>
                    <a:pt x="5312409" y="25018"/>
                  </a:lnTo>
                  <a:lnTo>
                    <a:pt x="5304790" y="26415"/>
                  </a:lnTo>
                  <a:lnTo>
                    <a:pt x="5298313" y="28448"/>
                  </a:lnTo>
                  <a:lnTo>
                    <a:pt x="5262721" y="56356"/>
                  </a:lnTo>
                  <a:lnTo>
                    <a:pt x="5158740" y="172338"/>
                  </a:lnTo>
                  <a:lnTo>
                    <a:pt x="5262626" y="331850"/>
                  </a:lnTo>
                  <a:lnTo>
                    <a:pt x="5287391" y="367284"/>
                  </a:lnTo>
                  <a:lnTo>
                    <a:pt x="5296027" y="376809"/>
                  </a:lnTo>
                  <a:lnTo>
                    <a:pt x="5299964" y="380746"/>
                  </a:lnTo>
                  <a:lnTo>
                    <a:pt x="5303901" y="383793"/>
                  </a:lnTo>
                  <a:lnTo>
                    <a:pt x="5307710" y="385825"/>
                  </a:lnTo>
                  <a:lnTo>
                    <a:pt x="5311648" y="387985"/>
                  </a:lnTo>
                  <a:lnTo>
                    <a:pt x="5316728" y="389889"/>
                  </a:lnTo>
                  <a:lnTo>
                    <a:pt x="5323078" y="391667"/>
                  </a:lnTo>
                  <a:lnTo>
                    <a:pt x="5323078" y="411099"/>
                  </a:lnTo>
                  <a:lnTo>
                    <a:pt x="5161788" y="411099"/>
                  </a:lnTo>
                  <a:lnTo>
                    <a:pt x="5161788" y="391413"/>
                  </a:lnTo>
                  <a:lnTo>
                    <a:pt x="5168519" y="390398"/>
                  </a:lnTo>
                  <a:lnTo>
                    <a:pt x="5173091" y="388747"/>
                  </a:lnTo>
                  <a:lnTo>
                    <a:pt x="5175504" y="386461"/>
                  </a:lnTo>
                  <a:lnTo>
                    <a:pt x="5177790" y="384175"/>
                  </a:lnTo>
                  <a:lnTo>
                    <a:pt x="5179059" y="381126"/>
                  </a:lnTo>
                  <a:lnTo>
                    <a:pt x="5179059" y="377443"/>
                  </a:lnTo>
                  <a:lnTo>
                    <a:pt x="5179059" y="374268"/>
                  </a:lnTo>
                  <a:lnTo>
                    <a:pt x="5157811" y="332668"/>
                  </a:lnTo>
                  <a:lnTo>
                    <a:pt x="5105146" y="251460"/>
                  </a:lnTo>
                  <a:lnTo>
                    <a:pt x="5099684" y="242950"/>
                  </a:lnTo>
                  <a:lnTo>
                    <a:pt x="5068824" y="218186"/>
                  </a:lnTo>
                  <a:lnTo>
                    <a:pt x="5061711" y="218186"/>
                  </a:lnTo>
                  <a:lnTo>
                    <a:pt x="5055743" y="218186"/>
                  </a:lnTo>
                  <a:lnTo>
                    <a:pt x="5055743" y="336296"/>
                  </a:lnTo>
                  <a:lnTo>
                    <a:pt x="5055743" y="343280"/>
                  </a:lnTo>
                  <a:lnTo>
                    <a:pt x="5055997" y="349757"/>
                  </a:lnTo>
                  <a:lnTo>
                    <a:pt x="5056378" y="355726"/>
                  </a:lnTo>
                  <a:lnTo>
                    <a:pt x="5056758" y="361568"/>
                  </a:lnTo>
                  <a:lnTo>
                    <a:pt x="5057521" y="366522"/>
                  </a:lnTo>
                  <a:lnTo>
                    <a:pt x="5058791" y="370204"/>
                  </a:lnTo>
                  <a:lnTo>
                    <a:pt x="5059933" y="374014"/>
                  </a:lnTo>
                  <a:lnTo>
                    <a:pt x="5061711" y="377189"/>
                  </a:lnTo>
                  <a:lnTo>
                    <a:pt x="5063998" y="379729"/>
                  </a:lnTo>
                  <a:lnTo>
                    <a:pt x="5066283" y="382397"/>
                  </a:lnTo>
                  <a:lnTo>
                    <a:pt x="5069332" y="384555"/>
                  </a:lnTo>
                  <a:lnTo>
                    <a:pt x="5073396" y="386461"/>
                  </a:lnTo>
                  <a:lnTo>
                    <a:pt x="5077333" y="388365"/>
                  </a:lnTo>
                  <a:lnTo>
                    <a:pt x="5082158" y="390016"/>
                  </a:lnTo>
                  <a:lnTo>
                    <a:pt x="5087874" y="391413"/>
                  </a:lnTo>
                  <a:lnTo>
                    <a:pt x="5087874" y="411099"/>
                  </a:lnTo>
                  <a:lnTo>
                    <a:pt x="4931664" y="411099"/>
                  </a:lnTo>
                  <a:lnTo>
                    <a:pt x="4931664" y="391413"/>
                  </a:lnTo>
                  <a:lnTo>
                    <a:pt x="4939030" y="389381"/>
                  </a:lnTo>
                  <a:lnTo>
                    <a:pt x="4944872" y="387223"/>
                  </a:lnTo>
                  <a:lnTo>
                    <a:pt x="4949063" y="384937"/>
                  </a:lnTo>
                  <a:lnTo>
                    <a:pt x="4953381" y="382650"/>
                  </a:lnTo>
                  <a:lnTo>
                    <a:pt x="4956556" y="379475"/>
                  </a:lnTo>
                  <a:lnTo>
                    <a:pt x="4958588" y="375412"/>
                  </a:lnTo>
                  <a:lnTo>
                    <a:pt x="4960747" y="371348"/>
                  </a:lnTo>
                  <a:lnTo>
                    <a:pt x="4962017" y="366267"/>
                  </a:lnTo>
                  <a:lnTo>
                    <a:pt x="4962652" y="360044"/>
                  </a:lnTo>
                  <a:lnTo>
                    <a:pt x="4963159" y="353694"/>
                  </a:lnTo>
                  <a:lnTo>
                    <a:pt x="4963541" y="345821"/>
                  </a:lnTo>
                  <a:lnTo>
                    <a:pt x="4963541" y="336296"/>
                  </a:lnTo>
                  <a:lnTo>
                    <a:pt x="4963541" y="79755"/>
                  </a:lnTo>
                  <a:lnTo>
                    <a:pt x="4963541" y="70357"/>
                  </a:lnTo>
                  <a:lnTo>
                    <a:pt x="4963286" y="62611"/>
                  </a:lnTo>
                  <a:lnTo>
                    <a:pt x="4962779" y="56261"/>
                  </a:lnTo>
                  <a:lnTo>
                    <a:pt x="4962271" y="49911"/>
                  </a:lnTo>
                  <a:lnTo>
                    <a:pt x="4961001" y="44703"/>
                  </a:lnTo>
                  <a:lnTo>
                    <a:pt x="4958842" y="40766"/>
                  </a:lnTo>
                  <a:lnTo>
                    <a:pt x="4956809" y="36829"/>
                  </a:lnTo>
                  <a:lnTo>
                    <a:pt x="4953634" y="33527"/>
                  </a:lnTo>
                  <a:lnTo>
                    <a:pt x="4949317" y="31114"/>
                  </a:lnTo>
                  <a:lnTo>
                    <a:pt x="4945126" y="28575"/>
                  </a:lnTo>
                  <a:lnTo>
                    <a:pt x="4939157" y="26415"/>
                  </a:lnTo>
                  <a:lnTo>
                    <a:pt x="4931664" y="24384"/>
                  </a:lnTo>
                  <a:lnTo>
                    <a:pt x="4931664" y="4699"/>
                  </a:lnTo>
                  <a:close/>
                </a:path>
                <a:path w="6490334" h="415925">
                  <a:moveTo>
                    <a:pt x="3674999" y="4699"/>
                  </a:moveTo>
                  <a:lnTo>
                    <a:pt x="3795522" y="4699"/>
                  </a:lnTo>
                  <a:lnTo>
                    <a:pt x="3900931" y="187832"/>
                  </a:lnTo>
                  <a:lnTo>
                    <a:pt x="3926458" y="234568"/>
                  </a:lnTo>
                  <a:lnTo>
                    <a:pt x="3948193" y="276859"/>
                  </a:lnTo>
                  <a:lnTo>
                    <a:pt x="3954526" y="290194"/>
                  </a:lnTo>
                  <a:lnTo>
                    <a:pt x="3959225" y="290194"/>
                  </a:lnTo>
                  <a:lnTo>
                    <a:pt x="3957798" y="253835"/>
                  </a:lnTo>
                  <a:lnTo>
                    <a:pt x="3956764" y="215820"/>
                  </a:lnTo>
                  <a:lnTo>
                    <a:pt x="3956135" y="176162"/>
                  </a:lnTo>
                  <a:lnTo>
                    <a:pt x="3955923" y="134874"/>
                  </a:lnTo>
                  <a:lnTo>
                    <a:pt x="3955923" y="79501"/>
                  </a:lnTo>
                  <a:lnTo>
                    <a:pt x="3955847" y="70473"/>
                  </a:lnTo>
                  <a:lnTo>
                    <a:pt x="3949827" y="38353"/>
                  </a:lnTo>
                  <a:lnTo>
                    <a:pt x="3947795" y="35432"/>
                  </a:lnTo>
                  <a:lnTo>
                    <a:pt x="3945001" y="32892"/>
                  </a:lnTo>
                  <a:lnTo>
                    <a:pt x="3941572" y="30987"/>
                  </a:lnTo>
                  <a:lnTo>
                    <a:pt x="3938016" y="28955"/>
                  </a:lnTo>
                  <a:lnTo>
                    <a:pt x="3932301" y="26797"/>
                  </a:lnTo>
                  <a:lnTo>
                    <a:pt x="3924173" y="24384"/>
                  </a:lnTo>
                  <a:lnTo>
                    <a:pt x="3924173" y="4699"/>
                  </a:lnTo>
                  <a:lnTo>
                    <a:pt x="4036695" y="4699"/>
                  </a:lnTo>
                  <a:lnTo>
                    <a:pt x="4036695" y="24384"/>
                  </a:lnTo>
                  <a:lnTo>
                    <a:pt x="4028694" y="26924"/>
                  </a:lnTo>
                  <a:lnTo>
                    <a:pt x="4023105" y="29082"/>
                  </a:lnTo>
                  <a:lnTo>
                    <a:pt x="4019804" y="30987"/>
                  </a:lnTo>
                  <a:lnTo>
                    <a:pt x="4016502" y="32765"/>
                  </a:lnTo>
                  <a:lnTo>
                    <a:pt x="4013834" y="35051"/>
                  </a:lnTo>
                  <a:lnTo>
                    <a:pt x="4011549" y="38100"/>
                  </a:lnTo>
                  <a:lnTo>
                    <a:pt x="4009263" y="41021"/>
                  </a:lnTo>
                  <a:lnTo>
                    <a:pt x="4007484" y="45592"/>
                  </a:lnTo>
                  <a:lnTo>
                    <a:pt x="4004436" y="79501"/>
                  </a:lnTo>
                  <a:lnTo>
                    <a:pt x="4004436" y="411099"/>
                  </a:lnTo>
                  <a:lnTo>
                    <a:pt x="3928872" y="411099"/>
                  </a:lnTo>
                  <a:lnTo>
                    <a:pt x="3794886" y="179450"/>
                  </a:lnTo>
                  <a:lnTo>
                    <a:pt x="3771423" y="137461"/>
                  </a:lnTo>
                  <a:lnTo>
                    <a:pt x="3755008" y="105663"/>
                  </a:lnTo>
                  <a:lnTo>
                    <a:pt x="3752342" y="105663"/>
                  </a:lnTo>
                  <a:lnTo>
                    <a:pt x="3753675" y="138100"/>
                  </a:lnTo>
                  <a:lnTo>
                    <a:pt x="3754628" y="171418"/>
                  </a:lnTo>
                  <a:lnTo>
                    <a:pt x="3755199" y="205640"/>
                  </a:lnTo>
                  <a:lnTo>
                    <a:pt x="3755390" y="240791"/>
                  </a:lnTo>
                  <a:lnTo>
                    <a:pt x="3755390" y="336676"/>
                  </a:lnTo>
                  <a:lnTo>
                    <a:pt x="3755530" y="346987"/>
                  </a:lnTo>
                  <a:lnTo>
                    <a:pt x="3765677" y="382015"/>
                  </a:lnTo>
                  <a:lnTo>
                    <a:pt x="3769486" y="385444"/>
                  </a:lnTo>
                  <a:lnTo>
                    <a:pt x="3776853" y="388619"/>
                  </a:lnTo>
                  <a:lnTo>
                    <a:pt x="3787521" y="391413"/>
                  </a:lnTo>
                  <a:lnTo>
                    <a:pt x="3787521" y="411099"/>
                  </a:lnTo>
                  <a:lnTo>
                    <a:pt x="3674999" y="411099"/>
                  </a:lnTo>
                  <a:lnTo>
                    <a:pt x="3674999" y="391413"/>
                  </a:lnTo>
                  <a:lnTo>
                    <a:pt x="3682365" y="389381"/>
                  </a:lnTo>
                  <a:lnTo>
                    <a:pt x="3688079" y="387223"/>
                  </a:lnTo>
                  <a:lnTo>
                    <a:pt x="3692398" y="384810"/>
                  </a:lnTo>
                  <a:lnTo>
                    <a:pt x="3696716" y="382524"/>
                  </a:lnTo>
                  <a:lnTo>
                    <a:pt x="3699891" y="379222"/>
                  </a:lnTo>
                  <a:lnTo>
                    <a:pt x="3701923" y="375157"/>
                  </a:lnTo>
                  <a:lnTo>
                    <a:pt x="3703954" y="371093"/>
                  </a:lnTo>
                  <a:lnTo>
                    <a:pt x="3705352" y="366013"/>
                  </a:lnTo>
                  <a:lnTo>
                    <a:pt x="3705986" y="359790"/>
                  </a:lnTo>
                  <a:lnTo>
                    <a:pt x="3706495" y="353694"/>
                  </a:lnTo>
                  <a:lnTo>
                    <a:pt x="3706876" y="345948"/>
                  </a:lnTo>
                  <a:lnTo>
                    <a:pt x="3706876" y="336676"/>
                  </a:lnTo>
                  <a:lnTo>
                    <a:pt x="3706876" y="79121"/>
                  </a:lnTo>
                  <a:lnTo>
                    <a:pt x="3700906" y="37973"/>
                  </a:lnTo>
                  <a:lnTo>
                    <a:pt x="3674999" y="24384"/>
                  </a:lnTo>
                  <a:lnTo>
                    <a:pt x="3674999" y="4699"/>
                  </a:lnTo>
                  <a:close/>
                </a:path>
                <a:path w="6490334" h="415925">
                  <a:moveTo>
                    <a:pt x="3462528" y="4699"/>
                  </a:moveTo>
                  <a:lnTo>
                    <a:pt x="3618738" y="4699"/>
                  </a:lnTo>
                  <a:lnTo>
                    <a:pt x="3618738" y="24384"/>
                  </a:lnTo>
                  <a:lnTo>
                    <a:pt x="3610609" y="26542"/>
                  </a:lnTo>
                  <a:lnTo>
                    <a:pt x="3604641" y="28955"/>
                  </a:lnTo>
                  <a:lnTo>
                    <a:pt x="3600830" y="31368"/>
                  </a:lnTo>
                  <a:lnTo>
                    <a:pt x="3596894" y="33909"/>
                  </a:lnTo>
                  <a:lnTo>
                    <a:pt x="3593973" y="36829"/>
                  </a:lnTo>
                  <a:lnTo>
                    <a:pt x="3592068" y="40512"/>
                  </a:lnTo>
                  <a:lnTo>
                    <a:pt x="3590035" y="44068"/>
                  </a:lnTo>
                  <a:lnTo>
                    <a:pt x="3588639" y="48640"/>
                  </a:lnTo>
                  <a:lnTo>
                    <a:pt x="3587877" y="54482"/>
                  </a:lnTo>
                  <a:lnTo>
                    <a:pt x="3586988" y="60198"/>
                  </a:lnTo>
                  <a:lnTo>
                    <a:pt x="3586606" y="68579"/>
                  </a:lnTo>
                  <a:lnTo>
                    <a:pt x="3586606" y="79755"/>
                  </a:lnTo>
                  <a:lnTo>
                    <a:pt x="3586606" y="336296"/>
                  </a:lnTo>
                  <a:lnTo>
                    <a:pt x="3586606" y="343280"/>
                  </a:lnTo>
                  <a:lnTo>
                    <a:pt x="3586860" y="349757"/>
                  </a:lnTo>
                  <a:lnTo>
                    <a:pt x="3587242" y="355726"/>
                  </a:lnTo>
                  <a:lnTo>
                    <a:pt x="3587623" y="361568"/>
                  </a:lnTo>
                  <a:lnTo>
                    <a:pt x="3588384" y="366522"/>
                  </a:lnTo>
                  <a:lnTo>
                    <a:pt x="3589654" y="370204"/>
                  </a:lnTo>
                  <a:lnTo>
                    <a:pt x="3590798" y="374014"/>
                  </a:lnTo>
                  <a:lnTo>
                    <a:pt x="3592576" y="377189"/>
                  </a:lnTo>
                  <a:lnTo>
                    <a:pt x="3594861" y="379729"/>
                  </a:lnTo>
                  <a:lnTo>
                    <a:pt x="3597148" y="382397"/>
                  </a:lnTo>
                  <a:lnTo>
                    <a:pt x="3600196" y="384555"/>
                  </a:lnTo>
                  <a:lnTo>
                    <a:pt x="3604259" y="386461"/>
                  </a:lnTo>
                  <a:lnTo>
                    <a:pt x="3608197" y="388365"/>
                  </a:lnTo>
                  <a:lnTo>
                    <a:pt x="3613023" y="390016"/>
                  </a:lnTo>
                  <a:lnTo>
                    <a:pt x="3618738" y="391413"/>
                  </a:lnTo>
                  <a:lnTo>
                    <a:pt x="3618738" y="411099"/>
                  </a:lnTo>
                  <a:lnTo>
                    <a:pt x="3462528" y="411099"/>
                  </a:lnTo>
                  <a:lnTo>
                    <a:pt x="3462528" y="391413"/>
                  </a:lnTo>
                  <a:lnTo>
                    <a:pt x="3469894" y="389381"/>
                  </a:lnTo>
                  <a:lnTo>
                    <a:pt x="3475735" y="387223"/>
                  </a:lnTo>
                  <a:lnTo>
                    <a:pt x="3479927" y="384937"/>
                  </a:lnTo>
                  <a:lnTo>
                    <a:pt x="3484245" y="382650"/>
                  </a:lnTo>
                  <a:lnTo>
                    <a:pt x="3487420" y="379475"/>
                  </a:lnTo>
                  <a:lnTo>
                    <a:pt x="3489452" y="375412"/>
                  </a:lnTo>
                  <a:lnTo>
                    <a:pt x="3491610" y="371348"/>
                  </a:lnTo>
                  <a:lnTo>
                    <a:pt x="3492880" y="366267"/>
                  </a:lnTo>
                  <a:lnTo>
                    <a:pt x="3493516" y="360044"/>
                  </a:lnTo>
                  <a:lnTo>
                    <a:pt x="3494024" y="353694"/>
                  </a:lnTo>
                  <a:lnTo>
                    <a:pt x="3494404" y="345821"/>
                  </a:lnTo>
                  <a:lnTo>
                    <a:pt x="3494404" y="336296"/>
                  </a:lnTo>
                  <a:lnTo>
                    <a:pt x="3494404" y="79501"/>
                  </a:lnTo>
                  <a:lnTo>
                    <a:pt x="3494404" y="69976"/>
                  </a:lnTo>
                  <a:lnTo>
                    <a:pt x="3494151" y="62102"/>
                  </a:lnTo>
                  <a:lnTo>
                    <a:pt x="3493643" y="55879"/>
                  </a:lnTo>
                  <a:lnTo>
                    <a:pt x="3493134" y="49784"/>
                  </a:lnTo>
                  <a:lnTo>
                    <a:pt x="3491865" y="44703"/>
                  </a:lnTo>
                  <a:lnTo>
                    <a:pt x="3489705" y="40639"/>
                  </a:lnTo>
                  <a:lnTo>
                    <a:pt x="3487674" y="36575"/>
                  </a:lnTo>
                  <a:lnTo>
                    <a:pt x="3484499" y="33274"/>
                  </a:lnTo>
                  <a:lnTo>
                    <a:pt x="3480180" y="30987"/>
                  </a:lnTo>
                  <a:lnTo>
                    <a:pt x="3475990" y="28575"/>
                  </a:lnTo>
                  <a:lnTo>
                    <a:pt x="3470021" y="26415"/>
                  </a:lnTo>
                  <a:lnTo>
                    <a:pt x="3462528" y="24384"/>
                  </a:lnTo>
                  <a:lnTo>
                    <a:pt x="3462528" y="4699"/>
                  </a:lnTo>
                  <a:close/>
                </a:path>
                <a:path w="6490334" h="415925">
                  <a:moveTo>
                    <a:pt x="3063494" y="4699"/>
                  </a:moveTo>
                  <a:lnTo>
                    <a:pt x="3413759" y="4699"/>
                  </a:lnTo>
                  <a:lnTo>
                    <a:pt x="3413759" y="109219"/>
                  </a:lnTo>
                  <a:lnTo>
                    <a:pt x="3372993" y="109219"/>
                  </a:lnTo>
                  <a:lnTo>
                    <a:pt x="3370300" y="99790"/>
                  </a:lnTo>
                  <a:lnTo>
                    <a:pt x="3367928" y="91693"/>
                  </a:lnTo>
                  <a:lnTo>
                    <a:pt x="3356736" y="63246"/>
                  </a:lnTo>
                  <a:lnTo>
                    <a:pt x="3354070" y="58800"/>
                  </a:lnTo>
                  <a:lnTo>
                    <a:pt x="3326129" y="40893"/>
                  </a:lnTo>
                  <a:lnTo>
                    <a:pt x="3321050" y="40004"/>
                  </a:lnTo>
                  <a:lnTo>
                    <a:pt x="3314446" y="39624"/>
                  </a:lnTo>
                  <a:lnTo>
                    <a:pt x="3306318" y="39624"/>
                  </a:lnTo>
                  <a:lnTo>
                    <a:pt x="3284854" y="39624"/>
                  </a:lnTo>
                  <a:lnTo>
                    <a:pt x="3284854" y="336296"/>
                  </a:lnTo>
                  <a:lnTo>
                    <a:pt x="3284854" y="346837"/>
                  </a:lnTo>
                  <a:lnTo>
                    <a:pt x="3285235" y="354838"/>
                  </a:lnTo>
                  <a:lnTo>
                    <a:pt x="3304413" y="387350"/>
                  </a:lnTo>
                  <a:lnTo>
                    <a:pt x="3308477" y="389000"/>
                  </a:lnTo>
                  <a:lnTo>
                    <a:pt x="3313938" y="390398"/>
                  </a:lnTo>
                  <a:lnTo>
                    <a:pt x="3320923" y="391413"/>
                  </a:lnTo>
                  <a:lnTo>
                    <a:pt x="3320923" y="411099"/>
                  </a:lnTo>
                  <a:lnTo>
                    <a:pt x="3156585" y="411099"/>
                  </a:lnTo>
                  <a:lnTo>
                    <a:pt x="3156585" y="391413"/>
                  </a:lnTo>
                  <a:lnTo>
                    <a:pt x="3164967" y="390016"/>
                  </a:lnTo>
                  <a:lnTo>
                    <a:pt x="3171571" y="388112"/>
                  </a:lnTo>
                  <a:lnTo>
                    <a:pt x="3176397" y="385825"/>
                  </a:lnTo>
                  <a:lnTo>
                    <a:pt x="3181222" y="383539"/>
                  </a:lnTo>
                  <a:lnTo>
                    <a:pt x="3184906" y="380364"/>
                  </a:lnTo>
                  <a:lnTo>
                    <a:pt x="3192653" y="345821"/>
                  </a:lnTo>
                  <a:lnTo>
                    <a:pt x="3192653" y="336296"/>
                  </a:lnTo>
                  <a:lnTo>
                    <a:pt x="3192653" y="39624"/>
                  </a:lnTo>
                  <a:lnTo>
                    <a:pt x="3168522" y="39624"/>
                  </a:lnTo>
                  <a:lnTo>
                    <a:pt x="3160093" y="39866"/>
                  </a:lnTo>
                  <a:lnTo>
                    <a:pt x="3124581" y="56768"/>
                  </a:lnTo>
                  <a:lnTo>
                    <a:pt x="3107959" y="95424"/>
                  </a:lnTo>
                  <a:lnTo>
                    <a:pt x="3104260" y="109219"/>
                  </a:lnTo>
                  <a:lnTo>
                    <a:pt x="3063494" y="109219"/>
                  </a:lnTo>
                  <a:lnTo>
                    <a:pt x="3063494" y="4699"/>
                  </a:lnTo>
                  <a:close/>
                </a:path>
                <a:path w="6490334" h="415925">
                  <a:moveTo>
                    <a:pt x="2656967" y="4699"/>
                  </a:moveTo>
                  <a:lnTo>
                    <a:pt x="2777490" y="4699"/>
                  </a:lnTo>
                  <a:lnTo>
                    <a:pt x="2882899" y="187832"/>
                  </a:lnTo>
                  <a:lnTo>
                    <a:pt x="2908427" y="234568"/>
                  </a:lnTo>
                  <a:lnTo>
                    <a:pt x="2930161" y="276859"/>
                  </a:lnTo>
                  <a:lnTo>
                    <a:pt x="2936494" y="290194"/>
                  </a:lnTo>
                  <a:lnTo>
                    <a:pt x="2941193" y="290194"/>
                  </a:lnTo>
                  <a:lnTo>
                    <a:pt x="2939766" y="253835"/>
                  </a:lnTo>
                  <a:lnTo>
                    <a:pt x="2938732" y="215820"/>
                  </a:lnTo>
                  <a:lnTo>
                    <a:pt x="2938103" y="176162"/>
                  </a:lnTo>
                  <a:lnTo>
                    <a:pt x="2937891" y="134874"/>
                  </a:lnTo>
                  <a:lnTo>
                    <a:pt x="2937891" y="79501"/>
                  </a:lnTo>
                  <a:lnTo>
                    <a:pt x="2937815" y="70473"/>
                  </a:lnTo>
                  <a:lnTo>
                    <a:pt x="2931795" y="38353"/>
                  </a:lnTo>
                  <a:lnTo>
                    <a:pt x="2929763" y="35432"/>
                  </a:lnTo>
                  <a:lnTo>
                    <a:pt x="2926969" y="32892"/>
                  </a:lnTo>
                  <a:lnTo>
                    <a:pt x="2923540" y="30987"/>
                  </a:lnTo>
                  <a:lnTo>
                    <a:pt x="2919984" y="28955"/>
                  </a:lnTo>
                  <a:lnTo>
                    <a:pt x="2914269" y="26797"/>
                  </a:lnTo>
                  <a:lnTo>
                    <a:pt x="2906141" y="24384"/>
                  </a:lnTo>
                  <a:lnTo>
                    <a:pt x="2906141" y="4699"/>
                  </a:lnTo>
                  <a:lnTo>
                    <a:pt x="3018663" y="4699"/>
                  </a:lnTo>
                  <a:lnTo>
                    <a:pt x="3018663" y="24384"/>
                  </a:lnTo>
                  <a:lnTo>
                    <a:pt x="3010661" y="26924"/>
                  </a:lnTo>
                  <a:lnTo>
                    <a:pt x="3005073" y="29082"/>
                  </a:lnTo>
                  <a:lnTo>
                    <a:pt x="3001772" y="30987"/>
                  </a:lnTo>
                  <a:lnTo>
                    <a:pt x="2998470" y="32765"/>
                  </a:lnTo>
                  <a:lnTo>
                    <a:pt x="2995803" y="35051"/>
                  </a:lnTo>
                  <a:lnTo>
                    <a:pt x="2993517" y="38100"/>
                  </a:lnTo>
                  <a:lnTo>
                    <a:pt x="2991231" y="41021"/>
                  </a:lnTo>
                  <a:lnTo>
                    <a:pt x="2989453" y="45592"/>
                  </a:lnTo>
                  <a:lnTo>
                    <a:pt x="2986405" y="79501"/>
                  </a:lnTo>
                  <a:lnTo>
                    <a:pt x="2986405" y="411099"/>
                  </a:lnTo>
                  <a:lnTo>
                    <a:pt x="2910840" y="411099"/>
                  </a:lnTo>
                  <a:lnTo>
                    <a:pt x="2776855" y="179450"/>
                  </a:lnTo>
                  <a:lnTo>
                    <a:pt x="2753391" y="137461"/>
                  </a:lnTo>
                  <a:lnTo>
                    <a:pt x="2736977" y="105663"/>
                  </a:lnTo>
                  <a:lnTo>
                    <a:pt x="2734310" y="105663"/>
                  </a:lnTo>
                  <a:lnTo>
                    <a:pt x="2735643" y="138100"/>
                  </a:lnTo>
                  <a:lnTo>
                    <a:pt x="2736596" y="171418"/>
                  </a:lnTo>
                  <a:lnTo>
                    <a:pt x="2737167" y="205640"/>
                  </a:lnTo>
                  <a:lnTo>
                    <a:pt x="2737358" y="240791"/>
                  </a:lnTo>
                  <a:lnTo>
                    <a:pt x="2737358" y="336676"/>
                  </a:lnTo>
                  <a:lnTo>
                    <a:pt x="2737498" y="346987"/>
                  </a:lnTo>
                  <a:lnTo>
                    <a:pt x="2747645" y="382015"/>
                  </a:lnTo>
                  <a:lnTo>
                    <a:pt x="2751455" y="385444"/>
                  </a:lnTo>
                  <a:lnTo>
                    <a:pt x="2758821" y="388619"/>
                  </a:lnTo>
                  <a:lnTo>
                    <a:pt x="2769489" y="391413"/>
                  </a:lnTo>
                  <a:lnTo>
                    <a:pt x="2769489" y="411099"/>
                  </a:lnTo>
                  <a:lnTo>
                    <a:pt x="2656967" y="411099"/>
                  </a:lnTo>
                  <a:lnTo>
                    <a:pt x="2656967" y="391413"/>
                  </a:lnTo>
                  <a:lnTo>
                    <a:pt x="2664333" y="389381"/>
                  </a:lnTo>
                  <a:lnTo>
                    <a:pt x="2670047" y="387223"/>
                  </a:lnTo>
                  <a:lnTo>
                    <a:pt x="2674366" y="384810"/>
                  </a:lnTo>
                  <a:lnTo>
                    <a:pt x="2678684" y="382524"/>
                  </a:lnTo>
                  <a:lnTo>
                    <a:pt x="2681859" y="379222"/>
                  </a:lnTo>
                  <a:lnTo>
                    <a:pt x="2688844" y="345948"/>
                  </a:lnTo>
                  <a:lnTo>
                    <a:pt x="2688844" y="336676"/>
                  </a:lnTo>
                  <a:lnTo>
                    <a:pt x="2688844" y="79121"/>
                  </a:lnTo>
                  <a:lnTo>
                    <a:pt x="2682874" y="37973"/>
                  </a:lnTo>
                  <a:lnTo>
                    <a:pt x="2656967" y="24384"/>
                  </a:lnTo>
                  <a:lnTo>
                    <a:pt x="2656967" y="4699"/>
                  </a:lnTo>
                  <a:close/>
                </a:path>
                <a:path w="6490334" h="415925">
                  <a:moveTo>
                    <a:pt x="2305811" y="4699"/>
                  </a:moveTo>
                  <a:lnTo>
                    <a:pt x="2601086" y="4699"/>
                  </a:lnTo>
                  <a:lnTo>
                    <a:pt x="2601086" y="99440"/>
                  </a:lnTo>
                  <a:lnTo>
                    <a:pt x="2560320" y="99440"/>
                  </a:lnTo>
                  <a:lnTo>
                    <a:pt x="2555577" y="86411"/>
                  </a:lnTo>
                  <a:lnTo>
                    <a:pt x="2551239" y="75691"/>
                  </a:lnTo>
                  <a:lnTo>
                    <a:pt x="2527299" y="45338"/>
                  </a:lnTo>
                  <a:lnTo>
                    <a:pt x="2494788" y="39624"/>
                  </a:lnTo>
                  <a:lnTo>
                    <a:pt x="2429891" y="39624"/>
                  </a:lnTo>
                  <a:lnTo>
                    <a:pt x="2429891" y="182499"/>
                  </a:lnTo>
                  <a:lnTo>
                    <a:pt x="2469260" y="182499"/>
                  </a:lnTo>
                  <a:lnTo>
                    <a:pt x="2477897" y="182499"/>
                  </a:lnTo>
                  <a:lnTo>
                    <a:pt x="2484755" y="181228"/>
                  </a:lnTo>
                  <a:lnTo>
                    <a:pt x="2489708" y="178688"/>
                  </a:lnTo>
                  <a:lnTo>
                    <a:pt x="2494660" y="176275"/>
                  </a:lnTo>
                  <a:lnTo>
                    <a:pt x="2511552" y="139573"/>
                  </a:lnTo>
                  <a:lnTo>
                    <a:pt x="2545080" y="139573"/>
                  </a:lnTo>
                  <a:lnTo>
                    <a:pt x="2545080" y="260476"/>
                  </a:lnTo>
                  <a:lnTo>
                    <a:pt x="2511552" y="260476"/>
                  </a:lnTo>
                  <a:lnTo>
                    <a:pt x="2509389" y="252331"/>
                  </a:lnTo>
                  <a:lnTo>
                    <a:pt x="2507107" y="245221"/>
                  </a:lnTo>
                  <a:lnTo>
                    <a:pt x="2478532" y="217297"/>
                  </a:lnTo>
                  <a:lnTo>
                    <a:pt x="2469260" y="217297"/>
                  </a:lnTo>
                  <a:lnTo>
                    <a:pt x="2429891" y="217297"/>
                  </a:lnTo>
                  <a:lnTo>
                    <a:pt x="2429891" y="376174"/>
                  </a:lnTo>
                  <a:lnTo>
                    <a:pt x="2494534" y="376174"/>
                  </a:lnTo>
                  <a:lnTo>
                    <a:pt x="2501519" y="376174"/>
                  </a:lnTo>
                  <a:lnTo>
                    <a:pt x="2507360" y="375792"/>
                  </a:lnTo>
                  <a:lnTo>
                    <a:pt x="2512060" y="374903"/>
                  </a:lnTo>
                  <a:lnTo>
                    <a:pt x="2516885" y="374014"/>
                  </a:lnTo>
                  <a:lnTo>
                    <a:pt x="2521077" y="372490"/>
                  </a:lnTo>
                  <a:lnTo>
                    <a:pt x="2524886" y="370204"/>
                  </a:lnTo>
                  <a:lnTo>
                    <a:pt x="2528697" y="368046"/>
                  </a:lnTo>
                  <a:lnTo>
                    <a:pt x="2553461" y="331850"/>
                  </a:lnTo>
                  <a:lnTo>
                    <a:pt x="2563241" y="302387"/>
                  </a:lnTo>
                  <a:lnTo>
                    <a:pt x="2604008" y="302387"/>
                  </a:lnTo>
                  <a:lnTo>
                    <a:pt x="2598420" y="411099"/>
                  </a:lnTo>
                  <a:lnTo>
                    <a:pt x="2305811" y="411099"/>
                  </a:lnTo>
                  <a:lnTo>
                    <a:pt x="2305811" y="391413"/>
                  </a:lnTo>
                  <a:lnTo>
                    <a:pt x="2313178" y="389381"/>
                  </a:lnTo>
                  <a:lnTo>
                    <a:pt x="2319020" y="387223"/>
                  </a:lnTo>
                  <a:lnTo>
                    <a:pt x="2323210" y="384937"/>
                  </a:lnTo>
                  <a:lnTo>
                    <a:pt x="2327529" y="382650"/>
                  </a:lnTo>
                  <a:lnTo>
                    <a:pt x="2330704" y="379475"/>
                  </a:lnTo>
                  <a:lnTo>
                    <a:pt x="2332735" y="375412"/>
                  </a:lnTo>
                  <a:lnTo>
                    <a:pt x="2334895" y="371348"/>
                  </a:lnTo>
                  <a:lnTo>
                    <a:pt x="2336165" y="366267"/>
                  </a:lnTo>
                  <a:lnTo>
                    <a:pt x="2336799" y="360044"/>
                  </a:lnTo>
                  <a:lnTo>
                    <a:pt x="2337308" y="353694"/>
                  </a:lnTo>
                  <a:lnTo>
                    <a:pt x="2337689" y="345821"/>
                  </a:lnTo>
                  <a:lnTo>
                    <a:pt x="2337689" y="336296"/>
                  </a:lnTo>
                  <a:lnTo>
                    <a:pt x="2337689" y="79755"/>
                  </a:lnTo>
                  <a:lnTo>
                    <a:pt x="2337689" y="70357"/>
                  </a:lnTo>
                  <a:lnTo>
                    <a:pt x="2337435" y="62611"/>
                  </a:lnTo>
                  <a:lnTo>
                    <a:pt x="2336927" y="56261"/>
                  </a:lnTo>
                  <a:lnTo>
                    <a:pt x="2336419" y="49911"/>
                  </a:lnTo>
                  <a:lnTo>
                    <a:pt x="2335148" y="44703"/>
                  </a:lnTo>
                  <a:lnTo>
                    <a:pt x="2332990" y="40766"/>
                  </a:lnTo>
                  <a:lnTo>
                    <a:pt x="2330958" y="36829"/>
                  </a:lnTo>
                  <a:lnTo>
                    <a:pt x="2327783" y="33527"/>
                  </a:lnTo>
                  <a:lnTo>
                    <a:pt x="2323465" y="31114"/>
                  </a:lnTo>
                  <a:lnTo>
                    <a:pt x="2319273" y="28575"/>
                  </a:lnTo>
                  <a:lnTo>
                    <a:pt x="2313305" y="26415"/>
                  </a:lnTo>
                  <a:lnTo>
                    <a:pt x="2305811" y="24384"/>
                  </a:lnTo>
                  <a:lnTo>
                    <a:pt x="2305811" y="4699"/>
                  </a:lnTo>
                  <a:close/>
                </a:path>
                <a:path w="6490334" h="415925">
                  <a:moveTo>
                    <a:pt x="1789811" y="4699"/>
                  </a:moveTo>
                  <a:lnTo>
                    <a:pt x="1937766" y="4699"/>
                  </a:lnTo>
                  <a:lnTo>
                    <a:pt x="2020189" y="249174"/>
                  </a:lnTo>
                  <a:lnTo>
                    <a:pt x="2109470" y="4699"/>
                  </a:lnTo>
                  <a:lnTo>
                    <a:pt x="2249043" y="4699"/>
                  </a:lnTo>
                  <a:lnTo>
                    <a:pt x="2249043" y="24384"/>
                  </a:lnTo>
                  <a:lnTo>
                    <a:pt x="2238629" y="27304"/>
                  </a:lnTo>
                  <a:lnTo>
                    <a:pt x="2231390" y="30606"/>
                  </a:lnTo>
                  <a:lnTo>
                    <a:pt x="2227707" y="34036"/>
                  </a:lnTo>
                  <a:lnTo>
                    <a:pt x="2223897" y="37464"/>
                  </a:lnTo>
                  <a:lnTo>
                    <a:pt x="2221230" y="42163"/>
                  </a:lnTo>
                  <a:lnTo>
                    <a:pt x="2217547" y="79121"/>
                  </a:lnTo>
                  <a:lnTo>
                    <a:pt x="2217547" y="336676"/>
                  </a:lnTo>
                  <a:lnTo>
                    <a:pt x="2223008" y="377698"/>
                  </a:lnTo>
                  <a:lnTo>
                    <a:pt x="2249043" y="391413"/>
                  </a:lnTo>
                  <a:lnTo>
                    <a:pt x="2249043" y="411099"/>
                  </a:lnTo>
                  <a:lnTo>
                    <a:pt x="2096389" y="411099"/>
                  </a:lnTo>
                  <a:lnTo>
                    <a:pt x="2096389" y="391413"/>
                  </a:lnTo>
                  <a:lnTo>
                    <a:pt x="2105152" y="389000"/>
                  </a:lnTo>
                  <a:lnTo>
                    <a:pt x="2111121" y="386968"/>
                  </a:lnTo>
                  <a:lnTo>
                    <a:pt x="2114550" y="385190"/>
                  </a:lnTo>
                  <a:lnTo>
                    <a:pt x="2117979" y="383413"/>
                  </a:lnTo>
                  <a:lnTo>
                    <a:pt x="2120519" y="381000"/>
                  </a:lnTo>
                  <a:lnTo>
                    <a:pt x="2127885" y="336041"/>
                  </a:lnTo>
                  <a:lnTo>
                    <a:pt x="2127885" y="190118"/>
                  </a:lnTo>
                  <a:lnTo>
                    <a:pt x="2127952" y="177569"/>
                  </a:lnTo>
                  <a:lnTo>
                    <a:pt x="2128774" y="133350"/>
                  </a:lnTo>
                  <a:lnTo>
                    <a:pt x="2130202" y="94916"/>
                  </a:lnTo>
                  <a:lnTo>
                    <a:pt x="2130679" y="86867"/>
                  </a:lnTo>
                  <a:lnTo>
                    <a:pt x="2124329" y="86867"/>
                  </a:lnTo>
                  <a:lnTo>
                    <a:pt x="2110994" y="126206"/>
                  </a:lnTo>
                  <a:lnTo>
                    <a:pt x="2101723" y="151129"/>
                  </a:lnTo>
                  <a:lnTo>
                    <a:pt x="2021967" y="366140"/>
                  </a:lnTo>
                  <a:lnTo>
                    <a:pt x="1969643" y="366140"/>
                  </a:lnTo>
                  <a:lnTo>
                    <a:pt x="1885695" y="124713"/>
                  </a:lnTo>
                  <a:lnTo>
                    <a:pt x="1882080" y="114450"/>
                  </a:lnTo>
                  <a:lnTo>
                    <a:pt x="1878679" y="104235"/>
                  </a:lnTo>
                  <a:lnTo>
                    <a:pt x="1875516" y="94067"/>
                  </a:lnTo>
                  <a:lnTo>
                    <a:pt x="1872614" y="83947"/>
                  </a:lnTo>
                  <a:lnTo>
                    <a:pt x="1867154" y="83947"/>
                  </a:lnTo>
                  <a:lnTo>
                    <a:pt x="1868487" y="109620"/>
                  </a:lnTo>
                  <a:lnTo>
                    <a:pt x="1869439" y="137509"/>
                  </a:lnTo>
                  <a:lnTo>
                    <a:pt x="1870011" y="167636"/>
                  </a:lnTo>
                  <a:lnTo>
                    <a:pt x="1870202" y="200025"/>
                  </a:lnTo>
                  <a:lnTo>
                    <a:pt x="1870202" y="336930"/>
                  </a:lnTo>
                  <a:lnTo>
                    <a:pt x="1870323" y="347124"/>
                  </a:lnTo>
                  <a:lnTo>
                    <a:pt x="1880616" y="381888"/>
                  </a:lnTo>
                  <a:lnTo>
                    <a:pt x="1884807" y="385699"/>
                  </a:lnTo>
                  <a:lnTo>
                    <a:pt x="1892045" y="388874"/>
                  </a:lnTo>
                  <a:lnTo>
                    <a:pt x="1902333" y="391413"/>
                  </a:lnTo>
                  <a:lnTo>
                    <a:pt x="1902333" y="411099"/>
                  </a:lnTo>
                  <a:lnTo>
                    <a:pt x="1789811" y="411099"/>
                  </a:lnTo>
                  <a:lnTo>
                    <a:pt x="1789811" y="391413"/>
                  </a:lnTo>
                  <a:lnTo>
                    <a:pt x="1797177" y="389381"/>
                  </a:lnTo>
                  <a:lnTo>
                    <a:pt x="1802892" y="387223"/>
                  </a:lnTo>
                  <a:lnTo>
                    <a:pt x="1807210" y="384810"/>
                  </a:lnTo>
                  <a:lnTo>
                    <a:pt x="1811527" y="382524"/>
                  </a:lnTo>
                  <a:lnTo>
                    <a:pt x="1814702" y="379349"/>
                  </a:lnTo>
                  <a:lnTo>
                    <a:pt x="1816862" y="375285"/>
                  </a:lnTo>
                  <a:lnTo>
                    <a:pt x="1819020" y="371348"/>
                  </a:lnTo>
                  <a:lnTo>
                    <a:pt x="1820418" y="366267"/>
                  </a:lnTo>
                  <a:lnTo>
                    <a:pt x="1820926" y="360172"/>
                  </a:lnTo>
                  <a:lnTo>
                    <a:pt x="1821433" y="353949"/>
                  </a:lnTo>
                  <a:lnTo>
                    <a:pt x="1821688" y="346201"/>
                  </a:lnTo>
                  <a:lnTo>
                    <a:pt x="1821688" y="336676"/>
                  </a:lnTo>
                  <a:lnTo>
                    <a:pt x="1821688" y="79121"/>
                  </a:lnTo>
                  <a:lnTo>
                    <a:pt x="1815845" y="38100"/>
                  </a:lnTo>
                  <a:lnTo>
                    <a:pt x="1789811" y="24384"/>
                  </a:lnTo>
                  <a:lnTo>
                    <a:pt x="1789811" y="4699"/>
                  </a:lnTo>
                  <a:close/>
                </a:path>
                <a:path w="6490334" h="415925">
                  <a:moveTo>
                    <a:pt x="1438656" y="4699"/>
                  </a:moveTo>
                  <a:lnTo>
                    <a:pt x="1733931" y="4699"/>
                  </a:lnTo>
                  <a:lnTo>
                    <a:pt x="1733931" y="99440"/>
                  </a:lnTo>
                  <a:lnTo>
                    <a:pt x="1693164" y="99440"/>
                  </a:lnTo>
                  <a:lnTo>
                    <a:pt x="1688421" y="86411"/>
                  </a:lnTo>
                  <a:lnTo>
                    <a:pt x="1684083" y="75691"/>
                  </a:lnTo>
                  <a:lnTo>
                    <a:pt x="1660144" y="45338"/>
                  </a:lnTo>
                  <a:lnTo>
                    <a:pt x="1627632" y="39624"/>
                  </a:lnTo>
                  <a:lnTo>
                    <a:pt x="1562735" y="39624"/>
                  </a:lnTo>
                  <a:lnTo>
                    <a:pt x="1562735" y="182499"/>
                  </a:lnTo>
                  <a:lnTo>
                    <a:pt x="1602105" y="182499"/>
                  </a:lnTo>
                  <a:lnTo>
                    <a:pt x="1610741" y="182499"/>
                  </a:lnTo>
                  <a:lnTo>
                    <a:pt x="1617599" y="181228"/>
                  </a:lnTo>
                  <a:lnTo>
                    <a:pt x="1622552" y="178688"/>
                  </a:lnTo>
                  <a:lnTo>
                    <a:pt x="1627505" y="176275"/>
                  </a:lnTo>
                  <a:lnTo>
                    <a:pt x="1644395" y="139573"/>
                  </a:lnTo>
                  <a:lnTo>
                    <a:pt x="1677924" y="139573"/>
                  </a:lnTo>
                  <a:lnTo>
                    <a:pt x="1677924" y="260476"/>
                  </a:lnTo>
                  <a:lnTo>
                    <a:pt x="1644395" y="260476"/>
                  </a:lnTo>
                  <a:lnTo>
                    <a:pt x="1642233" y="252331"/>
                  </a:lnTo>
                  <a:lnTo>
                    <a:pt x="1639951" y="245221"/>
                  </a:lnTo>
                  <a:lnTo>
                    <a:pt x="1611376" y="217297"/>
                  </a:lnTo>
                  <a:lnTo>
                    <a:pt x="1602105" y="217297"/>
                  </a:lnTo>
                  <a:lnTo>
                    <a:pt x="1562735" y="217297"/>
                  </a:lnTo>
                  <a:lnTo>
                    <a:pt x="1562735" y="376174"/>
                  </a:lnTo>
                  <a:lnTo>
                    <a:pt x="1627377" y="376174"/>
                  </a:lnTo>
                  <a:lnTo>
                    <a:pt x="1634363" y="376174"/>
                  </a:lnTo>
                  <a:lnTo>
                    <a:pt x="1640205" y="375792"/>
                  </a:lnTo>
                  <a:lnTo>
                    <a:pt x="1644904" y="374903"/>
                  </a:lnTo>
                  <a:lnTo>
                    <a:pt x="1649730" y="374014"/>
                  </a:lnTo>
                  <a:lnTo>
                    <a:pt x="1653920" y="372490"/>
                  </a:lnTo>
                  <a:lnTo>
                    <a:pt x="1657731" y="370204"/>
                  </a:lnTo>
                  <a:lnTo>
                    <a:pt x="1661541" y="368046"/>
                  </a:lnTo>
                  <a:lnTo>
                    <a:pt x="1686306" y="331850"/>
                  </a:lnTo>
                  <a:lnTo>
                    <a:pt x="1696085" y="302387"/>
                  </a:lnTo>
                  <a:lnTo>
                    <a:pt x="1736852" y="302387"/>
                  </a:lnTo>
                  <a:lnTo>
                    <a:pt x="1731264" y="411099"/>
                  </a:lnTo>
                  <a:lnTo>
                    <a:pt x="1438656" y="411099"/>
                  </a:lnTo>
                  <a:lnTo>
                    <a:pt x="1438656" y="391413"/>
                  </a:lnTo>
                  <a:lnTo>
                    <a:pt x="1446021" y="389381"/>
                  </a:lnTo>
                  <a:lnTo>
                    <a:pt x="1451864" y="387223"/>
                  </a:lnTo>
                  <a:lnTo>
                    <a:pt x="1456055" y="384937"/>
                  </a:lnTo>
                  <a:lnTo>
                    <a:pt x="1460373" y="382650"/>
                  </a:lnTo>
                  <a:lnTo>
                    <a:pt x="1463548" y="379475"/>
                  </a:lnTo>
                  <a:lnTo>
                    <a:pt x="1465580" y="375412"/>
                  </a:lnTo>
                  <a:lnTo>
                    <a:pt x="1467739" y="371348"/>
                  </a:lnTo>
                  <a:lnTo>
                    <a:pt x="1469008" y="366267"/>
                  </a:lnTo>
                  <a:lnTo>
                    <a:pt x="1469644" y="360044"/>
                  </a:lnTo>
                  <a:lnTo>
                    <a:pt x="1470152" y="353694"/>
                  </a:lnTo>
                  <a:lnTo>
                    <a:pt x="1470533" y="345821"/>
                  </a:lnTo>
                  <a:lnTo>
                    <a:pt x="1470533" y="336296"/>
                  </a:lnTo>
                  <a:lnTo>
                    <a:pt x="1470533" y="79755"/>
                  </a:lnTo>
                  <a:lnTo>
                    <a:pt x="1470533" y="70357"/>
                  </a:lnTo>
                  <a:lnTo>
                    <a:pt x="1470279" y="62611"/>
                  </a:lnTo>
                  <a:lnTo>
                    <a:pt x="1469770" y="56261"/>
                  </a:lnTo>
                  <a:lnTo>
                    <a:pt x="1469263" y="49911"/>
                  </a:lnTo>
                  <a:lnTo>
                    <a:pt x="1467993" y="44703"/>
                  </a:lnTo>
                  <a:lnTo>
                    <a:pt x="1465833" y="40766"/>
                  </a:lnTo>
                  <a:lnTo>
                    <a:pt x="1463802" y="36829"/>
                  </a:lnTo>
                  <a:lnTo>
                    <a:pt x="1460627" y="33527"/>
                  </a:lnTo>
                  <a:lnTo>
                    <a:pt x="1456308" y="31114"/>
                  </a:lnTo>
                  <a:lnTo>
                    <a:pt x="1452118" y="28575"/>
                  </a:lnTo>
                  <a:lnTo>
                    <a:pt x="1446149" y="26415"/>
                  </a:lnTo>
                  <a:lnTo>
                    <a:pt x="1438656" y="24384"/>
                  </a:lnTo>
                  <a:lnTo>
                    <a:pt x="1438656" y="4699"/>
                  </a:lnTo>
                  <a:close/>
                </a:path>
                <a:path w="6490334" h="415925">
                  <a:moveTo>
                    <a:pt x="1103376" y="4699"/>
                  </a:moveTo>
                  <a:lnTo>
                    <a:pt x="1259586" y="4699"/>
                  </a:lnTo>
                  <a:lnTo>
                    <a:pt x="1259586" y="24384"/>
                  </a:lnTo>
                  <a:lnTo>
                    <a:pt x="1252474" y="26415"/>
                  </a:lnTo>
                  <a:lnTo>
                    <a:pt x="1246886" y="28448"/>
                  </a:lnTo>
                  <a:lnTo>
                    <a:pt x="1242695" y="30734"/>
                  </a:lnTo>
                  <a:lnTo>
                    <a:pt x="1238504" y="33019"/>
                  </a:lnTo>
                  <a:lnTo>
                    <a:pt x="1235329" y="36194"/>
                  </a:lnTo>
                  <a:lnTo>
                    <a:pt x="1233043" y="40131"/>
                  </a:lnTo>
                  <a:lnTo>
                    <a:pt x="1230757" y="44068"/>
                  </a:lnTo>
                  <a:lnTo>
                    <a:pt x="1229233" y="49275"/>
                  </a:lnTo>
                  <a:lnTo>
                    <a:pt x="1228598" y="55499"/>
                  </a:lnTo>
                  <a:lnTo>
                    <a:pt x="1227836" y="61722"/>
                  </a:lnTo>
                  <a:lnTo>
                    <a:pt x="1227455" y="69596"/>
                  </a:lnTo>
                  <a:lnTo>
                    <a:pt x="1227455" y="79121"/>
                  </a:lnTo>
                  <a:lnTo>
                    <a:pt x="1227455" y="375665"/>
                  </a:lnTo>
                  <a:lnTo>
                    <a:pt x="1285239" y="375665"/>
                  </a:lnTo>
                  <a:lnTo>
                    <a:pt x="1325880" y="361188"/>
                  </a:lnTo>
                  <a:lnTo>
                    <a:pt x="1344041" y="324612"/>
                  </a:lnTo>
                  <a:lnTo>
                    <a:pt x="1352804" y="290829"/>
                  </a:lnTo>
                  <a:lnTo>
                    <a:pt x="1393570" y="290829"/>
                  </a:lnTo>
                  <a:lnTo>
                    <a:pt x="1387094" y="411099"/>
                  </a:lnTo>
                  <a:lnTo>
                    <a:pt x="1103376" y="411099"/>
                  </a:lnTo>
                  <a:lnTo>
                    <a:pt x="1103376" y="391413"/>
                  </a:lnTo>
                  <a:lnTo>
                    <a:pt x="1110742" y="389381"/>
                  </a:lnTo>
                  <a:lnTo>
                    <a:pt x="1116583" y="387223"/>
                  </a:lnTo>
                  <a:lnTo>
                    <a:pt x="1120775" y="384810"/>
                  </a:lnTo>
                  <a:lnTo>
                    <a:pt x="1125093" y="382524"/>
                  </a:lnTo>
                  <a:lnTo>
                    <a:pt x="1128268" y="379222"/>
                  </a:lnTo>
                  <a:lnTo>
                    <a:pt x="1130300" y="375157"/>
                  </a:lnTo>
                  <a:lnTo>
                    <a:pt x="1132458" y="371093"/>
                  </a:lnTo>
                  <a:lnTo>
                    <a:pt x="1133729" y="365887"/>
                  </a:lnTo>
                  <a:lnTo>
                    <a:pt x="1134364" y="359663"/>
                  </a:lnTo>
                  <a:lnTo>
                    <a:pt x="1134871" y="353440"/>
                  </a:lnTo>
                  <a:lnTo>
                    <a:pt x="1135252" y="345566"/>
                  </a:lnTo>
                  <a:lnTo>
                    <a:pt x="1135252" y="336041"/>
                  </a:lnTo>
                  <a:lnTo>
                    <a:pt x="1135252" y="79755"/>
                  </a:lnTo>
                  <a:lnTo>
                    <a:pt x="1135252" y="70357"/>
                  </a:lnTo>
                  <a:lnTo>
                    <a:pt x="1134999" y="62611"/>
                  </a:lnTo>
                  <a:lnTo>
                    <a:pt x="1134491" y="56261"/>
                  </a:lnTo>
                  <a:lnTo>
                    <a:pt x="1133983" y="49911"/>
                  </a:lnTo>
                  <a:lnTo>
                    <a:pt x="1132713" y="44703"/>
                  </a:lnTo>
                  <a:lnTo>
                    <a:pt x="1130554" y="40766"/>
                  </a:lnTo>
                  <a:lnTo>
                    <a:pt x="1128521" y="36829"/>
                  </a:lnTo>
                  <a:lnTo>
                    <a:pt x="1125346" y="33527"/>
                  </a:lnTo>
                  <a:lnTo>
                    <a:pt x="1121029" y="31114"/>
                  </a:lnTo>
                  <a:lnTo>
                    <a:pt x="1116838" y="28575"/>
                  </a:lnTo>
                  <a:lnTo>
                    <a:pt x="1110869" y="26415"/>
                  </a:lnTo>
                  <a:lnTo>
                    <a:pt x="1103376" y="24384"/>
                  </a:lnTo>
                  <a:lnTo>
                    <a:pt x="1103376" y="4699"/>
                  </a:lnTo>
                  <a:close/>
                </a:path>
                <a:path w="6490334" h="415925">
                  <a:moveTo>
                    <a:pt x="728471" y="4699"/>
                  </a:moveTo>
                  <a:lnTo>
                    <a:pt x="901445" y="4699"/>
                  </a:lnTo>
                  <a:lnTo>
                    <a:pt x="936712" y="6387"/>
                  </a:lnTo>
                  <a:lnTo>
                    <a:pt x="993100" y="19861"/>
                  </a:lnTo>
                  <a:lnTo>
                    <a:pt x="1030630" y="46938"/>
                  </a:lnTo>
                  <a:lnTo>
                    <a:pt x="1049351" y="88380"/>
                  </a:lnTo>
                  <a:lnTo>
                    <a:pt x="1051687" y="114553"/>
                  </a:lnTo>
                  <a:lnTo>
                    <a:pt x="1050591" y="133703"/>
                  </a:lnTo>
                  <a:lnTo>
                    <a:pt x="1034161" y="183387"/>
                  </a:lnTo>
                  <a:lnTo>
                    <a:pt x="998924" y="219178"/>
                  </a:lnTo>
                  <a:lnTo>
                    <a:pt x="945721" y="238791"/>
                  </a:lnTo>
                  <a:lnTo>
                    <a:pt x="899921" y="242569"/>
                  </a:lnTo>
                  <a:lnTo>
                    <a:pt x="886108" y="242498"/>
                  </a:lnTo>
                  <a:lnTo>
                    <a:pt x="873617" y="242284"/>
                  </a:lnTo>
                  <a:lnTo>
                    <a:pt x="862435" y="241927"/>
                  </a:lnTo>
                  <a:lnTo>
                    <a:pt x="852551" y="241426"/>
                  </a:lnTo>
                  <a:lnTo>
                    <a:pt x="852551" y="336676"/>
                  </a:lnTo>
                  <a:lnTo>
                    <a:pt x="859027" y="377571"/>
                  </a:lnTo>
                  <a:lnTo>
                    <a:pt x="888619" y="391413"/>
                  </a:lnTo>
                  <a:lnTo>
                    <a:pt x="888619" y="411099"/>
                  </a:lnTo>
                  <a:lnTo>
                    <a:pt x="728471" y="411099"/>
                  </a:lnTo>
                  <a:lnTo>
                    <a:pt x="728471" y="391413"/>
                  </a:lnTo>
                  <a:lnTo>
                    <a:pt x="735838" y="389381"/>
                  </a:lnTo>
                  <a:lnTo>
                    <a:pt x="741680" y="387223"/>
                  </a:lnTo>
                  <a:lnTo>
                    <a:pt x="745870" y="384937"/>
                  </a:lnTo>
                  <a:lnTo>
                    <a:pt x="750188" y="382650"/>
                  </a:lnTo>
                  <a:lnTo>
                    <a:pt x="753363" y="379475"/>
                  </a:lnTo>
                  <a:lnTo>
                    <a:pt x="755395" y="375412"/>
                  </a:lnTo>
                  <a:lnTo>
                    <a:pt x="757555" y="371348"/>
                  </a:lnTo>
                  <a:lnTo>
                    <a:pt x="758825" y="366267"/>
                  </a:lnTo>
                  <a:lnTo>
                    <a:pt x="759460" y="360044"/>
                  </a:lnTo>
                  <a:lnTo>
                    <a:pt x="759968" y="353694"/>
                  </a:lnTo>
                  <a:lnTo>
                    <a:pt x="760349" y="345821"/>
                  </a:lnTo>
                  <a:lnTo>
                    <a:pt x="760349" y="336296"/>
                  </a:lnTo>
                  <a:lnTo>
                    <a:pt x="760349" y="79755"/>
                  </a:lnTo>
                  <a:lnTo>
                    <a:pt x="760349" y="70357"/>
                  </a:lnTo>
                  <a:lnTo>
                    <a:pt x="760094" y="62611"/>
                  </a:lnTo>
                  <a:lnTo>
                    <a:pt x="759587" y="56261"/>
                  </a:lnTo>
                  <a:lnTo>
                    <a:pt x="759079" y="49911"/>
                  </a:lnTo>
                  <a:lnTo>
                    <a:pt x="757808" y="44703"/>
                  </a:lnTo>
                  <a:lnTo>
                    <a:pt x="755650" y="40766"/>
                  </a:lnTo>
                  <a:lnTo>
                    <a:pt x="753618" y="36829"/>
                  </a:lnTo>
                  <a:lnTo>
                    <a:pt x="750443" y="33527"/>
                  </a:lnTo>
                  <a:lnTo>
                    <a:pt x="746125" y="31114"/>
                  </a:lnTo>
                  <a:lnTo>
                    <a:pt x="741933" y="28575"/>
                  </a:lnTo>
                  <a:lnTo>
                    <a:pt x="735964" y="26415"/>
                  </a:lnTo>
                  <a:lnTo>
                    <a:pt x="728471" y="24384"/>
                  </a:lnTo>
                  <a:lnTo>
                    <a:pt x="728471" y="4699"/>
                  </a:lnTo>
                  <a:close/>
                </a:path>
                <a:path w="6490334" h="415925">
                  <a:moveTo>
                    <a:pt x="212471" y="4699"/>
                  </a:moveTo>
                  <a:lnTo>
                    <a:pt x="360425" y="4699"/>
                  </a:lnTo>
                  <a:lnTo>
                    <a:pt x="442849" y="249174"/>
                  </a:lnTo>
                  <a:lnTo>
                    <a:pt x="532130" y="4699"/>
                  </a:lnTo>
                  <a:lnTo>
                    <a:pt x="671703" y="4699"/>
                  </a:lnTo>
                  <a:lnTo>
                    <a:pt x="671703" y="24384"/>
                  </a:lnTo>
                  <a:lnTo>
                    <a:pt x="661288" y="27304"/>
                  </a:lnTo>
                  <a:lnTo>
                    <a:pt x="654050" y="30606"/>
                  </a:lnTo>
                  <a:lnTo>
                    <a:pt x="650366" y="34036"/>
                  </a:lnTo>
                  <a:lnTo>
                    <a:pt x="646557" y="37464"/>
                  </a:lnTo>
                  <a:lnTo>
                    <a:pt x="643890" y="42163"/>
                  </a:lnTo>
                  <a:lnTo>
                    <a:pt x="640207" y="79121"/>
                  </a:lnTo>
                  <a:lnTo>
                    <a:pt x="640207" y="336676"/>
                  </a:lnTo>
                  <a:lnTo>
                    <a:pt x="645668" y="377698"/>
                  </a:lnTo>
                  <a:lnTo>
                    <a:pt x="671703" y="391413"/>
                  </a:lnTo>
                  <a:lnTo>
                    <a:pt x="671703" y="411099"/>
                  </a:lnTo>
                  <a:lnTo>
                    <a:pt x="519049" y="411099"/>
                  </a:lnTo>
                  <a:lnTo>
                    <a:pt x="519049" y="391413"/>
                  </a:lnTo>
                  <a:lnTo>
                    <a:pt x="527812" y="389000"/>
                  </a:lnTo>
                  <a:lnTo>
                    <a:pt x="533781" y="386968"/>
                  </a:lnTo>
                  <a:lnTo>
                    <a:pt x="537210" y="385190"/>
                  </a:lnTo>
                  <a:lnTo>
                    <a:pt x="540638" y="383413"/>
                  </a:lnTo>
                  <a:lnTo>
                    <a:pt x="543179" y="381000"/>
                  </a:lnTo>
                  <a:lnTo>
                    <a:pt x="550544" y="336041"/>
                  </a:lnTo>
                  <a:lnTo>
                    <a:pt x="550544" y="190118"/>
                  </a:lnTo>
                  <a:lnTo>
                    <a:pt x="550612" y="177569"/>
                  </a:lnTo>
                  <a:lnTo>
                    <a:pt x="551434" y="133350"/>
                  </a:lnTo>
                  <a:lnTo>
                    <a:pt x="552862" y="94916"/>
                  </a:lnTo>
                  <a:lnTo>
                    <a:pt x="553338" y="86867"/>
                  </a:lnTo>
                  <a:lnTo>
                    <a:pt x="546988" y="86867"/>
                  </a:lnTo>
                  <a:lnTo>
                    <a:pt x="533654" y="126206"/>
                  </a:lnTo>
                  <a:lnTo>
                    <a:pt x="524382" y="151129"/>
                  </a:lnTo>
                  <a:lnTo>
                    <a:pt x="444627" y="366140"/>
                  </a:lnTo>
                  <a:lnTo>
                    <a:pt x="392303" y="366140"/>
                  </a:lnTo>
                  <a:lnTo>
                    <a:pt x="308317" y="124713"/>
                  </a:lnTo>
                  <a:lnTo>
                    <a:pt x="304705" y="114450"/>
                  </a:lnTo>
                  <a:lnTo>
                    <a:pt x="301317" y="104235"/>
                  </a:lnTo>
                  <a:lnTo>
                    <a:pt x="298152" y="94067"/>
                  </a:lnTo>
                  <a:lnTo>
                    <a:pt x="295211" y="83947"/>
                  </a:lnTo>
                  <a:lnTo>
                    <a:pt x="289852" y="83947"/>
                  </a:lnTo>
                  <a:lnTo>
                    <a:pt x="291159" y="109620"/>
                  </a:lnTo>
                  <a:lnTo>
                    <a:pt x="292092" y="137509"/>
                  </a:lnTo>
                  <a:lnTo>
                    <a:pt x="292650" y="167636"/>
                  </a:lnTo>
                  <a:lnTo>
                    <a:pt x="292836" y="200025"/>
                  </a:lnTo>
                  <a:lnTo>
                    <a:pt x="292836" y="336930"/>
                  </a:lnTo>
                  <a:lnTo>
                    <a:pt x="292965" y="347124"/>
                  </a:lnTo>
                  <a:lnTo>
                    <a:pt x="303250" y="381888"/>
                  </a:lnTo>
                  <a:lnTo>
                    <a:pt x="307416" y="385699"/>
                  </a:lnTo>
                  <a:lnTo>
                    <a:pt x="314667" y="388874"/>
                  </a:lnTo>
                  <a:lnTo>
                    <a:pt x="324993" y="391413"/>
                  </a:lnTo>
                  <a:lnTo>
                    <a:pt x="324993" y="411099"/>
                  </a:lnTo>
                  <a:lnTo>
                    <a:pt x="212471" y="411099"/>
                  </a:lnTo>
                  <a:lnTo>
                    <a:pt x="212471" y="391413"/>
                  </a:lnTo>
                  <a:lnTo>
                    <a:pt x="219811" y="389381"/>
                  </a:lnTo>
                  <a:lnTo>
                    <a:pt x="225615" y="387223"/>
                  </a:lnTo>
                  <a:lnTo>
                    <a:pt x="229882" y="384810"/>
                  </a:lnTo>
                  <a:lnTo>
                    <a:pt x="234149" y="382524"/>
                  </a:lnTo>
                  <a:lnTo>
                    <a:pt x="237375" y="379349"/>
                  </a:lnTo>
                  <a:lnTo>
                    <a:pt x="239547" y="375285"/>
                  </a:lnTo>
                  <a:lnTo>
                    <a:pt x="241731" y="371348"/>
                  </a:lnTo>
                  <a:lnTo>
                    <a:pt x="243078" y="366267"/>
                  </a:lnTo>
                  <a:lnTo>
                    <a:pt x="243573" y="360172"/>
                  </a:lnTo>
                  <a:lnTo>
                    <a:pt x="244068" y="353949"/>
                  </a:lnTo>
                  <a:lnTo>
                    <a:pt x="244309" y="346201"/>
                  </a:lnTo>
                  <a:lnTo>
                    <a:pt x="244309" y="336676"/>
                  </a:lnTo>
                  <a:lnTo>
                    <a:pt x="244309" y="79121"/>
                  </a:lnTo>
                  <a:lnTo>
                    <a:pt x="238556" y="38100"/>
                  </a:lnTo>
                  <a:lnTo>
                    <a:pt x="234784" y="34543"/>
                  </a:lnTo>
                  <a:lnTo>
                    <a:pt x="231025" y="30987"/>
                  </a:lnTo>
                  <a:lnTo>
                    <a:pt x="223583" y="27559"/>
                  </a:lnTo>
                  <a:lnTo>
                    <a:pt x="212471" y="24384"/>
                  </a:lnTo>
                  <a:lnTo>
                    <a:pt x="212471" y="4699"/>
                  </a:lnTo>
                  <a:close/>
                </a:path>
                <a:path w="6490334" h="415925">
                  <a:moveTo>
                    <a:pt x="0" y="4699"/>
                  </a:moveTo>
                  <a:lnTo>
                    <a:pt x="156273" y="4699"/>
                  </a:lnTo>
                  <a:lnTo>
                    <a:pt x="156273" y="24384"/>
                  </a:lnTo>
                  <a:lnTo>
                    <a:pt x="148132" y="26542"/>
                  </a:lnTo>
                  <a:lnTo>
                    <a:pt x="142125" y="28955"/>
                  </a:lnTo>
                  <a:lnTo>
                    <a:pt x="138264" y="31368"/>
                  </a:lnTo>
                  <a:lnTo>
                    <a:pt x="134391" y="33909"/>
                  </a:lnTo>
                  <a:lnTo>
                    <a:pt x="131470" y="36829"/>
                  </a:lnTo>
                  <a:lnTo>
                    <a:pt x="129476" y="40512"/>
                  </a:lnTo>
                  <a:lnTo>
                    <a:pt x="127495" y="44068"/>
                  </a:lnTo>
                  <a:lnTo>
                    <a:pt x="126110" y="48640"/>
                  </a:lnTo>
                  <a:lnTo>
                    <a:pt x="125310" y="54482"/>
                  </a:lnTo>
                  <a:lnTo>
                    <a:pt x="124523" y="60198"/>
                  </a:lnTo>
                  <a:lnTo>
                    <a:pt x="124117" y="68579"/>
                  </a:lnTo>
                  <a:lnTo>
                    <a:pt x="124117" y="79755"/>
                  </a:lnTo>
                  <a:lnTo>
                    <a:pt x="124117" y="336296"/>
                  </a:lnTo>
                  <a:lnTo>
                    <a:pt x="124117" y="343280"/>
                  </a:lnTo>
                  <a:lnTo>
                    <a:pt x="124320" y="349757"/>
                  </a:lnTo>
                  <a:lnTo>
                    <a:pt x="124713" y="355726"/>
                  </a:lnTo>
                  <a:lnTo>
                    <a:pt x="125120" y="361568"/>
                  </a:lnTo>
                  <a:lnTo>
                    <a:pt x="125907" y="366522"/>
                  </a:lnTo>
                  <a:lnTo>
                    <a:pt x="127101" y="370204"/>
                  </a:lnTo>
                  <a:lnTo>
                    <a:pt x="128295" y="374014"/>
                  </a:lnTo>
                  <a:lnTo>
                    <a:pt x="130022" y="377189"/>
                  </a:lnTo>
                  <a:lnTo>
                    <a:pt x="132308" y="379729"/>
                  </a:lnTo>
                  <a:lnTo>
                    <a:pt x="134594" y="382397"/>
                  </a:lnTo>
                  <a:lnTo>
                    <a:pt x="156273" y="391413"/>
                  </a:lnTo>
                  <a:lnTo>
                    <a:pt x="156273" y="411099"/>
                  </a:lnTo>
                  <a:lnTo>
                    <a:pt x="0" y="411099"/>
                  </a:lnTo>
                  <a:lnTo>
                    <a:pt x="0" y="391413"/>
                  </a:lnTo>
                  <a:lnTo>
                    <a:pt x="7340" y="389381"/>
                  </a:lnTo>
                  <a:lnTo>
                    <a:pt x="13144" y="387223"/>
                  </a:lnTo>
                  <a:lnTo>
                    <a:pt x="17411" y="384937"/>
                  </a:lnTo>
                  <a:lnTo>
                    <a:pt x="21678" y="382650"/>
                  </a:lnTo>
                  <a:lnTo>
                    <a:pt x="24853" y="379475"/>
                  </a:lnTo>
                  <a:lnTo>
                    <a:pt x="26936" y="375412"/>
                  </a:lnTo>
                  <a:lnTo>
                    <a:pt x="29019" y="371348"/>
                  </a:lnTo>
                  <a:lnTo>
                    <a:pt x="30365" y="366267"/>
                  </a:lnTo>
                  <a:lnTo>
                    <a:pt x="30949" y="360044"/>
                  </a:lnTo>
                  <a:lnTo>
                    <a:pt x="31546" y="353694"/>
                  </a:lnTo>
                  <a:lnTo>
                    <a:pt x="31851" y="345821"/>
                  </a:lnTo>
                  <a:lnTo>
                    <a:pt x="31851" y="336296"/>
                  </a:lnTo>
                  <a:lnTo>
                    <a:pt x="31851" y="79501"/>
                  </a:lnTo>
                  <a:lnTo>
                    <a:pt x="31851" y="69976"/>
                  </a:lnTo>
                  <a:lnTo>
                    <a:pt x="31597" y="62102"/>
                  </a:lnTo>
                  <a:lnTo>
                    <a:pt x="31102" y="55879"/>
                  </a:lnTo>
                  <a:lnTo>
                    <a:pt x="30606" y="49784"/>
                  </a:lnTo>
                  <a:lnTo>
                    <a:pt x="29324" y="44703"/>
                  </a:lnTo>
                  <a:lnTo>
                    <a:pt x="27228" y="40639"/>
                  </a:lnTo>
                  <a:lnTo>
                    <a:pt x="25146" y="36575"/>
                  </a:lnTo>
                  <a:lnTo>
                    <a:pt x="21971" y="33274"/>
                  </a:lnTo>
                  <a:lnTo>
                    <a:pt x="17703" y="30987"/>
                  </a:lnTo>
                  <a:lnTo>
                    <a:pt x="13449" y="28575"/>
                  </a:lnTo>
                  <a:lnTo>
                    <a:pt x="7543" y="26415"/>
                  </a:lnTo>
                  <a:lnTo>
                    <a:pt x="0" y="24384"/>
                  </a:lnTo>
                  <a:lnTo>
                    <a:pt x="0" y="4699"/>
                  </a:lnTo>
                  <a:close/>
                </a:path>
                <a:path w="6490334" h="415925">
                  <a:moveTo>
                    <a:pt x="6380099" y="0"/>
                  </a:moveTo>
                  <a:lnTo>
                    <a:pt x="6418478" y="1553"/>
                  </a:lnTo>
                  <a:lnTo>
                    <a:pt x="6456489" y="6715"/>
                  </a:lnTo>
                  <a:lnTo>
                    <a:pt x="6485763" y="12826"/>
                  </a:lnTo>
                  <a:lnTo>
                    <a:pt x="6485763" y="99060"/>
                  </a:lnTo>
                  <a:lnTo>
                    <a:pt x="6444996" y="99060"/>
                  </a:lnTo>
                  <a:lnTo>
                    <a:pt x="6441948" y="87939"/>
                  </a:lnTo>
                  <a:lnTo>
                    <a:pt x="6438519" y="78009"/>
                  </a:lnTo>
                  <a:lnTo>
                    <a:pt x="6414908" y="45094"/>
                  </a:lnTo>
                  <a:lnTo>
                    <a:pt x="6375654" y="34798"/>
                  </a:lnTo>
                  <a:lnTo>
                    <a:pt x="6367337" y="35177"/>
                  </a:lnTo>
                  <a:lnTo>
                    <a:pt x="6328332" y="52947"/>
                  </a:lnTo>
                  <a:lnTo>
                    <a:pt x="6316345" y="86867"/>
                  </a:lnTo>
                  <a:lnTo>
                    <a:pt x="6316771" y="95230"/>
                  </a:lnTo>
                  <a:lnTo>
                    <a:pt x="6338220" y="135431"/>
                  </a:lnTo>
                  <a:lnTo>
                    <a:pt x="6377255" y="161534"/>
                  </a:lnTo>
                  <a:lnTo>
                    <a:pt x="6391402" y="169037"/>
                  </a:lnTo>
                  <a:lnTo>
                    <a:pt x="6408713" y="178514"/>
                  </a:lnTo>
                  <a:lnTo>
                    <a:pt x="6448933" y="206375"/>
                  </a:lnTo>
                  <a:lnTo>
                    <a:pt x="6474257" y="235682"/>
                  </a:lnTo>
                  <a:lnTo>
                    <a:pt x="6489315" y="282578"/>
                  </a:lnTo>
                  <a:lnTo>
                    <a:pt x="6489954" y="296417"/>
                  </a:lnTo>
                  <a:lnTo>
                    <a:pt x="6488884" y="314110"/>
                  </a:lnTo>
                  <a:lnTo>
                    <a:pt x="6472936" y="360044"/>
                  </a:lnTo>
                  <a:lnTo>
                    <a:pt x="6438771" y="393370"/>
                  </a:lnTo>
                  <a:lnTo>
                    <a:pt x="6388576" y="412178"/>
                  </a:lnTo>
                  <a:lnTo>
                    <a:pt x="6348476" y="415798"/>
                  </a:lnTo>
                  <a:lnTo>
                    <a:pt x="6333164" y="415583"/>
                  </a:lnTo>
                  <a:lnTo>
                    <a:pt x="6285230" y="412368"/>
                  </a:lnTo>
                  <a:lnTo>
                    <a:pt x="6238170" y="405511"/>
                  </a:lnTo>
                  <a:lnTo>
                    <a:pt x="6223508" y="402463"/>
                  </a:lnTo>
                  <a:lnTo>
                    <a:pt x="6223508" y="310768"/>
                  </a:lnTo>
                  <a:lnTo>
                    <a:pt x="6264275" y="310768"/>
                  </a:lnTo>
                  <a:lnTo>
                    <a:pt x="6268610" y="327346"/>
                  </a:lnTo>
                  <a:lnTo>
                    <a:pt x="6274196" y="341661"/>
                  </a:lnTo>
                  <a:lnTo>
                    <a:pt x="6298858" y="371195"/>
                  </a:lnTo>
                  <a:lnTo>
                    <a:pt x="6340221" y="381000"/>
                  </a:lnTo>
                  <a:lnTo>
                    <a:pt x="6348767" y="380620"/>
                  </a:lnTo>
                  <a:lnTo>
                    <a:pt x="6389576" y="361993"/>
                  </a:lnTo>
                  <a:lnTo>
                    <a:pt x="6402705" y="322579"/>
                  </a:lnTo>
                  <a:lnTo>
                    <a:pt x="6402276" y="313721"/>
                  </a:lnTo>
                  <a:lnTo>
                    <a:pt x="6386893" y="277415"/>
                  </a:lnTo>
                  <a:lnTo>
                    <a:pt x="6355667" y="252349"/>
                  </a:lnTo>
                  <a:lnTo>
                    <a:pt x="6320248" y="233154"/>
                  </a:lnTo>
                  <a:lnTo>
                    <a:pt x="6309471" y="227187"/>
                  </a:lnTo>
                  <a:lnTo>
                    <a:pt x="6272212" y="201723"/>
                  </a:lnTo>
                  <a:lnTo>
                    <a:pt x="6245844" y="171592"/>
                  </a:lnTo>
                  <a:lnTo>
                    <a:pt x="6231556" y="135461"/>
                  </a:lnTo>
                  <a:lnTo>
                    <a:pt x="6229731" y="114300"/>
                  </a:lnTo>
                  <a:lnTo>
                    <a:pt x="6230872" y="96682"/>
                  </a:lnTo>
                  <a:lnTo>
                    <a:pt x="6247892" y="52069"/>
                  </a:lnTo>
                  <a:lnTo>
                    <a:pt x="6284253" y="20637"/>
                  </a:lnTo>
                  <a:lnTo>
                    <a:pt x="6337522" y="3317"/>
                  </a:lnTo>
                  <a:lnTo>
                    <a:pt x="6358120" y="831"/>
                  </a:lnTo>
                  <a:lnTo>
                    <a:pt x="6380099" y="0"/>
                  </a:lnTo>
                  <a:close/>
                </a:path>
                <a:path w="6490334" h="415925">
                  <a:moveTo>
                    <a:pt x="4772279" y="0"/>
                  </a:moveTo>
                  <a:lnTo>
                    <a:pt x="4810658" y="1553"/>
                  </a:lnTo>
                  <a:lnTo>
                    <a:pt x="4848669" y="6715"/>
                  </a:lnTo>
                  <a:lnTo>
                    <a:pt x="4877943" y="12826"/>
                  </a:lnTo>
                  <a:lnTo>
                    <a:pt x="4877943" y="99060"/>
                  </a:lnTo>
                  <a:lnTo>
                    <a:pt x="4837176" y="99060"/>
                  </a:lnTo>
                  <a:lnTo>
                    <a:pt x="4834128" y="87939"/>
                  </a:lnTo>
                  <a:lnTo>
                    <a:pt x="4830699" y="78009"/>
                  </a:lnTo>
                  <a:lnTo>
                    <a:pt x="4807088" y="45094"/>
                  </a:lnTo>
                  <a:lnTo>
                    <a:pt x="4767833" y="34798"/>
                  </a:lnTo>
                  <a:lnTo>
                    <a:pt x="4759517" y="35177"/>
                  </a:lnTo>
                  <a:lnTo>
                    <a:pt x="4720512" y="52947"/>
                  </a:lnTo>
                  <a:lnTo>
                    <a:pt x="4708525" y="86867"/>
                  </a:lnTo>
                  <a:lnTo>
                    <a:pt x="4708951" y="95230"/>
                  </a:lnTo>
                  <a:lnTo>
                    <a:pt x="4730400" y="135431"/>
                  </a:lnTo>
                  <a:lnTo>
                    <a:pt x="4769435" y="161534"/>
                  </a:lnTo>
                  <a:lnTo>
                    <a:pt x="4783582" y="169037"/>
                  </a:lnTo>
                  <a:lnTo>
                    <a:pt x="4800893" y="178514"/>
                  </a:lnTo>
                  <a:lnTo>
                    <a:pt x="4841113" y="206375"/>
                  </a:lnTo>
                  <a:lnTo>
                    <a:pt x="4866437" y="235682"/>
                  </a:lnTo>
                  <a:lnTo>
                    <a:pt x="4881495" y="282578"/>
                  </a:lnTo>
                  <a:lnTo>
                    <a:pt x="4882133" y="296417"/>
                  </a:lnTo>
                  <a:lnTo>
                    <a:pt x="4881064" y="314110"/>
                  </a:lnTo>
                  <a:lnTo>
                    <a:pt x="4865116" y="360044"/>
                  </a:lnTo>
                  <a:lnTo>
                    <a:pt x="4830951" y="393370"/>
                  </a:lnTo>
                  <a:lnTo>
                    <a:pt x="4780756" y="412178"/>
                  </a:lnTo>
                  <a:lnTo>
                    <a:pt x="4740656" y="415798"/>
                  </a:lnTo>
                  <a:lnTo>
                    <a:pt x="4725344" y="415583"/>
                  </a:lnTo>
                  <a:lnTo>
                    <a:pt x="4677409" y="412368"/>
                  </a:lnTo>
                  <a:lnTo>
                    <a:pt x="4630350" y="405511"/>
                  </a:lnTo>
                  <a:lnTo>
                    <a:pt x="4615688" y="402463"/>
                  </a:lnTo>
                  <a:lnTo>
                    <a:pt x="4615688" y="310768"/>
                  </a:lnTo>
                  <a:lnTo>
                    <a:pt x="4656455" y="310768"/>
                  </a:lnTo>
                  <a:lnTo>
                    <a:pt x="4660790" y="327346"/>
                  </a:lnTo>
                  <a:lnTo>
                    <a:pt x="4666376" y="341661"/>
                  </a:lnTo>
                  <a:lnTo>
                    <a:pt x="4691038" y="371195"/>
                  </a:lnTo>
                  <a:lnTo>
                    <a:pt x="4732401" y="381000"/>
                  </a:lnTo>
                  <a:lnTo>
                    <a:pt x="4740947" y="380620"/>
                  </a:lnTo>
                  <a:lnTo>
                    <a:pt x="4781756" y="361993"/>
                  </a:lnTo>
                  <a:lnTo>
                    <a:pt x="4794884" y="322579"/>
                  </a:lnTo>
                  <a:lnTo>
                    <a:pt x="4794456" y="313721"/>
                  </a:lnTo>
                  <a:lnTo>
                    <a:pt x="4779073" y="277415"/>
                  </a:lnTo>
                  <a:lnTo>
                    <a:pt x="4747847" y="252349"/>
                  </a:lnTo>
                  <a:lnTo>
                    <a:pt x="4712428" y="233154"/>
                  </a:lnTo>
                  <a:lnTo>
                    <a:pt x="4701651" y="227187"/>
                  </a:lnTo>
                  <a:lnTo>
                    <a:pt x="4664392" y="201723"/>
                  </a:lnTo>
                  <a:lnTo>
                    <a:pt x="4638024" y="171592"/>
                  </a:lnTo>
                  <a:lnTo>
                    <a:pt x="4623736" y="135461"/>
                  </a:lnTo>
                  <a:lnTo>
                    <a:pt x="4621910" y="114300"/>
                  </a:lnTo>
                  <a:lnTo>
                    <a:pt x="4623052" y="96682"/>
                  </a:lnTo>
                  <a:lnTo>
                    <a:pt x="4640072" y="52069"/>
                  </a:lnTo>
                  <a:lnTo>
                    <a:pt x="4676433" y="20637"/>
                  </a:lnTo>
                  <a:lnTo>
                    <a:pt x="4729702" y="3317"/>
                  </a:lnTo>
                  <a:lnTo>
                    <a:pt x="4750300" y="831"/>
                  </a:lnTo>
                  <a:lnTo>
                    <a:pt x="4772279" y="0"/>
                  </a:lnTo>
                  <a:close/>
                </a:path>
                <a:path w="6490334" h="415925">
                  <a:moveTo>
                    <a:pt x="4282948" y="0"/>
                  </a:moveTo>
                  <a:lnTo>
                    <a:pt x="4314930" y="978"/>
                  </a:lnTo>
                  <a:lnTo>
                    <a:pt x="4345543" y="3921"/>
                  </a:lnTo>
                  <a:lnTo>
                    <a:pt x="4374798" y="8840"/>
                  </a:lnTo>
                  <a:lnTo>
                    <a:pt x="4402708" y="15748"/>
                  </a:lnTo>
                  <a:lnTo>
                    <a:pt x="4402708" y="100329"/>
                  </a:lnTo>
                  <a:lnTo>
                    <a:pt x="4361815" y="100329"/>
                  </a:lnTo>
                  <a:lnTo>
                    <a:pt x="4358338" y="88493"/>
                  </a:lnTo>
                  <a:lnTo>
                    <a:pt x="4354576" y="78120"/>
                  </a:lnTo>
                  <a:lnTo>
                    <a:pt x="4330209" y="45291"/>
                  </a:lnTo>
                  <a:lnTo>
                    <a:pt x="4288028" y="34798"/>
                  </a:lnTo>
                  <a:lnTo>
                    <a:pt x="4273766" y="35919"/>
                  </a:lnTo>
                  <a:lnTo>
                    <a:pt x="4235958" y="52831"/>
                  </a:lnTo>
                  <a:lnTo>
                    <a:pt x="4207418" y="91854"/>
                  </a:lnTo>
                  <a:lnTo>
                    <a:pt x="4194530" y="131262"/>
                  </a:lnTo>
                  <a:lnTo>
                    <a:pt x="4188001" y="181173"/>
                  </a:lnTo>
                  <a:lnTo>
                    <a:pt x="4187190" y="210057"/>
                  </a:lnTo>
                  <a:lnTo>
                    <a:pt x="4187737" y="235277"/>
                  </a:lnTo>
                  <a:lnTo>
                    <a:pt x="4192119" y="280477"/>
                  </a:lnTo>
                  <a:lnTo>
                    <a:pt x="4200907" y="318535"/>
                  </a:lnTo>
                  <a:lnTo>
                    <a:pt x="4222750" y="359790"/>
                  </a:lnTo>
                  <a:lnTo>
                    <a:pt x="4267200" y="381000"/>
                  </a:lnTo>
                  <a:lnTo>
                    <a:pt x="4279467" y="380023"/>
                  </a:lnTo>
                  <a:lnTo>
                    <a:pt x="4311362" y="356401"/>
                  </a:lnTo>
                  <a:lnTo>
                    <a:pt x="4318381" y="315467"/>
                  </a:lnTo>
                  <a:lnTo>
                    <a:pt x="4316983" y="271906"/>
                  </a:lnTo>
                  <a:lnTo>
                    <a:pt x="4312284" y="257428"/>
                  </a:lnTo>
                  <a:lnTo>
                    <a:pt x="4310253" y="254253"/>
                  </a:lnTo>
                  <a:lnTo>
                    <a:pt x="4286250" y="242824"/>
                  </a:lnTo>
                  <a:lnTo>
                    <a:pt x="4286250" y="223265"/>
                  </a:lnTo>
                  <a:lnTo>
                    <a:pt x="4438650" y="223265"/>
                  </a:lnTo>
                  <a:lnTo>
                    <a:pt x="4438650" y="242824"/>
                  </a:lnTo>
                  <a:lnTo>
                    <a:pt x="4428744" y="245872"/>
                  </a:lnTo>
                  <a:lnTo>
                    <a:pt x="4422013" y="249174"/>
                  </a:lnTo>
                  <a:lnTo>
                    <a:pt x="4409305" y="286383"/>
                  </a:lnTo>
                  <a:lnTo>
                    <a:pt x="4409185" y="294386"/>
                  </a:lnTo>
                  <a:lnTo>
                    <a:pt x="4409185" y="406526"/>
                  </a:lnTo>
                  <a:lnTo>
                    <a:pt x="4366386" y="415543"/>
                  </a:lnTo>
                  <a:lnTo>
                    <a:pt x="4346067" y="394080"/>
                  </a:lnTo>
                  <a:lnTo>
                    <a:pt x="4327705" y="403582"/>
                  </a:lnTo>
                  <a:lnTo>
                    <a:pt x="4308046" y="410368"/>
                  </a:lnTo>
                  <a:lnTo>
                    <a:pt x="4287077" y="414440"/>
                  </a:lnTo>
                  <a:lnTo>
                    <a:pt x="4264786" y="415798"/>
                  </a:lnTo>
                  <a:lnTo>
                    <a:pt x="4224115" y="412628"/>
                  </a:lnTo>
                  <a:lnTo>
                    <a:pt x="4159345" y="387240"/>
                  </a:lnTo>
                  <a:lnTo>
                    <a:pt x="4116558" y="336379"/>
                  </a:lnTo>
                  <a:lnTo>
                    <a:pt x="4095134" y="259520"/>
                  </a:lnTo>
                  <a:lnTo>
                    <a:pt x="4092448" y="211327"/>
                  </a:lnTo>
                  <a:lnTo>
                    <a:pt x="4093400" y="185015"/>
                  </a:lnTo>
                  <a:lnTo>
                    <a:pt x="4101020" y="137390"/>
                  </a:lnTo>
                  <a:lnTo>
                    <a:pt x="4116026" y="96478"/>
                  </a:lnTo>
                  <a:lnTo>
                    <a:pt x="4137084" y="63089"/>
                  </a:lnTo>
                  <a:lnTo>
                    <a:pt x="4178442" y="27003"/>
                  </a:lnTo>
                  <a:lnTo>
                    <a:pt x="4227726" y="6590"/>
                  </a:lnTo>
                  <a:lnTo>
                    <a:pt x="4263921" y="736"/>
                  </a:lnTo>
                  <a:lnTo>
                    <a:pt x="428294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5940" y="1619453"/>
            <a:ext cx="36061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9565" indent="-317500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  <a:tab pos="1235075" algn="l"/>
              </a:tabLst>
            </a:pPr>
            <a:r>
              <a:rPr sz="4000" spc="-170" dirty="0">
                <a:latin typeface="Cambria"/>
                <a:cs typeface="Cambria"/>
              </a:rPr>
              <a:t>To	</a:t>
            </a:r>
            <a:r>
              <a:rPr sz="4000" spc="-5" dirty="0">
                <a:latin typeface="Cambria"/>
                <a:cs typeface="Cambria"/>
              </a:rPr>
              <a:t>implement</a:t>
            </a:r>
            <a:endParaRPr sz="40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94403" y="1619453"/>
            <a:ext cx="202501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88390" algn="l"/>
              </a:tabLst>
            </a:pPr>
            <a:r>
              <a:rPr sz="4000" spc="-10" dirty="0">
                <a:latin typeface="Cambria"/>
                <a:cs typeface="Cambria"/>
              </a:rPr>
              <a:t>th</a:t>
            </a:r>
            <a:r>
              <a:rPr sz="4000" spc="-5" dirty="0">
                <a:latin typeface="Cambria"/>
                <a:cs typeface="Cambria"/>
              </a:rPr>
              <a:t>e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5" dirty="0">
                <a:latin typeface="Cambria"/>
                <a:cs typeface="Cambria"/>
              </a:rPr>
              <a:t>ca</a:t>
            </a:r>
            <a:r>
              <a:rPr sz="4000" spc="-60" dirty="0">
                <a:latin typeface="Cambria"/>
                <a:cs typeface="Cambria"/>
              </a:rPr>
              <a:t>r</a:t>
            </a:r>
            <a:r>
              <a:rPr sz="4000" spc="-5" dirty="0">
                <a:latin typeface="Cambria"/>
                <a:cs typeface="Cambria"/>
              </a:rPr>
              <a:t>e</a:t>
            </a:r>
            <a:endParaRPr sz="40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0259" y="1619453"/>
            <a:ext cx="7034530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057265">
              <a:lnSpc>
                <a:spcPct val="100000"/>
              </a:lnSpc>
              <a:spcBef>
                <a:spcPts val="95"/>
              </a:spcBef>
              <a:tabLst>
                <a:tab pos="3583940" algn="l"/>
                <a:tab pos="5960110" algn="l"/>
              </a:tabLst>
            </a:pPr>
            <a:r>
              <a:rPr sz="4000" spc="-10" dirty="0">
                <a:latin typeface="Cambria"/>
                <a:cs typeface="Cambria"/>
              </a:rPr>
              <a:t>plan  </a:t>
            </a:r>
            <a:r>
              <a:rPr sz="4000" spc="-5" dirty="0">
                <a:latin typeface="Cambria"/>
                <a:cs typeface="Cambria"/>
              </a:rPr>
              <a:t>succe</a:t>
            </a:r>
            <a:r>
              <a:rPr sz="4000" spc="10" dirty="0">
                <a:latin typeface="Cambria"/>
                <a:cs typeface="Cambria"/>
              </a:rPr>
              <a:t>s</a:t>
            </a:r>
            <a:r>
              <a:rPr sz="4000" spc="-5" dirty="0">
                <a:latin typeface="Cambria"/>
                <a:cs typeface="Cambria"/>
              </a:rPr>
              <a:t>sf</a:t>
            </a:r>
            <a:r>
              <a:rPr sz="4000" spc="5" dirty="0">
                <a:latin typeface="Cambria"/>
                <a:cs typeface="Cambria"/>
              </a:rPr>
              <a:t>u</a:t>
            </a:r>
            <a:r>
              <a:rPr sz="4000" spc="-10" dirty="0">
                <a:latin typeface="Cambria"/>
                <a:cs typeface="Cambria"/>
              </a:rPr>
              <a:t>l</a:t>
            </a:r>
            <a:r>
              <a:rPr sz="4000" spc="-85" dirty="0">
                <a:latin typeface="Cambria"/>
                <a:cs typeface="Cambria"/>
              </a:rPr>
              <a:t>l</a:t>
            </a:r>
            <a:r>
              <a:rPr sz="4000" spc="-330" dirty="0">
                <a:latin typeface="Cambria"/>
                <a:cs typeface="Cambria"/>
              </a:rPr>
              <a:t>y</a:t>
            </a:r>
            <a:r>
              <a:rPr sz="4000" spc="-5" dirty="0">
                <a:latin typeface="Cambria"/>
                <a:cs typeface="Cambria"/>
              </a:rPr>
              <a:t>,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10" dirty="0">
                <a:latin typeface="Cambria"/>
                <a:cs typeface="Cambria"/>
              </a:rPr>
              <a:t>nurse</a:t>
            </a:r>
            <a:r>
              <a:rPr sz="4000" spc="-5" dirty="0">
                <a:latin typeface="Cambria"/>
                <a:cs typeface="Cambria"/>
              </a:rPr>
              <a:t>s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10" dirty="0">
                <a:latin typeface="Cambria"/>
                <a:cs typeface="Cambria"/>
              </a:rPr>
              <a:t>need</a:t>
            </a:r>
            <a:endParaRPr sz="40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0259" y="2719033"/>
            <a:ext cx="6657975" cy="3386454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4000" spc="-15" dirty="0">
                <a:latin typeface="Cambria"/>
                <a:cs typeface="Cambria"/>
              </a:rPr>
              <a:t>following</a:t>
            </a:r>
            <a:r>
              <a:rPr sz="4000" spc="15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three</a:t>
            </a:r>
            <a:r>
              <a:rPr sz="4000" spc="-2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skills.</a:t>
            </a:r>
            <a:r>
              <a:rPr sz="4000" spc="20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They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25" dirty="0">
                <a:latin typeface="Cambria"/>
                <a:cs typeface="Cambria"/>
              </a:rPr>
              <a:t>are</a:t>
            </a:r>
            <a:endParaRPr sz="4000">
              <a:latin typeface="Cambria"/>
              <a:cs typeface="Cambria"/>
            </a:endParaRPr>
          </a:p>
          <a:p>
            <a:pPr marL="378460" indent="-274955">
              <a:lnSpc>
                <a:spcPct val="100000"/>
              </a:lnSpc>
              <a:spcBef>
                <a:spcPts val="1135"/>
              </a:spcBef>
              <a:buClr>
                <a:srgbClr val="EFAC00"/>
              </a:buClr>
              <a:buSzPct val="78125"/>
              <a:buFont typeface="Segoe UI Symbol"/>
              <a:buChar char="⚫"/>
              <a:tabLst>
                <a:tab pos="379095" algn="l"/>
              </a:tabLst>
            </a:pPr>
            <a:r>
              <a:rPr sz="4800" b="1" spc="-40" dirty="0">
                <a:latin typeface="Cambria"/>
                <a:cs typeface="Cambria"/>
              </a:rPr>
              <a:t>Cognitive</a:t>
            </a:r>
            <a:r>
              <a:rPr sz="4800" b="1" spc="5" dirty="0">
                <a:latin typeface="Cambria"/>
                <a:cs typeface="Cambria"/>
              </a:rPr>
              <a:t> </a:t>
            </a:r>
            <a:r>
              <a:rPr sz="4800" b="1" spc="-5" dirty="0">
                <a:latin typeface="Cambria"/>
                <a:cs typeface="Cambria"/>
              </a:rPr>
              <a:t>Skills</a:t>
            </a:r>
            <a:endParaRPr sz="4800">
              <a:latin typeface="Cambria"/>
              <a:cs typeface="Cambria"/>
            </a:endParaRPr>
          </a:p>
          <a:p>
            <a:pPr marL="378460" indent="-274955">
              <a:lnSpc>
                <a:spcPct val="100000"/>
              </a:lnSpc>
              <a:spcBef>
                <a:spcPts val="1155"/>
              </a:spcBef>
              <a:buClr>
                <a:srgbClr val="EFAC00"/>
              </a:buClr>
              <a:buSzPct val="78125"/>
              <a:buFont typeface="Segoe UI Symbol"/>
              <a:buChar char="⚫"/>
              <a:tabLst>
                <a:tab pos="379095" algn="l"/>
              </a:tabLst>
            </a:pPr>
            <a:r>
              <a:rPr sz="4800" b="1" spc="-5" dirty="0">
                <a:latin typeface="Cambria"/>
                <a:cs typeface="Cambria"/>
              </a:rPr>
              <a:t>Interpersonal</a:t>
            </a:r>
            <a:r>
              <a:rPr sz="4800" b="1" spc="-55" dirty="0">
                <a:latin typeface="Cambria"/>
                <a:cs typeface="Cambria"/>
              </a:rPr>
              <a:t> </a:t>
            </a:r>
            <a:r>
              <a:rPr sz="4800" b="1" spc="-5" dirty="0">
                <a:latin typeface="Cambria"/>
                <a:cs typeface="Cambria"/>
              </a:rPr>
              <a:t>Skills</a:t>
            </a:r>
            <a:endParaRPr sz="4800">
              <a:latin typeface="Cambria"/>
              <a:cs typeface="Cambria"/>
            </a:endParaRPr>
          </a:p>
          <a:p>
            <a:pPr marL="378460" indent="-274955">
              <a:lnSpc>
                <a:spcPct val="100000"/>
              </a:lnSpc>
              <a:spcBef>
                <a:spcPts val="1150"/>
              </a:spcBef>
              <a:buClr>
                <a:srgbClr val="EFAC00"/>
              </a:buClr>
              <a:buSzPct val="78125"/>
              <a:buFont typeface="Segoe UI Symbol"/>
              <a:buChar char="⚫"/>
              <a:tabLst>
                <a:tab pos="379095" algn="l"/>
              </a:tabLst>
            </a:pPr>
            <a:r>
              <a:rPr sz="4800" b="1" spc="-50" dirty="0">
                <a:latin typeface="Cambria"/>
                <a:cs typeface="Cambria"/>
              </a:rPr>
              <a:t>Technical</a:t>
            </a:r>
            <a:r>
              <a:rPr sz="4800" b="1" spc="-35" dirty="0">
                <a:latin typeface="Cambria"/>
                <a:cs typeface="Cambria"/>
              </a:rPr>
              <a:t> </a:t>
            </a:r>
            <a:r>
              <a:rPr sz="4800" b="1" spc="-5" dirty="0">
                <a:latin typeface="Cambria"/>
                <a:cs typeface="Cambria"/>
              </a:rPr>
              <a:t>Skills</a:t>
            </a:r>
            <a:endParaRPr sz="4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04188" y="679830"/>
            <a:ext cx="5378450" cy="852169"/>
            <a:chOff x="1504188" y="679830"/>
            <a:chExt cx="5378450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4188" y="1187195"/>
              <a:ext cx="5377821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0698" y="684402"/>
              <a:ext cx="5354828" cy="519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97202" y="787780"/>
              <a:ext cx="133985" cy="209550"/>
            </a:xfrm>
            <a:custGeom>
              <a:avLst/>
              <a:gdLst/>
              <a:ahLst/>
              <a:cxnLst/>
              <a:rect l="l" t="t" r="r" b="b"/>
              <a:pathLst>
                <a:path w="133985" h="209550">
                  <a:moveTo>
                    <a:pt x="74422" y="0"/>
                  </a:moveTo>
                  <a:lnTo>
                    <a:pt x="0" y="209423"/>
                  </a:lnTo>
                  <a:lnTo>
                    <a:pt x="133858" y="209423"/>
                  </a:lnTo>
                  <a:lnTo>
                    <a:pt x="7442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1460" y="729233"/>
              <a:ext cx="145669" cy="21678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20698" y="684402"/>
              <a:ext cx="5354955" cy="520065"/>
            </a:xfrm>
            <a:custGeom>
              <a:avLst/>
              <a:gdLst/>
              <a:ahLst/>
              <a:cxnLst/>
              <a:rect l="l" t="t" r="r" b="b"/>
              <a:pathLst>
                <a:path w="5354955" h="520065">
                  <a:moveTo>
                    <a:pt x="4400169" y="5842"/>
                  </a:moveTo>
                  <a:lnTo>
                    <a:pt x="4550918" y="5842"/>
                  </a:lnTo>
                  <a:lnTo>
                    <a:pt x="4682617" y="234696"/>
                  </a:lnTo>
                  <a:lnTo>
                    <a:pt x="4705262" y="275683"/>
                  </a:lnTo>
                  <a:lnTo>
                    <a:pt x="4724221" y="311312"/>
                  </a:lnTo>
                  <a:lnTo>
                    <a:pt x="4741660" y="346086"/>
                  </a:lnTo>
                  <a:lnTo>
                    <a:pt x="4749546" y="362712"/>
                  </a:lnTo>
                  <a:lnTo>
                    <a:pt x="4755515" y="362712"/>
                  </a:lnTo>
                  <a:lnTo>
                    <a:pt x="4753754" y="317208"/>
                  </a:lnTo>
                  <a:lnTo>
                    <a:pt x="4752482" y="269668"/>
                  </a:lnTo>
                  <a:lnTo>
                    <a:pt x="4751710" y="220104"/>
                  </a:lnTo>
                  <a:lnTo>
                    <a:pt x="4751451" y="168529"/>
                  </a:lnTo>
                  <a:lnTo>
                    <a:pt x="4751451" y="99313"/>
                  </a:lnTo>
                  <a:lnTo>
                    <a:pt x="4751331" y="88050"/>
                  </a:lnTo>
                  <a:lnTo>
                    <a:pt x="4743831" y="48006"/>
                  </a:lnTo>
                  <a:lnTo>
                    <a:pt x="4741291" y="44196"/>
                  </a:lnTo>
                  <a:lnTo>
                    <a:pt x="4711700" y="30480"/>
                  </a:lnTo>
                  <a:lnTo>
                    <a:pt x="4711700" y="5842"/>
                  </a:lnTo>
                  <a:lnTo>
                    <a:pt x="4852289" y="5842"/>
                  </a:lnTo>
                  <a:lnTo>
                    <a:pt x="4852289" y="30480"/>
                  </a:lnTo>
                  <a:lnTo>
                    <a:pt x="4842383" y="33655"/>
                  </a:lnTo>
                  <a:lnTo>
                    <a:pt x="4835398" y="36449"/>
                  </a:lnTo>
                  <a:lnTo>
                    <a:pt x="4813335" y="70917"/>
                  </a:lnTo>
                  <a:lnTo>
                    <a:pt x="4812157" y="99313"/>
                  </a:lnTo>
                  <a:lnTo>
                    <a:pt x="4812157" y="513842"/>
                  </a:lnTo>
                  <a:lnTo>
                    <a:pt x="4717542" y="513842"/>
                  </a:lnTo>
                  <a:lnTo>
                    <a:pt x="4550156" y="224282"/>
                  </a:lnTo>
                  <a:lnTo>
                    <a:pt x="4520787" y="171846"/>
                  </a:lnTo>
                  <a:lnTo>
                    <a:pt x="4500372" y="132080"/>
                  </a:lnTo>
                  <a:lnTo>
                    <a:pt x="4496943" y="132080"/>
                  </a:lnTo>
                  <a:lnTo>
                    <a:pt x="4498590" y="172634"/>
                  </a:lnTo>
                  <a:lnTo>
                    <a:pt x="4499736" y="214296"/>
                  </a:lnTo>
                  <a:lnTo>
                    <a:pt x="4500407" y="257077"/>
                  </a:lnTo>
                  <a:lnTo>
                    <a:pt x="4500626" y="300989"/>
                  </a:lnTo>
                  <a:lnTo>
                    <a:pt x="4500626" y="420750"/>
                  </a:lnTo>
                  <a:lnTo>
                    <a:pt x="4500812" y="433685"/>
                  </a:lnTo>
                  <a:lnTo>
                    <a:pt x="4508627" y="473201"/>
                  </a:lnTo>
                  <a:lnTo>
                    <a:pt x="4540885" y="489204"/>
                  </a:lnTo>
                  <a:lnTo>
                    <a:pt x="4540885" y="513842"/>
                  </a:lnTo>
                  <a:lnTo>
                    <a:pt x="4400169" y="513842"/>
                  </a:lnTo>
                  <a:lnTo>
                    <a:pt x="4400169" y="489204"/>
                  </a:lnTo>
                  <a:lnTo>
                    <a:pt x="4409440" y="486791"/>
                  </a:lnTo>
                  <a:lnTo>
                    <a:pt x="4416679" y="483997"/>
                  </a:lnTo>
                  <a:lnTo>
                    <a:pt x="4438904" y="449834"/>
                  </a:lnTo>
                  <a:lnTo>
                    <a:pt x="4440047" y="420750"/>
                  </a:lnTo>
                  <a:lnTo>
                    <a:pt x="4440047" y="98933"/>
                  </a:lnTo>
                  <a:lnTo>
                    <a:pt x="4437634" y="60451"/>
                  </a:lnTo>
                  <a:lnTo>
                    <a:pt x="4409312" y="33172"/>
                  </a:lnTo>
                  <a:lnTo>
                    <a:pt x="4400169" y="30480"/>
                  </a:lnTo>
                  <a:lnTo>
                    <a:pt x="4400169" y="5842"/>
                  </a:lnTo>
                  <a:close/>
                </a:path>
                <a:path w="5354955" h="520065">
                  <a:moveTo>
                    <a:pt x="4134612" y="5842"/>
                  </a:moveTo>
                  <a:lnTo>
                    <a:pt x="4329938" y="5842"/>
                  </a:lnTo>
                  <a:lnTo>
                    <a:pt x="4329938" y="30480"/>
                  </a:lnTo>
                  <a:lnTo>
                    <a:pt x="4319778" y="33147"/>
                  </a:lnTo>
                  <a:lnTo>
                    <a:pt x="4312285" y="36068"/>
                  </a:lnTo>
                  <a:lnTo>
                    <a:pt x="4307459" y="39243"/>
                  </a:lnTo>
                  <a:lnTo>
                    <a:pt x="4302633" y="42291"/>
                  </a:lnTo>
                  <a:lnTo>
                    <a:pt x="4298950" y="46100"/>
                  </a:lnTo>
                  <a:lnTo>
                    <a:pt x="4296537" y="50546"/>
                  </a:lnTo>
                  <a:lnTo>
                    <a:pt x="4293997" y="54991"/>
                  </a:lnTo>
                  <a:lnTo>
                    <a:pt x="4292219" y="60833"/>
                  </a:lnTo>
                  <a:lnTo>
                    <a:pt x="4289806" y="99695"/>
                  </a:lnTo>
                  <a:lnTo>
                    <a:pt x="4289806" y="420370"/>
                  </a:lnTo>
                  <a:lnTo>
                    <a:pt x="4289806" y="429133"/>
                  </a:lnTo>
                  <a:lnTo>
                    <a:pt x="4295013" y="467487"/>
                  </a:lnTo>
                  <a:lnTo>
                    <a:pt x="4329938" y="489204"/>
                  </a:lnTo>
                  <a:lnTo>
                    <a:pt x="4329938" y="513842"/>
                  </a:lnTo>
                  <a:lnTo>
                    <a:pt x="4134612" y="513842"/>
                  </a:lnTo>
                  <a:lnTo>
                    <a:pt x="4134612" y="489204"/>
                  </a:lnTo>
                  <a:lnTo>
                    <a:pt x="4143882" y="486791"/>
                  </a:lnTo>
                  <a:lnTo>
                    <a:pt x="4151122" y="484124"/>
                  </a:lnTo>
                  <a:lnTo>
                    <a:pt x="4156455" y="481202"/>
                  </a:lnTo>
                  <a:lnTo>
                    <a:pt x="4161790" y="478409"/>
                  </a:lnTo>
                  <a:lnTo>
                    <a:pt x="4165727" y="474345"/>
                  </a:lnTo>
                  <a:lnTo>
                    <a:pt x="4168266" y="469264"/>
                  </a:lnTo>
                  <a:lnTo>
                    <a:pt x="4170934" y="464185"/>
                  </a:lnTo>
                  <a:lnTo>
                    <a:pt x="4172585" y="457835"/>
                  </a:lnTo>
                  <a:lnTo>
                    <a:pt x="4174490" y="420370"/>
                  </a:lnTo>
                  <a:lnTo>
                    <a:pt x="4174490" y="99313"/>
                  </a:lnTo>
                  <a:lnTo>
                    <a:pt x="4174420" y="90763"/>
                  </a:lnTo>
                  <a:lnTo>
                    <a:pt x="4174220" y="83010"/>
                  </a:lnTo>
                  <a:lnTo>
                    <a:pt x="4173900" y="76043"/>
                  </a:lnTo>
                  <a:lnTo>
                    <a:pt x="4173474" y="69850"/>
                  </a:lnTo>
                  <a:lnTo>
                    <a:pt x="4172966" y="62230"/>
                  </a:lnTo>
                  <a:lnTo>
                    <a:pt x="4171315" y="55880"/>
                  </a:lnTo>
                  <a:lnTo>
                    <a:pt x="4168648" y="50800"/>
                  </a:lnTo>
                  <a:lnTo>
                    <a:pt x="4166107" y="45593"/>
                  </a:lnTo>
                  <a:lnTo>
                    <a:pt x="4134612" y="30480"/>
                  </a:lnTo>
                  <a:lnTo>
                    <a:pt x="4134612" y="5842"/>
                  </a:lnTo>
                  <a:close/>
                </a:path>
                <a:path w="5354955" h="520065">
                  <a:moveTo>
                    <a:pt x="3614928" y="5842"/>
                  </a:moveTo>
                  <a:lnTo>
                    <a:pt x="3810254" y="5842"/>
                  </a:lnTo>
                  <a:lnTo>
                    <a:pt x="3810254" y="30480"/>
                  </a:lnTo>
                  <a:lnTo>
                    <a:pt x="3799840" y="33147"/>
                  </a:lnTo>
                  <a:lnTo>
                    <a:pt x="3792219" y="36195"/>
                  </a:lnTo>
                  <a:lnTo>
                    <a:pt x="3770979" y="73906"/>
                  </a:lnTo>
                  <a:lnTo>
                    <a:pt x="3770122" y="99695"/>
                  </a:lnTo>
                  <a:lnTo>
                    <a:pt x="3770122" y="232156"/>
                  </a:lnTo>
                  <a:lnTo>
                    <a:pt x="3777868" y="232156"/>
                  </a:lnTo>
                  <a:lnTo>
                    <a:pt x="3786008" y="231917"/>
                  </a:lnTo>
                  <a:lnTo>
                    <a:pt x="3825748" y="215011"/>
                  </a:lnTo>
                  <a:lnTo>
                    <a:pt x="3852733" y="185971"/>
                  </a:lnTo>
                  <a:lnTo>
                    <a:pt x="3880758" y="153031"/>
                  </a:lnTo>
                  <a:lnTo>
                    <a:pt x="3910584" y="115062"/>
                  </a:lnTo>
                  <a:lnTo>
                    <a:pt x="3932554" y="75184"/>
                  </a:lnTo>
                  <a:lnTo>
                    <a:pt x="3934205" y="66929"/>
                  </a:lnTo>
                  <a:lnTo>
                    <a:pt x="3934205" y="58674"/>
                  </a:lnTo>
                  <a:lnTo>
                    <a:pt x="3934205" y="50037"/>
                  </a:lnTo>
                  <a:lnTo>
                    <a:pt x="3900678" y="30480"/>
                  </a:lnTo>
                  <a:lnTo>
                    <a:pt x="3900678" y="5842"/>
                  </a:lnTo>
                  <a:lnTo>
                    <a:pt x="4090797" y="5842"/>
                  </a:lnTo>
                  <a:lnTo>
                    <a:pt x="4090797" y="31242"/>
                  </a:lnTo>
                  <a:lnTo>
                    <a:pt x="4081399" y="32893"/>
                  </a:lnTo>
                  <a:lnTo>
                    <a:pt x="4073398" y="35560"/>
                  </a:lnTo>
                  <a:lnTo>
                    <a:pt x="4036625" y="62509"/>
                  </a:lnTo>
                  <a:lnTo>
                    <a:pt x="4010532" y="90424"/>
                  </a:lnTo>
                  <a:lnTo>
                    <a:pt x="3898900" y="215392"/>
                  </a:lnTo>
                  <a:lnTo>
                    <a:pt x="4028693" y="414782"/>
                  </a:lnTo>
                  <a:lnTo>
                    <a:pt x="4053078" y="450342"/>
                  </a:lnTo>
                  <a:lnTo>
                    <a:pt x="4080255" y="479679"/>
                  </a:lnTo>
                  <a:lnTo>
                    <a:pt x="4104259" y="489585"/>
                  </a:lnTo>
                  <a:lnTo>
                    <a:pt x="4104259" y="513842"/>
                  </a:lnTo>
                  <a:lnTo>
                    <a:pt x="3902582" y="513842"/>
                  </a:lnTo>
                  <a:lnTo>
                    <a:pt x="3902582" y="489204"/>
                  </a:lnTo>
                  <a:lnTo>
                    <a:pt x="3910965" y="487934"/>
                  </a:lnTo>
                  <a:lnTo>
                    <a:pt x="3916679" y="485901"/>
                  </a:lnTo>
                  <a:lnTo>
                    <a:pt x="3919728" y="483108"/>
                  </a:lnTo>
                  <a:lnTo>
                    <a:pt x="3922649" y="480187"/>
                  </a:lnTo>
                  <a:lnTo>
                    <a:pt x="3924173" y="476504"/>
                  </a:lnTo>
                  <a:lnTo>
                    <a:pt x="3924173" y="471677"/>
                  </a:lnTo>
                  <a:lnTo>
                    <a:pt x="3924173" y="467741"/>
                  </a:lnTo>
                  <a:lnTo>
                    <a:pt x="3904868" y="427275"/>
                  </a:lnTo>
                  <a:lnTo>
                    <a:pt x="3888740" y="402209"/>
                  </a:lnTo>
                  <a:lnTo>
                    <a:pt x="3831843" y="314325"/>
                  </a:lnTo>
                  <a:lnTo>
                    <a:pt x="3808729" y="283463"/>
                  </a:lnTo>
                  <a:lnTo>
                    <a:pt x="3798569" y="276606"/>
                  </a:lnTo>
                  <a:lnTo>
                    <a:pt x="3793490" y="273938"/>
                  </a:lnTo>
                  <a:lnTo>
                    <a:pt x="3786504" y="272669"/>
                  </a:lnTo>
                  <a:lnTo>
                    <a:pt x="3777615" y="272669"/>
                  </a:lnTo>
                  <a:lnTo>
                    <a:pt x="3770122" y="272669"/>
                  </a:lnTo>
                  <a:lnTo>
                    <a:pt x="3770122" y="420370"/>
                  </a:lnTo>
                  <a:lnTo>
                    <a:pt x="3770122" y="429133"/>
                  </a:lnTo>
                  <a:lnTo>
                    <a:pt x="3770376" y="437134"/>
                  </a:lnTo>
                  <a:lnTo>
                    <a:pt x="3780281" y="474725"/>
                  </a:lnTo>
                  <a:lnTo>
                    <a:pt x="3810254" y="489204"/>
                  </a:lnTo>
                  <a:lnTo>
                    <a:pt x="3810254" y="513842"/>
                  </a:lnTo>
                  <a:lnTo>
                    <a:pt x="3614928" y="513842"/>
                  </a:lnTo>
                  <a:lnTo>
                    <a:pt x="3614928" y="489204"/>
                  </a:lnTo>
                  <a:lnTo>
                    <a:pt x="3624199" y="486791"/>
                  </a:lnTo>
                  <a:lnTo>
                    <a:pt x="3631438" y="484124"/>
                  </a:lnTo>
                  <a:lnTo>
                    <a:pt x="3636772" y="481202"/>
                  </a:lnTo>
                  <a:lnTo>
                    <a:pt x="3642105" y="478409"/>
                  </a:lnTo>
                  <a:lnTo>
                    <a:pt x="3646042" y="474345"/>
                  </a:lnTo>
                  <a:lnTo>
                    <a:pt x="3648582" y="469264"/>
                  </a:lnTo>
                  <a:lnTo>
                    <a:pt x="3651250" y="464185"/>
                  </a:lnTo>
                  <a:lnTo>
                    <a:pt x="3652901" y="457835"/>
                  </a:lnTo>
                  <a:lnTo>
                    <a:pt x="3654805" y="420370"/>
                  </a:lnTo>
                  <a:lnTo>
                    <a:pt x="3654805" y="99695"/>
                  </a:lnTo>
                  <a:lnTo>
                    <a:pt x="3654736" y="91287"/>
                  </a:lnTo>
                  <a:lnTo>
                    <a:pt x="3654536" y="83581"/>
                  </a:lnTo>
                  <a:lnTo>
                    <a:pt x="3654216" y="76567"/>
                  </a:lnTo>
                  <a:lnTo>
                    <a:pt x="3653790" y="70231"/>
                  </a:lnTo>
                  <a:lnTo>
                    <a:pt x="3653281" y="62357"/>
                  </a:lnTo>
                  <a:lnTo>
                    <a:pt x="3651630" y="55880"/>
                  </a:lnTo>
                  <a:lnTo>
                    <a:pt x="3648964" y="50926"/>
                  </a:lnTo>
                  <a:lnTo>
                    <a:pt x="3646424" y="45974"/>
                  </a:lnTo>
                  <a:lnTo>
                    <a:pt x="3642487" y="41910"/>
                  </a:lnTo>
                  <a:lnTo>
                    <a:pt x="3637153" y="38862"/>
                  </a:lnTo>
                  <a:lnTo>
                    <a:pt x="3631818" y="35687"/>
                  </a:lnTo>
                  <a:lnTo>
                    <a:pt x="3624326" y="32893"/>
                  </a:lnTo>
                  <a:lnTo>
                    <a:pt x="3614928" y="30480"/>
                  </a:lnTo>
                  <a:lnTo>
                    <a:pt x="3614928" y="5842"/>
                  </a:lnTo>
                  <a:close/>
                </a:path>
                <a:path w="5354955" h="520065">
                  <a:moveTo>
                    <a:pt x="3095625" y="5842"/>
                  </a:moveTo>
                  <a:lnTo>
                    <a:pt x="3246374" y="5842"/>
                  </a:lnTo>
                  <a:lnTo>
                    <a:pt x="3378073" y="234696"/>
                  </a:lnTo>
                  <a:lnTo>
                    <a:pt x="3400718" y="275683"/>
                  </a:lnTo>
                  <a:lnTo>
                    <a:pt x="3419677" y="311312"/>
                  </a:lnTo>
                  <a:lnTo>
                    <a:pt x="3437116" y="346086"/>
                  </a:lnTo>
                  <a:lnTo>
                    <a:pt x="3445002" y="362712"/>
                  </a:lnTo>
                  <a:lnTo>
                    <a:pt x="3450971" y="362712"/>
                  </a:lnTo>
                  <a:lnTo>
                    <a:pt x="3449210" y="317208"/>
                  </a:lnTo>
                  <a:lnTo>
                    <a:pt x="3447938" y="269668"/>
                  </a:lnTo>
                  <a:lnTo>
                    <a:pt x="3447166" y="220104"/>
                  </a:lnTo>
                  <a:lnTo>
                    <a:pt x="3446906" y="168529"/>
                  </a:lnTo>
                  <a:lnTo>
                    <a:pt x="3446906" y="99313"/>
                  </a:lnTo>
                  <a:lnTo>
                    <a:pt x="3446787" y="88050"/>
                  </a:lnTo>
                  <a:lnTo>
                    <a:pt x="3439287" y="48006"/>
                  </a:lnTo>
                  <a:lnTo>
                    <a:pt x="3436747" y="44196"/>
                  </a:lnTo>
                  <a:lnTo>
                    <a:pt x="3407155" y="30480"/>
                  </a:lnTo>
                  <a:lnTo>
                    <a:pt x="3407155" y="5842"/>
                  </a:lnTo>
                  <a:lnTo>
                    <a:pt x="3547744" y="5842"/>
                  </a:lnTo>
                  <a:lnTo>
                    <a:pt x="3547744" y="30480"/>
                  </a:lnTo>
                  <a:lnTo>
                    <a:pt x="3537839" y="33655"/>
                  </a:lnTo>
                  <a:lnTo>
                    <a:pt x="3530854" y="36449"/>
                  </a:lnTo>
                  <a:lnTo>
                    <a:pt x="3508791" y="70917"/>
                  </a:lnTo>
                  <a:lnTo>
                    <a:pt x="3507613" y="99313"/>
                  </a:lnTo>
                  <a:lnTo>
                    <a:pt x="3507613" y="513842"/>
                  </a:lnTo>
                  <a:lnTo>
                    <a:pt x="3412998" y="513842"/>
                  </a:lnTo>
                  <a:lnTo>
                    <a:pt x="3245612" y="224282"/>
                  </a:lnTo>
                  <a:lnTo>
                    <a:pt x="3216243" y="171846"/>
                  </a:lnTo>
                  <a:lnTo>
                    <a:pt x="3195828" y="132080"/>
                  </a:lnTo>
                  <a:lnTo>
                    <a:pt x="3192399" y="132080"/>
                  </a:lnTo>
                  <a:lnTo>
                    <a:pt x="3194046" y="172634"/>
                  </a:lnTo>
                  <a:lnTo>
                    <a:pt x="3195192" y="214296"/>
                  </a:lnTo>
                  <a:lnTo>
                    <a:pt x="3195863" y="257077"/>
                  </a:lnTo>
                  <a:lnTo>
                    <a:pt x="3196081" y="300989"/>
                  </a:lnTo>
                  <a:lnTo>
                    <a:pt x="3196081" y="420750"/>
                  </a:lnTo>
                  <a:lnTo>
                    <a:pt x="3196268" y="433685"/>
                  </a:lnTo>
                  <a:lnTo>
                    <a:pt x="3204082" y="473201"/>
                  </a:lnTo>
                  <a:lnTo>
                    <a:pt x="3236341" y="489204"/>
                  </a:lnTo>
                  <a:lnTo>
                    <a:pt x="3236341" y="513842"/>
                  </a:lnTo>
                  <a:lnTo>
                    <a:pt x="3095625" y="513842"/>
                  </a:lnTo>
                  <a:lnTo>
                    <a:pt x="3095625" y="489204"/>
                  </a:lnTo>
                  <a:lnTo>
                    <a:pt x="3104896" y="486791"/>
                  </a:lnTo>
                  <a:lnTo>
                    <a:pt x="3112135" y="483997"/>
                  </a:lnTo>
                  <a:lnTo>
                    <a:pt x="3134360" y="449834"/>
                  </a:lnTo>
                  <a:lnTo>
                    <a:pt x="3135503" y="420750"/>
                  </a:lnTo>
                  <a:lnTo>
                    <a:pt x="3135503" y="98933"/>
                  </a:lnTo>
                  <a:lnTo>
                    <a:pt x="3133090" y="60451"/>
                  </a:lnTo>
                  <a:lnTo>
                    <a:pt x="3104768" y="33172"/>
                  </a:lnTo>
                  <a:lnTo>
                    <a:pt x="3095625" y="30480"/>
                  </a:lnTo>
                  <a:lnTo>
                    <a:pt x="3095625" y="5842"/>
                  </a:lnTo>
                  <a:close/>
                </a:path>
                <a:path w="5354955" h="520065">
                  <a:moveTo>
                    <a:pt x="2830067" y="5842"/>
                  </a:moveTo>
                  <a:lnTo>
                    <a:pt x="3025393" y="5842"/>
                  </a:lnTo>
                  <a:lnTo>
                    <a:pt x="3025393" y="30480"/>
                  </a:lnTo>
                  <a:lnTo>
                    <a:pt x="3015234" y="33147"/>
                  </a:lnTo>
                  <a:lnTo>
                    <a:pt x="3007741" y="36068"/>
                  </a:lnTo>
                  <a:lnTo>
                    <a:pt x="3002915" y="39243"/>
                  </a:lnTo>
                  <a:lnTo>
                    <a:pt x="2998089" y="42291"/>
                  </a:lnTo>
                  <a:lnTo>
                    <a:pt x="2994405" y="46100"/>
                  </a:lnTo>
                  <a:lnTo>
                    <a:pt x="2991992" y="50546"/>
                  </a:lnTo>
                  <a:lnTo>
                    <a:pt x="2989453" y="54991"/>
                  </a:lnTo>
                  <a:lnTo>
                    <a:pt x="2987675" y="60833"/>
                  </a:lnTo>
                  <a:lnTo>
                    <a:pt x="2985262" y="99695"/>
                  </a:lnTo>
                  <a:lnTo>
                    <a:pt x="2985262" y="420370"/>
                  </a:lnTo>
                  <a:lnTo>
                    <a:pt x="2985262" y="429133"/>
                  </a:lnTo>
                  <a:lnTo>
                    <a:pt x="2990468" y="467487"/>
                  </a:lnTo>
                  <a:lnTo>
                    <a:pt x="3025393" y="489204"/>
                  </a:lnTo>
                  <a:lnTo>
                    <a:pt x="3025393" y="513842"/>
                  </a:lnTo>
                  <a:lnTo>
                    <a:pt x="2830067" y="513842"/>
                  </a:lnTo>
                  <a:lnTo>
                    <a:pt x="2830067" y="489204"/>
                  </a:lnTo>
                  <a:lnTo>
                    <a:pt x="2839339" y="486791"/>
                  </a:lnTo>
                  <a:lnTo>
                    <a:pt x="2846578" y="484124"/>
                  </a:lnTo>
                  <a:lnTo>
                    <a:pt x="2851912" y="481202"/>
                  </a:lnTo>
                  <a:lnTo>
                    <a:pt x="2857246" y="478409"/>
                  </a:lnTo>
                  <a:lnTo>
                    <a:pt x="2861182" y="474345"/>
                  </a:lnTo>
                  <a:lnTo>
                    <a:pt x="2863723" y="469264"/>
                  </a:lnTo>
                  <a:lnTo>
                    <a:pt x="2866390" y="464185"/>
                  </a:lnTo>
                  <a:lnTo>
                    <a:pt x="2868041" y="457835"/>
                  </a:lnTo>
                  <a:lnTo>
                    <a:pt x="2869946" y="420370"/>
                  </a:lnTo>
                  <a:lnTo>
                    <a:pt x="2869946" y="99313"/>
                  </a:lnTo>
                  <a:lnTo>
                    <a:pt x="2869876" y="90763"/>
                  </a:lnTo>
                  <a:lnTo>
                    <a:pt x="2869676" y="83010"/>
                  </a:lnTo>
                  <a:lnTo>
                    <a:pt x="2869356" y="76043"/>
                  </a:lnTo>
                  <a:lnTo>
                    <a:pt x="2868929" y="69850"/>
                  </a:lnTo>
                  <a:lnTo>
                    <a:pt x="2868422" y="62230"/>
                  </a:lnTo>
                  <a:lnTo>
                    <a:pt x="2866771" y="55880"/>
                  </a:lnTo>
                  <a:lnTo>
                    <a:pt x="2864104" y="50800"/>
                  </a:lnTo>
                  <a:lnTo>
                    <a:pt x="2861564" y="45593"/>
                  </a:lnTo>
                  <a:lnTo>
                    <a:pt x="2830067" y="30480"/>
                  </a:lnTo>
                  <a:lnTo>
                    <a:pt x="2830067" y="5842"/>
                  </a:lnTo>
                  <a:close/>
                </a:path>
                <a:path w="5354955" h="520065">
                  <a:moveTo>
                    <a:pt x="2279904" y="5842"/>
                  </a:moveTo>
                  <a:lnTo>
                    <a:pt x="2475229" y="5842"/>
                  </a:lnTo>
                  <a:lnTo>
                    <a:pt x="2475229" y="30480"/>
                  </a:lnTo>
                  <a:lnTo>
                    <a:pt x="2466183" y="33315"/>
                  </a:lnTo>
                  <a:lnTo>
                    <a:pt x="2458672" y="36306"/>
                  </a:lnTo>
                  <a:lnTo>
                    <a:pt x="2435844" y="75787"/>
                  </a:lnTo>
                  <a:lnTo>
                    <a:pt x="2435098" y="100075"/>
                  </a:lnTo>
                  <a:lnTo>
                    <a:pt x="2435098" y="224282"/>
                  </a:lnTo>
                  <a:lnTo>
                    <a:pt x="2603246" y="224282"/>
                  </a:lnTo>
                  <a:lnTo>
                    <a:pt x="2603246" y="100075"/>
                  </a:lnTo>
                  <a:lnTo>
                    <a:pt x="2600832" y="60833"/>
                  </a:lnTo>
                  <a:lnTo>
                    <a:pt x="2573089" y="33335"/>
                  </a:lnTo>
                  <a:lnTo>
                    <a:pt x="2563876" y="30480"/>
                  </a:lnTo>
                  <a:lnTo>
                    <a:pt x="2563876" y="5842"/>
                  </a:lnTo>
                  <a:lnTo>
                    <a:pt x="2758059" y="5842"/>
                  </a:lnTo>
                  <a:lnTo>
                    <a:pt x="2758059" y="30480"/>
                  </a:lnTo>
                  <a:lnTo>
                    <a:pt x="2750417" y="32718"/>
                  </a:lnTo>
                  <a:lnTo>
                    <a:pt x="2743882" y="35051"/>
                  </a:lnTo>
                  <a:lnTo>
                    <a:pt x="2723641" y="52832"/>
                  </a:lnTo>
                  <a:lnTo>
                    <a:pt x="2721482" y="58038"/>
                  </a:lnTo>
                  <a:lnTo>
                    <a:pt x="2718562" y="100075"/>
                  </a:lnTo>
                  <a:lnTo>
                    <a:pt x="2718562" y="420370"/>
                  </a:lnTo>
                  <a:lnTo>
                    <a:pt x="2720975" y="459613"/>
                  </a:lnTo>
                  <a:lnTo>
                    <a:pt x="2748936" y="486677"/>
                  </a:lnTo>
                  <a:lnTo>
                    <a:pt x="2758059" y="489204"/>
                  </a:lnTo>
                  <a:lnTo>
                    <a:pt x="2758059" y="513842"/>
                  </a:lnTo>
                  <a:lnTo>
                    <a:pt x="2563876" y="513842"/>
                  </a:lnTo>
                  <a:lnTo>
                    <a:pt x="2563876" y="489204"/>
                  </a:lnTo>
                  <a:lnTo>
                    <a:pt x="2573686" y="486439"/>
                  </a:lnTo>
                  <a:lnTo>
                    <a:pt x="2581592" y="483663"/>
                  </a:lnTo>
                  <a:lnTo>
                    <a:pt x="2602595" y="446659"/>
                  </a:lnTo>
                  <a:lnTo>
                    <a:pt x="2603246" y="420370"/>
                  </a:lnTo>
                  <a:lnTo>
                    <a:pt x="2603246" y="271145"/>
                  </a:lnTo>
                  <a:lnTo>
                    <a:pt x="2435098" y="271145"/>
                  </a:lnTo>
                  <a:lnTo>
                    <a:pt x="2435098" y="420370"/>
                  </a:lnTo>
                  <a:lnTo>
                    <a:pt x="2435098" y="429133"/>
                  </a:lnTo>
                  <a:lnTo>
                    <a:pt x="2440304" y="467487"/>
                  </a:lnTo>
                  <a:lnTo>
                    <a:pt x="2475229" y="489204"/>
                  </a:lnTo>
                  <a:lnTo>
                    <a:pt x="2475229" y="513842"/>
                  </a:lnTo>
                  <a:lnTo>
                    <a:pt x="2279904" y="513842"/>
                  </a:lnTo>
                  <a:lnTo>
                    <a:pt x="2279904" y="489204"/>
                  </a:lnTo>
                  <a:lnTo>
                    <a:pt x="2289175" y="486791"/>
                  </a:lnTo>
                  <a:lnTo>
                    <a:pt x="2296414" y="484124"/>
                  </a:lnTo>
                  <a:lnTo>
                    <a:pt x="2301748" y="481202"/>
                  </a:lnTo>
                  <a:lnTo>
                    <a:pt x="2307081" y="478409"/>
                  </a:lnTo>
                  <a:lnTo>
                    <a:pt x="2311018" y="474345"/>
                  </a:lnTo>
                  <a:lnTo>
                    <a:pt x="2313559" y="469264"/>
                  </a:lnTo>
                  <a:lnTo>
                    <a:pt x="2316226" y="464185"/>
                  </a:lnTo>
                  <a:lnTo>
                    <a:pt x="2317877" y="457835"/>
                  </a:lnTo>
                  <a:lnTo>
                    <a:pt x="2319781" y="420370"/>
                  </a:lnTo>
                  <a:lnTo>
                    <a:pt x="2319781" y="99695"/>
                  </a:lnTo>
                  <a:lnTo>
                    <a:pt x="2319712" y="91287"/>
                  </a:lnTo>
                  <a:lnTo>
                    <a:pt x="2319512" y="83581"/>
                  </a:lnTo>
                  <a:lnTo>
                    <a:pt x="2319192" y="76567"/>
                  </a:lnTo>
                  <a:lnTo>
                    <a:pt x="2318766" y="70231"/>
                  </a:lnTo>
                  <a:lnTo>
                    <a:pt x="2318257" y="62357"/>
                  </a:lnTo>
                  <a:lnTo>
                    <a:pt x="2316606" y="55880"/>
                  </a:lnTo>
                  <a:lnTo>
                    <a:pt x="2313940" y="50926"/>
                  </a:lnTo>
                  <a:lnTo>
                    <a:pt x="2311400" y="45974"/>
                  </a:lnTo>
                  <a:lnTo>
                    <a:pt x="2307463" y="41910"/>
                  </a:lnTo>
                  <a:lnTo>
                    <a:pt x="2302129" y="38862"/>
                  </a:lnTo>
                  <a:lnTo>
                    <a:pt x="2296794" y="35687"/>
                  </a:lnTo>
                  <a:lnTo>
                    <a:pt x="2289302" y="32893"/>
                  </a:lnTo>
                  <a:lnTo>
                    <a:pt x="2279904" y="30480"/>
                  </a:lnTo>
                  <a:lnTo>
                    <a:pt x="2279904" y="5842"/>
                  </a:lnTo>
                  <a:close/>
                </a:path>
                <a:path w="5354955" h="520065">
                  <a:moveTo>
                    <a:pt x="1781048" y="5842"/>
                  </a:moveTo>
                  <a:lnTo>
                    <a:pt x="2219071" y="5842"/>
                  </a:lnTo>
                  <a:lnTo>
                    <a:pt x="2219071" y="136525"/>
                  </a:lnTo>
                  <a:lnTo>
                    <a:pt x="2168016" y="136525"/>
                  </a:lnTo>
                  <a:lnTo>
                    <a:pt x="2164681" y="124692"/>
                  </a:lnTo>
                  <a:lnTo>
                    <a:pt x="2161714" y="114538"/>
                  </a:lnTo>
                  <a:lnTo>
                    <a:pt x="2159105" y="106074"/>
                  </a:lnTo>
                  <a:lnTo>
                    <a:pt x="2156841" y="99313"/>
                  </a:lnTo>
                  <a:lnTo>
                    <a:pt x="2154174" y="91312"/>
                  </a:lnTo>
                  <a:lnTo>
                    <a:pt x="2129536" y="58420"/>
                  </a:lnTo>
                  <a:lnTo>
                    <a:pt x="2125217" y="56134"/>
                  </a:lnTo>
                  <a:lnTo>
                    <a:pt x="2121027" y="53848"/>
                  </a:lnTo>
                  <a:lnTo>
                    <a:pt x="2115819" y="52197"/>
                  </a:lnTo>
                  <a:lnTo>
                    <a:pt x="2109469" y="51054"/>
                  </a:lnTo>
                  <a:lnTo>
                    <a:pt x="2103119" y="50037"/>
                  </a:lnTo>
                  <a:lnTo>
                    <a:pt x="2094864" y="49402"/>
                  </a:lnTo>
                  <a:lnTo>
                    <a:pt x="2084704" y="49402"/>
                  </a:lnTo>
                  <a:lnTo>
                    <a:pt x="2057907" y="49402"/>
                  </a:lnTo>
                  <a:lnTo>
                    <a:pt x="2057907" y="420370"/>
                  </a:lnTo>
                  <a:lnTo>
                    <a:pt x="2057979" y="429660"/>
                  </a:lnTo>
                  <a:lnTo>
                    <a:pt x="2063114" y="466851"/>
                  </a:lnTo>
                  <a:lnTo>
                    <a:pt x="2065147" y="471170"/>
                  </a:lnTo>
                  <a:lnTo>
                    <a:pt x="2102992" y="489204"/>
                  </a:lnTo>
                  <a:lnTo>
                    <a:pt x="2102992" y="513842"/>
                  </a:lnTo>
                  <a:lnTo>
                    <a:pt x="1897506" y="513842"/>
                  </a:lnTo>
                  <a:lnTo>
                    <a:pt x="1897506" y="489204"/>
                  </a:lnTo>
                  <a:lnTo>
                    <a:pt x="1904912" y="487775"/>
                  </a:lnTo>
                  <a:lnTo>
                    <a:pt x="1911508" y="486156"/>
                  </a:lnTo>
                  <a:lnTo>
                    <a:pt x="1935861" y="470281"/>
                  </a:lnTo>
                  <a:lnTo>
                    <a:pt x="1938909" y="465074"/>
                  </a:lnTo>
                  <a:lnTo>
                    <a:pt x="1942591" y="420370"/>
                  </a:lnTo>
                  <a:lnTo>
                    <a:pt x="1942591" y="49402"/>
                  </a:lnTo>
                  <a:lnTo>
                    <a:pt x="1912492" y="49402"/>
                  </a:lnTo>
                  <a:lnTo>
                    <a:pt x="1901938" y="49734"/>
                  </a:lnTo>
                  <a:lnTo>
                    <a:pt x="1862093" y="65825"/>
                  </a:lnTo>
                  <a:lnTo>
                    <a:pt x="1842515" y="100964"/>
                  </a:lnTo>
                  <a:lnTo>
                    <a:pt x="1832102" y="136525"/>
                  </a:lnTo>
                  <a:lnTo>
                    <a:pt x="1781048" y="136525"/>
                  </a:lnTo>
                  <a:lnTo>
                    <a:pt x="1781048" y="5842"/>
                  </a:lnTo>
                  <a:close/>
                </a:path>
                <a:path w="5354955" h="520065">
                  <a:moveTo>
                    <a:pt x="1120140" y="5842"/>
                  </a:moveTo>
                  <a:lnTo>
                    <a:pt x="1337056" y="5842"/>
                  </a:lnTo>
                  <a:lnTo>
                    <a:pt x="1358225" y="6242"/>
                  </a:lnTo>
                  <a:lnTo>
                    <a:pt x="1411732" y="12064"/>
                  </a:lnTo>
                  <a:lnTo>
                    <a:pt x="1453451" y="24905"/>
                  </a:lnTo>
                  <a:lnTo>
                    <a:pt x="1491116" y="49452"/>
                  </a:lnTo>
                  <a:lnTo>
                    <a:pt x="1514792" y="83687"/>
                  </a:lnTo>
                  <a:lnTo>
                    <a:pt x="1525686" y="129321"/>
                  </a:lnTo>
                  <a:lnTo>
                    <a:pt x="1526159" y="142875"/>
                  </a:lnTo>
                  <a:lnTo>
                    <a:pt x="1525349" y="160424"/>
                  </a:lnTo>
                  <a:lnTo>
                    <a:pt x="1513205" y="205359"/>
                  </a:lnTo>
                  <a:lnTo>
                    <a:pt x="1488969" y="239470"/>
                  </a:lnTo>
                  <a:lnTo>
                    <a:pt x="1453245" y="265445"/>
                  </a:lnTo>
                  <a:lnTo>
                    <a:pt x="1420495" y="281177"/>
                  </a:lnTo>
                  <a:lnTo>
                    <a:pt x="1420495" y="284988"/>
                  </a:lnTo>
                  <a:lnTo>
                    <a:pt x="1456392" y="307312"/>
                  </a:lnTo>
                  <a:lnTo>
                    <a:pt x="1483185" y="339328"/>
                  </a:lnTo>
                  <a:lnTo>
                    <a:pt x="1521968" y="417830"/>
                  </a:lnTo>
                  <a:lnTo>
                    <a:pt x="1529776" y="433661"/>
                  </a:lnTo>
                  <a:lnTo>
                    <a:pt x="1553083" y="468630"/>
                  </a:lnTo>
                  <a:lnTo>
                    <a:pt x="1589786" y="489204"/>
                  </a:lnTo>
                  <a:lnTo>
                    <a:pt x="1589786" y="513842"/>
                  </a:lnTo>
                  <a:lnTo>
                    <a:pt x="1446530" y="513842"/>
                  </a:lnTo>
                  <a:lnTo>
                    <a:pt x="1435338" y="497097"/>
                  </a:lnTo>
                  <a:lnTo>
                    <a:pt x="1423479" y="476758"/>
                  </a:lnTo>
                  <a:lnTo>
                    <a:pt x="1410954" y="452798"/>
                  </a:lnTo>
                  <a:lnTo>
                    <a:pt x="1397762" y="425196"/>
                  </a:lnTo>
                  <a:lnTo>
                    <a:pt x="1368679" y="361569"/>
                  </a:lnTo>
                  <a:lnTo>
                    <a:pt x="1362418" y="348476"/>
                  </a:lnTo>
                  <a:lnTo>
                    <a:pt x="1340231" y="313436"/>
                  </a:lnTo>
                  <a:lnTo>
                    <a:pt x="1296924" y="300609"/>
                  </a:lnTo>
                  <a:lnTo>
                    <a:pt x="1275334" y="300609"/>
                  </a:lnTo>
                  <a:lnTo>
                    <a:pt x="1275334" y="420370"/>
                  </a:lnTo>
                  <a:lnTo>
                    <a:pt x="1275498" y="433304"/>
                  </a:lnTo>
                  <a:lnTo>
                    <a:pt x="1282954" y="472821"/>
                  </a:lnTo>
                  <a:lnTo>
                    <a:pt x="1315466" y="489204"/>
                  </a:lnTo>
                  <a:lnTo>
                    <a:pt x="1315466" y="513842"/>
                  </a:lnTo>
                  <a:lnTo>
                    <a:pt x="1120140" y="513842"/>
                  </a:lnTo>
                  <a:lnTo>
                    <a:pt x="1120140" y="489204"/>
                  </a:lnTo>
                  <a:lnTo>
                    <a:pt x="1129411" y="486791"/>
                  </a:lnTo>
                  <a:lnTo>
                    <a:pt x="1136650" y="484124"/>
                  </a:lnTo>
                  <a:lnTo>
                    <a:pt x="1141984" y="481202"/>
                  </a:lnTo>
                  <a:lnTo>
                    <a:pt x="1147318" y="478409"/>
                  </a:lnTo>
                  <a:lnTo>
                    <a:pt x="1151255" y="474345"/>
                  </a:lnTo>
                  <a:lnTo>
                    <a:pt x="1153795" y="469264"/>
                  </a:lnTo>
                  <a:lnTo>
                    <a:pt x="1156462" y="464185"/>
                  </a:lnTo>
                  <a:lnTo>
                    <a:pt x="1158113" y="457835"/>
                  </a:lnTo>
                  <a:lnTo>
                    <a:pt x="1160018" y="420370"/>
                  </a:lnTo>
                  <a:lnTo>
                    <a:pt x="1160018" y="99695"/>
                  </a:lnTo>
                  <a:lnTo>
                    <a:pt x="1159948" y="91287"/>
                  </a:lnTo>
                  <a:lnTo>
                    <a:pt x="1159748" y="83581"/>
                  </a:lnTo>
                  <a:lnTo>
                    <a:pt x="1159428" y="76567"/>
                  </a:lnTo>
                  <a:lnTo>
                    <a:pt x="1159002" y="70231"/>
                  </a:lnTo>
                  <a:lnTo>
                    <a:pt x="1158494" y="62357"/>
                  </a:lnTo>
                  <a:lnTo>
                    <a:pt x="1156843" y="55880"/>
                  </a:lnTo>
                  <a:lnTo>
                    <a:pt x="1154176" y="50926"/>
                  </a:lnTo>
                  <a:lnTo>
                    <a:pt x="1151636" y="45974"/>
                  </a:lnTo>
                  <a:lnTo>
                    <a:pt x="1147699" y="41910"/>
                  </a:lnTo>
                  <a:lnTo>
                    <a:pt x="1142365" y="38862"/>
                  </a:lnTo>
                  <a:lnTo>
                    <a:pt x="1137031" y="35687"/>
                  </a:lnTo>
                  <a:lnTo>
                    <a:pt x="1129538" y="32893"/>
                  </a:lnTo>
                  <a:lnTo>
                    <a:pt x="1120140" y="30480"/>
                  </a:lnTo>
                  <a:lnTo>
                    <a:pt x="1120140" y="5842"/>
                  </a:lnTo>
                  <a:close/>
                </a:path>
                <a:path w="5354955" h="520065">
                  <a:moveTo>
                    <a:pt x="853440" y="5842"/>
                  </a:moveTo>
                  <a:lnTo>
                    <a:pt x="1048766" y="5842"/>
                  </a:lnTo>
                  <a:lnTo>
                    <a:pt x="1048766" y="30480"/>
                  </a:lnTo>
                  <a:lnTo>
                    <a:pt x="1038606" y="33147"/>
                  </a:lnTo>
                  <a:lnTo>
                    <a:pt x="1031113" y="36068"/>
                  </a:lnTo>
                  <a:lnTo>
                    <a:pt x="1026287" y="39243"/>
                  </a:lnTo>
                  <a:lnTo>
                    <a:pt x="1021460" y="42291"/>
                  </a:lnTo>
                  <a:lnTo>
                    <a:pt x="1017778" y="46100"/>
                  </a:lnTo>
                  <a:lnTo>
                    <a:pt x="1015365" y="50546"/>
                  </a:lnTo>
                  <a:lnTo>
                    <a:pt x="1012825" y="54991"/>
                  </a:lnTo>
                  <a:lnTo>
                    <a:pt x="1011047" y="60833"/>
                  </a:lnTo>
                  <a:lnTo>
                    <a:pt x="1008634" y="99695"/>
                  </a:lnTo>
                  <a:lnTo>
                    <a:pt x="1008634" y="420370"/>
                  </a:lnTo>
                  <a:lnTo>
                    <a:pt x="1008634" y="429133"/>
                  </a:lnTo>
                  <a:lnTo>
                    <a:pt x="1013841" y="467487"/>
                  </a:lnTo>
                  <a:lnTo>
                    <a:pt x="1048766" y="489204"/>
                  </a:lnTo>
                  <a:lnTo>
                    <a:pt x="1048766" y="513842"/>
                  </a:lnTo>
                  <a:lnTo>
                    <a:pt x="853440" y="513842"/>
                  </a:lnTo>
                  <a:lnTo>
                    <a:pt x="853440" y="489204"/>
                  </a:lnTo>
                  <a:lnTo>
                    <a:pt x="862710" y="486791"/>
                  </a:lnTo>
                  <a:lnTo>
                    <a:pt x="869950" y="484124"/>
                  </a:lnTo>
                  <a:lnTo>
                    <a:pt x="875284" y="481202"/>
                  </a:lnTo>
                  <a:lnTo>
                    <a:pt x="880618" y="478409"/>
                  </a:lnTo>
                  <a:lnTo>
                    <a:pt x="884554" y="474345"/>
                  </a:lnTo>
                  <a:lnTo>
                    <a:pt x="887095" y="469264"/>
                  </a:lnTo>
                  <a:lnTo>
                    <a:pt x="889762" y="464185"/>
                  </a:lnTo>
                  <a:lnTo>
                    <a:pt x="891413" y="457835"/>
                  </a:lnTo>
                  <a:lnTo>
                    <a:pt x="893318" y="420370"/>
                  </a:lnTo>
                  <a:lnTo>
                    <a:pt x="893318" y="99313"/>
                  </a:lnTo>
                  <a:lnTo>
                    <a:pt x="893248" y="90763"/>
                  </a:lnTo>
                  <a:lnTo>
                    <a:pt x="893048" y="83010"/>
                  </a:lnTo>
                  <a:lnTo>
                    <a:pt x="892728" y="76043"/>
                  </a:lnTo>
                  <a:lnTo>
                    <a:pt x="892302" y="69850"/>
                  </a:lnTo>
                  <a:lnTo>
                    <a:pt x="891794" y="62230"/>
                  </a:lnTo>
                  <a:lnTo>
                    <a:pt x="890143" y="55880"/>
                  </a:lnTo>
                  <a:lnTo>
                    <a:pt x="887476" y="50800"/>
                  </a:lnTo>
                  <a:lnTo>
                    <a:pt x="884935" y="45593"/>
                  </a:lnTo>
                  <a:lnTo>
                    <a:pt x="853440" y="30480"/>
                  </a:lnTo>
                  <a:lnTo>
                    <a:pt x="853440" y="5842"/>
                  </a:lnTo>
                  <a:close/>
                </a:path>
                <a:path w="5354955" h="520065">
                  <a:moveTo>
                    <a:pt x="0" y="5842"/>
                  </a:moveTo>
                  <a:lnTo>
                    <a:pt x="359791" y="5842"/>
                  </a:lnTo>
                  <a:lnTo>
                    <a:pt x="359791" y="124206"/>
                  </a:lnTo>
                  <a:lnTo>
                    <a:pt x="308864" y="124206"/>
                  </a:lnTo>
                  <a:lnTo>
                    <a:pt x="302930" y="107993"/>
                  </a:lnTo>
                  <a:lnTo>
                    <a:pt x="297497" y="94615"/>
                  </a:lnTo>
                  <a:lnTo>
                    <a:pt x="273302" y="60594"/>
                  </a:lnTo>
                  <a:lnTo>
                    <a:pt x="226949" y="49402"/>
                  </a:lnTo>
                  <a:lnTo>
                    <a:pt x="155194" y="49402"/>
                  </a:lnTo>
                  <a:lnTo>
                    <a:pt x="155194" y="238760"/>
                  </a:lnTo>
                  <a:lnTo>
                    <a:pt x="202819" y="238760"/>
                  </a:lnTo>
                  <a:lnTo>
                    <a:pt x="241300" y="223774"/>
                  </a:lnTo>
                  <a:lnTo>
                    <a:pt x="255651" y="179705"/>
                  </a:lnTo>
                  <a:lnTo>
                    <a:pt x="297688" y="179705"/>
                  </a:lnTo>
                  <a:lnTo>
                    <a:pt x="297688" y="341884"/>
                  </a:lnTo>
                  <a:lnTo>
                    <a:pt x="255651" y="341884"/>
                  </a:lnTo>
                  <a:lnTo>
                    <a:pt x="253321" y="330833"/>
                  </a:lnTo>
                  <a:lnTo>
                    <a:pt x="250729" y="321103"/>
                  </a:lnTo>
                  <a:lnTo>
                    <a:pt x="229234" y="287527"/>
                  </a:lnTo>
                  <a:lnTo>
                    <a:pt x="202819" y="282321"/>
                  </a:lnTo>
                  <a:lnTo>
                    <a:pt x="155194" y="282321"/>
                  </a:lnTo>
                  <a:lnTo>
                    <a:pt x="155194" y="420370"/>
                  </a:lnTo>
                  <a:lnTo>
                    <a:pt x="155265" y="429660"/>
                  </a:lnTo>
                  <a:lnTo>
                    <a:pt x="160401" y="466851"/>
                  </a:lnTo>
                  <a:lnTo>
                    <a:pt x="162433" y="471170"/>
                  </a:lnTo>
                  <a:lnTo>
                    <a:pt x="200152" y="489204"/>
                  </a:lnTo>
                  <a:lnTo>
                    <a:pt x="200152" y="513842"/>
                  </a:lnTo>
                  <a:lnTo>
                    <a:pt x="0" y="513842"/>
                  </a:lnTo>
                  <a:lnTo>
                    <a:pt x="0" y="489204"/>
                  </a:lnTo>
                  <a:lnTo>
                    <a:pt x="9271" y="487045"/>
                  </a:lnTo>
                  <a:lnTo>
                    <a:pt x="16510" y="484377"/>
                  </a:lnTo>
                  <a:lnTo>
                    <a:pt x="21843" y="481457"/>
                  </a:lnTo>
                  <a:lnTo>
                    <a:pt x="27178" y="478409"/>
                  </a:lnTo>
                  <a:lnTo>
                    <a:pt x="31115" y="474345"/>
                  </a:lnTo>
                  <a:lnTo>
                    <a:pt x="33655" y="469264"/>
                  </a:lnTo>
                  <a:lnTo>
                    <a:pt x="36321" y="464185"/>
                  </a:lnTo>
                  <a:lnTo>
                    <a:pt x="39878" y="419988"/>
                  </a:lnTo>
                  <a:lnTo>
                    <a:pt x="39878" y="99695"/>
                  </a:lnTo>
                  <a:lnTo>
                    <a:pt x="39808" y="91287"/>
                  </a:lnTo>
                  <a:lnTo>
                    <a:pt x="39608" y="83581"/>
                  </a:lnTo>
                  <a:lnTo>
                    <a:pt x="39288" y="76567"/>
                  </a:lnTo>
                  <a:lnTo>
                    <a:pt x="38862" y="70231"/>
                  </a:lnTo>
                  <a:lnTo>
                    <a:pt x="38354" y="62357"/>
                  </a:lnTo>
                  <a:lnTo>
                    <a:pt x="36703" y="55880"/>
                  </a:lnTo>
                  <a:lnTo>
                    <a:pt x="34036" y="50926"/>
                  </a:lnTo>
                  <a:lnTo>
                    <a:pt x="31496" y="45974"/>
                  </a:lnTo>
                  <a:lnTo>
                    <a:pt x="27559" y="41910"/>
                  </a:lnTo>
                  <a:lnTo>
                    <a:pt x="22225" y="38862"/>
                  </a:lnTo>
                  <a:lnTo>
                    <a:pt x="16890" y="35687"/>
                  </a:lnTo>
                  <a:lnTo>
                    <a:pt x="9398" y="32893"/>
                  </a:lnTo>
                  <a:lnTo>
                    <a:pt x="0" y="30480"/>
                  </a:lnTo>
                  <a:lnTo>
                    <a:pt x="0" y="5842"/>
                  </a:lnTo>
                  <a:close/>
                </a:path>
                <a:path w="5354955" h="520065">
                  <a:moveTo>
                    <a:pt x="534543" y="3301"/>
                  </a:moveTo>
                  <a:lnTo>
                    <a:pt x="633857" y="3301"/>
                  </a:lnTo>
                  <a:lnTo>
                    <a:pt x="756666" y="419988"/>
                  </a:lnTo>
                  <a:lnTo>
                    <a:pt x="760595" y="432966"/>
                  </a:lnTo>
                  <a:lnTo>
                    <a:pt x="778891" y="473837"/>
                  </a:lnTo>
                  <a:lnTo>
                    <a:pt x="809879" y="489204"/>
                  </a:lnTo>
                  <a:lnTo>
                    <a:pt x="809879" y="513842"/>
                  </a:lnTo>
                  <a:lnTo>
                    <a:pt x="604393" y="513842"/>
                  </a:lnTo>
                  <a:lnTo>
                    <a:pt x="604393" y="489204"/>
                  </a:lnTo>
                  <a:lnTo>
                    <a:pt x="613467" y="487678"/>
                  </a:lnTo>
                  <a:lnTo>
                    <a:pt x="621268" y="485378"/>
                  </a:lnTo>
                  <a:lnTo>
                    <a:pt x="642366" y="454279"/>
                  </a:lnTo>
                  <a:lnTo>
                    <a:pt x="642201" y="448323"/>
                  </a:lnTo>
                  <a:lnTo>
                    <a:pt x="634003" y="403175"/>
                  </a:lnTo>
                  <a:lnTo>
                    <a:pt x="621157" y="356362"/>
                  </a:lnTo>
                  <a:lnTo>
                    <a:pt x="462279" y="356362"/>
                  </a:lnTo>
                  <a:lnTo>
                    <a:pt x="447559" y="399157"/>
                  </a:lnTo>
                  <a:lnTo>
                    <a:pt x="438362" y="442448"/>
                  </a:lnTo>
                  <a:lnTo>
                    <a:pt x="438150" y="450214"/>
                  </a:lnTo>
                  <a:lnTo>
                    <a:pt x="440559" y="466290"/>
                  </a:lnTo>
                  <a:lnTo>
                    <a:pt x="447802" y="478139"/>
                  </a:lnTo>
                  <a:lnTo>
                    <a:pt x="459902" y="485773"/>
                  </a:lnTo>
                  <a:lnTo>
                    <a:pt x="476884" y="489204"/>
                  </a:lnTo>
                  <a:lnTo>
                    <a:pt x="476884" y="513842"/>
                  </a:lnTo>
                  <a:lnTo>
                    <a:pt x="318008" y="513842"/>
                  </a:lnTo>
                  <a:lnTo>
                    <a:pt x="318008" y="489204"/>
                  </a:lnTo>
                  <a:lnTo>
                    <a:pt x="324653" y="488035"/>
                  </a:lnTo>
                  <a:lnTo>
                    <a:pt x="330882" y="486044"/>
                  </a:lnTo>
                  <a:lnTo>
                    <a:pt x="361060" y="457200"/>
                  </a:lnTo>
                  <a:lnTo>
                    <a:pt x="379349" y="416687"/>
                  </a:lnTo>
                  <a:lnTo>
                    <a:pt x="534543" y="3301"/>
                  </a:lnTo>
                  <a:close/>
                </a:path>
                <a:path w="5354955" h="520065">
                  <a:moveTo>
                    <a:pt x="5160263" y="0"/>
                  </a:moveTo>
                  <a:lnTo>
                    <a:pt x="5200122" y="1218"/>
                  </a:lnTo>
                  <a:lnTo>
                    <a:pt x="5238337" y="4889"/>
                  </a:lnTo>
                  <a:lnTo>
                    <a:pt x="5274885" y="11037"/>
                  </a:lnTo>
                  <a:lnTo>
                    <a:pt x="5309743" y="19685"/>
                  </a:lnTo>
                  <a:lnTo>
                    <a:pt x="5309743" y="125349"/>
                  </a:lnTo>
                  <a:lnTo>
                    <a:pt x="5258816" y="125349"/>
                  </a:lnTo>
                  <a:lnTo>
                    <a:pt x="5254384" y="110613"/>
                  </a:lnTo>
                  <a:lnTo>
                    <a:pt x="5249656" y="97663"/>
                  </a:lnTo>
                  <a:lnTo>
                    <a:pt x="5226732" y="62372"/>
                  </a:lnTo>
                  <a:lnTo>
                    <a:pt x="5191267" y="45529"/>
                  </a:lnTo>
                  <a:lnTo>
                    <a:pt x="5166613" y="43434"/>
                  </a:lnTo>
                  <a:lnTo>
                    <a:pt x="5148683" y="44840"/>
                  </a:lnTo>
                  <a:lnTo>
                    <a:pt x="5101462" y="66039"/>
                  </a:lnTo>
                  <a:lnTo>
                    <a:pt x="5076110" y="95202"/>
                  </a:lnTo>
                  <a:lnTo>
                    <a:pt x="5056758" y="137795"/>
                  </a:lnTo>
                  <a:lnTo>
                    <a:pt x="5044471" y="193643"/>
                  </a:lnTo>
                  <a:lnTo>
                    <a:pt x="5040376" y="262636"/>
                  </a:lnTo>
                  <a:lnTo>
                    <a:pt x="5041066" y="294118"/>
                  </a:lnTo>
                  <a:lnTo>
                    <a:pt x="5046591" y="350557"/>
                  </a:lnTo>
                  <a:lnTo>
                    <a:pt x="5057590" y="398113"/>
                  </a:lnTo>
                  <a:lnTo>
                    <a:pt x="5074302" y="435260"/>
                  </a:lnTo>
                  <a:lnTo>
                    <a:pt x="5110067" y="469614"/>
                  </a:lnTo>
                  <a:lnTo>
                    <a:pt x="5140452" y="476250"/>
                  </a:lnTo>
                  <a:lnTo>
                    <a:pt x="5155763" y="475015"/>
                  </a:lnTo>
                  <a:lnTo>
                    <a:pt x="5195673" y="445448"/>
                  </a:lnTo>
                  <a:lnTo>
                    <a:pt x="5204459" y="394335"/>
                  </a:lnTo>
                  <a:lnTo>
                    <a:pt x="5204047" y="355949"/>
                  </a:lnTo>
                  <a:lnTo>
                    <a:pt x="5196840" y="321818"/>
                  </a:lnTo>
                  <a:lnTo>
                    <a:pt x="5194300" y="317881"/>
                  </a:lnTo>
                  <a:lnTo>
                    <a:pt x="5190871" y="314579"/>
                  </a:lnTo>
                  <a:lnTo>
                    <a:pt x="5186680" y="312166"/>
                  </a:lnTo>
                  <a:lnTo>
                    <a:pt x="5182488" y="309625"/>
                  </a:lnTo>
                  <a:lnTo>
                    <a:pt x="5174996" y="306832"/>
                  </a:lnTo>
                  <a:lnTo>
                    <a:pt x="5164328" y="303530"/>
                  </a:lnTo>
                  <a:lnTo>
                    <a:pt x="5164328" y="279019"/>
                  </a:lnTo>
                  <a:lnTo>
                    <a:pt x="5354828" y="279019"/>
                  </a:lnTo>
                  <a:lnTo>
                    <a:pt x="5354828" y="303530"/>
                  </a:lnTo>
                  <a:lnTo>
                    <a:pt x="5346253" y="306460"/>
                  </a:lnTo>
                  <a:lnTo>
                    <a:pt x="5339191" y="309546"/>
                  </a:lnTo>
                  <a:lnTo>
                    <a:pt x="5318585" y="349091"/>
                  </a:lnTo>
                  <a:lnTo>
                    <a:pt x="5317998" y="367919"/>
                  </a:lnTo>
                  <a:lnTo>
                    <a:pt x="5317998" y="508254"/>
                  </a:lnTo>
                  <a:lnTo>
                    <a:pt x="5264404" y="519302"/>
                  </a:lnTo>
                  <a:lnTo>
                    <a:pt x="5239131" y="492633"/>
                  </a:lnTo>
                  <a:lnTo>
                    <a:pt x="5216147" y="504467"/>
                  </a:lnTo>
                  <a:lnTo>
                    <a:pt x="5191569" y="512921"/>
                  </a:lnTo>
                  <a:lnTo>
                    <a:pt x="5165371" y="517993"/>
                  </a:lnTo>
                  <a:lnTo>
                    <a:pt x="5137531" y="519684"/>
                  </a:lnTo>
                  <a:lnTo>
                    <a:pt x="5086671" y="515729"/>
                  </a:lnTo>
                  <a:lnTo>
                    <a:pt x="5042693" y="503856"/>
                  </a:lnTo>
                  <a:lnTo>
                    <a:pt x="5005621" y="484054"/>
                  </a:lnTo>
                  <a:lnTo>
                    <a:pt x="4975479" y="456311"/>
                  </a:lnTo>
                  <a:lnTo>
                    <a:pt x="4952142" y="420500"/>
                  </a:lnTo>
                  <a:lnTo>
                    <a:pt x="4935474" y="376523"/>
                  </a:lnTo>
                  <a:lnTo>
                    <a:pt x="4925472" y="324401"/>
                  </a:lnTo>
                  <a:lnTo>
                    <a:pt x="4922139" y="264160"/>
                  </a:lnTo>
                  <a:lnTo>
                    <a:pt x="4923327" y="231294"/>
                  </a:lnTo>
                  <a:lnTo>
                    <a:pt x="4932801" y="171755"/>
                  </a:lnTo>
                  <a:lnTo>
                    <a:pt x="4951493" y="120582"/>
                  </a:lnTo>
                  <a:lnTo>
                    <a:pt x="4977834" y="78775"/>
                  </a:lnTo>
                  <a:lnTo>
                    <a:pt x="5011096" y="46519"/>
                  </a:lnTo>
                  <a:lnTo>
                    <a:pt x="5049041" y="23052"/>
                  </a:lnTo>
                  <a:lnTo>
                    <a:pt x="5091112" y="8197"/>
                  </a:lnTo>
                  <a:lnTo>
                    <a:pt x="5136451" y="906"/>
                  </a:lnTo>
                  <a:lnTo>
                    <a:pt x="516026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2336" y="1941576"/>
            <a:ext cx="8185404" cy="423062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149197" y="3372992"/>
            <a:ext cx="6536055" cy="119062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065" marR="5080" indent="6985" algn="ctr">
              <a:lnSpc>
                <a:spcPct val="88000"/>
              </a:lnSpc>
              <a:spcBef>
                <a:spcPts val="400"/>
              </a:spcBef>
            </a:pPr>
            <a:r>
              <a:rPr sz="2100" b="1" spc="-5" dirty="0">
                <a:solidFill>
                  <a:srgbClr val="FFFFFF"/>
                </a:solidFill>
                <a:latin typeface="Cambria"/>
                <a:cs typeface="Cambria"/>
              </a:rPr>
              <a:t>Critical thinking is </a:t>
            </a:r>
            <a:r>
              <a:rPr sz="2100" b="1" spc="5" dirty="0">
                <a:solidFill>
                  <a:srgbClr val="FFFFFF"/>
                </a:solidFill>
                <a:latin typeface="Cambria"/>
                <a:cs typeface="Cambria"/>
              </a:rPr>
              <a:t>not </a:t>
            </a:r>
            <a:r>
              <a:rPr sz="2100" b="1" spc="-5" dirty="0">
                <a:solidFill>
                  <a:srgbClr val="FFFFFF"/>
                </a:solidFill>
                <a:latin typeface="Cambria"/>
                <a:cs typeface="Cambria"/>
              </a:rPr>
              <a:t>biased or </a:t>
            </a:r>
            <a:r>
              <a:rPr sz="2100" b="1" dirty="0">
                <a:solidFill>
                  <a:srgbClr val="FFFFFF"/>
                </a:solidFill>
                <a:latin typeface="Cambria"/>
                <a:cs typeface="Cambria"/>
              </a:rPr>
              <a:t>one </a:t>
            </a:r>
            <a:r>
              <a:rPr sz="2100" b="1" spc="-5" dirty="0">
                <a:solidFill>
                  <a:srgbClr val="FFFFFF"/>
                </a:solidFill>
                <a:latin typeface="Cambria"/>
                <a:cs typeface="Cambria"/>
              </a:rPr>
              <a:t>sided. Critical </a:t>
            </a:r>
            <a:r>
              <a:rPr sz="21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100" b="1" spc="-10" dirty="0">
                <a:solidFill>
                  <a:srgbClr val="FFFFFF"/>
                </a:solidFill>
                <a:latin typeface="Cambria"/>
                <a:cs typeface="Cambria"/>
              </a:rPr>
              <a:t>thinkers </a:t>
            </a:r>
            <a:r>
              <a:rPr sz="2100" b="1" spc="-5" dirty="0">
                <a:solidFill>
                  <a:srgbClr val="FFFFFF"/>
                </a:solidFill>
                <a:latin typeface="Cambria"/>
                <a:cs typeface="Cambria"/>
              </a:rPr>
              <a:t>recognize the bias </a:t>
            </a:r>
            <a:r>
              <a:rPr sz="2100" b="1" dirty="0">
                <a:solidFill>
                  <a:srgbClr val="FFFFFF"/>
                </a:solidFill>
                <a:latin typeface="Cambria"/>
                <a:cs typeface="Cambria"/>
              </a:rPr>
              <a:t>and </a:t>
            </a:r>
            <a:r>
              <a:rPr sz="2100" b="1" spc="-5" dirty="0">
                <a:solidFill>
                  <a:srgbClr val="FFFFFF"/>
                </a:solidFill>
                <a:latin typeface="Cambria"/>
                <a:cs typeface="Cambria"/>
              </a:rPr>
              <a:t>prejudice </a:t>
            </a:r>
            <a:r>
              <a:rPr sz="2100" b="1" dirty="0">
                <a:solidFill>
                  <a:srgbClr val="FFFFFF"/>
                </a:solidFill>
                <a:latin typeface="Cambria"/>
                <a:cs typeface="Cambria"/>
              </a:rPr>
              <a:t>of </a:t>
            </a:r>
            <a:r>
              <a:rPr sz="2100" b="1" spc="-5" dirty="0">
                <a:solidFill>
                  <a:srgbClr val="FFFFFF"/>
                </a:solidFill>
                <a:latin typeface="Cambria"/>
                <a:cs typeface="Cambria"/>
              </a:rPr>
              <a:t>others </a:t>
            </a:r>
            <a:r>
              <a:rPr sz="21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Cambria"/>
                <a:cs typeface="Cambria"/>
              </a:rPr>
              <a:t>thinking and </a:t>
            </a:r>
            <a:r>
              <a:rPr sz="2100" b="1" dirty="0">
                <a:solidFill>
                  <a:srgbClr val="FFFFFF"/>
                </a:solidFill>
                <a:latin typeface="Cambria"/>
                <a:cs typeface="Cambria"/>
              </a:rPr>
              <a:t>seek </a:t>
            </a:r>
            <a:r>
              <a:rPr sz="2100" b="1" spc="-5" dirty="0">
                <a:solidFill>
                  <a:srgbClr val="FFFFFF"/>
                </a:solidFill>
                <a:latin typeface="Cambria"/>
                <a:cs typeface="Cambria"/>
              </a:rPr>
              <a:t>information </a:t>
            </a:r>
            <a:r>
              <a:rPr sz="2100" b="1" spc="-15" dirty="0">
                <a:solidFill>
                  <a:srgbClr val="FFFFFF"/>
                </a:solidFill>
                <a:latin typeface="Cambria"/>
                <a:cs typeface="Cambria"/>
              </a:rPr>
              <a:t>from </a:t>
            </a:r>
            <a:r>
              <a:rPr sz="2100" b="1" spc="-5" dirty="0">
                <a:solidFill>
                  <a:srgbClr val="FFFFFF"/>
                </a:solidFill>
                <a:latin typeface="Cambria"/>
                <a:cs typeface="Cambria"/>
              </a:rPr>
              <a:t>all points of </a:t>
            </a:r>
            <a:r>
              <a:rPr sz="2100" b="1" spc="-10" dirty="0">
                <a:solidFill>
                  <a:srgbClr val="FFFFFF"/>
                </a:solidFill>
                <a:latin typeface="Cambria"/>
                <a:cs typeface="Cambria"/>
              </a:rPr>
              <a:t>view </a:t>
            </a:r>
            <a:r>
              <a:rPr sz="2100" b="1" spc="-4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100" b="1" spc="-10" dirty="0">
                <a:solidFill>
                  <a:srgbClr val="FFFFFF"/>
                </a:solidFill>
                <a:latin typeface="Cambria"/>
                <a:cs typeface="Cambria"/>
              </a:rPr>
              <a:t>before</a:t>
            </a:r>
            <a:r>
              <a:rPr sz="2100" b="1" spc="-5" dirty="0">
                <a:solidFill>
                  <a:srgbClr val="FFFFFF"/>
                </a:solidFill>
                <a:latin typeface="Cambria"/>
                <a:cs typeface="Cambria"/>
              </a:rPr>
              <a:t> taking</a:t>
            </a:r>
            <a:r>
              <a:rPr sz="2100" b="1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1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ambria"/>
                <a:cs typeface="Cambria"/>
              </a:rPr>
              <a:t>stand</a:t>
            </a:r>
            <a:r>
              <a:rPr sz="21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Cambria"/>
                <a:cs typeface="Cambria"/>
              </a:rPr>
              <a:t>or</a:t>
            </a:r>
            <a:r>
              <a:rPr sz="21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Cambria"/>
                <a:cs typeface="Cambria"/>
              </a:rPr>
              <a:t>action</a:t>
            </a:r>
            <a:endParaRPr sz="21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1834" y="679830"/>
            <a:ext cx="6436995" cy="852169"/>
            <a:chOff x="981834" y="679830"/>
            <a:chExt cx="6436995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1834" y="1187195"/>
              <a:ext cx="6436997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8415" y="684402"/>
              <a:ext cx="6414287" cy="519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88415" y="684402"/>
              <a:ext cx="6414770" cy="520065"/>
            </a:xfrm>
            <a:custGeom>
              <a:avLst/>
              <a:gdLst/>
              <a:ahLst/>
              <a:cxnLst/>
              <a:rect l="l" t="t" r="r" b="b"/>
              <a:pathLst>
                <a:path w="6414770" h="520065">
                  <a:moveTo>
                    <a:pt x="652551" y="43434"/>
                  </a:moveTo>
                  <a:lnTo>
                    <a:pt x="605529" y="56356"/>
                  </a:lnTo>
                  <a:lnTo>
                    <a:pt x="572414" y="94996"/>
                  </a:lnTo>
                  <a:lnTo>
                    <a:pt x="552697" y="160559"/>
                  </a:lnTo>
                  <a:lnTo>
                    <a:pt x="547768" y="203831"/>
                  </a:lnTo>
                  <a:lnTo>
                    <a:pt x="546125" y="254126"/>
                  </a:lnTo>
                  <a:lnTo>
                    <a:pt x="547816" y="306655"/>
                  </a:lnTo>
                  <a:lnTo>
                    <a:pt x="552888" y="352028"/>
                  </a:lnTo>
                  <a:lnTo>
                    <a:pt x="561341" y="390233"/>
                  </a:lnTo>
                  <a:lnTo>
                    <a:pt x="588412" y="445335"/>
                  </a:lnTo>
                  <a:lnTo>
                    <a:pt x="629647" y="472819"/>
                  </a:lnTo>
                  <a:lnTo>
                    <a:pt x="655599" y="476250"/>
                  </a:lnTo>
                  <a:lnTo>
                    <a:pt x="669361" y="475275"/>
                  </a:lnTo>
                  <a:lnTo>
                    <a:pt x="713840" y="452276"/>
                  </a:lnTo>
                  <a:lnTo>
                    <a:pt x="736879" y="417575"/>
                  </a:lnTo>
                  <a:lnTo>
                    <a:pt x="751541" y="370248"/>
                  </a:lnTo>
                  <a:lnTo>
                    <a:pt x="757066" y="332487"/>
                  </a:lnTo>
                  <a:lnTo>
                    <a:pt x="759785" y="290820"/>
                  </a:lnTo>
                  <a:lnTo>
                    <a:pt x="760120" y="268605"/>
                  </a:lnTo>
                  <a:lnTo>
                    <a:pt x="759382" y="233054"/>
                  </a:lnTo>
                  <a:lnTo>
                    <a:pt x="753476" y="171003"/>
                  </a:lnTo>
                  <a:lnTo>
                    <a:pt x="741739" y="121021"/>
                  </a:lnTo>
                  <a:lnTo>
                    <a:pt x="724074" y="83250"/>
                  </a:lnTo>
                  <a:lnTo>
                    <a:pt x="686063" y="49815"/>
                  </a:lnTo>
                  <a:lnTo>
                    <a:pt x="652551" y="43434"/>
                  </a:lnTo>
                  <a:close/>
                </a:path>
                <a:path w="6414770" h="520065">
                  <a:moveTo>
                    <a:pt x="5671210" y="5842"/>
                  </a:moveTo>
                  <a:lnTo>
                    <a:pt x="5866536" y="5842"/>
                  </a:lnTo>
                  <a:lnTo>
                    <a:pt x="5866536" y="30480"/>
                  </a:lnTo>
                  <a:lnTo>
                    <a:pt x="5857646" y="32893"/>
                  </a:lnTo>
                  <a:lnTo>
                    <a:pt x="5850534" y="35560"/>
                  </a:lnTo>
                  <a:lnTo>
                    <a:pt x="5845327" y="38481"/>
                  </a:lnTo>
                  <a:lnTo>
                    <a:pt x="5840120" y="41275"/>
                  </a:lnTo>
                  <a:lnTo>
                    <a:pt x="5836183" y="45212"/>
                  </a:lnTo>
                  <a:lnTo>
                    <a:pt x="5826706" y="82613"/>
                  </a:lnTo>
                  <a:lnTo>
                    <a:pt x="5826404" y="98933"/>
                  </a:lnTo>
                  <a:lnTo>
                    <a:pt x="5826404" y="469519"/>
                  </a:lnTo>
                  <a:lnTo>
                    <a:pt x="5898540" y="469519"/>
                  </a:lnTo>
                  <a:lnTo>
                    <a:pt x="5908833" y="469092"/>
                  </a:lnTo>
                  <a:lnTo>
                    <a:pt x="5945308" y="454310"/>
                  </a:lnTo>
                  <a:lnTo>
                    <a:pt x="5968477" y="416407"/>
                  </a:lnTo>
                  <a:lnTo>
                    <a:pt x="5980806" y="373473"/>
                  </a:lnTo>
                  <a:lnTo>
                    <a:pt x="5982995" y="363474"/>
                  </a:lnTo>
                  <a:lnTo>
                    <a:pt x="6034049" y="363474"/>
                  </a:lnTo>
                  <a:lnTo>
                    <a:pt x="6025794" y="513842"/>
                  </a:lnTo>
                  <a:lnTo>
                    <a:pt x="5671210" y="513842"/>
                  </a:lnTo>
                  <a:lnTo>
                    <a:pt x="5671210" y="489204"/>
                  </a:lnTo>
                  <a:lnTo>
                    <a:pt x="5680481" y="486791"/>
                  </a:lnTo>
                  <a:lnTo>
                    <a:pt x="5687720" y="483997"/>
                  </a:lnTo>
                  <a:lnTo>
                    <a:pt x="5693054" y="481075"/>
                  </a:lnTo>
                  <a:lnTo>
                    <a:pt x="5698388" y="478027"/>
                  </a:lnTo>
                  <a:lnTo>
                    <a:pt x="5702325" y="474091"/>
                  </a:lnTo>
                  <a:lnTo>
                    <a:pt x="5704865" y="468884"/>
                  </a:lnTo>
                  <a:lnTo>
                    <a:pt x="5707532" y="463804"/>
                  </a:lnTo>
                  <a:lnTo>
                    <a:pt x="5711088" y="419988"/>
                  </a:lnTo>
                  <a:lnTo>
                    <a:pt x="5711088" y="99695"/>
                  </a:lnTo>
                  <a:lnTo>
                    <a:pt x="5711018" y="91287"/>
                  </a:lnTo>
                  <a:lnTo>
                    <a:pt x="5710818" y="83581"/>
                  </a:lnTo>
                  <a:lnTo>
                    <a:pt x="5710499" y="76567"/>
                  </a:lnTo>
                  <a:lnTo>
                    <a:pt x="5710072" y="70231"/>
                  </a:lnTo>
                  <a:lnTo>
                    <a:pt x="5709564" y="62357"/>
                  </a:lnTo>
                  <a:lnTo>
                    <a:pt x="5707913" y="55880"/>
                  </a:lnTo>
                  <a:lnTo>
                    <a:pt x="5705246" y="50926"/>
                  </a:lnTo>
                  <a:lnTo>
                    <a:pt x="5702706" y="45974"/>
                  </a:lnTo>
                  <a:lnTo>
                    <a:pt x="5698769" y="41910"/>
                  </a:lnTo>
                  <a:lnTo>
                    <a:pt x="5693435" y="38862"/>
                  </a:lnTo>
                  <a:lnTo>
                    <a:pt x="5688101" y="35687"/>
                  </a:lnTo>
                  <a:lnTo>
                    <a:pt x="5680608" y="32893"/>
                  </a:lnTo>
                  <a:lnTo>
                    <a:pt x="5671210" y="30480"/>
                  </a:lnTo>
                  <a:lnTo>
                    <a:pt x="5671210" y="5842"/>
                  </a:lnTo>
                  <a:close/>
                </a:path>
                <a:path w="6414770" h="520065">
                  <a:moveTo>
                    <a:pt x="5252110" y="5842"/>
                  </a:moveTo>
                  <a:lnTo>
                    <a:pt x="5447436" y="5842"/>
                  </a:lnTo>
                  <a:lnTo>
                    <a:pt x="5447436" y="30480"/>
                  </a:lnTo>
                  <a:lnTo>
                    <a:pt x="5438546" y="32893"/>
                  </a:lnTo>
                  <a:lnTo>
                    <a:pt x="5431434" y="35560"/>
                  </a:lnTo>
                  <a:lnTo>
                    <a:pt x="5426227" y="38481"/>
                  </a:lnTo>
                  <a:lnTo>
                    <a:pt x="5421020" y="41275"/>
                  </a:lnTo>
                  <a:lnTo>
                    <a:pt x="5417083" y="45212"/>
                  </a:lnTo>
                  <a:lnTo>
                    <a:pt x="5407606" y="82613"/>
                  </a:lnTo>
                  <a:lnTo>
                    <a:pt x="5407304" y="98933"/>
                  </a:lnTo>
                  <a:lnTo>
                    <a:pt x="5407304" y="469519"/>
                  </a:lnTo>
                  <a:lnTo>
                    <a:pt x="5479440" y="469519"/>
                  </a:lnTo>
                  <a:lnTo>
                    <a:pt x="5489733" y="469092"/>
                  </a:lnTo>
                  <a:lnTo>
                    <a:pt x="5526208" y="454310"/>
                  </a:lnTo>
                  <a:lnTo>
                    <a:pt x="5549377" y="416407"/>
                  </a:lnTo>
                  <a:lnTo>
                    <a:pt x="5561706" y="373473"/>
                  </a:lnTo>
                  <a:lnTo>
                    <a:pt x="5563895" y="363474"/>
                  </a:lnTo>
                  <a:lnTo>
                    <a:pt x="5614949" y="363474"/>
                  </a:lnTo>
                  <a:lnTo>
                    <a:pt x="5606694" y="513842"/>
                  </a:lnTo>
                  <a:lnTo>
                    <a:pt x="5252110" y="513842"/>
                  </a:lnTo>
                  <a:lnTo>
                    <a:pt x="5252110" y="489204"/>
                  </a:lnTo>
                  <a:lnTo>
                    <a:pt x="5261381" y="486791"/>
                  </a:lnTo>
                  <a:lnTo>
                    <a:pt x="5268620" y="483997"/>
                  </a:lnTo>
                  <a:lnTo>
                    <a:pt x="5273954" y="481075"/>
                  </a:lnTo>
                  <a:lnTo>
                    <a:pt x="5279288" y="478027"/>
                  </a:lnTo>
                  <a:lnTo>
                    <a:pt x="5283225" y="474091"/>
                  </a:lnTo>
                  <a:lnTo>
                    <a:pt x="5285765" y="468884"/>
                  </a:lnTo>
                  <a:lnTo>
                    <a:pt x="5288432" y="463804"/>
                  </a:lnTo>
                  <a:lnTo>
                    <a:pt x="5291988" y="419988"/>
                  </a:lnTo>
                  <a:lnTo>
                    <a:pt x="5291988" y="99695"/>
                  </a:lnTo>
                  <a:lnTo>
                    <a:pt x="5291918" y="91287"/>
                  </a:lnTo>
                  <a:lnTo>
                    <a:pt x="5291718" y="83581"/>
                  </a:lnTo>
                  <a:lnTo>
                    <a:pt x="5291399" y="76567"/>
                  </a:lnTo>
                  <a:lnTo>
                    <a:pt x="5290972" y="70231"/>
                  </a:lnTo>
                  <a:lnTo>
                    <a:pt x="5290464" y="62357"/>
                  </a:lnTo>
                  <a:lnTo>
                    <a:pt x="5288813" y="55880"/>
                  </a:lnTo>
                  <a:lnTo>
                    <a:pt x="5286146" y="50926"/>
                  </a:lnTo>
                  <a:lnTo>
                    <a:pt x="5283606" y="45974"/>
                  </a:lnTo>
                  <a:lnTo>
                    <a:pt x="5279669" y="41910"/>
                  </a:lnTo>
                  <a:lnTo>
                    <a:pt x="5274335" y="38862"/>
                  </a:lnTo>
                  <a:lnTo>
                    <a:pt x="5269001" y="35687"/>
                  </a:lnTo>
                  <a:lnTo>
                    <a:pt x="5261508" y="32893"/>
                  </a:lnTo>
                  <a:lnTo>
                    <a:pt x="5252110" y="30480"/>
                  </a:lnTo>
                  <a:lnTo>
                    <a:pt x="5252110" y="5842"/>
                  </a:lnTo>
                  <a:close/>
                </a:path>
                <a:path w="6414770" h="520065">
                  <a:moveTo>
                    <a:pt x="4985410" y="5842"/>
                  </a:moveTo>
                  <a:lnTo>
                    <a:pt x="5180736" y="5842"/>
                  </a:lnTo>
                  <a:lnTo>
                    <a:pt x="5180736" y="30480"/>
                  </a:lnTo>
                  <a:lnTo>
                    <a:pt x="5170576" y="33147"/>
                  </a:lnTo>
                  <a:lnTo>
                    <a:pt x="5163083" y="36068"/>
                  </a:lnTo>
                  <a:lnTo>
                    <a:pt x="5158257" y="39243"/>
                  </a:lnTo>
                  <a:lnTo>
                    <a:pt x="5153431" y="42291"/>
                  </a:lnTo>
                  <a:lnTo>
                    <a:pt x="5149748" y="46100"/>
                  </a:lnTo>
                  <a:lnTo>
                    <a:pt x="5147335" y="50546"/>
                  </a:lnTo>
                  <a:lnTo>
                    <a:pt x="5144795" y="54991"/>
                  </a:lnTo>
                  <a:lnTo>
                    <a:pt x="5143017" y="60833"/>
                  </a:lnTo>
                  <a:lnTo>
                    <a:pt x="5140604" y="99695"/>
                  </a:lnTo>
                  <a:lnTo>
                    <a:pt x="5140604" y="420370"/>
                  </a:lnTo>
                  <a:lnTo>
                    <a:pt x="5140604" y="429133"/>
                  </a:lnTo>
                  <a:lnTo>
                    <a:pt x="5145811" y="467487"/>
                  </a:lnTo>
                  <a:lnTo>
                    <a:pt x="5180736" y="489204"/>
                  </a:lnTo>
                  <a:lnTo>
                    <a:pt x="5180736" y="513842"/>
                  </a:lnTo>
                  <a:lnTo>
                    <a:pt x="4985410" y="513842"/>
                  </a:lnTo>
                  <a:lnTo>
                    <a:pt x="4985410" y="489204"/>
                  </a:lnTo>
                  <a:lnTo>
                    <a:pt x="4994681" y="486791"/>
                  </a:lnTo>
                  <a:lnTo>
                    <a:pt x="5001920" y="484124"/>
                  </a:lnTo>
                  <a:lnTo>
                    <a:pt x="5007254" y="481202"/>
                  </a:lnTo>
                  <a:lnTo>
                    <a:pt x="5012588" y="478409"/>
                  </a:lnTo>
                  <a:lnTo>
                    <a:pt x="5016525" y="474345"/>
                  </a:lnTo>
                  <a:lnTo>
                    <a:pt x="5019065" y="469264"/>
                  </a:lnTo>
                  <a:lnTo>
                    <a:pt x="5021732" y="464185"/>
                  </a:lnTo>
                  <a:lnTo>
                    <a:pt x="5023383" y="457835"/>
                  </a:lnTo>
                  <a:lnTo>
                    <a:pt x="5025288" y="420370"/>
                  </a:lnTo>
                  <a:lnTo>
                    <a:pt x="5025288" y="99313"/>
                  </a:lnTo>
                  <a:lnTo>
                    <a:pt x="5025218" y="90763"/>
                  </a:lnTo>
                  <a:lnTo>
                    <a:pt x="5025018" y="83010"/>
                  </a:lnTo>
                  <a:lnTo>
                    <a:pt x="5024699" y="76043"/>
                  </a:lnTo>
                  <a:lnTo>
                    <a:pt x="5024272" y="69850"/>
                  </a:lnTo>
                  <a:lnTo>
                    <a:pt x="5023764" y="62230"/>
                  </a:lnTo>
                  <a:lnTo>
                    <a:pt x="5022113" y="55880"/>
                  </a:lnTo>
                  <a:lnTo>
                    <a:pt x="5019446" y="50800"/>
                  </a:lnTo>
                  <a:lnTo>
                    <a:pt x="5016906" y="45593"/>
                  </a:lnTo>
                  <a:lnTo>
                    <a:pt x="4985410" y="30480"/>
                  </a:lnTo>
                  <a:lnTo>
                    <a:pt x="4985410" y="5842"/>
                  </a:lnTo>
                  <a:close/>
                </a:path>
                <a:path w="6414770" h="520065">
                  <a:moveTo>
                    <a:pt x="4465726" y="5842"/>
                  </a:moveTo>
                  <a:lnTo>
                    <a:pt x="4661052" y="5842"/>
                  </a:lnTo>
                  <a:lnTo>
                    <a:pt x="4661052" y="30480"/>
                  </a:lnTo>
                  <a:lnTo>
                    <a:pt x="4650638" y="33147"/>
                  </a:lnTo>
                  <a:lnTo>
                    <a:pt x="4643018" y="36195"/>
                  </a:lnTo>
                  <a:lnTo>
                    <a:pt x="4621777" y="73906"/>
                  </a:lnTo>
                  <a:lnTo>
                    <a:pt x="4620920" y="99695"/>
                  </a:lnTo>
                  <a:lnTo>
                    <a:pt x="4620920" y="232156"/>
                  </a:lnTo>
                  <a:lnTo>
                    <a:pt x="4628667" y="232156"/>
                  </a:lnTo>
                  <a:lnTo>
                    <a:pt x="4636807" y="231917"/>
                  </a:lnTo>
                  <a:lnTo>
                    <a:pt x="4676546" y="215011"/>
                  </a:lnTo>
                  <a:lnTo>
                    <a:pt x="4703531" y="185971"/>
                  </a:lnTo>
                  <a:lnTo>
                    <a:pt x="4731557" y="153031"/>
                  </a:lnTo>
                  <a:lnTo>
                    <a:pt x="4761382" y="115062"/>
                  </a:lnTo>
                  <a:lnTo>
                    <a:pt x="4783353" y="75184"/>
                  </a:lnTo>
                  <a:lnTo>
                    <a:pt x="4785004" y="66929"/>
                  </a:lnTo>
                  <a:lnTo>
                    <a:pt x="4785004" y="58674"/>
                  </a:lnTo>
                  <a:lnTo>
                    <a:pt x="4785004" y="50037"/>
                  </a:lnTo>
                  <a:lnTo>
                    <a:pt x="4751476" y="30480"/>
                  </a:lnTo>
                  <a:lnTo>
                    <a:pt x="4751476" y="5842"/>
                  </a:lnTo>
                  <a:lnTo>
                    <a:pt x="4941595" y="5842"/>
                  </a:lnTo>
                  <a:lnTo>
                    <a:pt x="4941595" y="31242"/>
                  </a:lnTo>
                  <a:lnTo>
                    <a:pt x="4932197" y="32893"/>
                  </a:lnTo>
                  <a:lnTo>
                    <a:pt x="4924196" y="35560"/>
                  </a:lnTo>
                  <a:lnTo>
                    <a:pt x="4887423" y="62509"/>
                  </a:lnTo>
                  <a:lnTo>
                    <a:pt x="4861331" y="90424"/>
                  </a:lnTo>
                  <a:lnTo>
                    <a:pt x="4749698" y="215392"/>
                  </a:lnTo>
                  <a:lnTo>
                    <a:pt x="4879492" y="414782"/>
                  </a:lnTo>
                  <a:lnTo>
                    <a:pt x="4903876" y="450342"/>
                  </a:lnTo>
                  <a:lnTo>
                    <a:pt x="4931054" y="479679"/>
                  </a:lnTo>
                  <a:lnTo>
                    <a:pt x="4955057" y="489585"/>
                  </a:lnTo>
                  <a:lnTo>
                    <a:pt x="4955057" y="513842"/>
                  </a:lnTo>
                  <a:lnTo>
                    <a:pt x="4753381" y="513842"/>
                  </a:lnTo>
                  <a:lnTo>
                    <a:pt x="4753381" y="489204"/>
                  </a:lnTo>
                  <a:lnTo>
                    <a:pt x="4761763" y="487934"/>
                  </a:lnTo>
                  <a:lnTo>
                    <a:pt x="4767478" y="485901"/>
                  </a:lnTo>
                  <a:lnTo>
                    <a:pt x="4770526" y="483108"/>
                  </a:lnTo>
                  <a:lnTo>
                    <a:pt x="4773447" y="480187"/>
                  </a:lnTo>
                  <a:lnTo>
                    <a:pt x="4774971" y="476504"/>
                  </a:lnTo>
                  <a:lnTo>
                    <a:pt x="4774971" y="471677"/>
                  </a:lnTo>
                  <a:lnTo>
                    <a:pt x="4774971" y="467741"/>
                  </a:lnTo>
                  <a:lnTo>
                    <a:pt x="4755667" y="427275"/>
                  </a:lnTo>
                  <a:lnTo>
                    <a:pt x="4739538" y="402209"/>
                  </a:lnTo>
                  <a:lnTo>
                    <a:pt x="4682642" y="314325"/>
                  </a:lnTo>
                  <a:lnTo>
                    <a:pt x="4659528" y="283463"/>
                  </a:lnTo>
                  <a:lnTo>
                    <a:pt x="4649368" y="276606"/>
                  </a:lnTo>
                  <a:lnTo>
                    <a:pt x="4644288" y="273938"/>
                  </a:lnTo>
                  <a:lnTo>
                    <a:pt x="4637303" y="272669"/>
                  </a:lnTo>
                  <a:lnTo>
                    <a:pt x="4628413" y="272669"/>
                  </a:lnTo>
                  <a:lnTo>
                    <a:pt x="4620920" y="272669"/>
                  </a:lnTo>
                  <a:lnTo>
                    <a:pt x="4620920" y="420370"/>
                  </a:lnTo>
                  <a:lnTo>
                    <a:pt x="4620920" y="429133"/>
                  </a:lnTo>
                  <a:lnTo>
                    <a:pt x="4621174" y="437134"/>
                  </a:lnTo>
                  <a:lnTo>
                    <a:pt x="4631080" y="474725"/>
                  </a:lnTo>
                  <a:lnTo>
                    <a:pt x="4661052" y="489204"/>
                  </a:lnTo>
                  <a:lnTo>
                    <a:pt x="4661052" y="513842"/>
                  </a:lnTo>
                  <a:lnTo>
                    <a:pt x="4465726" y="513842"/>
                  </a:lnTo>
                  <a:lnTo>
                    <a:pt x="4465726" y="489204"/>
                  </a:lnTo>
                  <a:lnTo>
                    <a:pt x="4474997" y="486791"/>
                  </a:lnTo>
                  <a:lnTo>
                    <a:pt x="4482236" y="484124"/>
                  </a:lnTo>
                  <a:lnTo>
                    <a:pt x="4487570" y="481202"/>
                  </a:lnTo>
                  <a:lnTo>
                    <a:pt x="4492904" y="478409"/>
                  </a:lnTo>
                  <a:lnTo>
                    <a:pt x="4496841" y="474345"/>
                  </a:lnTo>
                  <a:lnTo>
                    <a:pt x="4499381" y="469264"/>
                  </a:lnTo>
                  <a:lnTo>
                    <a:pt x="4502048" y="464185"/>
                  </a:lnTo>
                  <a:lnTo>
                    <a:pt x="4503699" y="457835"/>
                  </a:lnTo>
                  <a:lnTo>
                    <a:pt x="4505604" y="420370"/>
                  </a:lnTo>
                  <a:lnTo>
                    <a:pt x="4505604" y="99695"/>
                  </a:lnTo>
                  <a:lnTo>
                    <a:pt x="4505534" y="91287"/>
                  </a:lnTo>
                  <a:lnTo>
                    <a:pt x="4505334" y="83581"/>
                  </a:lnTo>
                  <a:lnTo>
                    <a:pt x="4505015" y="76567"/>
                  </a:lnTo>
                  <a:lnTo>
                    <a:pt x="4504588" y="70231"/>
                  </a:lnTo>
                  <a:lnTo>
                    <a:pt x="4504080" y="62357"/>
                  </a:lnTo>
                  <a:lnTo>
                    <a:pt x="4502429" y="55880"/>
                  </a:lnTo>
                  <a:lnTo>
                    <a:pt x="4499762" y="50926"/>
                  </a:lnTo>
                  <a:lnTo>
                    <a:pt x="4497222" y="45974"/>
                  </a:lnTo>
                  <a:lnTo>
                    <a:pt x="4493285" y="41910"/>
                  </a:lnTo>
                  <a:lnTo>
                    <a:pt x="4487951" y="38862"/>
                  </a:lnTo>
                  <a:lnTo>
                    <a:pt x="4482617" y="35687"/>
                  </a:lnTo>
                  <a:lnTo>
                    <a:pt x="4475124" y="32893"/>
                  </a:lnTo>
                  <a:lnTo>
                    <a:pt x="4465726" y="30480"/>
                  </a:lnTo>
                  <a:lnTo>
                    <a:pt x="4465726" y="5842"/>
                  </a:lnTo>
                  <a:close/>
                </a:path>
                <a:path w="6414770" h="520065">
                  <a:moveTo>
                    <a:pt x="3469030" y="5842"/>
                  </a:moveTo>
                  <a:lnTo>
                    <a:pt x="3838092" y="5842"/>
                  </a:lnTo>
                  <a:lnTo>
                    <a:pt x="3838092" y="124206"/>
                  </a:lnTo>
                  <a:lnTo>
                    <a:pt x="3787165" y="124206"/>
                  </a:lnTo>
                  <a:lnTo>
                    <a:pt x="3781285" y="107993"/>
                  </a:lnTo>
                  <a:lnTo>
                    <a:pt x="3775846" y="94615"/>
                  </a:lnTo>
                  <a:lnTo>
                    <a:pt x="3751603" y="60594"/>
                  </a:lnTo>
                  <a:lnTo>
                    <a:pt x="3705377" y="49402"/>
                  </a:lnTo>
                  <a:lnTo>
                    <a:pt x="3624224" y="49402"/>
                  </a:lnTo>
                  <a:lnTo>
                    <a:pt x="3624224" y="228092"/>
                  </a:lnTo>
                  <a:lnTo>
                    <a:pt x="3673373" y="228092"/>
                  </a:lnTo>
                  <a:lnTo>
                    <a:pt x="3710330" y="215137"/>
                  </a:lnTo>
                  <a:lnTo>
                    <a:pt x="3726205" y="174498"/>
                  </a:lnTo>
                  <a:lnTo>
                    <a:pt x="3768242" y="174498"/>
                  </a:lnTo>
                  <a:lnTo>
                    <a:pt x="3768242" y="325500"/>
                  </a:lnTo>
                  <a:lnTo>
                    <a:pt x="3726205" y="325500"/>
                  </a:lnTo>
                  <a:lnTo>
                    <a:pt x="3723488" y="315360"/>
                  </a:lnTo>
                  <a:lnTo>
                    <a:pt x="3720665" y="306482"/>
                  </a:lnTo>
                  <a:lnTo>
                    <a:pt x="3694608" y="274258"/>
                  </a:lnTo>
                  <a:lnTo>
                    <a:pt x="3673373" y="271525"/>
                  </a:lnTo>
                  <a:lnTo>
                    <a:pt x="3624224" y="271525"/>
                  </a:lnTo>
                  <a:lnTo>
                    <a:pt x="3624224" y="470281"/>
                  </a:lnTo>
                  <a:lnTo>
                    <a:pt x="3704996" y="470281"/>
                  </a:lnTo>
                  <a:lnTo>
                    <a:pt x="3713632" y="470281"/>
                  </a:lnTo>
                  <a:lnTo>
                    <a:pt x="3742842" y="462788"/>
                  </a:lnTo>
                  <a:lnTo>
                    <a:pt x="3747668" y="460121"/>
                  </a:lnTo>
                  <a:lnTo>
                    <a:pt x="3752113" y="456311"/>
                  </a:lnTo>
                  <a:lnTo>
                    <a:pt x="3756431" y="451612"/>
                  </a:lnTo>
                  <a:lnTo>
                    <a:pt x="3760876" y="446913"/>
                  </a:lnTo>
                  <a:lnTo>
                    <a:pt x="3764686" y="441833"/>
                  </a:lnTo>
                  <a:lnTo>
                    <a:pt x="3767988" y="436372"/>
                  </a:lnTo>
                  <a:lnTo>
                    <a:pt x="3771417" y="430911"/>
                  </a:lnTo>
                  <a:lnTo>
                    <a:pt x="3787586" y="389046"/>
                  </a:lnTo>
                  <a:lnTo>
                    <a:pt x="3790848" y="377951"/>
                  </a:lnTo>
                  <a:lnTo>
                    <a:pt x="3841902" y="377951"/>
                  </a:lnTo>
                  <a:lnTo>
                    <a:pt x="3834790" y="513842"/>
                  </a:lnTo>
                  <a:lnTo>
                    <a:pt x="3469030" y="513842"/>
                  </a:lnTo>
                  <a:lnTo>
                    <a:pt x="3469030" y="489204"/>
                  </a:lnTo>
                  <a:lnTo>
                    <a:pt x="3478301" y="486791"/>
                  </a:lnTo>
                  <a:lnTo>
                    <a:pt x="3485540" y="484124"/>
                  </a:lnTo>
                  <a:lnTo>
                    <a:pt x="3490874" y="481202"/>
                  </a:lnTo>
                  <a:lnTo>
                    <a:pt x="3496208" y="478409"/>
                  </a:lnTo>
                  <a:lnTo>
                    <a:pt x="3500145" y="474345"/>
                  </a:lnTo>
                  <a:lnTo>
                    <a:pt x="3502685" y="469264"/>
                  </a:lnTo>
                  <a:lnTo>
                    <a:pt x="3505352" y="464185"/>
                  </a:lnTo>
                  <a:lnTo>
                    <a:pt x="3507003" y="457835"/>
                  </a:lnTo>
                  <a:lnTo>
                    <a:pt x="3508908" y="420370"/>
                  </a:lnTo>
                  <a:lnTo>
                    <a:pt x="3508908" y="99695"/>
                  </a:lnTo>
                  <a:lnTo>
                    <a:pt x="3508838" y="91287"/>
                  </a:lnTo>
                  <a:lnTo>
                    <a:pt x="3508638" y="83581"/>
                  </a:lnTo>
                  <a:lnTo>
                    <a:pt x="3508319" y="76567"/>
                  </a:lnTo>
                  <a:lnTo>
                    <a:pt x="3507892" y="70231"/>
                  </a:lnTo>
                  <a:lnTo>
                    <a:pt x="3507384" y="62357"/>
                  </a:lnTo>
                  <a:lnTo>
                    <a:pt x="3505733" y="55880"/>
                  </a:lnTo>
                  <a:lnTo>
                    <a:pt x="3503066" y="50926"/>
                  </a:lnTo>
                  <a:lnTo>
                    <a:pt x="3500526" y="45974"/>
                  </a:lnTo>
                  <a:lnTo>
                    <a:pt x="3496589" y="41910"/>
                  </a:lnTo>
                  <a:lnTo>
                    <a:pt x="3491255" y="38862"/>
                  </a:lnTo>
                  <a:lnTo>
                    <a:pt x="3485921" y="35687"/>
                  </a:lnTo>
                  <a:lnTo>
                    <a:pt x="3478428" y="32893"/>
                  </a:lnTo>
                  <a:lnTo>
                    <a:pt x="3469030" y="30480"/>
                  </a:lnTo>
                  <a:lnTo>
                    <a:pt x="3469030" y="5842"/>
                  </a:lnTo>
                  <a:close/>
                </a:path>
                <a:path w="6414770" h="520065">
                  <a:moveTo>
                    <a:pt x="2958109" y="5842"/>
                  </a:moveTo>
                  <a:lnTo>
                    <a:pt x="3163849" y="5842"/>
                  </a:lnTo>
                  <a:lnTo>
                    <a:pt x="3163849" y="30480"/>
                  </a:lnTo>
                  <a:lnTo>
                    <a:pt x="3154774" y="32005"/>
                  </a:lnTo>
                  <a:lnTo>
                    <a:pt x="3146974" y="34305"/>
                  </a:lnTo>
                  <a:lnTo>
                    <a:pt x="3125876" y="65405"/>
                  </a:lnTo>
                  <a:lnTo>
                    <a:pt x="3125876" y="73660"/>
                  </a:lnTo>
                  <a:lnTo>
                    <a:pt x="3134196" y="114893"/>
                  </a:lnTo>
                  <a:lnTo>
                    <a:pt x="3211093" y="393954"/>
                  </a:lnTo>
                  <a:lnTo>
                    <a:pt x="3302914" y="127888"/>
                  </a:lnTo>
                  <a:lnTo>
                    <a:pt x="3305605" y="120197"/>
                  </a:lnTo>
                  <a:lnTo>
                    <a:pt x="3314659" y="77067"/>
                  </a:lnTo>
                  <a:lnTo>
                    <a:pt x="3314852" y="69469"/>
                  </a:lnTo>
                  <a:lnTo>
                    <a:pt x="3314257" y="60944"/>
                  </a:lnTo>
                  <a:lnTo>
                    <a:pt x="3285378" y="31744"/>
                  </a:lnTo>
                  <a:lnTo>
                    <a:pt x="3276117" y="30480"/>
                  </a:lnTo>
                  <a:lnTo>
                    <a:pt x="3276117" y="5842"/>
                  </a:lnTo>
                  <a:lnTo>
                    <a:pt x="3436518" y="5842"/>
                  </a:lnTo>
                  <a:lnTo>
                    <a:pt x="3436518" y="30480"/>
                  </a:lnTo>
                  <a:lnTo>
                    <a:pt x="3429731" y="31890"/>
                  </a:lnTo>
                  <a:lnTo>
                    <a:pt x="3423469" y="33861"/>
                  </a:lnTo>
                  <a:lnTo>
                    <a:pt x="3394735" y="59309"/>
                  </a:lnTo>
                  <a:lnTo>
                    <a:pt x="3375939" y="101092"/>
                  </a:lnTo>
                  <a:lnTo>
                    <a:pt x="3219983" y="516382"/>
                  </a:lnTo>
                  <a:lnTo>
                    <a:pt x="3134004" y="516382"/>
                  </a:lnTo>
                  <a:lnTo>
                    <a:pt x="3011195" y="99695"/>
                  </a:lnTo>
                  <a:lnTo>
                    <a:pt x="2997479" y="60071"/>
                  </a:lnTo>
                  <a:lnTo>
                    <a:pt x="2965659" y="32359"/>
                  </a:lnTo>
                  <a:lnTo>
                    <a:pt x="2958109" y="30480"/>
                  </a:lnTo>
                  <a:lnTo>
                    <a:pt x="2958109" y="5842"/>
                  </a:lnTo>
                  <a:close/>
                </a:path>
                <a:path w="6414770" h="520065">
                  <a:moveTo>
                    <a:pt x="2719222" y="5842"/>
                  </a:moveTo>
                  <a:lnTo>
                    <a:pt x="2914548" y="5842"/>
                  </a:lnTo>
                  <a:lnTo>
                    <a:pt x="2914548" y="30480"/>
                  </a:lnTo>
                  <a:lnTo>
                    <a:pt x="2904388" y="33147"/>
                  </a:lnTo>
                  <a:lnTo>
                    <a:pt x="2896895" y="36068"/>
                  </a:lnTo>
                  <a:lnTo>
                    <a:pt x="2892069" y="39243"/>
                  </a:lnTo>
                  <a:lnTo>
                    <a:pt x="2887243" y="42291"/>
                  </a:lnTo>
                  <a:lnTo>
                    <a:pt x="2883560" y="46100"/>
                  </a:lnTo>
                  <a:lnTo>
                    <a:pt x="2881147" y="50546"/>
                  </a:lnTo>
                  <a:lnTo>
                    <a:pt x="2878607" y="54991"/>
                  </a:lnTo>
                  <a:lnTo>
                    <a:pt x="2876829" y="60833"/>
                  </a:lnTo>
                  <a:lnTo>
                    <a:pt x="2874416" y="99695"/>
                  </a:lnTo>
                  <a:lnTo>
                    <a:pt x="2874416" y="420370"/>
                  </a:lnTo>
                  <a:lnTo>
                    <a:pt x="2874416" y="429133"/>
                  </a:lnTo>
                  <a:lnTo>
                    <a:pt x="2879623" y="467487"/>
                  </a:lnTo>
                  <a:lnTo>
                    <a:pt x="2914548" y="489204"/>
                  </a:lnTo>
                  <a:lnTo>
                    <a:pt x="2914548" y="513842"/>
                  </a:lnTo>
                  <a:lnTo>
                    <a:pt x="2719222" y="513842"/>
                  </a:lnTo>
                  <a:lnTo>
                    <a:pt x="2719222" y="489204"/>
                  </a:lnTo>
                  <a:lnTo>
                    <a:pt x="2728493" y="486791"/>
                  </a:lnTo>
                  <a:lnTo>
                    <a:pt x="2735732" y="484124"/>
                  </a:lnTo>
                  <a:lnTo>
                    <a:pt x="2741066" y="481202"/>
                  </a:lnTo>
                  <a:lnTo>
                    <a:pt x="2746400" y="478409"/>
                  </a:lnTo>
                  <a:lnTo>
                    <a:pt x="2750337" y="474345"/>
                  </a:lnTo>
                  <a:lnTo>
                    <a:pt x="2752877" y="469264"/>
                  </a:lnTo>
                  <a:lnTo>
                    <a:pt x="2755544" y="464185"/>
                  </a:lnTo>
                  <a:lnTo>
                    <a:pt x="2757195" y="457835"/>
                  </a:lnTo>
                  <a:lnTo>
                    <a:pt x="2759100" y="420370"/>
                  </a:lnTo>
                  <a:lnTo>
                    <a:pt x="2759100" y="99313"/>
                  </a:lnTo>
                  <a:lnTo>
                    <a:pt x="2759030" y="90763"/>
                  </a:lnTo>
                  <a:lnTo>
                    <a:pt x="2758830" y="83010"/>
                  </a:lnTo>
                  <a:lnTo>
                    <a:pt x="2758511" y="76043"/>
                  </a:lnTo>
                  <a:lnTo>
                    <a:pt x="2758084" y="69850"/>
                  </a:lnTo>
                  <a:lnTo>
                    <a:pt x="2757576" y="62230"/>
                  </a:lnTo>
                  <a:lnTo>
                    <a:pt x="2755925" y="55880"/>
                  </a:lnTo>
                  <a:lnTo>
                    <a:pt x="2753258" y="50800"/>
                  </a:lnTo>
                  <a:lnTo>
                    <a:pt x="2750718" y="45593"/>
                  </a:lnTo>
                  <a:lnTo>
                    <a:pt x="2719222" y="30480"/>
                  </a:lnTo>
                  <a:lnTo>
                    <a:pt x="2719222" y="5842"/>
                  </a:lnTo>
                  <a:close/>
                </a:path>
                <a:path w="6414770" h="520065">
                  <a:moveTo>
                    <a:pt x="2220366" y="5842"/>
                  </a:moveTo>
                  <a:lnTo>
                    <a:pt x="2658389" y="5842"/>
                  </a:lnTo>
                  <a:lnTo>
                    <a:pt x="2658389" y="136525"/>
                  </a:lnTo>
                  <a:lnTo>
                    <a:pt x="2607335" y="136525"/>
                  </a:lnTo>
                  <a:lnTo>
                    <a:pt x="2603999" y="124692"/>
                  </a:lnTo>
                  <a:lnTo>
                    <a:pt x="2601033" y="114538"/>
                  </a:lnTo>
                  <a:lnTo>
                    <a:pt x="2598423" y="106074"/>
                  </a:lnTo>
                  <a:lnTo>
                    <a:pt x="2596159" y="99313"/>
                  </a:lnTo>
                  <a:lnTo>
                    <a:pt x="2593492" y="91312"/>
                  </a:lnTo>
                  <a:lnTo>
                    <a:pt x="2568854" y="58420"/>
                  </a:lnTo>
                  <a:lnTo>
                    <a:pt x="2564536" y="56134"/>
                  </a:lnTo>
                  <a:lnTo>
                    <a:pt x="2560345" y="53848"/>
                  </a:lnTo>
                  <a:lnTo>
                    <a:pt x="2555138" y="52197"/>
                  </a:lnTo>
                  <a:lnTo>
                    <a:pt x="2548788" y="51054"/>
                  </a:lnTo>
                  <a:lnTo>
                    <a:pt x="2542438" y="50037"/>
                  </a:lnTo>
                  <a:lnTo>
                    <a:pt x="2534183" y="49402"/>
                  </a:lnTo>
                  <a:lnTo>
                    <a:pt x="2524023" y="49402"/>
                  </a:lnTo>
                  <a:lnTo>
                    <a:pt x="2497226" y="49402"/>
                  </a:lnTo>
                  <a:lnTo>
                    <a:pt x="2497226" y="420370"/>
                  </a:lnTo>
                  <a:lnTo>
                    <a:pt x="2497297" y="429660"/>
                  </a:lnTo>
                  <a:lnTo>
                    <a:pt x="2502433" y="466851"/>
                  </a:lnTo>
                  <a:lnTo>
                    <a:pt x="2504465" y="471170"/>
                  </a:lnTo>
                  <a:lnTo>
                    <a:pt x="2542311" y="489204"/>
                  </a:lnTo>
                  <a:lnTo>
                    <a:pt x="2542311" y="513842"/>
                  </a:lnTo>
                  <a:lnTo>
                    <a:pt x="2336825" y="513842"/>
                  </a:lnTo>
                  <a:lnTo>
                    <a:pt x="2336825" y="489204"/>
                  </a:lnTo>
                  <a:lnTo>
                    <a:pt x="2344231" y="487775"/>
                  </a:lnTo>
                  <a:lnTo>
                    <a:pt x="2350827" y="486156"/>
                  </a:lnTo>
                  <a:lnTo>
                    <a:pt x="2375179" y="470281"/>
                  </a:lnTo>
                  <a:lnTo>
                    <a:pt x="2378227" y="465074"/>
                  </a:lnTo>
                  <a:lnTo>
                    <a:pt x="2381910" y="420370"/>
                  </a:lnTo>
                  <a:lnTo>
                    <a:pt x="2381910" y="49402"/>
                  </a:lnTo>
                  <a:lnTo>
                    <a:pt x="2351811" y="49402"/>
                  </a:lnTo>
                  <a:lnTo>
                    <a:pt x="2341256" y="49734"/>
                  </a:lnTo>
                  <a:lnTo>
                    <a:pt x="2301412" y="65825"/>
                  </a:lnTo>
                  <a:lnTo>
                    <a:pt x="2281834" y="100964"/>
                  </a:lnTo>
                  <a:lnTo>
                    <a:pt x="2271420" y="136525"/>
                  </a:lnTo>
                  <a:lnTo>
                    <a:pt x="2220366" y="136525"/>
                  </a:lnTo>
                  <a:lnTo>
                    <a:pt x="2220366" y="5842"/>
                  </a:lnTo>
                  <a:close/>
                </a:path>
                <a:path w="6414770" h="520065">
                  <a:moveTo>
                    <a:pt x="1964842" y="5842"/>
                  </a:moveTo>
                  <a:lnTo>
                    <a:pt x="2160168" y="5842"/>
                  </a:lnTo>
                  <a:lnTo>
                    <a:pt x="2160168" y="30480"/>
                  </a:lnTo>
                  <a:lnTo>
                    <a:pt x="2150008" y="33147"/>
                  </a:lnTo>
                  <a:lnTo>
                    <a:pt x="2142515" y="36068"/>
                  </a:lnTo>
                  <a:lnTo>
                    <a:pt x="2137689" y="39243"/>
                  </a:lnTo>
                  <a:lnTo>
                    <a:pt x="2132863" y="42291"/>
                  </a:lnTo>
                  <a:lnTo>
                    <a:pt x="2129180" y="46100"/>
                  </a:lnTo>
                  <a:lnTo>
                    <a:pt x="2126767" y="50546"/>
                  </a:lnTo>
                  <a:lnTo>
                    <a:pt x="2124227" y="54991"/>
                  </a:lnTo>
                  <a:lnTo>
                    <a:pt x="2122449" y="60833"/>
                  </a:lnTo>
                  <a:lnTo>
                    <a:pt x="2120036" y="99695"/>
                  </a:lnTo>
                  <a:lnTo>
                    <a:pt x="2120036" y="420370"/>
                  </a:lnTo>
                  <a:lnTo>
                    <a:pt x="2120036" y="429133"/>
                  </a:lnTo>
                  <a:lnTo>
                    <a:pt x="2125243" y="467487"/>
                  </a:lnTo>
                  <a:lnTo>
                    <a:pt x="2160168" y="489204"/>
                  </a:lnTo>
                  <a:lnTo>
                    <a:pt x="2160168" y="513842"/>
                  </a:lnTo>
                  <a:lnTo>
                    <a:pt x="1964842" y="513842"/>
                  </a:lnTo>
                  <a:lnTo>
                    <a:pt x="1964842" y="489204"/>
                  </a:lnTo>
                  <a:lnTo>
                    <a:pt x="1974113" y="486791"/>
                  </a:lnTo>
                  <a:lnTo>
                    <a:pt x="1981352" y="484124"/>
                  </a:lnTo>
                  <a:lnTo>
                    <a:pt x="1986686" y="481202"/>
                  </a:lnTo>
                  <a:lnTo>
                    <a:pt x="1992020" y="478409"/>
                  </a:lnTo>
                  <a:lnTo>
                    <a:pt x="1995957" y="474345"/>
                  </a:lnTo>
                  <a:lnTo>
                    <a:pt x="1998497" y="469264"/>
                  </a:lnTo>
                  <a:lnTo>
                    <a:pt x="2001164" y="464185"/>
                  </a:lnTo>
                  <a:lnTo>
                    <a:pt x="2002815" y="457835"/>
                  </a:lnTo>
                  <a:lnTo>
                    <a:pt x="2004720" y="420370"/>
                  </a:lnTo>
                  <a:lnTo>
                    <a:pt x="2004720" y="99313"/>
                  </a:lnTo>
                  <a:lnTo>
                    <a:pt x="2004650" y="90763"/>
                  </a:lnTo>
                  <a:lnTo>
                    <a:pt x="2004450" y="83010"/>
                  </a:lnTo>
                  <a:lnTo>
                    <a:pt x="2004131" y="76043"/>
                  </a:lnTo>
                  <a:lnTo>
                    <a:pt x="2003704" y="69850"/>
                  </a:lnTo>
                  <a:lnTo>
                    <a:pt x="2003196" y="62230"/>
                  </a:lnTo>
                  <a:lnTo>
                    <a:pt x="2001545" y="55880"/>
                  </a:lnTo>
                  <a:lnTo>
                    <a:pt x="1998878" y="50800"/>
                  </a:lnTo>
                  <a:lnTo>
                    <a:pt x="1996338" y="45593"/>
                  </a:lnTo>
                  <a:lnTo>
                    <a:pt x="1964842" y="30480"/>
                  </a:lnTo>
                  <a:lnTo>
                    <a:pt x="1964842" y="5842"/>
                  </a:lnTo>
                  <a:close/>
                </a:path>
                <a:path w="6414770" h="520065">
                  <a:moveTo>
                    <a:pt x="1445539" y="5842"/>
                  </a:moveTo>
                  <a:lnTo>
                    <a:pt x="1596288" y="5842"/>
                  </a:lnTo>
                  <a:lnTo>
                    <a:pt x="1727987" y="234696"/>
                  </a:lnTo>
                  <a:lnTo>
                    <a:pt x="1750633" y="275683"/>
                  </a:lnTo>
                  <a:lnTo>
                    <a:pt x="1769591" y="311312"/>
                  </a:lnTo>
                  <a:lnTo>
                    <a:pt x="1787030" y="346086"/>
                  </a:lnTo>
                  <a:lnTo>
                    <a:pt x="1794916" y="362712"/>
                  </a:lnTo>
                  <a:lnTo>
                    <a:pt x="1800885" y="362712"/>
                  </a:lnTo>
                  <a:lnTo>
                    <a:pt x="1799125" y="317208"/>
                  </a:lnTo>
                  <a:lnTo>
                    <a:pt x="1797853" y="269668"/>
                  </a:lnTo>
                  <a:lnTo>
                    <a:pt x="1797081" y="220104"/>
                  </a:lnTo>
                  <a:lnTo>
                    <a:pt x="1796821" y="168529"/>
                  </a:lnTo>
                  <a:lnTo>
                    <a:pt x="1796821" y="99313"/>
                  </a:lnTo>
                  <a:lnTo>
                    <a:pt x="1796702" y="88050"/>
                  </a:lnTo>
                  <a:lnTo>
                    <a:pt x="1789201" y="48006"/>
                  </a:lnTo>
                  <a:lnTo>
                    <a:pt x="1786661" y="44196"/>
                  </a:lnTo>
                  <a:lnTo>
                    <a:pt x="1757070" y="30480"/>
                  </a:lnTo>
                  <a:lnTo>
                    <a:pt x="1757070" y="5842"/>
                  </a:lnTo>
                  <a:lnTo>
                    <a:pt x="1897659" y="5842"/>
                  </a:lnTo>
                  <a:lnTo>
                    <a:pt x="1897659" y="30480"/>
                  </a:lnTo>
                  <a:lnTo>
                    <a:pt x="1887753" y="33655"/>
                  </a:lnTo>
                  <a:lnTo>
                    <a:pt x="1880768" y="36449"/>
                  </a:lnTo>
                  <a:lnTo>
                    <a:pt x="1858706" y="70917"/>
                  </a:lnTo>
                  <a:lnTo>
                    <a:pt x="1857527" y="99313"/>
                  </a:lnTo>
                  <a:lnTo>
                    <a:pt x="1857527" y="513842"/>
                  </a:lnTo>
                  <a:lnTo>
                    <a:pt x="1762912" y="513842"/>
                  </a:lnTo>
                  <a:lnTo>
                    <a:pt x="1595526" y="224282"/>
                  </a:lnTo>
                  <a:lnTo>
                    <a:pt x="1566157" y="171846"/>
                  </a:lnTo>
                  <a:lnTo>
                    <a:pt x="1545742" y="132080"/>
                  </a:lnTo>
                  <a:lnTo>
                    <a:pt x="1542313" y="132080"/>
                  </a:lnTo>
                  <a:lnTo>
                    <a:pt x="1543960" y="172634"/>
                  </a:lnTo>
                  <a:lnTo>
                    <a:pt x="1545107" y="214296"/>
                  </a:lnTo>
                  <a:lnTo>
                    <a:pt x="1545778" y="257077"/>
                  </a:lnTo>
                  <a:lnTo>
                    <a:pt x="1545996" y="300989"/>
                  </a:lnTo>
                  <a:lnTo>
                    <a:pt x="1545996" y="420750"/>
                  </a:lnTo>
                  <a:lnTo>
                    <a:pt x="1546182" y="433685"/>
                  </a:lnTo>
                  <a:lnTo>
                    <a:pt x="1553997" y="473201"/>
                  </a:lnTo>
                  <a:lnTo>
                    <a:pt x="1586255" y="489204"/>
                  </a:lnTo>
                  <a:lnTo>
                    <a:pt x="1586255" y="513842"/>
                  </a:lnTo>
                  <a:lnTo>
                    <a:pt x="1445539" y="513842"/>
                  </a:lnTo>
                  <a:lnTo>
                    <a:pt x="1445539" y="489204"/>
                  </a:lnTo>
                  <a:lnTo>
                    <a:pt x="1454810" y="486791"/>
                  </a:lnTo>
                  <a:lnTo>
                    <a:pt x="1462049" y="483997"/>
                  </a:lnTo>
                  <a:lnTo>
                    <a:pt x="1484274" y="449834"/>
                  </a:lnTo>
                  <a:lnTo>
                    <a:pt x="1485417" y="420750"/>
                  </a:lnTo>
                  <a:lnTo>
                    <a:pt x="1485417" y="98933"/>
                  </a:lnTo>
                  <a:lnTo>
                    <a:pt x="1483004" y="60451"/>
                  </a:lnTo>
                  <a:lnTo>
                    <a:pt x="1454683" y="33172"/>
                  </a:lnTo>
                  <a:lnTo>
                    <a:pt x="1445539" y="30480"/>
                  </a:lnTo>
                  <a:lnTo>
                    <a:pt x="1445539" y="5842"/>
                  </a:lnTo>
                  <a:close/>
                </a:path>
                <a:path w="6414770" h="520065">
                  <a:moveTo>
                    <a:pt x="6277000" y="0"/>
                  </a:moveTo>
                  <a:lnTo>
                    <a:pt x="6325006" y="1928"/>
                  </a:lnTo>
                  <a:lnTo>
                    <a:pt x="6372520" y="8382"/>
                  </a:lnTo>
                  <a:lnTo>
                    <a:pt x="6409080" y="16001"/>
                  </a:lnTo>
                  <a:lnTo>
                    <a:pt x="6409080" y="123825"/>
                  </a:lnTo>
                  <a:lnTo>
                    <a:pt x="6358153" y="123825"/>
                  </a:lnTo>
                  <a:lnTo>
                    <a:pt x="6354371" y="109898"/>
                  </a:lnTo>
                  <a:lnTo>
                    <a:pt x="6350088" y="97472"/>
                  </a:lnTo>
                  <a:lnTo>
                    <a:pt x="6327736" y="62166"/>
                  </a:lnTo>
                  <a:lnTo>
                    <a:pt x="6283344" y="43955"/>
                  </a:lnTo>
                  <a:lnTo>
                    <a:pt x="6271412" y="43434"/>
                  </a:lnTo>
                  <a:lnTo>
                    <a:pt x="6261103" y="43908"/>
                  </a:lnTo>
                  <a:lnTo>
                    <a:pt x="6218469" y="60166"/>
                  </a:lnTo>
                  <a:lnTo>
                    <a:pt x="6197986" y="98563"/>
                  </a:lnTo>
                  <a:lnTo>
                    <a:pt x="6197371" y="108585"/>
                  </a:lnTo>
                  <a:lnTo>
                    <a:pt x="6197895" y="118993"/>
                  </a:lnTo>
                  <a:lnTo>
                    <a:pt x="6216977" y="161671"/>
                  </a:lnTo>
                  <a:lnTo>
                    <a:pt x="6258029" y="193024"/>
                  </a:lnTo>
                  <a:lnTo>
                    <a:pt x="6291097" y="211327"/>
                  </a:lnTo>
                  <a:lnTo>
                    <a:pt x="6312814" y="223164"/>
                  </a:lnTo>
                  <a:lnTo>
                    <a:pt x="6348818" y="246457"/>
                  </a:lnTo>
                  <a:lnTo>
                    <a:pt x="6385950" y="281844"/>
                  </a:lnTo>
                  <a:lnTo>
                    <a:pt x="6407268" y="321901"/>
                  </a:lnTo>
                  <a:lnTo>
                    <a:pt x="6414287" y="370586"/>
                  </a:lnTo>
                  <a:lnTo>
                    <a:pt x="6412955" y="392685"/>
                  </a:lnTo>
                  <a:lnTo>
                    <a:pt x="6402339" y="432361"/>
                  </a:lnTo>
                  <a:lnTo>
                    <a:pt x="6381291" y="465841"/>
                  </a:lnTo>
                  <a:lnTo>
                    <a:pt x="6350430" y="491698"/>
                  </a:lnTo>
                  <a:lnTo>
                    <a:pt x="6310282" y="509557"/>
                  </a:lnTo>
                  <a:lnTo>
                    <a:pt x="6263419" y="518562"/>
                  </a:lnTo>
                  <a:lnTo>
                    <a:pt x="6237630" y="519684"/>
                  </a:lnTo>
                  <a:lnTo>
                    <a:pt x="6218409" y="519422"/>
                  </a:lnTo>
                  <a:lnTo>
                    <a:pt x="6178873" y="517326"/>
                  </a:lnTo>
                  <a:lnTo>
                    <a:pt x="6138264" y="513083"/>
                  </a:lnTo>
                  <a:lnTo>
                    <a:pt x="6099680" y="506884"/>
                  </a:lnTo>
                  <a:lnTo>
                    <a:pt x="6081293" y="503047"/>
                  </a:lnTo>
                  <a:lnTo>
                    <a:pt x="6081293" y="388366"/>
                  </a:lnTo>
                  <a:lnTo>
                    <a:pt x="6132220" y="388366"/>
                  </a:lnTo>
                  <a:lnTo>
                    <a:pt x="6137671" y="409132"/>
                  </a:lnTo>
                  <a:lnTo>
                    <a:pt x="6144682" y="427053"/>
                  </a:lnTo>
                  <a:lnTo>
                    <a:pt x="6175477" y="463927"/>
                  </a:lnTo>
                  <a:lnTo>
                    <a:pt x="6227216" y="476250"/>
                  </a:lnTo>
                  <a:lnTo>
                    <a:pt x="6237886" y="475775"/>
                  </a:lnTo>
                  <a:lnTo>
                    <a:pt x="6274918" y="464470"/>
                  </a:lnTo>
                  <a:lnTo>
                    <a:pt x="6302654" y="426085"/>
                  </a:lnTo>
                  <a:lnTo>
                    <a:pt x="6305321" y="403225"/>
                  </a:lnTo>
                  <a:lnTo>
                    <a:pt x="6304775" y="392080"/>
                  </a:lnTo>
                  <a:lnTo>
                    <a:pt x="6291756" y="354913"/>
                  </a:lnTo>
                  <a:lnTo>
                    <a:pt x="6258801" y="323349"/>
                  </a:lnTo>
                  <a:lnTo>
                    <a:pt x="6216421" y="298704"/>
                  </a:lnTo>
                  <a:lnTo>
                    <a:pt x="6202223" y="291393"/>
                  </a:lnTo>
                  <a:lnTo>
                    <a:pt x="6188751" y="283940"/>
                  </a:lnTo>
                  <a:lnTo>
                    <a:pt x="6152558" y="260584"/>
                  </a:lnTo>
                  <a:lnTo>
                    <a:pt x="6123965" y="234187"/>
                  </a:lnTo>
                  <a:lnTo>
                    <a:pt x="6098184" y="193039"/>
                  </a:lnTo>
                  <a:lnTo>
                    <a:pt x="6089167" y="142875"/>
                  </a:lnTo>
                  <a:lnTo>
                    <a:pt x="6090574" y="120798"/>
                  </a:lnTo>
                  <a:lnTo>
                    <a:pt x="6101865" y="81885"/>
                  </a:lnTo>
                  <a:lnTo>
                    <a:pt x="6124390" y="49996"/>
                  </a:lnTo>
                  <a:lnTo>
                    <a:pt x="6157243" y="25751"/>
                  </a:lnTo>
                  <a:lnTo>
                    <a:pt x="6199794" y="9269"/>
                  </a:lnTo>
                  <a:lnTo>
                    <a:pt x="6249566" y="1025"/>
                  </a:lnTo>
                  <a:lnTo>
                    <a:pt x="6277000" y="0"/>
                  </a:lnTo>
                  <a:close/>
                </a:path>
                <a:path w="6414770" h="520065">
                  <a:moveTo>
                    <a:pt x="4265320" y="0"/>
                  </a:moveTo>
                  <a:lnTo>
                    <a:pt x="4313326" y="1928"/>
                  </a:lnTo>
                  <a:lnTo>
                    <a:pt x="4360840" y="8382"/>
                  </a:lnTo>
                  <a:lnTo>
                    <a:pt x="4397400" y="16001"/>
                  </a:lnTo>
                  <a:lnTo>
                    <a:pt x="4397400" y="123825"/>
                  </a:lnTo>
                  <a:lnTo>
                    <a:pt x="4346473" y="123825"/>
                  </a:lnTo>
                  <a:lnTo>
                    <a:pt x="4342691" y="109898"/>
                  </a:lnTo>
                  <a:lnTo>
                    <a:pt x="4338408" y="97472"/>
                  </a:lnTo>
                  <a:lnTo>
                    <a:pt x="4316056" y="62166"/>
                  </a:lnTo>
                  <a:lnTo>
                    <a:pt x="4271664" y="43955"/>
                  </a:lnTo>
                  <a:lnTo>
                    <a:pt x="4259732" y="43434"/>
                  </a:lnTo>
                  <a:lnTo>
                    <a:pt x="4249423" y="43908"/>
                  </a:lnTo>
                  <a:lnTo>
                    <a:pt x="4206789" y="60166"/>
                  </a:lnTo>
                  <a:lnTo>
                    <a:pt x="4186306" y="98563"/>
                  </a:lnTo>
                  <a:lnTo>
                    <a:pt x="4185691" y="108585"/>
                  </a:lnTo>
                  <a:lnTo>
                    <a:pt x="4186215" y="118993"/>
                  </a:lnTo>
                  <a:lnTo>
                    <a:pt x="4205297" y="161671"/>
                  </a:lnTo>
                  <a:lnTo>
                    <a:pt x="4246349" y="193024"/>
                  </a:lnTo>
                  <a:lnTo>
                    <a:pt x="4279417" y="211327"/>
                  </a:lnTo>
                  <a:lnTo>
                    <a:pt x="4301134" y="223164"/>
                  </a:lnTo>
                  <a:lnTo>
                    <a:pt x="4337138" y="246457"/>
                  </a:lnTo>
                  <a:lnTo>
                    <a:pt x="4374270" y="281844"/>
                  </a:lnTo>
                  <a:lnTo>
                    <a:pt x="4395588" y="321901"/>
                  </a:lnTo>
                  <a:lnTo>
                    <a:pt x="4402607" y="370586"/>
                  </a:lnTo>
                  <a:lnTo>
                    <a:pt x="4401275" y="392685"/>
                  </a:lnTo>
                  <a:lnTo>
                    <a:pt x="4390659" y="432361"/>
                  </a:lnTo>
                  <a:lnTo>
                    <a:pt x="4369611" y="465841"/>
                  </a:lnTo>
                  <a:lnTo>
                    <a:pt x="4338750" y="491698"/>
                  </a:lnTo>
                  <a:lnTo>
                    <a:pt x="4298602" y="509557"/>
                  </a:lnTo>
                  <a:lnTo>
                    <a:pt x="4251739" y="518562"/>
                  </a:lnTo>
                  <a:lnTo>
                    <a:pt x="4225950" y="519684"/>
                  </a:lnTo>
                  <a:lnTo>
                    <a:pt x="4206729" y="519422"/>
                  </a:lnTo>
                  <a:lnTo>
                    <a:pt x="4167193" y="517326"/>
                  </a:lnTo>
                  <a:lnTo>
                    <a:pt x="4126584" y="513083"/>
                  </a:lnTo>
                  <a:lnTo>
                    <a:pt x="4088000" y="506884"/>
                  </a:lnTo>
                  <a:lnTo>
                    <a:pt x="4069613" y="503047"/>
                  </a:lnTo>
                  <a:lnTo>
                    <a:pt x="4069613" y="388366"/>
                  </a:lnTo>
                  <a:lnTo>
                    <a:pt x="4120540" y="388366"/>
                  </a:lnTo>
                  <a:lnTo>
                    <a:pt x="4125991" y="409132"/>
                  </a:lnTo>
                  <a:lnTo>
                    <a:pt x="4133002" y="427053"/>
                  </a:lnTo>
                  <a:lnTo>
                    <a:pt x="4163797" y="463927"/>
                  </a:lnTo>
                  <a:lnTo>
                    <a:pt x="4215536" y="476250"/>
                  </a:lnTo>
                  <a:lnTo>
                    <a:pt x="4226206" y="475775"/>
                  </a:lnTo>
                  <a:lnTo>
                    <a:pt x="4263238" y="464470"/>
                  </a:lnTo>
                  <a:lnTo>
                    <a:pt x="4290974" y="426085"/>
                  </a:lnTo>
                  <a:lnTo>
                    <a:pt x="4293641" y="403225"/>
                  </a:lnTo>
                  <a:lnTo>
                    <a:pt x="4293095" y="392080"/>
                  </a:lnTo>
                  <a:lnTo>
                    <a:pt x="4280076" y="354913"/>
                  </a:lnTo>
                  <a:lnTo>
                    <a:pt x="4247121" y="323349"/>
                  </a:lnTo>
                  <a:lnTo>
                    <a:pt x="4204741" y="298704"/>
                  </a:lnTo>
                  <a:lnTo>
                    <a:pt x="4190543" y="291393"/>
                  </a:lnTo>
                  <a:lnTo>
                    <a:pt x="4177071" y="283940"/>
                  </a:lnTo>
                  <a:lnTo>
                    <a:pt x="4140878" y="260584"/>
                  </a:lnTo>
                  <a:lnTo>
                    <a:pt x="4112285" y="234187"/>
                  </a:lnTo>
                  <a:lnTo>
                    <a:pt x="4086504" y="193039"/>
                  </a:lnTo>
                  <a:lnTo>
                    <a:pt x="4077487" y="142875"/>
                  </a:lnTo>
                  <a:lnTo>
                    <a:pt x="4078894" y="120798"/>
                  </a:lnTo>
                  <a:lnTo>
                    <a:pt x="4090185" y="81885"/>
                  </a:lnTo>
                  <a:lnTo>
                    <a:pt x="4112710" y="49996"/>
                  </a:lnTo>
                  <a:lnTo>
                    <a:pt x="4145563" y="25751"/>
                  </a:lnTo>
                  <a:lnTo>
                    <a:pt x="4188114" y="9269"/>
                  </a:lnTo>
                  <a:lnTo>
                    <a:pt x="4237886" y="1025"/>
                  </a:lnTo>
                  <a:lnTo>
                    <a:pt x="4265320" y="0"/>
                  </a:lnTo>
                  <a:close/>
                </a:path>
                <a:path w="6414770" h="520065">
                  <a:moveTo>
                    <a:pt x="1195222" y="0"/>
                  </a:moveTo>
                  <a:lnTo>
                    <a:pt x="1235080" y="1218"/>
                  </a:lnTo>
                  <a:lnTo>
                    <a:pt x="1273295" y="4889"/>
                  </a:lnTo>
                  <a:lnTo>
                    <a:pt x="1309843" y="11037"/>
                  </a:lnTo>
                  <a:lnTo>
                    <a:pt x="1344701" y="19685"/>
                  </a:lnTo>
                  <a:lnTo>
                    <a:pt x="1344701" y="125349"/>
                  </a:lnTo>
                  <a:lnTo>
                    <a:pt x="1293774" y="125349"/>
                  </a:lnTo>
                  <a:lnTo>
                    <a:pt x="1289343" y="110613"/>
                  </a:lnTo>
                  <a:lnTo>
                    <a:pt x="1284614" y="97663"/>
                  </a:lnTo>
                  <a:lnTo>
                    <a:pt x="1261691" y="62372"/>
                  </a:lnTo>
                  <a:lnTo>
                    <a:pt x="1226226" y="45529"/>
                  </a:lnTo>
                  <a:lnTo>
                    <a:pt x="1201572" y="43434"/>
                  </a:lnTo>
                  <a:lnTo>
                    <a:pt x="1183641" y="44840"/>
                  </a:lnTo>
                  <a:lnTo>
                    <a:pt x="1136421" y="66039"/>
                  </a:lnTo>
                  <a:lnTo>
                    <a:pt x="1111069" y="95202"/>
                  </a:lnTo>
                  <a:lnTo>
                    <a:pt x="1091717" y="137795"/>
                  </a:lnTo>
                  <a:lnTo>
                    <a:pt x="1079430" y="193643"/>
                  </a:lnTo>
                  <a:lnTo>
                    <a:pt x="1075334" y="262636"/>
                  </a:lnTo>
                  <a:lnTo>
                    <a:pt x="1076024" y="294118"/>
                  </a:lnTo>
                  <a:lnTo>
                    <a:pt x="1081549" y="350557"/>
                  </a:lnTo>
                  <a:lnTo>
                    <a:pt x="1092548" y="398113"/>
                  </a:lnTo>
                  <a:lnTo>
                    <a:pt x="1109261" y="435260"/>
                  </a:lnTo>
                  <a:lnTo>
                    <a:pt x="1145025" y="469614"/>
                  </a:lnTo>
                  <a:lnTo>
                    <a:pt x="1175410" y="476250"/>
                  </a:lnTo>
                  <a:lnTo>
                    <a:pt x="1190721" y="475015"/>
                  </a:lnTo>
                  <a:lnTo>
                    <a:pt x="1230631" y="445448"/>
                  </a:lnTo>
                  <a:lnTo>
                    <a:pt x="1239418" y="394335"/>
                  </a:lnTo>
                  <a:lnTo>
                    <a:pt x="1239005" y="355949"/>
                  </a:lnTo>
                  <a:lnTo>
                    <a:pt x="1231798" y="321818"/>
                  </a:lnTo>
                  <a:lnTo>
                    <a:pt x="1229258" y="317881"/>
                  </a:lnTo>
                  <a:lnTo>
                    <a:pt x="1225829" y="314579"/>
                  </a:lnTo>
                  <a:lnTo>
                    <a:pt x="1221638" y="312166"/>
                  </a:lnTo>
                  <a:lnTo>
                    <a:pt x="1217447" y="309625"/>
                  </a:lnTo>
                  <a:lnTo>
                    <a:pt x="1209954" y="306832"/>
                  </a:lnTo>
                  <a:lnTo>
                    <a:pt x="1199286" y="303530"/>
                  </a:lnTo>
                  <a:lnTo>
                    <a:pt x="1199286" y="279019"/>
                  </a:lnTo>
                  <a:lnTo>
                    <a:pt x="1389786" y="279019"/>
                  </a:lnTo>
                  <a:lnTo>
                    <a:pt x="1389786" y="303530"/>
                  </a:lnTo>
                  <a:lnTo>
                    <a:pt x="1381211" y="306460"/>
                  </a:lnTo>
                  <a:lnTo>
                    <a:pt x="1374149" y="309546"/>
                  </a:lnTo>
                  <a:lnTo>
                    <a:pt x="1353543" y="349091"/>
                  </a:lnTo>
                  <a:lnTo>
                    <a:pt x="1352956" y="367919"/>
                  </a:lnTo>
                  <a:lnTo>
                    <a:pt x="1352956" y="508254"/>
                  </a:lnTo>
                  <a:lnTo>
                    <a:pt x="1299362" y="519302"/>
                  </a:lnTo>
                  <a:lnTo>
                    <a:pt x="1274089" y="492633"/>
                  </a:lnTo>
                  <a:lnTo>
                    <a:pt x="1251106" y="504467"/>
                  </a:lnTo>
                  <a:lnTo>
                    <a:pt x="1226527" y="512921"/>
                  </a:lnTo>
                  <a:lnTo>
                    <a:pt x="1200330" y="517993"/>
                  </a:lnTo>
                  <a:lnTo>
                    <a:pt x="1172489" y="519684"/>
                  </a:lnTo>
                  <a:lnTo>
                    <a:pt x="1121629" y="515729"/>
                  </a:lnTo>
                  <a:lnTo>
                    <a:pt x="1077652" y="503856"/>
                  </a:lnTo>
                  <a:lnTo>
                    <a:pt x="1040580" y="484054"/>
                  </a:lnTo>
                  <a:lnTo>
                    <a:pt x="1010437" y="456311"/>
                  </a:lnTo>
                  <a:lnTo>
                    <a:pt x="987101" y="420500"/>
                  </a:lnTo>
                  <a:lnTo>
                    <a:pt x="970432" y="376523"/>
                  </a:lnTo>
                  <a:lnTo>
                    <a:pt x="960431" y="324401"/>
                  </a:lnTo>
                  <a:lnTo>
                    <a:pt x="957097" y="264160"/>
                  </a:lnTo>
                  <a:lnTo>
                    <a:pt x="958286" y="231294"/>
                  </a:lnTo>
                  <a:lnTo>
                    <a:pt x="967759" y="171755"/>
                  </a:lnTo>
                  <a:lnTo>
                    <a:pt x="986452" y="120582"/>
                  </a:lnTo>
                  <a:lnTo>
                    <a:pt x="1012792" y="78775"/>
                  </a:lnTo>
                  <a:lnTo>
                    <a:pt x="1046054" y="46519"/>
                  </a:lnTo>
                  <a:lnTo>
                    <a:pt x="1084000" y="23052"/>
                  </a:lnTo>
                  <a:lnTo>
                    <a:pt x="1126070" y="8197"/>
                  </a:lnTo>
                  <a:lnTo>
                    <a:pt x="1171409" y="906"/>
                  </a:lnTo>
                  <a:lnTo>
                    <a:pt x="1195222" y="0"/>
                  </a:lnTo>
                  <a:close/>
                </a:path>
                <a:path w="6414770" h="520065">
                  <a:moveTo>
                    <a:pt x="655853" y="0"/>
                  </a:moveTo>
                  <a:lnTo>
                    <a:pt x="708024" y="3978"/>
                  </a:lnTo>
                  <a:lnTo>
                    <a:pt x="753278" y="15922"/>
                  </a:lnTo>
                  <a:lnTo>
                    <a:pt x="791602" y="35843"/>
                  </a:lnTo>
                  <a:lnTo>
                    <a:pt x="822985" y="63754"/>
                  </a:lnTo>
                  <a:lnTo>
                    <a:pt x="847395" y="99542"/>
                  </a:lnTo>
                  <a:lnTo>
                    <a:pt x="864816" y="143081"/>
                  </a:lnTo>
                  <a:lnTo>
                    <a:pt x="875259" y="194359"/>
                  </a:lnTo>
                  <a:lnTo>
                    <a:pt x="878738" y="253364"/>
                  </a:lnTo>
                  <a:lnTo>
                    <a:pt x="877712" y="287272"/>
                  </a:lnTo>
                  <a:lnTo>
                    <a:pt x="869469" y="347608"/>
                  </a:lnTo>
                  <a:lnTo>
                    <a:pt x="853080" y="398115"/>
                  </a:lnTo>
                  <a:lnTo>
                    <a:pt x="829545" y="439505"/>
                  </a:lnTo>
                  <a:lnTo>
                    <a:pt x="799111" y="471939"/>
                  </a:lnTo>
                  <a:lnTo>
                    <a:pt x="762586" y="495752"/>
                  </a:lnTo>
                  <a:lnTo>
                    <a:pt x="720151" y="511111"/>
                  </a:lnTo>
                  <a:lnTo>
                    <a:pt x="672613" y="518731"/>
                  </a:lnTo>
                  <a:lnTo>
                    <a:pt x="646963" y="519684"/>
                  </a:lnTo>
                  <a:lnTo>
                    <a:pt x="595695" y="515683"/>
                  </a:lnTo>
                  <a:lnTo>
                    <a:pt x="551237" y="503682"/>
                  </a:lnTo>
                  <a:lnTo>
                    <a:pt x="513589" y="483679"/>
                  </a:lnTo>
                  <a:lnTo>
                    <a:pt x="482752" y="455675"/>
                  </a:lnTo>
                  <a:lnTo>
                    <a:pt x="458749" y="419768"/>
                  </a:lnTo>
                  <a:lnTo>
                    <a:pt x="441604" y="375872"/>
                  </a:lnTo>
                  <a:lnTo>
                    <a:pt x="431317" y="323998"/>
                  </a:lnTo>
                  <a:lnTo>
                    <a:pt x="427888" y="264160"/>
                  </a:lnTo>
                  <a:lnTo>
                    <a:pt x="429535" y="223793"/>
                  </a:lnTo>
                  <a:lnTo>
                    <a:pt x="442783" y="152253"/>
                  </a:lnTo>
                  <a:lnTo>
                    <a:pt x="469318" y="93172"/>
                  </a:lnTo>
                  <a:lnTo>
                    <a:pt x="508473" y="48075"/>
                  </a:lnTo>
                  <a:lnTo>
                    <a:pt x="559841" y="17359"/>
                  </a:lnTo>
                  <a:lnTo>
                    <a:pt x="621372" y="1928"/>
                  </a:lnTo>
                  <a:lnTo>
                    <a:pt x="655853" y="0"/>
                  </a:lnTo>
                  <a:close/>
                </a:path>
                <a:path w="6414770" h="520065">
                  <a:moveTo>
                    <a:pt x="235140" y="0"/>
                  </a:moveTo>
                  <a:lnTo>
                    <a:pt x="287495" y="2250"/>
                  </a:lnTo>
                  <a:lnTo>
                    <a:pt x="334416" y="9398"/>
                  </a:lnTo>
                  <a:lnTo>
                    <a:pt x="366801" y="17399"/>
                  </a:lnTo>
                  <a:lnTo>
                    <a:pt x="366801" y="125349"/>
                  </a:lnTo>
                  <a:lnTo>
                    <a:pt x="316255" y="125349"/>
                  </a:lnTo>
                  <a:lnTo>
                    <a:pt x="311133" y="105699"/>
                  </a:lnTo>
                  <a:lnTo>
                    <a:pt x="304714" y="88836"/>
                  </a:lnTo>
                  <a:lnTo>
                    <a:pt x="277543" y="54685"/>
                  </a:lnTo>
                  <a:lnTo>
                    <a:pt x="237375" y="43434"/>
                  </a:lnTo>
                  <a:lnTo>
                    <a:pt x="209772" y="46958"/>
                  </a:lnTo>
                  <a:lnTo>
                    <a:pt x="165309" y="75152"/>
                  </a:lnTo>
                  <a:lnTo>
                    <a:pt x="135265" y="131421"/>
                  </a:lnTo>
                  <a:lnTo>
                    <a:pt x="125847" y="169830"/>
                  </a:lnTo>
                  <a:lnTo>
                    <a:pt x="120196" y="215050"/>
                  </a:lnTo>
                  <a:lnTo>
                    <a:pt x="118313" y="267081"/>
                  </a:lnTo>
                  <a:lnTo>
                    <a:pt x="120034" y="315489"/>
                  </a:lnTo>
                  <a:lnTo>
                    <a:pt x="125198" y="357647"/>
                  </a:lnTo>
                  <a:lnTo>
                    <a:pt x="145846" y="423163"/>
                  </a:lnTo>
                  <a:lnTo>
                    <a:pt x="179793" y="462946"/>
                  </a:lnTo>
                  <a:lnTo>
                    <a:pt x="226580" y="476250"/>
                  </a:lnTo>
                  <a:lnTo>
                    <a:pt x="239534" y="475678"/>
                  </a:lnTo>
                  <a:lnTo>
                    <a:pt x="278965" y="461962"/>
                  </a:lnTo>
                  <a:lnTo>
                    <a:pt x="303176" y="429674"/>
                  </a:lnTo>
                  <a:lnTo>
                    <a:pt x="315874" y="388366"/>
                  </a:lnTo>
                  <a:lnTo>
                    <a:pt x="366801" y="388366"/>
                  </a:lnTo>
                  <a:lnTo>
                    <a:pt x="366801" y="501142"/>
                  </a:lnTo>
                  <a:lnTo>
                    <a:pt x="346828" y="505666"/>
                  </a:lnTo>
                  <a:lnTo>
                    <a:pt x="292125" y="515238"/>
                  </a:lnTo>
                  <a:lnTo>
                    <a:pt x="239822" y="519418"/>
                  </a:lnTo>
                  <a:lnTo>
                    <a:pt x="221754" y="519684"/>
                  </a:lnTo>
                  <a:lnTo>
                    <a:pt x="184835" y="517945"/>
                  </a:lnTo>
                  <a:lnTo>
                    <a:pt x="121674" y="504039"/>
                  </a:lnTo>
                  <a:lnTo>
                    <a:pt x="72570" y="476105"/>
                  </a:lnTo>
                  <a:lnTo>
                    <a:pt x="36481" y="433953"/>
                  </a:lnTo>
                  <a:lnTo>
                    <a:pt x="13078" y="377489"/>
                  </a:lnTo>
                  <a:lnTo>
                    <a:pt x="1452" y="306191"/>
                  </a:lnTo>
                  <a:lnTo>
                    <a:pt x="0" y="264922"/>
                  </a:lnTo>
                  <a:lnTo>
                    <a:pt x="1707" y="225847"/>
                  </a:lnTo>
                  <a:lnTo>
                    <a:pt x="15376" y="155604"/>
                  </a:lnTo>
                  <a:lnTo>
                    <a:pt x="42630" y="96266"/>
                  </a:lnTo>
                  <a:lnTo>
                    <a:pt x="82910" y="50165"/>
                  </a:lnTo>
                  <a:lnTo>
                    <a:pt x="135803" y="18162"/>
                  </a:lnTo>
                  <a:lnTo>
                    <a:pt x="199421" y="2022"/>
                  </a:lnTo>
                  <a:lnTo>
                    <a:pt x="23514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19850" y="1866102"/>
            <a:ext cx="7542530" cy="4391660"/>
            <a:chOff x="419850" y="1866102"/>
            <a:chExt cx="7542530" cy="43916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9850" y="1866102"/>
              <a:ext cx="7542298" cy="217714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850" y="4067930"/>
              <a:ext cx="7542298" cy="218923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95655" y="2052954"/>
            <a:ext cx="6993255" cy="361569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 algn="just">
              <a:lnSpc>
                <a:spcPts val="4120"/>
              </a:lnSpc>
              <a:spcBef>
                <a:spcPts val="705"/>
              </a:spcBef>
            </a:pP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It</a:t>
            </a:r>
            <a:r>
              <a:rPr sz="39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include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15" dirty="0">
                <a:solidFill>
                  <a:srgbClr val="FFFFFF"/>
                </a:solidFill>
                <a:latin typeface="Cambria"/>
                <a:cs typeface="Cambria"/>
              </a:rPr>
              <a:t>problem</a:t>
            </a:r>
            <a:r>
              <a:rPr sz="3900" b="1" spc="-10" dirty="0">
                <a:solidFill>
                  <a:srgbClr val="FFFFFF"/>
                </a:solidFill>
                <a:latin typeface="Cambria"/>
                <a:cs typeface="Cambria"/>
              </a:rPr>
              <a:t> solving,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10" dirty="0">
                <a:solidFill>
                  <a:srgbClr val="FFFFFF"/>
                </a:solidFill>
                <a:latin typeface="Cambria"/>
                <a:cs typeface="Cambria"/>
              </a:rPr>
              <a:t>decision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making,</a:t>
            </a:r>
            <a:r>
              <a:rPr sz="39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critical </a:t>
            </a:r>
            <a:r>
              <a:rPr sz="3900" b="1" spc="-844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thinking</a:t>
            </a:r>
            <a:r>
              <a:rPr sz="3900" b="1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39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40" dirty="0">
                <a:solidFill>
                  <a:srgbClr val="FFFFFF"/>
                </a:solidFill>
                <a:latin typeface="Cambria"/>
                <a:cs typeface="Cambria"/>
              </a:rPr>
              <a:t>curative</a:t>
            </a:r>
            <a:r>
              <a:rPr sz="3900" b="1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thinking</a:t>
            </a:r>
            <a:endParaRPr sz="39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050">
              <a:latin typeface="Cambria"/>
              <a:cs typeface="Cambria"/>
            </a:endParaRPr>
          </a:p>
          <a:p>
            <a:pPr marL="12700" marR="5715" algn="just">
              <a:lnSpc>
                <a:spcPts val="4120"/>
              </a:lnSpc>
              <a:spcBef>
                <a:spcPts val="5"/>
              </a:spcBef>
            </a:pP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It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is also </a:t>
            </a:r>
            <a:r>
              <a:rPr sz="3900" b="1" spc="-20" dirty="0">
                <a:solidFill>
                  <a:srgbClr val="FFFFFF"/>
                </a:solidFill>
                <a:latin typeface="Cambria"/>
                <a:cs typeface="Cambria"/>
              </a:rPr>
              <a:t>known 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as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intellectual 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skills</a:t>
            </a:r>
            <a:endParaRPr sz="39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0475" y="817625"/>
            <a:ext cx="6787515" cy="683260"/>
            <a:chOff x="800475" y="817625"/>
            <a:chExt cx="6787515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0475" y="1233313"/>
              <a:ext cx="6787145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475" y="822197"/>
              <a:ext cx="6774916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939410" y="904874"/>
              <a:ext cx="107314" cy="167640"/>
            </a:xfrm>
            <a:custGeom>
              <a:avLst/>
              <a:gdLst/>
              <a:ahLst/>
              <a:cxnLst/>
              <a:rect l="l" t="t" r="r" b="b"/>
              <a:pathLst>
                <a:path w="107314" h="167640">
                  <a:moveTo>
                    <a:pt x="59562" y="0"/>
                  </a:moveTo>
                  <a:lnTo>
                    <a:pt x="0" y="167639"/>
                  </a:lnTo>
                  <a:lnTo>
                    <a:pt x="107187" y="167639"/>
                  </a:lnTo>
                  <a:lnTo>
                    <a:pt x="5956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6967" y="857249"/>
              <a:ext cx="118364" cy="17513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96159" y="857249"/>
              <a:ext cx="118364" cy="17513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00020" y="857249"/>
              <a:ext cx="116586" cy="17729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06475" y="822197"/>
              <a:ext cx="6775450" cy="415925"/>
            </a:xfrm>
            <a:custGeom>
              <a:avLst/>
              <a:gdLst/>
              <a:ahLst/>
              <a:cxnLst/>
              <a:rect l="l" t="t" r="r" b="b"/>
              <a:pathLst>
                <a:path w="6775450" h="415925">
                  <a:moveTo>
                    <a:pt x="3393795" y="34798"/>
                  </a:moveTo>
                  <a:lnTo>
                    <a:pt x="3356203" y="45100"/>
                  </a:lnTo>
                  <a:lnTo>
                    <a:pt x="3329660" y="76073"/>
                  </a:lnTo>
                  <a:lnTo>
                    <a:pt x="3313944" y="128460"/>
                  </a:lnTo>
                  <a:lnTo>
                    <a:pt x="3308705" y="203326"/>
                  </a:lnTo>
                  <a:lnTo>
                    <a:pt x="3310060" y="245350"/>
                  </a:lnTo>
                  <a:lnTo>
                    <a:pt x="3320867" y="312251"/>
                  </a:lnTo>
                  <a:lnTo>
                    <a:pt x="3342487" y="356300"/>
                  </a:lnTo>
                  <a:lnTo>
                    <a:pt x="3375444" y="378259"/>
                  </a:lnTo>
                  <a:lnTo>
                    <a:pt x="3396208" y="381000"/>
                  </a:lnTo>
                  <a:lnTo>
                    <a:pt x="3407229" y="380218"/>
                  </a:lnTo>
                  <a:lnTo>
                    <a:pt x="3442837" y="361872"/>
                  </a:lnTo>
                  <a:lnTo>
                    <a:pt x="3465903" y="322492"/>
                  </a:lnTo>
                  <a:lnTo>
                    <a:pt x="3475583" y="281559"/>
                  </a:lnTo>
                  <a:lnTo>
                    <a:pt x="3479619" y="232695"/>
                  </a:lnTo>
                  <a:lnTo>
                    <a:pt x="3479901" y="214884"/>
                  </a:lnTo>
                  <a:lnTo>
                    <a:pt x="3479308" y="186453"/>
                  </a:lnTo>
                  <a:lnTo>
                    <a:pt x="3474597" y="136784"/>
                  </a:lnTo>
                  <a:lnTo>
                    <a:pt x="3465221" y="96803"/>
                  </a:lnTo>
                  <a:lnTo>
                    <a:pt x="3442182" y="55244"/>
                  </a:lnTo>
                  <a:lnTo>
                    <a:pt x="3407892" y="36081"/>
                  </a:lnTo>
                  <a:lnTo>
                    <a:pt x="3393795" y="34798"/>
                  </a:lnTo>
                  <a:close/>
                </a:path>
                <a:path w="6775450" h="415925">
                  <a:moveTo>
                    <a:pt x="6181318" y="4699"/>
                  </a:moveTo>
                  <a:lnTo>
                    <a:pt x="6337655" y="4699"/>
                  </a:lnTo>
                  <a:lnTo>
                    <a:pt x="6337655" y="24384"/>
                  </a:lnTo>
                  <a:lnTo>
                    <a:pt x="6330416" y="26415"/>
                  </a:lnTo>
                  <a:lnTo>
                    <a:pt x="6324828" y="28448"/>
                  </a:lnTo>
                  <a:lnTo>
                    <a:pt x="6320637" y="30734"/>
                  </a:lnTo>
                  <a:lnTo>
                    <a:pt x="6316446" y="33019"/>
                  </a:lnTo>
                  <a:lnTo>
                    <a:pt x="6313271" y="36194"/>
                  </a:lnTo>
                  <a:lnTo>
                    <a:pt x="6310985" y="40131"/>
                  </a:lnTo>
                  <a:lnTo>
                    <a:pt x="6308699" y="44068"/>
                  </a:lnTo>
                  <a:lnTo>
                    <a:pt x="6307175" y="49275"/>
                  </a:lnTo>
                  <a:lnTo>
                    <a:pt x="6306540" y="55499"/>
                  </a:lnTo>
                  <a:lnTo>
                    <a:pt x="6305778" y="61722"/>
                  </a:lnTo>
                  <a:lnTo>
                    <a:pt x="6305524" y="69596"/>
                  </a:lnTo>
                  <a:lnTo>
                    <a:pt x="6305524" y="79121"/>
                  </a:lnTo>
                  <a:lnTo>
                    <a:pt x="6305524" y="375665"/>
                  </a:lnTo>
                  <a:lnTo>
                    <a:pt x="6363182" y="375665"/>
                  </a:lnTo>
                  <a:lnTo>
                    <a:pt x="6371419" y="375330"/>
                  </a:lnTo>
                  <a:lnTo>
                    <a:pt x="6408902" y="353694"/>
                  </a:lnTo>
                  <a:lnTo>
                    <a:pt x="6424602" y="315708"/>
                  </a:lnTo>
                  <a:lnTo>
                    <a:pt x="6430746" y="290829"/>
                  </a:lnTo>
                  <a:lnTo>
                    <a:pt x="6471513" y="290829"/>
                  </a:lnTo>
                  <a:lnTo>
                    <a:pt x="6465036" y="411099"/>
                  </a:lnTo>
                  <a:lnTo>
                    <a:pt x="6181318" y="411099"/>
                  </a:lnTo>
                  <a:lnTo>
                    <a:pt x="6181318" y="391413"/>
                  </a:lnTo>
                  <a:lnTo>
                    <a:pt x="6188684" y="389381"/>
                  </a:lnTo>
                  <a:lnTo>
                    <a:pt x="6194526" y="387223"/>
                  </a:lnTo>
                  <a:lnTo>
                    <a:pt x="6198717" y="384810"/>
                  </a:lnTo>
                  <a:lnTo>
                    <a:pt x="6203035" y="382524"/>
                  </a:lnTo>
                  <a:lnTo>
                    <a:pt x="6206210" y="379222"/>
                  </a:lnTo>
                  <a:lnTo>
                    <a:pt x="6208242" y="375157"/>
                  </a:lnTo>
                  <a:lnTo>
                    <a:pt x="6210401" y="371093"/>
                  </a:lnTo>
                  <a:lnTo>
                    <a:pt x="6211671" y="365887"/>
                  </a:lnTo>
                  <a:lnTo>
                    <a:pt x="6212306" y="359663"/>
                  </a:lnTo>
                  <a:lnTo>
                    <a:pt x="6212941" y="353440"/>
                  </a:lnTo>
                  <a:lnTo>
                    <a:pt x="6213195" y="345566"/>
                  </a:lnTo>
                  <a:lnTo>
                    <a:pt x="6213195" y="336041"/>
                  </a:lnTo>
                  <a:lnTo>
                    <a:pt x="6213195" y="79755"/>
                  </a:lnTo>
                  <a:lnTo>
                    <a:pt x="6213195" y="70357"/>
                  </a:lnTo>
                  <a:lnTo>
                    <a:pt x="6212941" y="62611"/>
                  </a:lnTo>
                  <a:lnTo>
                    <a:pt x="6212433" y="56261"/>
                  </a:lnTo>
                  <a:lnTo>
                    <a:pt x="6211925" y="49911"/>
                  </a:lnTo>
                  <a:lnTo>
                    <a:pt x="6210655" y="44703"/>
                  </a:lnTo>
                  <a:lnTo>
                    <a:pt x="6208623" y="40766"/>
                  </a:lnTo>
                  <a:lnTo>
                    <a:pt x="6206464" y="36829"/>
                  </a:lnTo>
                  <a:lnTo>
                    <a:pt x="6203289" y="33527"/>
                  </a:lnTo>
                  <a:lnTo>
                    <a:pt x="6199098" y="31114"/>
                  </a:lnTo>
                  <a:lnTo>
                    <a:pt x="6194780" y="28575"/>
                  </a:lnTo>
                  <a:lnTo>
                    <a:pt x="6188938" y="26415"/>
                  </a:lnTo>
                  <a:lnTo>
                    <a:pt x="6181318" y="24384"/>
                  </a:lnTo>
                  <a:lnTo>
                    <a:pt x="6181318" y="4699"/>
                  </a:lnTo>
                  <a:close/>
                </a:path>
                <a:path w="6775450" h="415925">
                  <a:moveTo>
                    <a:pt x="5846038" y="4699"/>
                  </a:moveTo>
                  <a:lnTo>
                    <a:pt x="6002375" y="4699"/>
                  </a:lnTo>
                  <a:lnTo>
                    <a:pt x="6002375" y="24384"/>
                  </a:lnTo>
                  <a:lnTo>
                    <a:pt x="5995136" y="26415"/>
                  </a:lnTo>
                  <a:lnTo>
                    <a:pt x="5989548" y="28448"/>
                  </a:lnTo>
                  <a:lnTo>
                    <a:pt x="5971260" y="55499"/>
                  </a:lnTo>
                  <a:lnTo>
                    <a:pt x="5970498" y="61722"/>
                  </a:lnTo>
                  <a:lnTo>
                    <a:pt x="5970244" y="69596"/>
                  </a:lnTo>
                  <a:lnTo>
                    <a:pt x="5970244" y="79121"/>
                  </a:lnTo>
                  <a:lnTo>
                    <a:pt x="5970244" y="375665"/>
                  </a:lnTo>
                  <a:lnTo>
                    <a:pt x="6027902" y="375665"/>
                  </a:lnTo>
                  <a:lnTo>
                    <a:pt x="6036139" y="375330"/>
                  </a:lnTo>
                  <a:lnTo>
                    <a:pt x="6073622" y="353694"/>
                  </a:lnTo>
                  <a:lnTo>
                    <a:pt x="6089322" y="315708"/>
                  </a:lnTo>
                  <a:lnTo>
                    <a:pt x="6095466" y="290829"/>
                  </a:lnTo>
                  <a:lnTo>
                    <a:pt x="6136233" y="290829"/>
                  </a:lnTo>
                  <a:lnTo>
                    <a:pt x="6129756" y="411099"/>
                  </a:lnTo>
                  <a:lnTo>
                    <a:pt x="5846038" y="411099"/>
                  </a:lnTo>
                  <a:lnTo>
                    <a:pt x="5846038" y="391413"/>
                  </a:lnTo>
                  <a:lnTo>
                    <a:pt x="5853404" y="389381"/>
                  </a:lnTo>
                  <a:lnTo>
                    <a:pt x="5859246" y="387223"/>
                  </a:lnTo>
                  <a:lnTo>
                    <a:pt x="5863437" y="384810"/>
                  </a:lnTo>
                  <a:lnTo>
                    <a:pt x="5867755" y="382524"/>
                  </a:lnTo>
                  <a:lnTo>
                    <a:pt x="5870930" y="379222"/>
                  </a:lnTo>
                  <a:lnTo>
                    <a:pt x="5872962" y="375157"/>
                  </a:lnTo>
                  <a:lnTo>
                    <a:pt x="5875121" y="371093"/>
                  </a:lnTo>
                  <a:lnTo>
                    <a:pt x="5876391" y="365887"/>
                  </a:lnTo>
                  <a:lnTo>
                    <a:pt x="5877026" y="359663"/>
                  </a:lnTo>
                  <a:lnTo>
                    <a:pt x="5877661" y="353440"/>
                  </a:lnTo>
                  <a:lnTo>
                    <a:pt x="5877915" y="345566"/>
                  </a:lnTo>
                  <a:lnTo>
                    <a:pt x="5877915" y="336041"/>
                  </a:lnTo>
                  <a:lnTo>
                    <a:pt x="5877915" y="79755"/>
                  </a:lnTo>
                  <a:lnTo>
                    <a:pt x="5877915" y="70357"/>
                  </a:lnTo>
                  <a:lnTo>
                    <a:pt x="5877661" y="62611"/>
                  </a:lnTo>
                  <a:lnTo>
                    <a:pt x="5877153" y="56261"/>
                  </a:lnTo>
                  <a:lnTo>
                    <a:pt x="5876645" y="49911"/>
                  </a:lnTo>
                  <a:lnTo>
                    <a:pt x="5875375" y="44703"/>
                  </a:lnTo>
                  <a:lnTo>
                    <a:pt x="5873343" y="40766"/>
                  </a:lnTo>
                  <a:lnTo>
                    <a:pt x="5871184" y="36829"/>
                  </a:lnTo>
                  <a:lnTo>
                    <a:pt x="5868009" y="33527"/>
                  </a:lnTo>
                  <a:lnTo>
                    <a:pt x="5863818" y="31114"/>
                  </a:lnTo>
                  <a:lnTo>
                    <a:pt x="5859500" y="28575"/>
                  </a:lnTo>
                  <a:lnTo>
                    <a:pt x="5853658" y="26415"/>
                  </a:lnTo>
                  <a:lnTo>
                    <a:pt x="5846038" y="24384"/>
                  </a:lnTo>
                  <a:lnTo>
                    <a:pt x="5846038" y="4699"/>
                  </a:lnTo>
                  <a:close/>
                </a:path>
                <a:path w="6775450" h="415925">
                  <a:moveTo>
                    <a:pt x="5632678" y="4699"/>
                  </a:moveTo>
                  <a:lnTo>
                    <a:pt x="5789015" y="4699"/>
                  </a:lnTo>
                  <a:lnTo>
                    <a:pt x="5789015" y="24384"/>
                  </a:lnTo>
                  <a:lnTo>
                    <a:pt x="5780887" y="26542"/>
                  </a:lnTo>
                  <a:lnTo>
                    <a:pt x="5774791" y="28955"/>
                  </a:lnTo>
                  <a:lnTo>
                    <a:pt x="5770981" y="31368"/>
                  </a:lnTo>
                  <a:lnTo>
                    <a:pt x="5767044" y="33909"/>
                  </a:lnTo>
                  <a:lnTo>
                    <a:pt x="5764123" y="36829"/>
                  </a:lnTo>
                  <a:lnTo>
                    <a:pt x="5762218" y="40512"/>
                  </a:lnTo>
                  <a:lnTo>
                    <a:pt x="5760186" y="44068"/>
                  </a:lnTo>
                  <a:lnTo>
                    <a:pt x="5758789" y="48640"/>
                  </a:lnTo>
                  <a:lnTo>
                    <a:pt x="5758027" y="54482"/>
                  </a:lnTo>
                  <a:lnTo>
                    <a:pt x="5757265" y="60198"/>
                  </a:lnTo>
                  <a:lnTo>
                    <a:pt x="5756884" y="68579"/>
                  </a:lnTo>
                  <a:lnTo>
                    <a:pt x="5756884" y="79755"/>
                  </a:lnTo>
                  <a:lnTo>
                    <a:pt x="5756884" y="336296"/>
                  </a:lnTo>
                  <a:lnTo>
                    <a:pt x="5756884" y="343280"/>
                  </a:lnTo>
                  <a:lnTo>
                    <a:pt x="5757011" y="349757"/>
                  </a:lnTo>
                  <a:lnTo>
                    <a:pt x="5757392" y="355726"/>
                  </a:lnTo>
                  <a:lnTo>
                    <a:pt x="5757773" y="361568"/>
                  </a:lnTo>
                  <a:lnTo>
                    <a:pt x="5758662" y="366522"/>
                  </a:lnTo>
                  <a:lnTo>
                    <a:pt x="5759805" y="370204"/>
                  </a:lnTo>
                  <a:lnTo>
                    <a:pt x="5760948" y="374014"/>
                  </a:lnTo>
                  <a:lnTo>
                    <a:pt x="5762726" y="377189"/>
                  </a:lnTo>
                  <a:lnTo>
                    <a:pt x="5765012" y="379729"/>
                  </a:lnTo>
                  <a:lnTo>
                    <a:pt x="5767298" y="382397"/>
                  </a:lnTo>
                  <a:lnTo>
                    <a:pt x="5789015" y="391413"/>
                  </a:lnTo>
                  <a:lnTo>
                    <a:pt x="5789015" y="411099"/>
                  </a:lnTo>
                  <a:lnTo>
                    <a:pt x="5632678" y="411099"/>
                  </a:lnTo>
                  <a:lnTo>
                    <a:pt x="5632678" y="391413"/>
                  </a:lnTo>
                  <a:lnTo>
                    <a:pt x="5640044" y="389381"/>
                  </a:lnTo>
                  <a:lnTo>
                    <a:pt x="5645886" y="387223"/>
                  </a:lnTo>
                  <a:lnTo>
                    <a:pt x="5650077" y="384937"/>
                  </a:lnTo>
                  <a:lnTo>
                    <a:pt x="5654395" y="382650"/>
                  </a:lnTo>
                  <a:lnTo>
                    <a:pt x="5657570" y="379475"/>
                  </a:lnTo>
                  <a:lnTo>
                    <a:pt x="5659602" y="375412"/>
                  </a:lnTo>
                  <a:lnTo>
                    <a:pt x="5661761" y="371348"/>
                  </a:lnTo>
                  <a:lnTo>
                    <a:pt x="5663031" y="366267"/>
                  </a:lnTo>
                  <a:lnTo>
                    <a:pt x="5663666" y="360044"/>
                  </a:lnTo>
                  <a:lnTo>
                    <a:pt x="5664301" y="353694"/>
                  </a:lnTo>
                  <a:lnTo>
                    <a:pt x="5664555" y="345821"/>
                  </a:lnTo>
                  <a:lnTo>
                    <a:pt x="5664555" y="336296"/>
                  </a:lnTo>
                  <a:lnTo>
                    <a:pt x="5664555" y="79501"/>
                  </a:lnTo>
                  <a:lnTo>
                    <a:pt x="5664555" y="69976"/>
                  </a:lnTo>
                  <a:lnTo>
                    <a:pt x="5664301" y="62102"/>
                  </a:lnTo>
                  <a:lnTo>
                    <a:pt x="5650458" y="30987"/>
                  </a:lnTo>
                  <a:lnTo>
                    <a:pt x="5646140" y="28575"/>
                  </a:lnTo>
                  <a:lnTo>
                    <a:pt x="5640298" y="26415"/>
                  </a:lnTo>
                  <a:lnTo>
                    <a:pt x="5632678" y="24384"/>
                  </a:lnTo>
                  <a:lnTo>
                    <a:pt x="5632678" y="4699"/>
                  </a:lnTo>
                  <a:close/>
                </a:path>
                <a:path w="6775450" h="415925">
                  <a:moveTo>
                    <a:pt x="5216626" y="4699"/>
                  </a:moveTo>
                  <a:lnTo>
                    <a:pt x="5372963" y="4699"/>
                  </a:lnTo>
                  <a:lnTo>
                    <a:pt x="5372963" y="24384"/>
                  </a:lnTo>
                  <a:lnTo>
                    <a:pt x="5364581" y="26542"/>
                  </a:lnTo>
                  <a:lnTo>
                    <a:pt x="5358485" y="28955"/>
                  </a:lnTo>
                  <a:lnTo>
                    <a:pt x="5354675" y="31496"/>
                  </a:lnTo>
                  <a:lnTo>
                    <a:pt x="5350738" y="34162"/>
                  </a:lnTo>
                  <a:lnTo>
                    <a:pt x="5347817" y="37211"/>
                  </a:lnTo>
                  <a:lnTo>
                    <a:pt x="5346039" y="40766"/>
                  </a:lnTo>
                  <a:lnTo>
                    <a:pt x="5344134" y="44323"/>
                  </a:lnTo>
                  <a:lnTo>
                    <a:pt x="5342737" y="48894"/>
                  </a:lnTo>
                  <a:lnTo>
                    <a:pt x="5341975" y="54482"/>
                  </a:lnTo>
                  <a:lnTo>
                    <a:pt x="5341213" y="59943"/>
                  </a:lnTo>
                  <a:lnTo>
                    <a:pt x="5340832" y="68452"/>
                  </a:lnTo>
                  <a:lnTo>
                    <a:pt x="5340832" y="79755"/>
                  </a:lnTo>
                  <a:lnTo>
                    <a:pt x="5340832" y="185674"/>
                  </a:lnTo>
                  <a:lnTo>
                    <a:pt x="5347055" y="185674"/>
                  </a:lnTo>
                  <a:lnTo>
                    <a:pt x="5356199" y="185674"/>
                  </a:lnTo>
                  <a:lnTo>
                    <a:pt x="5363438" y="184657"/>
                  </a:lnTo>
                  <a:lnTo>
                    <a:pt x="5397712" y="159115"/>
                  </a:lnTo>
                  <a:lnTo>
                    <a:pt x="5429311" y="122453"/>
                  </a:lnTo>
                  <a:lnTo>
                    <a:pt x="5453100" y="92075"/>
                  </a:lnTo>
                  <a:lnTo>
                    <a:pt x="5472023" y="53593"/>
                  </a:lnTo>
                  <a:lnTo>
                    <a:pt x="5472023" y="46989"/>
                  </a:lnTo>
                  <a:lnTo>
                    <a:pt x="5472023" y="40004"/>
                  </a:lnTo>
                  <a:lnTo>
                    <a:pt x="5469737" y="34543"/>
                  </a:lnTo>
                  <a:lnTo>
                    <a:pt x="5465038" y="30606"/>
                  </a:lnTo>
                  <a:lnTo>
                    <a:pt x="5460339" y="26669"/>
                  </a:lnTo>
                  <a:lnTo>
                    <a:pt x="5453735" y="24637"/>
                  </a:lnTo>
                  <a:lnTo>
                    <a:pt x="5445226" y="24384"/>
                  </a:lnTo>
                  <a:lnTo>
                    <a:pt x="5445226" y="4699"/>
                  </a:lnTo>
                  <a:lnTo>
                    <a:pt x="5597372" y="4699"/>
                  </a:lnTo>
                  <a:lnTo>
                    <a:pt x="5597372" y="25018"/>
                  </a:lnTo>
                  <a:lnTo>
                    <a:pt x="5589879" y="26415"/>
                  </a:lnTo>
                  <a:lnTo>
                    <a:pt x="5583402" y="28448"/>
                  </a:lnTo>
                  <a:lnTo>
                    <a:pt x="5578068" y="31241"/>
                  </a:lnTo>
                  <a:lnTo>
                    <a:pt x="5572607" y="34036"/>
                  </a:lnTo>
                  <a:lnTo>
                    <a:pt x="5566511" y="38480"/>
                  </a:lnTo>
                  <a:lnTo>
                    <a:pt x="5533110" y="72262"/>
                  </a:lnTo>
                  <a:lnTo>
                    <a:pt x="5443829" y="172338"/>
                  </a:lnTo>
                  <a:lnTo>
                    <a:pt x="5547588" y="331850"/>
                  </a:lnTo>
                  <a:lnTo>
                    <a:pt x="5572353" y="367284"/>
                  </a:lnTo>
                  <a:lnTo>
                    <a:pt x="5580989" y="376809"/>
                  </a:lnTo>
                  <a:lnTo>
                    <a:pt x="5584926" y="380746"/>
                  </a:lnTo>
                  <a:lnTo>
                    <a:pt x="5588863" y="383793"/>
                  </a:lnTo>
                  <a:lnTo>
                    <a:pt x="5592800" y="385825"/>
                  </a:lnTo>
                  <a:lnTo>
                    <a:pt x="5596610" y="387985"/>
                  </a:lnTo>
                  <a:lnTo>
                    <a:pt x="5601690" y="389889"/>
                  </a:lnTo>
                  <a:lnTo>
                    <a:pt x="5608040" y="391667"/>
                  </a:lnTo>
                  <a:lnTo>
                    <a:pt x="5608040" y="411099"/>
                  </a:lnTo>
                  <a:lnTo>
                    <a:pt x="5446750" y="411099"/>
                  </a:lnTo>
                  <a:lnTo>
                    <a:pt x="5446750" y="391413"/>
                  </a:lnTo>
                  <a:lnTo>
                    <a:pt x="5453481" y="390398"/>
                  </a:lnTo>
                  <a:lnTo>
                    <a:pt x="5458053" y="388747"/>
                  </a:lnTo>
                  <a:lnTo>
                    <a:pt x="5460466" y="386461"/>
                  </a:lnTo>
                  <a:lnTo>
                    <a:pt x="5462879" y="384175"/>
                  </a:lnTo>
                  <a:lnTo>
                    <a:pt x="5464022" y="381126"/>
                  </a:lnTo>
                  <a:lnTo>
                    <a:pt x="5464022" y="377443"/>
                  </a:lnTo>
                  <a:lnTo>
                    <a:pt x="5464022" y="374268"/>
                  </a:lnTo>
                  <a:lnTo>
                    <a:pt x="5463514" y="371093"/>
                  </a:lnTo>
                  <a:lnTo>
                    <a:pt x="5462625" y="368046"/>
                  </a:lnTo>
                  <a:lnTo>
                    <a:pt x="5461736" y="364998"/>
                  </a:lnTo>
                  <a:lnTo>
                    <a:pt x="5459704" y="360425"/>
                  </a:lnTo>
                  <a:lnTo>
                    <a:pt x="5435701" y="321690"/>
                  </a:lnTo>
                  <a:lnTo>
                    <a:pt x="5390235" y="251460"/>
                  </a:lnTo>
                  <a:lnTo>
                    <a:pt x="5363565" y="221234"/>
                  </a:lnTo>
                  <a:lnTo>
                    <a:pt x="5353913" y="218186"/>
                  </a:lnTo>
                  <a:lnTo>
                    <a:pt x="5346674" y="218186"/>
                  </a:lnTo>
                  <a:lnTo>
                    <a:pt x="5340832" y="218186"/>
                  </a:lnTo>
                  <a:lnTo>
                    <a:pt x="5340832" y="336296"/>
                  </a:lnTo>
                  <a:lnTo>
                    <a:pt x="5340832" y="343280"/>
                  </a:lnTo>
                  <a:lnTo>
                    <a:pt x="5340959" y="349757"/>
                  </a:lnTo>
                  <a:lnTo>
                    <a:pt x="5341340" y="355726"/>
                  </a:lnTo>
                  <a:lnTo>
                    <a:pt x="5341721" y="361568"/>
                  </a:lnTo>
                  <a:lnTo>
                    <a:pt x="5342610" y="366522"/>
                  </a:lnTo>
                  <a:lnTo>
                    <a:pt x="5343753" y="370204"/>
                  </a:lnTo>
                  <a:lnTo>
                    <a:pt x="5344896" y="374014"/>
                  </a:lnTo>
                  <a:lnTo>
                    <a:pt x="5346674" y="377189"/>
                  </a:lnTo>
                  <a:lnTo>
                    <a:pt x="5348960" y="379729"/>
                  </a:lnTo>
                  <a:lnTo>
                    <a:pt x="5351246" y="382397"/>
                  </a:lnTo>
                  <a:lnTo>
                    <a:pt x="5372963" y="391413"/>
                  </a:lnTo>
                  <a:lnTo>
                    <a:pt x="5372963" y="411099"/>
                  </a:lnTo>
                  <a:lnTo>
                    <a:pt x="5216626" y="411099"/>
                  </a:lnTo>
                  <a:lnTo>
                    <a:pt x="5216626" y="391413"/>
                  </a:lnTo>
                  <a:lnTo>
                    <a:pt x="5223992" y="389381"/>
                  </a:lnTo>
                  <a:lnTo>
                    <a:pt x="5229834" y="387223"/>
                  </a:lnTo>
                  <a:lnTo>
                    <a:pt x="5234025" y="384937"/>
                  </a:lnTo>
                  <a:lnTo>
                    <a:pt x="5238343" y="382650"/>
                  </a:lnTo>
                  <a:lnTo>
                    <a:pt x="5241518" y="379475"/>
                  </a:lnTo>
                  <a:lnTo>
                    <a:pt x="5243550" y="375412"/>
                  </a:lnTo>
                  <a:lnTo>
                    <a:pt x="5245709" y="371348"/>
                  </a:lnTo>
                  <a:lnTo>
                    <a:pt x="5246979" y="366267"/>
                  </a:lnTo>
                  <a:lnTo>
                    <a:pt x="5247614" y="360044"/>
                  </a:lnTo>
                  <a:lnTo>
                    <a:pt x="5248249" y="353694"/>
                  </a:lnTo>
                  <a:lnTo>
                    <a:pt x="5248503" y="345821"/>
                  </a:lnTo>
                  <a:lnTo>
                    <a:pt x="5248503" y="336296"/>
                  </a:lnTo>
                  <a:lnTo>
                    <a:pt x="5248503" y="79755"/>
                  </a:lnTo>
                  <a:lnTo>
                    <a:pt x="5248503" y="70357"/>
                  </a:lnTo>
                  <a:lnTo>
                    <a:pt x="5248249" y="62611"/>
                  </a:lnTo>
                  <a:lnTo>
                    <a:pt x="5247741" y="56261"/>
                  </a:lnTo>
                  <a:lnTo>
                    <a:pt x="5247233" y="49911"/>
                  </a:lnTo>
                  <a:lnTo>
                    <a:pt x="5234406" y="31114"/>
                  </a:lnTo>
                  <a:lnTo>
                    <a:pt x="5230088" y="28575"/>
                  </a:lnTo>
                  <a:lnTo>
                    <a:pt x="5224246" y="26415"/>
                  </a:lnTo>
                  <a:lnTo>
                    <a:pt x="5216626" y="24384"/>
                  </a:lnTo>
                  <a:lnTo>
                    <a:pt x="5216626" y="4699"/>
                  </a:lnTo>
                  <a:close/>
                </a:path>
                <a:path w="6775450" h="415925">
                  <a:moveTo>
                    <a:pt x="4434814" y="4699"/>
                  </a:moveTo>
                  <a:lnTo>
                    <a:pt x="4591151" y="4699"/>
                  </a:lnTo>
                  <a:lnTo>
                    <a:pt x="4591151" y="24384"/>
                  </a:lnTo>
                  <a:lnTo>
                    <a:pt x="4583912" y="26415"/>
                  </a:lnTo>
                  <a:lnTo>
                    <a:pt x="4578324" y="28448"/>
                  </a:lnTo>
                  <a:lnTo>
                    <a:pt x="4574133" y="30734"/>
                  </a:lnTo>
                  <a:lnTo>
                    <a:pt x="4569942" y="33019"/>
                  </a:lnTo>
                  <a:lnTo>
                    <a:pt x="4566767" y="36194"/>
                  </a:lnTo>
                  <a:lnTo>
                    <a:pt x="4564481" y="40131"/>
                  </a:lnTo>
                  <a:lnTo>
                    <a:pt x="4562195" y="44068"/>
                  </a:lnTo>
                  <a:lnTo>
                    <a:pt x="4560671" y="49275"/>
                  </a:lnTo>
                  <a:lnTo>
                    <a:pt x="4560036" y="55499"/>
                  </a:lnTo>
                  <a:lnTo>
                    <a:pt x="4559274" y="61722"/>
                  </a:lnTo>
                  <a:lnTo>
                    <a:pt x="4559020" y="69596"/>
                  </a:lnTo>
                  <a:lnTo>
                    <a:pt x="4559020" y="79121"/>
                  </a:lnTo>
                  <a:lnTo>
                    <a:pt x="4559020" y="375665"/>
                  </a:lnTo>
                  <a:lnTo>
                    <a:pt x="4616678" y="375665"/>
                  </a:lnTo>
                  <a:lnTo>
                    <a:pt x="4657318" y="361188"/>
                  </a:lnTo>
                  <a:lnTo>
                    <a:pt x="4675479" y="324612"/>
                  </a:lnTo>
                  <a:lnTo>
                    <a:pt x="4684242" y="290829"/>
                  </a:lnTo>
                  <a:lnTo>
                    <a:pt x="4725009" y="290829"/>
                  </a:lnTo>
                  <a:lnTo>
                    <a:pt x="4718532" y="411099"/>
                  </a:lnTo>
                  <a:lnTo>
                    <a:pt x="4434814" y="411099"/>
                  </a:lnTo>
                  <a:lnTo>
                    <a:pt x="4434814" y="391413"/>
                  </a:lnTo>
                  <a:lnTo>
                    <a:pt x="4442180" y="389381"/>
                  </a:lnTo>
                  <a:lnTo>
                    <a:pt x="4448022" y="387223"/>
                  </a:lnTo>
                  <a:lnTo>
                    <a:pt x="4452213" y="384810"/>
                  </a:lnTo>
                  <a:lnTo>
                    <a:pt x="4456531" y="382524"/>
                  </a:lnTo>
                  <a:lnTo>
                    <a:pt x="4459706" y="379222"/>
                  </a:lnTo>
                  <a:lnTo>
                    <a:pt x="4461738" y="375157"/>
                  </a:lnTo>
                  <a:lnTo>
                    <a:pt x="4463897" y="371093"/>
                  </a:lnTo>
                  <a:lnTo>
                    <a:pt x="4465167" y="365887"/>
                  </a:lnTo>
                  <a:lnTo>
                    <a:pt x="4465802" y="359663"/>
                  </a:lnTo>
                  <a:lnTo>
                    <a:pt x="4466437" y="353440"/>
                  </a:lnTo>
                  <a:lnTo>
                    <a:pt x="4466691" y="345566"/>
                  </a:lnTo>
                  <a:lnTo>
                    <a:pt x="4466691" y="336041"/>
                  </a:lnTo>
                  <a:lnTo>
                    <a:pt x="4466691" y="79755"/>
                  </a:lnTo>
                  <a:lnTo>
                    <a:pt x="4466691" y="70357"/>
                  </a:lnTo>
                  <a:lnTo>
                    <a:pt x="4466437" y="62611"/>
                  </a:lnTo>
                  <a:lnTo>
                    <a:pt x="4465929" y="56261"/>
                  </a:lnTo>
                  <a:lnTo>
                    <a:pt x="4465421" y="49911"/>
                  </a:lnTo>
                  <a:lnTo>
                    <a:pt x="4464151" y="44703"/>
                  </a:lnTo>
                  <a:lnTo>
                    <a:pt x="4462119" y="40766"/>
                  </a:lnTo>
                  <a:lnTo>
                    <a:pt x="4459960" y="36829"/>
                  </a:lnTo>
                  <a:lnTo>
                    <a:pt x="4456785" y="33527"/>
                  </a:lnTo>
                  <a:lnTo>
                    <a:pt x="4452594" y="31114"/>
                  </a:lnTo>
                  <a:lnTo>
                    <a:pt x="4448276" y="28575"/>
                  </a:lnTo>
                  <a:lnTo>
                    <a:pt x="4442434" y="26415"/>
                  </a:lnTo>
                  <a:lnTo>
                    <a:pt x="4434814" y="24384"/>
                  </a:lnTo>
                  <a:lnTo>
                    <a:pt x="4434814" y="4699"/>
                  </a:lnTo>
                  <a:close/>
                </a:path>
                <a:path w="6775450" h="415925">
                  <a:moveTo>
                    <a:pt x="3633825" y="4699"/>
                  </a:moveTo>
                  <a:lnTo>
                    <a:pt x="3754348" y="4699"/>
                  </a:lnTo>
                  <a:lnTo>
                    <a:pt x="3859758" y="187832"/>
                  </a:lnTo>
                  <a:lnTo>
                    <a:pt x="3885412" y="234568"/>
                  </a:lnTo>
                  <a:lnTo>
                    <a:pt x="3907022" y="276859"/>
                  </a:lnTo>
                  <a:lnTo>
                    <a:pt x="3913352" y="290194"/>
                  </a:lnTo>
                  <a:lnTo>
                    <a:pt x="3918051" y="290194"/>
                  </a:lnTo>
                  <a:lnTo>
                    <a:pt x="3916644" y="253835"/>
                  </a:lnTo>
                  <a:lnTo>
                    <a:pt x="3915654" y="215820"/>
                  </a:lnTo>
                  <a:lnTo>
                    <a:pt x="3915069" y="176162"/>
                  </a:lnTo>
                  <a:lnTo>
                    <a:pt x="3914876" y="134874"/>
                  </a:lnTo>
                  <a:lnTo>
                    <a:pt x="3914876" y="79501"/>
                  </a:lnTo>
                  <a:lnTo>
                    <a:pt x="3914781" y="70473"/>
                  </a:lnTo>
                  <a:lnTo>
                    <a:pt x="3903827" y="32892"/>
                  </a:lnTo>
                  <a:lnTo>
                    <a:pt x="3900398" y="30987"/>
                  </a:lnTo>
                  <a:lnTo>
                    <a:pt x="3896969" y="28955"/>
                  </a:lnTo>
                  <a:lnTo>
                    <a:pt x="3891127" y="26797"/>
                  </a:lnTo>
                  <a:lnTo>
                    <a:pt x="3882999" y="24384"/>
                  </a:lnTo>
                  <a:lnTo>
                    <a:pt x="3882999" y="4699"/>
                  </a:lnTo>
                  <a:lnTo>
                    <a:pt x="3995521" y="4699"/>
                  </a:lnTo>
                  <a:lnTo>
                    <a:pt x="3995521" y="24384"/>
                  </a:lnTo>
                  <a:lnTo>
                    <a:pt x="3987520" y="26924"/>
                  </a:lnTo>
                  <a:lnTo>
                    <a:pt x="3981932" y="29082"/>
                  </a:lnTo>
                  <a:lnTo>
                    <a:pt x="3978630" y="30987"/>
                  </a:lnTo>
                  <a:lnTo>
                    <a:pt x="3975455" y="32765"/>
                  </a:lnTo>
                  <a:lnTo>
                    <a:pt x="3972661" y="35051"/>
                  </a:lnTo>
                  <a:lnTo>
                    <a:pt x="3970375" y="38100"/>
                  </a:lnTo>
                  <a:lnTo>
                    <a:pt x="3968089" y="41021"/>
                  </a:lnTo>
                  <a:lnTo>
                    <a:pt x="3966311" y="45592"/>
                  </a:lnTo>
                  <a:lnTo>
                    <a:pt x="3963390" y="79501"/>
                  </a:lnTo>
                  <a:lnTo>
                    <a:pt x="3963390" y="411099"/>
                  </a:lnTo>
                  <a:lnTo>
                    <a:pt x="3887698" y="411099"/>
                  </a:lnTo>
                  <a:lnTo>
                    <a:pt x="3753840" y="179450"/>
                  </a:lnTo>
                  <a:lnTo>
                    <a:pt x="3730329" y="137461"/>
                  </a:lnTo>
                  <a:lnTo>
                    <a:pt x="3713962" y="105663"/>
                  </a:lnTo>
                  <a:lnTo>
                    <a:pt x="3711295" y="105663"/>
                  </a:lnTo>
                  <a:lnTo>
                    <a:pt x="3712555" y="138100"/>
                  </a:lnTo>
                  <a:lnTo>
                    <a:pt x="3713470" y="171418"/>
                  </a:lnTo>
                  <a:lnTo>
                    <a:pt x="3714028" y="205640"/>
                  </a:lnTo>
                  <a:lnTo>
                    <a:pt x="3714216" y="240791"/>
                  </a:lnTo>
                  <a:lnTo>
                    <a:pt x="3714216" y="336676"/>
                  </a:lnTo>
                  <a:lnTo>
                    <a:pt x="3714359" y="346987"/>
                  </a:lnTo>
                  <a:lnTo>
                    <a:pt x="3724503" y="382015"/>
                  </a:lnTo>
                  <a:lnTo>
                    <a:pt x="3728313" y="385444"/>
                  </a:lnTo>
                  <a:lnTo>
                    <a:pt x="3735679" y="388619"/>
                  </a:lnTo>
                  <a:lnTo>
                    <a:pt x="3746347" y="391413"/>
                  </a:lnTo>
                  <a:lnTo>
                    <a:pt x="3746347" y="411099"/>
                  </a:lnTo>
                  <a:lnTo>
                    <a:pt x="3633825" y="411099"/>
                  </a:lnTo>
                  <a:lnTo>
                    <a:pt x="3633825" y="391413"/>
                  </a:lnTo>
                  <a:lnTo>
                    <a:pt x="3641191" y="389381"/>
                  </a:lnTo>
                  <a:lnTo>
                    <a:pt x="3647033" y="387223"/>
                  </a:lnTo>
                  <a:lnTo>
                    <a:pt x="3651224" y="384810"/>
                  </a:lnTo>
                  <a:lnTo>
                    <a:pt x="3655542" y="382524"/>
                  </a:lnTo>
                  <a:lnTo>
                    <a:pt x="3658717" y="379222"/>
                  </a:lnTo>
                  <a:lnTo>
                    <a:pt x="3660749" y="375157"/>
                  </a:lnTo>
                  <a:lnTo>
                    <a:pt x="3662908" y="371093"/>
                  </a:lnTo>
                  <a:lnTo>
                    <a:pt x="3664178" y="366013"/>
                  </a:lnTo>
                  <a:lnTo>
                    <a:pt x="3664813" y="359790"/>
                  </a:lnTo>
                  <a:lnTo>
                    <a:pt x="3665448" y="353694"/>
                  </a:lnTo>
                  <a:lnTo>
                    <a:pt x="3665702" y="345948"/>
                  </a:lnTo>
                  <a:lnTo>
                    <a:pt x="3665702" y="336676"/>
                  </a:lnTo>
                  <a:lnTo>
                    <a:pt x="3665702" y="79121"/>
                  </a:lnTo>
                  <a:lnTo>
                    <a:pt x="3665583" y="68835"/>
                  </a:lnTo>
                  <a:lnTo>
                    <a:pt x="3651605" y="30479"/>
                  </a:lnTo>
                  <a:lnTo>
                    <a:pt x="3633825" y="24384"/>
                  </a:lnTo>
                  <a:lnTo>
                    <a:pt x="3633825" y="4699"/>
                  </a:lnTo>
                  <a:close/>
                </a:path>
                <a:path w="6775450" h="415925">
                  <a:moveTo>
                    <a:pt x="2500858" y="4699"/>
                  </a:moveTo>
                  <a:lnTo>
                    <a:pt x="2674467" y="4699"/>
                  </a:lnTo>
                  <a:lnTo>
                    <a:pt x="2691348" y="5008"/>
                  </a:lnTo>
                  <a:lnTo>
                    <a:pt x="2734157" y="9651"/>
                  </a:lnTo>
                  <a:lnTo>
                    <a:pt x="2777083" y="24637"/>
                  </a:lnTo>
                  <a:lnTo>
                    <a:pt x="2808345" y="52270"/>
                  </a:lnTo>
                  <a:lnTo>
                    <a:pt x="2824168" y="93360"/>
                  </a:lnTo>
                  <a:lnTo>
                    <a:pt x="2825597" y="114300"/>
                  </a:lnTo>
                  <a:lnTo>
                    <a:pt x="2824954" y="128351"/>
                  </a:lnTo>
                  <a:lnTo>
                    <a:pt x="2809788" y="174291"/>
                  </a:lnTo>
                  <a:lnTo>
                    <a:pt x="2778218" y="205791"/>
                  </a:lnTo>
                  <a:lnTo>
                    <a:pt x="2741142" y="225043"/>
                  </a:lnTo>
                  <a:lnTo>
                    <a:pt x="2741142" y="227964"/>
                  </a:lnTo>
                  <a:lnTo>
                    <a:pt x="2777591" y="253364"/>
                  </a:lnTo>
                  <a:lnTo>
                    <a:pt x="2803626" y="293750"/>
                  </a:lnTo>
                  <a:lnTo>
                    <a:pt x="2822295" y="334263"/>
                  </a:lnTo>
                  <a:lnTo>
                    <a:pt x="2828560" y="346954"/>
                  </a:lnTo>
                  <a:lnTo>
                    <a:pt x="2853664" y="381001"/>
                  </a:lnTo>
                  <a:lnTo>
                    <a:pt x="2876524" y="391413"/>
                  </a:lnTo>
                  <a:lnTo>
                    <a:pt x="2876524" y="411099"/>
                  </a:lnTo>
                  <a:lnTo>
                    <a:pt x="2761970" y="411099"/>
                  </a:lnTo>
                  <a:lnTo>
                    <a:pt x="2753038" y="397740"/>
                  </a:lnTo>
                  <a:lnTo>
                    <a:pt x="2743571" y="381476"/>
                  </a:lnTo>
                  <a:lnTo>
                    <a:pt x="2733556" y="362307"/>
                  </a:lnTo>
                  <a:lnTo>
                    <a:pt x="2722981" y="340232"/>
                  </a:lnTo>
                  <a:lnTo>
                    <a:pt x="2699740" y="289305"/>
                  </a:lnTo>
                  <a:lnTo>
                    <a:pt x="2694692" y="278802"/>
                  </a:lnTo>
                  <a:lnTo>
                    <a:pt x="2671800" y="246379"/>
                  </a:lnTo>
                  <a:lnTo>
                    <a:pt x="2666593" y="244093"/>
                  </a:lnTo>
                  <a:lnTo>
                    <a:pt x="2661259" y="241680"/>
                  </a:lnTo>
                  <a:lnTo>
                    <a:pt x="2653131" y="240537"/>
                  </a:lnTo>
                  <a:lnTo>
                    <a:pt x="2642336" y="240537"/>
                  </a:lnTo>
                  <a:lnTo>
                    <a:pt x="2625064" y="240537"/>
                  </a:lnTo>
                  <a:lnTo>
                    <a:pt x="2625064" y="336296"/>
                  </a:lnTo>
                  <a:lnTo>
                    <a:pt x="2625185" y="346606"/>
                  </a:lnTo>
                  <a:lnTo>
                    <a:pt x="2639161" y="385444"/>
                  </a:lnTo>
                  <a:lnTo>
                    <a:pt x="2657195" y="391413"/>
                  </a:lnTo>
                  <a:lnTo>
                    <a:pt x="2657195" y="411099"/>
                  </a:lnTo>
                  <a:lnTo>
                    <a:pt x="2500858" y="411099"/>
                  </a:lnTo>
                  <a:lnTo>
                    <a:pt x="2500858" y="391413"/>
                  </a:lnTo>
                  <a:lnTo>
                    <a:pt x="2508224" y="389381"/>
                  </a:lnTo>
                  <a:lnTo>
                    <a:pt x="2514066" y="387223"/>
                  </a:lnTo>
                  <a:lnTo>
                    <a:pt x="2518257" y="384937"/>
                  </a:lnTo>
                  <a:lnTo>
                    <a:pt x="2522575" y="382650"/>
                  </a:lnTo>
                  <a:lnTo>
                    <a:pt x="2525750" y="379475"/>
                  </a:lnTo>
                  <a:lnTo>
                    <a:pt x="2527782" y="375412"/>
                  </a:lnTo>
                  <a:lnTo>
                    <a:pt x="2529941" y="371348"/>
                  </a:lnTo>
                  <a:lnTo>
                    <a:pt x="2531211" y="366267"/>
                  </a:lnTo>
                  <a:lnTo>
                    <a:pt x="2531846" y="360044"/>
                  </a:lnTo>
                  <a:lnTo>
                    <a:pt x="2532481" y="353694"/>
                  </a:lnTo>
                  <a:lnTo>
                    <a:pt x="2532735" y="345821"/>
                  </a:lnTo>
                  <a:lnTo>
                    <a:pt x="2532735" y="336296"/>
                  </a:lnTo>
                  <a:lnTo>
                    <a:pt x="2532735" y="79755"/>
                  </a:lnTo>
                  <a:lnTo>
                    <a:pt x="2532735" y="70357"/>
                  </a:lnTo>
                  <a:lnTo>
                    <a:pt x="2532481" y="62611"/>
                  </a:lnTo>
                  <a:lnTo>
                    <a:pt x="2531973" y="56261"/>
                  </a:lnTo>
                  <a:lnTo>
                    <a:pt x="2531465" y="49911"/>
                  </a:lnTo>
                  <a:lnTo>
                    <a:pt x="2518638" y="31114"/>
                  </a:lnTo>
                  <a:lnTo>
                    <a:pt x="2514320" y="28575"/>
                  </a:lnTo>
                  <a:lnTo>
                    <a:pt x="2508478" y="26415"/>
                  </a:lnTo>
                  <a:lnTo>
                    <a:pt x="2500858" y="24384"/>
                  </a:lnTo>
                  <a:lnTo>
                    <a:pt x="2500858" y="4699"/>
                  </a:lnTo>
                  <a:close/>
                </a:path>
                <a:path w="6775450" h="415925">
                  <a:moveTo>
                    <a:pt x="2148814" y="4699"/>
                  </a:moveTo>
                  <a:lnTo>
                    <a:pt x="2444089" y="4699"/>
                  </a:lnTo>
                  <a:lnTo>
                    <a:pt x="2444089" y="99440"/>
                  </a:lnTo>
                  <a:lnTo>
                    <a:pt x="2403322" y="99440"/>
                  </a:lnTo>
                  <a:lnTo>
                    <a:pt x="2398633" y="86411"/>
                  </a:lnTo>
                  <a:lnTo>
                    <a:pt x="2394289" y="75691"/>
                  </a:lnTo>
                  <a:lnTo>
                    <a:pt x="2370302" y="45338"/>
                  </a:lnTo>
                  <a:lnTo>
                    <a:pt x="2337917" y="39624"/>
                  </a:lnTo>
                  <a:lnTo>
                    <a:pt x="2273020" y="39624"/>
                  </a:lnTo>
                  <a:lnTo>
                    <a:pt x="2273020" y="182499"/>
                  </a:lnTo>
                  <a:lnTo>
                    <a:pt x="2312263" y="182499"/>
                  </a:lnTo>
                  <a:lnTo>
                    <a:pt x="2321026" y="182499"/>
                  </a:lnTo>
                  <a:lnTo>
                    <a:pt x="2327884" y="181228"/>
                  </a:lnTo>
                  <a:lnTo>
                    <a:pt x="2332837" y="178688"/>
                  </a:lnTo>
                  <a:lnTo>
                    <a:pt x="2337790" y="176275"/>
                  </a:lnTo>
                  <a:lnTo>
                    <a:pt x="2354554" y="139573"/>
                  </a:lnTo>
                  <a:lnTo>
                    <a:pt x="2388209" y="139573"/>
                  </a:lnTo>
                  <a:lnTo>
                    <a:pt x="2388209" y="260476"/>
                  </a:lnTo>
                  <a:lnTo>
                    <a:pt x="2354554" y="260476"/>
                  </a:lnTo>
                  <a:lnTo>
                    <a:pt x="2352409" y="252331"/>
                  </a:lnTo>
                  <a:lnTo>
                    <a:pt x="2350157" y="245221"/>
                  </a:lnTo>
                  <a:lnTo>
                    <a:pt x="2321534" y="217297"/>
                  </a:lnTo>
                  <a:lnTo>
                    <a:pt x="2312263" y="217297"/>
                  </a:lnTo>
                  <a:lnTo>
                    <a:pt x="2273020" y="217297"/>
                  </a:lnTo>
                  <a:lnTo>
                    <a:pt x="2273020" y="376174"/>
                  </a:lnTo>
                  <a:lnTo>
                    <a:pt x="2337536" y="376174"/>
                  </a:lnTo>
                  <a:lnTo>
                    <a:pt x="2344521" y="376174"/>
                  </a:lnTo>
                  <a:lnTo>
                    <a:pt x="2350363" y="375792"/>
                  </a:lnTo>
                  <a:lnTo>
                    <a:pt x="2355062" y="374903"/>
                  </a:lnTo>
                  <a:lnTo>
                    <a:pt x="2359888" y="374014"/>
                  </a:lnTo>
                  <a:lnTo>
                    <a:pt x="2364206" y="372490"/>
                  </a:lnTo>
                  <a:lnTo>
                    <a:pt x="2367889" y="370204"/>
                  </a:lnTo>
                  <a:lnTo>
                    <a:pt x="2371699" y="368046"/>
                  </a:lnTo>
                  <a:lnTo>
                    <a:pt x="2387955" y="349123"/>
                  </a:lnTo>
                  <a:lnTo>
                    <a:pt x="2390749" y="344804"/>
                  </a:lnTo>
                  <a:lnTo>
                    <a:pt x="2406370" y="302387"/>
                  </a:lnTo>
                  <a:lnTo>
                    <a:pt x="2447137" y="302387"/>
                  </a:lnTo>
                  <a:lnTo>
                    <a:pt x="2441422" y="411099"/>
                  </a:lnTo>
                  <a:lnTo>
                    <a:pt x="2148814" y="411099"/>
                  </a:lnTo>
                  <a:lnTo>
                    <a:pt x="2148814" y="391413"/>
                  </a:lnTo>
                  <a:lnTo>
                    <a:pt x="2156180" y="389381"/>
                  </a:lnTo>
                  <a:lnTo>
                    <a:pt x="2162022" y="387223"/>
                  </a:lnTo>
                  <a:lnTo>
                    <a:pt x="2166213" y="384937"/>
                  </a:lnTo>
                  <a:lnTo>
                    <a:pt x="2170531" y="382650"/>
                  </a:lnTo>
                  <a:lnTo>
                    <a:pt x="2173706" y="379475"/>
                  </a:lnTo>
                  <a:lnTo>
                    <a:pt x="2175738" y="375412"/>
                  </a:lnTo>
                  <a:lnTo>
                    <a:pt x="2177897" y="371348"/>
                  </a:lnTo>
                  <a:lnTo>
                    <a:pt x="2179167" y="366267"/>
                  </a:lnTo>
                  <a:lnTo>
                    <a:pt x="2179802" y="360044"/>
                  </a:lnTo>
                  <a:lnTo>
                    <a:pt x="2180437" y="353694"/>
                  </a:lnTo>
                  <a:lnTo>
                    <a:pt x="2180691" y="345821"/>
                  </a:lnTo>
                  <a:lnTo>
                    <a:pt x="2180691" y="336296"/>
                  </a:lnTo>
                  <a:lnTo>
                    <a:pt x="2180691" y="79755"/>
                  </a:lnTo>
                  <a:lnTo>
                    <a:pt x="2180691" y="70357"/>
                  </a:lnTo>
                  <a:lnTo>
                    <a:pt x="2180437" y="62611"/>
                  </a:lnTo>
                  <a:lnTo>
                    <a:pt x="2179929" y="56261"/>
                  </a:lnTo>
                  <a:lnTo>
                    <a:pt x="2179421" y="49911"/>
                  </a:lnTo>
                  <a:lnTo>
                    <a:pt x="2166594" y="31114"/>
                  </a:lnTo>
                  <a:lnTo>
                    <a:pt x="2162276" y="28575"/>
                  </a:lnTo>
                  <a:lnTo>
                    <a:pt x="2156434" y="26415"/>
                  </a:lnTo>
                  <a:lnTo>
                    <a:pt x="2148814" y="24384"/>
                  </a:lnTo>
                  <a:lnTo>
                    <a:pt x="2148814" y="4699"/>
                  </a:lnTo>
                  <a:close/>
                </a:path>
                <a:path w="6775450" h="415925">
                  <a:moveTo>
                    <a:pt x="1773910" y="4699"/>
                  </a:moveTo>
                  <a:lnTo>
                    <a:pt x="1946884" y="4699"/>
                  </a:lnTo>
                  <a:lnTo>
                    <a:pt x="1982150" y="6387"/>
                  </a:lnTo>
                  <a:lnTo>
                    <a:pt x="2038538" y="19861"/>
                  </a:lnTo>
                  <a:lnTo>
                    <a:pt x="2076089" y="46938"/>
                  </a:lnTo>
                  <a:lnTo>
                    <a:pt x="2094897" y="88380"/>
                  </a:lnTo>
                  <a:lnTo>
                    <a:pt x="2097252" y="114553"/>
                  </a:lnTo>
                  <a:lnTo>
                    <a:pt x="2096137" y="133703"/>
                  </a:lnTo>
                  <a:lnTo>
                    <a:pt x="2079599" y="183387"/>
                  </a:lnTo>
                  <a:lnTo>
                    <a:pt x="2044363" y="219178"/>
                  </a:lnTo>
                  <a:lnTo>
                    <a:pt x="1991207" y="238791"/>
                  </a:lnTo>
                  <a:lnTo>
                    <a:pt x="1945360" y="242569"/>
                  </a:lnTo>
                  <a:lnTo>
                    <a:pt x="1931602" y="242498"/>
                  </a:lnTo>
                  <a:lnTo>
                    <a:pt x="1919119" y="242284"/>
                  </a:lnTo>
                  <a:lnTo>
                    <a:pt x="1907945" y="241927"/>
                  </a:lnTo>
                  <a:lnTo>
                    <a:pt x="1898116" y="241426"/>
                  </a:lnTo>
                  <a:lnTo>
                    <a:pt x="1898116" y="336676"/>
                  </a:lnTo>
                  <a:lnTo>
                    <a:pt x="1904466" y="377571"/>
                  </a:lnTo>
                  <a:lnTo>
                    <a:pt x="1934057" y="391413"/>
                  </a:lnTo>
                  <a:lnTo>
                    <a:pt x="1934057" y="411099"/>
                  </a:lnTo>
                  <a:lnTo>
                    <a:pt x="1773910" y="411099"/>
                  </a:lnTo>
                  <a:lnTo>
                    <a:pt x="1773910" y="391413"/>
                  </a:lnTo>
                  <a:lnTo>
                    <a:pt x="1781276" y="389381"/>
                  </a:lnTo>
                  <a:lnTo>
                    <a:pt x="1787118" y="387223"/>
                  </a:lnTo>
                  <a:lnTo>
                    <a:pt x="1791309" y="384937"/>
                  </a:lnTo>
                  <a:lnTo>
                    <a:pt x="1795627" y="382650"/>
                  </a:lnTo>
                  <a:lnTo>
                    <a:pt x="1798802" y="379475"/>
                  </a:lnTo>
                  <a:lnTo>
                    <a:pt x="1800834" y="375412"/>
                  </a:lnTo>
                  <a:lnTo>
                    <a:pt x="1802993" y="371348"/>
                  </a:lnTo>
                  <a:lnTo>
                    <a:pt x="1804263" y="366267"/>
                  </a:lnTo>
                  <a:lnTo>
                    <a:pt x="1804898" y="360044"/>
                  </a:lnTo>
                  <a:lnTo>
                    <a:pt x="1805533" y="353694"/>
                  </a:lnTo>
                  <a:lnTo>
                    <a:pt x="1805787" y="345821"/>
                  </a:lnTo>
                  <a:lnTo>
                    <a:pt x="1805787" y="336296"/>
                  </a:lnTo>
                  <a:lnTo>
                    <a:pt x="1805787" y="79755"/>
                  </a:lnTo>
                  <a:lnTo>
                    <a:pt x="1805787" y="70357"/>
                  </a:lnTo>
                  <a:lnTo>
                    <a:pt x="1805533" y="62611"/>
                  </a:lnTo>
                  <a:lnTo>
                    <a:pt x="1805025" y="56261"/>
                  </a:lnTo>
                  <a:lnTo>
                    <a:pt x="1804517" y="49911"/>
                  </a:lnTo>
                  <a:lnTo>
                    <a:pt x="1791690" y="31114"/>
                  </a:lnTo>
                  <a:lnTo>
                    <a:pt x="1787372" y="28575"/>
                  </a:lnTo>
                  <a:lnTo>
                    <a:pt x="1781530" y="26415"/>
                  </a:lnTo>
                  <a:lnTo>
                    <a:pt x="1773910" y="24384"/>
                  </a:lnTo>
                  <a:lnTo>
                    <a:pt x="1773910" y="4699"/>
                  </a:lnTo>
                  <a:close/>
                </a:path>
                <a:path w="6775450" h="415925">
                  <a:moveTo>
                    <a:pt x="1370050" y="4699"/>
                  </a:moveTo>
                  <a:lnTo>
                    <a:pt x="1543659" y="4699"/>
                  </a:lnTo>
                  <a:lnTo>
                    <a:pt x="1560540" y="5008"/>
                  </a:lnTo>
                  <a:lnTo>
                    <a:pt x="1603349" y="9651"/>
                  </a:lnTo>
                  <a:lnTo>
                    <a:pt x="1646275" y="24637"/>
                  </a:lnTo>
                  <a:lnTo>
                    <a:pt x="1677537" y="52270"/>
                  </a:lnTo>
                  <a:lnTo>
                    <a:pt x="1693360" y="93360"/>
                  </a:lnTo>
                  <a:lnTo>
                    <a:pt x="1694789" y="114300"/>
                  </a:lnTo>
                  <a:lnTo>
                    <a:pt x="1694146" y="128351"/>
                  </a:lnTo>
                  <a:lnTo>
                    <a:pt x="1678980" y="174291"/>
                  </a:lnTo>
                  <a:lnTo>
                    <a:pt x="1647410" y="205791"/>
                  </a:lnTo>
                  <a:lnTo>
                    <a:pt x="1610334" y="225043"/>
                  </a:lnTo>
                  <a:lnTo>
                    <a:pt x="1610334" y="227964"/>
                  </a:lnTo>
                  <a:lnTo>
                    <a:pt x="1646783" y="253364"/>
                  </a:lnTo>
                  <a:lnTo>
                    <a:pt x="1672818" y="293750"/>
                  </a:lnTo>
                  <a:lnTo>
                    <a:pt x="1691487" y="334263"/>
                  </a:lnTo>
                  <a:lnTo>
                    <a:pt x="1697752" y="346954"/>
                  </a:lnTo>
                  <a:lnTo>
                    <a:pt x="1722856" y="381001"/>
                  </a:lnTo>
                  <a:lnTo>
                    <a:pt x="1745716" y="391413"/>
                  </a:lnTo>
                  <a:lnTo>
                    <a:pt x="1745716" y="411099"/>
                  </a:lnTo>
                  <a:lnTo>
                    <a:pt x="1631162" y="411099"/>
                  </a:lnTo>
                  <a:lnTo>
                    <a:pt x="1622230" y="397740"/>
                  </a:lnTo>
                  <a:lnTo>
                    <a:pt x="1612763" y="381476"/>
                  </a:lnTo>
                  <a:lnTo>
                    <a:pt x="1602748" y="362307"/>
                  </a:lnTo>
                  <a:lnTo>
                    <a:pt x="1592173" y="340232"/>
                  </a:lnTo>
                  <a:lnTo>
                    <a:pt x="1568932" y="289305"/>
                  </a:lnTo>
                  <a:lnTo>
                    <a:pt x="1563884" y="278802"/>
                  </a:lnTo>
                  <a:lnTo>
                    <a:pt x="1540992" y="246379"/>
                  </a:lnTo>
                  <a:lnTo>
                    <a:pt x="1535785" y="244093"/>
                  </a:lnTo>
                  <a:lnTo>
                    <a:pt x="1530451" y="241680"/>
                  </a:lnTo>
                  <a:lnTo>
                    <a:pt x="1522323" y="240537"/>
                  </a:lnTo>
                  <a:lnTo>
                    <a:pt x="1511528" y="240537"/>
                  </a:lnTo>
                  <a:lnTo>
                    <a:pt x="1494256" y="240537"/>
                  </a:lnTo>
                  <a:lnTo>
                    <a:pt x="1494256" y="336296"/>
                  </a:lnTo>
                  <a:lnTo>
                    <a:pt x="1494377" y="346606"/>
                  </a:lnTo>
                  <a:lnTo>
                    <a:pt x="1508353" y="385444"/>
                  </a:lnTo>
                  <a:lnTo>
                    <a:pt x="1526387" y="391413"/>
                  </a:lnTo>
                  <a:lnTo>
                    <a:pt x="1526387" y="411099"/>
                  </a:lnTo>
                  <a:lnTo>
                    <a:pt x="1370050" y="411099"/>
                  </a:lnTo>
                  <a:lnTo>
                    <a:pt x="1370050" y="391413"/>
                  </a:lnTo>
                  <a:lnTo>
                    <a:pt x="1377416" y="389381"/>
                  </a:lnTo>
                  <a:lnTo>
                    <a:pt x="1383258" y="387223"/>
                  </a:lnTo>
                  <a:lnTo>
                    <a:pt x="1387449" y="384937"/>
                  </a:lnTo>
                  <a:lnTo>
                    <a:pt x="1391767" y="382650"/>
                  </a:lnTo>
                  <a:lnTo>
                    <a:pt x="1394942" y="379475"/>
                  </a:lnTo>
                  <a:lnTo>
                    <a:pt x="1396974" y="375412"/>
                  </a:lnTo>
                  <a:lnTo>
                    <a:pt x="1399133" y="371348"/>
                  </a:lnTo>
                  <a:lnTo>
                    <a:pt x="1400403" y="366267"/>
                  </a:lnTo>
                  <a:lnTo>
                    <a:pt x="1401038" y="360044"/>
                  </a:lnTo>
                  <a:lnTo>
                    <a:pt x="1401673" y="353694"/>
                  </a:lnTo>
                  <a:lnTo>
                    <a:pt x="1401927" y="345821"/>
                  </a:lnTo>
                  <a:lnTo>
                    <a:pt x="1401927" y="336296"/>
                  </a:lnTo>
                  <a:lnTo>
                    <a:pt x="1401927" y="79755"/>
                  </a:lnTo>
                  <a:lnTo>
                    <a:pt x="1401927" y="70357"/>
                  </a:lnTo>
                  <a:lnTo>
                    <a:pt x="1401673" y="62611"/>
                  </a:lnTo>
                  <a:lnTo>
                    <a:pt x="1387830" y="31114"/>
                  </a:lnTo>
                  <a:lnTo>
                    <a:pt x="1383512" y="28575"/>
                  </a:lnTo>
                  <a:lnTo>
                    <a:pt x="1377670" y="26415"/>
                  </a:lnTo>
                  <a:lnTo>
                    <a:pt x="1370050" y="24384"/>
                  </a:lnTo>
                  <a:lnTo>
                    <a:pt x="1370050" y="4699"/>
                  </a:lnTo>
                  <a:close/>
                </a:path>
                <a:path w="6775450" h="415925">
                  <a:moveTo>
                    <a:pt x="1018006" y="4699"/>
                  </a:moveTo>
                  <a:lnTo>
                    <a:pt x="1313281" y="4699"/>
                  </a:lnTo>
                  <a:lnTo>
                    <a:pt x="1313281" y="99440"/>
                  </a:lnTo>
                  <a:lnTo>
                    <a:pt x="1272514" y="99440"/>
                  </a:lnTo>
                  <a:lnTo>
                    <a:pt x="1267825" y="86411"/>
                  </a:lnTo>
                  <a:lnTo>
                    <a:pt x="1263481" y="75691"/>
                  </a:lnTo>
                  <a:lnTo>
                    <a:pt x="1239494" y="45338"/>
                  </a:lnTo>
                  <a:lnTo>
                    <a:pt x="1207109" y="39624"/>
                  </a:lnTo>
                  <a:lnTo>
                    <a:pt x="1142212" y="39624"/>
                  </a:lnTo>
                  <a:lnTo>
                    <a:pt x="1142212" y="182499"/>
                  </a:lnTo>
                  <a:lnTo>
                    <a:pt x="1181455" y="182499"/>
                  </a:lnTo>
                  <a:lnTo>
                    <a:pt x="1190218" y="182499"/>
                  </a:lnTo>
                  <a:lnTo>
                    <a:pt x="1197076" y="181228"/>
                  </a:lnTo>
                  <a:lnTo>
                    <a:pt x="1202029" y="178688"/>
                  </a:lnTo>
                  <a:lnTo>
                    <a:pt x="1206982" y="176275"/>
                  </a:lnTo>
                  <a:lnTo>
                    <a:pt x="1223746" y="139573"/>
                  </a:lnTo>
                  <a:lnTo>
                    <a:pt x="1257401" y="139573"/>
                  </a:lnTo>
                  <a:lnTo>
                    <a:pt x="1257401" y="260476"/>
                  </a:lnTo>
                  <a:lnTo>
                    <a:pt x="1223746" y="260476"/>
                  </a:lnTo>
                  <a:lnTo>
                    <a:pt x="1221601" y="252331"/>
                  </a:lnTo>
                  <a:lnTo>
                    <a:pt x="1219349" y="245221"/>
                  </a:lnTo>
                  <a:lnTo>
                    <a:pt x="1190726" y="217297"/>
                  </a:lnTo>
                  <a:lnTo>
                    <a:pt x="1181455" y="217297"/>
                  </a:lnTo>
                  <a:lnTo>
                    <a:pt x="1142212" y="217297"/>
                  </a:lnTo>
                  <a:lnTo>
                    <a:pt x="1142212" y="376174"/>
                  </a:lnTo>
                  <a:lnTo>
                    <a:pt x="1206728" y="376174"/>
                  </a:lnTo>
                  <a:lnTo>
                    <a:pt x="1213713" y="376174"/>
                  </a:lnTo>
                  <a:lnTo>
                    <a:pt x="1219555" y="375792"/>
                  </a:lnTo>
                  <a:lnTo>
                    <a:pt x="1224254" y="374903"/>
                  </a:lnTo>
                  <a:lnTo>
                    <a:pt x="1229080" y="374014"/>
                  </a:lnTo>
                  <a:lnTo>
                    <a:pt x="1233398" y="372490"/>
                  </a:lnTo>
                  <a:lnTo>
                    <a:pt x="1237081" y="370204"/>
                  </a:lnTo>
                  <a:lnTo>
                    <a:pt x="1240891" y="368046"/>
                  </a:lnTo>
                  <a:lnTo>
                    <a:pt x="1257147" y="349123"/>
                  </a:lnTo>
                  <a:lnTo>
                    <a:pt x="1259941" y="344804"/>
                  </a:lnTo>
                  <a:lnTo>
                    <a:pt x="1275562" y="302387"/>
                  </a:lnTo>
                  <a:lnTo>
                    <a:pt x="1316329" y="302387"/>
                  </a:lnTo>
                  <a:lnTo>
                    <a:pt x="1310614" y="411099"/>
                  </a:lnTo>
                  <a:lnTo>
                    <a:pt x="1018006" y="411099"/>
                  </a:lnTo>
                  <a:lnTo>
                    <a:pt x="1018006" y="391413"/>
                  </a:lnTo>
                  <a:lnTo>
                    <a:pt x="1025372" y="389381"/>
                  </a:lnTo>
                  <a:lnTo>
                    <a:pt x="1031214" y="387223"/>
                  </a:lnTo>
                  <a:lnTo>
                    <a:pt x="1035405" y="384937"/>
                  </a:lnTo>
                  <a:lnTo>
                    <a:pt x="1039723" y="382650"/>
                  </a:lnTo>
                  <a:lnTo>
                    <a:pt x="1042898" y="379475"/>
                  </a:lnTo>
                  <a:lnTo>
                    <a:pt x="1044930" y="375412"/>
                  </a:lnTo>
                  <a:lnTo>
                    <a:pt x="1047089" y="371348"/>
                  </a:lnTo>
                  <a:lnTo>
                    <a:pt x="1048359" y="366267"/>
                  </a:lnTo>
                  <a:lnTo>
                    <a:pt x="1048994" y="360044"/>
                  </a:lnTo>
                  <a:lnTo>
                    <a:pt x="1049629" y="353694"/>
                  </a:lnTo>
                  <a:lnTo>
                    <a:pt x="1049883" y="345821"/>
                  </a:lnTo>
                  <a:lnTo>
                    <a:pt x="1049883" y="336296"/>
                  </a:lnTo>
                  <a:lnTo>
                    <a:pt x="1049883" y="79755"/>
                  </a:lnTo>
                  <a:lnTo>
                    <a:pt x="1049883" y="70357"/>
                  </a:lnTo>
                  <a:lnTo>
                    <a:pt x="1049629" y="62611"/>
                  </a:lnTo>
                  <a:lnTo>
                    <a:pt x="1035786" y="31114"/>
                  </a:lnTo>
                  <a:lnTo>
                    <a:pt x="1031468" y="28575"/>
                  </a:lnTo>
                  <a:lnTo>
                    <a:pt x="1025626" y="26415"/>
                  </a:lnTo>
                  <a:lnTo>
                    <a:pt x="1018006" y="24384"/>
                  </a:lnTo>
                  <a:lnTo>
                    <a:pt x="1018006" y="4699"/>
                  </a:lnTo>
                  <a:close/>
                </a:path>
                <a:path w="6775450" h="415925">
                  <a:moveTo>
                    <a:pt x="618972" y="4699"/>
                  </a:moveTo>
                  <a:lnTo>
                    <a:pt x="969365" y="4699"/>
                  </a:lnTo>
                  <a:lnTo>
                    <a:pt x="969365" y="109219"/>
                  </a:lnTo>
                  <a:lnTo>
                    <a:pt x="928471" y="109219"/>
                  </a:lnTo>
                  <a:lnTo>
                    <a:pt x="925832" y="99790"/>
                  </a:lnTo>
                  <a:lnTo>
                    <a:pt x="923455" y="91693"/>
                  </a:lnTo>
                  <a:lnTo>
                    <a:pt x="912342" y="63246"/>
                  </a:lnTo>
                  <a:lnTo>
                    <a:pt x="909675" y="58800"/>
                  </a:lnTo>
                  <a:lnTo>
                    <a:pt x="881608" y="40893"/>
                  </a:lnTo>
                  <a:lnTo>
                    <a:pt x="876528" y="40004"/>
                  </a:lnTo>
                  <a:lnTo>
                    <a:pt x="869924" y="39624"/>
                  </a:lnTo>
                  <a:lnTo>
                    <a:pt x="861796" y="39624"/>
                  </a:lnTo>
                  <a:lnTo>
                    <a:pt x="840460" y="39624"/>
                  </a:lnTo>
                  <a:lnTo>
                    <a:pt x="840460" y="336296"/>
                  </a:lnTo>
                  <a:lnTo>
                    <a:pt x="840460" y="346837"/>
                  </a:lnTo>
                  <a:lnTo>
                    <a:pt x="840714" y="354838"/>
                  </a:lnTo>
                  <a:lnTo>
                    <a:pt x="841349" y="360299"/>
                  </a:lnTo>
                  <a:lnTo>
                    <a:pt x="841857" y="365760"/>
                  </a:lnTo>
                  <a:lnTo>
                    <a:pt x="843000" y="370204"/>
                  </a:lnTo>
                  <a:lnTo>
                    <a:pt x="859891" y="387350"/>
                  </a:lnTo>
                  <a:lnTo>
                    <a:pt x="863955" y="389000"/>
                  </a:lnTo>
                  <a:lnTo>
                    <a:pt x="869543" y="390398"/>
                  </a:lnTo>
                  <a:lnTo>
                    <a:pt x="876401" y="391413"/>
                  </a:lnTo>
                  <a:lnTo>
                    <a:pt x="876401" y="411099"/>
                  </a:lnTo>
                  <a:lnTo>
                    <a:pt x="712190" y="411099"/>
                  </a:lnTo>
                  <a:lnTo>
                    <a:pt x="712190" y="391413"/>
                  </a:lnTo>
                  <a:lnTo>
                    <a:pt x="720445" y="390016"/>
                  </a:lnTo>
                  <a:lnTo>
                    <a:pt x="727049" y="388112"/>
                  </a:lnTo>
                  <a:lnTo>
                    <a:pt x="731875" y="385825"/>
                  </a:lnTo>
                  <a:lnTo>
                    <a:pt x="736828" y="383539"/>
                  </a:lnTo>
                  <a:lnTo>
                    <a:pt x="740384" y="380364"/>
                  </a:lnTo>
                  <a:lnTo>
                    <a:pt x="742797" y="376174"/>
                  </a:lnTo>
                  <a:lnTo>
                    <a:pt x="745210" y="371982"/>
                  </a:lnTo>
                  <a:lnTo>
                    <a:pt x="746607" y="366775"/>
                  </a:lnTo>
                  <a:lnTo>
                    <a:pt x="747242" y="360299"/>
                  </a:lnTo>
                  <a:lnTo>
                    <a:pt x="747877" y="353822"/>
                  </a:lnTo>
                  <a:lnTo>
                    <a:pt x="748131" y="345821"/>
                  </a:lnTo>
                  <a:lnTo>
                    <a:pt x="748131" y="336296"/>
                  </a:lnTo>
                  <a:lnTo>
                    <a:pt x="748131" y="39624"/>
                  </a:lnTo>
                  <a:lnTo>
                    <a:pt x="724001" y="39624"/>
                  </a:lnTo>
                  <a:lnTo>
                    <a:pt x="715645" y="39866"/>
                  </a:lnTo>
                  <a:lnTo>
                    <a:pt x="680186" y="56768"/>
                  </a:lnTo>
                  <a:lnTo>
                    <a:pt x="663454" y="95424"/>
                  </a:lnTo>
                  <a:lnTo>
                    <a:pt x="659739" y="109219"/>
                  </a:lnTo>
                  <a:lnTo>
                    <a:pt x="618972" y="109219"/>
                  </a:lnTo>
                  <a:lnTo>
                    <a:pt x="618972" y="4699"/>
                  </a:lnTo>
                  <a:close/>
                </a:path>
                <a:path w="6775450" h="415925">
                  <a:moveTo>
                    <a:pt x="212470" y="4699"/>
                  </a:moveTo>
                  <a:lnTo>
                    <a:pt x="333019" y="4699"/>
                  </a:lnTo>
                  <a:lnTo>
                    <a:pt x="438391" y="187832"/>
                  </a:lnTo>
                  <a:lnTo>
                    <a:pt x="464032" y="234568"/>
                  </a:lnTo>
                  <a:lnTo>
                    <a:pt x="485642" y="276859"/>
                  </a:lnTo>
                  <a:lnTo>
                    <a:pt x="491972" y="290194"/>
                  </a:lnTo>
                  <a:lnTo>
                    <a:pt x="496671" y="290194"/>
                  </a:lnTo>
                  <a:lnTo>
                    <a:pt x="495264" y="253835"/>
                  </a:lnTo>
                  <a:lnTo>
                    <a:pt x="494274" y="215820"/>
                  </a:lnTo>
                  <a:lnTo>
                    <a:pt x="493689" y="176162"/>
                  </a:lnTo>
                  <a:lnTo>
                    <a:pt x="493496" y="134874"/>
                  </a:lnTo>
                  <a:lnTo>
                    <a:pt x="493496" y="79501"/>
                  </a:lnTo>
                  <a:lnTo>
                    <a:pt x="493401" y="70473"/>
                  </a:lnTo>
                  <a:lnTo>
                    <a:pt x="482447" y="32892"/>
                  </a:lnTo>
                  <a:lnTo>
                    <a:pt x="479018" y="30987"/>
                  </a:lnTo>
                  <a:lnTo>
                    <a:pt x="475589" y="28955"/>
                  </a:lnTo>
                  <a:lnTo>
                    <a:pt x="469747" y="26797"/>
                  </a:lnTo>
                  <a:lnTo>
                    <a:pt x="461606" y="24384"/>
                  </a:lnTo>
                  <a:lnTo>
                    <a:pt x="461606" y="4699"/>
                  </a:lnTo>
                  <a:lnTo>
                    <a:pt x="574141" y="4699"/>
                  </a:lnTo>
                  <a:lnTo>
                    <a:pt x="574141" y="24384"/>
                  </a:lnTo>
                  <a:lnTo>
                    <a:pt x="566140" y="26924"/>
                  </a:lnTo>
                  <a:lnTo>
                    <a:pt x="560552" y="29082"/>
                  </a:lnTo>
                  <a:lnTo>
                    <a:pt x="557250" y="30987"/>
                  </a:lnTo>
                  <a:lnTo>
                    <a:pt x="554075" y="32765"/>
                  </a:lnTo>
                  <a:lnTo>
                    <a:pt x="551281" y="35051"/>
                  </a:lnTo>
                  <a:lnTo>
                    <a:pt x="548995" y="38100"/>
                  </a:lnTo>
                  <a:lnTo>
                    <a:pt x="546709" y="41021"/>
                  </a:lnTo>
                  <a:lnTo>
                    <a:pt x="544931" y="45592"/>
                  </a:lnTo>
                  <a:lnTo>
                    <a:pt x="542010" y="79501"/>
                  </a:lnTo>
                  <a:lnTo>
                    <a:pt x="542010" y="411099"/>
                  </a:lnTo>
                  <a:lnTo>
                    <a:pt x="466318" y="411099"/>
                  </a:lnTo>
                  <a:lnTo>
                    <a:pt x="332422" y="179450"/>
                  </a:lnTo>
                  <a:lnTo>
                    <a:pt x="308916" y="137461"/>
                  </a:lnTo>
                  <a:lnTo>
                    <a:pt x="292544" y="105663"/>
                  </a:lnTo>
                  <a:lnTo>
                    <a:pt x="289864" y="105663"/>
                  </a:lnTo>
                  <a:lnTo>
                    <a:pt x="291164" y="138100"/>
                  </a:lnTo>
                  <a:lnTo>
                    <a:pt x="292093" y="171418"/>
                  </a:lnTo>
                  <a:lnTo>
                    <a:pt x="292650" y="205640"/>
                  </a:lnTo>
                  <a:lnTo>
                    <a:pt x="292836" y="240791"/>
                  </a:lnTo>
                  <a:lnTo>
                    <a:pt x="292836" y="336676"/>
                  </a:lnTo>
                  <a:lnTo>
                    <a:pt x="292976" y="346987"/>
                  </a:lnTo>
                  <a:lnTo>
                    <a:pt x="303110" y="382015"/>
                  </a:lnTo>
                  <a:lnTo>
                    <a:pt x="306984" y="385444"/>
                  </a:lnTo>
                  <a:lnTo>
                    <a:pt x="314274" y="388619"/>
                  </a:lnTo>
                  <a:lnTo>
                    <a:pt x="324992" y="391413"/>
                  </a:lnTo>
                  <a:lnTo>
                    <a:pt x="324992" y="411099"/>
                  </a:lnTo>
                  <a:lnTo>
                    <a:pt x="212470" y="411099"/>
                  </a:lnTo>
                  <a:lnTo>
                    <a:pt x="212470" y="391413"/>
                  </a:lnTo>
                  <a:lnTo>
                    <a:pt x="219811" y="389381"/>
                  </a:lnTo>
                  <a:lnTo>
                    <a:pt x="225615" y="387223"/>
                  </a:lnTo>
                  <a:lnTo>
                    <a:pt x="229882" y="384810"/>
                  </a:lnTo>
                  <a:lnTo>
                    <a:pt x="234149" y="382524"/>
                  </a:lnTo>
                  <a:lnTo>
                    <a:pt x="237324" y="379222"/>
                  </a:lnTo>
                  <a:lnTo>
                    <a:pt x="239407" y="375157"/>
                  </a:lnTo>
                  <a:lnTo>
                    <a:pt x="241490" y="371093"/>
                  </a:lnTo>
                  <a:lnTo>
                    <a:pt x="242836" y="366013"/>
                  </a:lnTo>
                  <a:lnTo>
                    <a:pt x="243433" y="359790"/>
                  </a:lnTo>
                  <a:lnTo>
                    <a:pt x="244030" y="353694"/>
                  </a:lnTo>
                  <a:lnTo>
                    <a:pt x="244322" y="345948"/>
                  </a:lnTo>
                  <a:lnTo>
                    <a:pt x="244322" y="336676"/>
                  </a:lnTo>
                  <a:lnTo>
                    <a:pt x="244322" y="79121"/>
                  </a:lnTo>
                  <a:lnTo>
                    <a:pt x="244201" y="68835"/>
                  </a:lnTo>
                  <a:lnTo>
                    <a:pt x="230289" y="30479"/>
                  </a:lnTo>
                  <a:lnTo>
                    <a:pt x="212470" y="24384"/>
                  </a:lnTo>
                  <a:lnTo>
                    <a:pt x="212470" y="4699"/>
                  </a:lnTo>
                  <a:close/>
                </a:path>
                <a:path w="6775450" h="415925">
                  <a:moveTo>
                    <a:pt x="0" y="4699"/>
                  </a:moveTo>
                  <a:lnTo>
                    <a:pt x="156273" y="4699"/>
                  </a:lnTo>
                  <a:lnTo>
                    <a:pt x="156273" y="24384"/>
                  </a:lnTo>
                  <a:lnTo>
                    <a:pt x="148145" y="26542"/>
                  </a:lnTo>
                  <a:lnTo>
                    <a:pt x="142138" y="28955"/>
                  </a:lnTo>
                  <a:lnTo>
                    <a:pt x="138264" y="31368"/>
                  </a:lnTo>
                  <a:lnTo>
                    <a:pt x="134404" y="33909"/>
                  </a:lnTo>
                  <a:lnTo>
                    <a:pt x="131470" y="36829"/>
                  </a:lnTo>
                  <a:lnTo>
                    <a:pt x="129489" y="40512"/>
                  </a:lnTo>
                  <a:lnTo>
                    <a:pt x="127507" y="44068"/>
                  </a:lnTo>
                  <a:lnTo>
                    <a:pt x="126111" y="48640"/>
                  </a:lnTo>
                  <a:lnTo>
                    <a:pt x="125323" y="54482"/>
                  </a:lnTo>
                  <a:lnTo>
                    <a:pt x="124523" y="60198"/>
                  </a:lnTo>
                  <a:lnTo>
                    <a:pt x="124129" y="68579"/>
                  </a:lnTo>
                  <a:lnTo>
                    <a:pt x="124129" y="79755"/>
                  </a:lnTo>
                  <a:lnTo>
                    <a:pt x="124129" y="336296"/>
                  </a:lnTo>
                  <a:lnTo>
                    <a:pt x="124129" y="343280"/>
                  </a:lnTo>
                  <a:lnTo>
                    <a:pt x="124332" y="349757"/>
                  </a:lnTo>
                  <a:lnTo>
                    <a:pt x="124726" y="355726"/>
                  </a:lnTo>
                  <a:lnTo>
                    <a:pt x="125120" y="361568"/>
                  </a:lnTo>
                  <a:lnTo>
                    <a:pt x="125920" y="366522"/>
                  </a:lnTo>
                  <a:lnTo>
                    <a:pt x="127101" y="370204"/>
                  </a:lnTo>
                  <a:lnTo>
                    <a:pt x="128295" y="374014"/>
                  </a:lnTo>
                  <a:lnTo>
                    <a:pt x="130035" y="377189"/>
                  </a:lnTo>
                  <a:lnTo>
                    <a:pt x="132308" y="379729"/>
                  </a:lnTo>
                  <a:lnTo>
                    <a:pt x="134594" y="382397"/>
                  </a:lnTo>
                  <a:lnTo>
                    <a:pt x="137718" y="384555"/>
                  </a:lnTo>
                  <a:lnTo>
                    <a:pt x="141693" y="386461"/>
                  </a:lnTo>
                  <a:lnTo>
                    <a:pt x="145656" y="388365"/>
                  </a:lnTo>
                  <a:lnTo>
                    <a:pt x="150520" y="390016"/>
                  </a:lnTo>
                  <a:lnTo>
                    <a:pt x="156273" y="391413"/>
                  </a:lnTo>
                  <a:lnTo>
                    <a:pt x="156273" y="411099"/>
                  </a:lnTo>
                  <a:lnTo>
                    <a:pt x="0" y="411099"/>
                  </a:lnTo>
                  <a:lnTo>
                    <a:pt x="0" y="391413"/>
                  </a:lnTo>
                  <a:lnTo>
                    <a:pt x="7353" y="389381"/>
                  </a:lnTo>
                  <a:lnTo>
                    <a:pt x="13157" y="387223"/>
                  </a:lnTo>
                  <a:lnTo>
                    <a:pt x="17424" y="384937"/>
                  </a:lnTo>
                  <a:lnTo>
                    <a:pt x="21691" y="382650"/>
                  </a:lnTo>
                  <a:lnTo>
                    <a:pt x="24866" y="379475"/>
                  </a:lnTo>
                  <a:lnTo>
                    <a:pt x="26949" y="375412"/>
                  </a:lnTo>
                  <a:lnTo>
                    <a:pt x="29032" y="371348"/>
                  </a:lnTo>
                  <a:lnTo>
                    <a:pt x="30365" y="366267"/>
                  </a:lnTo>
                  <a:lnTo>
                    <a:pt x="30962" y="360044"/>
                  </a:lnTo>
                  <a:lnTo>
                    <a:pt x="31559" y="353694"/>
                  </a:lnTo>
                  <a:lnTo>
                    <a:pt x="31851" y="345821"/>
                  </a:lnTo>
                  <a:lnTo>
                    <a:pt x="31851" y="336296"/>
                  </a:lnTo>
                  <a:lnTo>
                    <a:pt x="31851" y="79501"/>
                  </a:lnTo>
                  <a:lnTo>
                    <a:pt x="31851" y="69976"/>
                  </a:lnTo>
                  <a:lnTo>
                    <a:pt x="31610" y="62102"/>
                  </a:lnTo>
                  <a:lnTo>
                    <a:pt x="31114" y="55879"/>
                  </a:lnTo>
                  <a:lnTo>
                    <a:pt x="30619" y="49784"/>
                  </a:lnTo>
                  <a:lnTo>
                    <a:pt x="29324" y="44703"/>
                  </a:lnTo>
                  <a:lnTo>
                    <a:pt x="27241" y="40639"/>
                  </a:lnTo>
                  <a:lnTo>
                    <a:pt x="25158" y="36575"/>
                  </a:lnTo>
                  <a:lnTo>
                    <a:pt x="21983" y="33274"/>
                  </a:lnTo>
                  <a:lnTo>
                    <a:pt x="17716" y="30987"/>
                  </a:lnTo>
                  <a:lnTo>
                    <a:pt x="13449" y="28575"/>
                  </a:lnTo>
                  <a:lnTo>
                    <a:pt x="7543" y="26415"/>
                  </a:lnTo>
                  <a:lnTo>
                    <a:pt x="0" y="24384"/>
                  </a:lnTo>
                  <a:lnTo>
                    <a:pt x="0" y="4699"/>
                  </a:lnTo>
                  <a:close/>
                </a:path>
                <a:path w="6775450" h="415925">
                  <a:moveTo>
                    <a:pt x="4179417" y="2666"/>
                  </a:moveTo>
                  <a:lnTo>
                    <a:pt x="4258792" y="2666"/>
                  </a:lnTo>
                  <a:lnTo>
                    <a:pt x="4357090" y="336041"/>
                  </a:lnTo>
                  <a:lnTo>
                    <a:pt x="4360208" y="346376"/>
                  </a:lnTo>
                  <a:lnTo>
                    <a:pt x="4379696" y="382904"/>
                  </a:lnTo>
                  <a:lnTo>
                    <a:pt x="4384395" y="386714"/>
                  </a:lnTo>
                  <a:lnTo>
                    <a:pt x="4391126" y="389636"/>
                  </a:lnTo>
                  <a:lnTo>
                    <a:pt x="4399635" y="391413"/>
                  </a:lnTo>
                  <a:lnTo>
                    <a:pt x="4399635" y="411099"/>
                  </a:lnTo>
                  <a:lnTo>
                    <a:pt x="4235297" y="411099"/>
                  </a:lnTo>
                  <a:lnTo>
                    <a:pt x="4235297" y="391413"/>
                  </a:lnTo>
                  <a:lnTo>
                    <a:pt x="4245584" y="390143"/>
                  </a:lnTo>
                  <a:lnTo>
                    <a:pt x="4253331" y="387350"/>
                  </a:lnTo>
                  <a:lnTo>
                    <a:pt x="4258284" y="382777"/>
                  </a:lnTo>
                  <a:lnTo>
                    <a:pt x="4263237" y="378205"/>
                  </a:lnTo>
                  <a:lnTo>
                    <a:pt x="4265650" y="371728"/>
                  </a:lnTo>
                  <a:lnTo>
                    <a:pt x="4265650" y="363474"/>
                  </a:lnTo>
                  <a:lnTo>
                    <a:pt x="4265650" y="357250"/>
                  </a:lnTo>
                  <a:lnTo>
                    <a:pt x="4265015" y="350392"/>
                  </a:lnTo>
                  <a:lnTo>
                    <a:pt x="4248759" y="285114"/>
                  </a:lnTo>
                  <a:lnTo>
                    <a:pt x="4121632" y="285114"/>
                  </a:lnTo>
                  <a:lnTo>
                    <a:pt x="4111853" y="313436"/>
                  </a:lnTo>
                  <a:lnTo>
                    <a:pt x="4109059" y="321310"/>
                  </a:lnTo>
                  <a:lnTo>
                    <a:pt x="4106773" y="329056"/>
                  </a:lnTo>
                  <a:lnTo>
                    <a:pt x="4104995" y="336423"/>
                  </a:lnTo>
                  <a:lnTo>
                    <a:pt x="4103217" y="343915"/>
                  </a:lnTo>
                  <a:lnTo>
                    <a:pt x="4102328" y="351789"/>
                  </a:lnTo>
                  <a:lnTo>
                    <a:pt x="4102328" y="360172"/>
                  </a:lnTo>
                  <a:lnTo>
                    <a:pt x="4104257" y="373054"/>
                  </a:lnTo>
                  <a:lnTo>
                    <a:pt x="4110043" y="382555"/>
                  </a:lnTo>
                  <a:lnTo>
                    <a:pt x="4119687" y="388675"/>
                  </a:lnTo>
                  <a:lnTo>
                    <a:pt x="4133189" y="391413"/>
                  </a:lnTo>
                  <a:lnTo>
                    <a:pt x="4133189" y="411099"/>
                  </a:lnTo>
                  <a:lnTo>
                    <a:pt x="4006062" y="411099"/>
                  </a:lnTo>
                  <a:lnTo>
                    <a:pt x="4006062" y="391413"/>
                  </a:lnTo>
                  <a:lnTo>
                    <a:pt x="4013428" y="390651"/>
                  </a:lnTo>
                  <a:lnTo>
                    <a:pt x="4019905" y="387985"/>
                  </a:lnTo>
                  <a:lnTo>
                    <a:pt x="4025493" y="383666"/>
                  </a:lnTo>
                  <a:lnTo>
                    <a:pt x="4031081" y="379349"/>
                  </a:lnTo>
                  <a:lnTo>
                    <a:pt x="4036034" y="373379"/>
                  </a:lnTo>
                  <a:lnTo>
                    <a:pt x="4055211" y="333375"/>
                  </a:lnTo>
                  <a:lnTo>
                    <a:pt x="4179417" y="2666"/>
                  </a:lnTo>
                  <a:close/>
                </a:path>
                <a:path w="6775450" h="415925">
                  <a:moveTo>
                    <a:pt x="6665061" y="0"/>
                  </a:moveTo>
                  <a:lnTo>
                    <a:pt x="6703441" y="1553"/>
                  </a:lnTo>
                  <a:lnTo>
                    <a:pt x="6741452" y="6715"/>
                  </a:lnTo>
                  <a:lnTo>
                    <a:pt x="6770725" y="12826"/>
                  </a:lnTo>
                  <a:lnTo>
                    <a:pt x="6770725" y="99060"/>
                  </a:lnTo>
                  <a:lnTo>
                    <a:pt x="6729958" y="99060"/>
                  </a:lnTo>
                  <a:lnTo>
                    <a:pt x="6726910" y="87939"/>
                  </a:lnTo>
                  <a:lnTo>
                    <a:pt x="6723481" y="78009"/>
                  </a:lnTo>
                  <a:lnTo>
                    <a:pt x="6699925" y="45094"/>
                  </a:lnTo>
                  <a:lnTo>
                    <a:pt x="6660616" y="34798"/>
                  </a:lnTo>
                  <a:lnTo>
                    <a:pt x="6652355" y="35177"/>
                  </a:lnTo>
                  <a:lnTo>
                    <a:pt x="6613297" y="52947"/>
                  </a:lnTo>
                  <a:lnTo>
                    <a:pt x="6601307" y="86867"/>
                  </a:lnTo>
                  <a:lnTo>
                    <a:pt x="6601734" y="95230"/>
                  </a:lnTo>
                  <a:lnTo>
                    <a:pt x="6623183" y="135431"/>
                  </a:lnTo>
                  <a:lnTo>
                    <a:pt x="6662217" y="161534"/>
                  </a:lnTo>
                  <a:lnTo>
                    <a:pt x="6676364" y="169037"/>
                  </a:lnTo>
                  <a:lnTo>
                    <a:pt x="6693678" y="178514"/>
                  </a:lnTo>
                  <a:lnTo>
                    <a:pt x="6734022" y="206375"/>
                  </a:lnTo>
                  <a:lnTo>
                    <a:pt x="6759240" y="235682"/>
                  </a:lnTo>
                  <a:lnTo>
                    <a:pt x="6774295" y="282578"/>
                  </a:lnTo>
                  <a:lnTo>
                    <a:pt x="6774916" y="296417"/>
                  </a:lnTo>
                  <a:lnTo>
                    <a:pt x="6773847" y="314110"/>
                  </a:lnTo>
                  <a:lnTo>
                    <a:pt x="6757898" y="360044"/>
                  </a:lnTo>
                  <a:lnTo>
                    <a:pt x="6723733" y="393370"/>
                  </a:lnTo>
                  <a:lnTo>
                    <a:pt x="6673538" y="412178"/>
                  </a:lnTo>
                  <a:lnTo>
                    <a:pt x="6633438" y="415798"/>
                  </a:lnTo>
                  <a:lnTo>
                    <a:pt x="6618127" y="415583"/>
                  </a:lnTo>
                  <a:lnTo>
                    <a:pt x="6570192" y="412368"/>
                  </a:lnTo>
                  <a:lnTo>
                    <a:pt x="6523186" y="405511"/>
                  </a:lnTo>
                  <a:lnTo>
                    <a:pt x="6508470" y="402463"/>
                  </a:lnTo>
                  <a:lnTo>
                    <a:pt x="6508470" y="310768"/>
                  </a:lnTo>
                  <a:lnTo>
                    <a:pt x="6549237" y="310768"/>
                  </a:lnTo>
                  <a:lnTo>
                    <a:pt x="6553591" y="327346"/>
                  </a:lnTo>
                  <a:lnTo>
                    <a:pt x="6559207" y="341661"/>
                  </a:lnTo>
                  <a:lnTo>
                    <a:pt x="6583821" y="371195"/>
                  </a:lnTo>
                  <a:lnTo>
                    <a:pt x="6625183" y="381000"/>
                  </a:lnTo>
                  <a:lnTo>
                    <a:pt x="6633730" y="380620"/>
                  </a:lnTo>
                  <a:lnTo>
                    <a:pt x="6674610" y="361993"/>
                  </a:lnTo>
                  <a:lnTo>
                    <a:pt x="6687667" y="322579"/>
                  </a:lnTo>
                  <a:lnTo>
                    <a:pt x="6687238" y="313721"/>
                  </a:lnTo>
                  <a:lnTo>
                    <a:pt x="6671871" y="277415"/>
                  </a:lnTo>
                  <a:lnTo>
                    <a:pt x="6640645" y="252349"/>
                  </a:lnTo>
                  <a:lnTo>
                    <a:pt x="6605210" y="233154"/>
                  </a:lnTo>
                  <a:lnTo>
                    <a:pt x="6594433" y="227187"/>
                  </a:lnTo>
                  <a:lnTo>
                    <a:pt x="6557175" y="201723"/>
                  </a:lnTo>
                  <a:lnTo>
                    <a:pt x="6530806" y="171592"/>
                  </a:lnTo>
                  <a:lnTo>
                    <a:pt x="6516519" y="135461"/>
                  </a:lnTo>
                  <a:lnTo>
                    <a:pt x="6514693" y="114300"/>
                  </a:lnTo>
                  <a:lnTo>
                    <a:pt x="6515834" y="96682"/>
                  </a:lnTo>
                  <a:lnTo>
                    <a:pt x="6532854" y="52069"/>
                  </a:lnTo>
                  <a:lnTo>
                    <a:pt x="6569287" y="20637"/>
                  </a:lnTo>
                  <a:lnTo>
                    <a:pt x="6622484" y="3317"/>
                  </a:lnTo>
                  <a:lnTo>
                    <a:pt x="6643082" y="831"/>
                  </a:lnTo>
                  <a:lnTo>
                    <a:pt x="6665061" y="0"/>
                  </a:lnTo>
                  <a:close/>
                </a:path>
                <a:path w="6775450" h="415925">
                  <a:moveTo>
                    <a:pt x="5057241" y="0"/>
                  </a:moveTo>
                  <a:lnTo>
                    <a:pt x="5095621" y="1553"/>
                  </a:lnTo>
                  <a:lnTo>
                    <a:pt x="5133632" y="6715"/>
                  </a:lnTo>
                  <a:lnTo>
                    <a:pt x="5162905" y="12826"/>
                  </a:lnTo>
                  <a:lnTo>
                    <a:pt x="5162905" y="99060"/>
                  </a:lnTo>
                  <a:lnTo>
                    <a:pt x="5122138" y="99060"/>
                  </a:lnTo>
                  <a:lnTo>
                    <a:pt x="5119090" y="87939"/>
                  </a:lnTo>
                  <a:lnTo>
                    <a:pt x="5115661" y="78009"/>
                  </a:lnTo>
                  <a:lnTo>
                    <a:pt x="5092105" y="45094"/>
                  </a:lnTo>
                  <a:lnTo>
                    <a:pt x="5052796" y="34798"/>
                  </a:lnTo>
                  <a:lnTo>
                    <a:pt x="5044535" y="35177"/>
                  </a:lnTo>
                  <a:lnTo>
                    <a:pt x="5005477" y="52947"/>
                  </a:lnTo>
                  <a:lnTo>
                    <a:pt x="4993487" y="86867"/>
                  </a:lnTo>
                  <a:lnTo>
                    <a:pt x="4993914" y="95230"/>
                  </a:lnTo>
                  <a:lnTo>
                    <a:pt x="5015363" y="135431"/>
                  </a:lnTo>
                  <a:lnTo>
                    <a:pt x="5054397" y="161534"/>
                  </a:lnTo>
                  <a:lnTo>
                    <a:pt x="5068544" y="169037"/>
                  </a:lnTo>
                  <a:lnTo>
                    <a:pt x="5085858" y="178514"/>
                  </a:lnTo>
                  <a:lnTo>
                    <a:pt x="5126202" y="206375"/>
                  </a:lnTo>
                  <a:lnTo>
                    <a:pt x="5151420" y="235682"/>
                  </a:lnTo>
                  <a:lnTo>
                    <a:pt x="5166475" y="282578"/>
                  </a:lnTo>
                  <a:lnTo>
                    <a:pt x="5167096" y="296417"/>
                  </a:lnTo>
                  <a:lnTo>
                    <a:pt x="5166027" y="314110"/>
                  </a:lnTo>
                  <a:lnTo>
                    <a:pt x="5150078" y="360044"/>
                  </a:lnTo>
                  <a:lnTo>
                    <a:pt x="5115913" y="393370"/>
                  </a:lnTo>
                  <a:lnTo>
                    <a:pt x="5065718" y="412178"/>
                  </a:lnTo>
                  <a:lnTo>
                    <a:pt x="5025618" y="415798"/>
                  </a:lnTo>
                  <a:lnTo>
                    <a:pt x="5010307" y="415583"/>
                  </a:lnTo>
                  <a:lnTo>
                    <a:pt x="4962372" y="412368"/>
                  </a:lnTo>
                  <a:lnTo>
                    <a:pt x="4915366" y="405511"/>
                  </a:lnTo>
                  <a:lnTo>
                    <a:pt x="4900650" y="402463"/>
                  </a:lnTo>
                  <a:lnTo>
                    <a:pt x="4900650" y="310768"/>
                  </a:lnTo>
                  <a:lnTo>
                    <a:pt x="4941417" y="310768"/>
                  </a:lnTo>
                  <a:lnTo>
                    <a:pt x="4945771" y="327346"/>
                  </a:lnTo>
                  <a:lnTo>
                    <a:pt x="4951387" y="341661"/>
                  </a:lnTo>
                  <a:lnTo>
                    <a:pt x="4976001" y="371195"/>
                  </a:lnTo>
                  <a:lnTo>
                    <a:pt x="5017363" y="381000"/>
                  </a:lnTo>
                  <a:lnTo>
                    <a:pt x="5025910" y="380620"/>
                  </a:lnTo>
                  <a:lnTo>
                    <a:pt x="5066790" y="361993"/>
                  </a:lnTo>
                  <a:lnTo>
                    <a:pt x="5079847" y="322579"/>
                  </a:lnTo>
                  <a:lnTo>
                    <a:pt x="5079418" y="313721"/>
                  </a:lnTo>
                  <a:lnTo>
                    <a:pt x="5064051" y="277415"/>
                  </a:lnTo>
                  <a:lnTo>
                    <a:pt x="5032825" y="252349"/>
                  </a:lnTo>
                  <a:lnTo>
                    <a:pt x="4997390" y="233154"/>
                  </a:lnTo>
                  <a:lnTo>
                    <a:pt x="4986613" y="227187"/>
                  </a:lnTo>
                  <a:lnTo>
                    <a:pt x="4949355" y="201723"/>
                  </a:lnTo>
                  <a:lnTo>
                    <a:pt x="4922986" y="171592"/>
                  </a:lnTo>
                  <a:lnTo>
                    <a:pt x="4908699" y="135461"/>
                  </a:lnTo>
                  <a:lnTo>
                    <a:pt x="4906873" y="114300"/>
                  </a:lnTo>
                  <a:lnTo>
                    <a:pt x="4908014" y="96682"/>
                  </a:lnTo>
                  <a:lnTo>
                    <a:pt x="4925034" y="52069"/>
                  </a:lnTo>
                  <a:lnTo>
                    <a:pt x="4961467" y="20637"/>
                  </a:lnTo>
                  <a:lnTo>
                    <a:pt x="5014664" y="3317"/>
                  </a:lnTo>
                  <a:lnTo>
                    <a:pt x="5035262" y="831"/>
                  </a:lnTo>
                  <a:lnTo>
                    <a:pt x="5057241" y="0"/>
                  </a:lnTo>
                  <a:close/>
                </a:path>
                <a:path w="6775450" h="415925">
                  <a:moveTo>
                    <a:pt x="3396462" y="0"/>
                  </a:moveTo>
                  <a:lnTo>
                    <a:pt x="3438235" y="3190"/>
                  </a:lnTo>
                  <a:lnTo>
                    <a:pt x="3505065" y="28717"/>
                  </a:lnTo>
                  <a:lnTo>
                    <a:pt x="3549696" y="79676"/>
                  </a:lnTo>
                  <a:lnTo>
                    <a:pt x="3571984" y="155495"/>
                  </a:lnTo>
                  <a:lnTo>
                    <a:pt x="3574770" y="202691"/>
                  </a:lnTo>
                  <a:lnTo>
                    <a:pt x="3573957" y="229810"/>
                  </a:lnTo>
                  <a:lnTo>
                    <a:pt x="3567376" y="278094"/>
                  </a:lnTo>
                  <a:lnTo>
                    <a:pt x="3554224" y="318500"/>
                  </a:lnTo>
                  <a:lnTo>
                    <a:pt x="3523970" y="365505"/>
                  </a:lnTo>
                  <a:lnTo>
                    <a:pt x="3481858" y="396652"/>
                  </a:lnTo>
                  <a:lnTo>
                    <a:pt x="3429339" y="412750"/>
                  </a:lnTo>
                  <a:lnTo>
                    <a:pt x="3389350" y="415798"/>
                  </a:lnTo>
                  <a:lnTo>
                    <a:pt x="3348345" y="412605"/>
                  </a:lnTo>
                  <a:lnTo>
                    <a:pt x="3282622" y="387026"/>
                  </a:lnTo>
                  <a:lnTo>
                    <a:pt x="3238736" y="335825"/>
                  </a:lnTo>
                  <a:lnTo>
                    <a:pt x="3216829" y="259193"/>
                  </a:lnTo>
                  <a:lnTo>
                    <a:pt x="3214090" y="211327"/>
                  </a:lnTo>
                  <a:lnTo>
                    <a:pt x="3215422" y="179036"/>
                  </a:lnTo>
                  <a:lnTo>
                    <a:pt x="3226038" y="121834"/>
                  </a:lnTo>
                  <a:lnTo>
                    <a:pt x="3247209" y="74537"/>
                  </a:lnTo>
                  <a:lnTo>
                    <a:pt x="3278555" y="38429"/>
                  </a:lnTo>
                  <a:lnTo>
                    <a:pt x="3319685" y="13876"/>
                  </a:lnTo>
                  <a:lnTo>
                    <a:pt x="3368885" y="1545"/>
                  </a:lnTo>
                  <a:lnTo>
                    <a:pt x="3396462" y="0"/>
                  </a:lnTo>
                  <a:close/>
                </a:path>
                <a:path w="6775450" h="415925">
                  <a:moveTo>
                    <a:pt x="3051657" y="0"/>
                  </a:moveTo>
                  <a:lnTo>
                    <a:pt x="3090037" y="1553"/>
                  </a:lnTo>
                  <a:lnTo>
                    <a:pt x="3128048" y="6715"/>
                  </a:lnTo>
                  <a:lnTo>
                    <a:pt x="3157321" y="12826"/>
                  </a:lnTo>
                  <a:lnTo>
                    <a:pt x="3157321" y="99060"/>
                  </a:lnTo>
                  <a:lnTo>
                    <a:pt x="3116554" y="99060"/>
                  </a:lnTo>
                  <a:lnTo>
                    <a:pt x="3113506" y="87939"/>
                  </a:lnTo>
                  <a:lnTo>
                    <a:pt x="3110077" y="78009"/>
                  </a:lnTo>
                  <a:lnTo>
                    <a:pt x="3086521" y="45094"/>
                  </a:lnTo>
                  <a:lnTo>
                    <a:pt x="3047212" y="34798"/>
                  </a:lnTo>
                  <a:lnTo>
                    <a:pt x="3038951" y="35177"/>
                  </a:lnTo>
                  <a:lnTo>
                    <a:pt x="2999893" y="52947"/>
                  </a:lnTo>
                  <a:lnTo>
                    <a:pt x="2987903" y="86867"/>
                  </a:lnTo>
                  <a:lnTo>
                    <a:pt x="2988330" y="95230"/>
                  </a:lnTo>
                  <a:lnTo>
                    <a:pt x="3009779" y="135431"/>
                  </a:lnTo>
                  <a:lnTo>
                    <a:pt x="3048813" y="161534"/>
                  </a:lnTo>
                  <a:lnTo>
                    <a:pt x="3062960" y="169037"/>
                  </a:lnTo>
                  <a:lnTo>
                    <a:pt x="3080274" y="178514"/>
                  </a:lnTo>
                  <a:lnTo>
                    <a:pt x="3120618" y="206375"/>
                  </a:lnTo>
                  <a:lnTo>
                    <a:pt x="3145836" y="235682"/>
                  </a:lnTo>
                  <a:lnTo>
                    <a:pt x="3160891" y="282578"/>
                  </a:lnTo>
                  <a:lnTo>
                    <a:pt x="3161512" y="296417"/>
                  </a:lnTo>
                  <a:lnTo>
                    <a:pt x="3160443" y="314110"/>
                  </a:lnTo>
                  <a:lnTo>
                    <a:pt x="3144494" y="360044"/>
                  </a:lnTo>
                  <a:lnTo>
                    <a:pt x="3110329" y="393370"/>
                  </a:lnTo>
                  <a:lnTo>
                    <a:pt x="3060134" y="412178"/>
                  </a:lnTo>
                  <a:lnTo>
                    <a:pt x="3020034" y="415798"/>
                  </a:lnTo>
                  <a:lnTo>
                    <a:pt x="3004723" y="415583"/>
                  </a:lnTo>
                  <a:lnTo>
                    <a:pt x="2956788" y="412368"/>
                  </a:lnTo>
                  <a:lnTo>
                    <a:pt x="2909782" y="405511"/>
                  </a:lnTo>
                  <a:lnTo>
                    <a:pt x="2895066" y="402463"/>
                  </a:lnTo>
                  <a:lnTo>
                    <a:pt x="2895066" y="310768"/>
                  </a:lnTo>
                  <a:lnTo>
                    <a:pt x="2935833" y="310768"/>
                  </a:lnTo>
                  <a:lnTo>
                    <a:pt x="2940187" y="327346"/>
                  </a:lnTo>
                  <a:lnTo>
                    <a:pt x="2945803" y="341661"/>
                  </a:lnTo>
                  <a:lnTo>
                    <a:pt x="2970417" y="371195"/>
                  </a:lnTo>
                  <a:lnTo>
                    <a:pt x="3011779" y="381000"/>
                  </a:lnTo>
                  <a:lnTo>
                    <a:pt x="3020326" y="380620"/>
                  </a:lnTo>
                  <a:lnTo>
                    <a:pt x="3061206" y="361993"/>
                  </a:lnTo>
                  <a:lnTo>
                    <a:pt x="3074263" y="322579"/>
                  </a:lnTo>
                  <a:lnTo>
                    <a:pt x="3073834" y="313721"/>
                  </a:lnTo>
                  <a:lnTo>
                    <a:pt x="3058467" y="277415"/>
                  </a:lnTo>
                  <a:lnTo>
                    <a:pt x="3027241" y="252349"/>
                  </a:lnTo>
                  <a:lnTo>
                    <a:pt x="2991806" y="233154"/>
                  </a:lnTo>
                  <a:lnTo>
                    <a:pt x="2981029" y="227187"/>
                  </a:lnTo>
                  <a:lnTo>
                    <a:pt x="2943771" y="201723"/>
                  </a:lnTo>
                  <a:lnTo>
                    <a:pt x="2917402" y="171592"/>
                  </a:lnTo>
                  <a:lnTo>
                    <a:pt x="2903115" y="135461"/>
                  </a:lnTo>
                  <a:lnTo>
                    <a:pt x="2901289" y="114300"/>
                  </a:lnTo>
                  <a:lnTo>
                    <a:pt x="2902430" y="96682"/>
                  </a:lnTo>
                  <a:lnTo>
                    <a:pt x="2919450" y="52069"/>
                  </a:lnTo>
                  <a:lnTo>
                    <a:pt x="2955883" y="20637"/>
                  </a:lnTo>
                  <a:lnTo>
                    <a:pt x="3009080" y="3317"/>
                  </a:lnTo>
                  <a:lnTo>
                    <a:pt x="3029678" y="831"/>
                  </a:lnTo>
                  <a:lnTo>
                    <a:pt x="305165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2043" y="1565147"/>
            <a:ext cx="8282940" cy="498348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36803" y="2694812"/>
            <a:ext cx="7515859" cy="257683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755"/>
              </a:spcBef>
            </a:pP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These </a:t>
            </a:r>
            <a:r>
              <a:rPr sz="4600" b="1" spc="-30" dirty="0">
                <a:solidFill>
                  <a:srgbClr val="FFFFFF"/>
                </a:solidFill>
                <a:latin typeface="Cambria"/>
                <a:cs typeface="Cambria"/>
              </a:rPr>
              <a:t>are </a:t>
            </a:r>
            <a:r>
              <a:rPr sz="4600" b="1" spc="-5" dirty="0">
                <a:solidFill>
                  <a:srgbClr val="FFFFFF"/>
                </a:solidFill>
                <a:latin typeface="Cambria"/>
                <a:cs typeface="Cambria"/>
              </a:rPr>
              <a:t>all </a:t>
            </a: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4600" b="1" spc="-15" dirty="0">
                <a:solidFill>
                  <a:srgbClr val="FFFFFF"/>
                </a:solidFill>
                <a:latin typeface="Cambria"/>
                <a:cs typeface="Cambria"/>
              </a:rPr>
              <a:t>activities, </a:t>
            </a: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30" dirty="0">
                <a:solidFill>
                  <a:srgbClr val="FFFFFF"/>
                </a:solidFill>
                <a:latin typeface="Cambria"/>
                <a:cs typeface="Cambria"/>
              </a:rPr>
              <a:t>verbal </a:t>
            </a:r>
            <a:r>
              <a:rPr sz="4600" b="1" spc="-5" dirty="0">
                <a:solidFill>
                  <a:srgbClr val="FFFFFF"/>
                </a:solidFill>
                <a:latin typeface="Cambria"/>
                <a:cs typeface="Cambria"/>
              </a:rPr>
              <a:t>&amp; non </a:t>
            </a:r>
            <a:r>
              <a:rPr sz="4600" b="1" spc="-30" dirty="0">
                <a:solidFill>
                  <a:srgbClr val="FFFFFF"/>
                </a:solidFill>
                <a:latin typeface="Cambria"/>
                <a:cs typeface="Cambria"/>
              </a:rPr>
              <a:t>verbal, </a:t>
            </a:r>
            <a:r>
              <a:rPr sz="4600" b="1" spc="-5" dirty="0">
                <a:solidFill>
                  <a:srgbClr val="FFFFFF"/>
                </a:solidFill>
                <a:latin typeface="Cambria"/>
                <a:cs typeface="Cambria"/>
              </a:rPr>
              <a:t>people </a:t>
            </a:r>
            <a:r>
              <a:rPr sz="4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5" dirty="0">
                <a:solidFill>
                  <a:srgbClr val="FFFFFF"/>
                </a:solidFill>
                <a:latin typeface="Cambria"/>
                <a:cs typeface="Cambria"/>
              </a:rPr>
              <a:t>use</a:t>
            </a:r>
            <a:r>
              <a:rPr sz="4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15" dirty="0">
                <a:solidFill>
                  <a:srgbClr val="FFFFFF"/>
                </a:solidFill>
                <a:latin typeface="Cambria"/>
                <a:cs typeface="Cambria"/>
              </a:rPr>
              <a:t>when</a:t>
            </a: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 communicating </a:t>
            </a:r>
            <a:r>
              <a:rPr sz="46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30" dirty="0">
                <a:solidFill>
                  <a:srgbClr val="FFFFFF"/>
                </a:solidFill>
                <a:latin typeface="Cambria"/>
                <a:cs typeface="Cambria"/>
              </a:rPr>
              <a:t>directly</a:t>
            </a:r>
            <a:r>
              <a:rPr sz="4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with</a:t>
            </a:r>
            <a:r>
              <a:rPr sz="4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one</a:t>
            </a:r>
            <a:r>
              <a:rPr sz="4600" b="1" spc="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600" b="1" spc="-10" dirty="0">
                <a:solidFill>
                  <a:srgbClr val="FFFFFF"/>
                </a:solidFill>
                <a:latin typeface="Cambria"/>
                <a:cs typeface="Cambria"/>
              </a:rPr>
              <a:t>another</a:t>
            </a:r>
            <a:endParaRPr sz="4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3046" y="679830"/>
            <a:ext cx="6583045" cy="852169"/>
            <a:chOff x="903046" y="679830"/>
            <a:chExt cx="6583045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892" y="1187195"/>
              <a:ext cx="6479995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618" y="684402"/>
              <a:ext cx="6562140" cy="519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07618" y="684402"/>
              <a:ext cx="6562725" cy="520065"/>
            </a:xfrm>
            <a:custGeom>
              <a:avLst/>
              <a:gdLst/>
              <a:ahLst/>
              <a:cxnLst/>
              <a:rect l="l" t="t" r="r" b="b"/>
              <a:pathLst>
                <a:path w="6562725" h="520065">
                  <a:moveTo>
                    <a:pt x="3335705" y="103377"/>
                  </a:moveTo>
                  <a:lnTo>
                    <a:pt x="3261283" y="312800"/>
                  </a:lnTo>
                  <a:lnTo>
                    <a:pt x="3395268" y="312800"/>
                  </a:lnTo>
                  <a:lnTo>
                    <a:pt x="3335705" y="103377"/>
                  </a:lnTo>
                  <a:close/>
                </a:path>
                <a:path w="6562725" h="520065">
                  <a:moveTo>
                    <a:pt x="5819063" y="5842"/>
                  </a:moveTo>
                  <a:lnTo>
                    <a:pt x="6014516" y="5842"/>
                  </a:lnTo>
                  <a:lnTo>
                    <a:pt x="6014516" y="30480"/>
                  </a:lnTo>
                  <a:lnTo>
                    <a:pt x="6005499" y="32893"/>
                  </a:lnTo>
                  <a:lnTo>
                    <a:pt x="5998514" y="35560"/>
                  </a:lnTo>
                  <a:lnTo>
                    <a:pt x="5993307" y="38481"/>
                  </a:lnTo>
                  <a:lnTo>
                    <a:pt x="5988100" y="41275"/>
                  </a:lnTo>
                  <a:lnTo>
                    <a:pt x="5984036" y="45212"/>
                  </a:lnTo>
                  <a:lnTo>
                    <a:pt x="5974607" y="82613"/>
                  </a:lnTo>
                  <a:lnTo>
                    <a:pt x="5974257" y="98933"/>
                  </a:lnTo>
                  <a:lnTo>
                    <a:pt x="5974257" y="469519"/>
                  </a:lnTo>
                  <a:lnTo>
                    <a:pt x="6046520" y="469519"/>
                  </a:lnTo>
                  <a:lnTo>
                    <a:pt x="6056758" y="469092"/>
                  </a:lnTo>
                  <a:lnTo>
                    <a:pt x="6093161" y="454310"/>
                  </a:lnTo>
                  <a:lnTo>
                    <a:pt x="6116331" y="416407"/>
                  </a:lnTo>
                  <a:lnTo>
                    <a:pt x="6128713" y="373473"/>
                  </a:lnTo>
                  <a:lnTo>
                    <a:pt x="6130975" y="363474"/>
                  </a:lnTo>
                  <a:lnTo>
                    <a:pt x="6181902" y="363474"/>
                  </a:lnTo>
                  <a:lnTo>
                    <a:pt x="6173647" y="513842"/>
                  </a:lnTo>
                  <a:lnTo>
                    <a:pt x="5819063" y="513842"/>
                  </a:lnTo>
                  <a:lnTo>
                    <a:pt x="5819063" y="489204"/>
                  </a:lnTo>
                  <a:lnTo>
                    <a:pt x="5828334" y="486791"/>
                  </a:lnTo>
                  <a:lnTo>
                    <a:pt x="5835573" y="483997"/>
                  </a:lnTo>
                  <a:lnTo>
                    <a:pt x="5857798" y="449580"/>
                  </a:lnTo>
                  <a:lnTo>
                    <a:pt x="5858941" y="419988"/>
                  </a:lnTo>
                  <a:lnTo>
                    <a:pt x="5858941" y="99695"/>
                  </a:lnTo>
                  <a:lnTo>
                    <a:pt x="5855766" y="55880"/>
                  </a:lnTo>
                  <a:lnTo>
                    <a:pt x="5841288" y="38862"/>
                  </a:lnTo>
                  <a:lnTo>
                    <a:pt x="5835954" y="35687"/>
                  </a:lnTo>
                  <a:lnTo>
                    <a:pt x="5828588" y="32893"/>
                  </a:lnTo>
                  <a:lnTo>
                    <a:pt x="5819063" y="30480"/>
                  </a:lnTo>
                  <a:lnTo>
                    <a:pt x="5819063" y="5842"/>
                  </a:lnTo>
                  <a:close/>
                </a:path>
                <a:path w="6562725" h="520065">
                  <a:moveTo>
                    <a:pt x="5399963" y="5842"/>
                  </a:moveTo>
                  <a:lnTo>
                    <a:pt x="5595416" y="5842"/>
                  </a:lnTo>
                  <a:lnTo>
                    <a:pt x="5595416" y="30480"/>
                  </a:lnTo>
                  <a:lnTo>
                    <a:pt x="5586399" y="32893"/>
                  </a:lnTo>
                  <a:lnTo>
                    <a:pt x="5579414" y="35560"/>
                  </a:lnTo>
                  <a:lnTo>
                    <a:pt x="5574207" y="38481"/>
                  </a:lnTo>
                  <a:lnTo>
                    <a:pt x="5569000" y="41275"/>
                  </a:lnTo>
                  <a:lnTo>
                    <a:pt x="5564936" y="45212"/>
                  </a:lnTo>
                  <a:lnTo>
                    <a:pt x="5555507" y="82613"/>
                  </a:lnTo>
                  <a:lnTo>
                    <a:pt x="5555157" y="98933"/>
                  </a:lnTo>
                  <a:lnTo>
                    <a:pt x="5555157" y="469519"/>
                  </a:lnTo>
                  <a:lnTo>
                    <a:pt x="5627420" y="469519"/>
                  </a:lnTo>
                  <a:lnTo>
                    <a:pt x="5637658" y="469092"/>
                  </a:lnTo>
                  <a:lnTo>
                    <a:pt x="5674061" y="454310"/>
                  </a:lnTo>
                  <a:lnTo>
                    <a:pt x="5697231" y="416407"/>
                  </a:lnTo>
                  <a:lnTo>
                    <a:pt x="5709613" y="373473"/>
                  </a:lnTo>
                  <a:lnTo>
                    <a:pt x="5711875" y="363474"/>
                  </a:lnTo>
                  <a:lnTo>
                    <a:pt x="5762802" y="363474"/>
                  </a:lnTo>
                  <a:lnTo>
                    <a:pt x="5754547" y="513842"/>
                  </a:lnTo>
                  <a:lnTo>
                    <a:pt x="5399963" y="513842"/>
                  </a:lnTo>
                  <a:lnTo>
                    <a:pt x="5399963" y="489204"/>
                  </a:lnTo>
                  <a:lnTo>
                    <a:pt x="5409234" y="486791"/>
                  </a:lnTo>
                  <a:lnTo>
                    <a:pt x="5416473" y="483997"/>
                  </a:lnTo>
                  <a:lnTo>
                    <a:pt x="5438698" y="449580"/>
                  </a:lnTo>
                  <a:lnTo>
                    <a:pt x="5439841" y="419988"/>
                  </a:lnTo>
                  <a:lnTo>
                    <a:pt x="5439841" y="99695"/>
                  </a:lnTo>
                  <a:lnTo>
                    <a:pt x="5436666" y="55880"/>
                  </a:lnTo>
                  <a:lnTo>
                    <a:pt x="5422188" y="38862"/>
                  </a:lnTo>
                  <a:lnTo>
                    <a:pt x="5416854" y="35687"/>
                  </a:lnTo>
                  <a:lnTo>
                    <a:pt x="5409488" y="32893"/>
                  </a:lnTo>
                  <a:lnTo>
                    <a:pt x="5399963" y="30480"/>
                  </a:lnTo>
                  <a:lnTo>
                    <a:pt x="5399963" y="5842"/>
                  </a:lnTo>
                  <a:close/>
                </a:path>
                <a:path w="6562725" h="520065">
                  <a:moveTo>
                    <a:pt x="5133263" y="5842"/>
                  </a:moveTo>
                  <a:lnTo>
                    <a:pt x="5328716" y="5842"/>
                  </a:lnTo>
                  <a:lnTo>
                    <a:pt x="5328716" y="30480"/>
                  </a:lnTo>
                  <a:lnTo>
                    <a:pt x="5318556" y="33147"/>
                  </a:lnTo>
                  <a:lnTo>
                    <a:pt x="5310936" y="36068"/>
                  </a:lnTo>
                  <a:lnTo>
                    <a:pt x="5306110" y="39243"/>
                  </a:lnTo>
                  <a:lnTo>
                    <a:pt x="5301284" y="42291"/>
                  </a:lnTo>
                  <a:lnTo>
                    <a:pt x="5297601" y="46100"/>
                  </a:lnTo>
                  <a:lnTo>
                    <a:pt x="5295188" y="50546"/>
                  </a:lnTo>
                  <a:lnTo>
                    <a:pt x="5292648" y="54991"/>
                  </a:lnTo>
                  <a:lnTo>
                    <a:pt x="5290997" y="60833"/>
                  </a:lnTo>
                  <a:lnTo>
                    <a:pt x="5288457" y="99695"/>
                  </a:lnTo>
                  <a:lnTo>
                    <a:pt x="5288457" y="420370"/>
                  </a:lnTo>
                  <a:lnTo>
                    <a:pt x="5288457" y="429133"/>
                  </a:lnTo>
                  <a:lnTo>
                    <a:pt x="5293664" y="467487"/>
                  </a:lnTo>
                  <a:lnTo>
                    <a:pt x="5298744" y="474725"/>
                  </a:lnTo>
                  <a:lnTo>
                    <a:pt x="5301538" y="477900"/>
                  </a:lnTo>
                  <a:lnTo>
                    <a:pt x="5328716" y="489204"/>
                  </a:lnTo>
                  <a:lnTo>
                    <a:pt x="5328716" y="513842"/>
                  </a:lnTo>
                  <a:lnTo>
                    <a:pt x="5133263" y="513842"/>
                  </a:lnTo>
                  <a:lnTo>
                    <a:pt x="5133263" y="489204"/>
                  </a:lnTo>
                  <a:lnTo>
                    <a:pt x="5142534" y="486791"/>
                  </a:lnTo>
                  <a:lnTo>
                    <a:pt x="5149773" y="484124"/>
                  </a:lnTo>
                  <a:lnTo>
                    <a:pt x="5155107" y="481202"/>
                  </a:lnTo>
                  <a:lnTo>
                    <a:pt x="5160441" y="478409"/>
                  </a:lnTo>
                  <a:lnTo>
                    <a:pt x="5164378" y="474345"/>
                  </a:lnTo>
                  <a:lnTo>
                    <a:pt x="5172856" y="436737"/>
                  </a:lnTo>
                  <a:lnTo>
                    <a:pt x="5173141" y="420370"/>
                  </a:lnTo>
                  <a:lnTo>
                    <a:pt x="5173141" y="99313"/>
                  </a:lnTo>
                  <a:lnTo>
                    <a:pt x="5169966" y="55880"/>
                  </a:lnTo>
                  <a:lnTo>
                    <a:pt x="5133263" y="30480"/>
                  </a:lnTo>
                  <a:lnTo>
                    <a:pt x="5133263" y="5842"/>
                  </a:lnTo>
                  <a:close/>
                </a:path>
                <a:path w="6562725" h="520065">
                  <a:moveTo>
                    <a:pt x="4613579" y="5842"/>
                  </a:moveTo>
                  <a:lnTo>
                    <a:pt x="4809032" y="5842"/>
                  </a:lnTo>
                  <a:lnTo>
                    <a:pt x="4809032" y="30480"/>
                  </a:lnTo>
                  <a:lnTo>
                    <a:pt x="4798618" y="33147"/>
                  </a:lnTo>
                  <a:lnTo>
                    <a:pt x="4790871" y="36195"/>
                  </a:lnTo>
                  <a:lnTo>
                    <a:pt x="4769631" y="73906"/>
                  </a:lnTo>
                  <a:lnTo>
                    <a:pt x="4768773" y="99695"/>
                  </a:lnTo>
                  <a:lnTo>
                    <a:pt x="4768773" y="232156"/>
                  </a:lnTo>
                  <a:lnTo>
                    <a:pt x="4776647" y="232156"/>
                  </a:lnTo>
                  <a:lnTo>
                    <a:pt x="4784769" y="231917"/>
                  </a:lnTo>
                  <a:lnTo>
                    <a:pt x="4824399" y="215011"/>
                  </a:lnTo>
                  <a:lnTo>
                    <a:pt x="4851385" y="185971"/>
                  </a:lnTo>
                  <a:lnTo>
                    <a:pt x="4879464" y="153031"/>
                  </a:lnTo>
                  <a:lnTo>
                    <a:pt x="4909235" y="115062"/>
                  </a:lnTo>
                  <a:lnTo>
                    <a:pt x="4931206" y="75184"/>
                  </a:lnTo>
                  <a:lnTo>
                    <a:pt x="4932857" y="66929"/>
                  </a:lnTo>
                  <a:lnTo>
                    <a:pt x="4932857" y="58674"/>
                  </a:lnTo>
                  <a:lnTo>
                    <a:pt x="4932857" y="50037"/>
                  </a:lnTo>
                  <a:lnTo>
                    <a:pt x="4899329" y="30480"/>
                  </a:lnTo>
                  <a:lnTo>
                    <a:pt x="4899329" y="5842"/>
                  </a:lnTo>
                  <a:lnTo>
                    <a:pt x="5089575" y="5842"/>
                  </a:lnTo>
                  <a:lnTo>
                    <a:pt x="5089575" y="31242"/>
                  </a:lnTo>
                  <a:lnTo>
                    <a:pt x="5082713" y="32666"/>
                  </a:lnTo>
                  <a:lnTo>
                    <a:pt x="5076399" y="34448"/>
                  </a:lnTo>
                  <a:lnTo>
                    <a:pt x="5042204" y="56007"/>
                  </a:lnTo>
                  <a:lnTo>
                    <a:pt x="5009184" y="90424"/>
                  </a:lnTo>
                  <a:lnTo>
                    <a:pt x="4897551" y="215392"/>
                  </a:lnTo>
                  <a:lnTo>
                    <a:pt x="5027345" y="414782"/>
                  </a:lnTo>
                  <a:lnTo>
                    <a:pt x="5051729" y="450342"/>
                  </a:lnTo>
                  <a:lnTo>
                    <a:pt x="5078907" y="479679"/>
                  </a:lnTo>
                  <a:lnTo>
                    <a:pt x="5102910" y="489585"/>
                  </a:lnTo>
                  <a:lnTo>
                    <a:pt x="5102910" y="513842"/>
                  </a:lnTo>
                  <a:lnTo>
                    <a:pt x="4901234" y="513842"/>
                  </a:lnTo>
                  <a:lnTo>
                    <a:pt x="4901234" y="489204"/>
                  </a:lnTo>
                  <a:lnTo>
                    <a:pt x="4909743" y="487934"/>
                  </a:lnTo>
                  <a:lnTo>
                    <a:pt x="4915331" y="485901"/>
                  </a:lnTo>
                  <a:lnTo>
                    <a:pt x="4918379" y="483108"/>
                  </a:lnTo>
                  <a:lnTo>
                    <a:pt x="4921300" y="480187"/>
                  </a:lnTo>
                  <a:lnTo>
                    <a:pt x="4922824" y="476504"/>
                  </a:lnTo>
                  <a:lnTo>
                    <a:pt x="4922824" y="471677"/>
                  </a:lnTo>
                  <a:lnTo>
                    <a:pt x="4922824" y="467741"/>
                  </a:lnTo>
                  <a:lnTo>
                    <a:pt x="4922316" y="463804"/>
                  </a:lnTo>
                  <a:lnTo>
                    <a:pt x="4921173" y="459994"/>
                  </a:lnTo>
                  <a:lnTo>
                    <a:pt x="4920030" y="456184"/>
                  </a:lnTo>
                  <a:lnTo>
                    <a:pt x="4896349" y="415903"/>
                  </a:lnTo>
                  <a:lnTo>
                    <a:pt x="4830622" y="314325"/>
                  </a:lnTo>
                  <a:lnTo>
                    <a:pt x="4807381" y="283463"/>
                  </a:lnTo>
                  <a:lnTo>
                    <a:pt x="4797221" y="276606"/>
                  </a:lnTo>
                  <a:lnTo>
                    <a:pt x="4792141" y="273938"/>
                  </a:lnTo>
                  <a:lnTo>
                    <a:pt x="4785156" y="272669"/>
                  </a:lnTo>
                  <a:lnTo>
                    <a:pt x="4776266" y="272669"/>
                  </a:lnTo>
                  <a:lnTo>
                    <a:pt x="4768773" y="272669"/>
                  </a:lnTo>
                  <a:lnTo>
                    <a:pt x="4768773" y="420370"/>
                  </a:lnTo>
                  <a:lnTo>
                    <a:pt x="4768773" y="429133"/>
                  </a:lnTo>
                  <a:lnTo>
                    <a:pt x="4769027" y="437134"/>
                  </a:lnTo>
                  <a:lnTo>
                    <a:pt x="4779060" y="474725"/>
                  </a:lnTo>
                  <a:lnTo>
                    <a:pt x="4781854" y="477900"/>
                  </a:lnTo>
                  <a:lnTo>
                    <a:pt x="4809032" y="489204"/>
                  </a:lnTo>
                  <a:lnTo>
                    <a:pt x="4809032" y="513842"/>
                  </a:lnTo>
                  <a:lnTo>
                    <a:pt x="4613579" y="513842"/>
                  </a:lnTo>
                  <a:lnTo>
                    <a:pt x="4613579" y="489204"/>
                  </a:lnTo>
                  <a:lnTo>
                    <a:pt x="4622850" y="486791"/>
                  </a:lnTo>
                  <a:lnTo>
                    <a:pt x="4630089" y="484124"/>
                  </a:lnTo>
                  <a:lnTo>
                    <a:pt x="4635423" y="481202"/>
                  </a:lnTo>
                  <a:lnTo>
                    <a:pt x="4640757" y="478409"/>
                  </a:lnTo>
                  <a:lnTo>
                    <a:pt x="4644694" y="474345"/>
                  </a:lnTo>
                  <a:lnTo>
                    <a:pt x="4653172" y="436737"/>
                  </a:lnTo>
                  <a:lnTo>
                    <a:pt x="4653457" y="420370"/>
                  </a:lnTo>
                  <a:lnTo>
                    <a:pt x="4653457" y="99695"/>
                  </a:lnTo>
                  <a:lnTo>
                    <a:pt x="4650282" y="55880"/>
                  </a:lnTo>
                  <a:lnTo>
                    <a:pt x="4635804" y="38862"/>
                  </a:lnTo>
                  <a:lnTo>
                    <a:pt x="4630470" y="35687"/>
                  </a:lnTo>
                  <a:lnTo>
                    <a:pt x="4623104" y="32893"/>
                  </a:lnTo>
                  <a:lnTo>
                    <a:pt x="4613579" y="30480"/>
                  </a:lnTo>
                  <a:lnTo>
                    <a:pt x="4613579" y="5842"/>
                  </a:lnTo>
                  <a:close/>
                </a:path>
                <a:path w="6562725" h="520065">
                  <a:moveTo>
                    <a:pt x="3638219" y="5842"/>
                  </a:moveTo>
                  <a:lnTo>
                    <a:pt x="3833672" y="5842"/>
                  </a:lnTo>
                  <a:lnTo>
                    <a:pt x="3833672" y="30480"/>
                  </a:lnTo>
                  <a:lnTo>
                    <a:pt x="3824655" y="32893"/>
                  </a:lnTo>
                  <a:lnTo>
                    <a:pt x="3817670" y="35560"/>
                  </a:lnTo>
                  <a:lnTo>
                    <a:pt x="3812463" y="38481"/>
                  </a:lnTo>
                  <a:lnTo>
                    <a:pt x="3807256" y="41275"/>
                  </a:lnTo>
                  <a:lnTo>
                    <a:pt x="3803192" y="45212"/>
                  </a:lnTo>
                  <a:lnTo>
                    <a:pt x="3793763" y="82613"/>
                  </a:lnTo>
                  <a:lnTo>
                    <a:pt x="3793413" y="98933"/>
                  </a:lnTo>
                  <a:lnTo>
                    <a:pt x="3793413" y="469519"/>
                  </a:lnTo>
                  <a:lnTo>
                    <a:pt x="3865676" y="469519"/>
                  </a:lnTo>
                  <a:lnTo>
                    <a:pt x="3875914" y="469092"/>
                  </a:lnTo>
                  <a:lnTo>
                    <a:pt x="3912317" y="454310"/>
                  </a:lnTo>
                  <a:lnTo>
                    <a:pt x="3935487" y="416407"/>
                  </a:lnTo>
                  <a:lnTo>
                    <a:pt x="3947869" y="373473"/>
                  </a:lnTo>
                  <a:lnTo>
                    <a:pt x="3950131" y="363474"/>
                  </a:lnTo>
                  <a:lnTo>
                    <a:pt x="4001058" y="363474"/>
                  </a:lnTo>
                  <a:lnTo>
                    <a:pt x="3992803" y="513842"/>
                  </a:lnTo>
                  <a:lnTo>
                    <a:pt x="3638219" y="513842"/>
                  </a:lnTo>
                  <a:lnTo>
                    <a:pt x="3638219" y="489204"/>
                  </a:lnTo>
                  <a:lnTo>
                    <a:pt x="3647490" y="486791"/>
                  </a:lnTo>
                  <a:lnTo>
                    <a:pt x="3654729" y="483997"/>
                  </a:lnTo>
                  <a:lnTo>
                    <a:pt x="3676954" y="449580"/>
                  </a:lnTo>
                  <a:lnTo>
                    <a:pt x="3678097" y="419988"/>
                  </a:lnTo>
                  <a:lnTo>
                    <a:pt x="3678097" y="99695"/>
                  </a:lnTo>
                  <a:lnTo>
                    <a:pt x="3674922" y="55880"/>
                  </a:lnTo>
                  <a:lnTo>
                    <a:pt x="3660444" y="38862"/>
                  </a:lnTo>
                  <a:lnTo>
                    <a:pt x="3655110" y="35687"/>
                  </a:lnTo>
                  <a:lnTo>
                    <a:pt x="3647744" y="32893"/>
                  </a:lnTo>
                  <a:lnTo>
                    <a:pt x="3638219" y="30480"/>
                  </a:lnTo>
                  <a:lnTo>
                    <a:pt x="3638219" y="5842"/>
                  </a:lnTo>
                  <a:close/>
                </a:path>
                <a:path w="6562725" h="520065">
                  <a:moveTo>
                    <a:pt x="2437307" y="5842"/>
                  </a:moveTo>
                  <a:lnTo>
                    <a:pt x="2632760" y="5842"/>
                  </a:lnTo>
                  <a:lnTo>
                    <a:pt x="2632760" y="30480"/>
                  </a:lnTo>
                  <a:lnTo>
                    <a:pt x="2622600" y="33147"/>
                  </a:lnTo>
                  <a:lnTo>
                    <a:pt x="2614980" y="36068"/>
                  </a:lnTo>
                  <a:lnTo>
                    <a:pt x="2610154" y="39243"/>
                  </a:lnTo>
                  <a:lnTo>
                    <a:pt x="2605328" y="42291"/>
                  </a:lnTo>
                  <a:lnTo>
                    <a:pt x="2601645" y="46100"/>
                  </a:lnTo>
                  <a:lnTo>
                    <a:pt x="2599232" y="50546"/>
                  </a:lnTo>
                  <a:lnTo>
                    <a:pt x="2596692" y="54991"/>
                  </a:lnTo>
                  <a:lnTo>
                    <a:pt x="2595041" y="60833"/>
                  </a:lnTo>
                  <a:lnTo>
                    <a:pt x="2592501" y="99695"/>
                  </a:lnTo>
                  <a:lnTo>
                    <a:pt x="2592501" y="420370"/>
                  </a:lnTo>
                  <a:lnTo>
                    <a:pt x="2592501" y="429133"/>
                  </a:lnTo>
                  <a:lnTo>
                    <a:pt x="2597708" y="467487"/>
                  </a:lnTo>
                  <a:lnTo>
                    <a:pt x="2602788" y="474725"/>
                  </a:lnTo>
                  <a:lnTo>
                    <a:pt x="2605582" y="477900"/>
                  </a:lnTo>
                  <a:lnTo>
                    <a:pt x="2632760" y="489204"/>
                  </a:lnTo>
                  <a:lnTo>
                    <a:pt x="2632760" y="513842"/>
                  </a:lnTo>
                  <a:lnTo>
                    <a:pt x="2437307" y="513842"/>
                  </a:lnTo>
                  <a:lnTo>
                    <a:pt x="2437307" y="489204"/>
                  </a:lnTo>
                  <a:lnTo>
                    <a:pt x="2446578" y="486791"/>
                  </a:lnTo>
                  <a:lnTo>
                    <a:pt x="2453817" y="484124"/>
                  </a:lnTo>
                  <a:lnTo>
                    <a:pt x="2459151" y="481202"/>
                  </a:lnTo>
                  <a:lnTo>
                    <a:pt x="2464485" y="478409"/>
                  </a:lnTo>
                  <a:lnTo>
                    <a:pt x="2468422" y="474345"/>
                  </a:lnTo>
                  <a:lnTo>
                    <a:pt x="2476900" y="436737"/>
                  </a:lnTo>
                  <a:lnTo>
                    <a:pt x="2477185" y="420370"/>
                  </a:lnTo>
                  <a:lnTo>
                    <a:pt x="2477185" y="99313"/>
                  </a:lnTo>
                  <a:lnTo>
                    <a:pt x="2474010" y="55880"/>
                  </a:lnTo>
                  <a:lnTo>
                    <a:pt x="2437307" y="30480"/>
                  </a:lnTo>
                  <a:lnTo>
                    <a:pt x="2437307" y="5842"/>
                  </a:lnTo>
                  <a:close/>
                </a:path>
                <a:path w="6562725" h="520065">
                  <a:moveTo>
                    <a:pt x="1918131" y="5842"/>
                  </a:moveTo>
                  <a:lnTo>
                    <a:pt x="2068753" y="5842"/>
                  </a:lnTo>
                  <a:lnTo>
                    <a:pt x="2200452" y="234696"/>
                  </a:lnTo>
                  <a:lnTo>
                    <a:pt x="2223098" y="275683"/>
                  </a:lnTo>
                  <a:lnTo>
                    <a:pt x="2242077" y="311312"/>
                  </a:lnTo>
                  <a:lnTo>
                    <a:pt x="2259603" y="346086"/>
                  </a:lnTo>
                  <a:lnTo>
                    <a:pt x="2267508" y="362712"/>
                  </a:lnTo>
                  <a:lnTo>
                    <a:pt x="2273477" y="362712"/>
                  </a:lnTo>
                  <a:lnTo>
                    <a:pt x="2271644" y="317208"/>
                  </a:lnTo>
                  <a:lnTo>
                    <a:pt x="2270334" y="269668"/>
                  </a:lnTo>
                  <a:lnTo>
                    <a:pt x="2269548" y="220104"/>
                  </a:lnTo>
                  <a:lnTo>
                    <a:pt x="2269286" y="168529"/>
                  </a:lnTo>
                  <a:lnTo>
                    <a:pt x="2269286" y="99313"/>
                  </a:lnTo>
                  <a:lnTo>
                    <a:pt x="2269169" y="88050"/>
                  </a:lnTo>
                  <a:lnTo>
                    <a:pt x="2261666" y="48006"/>
                  </a:lnTo>
                  <a:lnTo>
                    <a:pt x="2259126" y="44196"/>
                  </a:lnTo>
                  <a:lnTo>
                    <a:pt x="2229535" y="30480"/>
                  </a:lnTo>
                  <a:lnTo>
                    <a:pt x="2229535" y="5842"/>
                  </a:lnTo>
                  <a:lnTo>
                    <a:pt x="2370124" y="5842"/>
                  </a:lnTo>
                  <a:lnTo>
                    <a:pt x="2370124" y="30480"/>
                  </a:lnTo>
                  <a:lnTo>
                    <a:pt x="2360218" y="33655"/>
                  </a:lnTo>
                  <a:lnTo>
                    <a:pt x="2353233" y="36449"/>
                  </a:lnTo>
                  <a:lnTo>
                    <a:pt x="2349169" y="38608"/>
                  </a:lnTo>
                  <a:lnTo>
                    <a:pt x="2345105" y="40894"/>
                  </a:lnTo>
                  <a:lnTo>
                    <a:pt x="2341549" y="43814"/>
                  </a:lnTo>
                  <a:lnTo>
                    <a:pt x="2338755" y="47625"/>
                  </a:lnTo>
                  <a:lnTo>
                    <a:pt x="2335834" y="51308"/>
                  </a:lnTo>
                  <a:lnTo>
                    <a:pt x="2329992" y="99313"/>
                  </a:lnTo>
                  <a:lnTo>
                    <a:pt x="2329992" y="513842"/>
                  </a:lnTo>
                  <a:lnTo>
                    <a:pt x="2235504" y="513842"/>
                  </a:lnTo>
                  <a:lnTo>
                    <a:pt x="2067991" y="224282"/>
                  </a:lnTo>
                  <a:lnTo>
                    <a:pt x="2038670" y="171846"/>
                  </a:lnTo>
                  <a:lnTo>
                    <a:pt x="2018207" y="132080"/>
                  </a:lnTo>
                  <a:lnTo>
                    <a:pt x="2014778" y="132080"/>
                  </a:lnTo>
                  <a:lnTo>
                    <a:pt x="2016445" y="172634"/>
                  </a:lnTo>
                  <a:lnTo>
                    <a:pt x="2017636" y="214296"/>
                  </a:lnTo>
                  <a:lnTo>
                    <a:pt x="2018350" y="257077"/>
                  </a:lnTo>
                  <a:lnTo>
                    <a:pt x="2018588" y="300989"/>
                  </a:lnTo>
                  <a:lnTo>
                    <a:pt x="2018588" y="420750"/>
                  </a:lnTo>
                  <a:lnTo>
                    <a:pt x="2018757" y="433685"/>
                  </a:lnTo>
                  <a:lnTo>
                    <a:pt x="2026589" y="473201"/>
                  </a:lnTo>
                  <a:lnTo>
                    <a:pt x="2058720" y="489204"/>
                  </a:lnTo>
                  <a:lnTo>
                    <a:pt x="2058720" y="513842"/>
                  </a:lnTo>
                  <a:lnTo>
                    <a:pt x="1918131" y="513842"/>
                  </a:lnTo>
                  <a:lnTo>
                    <a:pt x="1918131" y="489204"/>
                  </a:lnTo>
                  <a:lnTo>
                    <a:pt x="1927275" y="486791"/>
                  </a:lnTo>
                  <a:lnTo>
                    <a:pt x="1934514" y="483997"/>
                  </a:lnTo>
                  <a:lnTo>
                    <a:pt x="1956739" y="449834"/>
                  </a:lnTo>
                  <a:lnTo>
                    <a:pt x="1957882" y="420750"/>
                  </a:lnTo>
                  <a:lnTo>
                    <a:pt x="1957882" y="98933"/>
                  </a:lnTo>
                  <a:lnTo>
                    <a:pt x="1955469" y="60451"/>
                  </a:lnTo>
                  <a:lnTo>
                    <a:pt x="1927202" y="33172"/>
                  </a:lnTo>
                  <a:lnTo>
                    <a:pt x="1918131" y="30480"/>
                  </a:lnTo>
                  <a:lnTo>
                    <a:pt x="1918131" y="5842"/>
                  </a:lnTo>
                  <a:close/>
                </a:path>
                <a:path w="6562725" h="520065">
                  <a:moveTo>
                    <a:pt x="1368983" y="5842"/>
                  </a:moveTo>
                  <a:lnTo>
                    <a:pt x="1564436" y="5842"/>
                  </a:lnTo>
                  <a:lnTo>
                    <a:pt x="1564436" y="30480"/>
                  </a:lnTo>
                  <a:lnTo>
                    <a:pt x="1555316" y="33315"/>
                  </a:lnTo>
                  <a:lnTo>
                    <a:pt x="1547768" y="36306"/>
                  </a:lnTo>
                  <a:lnTo>
                    <a:pt x="1524939" y="75787"/>
                  </a:lnTo>
                  <a:lnTo>
                    <a:pt x="1524177" y="100075"/>
                  </a:lnTo>
                  <a:lnTo>
                    <a:pt x="1524177" y="224282"/>
                  </a:lnTo>
                  <a:lnTo>
                    <a:pt x="1692325" y="224282"/>
                  </a:lnTo>
                  <a:lnTo>
                    <a:pt x="1692325" y="100075"/>
                  </a:lnTo>
                  <a:lnTo>
                    <a:pt x="1689912" y="60833"/>
                  </a:lnTo>
                  <a:lnTo>
                    <a:pt x="1662169" y="33335"/>
                  </a:lnTo>
                  <a:lnTo>
                    <a:pt x="1652955" y="30480"/>
                  </a:lnTo>
                  <a:lnTo>
                    <a:pt x="1652955" y="5842"/>
                  </a:lnTo>
                  <a:lnTo>
                    <a:pt x="1847138" y="5842"/>
                  </a:lnTo>
                  <a:lnTo>
                    <a:pt x="1847138" y="30480"/>
                  </a:lnTo>
                  <a:lnTo>
                    <a:pt x="1839516" y="32718"/>
                  </a:lnTo>
                  <a:lnTo>
                    <a:pt x="1833025" y="35051"/>
                  </a:lnTo>
                  <a:lnTo>
                    <a:pt x="1808657" y="70231"/>
                  </a:lnTo>
                  <a:lnTo>
                    <a:pt x="1807768" y="100075"/>
                  </a:lnTo>
                  <a:lnTo>
                    <a:pt x="1807768" y="420370"/>
                  </a:lnTo>
                  <a:lnTo>
                    <a:pt x="1810181" y="459613"/>
                  </a:lnTo>
                  <a:lnTo>
                    <a:pt x="1838070" y="486677"/>
                  </a:lnTo>
                  <a:lnTo>
                    <a:pt x="1847138" y="489204"/>
                  </a:lnTo>
                  <a:lnTo>
                    <a:pt x="1847138" y="513842"/>
                  </a:lnTo>
                  <a:lnTo>
                    <a:pt x="1652955" y="513842"/>
                  </a:lnTo>
                  <a:lnTo>
                    <a:pt x="1652955" y="489204"/>
                  </a:lnTo>
                  <a:lnTo>
                    <a:pt x="1662768" y="486439"/>
                  </a:lnTo>
                  <a:lnTo>
                    <a:pt x="1670688" y="483663"/>
                  </a:lnTo>
                  <a:lnTo>
                    <a:pt x="1691722" y="446659"/>
                  </a:lnTo>
                  <a:lnTo>
                    <a:pt x="1692325" y="420370"/>
                  </a:lnTo>
                  <a:lnTo>
                    <a:pt x="1692325" y="271145"/>
                  </a:lnTo>
                  <a:lnTo>
                    <a:pt x="1524177" y="271145"/>
                  </a:lnTo>
                  <a:lnTo>
                    <a:pt x="1524177" y="420370"/>
                  </a:lnTo>
                  <a:lnTo>
                    <a:pt x="1524177" y="429133"/>
                  </a:lnTo>
                  <a:lnTo>
                    <a:pt x="1529384" y="467487"/>
                  </a:lnTo>
                  <a:lnTo>
                    <a:pt x="1534464" y="474725"/>
                  </a:lnTo>
                  <a:lnTo>
                    <a:pt x="1537258" y="477900"/>
                  </a:lnTo>
                  <a:lnTo>
                    <a:pt x="1564436" y="489204"/>
                  </a:lnTo>
                  <a:lnTo>
                    <a:pt x="1564436" y="513842"/>
                  </a:lnTo>
                  <a:lnTo>
                    <a:pt x="1368983" y="513842"/>
                  </a:lnTo>
                  <a:lnTo>
                    <a:pt x="1368983" y="489204"/>
                  </a:lnTo>
                  <a:lnTo>
                    <a:pt x="1378254" y="486791"/>
                  </a:lnTo>
                  <a:lnTo>
                    <a:pt x="1385493" y="484124"/>
                  </a:lnTo>
                  <a:lnTo>
                    <a:pt x="1390827" y="481202"/>
                  </a:lnTo>
                  <a:lnTo>
                    <a:pt x="1396161" y="478409"/>
                  </a:lnTo>
                  <a:lnTo>
                    <a:pt x="1400098" y="474345"/>
                  </a:lnTo>
                  <a:lnTo>
                    <a:pt x="1408576" y="436737"/>
                  </a:lnTo>
                  <a:lnTo>
                    <a:pt x="1408861" y="420370"/>
                  </a:lnTo>
                  <a:lnTo>
                    <a:pt x="1408861" y="99695"/>
                  </a:lnTo>
                  <a:lnTo>
                    <a:pt x="1405686" y="55880"/>
                  </a:lnTo>
                  <a:lnTo>
                    <a:pt x="1391208" y="38862"/>
                  </a:lnTo>
                  <a:lnTo>
                    <a:pt x="1385874" y="35687"/>
                  </a:lnTo>
                  <a:lnTo>
                    <a:pt x="1378508" y="32893"/>
                  </a:lnTo>
                  <a:lnTo>
                    <a:pt x="1368983" y="30480"/>
                  </a:lnTo>
                  <a:lnTo>
                    <a:pt x="1368983" y="5842"/>
                  </a:lnTo>
                  <a:close/>
                </a:path>
                <a:path w="6562725" h="520065">
                  <a:moveTo>
                    <a:pt x="498779" y="5842"/>
                  </a:moveTo>
                  <a:lnTo>
                    <a:pt x="867968" y="5842"/>
                  </a:lnTo>
                  <a:lnTo>
                    <a:pt x="867968" y="124206"/>
                  </a:lnTo>
                  <a:lnTo>
                    <a:pt x="816914" y="124206"/>
                  </a:lnTo>
                  <a:lnTo>
                    <a:pt x="811035" y="107993"/>
                  </a:lnTo>
                  <a:lnTo>
                    <a:pt x="805595" y="94615"/>
                  </a:lnTo>
                  <a:lnTo>
                    <a:pt x="781406" y="60594"/>
                  </a:lnTo>
                  <a:lnTo>
                    <a:pt x="735126" y="49402"/>
                  </a:lnTo>
                  <a:lnTo>
                    <a:pt x="653973" y="49402"/>
                  </a:lnTo>
                  <a:lnTo>
                    <a:pt x="653973" y="228092"/>
                  </a:lnTo>
                  <a:lnTo>
                    <a:pt x="703122" y="228092"/>
                  </a:lnTo>
                  <a:lnTo>
                    <a:pt x="740079" y="215137"/>
                  </a:lnTo>
                  <a:lnTo>
                    <a:pt x="755954" y="174498"/>
                  </a:lnTo>
                  <a:lnTo>
                    <a:pt x="797991" y="174498"/>
                  </a:lnTo>
                  <a:lnTo>
                    <a:pt x="797991" y="325500"/>
                  </a:lnTo>
                  <a:lnTo>
                    <a:pt x="755954" y="325500"/>
                  </a:lnTo>
                  <a:lnTo>
                    <a:pt x="753291" y="315360"/>
                  </a:lnTo>
                  <a:lnTo>
                    <a:pt x="750462" y="306482"/>
                  </a:lnTo>
                  <a:lnTo>
                    <a:pt x="724429" y="274258"/>
                  </a:lnTo>
                  <a:lnTo>
                    <a:pt x="703122" y="271525"/>
                  </a:lnTo>
                  <a:lnTo>
                    <a:pt x="653973" y="271525"/>
                  </a:lnTo>
                  <a:lnTo>
                    <a:pt x="653973" y="470281"/>
                  </a:lnTo>
                  <a:lnTo>
                    <a:pt x="734745" y="470281"/>
                  </a:lnTo>
                  <a:lnTo>
                    <a:pt x="743381" y="470281"/>
                  </a:lnTo>
                  <a:lnTo>
                    <a:pt x="772718" y="462788"/>
                  </a:lnTo>
                  <a:lnTo>
                    <a:pt x="777417" y="460121"/>
                  </a:lnTo>
                  <a:lnTo>
                    <a:pt x="781989" y="456311"/>
                  </a:lnTo>
                  <a:lnTo>
                    <a:pt x="786307" y="451612"/>
                  </a:lnTo>
                  <a:lnTo>
                    <a:pt x="790625" y="446913"/>
                  </a:lnTo>
                  <a:lnTo>
                    <a:pt x="811259" y="407473"/>
                  </a:lnTo>
                  <a:lnTo>
                    <a:pt x="820724" y="377951"/>
                  </a:lnTo>
                  <a:lnTo>
                    <a:pt x="871651" y="377951"/>
                  </a:lnTo>
                  <a:lnTo>
                    <a:pt x="864539" y="513842"/>
                  </a:lnTo>
                  <a:lnTo>
                    <a:pt x="498779" y="513842"/>
                  </a:lnTo>
                  <a:lnTo>
                    <a:pt x="498779" y="489204"/>
                  </a:lnTo>
                  <a:lnTo>
                    <a:pt x="508050" y="486791"/>
                  </a:lnTo>
                  <a:lnTo>
                    <a:pt x="515289" y="484124"/>
                  </a:lnTo>
                  <a:lnTo>
                    <a:pt x="520623" y="481202"/>
                  </a:lnTo>
                  <a:lnTo>
                    <a:pt x="525957" y="478409"/>
                  </a:lnTo>
                  <a:lnTo>
                    <a:pt x="529894" y="474345"/>
                  </a:lnTo>
                  <a:lnTo>
                    <a:pt x="538372" y="436737"/>
                  </a:lnTo>
                  <a:lnTo>
                    <a:pt x="538657" y="420370"/>
                  </a:lnTo>
                  <a:lnTo>
                    <a:pt x="538657" y="99695"/>
                  </a:lnTo>
                  <a:lnTo>
                    <a:pt x="535482" y="55880"/>
                  </a:lnTo>
                  <a:lnTo>
                    <a:pt x="521004" y="38862"/>
                  </a:lnTo>
                  <a:lnTo>
                    <a:pt x="515670" y="35687"/>
                  </a:lnTo>
                  <a:lnTo>
                    <a:pt x="508304" y="32893"/>
                  </a:lnTo>
                  <a:lnTo>
                    <a:pt x="498779" y="30480"/>
                  </a:lnTo>
                  <a:lnTo>
                    <a:pt x="498779" y="5842"/>
                  </a:lnTo>
                  <a:close/>
                </a:path>
                <a:path w="6562725" h="520065">
                  <a:moveTo>
                    <a:pt x="0" y="5842"/>
                  </a:moveTo>
                  <a:lnTo>
                    <a:pt x="437946" y="5842"/>
                  </a:lnTo>
                  <a:lnTo>
                    <a:pt x="437946" y="136525"/>
                  </a:lnTo>
                  <a:lnTo>
                    <a:pt x="386892" y="136525"/>
                  </a:lnTo>
                  <a:lnTo>
                    <a:pt x="383559" y="124692"/>
                  </a:lnTo>
                  <a:lnTo>
                    <a:pt x="380606" y="114538"/>
                  </a:lnTo>
                  <a:lnTo>
                    <a:pt x="366699" y="78994"/>
                  </a:lnTo>
                  <a:lnTo>
                    <a:pt x="334683" y="52197"/>
                  </a:lnTo>
                  <a:lnTo>
                    <a:pt x="313778" y="49402"/>
                  </a:lnTo>
                  <a:lnTo>
                    <a:pt x="303606" y="49402"/>
                  </a:lnTo>
                  <a:lnTo>
                    <a:pt x="276821" y="49402"/>
                  </a:lnTo>
                  <a:lnTo>
                    <a:pt x="276821" y="420370"/>
                  </a:lnTo>
                  <a:lnTo>
                    <a:pt x="276891" y="429660"/>
                  </a:lnTo>
                  <a:lnTo>
                    <a:pt x="282028" y="466851"/>
                  </a:lnTo>
                  <a:lnTo>
                    <a:pt x="284010" y="471170"/>
                  </a:lnTo>
                  <a:lnTo>
                    <a:pt x="321843" y="489204"/>
                  </a:lnTo>
                  <a:lnTo>
                    <a:pt x="321843" y="513842"/>
                  </a:lnTo>
                  <a:lnTo>
                    <a:pt x="116459" y="513842"/>
                  </a:lnTo>
                  <a:lnTo>
                    <a:pt x="116459" y="489204"/>
                  </a:lnTo>
                  <a:lnTo>
                    <a:pt x="123864" y="487775"/>
                  </a:lnTo>
                  <a:lnTo>
                    <a:pt x="130457" y="486156"/>
                  </a:lnTo>
                  <a:lnTo>
                    <a:pt x="159613" y="458343"/>
                  </a:lnTo>
                  <a:lnTo>
                    <a:pt x="161480" y="420370"/>
                  </a:lnTo>
                  <a:lnTo>
                    <a:pt x="161480" y="49402"/>
                  </a:lnTo>
                  <a:lnTo>
                    <a:pt x="131343" y="49402"/>
                  </a:lnTo>
                  <a:lnTo>
                    <a:pt x="120832" y="49734"/>
                  </a:lnTo>
                  <a:lnTo>
                    <a:pt x="81036" y="65825"/>
                  </a:lnTo>
                  <a:lnTo>
                    <a:pt x="61391" y="100964"/>
                  </a:lnTo>
                  <a:lnTo>
                    <a:pt x="50977" y="136525"/>
                  </a:lnTo>
                  <a:lnTo>
                    <a:pt x="0" y="136525"/>
                  </a:lnTo>
                  <a:lnTo>
                    <a:pt x="0" y="5842"/>
                  </a:lnTo>
                  <a:close/>
                </a:path>
                <a:path w="6562725" h="520065">
                  <a:moveTo>
                    <a:pt x="3319322" y="3301"/>
                  </a:moveTo>
                  <a:lnTo>
                    <a:pt x="3418636" y="3301"/>
                  </a:lnTo>
                  <a:lnTo>
                    <a:pt x="3541445" y="419988"/>
                  </a:lnTo>
                  <a:lnTo>
                    <a:pt x="3545374" y="432966"/>
                  </a:lnTo>
                  <a:lnTo>
                    <a:pt x="3563797" y="473837"/>
                  </a:lnTo>
                  <a:lnTo>
                    <a:pt x="3594658" y="489204"/>
                  </a:lnTo>
                  <a:lnTo>
                    <a:pt x="3594658" y="513842"/>
                  </a:lnTo>
                  <a:lnTo>
                    <a:pt x="3389299" y="513842"/>
                  </a:lnTo>
                  <a:lnTo>
                    <a:pt x="3389299" y="489204"/>
                  </a:lnTo>
                  <a:lnTo>
                    <a:pt x="3398300" y="487678"/>
                  </a:lnTo>
                  <a:lnTo>
                    <a:pt x="3406063" y="485378"/>
                  </a:lnTo>
                  <a:lnTo>
                    <a:pt x="3427145" y="454279"/>
                  </a:lnTo>
                  <a:lnTo>
                    <a:pt x="3426998" y="448323"/>
                  </a:lnTo>
                  <a:lnTo>
                    <a:pt x="3418837" y="403175"/>
                  </a:lnTo>
                  <a:lnTo>
                    <a:pt x="3406063" y="356362"/>
                  </a:lnTo>
                  <a:lnTo>
                    <a:pt x="3247186" y="356362"/>
                  </a:lnTo>
                  <a:lnTo>
                    <a:pt x="3232393" y="399157"/>
                  </a:lnTo>
                  <a:lnTo>
                    <a:pt x="3223142" y="442448"/>
                  </a:lnTo>
                  <a:lnTo>
                    <a:pt x="3222929" y="450214"/>
                  </a:lnTo>
                  <a:lnTo>
                    <a:pt x="3225356" y="466290"/>
                  </a:lnTo>
                  <a:lnTo>
                    <a:pt x="3232629" y="478139"/>
                  </a:lnTo>
                  <a:lnTo>
                    <a:pt x="3244736" y="485773"/>
                  </a:lnTo>
                  <a:lnTo>
                    <a:pt x="3261664" y="489204"/>
                  </a:lnTo>
                  <a:lnTo>
                    <a:pt x="3261664" y="513842"/>
                  </a:lnTo>
                  <a:lnTo>
                    <a:pt x="3102787" y="513842"/>
                  </a:lnTo>
                  <a:lnTo>
                    <a:pt x="3102787" y="489204"/>
                  </a:lnTo>
                  <a:lnTo>
                    <a:pt x="3109451" y="488035"/>
                  </a:lnTo>
                  <a:lnTo>
                    <a:pt x="3115710" y="486044"/>
                  </a:lnTo>
                  <a:lnTo>
                    <a:pt x="3145967" y="457200"/>
                  </a:lnTo>
                  <a:lnTo>
                    <a:pt x="3164128" y="416687"/>
                  </a:lnTo>
                  <a:lnTo>
                    <a:pt x="3319322" y="3301"/>
                  </a:lnTo>
                  <a:close/>
                </a:path>
                <a:path w="6562725" h="520065">
                  <a:moveTo>
                    <a:pt x="6424853" y="0"/>
                  </a:moveTo>
                  <a:lnTo>
                    <a:pt x="6472859" y="1928"/>
                  </a:lnTo>
                  <a:lnTo>
                    <a:pt x="6520421" y="8382"/>
                  </a:lnTo>
                  <a:lnTo>
                    <a:pt x="6556933" y="16001"/>
                  </a:lnTo>
                  <a:lnTo>
                    <a:pt x="6556933" y="123825"/>
                  </a:lnTo>
                  <a:lnTo>
                    <a:pt x="6506006" y="123825"/>
                  </a:lnTo>
                  <a:lnTo>
                    <a:pt x="6502242" y="109898"/>
                  </a:lnTo>
                  <a:lnTo>
                    <a:pt x="6497989" y="97472"/>
                  </a:lnTo>
                  <a:lnTo>
                    <a:pt x="6475653" y="62166"/>
                  </a:lnTo>
                  <a:lnTo>
                    <a:pt x="6431217" y="43955"/>
                  </a:lnTo>
                  <a:lnTo>
                    <a:pt x="6419265" y="43434"/>
                  </a:lnTo>
                  <a:lnTo>
                    <a:pt x="6408958" y="43908"/>
                  </a:lnTo>
                  <a:lnTo>
                    <a:pt x="6366402" y="60166"/>
                  </a:lnTo>
                  <a:lnTo>
                    <a:pt x="6345841" y="98563"/>
                  </a:lnTo>
                  <a:lnTo>
                    <a:pt x="6345224" y="108585"/>
                  </a:lnTo>
                  <a:lnTo>
                    <a:pt x="6345748" y="118993"/>
                  </a:lnTo>
                  <a:lnTo>
                    <a:pt x="6364846" y="161671"/>
                  </a:lnTo>
                  <a:lnTo>
                    <a:pt x="6405914" y="193024"/>
                  </a:lnTo>
                  <a:lnTo>
                    <a:pt x="6439077" y="211327"/>
                  </a:lnTo>
                  <a:lnTo>
                    <a:pt x="6460723" y="223164"/>
                  </a:lnTo>
                  <a:lnTo>
                    <a:pt x="6496727" y="246457"/>
                  </a:lnTo>
                  <a:lnTo>
                    <a:pt x="6533819" y="281844"/>
                  </a:lnTo>
                  <a:lnTo>
                    <a:pt x="6555175" y="321901"/>
                  </a:lnTo>
                  <a:lnTo>
                    <a:pt x="6562140" y="370586"/>
                  </a:lnTo>
                  <a:lnTo>
                    <a:pt x="6560827" y="392685"/>
                  </a:lnTo>
                  <a:lnTo>
                    <a:pt x="6550246" y="432361"/>
                  </a:lnTo>
                  <a:lnTo>
                    <a:pt x="6529144" y="465841"/>
                  </a:lnTo>
                  <a:lnTo>
                    <a:pt x="6498283" y="491698"/>
                  </a:lnTo>
                  <a:lnTo>
                    <a:pt x="6458135" y="509557"/>
                  </a:lnTo>
                  <a:lnTo>
                    <a:pt x="6411272" y="518562"/>
                  </a:lnTo>
                  <a:lnTo>
                    <a:pt x="6385483" y="519684"/>
                  </a:lnTo>
                  <a:lnTo>
                    <a:pt x="6366316" y="519422"/>
                  </a:lnTo>
                  <a:lnTo>
                    <a:pt x="6326744" y="517326"/>
                  </a:lnTo>
                  <a:lnTo>
                    <a:pt x="6286118" y="513083"/>
                  </a:lnTo>
                  <a:lnTo>
                    <a:pt x="6247534" y="506884"/>
                  </a:lnTo>
                  <a:lnTo>
                    <a:pt x="6229146" y="503047"/>
                  </a:lnTo>
                  <a:lnTo>
                    <a:pt x="6229146" y="388366"/>
                  </a:lnTo>
                  <a:lnTo>
                    <a:pt x="6280200" y="388366"/>
                  </a:lnTo>
                  <a:lnTo>
                    <a:pt x="6285632" y="409132"/>
                  </a:lnTo>
                  <a:lnTo>
                    <a:pt x="6292599" y="427053"/>
                  </a:lnTo>
                  <a:lnTo>
                    <a:pt x="6323384" y="463927"/>
                  </a:lnTo>
                  <a:lnTo>
                    <a:pt x="6375069" y="476250"/>
                  </a:lnTo>
                  <a:lnTo>
                    <a:pt x="6385757" y="475775"/>
                  </a:lnTo>
                  <a:lnTo>
                    <a:pt x="6422774" y="464470"/>
                  </a:lnTo>
                  <a:lnTo>
                    <a:pt x="6450523" y="426085"/>
                  </a:lnTo>
                  <a:lnTo>
                    <a:pt x="6453174" y="403225"/>
                  </a:lnTo>
                  <a:lnTo>
                    <a:pt x="6452648" y="392080"/>
                  </a:lnTo>
                  <a:lnTo>
                    <a:pt x="6439716" y="354913"/>
                  </a:lnTo>
                  <a:lnTo>
                    <a:pt x="6406672" y="323349"/>
                  </a:lnTo>
                  <a:lnTo>
                    <a:pt x="6364274" y="298704"/>
                  </a:lnTo>
                  <a:lnTo>
                    <a:pt x="6350078" y="291393"/>
                  </a:lnTo>
                  <a:lnTo>
                    <a:pt x="6336620" y="283940"/>
                  </a:lnTo>
                  <a:lnTo>
                    <a:pt x="6300536" y="260584"/>
                  </a:lnTo>
                  <a:lnTo>
                    <a:pt x="6271818" y="234187"/>
                  </a:lnTo>
                  <a:lnTo>
                    <a:pt x="6246164" y="193039"/>
                  </a:lnTo>
                  <a:lnTo>
                    <a:pt x="6237020" y="142875"/>
                  </a:lnTo>
                  <a:lnTo>
                    <a:pt x="6238429" y="120798"/>
                  </a:lnTo>
                  <a:lnTo>
                    <a:pt x="6249772" y="81885"/>
                  </a:lnTo>
                  <a:lnTo>
                    <a:pt x="6272352" y="49996"/>
                  </a:lnTo>
                  <a:lnTo>
                    <a:pt x="6305170" y="25751"/>
                  </a:lnTo>
                  <a:lnTo>
                    <a:pt x="6347701" y="9269"/>
                  </a:lnTo>
                  <a:lnTo>
                    <a:pt x="6397421" y="1025"/>
                  </a:lnTo>
                  <a:lnTo>
                    <a:pt x="6424853" y="0"/>
                  </a:lnTo>
                  <a:close/>
                </a:path>
                <a:path w="6562725" h="520065">
                  <a:moveTo>
                    <a:pt x="4413173" y="0"/>
                  </a:moveTo>
                  <a:lnTo>
                    <a:pt x="4461179" y="1928"/>
                  </a:lnTo>
                  <a:lnTo>
                    <a:pt x="4508741" y="8382"/>
                  </a:lnTo>
                  <a:lnTo>
                    <a:pt x="4545253" y="16001"/>
                  </a:lnTo>
                  <a:lnTo>
                    <a:pt x="4545253" y="123825"/>
                  </a:lnTo>
                  <a:lnTo>
                    <a:pt x="4494326" y="123825"/>
                  </a:lnTo>
                  <a:lnTo>
                    <a:pt x="4490562" y="109898"/>
                  </a:lnTo>
                  <a:lnTo>
                    <a:pt x="4486309" y="97472"/>
                  </a:lnTo>
                  <a:lnTo>
                    <a:pt x="4463973" y="62166"/>
                  </a:lnTo>
                  <a:lnTo>
                    <a:pt x="4419537" y="43955"/>
                  </a:lnTo>
                  <a:lnTo>
                    <a:pt x="4407585" y="43434"/>
                  </a:lnTo>
                  <a:lnTo>
                    <a:pt x="4397278" y="43908"/>
                  </a:lnTo>
                  <a:lnTo>
                    <a:pt x="4354722" y="60166"/>
                  </a:lnTo>
                  <a:lnTo>
                    <a:pt x="4334161" y="98563"/>
                  </a:lnTo>
                  <a:lnTo>
                    <a:pt x="4333544" y="108585"/>
                  </a:lnTo>
                  <a:lnTo>
                    <a:pt x="4334068" y="118993"/>
                  </a:lnTo>
                  <a:lnTo>
                    <a:pt x="4353166" y="161671"/>
                  </a:lnTo>
                  <a:lnTo>
                    <a:pt x="4394234" y="193024"/>
                  </a:lnTo>
                  <a:lnTo>
                    <a:pt x="4427397" y="211327"/>
                  </a:lnTo>
                  <a:lnTo>
                    <a:pt x="4449043" y="223164"/>
                  </a:lnTo>
                  <a:lnTo>
                    <a:pt x="4485047" y="246457"/>
                  </a:lnTo>
                  <a:lnTo>
                    <a:pt x="4522139" y="281844"/>
                  </a:lnTo>
                  <a:lnTo>
                    <a:pt x="4543495" y="321901"/>
                  </a:lnTo>
                  <a:lnTo>
                    <a:pt x="4550460" y="370586"/>
                  </a:lnTo>
                  <a:lnTo>
                    <a:pt x="4549147" y="392685"/>
                  </a:lnTo>
                  <a:lnTo>
                    <a:pt x="4538566" y="432361"/>
                  </a:lnTo>
                  <a:lnTo>
                    <a:pt x="4517464" y="465841"/>
                  </a:lnTo>
                  <a:lnTo>
                    <a:pt x="4486603" y="491698"/>
                  </a:lnTo>
                  <a:lnTo>
                    <a:pt x="4446455" y="509557"/>
                  </a:lnTo>
                  <a:lnTo>
                    <a:pt x="4399592" y="518562"/>
                  </a:lnTo>
                  <a:lnTo>
                    <a:pt x="4373803" y="519684"/>
                  </a:lnTo>
                  <a:lnTo>
                    <a:pt x="4354636" y="519422"/>
                  </a:lnTo>
                  <a:lnTo>
                    <a:pt x="4315064" y="517326"/>
                  </a:lnTo>
                  <a:lnTo>
                    <a:pt x="4274438" y="513083"/>
                  </a:lnTo>
                  <a:lnTo>
                    <a:pt x="4235854" y="506884"/>
                  </a:lnTo>
                  <a:lnTo>
                    <a:pt x="4217466" y="503047"/>
                  </a:lnTo>
                  <a:lnTo>
                    <a:pt x="4217466" y="388366"/>
                  </a:lnTo>
                  <a:lnTo>
                    <a:pt x="4268520" y="388366"/>
                  </a:lnTo>
                  <a:lnTo>
                    <a:pt x="4273952" y="409132"/>
                  </a:lnTo>
                  <a:lnTo>
                    <a:pt x="4280919" y="427053"/>
                  </a:lnTo>
                  <a:lnTo>
                    <a:pt x="4311704" y="463927"/>
                  </a:lnTo>
                  <a:lnTo>
                    <a:pt x="4363389" y="476250"/>
                  </a:lnTo>
                  <a:lnTo>
                    <a:pt x="4374077" y="475775"/>
                  </a:lnTo>
                  <a:lnTo>
                    <a:pt x="4411094" y="464470"/>
                  </a:lnTo>
                  <a:lnTo>
                    <a:pt x="4438843" y="426085"/>
                  </a:lnTo>
                  <a:lnTo>
                    <a:pt x="4441494" y="403225"/>
                  </a:lnTo>
                  <a:lnTo>
                    <a:pt x="4440968" y="392080"/>
                  </a:lnTo>
                  <a:lnTo>
                    <a:pt x="4428036" y="354913"/>
                  </a:lnTo>
                  <a:lnTo>
                    <a:pt x="4394992" y="323349"/>
                  </a:lnTo>
                  <a:lnTo>
                    <a:pt x="4352594" y="298704"/>
                  </a:lnTo>
                  <a:lnTo>
                    <a:pt x="4338398" y="291393"/>
                  </a:lnTo>
                  <a:lnTo>
                    <a:pt x="4324940" y="283940"/>
                  </a:lnTo>
                  <a:lnTo>
                    <a:pt x="4288856" y="260584"/>
                  </a:lnTo>
                  <a:lnTo>
                    <a:pt x="4260138" y="234187"/>
                  </a:lnTo>
                  <a:lnTo>
                    <a:pt x="4234484" y="193039"/>
                  </a:lnTo>
                  <a:lnTo>
                    <a:pt x="4225340" y="142875"/>
                  </a:lnTo>
                  <a:lnTo>
                    <a:pt x="4226749" y="120798"/>
                  </a:lnTo>
                  <a:lnTo>
                    <a:pt x="4238092" y="81885"/>
                  </a:lnTo>
                  <a:lnTo>
                    <a:pt x="4260672" y="49996"/>
                  </a:lnTo>
                  <a:lnTo>
                    <a:pt x="4293490" y="25751"/>
                  </a:lnTo>
                  <a:lnTo>
                    <a:pt x="4336021" y="9269"/>
                  </a:lnTo>
                  <a:lnTo>
                    <a:pt x="4385741" y="1025"/>
                  </a:lnTo>
                  <a:lnTo>
                    <a:pt x="4413173" y="0"/>
                  </a:lnTo>
                  <a:close/>
                </a:path>
                <a:path w="6562725" h="520065">
                  <a:moveTo>
                    <a:pt x="2941878" y="0"/>
                  </a:moveTo>
                  <a:lnTo>
                    <a:pt x="2994260" y="2250"/>
                  </a:lnTo>
                  <a:lnTo>
                    <a:pt x="3041097" y="9398"/>
                  </a:lnTo>
                  <a:lnTo>
                    <a:pt x="3073577" y="17399"/>
                  </a:lnTo>
                  <a:lnTo>
                    <a:pt x="3073577" y="125349"/>
                  </a:lnTo>
                  <a:lnTo>
                    <a:pt x="3022904" y="125349"/>
                  </a:lnTo>
                  <a:lnTo>
                    <a:pt x="3017785" y="105699"/>
                  </a:lnTo>
                  <a:lnTo>
                    <a:pt x="3011379" y="88836"/>
                  </a:lnTo>
                  <a:lnTo>
                    <a:pt x="2984257" y="54685"/>
                  </a:lnTo>
                  <a:lnTo>
                    <a:pt x="2944037" y="43434"/>
                  </a:lnTo>
                  <a:lnTo>
                    <a:pt x="2916466" y="46958"/>
                  </a:lnTo>
                  <a:lnTo>
                    <a:pt x="2871993" y="75152"/>
                  </a:lnTo>
                  <a:lnTo>
                    <a:pt x="2841969" y="131421"/>
                  </a:lnTo>
                  <a:lnTo>
                    <a:pt x="2832563" y="169830"/>
                  </a:lnTo>
                  <a:lnTo>
                    <a:pt x="2826919" y="215050"/>
                  </a:lnTo>
                  <a:lnTo>
                    <a:pt x="2825038" y="267081"/>
                  </a:lnTo>
                  <a:lnTo>
                    <a:pt x="2826753" y="315489"/>
                  </a:lnTo>
                  <a:lnTo>
                    <a:pt x="2831896" y="357647"/>
                  </a:lnTo>
                  <a:lnTo>
                    <a:pt x="2852470" y="423163"/>
                  </a:lnTo>
                  <a:lnTo>
                    <a:pt x="2886475" y="462946"/>
                  </a:lnTo>
                  <a:lnTo>
                    <a:pt x="2933242" y="476250"/>
                  </a:lnTo>
                  <a:lnTo>
                    <a:pt x="2946222" y="475678"/>
                  </a:lnTo>
                  <a:lnTo>
                    <a:pt x="2985689" y="461962"/>
                  </a:lnTo>
                  <a:lnTo>
                    <a:pt x="3009825" y="429674"/>
                  </a:lnTo>
                  <a:lnTo>
                    <a:pt x="3022523" y="388366"/>
                  </a:lnTo>
                  <a:lnTo>
                    <a:pt x="3073577" y="388366"/>
                  </a:lnTo>
                  <a:lnTo>
                    <a:pt x="3073577" y="501142"/>
                  </a:lnTo>
                  <a:lnTo>
                    <a:pt x="3053549" y="505666"/>
                  </a:lnTo>
                  <a:lnTo>
                    <a:pt x="2998774" y="515238"/>
                  </a:lnTo>
                  <a:lnTo>
                    <a:pt x="2946518" y="519418"/>
                  </a:lnTo>
                  <a:lnTo>
                    <a:pt x="2928416" y="519684"/>
                  </a:lnTo>
                  <a:lnTo>
                    <a:pt x="2891509" y="517945"/>
                  </a:lnTo>
                  <a:lnTo>
                    <a:pt x="2828315" y="504039"/>
                  </a:lnTo>
                  <a:lnTo>
                    <a:pt x="2779243" y="476105"/>
                  </a:lnTo>
                  <a:lnTo>
                    <a:pt x="2743151" y="433953"/>
                  </a:lnTo>
                  <a:lnTo>
                    <a:pt x="2719747" y="377489"/>
                  </a:lnTo>
                  <a:lnTo>
                    <a:pt x="2708127" y="306191"/>
                  </a:lnTo>
                  <a:lnTo>
                    <a:pt x="2706674" y="264922"/>
                  </a:lnTo>
                  <a:lnTo>
                    <a:pt x="2708387" y="225847"/>
                  </a:lnTo>
                  <a:lnTo>
                    <a:pt x="2722051" y="155604"/>
                  </a:lnTo>
                  <a:lnTo>
                    <a:pt x="2749295" y="96266"/>
                  </a:lnTo>
                  <a:lnTo>
                    <a:pt x="2789593" y="50165"/>
                  </a:lnTo>
                  <a:lnTo>
                    <a:pt x="2842509" y="18162"/>
                  </a:lnTo>
                  <a:lnTo>
                    <a:pt x="2906136" y="2022"/>
                  </a:lnTo>
                  <a:lnTo>
                    <a:pt x="2941878" y="0"/>
                  </a:lnTo>
                  <a:close/>
                </a:path>
                <a:path w="6562725" h="520065">
                  <a:moveTo>
                    <a:pt x="1169466" y="0"/>
                  </a:moveTo>
                  <a:lnTo>
                    <a:pt x="1221848" y="2250"/>
                  </a:lnTo>
                  <a:lnTo>
                    <a:pt x="1268685" y="9398"/>
                  </a:lnTo>
                  <a:lnTo>
                    <a:pt x="1301165" y="17399"/>
                  </a:lnTo>
                  <a:lnTo>
                    <a:pt x="1301165" y="125349"/>
                  </a:lnTo>
                  <a:lnTo>
                    <a:pt x="1250492" y="125349"/>
                  </a:lnTo>
                  <a:lnTo>
                    <a:pt x="1245373" y="105699"/>
                  </a:lnTo>
                  <a:lnTo>
                    <a:pt x="1238967" y="88836"/>
                  </a:lnTo>
                  <a:lnTo>
                    <a:pt x="1211845" y="54685"/>
                  </a:lnTo>
                  <a:lnTo>
                    <a:pt x="1171625" y="43434"/>
                  </a:lnTo>
                  <a:lnTo>
                    <a:pt x="1144054" y="46958"/>
                  </a:lnTo>
                  <a:lnTo>
                    <a:pt x="1099581" y="75152"/>
                  </a:lnTo>
                  <a:lnTo>
                    <a:pt x="1069557" y="131421"/>
                  </a:lnTo>
                  <a:lnTo>
                    <a:pt x="1060151" y="169830"/>
                  </a:lnTo>
                  <a:lnTo>
                    <a:pt x="1054507" y="215050"/>
                  </a:lnTo>
                  <a:lnTo>
                    <a:pt x="1052626" y="267081"/>
                  </a:lnTo>
                  <a:lnTo>
                    <a:pt x="1054341" y="315489"/>
                  </a:lnTo>
                  <a:lnTo>
                    <a:pt x="1059484" y="357647"/>
                  </a:lnTo>
                  <a:lnTo>
                    <a:pt x="1080058" y="423163"/>
                  </a:lnTo>
                  <a:lnTo>
                    <a:pt x="1114063" y="462946"/>
                  </a:lnTo>
                  <a:lnTo>
                    <a:pt x="1160830" y="476250"/>
                  </a:lnTo>
                  <a:lnTo>
                    <a:pt x="1173810" y="475678"/>
                  </a:lnTo>
                  <a:lnTo>
                    <a:pt x="1213277" y="461962"/>
                  </a:lnTo>
                  <a:lnTo>
                    <a:pt x="1237413" y="429674"/>
                  </a:lnTo>
                  <a:lnTo>
                    <a:pt x="1250111" y="388366"/>
                  </a:lnTo>
                  <a:lnTo>
                    <a:pt x="1301165" y="388366"/>
                  </a:lnTo>
                  <a:lnTo>
                    <a:pt x="1301165" y="501142"/>
                  </a:lnTo>
                  <a:lnTo>
                    <a:pt x="1281137" y="505666"/>
                  </a:lnTo>
                  <a:lnTo>
                    <a:pt x="1226362" y="515238"/>
                  </a:lnTo>
                  <a:lnTo>
                    <a:pt x="1174106" y="519418"/>
                  </a:lnTo>
                  <a:lnTo>
                    <a:pt x="1156004" y="519684"/>
                  </a:lnTo>
                  <a:lnTo>
                    <a:pt x="1119097" y="517945"/>
                  </a:lnTo>
                  <a:lnTo>
                    <a:pt x="1055903" y="504039"/>
                  </a:lnTo>
                  <a:lnTo>
                    <a:pt x="1006831" y="476105"/>
                  </a:lnTo>
                  <a:lnTo>
                    <a:pt x="970739" y="433953"/>
                  </a:lnTo>
                  <a:lnTo>
                    <a:pt x="947335" y="377489"/>
                  </a:lnTo>
                  <a:lnTo>
                    <a:pt x="935715" y="306191"/>
                  </a:lnTo>
                  <a:lnTo>
                    <a:pt x="934262" y="264922"/>
                  </a:lnTo>
                  <a:lnTo>
                    <a:pt x="935975" y="225847"/>
                  </a:lnTo>
                  <a:lnTo>
                    <a:pt x="949639" y="155604"/>
                  </a:lnTo>
                  <a:lnTo>
                    <a:pt x="976883" y="96266"/>
                  </a:lnTo>
                  <a:lnTo>
                    <a:pt x="1017181" y="50165"/>
                  </a:lnTo>
                  <a:lnTo>
                    <a:pt x="1070097" y="18162"/>
                  </a:lnTo>
                  <a:lnTo>
                    <a:pt x="1133724" y="2022"/>
                  </a:lnTo>
                  <a:lnTo>
                    <a:pt x="116946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05155" y="1703832"/>
            <a:ext cx="7467600" cy="4666615"/>
            <a:chOff x="105155" y="1703832"/>
            <a:chExt cx="7467600" cy="4666615"/>
          </a:xfrm>
        </p:grpSpPr>
        <p:sp>
          <p:nvSpPr>
            <p:cNvPr id="7" name="object 7"/>
            <p:cNvSpPr/>
            <p:nvPr/>
          </p:nvSpPr>
          <p:spPr>
            <a:xfrm>
              <a:off x="105155" y="1703832"/>
              <a:ext cx="7467600" cy="4666615"/>
            </a:xfrm>
            <a:custGeom>
              <a:avLst/>
              <a:gdLst/>
              <a:ahLst/>
              <a:cxnLst/>
              <a:rect l="l" t="t" r="r" b="b"/>
              <a:pathLst>
                <a:path w="7467600" h="4666615">
                  <a:moveTo>
                    <a:pt x="6235319" y="0"/>
                  </a:moveTo>
                  <a:lnTo>
                    <a:pt x="6300978" y="583310"/>
                  </a:lnTo>
                  <a:lnTo>
                    <a:pt x="6238312" y="595469"/>
                  </a:lnTo>
                  <a:lnTo>
                    <a:pt x="6113862" y="620281"/>
                  </a:lnTo>
                  <a:lnTo>
                    <a:pt x="5990589" y="645754"/>
                  </a:lnTo>
                  <a:lnTo>
                    <a:pt x="5868493" y="671886"/>
                  </a:lnTo>
                  <a:lnTo>
                    <a:pt x="5747573" y="698679"/>
                  </a:lnTo>
                  <a:lnTo>
                    <a:pt x="5627830" y="726132"/>
                  </a:lnTo>
                  <a:lnTo>
                    <a:pt x="5509263" y="754245"/>
                  </a:lnTo>
                  <a:lnTo>
                    <a:pt x="5391873" y="783018"/>
                  </a:lnTo>
                  <a:lnTo>
                    <a:pt x="5275659" y="812451"/>
                  </a:lnTo>
                  <a:lnTo>
                    <a:pt x="5160621" y="842544"/>
                  </a:lnTo>
                  <a:lnTo>
                    <a:pt x="5046760" y="873298"/>
                  </a:lnTo>
                  <a:lnTo>
                    <a:pt x="4934076" y="904711"/>
                  </a:lnTo>
                  <a:lnTo>
                    <a:pt x="4822568" y="936785"/>
                  </a:lnTo>
                  <a:lnTo>
                    <a:pt x="4712237" y="969519"/>
                  </a:lnTo>
                  <a:lnTo>
                    <a:pt x="4603082" y="1002913"/>
                  </a:lnTo>
                  <a:lnTo>
                    <a:pt x="4495103" y="1036967"/>
                  </a:lnTo>
                  <a:lnTo>
                    <a:pt x="4388301" y="1071681"/>
                  </a:lnTo>
                  <a:lnTo>
                    <a:pt x="4282676" y="1107056"/>
                  </a:lnTo>
                  <a:lnTo>
                    <a:pt x="4178227" y="1143090"/>
                  </a:lnTo>
                  <a:lnTo>
                    <a:pt x="4074954" y="1179785"/>
                  </a:lnTo>
                  <a:lnTo>
                    <a:pt x="4023759" y="1198380"/>
                  </a:lnTo>
                  <a:lnTo>
                    <a:pt x="3972858" y="1217140"/>
                  </a:lnTo>
                  <a:lnTo>
                    <a:pt x="3922251" y="1236065"/>
                  </a:lnTo>
                  <a:lnTo>
                    <a:pt x="3871938" y="1255155"/>
                  </a:lnTo>
                  <a:lnTo>
                    <a:pt x="3821920" y="1274410"/>
                  </a:lnTo>
                  <a:lnTo>
                    <a:pt x="3772195" y="1293830"/>
                  </a:lnTo>
                  <a:lnTo>
                    <a:pt x="3722765" y="1313415"/>
                  </a:lnTo>
                  <a:lnTo>
                    <a:pt x="3673629" y="1333166"/>
                  </a:lnTo>
                  <a:lnTo>
                    <a:pt x="3624787" y="1353081"/>
                  </a:lnTo>
                  <a:lnTo>
                    <a:pt x="3576239" y="1373161"/>
                  </a:lnTo>
                  <a:lnTo>
                    <a:pt x="3527985" y="1393406"/>
                  </a:lnTo>
                  <a:lnTo>
                    <a:pt x="3480025" y="1413817"/>
                  </a:lnTo>
                  <a:lnTo>
                    <a:pt x="3432359" y="1434392"/>
                  </a:lnTo>
                  <a:lnTo>
                    <a:pt x="3384988" y="1455132"/>
                  </a:lnTo>
                  <a:lnTo>
                    <a:pt x="3337910" y="1476038"/>
                  </a:lnTo>
                  <a:lnTo>
                    <a:pt x="3291127" y="1497108"/>
                  </a:lnTo>
                  <a:lnTo>
                    <a:pt x="3244638" y="1518344"/>
                  </a:lnTo>
                  <a:lnTo>
                    <a:pt x="3198443" y="1539744"/>
                  </a:lnTo>
                  <a:lnTo>
                    <a:pt x="3152542" y="1561310"/>
                  </a:lnTo>
                  <a:lnTo>
                    <a:pt x="3106935" y="1583040"/>
                  </a:lnTo>
                  <a:lnTo>
                    <a:pt x="3061622" y="1604936"/>
                  </a:lnTo>
                  <a:lnTo>
                    <a:pt x="3016603" y="1626996"/>
                  </a:lnTo>
                  <a:lnTo>
                    <a:pt x="2971879" y="1649222"/>
                  </a:lnTo>
                  <a:lnTo>
                    <a:pt x="2927449" y="1671613"/>
                  </a:lnTo>
                  <a:lnTo>
                    <a:pt x="2883312" y="1694169"/>
                  </a:lnTo>
                  <a:lnTo>
                    <a:pt x="2839470" y="1716889"/>
                  </a:lnTo>
                  <a:lnTo>
                    <a:pt x="2795922" y="1739775"/>
                  </a:lnTo>
                  <a:lnTo>
                    <a:pt x="2752668" y="1762826"/>
                  </a:lnTo>
                  <a:lnTo>
                    <a:pt x="2709708" y="1786042"/>
                  </a:lnTo>
                  <a:lnTo>
                    <a:pt x="2667043" y="1809423"/>
                  </a:lnTo>
                  <a:lnTo>
                    <a:pt x="2624671" y="1832969"/>
                  </a:lnTo>
                  <a:lnTo>
                    <a:pt x="2582594" y="1856680"/>
                  </a:lnTo>
                  <a:lnTo>
                    <a:pt x="2540810" y="1880556"/>
                  </a:lnTo>
                  <a:lnTo>
                    <a:pt x="2499321" y="1904597"/>
                  </a:lnTo>
                  <a:lnTo>
                    <a:pt x="2458126" y="1928803"/>
                  </a:lnTo>
                  <a:lnTo>
                    <a:pt x="2417225" y="1953174"/>
                  </a:lnTo>
                  <a:lnTo>
                    <a:pt x="2376618" y="1977710"/>
                  </a:lnTo>
                  <a:lnTo>
                    <a:pt x="2336305" y="2002412"/>
                  </a:lnTo>
                  <a:lnTo>
                    <a:pt x="2296286" y="2027278"/>
                  </a:lnTo>
                  <a:lnTo>
                    <a:pt x="2256562" y="2052309"/>
                  </a:lnTo>
                  <a:lnTo>
                    <a:pt x="2217131" y="2077505"/>
                  </a:lnTo>
                  <a:lnTo>
                    <a:pt x="2177995" y="2102867"/>
                  </a:lnTo>
                  <a:lnTo>
                    <a:pt x="2139153" y="2128393"/>
                  </a:lnTo>
                  <a:lnTo>
                    <a:pt x="2100605" y="2154085"/>
                  </a:lnTo>
                  <a:lnTo>
                    <a:pt x="2062351" y="2179941"/>
                  </a:lnTo>
                  <a:lnTo>
                    <a:pt x="2024391" y="2205963"/>
                  </a:lnTo>
                  <a:lnTo>
                    <a:pt x="1986725" y="2232149"/>
                  </a:lnTo>
                  <a:lnTo>
                    <a:pt x="1949354" y="2258501"/>
                  </a:lnTo>
                  <a:lnTo>
                    <a:pt x="1912276" y="2285017"/>
                  </a:lnTo>
                  <a:lnTo>
                    <a:pt x="1875493" y="2311699"/>
                  </a:lnTo>
                  <a:lnTo>
                    <a:pt x="1839003" y="2338546"/>
                  </a:lnTo>
                  <a:lnTo>
                    <a:pt x="1802808" y="2365557"/>
                  </a:lnTo>
                  <a:lnTo>
                    <a:pt x="1766907" y="2392734"/>
                  </a:lnTo>
                  <a:lnTo>
                    <a:pt x="1731300" y="2420076"/>
                  </a:lnTo>
                  <a:lnTo>
                    <a:pt x="1695987" y="2447582"/>
                  </a:lnTo>
                  <a:lnTo>
                    <a:pt x="1660968" y="2475254"/>
                  </a:lnTo>
                  <a:lnTo>
                    <a:pt x="1626244" y="2503091"/>
                  </a:lnTo>
                  <a:lnTo>
                    <a:pt x="1591813" y="2531093"/>
                  </a:lnTo>
                  <a:lnTo>
                    <a:pt x="1557677" y="2559260"/>
                  </a:lnTo>
                  <a:lnTo>
                    <a:pt x="1523834" y="2587592"/>
                  </a:lnTo>
                  <a:lnTo>
                    <a:pt x="1490286" y="2616089"/>
                  </a:lnTo>
                  <a:lnTo>
                    <a:pt x="1457032" y="2644751"/>
                  </a:lnTo>
                  <a:lnTo>
                    <a:pt x="1424072" y="2673578"/>
                  </a:lnTo>
                  <a:lnTo>
                    <a:pt x="1391406" y="2702570"/>
                  </a:lnTo>
                  <a:lnTo>
                    <a:pt x="1359034" y="2731727"/>
                  </a:lnTo>
                  <a:lnTo>
                    <a:pt x="1326957" y="2761050"/>
                  </a:lnTo>
                  <a:lnTo>
                    <a:pt x="1295173" y="2790537"/>
                  </a:lnTo>
                  <a:lnTo>
                    <a:pt x="1263684" y="2820189"/>
                  </a:lnTo>
                  <a:lnTo>
                    <a:pt x="1232488" y="2850006"/>
                  </a:lnTo>
                  <a:lnTo>
                    <a:pt x="1201587" y="2879989"/>
                  </a:lnTo>
                  <a:lnTo>
                    <a:pt x="1170980" y="2910136"/>
                  </a:lnTo>
                  <a:lnTo>
                    <a:pt x="1140667" y="2940448"/>
                  </a:lnTo>
                  <a:lnTo>
                    <a:pt x="1110648" y="2970926"/>
                  </a:lnTo>
                  <a:lnTo>
                    <a:pt x="1080923" y="3001568"/>
                  </a:lnTo>
                  <a:lnTo>
                    <a:pt x="1051492" y="3032376"/>
                  </a:lnTo>
                  <a:lnTo>
                    <a:pt x="1022356" y="3063348"/>
                  </a:lnTo>
                  <a:lnTo>
                    <a:pt x="993513" y="3094486"/>
                  </a:lnTo>
                  <a:lnTo>
                    <a:pt x="964965" y="3125789"/>
                  </a:lnTo>
                  <a:lnTo>
                    <a:pt x="936711" y="3157256"/>
                  </a:lnTo>
                  <a:lnTo>
                    <a:pt x="908750" y="3188889"/>
                  </a:lnTo>
                  <a:lnTo>
                    <a:pt x="881084" y="3220687"/>
                  </a:lnTo>
                  <a:lnTo>
                    <a:pt x="853712" y="3252649"/>
                  </a:lnTo>
                  <a:lnTo>
                    <a:pt x="826635" y="3284777"/>
                  </a:lnTo>
                  <a:lnTo>
                    <a:pt x="799851" y="3317070"/>
                  </a:lnTo>
                  <a:lnTo>
                    <a:pt x="773361" y="3349528"/>
                  </a:lnTo>
                  <a:lnTo>
                    <a:pt x="747166" y="3382151"/>
                  </a:lnTo>
                  <a:lnTo>
                    <a:pt x="721264" y="3414939"/>
                  </a:lnTo>
                  <a:lnTo>
                    <a:pt x="695657" y="3447891"/>
                  </a:lnTo>
                  <a:lnTo>
                    <a:pt x="670344" y="3481009"/>
                  </a:lnTo>
                  <a:lnTo>
                    <a:pt x="645325" y="3514292"/>
                  </a:lnTo>
                  <a:lnTo>
                    <a:pt x="620600" y="3547741"/>
                  </a:lnTo>
                  <a:lnTo>
                    <a:pt x="596169" y="3581354"/>
                  </a:lnTo>
                  <a:lnTo>
                    <a:pt x="572032" y="3615132"/>
                  </a:lnTo>
                  <a:lnTo>
                    <a:pt x="548189" y="3649075"/>
                  </a:lnTo>
                  <a:lnTo>
                    <a:pt x="524641" y="3683183"/>
                  </a:lnTo>
                  <a:lnTo>
                    <a:pt x="501386" y="3717456"/>
                  </a:lnTo>
                  <a:lnTo>
                    <a:pt x="478426" y="3751895"/>
                  </a:lnTo>
                  <a:lnTo>
                    <a:pt x="455760" y="3786498"/>
                  </a:lnTo>
                  <a:lnTo>
                    <a:pt x="433387" y="3821266"/>
                  </a:lnTo>
                  <a:lnTo>
                    <a:pt x="411309" y="3856200"/>
                  </a:lnTo>
                  <a:lnTo>
                    <a:pt x="389525" y="3891298"/>
                  </a:lnTo>
                  <a:lnTo>
                    <a:pt x="368035" y="3926561"/>
                  </a:lnTo>
                  <a:lnTo>
                    <a:pt x="346840" y="3961990"/>
                  </a:lnTo>
                  <a:lnTo>
                    <a:pt x="325938" y="3997583"/>
                  </a:lnTo>
                  <a:lnTo>
                    <a:pt x="305330" y="4033342"/>
                  </a:lnTo>
                  <a:lnTo>
                    <a:pt x="285017" y="4069266"/>
                  </a:lnTo>
                  <a:lnTo>
                    <a:pt x="264998" y="4105354"/>
                  </a:lnTo>
                  <a:lnTo>
                    <a:pt x="245272" y="4141608"/>
                  </a:lnTo>
                  <a:lnTo>
                    <a:pt x="225841" y="4178026"/>
                  </a:lnTo>
                  <a:lnTo>
                    <a:pt x="206704" y="4214610"/>
                  </a:lnTo>
                  <a:lnTo>
                    <a:pt x="187861" y="4251359"/>
                  </a:lnTo>
                  <a:lnTo>
                    <a:pt x="169312" y="4288273"/>
                  </a:lnTo>
                  <a:lnTo>
                    <a:pt x="151058" y="4325352"/>
                  </a:lnTo>
                  <a:lnTo>
                    <a:pt x="133097" y="4362595"/>
                  </a:lnTo>
                  <a:lnTo>
                    <a:pt x="115430" y="4400004"/>
                  </a:lnTo>
                  <a:lnTo>
                    <a:pt x="98058" y="4437578"/>
                  </a:lnTo>
                  <a:lnTo>
                    <a:pt x="80980" y="4475317"/>
                  </a:lnTo>
                  <a:lnTo>
                    <a:pt x="64195" y="4513221"/>
                  </a:lnTo>
                  <a:lnTo>
                    <a:pt x="47705" y="4551290"/>
                  </a:lnTo>
                  <a:lnTo>
                    <a:pt x="31509" y="4589524"/>
                  </a:lnTo>
                  <a:lnTo>
                    <a:pt x="15607" y="4627923"/>
                  </a:lnTo>
                  <a:lnTo>
                    <a:pt x="0" y="4666488"/>
                  </a:lnTo>
                  <a:lnTo>
                    <a:pt x="25351" y="4632426"/>
                  </a:lnTo>
                  <a:lnTo>
                    <a:pt x="50949" y="4598561"/>
                  </a:lnTo>
                  <a:lnTo>
                    <a:pt x="76793" y="4564890"/>
                  </a:lnTo>
                  <a:lnTo>
                    <a:pt x="102884" y="4531415"/>
                  </a:lnTo>
                  <a:lnTo>
                    <a:pt x="129221" y="4498135"/>
                  </a:lnTo>
                  <a:lnTo>
                    <a:pt x="155805" y="4465051"/>
                  </a:lnTo>
                  <a:lnTo>
                    <a:pt x="182635" y="4432161"/>
                  </a:lnTo>
                  <a:lnTo>
                    <a:pt x="209711" y="4399467"/>
                  </a:lnTo>
                  <a:lnTo>
                    <a:pt x="237034" y="4366969"/>
                  </a:lnTo>
                  <a:lnTo>
                    <a:pt x="264604" y="4334665"/>
                  </a:lnTo>
                  <a:lnTo>
                    <a:pt x="292419" y="4302557"/>
                  </a:lnTo>
                  <a:lnTo>
                    <a:pt x="320481" y="4270645"/>
                  </a:lnTo>
                  <a:lnTo>
                    <a:pt x="348790" y="4238927"/>
                  </a:lnTo>
                  <a:lnTo>
                    <a:pt x="377344" y="4207405"/>
                  </a:lnTo>
                  <a:lnTo>
                    <a:pt x="406146" y="4176078"/>
                  </a:lnTo>
                  <a:lnTo>
                    <a:pt x="435193" y="4144947"/>
                  </a:lnTo>
                  <a:lnTo>
                    <a:pt x="464487" y="4114010"/>
                  </a:lnTo>
                  <a:lnTo>
                    <a:pt x="494028" y="4083269"/>
                  </a:lnTo>
                  <a:lnTo>
                    <a:pt x="523815" y="4052724"/>
                  </a:lnTo>
                  <a:lnTo>
                    <a:pt x="553848" y="4022373"/>
                  </a:lnTo>
                  <a:lnTo>
                    <a:pt x="584128" y="3992218"/>
                  </a:lnTo>
                  <a:lnTo>
                    <a:pt x="614654" y="3962259"/>
                  </a:lnTo>
                  <a:lnTo>
                    <a:pt x="645426" y="3932494"/>
                  </a:lnTo>
                  <a:lnTo>
                    <a:pt x="676445" y="3902925"/>
                  </a:lnTo>
                  <a:lnTo>
                    <a:pt x="707710" y="3873551"/>
                  </a:lnTo>
                  <a:lnTo>
                    <a:pt x="739222" y="3844373"/>
                  </a:lnTo>
                  <a:lnTo>
                    <a:pt x="770980" y="3815389"/>
                  </a:lnTo>
                  <a:lnTo>
                    <a:pt x="802985" y="3786602"/>
                  </a:lnTo>
                  <a:lnTo>
                    <a:pt x="835236" y="3758009"/>
                  </a:lnTo>
                  <a:lnTo>
                    <a:pt x="867733" y="3729612"/>
                  </a:lnTo>
                  <a:lnTo>
                    <a:pt x="900477" y="3701410"/>
                  </a:lnTo>
                  <a:lnTo>
                    <a:pt x="933467" y="3673403"/>
                  </a:lnTo>
                  <a:lnTo>
                    <a:pt x="966703" y="3645591"/>
                  </a:lnTo>
                  <a:lnTo>
                    <a:pt x="1000186" y="3617975"/>
                  </a:lnTo>
                  <a:lnTo>
                    <a:pt x="1033916" y="3590554"/>
                  </a:lnTo>
                  <a:lnTo>
                    <a:pt x="1067891" y="3563329"/>
                  </a:lnTo>
                  <a:lnTo>
                    <a:pt x="1102113" y="3536299"/>
                  </a:lnTo>
                  <a:lnTo>
                    <a:pt x="1136582" y="3509464"/>
                  </a:lnTo>
                  <a:lnTo>
                    <a:pt x="1171297" y="3482824"/>
                  </a:lnTo>
                  <a:lnTo>
                    <a:pt x="1206258" y="3456380"/>
                  </a:lnTo>
                  <a:lnTo>
                    <a:pt x="1241466" y="3430131"/>
                  </a:lnTo>
                  <a:lnTo>
                    <a:pt x="1276920" y="3404077"/>
                  </a:lnTo>
                  <a:lnTo>
                    <a:pt x="1312621" y="3378219"/>
                  </a:lnTo>
                  <a:lnTo>
                    <a:pt x="1348568" y="3352555"/>
                  </a:lnTo>
                  <a:lnTo>
                    <a:pt x="1384761" y="3327088"/>
                  </a:lnTo>
                  <a:lnTo>
                    <a:pt x="1421201" y="3301815"/>
                  </a:lnTo>
                  <a:lnTo>
                    <a:pt x="1457887" y="3276738"/>
                  </a:lnTo>
                  <a:lnTo>
                    <a:pt x="1494820" y="3251856"/>
                  </a:lnTo>
                  <a:lnTo>
                    <a:pt x="1531999" y="3227169"/>
                  </a:lnTo>
                  <a:lnTo>
                    <a:pt x="1569424" y="3202678"/>
                  </a:lnTo>
                  <a:lnTo>
                    <a:pt x="1607096" y="3178382"/>
                  </a:lnTo>
                  <a:lnTo>
                    <a:pt x="1645014" y="3154281"/>
                  </a:lnTo>
                  <a:lnTo>
                    <a:pt x="1683179" y="3130376"/>
                  </a:lnTo>
                  <a:lnTo>
                    <a:pt x="1721590" y="3106666"/>
                  </a:lnTo>
                  <a:lnTo>
                    <a:pt x="1760247" y="3083151"/>
                  </a:lnTo>
                  <a:lnTo>
                    <a:pt x="1799151" y="3059831"/>
                  </a:lnTo>
                  <a:lnTo>
                    <a:pt x="1838301" y="3036707"/>
                  </a:lnTo>
                  <a:lnTo>
                    <a:pt x="1877698" y="3013778"/>
                  </a:lnTo>
                  <a:lnTo>
                    <a:pt x="1917341" y="2991045"/>
                  </a:lnTo>
                  <a:lnTo>
                    <a:pt x="1957230" y="2968506"/>
                  </a:lnTo>
                  <a:lnTo>
                    <a:pt x="1997366" y="2946163"/>
                  </a:lnTo>
                  <a:lnTo>
                    <a:pt x="2037749" y="2924016"/>
                  </a:lnTo>
                  <a:lnTo>
                    <a:pt x="2078377" y="2902063"/>
                  </a:lnTo>
                  <a:lnTo>
                    <a:pt x="2119252" y="2880306"/>
                  </a:lnTo>
                  <a:lnTo>
                    <a:pt x="2160374" y="2858744"/>
                  </a:lnTo>
                  <a:lnTo>
                    <a:pt x="2201742" y="2837378"/>
                  </a:lnTo>
                  <a:lnTo>
                    <a:pt x="2243356" y="2816207"/>
                  </a:lnTo>
                  <a:lnTo>
                    <a:pt x="2285217" y="2795231"/>
                  </a:lnTo>
                  <a:lnTo>
                    <a:pt x="2327324" y="2774450"/>
                  </a:lnTo>
                  <a:lnTo>
                    <a:pt x="2369677" y="2753865"/>
                  </a:lnTo>
                  <a:lnTo>
                    <a:pt x="2412277" y="2733475"/>
                  </a:lnTo>
                  <a:lnTo>
                    <a:pt x="2455123" y="2713280"/>
                  </a:lnTo>
                  <a:lnTo>
                    <a:pt x="2498216" y="2693281"/>
                  </a:lnTo>
                  <a:lnTo>
                    <a:pt x="2541555" y="2673477"/>
                  </a:lnTo>
                  <a:lnTo>
                    <a:pt x="2585141" y="2653868"/>
                  </a:lnTo>
                  <a:lnTo>
                    <a:pt x="2628973" y="2634454"/>
                  </a:lnTo>
                  <a:lnTo>
                    <a:pt x="2673051" y="2615236"/>
                  </a:lnTo>
                  <a:lnTo>
                    <a:pt x="2717376" y="2596213"/>
                  </a:lnTo>
                  <a:lnTo>
                    <a:pt x="2761947" y="2577385"/>
                  </a:lnTo>
                  <a:lnTo>
                    <a:pt x="2806764" y="2558753"/>
                  </a:lnTo>
                  <a:lnTo>
                    <a:pt x="2851828" y="2540316"/>
                  </a:lnTo>
                  <a:lnTo>
                    <a:pt x="2897139" y="2522075"/>
                  </a:lnTo>
                  <a:lnTo>
                    <a:pt x="2942695" y="2504028"/>
                  </a:lnTo>
                  <a:lnTo>
                    <a:pt x="2988499" y="2486177"/>
                  </a:lnTo>
                  <a:lnTo>
                    <a:pt x="3034548" y="2468521"/>
                  </a:lnTo>
                  <a:lnTo>
                    <a:pt x="3080844" y="2451061"/>
                  </a:lnTo>
                  <a:lnTo>
                    <a:pt x="3127387" y="2433796"/>
                  </a:lnTo>
                  <a:lnTo>
                    <a:pt x="3174175" y="2416726"/>
                  </a:lnTo>
                  <a:lnTo>
                    <a:pt x="3221211" y="2399851"/>
                  </a:lnTo>
                  <a:lnTo>
                    <a:pt x="3268492" y="2383172"/>
                  </a:lnTo>
                  <a:lnTo>
                    <a:pt x="3316020" y="2366688"/>
                  </a:lnTo>
                  <a:lnTo>
                    <a:pt x="3363795" y="2350399"/>
                  </a:lnTo>
                  <a:lnTo>
                    <a:pt x="3411815" y="2334306"/>
                  </a:lnTo>
                  <a:lnTo>
                    <a:pt x="3460083" y="2318408"/>
                  </a:lnTo>
                  <a:lnTo>
                    <a:pt x="3508596" y="2302705"/>
                  </a:lnTo>
                  <a:lnTo>
                    <a:pt x="3557356" y="2287197"/>
                  </a:lnTo>
                  <a:lnTo>
                    <a:pt x="3606363" y="2271885"/>
                  </a:lnTo>
                  <a:lnTo>
                    <a:pt x="3655615" y="2256768"/>
                  </a:lnTo>
                  <a:lnTo>
                    <a:pt x="3705115" y="2241847"/>
                  </a:lnTo>
                  <a:lnTo>
                    <a:pt x="3754860" y="2227120"/>
                  </a:lnTo>
                  <a:lnTo>
                    <a:pt x="3804852" y="2212589"/>
                  </a:lnTo>
                  <a:lnTo>
                    <a:pt x="3855091" y="2198254"/>
                  </a:lnTo>
                  <a:lnTo>
                    <a:pt x="3905576" y="2184113"/>
                  </a:lnTo>
                  <a:lnTo>
                    <a:pt x="3956307" y="2170168"/>
                  </a:lnTo>
                  <a:lnTo>
                    <a:pt x="4058509" y="2142864"/>
                  </a:lnTo>
                  <a:lnTo>
                    <a:pt x="4161696" y="2116341"/>
                  </a:lnTo>
                  <a:lnTo>
                    <a:pt x="4265869" y="2090599"/>
                  </a:lnTo>
                  <a:lnTo>
                    <a:pt x="4371027" y="2065638"/>
                  </a:lnTo>
                  <a:lnTo>
                    <a:pt x="4477172" y="2041459"/>
                  </a:lnTo>
                  <a:lnTo>
                    <a:pt x="4584301" y="2018061"/>
                  </a:lnTo>
                  <a:lnTo>
                    <a:pt x="4692417" y="1995444"/>
                  </a:lnTo>
                  <a:lnTo>
                    <a:pt x="4801518" y="1973608"/>
                  </a:lnTo>
                  <a:lnTo>
                    <a:pt x="4911605" y="1952553"/>
                  </a:lnTo>
                  <a:lnTo>
                    <a:pt x="5022677" y="1932280"/>
                  </a:lnTo>
                  <a:lnTo>
                    <a:pt x="5134735" y="1912788"/>
                  </a:lnTo>
                  <a:lnTo>
                    <a:pt x="5247778" y="1894077"/>
                  </a:lnTo>
                  <a:lnTo>
                    <a:pt x="5361807" y="1876147"/>
                  </a:lnTo>
                  <a:lnTo>
                    <a:pt x="5476822" y="1858998"/>
                  </a:lnTo>
                  <a:lnTo>
                    <a:pt x="5592823" y="1842631"/>
                  </a:lnTo>
                  <a:lnTo>
                    <a:pt x="5709809" y="1827045"/>
                  </a:lnTo>
                  <a:lnTo>
                    <a:pt x="5827780" y="1812239"/>
                  </a:lnTo>
                  <a:lnTo>
                    <a:pt x="5946737" y="1798216"/>
                  </a:lnTo>
                  <a:lnTo>
                    <a:pt x="6066680" y="1784973"/>
                  </a:lnTo>
                  <a:lnTo>
                    <a:pt x="6187609" y="1772512"/>
                  </a:lnTo>
                  <a:lnTo>
                    <a:pt x="6309523" y="1760831"/>
                  </a:lnTo>
                  <a:lnTo>
                    <a:pt x="6432423" y="1749932"/>
                  </a:lnTo>
                  <a:lnTo>
                    <a:pt x="6498209" y="2333243"/>
                  </a:lnTo>
                  <a:lnTo>
                    <a:pt x="7467600" y="933322"/>
                  </a:lnTo>
                  <a:lnTo>
                    <a:pt x="6235319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02629" y="2650998"/>
              <a:ext cx="553720" cy="551815"/>
            </a:xfrm>
            <a:custGeom>
              <a:avLst/>
              <a:gdLst/>
              <a:ahLst/>
              <a:cxnLst/>
              <a:rect l="l" t="t" r="r" b="b"/>
              <a:pathLst>
                <a:path w="553720" h="551814">
                  <a:moveTo>
                    <a:pt x="276606" y="0"/>
                  </a:moveTo>
                  <a:lnTo>
                    <a:pt x="226881" y="4442"/>
                  </a:lnTo>
                  <a:lnTo>
                    <a:pt x="180082" y="17251"/>
                  </a:lnTo>
                  <a:lnTo>
                    <a:pt x="136990" y="37648"/>
                  </a:lnTo>
                  <a:lnTo>
                    <a:pt x="98385" y="64856"/>
                  </a:lnTo>
                  <a:lnTo>
                    <a:pt x="65049" y="98098"/>
                  </a:lnTo>
                  <a:lnTo>
                    <a:pt x="37761" y="136595"/>
                  </a:lnTo>
                  <a:lnTo>
                    <a:pt x="17303" y="179570"/>
                  </a:lnTo>
                  <a:lnTo>
                    <a:pt x="4455" y="226246"/>
                  </a:lnTo>
                  <a:lnTo>
                    <a:pt x="0" y="275843"/>
                  </a:lnTo>
                  <a:lnTo>
                    <a:pt x="4455" y="325441"/>
                  </a:lnTo>
                  <a:lnTo>
                    <a:pt x="17303" y="372117"/>
                  </a:lnTo>
                  <a:lnTo>
                    <a:pt x="37761" y="415092"/>
                  </a:lnTo>
                  <a:lnTo>
                    <a:pt x="65049" y="453589"/>
                  </a:lnTo>
                  <a:lnTo>
                    <a:pt x="98385" y="486831"/>
                  </a:lnTo>
                  <a:lnTo>
                    <a:pt x="136990" y="514039"/>
                  </a:lnTo>
                  <a:lnTo>
                    <a:pt x="180082" y="534436"/>
                  </a:lnTo>
                  <a:lnTo>
                    <a:pt x="226881" y="547245"/>
                  </a:lnTo>
                  <a:lnTo>
                    <a:pt x="276606" y="551688"/>
                  </a:lnTo>
                  <a:lnTo>
                    <a:pt x="326330" y="547245"/>
                  </a:lnTo>
                  <a:lnTo>
                    <a:pt x="373129" y="534436"/>
                  </a:lnTo>
                  <a:lnTo>
                    <a:pt x="416221" y="514039"/>
                  </a:lnTo>
                  <a:lnTo>
                    <a:pt x="454826" y="486831"/>
                  </a:lnTo>
                  <a:lnTo>
                    <a:pt x="488162" y="453589"/>
                  </a:lnTo>
                  <a:lnTo>
                    <a:pt x="515450" y="415092"/>
                  </a:lnTo>
                  <a:lnTo>
                    <a:pt x="535908" y="372117"/>
                  </a:lnTo>
                  <a:lnTo>
                    <a:pt x="548756" y="325441"/>
                  </a:lnTo>
                  <a:lnTo>
                    <a:pt x="553212" y="275843"/>
                  </a:lnTo>
                  <a:lnTo>
                    <a:pt x="548756" y="226246"/>
                  </a:lnTo>
                  <a:lnTo>
                    <a:pt x="535908" y="179570"/>
                  </a:lnTo>
                  <a:lnTo>
                    <a:pt x="515450" y="136595"/>
                  </a:lnTo>
                  <a:lnTo>
                    <a:pt x="488162" y="98098"/>
                  </a:lnTo>
                  <a:lnTo>
                    <a:pt x="454826" y="64856"/>
                  </a:lnTo>
                  <a:lnTo>
                    <a:pt x="416221" y="37648"/>
                  </a:lnTo>
                  <a:lnTo>
                    <a:pt x="373129" y="17251"/>
                  </a:lnTo>
                  <a:lnTo>
                    <a:pt x="326330" y="4442"/>
                  </a:lnTo>
                  <a:lnTo>
                    <a:pt x="2766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02629" y="2650998"/>
              <a:ext cx="553720" cy="551815"/>
            </a:xfrm>
            <a:custGeom>
              <a:avLst/>
              <a:gdLst/>
              <a:ahLst/>
              <a:cxnLst/>
              <a:rect l="l" t="t" r="r" b="b"/>
              <a:pathLst>
                <a:path w="553720" h="551814">
                  <a:moveTo>
                    <a:pt x="0" y="275843"/>
                  </a:moveTo>
                  <a:lnTo>
                    <a:pt x="4455" y="226246"/>
                  </a:lnTo>
                  <a:lnTo>
                    <a:pt x="17303" y="179570"/>
                  </a:lnTo>
                  <a:lnTo>
                    <a:pt x="37761" y="136595"/>
                  </a:lnTo>
                  <a:lnTo>
                    <a:pt x="65049" y="98098"/>
                  </a:lnTo>
                  <a:lnTo>
                    <a:pt x="98385" y="64856"/>
                  </a:lnTo>
                  <a:lnTo>
                    <a:pt x="136990" y="37648"/>
                  </a:lnTo>
                  <a:lnTo>
                    <a:pt x="180082" y="17251"/>
                  </a:lnTo>
                  <a:lnTo>
                    <a:pt x="226881" y="4442"/>
                  </a:lnTo>
                  <a:lnTo>
                    <a:pt x="276606" y="0"/>
                  </a:lnTo>
                  <a:lnTo>
                    <a:pt x="326330" y="4442"/>
                  </a:lnTo>
                  <a:lnTo>
                    <a:pt x="373129" y="17251"/>
                  </a:lnTo>
                  <a:lnTo>
                    <a:pt x="416221" y="37648"/>
                  </a:lnTo>
                  <a:lnTo>
                    <a:pt x="454826" y="64856"/>
                  </a:lnTo>
                  <a:lnTo>
                    <a:pt x="488162" y="98098"/>
                  </a:lnTo>
                  <a:lnTo>
                    <a:pt x="515450" y="136595"/>
                  </a:lnTo>
                  <a:lnTo>
                    <a:pt x="535908" y="179570"/>
                  </a:lnTo>
                  <a:lnTo>
                    <a:pt x="548756" y="226246"/>
                  </a:lnTo>
                  <a:lnTo>
                    <a:pt x="553212" y="275843"/>
                  </a:lnTo>
                  <a:lnTo>
                    <a:pt x="548756" y="325441"/>
                  </a:lnTo>
                  <a:lnTo>
                    <a:pt x="535908" y="372117"/>
                  </a:lnTo>
                  <a:lnTo>
                    <a:pt x="515450" y="415092"/>
                  </a:lnTo>
                  <a:lnTo>
                    <a:pt x="488162" y="453589"/>
                  </a:lnTo>
                  <a:lnTo>
                    <a:pt x="454826" y="486831"/>
                  </a:lnTo>
                  <a:lnTo>
                    <a:pt x="416221" y="514039"/>
                  </a:lnTo>
                  <a:lnTo>
                    <a:pt x="373129" y="534436"/>
                  </a:lnTo>
                  <a:lnTo>
                    <a:pt x="326330" y="547245"/>
                  </a:lnTo>
                  <a:lnTo>
                    <a:pt x="276606" y="551688"/>
                  </a:lnTo>
                  <a:lnTo>
                    <a:pt x="226881" y="547245"/>
                  </a:lnTo>
                  <a:lnTo>
                    <a:pt x="180082" y="534436"/>
                  </a:lnTo>
                  <a:lnTo>
                    <a:pt x="136990" y="514039"/>
                  </a:lnTo>
                  <a:lnTo>
                    <a:pt x="98385" y="486831"/>
                  </a:lnTo>
                  <a:lnTo>
                    <a:pt x="65049" y="453589"/>
                  </a:lnTo>
                  <a:lnTo>
                    <a:pt x="37761" y="415092"/>
                  </a:lnTo>
                  <a:lnTo>
                    <a:pt x="17303" y="372117"/>
                  </a:lnTo>
                  <a:lnTo>
                    <a:pt x="4455" y="325441"/>
                  </a:lnTo>
                  <a:lnTo>
                    <a:pt x="0" y="27584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23112" y="2049856"/>
            <a:ext cx="678434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127885" algn="l"/>
                <a:tab pos="3548379" algn="l"/>
                <a:tab pos="5906770" algn="l"/>
              </a:tabLst>
            </a:pPr>
            <a:r>
              <a:rPr sz="4400" b="1" spc="-5" dirty="0">
                <a:latin typeface="Cambria"/>
                <a:cs typeface="Cambria"/>
              </a:rPr>
              <a:t>Thes</a:t>
            </a:r>
            <a:r>
              <a:rPr sz="4400" b="1" dirty="0">
                <a:latin typeface="Cambria"/>
                <a:cs typeface="Cambria"/>
              </a:rPr>
              <a:t>e	</a:t>
            </a:r>
            <a:r>
              <a:rPr sz="4400" b="1" spc="-5" dirty="0">
                <a:latin typeface="Cambria"/>
                <a:cs typeface="Cambria"/>
              </a:rPr>
              <a:t>a</a:t>
            </a:r>
            <a:r>
              <a:rPr sz="4400" b="1" spc="-75" dirty="0">
                <a:latin typeface="Cambria"/>
                <a:cs typeface="Cambria"/>
              </a:rPr>
              <a:t>r</a:t>
            </a:r>
            <a:r>
              <a:rPr sz="4400" b="1" dirty="0">
                <a:latin typeface="Cambria"/>
                <a:cs typeface="Cambria"/>
              </a:rPr>
              <a:t>e	“ha</a:t>
            </a:r>
            <a:r>
              <a:rPr sz="4400" b="1" spc="-20" dirty="0">
                <a:latin typeface="Cambria"/>
                <a:cs typeface="Cambria"/>
              </a:rPr>
              <a:t>n</a:t>
            </a:r>
            <a:r>
              <a:rPr sz="4400" b="1" spc="-5" dirty="0">
                <a:latin typeface="Cambria"/>
                <a:cs typeface="Cambria"/>
              </a:rPr>
              <a:t>d</a:t>
            </a:r>
            <a:r>
              <a:rPr sz="4400" b="1" dirty="0">
                <a:latin typeface="Cambria"/>
                <a:cs typeface="Cambria"/>
              </a:rPr>
              <a:t>s	</a:t>
            </a:r>
            <a:r>
              <a:rPr sz="4400" b="1" spc="-5" dirty="0">
                <a:latin typeface="Cambria"/>
                <a:cs typeface="Cambria"/>
              </a:rPr>
              <a:t>o</a:t>
            </a:r>
            <a:r>
              <a:rPr sz="4400" b="1" spc="-120" dirty="0">
                <a:latin typeface="Cambria"/>
                <a:cs typeface="Cambria"/>
              </a:rPr>
              <a:t>n</a:t>
            </a:r>
            <a:r>
              <a:rPr sz="4400" b="1" dirty="0">
                <a:latin typeface="Cambria"/>
                <a:cs typeface="Cambria"/>
              </a:rPr>
              <a:t>”</a:t>
            </a:r>
            <a:endParaRPr sz="44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3112" y="2640330"/>
            <a:ext cx="44024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202940" algn="l"/>
              </a:tabLst>
            </a:pPr>
            <a:r>
              <a:rPr sz="4400" b="1" dirty="0">
                <a:latin typeface="Cambria"/>
                <a:cs typeface="Cambria"/>
              </a:rPr>
              <a:t>skills	such</a:t>
            </a:r>
            <a:endParaRPr sz="44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25233" y="2640330"/>
            <a:ext cx="5803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>
                <a:latin typeface="Cambria"/>
                <a:cs typeface="Cambria"/>
              </a:rPr>
              <a:t>as</a:t>
            </a:r>
            <a:endParaRPr sz="440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3112" y="3230118"/>
            <a:ext cx="6784975" cy="246634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735"/>
              </a:spcBef>
            </a:pPr>
            <a:r>
              <a:rPr sz="4400" b="1" spc="-5" dirty="0">
                <a:latin typeface="Cambria"/>
                <a:cs typeface="Cambria"/>
              </a:rPr>
              <a:t>manipulating</a:t>
            </a:r>
            <a:r>
              <a:rPr sz="4400" b="1" dirty="0">
                <a:latin typeface="Cambria"/>
                <a:cs typeface="Cambria"/>
              </a:rPr>
              <a:t> equipment, </a:t>
            </a:r>
            <a:r>
              <a:rPr sz="4400" b="1" spc="-955" dirty="0">
                <a:latin typeface="Cambria"/>
                <a:cs typeface="Cambria"/>
              </a:rPr>
              <a:t> </a:t>
            </a:r>
            <a:r>
              <a:rPr sz="4400" b="1" spc="-20" dirty="0">
                <a:latin typeface="Cambria"/>
                <a:cs typeface="Cambria"/>
              </a:rPr>
              <a:t>giving</a:t>
            </a:r>
            <a:r>
              <a:rPr sz="4400" b="1" spc="-15" dirty="0">
                <a:latin typeface="Cambria"/>
                <a:cs typeface="Cambria"/>
              </a:rPr>
              <a:t> </a:t>
            </a:r>
            <a:r>
              <a:rPr sz="4400" b="1" spc="-5" dirty="0">
                <a:latin typeface="Cambria"/>
                <a:cs typeface="Cambria"/>
              </a:rPr>
              <a:t>injecting</a:t>
            </a:r>
            <a:r>
              <a:rPr sz="4400" b="1" dirty="0">
                <a:latin typeface="Cambria"/>
                <a:cs typeface="Cambria"/>
              </a:rPr>
              <a:t> </a:t>
            </a:r>
            <a:r>
              <a:rPr sz="4400" b="1" spc="-5" dirty="0">
                <a:latin typeface="Cambria"/>
                <a:cs typeface="Cambria"/>
              </a:rPr>
              <a:t>and </a:t>
            </a:r>
            <a:r>
              <a:rPr sz="4400" b="1" spc="-955" dirty="0">
                <a:latin typeface="Cambria"/>
                <a:cs typeface="Cambria"/>
              </a:rPr>
              <a:t> </a:t>
            </a:r>
            <a:r>
              <a:rPr sz="4400" b="1" dirty="0">
                <a:latin typeface="Cambria"/>
                <a:cs typeface="Cambria"/>
              </a:rPr>
              <a:t>bandaging, </a:t>
            </a:r>
            <a:r>
              <a:rPr sz="4400" b="1" spc="-5" dirty="0">
                <a:latin typeface="Cambria"/>
                <a:cs typeface="Cambria"/>
              </a:rPr>
              <a:t>moving, lifting </a:t>
            </a:r>
            <a:r>
              <a:rPr sz="4400" b="1" spc="-955" dirty="0">
                <a:latin typeface="Cambria"/>
                <a:cs typeface="Cambria"/>
              </a:rPr>
              <a:t> </a:t>
            </a:r>
            <a:r>
              <a:rPr sz="4400" b="1" spc="-5" dirty="0">
                <a:latin typeface="Cambria"/>
                <a:cs typeface="Cambria"/>
              </a:rPr>
              <a:t>and </a:t>
            </a:r>
            <a:r>
              <a:rPr sz="4400" b="1" spc="-10" dirty="0">
                <a:latin typeface="Cambria"/>
                <a:cs typeface="Cambria"/>
              </a:rPr>
              <a:t>repositioning </a:t>
            </a:r>
            <a:r>
              <a:rPr sz="4400" b="1" spc="-5" dirty="0">
                <a:latin typeface="Cambria"/>
                <a:cs typeface="Cambria"/>
              </a:rPr>
              <a:t>clients</a:t>
            </a:r>
            <a:endParaRPr sz="4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7634" y="909319"/>
            <a:ext cx="7230109" cy="570230"/>
            <a:chOff x="577634" y="909319"/>
            <a:chExt cx="7230109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7976" y="1257781"/>
              <a:ext cx="7210046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2206" y="913891"/>
              <a:ext cx="7220800" cy="34620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36486" y="982725"/>
              <a:ext cx="89535" cy="139700"/>
            </a:xfrm>
            <a:custGeom>
              <a:avLst/>
              <a:gdLst/>
              <a:ahLst/>
              <a:cxnLst/>
              <a:rect l="l" t="t" r="r" b="b"/>
              <a:pathLst>
                <a:path w="89534" h="139700">
                  <a:moveTo>
                    <a:pt x="49529" y="0"/>
                  </a:moveTo>
                  <a:lnTo>
                    <a:pt x="0" y="139573"/>
                  </a:lnTo>
                  <a:lnTo>
                    <a:pt x="89154" y="139573"/>
                  </a:lnTo>
                  <a:lnTo>
                    <a:pt x="495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37990" y="942212"/>
              <a:ext cx="98552" cy="1492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1857" y="942212"/>
              <a:ext cx="100088" cy="1474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961" y="942212"/>
              <a:ext cx="98602" cy="1492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82206" y="913891"/>
              <a:ext cx="7221220" cy="346710"/>
            </a:xfrm>
            <a:custGeom>
              <a:avLst/>
              <a:gdLst/>
              <a:ahLst/>
              <a:cxnLst/>
              <a:rect l="l" t="t" r="r" b="b"/>
              <a:pathLst>
                <a:path w="7221220" h="346709">
                  <a:moveTo>
                    <a:pt x="6719023" y="28956"/>
                  </a:moveTo>
                  <a:lnTo>
                    <a:pt x="6675589" y="48244"/>
                  </a:lnTo>
                  <a:lnTo>
                    <a:pt x="6658016" y="82798"/>
                  </a:lnTo>
                  <a:lnTo>
                    <a:pt x="6649253" y="135808"/>
                  </a:lnTo>
                  <a:lnTo>
                    <a:pt x="6648157" y="169291"/>
                  </a:lnTo>
                  <a:lnTo>
                    <a:pt x="6649279" y="204267"/>
                  </a:lnTo>
                  <a:lnTo>
                    <a:pt x="6658284" y="259980"/>
                  </a:lnTo>
                  <a:lnTo>
                    <a:pt x="6676336" y="296652"/>
                  </a:lnTo>
                  <a:lnTo>
                    <a:pt x="6721055" y="317119"/>
                  </a:lnTo>
                  <a:lnTo>
                    <a:pt x="6730225" y="316476"/>
                  </a:lnTo>
                  <a:lnTo>
                    <a:pt x="6765648" y="294528"/>
                  </a:lnTo>
                  <a:lnTo>
                    <a:pt x="6782317" y="257952"/>
                  </a:lnTo>
                  <a:lnTo>
                    <a:pt x="6789778" y="207883"/>
                  </a:lnTo>
                  <a:lnTo>
                    <a:pt x="6790651" y="178943"/>
                  </a:lnTo>
                  <a:lnTo>
                    <a:pt x="6790173" y="155273"/>
                  </a:lnTo>
                  <a:lnTo>
                    <a:pt x="6786312" y="113934"/>
                  </a:lnTo>
                  <a:lnTo>
                    <a:pt x="6773094" y="67024"/>
                  </a:lnTo>
                  <a:lnTo>
                    <a:pt x="6741391" y="33226"/>
                  </a:lnTo>
                  <a:lnTo>
                    <a:pt x="6719023" y="28956"/>
                  </a:lnTo>
                  <a:close/>
                </a:path>
                <a:path w="7221220" h="346709">
                  <a:moveTo>
                    <a:pt x="2358859" y="28956"/>
                  </a:moveTo>
                  <a:lnTo>
                    <a:pt x="2315425" y="48244"/>
                  </a:lnTo>
                  <a:lnTo>
                    <a:pt x="2297852" y="82798"/>
                  </a:lnTo>
                  <a:lnTo>
                    <a:pt x="2289089" y="135808"/>
                  </a:lnTo>
                  <a:lnTo>
                    <a:pt x="2287993" y="169291"/>
                  </a:lnTo>
                  <a:lnTo>
                    <a:pt x="2289115" y="204267"/>
                  </a:lnTo>
                  <a:lnTo>
                    <a:pt x="2298120" y="259980"/>
                  </a:lnTo>
                  <a:lnTo>
                    <a:pt x="2316172" y="296652"/>
                  </a:lnTo>
                  <a:lnTo>
                    <a:pt x="2360891" y="317119"/>
                  </a:lnTo>
                  <a:lnTo>
                    <a:pt x="2370061" y="316476"/>
                  </a:lnTo>
                  <a:lnTo>
                    <a:pt x="2405484" y="294528"/>
                  </a:lnTo>
                  <a:lnTo>
                    <a:pt x="2422153" y="257952"/>
                  </a:lnTo>
                  <a:lnTo>
                    <a:pt x="2429614" y="207883"/>
                  </a:lnTo>
                  <a:lnTo>
                    <a:pt x="2430487" y="178943"/>
                  </a:lnTo>
                  <a:lnTo>
                    <a:pt x="2430009" y="155273"/>
                  </a:lnTo>
                  <a:lnTo>
                    <a:pt x="2426148" y="113934"/>
                  </a:lnTo>
                  <a:lnTo>
                    <a:pt x="2412930" y="67024"/>
                  </a:lnTo>
                  <a:lnTo>
                    <a:pt x="2381227" y="33226"/>
                  </a:lnTo>
                  <a:lnTo>
                    <a:pt x="2358859" y="28956"/>
                  </a:lnTo>
                  <a:close/>
                </a:path>
                <a:path w="7221220" h="346709">
                  <a:moveTo>
                    <a:pt x="787615" y="28956"/>
                  </a:moveTo>
                  <a:lnTo>
                    <a:pt x="744181" y="48244"/>
                  </a:lnTo>
                  <a:lnTo>
                    <a:pt x="726608" y="82798"/>
                  </a:lnTo>
                  <a:lnTo>
                    <a:pt x="717845" y="135808"/>
                  </a:lnTo>
                  <a:lnTo>
                    <a:pt x="716749" y="169291"/>
                  </a:lnTo>
                  <a:lnTo>
                    <a:pt x="717871" y="204267"/>
                  </a:lnTo>
                  <a:lnTo>
                    <a:pt x="726876" y="259980"/>
                  </a:lnTo>
                  <a:lnTo>
                    <a:pt x="744928" y="296652"/>
                  </a:lnTo>
                  <a:lnTo>
                    <a:pt x="789647" y="317119"/>
                  </a:lnTo>
                  <a:lnTo>
                    <a:pt x="798817" y="316476"/>
                  </a:lnTo>
                  <a:lnTo>
                    <a:pt x="834240" y="294528"/>
                  </a:lnTo>
                  <a:lnTo>
                    <a:pt x="850909" y="257952"/>
                  </a:lnTo>
                  <a:lnTo>
                    <a:pt x="858370" y="207883"/>
                  </a:lnTo>
                  <a:lnTo>
                    <a:pt x="859243" y="178943"/>
                  </a:lnTo>
                  <a:lnTo>
                    <a:pt x="858765" y="155273"/>
                  </a:lnTo>
                  <a:lnTo>
                    <a:pt x="854904" y="113934"/>
                  </a:lnTo>
                  <a:lnTo>
                    <a:pt x="841686" y="67024"/>
                  </a:lnTo>
                  <a:lnTo>
                    <a:pt x="809983" y="33226"/>
                  </a:lnTo>
                  <a:lnTo>
                    <a:pt x="787615" y="28956"/>
                  </a:lnTo>
                  <a:close/>
                </a:path>
                <a:path w="7221220" h="346709">
                  <a:moveTo>
                    <a:pt x="6919683" y="3937"/>
                  </a:moveTo>
                  <a:lnTo>
                    <a:pt x="7020140" y="3937"/>
                  </a:lnTo>
                  <a:lnTo>
                    <a:pt x="7107770" y="156337"/>
                  </a:lnTo>
                  <a:lnTo>
                    <a:pt x="7129106" y="195199"/>
                  </a:lnTo>
                  <a:lnTo>
                    <a:pt x="7147162" y="230506"/>
                  </a:lnTo>
                  <a:lnTo>
                    <a:pt x="7152474" y="241554"/>
                  </a:lnTo>
                  <a:lnTo>
                    <a:pt x="7156411" y="241554"/>
                  </a:lnTo>
                  <a:lnTo>
                    <a:pt x="7155225" y="211262"/>
                  </a:lnTo>
                  <a:lnTo>
                    <a:pt x="7154348" y="179625"/>
                  </a:lnTo>
                  <a:lnTo>
                    <a:pt x="7153804" y="146631"/>
                  </a:lnTo>
                  <a:lnTo>
                    <a:pt x="7153617" y="112268"/>
                  </a:lnTo>
                  <a:lnTo>
                    <a:pt x="7153617" y="66167"/>
                  </a:lnTo>
                  <a:lnTo>
                    <a:pt x="7153617" y="55372"/>
                  </a:lnTo>
                  <a:lnTo>
                    <a:pt x="7148537" y="32004"/>
                  </a:lnTo>
                  <a:lnTo>
                    <a:pt x="7146886" y="29463"/>
                  </a:lnTo>
                  <a:lnTo>
                    <a:pt x="7127201" y="20320"/>
                  </a:lnTo>
                  <a:lnTo>
                    <a:pt x="7127201" y="3937"/>
                  </a:lnTo>
                  <a:lnTo>
                    <a:pt x="7220800" y="3937"/>
                  </a:lnTo>
                  <a:lnTo>
                    <a:pt x="7220800" y="20320"/>
                  </a:lnTo>
                  <a:lnTo>
                    <a:pt x="7214196" y="22479"/>
                  </a:lnTo>
                  <a:lnTo>
                    <a:pt x="7209497" y="24257"/>
                  </a:lnTo>
                  <a:lnTo>
                    <a:pt x="7206830" y="25781"/>
                  </a:lnTo>
                  <a:lnTo>
                    <a:pt x="7204036" y="27305"/>
                  </a:lnTo>
                  <a:lnTo>
                    <a:pt x="7201750" y="29210"/>
                  </a:lnTo>
                  <a:lnTo>
                    <a:pt x="7199845" y="31750"/>
                  </a:lnTo>
                  <a:lnTo>
                    <a:pt x="7197940" y="34162"/>
                  </a:lnTo>
                  <a:lnTo>
                    <a:pt x="7196543" y="37973"/>
                  </a:lnTo>
                  <a:lnTo>
                    <a:pt x="7195527" y="42925"/>
                  </a:lnTo>
                  <a:lnTo>
                    <a:pt x="7194511" y="48006"/>
                  </a:lnTo>
                  <a:lnTo>
                    <a:pt x="7194003" y="55753"/>
                  </a:lnTo>
                  <a:lnTo>
                    <a:pt x="7194003" y="66167"/>
                  </a:lnTo>
                  <a:lnTo>
                    <a:pt x="7194003" y="342265"/>
                  </a:lnTo>
                  <a:lnTo>
                    <a:pt x="7131138" y="342265"/>
                  </a:lnTo>
                  <a:lnTo>
                    <a:pt x="7019632" y="149352"/>
                  </a:lnTo>
                  <a:lnTo>
                    <a:pt x="7009058" y="130873"/>
                  </a:lnTo>
                  <a:lnTo>
                    <a:pt x="6999995" y="114490"/>
                  </a:lnTo>
                  <a:lnTo>
                    <a:pt x="6992433" y="100203"/>
                  </a:lnTo>
                  <a:lnTo>
                    <a:pt x="6986358" y="88011"/>
                  </a:lnTo>
                  <a:lnTo>
                    <a:pt x="6984199" y="88011"/>
                  </a:lnTo>
                  <a:lnTo>
                    <a:pt x="6985273" y="114984"/>
                  </a:lnTo>
                  <a:lnTo>
                    <a:pt x="6986025" y="142732"/>
                  </a:lnTo>
                  <a:lnTo>
                    <a:pt x="6986468" y="171217"/>
                  </a:lnTo>
                  <a:lnTo>
                    <a:pt x="6986612" y="200406"/>
                  </a:lnTo>
                  <a:lnTo>
                    <a:pt x="6986612" y="280288"/>
                  </a:lnTo>
                  <a:lnTo>
                    <a:pt x="6986731" y="288857"/>
                  </a:lnTo>
                  <a:lnTo>
                    <a:pt x="6995248" y="318008"/>
                  </a:lnTo>
                  <a:lnTo>
                    <a:pt x="6998423" y="320929"/>
                  </a:lnTo>
                  <a:lnTo>
                    <a:pt x="7004519" y="323596"/>
                  </a:lnTo>
                  <a:lnTo>
                    <a:pt x="7013409" y="325882"/>
                  </a:lnTo>
                  <a:lnTo>
                    <a:pt x="7013409" y="342265"/>
                  </a:lnTo>
                  <a:lnTo>
                    <a:pt x="6919683" y="342265"/>
                  </a:lnTo>
                  <a:lnTo>
                    <a:pt x="6919683" y="325882"/>
                  </a:lnTo>
                  <a:lnTo>
                    <a:pt x="6925906" y="324231"/>
                  </a:lnTo>
                  <a:lnTo>
                    <a:pt x="6930732" y="322325"/>
                  </a:lnTo>
                  <a:lnTo>
                    <a:pt x="6934288" y="320421"/>
                  </a:lnTo>
                  <a:lnTo>
                    <a:pt x="6937844" y="318388"/>
                  </a:lnTo>
                  <a:lnTo>
                    <a:pt x="6940384" y="315722"/>
                  </a:lnTo>
                  <a:lnTo>
                    <a:pt x="6942162" y="312293"/>
                  </a:lnTo>
                  <a:lnTo>
                    <a:pt x="6943940" y="308991"/>
                  </a:lnTo>
                  <a:lnTo>
                    <a:pt x="6944956" y="304673"/>
                  </a:lnTo>
                  <a:lnTo>
                    <a:pt x="6945464" y="299593"/>
                  </a:lnTo>
                  <a:lnTo>
                    <a:pt x="6945972" y="294513"/>
                  </a:lnTo>
                  <a:lnTo>
                    <a:pt x="6946226" y="288036"/>
                  </a:lnTo>
                  <a:lnTo>
                    <a:pt x="6946226" y="280288"/>
                  </a:lnTo>
                  <a:lnTo>
                    <a:pt x="6946226" y="65912"/>
                  </a:lnTo>
                  <a:lnTo>
                    <a:pt x="6937971" y="28448"/>
                  </a:lnTo>
                  <a:lnTo>
                    <a:pt x="6919683" y="20320"/>
                  </a:lnTo>
                  <a:lnTo>
                    <a:pt x="6919683" y="3937"/>
                  </a:lnTo>
                  <a:close/>
                </a:path>
                <a:path w="7221220" h="346709">
                  <a:moveTo>
                    <a:pt x="6390093" y="3937"/>
                  </a:moveTo>
                  <a:lnTo>
                    <a:pt x="6520268" y="3937"/>
                  </a:lnTo>
                  <a:lnTo>
                    <a:pt x="6520268" y="20320"/>
                  </a:lnTo>
                  <a:lnTo>
                    <a:pt x="6513410" y="22098"/>
                  </a:lnTo>
                  <a:lnTo>
                    <a:pt x="6508457" y="24130"/>
                  </a:lnTo>
                  <a:lnTo>
                    <a:pt x="6505282" y="26162"/>
                  </a:lnTo>
                  <a:lnTo>
                    <a:pt x="6501980" y="28194"/>
                  </a:lnTo>
                  <a:lnTo>
                    <a:pt x="6499567" y="30734"/>
                  </a:lnTo>
                  <a:lnTo>
                    <a:pt x="6497916" y="33655"/>
                  </a:lnTo>
                  <a:lnTo>
                    <a:pt x="6496265" y="36703"/>
                  </a:lnTo>
                  <a:lnTo>
                    <a:pt x="6495122" y="40512"/>
                  </a:lnTo>
                  <a:lnTo>
                    <a:pt x="6494487" y="45338"/>
                  </a:lnTo>
                  <a:lnTo>
                    <a:pt x="6493852" y="50165"/>
                  </a:lnTo>
                  <a:lnTo>
                    <a:pt x="6493471" y="57150"/>
                  </a:lnTo>
                  <a:lnTo>
                    <a:pt x="6493471" y="66421"/>
                  </a:lnTo>
                  <a:lnTo>
                    <a:pt x="6493471" y="280035"/>
                  </a:lnTo>
                  <a:lnTo>
                    <a:pt x="6493471" y="285750"/>
                  </a:lnTo>
                  <a:lnTo>
                    <a:pt x="6493598" y="291211"/>
                  </a:lnTo>
                  <a:lnTo>
                    <a:pt x="6493979" y="296163"/>
                  </a:lnTo>
                  <a:lnTo>
                    <a:pt x="6494233" y="301117"/>
                  </a:lnTo>
                  <a:lnTo>
                    <a:pt x="6520268" y="325882"/>
                  </a:lnTo>
                  <a:lnTo>
                    <a:pt x="6520268" y="342265"/>
                  </a:lnTo>
                  <a:lnTo>
                    <a:pt x="6390093" y="342265"/>
                  </a:lnTo>
                  <a:lnTo>
                    <a:pt x="6390093" y="325882"/>
                  </a:lnTo>
                  <a:lnTo>
                    <a:pt x="6396189" y="324231"/>
                  </a:lnTo>
                  <a:lnTo>
                    <a:pt x="6401015" y="322453"/>
                  </a:lnTo>
                  <a:lnTo>
                    <a:pt x="6404571" y="320548"/>
                  </a:lnTo>
                  <a:lnTo>
                    <a:pt x="6408127" y="318643"/>
                  </a:lnTo>
                  <a:lnTo>
                    <a:pt x="6410794" y="315975"/>
                  </a:lnTo>
                  <a:lnTo>
                    <a:pt x="6412572" y="312547"/>
                  </a:lnTo>
                  <a:lnTo>
                    <a:pt x="6414350" y="309245"/>
                  </a:lnTo>
                  <a:lnTo>
                    <a:pt x="6415366" y="304927"/>
                  </a:lnTo>
                  <a:lnTo>
                    <a:pt x="6415874" y="299720"/>
                  </a:lnTo>
                  <a:lnTo>
                    <a:pt x="6416382" y="294513"/>
                  </a:lnTo>
                  <a:lnTo>
                    <a:pt x="6416636" y="287909"/>
                  </a:lnTo>
                  <a:lnTo>
                    <a:pt x="6416636" y="280035"/>
                  </a:lnTo>
                  <a:lnTo>
                    <a:pt x="6416636" y="66167"/>
                  </a:lnTo>
                  <a:lnTo>
                    <a:pt x="6416636" y="58166"/>
                  </a:lnTo>
                  <a:lnTo>
                    <a:pt x="6416382" y="51688"/>
                  </a:lnTo>
                  <a:lnTo>
                    <a:pt x="6416001" y="46609"/>
                  </a:lnTo>
                  <a:lnTo>
                    <a:pt x="6415620" y="41402"/>
                  </a:lnTo>
                  <a:lnTo>
                    <a:pt x="6414477" y="37211"/>
                  </a:lnTo>
                  <a:lnTo>
                    <a:pt x="6412826" y="33782"/>
                  </a:lnTo>
                  <a:lnTo>
                    <a:pt x="6411048" y="30480"/>
                  </a:lnTo>
                  <a:lnTo>
                    <a:pt x="6408381" y="27686"/>
                  </a:lnTo>
                  <a:lnTo>
                    <a:pt x="6404825" y="25781"/>
                  </a:lnTo>
                  <a:lnTo>
                    <a:pt x="6401269" y="23749"/>
                  </a:lnTo>
                  <a:lnTo>
                    <a:pt x="6396443" y="21971"/>
                  </a:lnTo>
                  <a:lnTo>
                    <a:pt x="6390093" y="20320"/>
                  </a:lnTo>
                  <a:lnTo>
                    <a:pt x="6390093" y="3937"/>
                  </a:lnTo>
                  <a:close/>
                </a:path>
                <a:path w="7221220" h="346709">
                  <a:moveTo>
                    <a:pt x="6056591" y="3937"/>
                  </a:moveTo>
                  <a:lnTo>
                    <a:pt x="6348183" y="3937"/>
                  </a:lnTo>
                  <a:lnTo>
                    <a:pt x="6348183" y="90932"/>
                  </a:lnTo>
                  <a:lnTo>
                    <a:pt x="6314274" y="90932"/>
                  </a:lnTo>
                  <a:lnTo>
                    <a:pt x="6312032" y="83097"/>
                  </a:lnTo>
                  <a:lnTo>
                    <a:pt x="6310052" y="76358"/>
                  </a:lnTo>
                  <a:lnTo>
                    <a:pt x="6308309" y="70715"/>
                  </a:lnTo>
                  <a:lnTo>
                    <a:pt x="6306781" y="66167"/>
                  </a:lnTo>
                  <a:lnTo>
                    <a:pt x="6305003" y="60833"/>
                  </a:lnTo>
                  <a:lnTo>
                    <a:pt x="6293700" y="43307"/>
                  </a:lnTo>
                  <a:lnTo>
                    <a:pt x="6291287" y="40894"/>
                  </a:lnTo>
                  <a:lnTo>
                    <a:pt x="6288620" y="38862"/>
                  </a:lnTo>
                  <a:lnTo>
                    <a:pt x="6285826" y="37465"/>
                  </a:lnTo>
                  <a:lnTo>
                    <a:pt x="6282905" y="35941"/>
                  </a:lnTo>
                  <a:lnTo>
                    <a:pt x="6279476" y="34798"/>
                  </a:lnTo>
                  <a:lnTo>
                    <a:pt x="6275285" y="34036"/>
                  </a:lnTo>
                  <a:lnTo>
                    <a:pt x="6271094" y="33274"/>
                  </a:lnTo>
                  <a:lnTo>
                    <a:pt x="6265506" y="32893"/>
                  </a:lnTo>
                  <a:lnTo>
                    <a:pt x="6258775" y="32893"/>
                  </a:lnTo>
                  <a:lnTo>
                    <a:pt x="6240868" y="32893"/>
                  </a:lnTo>
                  <a:lnTo>
                    <a:pt x="6240868" y="280035"/>
                  </a:lnTo>
                  <a:lnTo>
                    <a:pt x="6240868" y="288798"/>
                  </a:lnTo>
                  <a:lnTo>
                    <a:pt x="6241122" y="295402"/>
                  </a:lnTo>
                  <a:lnTo>
                    <a:pt x="6241630" y="299974"/>
                  </a:lnTo>
                  <a:lnTo>
                    <a:pt x="6242138" y="304546"/>
                  </a:lnTo>
                  <a:lnTo>
                    <a:pt x="6243027" y="308229"/>
                  </a:lnTo>
                  <a:lnTo>
                    <a:pt x="6244424" y="311023"/>
                  </a:lnTo>
                  <a:lnTo>
                    <a:pt x="6245694" y="313817"/>
                  </a:lnTo>
                  <a:lnTo>
                    <a:pt x="6247345" y="316103"/>
                  </a:lnTo>
                  <a:lnTo>
                    <a:pt x="6249250" y="317754"/>
                  </a:lnTo>
                  <a:lnTo>
                    <a:pt x="6251155" y="319532"/>
                  </a:lnTo>
                  <a:lnTo>
                    <a:pt x="6270967" y="325882"/>
                  </a:lnTo>
                  <a:lnTo>
                    <a:pt x="6270967" y="342265"/>
                  </a:lnTo>
                  <a:lnTo>
                    <a:pt x="6134061" y="342265"/>
                  </a:lnTo>
                  <a:lnTo>
                    <a:pt x="6134061" y="325882"/>
                  </a:lnTo>
                  <a:lnTo>
                    <a:pt x="6141046" y="324738"/>
                  </a:lnTo>
                  <a:lnTo>
                    <a:pt x="6146507" y="323215"/>
                  </a:lnTo>
                  <a:lnTo>
                    <a:pt x="6150571" y="321310"/>
                  </a:lnTo>
                  <a:lnTo>
                    <a:pt x="6154635" y="319405"/>
                  </a:lnTo>
                  <a:lnTo>
                    <a:pt x="6157683" y="316738"/>
                  </a:lnTo>
                  <a:lnTo>
                    <a:pt x="6159588" y="313182"/>
                  </a:lnTo>
                  <a:lnTo>
                    <a:pt x="6161620" y="309753"/>
                  </a:lnTo>
                  <a:lnTo>
                    <a:pt x="6162890" y="305308"/>
                  </a:lnTo>
                  <a:lnTo>
                    <a:pt x="6163398" y="299974"/>
                  </a:lnTo>
                  <a:lnTo>
                    <a:pt x="6163906" y="294640"/>
                  </a:lnTo>
                  <a:lnTo>
                    <a:pt x="6164160" y="287909"/>
                  </a:lnTo>
                  <a:lnTo>
                    <a:pt x="6164160" y="280035"/>
                  </a:lnTo>
                  <a:lnTo>
                    <a:pt x="6164160" y="32893"/>
                  </a:lnTo>
                  <a:lnTo>
                    <a:pt x="6144094" y="32893"/>
                  </a:lnTo>
                  <a:lnTo>
                    <a:pt x="6134061" y="32893"/>
                  </a:lnTo>
                  <a:lnTo>
                    <a:pt x="6126568" y="34162"/>
                  </a:lnTo>
                  <a:lnTo>
                    <a:pt x="6121234" y="36449"/>
                  </a:lnTo>
                  <a:lnTo>
                    <a:pt x="6115900" y="38735"/>
                  </a:lnTo>
                  <a:lnTo>
                    <a:pt x="6111328" y="42418"/>
                  </a:lnTo>
                  <a:lnTo>
                    <a:pt x="6107518" y="47371"/>
                  </a:lnTo>
                  <a:lnTo>
                    <a:pt x="6103581" y="52324"/>
                  </a:lnTo>
                  <a:lnTo>
                    <a:pt x="6100279" y="58928"/>
                  </a:lnTo>
                  <a:lnTo>
                    <a:pt x="6097485" y="67310"/>
                  </a:lnTo>
                  <a:lnTo>
                    <a:pt x="6094691" y="75565"/>
                  </a:lnTo>
                  <a:lnTo>
                    <a:pt x="6092278" y="83438"/>
                  </a:lnTo>
                  <a:lnTo>
                    <a:pt x="6090500" y="90932"/>
                  </a:lnTo>
                  <a:lnTo>
                    <a:pt x="6056591" y="90932"/>
                  </a:lnTo>
                  <a:lnTo>
                    <a:pt x="6056591" y="3937"/>
                  </a:lnTo>
                  <a:close/>
                </a:path>
                <a:path w="7221220" h="346709">
                  <a:moveTo>
                    <a:pt x="5498807" y="3937"/>
                  </a:moveTo>
                  <a:lnTo>
                    <a:pt x="5790399" y="3937"/>
                  </a:lnTo>
                  <a:lnTo>
                    <a:pt x="5790399" y="90932"/>
                  </a:lnTo>
                  <a:lnTo>
                    <a:pt x="5756490" y="90932"/>
                  </a:lnTo>
                  <a:lnTo>
                    <a:pt x="5754248" y="83097"/>
                  </a:lnTo>
                  <a:lnTo>
                    <a:pt x="5752268" y="76358"/>
                  </a:lnTo>
                  <a:lnTo>
                    <a:pt x="5750525" y="70715"/>
                  </a:lnTo>
                  <a:lnTo>
                    <a:pt x="5748997" y="66167"/>
                  </a:lnTo>
                  <a:lnTo>
                    <a:pt x="5747219" y="60833"/>
                  </a:lnTo>
                  <a:lnTo>
                    <a:pt x="5735916" y="43307"/>
                  </a:lnTo>
                  <a:lnTo>
                    <a:pt x="5733503" y="40894"/>
                  </a:lnTo>
                  <a:lnTo>
                    <a:pt x="5730836" y="38862"/>
                  </a:lnTo>
                  <a:lnTo>
                    <a:pt x="5728042" y="37465"/>
                  </a:lnTo>
                  <a:lnTo>
                    <a:pt x="5725121" y="35941"/>
                  </a:lnTo>
                  <a:lnTo>
                    <a:pt x="5721692" y="34798"/>
                  </a:lnTo>
                  <a:lnTo>
                    <a:pt x="5717501" y="34036"/>
                  </a:lnTo>
                  <a:lnTo>
                    <a:pt x="5713310" y="33274"/>
                  </a:lnTo>
                  <a:lnTo>
                    <a:pt x="5707722" y="32893"/>
                  </a:lnTo>
                  <a:lnTo>
                    <a:pt x="5700991" y="32893"/>
                  </a:lnTo>
                  <a:lnTo>
                    <a:pt x="5683084" y="32893"/>
                  </a:lnTo>
                  <a:lnTo>
                    <a:pt x="5683084" y="280035"/>
                  </a:lnTo>
                  <a:lnTo>
                    <a:pt x="5683084" y="288798"/>
                  </a:lnTo>
                  <a:lnTo>
                    <a:pt x="5683338" y="295402"/>
                  </a:lnTo>
                  <a:lnTo>
                    <a:pt x="5683846" y="299974"/>
                  </a:lnTo>
                  <a:lnTo>
                    <a:pt x="5684354" y="304546"/>
                  </a:lnTo>
                  <a:lnTo>
                    <a:pt x="5685243" y="308229"/>
                  </a:lnTo>
                  <a:lnTo>
                    <a:pt x="5686640" y="311023"/>
                  </a:lnTo>
                  <a:lnTo>
                    <a:pt x="5687910" y="313817"/>
                  </a:lnTo>
                  <a:lnTo>
                    <a:pt x="5689561" y="316103"/>
                  </a:lnTo>
                  <a:lnTo>
                    <a:pt x="5691466" y="317754"/>
                  </a:lnTo>
                  <a:lnTo>
                    <a:pt x="5693371" y="319532"/>
                  </a:lnTo>
                  <a:lnTo>
                    <a:pt x="5713183" y="325882"/>
                  </a:lnTo>
                  <a:lnTo>
                    <a:pt x="5713183" y="342265"/>
                  </a:lnTo>
                  <a:lnTo>
                    <a:pt x="5576277" y="342265"/>
                  </a:lnTo>
                  <a:lnTo>
                    <a:pt x="5576277" y="325882"/>
                  </a:lnTo>
                  <a:lnTo>
                    <a:pt x="5583262" y="324738"/>
                  </a:lnTo>
                  <a:lnTo>
                    <a:pt x="5588723" y="323215"/>
                  </a:lnTo>
                  <a:lnTo>
                    <a:pt x="5592787" y="321310"/>
                  </a:lnTo>
                  <a:lnTo>
                    <a:pt x="5596851" y="319405"/>
                  </a:lnTo>
                  <a:lnTo>
                    <a:pt x="5599899" y="316738"/>
                  </a:lnTo>
                  <a:lnTo>
                    <a:pt x="5601804" y="313182"/>
                  </a:lnTo>
                  <a:lnTo>
                    <a:pt x="5603836" y="309753"/>
                  </a:lnTo>
                  <a:lnTo>
                    <a:pt x="5605106" y="305308"/>
                  </a:lnTo>
                  <a:lnTo>
                    <a:pt x="5605614" y="299974"/>
                  </a:lnTo>
                  <a:lnTo>
                    <a:pt x="5606122" y="294640"/>
                  </a:lnTo>
                  <a:lnTo>
                    <a:pt x="5606376" y="287909"/>
                  </a:lnTo>
                  <a:lnTo>
                    <a:pt x="5606376" y="280035"/>
                  </a:lnTo>
                  <a:lnTo>
                    <a:pt x="5606376" y="32893"/>
                  </a:lnTo>
                  <a:lnTo>
                    <a:pt x="5586310" y="32893"/>
                  </a:lnTo>
                  <a:lnTo>
                    <a:pt x="5576277" y="32893"/>
                  </a:lnTo>
                  <a:lnTo>
                    <a:pt x="5568784" y="34162"/>
                  </a:lnTo>
                  <a:lnTo>
                    <a:pt x="5563450" y="36449"/>
                  </a:lnTo>
                  <a:lnTo>
                    <a:pt x="5558116" y="38735"/>
                  </a:lnTo>
                  <a:lnTo>
                    <a:pt x="5553544" y="42418"/>
                  </a:lnTo>
                  <a:lnTo>
                    <a:pt x="5549734" y="47371"/>
                  </a:lnTo>
                  <a:lnTo>
                    <a:pt x="5545797" y="52324"/>
                  </a:lnTo>
                  <a:lnTo>
                    <a:pt x="5542495" y="58928"/>
                  </a:lnTo>
                  <a:lnTo>
                    <a:pt x="5539701" y="67310"/>
                  </a:lnTo>
                  <a:lnTo>
                    <a:pt x="5536907" y="75565"/>
                  </a:lnTo>
                  <a:lnTo>
                    <a:pt x="5534494" y="83438"/>
                  </a:lnTo>
                  <a:lnTo>
                    <a:pt x="5532716" y="90932"/>
                  </a:lnTo>
                  <a:lnTo>
                    <a:pt x="5498807" y="90932"/>
                  </a:lnTo>
                  <a:lnTo>
                    <a:pt x="5498807" y="3937"/>
                  </a:lnTo>
                  <a:close/>
                </a:path>
                <a:path w="7221220" h="346709">
                  <a:moveTo>
                    <a:pt x="5160987" y="3937"/>
                  </a:moveTo>
                  <a:lnTo>
                    <a:pt x="5261444" y="3937"/>
                  </a:lnTo>
                  <a:lnTo>
                    <a:pt x="5349074" y="156337"/>
                  </a:lnTo>
                  <a:lnTo>
                    <a:pt x="5370410" y="195199"/>
                  </a:lnTo>
                  <a:lnTo>
                    <a:pt x="5388466" y="230506"/>
                  </a:lnTo>
                  <a:lnTo>
                    <a:pt x="5393778" y="241554"/>
                  </a:lnTo>
                  <a:lnTo>
                    <a:pt x="5397715" y="241554"/>
                  </a:lnTo>
                  <a:lnTo>
                    <a:pt x="5396529" y="211262"/>
                  </a:lnTo>
                  <a:lnTo>
                    <a:pt x="5395652" y="179625"/>
                  </a:lnTo>
                  <a:lnTo>
                    <a:pt x="5395108" y="146631"/>
                  </a:lnTo>
                  <a:lnTo>
                    <a:pt x="5394921" y="112268"/>
                  </a:lnTo>
                  <a:lnTo>
                    <a:pt x="5394921" y="66167"/>
                  </a:lnTo>
                  <a:lnTo>
                    <a:pt x="5394921" y="55372"/>
                  </a:lnTo>
                  <a:lnTo>
                    <a:pt x="5389841" y="32004"/>
                  </a:lnTo>
                  <a:lnTo>
                    <a:pt x="5388190" y="29463"/>
                  </a:lnTo>
                  <a:lnTo>
                    <a:pt x="5368505" y="20320"/>
                  </a:lnTo>
                  <a:lnTo>
                    <a:pt x="5368505" y="3937"/>
                  </a:lnTo>
                  <a:lnTo>
                    <a:pt x="5462104" y="3937"/>
                  </a:lnTo>
                  <a:lnTo>
                    <a:pt x="5462104" y="20320"/>
                  </a:lnTo>
                  <a:lnTo>
                    <a:pt x="5455500" y="22479"/>
                  </a:lnTo>
                  <a:lnTo>
                    <a:pt x="5450801" y="24257"/>
                  </a:lnTo>
                  <a:lnTo>
                    <a:pt x="5448134" y="25781"/>
                  </a:lnTo>
                  <a:lnTo>
                    <a:pt x="5445340" y="27305"/>
                  </a:lnTo>
                  <a:lnTo>
                    <a:pt x="5443054" y="29210"/>
                  </a:lnTo>
                  <a:lnTo>
                    <a:pt x="5441149" y="31750"/>
                  </a:lnTo>
                  <a:lnTo>
                    <a:pt x="5439244" y="34162"/>
                  </a:lnTo>
                  <a:lnTo>
                    <a:pt x="5437847" y="37973"/>
                  </a:lnTo>
                  <a:lnTo>
                    <a:pt x="5436831" y="42925"/>
                  </a:lnTo>
                  <a:lnTo>
                    <a:pt x="5435815" y="48006"/>
                  </a:lnTo>
                  <a:lnTo>
                    <a:pt x="5435307" y="55753"/>
                  </a:lnTo>
                  <a:lnTo>
                    <a:pt x="5435307" y="66167"/>
                  </a:lnTo>
                  <a:lnTo>
                    <a:pt x="5435307" y="342265"/>
                  </a:lnTo>
                  <a:lnTo>
                    <a:pt x="5372442" y="342265"/>
                  </a:lnTo>
                  <a:lnTo>
                    <a:pt x="5260936" y="149352"/>
                  </a:lnTo>
                  <a:lnTo>
                    <a:pt x="5250362" y="130873"/>
                  </a:lnTo>
                  <a:lnTo>
                    <a:pt x="5241299" y="114490"/>
                  </a:lnTo>
                  <a:lnTo>
                    <a:pt x="5233737" y="100203"/>
                  </a:lnTo>
                  <a:lnTo>
                    <a:pt x="5227662" y="88011"/>
                  </a:lnTo>
                  <a:lnTo>
                    <a:pt x="5225503" y="88011"/>
                  </a:lnTo>
                  <a:lnTo>
                    <a:pt x="5226577" y="114984"/>
                  </a:lnTo>
                  <a:lnTo>
                    <a:pt x="5227329" y="142732"/>
                  </a:lnTo>
                  <a:lnTo>
                    <a:pt x="5227772" y="171217"/>
                  </a:lnTo>
                  <a:lnTo>
                    <a:pt x="5227916" y="200406"/>
                  </a:lnTo>
                  <a:lnTo>
                    <a:pt x="5227916" y="280288"/>
                  </a:lnTo>
                  <a:lnTo>
                    <a:pt x="5228035" y="288857"/>
                  </a:lnTo>
                  <a:lnTo>
                    <a:pt x="5236552" y="318008"/>
                  </a:lnTo>
                  <a:lnTo>
                    <a:pt x="5239727" y="320929"/>
                  </a:lnTo>
                  <a:lnTo>
                    <a:pt x="5245823" y="323596"/>
                  </a:lnTo>
                  <a:lnTo>
                    <a:pt x="5254713" y="325882"/>
                  </a:lnTo>
                  <a:lnTo>
                    <a:pt x="5254713" y="342265"/>
                  </a:lnTo>
                  <a:lnTo>
                    <a:pt x="5160987" y="342265"/>
                  </a:lnTo>
                  <a:lnTo>
                    <a:pt x="5160987" y="325882"/>
                  </a:lnTo>
                  <a:lnTo>
                    <a:pt x="5167210" y="324231"/>
                  </a:lnTo>
                  <a:lnTo>
                    <a:pt x="5172036" y="322325"/>
                  </a:lnTo>
                  <a:lnTo>
                    <a:pt x="5175592" y="320421"/>
                  </a:lnTo>
                  <a:lnTo>
                    <a:pt x="5179148" y="318388"/>
                  </a:lnTo>
                  <a:lnTo>
                    <a:pt x="5181688" y="315722"/>
                  </a:lnTo>
                  <a:lnTo>
                    <a:pt x="5183466" y="312293"/>
                  </a:lnTo>
                  <a:lnTo>
                    <a:pt x="5185244" y="308991"/>
                  </a:lnTo>
                  <a:lnTo>
                    <a:pt x="5186260" y="304673"/>
                  </a:lnTo>
                  <a:lnTo>
                    <a:pt x="5186768" y="299593"/>
                  </a:lnTo>
                  <a:lnTo>
                    <a:pt x="5187276" y="294513"/>
                  </a:lnTo>
                  <a:lnTo>
                    <a:pt x="5187530" y="288036"/>
                  </a:lnTo>
                  <a:lnTo>
                    <a:pt x="5187530" y="280288"/>
                  </a:lnTo>
                  <a:lnTo>
                    <a:pt x="5187530" y="65912"/>
                  </a:lnTo>
                  <a:lnTo>
                    <a:pt x="5179275" y="28448"/>
                  </a:lnTo>
                  <a:lnTo>
                    <a:pt x="5160987" y="20320"/>
                  </a:lnTo>
                  <a:lnTo>
                    <a:pt x="5160987" y="3937"/>
                  </a:lnTo>
                  <a:close/>
                </a:path>
                <a:path w="7221220" h="346709">
                  <a:moveTo>
                    <a:pt x="4869141" y="3937"/>
                  </a:moveTo>
                  <a:lnTo>
                    <a:pt x="5115013" y="3937"/>
                  </a:lnTo>
                  <a:lnTo>
                    <a:pt x="5115013" y="82804"/>
                  </a:lnTo>
                  <a:lnTo>
                    <a:pt x="5081104" y="82804"/>
                  </a:lnTo>
                  <a:lnTo>
                    <a:pt x="5077154" y="71947"/>
                  </a:lnTo>
                  <a:lnTo>
                    <a:pt x="5073500" y="63007"/>
                  </a:lnTo>
                  <a:lnTo>
                    <a:pt x="5042782" y="34115"/>
                  </a:lnTo>
                  <a:lnTo>
                    <a:pt x="5026494" y="32893"/>
                  </a:lnTo>
                  <a:lnTo>
                    <a:pt x="4972519" y="32893"/>
                  </a:lnTo>
                  <a:lnTo>
                    <a:pt x="4972519" y="151892"/>
                  </a:lnTo>
                  <a:lnTo>
                    <a:pt x="5005158" y="151892"/>
                  </a:lnTo>
                  <a:lnTo>
                    <a:pt x="5012524" y="151892"/>
                  </a:lnTo>
                  <a:lnTo>
                    <a:pt x="5032590" y="138557"/>
                  </a:lnTo>
                  <a:lnTo>
                    <a:pt x="5035384" y="133731"/>
                  </a:lnTo>
                  <a:lnTo>
                    <a:pt x="5037924" y="126237"/>
                  </a:lnTo>
                  <a:lnTo>
                    <a:pt x="5040464" y="116205"/>
                  </a:lnTo>
                  <a:lnTo>
                    <a:pt x="5068404" y="116205"/>
                  </a:lnTo>
                  <a:lnTo>
                    <a:pt x="5068404" y="216788"/>
                  </a:lnTo>
                  <a:lnTo>
                    <a:pt x="5040464" y="216788"/>
                  </a:lnTo>
                  <a:lnTo>
                    <a:pt x="5038051" y="207263"/>
                  </a:lnTo>
                  <a:lnTo>
                    <a:pt x="5035511" y="199898"/>
                  </a:lnTo>
                  <a:lnTo>
                    <a:pt x="5032717" y="194945"/>
                  </a:lnTo>
                  <a:lnTo>
                    <a:pt x="5029923" y="189865"/>
                  </a:lnTo>
                  <a:lnTo>
                    <a:pt x="5026621" y="186309"/>
                  </a:lnTo>
                  <a:lnTo>
                    <a:pt x="5022684" y="184150"/>
                  </a:lnTo>
                  <a:lnTo>
                    <a:pt x="5018747" y="181991"/>
                  </a:lnTo>
                  <a:lnTo>
                    <a:pt x="5013032" y="180848"/>
                  </a:lnTo>
                  <a:lnTo>
                    <a:pt x="5005158" y="180848"/>
                  </a:lnTo>
                  <a:lnTo>
                    <a:pt x="4972519" y="180848"/>
                  </a:lnTo>
                  <a:lnTo>
                    <a:pt x="4972519" y="313182"/>
                  </a:lnTo>
                  <a:lnTo>
                    <a:pt x="5026240" y="313182"/>
                  </a:lnTo>
                  <a:lnTo>
                    <a:pt x="5032082" y="313182"/>
                  </a:lnTo>
                  <a:lnTo>
                    <a:pt x="5036908" y="312800"/>
                  </a:lnTo>
                  <a:lnTo>
                    <a:pt x="5040845" y="312038"/>
                  </a:lnTo>
                  <a:lnTo>
                    <a:pt x="5044909" y="311404"/>
                  </a:lnTo>
                  <a:lnTo>
                    <a:pt x="5048465" y="310007"/>
                  </a:lnTo>
                  <a:lnTo>
                    <a:pt x="5051513" y="308229"/>
                  </a:lnTo>
                  <a:lnTo>
                    <a:pt x="5054688" y="306450"/>
                  </a:lnTo>
                  <a:lnTo>
                    <a:pt x="5068277" y="290703"/>
                  </a:lnTo>
                  <a:lnTo>
                    <a:pt x="5070563" y="287020"/>
                  </a:lnTo>
                  <a:lnTo>
                    <a:pt x="5083517" y="251713"/>
                  </a:lnTo>
                  <a:lnTo>
                    <a:pt x="5117426" y="251713"/>
                  </a:lnTo>
                  <a:lnTo>
                    <a:pt x="5112727" y="342265"/>
                  </a:lnTo>
                  <a:lnTo>
                    <a:pt x="4869141" y="342265"/>
                  </a:lnTo>
                  <a:lnTo>
                    <a:pt x="4869141" y="325882"/>
                  </a:lnTo>
                  <a:lnTo>
                    <a:pt x="4875237" y="324231"/>
                  </a:lnTo>
                  <a:lnTo>
                    <a:pt x="4880063" y="322453"/>
                  </a:lnTo>
                  <a:lnTo>
                    <a:pt x="4883619" y="320548"/>
                  </a:lnTo>
                  <a:lnTo>
                    <a:pt x="4887175" y="318643"/>
                  </a:lnTo>
                  <a:lnTo>
                    <a:pt x="4889842" y="315975"/>
                  </a:lnTo>
                  <a:lnTo>
                    <a:pt x="4891620" y="312547"/>
                  </a:lnTo>
                  <a:lnTo>
                    <a:pt x="4893398" y="309245"/>
                  </a:lnTo>
                  <a:lnTo>
                    <a:pt x="4894414" y="304927"/>
                  </a:lnTo>
                  <a:lnTo>
                    <a:pt x="4894922" y="299720"/>
                  </a:lnTo>
                  <a:lnTo>
                    <a:pt x="4895430" y="294513"/>
                  </a:lnTo>
                  <a:lnTo>
                    <a:pt x="4895684" y="287909"/>
                  </a:lnTo>
                  <a:lnTo>
                    <a:pt x="4895684" y="280035"/>
                  </a:lnTo>
                  <a:lnTo>
                    <a:pt x="4895684" y="66421"/>
                  </a:lnTo>
                  <a:lnTo>
                    <a:pt x="4895684" y="58674"/>
                  </a:lnTo>
                  <a:lnTo>
                    <a:pt x="4895430" y="52070"/>
                  </a:lnTo>
                  <a:lnTo>
                    <a:pt x="4895049" y="46862"/>
                  </a:lnTo>
                  <a:lnTo>
                    <a:pt x="4894668" y="41529"/>
                  </a:lnTo>
                  <a:lnTo>
                    <a:pt x="4893525" y="37211"/>
                  </a:lnTo>
                  <a:lnTo>
                    <a:pt x="4891874" y="33909"/>
                  </a:lnTo>
                  <a:lnTo>
                    <a:pt x="4890096" y="30607"/>
                  </a:lnTo>
                  <a:lnTo>
                    <a:pt x="4887429" y="27940"/>
                  </a:lnTo>
                  <a:lnTo>
                    <a:pt x="4883873" y="25908"/>
                  </a:lnTo>
                  <a:lnTo>
                    <a:pt x="4880317" y="23875"/>
                  </a:lnTo>
                  <a:lnTo>
                    <a:pt x="4875491" y="21971"/>
                  </a:lnTo>
                  <a:lnTo>
                    <a:pt x="4869141" y="20320"/>
                  </a:lnTo>
                  <a:lnTo>
                    <a:pt x="4869141" y="3937"/>
                  </a:lnTo>
                  <a:close/>
                </a:path>
                <a:path w="7221220" h="346709">
                  <a:moveTo>
                    <a:pt x="4438611" y="3937"/>
                  </a:moveTo>
                  <a:lnTo>
                    <a:pt x="4561801" y="3937"/>
                  </a:lnTo>
                  <a:lnTo>
                    <a:pt x="4630508" y="207391"/>
                  </a:lnTo>
                  <a:lnTo>
                    <a:pt x="4704803" y="3937"/>
                  </a:lnTo>
                  <a:lnTo>
                    <a:pt x="4821008" y="3937"/>
                  </a:lnTo>
                  <a:lnTo>
                    <a:pt x="4821008" y="20320"/>
                  </a:lnTo>
                  <a:lnTo>
                    <a:pt x="4812245" y="22733"/>
                  </a:lnTo>
                  <a:lnTo>
                    <a:pt x="4806276" y="25527"/>
                  </a:lnTo>
                  <a:lnTo>
                    <a:pt x="4794719" y="65912"/>
                  </a:lnTo>
                  <a:lnTo>
                    <a:pt x="4794719" y="280288"/>
                  </a:lnTo>
                  <a:lnTo>
                    <a:pt x="4794719" y="290322"/>
                  </a:lnTo>
                  <a:lnTo>
                    <a:pt x="4802339" y="317500"/>
                  </a:lnTo>
                  <a:lnTo>
                    <a:pt x="4805387" y="320548"/>
                  </a:lnTo>
                  <a:lnTo>
                    <a:pt x="4811610" y="323342"/>
                  </a:lnTo>
                  <a:lnTo>
                    <a:pt x="4821008" y="325882"/>
                  </a:lnTo>
                  <a:lnTo>
                    <a:pt x="4821008" y="342265"/>
                  </a:lnTo>
                  <a:lnTo>
                    <a:pt x="4693881" y="342265"/>
                  </a:lnTo>
                  <a:lnTo>
                    <a:pt x="4693881" y="325882"/>
                  </a:lnTo>
                  <a:lnTo>
                    <a:pt x="4701120" y="323850"/>
                  </a:lnTo>
                  <a:lnTo>
                    <a:pt x="4706200" y="322072"/>
                  </a:lnTo>
                  <a:lnTo>
                    <a:pt x="4708994" y="320675"/>
                  </a:lnTo>
                  <a:lnTo>
                    <a:pt x="4711788" y="319150"/>
                  </a:lnTo>
                  <a:lnTo>
                    <a:pt x="4714074" y="317246"/>
                  </a:lnTo>
                  <a:lnTo>
                    <a:pt x="4715598" y="314833"/>
                  </a:lnTo>
                  <a:lnTo>
                    <a:pt x="4717122" y="312420"/>
                  </a:lnTo>
                  <a:lnTo>
                    <a:pt x="4718265" y="308737"/>
                  </a:lnTo>
                  <a:lnTo>
                    <a:pt x="4719027" y="303911"/>
                  </a:lnTo>
                  <a:lnTo>
                    <a:pt x="4719789" y="299085"/>
                  </a:lnTo>
                  <a:lnTo>
                    <a:pt x="4720170" y="290957"/>
                  </a:lnTo>
                  <a:lnTo>
                    <a:pt x="4720170" y="279781"/>
                  </a:lnTo>
                  <a:lnTo>
                    <a:pt x="4720170" y="158369"/>
                  </a:lnTo>
                  <a:lnTo>
                    <a:pt x="4720932" y="110998"/>
                  </a:lnTo>
                  <a:lnTo>
                    <a:pt x="4722456" y="72390"/>
                  </a:lnTo>
                  <a:lnTo>
                    <a:pt x="4717249" y="72390"/>
                  </a:lnTo>
                  <a:lnTo>
                    <a:pt x="4702541" y="114520"/>
                  </a:lnTo>
                  <a:lnTo>
                    <a:pt x="4698326" y="125857"/>
                  </a:lnTo>
                  <a:lnTo>
                    <a:pt x="4631905" y="304800"/>
                  </a:lnTo>
                  <a:lnTo>
                    <a:pt x="4588344" y="304800"/>
                  </a:lnTo>
                  <a:lnTo>
                    <a:pt x="4518494" y="103759"/>
                  </a:lnTo>
                  <a:lnTo>
                    <a:pt x="4515466" y="95281"/>
                  </a:lnTo>
                  <a:lnTo>
                    <a:pt x="4512652" y="86804"/>
                  </a:lnTo>
                  <a:lnTo>
                    <a:pt x="4510029" y="78327"/>
                  </a:lnTo>
                  <a:lnTo>
                    <a:pt x="4507572" y="69850"/>
                  </a:lnTo>
                  <a:lnTo>
                    <a:pt x="4503127" y="69850"/>
                  </a:lnTo>
                  <a:lnTo>
                    <a:pt x="4504201" y="91237"/>
                  </a:lnTo>
                  <a:lnTo>
                    <a:pt x="4504953" y="114458"/>
                  </a:lnTo>
                  <a:lnTo>
                    <a:pt x="4505396" y="139537"/>
                  </a:lnTo>
                  <a:lnTo>
                    <a:pt x="4505540" y="166497"/>
                  </a:lnTo>
                  <a:lnTo>
                    <a:pt x="4505540" y="280543"/>
                  </a:lnTo>
                  <a:lnTo>
                    <a:pt x="4505657" y="288996"/>
                  </a:lnTo>
                  <a:lnTo>
                    <a:pt x="4514303" y="317881"/>
                  </a:lnTo>
                  <a:lnTo>
                    <a:pt x="4517732" y="321056"/>
                  </a:lnTo>
                  <a:lnTo>
                    <a:pt x="4523701" y="323723"/>
                  </a:lnTo>
                  <a:lnTo>
                    <a:pt x="4532337" y="325882"/>
                  </a:lnTo>
                  <a:lnTo>
                    <a:pt x="4532337" y="342265"/>
                  </a:lnTo>
                  <a:lnTo>
                    <a:pt x="4438611" y="342265"/>
                  </a:lnTo>
                  <a:lnTo>
                    <a:pt x="4438611" y="325882"/>
                  </a:lnTo>
                  <a:lnTo>
                    <a:pt x="4444834" y="324231"/>
                  </a:lnTo>
                  <a:lnTo>
                    <a:pt x="4449660" y="322325"/>
                  </a:lnTo>
                  <a:lnTo>
                    <a:pt x="4453216" y="320421"/>
                  </a:lnTo>
                  <a:lnTo>
                    <a:pt x="4456772" y="318388"/>
                  </a:lnTo>
                  <a:lnTo>
                    <a:pt x="4459439" y="315722"/>
                  </a:lnTo>
                  <a:lnTo>
                    <a:pt x="4461217" y="312420"/>
                  </a:lnTo>
                  <a:lnTo>
                    <a:pt x="4462995" y="309118"/>
                  </a:lnTo>
                  <a:lnTo>
                    <a:pt x="4464138" y="304927"/>
                  </a:lnTo>
                  <a:lnTo>
                    <a:pt x="4464519" y="299847"/>
                  </a:lnTo>
                  <a:lnTo>
                    <a:pt x="4465027" y="294767"/>
                  </a:lnTo>
                  <a:lnTo>
                    <a:pt x="4465154" y="288163"/>
                  </a:lnTo>
                  <a:lnTo>
                    <a:pt x="4465154" y="280288"/>
                  </a:lnTo>
                  <a:lnTo>
                    <a:pt x="4465154" y="65912"/>
                  </a:lnTo>
                  <a:lnTo>
                    <a:pt x="4454105" y="25781"/>
                  </a:lnTo>
                  <a:lnTo>
                    <a:pt x="4438611" y="20320"/>
                  </a:lnTo>
                  <a:lnTo>
                    <a:pt x="4438611" y="3937"/>
                  </a:lnTo>
                  <a:close/>
                </a:path>
                <a:path w="7221220" h="346709">
                  <a:moveTo>
                    <a:pt x="4146765" y="3937"/>
                  </a:moveTo>
                  <a:lnTo>
                    <a:pt x="4392637" y="3937"/>
                  </a:lnTo>
                  <a:lnTo>
                    <a:pt x="4392637" y="82804"/>
                  </a:lnTo>
                  <a:lnTo>
                    <a:pt x="4358728" y="82804"/>
                  </a:lnTo>
                  <a:lnTo>
                    <a:pt x="4354778" y="71947"/>
                  </a:lnTo>
                  <a:lnTo>
                    <a:pt x="4351124" y="63007"/>
                  </a:lnTo>
                  <a:lnTo>
                    <a:pt x="4320406" y="34115"/>
                  </a:lnTo>
                  <a:lnTo>
                    <a:pt x="4304118" y="32893"/>
                  </a:lnTo>
                  <a:lnTo>
                    <a:pt x="4250143" y="32893"/>
                  </a:lnTo>
                  <a:lnTo>
                    <a:pt x="4250143" y="151892"/>
                  </a:lnTo>
                  <a:lnTo>
                    <a:pt x="4282782" y="151892"/>
                  </a:lnTo>
                  <a:lnTo>
                    <a:pt x="4290148" y="151892"/>
                  </a:lnTo>
                  <a:lnTo>
                    <a:pt x="4310214" y="138557"/>
                  </a:lnTo>
                  <a:lnTo>
                    <a:pt x="4313008" y="133731"/>
                  </a:lnTo>
                  <a:lnTo>
                    <a:pt x="4315548" y="126237"/>
                  </a:lnTo>
                  <a:lnTo>
                    <a:pt x="4318088" y="116205"/>
                  </a:lnTo>
                  <a:lnTo>
                    <a:pt x="4346028" y="116205"/>
                  </a:lnTo>
                  <a:lnTo>
                    <a:pt x="4346028" y="216788"/>
                  </a:lnTo>
                  <a:lnTo>
                    <a:pt x="4318088" y="216788"/>
                  </a:lnTo>
                  <a:lnTo>
                    <a:pt x="4315675" y="207263"/>
                  </a:lnTo>
                  <a:lnTo>
                    <a:pt x="4313135" y="199898"/>
                  </a:lnTo>
                  <a:lnTo>
                    <a:pt x="4310341" y="194945"/>
                  </a:lnTo>
                  <a:lnTo>
                    <a:pt x="4307547" y="189865"/>
                  </a:lnTo>
                  <a:lnTo>
                    <a:pt x="4304245" y="186309"/>
                  </a:lnTo>
                  <a:lnTo>
                    <a:pt x="4300308" y="184150"/>
                  </a:lnTo>
                  <a:lnTo>
                    <a:pt x="4296371" y="181991"/>
                  </a:lnTo>
                  <a:lnTo>
                    <a:pt x="4290656" y="180848"/>
                  </a:lnTo>
                  <a:lnTo>
                    <a:pt x="4282782" y="180848"/>
                  </a:lnTo>
                  <a:lnTo>
                    <a:pt x="4250143" y="180848"/>
                  </a:lnTo>
                  <a:lnTo>
                    <a:pt x="4250143" y="313182"/>
                  </a:lnTo>
                  <a:lnTo>
                    <a:pt x="4303864" y="313182"/>
                  </a:lnTo>
                  <a:lnTo>
                    <a:pt x="4309706" y="313182"/>
                  </a:lnTo>
                  <a:lnTo>
                    <a:pt x="4314532" y="312800"/>
                  </a:lnTo>
                  <a:lnTo>
                    <a:pt x="4318469" y="312038"/>
                  </a:lnTo>
                  <a:lnTo>
                    <a:pt x="4322533" y="311404"/>
                  </a:lnTo>
                  <a:lnTo>
                    <a:pt x="4326089" y="310007"/>
                  </a:lnTo>
                  <a:lnTo>
                    <a:pt x="4329137" y="308229"/>
                  </a:lnTo>
                  <a:lnTo>
                    <a:pt x="4332312" y="306450"/>
                  </a:lnTo>
                  <a:lnTo>
                    <a:pt x="4345901" y="290703"/>
                  </a:lnTo>
                  <a:lnTo>
                    <a:pt x="4348187" y="287020"/>
                  </a:lnTo>
                  <a:lnTo>
                    <a:pt x="4361141" y="251713"/>
                  </a:lnTo>
                  <a:lnTo>
                    <a:pt x="4395050" y="251713"/>
                  </a:lnTo>
                  <a:lnTo>
                    <a:pt x="4390351" y="342265"/>
                  </a:lnTo>
                  <a:lnTo>
                    <a:pt x="4146765" y="342265"/>
                  </a:lnTo>
                  <a:lnTo>
                    <a:pt x="4146765" y="325882"/>
                  </a:lnTo>
                  <a:lnTo>
                    <a:pt x="4152861" y="324231"/>
                  </a:lnTo>
                  <a:lnTo>
                    <a:pt x="4157687" y="322453"/>
                  </a:lnTo>
                  <a:lnTo>
                    <a:pt x="4161243" y="320548"/>
                  </a:lnTo>
                  <a:lnTo>
                    <a:pt x="4164799" y="318643"/>
                  </a:lnTo>
                  <a:lnTo>
                    <a:pt x="4167466" y="315975"/>
                  </a:lnTo>
                  <a:lnTo>
                    <a:pt x="4169244" y="312547"/>
                  </a:lnTo>
                  <a:lnTo>
                    <a:pt x="4171022" y="309245"/>
                  </a:lnTo>
                  <a:lnTo>
                    <a:pt x="4172038" y="304927"/>
                  </a:lnTo>
                  <a:lnTo>
                    <a:pt x="4172546" y="299720"/>
                  </a:lnTo>
                  <a:lnTo>
                    <a:pt x="4173054" y="294513"/>
                  </a:lnTo>
                  <a:lnTo>
                    <a:pt x="4173308" y="287909"/>
                  </a:lnTo>
                  <a:lnTo>
                    <a:pt x="4173308" y="280035"/>
                  </a:lnTo>
                  <a:lnTo>
                    <a:pt x="4173308" y="66421"/>
                  </a:lnTo>
                  <a:lnTo>
                    <a:pt x="4173308" y="58674"/>
                  </a:lnTo>
                  <a:lnTo>
                    <a:pt x="4173054" y="52070"/>
                  </a:lnTo>
                  <a:lnTo>
                    <a:pt x="4172673" y="46862"/>
                  </a:lnTo>
                  <a:lnTo>
                    <a:pt x="4172292" y="41529"/>
                  </a:lnTo>
                  <a:lnTo>
                    <a:pt x="4171149" y="37211"/>
                  </a:lnTo>
                  <a:lnTo>
                    <a:pt x="4169498" y="33909"/>
                  </a:lnTo>
                  <a:lnTo>
                    <a:pt x="4167720" y="30607"/>
                  </a:lnTo>
                  <a:lnTo>
                    <a:pt x="4165053" y="27940"/>
                  </a:lnTo>
                  <a:lnTo>
                    <a:pt x="4161497" y="25908"/>
                  </a:lnTo>
                  <a:lnTo>
                    <a:pt x="4157941" y="23875"/>
                  </a:lnTo>
                  <a:lnTo>
                    <a:pt x="4153115" y="21971"/>
                  </a:lnTo>
                  <a:lnTo>
                    <a:pt x="4146765" y="20320"/>
                  </a:lnTo>
                  <a:lnTo>
                    <a:pt x="4146765" y="3937"/>
                  </a:lnTo>
                  <a:close/>
                </a:path>
                <a:path w="7221220" h="346709">
                  <a:moveTo>
                    <a:pt x="3867873" y="3937"/>
                  </a:moveTo>
                  <a:lnTo>
                    <a:pt x="3998048" y="3937"/>
                  </a:lnTo>
                  <a:lnTo>
                    <a:pt x="3998048" y="20320"/>
                  </a:lnTo>
                  <a:lnTo>
                    <a:pt x="3992079" y="21971"/>
                  </a:lnTo>
                  <a:lnTo>
                    <a:pt x="3987380" y="23749"/>
                  </a:lnTo>
                  <a:lnTo>
                    <a:pt x="3972140" y="46228"/>
                  </a:lnTo>
                  <a:lnTo>
                    <a:pt x="3971505" y="51435"/>
                  </a:lnTo>
                  <a:lnTo>
                    <a:pt x="3971251" y="58038"/>
                  </a:lnTo>
                  <a:lnTo>
                    <a:pt x="3971251" y="65912"/>
                  </a:lnTo>
                  <a:lnTo>
                    <a:pt x="3971251" y="312674"/>
                  </a:lnTo>
                  <a:lnTo>
                    <a:pt x="4019257" y="312674"/>
                  </a:lnTo>
                  <a:lnTo>
                    <a:pt x="4028909" y="312674"/>
                  </a:lnTo>
                  <a:lnTo>
                    <a:pt x="4036529" y="311277"/>
                  </a:lnTo>
                  <a:lnTo>
                    <a:pt x="4042371" y="308229"/>
                  </a:lnTo>
                  <a:lnTo>
                    <a:pt x="4048086" y="305308"/>
                  </a:lnTo>
                  <a:lnTo>
                    <a:pt x="4053166" y="300736"/>
                  </a:lnTo>
                  <a:lnTo>
                    <a:pt x="4070446" y="262850"/>
                  </a:lnTo>
                  <a:lnTo>
                    <a:pt x="4075518" y="242062"/>
                  </a:lnTo>
                  <a:lnTo>
                    <a:pt x="4109554" y="242062"/>
                  </a:lnTo>
                  <a:lnTo>
                    <a:pt x="4104093" y="342265"/>
                  </a:lnTo>
                  <a:lnTo>
                    <a:pt x="3867873" y="342265"/>
                  </a:lnTo>
                  <a:lnTo>
                    <a:pt x="3867873" y="325882"/>
                  </a:lnTo>
                  <a:lnTo>
                    <a:pt x="3873969" y="324231"/>
                  </a:lnTo>
                  <a:lnTo>
                    <a:pt x="3878795" y="322325"/>
                  </a:lnTo>
                  <a:lnTo>
                    <a:pt x="3882351" y="320421"/>
                  </a:lnTo>
                  <a:lnTo>
                    <a:pt x="3885907" y="318388"/>
                  </a:lnTo>
                  <a:lnTo>
                    <a:pt x="3888574" y="315722"/>
                  </a:lnTo>
                  <a:lnTo>
                    <a:pt x="3890352" y="312293"/>
                  </a:lnTo>
                  <a:lnTo>
                    <a:pt x="3892130" y="308991"/>
                  </a:lnTo>
                  <a:lnTo>
                    <a:pt x="3893146" y="304673"/>
                  </a:lnTo>
                  <a:lnTo>
                    <a:pt x="3893654" y="299466"/>
                  </a:lnTo>
                  <a:lnTo>
                    <a:pt x="3894162" y="294259"/>
                  </a:lnTo>
                  <a:lnTo>
                    <a:pt x="3894416" y="287655"/>
                  </a:lnTo>
                  <a:lnTo>
                    <a:pt x="3894416" y="279781"/>
                  </a:lnTo>
                  <a:lnTo>
                    <a:pt x="3894416" y="66421"/>
                  </a:lnTo>
                  <a:lnTo>
                    <a:pt x="3894416" y="58674"/>
                  </a:lnTo>
                  <a:lnTo>
                    <a:pt x="3894162" y="52070"/>
                  </a:lnTo>
                  <a:lnTo>
                    <a:pt x="3893781" y="46862"/>
                  </a:lnTo>
                  <a:lnTo>
                    <a:pt x="3893400" y="41529"/>
                  </a:lnTo>
                  <a:lnTo>
                    <a:pt x="3867873" y="20320"/>
                  </a:lnTo>
                  <a:lnTo>
                    <a:pt x="3867873" y="3937"/>
                  </a:lnTo>
                  <a:close/>
                </a:path>
                <a:path w="7221220" h="346709">
                  <a:moveTo>
                    <a:pt x="3556977" y="3937"/>
                  </a:moveTo>
                  <a:lnTo>
                    <a:pt x="3700995" y="3937"/>
                  </a:lnTo>
                  <a:lnTo>
                    <a:pt x="3730376" y="5341"/>
                  </a:lnTo>
                  <a:lnTo>
                    <a:pt x="3777326" y="16581"/>
                  </a:lnTo>
                  <a:lnTo>
                    <a:pt x="3808517" y="39102"/>
                  </a:lnTo>
                  <a:lnTo>
                    <a:pt x="3826090" y="95377"/>
                  </a:lnTo>
                  <a:lnTo>
                    <a:pt x="3825184" y="111309"/>
                  </a:lnTo>
                  <a:lnTo>
                    <a:pt x="3811485" y="152654"/>
                  </a:lnTo>
                  <a:lnTo>
                    <a:pt x="3782196" y="182461"/>
                  </a:lnTo>
                  <a:lnTo>
                    <a:pt x="3737937" y="198802"/>
                  </a:lnTo>
                  <a:lnTo>
                    <a:pt x="3699725" y="201930"/>
                  </a:lnTo>
                  <a:lnTo>
                    <a:pt x="3688270" y="201878"/>
                  </a:lnTo>
                  <a:lnTo>
                    <a:pt x="3677897" y="201707"/>
                  </a:lnTo>
                  <a:lnTo>
                    <a:pt x="3668597" y="201394"/>
                  </a:lnTo>
                  <a:lnTo>
                    <a:pt x="3660355" y="200913"/>
                  </a:lnTo>
                  <a:lnTo>
                    <a:pt x="3660355" y="280288"/>
                  </a:lnTo>
                  <a:lnTo>
                    <a:pt x="3660355" y="291211"/>
                  </a:lnTo>
                  <a:lnTo>
                    <a:pt x="3660736" y="298831"/>
                  </a:lnTo>
                  <a:lnTo>
                    <a:pt x="3661625" y="303403"/>
                  </a:lnTo>
                  <a:lnTo>
                    <a:pt x="3662387" y="307975"/>
                  </a:lnTo>
                  <a:lnTo>
                    <a:pt x="3663784" y="311658"/>
                  </a:lnTo>
                  <a:lnTo>
                    <a:pt x="3665689" y="314325"/>
                  </a:lnTo>
                  <a:lnTo>
                    <a:pt x="3667594" y="316992"/>
                  </a:lnTo>
                  <a:lnTo>
                    <a:pt x="3690327" y="325882"/>
                  </a:lnTo>
                  <a:lnTo>
                    <a:pt x="3690327" y="342265"/>
                  </a:lnTo>
                  <a:lnTo>
                    <a:pt x="3556977" y="342265"/>
                  </a:lnTo>
                  <a:lnTo>
                    <a:pt x="3556977" y="325882"/>
                  </a:lnTo>
                  <a:lnTo>
                    <a:pt x="3563073" y="324231"/>
                  </a:lnTo>
                  <a:lnTo>
                    <a:pt x="3567899" y="322453"/>
                  </a:lnTo>
                  <a:lnTo>
                    <a:pt x="3571455" y="320548"/>
                  </a:lnTo>
                  <a:lnTo>
                    <a:pt x="3575011" y="318643"/>
                  </a:lnTo>
                  <a:lnTo>
                    <a:pt x="3577678" y="315975"/>
                  </a:lnTo>
                  <a:lnTo>
                    <a:pt x="3579456" y="312547"/>
                  </a:lnTo>
                  <a:lnTo>
                    <a:pt x="3581234" y="309245"/>
                  </a:lnTo>
                  <a:lnTo>
                    <a:pt x="3582250" y="304927"/>
                  </a:lnTo>
                  <a:lnTo>
                    <a:pt x="3582758" y="299720"/>
                  </a:lnTo>
                  <a:lnTo>
                    <a:pt x="3583266" y="294513"/>
                  </a:lnTo>
                  <a:lnTo>
                    <a:pt x="3583520" y="287909"/>
                  </a:lnTo>
                  <a:lnTo>
                    <a:pt x="3583520" y="280035"/>
                  </a:lnTo>
                  <a:lnTo>
                    <a:pt x="3583520" y="66421"/>
                  </a:lnTo>
                  <a:lnTo>
                    <a:pt x="3583520" y="58674"/>
                  </a:lnTo>
                  <a:lnTo>
                    <a:pt x="3583266" y="52070"/>
                  </a:lnTo>
                  <a:lnTo>
                    <a:pt x="3582885" y="46862"/>
                  </a:lnTo>
                  <a:lnTo>
                    <a:pt x="3582504" y="41529"/>
                  </a:lnTo>
                  <a:lnTo>
                    <a:pt x="3581361" y="37211"/>
                  </a:lnTo>
                  <a:lnTo>
                    <a:pt x="3579710" y="33909"/>
                  </a:lnTo>
                  <a:lnTo>
                    <a:pt x="3577932" y="30607"/>
                  </a:lnTo>
                  <a:lnTo>
                    <a:pt x="3575265" y="27940"/>
                  </a:lnTo>
                  <a:lnTo>
                    <a:pt x="3571709" y="25908"/>
                  </a:lnTo>
                  <a:lnTo>
                    <a:pt x="3568153" y="23875"/>
                  </a:lnTo>
                  <a:lnTo>
                    <a:pt x="3563327" y="21971"/>
                  </a:lnTo>
                  <a:lnTo>
                    <a:pt x="3556977" y="20320"/>
                  </a:lnTo>
                  <a:lnTo>
                    <a:pt x="3556977" y="3937"/>
                  </a:lnTo>
                  <a:close/>
                </a:path>
                <a:path w="7221220" h="346709">
                  <a:moveTo>
                    <a:pt x="3126447" y="3937"/>
                  </a:moveTo>
                  <a:lnTo>
                    <a:pt x="3249637" y="3937"/>
                  </a:lnTo>
                  <a:lnTo>
                    <a:pt x="3318344" y="207391"/>
                  </a:lnTo>
                  <a:lnTo>
                    <a:pt x="3392639" y="3937"/>
                  </a:lnTo>
                  <a:lnTo>
                    <a:pt x="3508844" y="3937"/>
                  </a:lnTo>
                  <a:lnTo>
                    <a:pt x="3508844" y="20320"/>
                  </a:lnTo>
                  <a:lnTo>
                    <a:pt x="3500081" y="22733"/>
                  </a:lnTo>
                  <a:lnTo>
                    <a:pt x="3494112" y="25527"/>
                  </a:lnTo>
                  <a:lnTo>
                    <a:pt x="3482555" y="65912"/>
                  </a:lnTo>
                  <a:lnTo>
                    <a:pt x="3482555" y="280288"/>
                  </a:lnTo>
                  <a:lnTo>
                    <a:pt x="3482555" y="290322"/>
                  </a:lnTo>
                  <a:lnTo>
                    <a:pt x="3490175" y="317500"/>
                  </a:lnTo>
                  <a:lnTo>
                    <a:pt x="3493223" y="320548"/>
                  </a:lnTo>
                  <a:lnTo>
                    <a:pt x="3499446" y="323342"/>
                  </a:lnTo>
                  <a:lnTo>
                    <a:pt x="3508844" y="325882"/>
                  </a:lnTo>
                  <a:lnTo>
                    <a:pt x="3508844" y="342265"/>
                  </a:lnTo>
                  <a:lnTo>
                    <a:pt x="3381717" y="342265"/>
                  </a:lnTo>
                  <a:lnTo>
                    <a:pt x="3381717" y="325882"/>
                  </a:lnTo>
                  <a:lnTo>
                    <a:pt x="3388956" y="323850"/>
                  </a:lnTo>
                  <a:lnTo>
                    <a:pt x="3394036" y="322072"/>
                  </a:lnTo>
                  <a:lnTo>
                    <a:pt x="3396830" y="320675"/>
                  </a:lnTo>
                  <a:lnTo>
                    <a:pt x="3399624" y="319150"/>
                  </a:lnTo>
                  <a:lnTo>
                    <a:pt x="3401910" y="317246"/>
                  </a:lnTo>
                  <a:lnTo>
                    <a:pt x="3403434" y="314833"/>
                  </a:lnTo>
                  <a:lnTo>
                    <a:pt x="3404958" y="312420"/>
                  </a:lnTo>
                  <a:lnTo>
                    <a:pt x="3406101" y="308737"/>
                  </a:lnTo>
                  <a:lnTo>
                    <a:pt x="3406863" y="303911"/>
                  </a:lnTo>
                  <a:lnTo>
                    <a:pt x="3407625" y="299085"/>
                  </a:lnTo>
                  <a:lnTo>
                    <a:pt x="3408006" y="290957"/>
                  </a:lnTo>
                  <a:lnTo>
                    <a:pt x="3408006" y="279781"/>
                  </a:lnTo>
                  <a:lnTo>
                    <a:pt x="3408006" y="158369"/>
                  </a:lnTo>
                  <a:lnTo>
                    <a:pt x="3408768" y="110998"/>
                  </a:lnTo>
                  <a:lnTo>
                    <a:pt x="3410292" y="72390"/>
                  </a:lnTo>
                  <a:lnTo>
                    <a:pt x="3405085" y="72390"/>
                  </a:lnTo>
                  <a:lnTo>
                    <a:pt x="3390377" y="114520"/>
                  </a:lnTo>
                  <a:lnTo>
                    <a:pt x="3386162" y="125857"/>
                  </a:lnTo>
                  <a:lnTo>
                    <a:pt x="3319741" y="304800"/>
                  </a:lnTo>
                  <a:lnTo>
                    <a:pt x="3276180" y="304800"/>
                  </a:lnTo>
                  <a:lnTo>
                    <a:pt x="3206330" y="103759"/>
                  </a:lnTo>
                  <a:lnTo>
                    <a:pt x="3203302" y="95281"/>
                  </a:lnTo>
                  <a:lnTo>
                    <a:pt x="3200488" y="86804"/>
                  </a:lnTo>
                  <a:lnTo>
                    <a:pt x="3197865" y="78327"/>
                  </a:lnTo>
                  <a:lnTo>
                    <a:pt x="3195408" y="69850"/>
                  </a:lnTo>
                  <a:lnTo>
                    <a:pt x="3190963" y="69850"/>
                  </a:lnTo>
                  <a:lnTo>
                    <a:pt x="3192037" y="91237"/>
                  </a:lnTo>
                  <a:lnTo>
                    <a:pt x="3192789" y="114458"/>
                  </a:lnTo>
                  <a:lnTo>
                    <a:pt x="3193232" y="139537"/>
                  </a:lnTo>
                  <a:lnTo>
                    <a:pt x="3193376" y="166497"/>
                  </a:lnTo>
                  <a:lnTo>
                    <a:pt x="3193376" y="280543"/>
                  </a:lnTo>
                  <a:lnTo>
                    <a:pt x="3193493" y="288996"/>
                  </a:lnTo>
                  <a:lnTo>
                    <a:pt x="3202139" y="317881"/>
                  </a:lnTo>
                  <a:lnTo>
                    <a:pt x="3205568" y="321056"/>
                  </a:lnTo>
                  <a:lnTo>
                    <a:pt x="3211537" y="323723"/>
                  </a:lnTo>
                  <a:lnTo>
                    <a:pt x="3220173" y="325882"/>
                  </a:lnTo>
                  <a:lnTo>
                    <a:pt x="3220173" y="342265"/>
                  </a:lnTo>
                  <a:lnTo>
                    <a:pt x="3126447" y="342265"/>
                  </a:lnTo>
                  <a:lnTo>
                    <a:pt x="3126447" y="325882"/>
                  </a:lnTo>
                  <a:lnTo>
                    <a:pt x="3132670" y="324231"/>
                  </a:lnTo>
                  <a:lnTo>
                    <a:pt x="3137496" y="322325"/>
                  </a:lnTo>
                  <a:lnTo>
                    <a:pt x="3141052" y="320421"/>
                  </a:lnTo>
                  <a:lnTo>
                    <a:pt x="3144608" y="318388"/>
                  </a:lnTo>
                  <a:lnTo>
                    <a:pt x="3147275" y="315722"/>
                  </a:lnTo>
                  <a:lnTo>
                    <a:pt x="3149053" y="312420"/>
                  </a:lnTo>
                  <a:lnTo>
                    <a:pt x="3150831" y="309118"/>
                  </a:lnTo>
                  <a:lnTo>
                    <a:pt x="3151974" y="304927"/>
                  </a:lnTo>
                  <a:lnTo>
                    <a:pt x="3152355" y="299847"/>
                  </a:lnTo>
                  <a:lnTo>
                    <a:pt x="3152863" y="294767"/>
                  </a:lnTo>
                  <a:lnTo>
                    <a:pt x="3152990" y="288163"/>
                  </a:lnTo>
                  <a:lnTo>
                    <a:pt x="3152990" y="280288"/>
                  </a:lnTo>
                  <a:lnTo>
                    <a:pt x="3152990" y="65912"/>
                  </a:lnTo>
                  <a:lnTo>
                    <a:pt x="3141941" y="25781"/>
                  </a:lnTo>
                  <a:lnTo>
                    <a:pt x="3126447" y="20320"/>
                  </a:lnTo>
                  <a:lnTo>
                    <a:pt x="3126447" y="3937"/>
                  </a:lnTo>
                  <a:close/>
                </a:path>
                <a:path w="7221220" h="346709">
                  <a:moveTo>
                    <a:pt x="2950425" y="3937"/>
                  </a:moveTo>
                  <a:lnTo>
                    <a:pt x="3080600" y="3937"/>
                  </a:lnTo>
                  <a:lnTo>
                    <a:pt x="3080600" y="20320"/>
                  </a:lnTo>
                  <a:lnTo>
                    <a:pt x="3073742" y="22098"/>
                  </a:lnTo>
                  <a:lnTo>
                    <a:pt x="3068789" y="24130"/>
                  </a:lnTo>
                  <a:lnTo>
                    <a:pt x="3065614" y="26162"/>
                  </a:lnTo>
                  <a:lnTo>
                    <a:pt x="3062312" y="28194"/>
                  </a:lnTo>
                  <a:lnTo>
                    <a:pt x="3059899" y="30734"/>
                  </a:lnTo>
                  <a:lnTo>
                    <a:pt x="3053803" y="57150"/>
                  </a:lnTo>
                  <a:lnTo>
                    <a:pt x="3053803" y="66421"/>
                  </a:lnTo>
                  <a:lnTo>
                    <a:pt x="3053803" y="280035"/>
                  </a:lnTo>
                  <a:lnTo>
                    <a:pt x="3053803" y="285750"/>
                  </a:lnTo>
                  <a:lnTo>
                    <a:pt x="3053930" y="291211"/>
                  </a:lnTo>
                  <a:lnTo>
                    <a:pt x="3054311" y="296163"/>
                  </a:lnTo>
                  <a:lnTo>
                    <a:pt x="3054565" y="301117"/>
                  </a:lnTo>
                  <a:lnTo>
                    <a:pt x="3080600" y="325882"/>
                  </a:lnTo>
                  <a:lnTo>
                    <a:pt x="3080600" y="342265"/>
                  </a:lnTo>
                  <a:lnTo>
                    <a:pt x="2950425" y="342265"/>
                  </a:lnTo>
                  <a:lnTo>
                    <a:pt x="2950425" y="325882"/>
                  </a:lnTo>
                  <a:lnTo>
                    <a:pt x="2956521" y="324231"/>
                  </a:lnTo>
                  <a:lnTo>
                    <a:pt x="2961347" y="322453"/>
                  </a:lnTo>
                  <a:lnTo>
                    <a:pt x="2964903" y="320548"/>
                  </a:lnTo>
                  <a:lnTo>
                    <a:pt x="2968459" y="318643"/>
                  </a:lnTo>
                  <a:lnTo>
                    <a:pt x="2971126" y="315975"/>
                  </a:lnTo>
                  <a:lnTo>
                    <a:pt x="2972904" y="312547"/>
                  </a:lnTo>
                  <a:lnTo>
                    <a:pt x="2974682" y="309245"/>
                  </a:lnTo>
                  <a:lnTo>
                    <a:pt x="2975698" y="304927"/>
                  </a:lnTo>
                  <a:lnTo>
                    <a:pt x="2976206" y="299720"/>
                  </a:lnTo>
                  <a:lnTo>
                    <a:pt x="2976714" y="294513"/>
                  </a:lnTo>
                  <a:lnTo>
                    <a:pt x="2976968" y="287909"/>
                  </a:lnTo>
                  <a:lnTo>
                    <a:pt x="2976968" y="280035"/>
                  </a:lnTo>
                  <a:lnTo>
                    <a:pt x="2976968" y="66167"/>
                  </a:lnTo>
                  <a:lnTo>
                    <a:pt x="2976968" y="58166"/>
                  </a:lnTo>
                  <a:lnTo>
                    <a:pt x="2976714" y="51688"/>
                  </a:lnTo>
                  <a:lnTo>
                    <a:pt x="2976333" y="46609"/>
                  </a:lnTo>
                  <a:lnTo>
                    <a:pt x="2975952" y="41402"/>
                  </a:lnTo>
                  <a:lnTo>
                    <a:pt x="2974809" y="37211"/>
                  </a:lnTo>
                  <a:lnTo>
                    <a:pt x="2973158" y="33782"/>
                  </a:lnTo>
                  <a:lnTo>
                    <a:pt x="2971380" y="30480"/>
                  </a:lnTo>
                  <a:lnTo>
                    <a:pt x="2968713" y="27686"/>
                  </a:lnTo>
                  <a:lnTo>
                    <a:pt x="2965157" y="25781"/>
                  </a:lnTo>
                  <a:lnTo>
                    <a:pt x="2961601" y="23749"/>
                  </a:lnTo>
                  <a:lnTo>
                    <a:pt x="2956775" y="21971"/>
                  </a:lnTo>
                  <a:lnTo>
                    <a:pt x="2950425" y="20320"/>
                  </a:lnTo>
                  <a:lnTo>
                    <a:pt x="2950425" y="3937"/>
                  </a:lnTo>
                  <a:close/>
                </a:path>
                <a:path w="7221220" h="346709">
                  <a:moveTo>
                    <a:pt x="2560281" y="3937"/>
                  </a:moveTo>
                  <a:lnTo>
                    <a:pt x="2799930" y="3937"/>
                  </a:lnTo>
                  <a:lnTo>
                    <a:pt x="2799930" y="82804"/>
                  </a:lnTo>
                  <a:lnTo>
                    <a:pt x="2766021" y="82804"/>
                  </a:lnTo>
                  <a:lnTo>
                    <a:pt x="2762072" y="71947"/>
                  </a:lnTo>
                  <a:lnTo>
                    <a:pt x="2758433" y="63007"/>
                  </a:lnTo>
                  <a:lnTo>
                    <a:pt x="2727810" y="34115"/>
                  </a:lnTo>
                  <a:lnTo>
                    <a:pt x="2711538" y="32893"/>
                  </a:lnTo>
                  <a:lnTo>
                    <a:pt x="2663659" y="32893"/>
                  </a:lnTo>
                  <a:lnTo>
                    <a:pt x="2663659" y="159131"/>
                  </a:lnTo>
                  <a:lnTo>
                    <a:pt x="2695409" y="159131"/>
                  </a:lnTo>
                  <a:lnTo>
                    <a:pt x="2703156" y="159131"/>
                  </a:lnTo>
                  <a:lnTo>
                    <a:pt x="2709125" y="157861"/>
                  </a:lnTo>
                  <a:lnTo>
                    <a:pt x="2713316" y="155448"/>
                  </a:lnTo>
                  <a:lnTo>
                    <a:pt x="2717507" y="153035"/>
                  </a:lnTo>
                  <a:lnTo>
                    <a:pt x="2721063" y="149098"/>
                  </a:lnTo>
                  <a:lnTo>
                    <a:pt x="2723730" y="143510"/>
                  </a:lnTo>
                  <a:lnTo>
                    <a:pt x="2726524" y="137795"/>
                  </a:lnTo>
                  <a:lnTo>
                    <a:pt x="2728683" y="129921"/>
                  </a:lnTo>
                  <a:lnTo>
                    <a:pt x="2730588" y="119634"/>
                  </a:lnTo>
                  <a:lnTo>
                    <a:pt x="2758528" y="119634"/>
                  </a:lnTo>
                  <a:lnTo>
                    <a:pt x="2758528" y="227711"/>
                  </a:lnTo>
                  <a:lnTo>
                    <a:pt x="2730588" y="227711"/>
                  </a:lnTo>
                  <a:lnTo>
                    <a:pt x="2728556" y="217297"/>
                  </a:lnTo>
                  <a:lnTo>
                    <a:pt x="2726143" y="209296"/>
                  </a:lnTo>
                  <a:lnTo>
                    <a:pt x="2723349" y="203581"/>
                  </a:lnTo>
                  <a:lnTo>
                    <a:pt x="2720555" y="197866"/>
                  </a:lnTo>
                  <a:lnTo>
                    <a:pt x="2717126" y="193802"/>
                  </a:lnTo>
                  <a:lnTo>
                    <a:pt x="2712935" y="191516"/>
                  </a:lnTo>
                  <a:lnTo>
                    <a:pt x="2708871" y="189230"/>
                  </a:lnTo>
                  <a:lnTo>
                    <a:pt x="2703029" y="188087"/>
                  </a:lnTo>
                  <a:lnTo>
                    <a:pt x="2695409" y="188087"/>
                  </a:lnTo>
                  <a:lnTo>
                    <a:pt x="2663659" y="188087"/>
                  </a:lnTo>
                  <a:lnTo>
                    <a:pt x="2663659" y="280035"/>
                  </a:lnTo>
                  <a:lnTo>
                    <a:pt x="2663659" y="288798"/>
                  </a:lnTo>
                  <a:lnTo>
                    <a:pt x="2663913" y="295402"/>
                  </a:lnTo>
                  <a:lnTo>
                    <a:pt x="2671914" y="317754"/>
                  </a:lnTo>
                  <a:lnTo>
                    <a:pt x="2673819" y="319532"/>
                  </a:lnTo>
                  <a:lnTo>
                    <a:pt x="2676486" y="321056"/>
                  </a:lnTo>
                  <a:lnTo>
                    <a:pt x="2679915" y="322453"/>
                  </a:lnTo>
                  <a:lnTo>
                    <a:pt x="2683217" y="323850"/>
                  </a:lnTo>
                  <a:lnTo>
                    <a:pt x="2687916" y="324993"/>
                  </a:lnTo>
                  <a:lnTo>
                    <a:pt x="2693631" y="325882"/>
                  </a:lnTo>
                  <a:lnTo>
                    <a:pt x="2693631" y="342265"/>
                  </a:lnTo>
                  <a:lnTo>
                    <a:pt x="2560281" y="342265"/>
                  </a:lnTo>
                  <a:lnTo>
                    <a:pt x="2560281" y="325882"/>
                  </a:lnTo>
                  <a:lnTo>
                    <a:pt x="2566377" y="324358"/>
                  </a:lnTo>
                  <a:lnTo>
                    <a:pt x="2571203" y="322580"/>
                  </a:lnTo>
                  <a:lnTo>
                    <a:pt x="2574759" y="320675"/>
                  </a:lnTo>
                  <a:lnTo>
                    <a:pt x="2578315" y="318643"/>
                  </a:lnTo>
                  <a:lnTo>
                    <a:pt x="2580982" y="315975"/>
                  </a:lnTo>
                  <a:lnTo>
                    <a:pt x="2582760" y="312547"/>
                  </a:lnTo>
                  <a:lnTo>
                    <a:pt x="2584538" y="309245"/>
                  </a:lnTo>
                  <a:lnTo>
                    <a:pt x="2585554" y="304927"/>
                  </a:lnTo>
                  <a:lnTo>
                    <a:pt x="2586062" y="299593"/>
                  </a:lnTo>
                  <a:lnTo>
                    <a:pt x="2586570" y="294259"/>
                  </a:lnTo>
                  <a:lnTo>
                    <a:pt x="2586824" y="287655"/>
                  </a:lnTo>
                  <a:lnTo>
                    <a:pt x="2586824" y="279781"/>
                  </a:lnTo>
                  <a:lnTo>
                    <a:pt x="2586824" y="66421"/>
                  </a:lnTo>
                  <a:lnTo>
                    <a:pt x="2586824" y="58674"/>
                  </a:lnTo>
                  <a:lnTo>
                    <a:pt x="2586570" y="52070"/>
                  </a:lnTo>
                  <a:lnTo>
                    <a:pt x="2586189" y="46862"/>
                  </a:lnTo>
                  <a:lnTo>
                    <a:pt x="2585808" y="41529"/>
                  </a:lnTo>
                  <a:lnTo>
                    <a:pt x="2560281" y="20320"/>
                  </a:lnTo>
                  <a:lnTo>
                    <a:pt x="2560281" y="3937"/>
                  </a:lnTo>
                  <a:close/>
                </a:path>
                <a:path w="7221220" h="346709">
                  <a:moveTo>
                    <a:pt x="1280121" y="3937"/>
                  </a:moveTo>
                  <a:lnTo>
                    <a:pt x="1525993" y="3937"/>
                  </a:lnTo>
                  <a:lnTo>
                    <a:pt x="1525993" y="82804"/>
                  </a:lnTo>
                  <a:lnTo>
                    <a:pt x="1492084" y="82804"/>
                  </a:lnTo>
                  <a:lnTo>
                    <a:pt x="1488134" y="71947"/>
                  </a:lnTo>
                  <a:lnTo>
                    <a:pt x="1484480" y="63007"/>
                  </a:lnTo>
                  <a:lnTo>
                    <a:pt x="1453762" y="34115"/>
                  </a:lnTo>
                  <a:lnTo>
                    <a:pt x="1437474" y="32893"/>
                  </a:lnTo>
                  <a:lnTo>
                    <a:pt x="1383499" y="32893"/>
                  </a:lnTo>
                  <a:lnTo>
                    <a:pt x="1383499" y="151892"/>
                  </a:lnTo>
                  <a:lnTo>
                    <a:pt x="1416265" y="151892"/>
                  </a:lnTo>
                  <a:lnTo>
                    <a:pt x="1423504" y="151892"/>
                  </a:lnTo>
                  <a:lnTo>
                    <a:pt x="1443570" y="138557"/>
                  </a:lnTo>
                  <a:lnTo>
                    <a:pt x="1446364" y="133731"/>
                  </a:lnTo>
                  <a:lnTo>
                    <a:pt x="1448904" y="126237"/>
                  </a:lnTo>
                  <a:lnTo>
                    <a:pt x="1451444" y="116205"/>
                  </a:lnTo>
                  <a:lnTo>
                    <a:pt x="1479384" y="116205"/>
                  </a:lnTo>
                  <a:lnTo>
                    <a:pt x="1479384" y="216788"/>
                  </a:lnTo>
                  <a:lnTo>
                    <a:pt x="1451444" y="216788"/>
                  </a:lnTo>
                  <a:lnTo>
                    <a:pt x="1449031" y="207263"/>
                  </a:lnTo>
                  <a:lnTo>
                    <a:pt x="1446491" y="199898"/>
                  </a:lnTo>
                  <a:lnTo>
                    <a:pt x="1443697" y="194945"/>
                  </a:lnTo>
                  <a:lnTo>
                    <a:pt x="1440903" y="189865"/>
                  </a:lnTo>
                  <a:lnTo>
                    <a:pt x="1437601" y="186309"/>
                  </a:lnTo>
                  <a:lnTo>
                    <a:pt x="1433664" y="184150"/>
                  </a:lnTo>
                  <a:lnTo>
                    <a:pt x="1429727" y="181991"/>
                  </a:lnTo>
                  <a:lnTo>
                    <a:pt x="1424012" y="180848"/>
                  </a:lnTo>
                  <a:lnTo>
                    <a:pt x="1416265" y="180848"/>
                  </a:lnTo>
                  <a:lnTo>
                    <a:pt x="1383499" y="180848"/>
                  </a:lnTo>
                  <a:lnTo>
                    <a:pt x="1383499" y="313182"/>
                  </a:lnTo>
                  <a:lnTo>
                    <a:pt x="1437220" y="313182"/>
                  </a:lnTo>
                  <a:lnTo>
                    <a:pt x="1443062" y="313182"/>
                  </a:lnTo>
                  <a:lnTo>
                    <a:pt x="1447888" y="312800"/>
                  </a:lnTo>
                  <a:lnTo>
                    <a:pt x="1451825" y="312038"/>
                  </a:lnTo>
                  <a:lnTo>
                    <a:pt x="1455889" y="311404"/>
                  </a:lnTo>
                  <a:lnTo>
                    <a:pt x="1459445" y="310007"/>
                  </a:lnTo>
                  <a:lnTo>
                    <a:pt x="1462493" y="308229"/>
                  </a:lnTo>
                  <a:lnTo>
                    <a:pt x="1465668" y="306450"/>
                  </a:lnTo>
                  <a:lnTo>
                    <a:pt x="1479257" y="290703"/>
                  </a:lnTo>
                  <a:lnTo>
                    <a:pt x="1481543" y="287020"/>
                  </a:lnTo>
                  <a:lnTo>
                    <a:pt x="1494497" y="251713"/>
                  </a:lnTo>
                  <a:lnTo>
                    <a:pt x="1528406" y="251713"/>
                  </a:lnTo>
                  <a:lnTo>
                    <a:pt x="1523707" y="342265"/>
                  </a:lnTo>
                  <a:lnTo>
                    <a:pt x="1280121" y="342265"/>
                  </a:lnTo>
                  <a:lnTo>
                    <a:pt x="1280121" y="325882"/>
                  </a:lnTo>
                  <a:lnTo>
                    <a:pt x="1286217" y="324231"/>
                  </a:lnTo>
                  <a:lnTo>
                    <a:pt x="1291043" y="322453"/>
                  </a:lnTo>
                  <a:lnTo>
                    <a:pt x="1294599" y="320548"/>
                  </a:lnTo>
                  <a:lnTo>
                    <a:pt x="1298155" y="318643"/>
                  </a:lnTo>
                  <a:lnTo>
                    <a:pt x="1300822" y="315975"/>
                  </a:lnTo>
                  <a:lnTo>
                    <a:pt x="1302600" y="312547"/>
                  </a:lnTo>
                  <a:lnTo>
                    <a:pt x="1304378" y="309245"/>
                  </a:lnTo>
                  <a:lnTo>
                    <a:pt x="1305394" y="304927"/>
                  </a:lnTo>
                  <a:lnTo>
                    <a:pt x="1305902" y="299720"/>
                  </a:lnTo>
                  <a:lnTo>
                    <a:pt x="1306410" y="294513"/>
                  </a:lnTo>
                  <a:lnTo>
                    <a:pt x="1306664" y="287909"/>
                  </a:lnTo>
                  <a:lnTo>
                    <a:pt x="1306664" y="280035"/>
                  </a:lnTo>
                  <a:lnTo>
                    <a:pt x="1306664" y="66421"/>
                  </a:lnTo>
                  <a:lnTo>
                    <a:pt x="1306664" y="58674"/>
                  </a:lnTo>
                  <a:lnTo>
                    <a:pt x="1306410" y="52070"/>
                  </a:lnTo>
                  <a:lnTo>
                    <a:pt x="1306029" y="46862"/>
                  </a:lnTo>
                  <a:lnTo>
                    <a:pt x="1305648" y="41529"/>
                  </a:lnTo>
                  <a:lnTo>
                    <a:pt x="1304505" y="37211"/>
                  </a:lnTo>
                  <a:lnTo>
                    <a:pt x="1302854" y="33909"/>
                  </a:lnTo>
                  <a:lnTo>
                    <a:pt x="1301076" y="30607"/>
                  </a:lnTo>
                  <a:lnTo>
                    <a:pt x="1298409" y="27940"/>
                  </a:lnTo>
                  <a:lnTo>
                    <a:pt x="1294853" y="25908"/>
                  </a:lnTo>
                  <a:lnTo>
                    <a:pt x="1291297" y="23875"/>
                  </a:lnTo>
                  <a:lnTo>
                    <a:pt x="1286471" y="21971"/>
                  </a:lnTo>
                  <a:lnTo>
                    <a:pt x="1280121" y="20320"/>
                  </a:lnTo>
                  <a:lnTo>
                    <a:pt x="1280121" y="3937"/>
                  </a:lnTo>
                  <a:close/>
                </a:path>
                <a:path w="7221220" h="346709">
                  <a:moveTo>
                    <a:pt x="310895" y="3937"/>
                  </a:moveTo>
                  <a:lnTo>
                    <a:pt x="455358" y="3937"/>
                  </a:lnTo>
                  <a:lnTo>
                    <a:pt x="469429" y="4196"/>
                  </a:lnTo>
                  <a:lnTo>
                    <a:pt x="514955" y="10358"/>
                  </a:lnTo>
                  <a:lnTo>
                    <a:pt x="552748" y="28368"/>
                  </a:lnTo>
                  <a:lnTo>
                    <a:pt x="576414" y="62611"/>
                  </a:lnTo>
                  <a:lnTo>
                    <a:pt x="581240" y="95123"/>
                  </a:lnTo>
                  <a:lnTo>
                    <a:pt x="580707" y="106864"/>
                  </a:lnTo>
                  <a:lnTo>
                    <a:pt x="568047" y="145087"/>
                  </a:lnTo>
                  <a:lnTo>
                    <a:pt x="532711" y="176847"/>
                  </a:lnTo>
                  <a:lnTo>
                    <a:pt x="510870" y="187325"/>
                  </a:lnTo>
                  <a:lnTo>
                    <a:pt x="510870" y="189865"/>
                  </a:lnTo>
                  <a:lnTo>
                    <a:pt x="547086" y="218045"/>
                  </a:lnTo>
                  <a:lnTo>
                    <a:pt x="578523" y="278257"/>
                  </a:lnTo>
                  <a:lnTo>
                    <a:pt x="583716" y="288803"/>
                  </a:lnTo>
                  <a:lnTo>
                    <a:pt x="610454" y="321198"/>
                  </a:lnTo>
                  <a:lnTo>
                    <a:pt x="623620" y="325882"/>
                  </a:lnTo>
                  <a:lnTo>
                    <a:pt x="623620" y="342265"/>
                  </a:lnTo>
                  <a:lnTo>
                    <a:pt x="528218" y="342265"/>
                  </a:lnTo>
                  <a:lnTo>
                    <a:pt x="520796" y="331090"/>
                  </a:lnTo>
                  <a:lnTo>
                    <a:pt x="512911" y="317547"/>
                  </a:lnTo>
                  <a:lnTo>
                    <a:pt x="504565" y="301599"/>
                  </a:lnTo>
                  <a:lnTo>
                    <a:pt x="495757" y="283210"/>
                  </a:lnTo>
                  <a:lnTo>
                    <a:pt x="476427" y="240792"/>
                  </a:lnTo>
                  <a:lnTo>
                    <a:pt x="472246" y="232106"/>
                  </a:lnTo>
                  <a:lnTo>
                    <a:pt x="448792" y="203200"/>
                  </a:lnTo>
                  <a:lnTo>
                    <a:pt x="444423" y="201168"/>
                  </a:lnTo>
                  <a:lnTo>
                    <a:pt x="437692" y="200152"/>
                  </a:lnTo>
                  <a:lnTo>
                    <a:pt x="428599" y="200152"/>
                  </a:lnTo>
                  <a:lnTo>
                    <a:pt x="414223" y="200152"/>
                  </a:lnTo>
                  <a:lnTo>
                    <a:pt x="414223" y="280035"/>
                  </a:lnTo>
                  <a:lnTo>
                    <a:pt x="414332" y="288603"/>
                  </a:lnTo>
                  <a:lnTo>
                    <a:pt x="422656" y="317881"/>
                  </a:lnTo>
                  <a:lnTo>
                    <a:pt x="425957" y="320929"/>
                  </a:lnTo>
                  <a:lnTo>
                    <a:pt x="432066" y="323596"/>
                  </a:lnTo>
                  <a:lnTo>
                    <a:pt x="440994" y="325882"/>
                  </a:lnTo>
                  <a:lnTo>
                    <a:pt x="440994" y="342265"/>
                  </a:lnTo>
                  <a:lnTo>
                    <a:pt x="310895" y="342265"/>
                  </a:lnTo>
                  <a:lnTo>
                    <a:pt x="310895" y="325882"/>
                  </a:lnTo>
                  <a:lnTo>
                    <a:pt x="317004" y="324231"/>
                  </a:lnTo>
                  <a:lnTo>
                    <a:pt x="321843" y="322453"/>
                  </a:lnTo>
                  <a:lnTo>
                    <a:pt x="325399" y="320548"/>
                  </a:lnTo>
                  <a:lnTo>
                    <a:pt x="328942" y="318643"/>
                  </a:lnTo>
                  <a:lnTo>
                    <a:pt x="331584" y="315975"/>
                  </a:lnTo>
                  <a:lnTo>
                    <a:pt x="333324" y="312547"/>
                  </a:lnTo>
                  <a:lnTo>
                    <a:pt x="335051" y="309245"/>
                  </a:lnTo>
                  <a:lnTo>
                    <a:pt x="336169" y="304927"/>
                  </a:lnTo>
                  <a:lnTo>
                    <a:pt x="336664" y="299720"/>
                  </a:lnTo>
                  <a:lnTo>
                    <a:pt x="337159" y="294513"/>
                  </a:lnTo>
                  <a:lnTo>
                    <a:pt x="337413" y="287909"/>
                  </a:lnTo>
                  <a:lnTo>
                    <a:pt x="337413" y="280035"/>
                  </a:lnTo>
                  <a:lnTo>
                    <a:pt x="337413" y="66421"/>
                  </a:lnTo>
                  <a:lnTo>
                    <a:pt x="337413" y="58674"/>
                  </a:lnTo>
                  <a:lnTo>
                    <a:pt x="337210" y="52070"/>
                  </a:lnTo>
                  <a:lnTo>
                    <a:pt x="336791" y="46862"/>
                  </a:lnTo>
                  <a:lnTo>
                    <a:pt x="336384" y="41529"/>
                  </a:lnTo>
                  <a:lnTo>
                    <a:pt x="335305" y="37211"/>
                  </a:lnTo>
                  <a:lnTo>
                    <a:pt x="333565" y="33909"/>
                  </a:lnTo>
                  <a:lnTo>
                    <a:pt x="331838" y="30607"/>
                  </a:lnTo>
                  <a:lnTo>
                    <a:pt x="329196" y="27940"/>
                  </a:lnTo>
                  <a:lnTo>
                    <a:pt x="325640" y="25908"/>
                  </a:lnTo>
                  <a:lnTo>
                    <a:pt x="322084" y="23875"/>
                  </a:lnTo>
                  <a:lnTo>
                    <a:pt x="317169" y="21971"/>
                  </a:lnTo>
                  <a:lnTo>
                    <a:pt x="310895" y="20320"/>
                  </a:lnTo>
                  <a:lnTo>
                    <a:pt x="310895" y="3937"/>
                  </a:lnTo>
                  <a:close/>
                </a:path>
                <a:path w="7221220" h="346709">
                  <a:moveTo>
                    <a:pt x="0" y="3937"/>
                  </a:moveTo>
                  <a:lnTo>
                    <a:pt x="143967" y="3937"/>
                  </a:lnTo>
                  <a:lnTo>
                    <a:pt x="173347" y="5341"/>
                  </a:lnTo>
                  <a:lnTo>
                    <a:pt x="220305" y="16581"/>
                  </a:lnTo>
                  <a:lnTo>
                    <a:pt x="251544" y="39102"/>
                  </a:lnTo>
                  <a:lnTo>
                    <a:pt x="269113" y="95377"/>
                  </a:lnTo>
                  <a:lnTo>
                    <a:pt x="268198" y="111309"/>
                  </a:lnTo>
                  <a:lnTo>
                    <a:pt x="254495" y="152654"/>
                  </a:lnTo>
                  <a:lnTo>
                    <a:pt x="225171" y="182461"/>
                  </a:lnTo>
                  <a:lnTo>
                    <a:pt x="180892" y="198802"/>
                  </a:lnTo>
                  <a:lnTo>
                    <a:pt x="142735" y="201930"/>
                  </a:lnTo>
                  <a:lnTo>
                    <a:pt x="131257" y="201878"/>
                  </a:lnTo>
                  <a:lnTo>
                    <a:pt x="120864" y="201707"/>
                  </a:lnTo>
                  <a:lnTo>
                    <a:pt x="111554" y="201394"/>
                  </a:lnTo>
                  <a:lnTo>
                    <a:pt x="103327" y="200913"/>
                  </a:lnTo>
                  <a:lnTo>
                    <a:pt x="103327" y="280288"/>
                  </a:lnTo>
                  <a:lnTo>
                    <a:pt x="103327" y="291211"/>
                  </a:lnTo>
                  <a:lnTo>
                    <a:pt x="103746" y="298831"/>
                  </a:lnTo>
                  <a:lnTo>
                    <a:pt x="104571" y="303403"/>
                  </a:lnTo>
                  <a:lnTo>
                    <a:pt x="105397" y="307975"/>
                  </a:lnTo>
                  <a:lnTo>
                    <a:pt x="106756" y="311658"/>
                  </a:lnTo>
                  <a:lnTo>
                    <a:pt x="108661" y="314325"/>
                  </a:lnTo>
                  <a:lnTo>
                    <a:pt x="110566" y="316992"/>
                  </a:lnTo>
                  <a:lnTo>
                    <a:pt x="133311" y="325882"/>
                  </a:lnTo>
                  <a:lnTo>
                    <a:pt x="133311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108" y="324231"/>
                  </a:lnTo>
                  <a:lnTo>
                    <a:pt x="10947" y="322453"/>
                  </a:lnTo>
                  <a:lnTo>
                    <a:pt x="14503" y="320548"/>
                  </a:lnTo>
                  <a:lnTo>
                    <a:pt x="18046" y="318643"/>
                  </a:lnTo>
                  <a:lnTo>
                    <a:pt x="20688" y="315975"/>
                  </a:lnTo>
                  <a:lnTo>
                    <a:pt x="22428" y="312547"/>
                  </a:lnTo>
                  <a:lnTo>
                    <a:pt x="24155" y="309245"/>
                  </a:lnTo>
                  <a:lnTo>
                    <a:pt x="25272" y="304927"/>
                  </a:lnTo>
                  <a:lnTo>
                    <a:pt x="25768" y="299720"/>
                  </a:lnTo>
                  <a:lnTo>
                    <a:pt x="26263" y="294513"/>
                  </a:lnTo>
                  <a:lnTo>
                    <a:pt x="26517" y="287909"/>
                  </a:lnTo>
                  <a:lnTo>
                    <a:pt x="26517" y="280035"/>
                  </a:lnTo>
                  <a:lnTo>
                    <a:pt x="26517" y="66421"/>
                  </a:lnTo>
                  <a:lnTo>
                    <a:pt x="26517" y="58674"/>
                  </a:lnTo>
                  <a:lnTo>
                    <a:pt x="26314" y="52070"/>
                  </a:lnTo>
                  <a:lnTo>
                    <a:pt x="25895" y="46862"/>
                  </a:lnTo>
                  <a:lnTo>
                    <a:pt x="25488" y="41529"/>
                  </a:lnTo>
                  <a:lnTo>
                    <a:pt x="24409" y="37211"/>
                  </a:lnTo>
                  <a:lnTo>
                    <a:pt x="22669" y="33909"/>
                  </a:lnTo>
                  <a:lnTo>
                    <a:pt x="20942" y="30607"/>
                  </a:lnTo>
                  <a:lnTo>
                    <a:pt x="18300" y="27940"/>
                  </a:lnTo>
                  <a:lnTo>
                    <a:pt x="14744" y="25908"/>
                  </a:lnTo>
                  <a:lnTo>
                    <a:pt x="11188" y="23875"/>
                  </a:lnTo>
                  <a:lnTo>
                    <a:pt x="6273" y="21971"/>
                  </a:lnTo>
                  <a:lnTo>
                    <a:pt x="0" y="20320"/>
                  </a:lnTo>
                  <a:lnTo>
                    <a:pt x="0" y="3937"/>
                  </a:lnTo>
                  <a:close/>
                </a:path>
                <a:path w="7221220" h="346709">
                  <a:moveTo>
                    <a:pt x="5892888" y="2159"/>
                  </a:moveTo>
                  <a:lnTo>
                    <a:pt x="5959055" y="2159"/>
                  </a:lnTo>
                  <a:lnTo>
                    <a:pt x="6040843" y="279781"/>
                  </a:lnTo>
                  <a:lnTo>
                    <a:pt x="6043415" y="288373"/>
                  </a:lnTo>
                  <a:lnTo>
                    <a:pt x="6059639" y="318770"/>
                  </a:lnTo>
                  <a:lnTo>
                    <a:pt x="6063576" y="321945"/>
                  </a:lnTo>
                  <a:lnTo>
                    <a:pt x="6069164" y="324358"/>
                  </a:lnTo>
                  <a:lnTo>
                    <a:pt x="6076276" y="325882"/>
                  </a:lnTo>
                  <a:lnTo>
                    <a:pt x="6076276" y="342265"/>
                  </a:lnTo>
                  <a:lnTo>
                    <a:pt x="5939497" y="342265"/>
                  </a:lnTo>
                  <a:lnTo>
                    <a:pt x="5939497" y="325882"/>
                  </a:lnTo>
                  <a:lnTo>
                    <a:pt x="5948006" y="324866"/>
                  </a:lnTo>
                  <a:lnTo>
                    <a:pt x="5954483" y="322453"/>
                  </a:lnTo>
                  <a:lnTo>
                    <a:pt x="5958547" y="318643"/>
                  </a:lnTo>
                  <a:lnTo>
                    <a:pt x="5962738" y="314833"/>
                  </a:lnTo>
                  <a:lnTo>
                    <a:pt x="5964770" y="309499"/>
                  </a:lnTo>
                  <a:lnTo>
                    <a:pt x="5964770" y="302513"/>
                  </a:lnTo>
                  <a:lnTo>
                    <a:pt x="5964770" y="297434"/>
                  </a:lnTo>
                  <a:lnTo>
                    <a:pt x="5964135" y="291719"/>
                  </a:lnTo>
                  <a:lnTo>
                    <a:pt x="5962992" y="285496"/>
                  </a:lnTo>
                  <a:lnTo>
                    <a:pt x="5961849" y="279146"/>
                  </a:lnTo>
                  <a:lnTo>
                    <a:pt x="5959944" y="271272"/>
                  </a:lnTo>
                  <a:lnTo>
                    <a:pt x="5957277" y="261620"/>
                  </a:lnTo>
                  <a:lnTo>
                    <a:pt x="5950673" y="237362"/>
                  </a:lnTo>
                  <a:lnTo>
                    <a:pt x="5844755" y="237362"/>
                  </a:lnTo>
                  <a:lnTo>
                    <a:pt x="5836627" y="260985"/>
                  </a:lnTo>
                  <a:lnTo>
                    <a:pt x="5834341" y="267588"/>
                  </a:lnTo>
                  <a:lnTo>
                    <a:pt x="5832436" y="273938"/>
                  </a:lnTo>
                  <a:lnTo>
                    <a:pt x="5830912" y="280162"/>
                  </a:lnTo>
                  <a:lnTo>
                    <a:pt x="5829388" y="286385"/>
                  </a:lnTo>
                  <a:lnTo>
                    <a:pt x="5828753" y="292862"/>
                  </a:lnTo>
                  <a:lnTo>
                    <a:pt x="5828753" y="299847"/>
                  </a:lnTo>
                  <a:lnTo>
                    <a:pt x="5830353" y="310558"/>
                  </a:lnTo>
                  <a:lnTo>
                    <a:pt x="5835167" y="318484"/>
                  </a:lnTo>
                  <a:lnTo>
                    <a:pt x="5843219" y="323599"/>
                  </a:lnTo>
                  <a:lnTo>
                    <a:pt x="5854534" y="325882"/>
                  </a:lnTo>
                  <a:lnTo>
                    <a:pt x="5854534" y="342265"/>
                  </a:lnTo>
                  <a:lnTo>
                    <a:pt x="5748616" y="342265"/>
                  </a:lnTo>
                  <a:lnTo>
                    <a:pt x="5748616" y="325882"/>
                  </a:lnTo>
                  <a:lnTo>
                    <a:pt x="5754839" y="325247"/>
                  </a:lnTo>
                  <a:lnTo>
                    <a:pt x="5760173" y="323088"/>
                  </a:lnTo>
                  <a:lnTo>
                    <a:pt x="5764745" y="319405"/>
                  </a:lnTo>
                  <a:lnTo>
                    <a:pt x="5769444" y="315722"/>
                  </a:lnTo>
                  <a:lnTo>
                    <a:pt x="5773635" y="310769"/>
                  </a:lnTo>
                  <a:lnTo>
                    <a:pt x="5789510" y="277495"/>
                  </a:lnTo>
                  <a:lnTo>
                    <a:pt x="5892888" y="2159"/>
                  </a:lnTo>
                  <a:close/>
                </a:path>
                <a:path w="7221220" h="346709">
                  <a:moveTo>
                    <a:pt x="6721309" y="0"/>
                  </a:moveTo>
                  <a:lnTo>
                    <a:pt x="6786175" y="10604"/>
                  </a:lnTo>
                  <a:lnTo>
                    <a:pt x="6832561" y="42545"/>
                  </a:lnTo>
                  <a:lnTo>
                    <a:pt x="6860454" y="95329"/>
                  </a:lnTo>
                  <a:lnTo>
                    <a:pt x="6869772" y="168783"/>
                  </a:lnTo>
                  <a:lnTo>
                    <a:pt x="6869082" y="191381"/>
                  </a:lnTo>
                  <a:lnTo>
                    <a:pt x="6863557" y="231576"/>
                  </a:lnTo>
                  <a:lnTo>
                    <a:pt x="6845373" y="279733"/>
                  </a:lnTo>
                  <a:lnTo>
                    <a:pt x="6816682" y="314342"/>
                  </a:lnTo>
                  <a:lnTo>
                    <a:pt x="6778713" y="336042"/>
                  </a:lnTo>
                  <a:lnTo>
                    <a:pt x="6732386" y="345561"/>
                  </a:lnTo>
                  <a:lnTo>
                    <a:pt x="6715340" y="346202"/>
                  </a:lnTo>
                  <a:lnTo>
                    <a:pt x="6681199" y="343535"/>
                  </a:lnTo>
                  <a:lnTo>
                    <a:pt x="6626490" y="322199"/>
                  </a:lnTo>
                  <a:lnTo>
                    <a:pt x="6589991" y="279550"/>
                  </a:lnTo>
                  <a:lnTo>
                    <a:pt x="6571703" y="215733"/>
                  </a:lnTo>
                  <a:lnTo>
                    <a:pt x="6569417" y="175895"/>
                  </a:lnTo>
                  <a:lnTo>
                    <a:pt x="6570515" y="149082"/>
                  </a:lnTo>
                  <a:lnTo>
                    <a:pt x="6579329" y="101457"/>
                  </a:lnTo>
                  <a:lnTo>
                    <a:pt x="6596976" y="62097"/>
                  </a:lnTo>
                  <a:lnTo>
                    <a:pt x="6623075" y="32049"/>
                  </a:lnTo>
                  <a:lnTo>
                    <a:pt x="6657319" y="11572"/>
                  </a:lnTo>
                  <a:lnTo>
                    <a:pt x="6698328" y="1285"/>
                  </a:lnTo>
                  <a:lnTo>
                    <a:pt x="6721309" y="0"/>
                  </a:lnTo>
                  <a:close/>
                </a:path>
                <a:path w="7221220" h="346709">
                  <a:moveTo>
                    <a:pt x="2361145" y="0"/>
                  </a:moveTo>
                  <a:lnTo>
                    <a:pt x="2426011" y="10604"/>
                  </a:lnTo>
                  <a:lnTo>
                    <a:pt x="2472397" y="42545"/>
                  </a:lnTo>
                  <a:lnTo>
                    <a:pt x="2500290" y="95329"/>
                  </a:lnTo>
                  <a:lnTo>
                    <a:pt x="2509608" y="168783"/>
                  </a:lnTo>
                  <a:lnTo>
                    <a:pt x="2508918" y="191381"/>
                  </a:lnTo>
                  <a:lnTo>
                    <a:pt x="2503393" y="231576"/>
                  </a:lnTo>
                  <a:lnTo>
                    <a:pt x="2485209" y="279733"/>
                  </a:lnTo>
                  <a:lnTo>
                    <a:pt x="2456518" y="314342"/>
                  </a:lnTo>
                  <a:lnTo>
                    <a:pt x="2418549" y="336042"/>
                  </a:lnTo>
                  <a:lnTo>
                    <a:pt x="2372222" y="345561"/>
                  </a:lnTo>
                  <a:lnTo>
                    <a:pt x="2355176" y="346202"/>
                  </a:lnTo>
                  <a:lnTo>
                    <a:pt x="2321035" y="343535"/>
                  </a:lnTo>
                  <a:lnTo>
                    <a:pt x="2266326" y="322199"/>
                  </a:lnTo>
                  <a:lnTo>
                    <a:pt x="2229827" y="279550"/>
                  </a:lnTo>
                  <a:lnTo>
                    <a:pt x="2211539" y="215733"/>
                  </a:lnTo>
                  <a:lnTo>
                    <a:pt x="2209253" y="175895"/>
                  </a:lnTo>
                  <a:lnTo>
                    <a:pt x="2210351" y="149082"/>
                  </a:lnTo>
                  <a:lnTo>
                    <a:pt x="2219165" y="101457"/>
                  </a:lnTo>
                  <a:lnTo>
                    <a:pt x="2236812" y="62097"/>
                  </a:lnTo>
                  <a:lnTo>
                    <a:pt x="2262911" y="32049"/>
                  </a:lnTo>
                  <a:lnTo>
                    <a:pt x="2297155" y="11572"/>
                  </a:lnTo>
                  <a:lnTo>
                    <a:pt x="2338164" y="1285"/>
                  </a:lnTo>
                  <a:lnTo>
                    <a:pt x="2361145" y="0"/>
                  </a:lnTo>
                  <a:close/>
                </a:path>
                <a:path w="7221220" h="346709">
                  <a:moveTo>
                    <a:pt x="1960714" y="0"/>
                  </a:moveTo>
                  <a:lnTo>
                    <a:pt x="2002878" y="2286"/>
                  </a:lnTo>
                  <a:lnTo>
                    <a:pt x="2048725" y="10668"/>
                  </a:lnTo>
                  <a:lnTo>
                    <a:pt x="2048725" y="82550"/>
                  </a:lnTo>
                  <a:lnTo>
                    <a:pt x="2014816" y="82550"/>
                  </a:lnTo>
                  <a:lnTo>
                    <a:pt x="2012270" y="73241"/>
                  </a:lnTo>
                  <a:lnTo>
                    <a:pt x="2009403" y="64944"/>
                  </a:lnTo>
                  <a:lnTo>
                    <a:pt x="1984590" y="34417"/>
                  </a:lnTo>
                  <a:lnTo>
                    <a:pt x="1957031" y="28956"/>
                  </a:lnTo>
                  <a:lnTo>
                    <a:pt x="1950154" y="29265"/>
                  </a:lnTo>
                  <a:lnTo>
                    <a:pt x="1914105" y="48641"/>
                  </a:lnTo>
                  <a:lnTo>
                    <a:pt x="1907755" y="63119"/>
                  </a:lnTo>
                  <a:lnTo>
                    <a:pt x="1907755" y="72390"/>
                  </a:lnTo>
                  <a:lnTo>
                    <a:pt x="1925916" y="112783"/>
                  </a:lnTo>
                  <a:lnTo>
                    <a:pt x="1958373" y="134483"/>
                  </a:lnTo>
                  <a:lnTo>
                    <a:pt x="1970112" y="140716"/>
                  </a:lnTo>
                  <a:lnTo>
                    <a:pt x="1984543" y="148595"/>
                  </a:lnTo>
                  <a:lnTo>
                    <a:pt x="2018118" y="171831"/>
                  </a:lnTo>
                  <a:lnTo>
                    <a:pt x="2043899" y="205105"/>
                  </a:lnTo>
                  <a:lnTo>
                    <a:pt x="2052154" y="246761"/>
                  </a:lnTo>
                  <a:lnTo>
                    <a:pt x="2051273" y="261500"/>
                  </a:lnTo>
                  <a:lnTo>
                    <a:pt x="2038057" y="299720"/>
                  </a:lnTo>
                  <a:lnTo>
                    <a:pt x="2009625" y="327491"/>
                  </a:lnTo>
                  <a:lnTo>
                    <a:pt x="1967763" y="343169"/>
                  </a:lnTo>
                  <a:lnTo>
                    <a:pt x="1934425" y="346202"/>
                  </a:lnTo>
                  <a:lnTo>
                    <a:pt x="1921692" y="346013"/>
                  </a:lnTo>
                  <a:lnTo>
                    <a:pt x="1881847" y="343281"/>
                  </a:lnTo>
                  <a:lnTo>
                    <a:pt x="1842628" y="337601"/>
                  </a:lnTo>
                  <a:lnTo>
                    <a:pt x="1830412" y="335025"/>
                  </a:lnTo>
                  <a:lnTo>
                    <a:pt x="1830412" y="258699"/>
                  </a:lnTo>
                  <a:lnTo>
                    <a:pt x="1864321" y="258699"/>
                  </a:lnTo>
                  <a:lnTo>
                    <a:pt x="1867967" y="272512"/>
                  </a:lnTo>
                  <a:lnTo>
                    <a:pt x="1872624" y="284432"/>
                  </a:lnTo>
                  <a:lnTo>
                    <a:pt x="1902914" y="313499"/>
                  </a:lnTo>
                  <a:lnTo>
                    <a:pt x="1927567" y="317119"/>
                  </a:lnTo>
                  <a:lnTo>
                    <a:pt x="1934640" y="316809"/>
                  </a:lnTo>
                  <a:lnTo>
                    <a:pt x="1972525" y="296291"/>
                  </a:lnTo>
                  <a:lnTo>
                    <a:pt x="1979637" y="268605"/>
                  </a:lnTo>
                  <a:lnTo>
                    <a:pt x="1979280" y="261151"/>
                  </a:lnTo>
                  <a:lnTo>
                    <a:pt x="1961439" y="225665"/>
                  </a:lnTo>
                  <a:lnTo>
                    <a:pt x="1920328" y="199009"/>
                  </a:lnTo>
                  <a:lnTo>
                    <a:pt x="1910924" y="194105"/>
                  </a:lnTo>
                  <a:lnTo>
                    <a:pt x="1901961" y="189118"/>
                  </a:lnTo>
                  <a:lnTo>
                    <a:pt x="1864544" y="162101"/>
                  </a:lnTo>
                  <a:lnTo>
                    <a:pt x="1841715" y="128650"/>
                  </a:lnTo>
                  <a:lnTo>
                    <a:pt x="1835619" y="95123"/>
                  </a:lnTo>
                  <a:lnTo>
                    <a:pt x="1836570" y="80454"/>
                  </a:lnTo>
                  <a:lnTo>
                    <a:pt x="1850732" y="43307"/>
                  </a:lnTo>
                  <a:lnTo>
                    <a:pt x="1880968" y="17214"/>
                  </a:lnTo>
                  <a:lnTo>
                    <a:pt x="1925329" y="2762"/>
                  </a:lnTo>
                  <a:lnTo>
                    <a:pt x="1942444" y="690"/>
                  </a:lnTo>
                  <a:lnTo>
                    <a:pt x="1960714" y="0"/>
                  </a:lnTo>
                  <a:close/>
                </a:path>
                <a:path w="7221220" h="346709">
                  <a:moveTo>
                    <a:pt x="1700110" y="0"/>
                  </a:moveTo>
                  <a:lnTo>
                    <a:pt x="1742274" y="2286"/>
                  </a:lnTo>
                  <a:lnTo>
                    <a:pt x="1788121" y="10668"/>
                  </a:lnTo>
                  <a:lnTo>
                    <a:pt x="1788121" y="82550"/>
                  </a:lnTo>
                  <a:lnTo>
                    <a:pt x="1754212" y="82550"/>
                  </a:lnTo>
                  <a:lnTo>
                    <a:pt x="1751666" y="73241"/>
                  </a:lnTo>
                  <a:lnTo>
                    <a:pt x="1748799" y="64944"/>
                  </a:lnTo>
                  <a:lnTo>
                    <a:pt x="1723986" y="34417"/>
                  </a:lnTo>
                  <a:lnTo>
                    <a:pt x="1696427" y="28956"/>
                  </a:lnTo>
                  <a:lnTo>
                    <a:pt x="1689550" y="29265"/>
                  </a:lnTo>
                  <a:lnTo>
                    <a:pt x="1653501" y="48641"/>
                  </a:lnTo>
                  <a:lnTo>
                    <a:pt x="1647151" y="63119"/>
                  </a:lnTo>
                  <a:lnTo>
                    <a:pt x="1647151" y="72390"/>
                  </a:lnTo>
                  <a:lnTo>
                    <a:pt x="1665312" y="112783"/>
                  </a:lnTo>
                  <a:lnTo>
                    <a:pt x="1697769" y="134483"/>
                  </a:lnTo>
                  <a:lnTo>
                    <a:pt x="1709508" y="140716"/>
                  </a:lnTo>
                  <a:lnTo>
                    <a:pt x="1723939" y="148595"/>
                  </a:lnTo>
                  <a:lnTo>
                    <a:pt x="1757514" y="171831"/>
                  </a:lnTo>
                  <a:lnTo>
                    <a:pt x="1783295" y="205105"/>
                  </a:lnTo>
                  <a:lnTo>
                    <a:pt x="1791550" y="246761"/>
                  </a:lnTo>
                  <a:lnTo>
                    <a:pt x="1790669" y="261500"/>
                  </a:lnTo>
                  <a:lnTo>
                    <a:pt x="1777453" y="299720"/>
                  </a:lnTo>
                  <a:lnTo>
                    <a:pt x="1749021" y="327491"/>
                  </a:lnTo>
                  <a:lnTo>
                    <a:pt x="1707159" y="343169"/>
                  </a:lnTo>
                  <a:lnTo>
                    <a:pt x="1673821" y="346202"/>
                  </a:lnTo>
                  <a:lnTo>
                    <a:pt x="1661088" y="346013"/>
                  </a:lnTo>
                  <a:lnTo>
                    <a:pt x="1621243" y="343281"/>
                  </a:lnTo>
                  <a:lnTo>
                    <a:pt x="1582024" y="337601"/>
                  </a:lnTo>
                  <a:lnTo>
                    <a:pt x="1569808" y="335025"/>
                  </a:lnTo>
                  <a:lnTo>
                    <a:pt x="1569808" y="258699"/>
                  </a:lnTo>
                  <a:lnTo>
                    <a:pt x="1603717" y="258699"/>
                  </a:lnTo>
                  <a:lnTo>
                    <a:pt x="1607363" y="272512"/>
                  </a:lnTo>
                  <a:lnTo>
                    <a:pt x="1612020" y="284432"/>
                  </a:lnTo>
                  <a:lnTo>
                    <a:pt x="1642310" y="313499"/>
                  </a:lnTo>
                  <a:lnTo>
                    <a:pt x="1666963" y="317119"/>
                  </a:lnTo>
                  <a:lnTo>
                    <a:pt x="1674036" y="316809"/>
                  </a:lnTo>
                  <a:lnTo>
                    <a:pt x="1711921" y="296291"/>
                  </a:lnTo>
                  <a:lnTo>
                    <a:pt x="1718906" y="268605"/>
                  </a:lnTo>
                  <a:lnTo>
                    <a:pt x="1718569" y="261151"/>
                  </a:lnTo>
                  <a:lnTo>
                    <a:pt x="1700835" y="225665"/>
                  </a:lnTo>
                  <a:lnTo>
                    <a:pt x="1659724" y="199009"/>
                  </a:lnTo>
                  <a:lnTo>
                    <a:pt x="1650320" y="194105"/>
                  </a:lnTo>
                  <a:lnTo>
                    <a:pt x="1641357" y="189118"/>
                  </a:lnTo>
                  <a:lnTo>
                    <a:pt x="1603940" y="162101"/>
                  </a:lnTo>
                  <a:lnTo>
                    <a:pt x="1581111" y="128650"/>
                  </a:lnTo>
                  <a:lnTo>
                    <a:pt x="1575015" y="95123"/>
                  </a:lnTo>
                  <a:lnTo>
                    <a:pt x="1575966" y="80454"/>
                  </a:lnTo>
                  <a:lnTo>
                    <a:pt x="1590128" y="43307"/>
                  </a:lnTo>
                  <a:lnTo>
                    <a:pt x="1620364" y="17214"/>
                  </a:lnTo>
                  <a:lnTo>
                    <a:pt x="1664725" y="2762"/>
                  </a:lnTo>
                  <a:lnTo>
                    <a:pt x="1681840" y="690"/>
                  </a:lnTo>
                  <a:lnTo>
                    <a:pt x="1700110" y="0"/>
                  </a:lnTo>
                  <a:close/>
                </a:path>
                <a:path w="7221220" h="346709">
                  <a:moveTo>
                    <a:pt x="1147406" y="0"/>
                  </a:moveTo>
                  <a:lnTo>
                    <a:pt x="1192745" y="2667"/>
                  </a:lnTo>
                  <a:lnTo>
                    <a:pt x="1235163" y="11684"/>
                  </a:lnTo>
                  <a:lnTo>
                    <a:pt x="1235163" y="83438"/>
                  </a:lnTo>
                  <a:lnTo>
                    <a:pt x="1201381" y="83438"/>
                  </a:lnTo>
                  <a:lnTo>
                    <a:pt x="1197998" y="70365"/>
                  </a:lnTo>
                  <a:lnTo>
                    <a:pt x="1193746" y="59150"/>
                  </a:lnTo>
                  <a:lnTo>
                    <a:pt x="1158832" y="29789"/>
                  </a:lnTo>
                  <a:lnTo>
                    <a:pt x="1148930" y="28956"/>
                  </a:lnTo>
                  <a:lnTo>
                    <a:pt x="1130519" y="31311"/>
                  </a:lnTo>
                  <a:lnTo>
                    <a:pt x="1089621" y="66548"/>
                  </a:lnTo>
                  <a:lnTo>
                    <a:pt x="1074588" y="113141"/>
                  </a:lnTo>
                  <a:lnTo>
                    <a:pt x="1069555" y="177927"/>
                  </a:lnTo>
                  <a:lnTo>
                    <a:pt x="1070718" y="210143"/>
                  </a:lnTo>
                  <a:lnTo>
                    <a:pt x="1079950" y="262098"/>
                  </a:lnTo>
                  <a:lnTo>
                    <a:pt x="1098186" y="297295"/>
                  </a:lnTo>
                  <a:lnTo>
                    <a:pt x="1141691" y="317119"/>
                  </a:lnTo>
                  <a:lnTo>
                    <a:pt x="1150331" y="316739"/>
                  </a:lnTo>
                  <a:lnTo>
                    <a:pt x="1185729" y="298577"/>
                  </a:lnTo>
                  <a:lnTo>
                    <a:pt x="1201254" y="258699"/>
                  </a:lnTo>
                  <a:lnTo>
                    <a:pt x="1235163" y="258699"/>
                  </a:lnTo>
                  <a:lnTo>
                    <a:pt x="1235163" y="333756"/>
                  </a:lnTo>
                  <a:lnTo>
                    <a:pt x="1221830" y="336778"/>
                  </a:lnTo>
                  <a:lnTo>
                    <a:pt x="1173949" y="344487"/>
                  </a:lnTo>
                  <a:lnTo>
                    <a:pt x="1138516" y="346202"/>
                  </a:lnTo>
                  <a:lnTo>
                    <a:pt x="1113894" y="345035"/>
                  </a:lnTo>
                  <a:lnTo>
                    <a:pt x="1071794" y="335700"/>
                  </a:lnTo>
                  <a:lnTo>
                    <a:pt x="1026026" y="304276"/>
                  </a:lnTo>
                  <a:lnTo>
                    <a:pt x="1006309" y="271399"/>
                  </a:lnTo>
                  <a:lnTo>
                    <a:pt x="994705" y="228901"/>
                  </a:lnTo>
                  <a:lnTo>
                    <a:pt x="990815" y="176403"/>
                  </a:lnTo>
                  <a:lnTo>
                    <a:pt x="991956" y="150403"/>
                  </a:lnTo>
                  <a:lnTo>
                    <a:pt x="1001049" y="103643"/>
                  </a:lnTo>
                  <a:lnTo>
                    <a:pt x="1019192" y="64166"/>
                  </a:lnTo>
                  <a:lnTo>
                    <a:pt x="1046052" y="33496"/>
                  </a:lnTo>
                  <a:lnTo>
                    <a:pt x="1081273" y="12162"/>
                  </a:lnTo>
                  <a:lnTo>
                    <a:pt x="1123616" y="1355"/>
                  </a:lnTo>
                  <a:lnTo>
                    <a:pt x="1147406" y="0"/>
                  </a:lnTo>
                  <a:close/>
                </a:path>
                <a:path w="7221220" h="346709">
                  <a:moveTo>
                    <a:pt x="789901" y="0"/>
                  </a:moveTo>
                  <a:lnTo>
                    <a:pt x="854767" y="10604"/>
                  </a:lnTo>
                  <a:lnTo>
                    <a:pt x="901153" y="42545"/>
                  </a:lnTo>
                  <a:lnTo>
                    <a:pt x="929046" y="95329"/>
                  </a:lnTo>
                  <a:lnTo>
                    <a:pt x="938364" y="168783"/>
                  </a:lnTo>
                  <a:lnTo>
                    <a:pt x="937674" y="191381"/>
                  </a:lnTo>
                  <a:lnTo>
                    <a:pt x="932149" y="231576"/>
                  </a:lnTo>
                  <a:lnTo>
                    <a:pt x="913965" y="279733"/>
                  </a:lnTo>
                  <a:lnTo>
                    <a:pt x="885274" y="314342"/>
                  </a:lnTo>
                  <a:lnTo>
                    <a:pt x="847305" y="336042"/>
                  </a:lnTo>
                  <a:lnTo>
                    <a:pt x="800978" y="345561"/>
                  </a:lnTo>
                  <a:lnTo>
                    <a:pt x="783932" y="346202"/>
                  </a:lnTo>
                  <a:lnTo>
                    <a:pt x="749790" y="343535"/>
                  </a:lnTo>
                  <a:lnTo>
                    <a:pt x="695061" y="322199"/>
                  </a:lnTo>
                  <a:lnTo>
                    <a:pt x="658547" y="279550"/>
                  </a:lnTo>
                  <a:lnTo>
                    <a:pt x="640270" y="215733"/>
                  </a:lnTo>
                  <a:lnTo>
                    <a:pt x="637984" y="175895"/>
                  </a:lnTo>
                  <a:lnTo>
                    <a:pt x="639091" y="149082"/>
                  </a:lnTo>
                  <a:lnTo>
                    <a:pt x="647950" y="101457"/>
                  </a:lnTo>
                  <a:lnTo>
                    <a:pt x="665604" y="62097"/>
                  </a:lnTo>
                  <a:lnTo>
                    <a:pt x="691684" y="32049"/>
                  </a:lnTo>
                  <a:lnTo>
                    <a:pt x="725911" y="11572"/>
                  </a:lnTo>
                  <a:lnTo>
                    <a:pt x="766920" y="1285"/>
                  </a:lnTo>
                  <a:lnTo>
                    <a:pt x="78990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912085" y="1542224"/>
            <a:ext cx="4558030" cy="4411345"/>
            <a:chOff x="1912085" y="1542224"/>
            <a:chExt cx="4558030" cy="4411345"/>
          </a:xfrm>
        </p:grpSpPr>
        <p:sp>
          <p:nvSpPr>
            <p:cNvPr id="11" name="object 11"/>
            <p:cNvSpPr/>
            <p:nvPr/>
          </p:nvSpPr>
          <p:spPr>
            <a:xfrm>
              <a:off x="1912085" y="1684654"/>
              <a:ext cx="4558030" cy="4269105"/>
            </a:xfrm>
            <a:custGeom>
              <a:avLst/>
              <a:gdLst/>
              <a:ahLst/>
              <a:cxnLst/>
              <a:rect l="l" t="t" r="r" b="b"/>
              <a:pathLst>
                <a:path w="4558030" h="4269105">
                  <a:moveTo>
                    <a:pt x="3389148" y="0"/>
                  </a:moveTo>
                  <a:lnTo>
                    <a:pt x="3258211" y="234696"/>
                  </a:lnTo>
                  <a:lnTo>
                    <a:pt x="3298996" y="258032"/>
                  </a:lnTo>
                  <a:lnTo>
                    <a:pt x="3339222" y="282321"/>
                  </a:lnTo>
                  <a:lnTo>
                    <a:pt x="3378852" y="307562"/>
                  </a:lnTo>
                  <a:lnTo>
                    <a:pt x="3417850" y="333756"/>
                  </a:lnTo>
                  <a:lnTo>
                    <a:pt x="3457182" y="361494"/>
                  </a:lnTo>
                  <a:lnTo>
                    <a:pt x="3495649" y="389999"/>
                  </a:lnTo>
                  <a:lnTo>
                    <a:pt x="3533249" y="419253"/>
                  </a:lnTo>
                  <a:lnTo>
                    <a:pt x="3569978" y="449239"/>
                  </a:lnTo>
                  <a:lnTo>
                    <a:pt x="3605834" y="479940"/>
                  </a:lnTo>
                  <a:lnTo>
                    <a:pt x="3640812" y="511336"/>
                  </a:lnTo>
                  <a:lnTo>
                    <a:pt x="3674911" y="543412"/>
                  </a:lnTo>
                  <a:lnTo>
                    <a:pt x="3708126" y="576150"/>
                  </a:lnTo>
                  <a:lnTo>
                    <a:pt x="3740454" y="609532"/>
                  </a:lnTo>
                  <a:lnTo>
                    <a:pt x="3771893" y="643540"/>
                  </a:lnTo>
                  <a:lnTo>
                    <a:pt x="3802438" y="678157"/>
                  </a:lnTo>
                  <a:lnTo>
                    <a:pt x="3832087" y="713366"/>
                  </a:lnTo>
                  <a:lnTo>
                    <a:pt x="3860836" y="749149"/>
                  </a:lnTo>
                  <a:lnTo>
                    <a:pt x="3888682" y="785489"/>
                  </a:lnTo>
                  <a:lnTo>
                    <a:pt x="3915623" y="822367"/>
                  </a:lnTo>
                  <a:lnTo>
                    <a:pt x="3941653" y="859767"/>
                  </a:lnTo>
                  <a:lnTo>
                    <a:pt x="3966771" y="897671"/>
                  </a:lnTo>
                  <a:lnTo>
                    <a:pt x="3990974" y="936062"/>
                  </a:lnTo>
                  <a:lnTo>
                    <a:pt x="4014257" y="974921"/>
                  </a:lnTo>
                  <a:lnTo>
                    <a:pt x="4036617" y="1014232"/>
                  </a:lnTo>
                  <a:lnTo>
                    <a:pt x="4058053" y="1053977"/>
                  </a:lnTo>
                  <a:lnTo>
                    <a:pt x="4078559" y="1094138"/>
                  </a:lnTo>
                  <a:lnTo>
                    <a:pt x="4098133" y="1134697"/>
                  </a:lnTo>
                  <a:lnTo>
                    <a:pt x="4116772" y="1175639"/>
                  </a:lnTo>
                  <a:lnTo>
                    <a:pt x="4134472" y="1216944"/>
                  </a:lnTo>
                  <a:lnTo>
                    <a:pt x="4151231" y="1258595"/>
                  </a:lnTo>
                  <a:lnTo>
                    <a:pt x="4167044" y="1300575"/>
                  </a:lnTo>
                  <a:lnTo>
                    <a:pt x="4181909" y="1342867"/>
                  </a:lnTo>
                  <a:lnTo>
                    <a:pt x="4195823" y="1385452"/>
                  </a:lnTo>
                  <a:lnTo>
                    <a:pt x="4208781" y="1428314"/>
                  </a:lnTo>
                  <a:lnTo>
                    <a:pt x="4220782" y="1471434"/>
                  </a:lnTo>
                  <a:lnTo>
                    <a:pt x="4231822" y="1514795"/>
                  </a:lnTo>
                  <a:lnTo>
                    <a:pt x="4241896" y="1558380"/>
                  </a:lnTo>
                  <a:lnTo>
                    <a:pt x="4251004" y="1602172"/>
                  </a:lnTo>
                  <a:lnTo>
                    <a:pt x="4259140" y="1646151"/>
                  </a:lnTo>
                  <a:lnTo>
                    <a:pt x="4266302" y="1690303"/>
                  </a:lnTo>
                  <a:lnTo>
                    <a:pt x="4272486" y="1734607"/>
                  </a:lnTo>
                  <a:lnTo>
                    <a:pt x="4277690" y="1779048"/>
                  </a:lnTo>
                  <a:lnTo>
                    <a:pt x="4281909" y="1823607"/>
                  </a:lnTo>
                  <a:lnTo>
                    <a:pt x="4285142" y="1868268"/>
                  </a:lnTo>
                  <a:lnTo>
                    <a:pt x="4287384" y="1913012"/>
                  </a:lnTo>
                  <a:lnTo>
                    <a:pt x="4288632" y="1957822"/>
                  </a:lnTo>
                  <a:lnTo>
                    <a:pt x="4288884" y="2002680"/>
                  </a:lnTo>
                  <a:lnTo>
                    <a:pt x="4288135" y="2047570"/>
                  </a:lnTo>
                  <a:lnTo>
                    <a:pt x="4286383" y="2092473"/>
                  </a:lnTo>
                  <a:lnTo>
                    <a:pt x="4283624" y="2137372"/>
                  </a:lnTo>
                  <a:lnTo>
                    <a:pt x="4279855" y="2182249"/>
                  </a:lnTo>
                  <a:lnTo>
                    <a:pt x="4275073" y="2227088"/>
                  </a:lnTo>
                  <a:lnTo>
                    <a:pt x="4269274" y="2271869"/>
                  </a:lnTo>
                  <a:lnTo>
                    <a:pt x="4262456" y="2316577"/>
                  </a:lnTo>
                  <a:lnTo>
                    <a:pt x="4254615" y="2361193"/>
                  </a:lnTo>
                  <a:lnTo>
                    <a:pt x="4245748" y="2405700"/>
                  </a:lnTo>
                  <a:lnTo>
                    <a:pt x="4235852" y="2450080"/>
                  </a:lnTo>
                  <a:lnTo>
                    <a:pt x="4224923" y="2494316"/>
                  </a:lnTo>
                  <a:lnTo>
                    <a:pt x="4212958" y="2538391"/>
                  </a:lnTo>
                  <a:lnTo>
                    <a:pt x="4199954" y="2582286"/>
                  </a:lnTo>
                  <a:lnTo>
                    <a:pt x="4185907" y="2625984"/>
                  </a:lnTo>
                  <a:lnTo>
                    <a:pt x="4170815" y="2669469"/>
                  </a:lnTo>
                  <a:lnTo>
                    <a:pt x="4154675" y="2712721"/>
                  </a:lnTo>
                  <a:lnTo>
                    <a:pt x="4137482" y="2755724"/>
                  </a:lnTo>
                  <a:lnTo>
                    <a:pt x="4119234" y="2798460"/>
                  </a:lnTo>
                  <a:lnTo>
                    <a:pt x="4099927" y="2840912"/>
                  </a:lnTo>
                  <a:lnTo>
                    <a:pt x="4079558" y="2883063"/>
                  </a:lnTo>
                  <a:lnTo>
                    <a:pt x="4058125" y="2924894"/>
                  </a:lnTo>
                  <a:lnTo>
                    <a:pt x="4035623" y="2966388"/>
                  </a:lnTo>
                  <a:lnTo>
                    <a:pt x="4012049" y="3007527"/>
                  </a:lnTo>
                  <a:lnTo>
                    <a:pt x="3987401" y="3048295"/>
                  </a:lnTo>
                  <a:lnTo>
                    <a:pt x="3961675" y="3088673"/>
                  </a:lnTo>
                  <a:lnTo>
                    <a:pt x="3934867" y="3128645"/>
                  </a:lnTo>
                  <a:lnTo>
                    <a:pt x="3907129" y="3167978"/>
                  </a:lnTo>
                  <a:lnTo>
                    <a:pt x="3878624" y="3206447"/>
                  </a:lnTo>
                  <a:lnTo>
                    <a:pt x="3849370" y="3244049"/>
                  </a:lnTo>
                  <a:lnTo>
                    <a:pt x="3819384" y="3280780"/>
                  </a:lnTo>
                  <a:lnTo>
                    <a:pt x="3788683" y="3316637"/>
                  </a:lnTo>
                  <a:lnTo>
                    <a:pt x="3757287" y="3351617"/>
                  </a:lnTo>
                  <a:lnTo>
                    <a:pt x="3725211" y="3385717"/>
                  </a:lnTo>
                  <a:lnTo>
                    <a:pt x="3692473" y="3418933"/>
                  </a:lnTo>
                  <a:lnTo>
                    <a:pt x="3659091" y="3451263"/>
                  </a:lnTo>
                  <a:lnTo>
                    <a:pt x="3625083" y="3482702"/>
                  </a:lnTo>
                  <a:lnTo>
                    <a:pt x="3590466" y="3513249"/>
                  </a:lnTo>
                  <a:lnTo>
                    <a:pt x="3555257" y="3542898"/>
                  </a:lnTo>
                  <a:lnTo>
                    <a:pt x="3519474" y="3571648"/>
                  </a:lnTo>
                  <a:lnTo>
                    <a:pt x="3483134" y="3599495"/>
                  </a:lnTo>
                  <a:lnTo>
                    <a:pt x="3446256" y="3626435"/>
                  </a:lnTo>
                  <a:lnTo>
                    <a:pt x="3408856" y="3652467"/>
                  </a:lnTo>
                  <a:lnTo>
                    <a:pt x="3370952" y="3677585"/>
                  </a:lnTo>
                  <a:lnTo>
                    <a:pt x="3332561" y="3701787"/>
                  </a:lnTo>
                  <a:lnTo>
                    <a:pt x="3293702" y="3725071"/>
                  </a:lnTo>
                  <a:lnTo>
                    <a:pt x="3254391" y="3747431"/>
                  </a:lnTo>
                  <a:lnTo>
                    <a:pt x="3214646" y="3768867"/>
                  </a:lnTo>
                  <a:lnTo>
                    <a:pt x="3174485" y="3789373"/>
                  </a:lnTo>
                  <a:lnTo>
                    <a:pt x="3133926" y="3808947"/>
                  </a:lnTo>
                  <a:lnTo>
                    <a:pt x="3092984" y="3827585"/>
                  </a:lnTo>
                  <a:lnTo>
                    <a:pt x="3051679" y="3845285"/>
                  </a:lnTo>
                  <a:lnTo>
                    <a:pt x="3010028" y="3862044"/>
                  </a:lnTo>
                  <a:lnTo>
                    <a:pt x="2968048" y="3877857"/>
                  </a:lnTo>
                  <a:lnTo>
                    <a:pt x="2925756" y="3892721"/>
                  </a:lnTo>
                  <a:lnTo>
                    <a:pt x="2883171" y="3906634"/>
                  </a:lnTo>
                  <a:lnTo>
                    <a:pt x="2840309" y="3919592"/>
                  </a:lnTo>
                  <a:lnTo>
                    <a:pt x="2797189" y="3931593"/>
                  </a:lnTo>
                  <a:lnTo>
                    <a:pt x="2753828" y="3942631"/>
                  </a:lnTo>
                  <a:lnTo>
                    <a:pt x="2710243" y="3952706"/>
                  </a:lnTo>
                  <a:lnTo>
                    <a:pt x="2666451" y="3961812"/>
                  </a:lnTo>
                  <a:lnTo>
                    <a:pt x="2622472" y="3969948"/>
                  </a:lnTo>
                  <a:lnTo>
                    <a:pt x="2578320" y="3977109"/>
                  </a:lnTo>
                  <a:lnTo>
                    <a:pt x="2534016" y="3983293"/>
                  </a:lnTo>
                  <a:lnTo>
                    <a:pt x="2489575" y="3988495"/>
                  </a:lnTo>
                  <a:lnTo>
                    <a:pt x="2445016" y="3992714"/>
                  </a:lnTo>
                  <a:lnTo>
                    <a:pt x="2400355" y="3995946"/>
                  </a:lnTo>
                  <a:lnTo>
                    <a:pt x="2355611" y="3998187"/>
                  </a:lnTo>
                  <a:lnTo>
                    <a:pt x="2310801" y="3999435"/>
                  </a:lnTo>
                  <a:lnTo>
                    <a:pt x="2265943" y="3999686"/>
                  </a:lnTo>
                  <a:lnTo>
                    <a:pt x="2221053" y="3998936"/>
                  </a:lnTo>
                  <a:lnTo>
                    <a:pt x="2176150" y="3997183"/>
                  </a:lnTo>
                  <a:lnTo>
                    <a:pt x="2131251" y="3994423"/>
                  </a:lnTo>
                  <a:lnTo>
                    <a:pt x="2086374" y="3990654"/>
                  </a:lnTo>
                  <a:lnTo>
                    <a:pt x="2041535" y="3985871"/>
                  </a:lnTo>
                  <a:lnTo>
                    <a:pt x="1996754" y="3980072"/>
                  </a:lnTo>
                  <a:lnTo>
                    <a:pt x="1952046" y="3973253"/>
                  </a:lnTo>
                  <a:lnTo>
                    <a:pt x="1907430" y="3965412"/>
                  </a:lnTo>
                  <a:lnTo>
                    <a:pt x="1862923" y="3956544"/>
                  </a:lnTo>
                  <a:lnTo>
                    <a:pt x="1818543" y="3946647"/>
                  </a:lnTo>
                  <a:lnTo>
                    <a:pt x="1774307" y="3935717"/>
                  </a:lnTo>
                  <a:lnTo>
                    <a:pt x="1730232" y="3923752"/>
                  </a:lnTo>
                  <a:lnTo>
                    <a:pt x="1686337" y="3910747"/>
                  </a:lnTo>
                  <a:lnTo>
                    <a:pt x="1642639" y="3896701"/>
                  </a:lnTo>
                  <a:lnTo>
                    <a:pt x="1599154" y="3881608"/>
                  </a:lnTo>
                  <a:lnTo>
                    <a:pt x="1555902" y="3865467"/>
                  </a:lnTo>
                  <a:lnTo>
                    <a:pt x="1512899" y="3848274"/>
                  </a:lnTo>
                  <a:lnTo>
                    <a:pt x="1470163" y="3830026"/>
                  </a:lnTo>
                  <a:lnTo>
                    <a:pt x="1427711" y="3810719"/>
                  </a:lnTo>
                  <a:lnTo>
                    <a:pt x="1385560" y="3790351"/>
                  </a:lnTo>
                  <a:lnTo>
                    <a:pt x="1343729" y="3768917"/>
                  </a:lnTo>
                  <a:lnTo>
                    <a:pt x="1302235" y="3746415"/>
                  </a:lnTo>
                  <a:lnTo>
                    <a:pt x="1261096" y="3722842"/>
                  </a:lnTo>
                  <a:lnTo>
                    <a:pt x="1220328" y="3698194"/>
                  </a:lnTo>
                  <a:lnTo>
                    <a:pt x="1179950" y="3672468"/>
                  </a:lnTo>
                  <a:lnTo>
                    <a:pt x="1139978" y="3645662"/>
                  </a:lnTo>
                  <a:lnTo>
                    <a:pt x="1100647" y="3617923"/>
                  </a:lnTo>
                  <a:lnTo>
                    <a:pt x="1062180" y="3589418"/>
                  </a:lnTo>
                  <a:lnTo>
                    <a:pt x="1024580" y="3560164"/>
                  </a:lnTo>
                  <a:lnTo>
                    <a:pt x="987851" y="3530178"/>
                  </a:lnTo>
                  <a:lnTo>
                    <a:pt x="951995" y="3499477"/>
                  </a:lnTo>
                  <a:lnTo>
                    <a:pt x="917016" y="3468081"/>
                  </a:lnTo>
                  <a:lnTo>
                    <a:pt x="882918" y="3436005"/>
                  </a:lnTo>
                  <a:lnTo>
                    <a:pt x="849703" y="3403267"/>
                  </a:lnTo>
                  <a:lnTo>
                    <a:pt x="817375" y="3369885"/>
                  </a:lnTo>
                  <a:lnTo>
                    <a:pt x="785936" y="3335877"/>
                  </a:lnTo>
                  <a:lnTo>
                    <a:pt x="755391" y="3301260"/>
                  </a:lnTo>
                  <a:lnTo>
                    <a:pt x="725742" y="3266051"/>
                  </a:lnTo>
                  <a:lnTo>
                    <a:pt x="696993" y="3230268"/>
                  </a:lnTo>
                  <a:lnTo>
                    <a:pt x="669147" y="3193928"/>
                  </a:lnTo>
                  <a:lnTo>
                    <a:pt x="642206" y="3157050"/>
                  </a:lnTo>
                  <a:lnTo>
                    <a:pt x="616176" y="3119650"/>
                  </a:lnTo>
                  <a:lnTo>
                    <a:pt x="591058" y="3081746"/>
                  </a:lnTo>
                  <a:lnTo>
                    <a:pt x="566855" y="3043355"/>
                  </a:lnTo>
                  <a:lnTo>
                    <a:pt x="543572" y="3004496"/>
                  </a:lnTo>
                  <a:lnTo>
                    <a:pt x="521212" y="2965185"/>
                  </a:lnTo>
                  <a:lnTo>
                    <a:pt x="499776" y="2925440"/>
                  </a:lnTo>
                  <a:lnTo>
                    <a:pt x="479270" y="2885279"/>
                  </a:lnTo>
                  <a:lnTo>
                    <a:pt x="459696" y="2844720"/>
                  </a:lnTo>
                  <a:lnTo>
                    <a:pt x="441057" y="2803778"/>
                  </a:lnTo>
                  <a:lnTo>
                    <a:pt x="423357" y="2762473"/>
                  </a:lnTo>
                  <a:lnTo>
                    <a:pt x="406598" y="2720822"/>
                  </a:lnTo>
                  <a:lnTo>
                    <a:pt x="390785" y="2678842"/>
                  </a:lnTo>
                  <a:lnTo>
                    <a:pt x="375920" y="2636550"/>
                  </a:lnTo>
                  <a:lnTo>
                    <a:pt x="362006" y="2593965"/>
                  </a:lnTo>
                  <a:lnTo>
                    <a:pt x="349048" y="2551103"/>
                  </a:lnTo>
                  <a:lnTo>
                    <a:pt x="337047" y="2507983"/>
                  </a:lnTo>
                  <a:lnTo>
                    <a:pt x="326007" y="2464622"/>
                  </a:lnTo>
                  <a:lnTo>
                    <a:pt x="315933" y="2421037"/>
                  </a:lnTo>
                  <a:lnTo>
                    <a:pt x="306825" y="2377245"/>
                  </a:lnTo>
                  <a:lnTo>
                    <a:pt x="298689" y="2333266"/>
                  </a:lnTo>
                  <a:lnTo>
                    <a:pt x="291527" y="2289114"/>
                  </a:lnTo>
                  <a:lnTo>
                    <a:pt x="285343" y="2244810"/>
                  </a:lnTo>
                  <a:lnTo>
                    <a:pt x="280139" y="2200369"/>
                  </a:lnTo>
                  <a:lnTo>
                    <a:pt x="275920" y="2155810"/>
                  </a:lnTo>
                  <a:lnTo>
                    <a:pt x="272687" y="2111149"/>
                  </a:lnTo>
                  <a:lnTo>
                    <a:pt x="270445" y="2066405"/>
                  </a:lnTo>
                  <a:lnTo>
                    <a:pt x="269197" y="2021595"/>
                  </a:lnTo>
                  <a:lnTo>
                    <a:pt x="268945" y="1976737"/>
                  </a:lnTo>
                  <a:lnTo>
                    <a:pt x="269694" y="1931847"/>
                  </a:lnTo>
                  <a:lnTo>
                    <a:pt x="271446" y="1886944"/>
                  </a:lnTo>
                  <a:lnTo>
                    <a:pt x="274205" y="1842045"/>
                  </a:lnTo>
                  <a:lnTo>
                    <a:pt x="277974" y="1797168"/>
                  </a:lnTo>
                  <a:lnTo>
                    <a:pt x="282756" y="1752329"/>
                  </a:lnTo>
                  <a:lnTo>
                    <a:pt x="288555" y="1707548"/>
                  </a:lnTo>
                  <a:lnTo>
                    <a:pt x="295373" y="1662840"/>
                  </a:lnTo>
                  <a:lnTo>
                    <a:pt x="303214" y="1618224"/>
                  </a:lnTo>
                  <a:lnTo>
                    <a:pt x="312081" y="1573717"/>
                  </a:lnTo>
                  <a:lnTo>
                    <a:pt x="321977" y="1529337"/>
                  </a:lnTo>
                  <a:lnTo>
                    <a:pt x="332906" y="1485101"/>
                  </a:lnTo>
                  <a:lnTo>
                    <a:pt x="344871" y="1441026"/>
                  </a:lnTo>
                  <a:lnTo>
                    <a:pt x="357875" y="1397131"/>
                  </a:lnTo>
                  <a:lnTo>
                    <a:pt x="371922" y="1353433"/>
                  </a:lnTo>
                  <a:lnTo>
                    <a:pt x="387014" y="1309948"/>
                  </a:lnTo>
                  <a:lnTo>
                    <a:pt x="403154" y="1266696"/>
                  </a:lnTo>
                  <a:lnTo>
                    <a:pt x="420347" y="1223693"/>
                  </a:lnTo>
                  <a:lnTo>
                    <a:pt x="438595" y="1180957"/>
                  </a:lnTo>
                  <a:lnTo>
                    <a:pt x="457902" y="1138505"/>
                  </a:lnTo>
                  <a:lnTo>
                    <a:pt x="478271" y="1096354"/>
                  </a:lnTo>
                  <a:lnTo>
                    <a:pt x="499704" y="1054523"/>
                  </a:lnTo>
                  <a:lnTo>
                    <a:pt x="522206" y="1013029"/>
                  </a:lnTo>
                  <a:lnTo>
                    <a:pt x="545780" y="971890"/>
                  </a:lnTo>
                  <a:lnTo>
                    <a:pt x="570428" y="931122"/>
                  </a:lnTo>
                  <a:lnTo>
                    <a:pt x="596154" y="890744"/>
                  </a:lnTo>
                  <a:lnTo>
                    <a:pt x="622961" y="850773"/>
                  </a:lnTo>
                  <a:lnTo>
                    <a:pt x="732689" y="944118"/>
                  </a:lnTo>
                  <a:lnTo>
                    <a:pt x="646075" y="599948"/>
                  </a:lnTo>
                  <a:lnTo>
                    <a:pt x="307747" y="582422"/>
                  </a:lnTo>
                  <a:lnTo>
                    <a:pt x="417475" y="675767"/>
                  </a:lnTo>
                  <a:lnTo>
                    <a:pt x="390090" y="715435"/>
                  </a:lnTo>
                  <a:lnTo>
                    <a:pt x="363565" y="755646"/>
                  </a:lnTo>
                  <a:lnTo>
                    <a:pt x="337904" y="796394"/>
                  </a:lnTo>
                  <a:lnTo>
                    <a:pt x="313116" y="837672"/>
                  </a:lnTo>
                  <a:lnTo>
                    <a:pt x="289205" y="879475"/>
                  </a:lnTo>
                  <a:lnTo>
                    <a:pt x="266118" y="921877"/>
                  </a:lnTo>
                  <a:lnTo>
                    <a:pt x="244020" y="964550"/>
                  </a:lnTo>
                  <a:lnTo>
                    <a:pt x="222908" y="1007482"/>
                  </a:lnTo>
                  <a:lnTo>
                    <a:pt x="202777" y="1050659"/>
                  </a:lnTo>
                  <a:lnTo>
                    <a:pt x="183623" y="1094068"/>
                  </a:lnTo>
                  <a:lnTo>
                    <a:pt x="165444" y="1137694"/>
                  </a:lnTo>
                  <a:lnTo>
                    <a:pt x="148234" y="1181524"/>
                  </a:lnTo>
                  <a:lnTo>
                    <a:pt x="131991" y="1225546"/>
                  </a:lnTo>
                  <a:lnTo>
                    <a:pt x="116710" y="1269745"/>
                  </a:lnTo>
                  <a:lnTo>
                    <a:pt x="102388" y="1314109"/>
                  </a:lnTo>
                  <a:lnTo>
                    <a:pt x="89021" y="1358623"/>
                  </a:lnTo>
                  <a:lnTo>
                    <a:pt x="76605" y="1403274"/>
                  </a:lnTo>
                  <a:lnTo>
                    <a:pt x="65136" y="1448049"/>
                  </a:lnTo>
                  <a:lnTo>
                    <a:pt x="54610" y="1492934"/>
                  </a:lnTo>
                  <a:lnTo>
                    <a:pt x="45024" y="1537916"/>
                  </a:lnTo>
                  <a:lnTo>
                    <a:pt x="36374" y="1582982"/>
                  </a:lnTo>
                  <a:lnTo>
                    <a:pt x="28655" y="1628117"/>
                  </a:lnTo>
                  <a:lnTo>
                    <a:pt x="21865" y="1673309"/>
                  </a:lnTo>
                  <a:lnTo>
                    <a:pt x="15999" y="1718544"/>
                  </a:lnTo>
                  <a:lnTo>
                    <a:pt x="11053" y="1763808"/>
                  </a:lnTo>
                  <a:lnTo>
                    <a:pt x="7024" y="1809089"/>
                  </a:lnTo>
                  <a:lnTo>
                    <a:pt x="3908" y="1854372"/>
                  </a:lnTo>
                  <a:lnTo>
                    <a:pt x="1701" y="1899645"/>
                  </a:lnTo>
                  <a:lnTo>
                    <a:pt x="400" y="1944893"/>
                  </a:lnTo>
                  <a:lnTo>
                    <a:pt x="0" y="1990104"/>
                  </a:lnTo>
                  <a:lnTo>
                    <a:pt x="497" y="2035263"/>
                  </a:lnTo>
                  <a:lnTo>
                    <a:pt x="1888" y="2080358"/>
                  </a:lnTo>
                  <a:lnTo>
                    <a:pt x="4169" y="2125375"/>
                  </a:lnTo>
                  <a:lnTo>
                    <a:pt x="7337" y="2170301"/>
                  </a:lnTo>
                  <a:lnTo>
                    <a:pt x="11386" y="2215121"/>
                  </a:lnTo>
                  <a:lnTo>
                    <a:pt x="16314" y="2259823"/>
                  </a:lnTo>
                  <a:lnTo>
                    <a:pt x="22117" y="2304393"/>
                  </a:lnTo>
                  <a:lnTo>
                    <a:pt x="28791" y="2348818"/>
                  </a:lnTo>
                  <a:lnTo>
                    <a:pt x="36332" y="2393084"/>
                  </a:lnTo>
                  <a:lnTo>
                    <a:pt x="44737" y="2437178"/>
                  </a:lnTo>
                  <a:lnTo>
                    <a:pt x="54000" y="2481086"/>
                  </a:lnTo>
                  <a:lnTo>
                    <a:pt x="64120" y="2524795"/>
                  </a:lnTo>
                  <a:lnTo>
                    <a:pt x="75091" y="2568292"/>
                  </a:lnTo>
                  <a:lnTo>
                    <a:pt x="86910" y="2611562"/>
                  </a:lnTo>
                  <a:lnTo>
                    <a:pt x="99574" y="2654593"/>
                  </a:lnTo>
                  <a:lnTo>
                    <a:pt x="113078" y="2697372"/>
                  </a:lnTo>
                  <a:lnTo>
                    <a:pt x="127418" y="2739883"/>
                  </a:lnTo>
                  <a:lnTo>
                    <a:pt x="142592" y="2782115"/>
                  </a:lnTo>
                  <a:lnTo>
                    <a:pt x="158594" y="2824054"/>
                  </a:lnTo>
                  <a:lnTo>
                    <a:pt x="175422" y="2865686"/>
                  </a:lnTo>
                  <a:lnTo>
                    <a:pt x="193070" y="2906997"/>
                  </a:lnTo>
                  <a:lnTo>
                    <a:pt x="211537" y="2947975"/>
                  </a:lnTo>
                  <a:lnTo>
                    <a:pt x="230817" y="2988606"/>
                  </a:lnTo>
                  <a:lnTo>
                    <a:pt x="250907" y="3028877"/>
                  </a:lnTo>
                  <a:lnTo>
                    <a:pt x="271803" y="3068773"/>
                  </a:lnTo>
                  <a:lnTo>
                    <a:pt x="293501" y="3108282"/>
                  </a:lnTo>
                  <a:lnTo>
                    <a:pt x="315998" y="3147390"/>
                  </a:lnTo>
                  <a:lnTo>
                    <a:pt x="339289" y="3186083"/>
                  </a:lnTo>
                  <a:lnTo>
                    <a:pt x="363371" y="3224349"/>
                  </a:lnTo>
                  <a:lnTo>
                    <a:pt x="388241" y="3262174"/>
                  </a:lnTo>
                  <a:lnTo>
                    <a:pt x="413893" y="3299543"/>
                  </a:lnTo>
                  <a:lnTo>
                    <a:pt x="440325" y="3336445"/>
                  </a:lnTo>
                  <a:lnTo>
                    <a:pt x="467533" y="3372865"/>
                  </a:lnTo>
                  <a:lnTo>
                    <a:pt x="495512" y="3408790"/>
                  </a:lnTo>
                  <a:lnTo>
                    <a:pt x="524259" y="3444206"/>
                  </a:lnTo>
                  <a:lnTo>
                    <a:pt x="553770" y="3479101"/>
                  </a:lnTo>
                  <a:lnTo>
                    <a:pt x="584042" y="3513460"/>
                  </a:lnTo>
                  <a:lnTo>
                    <a:pt x="615070" y="3547270"/>
                  </a:lnTo>
                  <a:lnTo>
                    <a:pt x="646851" y="3580517"/>
                  </a:lnTo>
                  <a:lnTo>
                    <a:pt x="679381" y="3613189"/>
                  </a:lnTo>
                  <a:lnTo>
                    <a:pt x="712655" y="3645272"/>
                  </a:lnTo>
                  <a:lnTo>
                    <a:pt x="746672" y="3676752"/>
                  </a:lnTo>
                  <a:lnTo>
                    <a:pt x="781425" y="3707616"/>
                  </a:lnTo>
                  <a:lnTo>
                    <a:pt x="816912" y="3737850"/>
                  </a:lnTo>
                  <a:lnTo>
                    <a:pt x="853129" y="3767441"/>
                  </a:lnTo>
                  <a:lnTo>
                    <a:pt x="890072" y="3796375"/>
                  </a:lnTo>
                  <a:lnTo>
                    <a:pt x="927737" y="3824640"/>
                  </a:lnTo>
                  <a:lnTo>
                    <a:pt x="966121" y="3852221"/>
                  </a:lnTo>
                  <a:lnTo>
                    <a:pt x="1005219" y="3879105"/>
                  </a:lnTo>
                  <a:lnTo>
                    <a:pt x="1045028" y="3905279"/>
                  </a:lnTo>
                  <a:lnTo>
                    <a:pt x="1085543" y="3930730"/>
                  </a:lnTo>
                  <a:lnTo>
                    <a:pt x="1126762" y="3955443"/>
                  </a:lnTo>
                  <a:lnTo>
                    <a:pt x="1168680" y="3979405"/>
                  </a:lnTo>
                  <a:lnTo>
                    <a:pt x="1211083" y="4002492"/>
                  </a:lnTo>
                  <a:lnTo>
                    <a:pt x="1253756" y="4024591"/>
                  </a:lnTo>
                  <a:lnTo>
                    <a:pt x="1296688" y="4045704"/>
                  </a:lnTo>
                  <a:lnTo>
                    <a:pt x="1339865" y="4065835"/>
                  </a:lnTo>
                  <a:lnTo>
                    <a:pt x="1383274" y="4084989"/>
                  </a:lnTo>
                  <a:lnTo>
                    <a:pt x="1426900" y="4103169"/>
                  </a:lnTo>
                  <a:lnTo>
                    <a:pt x="1470730" y="4120378"/>
                  </a:lnTo>
                  <a:lnTo>
                    <a:pt x="1514752" y="4136622"/>
                  </a:lnTo>
                  <a:lnTo>
                    <a:pt x="1558951" y="4151902"/>
                  </a:lnTo>
                  <a:lnTo>
                    <a:pt x="1603315" y="4166225"/>
                  </a:lnTo>
                  <a:lnTo>
                    <a:pt x="1647829" y="4179592"/>
                  </a:lnTo>
                  <a:lnTo>
                    <a:pt x="1692480" y="4192008"/>
                  </a:lnTo>
                  <a:lnTo>
                    <a:pt x="1737255" y="4203477"/>
                  </a:lnTo>
                  <a:lnTo>
                    <a:pt x="1782140" y="4214003"/>
                  </a:lnTo>
                  <a:lnTo>
                    <a:pt x="1827122" y="4223589"/>
                  </a:lnTo>
                  <a:lnTo>
                    <a:pt x="1872188" y="4232239"/>
                  </a:lnTo>
                  <a:lnTo>
                    <a:pt x="1917323" y="4239958"/>
                  </a:lnTo>
                  <a:lnTo>
                    <a:pt x="1962515" y="4246748"/>
                  </a:lnTo>
                  <a:lnTo>
                    <a:pt x="2007750" y="4252614"/>
                  </a:lnTo>
                  <a:lnTo>
                    <a:pt x="2053015" y="4257559"/>
                  </a:lnTo>
                  <a:lnTo>
                    <a:pt x="2098295" y="4261588"/>
                  </a:lnTo>
                  <a:lnTo>
                    <a:pt x="2143579" y="4264703"/>
                  </a:lnTo>
                  <a:lnTo>
                    <a:pt x="2188851" y="4266910"/>
                  </a:lnTo>
                  <a:lnTo>
                    <a:pt x="2234100" y="4268212"/>
                  </a:lnTo>
                  <a:lnTo>
                    <a:pt x="2279310" y="4268612"/>
                  </a:lnTo>
                  <a:lnTo>
                    <a:pt x="2324470" y="4268114"/>
                  </a:lnTo>
                  <a:lnTo>
                    <a:pt x="2369565" y="4266722"/>
                  </a:lnTo>
                  <a:lnTo>
                    <a:pt x="2414582" y="4264441"/>
                  </a:lnTo>
                  <a:lnTo>
                    <a:pt x="2459507" y="4261273"/>
                  </a:lnTo>
                  <a:lnTo>
                    <a:pt x="2504328" y="4257223"/>
                  </a:lnTo>
                  <a:lnTo>
                    <a:pt x="2549030" y="4252295"/>
                  </a:lnTo>
                  <a:lnTo>
                    <a:pt x="2593600" y="4246492"/>
                  </a:lnTo>
                  <a:lnTo>
                    <a:pt x="2638025" y="4239817"/>
                  </a:lnTo>
                  <a:lnTo>
                    <a:pt x="2682291" y="4232276"/>
                  </a:lnTo>
                  <a:lnTo>
                    <a:pt x="2726385" y="4223872"/>
                  </a:lnTo>
                  <a:lnTo>
                    <a:pt x="2770294" y="4214608"/>
                  </a:lnTo>
                  <a:lnTo>
                    <a:pt x="2814003" y="4204488"/>
                  </a:lnTo>
                  <a:lnTo>
                    <a:pt x="2857499" y="4193516"/>
                  </a:lnTo>
                  <a:lnTo>
                    <a:pt x="2900770" y="4181697"/>
                  </a:lnTo>
                  <a:lnTo>
                    <a:pt x="2943801" y="4169033"/>
                  </a:lnTo>
                  <a:lnTo>
                    <a:pt x="2986579" y="4155529"/>
                  </a:lnTo>
                  <a:lnTo>
                    <a:pt x="3029091" y="4141188"/>
                  </a:lnTo>
                  <a:lnTo>
                    <a:pt x="3071323" y="4126015"/>
                  </a:lnTo>
                  <a:lnTo>
                    <a:pt x="3113262" y="4110012"/>
                  </a:lnTo>
                  <a:lnTo>
                    <a:pt x="3154894" y="4093184"/>
                  </a:lnTo>
                  <a:lnTo>
                    <a:pt x="3196206" y="4075535"/>
                  </a:lnTo>
                  <a:lnTo>
                    <a:pt x="3237184" y="4057069"/>
                  </a:lnTo>
                  <a:lnTo>
                    <a:pt x="3277815" y="4037789"/>
                  </a:lnTo>
                  <a:lnTo>
                    <a:pt x="3318086" y="4017699"/>
                  </a:lnTo>
                  <a:lnTo>
                    <a:pt x="3357982" y="3996803"/>
                  </a:lnTo>
                  <a:lnTo>
                    <a:pt x="3397491" y="3975105"/>
                  </a:lnTo>
                  <a:lnTo>
                    <a:pt x="3436599" y="3952608"/>
                  </a:lnTo>
                  <a:lnTo>
                    <a:pt x="3475293" y="3929316"/>
                  </a:lnTo>
                  <a:lnTo>
                    <a:pt x="3513559" y="3905234"/>
                  </a:lnTo>
                  <a:lnTo>
                    <a:pt x="3551384" y="3880365"/>
                  </a:lnTo>
                  <a:lnTo>
                    <a:pt x="3588754" y="3854713"/>
                  </a:lnTo>
                  <a:lnTo>
                    <a:pt x="3625656" y="3828281"/>
                  </a:lnTo>
                  <a:lnTo>
                    <a:pt x="3662076" y="3801074"/>
                  </a:lnTo>
                  <a:lnTo>
                    <a:pt x="3698001" y="3773095"/>
                  </a:lnTo>
                  <a:lnTo>
                    <a:pt x="3733418" y="3744348"/>
                  </a:lnTo>
                  <a:lnTo>
                    <a:pt x="3768313" y="3714837"/>
                  </a:lnTo>
                  <a:lnTo>
                    <a:pt x="3802672" y="3684566"/>
                  </a:lnTo>
                  <a:lnTo>
                    <a:pt x="3836482" y="3653538"/>
                  </a:lnTo>
                  <a:lnTo>
                    <a:pt x="3869730" y="3621758"/>
                  </a:lnTo>
                  <a:lnTo>
                    <a:pt x="3902403" y="3589229"/>
                  </a:lnTo>
                  <a:lnTo>
                    <a:pt x="3934486" y="3555955"/>
                  </a:lnTo>
                  <a:lnTo>
                    <a:pt x="3965966" y="3521940"/>
                  </a:lnTo>
                  <a:lnTo>
                    <a:pt x="3996830" y="3487187"/>
                  </a:lnTo>
                  <a:lnTo>
                    <a:pt x="4027064" y="3451700"/>
                  </a:lnTo>
                  <a:lnTo>
                    <a:pt x="4056656" y="3415484"/>
                  </a:lnTo>
                  <a:lnTo>
                    <a:pt x="4085591" y="3378542"/>
                  </a:lnTo>
                  <a:lnTo>
                    <a:pt x="4113856" y="3340878"/>
                  </a:lnTo>
                  <a:lnTo>
                    <a:pt x="4141438" y="3302496"/>
                  </a:lnTo>
                  <a:lnTo>
                    <a:pt x="4168322" y="3263399"/>
                  </a:lnTo>
                  <a:lnTo>
                    <a:pt x="4194497" y="3223591"/>
                  </a:lnTo>
                  <a:lnTo>
                    <a:pt x="4219947" y="3183077"/>
                  </a:lnTo>
                  <a:lnTo>
                    <a:pt x="4244661" y="3141859"/>
                  </a:lnTo>
                  <a:lnTo>
                    <a:pt x="4268623" y="3099943"/>
                  </a:lnTo>
                  <a:lnTo>
                    <a:pt x="4291711" y="3057536"/>
                  </a:lnTo>
                  <a:lnTo>
                    <a:pt x="4313809" y="3014857"/>
                  </a:lnTo>
                  <a:lnTo>
                    <a:pt x="4334921" y="2971921"/>
                  </a:lnTo>
                  <a:lnTo>
                    <a:pt x="4355052" y="2928740"/>
                  </a:lnTo>
                  <a:lnTo>
                    <a:pt x="4374206" y="2885328"/>
                  </a:lnTo>
                  <a:lnTo>
                    <a:pt x="4392385" y="2841698"/>
                  </a:lnTo>
                  <a:lnTo>
                    <a:pt x="4409595" y="2797864"/>
                  </a:lnTo>
                  <a:lnTo>
                    <a:pt x="4425838" y="2753839"/>
                  </a:lnTo>
                  <a:lnTo>
                    <a:pt x="4441118" y="2709637"/>
                  </a:lnTo>
                  <a:lnTo>
                    <a:pt x="4455441" y="2665271"/>
                  </a:lnTo>
                  <a:lnTo>
                    <a:pt x="4468808" y="2620755"/>
                  </a:lnTo>
                  <a:lnTo>
                    <a:pt x="4481224" y="2576101"/>
                  </a:lnTo>
                  <a:lnTo>
                    <a:pt x="4492693" y="2531324"/>
                  </a:lnTo>
                  <a:lnTo>
                    <a:pt x="4503219" y="2486437"/>
                  </a:lnTo>
                  <a:lnTo>
                    <a:pt x="4512805" y="2441453"/>
                  </a:lnTo>
                  <a:lnTo>
                    <a:pt x="4521455" y="2396386"/>
                  </a:lnTo>
                  <a:lnTo>
                    <a:pt x="4529174" y="2351249"/>
                  </a:lnTo>
                  <a:lnTo>
                    <a:pt x="4535964" y="2306056"/>
                  </a:lnTo>
                  <a:lnTo>
                    <a:pt x="4541830" y="2260820"/>
                  </a:lnTo>
                  <a:lnTo>
                    <a:pt x="4546776" y="2215554"/>
                  </a:lnTo>
                  <a:lnTo>
                    <a:pt x="4550805" y="2170273"/>
                  </a:lnTo>
                  <a:lnTo>
                    <a:pt x="4553921" y="2124989"/>
                  </a:lnTo>
                  <a:lnTo>
                    <a:pt x="4556128" y="2079716"/>
                  </a:lnTo>
                  <a:lnTo>
                    <a:pt x="4557429" y="2034467"/>
                  </a:lnTo>
                  <a:lnTo>
                    <a:pt x="4557829" y="1989256"/>
                  </a:lnTo>
                  <a:lnTo>
                    <a:pt x="4557332" y="1944097"/>
                  </a:lnTo>
                  <a:lnTo>
                    <a:pt x="4555941" y="1899002"/>
                  </a:lnTo>
                  <a:lnTo>
                    <a:pt x="4553660" y="1853985"/>
                  </a:lnTo>
                  <a:lnTo>
                    <a:pt x="4550492" y="1809060"/>
                  </a:lnTo>
                  <a:lnTo>
                    <a:pt x="4546443" y="1764240"/>
                  </a:lnTo>
                  <a:lnTo>
                    <a:pt x="4541515" y="1719538"/>
                  </a:lnTo>
                  <a:lnTo>
                    <a:pt x="4535712" y="1674969"/>
                  </a:lnTo>
                  <a:lnTo>
                    <a:pt x="4529038" y="1630544"/>
                  </a:lnTo>
                  <a:lnTo>
                    <a:pt x="4521497" y="1586279"/>
                  </a:lnTo>
                  <a:lnTo>
                    <a:pt x="4513092" y="1542186"/>
                  </a:lnTo>
                  <a:lnTo>
                    <a:pt x="4503829" y="1498279"/>
                  </a:lnTo>
                  <a:lnTo>
                    <a:pt x="4493709" y="1454570"/>
                  </a:lnTo>
                  <a:lnTo>
                    <a:pt x="4482738" y="1411075"/>
                  </a:lnTo>
                  <a:lnTo>
                    <a:pt x="4470919" y="1367805"/>
                  </a:lnTo>
                  <a:lnTo>
                    <a:pt x="4458255" y="1324775"/>
                  </a:lnTo>
                  <a:lnTo>
                    <a:pt x="4444751" y="1281999"/>
                  </a:lnTo>
                  <a:lnTo>
                    <a:pt x="4430411" y="1239488"/>
                  </a:lnTo>
                  <a:lnTo>
                    <a:pt x="4415237" y="1197257"/>
                  </a:lnTo>
                  <a:lnTo>
                    <a:pt x="4399235" y="1155320"/>
                  </a:lnTo>
                  <a:lnTo>
                    <a:pt x="4382407" y="1113690"/>
                  </a:lnTo>
                  <a:lnTo>
                    <a:pt x="4364759" y="1072379"/>
                  </a:lnTo>
                  <a:lnTo>
                    <a:pt x="4346292" y="1031403"/>
                  </a:lnTo>
                  <a:lnTo>
                    <a:pt x="4327012" y="990773"/>
                  </a:lnTo>
                  <a:lnTo>
                    <a:pt x="4306922" y="950504"/>
                  </a:lnTo>
                  <a:lnTo>
                    <a:pt x="4286026" y="910609"/>
                  </a:lnTo>
                  <a:lnTo>
                    <a:pt x="4264328" y="871102"/>
                  </a:lnTo>
                  <a:lnTo>
                    <a:pt x="4241831" y="831995"/>
                  </a:lnTo>
                  <a:lnTo>
                    <a:pt x="4218540" y="793303"/>
                  </a:lnTo>
                  <a:lnTo>
                    <a:pt x="4194458" y="755039"/>
                  </a:lnTo>
                  <a:lnTo>
                    <a:pt x="4169588" y="717216"/>
                  </a:lnTo>
                  <a:lnTo>
                    <a:pt x="4143936" y="679847"/>
                  </a:lnTo>
                  <a:lnTo>
                    <a:pt x="4117504" y="642947"/>
                  </a:lnTo>
                  <a:lnTo>
                    <a:pt x="4090296" y="606528"/>
                  </a:lnTo>
                  <a:lnTo>
                    <a:pt x="4062317" y="570605"/>
                  </a:lnTo>
                  <a:lnTo>
                    <a:pt x="4033570" y="535189"/>
                  </a:lnTo>
                  <a:lnTo>
                    <a:pt x="4004059" y="500296"/>
                  </a:lnTo>
                  <a:lnTo>
                    <a:pt x="3973787" y="465938"/>
                  </a:lnTo>
                  <a:lnTo>
                    <a:pt x="3942759" y="432129"/>
                  </a:lnTo>
                  <a:lnTo>
                    <a:pt x="3910978" y="398883"/>
                  </a:lnTo>
                  <a:lnTo>
                    <a:pt x="3878448" y="366212"/>
                  </a:lnTo>
                  <a:lnTo>
                    <a:pt x="3845174" y="334130"/>
                  </a:lnTo>
                  <a:lnTo>
                    <a:pt x="3811157" y="302651"/>
                  </a:lnTo>
                  <a:lnTo>
                    <a:pt x="3776404" y="271788"/>
                  </a:lnTo>
                  <a:lnTo>
                    <a:pt x="3740917" y="241554"/>
                  </a:lnTo>
                  <a:lnTo>
                    <a:pt x="3704700" y="211963"/>
                  </a:lnTo>
                  <a:lnTo>
                    <a:pt x="3667757" y="183029"/>
                  </a:lnTo>
                  <a:lnTo>
                    <a:pt x="3630092" y="154765"/>
                  </a:lnTo>
                  <a:lnTo>
                    <a:pt x="3591708" y="127184"/>
                  </a:lnTo>
                  <a:lnTo>
                    <a:pt x="3552610" y="100300"/>
                  </a:lnTo>
                  <a:lnTo>
                    <a:pt x="3512801" y="74126"/>
                  </a:lnTo>
                  <a:lnTo>
                    <a:pt x="3472286" y="48675"/>
                  </a:lnTo>
                  <a:lnTo>
                    <a:pt x="3431067" y="23962"/>
                  </a:lnTo>
                  <a:lnTo>
                    <a:pt x="338914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58618" y="1555241"/>
              <a:ext cx="3066415" cy="1226820"/>
            </a:xfrm>
            <a:custGeom>
              <a:avLst/>
              <a:gdLst/>
              <a:ahLst/>
              <a:cxnLst/>
              <a:rect l="l" t="t" r="r" b="b"/>
              <a:pathLst>
                <a:path w="3066415" h="1226820">
                  <a:moveTo>
                    <a:pt x="2861818" y="0"/>
                  </a:moveTo>
                  <a:lnTo>
                    <a:pt x="204469" y="0"/>
                  </a:lnTo>
                  <a:lnTo>
                    <a:pt x="157594" y="5401"/>
                  </a:lnTo>
                  <a:lnTo>
                    <a:pt x="114559" y="20786"/>
                  </a:lnTo>
                  <a:lnTo>
                    <a:pt x="76593" y="44926"/>
                  </a:lnTo>
                  <a:lnTo>
                    <a:pt x="44926" y="76593"/>
                  </a:lnTo>
                  <a:lnTo>
                    <a:pt x="20786" y="114559"/>
                  </a:lnTo>
                  <a:lnTo>
                    <a:pt x="5401" y="157594"/>
                  </a:lnTo>
                  <a:lnTo>
                    <a:pt x="0" y="204470"/>
                  </a:lnTo>
                  <a:lnTo>
                    <a:pt x="0" y="1022350"/>
                  </a:lnTo>
                  <a:lnTo>
                    <a:pt x="5401" y="1069225"/>
                  </a:lnTo>
                  <a:lnTo>
                    <a:pt x="20786" y="1112260"/>
                  </a:lnTo>
                  <a:lnTo>
                    <a:pt x="44926" y="1150226"/>
                  </a:lnTo>
                  <a:lnTo>
                    <a:pt x="76593" y="1181893"/>
                  </a:lnTo>
                  <a:lnTo>
                    <a:pt x="114559" y="1206033"/>
                  </a:lnTo>
                  <a:lnTo>
                    <a:pt x="157594" y="1221418"/>
                  </a:lnTo>
                  <a:lnTo>
                    <a:pt x="204469" y="1226820"/>
                  </a:lnTo>
                  <a:lnTo>
                    <a:pt x="2861818" y="1226820"/>
                  </a:lnTo>
                  <a:lnTo>
                    <a:pt x="2908693" y="1221418"/>
                  </a:lnTo>
                  <a:lnTo>
                    <a:pt x="2951728" y="1206033"/>
                  </a:lnTo>
                  <a:lnTo>
                    <a:pt x="2989694" y="1181893"/>
                  </a:lnTo>
                  <a:lnTo>
                    <a:pt x="3021361" y="1150226"/>
                  </a:lnTo>
                  <a:lnTo>
                    <a:pt x="3045501" y="1112260"/>
                  </a:lnTo>
                  <a:lnTo>
                    <a:pt x="3060886" y="1069225"/>
                  </a:lnTo>
                  <a:lnTo>
                    <a:pt x="3066287" y="1022350"/>
                  </a:lnTo>
                  <a:lnTo>
                    <a:pt x="3066287" y="204470"/>
                  </a:lnTo>
                  <a:lnTo>
                    <a:pt x="3060886" y="157594"/>
                  </a:lnTo>
                  <a:lnTo>
                    <a:pt x="3045501" y="114559"/>
                  </a:lnTo>
                  <a:lnTo>
                    <a:pt x="3021361" y="76593"/>
                  </a:lnTo>
                  <a:lnTo>
                    <a:pt x="2989694" y="44926"/>
                  </a:lnTo>
                  <a:lnTo>
                    <a:pt x="2951728" y="20786"/>
                  </a:lnTo>
                  <a:lnTo>
                    <a:pt x="2908693" y="5401"/>
                  </a:lnTo>
                  <a:lnTo>
                    <a:pt x="286181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58618" y="1555241"/>
              <a:ext cx="3066415" cy="1226820"/>
            </a:xfrm>
            <a:custGeom>
              <a:avLst/>
              <a:gdLst/>
              <a:ahLst/>
              <a:cxnLst/>
              <a:rect l="l" t="t" r="r" b="b"/>
              <a:pathLst>
                <a:path w="3066415" h="1226820">
                  <a:moveTo>
                    <a:pt x="0" y="204470"/>
                  </a:moveTo>
                  <a:lnTo>
                    <a:pt x="5401" y="157594"/>
                  </a:lnTo>
                  <a:lnTo>
                    <a:pt x="20786" y="114559"/>
                  </a:lnTo>
                  <a:lnTo>
                    <a:pt x="44926" y="76593"/>
                  </a:lnTo>
                  <a:lnTo>
                    <a:pt x="76593" y="44926"/>
                  </a:lnTo>
                  <a:lnTo>
                    <a:pt x="114559" y="20786"/>
                  </a:lnTo>
                  <a:lnTo>
                    <a:pt x="157594" y="5401"/>
                  </a:lnTo>
                  <a:lnTo>
                    <a:pt x="204469" y="0"/>
                  </a:lnTo>
                  <a:lnTo>
                    <a:pt x="2861818" y="0"/>
                  </a:lnTo>
                  <a:lnTo>
                    <a:pt x="2908693" y="5401"/>
                  </a:lnTo>
                  <a:lnTo>
                    <a:pt x="2951728" y="20786"/>
                  </a:lnTo>
                  <a:lnTo>
                    <a:pt x="2989694" y="44926"/>
                  </a:lnTo>
                  <a:lnTo>
                    <a:pt x="3021361" y="76593"/>
                  </a:lnTo>
                  <a:lnTo>
                    <a:pt x="3045501" y="114559"/>
                  </a:lnTo>
                  <a:lnTo>
                    <a:pt x="3060886" y="157594"/>
                  </a:lnTo>
                  <a:lnTo>
                    <a:pt x="3066287" y="204470"/>
                  </a:lnTo>
                  <a:lnTo>
                    <a:pt x="3066287" y="1022350"/>
                  </a:lnTo>
                  <a:lnTo>
                    <a:pt x="3060886" y="1069225"/>
                  </a:lnTo>
                  <a:lnTo>
                    <a:pt x="3045501" y="1112260"/>
                  </a:lnTo>
                  <a:lnTo>
                    <a:pt x="3021361" y="1150226"/>
                  </a:lnTo>
                  <a:lnTo>
                    <a:pt x="2989694" y="1181893"/>
                  </a:lnTo>
                  <a:lnTo>
                    <a:pt x="2951728" y="1206033"/>
                  </a:lnTo>
                  <a:lnTo>
                    <a:pt x="2908693" y="1221418"/>
                  </a:lnTo>
                  <a:lnTo>
                    <a:pt x="2861818" y="1226820"/>
                  </a:lnTo>
                  <a:lnTo>
                    <a:pt x="204469" y="1226820"/>
                  </a:lnTo>
                  <a:lnTo>
                    <a:pt x="157594" y="1221418"/>
                  </a:lnTo>
                  <a:lnTo>
                    <a:pt x="114559" y="1206033"/>
                  </a:lnTo>
                  <a:lnTo>
                    <a:pt x="76593" y="1181893"/>
                  </a:lnTo>
                  <a:lnTo>
                    <a:pt x="44926" y="1150226"/>
                  </a:lnTo>
                  <a:lnTo>
                    <a:pt x="20786" y="1112260"/>
                  </a:lnTo>
                  <a:lnTo>
                    <a:pt x="5401" y="1069225"/>
                  </a:lnTo>
                  <a:lnTo>
                    <a:pt x="0" y="1022350"/>
                  </a:lnTo>
                  <a:lnTo>
                    <a:pt x="0" y="20447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77336" y="1783841"/>
            <a:ext cx="2228850" cy="71310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718185" marR="5080" indent="-706120">
              <a:lnSpc>
                <a:spcPts val="2530"/>
              </a:lnSpc>
              <a:spcBef>
                <a:spcPts val="475"/>
              </a:spcBef>
            </a:pPr>
            <a:r>
              <a:rPr sz="2400" spc="-5" dirty="0">
                <a:solidFill>
                  <a:srgbClr val="FFFFFF"/>
                </a:solidFill>
              </a:rPr>
              <a:t>Reassessing</a:t>
            </a:r>
            <a:r>
              <a:rPr sz="2400" spc="-95" dirty="0">
                <a:solidFill>
                  <a:srgbClr val="FFFFFF"/>
                </a:solidFill>
              </a:rPr>
              <a:t> </a:t>
            </a:r>
            <a:r>
              <a:rPr sz="2400" spc="-5" dirty="0">
                <a:solidFill>
                  <a:srgbClr val="FFFFFF"/>
                </a:solidFill>
              </a:rPr>
              <a:t>the </a:t>
            </a:r>
            <a:r>
              <a:rPr sz="2400" spc="-515" dirty="0">
                <a:solidFill>
                  <a:srgbClr val="FFFFFF"/>
                </a:solidFill>
              </a:rPr>
              <a:t> </a:t>
            </a:r>
            <a:r>
              <a:rPr sz="2400" dirty="0">
                <a:solidFill>
                  <a:srgbClr val="FFFFFF"/>
                </a:solidFill>
              </a:rPr>
              <a:t>client</a:t>
            </a:r>
            <a:endParaRPr sz="2400"/>
          </a:p>
        </p:txBody>
      </p:sp>
      <p:grpSp>
        <p:nvGrpSpPr>
          <p:cNvPr id="15" name="object 15"/>
          <p:cNvGrpSpPr/>
          <p:nvPr/>
        </p:nvGrpSpPr>
        <p:grpSpPr>
          <a:xfrm>
            <a:off x="4805108" y="3127184"/>
            <a:ext cx="3092450" cy="1251585"/>
            <a:chOff x="4805108" y="3127184"/>
            <a:chExt cx="3092450" cy="1251585"/>
          </a:xfrm>
        </p:grpSpPr>
        <p:sp>
          <p:nvSpPr>
            <p:cNvPr id="16" name="object 16"/>
            <p:cNvSpPr/>
            <p:nvPr/>
          </p:nvSpPr>
          <p:spPr>
            <a:xfrm>
              <a:off x="4818126" y="3140202"/>
              <a:ext cx="3066415" cy="1225550"/>
            </a:xfrm>
            <a:custGeom>
              <a:avLst/>
              <a:gdLst/>
              <a:ahLst/>
              <a:cxnLst/>
              <a:rect l="l" t="t" r="r" b="b"/>
              <a:pathLst>
                <a:path w="3066415" h="1225550">
                  <a:moveTo>
                    <a:pt x="2862072" y="0"/>
                  </a:moveTo>
                  <a:lnTo>
                    <a:pt x="204215" y="0"/>
                  </a:lnTo>
                  <a:lnTo>
                    <a:pt x="157394" y="5393"/>
                  </a:lnTo>
                  <a:lnTo>
                    <a:pt x="114411" y="20758"/>
                  </a:lnTo>
                  <a:lnTo>
                    <a:pt x="76493" y="44866"/>
                  </a:lnTo>
                  <a:lnTo>
                    <a:pt x="44866" y="76493"/>
                  </a:lnTo>
                  <a:lnTo>
                    <a:pt x="20758" y="114411"/>
                  </a:lnTo>
                  <a:lnTo>
                    <a:pt x="5393" y="157394"/>
                  </a:lnTo>
                  <a:lnTo>
                    <a:pt x="0" y="204215"/>
                  </a:lnTo>
                  <a:lnTo>
                    <a:pt x="0" y="1021080"/>
                  </a:lnTo>
                  <a:lnTo>
                    <a:pt x="5393" y="1067901"/>
                  </a:lnTo>
                  <a:lnTo>
                    <a:pt x="20758" y="1110884"/>
                  </a:lnTo>
                  <a:lnTo>
                    <a:pt x="44866" y="1148802"/>
                  </a:lnTo>
                  <a:lnTo>
                    <a:pt x="76493" y="1180429"/>
                  </a:lnTo>
                  <a:lnTo>
                    <a:pt x="114411" y="1204537"/>
                  </a:lnTo>
                  <a:lnTo>
                    <a:pt x="157394" y="1219902"/>
                  </a:lnTo>
                  <a:lnTo>
                    <a:pt x="204215" y="1225296"/>
                  </a:lnTo>
                  <a:lnTo>
                    <a:pt x="2862072" y="1225296"/>
                  </a:lnTo>
                  <a:lnTo>
                    <a:pt x="2908893" y="1219902"/>
                  </a:lnTo>
                  <a:lnTo>
                    <a:pt x="2951876" y="1204537"/>
                  </a:lnTo>
                  <a:lnTo>
                    <a:pt x="2989794" y="1180429"/>
                  </a:lnTo>
                  <a:lnTo>
                    <a:pt x="3021421" y="1148802"/>
                  </a:lnTo>
                  <a:lnTo>
                    <a:pt x="3045529" y="1110884"/>
                  </a:lnTo>
                  <a:lnTo>
                    <a:pt x="3060894" y="1067901"/>
                  </a:lnTo>
                  <a:lnTo>
                    <a:pt x="3066288" y="1021080"/>
                  </a:lnTo>
                  <a:lnTo>
                    <a:pt x="3066288" y="204215"/>
                  </a:lnTo>
                  <a:lnTo>
                    <a:pt x="3060894" y="157394"/>
                  </a:lnTo>
                  <a:lnTo>
                    <a:pt x="3045529" y="114411"/>
                  </a:lnTo>
                  <a:lnTo>
                    <a:pt x="3021421" y="76493"/>
                  </a:lnTo>
                  <a:lnTo>
                    <a:pt x="2989794" y="44866"/>
                  </a:lnTo>
                  <a:lnTo>
                    <a:pt x="2951876" y="20758"/>
                  </a:lnTo>
                  <a:lnTo>
                    <a:pt x="2908893" y="5393"/>
                  </a:lnTo>
                  <a:lnTo>
                    <a:pt x="2862072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818126" y="3140202"/>
              <a:ext cx="3066415" cy="1225550"/>
            </a:xfrm>
            <a:custGeom>
              <a:avLst/>
              <a:gdLst/>
              <a:ahLst/>
              <a:cxnLst/>
              <a:rect l="l" t="t" r="r" b="b"/>
              <a:pathLst>
                <a:path w="3066415" h="1225550">
                  <a:moveTo>
                    <a:pt x="0" y="204215"/>
                  </a:moveTo>
                  <a:lnTo>
                    <a:pt x="5393" y="157394"/>
                  </a:lnTo>
                  <a:lnTo>
                    <a:pt x="20758" y="114411"/>
                  </a:lnTo>
                  <a:lnTo>
                    <a:pt x="44866" y="76493"/>
                  </a:lnTo>
                  <a:lnTo>
                    <a:pt x="76493" y="44866"/>
                  </a:lnTo>
                  <a:lnTo>
                    <a:pt x="114411" y="20758"/>
                  </a:lnTo>
                  <a:lnTo>
                    <a:pt x="157394" y="5393"/>
                  </a:lnTo>
                  <a:lnTo>
                    <a:pt x="204215" y="0"/>
                  </a:lnTo>
                  <a:lnTo>
                    <a:pt x="2862072" y="0"/>
                  </a:lnTo>
                  <a:lnTo>
                    <a:pt x="2908893" y="5393"/>
                  </a:lnTo>
                  <a:lnTo>
                    <a:pt x="2951876" y="20758"/>
                  </a:lnTo>
                  <a:lnTo>
                    <a:pt x="2989794" y="44866"/>
                  </a:lnTo>
                  <a:lnTo>
                    <a:pt x="3021421" y="76493"/>
                  </a:lnTo>
                  <a:lnTo>
                    <a:pt x="3045529" y="114411"/>
                  </a:lnTo>
                  <a:lnTo>
                    <a:pt x="3060894" y="157394"/>
                  </a:lnTo>
                  <a:lnTo>
                    <a:pt x="3066288" y="204215"/>
                  </a:lnTo>
                  <a:lnTo>
                    <a:pt x="3066288" y="1021080"/>
                  </a:lnTo>
                  <a:lnTo>
                    <a:pt x="3060894" y="1067901"/>
                  </a:lnTo>
                  <a:lnTo>
                    <a:pt x="3045529" y="1110884"/>
                  </a:lnTo>
                  <a:lnTo>
                    <a:pt x="3021421" y="1148802"/>
                  </a:lnTo>
                  <a:lnTo>
                    <a:pt x="2989794" y="1180429"/>
                  </a:lnTo>
                  <a:lnTo>
                    <a:pt x="2951876" y="1204537"/>
                  </a:lnTo>
                  <a:lnTo>
                    <a:pt x="2908893" y="1219902"/>
                  </a:lnTo>
                  <a:lnTo>
                    <a:pt x="2862072" y="1225296"/>
                  </a:lnTo>
                  <a:lnTo>
                    <a:pt x="204215" y="1225296"/>
                  </a:lnTo>
                  <a:lnTo>
                    <a:pt x="157394" y="1219902"/>
                  </a:lnTo>
                  <a:lnTo>
                    <a:pt x="114411" y="1204537"/>
                  </a:lnTo>
                  <a:lnTo>
                    <a:pt x="76493" y="1180429"/>
                  </a:lnTo>
                  <a:lnTo>
                    <a:pt x="44866" y="1148802"/>
                  </a:lnTo>
                  <a:lnTo>
                    <a:pt x="20758" y="1110884"/>
                  </a:lnTo>
                  <a:lnTo>
                    <a:pt x="5393" y="1067901"/>
                  </a:lnTo>
                  <a:lnTo>
                    <a:pt x="0" y="1021080"/>
                  </a:lnTo>
                  <a:lnTo>
                    <a:pt x="0" y="20421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190490" y="3207511"/>
            <a:ext cx="2323465" cy="103441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065" marR="5080" algn="ctr">
              <a:lnSpc>
                <a:spcPts val="2530"/>
              </a:lnSpc>
              <a:spcBef>
                <a:spcPts val="475"/>
              </a:spcBef>
            </a:pP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Determining</a:t>
            </a:r>
            <a:r>
              <a:rPr sz="2400" b="1" spc="-8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2400" b="1" spc="-5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nurses need </a:t>
            </a: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for </a:t>
            </a: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assistance</a:t>
            </a:r>
            <a:endParaRPr sz="2400">
              <a:latin typeface="Cambria"/>
              <a:cs typeface="Cambri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846256" y="5280596"/>
            <a:ext cx="3092450" cy="1252855"/>
            <a:chOff x="4846256" y="5280596"/>
            <a:chExt cx="3092450" cy="1252855"/>
          </a:xfrm>
        </p:grpSpPr>
        <p:sp>
          <p:nvSpPr>
            <p:cNvPr id="20" name="object 20"/>
            <p:cNvSpPr/>
            <p:nvPr/>
          </p:nvSpPr>
          <p:spPr>
            <a:xfrm>
              <a:off x="4859274" y="5293614"/>
              <a:ext cx="3066415" cy="1226820"/>
            </a:xfrm>
            <a:custGeom>
              <a:avLst/>
              <a:gdLst/>
              <a:ahLst/>
              <a:cxnLst/>
              <a:rect l="l" t="t" r="r" b="b"/>
              <a:pathLst>
                <a:path w="3066415" h="1226820">
                  <a:moveTo>
                    <a:pt x="2861818" y="0"/>
                  </a:moveTo>
                  <a:lnTo>
                    <a:pt x="204470" y="0"/>
                  </a:lnTo>
                  <a:lnTo>
                    <a:pt x="157594" y="5401"/>
                  </a:lnTo>
                  <a:lnTo>
                    <a:pt x="114559" y="20786"/>
                  </a:lnTo>
                  <a:lnTo>
                    <a:pt x="76593" y="44926"/>
                  </a:lnTo>
                  <a:lnTo>
                    <a:pt x="44926" y="76593"/>
                  </a:lnTo>
                  <a:lnTo>
                    <a:pt x="20786" y="114559"/>
                  </a:lnTo>
                  <a:lnTo>
                    <a:pt x="5401" y="157594"/>
                  </a:lnTo>
                  <a:lnTo>
                    <a:pt x="0" y="204470"/>
                  </a:lnTo>
                  <a:lnTo>
                    <a:pt x="0" y="1022350"/>
                  </a:lnTo>
                  <a:lnTo>
                    <a:pt x="5401" y="1069233"/>
                  </a:lnTo>
                  <a:lnTo>
                    <a:pt x="20786" y="1112271"/>
                  </a:lnTo>
                  <a:lnTo>
                    <a:pt x="44926" y="1150236"/>
                  </a:lnTo>
                  <a:lnTo>
                    <a:pt x="76593" y="1181901"/>
                  </a:lnTo>
                  <a:lnTo>
                    <a:pt x="114559" y="1206037"/>
                  </a:lnTo>
                  <a:lnTo>
                    <a:pt x="157594" y="1221419"/>
                  </a:lnTo>
                  <a:lnTo>
                    <a:pt x="204470" y="1226820"/>
                  </a:lnTo>
                  <a:lnTo>
                    <a:pt x="2861818" y="1226820"/>
                  </a:lnTo>
                  <a:lnTo>
                    <a:pt x="2908693" y="1221419"/>
                  </a:lnTo>
                  <a:lnTo>
                    <a:pt x="2951728" y="1206037"/>
                  </a:lnTo>
                  <a:lnTo>
                    <a:pt x="2989694" y="1181901"/>
                  </a:lnTo>
                  <a:lnTo>
                    <a:pt x="3021361" y="1150236"/>
                  </a:lnTo>
                  <a:lnTo>
                    <a:pt x="3045501" y="1112271"/>
                  </a:lnTo>
                  <a:lnTo>
                    <a:pt x="3060886" y="1069233"/>
                  </a:lnTo>
                  <a:lnTo>
                    <a:pt x="3066287" y="1022350"/>
                  </a:lnTo>
                  <a:lnTo>
                    <a:pt x="3066287" y="204470"/>
                  </a:lnTo>
                  <a:lnTo>
                    <a:pt x="3060886" y="157594"/>
                  </a:lnTo>
                  <a:lnTo>
                    <a:pt x="3045501" y="114559"/>
                  </a:lnTo>
                  <a:lnTo>
                    <a:pt x="3021361" y="76593"/>
                  </a:lnTo>
                  <a:lnTo>
                    <a:pt x="2989694" y="44926"/>
                  </a:lnTo>
                  <a:lnTo>
                    <a:pt x="2951728" y="20786"/>
                  </a:lnTo>
                  <a:lnTo>
                    <a:pt x="2908693" y="5401"/>
                  </a:lnTo>
                  <a:lnTo>
                    <a:pt x="2861818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59274" y="5293614"/>
              <a:ext cx="3066415" cy="1226820"/>
            </a:xfrm>
            <a:custGeom>
              <a:avLst/>
              <a:gdLst/>
              <a:ahLst/>
              <a:cxnLst/>
              <a:rect l="l" t="t" r="r" b="b"/>
              <a:pathLst>
                <a:path w="3066415" h="1226820">
                  <a:moveTo>
                    <a:pt x="0" y="204470"/>
                  </a:moveTo>
                  <a:lnTo>
                    <a:pt x="5401" y="157594"/>
                  </a:lnTo>
                  <a:lnTo>
                    <a:pt x="20786" y="114559"/>
                  </a:lnTo>
                  <a:lnTo>
                    <a:pt x="44926" y="76593"/>
                  </a:lnTo>
                  <a:lnTo>
                    <a:pt x="76593" y="44926"/>
                  </a:lnTo>
                  <a:lnTo>
                    <a:pt x="114559" y="20786"/>
                  </a:lnTo>
                  <a:lnTo>
                    <a:pt x="157594" y="5401"/>
                  </a:lnTo>
                  <a:lnTo>
                    <a:pt x="204470" y="0"/>
                  </a:lnTo>
                  <a:lnTo>
                    <a:pt x="2861818" y="0"/>
                  </a:lnTo>
                  <a:lnTo>
                    <a:pt x="2908693" y="5401"/>
                  </a:lnTo>
                  <a:lnTo>
                    <a:pt x="2951728" y="20786"/>
                  </a:lnTo>
                  <a:lnTo>
                    <a:pt x="2989694" y="44926"/>
                  </a:lnTo>
                  <a:lnTo>
                    <a:pt x="3021361" y="76593"/>
                  </a:lnTo>
                  <a:lnTo>
                    <a:pt x="3045501" y="114559"/>
                  </a:lnTo>
                  <a:lnTo>
                    <a:pt x="3060886" y="157594"/>
                  </a:lnTo>
                  <a:lnTo>
                    <a:pt x="3066287" y="204470"/>
                  </a:lnTo>
                  <a:lnTo>
                    <a:pt x="3066287" y="1022350"/>
                  </a:lnTo>
                  <a:lnTo>
                    <a:pt x="3060886" y="1069233"/>
                  </a:lnTo>
                  <a:lnTo>
                    <a:pt x="3045501" y="1112271"/>
                  </a:lnTo>
                  <a:lnTo>
                    <a:pt x="3021361" y="1150236"/>
                  </a:lnTo>
                  <a:lnTo>
                    <a:pt x="2989694" y="1181901"/>
                  </a:lnTo>
                  <a:lnTo>
                    <a:pt x="2951728" y="1206037"/>
                  </a:lnTo>
                  <a:lnTo>
                    <a:pt x="2908693" y="1221419"/>
                  </a:lnTo>
                  <a:lnTo>
                    <a:pt x="2861818" y="1226820"/>
                  </a:lnTo>
                  <a:lnTo>
                    <a:pt x="204470" y="1226820"/>
                  </a:lnTo>
                  <a:lnTo>
                    <a:pt x="157594" y="1221419"/>
                  </a:lnTo>
                  <a:lnTo>
                    <a:pt x="114559" y="1206037"/>
                  </a:lnTo>
                  <a:lnTo>
                    <a:pt x="76593" y="1181901"/>
                  </a:lnTo>
                  <a:lnTo>
                    <a:pt x="44926" y="1150236"/>
                  </a:lnTo>
                  <a:lnTo>
                    <a:pt x="20786" y="1112271"/>
                  </a:lnTo>
                  <a:lnTo>
                    <a:pt x="5401" y="1069233"/>
                  </a:lnTo>
                  <a:lnTo>
                    <a:pt x="0" y="1022350"/>
                  </a:lnTo>
                  <a:lnTo>
                    <a:pt x="0" y="20447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127497" y="5522772"/>
            <a:ext cx="2532380" cy="71310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20979" marR="5080" indent="-208915">
              <a:lnSpc>
                <a:spcPts val="2530"/>
              </a:lnSpc>
              <a:spcBef>
                <a:spcPts val="475"/>
              </a:spcBef>
            </a:pP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Implementing</a:t>
            </a:r>
            <a:r>
              <a:rPr sz="2400" b="1" spc="-9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2400" b="1" spc="-509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nursing</a:t>
            </a:r>
            <a:r>
              <a:rPr sz="2400" b="1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mbria"/>
                <a:cs typeface="Cambria"/>
              </a:rPr>
              <a:t>orders</a:t>
            </a:r>
            <a:endParaRPr sz="2400">
              <a:latin typeface="Cambria"/>
              <a:cs typeface="Cambri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27240" y="5280596"/>
            <a:ext cx="3092450" cy="1252855"/>
            <a:chOff x="527240" y="5280596"/>
            <a:chExt cx="3092450" cy="1252855"/>
          </a:xfrm>
        </p:grpSpPr>
        <p:sp>
          <p:nvSpPr>
            <p:cNvPr id="24" name="object 24"/>
            <p:cNvSpPr/>
            <p:nvPr/>
          </p:nvSpPr>
          <p:spPr>
            <a:xfrm>
              <a:off x="540257" y="5293614"/>
              <a:ext cx="3066415" cy="1226820"/>
            </a:xfrm>
            <a:custGeom>
              <a:avLst/>
              <a:gdLst/>
              <a:ahLst/>
              <a:cxnLst/>
              <a:rect l="l" t="t" r="r" b="b"/>
              <a:pathLst>
                <a:path w="3066415" h="1226820">
                  <a:moveTo>
                    <a:pt x="2861818" y="0"/>
                  </a:moveTo>
                  <a:lnTo>
                    <a:pt x="204470" y="0"/>
                  </a:lnTo>
                  <a:lnTo>
                    <a:pt x="157586" y="5401"/>
                  </a:lnTo>
                  <a:lnTo>
                    <a:pt x="114548" y="20786"/>
                  </a:lnTo>
                  <a:lnTo>
                    <a:pt x="76583" y="44926"/>
                  </a:lnTo>
                  <a:lnTo>
                    <a:pt x="44918" y="76593"/>
                  </a:lnTo>
                  <a:lnTo>
                    <a:pt x="20782" y="114559"/>
                  </a:lnTo>
                  <a:lnTo>
                    <a:pt x="5400" y="157594"/>
                  </a:lnTo>
                  <a:lnTo>
                    <a:pt x="0" y="204470"/>
                  </a:lnTo>
                  <a:lnTo>
                    <a:pt x="0" y="1022350"/>
                  </a:lnTo>
                  <a:lnTo>
                    <a:pt x="5400" y="1069233"/>
                  </a:lnTo>
                  <a:lnTo>
                    <a:pt x="20782" y="1112271"/>
                  </a:lnTo>
                  <a:lnTo>
                    <a:pt x="44918" y="1150236"/>
                  </a:lnTo>
                  <a:lnTo>
                    <a:pt x="76583" y="1181901"/>
                  </a:lnTo>
                  <a:lnTo>
                    <a:pt x="114548" y="1206037"/>
                  </a:lnTo>
                  <a:lnTo>
                    <a:pt x="157586" y="1221419"/>
                  </a:lnTo>
                  <a:lnTo>
                    <a:pt x="204470" y="1226820"/>
                  </a:lnTo>
                  <a:lnTo>
                    <a:pt x="2861818" y="1226820"/>
                  </a:lnTo>
                  <a:lnTo>
                    <a:pt x="2908693" y="1221419"/>
                  </a:lnTo>
                  <a:lnTo>
                    <a:pt x="2951728" y="1206037"/>
                  </a:lnTo>
                  <a:lnTo>
                    <a:pt x="2989694" y="1181901"/>
                  </a:lnTo>
                  <a:lnTo>
                    <a:pt x="3021361" y="1150236"/>
                  </a:lnTo>
                  <a:lnTo>
                    <a:pt x="3045501" y="1112271"/>
                  </a:lnTo>
                  <a:lnTo>
                    <a:pt x="3060886" y="1069233"/>
                  </a:lnTo>
                  <a:lnTo>
                    <a:pt x="3066288" y="1022350"/>
                  </a:lnTo>
                  <a:lnTo>
                    <a:pt x="3066288" y="204470"/>
                  </a:lnTo>
                  <a:lnTo>
                    <a:pt x="3060886" y="157594"/>
                  </a:lnTo>
                  <a:lnTo>
                    <a:pt x="3045501" y="114559"/>
                  </a:lnTo>
                  <a:lnTo>
                    <a:pt x="3021361" y="76593"/>
                  </a:lnTo>
                  <a:lnTo>
                    <a:pt x="2989694" y="44926"/>
                  </a:lnTo>
                  <a:lnTo>
                    <a:pt x="2951728" y="20786"/>
                  </a:lnTo>
                  <a:lnTo>
                    <a:pt x="2908693" y="5401"/>
                  </a:lnTo>
                  <a:lnTo>
                    <a:pt x="2861818" y="0"/>
                  </a:lnTo>
                  <a:close/>
                </a:path>
              </a:pathLst>
            </a:custGeom>
            <a:solidFill>
              <a:srgbClr val="1515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40257" y="5293614"/>
              <a:ext cx="3066415" cy="1226820"/>
            </a:xfrm>
            <a:custGeom>
              <a:avLst/>
              <a:gdLst/>
              <a:ahLst/>
              <a:cxnLst/>
              <a:rect l="l" t="t" r="r" b="b"/>
              <a:pathLst>
                <a:path w="3066415" h="1226820">
                  <a:moveTo>
                    <a:pt x="0" y="204470"/>
                  </a:moveTo>
                  <a:lnTo>
                    <a:pt x="5400" y="157594"/>
                  </a:lnTo>
                  <a:lnTo>
                    <a:pt x="20782" y="114559"/>
                  </a:lnTo>
                  <a:lnTo>
                    <a:pt x="44918" y="76593"/>
                  </a:lnTo>
                  <a:lnTo>
                    <a:pt x="76583" y="44926"/>
                  </a:lnTo>
                  <a:lnTo>
                    <a:pt x="114548" y="20786"/>
                  </a:lnTo>
                  <a:lnTo>
                    <a:pt x="157586" y="5401"/>
                  </a:lnTo>
                  <a:lnTo>
                    <a:pt x="204470" y="0"/>
                  </a:lnTo>
                  <a:lnTo>
                    <a:pt x="2861818" y="0"/>
                  </a:lnTo>
                  <a:lnTo>
                    <a:pt x="2908693" y="5401"/>
                  </a:lnTo>
                  <a:lnTo>
                    <a:pt x="2951728" y="20786"/>
                  </a:lnTo>
                  <a:lnTo>
                    <a:pt x="2989694" y="44926"/>
                  </a:lnTo>
                  <a:lnTo>
                    <a:pt x="3021361" y="76593"/>
                  </a:lnTo>
                  <a:lnTo>
                    <a:pt x="3045501" y="114559"/>
                  </a:lnTo>
                  <a:lnTo>
                    <a:pt x="3060886" y="157594"/>
                  </a:lnTo>
                  <a:lnTo>
                    <a:pt x="3066288" y="204470"/>
                  </a:lnTo>
                  <a:lnTo>
                    <a:pt x="3066288" y="1022350"/>
                  </a:lnTo>
                  <a:lnTo>
                    <a:pt x="3060886" y="1069233"/>
                  </a:lnTo>
                  <a:lnTo>
                    <a:pt x="3045501" y="1112271"/>
                  </a:lnTo>
                  <a:lnTo>
                    <a:pt x="3021361" y="1150236"/>
                  </a:lnTo>
                  <a:lnTo>
                    <a:pt x="2989694" y="1181901"/>
                  </a:lnTo>
                  <a:lnTo>
                    <a:pt x="2951728" y="1206037"/>
                  </a:lnTo>
                  <a:lnTo>
                    <a:pt x="2908693" y="1221419"/>
                  </a:lnTo>
                  <a:lnTo>
                    <a:pt x="2861818" y="1226820"/>
                  </a:lnTo>
                  <a:lnTo>
                    <a:pt x="204470" y="1226820"/>
                  </a:lnTo>
                  <a:lnTo>
                    <a:pt x="157586" y="1221419"/>
                  </a:lnTo>
                  <a:lnTo>
                    <a:pt x="114548" y="1206037"/>
                  </a:lnTo>
                  <a:lnTo>
                    <a:pt x="76583" y="1181901"/>
                  </a:lnTo>
                  <a:lnTo>
                    <a:pt x="44918" y="1150236"/>
                  </a:lnTo>
                  <a:lnTo>
                    <a:pt x="20782" y="1112271"/>
                  </a:lnTo>
                  <a:lnTo>
                    <a:pt x="5400" y="1069233"/>
                  </a:lnTo>
                  <a:lnTo>
                    <a:pt x="0" y="1022350"/>
                  </a:lnTo>
                  <a:lnTo>
                    <a:pt x="0" y="20447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162913" y="5522772"/>
            <a:ext cx="1818639" cy="71310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79375" marR="5080" indent="-67310">
              <a:lnSpc>
                <a:spcPts val="2530"/>
              </a:lnSpc>
              <a:spcBef>
                <a:spcPts val="475"/>
              </a:spcBef>
            </a:pP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Delegating</a:t>
            </a:r>
            <a:r>
              <a:rPr sz="2400" b="1" spc="-9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&amp; </a:t>
            </a:r>
            <a:r>
              <a:rPr sz="2400" b="1" spc="-5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Supervising</a:t>
            </a:r>
            <a:endParaRPr sz="2400">
              <a:latin typeface="Cambria"/>
              <a:cs typeface="Cambria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55676" y="3127248"/>
            <a:ext cx="3092450" cy="1251585"/>
            <a:chOff x="455676" y="3127248"/>
            <a:chExt cx="3092450" cy="1251585"/>
          </a:xfrm>
        </p:grpSpPr>
        <p:sp>
          <p:nvSpPr>
            <p:cNvPr id="28" name="object 28"/>
            <p:cNvSpPr/>
            <p:nvPr/>
          </p:nvSpPr>
          <p:spPr>
            <a:xfrm>
              <a:off x="468630" y="3140202"/>
              <a:ext cx="3066415" cy="1225550"/>
            </a:xfrm>
            <a:custGeom>
              <a:avLst/>
              <a:gdLst/>
              <a:ahLst/>
              <a:cxnLst/>
              <a:rect l="l" t="t" r="r" b="b"/>
              <a:pathLst>
                <a:path w="3066415" h="1225550">
                  <a:moveTo>
                    <a:pt x="2862072" y="0"/>
                  </a:moveTo>
                  <a:lnTo>
                    <a:pt x="204215" y="0"/>
                  </a:lnTo>
                  <a:lnTo>
                    <a:pt x="157390" y="5393"/>
                  </a:lnTo>
                  <a:lnTo>
                    <a:pt x="114405" y="20758"/>
                  </a:lnTo>
                  <a:lnTo>
                    <a:pt x="76487" y="44866"/>
                  </a:lnTo>
                  <a:lnTo>
                    <a:pt x="44862" y="76493"/>
                  </a:lnTo>
                  <a:lnTo>
                    <a:pt x="20756" y="114411"/>
                  </a:lnTo>
                  <a:lnTo>
                    <a:pt x="5393" y="157394"/>
                  </a:lnTo>
                  <a:lnTo>
                    <a:pt x="0" y="204215"/>
                  </a:lnTo>
                  <a:lnTo>
                    <a:pt x="0" y="1021080"/>
                  </a:lnTo>
                  <a:lnTo>
                    <a:pt x="5393" y="1067901"/>
                  </a:lnTo>
                  <a:lnTo>
                    <a:pt x="20756" y="1110884"/>
                  </a:lnTo>
                  <a:lnTo>
                    <a:pt x="44862" y="1148802"/>
                  </a:lnTo>
                  <a:lnTo>
                    <a:pt x="76487" y="1180429"/>
                  </a:lnTo>
                  <a:lnTo>
                    <a:pt x="114405" y="1204537"/>
                  </a:lnTo>
                  <a:lnTo>
                    <a:pt x="157390" y="1219902"/>
                  </a:lnTo>
                  <a:lnTo>
                    <a:pt x="204215" y="1225296"/>
                  </a:lnTo>
                  <a:lnTo>
                    <a:pt x="2862072" y="1225296"/>
                  </a:lnTo>
                  <a:lnTo>
                    <a:pt x="2908893" y="1219902"/>
                  </a:lnTo>
                  <a:lnTo>
                    <a:pt x="2951876" y="1204537"/>
                  </a:lnTo>
                  <a:lnTo>
                    <a:pt x="2989794" y="1180429"/>
                  </a:lnTo>
                  <a:lnTo>
                    <a:pt x="3021421" y="1148802"/>
                  </a:lnTo>
                  <a:lnTo>
                    <a:pt x="3045529" y="1110884"/>
                  </a:lnTo>
                  <a:lnTo>
                    <a:pt x="3060894" y="1067901"/>
                  </a:lnTo>
                  <a:lnTo>
                    <a:pt x="3066287" y="1021080"/>
                  </a:lnTo>
                  <a:lnTo>
                    <a:pt x="3066287" y="204215"/>
                  </a:lnTo>
                  <a:lnTo>
                    <a:pt x="3060894" y="157394"/>
                  </a:lnTo>
                  <a:lnTo>
                    <a:pt x="3045529" y="114411"/>
                  </a:lnTo>
                  <a:lnTo>
                    <a:pt x="3021421" y="76493"/>
                  </a:lnTo>
                  <a:lnTo>
                    <a:pt x="2989794" y="44866"/>
                  </a:lnTo>
                  <a:lnTo>
                    <a:pt x="2951876" y="20758"/>
                  </a:lnTo>
                  <a:lnTo>
                    <a:pt x="2908893" y="5393"/>
                  </a:lnTo>
                  <a:lnTo>
                    <a:pt x="2862072" y="0"/>
                  </a:lnTo>
                  <a:close/>
                </a:path>
              </a:pathLst>
            </a:custGeom>
            <a:solidFill>
              <a:srgbClr val="9A3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68630" y="3140202"/>
              <a:ext cx="3066415" cy="1225550"/>
            </a:xfrm>
            <a:custGeom>
              <a:avLst/>
              <a:gdLst/>
              <a:ahLst/>
              <a:cxnLst/>
              <a:rect l="l" t="t" r="r" b="b"/>
              <a:pathLst>
                <a:path w="3066415" h="1225550">
                  <a:moveTo>
                    <a:pt x="0" y="204215"/>
                  </a:moveTo>
                  <a:lnTo>
                    <a:pt x="5393" y="157394"/>
                  </a:lnTo>
                  <a:lnTo>
                    <a:pt x="20756" y="114411"/>
                  </a:lnTo>
                  <a:lnTo>
                    <a:pt x="44862" y="76493"/>
                  </a:lnTo>
                  <a:lnTo>
                    <a:pt x="76487" y="44866"/>
                  </a:lnTo>
                  <a:lnTo>
                    <a:pt x="114405" y="20758"/>
                  </a:lnTo>
                  <a:lnTo>
                    <a:pt x="157390" y="5393"/>
                  </a:lnTo>
                  <a:lnTo>
                    <a:pt x="204215" y="0"/>
                  </a:lnTo>
                  <a:lnTo>
                    <a:pt x="2862072" y="0"/>
                  </a:lnTo>
                  <a:lnTo>
                    <a:pt x="2908893" y="5393"/>
                  </a:lnTo>
                  <a:lnTo>
                    <a:pt x="2951876" y="20758"/>
                  </a:lnTo>
                  <a:lnTo>
                    <a:pt x="2989794" y="44866"/>
                  </a:lnTo>
                  <a:lnTo>
                    <a:pt x="3021421" y="76493"/>
                  </a:lnTo>
                  <a:lnTo>
                    <a:pt x="3045529" y="114411"/>
                  </a:lnTo>
                  <a:lnTo>
                    <a:pt x="3060894" y="157394"/>
                  </a:lnTo>
                  <a:lnTo>
                    <a:pt x="3066287" y="204215"/>
                  </a:lnTo>
                  <a:lnTo>
                    <a:pt x="3066287" y="1021080"/>
                  </a:lnTo>
                  <a:lnTo>
                    <a:pt x="3060894" y="1067901"/>
                  </a:lnTo>
                  <a:lnTo>
                    <a:pt x="3045529" y="1110884"/>
                  </a:lnTo>
                  <a:lnTo>
                    <a:pt x="3021421" y="1148802"/>
                  </a:lnTo>
                  <a:lnTo>
                    <a:pt x="2989794" y="1180429"/>
                  </a:lnTo>
                  <a:lnTo>
                    <a:pt x="2951876" y="1204537"/>
                  </a:lnTo>
                  <a:lnTo>
                    <a:pt x="2908893" y="1219902"/>
                  </a:lnTo>
                  <a:lnTo>
                    <a:pt x="2862072" y="1225296"/>
                  </a:lnTo>
                  <a:lnTo>
                    <a:pt x="204215" y="1225296"/>
                  </a:lnTo>
                  <a:lnTo>
                    <a:pt x="157390" y="1219902"/>
                  </a:lnTo>
                  <a:lnTo>
                    <a:pt x="114405" y="1204537"/>
                  </a:lnTo>
                  <a:lnTo>
                    <a:pt x="76487" y="1180429"/>
                  </a:lnTo>
                  <a:lnTo>
                    <a:pt x="44862" y="1148802"/>
                  </a:lnTo>
                  <a:lnTo>
                    <a:pt x="20756" y="1110884"/>
                  </a:lnTo>
                  <a:lnTo>
                    <a:pt x="5393" y="1067901"/>
                  </a:lnTo>
                  <a:lnTo>
                    <a:pt x="0" y="1021080"/>
                  </a:lnTo>
                  <a:lnTo>
                    <a:pt x="0" y="20421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23112" y="3368420"/>
            <a:ext cx="2753360" cy="71310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94005" marR="5080" indent="-281940">
              <a:lnSpc>
                <a:spcPts val="2530"/>
              </a:lnSpc>
              <a:spcBef>
                <a:spcPts val="475"/>
              </a:spcBef>
            </a:pP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Communicating</a:t>
            </a:r>
            <a:r>
              <a:rPr sz="2400" b="1" spc="-9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2400" b="1" spc="-5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nursing</a:t>
            </a:r>
            <a:r>
              <a:rPr sz="2400" b="1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actions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1886" y="817625"/>
            <a:ext cx="7232650" cy="683260"/>
            <a:chOff x="571886" y="817625"/>
            <a:chExt cx="7232650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886" y="1233313"/>
              <a:ext cx="7147880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7215" y="822197"/>
              <a:ext cx="7222235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24432" y="904874"/>
              <a:ext cx="107314" cy="167640"/>
            </a:xfrm>
            <a:custGeom>
              <a:avLst/>
              <a:gdLst/>
              <a:ahLst/>
              <a:cxnLst/>
              <a:rect l="l" t="t" r="r" b="b"/>
              <a:pathLst>
                <a:path w="107315" h="167640">
                  <a:moveTo>
                    <a:pt x="59436" y="0"/>
                  </a:moveTo>
                  <a:lnTo>
                    <a:pt x="0" y="167639"/>
                  </a:lnTo>
                  <a:lnTo>
                    <a:pt x="107061" y="167639"/>
                  </a:lnTo>
                  <a:lnTo>
                    <a:pt x="5943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6760" y="857249"/>
              <a:ext cx="118389" cy="175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77215" y="822197"/>
              <a:ext cx="7222490" cy="415925"/>
            </a:xfrm>
            <a:custGeom>
              <a:avLst/>
              <a:gdLst/>
              <a:ahLst/>
              <a:cxnLst/>
              <a:rect l="l" t="t" r="r" b="b"/>
              <a:pathLst>
                <a:path w="7222490" h="415925">
                  <a:moveTo>
                    <a:pt x="6871969" y="4699"/>
                  </a:moveTo>
                  <a:lnTo>
                    <a:pt x="7222235" y="4699"/>
                  </a:lnTo>
                  <a:lnTo>
                    <a:pt x="7222235" y="109219"/>
                  </a:lnTo>
                  <a:lnTo>
                    <a:pt x="7181468" y="109219"/>
                  </a:lnTo>
                  <a:lnTo>
                    <a:pt x="7178776" y="99790"/>
                  </a:lnTo>
                  <a:lnTo>
                    <a:pt x="7176404" y="91693"/>
                  </a:lnTo>
                  <a:lnTo>
                    <a:pt x="7165212" y="63246"/>
                  </a:lnTo>
                  <a:lnTo>
                    <a:pt x="7162545" y="58800"/>
                  </a:lnTo>
                  <a:lnTo>
                    <a:pt x="7134606" y="40893"/>
                  </a:lnTo>
                  <a:lnTo>
                    <a:pt x="7129526" y="40004"/>
                  </a:lnTo>
                  <a:lnTo>
                    <a:pt x="7122921" y="39624"/>
                  </a:lnTo>
                  <a:lnTo>
                    <a:pt x="7114793" y="39624"/>
                  </a:lnTo>
                  <a:lnTo>
                    <a:pt x="7093331" y="39624"/>
                  </a:lnTo>
                  <a:lnTo>
                    <a:pt x="7093331" y="336296"/>
                  </a:lnTo>
                  <a:lnTo>
                    <a:pt x="7093331" y="346837"/>
                  </a:lnTo>
                  <a:lnTo>
                    <a:pt x="7093711" y="354838"/>
                  </a:lnTo>
                  <a:lnTo>
                    <a:pt x="7116953" y="389000"/>
                  </a:lnTo>
                  <a:lnTo>
                    <a:pt x="7129399" y="391413"/>
                  </a:lnTo>
                  <a:lnTo>
                    <a:pt x="7129399" y="411099"/>
                  </a:lnTo>
                  <a:lnTo>
                    <a:pt x="6965060" y="411099"/>
                  </a:lnTo>
                  <a:lnTo>
                    <a:pt x="6965060" y="391413"/>
                  </a:lnTo>
                  <a:lnTo>
                    <a:pt x="6973442" y="390016"/>
                  </a:lnTo>
                  <a:lnTo>
                    <a:pt x="6980046" y="388112"/>
                  </a:lnTo>
                  <a:lnTo>
                    <a:pt x="7000239" y="360299"/>
                  </a:lnTo>
                  <a:lnTo>
                    <a:pt x="7000875" y="353822"/>
                  </a:lnTo>
                  <a:lnTo>
                    <a:pt x="7001129" y="345821"/>
                  </a:lnTo>
                  <a:lnTo>
                    <a:pt x="7001129" y="336296"/>
                  </a:lnTo>
                  <a:lnTo>
                    <a:pt x="7001129" y="39624"/>
                  </a:lnTo>
                  <a:lnTo>
                    <a:pt x="6976999" y="39624"/>
                  </a:lnTo>
                  <a:lnTo>
                    <a:pt x="6968569" y="39866"/>
                  </a:lnTo>
                  <a:lnTo>
                    <a:pt x="6933057" y="56768"/>
                  </a:lnTo>
                  <a:lnTo>
                    <a:pt x="6916435" y="95424"/>
                  </a:lnTo>
                  <a:lnTo>
                    <a:pt x="6912736" y="109219"/>
                  </a:lnTo>
                  <a:lnTo>
                    <a:pt x="6871969" y="109219"/>
                  </a:lnTo>
                  <a:lnTo>
                    <a:pt x="6871969" y="4699"/>
                  </a:lnTo>
                  <a:close/>
                </a:path>
                <a:path w="7222490" h="415925">
                  <a:moveTo>
                    <a:pt x="6465443" y="4699"/>
                  </a:moveTo>
                  <a:lnTo>
                    <a:pt x="6585965" y="4699"/>
                  </a:lnTo>
                  <a:lnTo>
                    <a:pt x="6691376" y="187832"/>
                  </a:lnTo>
                  <a:lnTo>
                    <a:pt x="6716903" y="234568"/>
                  </a:lnTo>
                  <a:lnTo>
                    <a:pt x="6738637" y="276859"/>
                  </a:lnTo>
                  <a:lnTo>
                    <a:pt x="6744969" y="290194"/>
                  </a:lnTo>
                  <a:lnTo>
                    <a:pt x="6749668" y="290194"/>
                  </a:lnTo>
                  <a:lnTo>
                    <a:pt x="6748242" y="253835"/>
                  </a:lnTo>
                  <a:lnTo>
                    <a:pt x="6747208" y="215820"/>
                  </a:lnTo>
                  <a:lnTo>
                    <a:pt x="6746579" y="176162"/>
                  </a:lnTo>
                  <a:lnTo>
                    <a:pt x="6746366" y="134874"/>
                  </a:lnTo>
                  <a:lnTo>
                    <a:pt x="6746366" y="79501"/>
                  </a:lnTo>
                  <a:lnTo>
                    <a:pt x="6746291" y="70473"/>
                  </a:lnTo>
                  <a:lnTo>
                    <a:pt x="6740270" y="38353"/>
                  </a:lnTo>
                  <a:lnTo>
                    <a:pt x="6738238" y="35432"/>
                  </a:lnTo>
                  <a:lnTo>
                    <a:pt x="6735444" y="32892"/>
                  </a:lnTo>
                  <a:lnTo>
                    <a:pt x="6732015" y="30987"/>
                  </a:lnTo>
                  <a:lnTo>
                    <a:pt x="6728459" y="28955"/>
                  </a:lnTo>
                  <a:lnTo>
                    <a:pt x="6722744" y="26797"/>
                  </a:lnTo>
                  <a:lnTo>
                    <a:pt x="6714616" y="24384"/>
                  </a:lnTo>
                  <a:lnTo>
                    <a:pt x="6714616" y="4699"/>
                  </a:lnTo>
                  <a:lnTo>
                    <a:pt x="6827138" y="4699"/>
                  </a:lnTo>
                  <a:lnTo>
                    <a:pt x="6827138" y="24384"/>
                  </a:lnTo>
                  <a:lnTo>
                    <a:pt x="6819137" y="26924"/>
                  </a:lnTo>
                  <a:lnTo>
                    <a:pt x="6813550" y="29082"/>
                  </a:lnTo>
                  <a:lnTo>
                    <a:pt x="6810248" y="30987"/>
                  </a:lnTo>
                  <a:lnTo>
                    <a:pt x="6806945" y="32765"/>
                  </a:lnTo>
                  <a:lnTo>
                    <a:pt x="6804279" y="35051"/>
                  </a:lnTo>
                  <a:lnTo>
                    <a:pt x="6801992" y="38100"/>
                  </a:lnTo>
                  <a:lnTo>
                    <a:pt x="6799707" y="41021"/>
                  </a:lnTo>
                  <a:lnTo>
                    <a:pt x="6797929" y="45592"/>
                  </a:lnTo>
                  <a:lnTo>
                    <a:pt x="6794881" y="79501"/>
                  </a:lnTo>
                  <a:lnTo>
                    <a:pt x="6794881" y="411099"/>
                  </a:lnTo>
                  <a:lnTo>
                    <a:pt x="6719315" y="411099"/>
                  </a:lnTo>
                  <a:lnTo>
                    <a:pt x="6585331" y="179450"/>
                  </a:lnTo>
                  <a:lnTo>
                    <a:pt x="6561867" y="137461"/>
                  </a:lnTo>
                  <a:lnTo>
                    <a:pt x="6545453" y="105663"/>
                  </a:lnTo>
                  <a:lnTo>
                    <a:pt x="6542785" y="105663"/>
                  </a:lnTo>
                  <a:lnTo>
                    <a:pt x="6544119" y="138100"/>
                  </a:lnTo>
                  <a:lnTo>
                    <a:pt x="6545072" y="171418"/>
                  </a:lnTo>
                  <a:lnTo>
                    <a:pt x="6545643" y="205640"/>
                  </a:lnTo>
                  <a:lnTo>
                    <a:pt x="6545833" y="240791"/>
                  </a:lnTo>
                  <a:lnTo>
                    <a:pt x="6545833" y="336676"/>
                  </a:lnTo>
                  <a:lnTo>
                    <a:pt x="6545974" y="346987"/>
                  </a:lnTo>
                  <a:lnTo>
                    <a:pt x="6556120" y="382015"/>
                  </a:lnTo>
                  <a:lnTo>
                    <a:pt x="6559931" y="385444"/>
                  </a:lnTo>
                  <a:lnTo>
                    <a:pt x="6567296" y="388619"/>
                  </a:lnTo>
                  <a:lnTo>
                    <a:pt x="6577964" y="391413"/>
                  </a:lnTo>
                  <a:lnTo>
                    <a:pt x="6577964" y="411099"/>
                  </a:lnTo>
                  <a:lnTo>
                    <a:pt x="6465443" y="411099"/>
                  </a:lnTo>
                  <a:lnTo>
                    <a:pt x="6465443" y="391413"/>
                  </a:lnTo>
                  <a:lnTo>
                    <a:pt x="6472809" y="389381"/>
                  </a:lnTo>
                  <a:lnTo>
                    <a:pt x="6478524" y="387223"/>
                  </a:lnTo>
                  <a:lnTo>
                    <a:pt x="6482842" y="384810"/>
                  </a:lnTo>
                  <a:lnTo>
                    <a:pt x="6487160" y="382524"/>
                  </a:lnTo>
                  <a:lnTo>
                    <a:pt x="6490335" y="379222"/>
                  </a:lnTo>
                  <a:lnTo>
                    <a:pt x="6492367" y="375157"/>
                  </a:lnTo>
                  <a:lnTo>
                    <a:pt x="6494399" y="371093"/>
                  </a:lnTo>
                  <a:lnTo>
                    <a:pt x="6495795" y="366013"/>
                  </a:lnTo>
                  <a:lnTo>
                    <a:pt x="6496431" y="359790"/>
                  </a:lnTo>
                  <a:lnTo>
                    <a:pt x="6496939" y="353694"/>
                  </a:lnTo>
                  <a:lnTo>
                    <a:pt x="6497320" y="345948"/>
                  </a:lnTo>
                  <a:lnTo>
                    <a:pt x="6497320" y="336676"/>
                  </a:lnTo>
                  <a:lnTo>
                    <a:pt x="6497320" y="79121"/>
                  </a:lnTo>
                  <a:lnTo>
                    <a:pt x="6491351" y="37973"/>
                  </a:lnTo>
                  <a:lnTo>
                    <a:pt x="6465443" y="24384"/>
                  </a:lnTo>
                  <a:lnTo>
                    <a:pt x="6465443" y="4699"/>
                  </a:lnTo>
                  <a:close/>
                </a:path>
                <a:path w="7222490" h="415925">
                  <a:moveTo>
                    <a:pt x="6114288" y="4699"/>
                  </a:moveTo>
                  <a:lnTo>
                    <a:pt x="6409563" y="4699"/>
                  </a:lnTo>
                  <a:lnTo>
                    <a:pt x="6409563" y="99440"/>
                  </a:lnTo>
                  <a:lnTo>
                    <a:pt x="6368795" y="99440"/>
                  </a:lnTo>
                  <a:lnTo>
                    <a:pt x="6364053" y="86411"/>
                  </a:lnTo>
                  <a:lnTo>
                    <a:pt x="6359715" y="75691"/>
                  </a:lnTo>
                  <a:lnTo>
                    <a:pt x="6335776" y="45338"/>
                  </a:lnTo>
                  <a:lnTo>
                    <a:pt x="6303264" y="39624"/>
                  </a:lnTo>
                  <a:lnTo>
                    <a:pt x="6238367" y="39624"/>
                  </a:lnTo>
                  <a:lnTo>
                    <a:pt x="6238367" y="182499"/>
                  </a:lnTo>
                  <a:lnTo>
                    <a:pt x="6277737" y="182499"/>
                  </a:lnTo>
                  <a:lnTo>
                    <a:pt x="6286373" y="182499"/>
                  </a:lnTo>
                  <a:lnTo>
                    <a:pt x="6293231" y="181228"/>
                  </a:lnTo>
                  <a:lnTo>
                    <a:pt x="6298184" y="178688"/>
                  </a:lnTo>
                  <a:lnTo>
                    <a:pt x="6303137" y="176275"/>
                  </a:lnTo>
                  <a:lnTo>
                    <a:pt x="6320028" y="139573"/>
                  </a:lnTo>
                  <a:lnTo>
                    <a:pt x="6353556" y="139573"/>
                  </a:lnTo>
                  <a:lnTo>
                    <a:pt x="6353556" y="260476"/>
                  </a:lnTo>
                  <a:lnTo>
                    <a:pt x="6320028" y="260476"/>
                  </a:lnTo>
                  <a:lnTo>
                    <a:pt x="6317865" y="252331"/>
                  </a:lnTo>
                  <a:lnTo>
                    <a:pt x="6315583" y="245221"/>
                  </a:lnTo>
                  <a:lnTo>
                    <a:pt x="6287008" y="217297"/>
                  </a:lnTo>
                  <a:lnTo>
                    <a:pt x="6277737" y="217297"/>
                  </a:lnTo>
                  <a:lnTo>
                    <a:pt x="6238367" y="217297"/>
                  </a:lnTo>
                  <a:lnTo>
                    <a:pt x="6238367" y="376174"/>
                  </a:lnTo>
                  <a:lnTo>
                    <a:pt x="6303010" y="376174"/>
                  </a:lnTo>
                  <a:lnTo>
                    <a:pt x="6309995" y="376174"/>
                  </a:lnTo>
                  <a:lnTo>
                    <a:pt x="6315837" y="375792"/>
                  </a:lnTo>
                  <a:lnTo>
                    <a:pt x="6320536" y="374903"/>
                  </a:lnTo>
                  <a:lnTo>
                    <a:pt x="6325362" y="374014"/>
                  </a:lnTo>
                  <a:lnTo>
                    <a:pt x="6329553" y="372490"/>
                  </a:lnTo>
                  <a:lnTo>
                    <a:pt x="6333363" y="370204"/>
                  </a:lnTo>
                  <a:lnTo>
                    <a:pt x="6337173" y="368046"/>
                  </a:lnTo>
                  <a:lnTo>
                    <a:pt x="6361938" y="331850"/>
                  </a:lnTo>
                  <a:lnTo>
                    <a:pt x="6371717" y="302387"/>
                  </a:lnTo>
                  <a:lnTo>
                    <a:pt x="6412484" y="302387"/>
                  </a:lnTo>
                  <a:lnTo>
                    <a:pt x="6406895" y="411099"/>
                  </a:lnTo>
                  <a:lnTo>
                    <a:pt x="6114288" y="411099"/>
                  </a:lnTo>
                  <a:lnTo>
                    <a:pt x="6114288" y="391413"/>
                  </a:lnTo>
                  <a:lnTo>
                    <a:pt x="6121654" y="389381"/>
                  </a:lnTo>
                  <a:lnTo>
                    <a:pt x="6127495" y="387223"/>
                  </a:lnTo>
                  <a:lnTo>
                    <a:pt x="6131687" y="384937"/>
                  </a:lnTo>
                  <a:lnTo>
                    <a:pt x="6136005" y="382650"/>
                  </a:lnTo>
                  <a:lnTo>
                    <a:pt x="6139180" y="379475"/>
                  </a:lnTo>
                  <a:lnTo>
                    <a:pt x="6141212" y="375412"/>
                  </a:lnTo>
                  <a:lnTo>
                    <a:pt x="6143370" y="371348"/>
                  </a:lnTo>
                  <a:lnTo>
                    <a:pt x="6144641" y="366267"/>
                  </a:lnTo>
                  <a:lnTo>
                    <a:pt x="6145276" y="360044"/>
                  </a:lnTo>
                  <a:lnTo>
                    <a:pt x="6145784" y="353694"/>
                  </a:lnTo>
                  <a:lnTo>
                    <a:pt x="6146165" y="345821"/>
                  </a:lnTo>
                  <a:lnTo>
                    <a:pt x="6146165" y="336296"/>
                  </a:lnTo>
                  <a:lnTo>
                    <a:pt x="6146165" y="79755"/>
                  </a:lnTo>
                  <a:lnTo>
                    <a:pt x="6146165" y="70357"/>
                  </a:lnTo>
                  <a:lnTo>
                    <a:pt x="6145911" y="62611"/>
                  </a:lnTo>
                  <a:lnTo>
                    <a:pt x="6145403" y="56261"/>
                  </a:lnTo>
                  <a:lnTo>
                    <a:pt x="6144895" y="49911"/>
                  </a:lnTo>
                  <a:lnTo>
                    <a:pt x="6143625" y="44703"/>
                  </a:lnTo>
                  <a:lnTo>
                    <a:pt x="6141466" y="40766"/>
                  </a:lnTo>
                  <a:lnTo>
                    <a:pt x="6139434" y="36829"/>
                  </a:lnTo>
                  <a:lnTo>
                    <a:pt x="6136259" y="33527"/>
                  </a:lnTo>
                  <a:lnTo>
                    <a:pt x="6131941" y="31114"/>
                  </a:lnTo>
                  <a:lnTo>
                    <a:pt x="6127750" y="28575"/>
                  </a:lnTo>
                  <a:lnTo>
                    <a:pt x="6121781" y="26415"/>
                  </a:lnTo>
                  <a:lnTo>
                    <a:pt x="6114288" y="24384"/>
                  </a:lnTo>
                  <a:lnTo>
                    <a:pt x="6114288" y="4699"/>
                  </a:lnTo>
                  <a:close/>
                </a:path>
                <a:path w="7222490" h="415925">
                  <a:moveTo>
                    <a:pt x="5900928" y="4699"/>
                  </a:moveTo>
                  <a:lnTo>
                    <a:pt x="6057138" y="4699"/>
                  </a:lnTo>
                  <a:lnTo>
                    <a:pt x="6057138" y="24384"/>
                  </a:lnTo>
                  <a:lnTo>
                    <a:pt x="6049010" y="26542"/>
                  </a:lnTo>
                  <a:lnTo>
                    <a:pt x="6043041" y="28955"/>
                  </a:lnTo>
                  <a:lnTo>
                    <a:pt x="6039231" y="31368"/>
                  </a:lnTo>
                  <a:lnTo>
                    <a:pt x="6035294" y="33909"/>
                  </a:lnTo>
                  <a:lnTo>
                    <a:pt x="6032373" y="36829"/>
                  </a:lnTo>
                  <a:lnTo>
                    <a:pt x="6030468" y="40512"/>
                  </a:lnTo>
                  <a:lnTo>
                    <a:pt x="6028436" y="44068"/>
                  </a:lnTo>
                  <a:lnTo>
                    <a:pt x="6027039" y="48640"/>
                  </a:lnTo>
                  <a:lnTo>
                    <a:pt x="6026277" y="54482"/>
                  </a:lnTo>
                  <a:lnTo>
                    <a:pt x="6025388" y="60198"/>
                  </a:lnTo>
                  <a:lnTo>
                    <a:pt x="6025007" y="68579"/>
                  </a:lnTo>
                  <a:lnTo>
                    <a:pt x="6025007" y="79755"/>
                  </a:lnTo>
                  <a:lnTo>
                    <a:pt x="6025007" y="336296"/>
                  </a:lnTo>
                  <a:lnTo>
                    <a:pt x="6025007" y="343280"/>
                  </a:lnTo>
                  <a:lnTo>
                    <a:pt x="6025261" y="349757"/>
                  </a:lnTo>
                  <a:lnTo>
                    <a:pt x="6025642" y="355726"/>
                  </a:lnTo>
                  <a:lnTo>
                    <a:pt x="6026023" y="361568"/>
                  </a:lnTo>
                  <a:lnTo>
                    <a:pt x="6026785" y="366522"/>
                  </a:lnTo>
                  <a:lnTo>
                    <a:pt x="6028055" y="370204"/>
                  </a:lnTo>
                  <a:lnTo>
                    <a:pt x="6029198" y="374014"/>
                  </a:lnTo>
                  <a:lnTo>
                    <a:pt x="6030976" y="377189"/>
                  </a:lnTo>
                  <a:lnTo>
                    <a:pt x="6033262" y="379729"/>
                  </a:lnTo>
                  <a:lnTo>
                    <a:pt x="6035548" y="382397"/>
                  </a:lnTo>
                  <a:lnTo>
                    <a:pt x="6038595" y="384555"/>
                  </a:lnTo>
                  <a:lnTo>
                    <a:pt x="6042660" y="386461"/>
                  </a:lnTo>
                  <a:lnTo>
                    <a:pt x="6046596" y="388365"/>
                  </a:lnTo>
                  <a:lnTo>
                    <a:pt x="6051423" y="390016"/>
                  </a:lnTo>
                  <a:lnTo>
                    <a:pt x="6057138" y="391413"/>
                  </a:lnTo>
                  <a:lnTo>
                    <a:pt x="6057138" y="411099"/>
                  </a:lnTo>
                  <a:lnTo>
                    <a:pt x="5900928" y="411099"/>
                  </a:lnTo>
                  <a:lnTo>
                    <a:pt x="5900928" y="391413"/>
                  </a:lnTo>
                  <a:lnTo>
                    <a:pt x="5908294" y="389381"/>
                  </a:lnTo>
                  <a:lnTo>
                    <a:pt x="5914136" y="387223"/>
                  </a:lnTo>
                  <a:lnTo>
                    <a:pt x="5918327" y="384937"/>
                  </a:lnTo>
                  <a:lnTo>
                    <a:pt x="5922645" y="382650"/>
                  </a:lnTo>
                  <a:lnTo>
                    <a:pt x="5925820" y="379475"/>
                  </a:lnTo>
                  <a:lnTo>
                    <a:pt x="5927852" y="375412"/>
                  </a:lnTo>
                  <a:lnTo>
                    <a:pt x="5930011" y="371348"/>
                  </a:lnTo>
                  <a:lnTo>
                    <a:pt x="5931281" y="366267"/>
                  </a:lnTo>
                  <a:lnTo>
                    <a:pt x="5931916" y="360044"/>
                  </a:lnTo>
                  <a:lnTo>
                    <a:pt x="5932424" y="353694"/>
                  </a:lnTo>
                  <a:lnTo>
                    <a:pt x="5932805" y="345821"/>
                  </a:lnTo>
                  <a:lnTo>
                    <a:pt x="5932805" y="336296"/>
                  </a:lnTo>
                  <a:lnTo>
                    <a:pt x="5932805" y="79501"/>
                  </a:lnTo>
                  <a:lnTo>
                    <a:pt x="5932805" y="69976"/>
                  </a:lnTo>
                  <a:lnTo>
                    <a:pt x="5932551" y="62102"/>
                  </a:lnTo>
                  <a:lnTo>
                    <a:pt x="5932043" y="55879"/>
                  </a:lnTo>
                  <a:lnTo>
                    <a:pt x="5931535" y="49784"/>
                  </a:lnTo>
                  <a:lnTo>
                    <a:pt x="5930265" y="44703"/>
                  </a:lnTo>
                  <a:lnTo>
                    <a:pt x="5928106" y="40639"/>
                  </a:lnTo>
                  <a:lnTo>
                    <a:pt x="5926074" y="36575"/>
                  </a:lnTo>
                  <a:lnTo>
                    <a:pt x="5922899" y="33274"/>
                  </a:lnTo>
                  <a:lnTo>
                    <a:pt x="5918581" y="30987"/>
                  </a:lnTo>
                  <a:lnTo>
                    <a:pt x="5914390" y="28575"/>
                  </a:lnTo>
                  <a:lnTo>
                    <a:pt x="5908421" y="26415"/>
                  </a:lnTo>
                  <a:lnTo>
                    <a:pt x="5900928" y="24384"/>
                  </a:lnTo>
                  <a:lnTo>
                    <a:pt x="5900928" y="4699"/>
                  </a:lnTo>
                  <a:close/>
                </a:path>
                <a:path w="7222490" h="415925">
                  <a:moveTo>
                    <a:pt x="5565648" y="4699"/>
                  </a:moveTo>
                  <a:lnTo>
                    <a:pt x="5721858" y="4699"/>
                  </a:lnTo>
                  <a:lnTo>
                    <a:pt x="5721858" y="24384"/>
                  </a:lnTo>
                  <a:lnTo>
                    <a:pt x="5714746" y="26415"/>
                  </a:lnTo>
                  <a:lnTo>
                    <a:pt x="5709158" y="28448"/>
                  </a:lnTo>
                  <a:lnTo>
                    <a:pt x="5704967" y="30734"/>
                  </a:lnTo>
                  <a:lnTo>
                    <a:pt x="5700776" y="33019"/>
                  </a:lnTo>
                  <a:lnTo>
                    <a:pt x="5697601" y="36194"/>
                  </a:lnTo>
                  <a:lnTo>
                    <a:pt x="5695315" y="40131"/>
                  </a:lnTo>
                  <a:lnTo>
                    <a:pt x="5693029" y="44068"/>
                  </a:lnTo>
                  <a:lnTo>
                    <a:pt x="5691505" y="49275"/>
                  </a:lnTo>
                  <a:lnTo>
                    <a:pt x="5690870" y="55499"/>
                  </a:lnTo>
                  <a:lnTo>
                    <a:pt x="5690108" y="61722"/>
                  </a:lnTo>
                  <a:lnTo>
                    <a:pt x="5689727" y="69596"/>
                  </a:lnTo>
                  <a:lnTo>
                    <a:pt x="5689727" y="79121"/>
                  </a:lnTo>
                  <a:lnTo>
                    <a:pt x="5689727" y="375665"/>
                  </a:lnTo>
                  <a:lnTo>
                    <a:pt x="5747512" y="375665"/>
                  </a:lnTo>
                  <a:lnTo>
                    <a:pt x="5755731" y="375330"/>
                  </a:lnTo>
                  <a:lnTo>
                    <a:pt x="5793232" y="353694"/>
                  </a:lnTo>
                  <a:lnTo>
                    <a:pt x="5808932" y="315708"/>
                  </a:lnTo>
                  <a:lnTo>
                    <a:pt x="5815076" y="290829"/>
                  </a:lnTo>
                  <a:lnTo>
                    <a:pt x="5855843" y="290829"/>
                  </a:lnTo>
                  <a:lnTo>
                    <a:pt x="5849366" y="411099"/>
                  </a:lnTo>
                  <a:lnTo>
                    <a:pt x="5565648" y="411099"/>
                  </a:lnTo>
                  <a:lnTo>
                    <a:pt x="5565648" y="391413"/>
                  </a:lnTo>
                  <a:lnTo>
                    <a:pt x="5573014" y="389381"/>
                  </a:lnTo>
                  <a:lnTo>
                    <a:pt x="5578856" y="387223"/>
                  </a:lnTo>
                  <a:lnTo>
                    <a:pt x="5583047" y="384810"/>
                  </a:lnTo>
                  <a:lnTo>
                    <a:pt x="5587365" y="382524"/>
                  </a:lnTo>
                  <a:lnTo>
                    <a:pt x="5590540" y="379222"/>
                  </a:lnTo>
                  <a:lnTo>
                    <a:pt x="5592572" y="375157"/>
                  </a:lnTo>
                  <a:lnTo>
                    <a:pt x="5594731" y="371093"/>
                  </a:lnTo>
                  <a:lnTo>
                    <a:pt x="5596001" y="365887"/>
                  </a:lnTo>
                  <a:lnTo>
                    <a:pt x="5596636" y="359663"/>
                  </a:lnTo>
                  <a:lnTo>
                    <a:pt x="5597144" y="353440"/>
                  </a:lnTo>
                  <a:lnTo>
                    <a:pt x="5597525" y="345566"/>
                  </a:lnTo>
                  <a:lnTo>
                    <a:pt x="5597525" y="336041"/>
                  </a:lnTo>
                  <a:lnTo>
                    <a:pt x="5597525" y="79755"/>
                  </a:lnTo>
                  <a:lnTo>
                    <a:pt x="5597525" y="70357"/>
                  </a:lnTo>
                  <a:lnTo>
                    <a:pt x="5597271" y="62611"/>
                  </a:lnTo>
                  <a:lnTo>
                    <a:pt x="5596763" y="56261"/>
                  </a:lnTo>
                  <a:lnTo>
                    <a:pt x="5596255" y="49911"/>
                  </a:lnTo>
                  <a:lnTo>
                    <a:pt x="5594985" y="44703"/>
                  </a:lnTo>
                  <a:lnTo>
                    <a:pt x="5592826" y="40766"/>
                  </a:lnTo>
                  <a:lnTo>
                    <a:pt x="5590794" y="36829"/>
                  </a:lnTo>
                  <a:lnTo>
                    <a:pt x="5587619" y="33527"/>
                  </a:lnTo>
                  <a:lnTo>
                    <a:pt x="5583301" y="31114"/>
                  </a:lnTo>
                  <a:lnTo>
                    <a:pt x="5579110" y="28575"/>
                  </a:lnTo>
                  <a:lnTo>
                    <a:pt x="5573141" y="26415"/>
                  </a:lnTo>
                  <a:lnTo>
                    <a:pt x="5565648" y="24384"/>
                  </a:lnTo>
                  <a:lnTo>
                    <a:pt x="5565648" y="4699"/>
                  </a:lnTo>
                  <a:close/>
                </a:path>
                <a:path w="7222490" h="415925">
                  <a:moveTo>
                    <a:pt x="4730496" y="4699"/>
                  </a:moveTo>
                  <a:lnTo>
                    <a:pt x="5025771" y="4699"/>
                  </a:lnTo>
                  <a:lnTo>
                    <a:pt x="5025771" y="99440"/>
                  </a:lnTo>
                  <a:lnTo>
                    <a:pt x="4985004" y="99440"/>
                  </a:lnTo>
                  <a:lnTo>
                    <a:pt x="4980261" y="86411"/>
                  </a:lnTo>
                  <a:lnTo>
                    <a:pt x="4975923" y="75691"/>
                  </a:lnTo>
                  <a:lnTo>
                    <a:pt x="4951984" y="45338"/>
                  </a:lnTo>
                  <a:lnTo>
                    <a:pt x="4919472" y="39624"/>
                  </a:lnTo>
                  <a:lnTo>
                    <a:pt x="4854575" y="39624"/>
                  </a:lnTo>
                  <a:lnTo>
                    <a:pt x="4854575" y="182499"/>
                  </a:lnTo>
                  <a:lnTo>
                    <a:pt x="4893945" y="182499"/>
                  </a:lnTo>
                  <a:lnTo>
                    <a:pt x="4902581" y="182499"/>
                  </a:lnTo>
                  <a:lnTo>
                    <a:pt x="4909439" y="181228"/>
                  </a:lnTo>
                  <a:lnTo>
                    <a:pt x="4914392" y="178688"/>
                  </a:lnTo>
                  <a:lnTo>
                    <a:pt x="4919345" y="176275"/>
                  </a:lnTo>
                  <a:lnTo>
                    <a:pt x="4936236" y="139573"/>
                  </a:lnTo>
                  <a:lnTo>
                    <a:pt x="4969764" y="139573"/>
                  </a:lnTo>
                  <a:lnTo>
                    <a:pt x="4969764" y="260476"/>
                  </a:lnTo>
                  <a:lnTo>
                    <a:pt x="4936236" y="260476"/>
                  </a:lnTo>
                  <a:lnTo>
                    <a:pt x="4934073" y="252331"/>
                  </a:lnTo>
                  <a:lnTo>
                    <a:pt x="4931791" y="245221"/>
                  </a:lnTo>
                  <a:lnTo>
                    <a:pt x="4903216" y="217297"/>
                  </a:lnTo>
                  <a:lnTo>
                    <a:pt x="4893945" y="217297"/>
                  </a:lnTo>
                  <a:lnTo>
                    <a:pt x="4854575" y="217297"/>
                  </a:lnTo>
                  <a:lnTo>
                    <a:pt x="4854575" y="376174"/>
                  </a:lnTo>
                  <a:lnTo>
                    <a:pt x="4919218" y="376174"/>
                  </a:lnTo>
                  <a:lnTo>
                    <a:pt x="4926203" y="376174"/>
                  </a:lnTo>
                  <a:lnTo>
                    <a:pt x="4932045" y="375792"/>
                  </a:lnTo>
                  <a:lnTo>
                    <a:pt x="4936744" y="374903"/>
                  </a:lnTo>
                  <a:lnTo>
                    <a:pt x="4941570" y="374014"/>
                  </a:lnTo>
                  <a:lnTo>
                    <a:pt x="4945761" y="372490"/>
                  </a:lnTo>
                  <a:lnTo>
                    <a:pt x="4949571" y="370204"/>
                  </a:lnTo>
                  <a:lnTo>
                    <a:pt x="4953381" y="368046"/>
                  </a:lnTo>
                  <a:lnTo>
                    <a:pt x="4969637" y="349123"/>
                  </a:lnTo>
                  <a:lnTo>
                    <a:pt x="4972304" y="344804"/>
                  </a:lnTo>
                  <a:lnTo>
                    <a:pt x="4987925" y="302387"/>
                  </a:lnTo>
                  <a:lnTo>
                    <a:pt x="5028692" y="302387"/>
                  </a:lnTo>
                  <a:lnTo>
                    <a:pt x="5023104" y="411099"/>
                  </a:lnTo>
                  <a:lnTo>
                    <a:pt x="4730496" y="411099"/>
                  </a:lnTo>
                  <a:lnTo>
                    <a:pt x="4730496" y="391413"/>
                  </a:lnTo>
                  <a:lnTo>
                    <a:pt x="4737862" y="389381"/>
                  </a:lnTo>
                  <a:lnTo>
                    <a:pt x="4743704" y="387223"/>
                  </a:lnTo>
                  <a:lnTo>
                    <a:pt x="4747895" y="384937"/>
                  </a:lnTo>
                  <a:lnTo>
                    <a:pt x="4752213" y="382650"/>
                  </a:lnTo>
                  <a:lnTo>
                    <a:pt x="4755388" y="379475"/>
                  </a:lnTo>
                  <a:lnTo>
                    <a:pt x="4757420" y="375412"/>
                  </a:lnTo>
                  <a:lnTo>
                    <a:pt x="4759579" y="371348"/>
                  </a:lnTo>
                  <a:lnTo>
                    <a:pt x="4760849" y="366267"/>
                  </a:lnTo>
                  <a:lnTo>
                    <a:pt x="4761484" y="360044"/>
                  </a:lnTo>
                  <a:lnTo>
                    <a:pt x="4761992" y="353694"/>
                  </a:lnTo>
                  <a:lnTo>
                    <a:pt x="4762373" y="345821"/>
                  </a:lnTo>
                  <a:lnTo>
                    <a:pt x="4762373" y="336296"/>
                  </a:lnTo>
                  <a:lnTo>
                    <a:pt x="4762373" y="79755"/>
                  </a:lnTo>
                  <a:lnTo>
                    <a:pt x="4762373" y="70357"/>
                  </a:lnTo>
                  <a:lnTo>
                    <a:pt x="4762119" y="62611"/>
                  </a:lnTo>
                  <a:lnTo>
                    <a:pt x="4761611" y="56261"/>
                  </a:lnTo>
                  <a:lnTo>
                    <a:pt x="4761103" y="49911"/>
                  </a:lnTo>
                  <a:lnTo>
                    <a:pt x="4759833" y="44703"/>
                  </a:lnTo>
                  <a:lnTo>
                    <a:pt x="4757674" y="40766"/>
                  </a:lnTo>
                  <a:lnTo>
                    <a:pt x="4755642" y="36829"/>
                  </a:lnTo>
                  <a:lnTo>
                    <a:pt x="4752467" y="33527"/>
                  </a:lnTo>
                  <a:lnTo>
                    <a:pt x="4748149" y="31114"/>
                  </a:lnTo>
                  <a:lnTo>
                    <a:pt x="4743958" y="28575"/>
                  </a:lnTo>
                  <a:lnTo>
                    <a:pt x="4737989" y="26415"/>
                  </a:lnTo>
                  <a:lnTo>
                    <a:pt x="4730496" y="24384"/>
                  </a:lnTo>
                  <a:lnTo>
                    <a:pt x="4730496" y="4699"/>
                  </a:lnTo>
                  <a:close/>
                </a:path>
                <a:path w="7222490" h="415925">
                  <a:moveTo>
                    <a:pt x="4290060" y="4699"/>
                  </a:moveTo>
                  <a:lnTo>
                    <a:pt x="4446270" y="4699"/>
                  </a:lnTo>
                  <a:lnTo>
                    <a:pt x="4446270" y="24384"/>
                  </a:lnTo>
                  <a:lnTo>
                    <a:pt x="4435856" y="27304"/>
                  </a:lnTo>
                  <a:lnTo>
                    <a:pt x="4428617" y="30606"/>
                  </a:lnTo>
                  <a:lnTo>
                    <a:pt x="4424807" y="34162"/>
                  </a:lnTo>
                  <a:lnTo>
                    <a:pt x="4420870" y="37718"/>
                  </a:lnTo>
                  <a:lnTo>
                    <a:pt x="4418203" y="42544"/>
                  </a:lnTo>
                  <a:lnTo>
                    <a:pt x="4414139" y="80010"/>
                  </a:lnTo>
                  <a:lnTo>
                    <a:pt x="4414139" y="179450"/>
                  </a:lnTo>
                  <a:lnTo>
                    <a:pt x="4548759" y="179450"/>
                  </a:lnTo>
                  <a:lnTo>
                    <a:pt x="4548759" y="80010"/>
                  </a:lnTo>
                  <a:lnTo>
                    <a:pt x="4542917" y="37973"/>
                  </a:lnTo>
                  <a:lnTo>
                    <a:pt x="4517136" y="24384"/>
                  </a:lnTo>
                  <a:lnTo>
                    <a:pt x="4517136" y="4699"/>
                  </a:lnTo>
                  <a:lnTo>
                    <a:pt x="4672584" y="4699"/>
                  </a:lnTo>
                  <a:lnTo>
                    <a:pt x="4672584" y="24384"/>
                  </a:lnTo>
                  <a:lnTo>
                    <a:pt x="4663821" y="26797"/>
                  </a:lnTo>
                  <a:lnTo>
                    <a:pt x="4657471" y="29337"/>
                  </a:lnTo>
                  <a:lnTo>
                    <a:pt x="4653534" y="32003"/>
                  </a:lnTo>
                  <a:lnTo>
                    <a:pt x="4649470" y="34671"/>
                  </a:lnTo>
                  <a:lnTo>
                    <a:pt x="4646676" y="38100"/>
                  </a:lnTo>
                  <a:lnTo>
                    <a:pt x="4645025" y="42290"/>
                  </a:lnTo>
                  <a:lnTo>
                    <a:pt x="4643374" y="46354"/>
                  </a:lnTo>
                  <a:lnTo>
                    <a:pt x="4642231" y="51053"/>
                  </a:lnTo>
                  <a:lnTo>
                    <a:pt x="4641723" y="56261"/>
                  </a:lnTo>
                  <a:lnTo>
                    <a:pt x="4641215" y="61340"/>
                  </a:lnTo>
                  <a:lnTo>
                    <a:pt x="4640961" y="69341"/>
                  </a:lnTo>
                  <a:lnTo>
                    <a:pt x="4640961" y="80010"/>
                  </a:lnTo>
                  <a:lnTo>
                    <a:pt x="4640961" y="336296"/>
                  </a:lnTo>
                  <a:lnTo>
                    <a:pt x="4641082" y="346894"/>
                  </a:lnTo>
                  <a:lnTo>
                    <a:pt x="4650867" y="381888"/>
                  </a:lnTo>
                  <a:lnTo>
                    <a:pt x="4654804" y="385699"/>
                  </a:lnTo>
                  <a:lnTo>
                    <a:pt x="4662043" y="388874"/>
                  </a:lnTo>
                  <a:lnTo>
                    <a:pt x="4672584" y="391413"/>
                  </a:lnTo>
                  <a:lnTo>
                    <a:pt x="4672584" y="411099"/>
                  </a:lnTo>
                  <a:lnTo>
                    <a:pt x="4517136" y="411099"/>
                  </a:lnTo>
                  <a:lnTo>
                    <a:pt x="4517136" y="391413"/>
                  </a:lnTo>
                  <a:lnTo>
                    <a:pt x="4528693" y="388365"/>
                  </a:lnTo>
                  <a:lnTo>
                    <a:pt x="4536059" y="385444"/>
                  </a:lnTo>
                  <a:lnTo>
                    <a:pt x="4548618" y="347892"/>
                  </a:lnTo>
                  <a:lnTo>
                    <a:pt x="4548759" y="336296"/>
                  </a:lnTo>
                  <a:lnTo>
                    <a:pt x="4548759" y="216915"/>
                  </a:lnTo>
                  <a:lnTo>
                    <a:pt x="4414139" y="216915"/>
                  </a:lnTo>
                  <a:lnTo>
                    <a:pt x="4414139" y="336296"/>
                  </a:lnTo>
                  <a:lnTo>
                    <a:pt x="4414139" y="343280"/>
                  </a:lnTo>
                  <a:lnTo>
                    <a:pt x="4417187" y="370204"/>
                  </a:lnTo>
                  <a:lnTo>
                    <a:pt x="4418330" y="374014"/>
                  </a:lnTo>
                  <a:lnTo>
                    <a:pt x="4420108" y="377189"/>
                  </a:lnTo>
                  <a:lnTo>
                    <a:pt x="4422394" y="379729"/>
                  </a:lnTo>
                  <a:lnTo>
                    <a:pt x="4424680" y="382397"/>
                  </a:lnTo>
                  <a:lnTo>
                    <a:pt x="4427728" y="384555"/>
                  </a:lnTo>
                  <a:lnTo>
                    <a:pt x="4431792" y="386461"/>
                  </a:lnTo>
                  <a:lnTo>
                    <a:pt x="4435729" y="388365"/>
                  </a:lnTo>
                  <a:lnTo>
                    <a:pt x="4440555" y="390016"/>
                  </a:lnTo>
                  <a:lnTo>
                    <a:pt x="4446270" y="391413"/>
                  </a:lnTo>
                  <a:lnTo>
                    <a:pt x="4446270" y="411099"/>
                  </a:lnTo>
                  <a:lnTo>
                    <a:pt x="4290060" y="411099"/>
                  </a:lnTo>
                  <a:lnTo>
                    <a:pt x="4290060" y="391413"/>
                  </a:lnTo>
                  <a:lnTo>
                    <a:pt x="4297426" y="389381"/>
                  </a:lnTo>
                  <a:lnTo>
                    <a:pt x="4303268" y="387223"/>
                  </a:lnTo>
                  <a:lnTo>
                    <a:pt x="4307459" y="384937"/>
                  </a:lnTo>
                  <a:lnTo>
                    <a:pt x="4311777" y="382650"/>
                  </a:lnTo>
                  <a:lnTo>
                    <a:pt x="4314952" y="379475"/>
                  </a:lnTo>
                  <a:lnTo>
                    <a:pt x="4316984" y="375412"/>
                  </a:lnTo>
                  <a:lnTo>
                    <a:pt x="4319143" y="371348"/>
                  </a:lnTo>
                  <a:lnTo>
                    <a:pt x="4320413" y="366267"/>
                  </a:lnTo>
                  <a:lnTo>
                    <a:pt x="4321048" y="360044"/>
                  </a:lnTo>
                  <a:lnTo>
                    <a:pt x="4321556" y="353694"/>
                  </a:lnTo>
                  <a:lnTo>
                    <a:pt x="4321937" y="345821"/>
                  </a:lnTo>
                  <a:lnTo>
                    <a:pt x="4321937" y="336296"/>
                  </a:lnTo>
                  <a:lnTo>
                    <a:pt x="4321937" y="79755"/>
                  </a:lnTo>
                  <a:lnTo>
                    <a:pt x="4321937" y="70357"/>
                  </a:lnTo>
                  <a:lnTo>
                    <a:pt x="4321683" y="62611"/>
                  </a:lnTo>
                  <a:lnTo>
                    <a:pt x="4321175" y="56261"/>
                  </a:lnTo>
                  <a:lnTo>
                    <a:pt x="4320667" y="49911"/>
                  </a:lnTo>
                  <a:lnTo>
                    <a:pt x="4319397" y="44703"/>
                  </a:lnTo>
                  <a:lnTo>
                    <a:pt x="4317238" y="40766"/>
                  </a:lnTo>
                  <a:lnTo>
                    <a:pt x="4315206" y="36829"/>
                  </a:lnTo>
                  <a:lnTo>
                    <a:pt x="4312031" y="33527"/>
                  </a:lnTo>
                  <a:lnTo>
                    <a:pt x="4307713" y="31114"/>
                  </a:lnTo>
                  <a:lnTo>
                    <a:pt x="4303522" y="28575"/>
                  </a:lnTo>
                  <a:lnTo>
                    <a:pt x="4297553" y="26415"/>
                  </a:lnTo>
                  <a:lnTo>
                    <a:pt x="4290060" y="24384"/>
                  </a:lnTo>
                  <a:lnTo>
                    <a:pt x="4290060" y="4699"/>
                  </a:lnTo>
                  <a:close/>
                </a:path>
                <a:path w="7222490" h="415925">
                  <a:moveTo>
                    <a:pt x="3891026" y="4699"/>
                  </a:moveTo>
                  <a:lnTo>
                    <a:pt x="4241292" y="4699"/>
                  </a:lnTo>
                  <a:lnTo>
                    <a:pt x="4241292" y="109219"/>
                  </a:lnTo>
                  <a:lnTo>
                    <a:pt x="4200525" y="109219"/>
                  </a:lnTo>
                  <a:lnTo>
                    <a:pt x="4197832" y="99790"/>
                  </a:lnTo>
                  <a:lnTo>
                    <a:pt x="4195460" y="91693"/>
                  </a:lnTo>
                  <a:lnTo>
                    <a:pt x="4184269" y="63246"/>
                  </a:lnTo>
                  <a:lnTo>
                    <a:pt x="4181602" y="58800"/>
                  </a:lnTo>
                  <a:lnTo>
                    <a:pt x="4153662" y="40893"/>
                  </a:lnTo>
                  <a:lnTo>
                    <a:pt x="4148582" y="40004"/>
                  </a:lnTo>
                  <a:lnTo>
                    <a:pt x="4141978" y="39624"/>
                  </a:lnTo>
                  <a:lnTo>
                    <a:pt x="4133850" y="39624"/>
                  </a:lnTo>
                  <a:lnTo>
                    <a:pt x="4112387" y="39624"/>
                  </a:lnTo>
                  <a:lnTo>
                    <a:pt x="4112387" y="336296"/>
                  </a:lnTo>
                  <a:lnTo>
                    <a:pt x="4112387" y="346837"/>
                  </a:lnTo>
                  <a:lnTo>
                    <a:pt x="4112768" y="354838"/>
                  </a:lnTo>
                  <a:lnTo>
                    <a:pt x="4131945" y="387350"/>
                  </a:lnTo>
                  <a:lnTo>
                    <a:pt x="4136009" y="389000"/>
                  </a:lnTo>
                  <a:lnTo>
                    <a:pt x="4141470" y="390398"/>
                  </a:lnTo>
                  <a:lnTo>
                    <a:pt x="4148455" y="391413"/>
                  </a:lnTo>
                  <a:lnTo>
                    <a:pt x="4148455" y="411099"/>
                  </a:lnTo>
                  <a:lnTo>
                    <a:pt x="3984117" y="411099"/>
                  </a:lnTo>
                  <a:lnTo>
                    <a:pt x="3984117" y="391413"/>
                  </a:lnTo>
                  <a:lnTo>
                    <a:pt x="3992499" y="390016"/>
                  </a:lnTo>
                  <a:lnTo>
                    <a:pt x="3999103" y="388112"/>
                  </a:lnTo>
                  <a:lnTo>
                    <a:pt x="4019296" y="360299"/>
                  </a:lnTo>
                  <a:lnTo>
                    <a:pt x="4019931" y="353822"/>
                  </a:lnTo>
                  <a:lnTo>
                    <a:pt x="4020185" y="345821"/>
                  </a:lnTo>
                  <a:lnTo>
                    <a:pt x="4020185" y="336296"/>
                  </a:lnTo>
                  <a:lnTo>
                    <a:pt x="4020185" y="39624"/>
                  </a:lnTo>
                  <a:lnTo>
                    <a:pt x="3996055" y="39624"/>
                  </a:lnTo>
                  <a:lnTo>
                    <a:pt x="3987625" y="39866"/>
                  </a:lnTo>
                  <a:lnTo>
                    <a:pt x="3952113" y="56768"/>
                  </a:lnTo>
                  <a:lnTo>
                    <a:pt x="3935491" y="95424"/>
                  </a:lnTo>
                  <a:lnTo>
                    <a:pt x="3931793" y="109219"/>
                  </a:lnTo>
                  <a:lnTo>
                    <a:pt x="3891026" y="109219"/>
                  </a:lnTo>
                  <a:lnTo>
                    <a:pt x="3891026" y="4699"/>
                  </a:lnTo>
                  <a:close/>
                </a:path>
                <a:path w="7222490" h="415925">
                  <a:moveTo>
                    <a:pt x="2957195" y="4699"/>
                  </a:moveTo>
                  <a:lnTo>
                    <a:pt x="3077718" y="4699"/>
                  </a:lnTo>
                  <a:lnTo>
                    <a:pt x="3183128" y="187832"/>
                  </a:lnTo>
                  <a:lnTo>
                    <a:pt x="3208655" y="234568"/>
                  </a:lnTo>
                  <a:lnTo>
                    <a:pt x="3230389" y="276859"/>
                  </a:lnTo>
                  <a:lnTo>
                    <a:pt x="3236722" y="290194"/>
                  </a:lnTo>
                  <a:lnTo>
                    <a:pt x="3241421" y="290194"/>
                  </a:lnTo>
                  <a:lnTo>
                    <a:pt x="3239994" y="253835"/>
                  </a:lnTo>
                  <a:lnTo>
                    <a:pt x="3238960" y="215820"/>
                  </a:lnTo>
                  <a:lnTo>
                    <a:pt x="3238331" y="176162"/>
                  </a:lnTo>
                  <a:lnTo>
                    <a:pt x="3238119" y="134874"/>
                  </a:lnTo>
                  <a:lnTo>
                    <a:pt x="3238119" y="79501"/>
                  </a:lnTo>
                  <a:lnTo>
                    <a:pt x="3238043" y="70473"/>
                  </a:lnTo>
                  <a:lnTo>
                    <a:pt x="3232023" y="38353"/>
                  </a:lnTo>
                  <a:lnTo>
                    <a:pt x="3229991" y="35432"/>
                  </a:lnTo>
                  <a:lnTo>
                    <a:pt x="3227197" y="32892"/>
                  </a:lnTo>
                  <a:lnTo>
                    <a:pt x="3223768" y="30987"/>
                  </a:lnTo>
                  <a:lnTo>
                    <a:pt x="3220212" y="28955"/>
                  </a:lnTo>
                  <a:lnTo>
                    <a:pt x="3214497" y="26797"/>
                  </a:lnTo>
                  <a:lnTo>
                    <a:pt x="3206369" y="24384"/>
                  </a:lnTo>
                  <a:lnTo>
                    <a:pt x="3206369" y="4699"/>
                  </a:lnTo>
                  <a:lnTo>
                    <a:pt x="3318891" y="4699"/>
                  </a:lnTo>
                  <a:lnTo>
                    <a:pt x="3318891" y="24384"/>
                  </a:lnTo>
                  <a:lnTo>
                    <a:pt x="3310890" y="26924"/>
                  </a:lnTo>
                  <a:lnTo>
                    <a:pt x="3305302" y="29082"/>
                  </a:lnTo>
                  <a:lnTo>
                    <a:pt x="3302000" y="30987"/>
                  </a:lnTo>
                  <a:lnTo>
                    <a:pt x="3298698" y="32765"/>
                  </a:lnTo>
                  <a:lnTo>
                    <a:pt x="3296031" y="35051"/>
                  </a:lnTo>
                  <a:lnTo>
                    <a:pt x="3293745" y="38100"/>
                  </a:lnTo>
                  <a:lnTo>
                    <a:pt x="3291459" y="41021"/>
                  </a:lnTo>
                  <a:lnTo>
                    <a:pt x="3289681" y="45592"/>
                  </a:lnTo>
                  <a:lnTo>
                    <a:pt x="3286633" y="79501"/>
                  </a:lnTo>
                  <a:lnTo>
                    <a:pt x="3286633" y="411099"/>
                  </a:lnTo>
                  <a:lnTo>
                    <a:pt x="3211068" y="411099"/>
                  </a:lnTo>
                  <a:lnTo>
                    <a:pt x="3077210" y="179450"/>
                  </a:lnTo>
                  <a:lnTo>
                    <a:pt x="3053635" y="137461"/>
                  </a:lnTo>
                  <a:lnTo>
                    <a:pt x="3037205" y="105663"/>
                  </a:lnTo>
                  <a:lnTo>
                    <a:pt x="3034538" y="105663"/>
                  </a:lnTo>
                  <a:lnTo>
                    <a:pt x="3035871" y="138100"/>
                  </a:lnTo>
                  <a:lnTo>
                    <a:pt x="3036824" y="171418"/>
                  </a:lnTo>
                  <a:lnTo>
                    <a:pt x="3037395" y="205640"/>
                  </a:lnTo>
                  <a:lnTo>
                    <a:pt x="3037586" y="240791"/>
                  </a:lnTo>
                  <a:lnTo>
                    <a:pt x="3037586" y="336676"/>
                  </a:lnTo>
                  <a:lnTo>
                    <a:pt x="3037726" y="346987"/>
                  </a:lnTo>
                  <a:lnTo>
                    <a:pt x="3047873" y="382015"/>
                  </a:lnTo>
                  <a:lnTo>
                    <a:pt x="3051683" y="385444"/>
                  </a:lnTo>
                  <a:lnTo>
                    <a:pt x="3059049" y="388619"/>
                  </a:lnTo>
                  <a:lnTo>
                    <a:pt x="3069717" y="391413"/>
                  </a:lnTo>
                  <a:lnTo>
                    <a:pt x="3069717" y="411099"/>
                  </a:lnTo>
                  <a:lnTo>
                    <a:pt x="2957195" y="411099"/>
                  </a:lnTo>
                  <a:lnTo>
                    <a:pt x="2957195" y="391413"/>
                  </a:lnTo>
                  <a:lnTo>
                    <a:pt x="2964561" y="389381"/>
                  </a:lnTo>
                  <a:lnTo>
                    <a:pt x="2970276" y="387223"/>
                  </a:lnTo>
                  <a:lnTo>
                    <a:pt x="2974594" y="384810"/>
                  </a:lnTo>
                  <a:lnTo>
                    <a:pt x="2978912" y="382524"/>
                  </a:lnTo>
                  <a:lnTo>
                    <a:pt x="2982087" y="379222"/>
                  </a:lnTo>
                  <a:lnTo>
                    <a:pt x="2989072" y="345948"/>
                  </a:lnTo>
                  <a:lnTo>
                    <a:pt x="2989072" y="336676"/>
                  </a:lnTo>
                  <a:lnTo>
                    <a:pt x="2989072" y="79121"/>
                  </a:lnTo>
                  <a:lnTo>
                    <a:pt x="2983103" y="37973"/>
                  </a:lnTo>
                  <a:lnTo>
                    <a:pt x="2957195" y="24384"/>
                  </a:lnTo>
                  <a:lnTo>
                    <a:pt x="2957195" y="4699"/>
                  </a:lnTo>
                  <a:close/>
                </a:path>
                <a:path w="7222490" h="415925">
                  <a:moveTo>
                    <a:pt x="2744724" y="4699"/>
                  </a:moveTo>
                  <a:lnTo>
                    <a:pt x="2900934" y="4699"/>
                  </a:lnTo>
                  <a:lnTo>
                    <a:pt x="2900934" y="24384"/>
                  </a:lnTo>
                  <a:lnTo>
                    <a:pt x="2892806" y="26542"/>
                  </a:lnTo>
                  <a:lnTo>
                    <a:pt x="2886837" y="28955"/>
                  </a:lnTo>
                  <a:lnTo>
                    <a:pt x="2883027" y="31368"/>
                  </a:lnTo>
                  <a:lnTo>
                    <a:pt x="2879090" y="33909"/>
                  </a:lnTo>
                  <a:lnTo>
                    <a:pt x="2876169" y="36829"/>
                  </a:lnTo>
                  <a:lnTo>
                    <a:pt x="2874264" y="40512"/>
                  </a:lnTo>
                  <a:lnTo>
                    <a:pt x="2872232" y="44068"/>
                  </a:lnTo>
                  <a:lnTo>
                    <a:pt x="2870835" y="48640"/>
                  </a:lnTo>
                  <a:lnTo>
                    <a:pt x="2870073" y="54482"/>
                  </a:lnTo>
                  <a:lnTo>
                    <a:pt x="2869184" y="60198"/>
                  </a:lnTo>
                  <a:lnTo>
                    <a:pt x="2868803" y="68579"/>
                  </a:lnTo>
                  <a:lnTo>
                    <a:pt x="2868803" y="79755"/>
                  </a:lnTo>
                  <a:lnTo>
                    <a:pt x="2868803" y="336296"/>
                  </a:lnTo>
                  <a:lnTo>
                    <a:pt x="2868803" y="343280"/>
                  </a:lnTo>
                  <a:lnTo>
                    <a:pt x="2869057" y="349757"/>
                  </a:lnTo>
                  <a:lnTo>
                    <a:pt x="2869438" y="355726"/>
                  </a:lnTo>
                  <a:lnTo>
                    <a:pt x="2869819" y="361568"/>
                  </a:lnTo>
                  <a:lnTo>
                    <a:pt x="2870581" y="366522"/>
                  </a:lnTo>
                  <a:lnTo>
                    <a:pt x="2871851" y="370204"/>
                  </a:lnTo>
                  <a:lnTo>
                    <a:pt x="2872994" y="374014"/>
                  </a:lnTo>
                  <a:lnTo>
                    <a:pt x="2874772" y="377189"/>
                  </a:lnTo>
                  <a:lnTo>
                    <a:pt x="2877058" y="379729"/>
                  </a:lnTo>
                  <a:lnTo>
                    <a:pt x="2879344" y="382397"/>
                  </a:lnTo>
                  <a:lnTo>
                    <a:pt x="2882392" y="384555"/>
                  </a:lnTo>
                  <a:lnTo>
                    <a:pt x="2886456" y="386461"/>
                  </a:lnTo>
                  <a:lnTo>
                    <a:pt x="2890393" y="388365"/>
                  </a:lnTo>
                  <a:lnTo>
                    <a:pt x="2895219" y="390016"/>
                  </a:lnTo>
                  <a:lnTo>
                    <a:pt x="2900934" y="391413"/>
                  </a:lnTo>
                  <a:lnTo>
                    <a:pt x="2900934" y="411099"/>
                  </a:lnTo>
                  <a:lnTo>
                    <a:pt x="2744724" y="411099"/>
                  </a:lnTo>
                  <a:lnTo>
                    <a:pt x="2744724" y="391413"/>
                  </a:lnTo>
                  <a:lnTo>
                    <a:pt x="2752090" y="389381"/>
                  </a:lnTo>
                  <a:lnTo>
                    <a:pt x="2757932" y="387223"/>
                  </a:lnTo>
                  <a:lnTo>
                    <a:pt x="2762123" y="384937"/>
                  </a:lnTo>
                  <a:lnTo>
                    <a:pt x="2766441" y="382650"/>
                  </a:lnTo>
                  <a:lnTo>
                    <a:pt x="2769616" y="379475"/>
                  </a:lnTo>
                  <a:lnTo>
                    <a:pt x="2771648" y="375412"/>
                  </a:lnTo>
                  <a:lnTo>
                    <a:pt x="2773807" y="371348"/>
                  </a:lnTo>
                  <a:lnTo>
                    <a:pt x="2775077" y="366267"/>
                  </a:lnTo>
                  <a:lnTo>
                    <a:pt x="2775712" y="360044"/>
                  </a:lnTo>
                  <a:lnTo>
                    <a:pt x="2776220" y="353694"/>
                  </a:lnTo>
                  <a:lnTo>
                    <a:pt x="2776601" y="345821"/>
                  </a:lnTo>
                  <a:lnTo>
                    <a:pt x="2776601" y="336296"/>
                  </a:lnTo>
                  <a:lnTo>
                    <a:pt x="2776601" y="79501"/>
                  </a:lnTo>
                  <a:lnTo>
                    <a:pt x="2776601" y="69976"/>
                  </a:lnTo>
                  <a:lnTo>
                    <a:pt x="2776347" y="62102"/>
                  </a:lnTo>
                  <a:lnTo>
                    <a:pt x="2775839" y="55879"/>
                  </a:lnTo>
                  <a:lnTo>
                    <a:pt x="2775331" y="49784"/>
                  </a:lnTo>
                  <a:lnTo>
                    <a:pt x="2774061" y="44703"/>
                  </a:lnTo>
                  <a:lnTo>
                    <a:pt x="2771902" y="40639"/>
                  </a:lnTo>
                  <a:lnTo>
                    <a:pt x="2769870" y="36575"/>
                  </a:lnTo>
                  <a:lnTo>
                    <a:pt x="2766695" y="33274"/>
                  </a:lnTo>
                  <a:lnTo>
                    <a:pt x="2762377" y="30987"/>
                  </a:lnTo>
                  <a:lnTo>
                    <a:pt x="2758186" y="28575"/>
                  </a:lnTo>
                  <a:lnTo>
                    <a:pt x="2752217" y="26415"/>
                  </a:lnTo>
                  <a:lnTo>
                    <a:pt x="2744724" y="24384"/>
                  </a:lnTo>
                  <a:lnTo>
                    <a:pt x="2744724" y="4699"/>
                  </a:lnTo>
                  <a:close/>
                </a:path>
                <a:path w="7222490" h="415925">
                  <a:moveTo>
                    <a:pt x="1767839" y="4699"/>
                  </a:moveTo>
                  <a:lnTo>
                    <a:pt x="2063114" y="4699"/>
                  </a:lnTo>
                  <a:lnTo>
                    <a:pt x="2063114" y="99440"/>
                  </a:lnTo>
                  <a:lnTo>
                    <a:pt x="2022348" y="99440"/>
                  </a:lnTo>
                  <a:lnTo>
                    <a:pt x="2017605" y="86411"/>
                  </a:lnTo>
                  <a:lnTo>
                    <a:pt x="2013267" y="75691"/>
                  </a:lnTo>
                  <a:lnTo>
                    <a:pt x="1989327" y="45338"/>
                  </a:lnTo>
                  <a:lnTo>
                    <a:pt x="1956815" y="39624"/>
                  </a:lnTo>
                  <a:lnTo>
                    <a:pt x="1891918" y="39624"/>
                  </a:lnTo>
                  <a:lnTo>
                    <a:pt x="1891918" y="182499"/>
                  </a:lnTo>
                  <a:lnTo>
                    <a:pt x="1931289" y="182499"/>
                  </a:lnTo>
                  <a:lnTo>
                    <a:pt x="1939925" y="182499"/>
                  </a:lnTo>
                  <a:lnTo>
                    <a:pt x="1946783" y="181228"/>
                  </a:lnTo>
                  <a:lnTo>
                    <a:pt x="1951736" y="178688"/>
                  </a:lnTo>
                  <a:lnTo>
                    <a:pt x="1956689" y="176275"/>
                  </a:lnTo>
                  <a:lnTo>
                    <a:pt x="1973579" y="139573"/>
                  </a:lnTo>
                  <a:lnTo>
                    <a:pt x="2007108" y="139573"/>
                  </a:lnTo>
                  <a:lnTo>
                    <a:pt x="2007108" y="260476"/>
                  </a:lnTo>
                  <a:lnTo>
                    <a:pt x="1973579" y="260476"/>
                  </a:lnTo>
                  <a:lnTo>
                    <a:pt x="1971417" y="252331"/>
                  </a:lnTo>
                  <a:lnTo>
                    <a:pt x="1969135" y="245221"/>
                  </a:lnTo>
                  <a:lnTo>
                    <a:pt x="1940560" y="217297"/>
                  </a:lnTo>
                  <a:lnTo>
                    <a:pt x="1931289" y="217297"/>
                  </a:lnTo>
                  <a:lnTo>
                    <a:pt x="1891918" y="217297"/>
                  </a:lnTo>
                  <a:lnTo>
                    <a:pt x="1891918" y="376174"/>
                  </a:lnTo>
                  <a:lnTo>
                    <a:pt x="1956562" y="376174"/>
                  </a:lnTo>
                  <a:lnTo>
                    <a:pt x="1963547" y="376174"/>
                  </a:lnTo>
                  <a:lnTo>
                    <a:pt x="1969389" y="375792"/>
                  </a:lnTo>
                  <a:lnTo>
                    <a:pt x="1974088" y="374903"/>
                  </a:lnTo>
                  <a:lnTo>
                    <a:pt x="1978914" y="374014"/>
                  </a:lnTo>
                  <a:lnTo>
                    <a:pt x="1983104" y="372490"/>
                  </a:lnTo>
                  <a:lnTo>
                    <a:pt x="1986914" y="370204"/>
                  </a:lnTo>
                  <a:lnTo>
                    <a:pt x="1990725" y="368046"/>
                  </a:lnTo>
                  <a:lnTo>
                    <a:pt x="2006980" y="349123"/>
                  </a:lnTo>
                  <a:lnTo>
                    <a:pt x="2009648" y="344804"/>
                  </a:lnTo>
                  <a:lnTo>
                    <a:pt x="2025268" y="302387"/>
                  </a:lnTo>
                  <a:lnTo>
                    <a:pt x="2066036" y="302387"/>
                  </a:lnTo>
                  <a:lnTo>
                    <a:pt x="2060448" y="411099"/>
                  </a:lnTo>
                  <a:lnTo>
                    <a:pt x="1767839" y="411099"/>
                  </a:lnTo>
                  <a:lnTo>
                    <a:pt x="1767839" y="391413"/>
                  </a:lnTo>
                  <a:lnTo>
                    <a:pt x="1775205" y="389381"/>
                  </a:lnTo>
                  <a:lnTo>
                    <a:pt x="1781048" y="387223"/>
                  </a:lnTo>
                  <a:lnTo>
                    <a:pt x="1785239" y="384937"/>
                  </a:lnTo>
                  <a:lnTo>
                    <a:pt x="1789557" y="382650"/>
                  </a:lnTo>
                  <a:lnTo>
                    <a:pt x="1792732" y="379475"/>
                  </a:lnTo>
                  <a:lnTo>
                    <a:pt x="1794764" y="375412"/>
                  </a:lnTo>
                  <a:lnTo>
                    <a:pt x="1796923" y="371348"/>
                  </a:lnTo>
                  <a:lnTo>
                    <a:pt x="1798192" y="366267"/>
                  </a:lnTo>
                  <a:lnTo>
                    <a:pt x="1798827" y="360044"/>
                  </a:lnTo>
                  <a:lnTo>
                    <a:pt x="1799336" y="353694"/>
                  </a:lnTo>
                  <a:lnTo>
                    <a:pt x="1799716" y="345821"/>
                  </a:lnTo>
                  <a:lnTo>
                    <a:pt x="1799716" y="336296"/>
                  </a:lnTo>
                  <a:lnTo>
                    <a:pt x="1799716" y="79755"/>
                  </a:lnTo>
                  <a:lnTo>
                    <a:pt x="1799716" y="70357"/>
                  </a:lnTo>
                  <a:lnTo>
                    <a:pt x="1799463" y="62611"/>
                  </a:lnTo>
                  <a:lnTo>
                    <a:pt x="1798954" y="56261"/>
                  </a:lnTo>
                  <a:lnTo>
                    <a:pt x="1798447" y="49911"/>
                  </a:lnTo>
                  <a:lnTo>
                    <a:pt x="1797177" y="44703"/>
                  </a:lnTo>
                  <a:lnTo>
                    <a:pt x="1795017" y="40766"/>
                  </a:lnTo>
                  <a:lnTo>
                    <a:pt x="1792986" y="36829"/>
                  </a:lnTo>
                  <a:lnTo>
                    <a:pt x="1789811" y="33527"/>
                  </a:lnTo>
                  <a:lnTo>
                    <a:pt x="1785492" y="31114"/>
                  </a:lnTo>
                  <a:lnTo>
                    <a:pt x="1781302" y="28575"/>
                  </a:lnTo>
                  <a:lnTo>
                    <a:pt x="1775333" y="26415"/>
                  </a:lnTo>
                  <a:lnTo>
                    <a:pt x="1767839" y="24384"/>
                  </a:lnTo>
                  <a:lnTo>
                    <a:pt x="1767839" y="4699"/>
                  </a:lnTo>
                  <a:close/>
                </a:path>
                <a:path w="7222490" h="415925">
                  <a:moveTo>
                    <a:pt x="403859" y="4699"/>
                  </a:moveTo>
                  <a:lnTo>
                    <a:pt x="699135" y="4699"/>
                  </a:lnTo>
                  <a:lnTo>
                    <a:pt x="699135" y="99440"/>
                  </a:lnTo>
                  <a:lnTo>
                    <a:pt x="658355" y="99440"/>
                  </a:lnTo>
                  <a:lnTo>
                    <a:pt x="653628" y="86411"/>
                  </a:lnTo>
                  <a:lnTo>
                    <a:pt x="649276" y="75691"/>
                  </a:lnTo>
                  <a:lnTo>
                    <a:pt x="625322" y="45338"/>
                  </a:lnTo>
                  <a:lnTo>
                    <a:pt x="592874" y="39624"/>
                  </a:lnTo>
                  <a:lnTo>
                    <a:pt x="527977" y="39624"/>
                  </a:lnTo>
                  <a:lnTo>
                    <a:pt x="527977" y="182499"/>
                  </a:lnTo>
                  <a:lnTo>
                    <a:pt x="567270" y="182499"/>
                  </a:lnTo>
                  <a:lnTo>
                    <a:pt x="576008" y="182499"/>
                  </a:lnTo>
                  <a:lnTo>
                    <a:pt x="582853" y="181228"/>
                  </a:lnTo>
                  <a:lnTo>
                    <a:pt x="587806" y="178688"/>
                  </a:lnTo>
                  <a:lnTo>
                    <a:pt x="592772" y="176275"/>
                  </a:lnTo>
                  <a:lnTo>
                    <a:pt x="609536" y="139573"/>
                  </a:lnTo>
                  <a:lnTo>
                    <a:pt x="643178" y="139573"/>
                  </a:lnTo>
                  <a:lnTo>
                    <a:pt x="643178" y="260476"/>
                  </a:lnTo>
                  <a:lnTo>
                    <a:pt x="609536" y="260476"/>
                  </a:lnTo>
                  <a:lnTo>
                    <a:pt x="607401" y="252331"/>
                  </a:lnTo>
                  <a:lnTo>
                    <a:pt x="605150" y="245221"/>
                  </a:lnTo>
                  <a:lnTo>
                    <a:pt x="576605" y="217297"/>
                  </a:lnTo>
                  <a:lnTo>
                    <a:pt x="567270" y="217297"/>
                  </a:lnTo>
                  <a:lnTo>
                    <a:pt x="527977" y="217297"/>
                  </a:lnTo>
                  <a:lnTo>
                    <a:pt x="527977" y="376174"/>
                  </a:lnTo>
                  <a:lnTo>
                    <a:pt x="592569" y="376174"/>
                  </a:lnTo>
                  <a:lnTo>
                    <a:pt x="599516" y="376174"/>
                  </a:lnTo>
                  <a:lnTo>
                    <a:pt x="605370" y="375792"/>
                  </a:lnTo>
                  <a:lnTo>
                    <a:pt x="610133" y="374903"/>
                  </a:lnTo>
                  <a:lnTo>
                    <a:pt x="614895" y="374014"/>
                  </a:lnTo>
                  <a:lnTo>
                    <a:pt x="619163" y="372490"/>
                  </a:lnTo>
                  <a:lnTo>
                    <a:pt x="622935" y="370204"/>
                  </a:lnTo>
                  <a:lnTo>
                    <a:pt x="626706" y="368046"/>
                  </a:lnTo>
                  <a:lnTo>
                    <a:pt x="630326" y="365125"/>
                  </a:lnTo>
                  <a:lnTo>
                    <a:pt x="633793" y="361314"/>
                  </a:lnTo>
                  <a:lnTo>
                    <a:pt x="637273" y="357504"/>
                  </a:lnTo>
                  <a:lnTo>
                    <a:pt x="656194" y="319119"/>
                  </a:lnTo>
                  <a:lnTo>
                    <a:pt x="661327" y="302387"/>
                  </a:lnTo>
                  <a:lnTo>
                    <a:pt x="702056" y="302387"/>
                  </a:lnTo>
                  <a:lnTo>
                    <a:pt x="696468" y="411099"/>
                  </a:lnTo>
                  <a:lnTo>
                    <a:pt x="403859" y="411099"/>
                  </a:lnTo>
                  <a:lnTo>
                    <a:pt x="403859" y="391413"/>
                  </a:lnTo>
                  <a:lnTo>
                    <a:pt x="411200" y="389381"/>
                  </a:lnTo>
                  <a:lnTo>
                    <a:pt x="417004" y="387223"/>
                  </a:lnTo>
                  <a:lnTo>
                    <a:pt x="421271" y="384937"/>
                  </a:lnTo>
                  <a:lnTo>
                    <a:pt x="425538" y="382650"/>
                  </a:lnTo>
                  <a:lnTo>
                    <a:pt x="428713" y="379475"/>
                  </a:lnTo>
                  <a:lnTo>
                    <a:pt x="430796" y="375412"/>
                  </a:lnTo>
                  <a:lnTo>
                    <a:pt x="432879" y="371348"/>
                  </a:lnTo>
                  <a:lnTo>
                    <a:pt x="434225" y="366267"/>
                  </a:lnTo>
                  <a:lnTo>
                    <a:pt x="434822" y="360044"/>
                  </a:lnTo>
                  <a:lnTo>
                    <a:pt x="435406" y="353694"/>
                  </a:lnTo>
                  <a:lnTo>
                    <a:pt x="435711" y="345821"/>
                  </a:lnTo>
                  <a:lnTo>
                    <a:pt x="435711" y="336296"/>
                  </a:lnTo>
                  <a:lnTo>
                    <a:pt x="435711" y="79755"/>
                  </a:lnTo>
                  <a:lnTo>
                    <a:pt x="435711" y="70357"/>
                  </a:lnTo>
                  <a:lnTo>
                    <a:pt x="435457" y="62611"/>
                  </a:lnTo>
                  <a:lnTo>
                    <a:pt x="434962" y="56261"/>
                  </a:lnTo>
                  <a:lnTo>
                    <a:pt x="434466" y="49911"/>
                  </a:lnTo>
                  <a:lnTo>
                    <a:pt x="421576" y="31114"/>
                  </a:lnTo>
                  <a:lnTo>
                    <a:pt x="417309" y="28575"/>
                  </a:lnTo>
                  <a:lnTo>
                    <a:pt x="411403" y="26415"/>
                  </a:lnTo>
                  <a:lnTo>
                    <a:pt x="403859" y="24384"/>
                  </a:lnTo>
                  <a:lnTo>
                    <a:pt x="403859" y="4699"/>
                  </a:lnTo>
                  <a:close/>
                </a:path>
                <a:path w="7222490" h="415925">
                  <a:moveTo>
                    <a:pt x="0" y="4699"/>
                  </a:moveTo>
                  <a:lnTo>
                    <a:pt x="173532" y="4699"/>
                  </a:lnTo>
                  <a:lnTo>
                    <a:pt x="190435" y="5008"/>
                  </a:lnTo>
                  <a:lnTo>
                    <a:pt x="233210" y="9651"/>
                  </a:lnTo>
                  <a:lnTo>
                    <a:pt x="276225" y="24637"/>
                  </a:lnTo>
                  <a:lnTo>
                    <a:pt x="307472" y="52270"/>
                  </a:lnTo>
                  <a:lnTo>
                    <a:pt x="323289" y="93360"/>
                  </a:lnTo>
                  <a:lnTo>
                    <a:pt x="324738" y="114300"/>
                  </a:lnTo>
                  <a:lnTo>
                    <a:pt x="324098" y="128351"/>
                  </a:lnTo>
                  <a:lnTo>
                    <a:pt x="308895" y="174291"/>
                  </a:lnTo>
                  <a:lnTo>
                    <a:pt x="277349" y="205791"/>
                  </a:lnTo>
                  <a:lnTo>
                    <a:pt x="240207" y="225043"/>
                  </a:lnTo>
                  <a:lnTo>
                    <a:pt x="240207" y="227964"/>
                  </a:lnTo>
                  <a:lnTo>
                    <a:pt x="276669" y="253364"/>
                  </a:lnTo>
                  <a:lnTo>
                    <a:pt x="302717" y="293750"/>
                  </a:lnTo>
                  <a:lnTo>
                    <a:pt x="321475" y="334263"/>
                  </a:lnTo>
                  <a:lnTo>
                    <a:pt x="327714" y="346954"/>
                  </a:lnTo>
                  <a:lnTo>
                    <a:pt x="352791" y="381001"/>
                  </a:lnTo>
                  <a:lnTo>
                    <a:pt x="375640" y="391413"/>
                  </a:lnTo>
                  <a:lnTo>
                    <a:pt x="375640" y="411099"/>
                  </a:lnTo>
                  <a:lnTo>
                    <a:pt x="261048" y="411099"/>
                  </a:lnTo>
                  <a:lnTo>
                    <a:pt x="252132" y="397740"/>
                  </a:lnTo>
                  <a:lnTo>
                    <a:pt x="242662" y="381476"/>
                  </a:lnTo>
                  <a:lnTo>
                    <a:pt x="232634" y="362307"/>
                  </a:lnTo>
                  <a:lnTo>
                    <a:pt x="222046" y="340232"/>
                  </a:lnTo>
                  <a:lnTo>
                    <a:pt x="198831" y="289305"/>
                  </a:lnTo>
                  <a:lnTo>
                    <a:pt x="193808" y="278802"/>
                  </a:lnTo>
                  <a:lnTo>
                    <a:pt x="170903" y="246379"/>
                  </a:lnTo>
                  <a:lnTo>
                    <a:pt x="165646" y="244093"/>
                  </a:lnTo>
                  <a:lnTo>
                    <a:pt x="160388" y="241680"/>
                  </a:lnTo>
                  <a:lnTo>
                    <a:pt x="152298" y="240537"/>
                  </a:lnTo>
                  <a:lnTo>
                    <a:pt x="141389" y="240537"/>
                  </a:lnTo>
                  <a:lnTo>
                    <a:pt x="124117" y="240537"/>
                  </a:lnTo>
                  <a:lnTo>
                    <a:pt x="124117" y="336296"/>
                  </a:lnTo>
                  <a:lnTo>
                    <a:pt x="124248" y="346606"/>
                  </a:lnTo>
                  <a:lnTo>
                    <a:pt x="138214" y="385444"/>
                  </a:lnTo>
                  <a:lnTo>
                    <a:pt x="156273" y="391413"/>
                  </a:lnTo>
                  <a:lnTo>
                    <a:pt x="156273" y="411099"/>
                  </a:lnTo>
                  <a:lnTo>
                    <a:pt x="0" y="411099"/>
                  </a:lnTo>
                  <a:lnTo>
                    <a:pt x="0" y="391413"/>
                  </a:lnTo>
                  <a:lnTo>
                    <a:pt x="7340" y="389381"/>
                  </a:lnTo>
                  <a:lnTo>
                    <a:pt x="13144" y="387223"/>
                  </a:lnTo>
                  <a:lnTo>
                    <a:pt x="17411" y="384937"/>
                  </a:lnTo>
                  <a:lnTo>
                    <a:pt x="21678" y="382650"/>
                  </a:lnTo>
                  <a:lnTo>
                    <a:pt x="24853" y="379475"/>
                  </a:lnTo>
                  <a:lnTo>
                    <a:pt x="26936" y="375412"/>
                  </a:lnTo>
                  <a:lnTo>
                    <a:pt x="29019" y="371348"/>
                  </a:lnTo>
                  <a:lnTo>
                    <a:pt x="30365" y="366267"/>
                  </a:lnTo>
                  <a:lnTo>
                    <a:pt x="30962" y="360044"/>
                  </a:lnTo>
                  <a:lnTo>
                    <a:pt x="31546" y="353694"/>
                  </a:lnTo>
                  <a:lnTo>
                    <a:pt x="31851" y="345821"/>
                  </a:lnTo>
                  <a:lnTo>
                    <a:pt x="31851" y="336296"/>
                  </a:lnTo>
                  <a:lnTo>
                    <a:pt x="31851" y="79755"/>
                  </a:lnTo>
                  <a:lnTo>
                    <a:pt x="31851" y="70357"/>
                  </a:lnTo>
                  <a:lnTo>
                    <a:pt x="31597" y="62611"/>
                  </a:lnTo>
                  <a:lnTo>
                    <a:pt x="31102" y="56261"/>
                  </a:lnTo>
                  <a:lnTo>
                    <a:pt x="30606" y="49911"/>
                  </a:lnTo>
                  <a:lnTo>
                    <a:pt x="17716" y="31114"/>
                  </a:lnTo>
                  <a:lnTo>
                    <a:pt x="13449" y="28575"/>
                  </a:lnTo>
                  <a:lnTo>
                    <a:pt x="7543" y="26415"/>
                  </a:lnTo>
                  <a:lnTo>
                    <a:pt x="0" y="24384"/>
                  </a:lnTo>
                  <a:lnTo>
                    <a:pt x="0" y="4699"/>
                  </a:lnTo>
                  <a:close/>
                </a:path>
                <a:path w="7222490" h="415925">
                  <a:moveTo>
                    <a:pt x="893572" y="2666"/>
                  </a:moveTo>
                  <a:lnTo>
                    <a:pt x="973073" y="2666"/>
                  </a:lnTo>
                  <a:lnTo>
                    <a:pt x="1071372" y="336041"/>
                  </a:lnTo>
                  <a:lnTo>
                    <a:pt x="1074489" y="346376"/>
                  </a:lnTo>
                  <a:lnTo>
                    <a:pt x="1093978" y="382904"/>
                  </a:lnTo>
                  <a:lnTo>
                    <a:pt x="1098677" y="386714"/>
                  </a:lnTo>
                  <a:lnTo>
                    <a:pt x="1105408" y="389636"/>
                  </a:lnTo>
                  <a:lnTo>
                    <a:pt x="1113917" y="391413"/>
                  </a:lnTo>
                  <a:lnTo>
                    <a:pt x="1113917" y="411099"/>
                  </a:lnTo>
                  <a:lnTo>
                    <a:pt x="949579" y="411099"/>
                  </a:lnTo>
                  <a:lnTo>
                    <a:pt x="949579" y="391413"/>
                  </a:lnTo>
                  <a:lnTo>
                    <a:pt x="959866" y="390143"/>
                  </a:lnTo>
                  <a:lnTo>
                    <a:pt x="967485" y="387350"/>
                  </a:lnTo>
                  <a:lnTo>
                    <a:pt x="972438" y="382777"/>
                  </a:lnTo>
                  <a:lnTo>
                    <a:pt x="977391" y="378205"/>
                  </a:lnTo>
                  <a:lnTo>
                    <a:pt x="979932" y="371728"/>
                  </a:lnTo>
                  <a:lnTo>
                    <a:pt x="979932" y="363474"/>
                  </a:lnTo>
                  <a:lnTo>
                    <a:pt x="979932" y="357250"/>
                  </a:lnTo>
                  <a:lnTo>
                    <a:pt x="979297" y="350392"/>
                  </a:lnTo>
                  <a:lnTo>
                    <a:pt x="962913" y="285114"/>
                  </a:lnTo>
                  <a:lnTo>
                    <a:pt x="835913" y="285114"/>
                  </a:lnTo>
                  <a:lnTo>
                    <a:pt x="826007" y="313436"/>
                  </a:lnTo>
                  <a:lnTo>
                    <a:pt x="823213" y="321310"/>
                  </a:lnTo>
                  <a:lnTo>
                    <a:pt x="820928" y="329056"/>
                  </a:lnTo>
                  <a:lnTo>
                    <a:pt x="819150" y="336423"/>
                  </a:lnTo>
                  <a:lnTo>
                    <a:pt x="817372" y="343915"/>
                  </a:lnTo>
                  <a:lnTo>
                    <a:pt x="816482" y="351789"/>
                  </a:lnTo>
                  <a:lnTo>
                    <a:pt x="816482" y="360172"/>
                  </a:lnTo>
                  <a:lnTo>
                    <a:pt x="818431" y="373054"/>
                  </a:lnTo>
                  <a:lnTo>
                    <a:pt x="824261" y="382555"/>
                  </a:lnTo>
                  <a:lnTo>
                    <a:pt x="833949" y="388675"/>
                  </a:lnTo>
                  <a:lnTo>
                    <a:pt x="847471" y="391413"/>
                  </a:lnTo>
                  <a:lnTo>
                    <a:pt x="847471" y="411099"/>
                  </a:lnTo>
                  <a:lnTo>
                    <a:pt x="720344" y="411099"/>
                  </a:lnTo>
                  <a:lnTo>
                    <a:pt x="720344" y="391413"/>
                  </a:lnTo>
                  <a:lnTo>
                    <a:pt x="727710" y="390651"/>
                  </a:lnTo>
                  <a:lnTo>
                    <a:pt x="734187" y="387985"/>
                  </a:lnTo>
                  <a:lnTo>
                    <a:pt x="761952" y="352043"/>
                  </a:lnTo>
                  <a:lnTo>
                    <a:pt x="769493" y="333375"/>
                  </a:lnTo>
                  <a:lnTo>
                    <a:pt x="893572" y="2666"/>
                  </a:lnTo>
                  <a:close/>
                </a:path>
                <a:path w="7222490" h="415925">
                  <a:moveTo>
                    <a:pt x="5406898" y="0"/>
                  </a:moveTo>
                  <a:lnTo>
                    <a:pt x="5448760" y="1821"/>
                  </a:lnTo>
                  <a:lnTo>
                    <a:pt x="5499082" y="10517"/>
                  </a:lnTo>
                  <a:lnTo>
                    <a:pt x="5512181" y="13969"/>
                  </a:lnTo>
                  <a:lnTo>
                    <a:pt x="5512181" y="100329"/>
                  </a:lnTo>
                  <a:lnTo>
                    <a:pt x="5471795" y="100329"/>
                  </a:lnTo>
                  <a:lnTo>
                    <a:pt x="5467671" y="84587"/>
                  </a:lnTo>
                  <a:lnTo>
                    <a:pt x="5462524" y="71072"/>
                  </a:lnTo>
                  <a:lnTo>
                    <a:pt x="5431250" y="38782"/>
                  </a:lnTo>
                  <a:lnTo>
                    <a:pt x="5408676" y="34798"/>
                  </a:lnTo>
                  <a:lnTo>
                    <a:pt x="5386579" y="37609"/>
                  </a:lnTo>
                  <a:lnTo>
                    <a:pt x="5351008" y="60140"/>
                  </a:lnTo>
                  <a:lnTo>
                    <a:pt x="5326981" y="105173"/>
                  </a:lnTo>
                  <a:lnTo>
                    <a:pt x="5314928" y="172090"/>
                  </a:lnTo>
                  <a:lnTo>
                    <a:pt x="5313426" y="213740"/>
                  </a:lnTo>
                  <a:lnTo>
                    <a:pt x="5314805" y="252410"/>
                  </a:lnTo>
                  <a:lnTo>
                    <a:pt x="5325802" y="314842"/>
                  </a:lnTo>
                  <a:lnTo>
                    <a:pt x="5347712" y="357104"/>
                  </a:lnTo>
                  <a:lnTo>
                    <a:pt x="5380009" y="378336"/>
                  </a:lnTo>
                  <a:lnTo>
                    <a:pt x="5400040" y="381000"/>
                  </a:lnTo>
                  <a:lnTo>
                    <a:pt x="5410398" y="380545"/>
                  </a:lnTo>
                  <a:lnTo>
                    <a:pt x="5447776" y="364569"/>
                  </a:lnTo>
                  <a:lnTo>
                    <a:pt x="5468318" y="323268"/>
                  </a:lnTo>
                  <a:lnTo>
                    <a:pt x="5471414" y="310768"/>
                  </a:lnTo>
                  <a:lnTo>
                    <a:pt x="5512181" y="310768"/>
                  </a:lnTo>
                  <a:lnTo>
                    <a:pt x="5512181" y="400938"/>
                  </a:lnTo>
                  <a:lnTo>
                    <a:pt x="5496155" y="404508"/>
                  </a:lnTo>
                  <a:lnTo>
                    <a:pt x="5452364" y="412241"/>
                  </a:lnTo>
                  <a:lnTo>
                    <a:pt x="5410555" y="415581"/>
                  </a:lnTo>
                  <a:lnTo>
                    <a:pt x="5396103" y="415798"/>
                  </a:lnTo>
                  <a:lnTo>
                    <a:pt x="5366575" y="414395"/>
                  </a:lnTo>
                  <a:lnTo>
                    <a:pt x="5316093" y="403207"/>
                  </a:lnTo>
                  <a:lnTo>
                    <a:pt x="5276822" y="380873"/>
                  </a:lnTo>
                  <a:lnTo>
                    <a:pt x="5247953" y="347154"/>
                  </a:lnTo>
                  <a:lnTo>
                    <a:pt x="5229185" y="302009"/>
                  </a:lnTo>
                  <a:lnTo>
                    <a:pt x="5219850" y="244963"/>
                  </a:lnTo>
                  <a:lnTo>
                    <a:pt x="5218684" y="211962"/>
                  </a:lnTo>
                  <a:lnTo>
                    <a:pt x="5220063" y="180667"/>
                  </a:lnTo>
                  <a:lnTo>
                    <a:pt x="5231060" y="124505"/>
                  </a:lnTo>
                  <a:lnTo>
                    <a:pt x="5252894" y="77039"/>
                  </a:lnTo>
                  <a:lnTo>
                    <a:pt x="5285089" y="40221"/>
                  </a:lnTo>
                  <a:lnTo>
                    <a:pt x="5327405" y="14573"/>
                  </a:lnTo>
                  <a:lnTo>
                    <a:pt x="5378321" y="1619"/>
                  </a:lnTo>
                  <a:lnTo>
                    <a:pt x="5406898" y="0"/>
                  </a:lnTo>
                  <a:close/>
                </a:path>
                <a:path w="7222490" h="415925">
                  <a:moveTo>
                    <a:pt x="3565144" y="0"/>
                  </a:moveTo>
                  <a:lnTo>
                    <a:pt x="3597126" y="978"/>
                  </a:lnTo>
                  <a:lnTo>
                    <a:pt x="3627739" y="3921"/>
                  </a:lnTo>
                  <a:lnTo>
                    <a:pt x="3656994" y="8840"/>
                  </a:lnTo>
                  <a:lnTo>
                    <a:pt x="3684905" y="15748"/>
                  </a:lnTo>
                  <a:lnTo>
                    <a:pt x="3684905" y="100329"/>
                  </a:lnTo>
                  <a:lnTo>
                    <a:pt x="3644011" y="100329"/>
                  </a:lnTo>
                  <a:lnTo>
                    <a:pt x="3640534" y="88493"/>
                  </a:lnTo>
                  <a:lnTo>
                    <a:pt x="3636772" y="78120"/>
                  </a:lnTo>
                  <a:lnTo>
                    <a:pt x="3612405" y="45291"/>
                  </a:lnTo>
                  <a:lnTo>
                    <a:pt x="3570224" y="34798"/>
                  </a:lnTo>
                  <a:lnTo>
                    <a:pt x="3555962" y="35919"/>
                  </a:lnTo>
                  <a:lnTo>
                    <a:pt x="3518154" y="52831"/>
                  </a:lnTo>
                  <a:lnTo>
                    <a:pt x="3489614" y="91854"/>
                  </a:lnTo>
                  <a:lnTo>
                    <a:pt x="3476726" y="131262"/>
                  </a:lnTo>
                  <a:lnTo>
                    <a:pt x="3470197" y="181173"/>
                  </a:lnTo>
                  <a:lnTo>
                    <a:pt x="3469386" y="210057"/>
                  </a:lnTo>
                  <a:lnTo>
                    <a:pt x="3469933" y="235277"/>
                  </a:lnTo>
                  <a:lnTo>
                    <a:pt x="3474315" y="280477"/>
                  </a:lnTo>
                  <a:lnTo>
                    <a:pt x="3483103" y="318535"/>
                  </a:lnTo>
                  <a:lnTo>
                    <a:pt x="3504946" y="359790"/>
                  </a:lnTo>
                  <a:lnTo>
                    <a:pt x="3549396" y="381000"/>
                  </a:lnTo>
                  <a:lnTo>
                    <a:pt x="3561663" y="380023"/>
                  </a:lnTo>
                  <a:lnTo>
                    <a:pt x="3593558" y="356401"/>
                  </a:lnTo>
                  <a:lnTo>
                    <a:pt x="3600577" y="315467"/>
                  </a:lnTo>
                  <a:lnTo>
                    <a:pt x="3599180" y="271906"/>
                  </a:lnTo>
                  <a:lnTo>
                    <a:pt x="3594481" y="257428"/>
                  </a:lnTo>
                  <a:lnTo>
                    <a:pt x="3592449" y="254253"/>
                  </a:lnTo>
                  <a:lnTo>
                    <a:pt x="3568446" y="242824"/>
                  </a:lnTo>
                  <a:lnTo>
                    <a:pt x="3568446" y="223265"/>
                  </a:lnTo>
                  <a:lnTo>
                    <a:pt x="3720846" y="223265"/>
                  </a:lnTo>
                  <a:lnTo>
                    <a:pt x="3720846" y="242824"/>
                  </a:lnTo>
                  <a:lnTo>
                    <a:pt x="3710940" y="245872"/>
                  </a:lnTo>
                  <a:lnTo>
                    <a:pt x="3704209" y="249174"/>
                  </a:lnTo>
                  <a:lnTo>
                    <a:pt x="3691501" y="286383"/>
                  </a:lnTo>
                  <a:lnTo>
                    <a:pt x="3691382" y="294386"/>
                  </a:lnTo>
                  <a:lnTo>
                    <a:pt x="3691382" y="406526"/>
                  </a:lnTo>
                  <a:lnTo>
                    <a:pt x="3648583" y="415543"/>
                  </a:lnTo>
                  <a:lnTo>
                    <a:pt x="3628263" y="394080"/>
                  </a:lnTo>
                  <a:lnTo>
                    <a:pt x="3609901" y="403582"/>
                  </a:lnTo>
                  <a:lnTo>
                    <a:pt x="3590242" y="410368"/>
                  </a:lnTo>
                  <a:lnTo>
                    <a:pt x="3569273" y="414440"/>
                  </a:lnTo>
                  <a:lnTo>
                    <a:pt x="3546983" y="415798"/>
                  </a:lnTo>
                  <a:lnTo>
                    <a:pt x="3506311" y="412628"/>
                  </a:lnTo>
                  <a:lnTo>
                    <a:pt x="3441541" y="387240"/>
                  </a:lnTo>
                  <a:lnTo>
                    <a:pt x="3398754" y="336379"/>
                  </a:lnTo>
                  <a:lnTo>
                    <a:pt x="3377330" y="259520"/>
                  </a:lnTo>
                  <a:lnTo>
                    <a:pt x="3374644" y="211327"/>
                  </a:lnTo>
                  <a:lnTo>
                    <a:pt x="3375596" y="185015"/>
                  </a:lnTo>
                  <a:lnTo>
                    <a:pt x="3383216" y="137390"/>
                  </a:lnTo>
                  <a:lnTo>
                    <a:pt x="3398222" y="96478"/>
                  </a:lnTo>
                  <a:lnTo>
                    <a:pt x="3419280" y="63089"/>
                  </a:lnTo>
                  <a:lnTo>
                    <a:pt x="3460638" y="27003"/>
                  </a:lnTo>
                  <a:lnTo>
                    <a:pt x="3509922" y="6590"/>
                  </a:lnTo>
                  <a:lnTo>
                    <a:pt x="3546117" y="736"/>
                  </a:lnTo>
                  <a:lnTo>
                    <a:pt x="3565144" y="0"/>
                  </a:lnTo>
                  <a:close/>
                </a:path>
                <a:path w="7222490" h="415925">
                  <a:moveTo>
                    <a:pt x="2585339" y="0"/>
                  </a:moveTo>
                  <a:lnTo>
                    <a:pt x="2623718" y="1553"/>
                  </a:lnTo>
                  <a:lnTo>
                    <a:pt x="2661729" y="6715"/>
                  </a:lnTo>
                  <a:lnTo>
                    <a:pt x="2691003" y="12826"/>
                  </a:lnTo>
                  <a:lnTo>
                    <a:pt x="2691003" y="99060"/>
                  </a:lnTo>
                  <a:lnTo>
                    <a:pt x="2650236" y="99060"/>
                  </a:lnTo>
                  <a:lnTo>
                    <a:pt x="2647188" y="87939"/>
                  </a:lnTo>
                  <a:lnTo>
                    <a:pt x="2643759" y="78009"/>
                  </a:lnTo>
                  <a:lnTo>
                    <a:pt x="2620148" y="45094"/>
                  </a:lnTo>
                  <a:lnTo>
                    <a:pt x="2580893" y="34798"/>
                  </a:lnTo>
                  <a:lnTo>
                    <a:pt x="2572577" y="35177"/>
                  </a:lnTo>
                  <a:lnTo>
                    <a:pt x="2533572" y="52947"/>
                  </a:lnTo>
                  <a:lnTo>
                    <a:pt x="2521585" y="86867"/>
                  </a:lnTo>
                  <a:lnTo>
                    <a:pt x="2522011" y="95230"/>
                  </a:lnTo>
                  <a:lnTo>
                    <a:pt x="2543460" y="135431"/>
                  </a:lnTo>
                  <a:lnTo>
                    <a:pt x="2582495" y="161534"/>
                  </a:lnTo>
                  <a:lnTo>
                    <a:pt x="2596641" y="169037"/>
                  </a:lnTo>
                  <a:lnTo>
                    <a:pt x="2613953" y="178514"/>
                  </a:lnTo>
                  <a:lnTo>
                    <a:pt x="2654173" y="206375"/>
                  </a:lnTo>
                  <a:lnTo>
                    <a:pt x="2679497" y="235682"/>
                  </a:lnTo>
                  <a:lnTo>
                    <a:pt x="2694555" y="282578"/>
                  </a:lnTo>
                  <a:lnTo>
                    <a:pt x="2695194" y="296417"/>
                  </a:lnTo>
                  <a:lnTo>
                    <a:pt x="2694124" y="314110"/>
                  </a:lnTo>
                  <a:lnTo>
                    <a:pt x="2678176" y="360044"/>
                  </a:lnTo>
                  <a:lnTo>
                    <a:pt x="2644011" y="393370"/>
                  </a:lnTo>
                  <a:lnTo>
                    <a:pt x="2593816" y="412178"/>
                  </a:lnTo>
                  <a:lnTo>
                    <a:pt x="2553716" y="415798"/>
                  </a:lnTo>
                  <a:lnTo>
                    <a:pt x="2538404" y="415583"/>
                  </a:lnTo>
                  <a:lnTo>
                    <a:pt x="2490470" y="412368"/>
                  </a:lnTo>
                  <a:lnTo>
                    <a:pt x="2443410" y="405511"/>
                  </a:lnTo>
                  <a:lnTo>
                    <a:pt x="2428748" y="402463"/>
                  </a:lnTo>
                  <a:lnTo>
                    <a:pt x="2428748" y="310768"/>
                  </a:lnTo>
                  <a:lnTo>
                    <a:pt x="2469515" y="310768"/>
                  </a:lnTo>
                  <a:lnTo>
                    <a:pt x="2473850" y="327346"/>
                  </a:lnTo>
                  <a:lnTo>
                    <a:pt x="2479436" y="341661"/>
                  </a:lnTo>
                  <a:lnTo>
                    <a:pt x="2504098" y="371195"/>
                  </a:lnTo>
                  <a:lnTo>
                    <a:pt x="2545461" y="381000"/>
                  </a:lnTo>
                  <a:lnTo>
                    <a:pt x="2554007" y="380620"/>
                  </a:lnTo>
                  <a:lnTo>
                    <a:pt x="2594816" y="361993"/>
                  </a:lnTo>
                  <a:lnTo>
                    <a:pt x="2607945" y="322579"/>
                  </a:lnTo>
                  <a:lnTo>
                    <a:pt x="2607516" y="313721"/>
                  </a:lnTo>
                  <a:lnTo>
                    <a:pt x="2592133" y="277415"/>
                  </a:lnTo>
                  <a:lnTo>
                    <a:pt x="2560907" y="252349"/>
                  </a:lnTo>
                  <a:lnTo>
                    <a:pt x="2525488" y="233154"/>
                  </a:lnTo>
                  <a:lnTo>
                    <a:pt x="2514711" y="227187"/>
                  </a:lnTo>
                  <a:lnTo>
                    <a:pt x="2477452" y="201723"/>
                  </a:lnTo>
                  <a:lnTo>
                    <a:pt x="2451084" y="171592"/>
                  </a:lnTo>
                  <a:lnTo>
                    <a:pt x="2436796" y="135461"/>
                  </a:lnTo>
                  <a:lnTo>
                    <a:pt x="2434971" y="114300"/>
                  </a:lnTo>
                  <a:lnTo>
                    <a:pt x="2436112" y="96682"/>
                  </a:lnTo>
                  <a:lnTo>
                    <a:pt x="2453132" y="52069"/>
                  </a:lnTo>
                  <a:lnTo>
                    <a:pt x="2489493" y="20637"/>
                  </a:lnTo>
                  <a:lnTo>
                    <a:pt x="2542762" y="3317"/>
                  </a:lnTo>
                  <a:lnTo>
                    <a:pt x="2563360" y="831"/>
                  </a:lnTo>
                  <a:lnTo>
                    <a:pt x="2585339" y="0"/>
                  </a:lnTo>
                  <a:close/>
                </a:path>
                <a:path w="7222490" h="415925">
                  <a:moveTo>
                    <a:pt x="2272918" y="0"/>
                  </a:moveTo>
                  <a:lnTo>
                    <a:pt x="2311298" y="1553"/>
                  </a:lnTo>
                  <a:lnTo>
                    <a:pt x="2349309" y="6715"/>
                  </a:lnTo>
                  <a:lnTo>
                    <a:pt x="2378583" y="12826"/>
                  </a:lnTo>
                  <a:lnTo>
                    <a:pt x="2378583" y="99060"/>
                  </a:lnTo>
                  <a:lnTo>
                    <a:pt x="2337816" y="99060"/>
                  </a:lnTo>
                  <a:lnTo>
                    <a:pt x="2334767" y="87939"/>
                  </a:lnTo>
                  <a:lnTo>
                    <a:pt x="2331339" y="78009"/>
                  </a:lnTo>
                  <a:lnTo>
                    <a:pt x="2307728" y="45094"/>
                  </a:lnTo>
                  <a:lnTo>
                    <a:pt x="2268474" y="34798"/>
                  </a:lnTo>
                  <a:lnTo>
                    <a:pt x="2260157" y="35177"/>
                  </a:lnTo>
                  <a:lnTo>
                    <a:pt x="2221152" y="52947"/>
                  </a:lnTo>
                  <a:lnTo>
                    <a:pt x="2209165" y="86867"/>
                  </a:lnTo>
                  <a:lnTo>
                    <a:pt x="2209591" y="95230"/>
                  </a:lnTo>
                  <a:lnTo>
                    <a:pt x="2231040" y="135431"/>
                  </a:lnTo>
                  <a:lnTo>
                    <a:pt x="2270075" y="161534"/>
                  </a:lnTo>
                  <a:lnTo>
                    <a:pt x="2284222" y="169037"/>
                  </a:lnTo>
                  <a:lnTo>
                    <a:pt x="2301533" y="178514"/>
                  </a:lnTo>
                  <a:lnTo>
                    <a:pt x="2341753" y="206375"/>
                  </a:lnTo>
                  <a:lnTo>
                    <a:pt x="2367077" y="235682"/>
                  </a:lnTo>
                  <a:lnTo>
                    <a:pt x="2382135" y="282578"/>
                  </a:lnTo>
                  <a:lnTo>
                    <a:pt x="2382774" y="296417"/>
                  </a:lnTo>
                  <a:lnTo>
                    <a:pt x="2381704" y="314110"/>
                  </a:lnTo>
                  <a:lnTo>
                    <a:pt x="2365755" y="360044"/>
                  </a:lnTo>
                  <a:lnTo>
                    <a:pt x="2331591" y="393370"/>
                  </a:lnTo>
                  <a:lnTo>
                    <a:pt x="2281396" y="412178"/>
                  </a:lnTo>
                  <a:lnTo>
                    <a:pt x="2241296" y="415798"/>
                  </a:lnTo>
                  <a:lnTo>
                    <a:pt x="2225984" y="415583"/>
                  </a:lnTo>
                  <a:lnTo>
                    <a:pt x="2178050" y="412368"/>
                  </a:lnTo>
                  <a:lnTo>
                    <a:pt x="2130990" y="405511"/>
                  </a:lnTo>
                  <a:lnTo>
                    <a:pt x="2116328" y="402463"/>
                  </a:lnTo>
                  <a:lnTo>
                    <a:pt x="2116328" y="310768"/>
                  </a:lnTo>
                  <a:lnTo>
                    <a:pt x="2157095" y="310768"/>
                  </a:lnTo>
                  <a:lnTo>
                    <a:pt x="2161430" y="327346"/>
                  </a:lnTo>
                  <a:lnTo>
                    <a:pt x="2167016" y="341661"/>
                  </a:lnTo>
                  <a:lnTo>
                    <a:pt x="2191678" y="371195"/>
                  </a:lnTo>
                  <a:lnTo>
                    <a:pt x="2233041" y="381000"/>
                  </a:lnTo>
                  <a:lnTo>
                    <a:pt x="2241587" y="380620"/>
                  </a:lnTo>
                  <a:lnTo>
                    <a:pt x="2282396" y="361993"/>
                  </a:lnTo>
                  <a:lnTo>
                    <a:pt x="2295525" y="322579"/>
                  </a:lnTo>
                  <a:lnTo>
                    <a:pt x="2295096" y="313721"/>
                  </a:lnTo>
                  <a:lnTo>
                    <a:pt x="2279713" y="277415"/>
                  </a:lnTo>
                  <a:lnTo>
                    <a:pt x="2248487" y="252349"/>
                  </a:lnTo>
                  <a:lnTo>
                    <a:pt x="2213068" y="233154"/>
                  </a:lnTo>
                  <a:lnTo>
                    <a:pt x="2202291" y="227187"/>
                  </a:lnTo>
                  <a:lnTo>
                    <a:pt x="2165032" y="201723"/>
                  </a:lnTo>
                  <a:lnTo>
                    <a:pt x="2138664" y="171592"/>
                  </a:lnTo>
                  <a:lnTo>
                    <a:pt x="2124376" y="135461"/>
                  </a:lnTo>
                  <a:lnTo>
                    <a:pt x="2122551" y="114300"/>
                  </a:lnTo>
                  <a:lnTo>
                    <a:pt x="2123692" y="96682"/>
                  </a:lnTo>
                  <a:lnTo>
                    <a:pt x="2140712" y="52069"/>
                  </a:lnTo>
                  <a:lnTo>
                    <a:pt x="2177073" y="20637"/>
                  </a:lnTo>
                  <a:lnTo>
                    <a:pt x="2230342" y="3317"/>
                  </a:lnTo>
                  <a:lnTo>
                    <a:pt x="2250940" y="831"/>
                  </a:lnTo>
                  <a:lnTo>
                    <a:pt x="2272918" y="0"/>
                  </a:lnTo>
                  <a:close/>
                </a:path>
                <a:path w="7222490" h="415925">
                  <a:moveTo>
                    <a:pt x="1608455" y="0"/>
                  </a:moveTo>
                  <a:lnTo>
                    <a:pt x="1646834" y="1553"/>
                  </a:lnTo>
                  <a:lnTo>
                    <a:pt x="1684845" y="6715"/>
                  </a:lnTo>
                  <a:lnTo>
                    <a:pt x="1714118" y="12826"/>
                  </a:lnTo>
                  <a:lnTo>
                    <a:pt x="1714118" y="99060"/>
                  </a:lnTo>
                  <a:lnTo>
                    <a:pt x="1673352" y="99060"/>
                  </a:lnTo>
                  <a:lnTo>
                    <a:pt x="1670303" y="87939"/>
                  </a:lnTo>
                  <a:lnTo>
                    <a:pt x="1666875" y="78009"/>
                  </a:lnTo>
                  <a:lnTo>
                    <a:pt x="1643264" y="45094"/>
                  </a:lnTo>
                  <a:lnTo>
                    <a:pt x="1604010" y="34798"/>
                  </a:lnTo>
                  <a:lnTo>
                    <a:pt x="1595693" y="35177"/>
                  </a:lnTo>
                  <a:lnTo>
                    <a:pt x="1556688" y="52947"/>
                  </a:lnTo>
                  <a:lnTo>
                    <a:pt x="1544701" y="86867"/>
                  </a:lnTo>
                  <a:lnTo>
                    <a:pt x="1545127" y="95230"/>
                  </a:lnTo>
                  <a:lnTo>
                    <a:pt x="1566576" y="135431"/>
                  </a:lnTo>
                  <a:lnTo>
                    <a:pt x="1605611" y="161534"/>
                  </a:lnTo>
                  <a:lnTo>
                    <a:pt x="1619758" y="169037"/>
                  </a:lnTo>
                  <a:lnTo>
                    <a:pt x="1637069" y="178514"/>
                  </a:lnTo>
                  <a:lnTo>
                    <a:pt x="1677289" y="206375"/>
                  </a:lnTo>
                  <a:lnTo>
                    <a:pt x="1702613" y="235682"/>
                  </a:lnTo>
                  <a:lnTo>
                    <a:pt x="1717671" y="282578"/>
                  </a:lnTo>
                  <a:lnTo>
                    <a:pt x="1718310" y="296417"/>
                  </a:lnTo>
                  <a:lnTo>
                    <a:pt x="1717240" y="314110"/>
                  </a:lnTo>
                  <a:lnTo>
                    <a:pt x="1701291" y="360044"/>
                  </a:lnTo>
                  <a:lnTo>
                    <a:pt x="1667127" y="393370"/>
                  </a:lnTo>
                  <a:lnTo>
                    <a:pt x="1616932" y="412178"/>
                  </a:lnTo>
                  <a:lnTo>
                    <a:pt x="1576832" y="415798"/>
                  </a:lnTo>
                  <a:lnTo>
                    <a:pt x="1561520" y="415583"/>
                  </a:lnTo>
                  <a:lnTo>
                    <a:pt x="1513586" y="412368"/>
                  </a:lnTo>
                  <a:lnTo>
                    <a:pt x="1466526" y="405511"/>
                  </a:lnTo>
                  <a:lnTo>
                    <a:pt x="1451864" y="402463"/>
                  </a:lnTo>
                  <a:lnTo>
                    <a:pt x="1451864" y="310768"/>
                  </a:lnTo>
                  <a:lnTo>
                    <a:pt x="1492630" y="310768"/>
                  </a:lnTo>
                  <a:lnTo>
                    <a:pt x="1496966" y="327346"/>
                  </a:lnTo>
                  <a:lnTo>
                    <a:pt x="1502552" y="341661"/>
                  </a:lnTo>
                  <a:lnTo>
                    <a:pt x="1527214" y="371195"/>
                  </a:lnTo>
                  <a:lnTo>
                    <a:pt x="1568577" y="381000"/>
                  </a:lnTo>
                  <a:lnTo>
                    <a:pt x="1577123" y="380620"/>
                  </a:lnTo>
                  <a:lnTo>
                    <a:pt x="1617950" y="361993"/>
                  </a:lnTo>
                  <a:lnTo>
                    <a:pt x="1631061" y="322579"/>
                  </a:lnTo>
                  <a:lnTo>
                    <a:pt x="1630632" y="313721"/>
                  </a:lnTo>
                  <a:lnTo>
                    <a:pt x="1615249" y="277415"/>
                  </a:lnTo>
                  <a:lnTo>
                    <a:pt x="1584023" y="252349"/>
                  </a:lnTo>
                  <a:lnTo>
                    <a:pt x="1548604" y="233154"/>
                  </a:lnTo>
                  <a:lnTo>
                    <a:pt x="1537827" y="227187"/>
                  </a:lnTo>
                  <a:lnTo>
                    <a:pt x="1500568" y="201723"/>
                  </a:lnTo>
                  <a:lnTo>
                    <a:pt x="1474200" y="171592"/>
                  </a:lnTo>
                  <a:lnTo>
                    <a:pt x="1459912" y="135461"/>
                  </a:lnTo>
                  <a:lnTo>
                    <a:pt x="1458086" y="114300"/>
                  </a:lnTo>
                  <a:lnTo>
                    <a:pt x="1459228" y="96682"/>
                  </a:lnTo>
                  <a:lnTo>
                    <a:pt x="1476248" y="52069"/>
                  </a:lnTo>
                  <a:lnTo>
                    <a:pt x="1512609" y="20637"/>
                  </a:lnTo>
                  <a:lnTo>
                    <a:pt x="1565878" y="3317"/>
                  </a:lnTo>
                  <a:lnTo>
                    <a:pt x="1586476" y="831"/>
                  </a:lnTo>
                  <a:lnTo>
                    <a:pt x="1608455" y="0"/>
                  </a:lnTo>
                  <a:close/>
                </a:path>
                <a:path w="7222490" h="415925">
                  <a:moveTo>
                    <a:pt x="1296035" y="0"/>
                  </a:moveTo>
                  <a:lnTo>
                    <a:pt x="1334414" y="1553"/>
                  </a:lnTo>
                  <a:lnTo>
                    <a:pt x="1372425" y="6715"/>
                  </a:lnTo>
                  <a:lnTo>
                    <a:pt x="1401698" y="12826"/>
                  </a:lnTo>
                  <a:lnTo>
                    <a:pt x="1401698" y="99060"/>
                  </a:lnTo>
                  <a:lnTo>
                    <a:pt x="1360932" y="99060"/>
                  </a:lnTo>
                  <a:lnTo>
                    <a:pt x="1357884" y="87939"/>
                  </a:lnTo>
                  <a:lnTo>
                    <a:pt x="1354455" y="78009"/>
                  </a:lnTo>
                  <a:lnTo>
                    <a:pt x="1330844" y="45094"/>
                  </a:lnTo>
                  <a:lnTo>
                    <a:pt x="1291590" y="34798"/>
                  </a:lnTo>
                  <a:lnTo>
                    <a:pt x="1283273" y="35177"/>
                  </a:lnTo>
                  <a:lnTo>
                    <a:pt x="1244268" y="52947"/>
                  </a:lnTo>
                  <a:lnTo>
                    <a:pt x="1232280" y="86867"/>
                  </a:lnTo>
                  <a:lnTo>
                    <a:pt x="1232707" y="95230"/>
                  </a:lnTo>
                  <a:lnTo>
                    <a:pt x="1254156" y="135431"/>
                  </a:lnTo>
                  <a:lnTo>
                    <a:pt x="1293191" y="161534"/>
                  </a:lnTo>
                  <a:lnTo>
                    <a:pt x="1307337" y="169037"/>
                  </a:lnTo>
                  <a:lnTo>
                    <a:pt x="1324649" y="178514"/>
                  </a:lnTo>
                  <a:lnTo>
                    <a:pt x="1364868" y="206375"/>
                  </a:lnTo>
                  <a:lnTo>
                    <a:pt x="1390193" y="235682"/>
                  </a:lnTo>
                  <a:lnTo>
                    <a:pt x="1405251" y="282578"/>
                  </a:lnTo>
                  <a:lnTo>
                    <a:pt x="1405890" y="296417"/>
                  </a:lnTo>
                  <a:lnTo>
                    <a:pt x="1404820" y="314110"/>
                  </a:lnTo>
                  <a:lnTo>
                    <a:pt x="1388872" y="360044"/>
                  </a:lnTo>
                  <a:lnTo>
                    <a:pt x="1354707" y="393370"/>
                  </a:lnTo>
                  <a:lnTo>
                    <a:pt x="1304512" y="412178"/>
                  </a:lnTo>
                  <a:lnTo>
                    <a:pt x="1264411" y="415798"/>
                  </a:lnTo>
                  <a:lnTo>
                    <a:pt x="1249100" y="415583"/>
                  </a:lnTo>
                  <a:lnTo>
                    <a:pt x="1201166" y="412368"/>
                  </a:lnTo>
                  <a:lnTo>
                    <a:pt x="1154106" y="405511"/>
                  </a:lnTo>
                  <a:lnTo>
                    <a:pt x="1139443" y="402463"/>
                  </a:lnTo>
                  <a:lnTo>
                    <a:pt x="1139443" y="310768"/>
                  </a:lnTo>
                  <a:lnTo>
                    <a:pt x="1180211" y="310768"/>
                  </a:lnTo>
                  <a:lnTo>
                    <a:pt x="1184546" y="327346"/>
                  </a:lnTo>
                  <a:lnTo>
                    <a:pt x="1190132" y="341661"/>
                  </a:lnTo>
                  <a:lnTo>
                    <a:pt x="1214794" y="371195"/>
                  </a:lnTo>
                  <a:lnTo>
                    <a:pt x="1256157" y="381000"/>
                  </a:lnTo>
                  <a:lnTo>
                    <a:pt x="1264703" y="380620"/>
                  </a:lnTo>
                  <a:lnTo>
                    <a:pt x="1305530" y="361993"/>
                  </a:lnTo>
                  <a:lnTo>
                    <a:pt x="1318641" y="322579"/>
                  </a:lnTo>
                  <a:lnTo>
                    <a:pt x="1318212" y="313721"/>
                  </a:lnTo>
                  <a:lnTo>
                    <a:pt x="1302829" y="277415"/>
                  </a:lnTo>
                  <a:lnTo>
                    <a:pt x="1271603" y="252349"/>
                  </a:lnTo>
                  <a:lnTo>
                    <a:pt x="1236184" y="233154"/>
                  </a:lnTo>
                  <a:lnTo>
                    <a:pt x="1225407" y="227187"/>
                  </a:lnTo>
                  <a:lnTo>
                    <a:pt x="1188148" y="201723"/>
                  </a:lnTo>
                  <a:lnTo>
                    <a:pt x="1161780" y="171592"/>
                  </a:lnTo>
                  <a:lnTo>
                    <a:pt x="1147492" y="135461"/>
                  </a:lnTo>
                  <a:lnTo>
                    <a:pt x="1145667" y="114300"/>
                  </a:lnTo>
                  <a:lnTo>
                    <a:pt x="1146808" y="96682"/>
                  </a:lnTo>
                  <a:lnTo>
                    <a:pt x="1163828" y="52069"/>
                  </a:lnTo>
                  <a:lnTo>
                    <a:pt x="1200189" y="20637"/>
                  </a:lnTo>
                  <a:lnTo>
                    <a:pt x="1253458" y="3317"/>
                  </a:lnTo>
                  <a:lnTo>
                    <a:pt x="1274056" y="831"/>
                  </a:lnTo>
                  <a:lnTo>
                    <a:pt x="129603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21364" y="1755647"/>
            <a:ext cx="7668259" cy="4602480"/>
            <a:chOff x="421364" y="1755647"/>
            <a:chExt cx="7668259" cy="460248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364" y="1780790"/>
              <a:ext cx="2321465" cy="45617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2888" y="1755647"/>
              <a:ext cx="5556503" cy="46024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8863" y="3890772"/>
              <a:ext cx="1173480" cy="22372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32888" y="3884676"/>
              <a:ext cx="5556504" cy="224942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799333" y="1980691"/>
            <a:ext cx="5027295" cy="381889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6985" algn="just">
              <a:lnSpc>
                <a:spcPct val="88000"/>
              </a:lnSpc>
              <a:spcBef>
                <a:spcPts val="530"/>
              </a:spcBef>
            </a:pPr>
            <a:r>
              <a:rPr sz="3000" dirty="0">
                <a:latin typeface="Cambria"/>
                <a:cs typeface="Cambria"/>
              </a:rPr>
              <a:t>Just</a:t>
            </a:r>
            <a:r>
              <a:rPr sz="3000" spc="5" dirty="0">
                <a:latin typeface="Cambria"/>
                <a:cs typeface="Cambria"/>
              </a:rPr>
              <a:t> </a:t>
            </a:r>
            <a:r>
              <a:rPr sz="3000" spc="-20" dirty="0">
                <a:latin typeface="Cambria"/>
                <a:cs typeface="Cambria"/>
              </a:rPr>
              <a:t>before</a:t>
            </a:r>
            <a:r>
              <a:rPr sz="3000" spc="-15" dirty="0">
                <a:latin typeface="Cambria"/>
                <a:cs typeface="Cambria"/>
              </a:rPr>
              <a:t> </a:t>
            </a:r>
            <a:r>
              <a:rPr sz="3000" dirty="0">
                <a:latin typeface="Cambria"/>
                <a:cs typeface="Cambria"/>
              </a:rPr>
              <a:t>implementing</a:t>
            </a:r>
            <a:r>
              <a:rPr sz="3000" spc="5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an 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60" dirty="0">
                <a:latin typeface="Cambria"/>
                <a:cs typeface="Cambria"/>
              </a:rPr>
              <a:t>order, </a:t>
            </a:r>
            <a:r>
              <a:rPr sz="3000" spc="-5" dirty="0">
                <a:latin typeface="Cambria"/>
                <a:cs typeface="Cambria"/>
              </a:rPr>
              <a:t>the nurse must </a:t>
            </a:r>
            <a:r>
              <a:rPr sz="3000" spc="-10" dirty="0">
                <a:latin typeface="Cambria"/>
                <a:cs typeface="Cambria"/>
              </a:rPr>
              <a:t>reassess </a:t>
            </a:r>
            <a:r>
              <a:rPr sz="3000" spc="-5" dirty="0">
                <a:latin typeface="Cambria"/>
                <a:cs typeface="Cambria"/>
              </a:rPr>
              <a:t> the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client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10" dirty="0">
                <a:latin typeface="Cambria"/>
                <a:cs typeface="Cambria"/>
              </a:rPr>
              <a:t>to</a:t>
            </a:r>
            <a:r>
              <a:rPr sz="3000" spc="-5" dirty="0">
                <a:latin typeface="Cambria"/>
                <a:cs typeface="Cambria"/>
              </a:rPr>
              <a:t> </a:t>
            </a:r>
            <a:r>
              <a:rPr sz="3000" spc="-20" dirty="0">
                <a:latin typeface="Cambria"/>
                <a:cs typeface="Cambria"/>
              </a:rPr>
              <a:t>make</a:t>
            </a:r>
            <a:r>
              <a:rPr sz="3000" spc="-15" dirty="0">
                <a:latin typeface="Cambria"/>
                <a:cs typeface="Cambria"/>
              </a:rPr>
              <a:t> </a:t>
            </a:r>
            <a:r>
              <a:rPr sz="3000" spc="-20" dirty="0">
                <a:latin typeface="Cambria"/>
                <a:cs typeface="Cambria"/>
              </a:rPr>
              <a:t>sure</a:t>
            </a:r>
            <a:r>
              <a:rPr sz="3000" spc="-15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the 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10" dirty="0">
                <a:latin typeface="Cambria"/>
                <a:cs typeface="Cambria"/>
              </a:rPr>
              <a:t>intervention</a:t>
            </a:r>
            <a:r>
              <a:rPr sz="3000" spc="-15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is</a:t>
            </a:r>
            <a:r>
              <a:rPr sz="3000" dirty="0">
                <a:latin typeface="Cambria"/>
                <a:cs typeface="Cambria"/>
              </a:rPr>
              <a:t> still</a:t>
            </a:r>
            <a:r>
              <a:rPr sz="3000" spc="-15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needed</a:t>
            </a:r>
            <a:endParaRPr sz="30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450">
              <a:latin typeface="Cambria"/>
              <a:cs typeface="Cambria"/>
            </a:endParaRPr>
          </a:p>
          <a:p>
            <a:pPr marL="12700" marR="5080" algn="just">
              <a:lnSpc>
                <a:spcPct val="88000"/>
              </a:lnSpc>
            </a:pPr>
            <a:r>
              <a:rPr sz="3000" spc="-30" dirty="0">
                <a:latin typeface="Cambria"/>
                <a:cs typeface="Cambria"/>
              </a:rPr>
              <a:t>Even</a:t>
            </a:r>
            <a:r>
              <a:rPr sz="3000" spc="-25" dirty="0">
                <a:latin typeface="Cambria"/>
                <a:cs typeface="Cambria"/>
              </a:rPr>
              <a:t> </a:t>
            </a:r>
            <a:r>
              <a:rPr sz="3000" spc="-10" dirty="0">
                <a:latin typeface="Cambria"/>
                <a:cs typeface="Cambria"/>
              </a:rPr>
              <a:t>though</a:t>
            </a:r>
            <a:r>
              <a:rPr sz="3000" spc="-5" dirty="0">
                <a:latin typeface="Cambria"/>
                <a:cs typeface="Cambria"/>
              </a:rPr>
              <a:t> </a:t>
            </a:r>
            <a:r>
              <a:rPr sz="3000" spc="-10" dirty="0">
                <a:latin typeface="Cambria"/>
                <a:cs typeface="Cambria"/>
              </a:rPr>
              <a:t>an</a:t>
            </a:r>
            <a:r>
              <a:rPr sz="3000" spc="-5" dirty="0">
                <a:latin typeface="Cambria"/>
                <a:cs typeface="Cambria"/>
              </a:rPr>
              <a:t> </a:t>
            </a:r>
            <a:r>
              <a:rPr sz="3000" spc="-15" dirty="0">
                <a:latin typeface="Cambria"/>
                <a:cs typeface="Cambria"/>
              </a:rPr>
              <a:t>order</a:t>
            </a:r>
            <a:r>
              <a:rPr sz="3000" spc="-10" dirty="0">
                <a:latin typeface="Cambria"/>
                <a:cs typeface="Cambria"/>
              </a:rPr>
              <a:t> is </a:t>
            </a:r>
            <a:r>
              <a:rPr sz="3000" spc="-5" dirty="0">
                <a:latin typeface="Cambria"/>
                <a:cs typeface="Cambria"/>
              </a:rPr>
              <a:t> </a:t>
            </a:r>
            <a:r>
              <a:rPr sz="3000" spc="-10" dirty="0">
                <a:latin typeface="Cambria"/>
                <a:cs typeface="Cambria"/>
              </a:rPr>
              <a:t>written</a:t>
            </a:r>
            <a:r>
              <a:rPr sz="3000" spc="-5" dirty="0">
                <a:latin typeface="Cambria"/>
                <a:cs typeface="Cambria"/>
              </a:rPr>
              <a:t> </a:t>
            </a:r>
            <a:r>
              <a:rPr sz="3000" dirty="0">
                <a:latin typeface="Cambria"/>
                <a:cs typeface="Cambria"/>
              </a:rPr>
              <a:t>on</a:t>
            </a:r>
            <a:r>
              <a:rPr sz="3000" spc="5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the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20" dirty="0">
                <a:latin typeface="Cambria"/>
                <a:cs typeface="Cambria"/>
              </a:rPr>
              <a:t>care</a:t>
            </a:r>
            <a:r>
              <a:rPr sz="3000" spc="-15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plan,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the </a:t>
            </a:r>
            <a:r>
              <a:rPr sz="3000" spc="-650" dirty="0">
                <a:latin typeface="Cambria"/>
                <a:cs typeface="Cambria"/>
              </a:rPr>
              <a:t> </a:t>
            </a:r>
            <a:r>
              <a:rPr sz="3000" dirty="0">
                <a:latin typeface="Cambria"/>
                <a:cs typeface="Cambria"/>
              </a:rPr>
              <a:t>clients</a:t>
            </a:r>
            <a:r>
              <a:rPr sz="3000" spc="5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condition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25" dirty="0">
                <a:latin typeface="Cambria"/>
                <a:cs typeface="Cambria"/>
              </a:rPr>
              <a:t>may</a:t>
            </a:r>
            <a:r>
              <a:rPr sz="3000" spc="-20" dirty="0">
                <a:latin typeface="Cambria"/>
                <a:cs typeface="Cambria"/>
              </a:rPr>
              <a:t> </a:t>
            </a:r>
            <a:r>
              <a:rPr sz="3000" spc="-30" dirty="0">
                <a:latin typeface="Cambria"/>
                <a:cs typeface="Cambria"/>
              </a:rPr>
              <a:t>have </a:t>
            </a:r>
            <a:r>
              <a:rPr sz="3000" spc="-25" dirty="0">
                <a:latin typeface="Cambria"/>
                <a:cs typeface="Cambria"/>
              </a:rPr>
              <a:t> </a:t>
            </a:r>
            <a:r>
              <a:rPr sz="3000" dirty="0">
                <a:latin typeface="Cambria"/>
                <a:cs typeface="Cambria"/>
              </a:rPr>
              <a:t>changed</a:t>
            </a:r>
            <a:endParaRPr sz="3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3917" y="193167"/>
            <a:ext cx="7070725" cy="629285"/>
            <a:chOff x="663917" y="193167"/>
            <a:chExt cx="7070725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4847" y="574910"/>
              <a:ext cx="7069452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8489" y="197739"/>
              <a:ext cx="7051840" cy="3815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4667" y="229488"/>
              <a:ext cx="109474" cy="1615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6780" y="229488"/>
              <a:ext cx="109474" cy="1615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68489" y="197739"/>
              <a:ext cx="7052309" cy="381635"/>
            </a:xfrm>
            <a:custGeom>
              <a:avLst/>
              <a:gdLst/>
              <a:ahLst/>
              <a:cxnLst/>
              <a:rect l="l" t="t" r="r" b="b"/>
              <a:pathLst>
                <a:path w="7052309" h="381634">
                  <a:moveTo>
                    <a:pt x="138188" y="36321"/>
                  </a:moveTo>
                  <a:lnTo>
                    <a:pt x="126898" y="36321"/>
                  </a:lnTo>
                  <a:lnTo>
                    <a:pt x="118795" y="36449"/>
                  </a:lnTo>
                  <a:lnTo>
                    <a:pt x="113880" y="36829"/>
                  </a:lnTo>
                  <a:lnTo>
                    <a:pt x="113880" y="344042"/>
                  </a:lnTo>
                  <a:lnTo>
                    <a:pt x="117157" y="344677"/>
                  </a:lnTo>
                  <a:lnTo>
                    <a:pt x="125437" y="344931"/>
                  </a:lnTo>
                  <a:lnTo>
                    <a:pt x="138734" y="344931"/>
                  </a:lnTo>
                  <a:lnTo>
                    <a:pt x="178418" y="340002"/>
                  </a:lnTo>
                  <a:lnTo>
                    <a:pt x="215201" y="318134"/>
                  </a:lnTo>
                  <a:lnTo>
                    <a:pt x="236909" y="283577"/>
                  </a:lnTo>
                  <a:lnTo>
                    <a:pt x="249332" y="232854"/>
                  </a:lnTo>
                  <a:lnTo>
                    <a:pt x="251790" y="189229"/>
                  </a:lnTo>
                  <a:lnTo>
                    <a:pt x="250920" y="164417"/>
                  </a:lnTo>
                  <a:lnTo>
                    <a:pt x="243962" y="121364"/>
                  </a:lnTo>
                  <a:lnTo>
                    <a:pt x="221108" y="73326"/>
                  </a:lnTo>
                  <a:lnTo>
                    <a:pt x="185424" y="45430"/>
                  </a:lnTo>
                  <a:lnTo>
                    <a:pt x="138188" y="36321"/>
                  </a:lnTo>
                  <a:close/>
                </a:path>
                <a:path w="7052309" h="381634">
                  <a:moveTo>
                    <a:pt x="6487706" y="4317"/>
                  </a:moveTo>
                  <a:lnTo>
                    <a:pt x="6758597" y="4317"/>
                  </a:lnTo>
                  <a:lnTo>
                    <a:pt x="6758597" y="91185"/>
                  </a:lnTo>
                  <a:lnTo>
                    <a:pt x="6721132" y="91185"/>
                  </a:lnTo>
                  <a:lnTo>
                    <a:pt x="6716822" y="79279"/>
                  </a:lnTo>
                  <a:lnTo>
                    <a:pt x="6712845" y="69468"/>
                  </a:lnTo>
                  <a:lnTo>
                    <a:pt x="6685760" y="39322"/>
                  </a:lnTo>
                  <a:lnTo>
                    <a:pt x="6661061" y="36321"/>
                  </a:lnTo>
                  <a:lnTo>
                    <a:pt x="6601498" y="36321"/>
                  </a:lnTo>
                  <a:lnTo>
                    <a:pt x="6601498" y="167385"/>
                  </a:lnTo>
                  <a:lnTo>
                    <a:pt x="6637566" y="167385"/>
                  </a:lnTo>
                  <a:lnTo>
                    <a:pt x="6645567" y="167385"/>
                  </a:lnTo>
                  <a:lnTo>
                    <a:pt x="6674328" y="135830"/>
                  </a:lnTo>
                  <a:lnTo>
                    <a:pt x="6676428" y="128015"/>
                  </a:lnTo>
                  <a:lnTo>
                    <a:pt x="6707289" y="128015"/>
                  </a:lnTo>
                  <a:lnTo>
                    <a:pt x="6707289" y="238886"/>
                  </a:lnTo>
                  <a:lnTo>
                    <a:pt x="6676428" y="238886"/>
                  </a:lnTo>
                  <a:lnTo>
                    <a:pt x="6674455" y="231455"/>
                  </a:lnTo>
                  <a:lnTo>
                    <a:pt x="6672364" y="224964"/>
                  </a:lnTo>
                  <a:lnTo>
                    <a:pt x="6656870" y="202945"/>
                  </a:lnTo>
                  <a:lnTo>
                    <a:pt x="6652552" y="200532"/>
                  </a:lnTo>
                  <a:lnTo>
                    <a:pt x="6646202" y="199389"/>
                  </a:lnTo>
                  <a:lnTo>
                    <a:pt x="6637566" y="199389"/>
                  </a:lnTo>
                  <a:lnTo>
                    <a:pt x="6601498" y="199389"/>
                  </a:lnTo>
                  <a:lnTo>
                    <a:pt x="6601498" y="345185"/>
                  </a:lnTo>
                  <a:lnTo>
                    <a:pt x="6660807" y="345185"/>
                  </a:lnTo>
                  <a:lnTo>
                    <a:pt x="6667157" y="345185"/>
                  </a:lnTo>
                  <a:lnTo>
                    <a:pt x="6672491" y="344804"/>
                  </a:lnTo>
                  <a:lnTo>
                    <a:pt x="6676936" y="343915"/>
                  </a:lnTo>
                  <a:lnTo>
                    <a:pt x="6681254" y="343153"/>
                  </a:lnTo>
                  <a:lnTo>
                    <a:pt x="6685191" y="341756"/>
                  </a:lnTo>
                  <a:lnTo>
                    <a:pt x="6688620" y="339724"/>
                  </a:lnTo>
                  <a:lnTo>
                    <a:pt x="6692176" y="337692"/>
                  </a:lnTo>
                  <a:lnTo>
                    <a:pt x="6695478" y="335025"/>
                  </a:lnTo>
                  <a:lnTo>
                    <a:pt x="6698653" y="331469"/>
                  </a:lnTo>
                  <a:lnTo>
                    <a:pt x="6701828" y="328040"/>
                  </a:lnTo>
                  <a:lnTo>
                    <a:pt x="6719179" y="292814"/>
                  </a:lnTo>
                  <a:lnTo>
                    <a:pt x="6723926" y="277494"/>
                  </a:lnTo>
                  <a:lnTo>
                    <a:pt x="6761264" y="277494"/>
                  </a:lnTo>
                  <a:lnTo>
                    <a:pt x="6756184" y="377189"/>
                  </a:lnTo>
                  <a:lnTo>
                    <a:pt x="6487706" y="377189"/>
                  </a:lnTo>
                  <a:lnTo>
                    <a:pt x="6487706" y="359155"/>
                  </a:lnTo>
                  <a:lnTo>
                    <a:pt x="6494437" y="357250"/>
                  </a:lnTo>
                  <a:lnTo>
                    <a:pt x="6499771" y="355345"/>
                  </a:lnTo>
                  <a:lnTo>
                    <a:pt x="6503581" y="353186"/>
                  </a:lnTo>
                  <a:lnTo>
                    <a:pt x="6507518" y="351154"/>
                  </a:lnTo>
                  <a:lnTo>
                    <a:pt x="6510439" y="348233"/>
                  </a:lnTo>
                  <a:lnTo>
                    <a:pt x="6512344" y="344550"/>
                  </a:lnTo>
                  <a:lnTo>
                    <a:pt x="6514249" y="340740"/>
                  </a:lnTo>
                  <a:lnTo>
                    <a:pt x="6515519" y="336041"/>
                  </a:lnTo>
                  <a:lnTo>
                    <a:pt x="6516027" y="330326"/>
                  </a:lnTo>
                  <a:lnTo>
                    <a:pt x="6516662" y="324611"/>
                  </a:lnTo>
                  <a:lnTo>
                    <a:pt x="6516916" y="317372"/>
                  </a:lnTo>
                  <a:lnTo>
                    <a:pt x="6516916" y="308609"/>
                  </a:lnTo>
                  <a:lnTo>
                    <a:pt x="6516916" y="73151"/>
                  </a:lnTo>
                  <a:lnTo>
                    <a:pt x="6516916" y="64642"/>
                  </a:lnTo>
                  <a:lnTo>
                    <a:pt x="6516662" y="57403"/>
                  </a:lnTo>
                  <a:lnTo>
                    <a:pt x="6516154" y="51561"/>
                  </a:lnTo>
                  <a:lnTo>
                    <a:pt x="6515773" y="45719"/>
                  </a:lnTo>
                  <a:lnTo>
                    <a:pt x="6503962" y="28575"/>
                  </a:lnTo>
                  <a:lnTo>
                    <a:pt x="6500025" y="26288"/>
                  </a:lnTo>
                  <a:lnTo>
                    <a:pt x="6494564" y="24129"/>
                  </a:lnTo>
                  <a:lnTo>
                    <a:pt x="6487706" y="22351"/>
                  </a:lnTo>
                  <a:lnTo>
                    <a:pt x="6487706" y="4317"/>
                  </a:lnTo>
                  <a:close/>
                </a:path>
                <a:path w="7052309" h="381634">
                  <a:moveTo>
                    <a:pt x="5836958" y="4317"/>
                  </a:moveTo>
                  <a:lnTo>
                    <a:pt x="5996089" y="4317"/>
                  </a:lnTo>
                  <a:lnTo>
                    <a:pt x="6011644" y="4603"/>
                  </a:lnTo>
                  <a:lnTo>
                    <a:pt x="6050953" y="8889"/>
                  </a:lnTo>
                  <a:lnTo>
                    <a:pt x="6090323" y="22605"/>
                  </a:lnTo>
                  <a:lnTo>
                    <a:pt x="6118993" y="47958"/>
                  </a:lnTo>
                  <a:lnTo>
                    <a:pt x="6133566" y="85645"/>
                  </a:lnTo>
                  <a:lnTo>
                    <a:pt x="6134900" y="104901"/>
                  </a:lnTo>
                  <a:lnTo>
                    <a:pt x="6134306" y="117762"/>
                  </a:lnTo>
                  <a:lnTo>
                    <a:pt x="6120336" y="159889"/>
                  </a:lnTo>
                  <a:lnTo>
                    <a:pt x="6091432" y="188785"/>
                  </a:lnTo>
                  <a:lnTo>
                    <a:pt x="6057303" y="206501"/>
                  </a:lnTo>
                  <a:lnTo>
                    <a:pt x="6057303" y="209168"/>
                  </a:lnTo>
                  <a:lnTo>
                    <a:pt x="6090704" y="232536"/>
                  </a:lnTo>
                  <a:lnTo>
                    <a:pt x="6114707" y="269493"/>
                  </a:lnTo>
                  <a:lnTo>
                    <a:pt x="6131852" y="306704"/>
                  </a:lnTo>
                  <a:lnTo>
                    <a:pt x="6137567" y="318323"/>
                  </a:lnTo>
                  <a:lnTo>
                    <a:pt x="6160613" y="349511"/>
                  </a:lnTo>
                  <a:lnTo>
                    <a:pt x="6181509" y="359155"/>
                  </a:lnTo>
                  <a:lnTo>
                    <a:pt x="6181509" y="377189"/>
                  </a:lnTo>
                  <a:lnTo>
                    <a:pt x="6076480" y="377189"/>
                  </a:lnTo>
                  <a:lnTo>
                    <a:pt x="6068258" y="364904"/>
                  </a:lnTo>
                  <a:lnTo>
                    <a:pt x="6059573" y="349964"/>
                  </a:lnTo>
                  <a:lnTo>
                    <a:pt x="6050387" y="332380"/>
                  </a:lnTo>
                  <a:lnTo>
                    <a:pt x="6040666" y="312165"/>
                  </a:lnTo>
                  <a:lnTo>
                    <a:pt x="6019330" y="265429"/>
                  </a:lnTo>
                  <a:lnTo>
                    <a:pt x="6014734" y="255807"/>
                  </a:lnTo>
                  <a:lnTo>
                    <a:pt x="5988850" y="223900"/>
                  </a:lnTo>
                  <a:lnTo>
                    <a:pt x="5984024" y="221741"/>
                  </a:lnTo>
                  <a:lnTo>
                    <a:pt x="5976658" y="220598"/>
                  </a:lnTo>
                  <a:lnTo>
                    <a:pt x="5966625" y="220598"/>
                  </a:lnTo>
                  <a:lnTo>
                    <a:pt x="5950750" y="220598"/>
                  </a:lnTo>
                  <a:lnTo>
                    <a:pt x="5950750" y="308609"/>
                  </a:lnTo>
                  <a:lnTo>
                    <a:pt x="5950869" y="318059"/>
                  </a:lnTo>
                  <a:lnTo>
                    <a:pt x="5960148" y="350392"/>
                  </a:lnTo>
                  <a:lnTo>
                    <a:pt x="5963704" y="353694"/>
                  </a:lnTo>
                  <a:lnTo>
                    <a:pt x="5970435" y="356615"/>
                  </a:lnTo>
                  <a:lnTo>
                    <a:pt x="5980341" y="359155"/>
                  </a:lnTo>
                  <a:lnTo>
                    <a:pt x="5980341" y="377189"/>
                  </a:lnTo>
                  <a:lnTo>
                    <a:pt x="5836958" y="377189"/>
                  </a:lnTo>
                  <a:lnTo>
                    <a:pt x="5836958" y="359155"/>
                  </a:lnTo>
                  <a:lnTo>
                    <a:pt x="5843689" y="357250"/>
                  </a:lnTo>
                  <a:lnTo>
                    <a:pt x="5849023" y="355345"/>
                  </a:lnTo>
                  <a:lnTo>
                    <a:pt x="5852833" y="353186"/>
                  </a:lnTo>
                  <a:lnTo>
                    <a:pt x="5856770" y="351154"/>
                  </a:lnTo>
                  <a:lnTo>
                    <a:pt x="5859691" y="348233"/>
                  </a:lnTo>
                  <a:lnTo>
                    <a:pt x="5861596" y="344550"/>
                  </a:lnTo>
                  <a:lnTo>
                    <a:pt x="5863501" y="340740"/>
                  </a:lnTo>
                  <a:lnTo>
                    <a:pt x="5864771" y="336041"/>
                  </a:lnTo>
                  <a:lnTo>
                    <a:pt x="5865279" y="330326"/>
                  </a:lnTo>
                  <a:lnTo>
                    <a:pt x="5865914" y="324611"/>
                  </a:lnTo>
                  <a:lnTo>
                    <a:pt x="5866168" y="317372"/>
                  </a:lnTo>
                  <a:lnTo>
                    <a:pt x="5866168" y="308609"/>
                  </a:lnTo>
                  <a:lnTo>
                    <a:pt x="5866168" y="73151"/>
                  </a:lnTo>
                  <a:lnTo>
                    <a:pt x="5866168" y="64642"/>
                  </a:lnTo>
                  <a:lnTo>
                    <a:pt x="5865914" y="57403"/>
                  </a:lnTo>
                  <a:lnTo>
                    <a:pt x="5865406" y="51561"/>
                  </a:lnTo>
                  <a:lnTo>
                    <a:pt x="5865025" y="45719"/>
                  </a:lnTo>
                  <a:lnTo>
                    <a:pt x="5853214" y="28575"/>
                  </a:lnTo>
                  <a:lnTo>
                    <a:pt x="5849277" y="26288"/>
                  </a:lnTo>
                  <a:lnTo>
                    <a:pt x="5843816" y="24129"/>
                  </a:lnTo>
                  <a:lnTo>
                    <a:pt x="5836958" y="22351"/>
                  </a:lnTo>
                  <a:lnTo>
                    <a:pt x="5836958" y="4317"/>
                  </a:lnTo>
                  <a:close/>
                </a:path>
                <a:path w="7052309" h="381634">
                  <a:moveTo>
                    <a:pt x="5453545" y="4317"/>
                  </a:moveTo>
                  <a:lnTo>
                    <a:pt x="5596928" y="4317"/>
                  </a:lnTo>
                  <a:lnTo>
                    <a:pt x="5596928" y="22351"/>
                  </a:lnTo>
                  <a:lnTo>
                    <a:pt x="5589435" y="24383"/>
                  </a:lnTo>
                  <a:lnTo>
                    <a:pt x="5583847" y="26542"/>
                  </a:lnTo>
                  <a:lnTo>
                    <a:pt x="5580418" y="28828"/>
                  </a:lnTo>
                  <a:lnTo>
                    <a:pt x="5576862" y="31114"/>
                  </a:lnTo>
                  <a:lnTo>
                    <a:pt x="5574068" y="33781"/>
                  </a:lnTo>
                  <a:lnTo>
                    <a:pt x="5567337" y="62991"/>
                  </a:lnTo>
                  <a:lnTo>
                    <a:pt x="5567337" y="73151"/>
                  </a:lnTo>
                  <a:lnTo>
                    <a:pt x="5567337" y="253364"/>
                  </a:lnTo>
                  <a:lnTo>
                    <a:pt x="5570131" y="292734"/>
                  </a:lnTo>
                  <a:lnTo>
                    <a:pt x="5584011" y="329164"/>
                  </a:lnTo>
                  <a:lnTo>
                    <a:pt x="5623606" y="349077"/>
                  </a:lnTo>
                  <a:lnTo>
                    <a:pt x="5633250" y="349503"/>
                  </a:lnTo>
                  <a:lnTo>
                    <a:pt x="5646273" y="348811"/>
                  </a:lnTo>
                  <a:lnTo>
                    <a:pt x="5681008" y="332160"/>
                  </a:lnTo>
                  <a:lnTo>
                    <a:pt x="5696382" y="295826"/>
                  </a:lnTo>
                  <a:lnTo>
                    <a:pt x="5699544" y="247141"/>
                  </a:lnTo>
                  <a:lnTo>
                    <a:pt x="5699544" y="72897"/>
                  </a:lnTo>
                  <a:lnTo>
                    <a:pt x="5694337" y="34670"/>
                  </a:lnTo>
                  <a:lnTo>
                    <a:pt x="5690781" y="31368"/>
                  </a:lnTo>
                  <a:lnTo>
                    <a:pt x="5687352" y="28066"/>
                  </a:lnTo>
                  <a:lnTo>
                    <a:pt x="5680621" y="25145"/>
                  </a:lnTo>
                  <a:lnTo>
                    <a:pt x="5670588" y="22351"/>
                  </a:lnTo>
                  <a:lnTo>
                    <a:pt x="5670588" y="4317"/>
                  </a:lnTo>
                  <a:lnTo>
                    <a:pt x="5790730" y="4317"/>
                  </a:lnTo>
                  <a:lnTo>
                    <a:pt x="5790730" y="22351"/>
                  </a:lnTo>
                  <a:lnTo>
                    <a:pt x="5784253" y="24129"/>
                  </a:lnTo>
                  <a:lnTo>
                    <a:pt x="5779046" y="26161"/>
                  </a:lnTo>
                  <a:lnTo>
                    <a:pt x="5761774" y="64134"/>
                  </a:lnTo>
                  <a:lnTo>
                    <a:pt x="5761774" y="72897"/>
                  </a:lnTo>
                  <a:lnTo>
                    <a:pt x="5761774" y="243585"/>
                  </a:lnTo>
                  <a:lnTo>
                    <a:pt x="5758720" y="288127"/>
                  </a:lnTo>
                  <a:lnTo>
                    <a:pt x="5744775" y="330392"/>
                  </a:lnTo>
                  <a:lnTo>
                    <a:pt x="5719062" y="358584"/>
                  </a:lnTo>
                  <a:lnTo>
                    <a:pt x="5682897" y="375015"/>
                  </a:lnTo>
                  <a:lnTo>
                    <a:pt x="5637649" y="381248"/>
                  </a:lnTo>
                  <a:lnTo>
                    <a:pt x="5624741" y="381507"/>
                  </a:lnTo>
                  <a:lnTo>
                    <a:pt x="5606072" y="381005"/>
                  </a:lnTo>
                  <a:lnTo>
                    <a:pt x="5559209" y="373379"/>
                  </a:lnTo>
                  <a:lnTo>
                    <a:pt x="5524651" y="356717"/>
                  </a:lnTo>
                  <a:lnTo>
                    <a:pt x="5495324" y="320815"/>
                  </a:lnTo>
                  <a:lnTo>
                    <a:pt x="5484755" y="283146"/>
                  </a:lnTo>
                  <a:lnTo>
                    <a:pt x="5482755" y="249808"/>
                  </a:lnTo>
                  <a:lnTo>
                    <a:pt x="5482755" y="73151"/>
                  </a:lnTo>
                  <a:lnTo>
                    <a:pt x="5482755" y="64642"/>
                  </a:lnTo>
                  <a:lnTo>
                    <a:pt x="5482501" y="57403"/>
                  </a:lnTo>
                  <a:lnTo>
                    <a:pt x="5481993" y="51561"/>
                  </a:lnTo>
                  <a:lnTo>
                    <a:pt x="5481612" y="45719"/>
                  </a:lnTo>
                  <a:lnTo>
                    <a:pt x="5469801" y="28575"/>
                  </a:lnTo>
                  <a:lnTo>
                    <a:pt x="5465864" y="26288"/>
                  </a:lnTo>
                  <a:lnTo>
                    <a:pt x="5460403" y="24129"/>
                  </a:lnTo>
                  <a:lnTo>
                    <a:pt x="5453545" y="22351"/>
                  </a:lnTo>
                  <a:lnTo>
                    <a:pt x="5453545" y="4317"/>
                  </a:lnTo>
                  <a:close/>
                </a:path>
                <a:path w="7052309" h="381634">
                  <a:moveTo>
                    <a:pt x="5078641" y="4317"/>
                  </a:moveTo>
                  <a:lnTo>
                    <a:pt x="5189258" y="4317"/>
                  </a:lnTo>
                  <a:lnTo>
                    <a:pt x="5285905" y="172338"/>
                  </a:lnTo>
                  <a:lnTo>
                    <a:pt x="5309400" y="215137"/>
                  </a:lnTo>
                  <a:lnTo>
                    <a:pt x="5329295" y="253999"/>
                  </a:lnTo>
                  <a:lnTo>
                    <a:pt x="5335054" y="266191"/>
                  </a:lnTo>
                  <a:lnTo>
                    <a:pt x="5339499" y="266191"/>
                  </a:lnTo>
                  <a:lnTo>
                    <a:pt x="5338165" y="232854"/>
                  </a:lnTo>
                  <a:lnTo>
                    <a:pt x="5337213" y="197992"/>
                  </a:lnTo>
                  <a:lnTo>
                    <a:pt x="5336641" y="161607"/>
                  </a:lnTo>
                  <a:lnTo>
                    <a:pt x="5336451" y="123697"/>
                  </a:lnTo>
                  <a:lnTo>
                    <a:pt x="5336451" y="72897"/>
                  </a:lnTo>
                  <a:lnTo>
                    <a:pt x="5336375" y="64639"/>
                  </a:lnTo>
                  <a:lnTo>
                    <a:pt x="5323243" y="28320"/>
                  </a:lnTo>
                  <a:lnTo>
                    <a:pt x="5307241" y="22351"/>
                  </a:lnTo>
                  <a:lnTo>
                    <a:pt x="5307241" y="4317"/>
                  </a:lnTo>
                  <a:lnTo>
                    <a:pt x="5410492" y="4317"/>
                  </a:lnTo>
                  <a:lnTo>
                    <a:pt x="5410492" y="22351"/>
                  </a:lnTo>
                  <a:lnTo>
                    <a:pt x="5403253" y="24764"/>
                  </a:lnTo>
                  <a:lnTo>
                    <a:pt x="5398046" y="26796"/>
                  </a:lnTo>
                  <a:lnTo>
                    <a:pt x="5381125" y="64873"/>
                  </a:lnTo>
                  <a:lnTo>
                    <a:pt x="5381028" y="72897"/>
                  </a:lnTo>
                  <a:lnTo>
                    <a:pt x="5381028" y="377189"/>
                  </a:lnTo>
                  <a:lnTo>
                    <a:pt x="5311686" y="377189"/>
                  </a:lnTo>
                  <a:lnTo>
                    <a:pt x="5188750" y="164591"/>
                  </a:lnTo>
                  <a:lnTo>
                    <a:pt x="5167128" y="126126"/>
                  </a:lnTo>
                  <a:lnTo>
                    <a:pt x="5152174" y="96900"/>
                  </a:lnTo>
                  <a:lnTo>
                    <a:pt x="5149634" y="96900"/>
                  </a:lnTo>
                  <a:lnTo>
                    <a:pt x="5150874" y="126662"/>
                  </a:lnTo>
                  <a:lnTo>
                    <a:pt x="5151745" y="157257"/>
                  </a:lnTo>
                  <a:lnTo>
                    <a:pt x="5152259" y="188662"/>
                  </a:lnTo>
                  <a:lnTo>
                    <a:pt x="5152428" y="220852"/>
                  </a:lnTo>
                  <a:lnTo>
                    <a:pt x="5152428" y="308863"/>
                  </a:lnTo>
                  <a:lnTo>
                    <a:pt x="5152549" y="318313"/>
                  </a:lnTo>
                  <a:lnTo>
                    <a:pt x="5172113" y="356615"/>
                  </a:lnTo>
                  <a:lnTo>
                    <a:pt x="5181892" y="359155"/>
                  </a:lnTo>
                  <a:lnTo>
                    <a:pt x="5181892" y="377189"/>
                  </a:lnTo>
                  <a:lnTo>
                    <a:pt x="5078641" y="377189"/>
                  </a:lnTo>
                  <a:lnTo>
                    <a:pt x="5078641" y="359155"/>
                  </a:lnTo>
                  <a:lnTo>
                    <a:pt x="5085372" y="357250"/>
                  </a:lnTo>
                  <a:lnTo>
                    <a:pt x="5090706" y="355218"/>
                  </a:lnTo>
                  <a:lnTo>
                    <a:pt x="5094643" y="353059"/>
                  </a:lnTo>
                  <a:lnTo>
                    <a:pt x="5098580" y="350900"/>
                  </a:lnTo>
                  <a:lnTo>
                    <a:pt x="5101501" y="347979"/>
                  </a:lnTo>
                  <a:lnTo>
                    <a:pt x="5103406" y="344169"/>
                  </a:lnTo>
                  <a:lnTo>
                    <a:pt x="5105311" y="340486"/>
                  </a:lnTo>
                  <a:lnTo>
                    <a:pt x="5106581" y="335787"/>
                  </a:lnTo>
                  <a:lnTo>
                    <a:pt x="5107089" y="330199"/>
                  </a:lnTo>
                  <a:lnTo>
                    <a:pt x="5107597" y="324484"/>
                  </a:lnTo>
                  <a:lnTo>
                    <a:pt x="5107851" y="317372"/>
                  </a:lnTo>
                  <a:lnTo>
                    <a:pt x="5107851" y="308863"/>
                  </a:lnTo>
                  <a:lnTo>
                    <a:pt x="5107851" y="72643"/>
                  </a:lnTo>
                  <a:lnTo>
                    <a:pt x="5102517" y="34797"/>
                  </a:lnTo>
                  <a:lnTo>
                    <a:pt x="5098707" y="31368"/>
                  </a:lnTo>
                  <a:lnTo>
                    <a:pt x="5095024" y="27939"/>
                  </a:lnTo>
                  <a:lnTo>
                    <a:pt x="5088293" y="24891"/>
                  </a:lnTo>
                  <a:lnTo>
                    <a:pt x="5078641" y="22351"/>
                  </a:lnTo>
                  <a:lnTo>
                    <a:pt x="5078641" y="4317"/>
                  </a:lnTo>
                  <a:close/>
                </a:path>
                <a:path w="7052309" h="381634">
                  <a:moveTo>
                    <a:pt x="4636046" y="4317"/>
                  </a:moveTo>
                  <a:lnTo>
                    <a:pt x="4906937" y="4317"/>
                  </a:lnTo>
                  <a:lnTo>
                    <a:pt x="4906937" y="91185"/>
                  </a:lnTo>
                  <a:lnTo>
                    <a:pt x="4869472" y="91185"/>
                  </a:lnTo>
                  <a:lnTo>
                    <a:pt x="4865162" y="79279"/>
                  </a:lnTo>
                  <a:lnTo>
                    <a:pt x="4861185" y="69468"/>
                  </a:lnTo>
                  <a:lnTo>
                    <a:pt x="4834100" y="39322"/>
                  </a:lnTo>
                  <a:lnTo>
                    <a:pt x="4809401" y="36321"/>
                  </a:lnTo>
                  <a:lnTo>
                    <a:pt x="4749838" y="36321"/>
                  </a:lnTo>
                  <a:lnTo>
                    <a:pt x="4749838" y="167385"/>
                  </a:lnTo>
                  <a:lnTo>
                    <a:pt x="4785906" y="167385"/>
                  </a:lnTo>
                  <a:lnTo>
                    <a:pt x="4793907" y="167385"/>
                  </a:lnTo>
                  <a:lnTo>
                    <a:pt x="4822668" y="135830"/>
                  </a:lnTo>
                  <a:lnTo>
                    <a:pt x="4824768" y="128015"/>
                  </a:lnTo>
                  <a:lnTo>
                    <a:pt x="4855629" y="128015"/>
                  </a:lnTo>
                  <a:lnTo>
                    <a:pt x="4855629" y="238886"/>
                  </a:lnTo>
                  <a:lnTo>
                    <a:pt x="4824768" y="238886"/>
                  </a:lnTo>
                  <a:lnTo>
                    <a:pt x="4822795" y="231455"/>
                  </a:lnTo>
                  <a:lnTo>
                    <a:pt x="4820704" y="224964"/>
                  </a:lnTo>
                  <a:lnTo>
                    <a:pt x="4805210" y="202945"/>
                  </a:lnTo>
                  <a:lnTo>
                    <a:pt x="4800892" y="200532"/>
                  </a:lnTo>
                  <a:lnTo>
                    <a:pt x="4794542" y="199389"/>
                  </a:lnTo>
                  <a:lnTo>
                    <a:pt x="4785906" y="199389"/>
                  </a:lnTo>
                  <a:lnTo>
                    <a:pt x="4749838" y="199389"/>
                  </a:lnTo>
                  <a:lnTo>
                    <a:pt x="4749838" y="345185"/>
                  </a:lnTo>
                  <a:lnTo>
                    <a:pt x="4809147" y="345185"/>
                  </a:lnTo>
                  <a:lnTo>
                    <a:pt x="4815497" y="345185"/>
                  </a:lnTo>
                  <a:lnTo>
                    <a:pt x="4820831" y="344804"/>
                  </a:lnTo>
                  <a:lnTo>
                    <a:pt x="4825276" y="343915"/>
                  </a:lnTo>
                  <a:lnTo>
                    <a:pt x="4829594" y="343153"/>
                  </a:lnTo>
                  <a:lnTo>
                    <a:pt x="4833531" y="341756"/>
                  </a:lnTo>
                  <a:lnTo>
                    <a:pt x="4836960" y="339724"/>
                  </a:lnTo>
                  <a:lnTo>
                    <a:pt x="4840516" y="337692"/>
                  </a:lnTo>
                  <a:lnTo>
                    <a:pt x="4843818" y="335025"/>
                  </a:lnTo>
                  <a:lnTo>
                    <a:pt x="4846993" y="331469"/>
                  </a:lnTo>
                  <a:lnTo>
                    <a:pt x="4850168" y="328040"/>
                  </a:lnTo>
                  <a:lnTo>
                    <a:pt x="4867519" y="292814"/>
                  </a:lnTo>
                  <a:lnTo>
                    <a:pt x="4872266" y="277494"/>
                  </a:lnTo>
                  <a:lnTo>
                    <a:pt x="4909604" y="277494"/>
                  </a:lnTo>
                  <a:lnTo>
                    <a:pt x="4904524" y="377189"/>
                  </a:lnTo>
                  <a:lnTo>
                    <a:pt x="4636046" y="377189"/>
                  </a:lnTo>
                  <a:lnTo>
                    <a:pt x="4636046" y="359155"/>
                  </a:lnTo>
                  <a:lnTo>
                    <a:pt x="4642777" y="357250"/>
                  </a:lnTo>
                  <a:lnTo>
                    <a:pt x="4648111" y="355345"/>
                  </a:lnTo>
                  <a:lnTo>
                    <a:pt x="4651921" y="353186"/>
                  </a:lnTo>
                  <a:lnTo>
                    <a:pt x="4655858" y="351154"/>
                  </a:lnTo>
                  <a:lnTo>
                    <a:pt x="4658779" y="348233"/>
                  </a:lnTo>
                  <a:lnTo>
                    <a:pt x="4660684" y="344550"/>
                  </a:lnTo>
                  <a:lnTo>
                    <a:pt x="4662589" y="340740"/>
                  </a:lnTo>
                  <a:lnTo>
                    <a:pt x="4663859" y="336041"/>
                  </a:lnTo>
                  <a:lnTo>
                    <a:pt x="4664367" y="330326"/>
                  </a:lnTo>
                  <a:lnTo>
                    <a:pt x="4665002" y="324611"/>
                  </a:lnTo>
                  <a:lnTo>
                    <a:pt x="4665256" y="317372"/>
                  </a:lnTo>
                  <a:lnTo>
                    <a:pt x="4665256" y="308609"/>
                  </a:lnTo>
                  <a:lnTo>
                    <a:pt x="4665256" y="73151"/>
                  </a:lnTo>
                  <a:lnTo>
                    <a:pt x="4665256" y="64642"/>
                  </a:lnTo>
                  <a:lnTo>
                    <a:pt x="4665002" y="57403"/>
                  </a:lnTo>
                  <a:lnTo>
                    <a:pt x="4664494" y="51561"/>
                  </a:lnTo>
                  <a:lnTo>
                    <a:pt x="4664113" y="45719"/>
                  </a:lnTo>
                  <a:lnTo>
                    <a:pt x="4652302" y="28575"/>
                  </a:lnTo>
                  <a:lnTo>
                    <a:pt x="4648365" y="26288"/>
                  </a:lnTo>
                  <a:lnTo>
                    <a:pt x="4642904" y="24129"/>
                  </a:lnTo>
                  <a:lnTo>
                    <a:pt x="4636046" y="22351"/>
                  </a:lnTo>
                  <a:lnTo>
                    <a:pt x="4636046" y="4317"/>
                  </a:lnTo>
                  <a:close/>
                </a:path>
                <a:path w="7052309" h="381634">
                  <a:moveTo>
                    <a:pt x="4232186" y="4317"/>
                  </a:moveTo>
                  <a:lnTo>
                    <a:pt x="4375569" y="4317"/>
                  </a:lnTo>
                  <a:lnTo>
                    <a:pt x="4375569" y="22351"/>
                  </a:lnTo>
                  <a:lnTo>
                    <a:pt x="4365917" y="25145"/>
                  </a:lnTo>
                  <a:lnTo>
                    <a:pt x="4359313" y="28066"/>
                  </a:lnTo>
                  <a:lnTo>
                    <a:pt x="4355757" y="31368"/>
                  </a:lnTo>
                  <a:lnTo>
                    <a:pt x="4352201" y="34670"/>
                  </a:lnTo>
                  <a:lnTo>
                    <a:pt x="4349661" y="38988"/>
                  </a:lnTo>
                  <a:lnTo>
                    <a:pt x="4345978" y="73405"/>
                  </a:lnTo>
                  <a:lnTo>
                    <a:pt x="4345978" y="164591"/>
                  </a:lnTo>
                  <a:lnTo>
                    <a:pt x="4469422" y="164591"/>
                  </a:lnTo>
                  <a:lnTo>
                    <a:pt x="4469422" y="73405"/>
                  </a:lnTo>
                  <a:lnTo>
                    <a:pt x="4464088" y="34925"/>
                  </a:lnTo>
                  <a:lnTo>
                    <a:pt x="4440466" y="22351"/>
                  </a:lnTo>
                  <a:lnTo>
                    <a:pt x="4440466" y="4317"/>
                  </a:lnTo>
                  <a:lnTo>
                    <a:pt x="4583087" y="4317"/>
                  </a:lnTo>
                  <a:lnTo>
                    <a:pt x="4583087" y="22351"/>
                  </a:lnTo>
                  <a:lnTo>
                    <a:pt x="4575086" y="24510"/>
                  </a:lnTo>
                  <a:lnTo>
                    <a:pt x="4569244" y="26924"/>
                  </a:lnTo>
                  <a:lnTo>
                    <a:pt x="4565561" y="29336"/>
                  </a:lnTo>
                  <a:lnTo>
                    <a:pt x="4562005" y="31750"/>
                  </a:lnTo>
                  <a:lnTo>
                    <a:pt x="4559338" y="34925"/>
                  </a:lnTo>
                  <a:lnTo>
                    <a:pt x="4557814" y="38734"/>
                  </a:lnTo>
                  <a:lnTo>
                    <a:pt x="4556290" y="42544"/>
                  </a:lnTo>
                  <a:lnTo>
                    <a:pt x="4555274" y="46862"/>
                  </a:lnTo>
                  <a:lnTo>
                    <a:pt x="4554766" y="51561"/>
                  </a:lnTo>
                  <a:lnTo>
                    <a:pt x="4554385" y="56387"/>
                  </a:lnTo>
                  <a:lnTo>
                    <a:pt x="4554131" y="63626"/>
                  </a:lnTo>
                  <a:lnTo>
                    <a:pt x="4554131" y="73405"/>
                  </a:lnTo>
                  <a:lnTo>
                    <a:pt x="4554131" y="308609"/>
                  </a:lnTo>
                  <a:lnTo>
                    <a:pt x="4559465" y="346963"/>
                  </a:lnTo>
                  <a:lnTo>
                    <a:pt x="4583087" y="359155"/>
                  </a:lnTo>
                  <a:lnTo>
                    <a:pt x="4583087" y="377189"/>
                  </a:lnTo>
                  <a:lnTo>
                    <a:pt x="4440466" y="377189"/>
                  </a:lnTo>
                  <a:lnTo>
                    <a:pt x="4440466" y="359155"/>
                  </a:lnTo>
                  <a:lnTo>
                    <a:pt x="4451134" y="356361"/>
                  </a:lnTo>
                  <a:lnTo>
                    <a:pt x="4457865" y="353694"/>
                  </a:lnTo>
                  <a:lnTo>
                    <a:pt x="4461040" y="350900"/>
                  </a:lnTo>
                  <a:lnTo>
                    <a:pt x="4464088" y="348233"/>
                  </a:lnTo>
                  <a:lnTo>
                    <a:pt x="4466247" y="344296"/>
                  </a:lnTo>
                  <a:lnTo>
                    <a:pt x="4469422" y="308609"/>
                  </a:lnTo>
                  <a:lnTo>
                    <a:pt x="4469422" y="199008"/>
                  </a:lnTo>
                  <a:lnTo>
                    <a:pt x="4345978" y="199008"/>
                  </a:lnTo>
                  <a:lnTo>
                    <a:pt x="4345978" y="308609"/>
                  </a:lnTo>
                  <a:lnTo>
                    <a:pt x="4345978" y="314959"/>
                  </a:lnTo>
                  <a:lnTo>
                    <a:pt x="4348772" y="339724"/>
                  </a:lnTo>
                  <a:lnTo>
                    <a:pt x="4349915" y="343153"/>
                  </a:lnTo>
                  <a:lnTo>
                    <a:pt x="4351439" y="346074"/>
                  </a:lnTo>
                  <a:lnTo>
                    <a:pt x="4353598" y="348487"/>
                  </a:lnTo>
                  <a:lnTo>
                    <a:pt x="4355630" y="350773"/>
                  </a:lnTo>
                  <a:lnTo>
                    <a:pt x="4375569" y="359155"/>
                  </a:lnTo>
                  <a:lnTo>
                    <a:pt x="4375569" y="377189"/>
                  </a:lnTo>
                  <a:lnTo>
                    <a:pt x="4232186" y="377189"/>
                  </a:lnTo>
                  <a:lnTo>
                    <a:pt x="4232186" y="359155"/>
                  </a:lnTo>
                  <a:lnTo>
                    <a:pt x="4238917" y="357250"/>
                  </a:lnTo>
                  <a:lnTo>
                    <a:pt x="4244251" y="355345"/>
                  </a:lnTo>
                  <a:lnTo>
                    <a:pt x="4248061" y="353186"/>
                  </a:lnTo>
                  <a:lnTo>
                    <a:pt x="4251998" y="351154"/>
                  </a:lnTo>
                  <a:lnTo>
                    <a:pt x="4254919" y="348233"/>
                  </a:lnTo>
                  <a:lnTo>
                    <a:pt x="4256824" y="344550"/>
                  </a:lnTo>
                  <a:lnTo>
                    <a:pt x="4258729" y="340740"/>
                  </a:lnTo>
                  <a:lnTo>
                    <a:pt x="4259999" y="336041"/>
                  </a:lnTo>
                  <a:lnTo>
                    <a:pt x="4260507" y="330326"/>
                  </a:lnTo>
                  <a:lnTo>
                    <a:pt x="4261142" y="324611"/>
                  </a:lnTo>
                  <a:lnTo>
                    <a:pt x="4261396" y="317372"/>
                  </a:lnTo>
                  <a:lnTo>
                    <a:pt x="4261396" y="308609"/>
                  </a:lnTo>
                  <a:lnTo>
                    <a:pt x="4261396" y="73151"/>
                  </a:lnTo>
                  <a:lnTo>
                    <a:pt x="4261396" y="64642"/>
                  </a:lnTo>
                  <a:lnTo>
                    <a:pt x="4261142" y="57403"/>
                  </a:lnTo>
                  <a:lnTo>
                    <a:pt x="4260634" y="51561"/>
                  </a:lnTo>
                  <a:lnTo>
                    <a:pt x="4260253" y="45719"/>
                  </a:lnTo>
                  <a:lnTo>
                    <a:pt x="4248442" y="28575"/>
                  </a:lnTo>
                  <a:lnTo>
                    <a:pt x="4244505" y="26288"/>
                  </a:lnTo>
                  <a:lnTo>
                    <a:pt x="4239044" y="24129"/>
                  </a:lnTo>
                  <a:lnTo>
                    <a:pt x="4232186" y="22351"/>
                  </a:lnTo>
                  <a:lnTo>
                    <a:pt x="4232186" y="4317"/>
                  </a:lnTo>
                  <a:close/>
                </a:path>
                <a:path w="7052309" h="381634">
                  <a:moveTo>
                    <a:pt x="3865791" y="4317"/>
                  </a:moveTo>
                  <a:lnTo>
                    <a:pt x="4187228" y="4317"/>
                  </a:lnTo>
                  <a:lnTo>
                    <a:pt x="4187228" y="100202"/>
                  </a:lnTo>
                  <a:lnTo>
                    <a:pt x="4149890" y="100202"/>
                  </a:lnTo>
                  <a:lnTo>
                    <a:pt x="4147385" y="91561"/>
                  </a:lnTo>
                  <a:lnTo>
                    <a:pt x="4145191" y="84121"/>
                  </a:lnTo>
                  <a:lnTo>
                    <a:pt x="4134904" y="58038"/>
                  </a:lnTo>
                  <a:lnTo>
                    <a:pt x="4132491" y="53975"/>
                  </a:lnTo>
                  <a:lnTo>
                    <a:pt x="4129951" y="50545"/>
                  </a:lnTo>
                  <a:lnTo>
                    <a:pt x="4127157" y="47751"/>
                  </a:lnTo>
                  <a:lnTo>
                    <a:pt x="4124490" y="45084"/>
                  </a:lnTo>
                  <a:lnTo>
                    <a:pt x="4121569" y="42799"/>
                  </a:lnTo>
                  <a:lnTo>
                    <a:pt x="4118394" y="41275"/>
                  </a:lnTo>
                  <a:lnTo>
                    <a:pt x="4115346" y="39624"/>
                  </a:lnTo>
                  <a:lnTo>
                    <a:pt x="4111409" y="38353"/>
                  </a:lnTo>
                  <a:lnTo>
                    <a:pt x="4106837" y="37464"/>
                  </a:lnTo>
                  <a:lnTo>
                    <a:pt x="4102138" y="36702"/>
                  </a:lnTo>
                  <a:lnTo>
                    <a:pt x="4096169" y="36321"/>
                  </a:lnTo>
                  <a:lnTo>
                    <a:pt x="4088676" y="36321"/>
                  </a:lnTo>
                  <a:lnTo>
                    <a:pt x="4068991" y="36321"/>
                  </a:lnTo>
                  <a:lnTo>
                    <a:pt x="4068991" y="308609"/>
                  </a:lnTo>
                  <a:lnTo>
                    <a:pt x="4068991" y="318261"/>
                  </a:lnTo>
                  <a:lnTo>
                    <a:pt x="4069245" y="325500"/>
                  </a:lnTo>
                  <a:lnTo>
                    <a:pt x="4069880" y="330580"/>
                  </a:lnTo>
                  <a:lnTo>
                    <a:pt x="4070388" y="335533"/>
                  </a:lnTo>
                  <a:lnTo>
                    <a:pt x="4071404" y="339597"/>
                  </a:lnTo>
                  <a:lnTo>
                    <a:pt x="4102011" y="359155"/>
                  </a:lnTo>
                  <a:lnTo>
                    <a:pt x="4102011" y="377189"/>
                  </a:lnTo>
                  <a:lnTo>
                    <a:pt x="3951262" y="377189"/>
                  </a:lnTo>
                  <a:lnTo>
                    <a:pt x="3951262" y="359155"/>
                  </a:lnTo>
                  <a:lnTo>
                    <a:pt x="3958882" y="357885"/>
                  </a:lnTo>
                  <a:lnTo>
                    <a:pt x="3964978" y="356107"/>
                  </a:lnTo>
                  <a:lnTo>
                    <a:pt x="3984282" y="317372"/>
                  </a:lnTo>
                  <a:lnTo>
                    <a:pt x="3984282" y="308609"/>
                  </a:lnTo>
                  <a:lnTo>
                    <a:pt x="3984282" y="36321"/>
                  </a:lnTo>
                  <a:lnTo>
                    <a:pt x="3962184" y="36321"/>
                  </a:lnTo>
                  <a:lnTo>
                    <a:pt x="3954468" y="36560"/>
                  </a:lnTo>
                  <a:lnTo>
                    <a:pt x="3917607" y="57657"/>
                  </a:lnTo>
                  <a:lnTo>
                    <a:pt x="3904875" y="93938"/>
                  </a:lnTo>
                  <a:lnTo>
                    <a:pt x="3903256" y="100202"/>
                  </a:lnTo>
                  <a:lnTo>
                    <a:pt x="3865791" y="100202"/>
                  </a:lnTo>
                  <a:lnTo>
                    <a:pt x="3865791" y="4317"/>
                  </a:lnTo>
                  <a:close/>
                </a:path>
                <a:path w="7052309" h="381634">
                  <a:moveTo>
                    <a:pt x="3012097" y="4317"/>
                  </a:moveTo>
                  <a:lnTo>
                    <a:pt x="3122714" y="4317"/>
                  </a:lnTo>
                  <a:lnTo>
                    <a:pt x="3219361" y="172338"/>
                  </a:lnTo>
                  <a:lnTo>
                    <a:pt x="3242856" y="215137"/>
                  </a:lnTo>
                  <a:lnTo>
                    <a:pt x="3262751" y="253999"/>
                  </a:lnTo>
                  <a:lnTo>
                    <a:pt x="3268510" y="266191"/>
                  </a:lnTo>
                  <a:lnTo>
                    <a:pt x="3272955" y="266191"/>
                  </a:lnTo>
                  <a:lnTo>
                    <a:pt x="3271621" y="232854"/>
                  </a:lnTo>
                  <a:lnTo>
                    <a:pt x="3270669" y="197992"/>
                  </a:lnTo>
                  <a:lnTo>
                    <a:pt x="3270097" y="161607"/>
                  </a:lnTo>
                  <a:lnTo>
                    <a:pt x="3269907" y="123697"/>
                  </a:lnTo>
                  <a:lnTo>
                    <a:pt x="3269907" y="72897"/>
                  </a:lnTo>
                  <a:lnTo>
                    <a:pt x="3269831" y="64639"/>
                  </a:lnTo>
                  <a:lnTo>
                    <a:pt x="3256699" y="28320"/>
                  </a:lnTo>
                  <a:lnTo>
                    <a:pt x="3240697" y="22351"/>
                  </a:lnTo>
                  <a:lnTo>
                    <a:pt x="3240697" y="4317"/>
                  </a:lnTo>
                  <a:lnTo>
                    <a:pt x="3343948" y="4317"/>
                  </a:lnTo>
                  <a:lnTo>
                    <a:pt x="3343948" y="22351"/>
                  </a:lnTo>
                  <a:lnTo>
                    <a:pt x="3336709" y="24764"/>
                  </a:lnTo>
                  <a:lnTo>
                    <a:pt x="3331502" y="26796"/>
                  </a:lnTo>
                  <a:lnTo>
                    <a:pt x="3314581" y="64873"/>
                  </a:lnTo>
                  <a:lnTo>
                    <a:pt x="3314484" y="72897"/>
                  </a:lnTo>
                  <a:lnTo>
                    <a:pt x="3314484" y="377189"/>
                  </a:lnTo>
                  <a:lnTo>
                    <a:pt x="3245142" y="377189"/>
                  </a:lnTo>
                  <a:lnTo>
                    <a:pt x="3122206" y="164591"/>
                  </a:lnTo>
                  <a:lnTo>
                    <a:pt x="3100584" y="126126"/>
                  </a:lnTo>
                  <a:lnTo>
                    <a:pt x="3085630" y="96900"/>
                  </a:lnTo>
                  <a:lnTo>
                    <a:pt x="3083090" y="96900"/>
                  </a:lnTo>
                  <a:lnTo>
                    <a:pt x="3084330" y="126662"/>
                  </a:lnTo>
                  <a:lnTo>
                    <a:pt x="3085201" y="157257"/>
                  </a:lnTo>
                  <a:lnTo>
                    <a:pt x="3085715" y="188662"/>
                  </a:lnTo>
                  <a:lnTo>
                    <a:pt x="3085884" y="220852"/>
                  </a:lnTo>
                  <a:lnTo>
                    <a:pt x="3085884" y="308863"/>
                  </a:lnTo>
                  <a:lnTo>
                    <a:pt x="3086005" y="318313"/>
                  </a:lnTo>
                  <a:lnTo>
                    <a:pt x="3095282" y="350519"/>
                  </a:lnTo>
                  <a:lnTo>
                    <a:pt x="3098838" y="353694"/>
                  </a:lnTo>
                  <a:lnTo>
                    <a:pt x="3105569" y="356615"/>
                  </a:lnTo>
                  <a:lnTo>
                    <a:pt x="3115348" y="359155"/>
                  </a:lnTo>
                  <a:lnTo>
                    <a:pt x="3115348" y="377189"/>
                  </a:lnTo>
                  <a:lnTo>
                    <a:pt x="3012097" y="377189"/>
                  </a:lnTo>
                  <a:lnTo>
                    <a:pt x="3012097" y="359155"/>
                  </a:lnTo>
                  <a:lnTo>
                    <a:pt x="3018828" y="357250"/>
                  </a:lnTo>
                  <a:lnTo>
                    <a:pt x="3024162" y="355218"/>
                  </a:lnTo>
                  <a:lnTo>
                    <a:pt x="3028099" y="353059"/>
                  </a:lnTo>
                  <a:lnTo>
                    <a:pt x="3032036" y="350900"/>
                  </a:lnTo>
                  <a:lnTo>
                    <a:pt x="3034957" y="347979"/>
                  </a:lnTo>
                  <a:lnTo>
                    <a:pt x="3036862" y="344169"/>
                  </a:lnTo>
                  <a:lnTo>
                    <a:pt x="3038767" y="340486"/>
                  </a:lnTo>
                  <a:lnTo>
                    <a:pt x="3040037" y="335787"/>
                  </a:lnTo>
                  <a:lnTo>
                    <a:pt x="3040545" y="330199"/>
                  </a:lnTo>
                  <a:lnTo>
                    <a:pt x="3041053" y="324484"/>
                  </a:lnTo>
                  <a:lnTo>
                    <a:pt x="3041307" y="317372"/>
                  </a:lnTo>
                  <a:lnTo>
                    <a:pt x="3041307" y="308863"/>
                  </a:lnTo>
                  <a:lnTo>
                    <a:pt x="3041307" y="72643"/>
                  </a:lnTo>
                  <a:lnTo>
                    <a:pt x="3035973" y="34797"/>
                  </a:lnTo>
                  <a:lnTo>
                    <a:pt x="3032163" y="31368"/>
                  </a:lnTo>
                  <a:lnTo>
                    <a:pt x="3028480" y="27939"/>
                  </a:lnTo>
                  <a:lnTo>
                    <a:pt x="3021749" y="24891"/>
                  </a:lnTo>
                  <a:lnTo>
                    <a:pt x="3012097" y="22351"/>
                  </a:lnTo>
                  <a:lnTo>
                    <a:pt x="3012097" y="4317"/>
                  </a:lnTo>
                  <a:close/>
                </a:path>
                <a:path w="7052309" h="381634">
                  <a:moveTo>
                    <a:pt x="2817914" y="4317"/>
                  </a:moveTo>
                  <a:lnTo>
                    <a:pt x="2961297" y="4317"/>
                  </a:lnTo>
                  <a:lnTo>
                    <a:pt x="2961297" y="22351"/>
                  </a:lnTo>
                  <a:lnTo>
                    <a:pt x="2953804" y="24383"/>
                  </a:lnTo>
                  <a:lnTo>
                    <a:pt x="2948216" y="26542"/>
                  </a:lnTo>
                  <a:lnTo>
                    <a:pt x="2944787" y="28828"/>
                  </a:lnTo>
                  <a:lnTo>
                    <a:pt x="2941231" y="31114"/>
                  </a:lnTo>
                  <a:lnTo>
                    <a:pt x="2938437" y="33781"/>
                  </a:lnTo>
                  <a:lnTo>
                    <a:pt x="2936659" y="37083"/>
                  </a:lnTo>
                  <a:lnTo>
                    <a:pt x="2934881" y="40385"/>
                  </a:lnTo>
                  <a:lnTo>
                    <a:pt x="2933611" y="44703"/>
                  </a:lnTo>
                  <a:lnTo>
                    <a:pt x="2932849" y="49910"/>
                  </a:lnTo>
                  <a:lnTo>
                    <a:pt x="2932087" y="55244"/>
                  </a:lnTo>
                  <a:lnTo>
                    <a:pt x="2931706" y="62991"/>
                  </a:lnTo>
                  <a:lnTo>
                    <a:pt x="2931706" y="73151"/>
                  </a:lnTo>
                  <a:lnTo>
                    <a:pt x="2931706" y="308609"/>
                  </a:lnTo>
                  <a:lnTo>
                    <a:pt x="2931706" y="314959"/>
                  </a:lnTo>
                  <a:lnTo>
                    <a:pt x="2931960" y="320928"/>
                  </a:lnTo>
                  <a:lnTo>
                    <a:pt x="2939326" y="348487"/>
                  </a:lnTo>
                  <a:lnTo>
                    <a:pt x="2941358" y="350773"/>
                  </a:lnTo>
                  <a:lnTo>
                    <a:pt x="2961297" y="359155"/>
                  </a:lnTo>
                  <a:lnTo>
                    <a:pt x="2961297" y="377189"/>
                  </a:lnTo>
                  <a:lnTo>
                    <a:pt x="2817914" y="377189"/>
                  </a:lnTo>
                  <a:lnTo>
                    <a:pt x="2817914" y="359155"/>
                  </a:lnTo>
                  <a:lnTo>
                    <a:pt x="2824645" y="357250"/>
                  </a:lnTo>
                  <a:lnTo>
                    <a:pt x="2829979" y="355345"/>
                  </a:lnTo>
                  <a:lnTo>
                    <a:pt x="2833789" y="353186"/>
                  </a:lnTo>
                  <a:lnTo>
                    <a:pt x="2837726" y="351154"/>
                  </a:lnTo>
                  <a:lnTo>
                    <a:pt x="2840647" y="348233"/>
                  </a:lnTo>
                  <a:lnTo>
                    <a:pt x="2842552" y="344550"/>
                  </a:lnTo>
                  <a:lnTo>
                    <a:pt x="2844457" y="340740"/>
                  </a:lnTo>
                  <a:lnTo>
                    <a:pt x="2845727" y="336041"/>
                  </a:lnTo>
                  <a:lnTo>
                    <a:pt x="2846235" y="330326"/>
                  </a:lnTo>
                  <a:lnTo>
                    <a:pt x="2846870" y="324611"/>
                  </a:lnTo>
                  <a:lnTo>
                    <a:pt x="2847124" y="317372"/>
                  </a:lnTo>
                  <a:lnTo>
                    <a:pt x="2847124" y="308609"/>
                  </a:lnTo>
                  <a:lnTo>
                    <a:pt x="2847124" y="72897"/>
                  </a:lnTo>
                  <a:lnTo>
                    <a:pt x="2847124" y="64134"/>
                  </a:lnTo>
                  <a:lnTo>
                    <a:pt x="2846870" y="57022"/>
                  </a:lnTo>
                  <a:lnTo>
                    <a:pt x="2846362" y="51307"/>
                  </a:lnTo>
                  <a:lnTo>
                    <a:pt x="2845981" y="45719"/>
                  </a:lnTo>
                  <a:lnTo>
                    <a:pt x="2817914" y="22351"/>
                  </a:lnTo>
                  <a:lnTo>
                    <a:pt x="2817914" y="4317"/>
                  </a:lnTo>
                  <a:close/>
                </a:path>
                <a:path w="7052309" h="381634">
                  <a:moveTo>
                    <a:pt x="2437549" y="4317"/>
                  </a:moveTo>
                  <a:lnTo>
                    <a:pt x="2548166" y="4317"/>
                  </a:lnTo>
                  <a:lnTo>
                    <a:pt x="2644813" y="172338"/>
                  </a:lnTo>
                  <a:lnTo>
                    <a:pt x="2668308" y="215137"/>
                  </a:lnTo>
                  <a:lnTo>
                    <a:pt x="2688203" y="253999"/>
                  </a:lnTo>
                  <a:lnTo>
                    <a:pt x="2693962" y="266191"/>
                  </a:lnTo>
                  <a:lnTo>
                    <a:pt x="2698407" y="266191"/>
                  </a:lnTo>
                  <a:lnTo>
                    <a:pt x="2697073" y="232854"/>
                  </a:lnTo>
                  <a:lnTo>
                    <a:pt x="2696121" y="197992"/>
                  </a:lnTo>
                  <a:lnTo>
                    <a:pt x="2695549" y="161607"/>
                  </a:lnTo>
                  <a:lnTo>
                    <a:pt x="2695359" y="123697"/>
                  </a:lnTo>
                  <a:lnTo>
                    <a:pt x="2695359" y="72897"/>
                  </a:lnTo>
                  <a:lnTo>
                    <a:pt x="2695283" y="64639"/>
                  </a:lnTo>
                  <a:lnTo>
                    <a:pt x="2682151" y="28320"/>
                  </a:lnTo>
                  <a:lnTo>
                    <a:pt x="2666149" y="22351"/>
                  </a:lnTo>
                  <a:lnTo>
                    <a:pt x="2666149" y="4317"/>
                  </a:lnTo>
                  <a:lnTo>
                    <a:pt x="2769400" y="4317"/>
                  </a:lnTo>
                  <a:lnTo>
                    <a:pt x="2769400" y="22351"/>
                  </a:lnTo>
                  <a:lnTo>
                    <a:pt x="2762161" y="24764"/>
                  </a:lnTo>
                  <a:lnTo>
                    <a:pt x="2756954" y="26796"/>
                  </a:lnTo>
                  <a:lnTo>
                    <a:pt x="2740033" y="64873"/>
                  </a:lnTo>
                  <a:lnTo>
                    <a:pt x="2739936" y="72897"/>
                  </a:lnTo>
                  <a:lnTo>
                    <a:pt x="2739936" y="377189"/>
                  </a:lnTo>
                  <a:lnTo>
                    <a:pt x="2670594" y="377189"/>
                  </a:lnTo>
                  <a:lnTo>
                    <a:pt x="2547658" y="164591"/>
                  </a:lnTo>
                  <a:lnTo>
                    <a:pt x="2526036" y="126126"/>
                  </a:lnTo>
                  <a:lnTo>
                    <a:pt x="2511082" y="96900"/>
                  </a:lnTo>
                  <a:lnTo>
                    <a:pt x="2508542" y="96900"/>
                  </a:lnTo>
                  <a:lnTo>
                    <a:pt x="2509782" y="126662"/>
                  </a:lnTo>
                  <a:lnTo>
                    <a:pt x="2510653" y="157257"/>
                  </a:lnTo>
                  <a:lnTo>
                    <a:pt x="2511167" y="188662"/>
                  </a:lnTo>
                  <a:lnTo>
                    <a:pt x="2511336" y="220852"/>
                  </a:lnTo>
                  <a:lnTo>
                    <a:pt x="2511336" y="308863"/>
                  </a:lnTo>
                  <a:lnTo>
                    <a:pt x="2511457" y="318313"/>
                  </a:lnTo>
                  <a:lnTo>
                    <a:pt x="2520734" y="350519"/>
                  </a:lnTo>
                  <a:lnTo>
                    <a:pt x="2524290" y="353694"/>
                  </a:lnTo>
                  <a:lnTo>
                    <a:pt x="2531021" y="356615"/>
                  </a:lnTo>
                  <a:lnTo>
                    <a:pt x="2540800" y="359155"/>
                  </a:lnTo>
                  <a:lnTo>
                    <a:pt x="2540800" y="377189"/>
                  </a:lnTo>
                  <a:lnTo>
                    <a:pt x="2437549" y="377189"/>
                  </a:lnTo>
                  <a:lnTo>
                    <a:pt x="2437549" y="359155"/>
                  </a:lnTo>
                  <a:lnTo>
                    <a:pt x="2444280" y="357250"/>
                  </a:lnTo>
                  <a:lnTo>
                    <a:pt x="2449614" y="355218"/>
                  </a:lnTo>
                  <a:lnTo>
                    <a:pt x="2453551" y="353059"/>
                  </a:lnTo>
                  <a:lnTo>
                    <a:pt x="2457488" y="350900"/>
                  </a:lnTo>
                  <a:lnTo>
                    <a:pt x="2460409" y="347979"/>
                  </a:lnTo>
                  <a:lnTo>
                    <a:pt x="2462314" y="344169"/>
                  </a:lnTo>
                  <a:lnTo>
                    <a:pt x="2464219" y="340486"/>
                  </a:lnTo>
                  <a:lnTo>
                    <a:pt x="2465489" y="335787"/>
                  </a:lnTo>
                  <a:lnTo>
                    <a:pt x="2465997" y="330199"/>
                  </a:lnTo>
                  <a:lnTo>
                    <a:pt x="2466505" y="324484"/>
                  </a:lnTo>
                  <a:lnTo>
                    <a:pt x="2466759" y="317372"/>
                  </a:lnTo>
                  <a:lnTo>
                    <a:pt x="2466759" y="308863"/>
                  </a:lnTo>
                  <a:lnTo>
                    <a:pt x="2466759" y="72643"/>
                  </a:lnTo>
                  <a:lnTo>
                    <a:pt x="2461425" y="34797"/>
                  </a:lnTo>
                  <a:lnTo>
                    <a:pt x="2457615" y="31368"/>
                  </a:lnTo>
                  <a:lnTo>
                    <a:pt x="2453932" y="27939"/>
                  </a:lnTo>
                  <a:lnTo>
                    <a:pt x="2447201" y="24891"/>
                  </a:lnTo>
                  <a:lnTo>
                    <a:pt x="2437549" y="22351"/>
                  </a:lnTo>
                  <a:lnTo>
                    <a:pt x="2437549" y="4317"/>
                  </a:lnTo>
                  <a:close/>
                </a:path>
                <a:path w="7052309" h="381634">
                  <a:moveTo>
                    <a:pt x="2243366" y="4317"/>
                  </a:moveTo>
                  <a:lnTo>
                    <a:pt x="2386749" y="4317"/>
                  </a:lnTo>
                  <a:lnTo>
                    <a:pt x="2386749" y="22351"/>
                  </a:lnTo>
                  <a:lnTo>
                    <a:pt x="2379256" y="24383"/>
                  </a:lnTo>
                  <a:lnTo>
                    <a:pt x="2373668" y="26542"/>
                  </a:lnTo>
                  <a:lnTo>
                    <a:pt x="2370239" y="28828"/>
                  </a:lnTo>
                  <a:lnTo>
                    <a:pt x="2366683" y="31114"/>
                  </a:lnTo>
                  <a:lnTo>
                    <a:pt x="2363889" y="33781"/>
                  </a:lnTo>
                  <a:lnTo>
                    <a:pt x="2357158" y="62991"/>
                  </a:lnTo>
                  <a:lnTo>
                    <a:pt x="2357158" y="73151"/>
                  </a:lnTo>
                  <a:lnTo>
                    <a:pt x="2357158" y="308609"/>
                  </a:lnTo>
                  <a:lnTo>
                    <a:pt x="2357158" y="314959"/>
                  </a:lnTo>
                  <a:lnTo>
                    <a:pt x="2357412" y="320928"/>
                  </a:lnTo>
                  <a:lnTo>
                    <a:pt x="2357793" y="326389"/>
                  </a:lnTo>
                  <a:lnTo>
                    <a:pt x="2358174" y="331850"/>
                  </a:lnTo>
                  <a:lnTo>
                    <a:pt x="2358809" y="336295"/>
                  </a:lnTo>
                  <a:lnTo>
                    <a:pt x="2359952" y="339724"/>
                  </a:lnTo>
                  <a:lnTo>
                    <a:pt x="2361095" y="343153"/>
                  </a:lnTo>
                  <a:lnTo>
                    <a:pt x="2362619" y="346074"/>
                  </a:lnTo>
                  <a:lnTo>
                    <a:pt x="2364778" y="348487"/>
                  </a:lnTo>
                  <a:lnTo>
                    <a:pt x="2366810" y="350773"/>
                  </a:lnTo>
                  <a:lnTo>
                    <a:pt x="2386749" y="359155"/>
                  </a:lnTo>
                  <a:lnTo>
                    <a:pt x="2386749" y="377189"/>
                  </a:lnTo>
                  <a:lnTo>
                    <a:pt x="2243366" y="377189"/>
                  </a:lnTo>
                  <a:lnTo>
                    <a:pt x="2243366" y="359155"/>
                  </a:lnTo>
                  <a:lnTo>
                    <a:pt x="2250097" y="357250"/>
                  </a:lnTo>
                  <a:lnTo>
                    <a:pt x="2255431" y="355345"/>
                  </a:lnTo>
                  <a:lnTo>
                    <a:pt x="2259241" y="353186"/>
                  </a:lnTo>
                  <a:lnTo>
                    <a:pt x="2263178" y="351154"/>
                  </a:lnTo>
                  <a:lnTo>
                    <a:pt x="2266099" y="348233"/>
                  </a:lnTo>
                  <a:lnTo>
                    <a:pt x="2268004" y="344550"/>
                  </a:lnTo>
                  <a:lnTo>
                    <a:pt x="2269909" y="340740"/>
                  </a:lnTo>
                  <a:lnTo>
                    <a:pt x="2271179" y="336041"/>
                  </a:lnTo>
                  <a:lnTo>
                    <a:pt x="2271687" y="330326"/>
                  </a:lnTo>
                  <a:lnTo>
                    <a:pt x="2272322" y="324611"/>
                  </a:lnTo>
                  <a:lnTo>
                    <a:pt x="2272576" y="317372"/>
                  </a:lnTo>
                  <a:lnTo>
                    <a:pt x="2272576" y="308609"/>
                  </a:lnTo>
                  <a:lnTo>
                    <a:pt x="2272576" y="72897"/>
                  </a:lnTo>
                  <a:lnTo>
                    <a:pt x="2272576" y="64134"/>
                  </a:lnTo>
                  <a:lnTo>
                    <a:pt x="2272322" y="57022"/>
                  </a:lnTo>
                  <a:lnTo>
                    <a:pt x="2271814" y="51307"/>
                  </a:lnTo>
                  <a:lnTo>
                    <a:pt x="2271433" y="45719"/>
                  </a:lnTo>
                  <a:lnTo>
                    <a:pt x="2243366" y="22351"/>
                  </a:lnTo>
                  <a:lnTo>
                    <a:pt x="2243366" y="4317"/>
                  </a:lnTo>
                  <a:close/>
                </a:path>
                <a:path w="7052309" h="381634">
                  <a:moveTo>
                    <a:pt x="1768513" y="4317"/>
                  </a:moveTo>
                  <a:lnTo>
                    <a:pt x="1904276" y="4317"/>
                  </a:lnTo>
                  <a:lnTo>
                    <a:pt x="1979968" y="228599"/>
                  </a:lnTo>
                  <a:lnTo>
                    <a:pt x="2061883" y="4317"/>
                  </a:lnTo>
                  <a:lnTo>
                    <a:pt x="2189899" y="4317"/>
                  </a:lnTo>
                  <a:lnTo>
                    <a:pt x="2189899" y="22351"/>
                  </a:lnTo>
                  <a:lnTo>
                    <a:pt x="2180247" y="25145"/>
                  </a:lnTo>
                  <a:lnTo>
                    <a:pt x="2173770" y="28066"/>
                  </a:lnTo>
                  <a:lnTo>
                    <a:pt x="2160943" y="72643"/>
                  </a:lnTo>
                  <a:lnTo>
                    <a:pt x="2160943" y="308863"/>
                  </a:lnTo>
                  <a:lnTo>
                    <a:pt x="2169325" y="350011"/>
                  </a:lnTo>
                  <a:lnTo>
                    <a:pt x="2189899" y="359155"/>
                  </a:lnTo>
                  <a:lnTo>
                    <a:pt x="2189899" y="377189"/>
                  </a:lnTo>
                  <a:lnTo>
                    <a:pt x="2049818" y="377189"/>
                  </a:lnTo>
                  <a:lnTo>
                    <a:pt x="2049818" y="359155"/>
                  </a:lnTo>
                  <a:lnTo>
                    <a:pt x="2057819" y="356869"/>
                  </a:lnTo>
                  <a:lnTo>
                    <a:pt x="2063407" y="354964"/>
                  </a:lnTo>
                  <a:lnTo>
                    <a:pt x="2066455" y="353313"/>
                  </a:lnTo>
                  <a:lnTo>
                    <a:pt x="2069630" y="351789"/>
                  </a:lnTo>
                  <a:lnTo>
                    <a:pt x="2072043" y="349630"/>
                  </a:lnTo>
                  <a:lnTo>
                    <a:pt x="2073694" y="346963"/>
                  </a:lnTo>
                  <a:lnTo>
                    <a:pt x="2075472" y="344296"/>
                  </a:lnTo>
                  <a:lnTo>
                    <a:pt x="2076742" y="340359"/>
                  </a:lnTo>
                  <a:lnTo>
                    <a:pt x="2078774" y="308355"/>
                  </a:lnTo>
                  <a:lnTo>
                    <a:pt x="2078774" y="174497"/>
                  </a:lnTo>
                  <a:lnTo>
                    <a:pt x="2078823" y="162948"/>
                  </a:lnTo>
                  <a:lnTo>
                    <a:pt x="2078980" y="150399"/>
                  </a:lnTo>
                  <a:lnTo>
                    <a:pt x="2079256" y="136850"/>
                  </a:lnTo>
                  <a:lnTo>
                    <a:pt x="2079663" y="122300"/>
                  </a:lnTo>
                  <a:lnTo>
                    <a:pt x="2080044" y="108366"/>
                  </a:lnTo>
                  <a:lnTo>
                    <a:pt x="2080425" y="96647"/>
                  </a:lnTo>
                  <a:lnTo>
                    <a:pt x="2080806" y="87118"/>
                  </a:lnTo>
                  <a:lnTo>
                    <a:pt x="2081187" y="79755"/>
                  </a:lnTo>
                  <a:lnTo>
                    <a:pt x="2075472" y="79755"/>
                  </a:lnTo>
                  <a:lnTo>
                    <a:pt x="2073313" y="86994"/>
                  </a:lnTo>
                  <a:lnTo>
                    <a:pt x="2071027" y="94106"/>
                  </a:lnTo>
                  <a:lnTo>
                    <a:pt x="2068487" y="101218"/>
                  </a:lnTo>
                  <a:lnTo>
                    <a:pt x="2066272" y="107483"/>
                  </a:lnTo>
                  <a:lnTo>
                    <a:pt x="2063248" y="115808"/>
                  </a:lnTo>
                  <a:lnTo>
                    <a:pt x="2059414" y="126204"/>
                  </a:lnTo>
                  <a:lnTo>
                    <a:pt x="2054771" y="138683"/>
                  </a:lnTo>
                  <a:lnTo>
                    <a:pt x="1981619" y="335914"/>
                  </a:lnTo>
                  <a:lnTo>
                    <a:pt x="1933486" y="335914"/>
                  </a:lnTo>
                  <a:lnTo>
                    <a:pt x="1856524" y="114426"/>
                  </a:lnTo>
                  <a:lnTo>
                    <a:pt x="1853192" y="105019"/>
                  </a:lnTo>
                  <a:lnTo>
                    <a:pt x="1850062" y="95646"/>
                  </a:lnTo>
                  <a:lnTo>
                    <a:pt x="1847147" y="86298"/>
                  </a:lnTo>
                  <a:lnTo>
                    <a:pt x="1844459" y="76961"/>
                  </a:lnTo>
                  <a:lnTo>
                    <a:pt x="1839506" y="76961"/>
                  </a:lnTo>
                  <a:lnTo>
                    <a:pt x="1840746" y="100540"/>
                  </a:lnTo>
                  <a:lnTo>
                    <a:pt x="1841617" y="126142"/>
                  </a:lnTo>
                  <a:lnTo>
                    <a:pt x="1842131" y="153793"/>
                  </a:lnTo>
                  <a:lnTo>
                    <a:pt x="1842300" y="183514"/>
                  </a:lnTo>
                  <a:lnTo>
                    <a:pt x="1842300" y="309117"/>
                  </a:lnTo>
                  <a:lnTo>
                    <a:pt x="1842419" y="318452"/>
                  </a:lnTo>
                  <a:lnTo>
                    <a:pt x="1862366" y="356742"/>
                  </a:lnTo>
                  <a:lnTo>
                    <a:pt x="1871764" y="359155"/>
                  </a:lnTo>
                  <a:lnTo>
                    <a:pt x="1871764" y="377189"/>
                  </a:lnTo>
                  <a:lnTo>
                    <a:pt x="1768513" y="377189"/>
                  </a:lnTo>
                  <a:lnTo>
                    <a:pt x="1768513" y="359155"/>
                  </a:lnTo>
                  <a:lnTo>
                    <a:pt x="1775244" y="357250"/>
                  </a:lnTo>
                  <a:lnTo>
                    <a:pt x="1780578" y="355218"/>
                  </a:lnTo>
                  <a:lnTo>
                    <a:pt x="1784515" y="353059"/>
                  </a:lnTo>
                  <a:lnTo>
                    <a:pt x="1788452" y="350900"/>
                  </a:lnTo>
                  <a:lnTo>
                    <a:pt x="1791373" y="347979"/>
                  </a:lnTo>
                  <a:lnTo>
                    <a:pt x="1793405" y="344296"/>
                  </a:lnTo>
                  <a:lnTo>
                    <a:pt x="1795437" y="340740"/>
                  </a:lnTo>
                  <a:lnTo>
                    <a:pt x="1796580" y="336041"/>
                  </a:lnTo>
                  <a:lnTo>
                    <a:pt x="1797088" y="330453"/>
                  </a:lnTo>
                  <a:lnTo>
                    <a:pt x="1797596" y="324738"/>
                  </a:lnTo>
                  <a:lnTo>
                    <a:pt x="1797723" y="317626"/>
                  </a:lnTo>
                  <a:lnTo>
                    <a:pt x="1797723" y="308863"/>
                  </a:lnTo>
                  <a:lnTo>
                    <a:pt x="1797723" y="72643"/>
                  </a:lnTo>
                  <a:lnTo>
                    <a:pt x="1789087" y="31622"/>
                  </a:lnTo>
                  <a:lnTo>
                    <a:pt x="1768513" y="22351"/>
                  </a:lnTo>
                  <a:lnTo>
                    <a:pt x="1768513" y="4317"/>
                  </a:lnTo>
                  <a:close/>
                </a:path>
                <a:path w="7052309" h="381634">
                  <a:moveTo>
                    <a:pt x="1399070" y="4317"/>
                  </a:moveTo>
                  <a:lnTo>
                    <a:pt x="1558201" y="4317"/>
                  </a:lnTo>
                  <a:lnTo>
                    <a:pt x="1573756" y="4603"/>
                  </a:lnTo>
                  <a:lnTo>
                    <a:pt x="1613065" y="8889"/>
                  </a:lnTo>
                  <a:lnTo>
                    <a:pt x="1652435" y="22605"/>
                  </a:lnTo>
                  <a:lnTo>
                    <a:pt x="1681105" y="47958"/>
                  </a:lnTo>
                  <a:lnTo>
                    <a:pt x="1695678" y="85645"/>
                  </a:lnTo>
                  <a:lnTo>
                    <a:pt x="1697012" y="104901"/>
                  </a:lnTo>
                  <a:lnTo>
                    <a:pt x="1696418" y="117762"/>
                  </a:lnTo>
                  <a:lnTo>
                    <a:pt x="1682448" y="159889"/>
                  </a:lnTo>
                  <a:lnTo>
                    <a:pt x="1653544" y="188785"/>
                  </a:lnTo>
                  <a:lnTo>
                    <a:pt x="1619415" y="206501"/>
                  </a:lnTo>
                  <a:lnTo>
                    <a:pt x="1619415" y="209168"/>
                  </a:lnTo>
                  <a:lnTo>
                    <a:pt x="1652816" y="232536"/>
                  </a:lnTo>
                  <a:lnTo>
                    <a:pt x="1676819" y="269493"/>
                  </a:lnTo>
                  <a:lnTo>
                    <a:pt x="1693964" y="306704"/>
                  </a:lnTo>
                  <a:lnTo>
                    <a:pt x="1699679" y="318323"/>
                  </a:lnTo>
                  <a:lnTo>
                    <a:pt x="1722725" y="349511"/>
                  </a:lnTo>
                  <a:lnTo>
                    <a:pt x="1743621" y="359155"/>
                  </a:lnTo>
                  <a:lnTo>
                    <a:pt x="1743621" y="377189"/>
                  </a:lnTo>
                  <a:lnTo>
                    <a:pt x="1638592" y="377189"/>
                  </a:lnTo>
                  <a:lnTo>
                    <a:pt x="1630370" y="364904"/>
                  </a:lnTo>
                  <a:lnTo>
                    <a:pt x="1621685" y="349964"/>
                  </a:lnTo>
                  <a:lnTo>
                    <a:pt x="1612499" y="332380"/>
                  </a:lnTo>
                  <a:lnTo>
                    <a:pt x="1602778" y="312165"/>
                  </a:lnTo>
                  <a:lnTo>
                    <a:pt x="1581442" y="265429"/>
                  </a:lnTo>
                  <a:lnTo>
                    <a:pt x="1576846" y="255807"/>
                  </a:lnTo>
                  <a:lnTo>
                    <a:pt x="1550962" y="223900"/>
                  </a:lnTo>
                  <a:lnTo>
                    <a:pt x="1546136" y="221741"/>
                  </a:lnTo>
                  <a:lnTo>
                    <a:pt x="1538770" y="220598"/>
                  </a:lnTo>
                  <a:lnTo>
                    <a:pt x="1528737" y="220598"/>
                  </a:lnTo>
                  <a:lnTo>
                    <a:pt x="1512862" y="220598"/>
                  </a:lnTo>
                  <a:lnTo>
                    <a:pt x="1512862" y="308609"/>
                  </a:lnTo>
                  <a:lnTo>
                    <a:pt x="1512981" y="318059"/>
                  </a:lnTo>
                  <a:lnTo>
                    <a:pt x="1522260" y="350392"/>
                  </a:lnTo>
                  <a:lnTo>
                    <a:pt x="1525816" y="353694"/>
                  </a:lnTo>
                  <a:lnTo>
                    <a:pt x="1532547" y="356615"/>
                  </a:lnTo>
                  <a:lnTo>
                    <a:pt x="1542453" y="359155"/>
                  </a:lnTo>
                  <a:lnTo>
                    <a:pt x="1542453" y="377189"/>
                  </a:lnTo>
                  <a:lnTo>
                    <a:pt x="1399070" y="377189"/>
                  </a:lnTo>
                  <a:lnTo>
                    <a:pt x="1399070" y="359155"/>
                  </a:lnTo>
                  <a:lnTo>
                    <a:pt x="1405801" y="357250"/>
                  </a:lnTo>
                  <a:lnTo>
                    <a:pt x="1411135" y="355345"/>
                  </a:lnTo>
                  <a:lnTo>
                    <a:pt x="1414945" y="353186"/>
                  </a:lnTo>
                  <a:lnTo>
                    <a:pt x="1418882" y="351154"/>
                  </a:lnTo>
                  <a:lnTo>
                    <a:pt x="1421803" y="348233"/>
                  </a:lnTo>
                  <a:lnTo>
                    <a:pt x="1423708" y="344550"/>
                  </a:lnTo>
                  <a:lnTo>
                    <a:pt x="1425613" y="340740"/>
                  </a:lnTo>
                  <a:lnTo>
                    <a:pt x="1426883" y="336041"/>
                  </a:lnTo>
                  <a:lnTo>
                    <a:pt x="1427391" y="330326"/>
                  </a:lnTo>
                  <a:lnTo>
                    <a:pt x="1428026" y="324611"/>
                  </a:lnTo>
                  <a:lnTo>
                    <a:pt x="1428280" y="317372"/>
                  </a:lnTo>
                  <a:lnTo>
                    <a:pt x="1428280" y="308609"/>
                  </a:lnTo>
                  <a:lnTo>
                    <a:pt x="1428280" y="73151"/>
                  </a:lnTo>
                  <a:lnTo>
                    <a:pt x="1428280" y="64642"/>
                  </a:lnTo>
                  <a:lnTo>
                    <a:pt x="1428026" y="57403"/>
                  </a:lnTo>
                  <a:lnTo>
                    <a:pt x="1427518" y="51561"/>
                  </a:lnTo>
                  <a:lnTo>
                    <a:pt x="1427137" y="45719"/>
                  </a:lnTo>
                  <a:lnTo>
                    <a:pt x="1415326" y="28575"/>
                  </a:lnTo>
                  <a:lnTo>
                    <a:pt x="1411389" y="26288"/>
                  </a:lnTo>
                  <a:lnTo>
                    <a:pt x="1405928" y="24129"/>
                  </a:lnTo>
                  <a:lnTo>
                    <a:pt x="1399070" y="22351"/>
                  </a:lnTo>
                  <a:lnTo>
                    <a:pt x="1399070" y="4317"/>
                  </a:lnTo>
                  <a:close/>
                </a:path>
                <a:path w="7052309" h="381634">
                  <a:moveTo>
                    <a:pt x="1075982" y="4317"/>
                  </a:moveTo>
                  <a:lnTo>
                    <a:pt x="1346873" y="4317"/>
                  </a:lnTo>
                  <a:lnTo>
                    <a:pt x="1346873" y="91185"/>
                  </a:lnTo>
                  <a:lnTo>
                    <a:pt x="1309408" y="91185"/>
                  </a:lnTo>
                  <a:lnTo>
                    <a:pt x="1305098" y="79279"/>
                  </a:lnTo>
                  <a:lnTo>
                    <a:pt x="1301121" y="69468"/>
                  </a:lnTo>
                  <a:lnTo>
                    <a:pt x="1274036" y="39322"/>
                  </a:lnTo>
                  <a:lnTo>
                    <a:pt x="1249337" y="36321"/>
                  </a:lnTo>
                  <a:lnTo>
                    <a:pt x="1189774" y="36321"/>
                  </a:lnTo>
                  <a:lnTo>
                    <a:pt x="1189774" y="167385"/>
                  </a:lnTo>
                  <a:lnTo>
                    <a:pt x="1225842" y="167385"/>
                  </a:lnTo>
                  <a:lnTo>
                    <a:pt x="1233843" y="167385"/>
                  </a:lnTo>
                  <a:lnTo>
                    <a:pt x="1262604" y="135830"/>
                  </a:lnTo>
                  <a:lnTo>
                    <a:pt x="1264704" y="128015"/>
                  </a:lnTo>
                  <a:lnTo>
                    <a:pt x="1295565" y="128015"/>
                  </a:lnTo>
                  <a:lnTo>
                    <a:pt x="1295565" y="238886"/>
                  </a:lnTo>
                  <a:lnTo>
                    <a:pt x="1264704" y="238886"/>
                  </a:lnTo>
                  <a:lnTo>
                    <a:pt x="1262731" y="231455"/>
                  </a:lnTo>
                  <a:lnTo>
                    <a:pt x="1260640" y="224964"/>
                  </a:lnTo>
                  <a:lnTo>
                    <a:pt x="1245146" y="202945"/>
                  </a:lnTo>
                  <a:lnTo>
                    <a:pt x="1240828" y="200532"/>
                  </a:lnTo>
                  <a:lnTo>
                    <a:pt x="1234478" y="199389"/>
                  </a:lnTo>
                  <a:lnTo>
                    <a:pt x="1225842" y="199389"/>
                  </a:lnTo>
                  <a:lnTo>
                    <a:pt x="1189774" y="199389"/>
                  </a:lnTo>
                  <a:lnTo>
                    <a:pt x="1189774" y="345185"/>
                  </a:lnTo>
                  <a:lnTo>
                    <a:pt x="1249083" y="345185"/>
                  </a:lnTo>
                  <a:lnTo>
                    <a:pt x="1255433" y="345185"/>
                  </a:lnTo>
                  <a:lnTo>
                    <a:pt x="1260767" y="344804"/>
                  </a:lnTo>
                  <a:lnTo>
                    <a:pt x="1265212" y="343915"/>
                  </a:lnTo>
                  <a:lnTo>
                    <a:pt x="1269530" y="343153"/>
                  </a:lnTo>
                  <a:lnTo>
                    <a:pt x="1273467" y="341756"/>
                  </a:lnTo>
                  <a:lnTo>
                    <a:pt x="1276896" y="339724"/>
                  </a:lnTo>
                  <a:lnTo>
                    <a:pt x="1280452" y="337692"/>
                  </a:lnTo>
                  <a:lnTo>
                    <a:pt x="1283754" y="335025"/>
                  </a:lnTo>
                  <a:lnTo>
                    <a:pt x="1286929" y="331469"/>
                  </a:lnTo>
                  <a:lnTo>
                    <a:pt x="1290104" y="328040"/>
                  </a:lnTo>
                  <a:lnTo>
                    <a:pt x="1307455" y="292814"/>
                  </a:lnTo>
                  <a:lnTo>
                    <a:pt x="1312202" y="277494"/>
                  </a:lnTo>
                  <a:lnTo>
                    <a:pt x="1349540" y="277494"/>
                  </a:lnTo>
                  <a:lnTo>
                    <a:pt x="1344460" y="377189"/>
                  </a:lnTo>
                  <a:lnTo>
                    <a:pt x="1075982" y="377189"/>
                  </a:lnTo>
                  <a:lnTo>
                    <a:pt x="1075982" y="359155"/>
                  </a:lnTo>
                  <a:lnTo>
                    <a:pt x="1082713" y="357250"/>
                  </a:lnTo>
                  <a:lnTo>
                    <a:pt x="1088047" y="355345"/>
                  </a:lnTo>
                  <a:lnTo>
                    <a:pt x="1091857" y="353186"/>
                  </a:lnTo>
                  <a:lnTo>
                    <a:pt x="1095794" y="351154"/>
                  </a:lnTo>
                  <a:lnTo>
                    <a:pt x="1098715" y="348233"/>
                  </a:lnTo>
                  <a:lnTo>
                    <a:pt x="1100620" y="344550"/>
                  </a:lnTo>
                  <a:lnTo>
                    <a:pt x="1102525" y="340740"/>
                  </a:lnTo>
                  <a:lnTo>
                    <a:pt x="1103795" y="336041"/>
                  </a:lnTo>
                  <a:lnTo>
                    <a:pt x="1104303" y="330326"/>
                  </a:lnTo>
                  <a:lnTo>
                    <a:pt x="1104938" y="324611"/>
                  </a:lnTo>
                  <a:lnTo>
                    <a:pt x="1105192" y="317372"/>
                  </a:lnTo>
                  <a:lnTo>
                    <a:pt x="1105192" y="308609"/>
                  </a:lnTo>
                  <a:lnTo>
                    <a:pt x="1105192" y="73151"/>
                  </a:lnTo>
                  <a:lnTo>
                    <a:pt x="1105192" y="64642"/>
                  </a:lnTo>
                  <a:lnTo>
                    <a:pt x="1104938" y="57403"/>
                  </a:lnTo>
                  <a:lnTo>
                    <a:pt x="1104430" y="51561"/>
                  </a:lnTo>
                  <a:lnTo>
                    <a:pt x="1104049" y="45719"/>
                  </a:lnTo>
                  <a:lnTo>
                    <a:pt x="1092238" y="28575"/>
                  </a:lnTo>
                  <a:lnTo>
                    <a:pt x="1088301" y="26288"/>
                  </a:lnTo>
                  <a:lnTo>
                    <a:pt x="1082840" y="24129"/>
                  </a:lnTo>
                  <a:lnTo>
                    <a:pt x="1075982" y="22351"/>
                  </a:lnTo>
                  <a:lnTo>
                    <a:pt x="1075982" y="4317"/>
                  </a:lnTo>
                  <a:close/>
                </a:path>
                <a:path w="7052309" h="381634">
                  <a:moveTo>
                    <a:pt x="709587" y="4317"/>
                  </a:moveTo>
                  <a:lnTo>
                    <a:pt x="1031024" y="4317"/>
                  </a:lnTo>
                  <a:lnTo>
                    <a:pt x="1031024" y="100202"/>
                  </a:lnTo>
                  <a:lnTo>
                    <a:pt x="993686" y="100202"/>
                  </a:lnTo>
                  <a:lnTo>
                    <a:pt x="991181" y="91561"/>
                  </a:lnTo>
                  <a:lnTo>
                    <a:pt x="988987" y="84121"/>
                  </a:lnTo>
                  <a:lnTo>
                    <a:pt x="978700" y="58038"/>
                  </a:lnTo>
                  <a:lnTo>
                    <a:pt x="976287" y="53975"/>
                  </a:lnTo>
                  <a:lnTo>
                    <a:pt x="973747" y="50545"/>
                  </a:lnTo>
                  <a:lnTo>
                    <a:pt x="970953" y="47751"/>
                  </a:lnTo>
                  <a:lnTo>
                    <a:pt x="968286" y="45084"/>
                  </a:lnTo>
                  <a:lnTo>
                    <a:pt x="965365" y="42799"/>
                  </a:lnTo>
                  <a:lnTo>
                    <a:pt x="962190" y="41275"/>
                  </a:lnTo>
                  <a:lnTo>
                    <a:pt x="959142" y="39624"/>
                  </a:lnTo>
                  <a:lnTo>
                    <a:pt x="955205" y="38353"/>
                  </a:lnTo>
                  <a:lnTo>
                    <a:pt x="950633" y="37464"/>
                  </a:lnTo>
                  <a:lnTo>
                    <a:pt x="945934" y="36702"/>
                  </a:lnTo>
                  <a:lnTo>
                    <a:pt x="939965" y="36321"/>
                  </a:lnTo>
                  <a:lnTo>
                    <a:pt x="932472" y="36321"/>
                  </a:lnTo>
                  <a:lnTo>
                    <a:pt x="912787" y="36321"/>
                  </a:lnTo>
                  <a:lnTo>
                    <a:pt x="912787" y="308609"/>
                  </a:lnTo>
                  <a:lnTo>
                    <a:pt x="912787" y="318261"/>
                  </a:lnTo>
                  <a:lnTo>
                    <a:pt x="913041" y="325500"/>
                  </a:lnTo>
                  <a:lnTo>
                    <a:pt x="913676" y="330580"/>
                  </a:lnTo>
                  <a:lnTo>
                    <a:pt x="914184" y="335533"/>
                  </a:lnTo>
                  <a:lnTo>
                    <a:pt x="915200" y="339597"/>
                  </a:lnTo>
                  <a:lnTo>
                    <a:pt x="945807" y="359155"/>
                  </a:lnTo>
                  <a:lnTo>
                    <a:pt x="945807" y="377189"/>
                  </a:lnTo>
                  <a:lnTo>
                    <a:pt x="795058" y="377189"/>
                  </a:lnTo>
                  <a:lnTo>
                    <a:pt x="795058" y="359155"/>
                  </a:lnTo>
                  <a:lnTo>
                    <a:pt x="802678" y="357885"/>
                  </a:lnTo>
                  <a:lnTo>
                    <a:pt x="808774" y="356107"/>
                  </a:lnTo>
                  <a:lnTo>
                    <a:pt x="813219" y="354075"/>
                  </a:lnTo>
                  <a:lnTo>
                    <a:pt x="817664" y="351916"/>
                  </a:lnTo>
                  <a:lnTo>
                    <a:pt x="821093" y="348995"/>
                  </a:lnTo>
                  <a:lnTo>
                    <a:pt x="823252" y="345185"/>
                  </a:lnTo>
                  <a:lnTo>
                    <a:pt x="825411" y="341375"/>
                  </a:lnTo>
                  <a:lnTo>
                    <a:pt x="826808" y="336422"/>
                  </a:lnTo>
                  <a:lnTo>
                    <a:pt x="827316" y="330580"/>
                  </a:lnTo>
                  <a:lnTo>
                    <a:pt x="827824" y="324611"/>
                  </a:lnTo>
                  <a:lnTo>
                    <a:pt x="828078" y="317372"/>
                  </a:lnTo>
                  <a:lnTo>
                    <a:pt x="828078" y="308609"/>
                  </a:lnTo>
                  <a:lnTo>
                    <a:pt x="828078" y="36321"/>
                  </a:lnTo>
                  <a:lnTo>
                    <a:pt x="805980" y="36321"/>
                  </a:lnTo>
                  <a:lnTo>
                    <a:pt x="798264" y="36560"/>
                  </a:lnTo>
                  <a:lnTo>
                    <a:pt x="761403" y="57657"/>
                  </a:lnTo>
                  <a:lnTo>
                    <a:pt x="748671" y="93938"/>
                  </a:lnTo>
                  <a:lnTo>
                    <a:pt x="747052" y="100202"/>
                  </a:lnTo>
                  <a:lnTo>
                    <a:pt x="709587" y="100202"/>
                  </a:lnTo>
                  <a:lnTo>
                    <a:pt x="709587" y="4317"/>
                  </a:lnTo>
                  <a:close/>
                </a:path>
                <a:path w="7052309" h="381634">
                  <a:moveTo>
                    <a:pt x="394716" y="4317"/>
                  </a:moveTo>
                  <a:lnTo>
                    <a:pt x="665645" y="4317"/>
                  </a:lnTo>
                  <a:lnTo>
                    <a:pt x="665645" y="91185"/>
                  </a:lnTo>
                  <a:lnTo>
                    <a:pt x="628180" y="91185"/>
                  </a:lnTo>
                  <a:lnTo>
                    <a:pt x="623870" y="79279"/>
                  </a:lnTo>
                  <a:lnTo>
                    <a:pt x="619893" y="69468"/>
                  </a:lnTo>
                  <a:lnTo>
                    <a:pt x="592764" y="39322"/>
                  </a:lnTo>
                  <a:lnTo>
                    <a:pt x="568134" y="36321"/>
                  </a:lnTo>
                  <a:lnTo>
                    <a:pt x="508596" y="36321"/>
                  </a:lnTo>
                  <a:lnTo>
                    <a:pt x="508596" y="167385"/>
                  </a:lnTo>
                  <a:lnTo>
                    <a:pt x="544639" y="167385"/>
                  </a:lnTo>
                  <a:lnTo>
                    <a:pt x="552653" y="167385"/>
                  </a:lnTo>
                  <a:lnTo>
                    <a:pt x="558939" y="166242"/>
                  </a:lnTo>
                  <a:lnTo>
                    <a:pt x="563486" y="163956"/>
                  </a:lnTo>
                  <a:lnTo>
                    <a:pt x="568045" y="161670"/>
                  </a:lnTo>
                  <a:lnTo>
                    <a:pt x="583425" y="128015"/>
                  </a:lnTo>
                  <a:lnTo>
                    <a:pt x="614337" y="128015"/>
                  </a:lnTo>
                  <a:lnTo>
                    <a:pt x="614337" y="238886"/>
                  </a:lnTo>
                  <a:lnTo>
                    <a:pt x="583425" y="238886"/>
                  </a:lnTo>
                  <a:lnTo>
                    <a:pt x="581460" y="231455"/>
                  </a:lnTo>
                  <a:lnTo>
                    <a:pt x="579394" y="224964"/>
                  </a:lnTo>
                  <a:lnTo>
                    <a:pt x="563905" y="202945"/>
                  </a:lnTo>
                  <a:lnTo>
                    <a:pt x="559625" y="200532"/>
                  </a:lnTo>
                  <a:lnTo>
                    <a:pt x="553199" y="199389"/>
                  </a:lnTo>
                  <a:lnTo>
                    <a:pt x="544639" y="199389"/>
                  </a:lnTo>
                  <a:lnTo>
                    <a:pt x="508596" y="199389"/>
                  </a:lnTo>
                  <a:lnTo>
                    <a:pt x="508596" y="345185"/>
                  </a:lnTo>
                  <a:lnTo>
                    <a:pt x="567855" y="345185"/>
                  </a:lnTo>
                  <a:lnTo>
                    <a:pt x="574230" y="345185"/>
                  </a:lnTo>
                  <a:lnTo>
                    <a:pt x="579602" y="344804"/>
                  </a:lnTo>
                  <a:lnTo>
                    <a:pt x="583971" y="343915"/>
                  </a:lnTo>
                  <a:lnTo>
                    <a:pt x="588340" y="343153"/>
                  </a:lnTo>
                  <a:lnTo>
                    <a:pt x="605701" y="331469"/>
                  </a:lnTo>
                  <a:lnTo>
                    <a:pt x="608876" y="328040"/>
                  </a:lnTo>
                  <a:lnTo>
                    <a:pt x="626227" y="292814"/>
                  </a:lnTo>
                  <a:lnTo>
                    <a:pt x="630974" y="277494"/>
                  </a:lnTo>
                  <a:lnTo>
                    <a:pt x="668312" y="277494"/>
                  </a:lnTo>
                  <a:lnTo>
                    <a:pt x="663232" y="377189"/>
                  </a:lnTo>
                  <a:lnTo>
                    <a:pt x="394716" y="377189"/>
                  </a:lnTo>
                  <a:lnTo>
                    <a:pt x="394716" y="359155"/>
                  </a:lnTo>
                  <a:lnTo>
                    <a:pt x="401447" y="357250"/>
                  </a:lnTo>
                  <a:lnTo>
                    <a:pt x="406781" y="355345"/>
                  </a:lnTo>
                  <a:lnTo>
                    <a:pt x="410692" y="353186"/>
                  </a:lnTo>
                  <a:lnTo>
                    <a:pt x="414604" y="351154"/>
                  </a:lnTo>
                  <a:lnTo>
                    <a:pt x="417512" y="348233"/>
                  </a:lnTo>
                  <a:lnTo>
                    <a:pt x="423938" y="317372"/>
                  </a:lnTo>
                  <a:lnTo>
                    <a:pt x="423938" y="308609"/>
                  </a:lnTo>
                  <a:lnTo>
                    <a:pt x="423938" y="73151"/>
                  </a:lnTo>
                  <a:lnTo>
                    <a:pt x="423938" y="64642"/>
                  </a:lnTo>
                  <a:lnTo>
                    <a:pt x="423710" y="57403"/>
                  </a:lnTo>
                  <a:lnTo>
                    <a:pt x="423252" y="51561"/>
                  </a:lnTo>
                  <a:lnTo>
                    <a:pt x="422795" y="45719"/>
                  </a:lnTo>
                  <a:lnTo>
                    <a:pt x="410959" y="28575"/>
                  </a:lnTo>
                  <a:lnTo>
                    <a:pt x="407047" y="26288"/>
                  </a:lnTo>
                  <a:lnTo>
                    <a:pt x="401637" y="24129"/>
                  </a:lnTo>
                  <a:lnTo>
                    <a:pt x="394716" y="22351"/>
                  </a:lnTo>
                  <a:lnTo>
                    <a:pt x="394716" y="4317"/>
                  </a:lnTo>
                  <a:close/>
                </a:path>
                <a:path w="7052309" h="381634">
                  <a:moveTo>
                    <a:pt x="0" y="4317"/>
                  </a:moveTo>
                  <a:lnTo>
                    <a:pt x="142011" y="4317"/>
                  </a:lnTo>
                  <a:lnTo>
                    <a:pt x="163875" y="4768"/>
                  </a:lnTo>
                  <a:lnTo>
                    <a:pt x="201970" y="8336"/>
                  </a:lnTo>
                  <a:lnTo>
                    <a:pt x="247086" y="20558"/>
                  </a:lnTo>
                  <a:lnTo>
                    <a:pt x="283860" y="41836"/>
                  </a:lnTo>
                  <a:lnTo>
                    <a:pt x="310921" y="70357"/>
                  </a:lnTo>
                  <a:lnTo>
                    <a:pt x="328616" y="105933"/>
                  </a:lnTo>
                  <a:lnTo>
                    <a:pt x="337959" y="149256"/>
                  </a:lnTo>
                  <a:lnTo>
                    <a:pt x="339737" y="182625"/>
                  </a:lnTo>
                  <a:lnTo>
                    <a:pt x="339114" y="203414"/>
                  </a:lnTo>
                  <a:lnTo>
                    <a:pt x="334128" y="241704"/>
                  </a:lnTo>
                  <a:lnTo>
                    <a:pt x="317309" y="290528"/>
                  </a:lnTo>
                  <a:lnTo>
                    <a:pt x="290479" y="327352"/>
                  </a:lnTo>
                  <a:lnTo>
                    <a:pt x="256298" y="352551"/>
                  </a:lnTo>
                  <a:lnTo>
                    <a:pt x="213209" y="368857"/>
                  </a:lnTo>
                  <a:lnTo>
                    <a:pt x="164203" y="375951"/>
                  </a:lnTo>
                  <a:lnTo>
                    <a:pt x="123990" y="377189"/>
                  </a:lnTo>
                  <a:lnTo>
                    <a:pt x="0" y="377189"/>
                  </a:lnTo>
                  <a:lnTo>
                    <a:pt x="0" y="359155"/>
                  </a:lnTo>
                  <a:lnTo>
                    <a:pt x="6731" y="357250"/>
                  </a:lnTo>
                  <a:lnTo>
                    <a:pt x="12065" y="355345"/>
                  </a:lnTo>
                  <a:lnTo>
                    <a:pt x="15976" y="353186"/>
                  </a:lnTo>
                  <a:lnTo>
                    <a:pt x="19888" y="351154"/>
                  </a:lnTo>
                  <a:lnTo>
                    <a:pt x="22796" y="348233"/>
                  </a:lnTo>
                  <a:lnTo>
                    <a:pt x="24714" y="344550"/>
                  </a:lnTo>
                  <a:lnTo>
                    <a:pt x="26619" y="340740"/>
                  </a:lnTo>
                  <a:lnTo>
                    <a:pt x="27851" y="336041"/>
                  </a:lnTo>
                  <a:lnTo>
                    <a:pt x="28397" y="330326"/>
                  </a:lnTo>
                  <a:lnTo>
                    <a:pt x="28943" y="324611"/>
                  </a:lnTo>
                  <a:lnTo>
                    <a:pt x="29222" y="317372"/>
                  </a:lnTo>
                  <a:lnTo>
                    <a:pt x="29222" y="308609"/>
                  </a:lnTo>
                  <a:lnTo>
                    <a:pt x="29222" y="73151"/>
                  </a:lnTo>
                  <a:lnTo>
                    <a:pt x="29222" y="64642"/>
                  </a:lnTo>
                  <a:lnTo>
                    <a:pt x="28994" y="57403"/>
                  </a:lnTo>
                  <a:lnTo>
                    <a:pt x="28536" y="51561"/>
                  </a:lnTo>
                  <a:lnTo>
                    <a:pt x="28079" y="45719"/>
                  </a:lnTo>
                  <a:lnTo>
                    <a:pt x="16243" y="28575"/>
                  </a:lnTo>
                  <a:lnTo>
                    <a:pt x="12331" y="26288"/>
                  </a:lnTo>
                  <a:lnTo>
                    <a:pt x="6921" y="24129"/>
                  </a:lnTo>
                  <a:lnTo>
                    <a:pt x="0" y="22351"/>
                  </a:lnTo>
                  <a:lnTo>
                    <a:pt x="0" y="4317"/>
                  </a:lnTo>
                  <a:close/>
                </a:path>
                <a:path w="7052309" h="381634">
                  <a:moveTo>
                    <a:pt x="6951129" y="0"/>
                  </a:moveTo>
                  <a:lnTo>
                    <a:pt x="6997611" y="2539"/>
                  </a:lnTo>
                  <a:lnTo>
                    <a:pt x="7048030" y="11683"/>
                  </a:lnTo>
                  <a:lnTo>
                    <a:pt x="7048030" y="90931"/>
                  </a:lnTo>
                  <a:lnTo>
                    <a:pt x="7010692" y="90931"/>
                  </a:lnTo>
                  <a:lnTo>
                    <a:pt x="7007929" y="80716"/>
                  </a:lnTo>
                  <a:lnTo>
                    <a:pt x="7004786" y="71596"/>
                  </a:lnTo>
                  <a:lnTo>
                    <a:pt x="6977291" y="37972"/>
                  </a:lnTo>
                  <a:lnTo>
                    <a:pt x="6947065" y="31876"/>
                  </a:lnTo>
                  <a:lnTo>
                    <a:pt x="6939466" y="32230"/>
                  </a:lnTo>
                  <a:lnTo>
                    <a:pt x="6899821" y="53593"/>
                  </a:lnTo>
                  <a:lnTo>
                    <a:pt x="6892709" y="79755"/>
                  </a:lnTo>
                  <a:lnTo>
                    <a:pt x="6893090" y="87399"/>
                  </a:lnTo>
                  <a:lnTo>
                    <a:pt x="6912771" y="124243"/>
                  </a:lnTo>
                  <a:lnTo>
                    <a:pt x="6948563" y="148189"/>
                  </a:lnTo>
                  <a:lnTo>
                    <a:pt x="6961543" y="155066"/>
                  </a:lnTo>
                  <a:lnTo>
                    <a:pt x="6977424" y="163782"/>
                  </a:lnTo>
                  <a:lnTo>
                    <a:pt x="7014375" y="189356"/>
                  </a:lnTo>
                  <a:lnTo>
                    <a:pt x="7042696" y="225932"/>
                  </a:lnTo>
                  <a:lnTo>
                    <a:pt x="7051840" y="272033"/>
                  </a:lnTo>
                  <a:lnTo>
                    <a:pt x="7050883" y="288250"/>
                  </a:lnTo>
                  <a:lnTo>
                    <a:pt x="7036346" y="330326"/>
                  </a:lnTo>
                  <a:lnTo>
                    <a:pt x="7004985" y="360920"/>
                  </a:lnTo>
                  <a:lnTo>
                    <a:pt x="6958923" y="378190"/>
                  </a:lnTo>
                  <a:lnTo>
                    <a:pt x="6922173" y="381507"/>
                  </a:lnTo>
                  <a:lnTo>
                    <a:pt x="6908103" y="381315"/>
                  </a:lnTo>
                  <a:lnTo>
                    <a:pt x="6864134" y="378332"/>
                  </a:lnTo>
                  <a:lnTo>
                    <a:pt x="6820967" y="372046"/>
                  </a:lnTo>
                  <a:lnTo>
                    <a:pt x="6807492" y="369188"/>
                  </a:lnTo>
                  <a:lnTo>
                    <a:pt x="6807492" y="285114"/>
                  </a:lnTo>
                  <a:lnTo>
                    <a:pt x="6844830" y="285114"/>
                  </a:lnTo>
                  <a:lnTo>
                    <a:pt x="6848830" y="300303"/>
                  </a:lnTo>
                  <a:lnTo>
                    <a:pt x="6853974" y="313467"/>
                  </a:lnTo>
                  <a:lnTo>
                    <a:pt x="6887406" y="345519"/>
                  </a:lnTo>
                  <a:lnTo>
                    <a:pt x="6914553" y="349503"/>
                  </a:lnTo>
                  <a:lnTo>
                    <a:pt x="6922363" y="349168"/>
                  </a:lnTo>
                  <a:lnTo>
                    <a:pt x="6959868" y="332130"/>
                  </a:lnTo>
                  <a:lnTo>
                    <a:pt x="6971830" y="296036"/>
                  </a:lnTo>
                  <a:lnTo>
                    <a:pt x="6971447" y="287845"/>
                  </a:lnTo>
                  <a:lnTo>
                    <a:pt x="6951891" y="248697"/>
                  </a:lnTo>
                  <a:lnTo>
                    <a:pt x="6918339" y="225522"/>
                  </a:lnTo>
                  <a:lnTo>
                    <a:pt x="6896217" y="213945"/>
                  </a:lnTo>
                  <a:lnTo>
                    <a:pt x="6886359" y="208454"/>
                  </a:lnTo>
                  <a:lnTo>
                    <a:pt x="6852164" y="185086"/>
                  </a:lnTo>
                  <a:lnTo>
                    <a:pt x="6823607" y="149756"/>
                  </a:lnTo>
                  <a:lnTo>
                    <a:pt x="6813207" y="104901"/>
                  </a:lnTo>
                  <a:lnTo>
                    <a:pt x="6814252" y="88685"/>
                  </a:lnTo>
                  <a:lnTo>
                    <a:pt x="6829844" y="47751"/>
                  </a:lnTo>
                  <a:lnTo>
                    <a:pt x="6863241" y="18926"/>
                  </a:lnTo>
                  <a:lnTo>
                    <a:pt x="6912092" y="3048"/>
                  </a:lnTo>
                  <a:lnTo>
                    <a:pt x="6930985" y="762"/>
                  </a:lnTo>
                  <a:lnTo>
                    <a:pt x="6951129" y="0"/>
                  </a:lnTo>
                  <a:close/>
                </a:path>
                <a:path w="7052309" h="381634">
                  <a:moveTo>
                    <a:pt x="6341529" y="0"/>
                  </a:moveTo>
                  <a:lnTo>
                    <a:pt x="6388011" y="2539"/>
                  </a:lnTo>
                  <a:lnTo>
                    <a:pt x="6438430" y="11683"/>
                  </a:lnTo>
                  <a:lnTo>
                    <a:pt x="6438430" y="90931"/>
                  </a:lnTo>
                  <a:lnTo>
                    <a:pt x="6401092" y="90931"/>
                  </a:lnTo>
                  <a:lnTo>
                    <a:pt x="6398329" y="80716"/>
                  </a:lnTo>
                  <a:lnTo>
                    <a:pt x="6395186" y="71596"/>
                  </a:lnTo>
                  <a:lnTo>
                    <a:pt x="6367691" y="37972"/>
                  </a:lnTo>
                  <a:lnTo>
                    <a:pt x="6337465" y="31876"/>
                  </a:lnTo>
                  <a:lnTo>
                    <a:pt x="6329866" y="32230"/>
                  </a:lnTo>
                  <a:lnTo>
                    <a:pt x="6290221" y="53593"/>
                  </a:lnTo>
                  <a:lnTo>
                    <a:pt x="6283109" y="79755"/>
                  </a:lnTo>
                  <a:lnTo>
                    <a:pt x="6283490" y="87399"/>
                  </a:lnTo>
                  <a:lnTo>
                    <a:pt x="6303171" y="124243"/>
                  </a:lnTo>
                  <a:lnTo>
                    <a:pt x="6338963" y="148189"/>
                  </a:lnTo>
                  <a:lnTo>
                    <a:pt x="6351943" y="155066"/>
                  </a:lnTo>
                  <a:lnTo>
                    <a:pt x="6367824" y="163782"/>
                  </a:lnTo>
                  <a:lnTo>
                    <a:pt x="6404775" y="189356"/>
                  </a:lnTo>
                  <a:lnTo>
                    <a:pt x="6433096" y="225932"/>
                  </a:lnTo>
                  <a:lnTo>
                    <a:pt x="6442240" y="272033"/>
                  </a:lnTo>
                  <a:lnTo>
                    <a:pt x="6441283" y="288250"/>
                  </a:lnTo>
                  <a:lnTo>
                    <a:pt x="6426746" y="330326"/>
                  </a:lnTo>
                  <a:lnTo>
                    <a:pt x="6395385" y="360920"/>
                  </a:lnTo>
                  <a:lnTo>
                    <a:pt x="6349323" y="378190"/>
                  </a:lnTo>
                  <a:lnTo>
                    <a:pt x="6312573" y="381507"/>
                  </a:lnTo>
                  <a:lnTo>
                    <a:pt x="6298503" y="381315"/>
                  </a:lnTo>
                  <a:lnTo>
                    <a:pt x="6254534" y="378332"/>
                  </a:lnTo>
                  <a:lnTo>
                    <a:pt x="6211367" y="372046"/>
                  </a:lnTo>
                  <a:lnTo>
                    <a:pt x="6197892" y="369188"/>
                  </a:lnTo>
                  <a:lnTo>
                    <a:pt x="6197892" y="285114"/>
                  </a:lnTo>
                  <a:lnTo>
                    <a:pt x="6235230" y="285114"/>
                  </a:lnTo>
                  <a:lnTo>
                    <a:pt x="6239230" y="300303"/>
                  </a:lnTo>
                  <a:lnTo>
                    <a:pt x="6244374" y="313467"/>
                  </a:lnTo>
                  <a:lnTo>
                    <a:pt x="6277806" y="345519"/>
                  </a:lnTo>
                  <a:lnTo>
                    <a:pt x="6304953" y="349503"/>
                  </a:lnTo>
                  <a:lnTo>
                    <a:pt x="6312763" y="349168"/>
                  </a:lnTo>
                  <a:lnTo>
                    <a:pt x="6350268" y="332130"/>
                  </a:lnTo>
                  <a:lnTo>
                    <a:pt x="6362230" y="296036"/>
                  </a:lnTo>
                  <a:lnTo>
                    <a:pt x="6361847" y="287845"/>
                  </a:lnTo>
                  <a:lnTo>
                    <a:pt x="6342291" y="248697"/>
                  </a:lnTo>
                  <a:lnTo>
                    <a:pt x="6308739" y="225522"/>
                  </a:lnTo>
                  <a:lnTo>
                    <a:pt x="6286617" y="213945"/>
                  </a:lnTo>
                  <a:lnTo>
                    <a:pt x="6276759" y="208454"/>
                  </a:lnTo>
                  <a:lnTo>
                    <a:pt x="6242564" y="185086"/>
                  </a:lnTo>
                  <a:lnTo>
                    <a:pt x="6214007" y="149756"/>
                  </a:lnTo>
                  <a:lnTo>
                    <a:pt x="6203607" y="104901"/>
                  </a:lnTo>
                  <a:lnTo>
                    <a:pt x="6204652" y="88685"/>
                  </a:lnTo>
                  <a:lnTo>
                    <a:pt x="6220244" y="47751"/>
                  </a:lnTo>
                  <a:lnTo>
                    <a:pt x="6253641" y="18926"/>
                  </a:lnTo>
                  <a:lnTo>
                    <a:pt x="6302492" y="3048"/>
                  </a:lnTo>
                  <a:lnTo>
                    <a:pt x="6321385" y="762"/>
                  </a:lnTo>
                  <a:lnTo>
                    <a:pt x="6341529" y="0"/>
                  </a:lnTo>
                  <a:close/>
                </a:path>
                <a:path w="7052309" h="381634">
                  <a:moveTo>
                    <a:pt x="3569119" y="0"/>
                  </a:moveTo>
                  <a:lnTo>
                    <a:pt x="3598408" y="904"/>
                  </a:lnTo>
                  <a:lnTo>
                    <a:pt x="3626459" y="3619"/>
                  </a:lnTo>
                  <a:lnTo>
                    <a:pt x="3653272" y="8143"/>
                  </a:lnTo>
                  <a:lnTo>
                    <a:pt x="3678847" y="14477"/>
                  </a:lnTo>
                  <a:lnTo>
                    <a:pt x="3678847" y="91947"/>
                  </a:lnTo>
                  <a:lnTo>
                    <a:pt x="3641509" y="91947"/>
                  </a:lnTo>
                  <a:lnTo>
                    <a:pt x="3638248" y="81162"/>
                  </a:lnTo>
                  <a:lnTo>
                    <a:pt x="3634762" y="71675"/>
                  </a:lnTo>
                  <a:lnTo>
                    <a:pt x="3606457" y="38100"/>
                  </a:lnTo>
                  <a:lnTo>
                    <a:pt x="3573818" y="31876"/>
                  </a:lnTo>
                  <a:lnTo>
                    <a:pt x="3560675" y="32922"/>
                  </a:lnTo>
                  <a:lnTo>
                    <a:pt x="3516104" y="57963"/>
                  </a:lnTo>
                  <a:lnTo>
                    <a:pt x="3493173" y="101218"/>
                  </a:lnTo>
                  <a:lnTo>
                    <a:pt x="3484203" y="142144"/>
                  </a:lnTo>
                  <a:lnTo>
                    <a:pt x="3481235" y="192785"/>
                  </a:lnTo>
                  <a:lnTo>
                    <a:pt x="3481735" y="215888"/>
                  </a:lnTo>
                  <a:lnTo>
                    <a:pt x="3485735" y="257329"/>
                  </a:lnTo>
                  <a:lnTo>
                    <a:pt x="3499411" y="306863"/>
                  </a:lnTo>
                  <a:lnTo>
                    <a:pt x="3522565" y="338627"/>
                  </a:lnTo>
                  <a:lnTo>
                    <a:pt x="3554641" y="349503"/>
                  </a:lnTo>
                  <a:lnTo>
                    <a:pt x="3565858" y="348618"/>
                  </a:lnTo>
                  <a:lnTo>
                    <a:pt x="3598773" y="316579"/>
                  </a:lnTo>
                  <a:lnTo>
                    <a:pt x="3601537" y="269501"/>
                  </a:lnTo>
                  <a:lnTo>
                    <a:pt x="3591598" y="230885"/>
                  </a:lnTo>
                  <a:lnTo>
                    <a:pt x="3572167" y="222884"/>
                  </a:lnTo>
                  <a:lnTo>
                    <a:pt x="3572167" y="204850"/>
                  </a:lnTo>
                  <a:lnTo>
                    <a:pt x="3711994" y="204850"/>
                  </a:lnTo>
                  <a:lnTo>
                    <a:pt x="3711994" y="222884"/>
                  </a:lnTo>
                  <a:lnTo>
                    <a:pt x="3702850" y="225551"/>
                  </a:lnTo>
                  <a:lnTo>
                    <a:pt x="3696627" y="228599"/>
                  </a:lnTo>
                  <a:lnTo>
                    <a:pt x="3693325" y="232155"/>
                  </a:lnTo>
                  <a:lnTo>
                    <a:pt x="3690150" y="235584"/>
                  </a:lnTo>
                  <a:lnTo>
                    <a:pt x="3687864" y="240156"/>
                  </a:lnTo>
                  <a:lnTo>
                    <a:pt x="3686721" y="245871"/>
                  </a:lnTo>
                  <a:lnTo>
                    <a:pt x="3685451" y="251586"/>
                  </a:lnTo>
                  <a:lnTo>
                    <a:pt x="3684943" y="259714"/>
                  </a:lnTo>
                  <a:lnTo>
                    <a:pt x="3684943" y="270128"/>
                  </a:lnTo>
                  <a:lnTo>
                    <a:pt x="3684943" y="372998"/>
                  </a:lnTo>
                  <a:lnTo>
                    <a:pt x="3645573" y="381253"/>
                  </a:lnTo>
                  <a:lnTo>
                    <a:pt x="3627031" y="361568"/>
                  </a:lnTo>
                  <a:lnTo>
                    <a:pt x="3610167" y="370310"/>
                  </a:lnTo>
                  <a:lnTo>
                    <a:pt x="3592137" y="376539"/>
                  </a:lnTo>
                  <a:lnTo>
                    <a:pt x="3572917" y="380267"/>
                  </a:lnTo>
                  <a:lnTo>
                    <a:pt x="3552482" y="381507"/>
                  </a:lnTo>
                  <a:lnTo>
                    <a:pt x="3515118" y="378600"/>
                  </a:lnTo>
                  <a:lnTo>
                    <a:pt x="3455630" y="355308"/>
                  </a:lnTo>
                  <a:lnTo>
                    <a:pt x="3416387" y="308657"/>
                  </a:lnTo>
                  <a:lnTo>
                    <a:pt x="3396817" y="238172"/>
                  </a:lnTo>
                  <a:lnTo>
                    <a:pt x="3394367" y="193928"/>
                  </a:lnTo>
                  <a:lnTo>
                    <a:pt x="3395226" y="169808"/>
                  </a:lnTo>
                  <a:lnTo>
                    <a:pt x="3402135" y="126045"/>
                  </a:lnTo>
                  <a:lnTo>
                    <a:pt x="3415905" y="88520"/>
                  </a:lnTo>
                  <a:lnTo>
                    <a:pt x="3446945" y="45211"/>
                  </a:lnTo>
                  <a:lnTo>
                    <a:pt x="3487503" y="16958"/>
                  </a:lnTo>
                  <a:lnTo>
                    <a:pt x="3534749" y="2682"/>
                  </a:lnTo>
                  <a:lnTo>
                    <a:pt x="3551666" y="668"/>
                  </a:lnTo>
                  <a:lnTo>
                    <a:pt x="356911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306194" y="863727"/>
            <a:ext cx="5780405" cy="629285"/>
            <a:chOff x="1306194" y="863727"/>
            <a:chExt cx="5780405" cy="62928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6446" y="1245470"/>
              <a:ext cx="5780153" cy="2471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0766" y="868299"/>
              <a:ext cx="5762371" cy="3815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121403" y="944245"/>
              <a:ext cx="1800860" cy="153670"/>
            </a:xfrm>
            <a:custGeom>
              <a:avLst/>
              <a:gdLst/>
              <a:ahLst/>
              <a:cxnLst/>
              <a:rect l="l" t="t" r="r" b="b"/>
              <a:pathLst>
                <a:path w="1800860" h="153669">
                  <a:moveTo>
                    <a:pt x="1756918" y="0"/>
                  </a:moveTo>
                  <a:lnTo>
                    <a:pt x="1702308" y="153669"/>
                  </a:lnTo>
                  <a:lnTo>
                    <a:pt x="1800606" y="153669"/>
                  </a:lnTo>
                  <a:lnTo>
                    <a:pt x="1756918" y="0"/>
                  </a:lnTo>
                  <a:close/>
                </a:path>
                <a:path w="1800860" h="153669">
                  <a:moveTo>
                    <a:pt x="54610" y="0"/>
                  </a:moveTo>
                  <a:lnTo>
                    <a:pt x="0" y="153669"/>
                  </a:lnTo>
                  <a:lnTo>
                    <a:pt x="98298" y="153669"/>
                  </a:lnTo>
                  <a:lnTo>
                    <a:pt x="5461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47440" y="900049"/>
              <a:ext cx="109474" cy="161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10766" y="868299"/>
              <a:ext cx="5762625" cy="381635"/>
            </a:xfrm>
            <a:custGeom>
              <a:avLst/>
              <a:gdLst/>
              <a:ahLst/>
              <a:cxnLst/>
              <a:rect l="l" t="t" r="r" b="b"/>
              <a:pathLst>
                <a:path w="5762625" h="381634">
                  <a:moveTo>
                    <a:pt x="1164717" y="36322"/>
                  </a:moveTo>
                  <a:lnTo>
                    <a:pt x="1153414" y="36322"/>
                  </a:lnTo>
                  <a:lnTo>
                    <a:pt x="1145286" y="36449"/>
                  </a:lnTo>
                  <a:lnTo>
                    <a:pt x="1140333" y="36829"/>
                  </a:lnTo>
                  <a:lnTo>
                    <a:pt x="1140333" y="344042"/>
                  </a:lnTo>
                  <a:lnTo>
                    <a:pt x="1143635" y="344677"/>
                  </a:lnTo>
                  <a:lnTo>
                    <a:pt x="1151890" y="344931"/>
                  </a:lnTo>
                  <a:lnTo>
                    <a:pt x="1165225" y="344931"/>
                  </a:lnTo>
                  <a:lnTo>
                    <a:pt x="1204908" y="340002"/>
                  </a:lnTo>
                  <a:lnTo>
                    <a:pt x="1241679" y="318135"/>
                  </a:lnTo>
                  <a:lnTo>
                    <a:pt x="1263431" y="283577"/>
                  </a:lnTo>
                  <a:lnTo>
                    <a:pt x="1275842" y="232854"/>
                  </a:lnTo>
                  <a:lnTo>
                    <a:pt x="1278255" y="189229"/>
                  </a:lnTo>
                  <a:lnTo>
                    <a:pt x="1277395" y="164417"/>
                  </a:lnTo>
                  <a:lnTo>
                    <a:pt x="1270486" y="121364"/>
                  </a:lnTo>
                  <a:lnTo>
                    <a:pt x="1247648" y="73326"/>
                  </a:lnTo>
                  <a:lnTo>
                    <a:pt x="1211901" y="45430"/>
                  </a:lnTo>
                  <a:lnTo>
                    <a:pt x="1164717" y="36322"/>
                  </a:lnTo>
                  <a:close/>
                </a:path>
                <a:path w="5762625" h="381634">
                  <a:moveTo>
                    <a:pt x="2006473" y="31876"/>
                  </a:moveTo>
                  <a:lnTo>
                    <a:pt x="1958556" y="53201"/>
                  </a:lnTo>
                  <a:lnTo>
                    <a:pt x="1939244" y="91229"/>
                  </a:lnTo>
                  <a:lnTo>
                    <a:pt x="1929580" y="149625"/>
                  </a:lnTo>
                  <a:lnTo>
                    <a:pt x="1928368" y="186562"/>
                  </a:lnTo>
                  <a:lnTo>
                    <a:pt x="1929606" y="225109"/>
                  </a:lnTo>
                  <a:lnTo>
                    <a:pt x="1939512" y="286486"/>
                  </a:lnTo>
                  <a:lnTo>
                    <a:pt x="1959393" y="326894"/>
                  </a:lnTo>
                  <a:lnTo>
                    <a:pt x="2008632" y="349503"/>
                  </a:lnTo>
                  <a:lnTo>
                    <a:pt x="2018799" y="348809"/>
                  </a:lnTo>
                  <a:lnTo>
                    <a:pt x="2057765" y="324627"/>
                  </a:lnTo>
                  <a:lnTo>
                    <a:pt x="2076196" y="284305"/>
                  </a:lnTo>
                  <a:lnTo>
                    <a:pt x="2083143" y="244056"/>
                  </a:lnTo>
                  <a:lnTo>
                    <a:pt x="2085340" y="197103"/>
                  </a:lnTo>
                  <a:lnTo>
                    <a:pt x="2084814" y="171053"/>
                  </a:lnTo>
                  <a:lnTo>
                    <a:pt x="2080571" y="125523"/>
                  </a:lnTo>
                  <a:lnTo>
                    <a:pt x="2066004" y="73834"/>
                  </a:lnTo>
                  <a:lnTo>
                    <a:pt x="2041530" y="42485"/>
                  </a:lnTo>
                  <a:lnTo>
                    <a:pt x="2006473" y="31876"/>
                  </a:lnTo>
                  <a:close/>
                </a:path>
                <a:path w="5762625" h="381634">
                  <a:moveTo>
                    <a:pt x="5488813" y="4317"/>
                  </a:moveTo>
                  <a:lnTo>
                    <a:pt x="5759704" y="4317"/>
                  </a:lnTo>
                  <a:lnTo>
                    <a:pt x="5759704" y="91186"/>
                  </a:lnTo>
                  <a:lnTo>
                    <a:pt x="5722239" y="91186"/>
                  </a:lnTo>
                  <a:lnTo>
                    <a:pt x="5717928" y="79279"/>
                  </a:lnTo>
                  <a:lnTo>
                    <a:pt x="5713952" y="69469"/>
                  </a:lnTo>
                  <a:lnTo>
                    <a:pt x="5686867" y="39322"/>
                  </a:lnTo>
                  <a:lnTo>
                    <a:pt x="5662168" y="36322"/>
                  </a:lnTo>
                  <a:lnTo>
                    <a:pt x="5602605" y="36322"/>
                  </a:lnTo>
                  <a:lnTo>
                    <a:pt x="5602605" y="167386"/>
                  </a:lnTo>
                  <a:lnTo>
                    <a:pt x="5638673" y="167386"/>
                  </a:lnTo>
                  <a:lnTo>
                    <a:pt x="5646674" y="167386"/>
                  </a:lnTo>
                  <a:lnTo>
                    <a:pt x="5675435" y="135830"/>
                  </a:lnTo>
                  <a:lnTo>
                    <a:pt x="5677535" y="128015"/>
                  </a:lnTo>
                  <a:lnTo>
                    <a:pt x="5708396" y="128015"/>
                  </a:lnTo>
                  <a:lnTo>
                    <a:pt x="5708396" y="238887"/>
                  </a:lnTo>
                  <a:lnTo>
                    <a:pt x="5677535" y="238887"/>
                  </a:lnTo>
                  <a:lnTo>
                    <a:pt x="5675562" y="231455"/>
                  </a:lnTo>
                  <a:lnTo>
                    <a:pt x="5673470" y="224964"/>
                  </a:lnTo>
                  <a:lnTo>
                    <a:pt x="5657977" y="202946"/>
                  </a:lnTo>
                  <a:lnTo>
                    <a:pt x="5653659" y="200533"/>
                  </a:lnTo>
                  <a:lnTo>
                    <a:pt x="5647309" y="199389"/>
                  </a:lnTo>
                  <a:lnTo>
                    <a:pt x="5638673" y="199389"/>
                  </a:lnTo>
                  <a:lnTo>
                    <a:pt x="5602605" y="199389"/>
                  </a:lnTo>
                  <a:lnTo>
                    <a:pt x="5602605" y="345186"/>
                  </a:lnTo>
                  <a:lnTo>
                    <a:pt x="5661914" y="345186"/>
                  </a:lnTo>
                  <a:lnTo>
                    <a:pt x="5668264" y="345186"/>
                  </a:lnTo>
                  <a:lnTo>
                    <a:pt x="5673598" y="344804"/>
                  </a:lnTo>
                  <a:lnTo>
                    <a:pt x="5678043" y="343915"/>
                  </a:lnTo>
                  <a:lnTo>
                    <a:pt x="5682361" y="343153"/>
                  </a:lnTo>
                  <a:lnTo>
                    <a:pt x="5686298" y="341756"/>
                  </a:lnTo>
                  <a:lnTo>
                    <a:pt x="5689727" y="339725"/>
                  </a:lnTo>
                  <a:lnTo>
                    <a:pt x="5693283" y="337692"/>
                  </a:lnTo>
                  <a:lnTo>
                    <a:pt x="5696585" y="335025"/>
                  </a:lnTo>
                  <a:lnTo>
                    <a:pt x="5699760" y="331470"/>
                  </a:lnTo>
                  <a:lnTo>
                    <a:pt x="5702935" y="328040"/>
                  </a:lnTo>
                  <a:lnTo>
                    <a:pt x="5720286" y="292814"/>
                  </a:lnTo>
                  <a:lnTo>
                    <a:pt x="5725033" y="277495"/>
                  </a:lnTo>
                  <a:lnTo>
                    <a:pt x="5762371" y="277495"/>
                  </a:lnTo>
                  <a:lnTo>
                    <a:pt x="5757291" y="377189"/>
                  </a:lnTo>
                  <a:lnTo>
                    <a:pt x="5488813" y="377189"/>
                  </a:lnTo>
                  <a:lnTo>
                    <a:pt x="5488813" y="359155"/>
                  </a:lnTo>
                  <a:lnTo>
                    <a:pt x="5495544" y="357250"/>
                  </a:lnTo>
                  <a:lnTo>
                    <a:pt x="5500878" y="355346"/>
                  </a:lnTo>
                  <a:lnTo>
                    <a:pt x="5504688" y="353187"/>
                  </a:lnTo>
                  <a:lnTo>
                    <a:pt x="5508625" y="351154"/>
                  </a:lnTo>
                  <a:lnTo>
                    <a:pt x="5511546" y="348234"/>
                  </a:lnTo>
                  <a:lnTo>
                    <a:pt x="5513451" y="344550"/>
                  </a:lnTo>
                  <a:lnTo>
                    <a:pt x="5515356" y="340740"/>
                  </a:lnTo>
                  <a:lnTo>
                    <a:pt x="5516626" y="336041"/>
                  </a:lnTo>
                  <a:lnTo>
                    <a:pt x="5517134" y="330326"/>
                  </a:lnTo>
                  <a:lnTo>
                    <a:pt x="5517769" y="324612"/>
                  </a:lnTo>
                  <a:lnTo>
                    <a:pt x="5518023" y="317373"/>
                  </a:lnTo>
                  <a:lnTo>
                    <a:pt x="5518023" y="308610"/>
                  </a:lnTo>
                  <a:lnTo>
                    <a:pt x="5518023" y="73151"/>
                  </a:lnTo>
                  <a:lnTo>
                    <a:pt x="5518023" y="64642"/>
                  </a:lnTo>
                  <a:lnTo>
                    <a:pt x="5517769" y="57403"/>
                  </a:lnTo>
                  <a:lnTo>
                    <a:pt x="5517261" y="51562"/>
                  </a:lnTo>
                  <a:lnTo>
                    <a:pt x="5516880" y="45720"/>
                  </a:lnTo>
                  <a:lnTo>
                    <a:pt x="5505069" y="28575"/>
                  </a:lnTo>
                  <a:lnTo>
                    <a:pt x="5501132" y="26288"/>
                  </a:lnTo>
                  <a:lnTo>
                    <a:pt x="5495671" y="24129"/>
                  </a:lnTo>
                  <a:lnTo>
                    <a:pt x="5488813" y="22351"/>
                  </a:lnTo>
                  <a:lnTo>
                    <a:pt x="5488813" y="4317"/>
                  </a:lnTo>
                  <a:close/>
                </a:path>
                <a:path w="5762625" h="381634">
                  <a:moveTo>
                    <a:pt x="4788408" y="4317"/>
                  </a:moveTo>
                  <a:lnTo>
                    <a:pt x="4899025" y="4317"/>
                  </a:lnTo>
                  <a:lnTo>
                    <a:pt x="4995672" y="172338"/>
                  </a:lnTo>
                  <a:lnTo>
                    <a:pt x="5019167" y="215137"/>
                  </a:lnTo>
                  <a:lnTo>
                    <a:pt x="5039062" y="254000"/>
                  </a:lnTo>
                  <a:lnTo>
                    <a:pt x="5044821" y="266191"/>
                  </a:lnTo>
                  <a:lnTo>
                    <a:pt x="5049266" y="266191"/>
                  </a:lnTo>
                  <a:lnTo>
                    <a:pt x="5047932" y="232854"/>
                  </a:lnTo>
                  <a:lnTo>
                    <a:pt x="5046980" y="197992"/>
                  </a:lnTo>
                  <a:lnTo>
                    <a:pt x="5046408" y="161607"/>
                  </a:lnTo>
                  <a:lnTo>
                    <a:pt x="5046218" y="123698"/>
                  </a:lnTo>
                  <a:lnTo>
                    <a:pt x="5046218" y="72898"/>
                  </a:lnTo>
                  <a:lnTo>
                    <a:pt x="5046142" y="64639"/>
                  </a:lnTo>
                  <a:lnTo>
                    <a:pt x="5033010" y="28321"/>
                  </a:lnTo>
                  <a:lnTo>
                    <a:pt x="5017008" y="22351"/>
                  </a:lnTo>
                  <a:lnTo>
                    <a:pt x="5017008" y="4317"/>
                  </a:lnTo>
                  <a:lnTo>
                    <a:pt x="5120259" y="4317"/>
                  </a:lnTo>
                  <a:lnTo>
                    <a:pt x="5120259" y="22351"/>
                  </a:lnTo>
                  <a:lnTo>
                    <a:pt x="5113020" y="24764"/>
                  </a:lnTo>
                  <a:lnTo>
                    <a:pt x="5107813" y="26797"/>
                  </a:lnTo>
                  <a:lnTo>
                    <a:pt x="5090892" y="64873"/>
                  </a:lnTo>
                  <a:lnTo>
                    <a:pt x="5090795" y="72898"/>
                  </a:lnTo>
                  <a:lnTo>
                    <a:pt x="5090795" y="377189"/>
                  </a:lnTo>
                  <a:lnTo>
                    <a:pt x="5021453" y="377189"/>
                  </a:lnTo>
                  <a:lnTo>
                    <a:pt x="4898517" y="164591"/>
                  </a:lnTo>
                  <a:lnTo>
                    <a:pt x="4876895" y="126126"/>
                  </a:lnTo>
                  <a:lnTo>
                    <a:pt x="4861941" y="96900"/>
                  </a:lnTo>
                  <a:lnTo>
                    <a:pt x="4859401" y="96900"/>
                  </a:lnTo>
                  <a:lnTo>
                    <a:pt x="4860641" y="126662"/>
                  </a:lnTo>
                  <a:lnTo>
                    <a:pt x="4861512" y="157257"/>
                  </a:lnTo>
                  <a:lnTo>
                    <a:pt x="4862026" y="188662"/>
                  </a:lnTo>
                  <a:lnTo>
                    <a:pt x="4862195" y="220852"/>
                  </a:lnTo>
                  <a:lnTo>
                    <a:pt x="4862195" y="308863"/>
                  </a:lnTo>
                  <a:lnTo>
                    <a:pt x="4862316" y="318313"/>
                  </a:lnTo>
                  <a:lnTo>
                    <a:pt x="4871593" y="350520"/>
                  </a:lnTo>
                  <a:lnTo>
                    <a:pt x="4875149" y="353695"/>
                  </a:lnTo>
                  <a:lnTo>
                    <a:pt x="4881880" y="356615"/>
                  </a:lnTo>
                  <a:lnTo>
                    <a:pt x="4891659" y="359155"/>
                  </a:lnTo>
                  <a:lnTo>
                    <a:pt x="4891659" y="377189"/>
                  </a:lnTo>
                  <a:lnTo>
                    <a:pt x="4788408" y="377189"/>
                  </a:lnTo>
                  <a:lnTo>
                    <a:pt x="4788408" y="359155"/>
                  </a:lnTo>
                  <a:lnTo>
                    <a:pt x="4795139" y="357250"/>
                  </a:lnTo>
                  <a:lnTo>
                    <a:pt x="4800473" y="355218"/>
                  </a:lnTo>
                  <a:lnTo>
                    <a:pt x="4804410" y="353060"/>
                  </a:lnTo>
                  <a:lnTo>
                    <a:pt x="4808347" y="350900"/>
                  </a:lnTo>
                  <a:lnTo>
                    <a:pt x="4811268" y="347979"/>
                  </a:lnTo>
                  <a:lnTo>
                    <a:pt x="4813173" y="344170"/>
                  </a:lnTo>
                  <a:lnTo>
                    <a:pt x="4815078" y="340487"/>
                  </a:lnTo>
                  <a:lnTo>
                    <a:pt x="4816348" y="335788"/>
                  </a:lnTo>
                  <a:lnTo>
                    <a:pt x="4816856" y="330200"/>
                  </a:lnTo>
                  <a:lnTo>
                    <a:pt x="4817364" y="324485"/>
                  </a:lnTo>
                  <a:lnTo>
                    <a:pt x="4817618" y="317373"/>
                  </a:lnTo>
                  <a:lnTo>
                    <a:pt x="4817618" y="308863"/>
                  </a:lnTo>
                  <a:lnTo>
                    <a:pt x="4817618" y="72643"/>
                  </a:lnTo>
                  <a:lnTo>
                    <a:pt x="4812284" y="34798"/>
                  </a:lnTo>
                  <a:lnTo>
                    <a:pt x="4808474" y="31368"/>
                  </a:lnTo>
                  <a:lnTo>
                    <a:pt x="4804791" y="27939"/>
                  </a:lnTo>
                  <a:lnTo>
                    <a:pt x="4798060" y="24891"/>
                  </a:lnTo>
                  <a:lnTo>
                    <a:pt x="4788408" y="22351"/>
                  </a:lnTo>
                  <a:lnTo>
                    <a:pt x="4788408" y="4317"/>
                  </a:lnTo>
                  <a:close/>
                </a:path>
                <a:path w="5762625" h="381634">
                  <a:moveTo>
                    <a:pt x="4121150" y="4317"/>
                  </a:moveTo>
                  <a:lnTo>
                    <a:pt x="4442587" y="4317"/>
                  </a:lnTo>
                  <a:lnTo>
                    <a:pt x="4442587" y="100202"/>
                  </a:lnTo>
                  <a:lnTo>
                    <a:pt x="4405249" y="100202"/>
                  </a:lnTo>
                  <a:lnTo>
                    <a:pt x="4402744" y="91561"/>
                  </a:lnTo>
                  <a:lnTo>
                    <a:pt x="4400550" y="84121"/>
                  </a:lnTo>
                  <a:lnTo>
                    <a:pt x="4390263" y="58038"/>
                  </a:lnTo>
                  <a:lnTo>
                    <a:pt x="4387850" y="53975"/>
                  </a:lnTo>
                  <a:lnTo>
                    <a:pt x="4373753" y="41275"/>
                  </a:lnTo>
                  <a:lnTo>
                    <a:pt x="4370705" y="39624"/>
                  </a:lnTo>
                  <a:lnTo>
                    <a:pt x="4366768" y="38353"/>
                  </a:lnTo>
                  <a:lnTo>
                    <a:pt x="4362196" y="37464"/>
                  </a:lnTo>
                  <a:lnTo>
                    <a:pt x="4357497" y="36702"/>
                  </a:lnTo>
                  <a:lnTo>
                    <a:pt x="4351528" y="36322"/>
                  </a:lnTo>
                  <a:lnTo>
                    <a:pt x="4344035" y="36322"/>
                  </a:lnTo>
                  <a:lnTo>
                    <a:pt x="4324350" y="36322"/>
                  </a:lnTo>
                  <a:lnTo>
                    <a:pt x="4324350" y="308610"/>
                  </a:lnTo>
                  <a:lnTo>
                    <a:pt x="4324350" y="318262"/>
                  </a:lnTo>
                  <a:lnTo>
                    <a:pt x="4324604" y="325500"/>
                  </a:lnTo>
                  <a:lnTo>
                    <a:pt x="4325239" y="330580"/>
                  </a:lnTo>
                  <a:lnTo>
                    <a:pt x="4325747" y="335534"/>
                  </a:lnTo>
                  <a:lnTo>
                    <a:pt x="4326763" y="339598"/>
                  </a:lnTo>
                  <a:lnTo>
                    <a:pt x="4357370" y="359155"/>
                  </a:lnTo>
                  <a:lnTo>
                    <a:pt x="4357370" y="377189"/>
                  </a:lnTo>
                  <a:lnTo>
                    <a:pt x="4206621" y="377189"/>
                  </a:lnTo>
                  <a:lnTo>
                    <a:pt x="4206621" y="359155"/>
                  </a:lnTo>
                  <a:lnTo>
                    <a:pt x="4214241" y="357886"/>
                  </a:lnTo>
                  <a:lnTo>
                    <a:pt x="4220337" y="356108"/>
                  </a:lnTo>
                  <a:lnTo>
                    <a:pt x="4239641" y="317373"/>
                  </a:lnTo>
                  <a:lnTo>
                    <a:pt x="4239641" y="308610"/>
                  </a:lnTo>
                  <a:lnTo>
                    <a:pt x="4239641" y="36322"/>
                  </a:lnTo>
                  <a:lnTo>
                    <a:pt x="4217543" y="36322"/>
                  </a:lnTo>
                  <a:lnTo>
                    <a:pt x="4209827" y="36560"/>
                  </a:lnTo>
                  <a:lnTo>
                    <a:pt x="4172966" y="57658"/>
                  </a:lnTo>
                  <a:lnTo>
                    <a:pt x="4160234" y="93938"/>
                  </a:lnTo>
                  <a:lnTo>
                    <a:pt x="4158615" y="100202"/>
                  </a:lnTo>
                  <a:lnTo>
                    <a:pt x="4121150" y="100202"/>
                  </a:lnTo>
                  <a:lnTo>
                    <a:pt x="4121150" y="4317"/>
                  </a:lnTo>
                  <a:close/>
                </a:path>
                <a:path w="5762625" h="381634">
                  <a:moveTo>
                    <a:pt x="3653917" y="4317"/>
                  </a:moveTo>
                  <a:lnTo>
                    <a:pt x="3797300" y="4317"/>
                  </a:lnTo>
                  <a:lnTo>
                    <a:pt x="3797300" y="22351"/>
                  </a:lnTo>
                  <a:lnTo>
                    <a:pt x="3789807" y="24384"/>
                  </a:lnTo>
                  <a:lnTo>
                    <a:pt x="3784219" y="26542"/>
                  </a:lnTo>
                  <a:lnTo>
                    <a:pt x="3780790" y="28828"/>
                  </a:lnTo>
                  <a:lnTo>
                    <a:pt x="3777234" y="31114"/>
                  </a:lnTo>
                  <a:lnTo>
                    <a:pt x="3774440" y="33781"/>
                  </a:lnTo>
                  <a:lnTo>
                    <a:pt x="3767709" y="62991"/>
                  </a:lnTo>
                  <a:lnTo>
                    <a:pt x="3767709" y="73151"/>
                  </a:lnTo>
                  <a:lnTo>
                    <a:pt x="3767709" y="308610"/>
                  </a:lnTo>
                  <a:lnTo>
                    <a:pt x="3767709" y="314960"/>
                  </a:lnTo>
                  <a:lnTo>
                    <a:pt x="3767963" y="320928"/>
                  </a:lnTo>
                  <a:lnTo>
                    <a:pt x="3768344" y="326389"/>
                  </a:lnTo>
                  <a:lnTo>
                    <a:pt x="3768725" y="331850"/>
                  </a:lnTo>
                  <a:lnTo>
                    <a:pt x="3769360" y="336296"/>
                  </a:lnTo>
                  <a:lnTo>
                    <a:pt x="3770503" y="339725"/>
                  </a:lnTo>
                  <a:lnTo>
                    <a:pt x="3771646" y="343153"/>
                  </a:lnTo>
                  <a:lnTo>
                    <a:pt x="3773170" y="346075"/>
                  </a:lnTo>
                  <a:lnTo>
                    <a:pt x="3775329" y="348488"/>
                  </a:lnTo>
                  <a:lnTo>
                    <a:pt x="3777361" y="350774"/>
                  </a:lnTo>
                  <a:lnTo>
                    <a:pt x="3797300" y="359155"/>
                  </a:lnTo>
                  <a:lnTo>
                    <a:pt x="3797300" y="377189"/>
                  </a:lnTo>
                  <a:lnTo>
                    <a:pt x="3653917" y="377189"/>
                  </a:lnTo>
                  <a:lnTo>
                    <a:pt x="3653917" y="359155"/>
                  </a:lnTo>
                  <a:lnTo>
                    <a:pt x="3660648" y="357250"/>
                  </a:lnTo>
                  <a:lnTo>
                    <a:pt x="3665982" y="355346"/>
                  </a:lnTo>
                  <a:lnTo>
                    <a:pt x="3669792" y="353187"/>
                  </a:lnTo>
                  <a:lnTo>
                    <a:pt x="3673729" y="351154"/>
                  </a:lnTo>
                  <a:lnTo>
                    <a:pt x="3676650" y="348234"/>
                  </a:lnTo>
                  <a:lnTo>
                    <a:pt x="3678555" y="344550"/>
                  </a:lnTo>
                  <a:lnTo>
                    <a:pt x="3680460" y="340740"/>
                  </a:lnTo>
                  <a:lnTo>
                    <a:pt x="3681730" y="336041"/>
                  </a:lnTo>
                  <a:lnTo>
                    <a:pt x="3682238" y="330326"/>
                  </a:lnTo>
                  <a:lnTo>
                    <a:pt x="3682873" y="324612"/>
                  </a:lnTo>
                  <a:lnTo>
                    <a:pt x="3683127" y="317373"/>
                  </a:lnTo>
                  <a:lnTo>
                    <a:pt x="3683127" y="308610"/>
                  </a:lnTo>
                  <a:lnTo>
                    <a:pt x="3683127" y="72898"/>
                  </a:lnTo>
                  <a:lnTo>
                    <a:pt x="3683127" y="64135"/>
                  </a:lnTo>
                  <a:lnTo>
                    <a:pt x="3682873" y="57023"/>
                  </a:lnTo>
                  <a:lnTo>
                    <a:pt x="3682365" y="51308"/>
                  </a:lnTo>
                  <a:lnTo>
                    <a:pt x="3681984" y="45720"/>
                  </a:lnTo>
                  <a:lnTo>
                    <a:pt x="3653917" y="22351"/>
                  </a:lnTo>
                  <a:lnTo>
                    <a:pt x="3653917" y="4317"/>
                  </a:lnTo>
                  <a:close/>
                </a:path>
                <a:path w="5762625" h="381634">
                  <a:moveTo>
                    <a:pt x="2227453" y="4317"/>
                  </a:moveTo>
                  <a:lnTo>
                    <a:pt x="2386584" y="4317"/>
                  </a:lnTo>
                  <a:lnTo>
                    <a:pt x="2402139" y="4603"/>
                  </a:lnTo>
                  <a:lnTo>
                    <a:pt x="2441448" y="8889"/>
                  </a:lnTo>
                  <a:lnTo>
                    <a:pt x="2480818" y="22605"/>
                  </a:lnTo>
                  <a:lnTo>
                    <a:pt x="2509488" y="47958"/>
                  </a:lnTo>
                  <a:lnTo>
                    <a:pt x="2524061" y="85645"/>
                  </a:lnTo>
                  <a:lnTo>
                    <a:pt x="2525395" y="104901"/>
                  </a:lnTo>
                  <a:lnTo>
                    <a:pt x="2524801" y="117762"/>
                  </a:lnTo>
                  <a:lnTo>
                    <a:pt x="2510831" y="159889"/>
                  </a:lnTo>
                  <a:lnTo>
                    <a:pt x="2481927" y="188785"/>
                  </a:lnTo>
                  <a:lnTo>
                    <a:pt x="2447798" y="206501"/>
                  </a:lnTo>
                  <a:lnTo>
                    <a:pt x="2447798" y="209168"/>
                  </a:lnTo>
                  <a:lnTo>
                    <a:pt x="2481199" y="232537"/>
                  </a:lnTo>
                  <a:lnTo>
                    <a:pt x="2505202" y="269493"/>
                  </a:lnTo>
                  <a:lnTo>
                    <a:pt x="2522347" y="306704"/>
                  </a:lnTo>
                  <a:lnTo>
                    <a:pt x="2528062" y="318323"/>
                  </a:lnTo>
                  <a:lnTo>
                    <a:pt x="2551108" y="349511"/>
                  </a:lnTo>
                  <a:lnTo>
                    <a:pt x="2572004" y="359155"/>
                  </a:lnTo>
                  <a:lnTo>
                    <a:pt x="2572004" y="377189"/>
                  </a:lnTo>
                  <a:lnTo>
                    <a:pt x="2466975" y="377189"/>
                  </a:lnTo>
                  <a:lnTo>
                    <a:pt x="2458753" y="364904"/>
                  </a:lnTo>
                  <a:lnTo>
                    <a:pt x="2450068" y="349964"/>
                  </a:lnTo>
                  <a:lnTo>
                    <a:pt x="2440882" y="332380"/>
                  </a:lnTo>
                  <a:lnTo>
                    <a:pt x="2431161" y="312165"/>
                  </a:lnTo>
                  <a:lnTo>
                    <a:pt x="2409825" y="265429"/>
                  </a:lnTo>
                  <a:lnTo>
                    <a:pt x="2405229" y="255807"/>
                  </a:lnTo>
                  <a:lnTo>
                    <a:pt x="2379345" y="223900"/>
                  </a:lnTo>
                  <a:lnTo>
                    <a:pt x="2374519" y="221741"/>
                  </a:lnTo>
                  <a:lnTo>
                    <a:pt x="2367153" y="220599"/>
                  </a:lnTo>
                  <a:lnTo>
                    <a:pt x="2357120" y="220599"/>
                  </a:lnTo>
                  <a:lnTo>
                    <a:pt x="2341245" y="220599"/>
                  </a:lnTo>
                  <a:lnTo>
                    <a:pt x="2341245" y="308610"/>
                  </a:lnTo>
                  <a:lnTo>
                    <a:pt x="2341364" y="318059"/>
                  </a:lnTo>
                  <a:lnTo>
                    <a:pt x="2350643" y="350392"/>
                  </a:lnTo>
                  <a:lnTo>
                    <a:pt x="2354199" y="353695"/>
                  </a:lnTo>
                  <a:lnTo>
                    <a:pt x="2360930" y="356615"/>
                  </a:lnTo>
                  <a:lnTo>
                    <a:pt x="2370836" y="359155"/>
                  </a:lnTo>
                  <a:lnTo>
                    <a:pt x="2370836" y="377189"/>
                  </a:lnTo>
                  <a:lnTo>
                    <a:pt x="2227453" y="377189"/>
                  </a:lnTo>
                  <a:lnTo>
                    <a:pt x="2227453" y="359155"/>
                  </a:lnTo>
                  <a:lnTo>
                    <a:pt x="2234184" y="357250"/>
                  </a:lnTo>
                  <a:lnTo>
                    <a:pt x="2239518" y="355346"/>
                  </a:lnTo>
                  <a:lnTo>
                    <a:pt x="2243328" y="353187"/>
                  </a:lnTo>
                  <a:lnTo>
                    <a:pt x="2247265" y="351154"/>
                  </a:lnTo>
                  <a:lnTo>
                    <a:pt x="2250186" y="348234"/>
                  </a:lnTo>
                  <a:lnTo>
                    <a:pt x="2252091" y="344550"/>
                  </a:lnTo>
                  <a:lnTo>
                    <a:pt x="2253996" y="340740"/>
                  </a:lnTo>
                  <a:lnTo>
                    <a:pt x="2255266" y="336041"/>
                  </a:lnTo>
                  <a:lnTo>
                    <a:pt x="2255774" y="330326"/>
                  </a:lnTo>
                  <a:lnTo>
                    <a:pt x="2256409" y="324612"/>
                  </a:lnTo>
                  <a:lnTo>
                    <a:pt x="2256663" y="317373"/>
                  </a:lnTo>
                  <a:lnTo>
                    <a:pt x="2256663" y="308610"/>
                  </a:lnTo>
                  <a:lnTo>
                    <a:pt x="2256663" y="73151"/>
                  </a:lnTo>
                  <a:lnTo>
                    <a:pt x="2256663" y="64642"/>
                  </a:lnTo>
                  <a:lnTo>
                    <a:pt x="2256409" y="57403"/>
                  </a:lnTo>
                  <a:lnTo>
                    <a:pt x="2255901" y="51562"/>
                  </a:lnTo>
                  <a:lnTo>
                    <a:pt x="2255520" y="45720"/>
                  </a:lnTo>
                  <a:lnTo>
                    <a:pt x="2243709" y="28575"/>
                  </a:lnTo>
                  <a:lnTo>
                    <a:pt x="2239772" y="26288"/>
                  </a:lnTo>
                  <a:lnTo>
                    <a:pt x="2234311" y="24129"/>
                  </a:lnTo>
                  <a:lnTo>
                    <a:pt x="2227453" y="22351"/>
                  </a:lnTo>
                  <a:lnTo>
                    <a:pt x="2227453" y="4317"/>
                  </a:lnTo>
                  <a:close/>
                </a:path>
                <a:path w="5762625" h="381634">
                  <a:moveTo>
                    <a:pt x="1541653" y="4317"/>
                  </a:moveTo>
                  <a:lnTo>
                    <a:pt x="1805686" y="4317"/>
                  </a:lnTo>
                  <a:lnTo>
                    <a:pt x="1805686" y="91186"/>
                  </a:lnTo>
                  <a:lnTo>
                    <a:pt x="1768348" y="91186"/>
                  </a:lnTo>
                  <a:lnTo>
                    <a:pt x="1763964" y="79279"/>
                  </a:lnTo>
                  <a:lnTo>
                    <a:pt x="1759950" y="69469"/>
                  </a:lnTo>
                  <a:lnTo>
                    <a:pt x="1732849" y="39322"/>
                  </a:lnTo>
                  <a:lnTo>
                    <a:pt x="1708150" y="36322"/>
                  </a:lnTo>
                  <a:lnTo>
                    <a:pt x="1655445" y="36322"/>
                  </a:lnTo>
                  <a:lnTo>
                    <a:pt x="1655445" y="175260"/>
                  </a:lnTo>
                  <a:lnTo>
                    <a:pt x="1690497" y="175260"/>
                  </a:lnTo>
                  <a:lnTo>
                    <a:pt x="1699006" y="175260"/>
                  </a:lnTo>
                  <a:lnTo>
                    <a:pt x="1725866" y="146875"/>
                  </a:lnTo>
                  <a:lnTo>
                    <a:pt x="1729232" y="131825"/>
                  </a:lnTo>
                  <a:lnTo>
                    <a:pt x="1760093" y="131825"/>
                  </a:lnTo>
                  <a:lnTo>
                    <a:pt x="1760093" y="250951"/>
                  </a:lnTo>
                  <a:lnTo>
                    <a:pt x="1729232" y="250951"/>
                  </a:lnTo>
                  <a:lnTo>
                    <a:pt x="1727519" y="242855"/>
                  </a:lnTo>
                  <a:lnTo>
                    <a:pt x="1725628" y="235712"/>
                  </a:lnTo>
                  <a:lnTo>
                    <a:pt x="1709801" y="211074"/>
                  </a:lnTo>
                  <a:lnTo>
                    <a:pt x="1705228" y="208534"/>
                  </a:lnTo>
                  <a:lnTo>
                    <a:pt x="1698878" y="207263"/>
                  </a:lnTo>
                  <a:lnTo>
                    <a:pt x="1690497" y="207263"/>
                  </a:lnTo>
                  <a:lnTo>
                    <a:pt x="1655445" y="207263"/>
                  </a:lnTo>
                  <a:lnTo>
                    <a:pt x="1655445" y="308610"/>
                  </a:lnTo>
                  <a:lnTo>
                    <a:pt x="1655445" y="318262"/>
                  </a:lnTo>
                  <a:lnTo>
                    <a:pt x="1655826" y="325500"/>
                  </a:lnTo>
                  <a:lnTo>
                    <a:pt x="1656334" y="330580"/>
                  </a:lnTo>
                  <a:lnTo>
                    <a:pt x="1656841" y="335534"/>
                  </a:lnTo>
                  <a:lnTo>
                    <a:pt x="1657858" y="339598"/>
                  </a:lnTo>
                  <a:lnTo>
                    <a:pt x="1659382" y="342773"/>
                  </a:lnTo>
                  <a:lnTo>
                    <a:pt x="1660778" y="345821"/>
                  </a:lnTo>
                  <a:lnTo>
                    <a:pt x="1688591" y="359155"/>
                  </a:lnTo>
                  <a:lnTo>
                    <a:pt x="1688591" y="377189"/>
                  </a:lnTo>
                  <a:lnTo>
                    <a:pt x="1541653" y="377189"/>
                  </a:lnTo>
                  <a:lnTo>
                    <a:pt x="1541653" y="359155"/>
                  </a:lnTo>
                  <a:lnTo>
                    <a:pt x="1548384" y="357504"/>
                  </a:lnTo>
                  <a:lnTo>
                    <a:pt x="1553718" y="355600"/>
                  </a:lnTo>
                  <a:lnTo>
                    <a:pt x="1557528" y="353313"/>
                  </a:lnTo>
                  <a:lnTo>
                    <a:pt x="1561465" y="351154"/>
                  </a:lnTo>
                  <a:lnTo>
                    <a:pt x="1564386" y="348234"/>
                  </a:lnTo>
                  <a:lnTo>
                    <a:pt x="1566291" y="344550"/>
                  </a:lnTo>
                  <a:lnTo>
                    <a:pt x="1568196" y="340740"/>
                  </a:lnTo>
                  <a:lnTo>
                    <a:pt x="1569466" y="336041"/>
                  </a:lnTo>
                  <a:lnTo>
                    <a:pt x="1569974" y="330200"/>
                  </a:lnTo>
                  <a:lnTo>
                    <a:pt x="1570609" y="324358"/>
                  </a:lnTo>
                  <a:lnTo>
                    <a:pt x="1570863" y="316991"/>
                  </a:lnTo>
                  <a:lnTo>
                    <a:pt x="1570863" y="308355"/>
                  </a:lnTo>
                  <a:lnTo>
                    <a:pt x="1570863" y="73151"/>
                  </a:lnTo>
                  <a:lnTo>
                    <a:pt x="1570863" y="64642"/>
                  </a:lnTo>
                  <a:lnTo>
                    <a:pt x="1570609" y="57403"/>
                  </a:lnTo>
                  <a:lnTo>
                    <a:pt x="1570101" y="51562"/>
                  </a:lnTo>
                  <a:lnTo>
                    <a:pt x="1569720" y="45720"/>
                  </a:lnTo>
                  <a:lnTo>
                    <a:pt x="1557909" y="28575"/>
                  </a:lnTo>
                  <a:lnTo>
                    <a:pt x="1553972" y="26288"/>
                  </a:lnTo>
                  <a:lnTo>
                    <a:pt x="1548511" y="24129"/>
                  </a:lnTo>
                  <a:lnTo>
                    <a:pt x="1541653" y="22351"/>
                  </a:lnTo>
                  <a:lnTo>
                    <a:pt x="1541653" y="4317"/>
                  </a:lnTo>
                  <a:close/>
                </a:path>
                <a:path w="5762625" h="381634">
                  <a:moveTo>
                    <a:pt x="1026541" y="4317"/>
                  </a:moveTo>
                  <a:lnTo>
                    <a:pt x="1168527" y="4317"/>
                  </a:lnTo>
                  <a:lnTo>
                    <a:pt x="1190363" y="4768"/>
                  </a:lnTo>
                  <a:lnTo>
                    <a:pt x="1228463" y="8336"/>
                  </a:lnTo>
                  <a:lnTo>
                    <a:pt x="1273571" y="20558"/>
                  </a:lnTo>
                  <a:lnTo>
                    <a:pt x="1310344" y="41836"/>
                  </a:lnTo>
                  <a:lnTo>
                    <a:pt x="1337437" y="70358"/>
                  </a:lnTo>
                  <a:lnTo>
                    <a:pt x="1355153" y="105933"/>
                  </a:lnTo>
                  <a:lnTo>
                    <a:pt x="1364472" y="149256"/>
                  </a:lnTo>
                  <a:lnTo>
                    <a:pt x="1366266" y="182625"/>
                  </a:lnTo>
                  <a:lnTo>
                    <a:pt x="1365644" y="203414"/>
                  </a:lnTo>
                  <a:lnTo>
                    <a:pt x="1360640" y="241704"/>
                  </a:lnTo>
                  <a:lnTo>
                    <a:pt x="1343786" y="290528"/>
                  </a:lnTo>
                  <a:lnTo>
                    <a:pt x="1317009" y="327352"/>
                  </a:lnTo>
                  <a:lnTo>
                    <a:pt x="1282827" y="352551"/>
                  </a:lnTo>
                  <a:lnTo>
                    <a:pt x="1239678" y="368857"/>
                  </a:lnTo>
                  <a:lnTo>
                    <a:pt x="1190704" y="375951"/>
                  </a:lnTo>
                  <a:lnTo>
                    <a:pt x="1150493" y="377189"/>
                  </a:lnTo>
                  <a:lnTo>
                    <a:pt x="1026541" y="377189"/>
                  </a:lnTo>
                  <a:lnTo>
                    <a:pt x="1026541" y="359155"/>
                  </a:lnTo>
                  <a:lnTo>
                    <a:pt x="1033272" y="357250"/>
                  </a:lnTo>
                  <a:lnTo>
                    <a:pt x="1038606" y="355346"/>
                  </a:lnTo>
                  <a:lnTo>
                    <a:pt x="1042416" y="353187"/>
                  </a:lnTo>
                  <a:lnTo>
                    <a:pt x="1046353" y="351154"/>
                  </a:lnTo>
                  <a:lnTo>
                    <a:pt x="1049274" y="348234"/>
                  </a:lnTo>
                  <a:lnTo>
                    <a:pt x="1051179" y="344550"/>
                  </a:lnTo>
                  <a:lnTo>
                    <a:pt x="1053084" y="340740"/>
                  </a:lnTo>
                  <a:lnTo>
                    <a:pt x="1054354" y="336041"/>
                  </a:lnTo>
                  <a:lnTo>
                    <a:pt x="1054862" y="330326"/>
                  </a:lnTo>
                  <a:lnTo>
                    <a:pt x="1055497" y="324612"/>
                  </a:lnTo>
                  <a:lnTo>
                    <a:pt x="1055751" y="317373"/>
                  </a:lnTo>
                  <a:lnTo>
                    <a:pt x="1055751" y="308610"/>
                  </a:lnTo>
                  <a:lnTo>
                    <a:pt x="1055751" y="73151"/>
                  </a:lnTo>
                  <a:lnTo>
                    <a:pt x="1055751" y="64642"/>
                  </a:lnTo>
                  <a:lnTo>
                    <a:pt x="1055497" y="57403"/>
                  </a:lnTo>
                  <a:lnTo>
                    <a:pt x="1054989" y="51562"/>
                  </a:lnTo>
                  <a:lnTo>
                    <a:pt x="1054608" y="45720"/>
                  </a:lnTo>
                  <a:lnTo>
                    <a:pt x="1042797" y="28575"/>
                  </a:lnTo>
                  <a:lnTo>
                    <a:pt x="1038860" y="26288"/>
                  </a:lnTo>
                  <a:lnTo>
                    <a:pt x="1033399" y="24129"/>
                  </a:lnTo>
                  <a:lnTo>
                    <a:pt x="1026541" y="22351"/>
                  </a:lnTo>
                  <a:lnTo>
                    <a:pt x="1026541" y="4317"/>
                  </a:lnTo>
                  <a:close/>
                </a:path>
                <a:path w="5762625" h="381634">
                  <a:moveTo>
                    <a:pt x="703453" y="4317"/>
                  </a:moveTo>
                  <a:lnTo>
                    <a:pt x="974344" y="4317"/>
                  </a:lnTo>
                  <a:lnTo>
                    <a:pt x="974344" y="91186"/>
                  </a:lnTo>
                  <a:lnTo>
                    <a:pt x="936879" y="91186"/>
                  </a:lnTo>
                  <a:lnTo>
                    <a:pt x="932568" y="79279"/>
                  </a:lnTo>
                  <a:lnTo>
                    <a:pt x="928592" y="69469"/>
                  </a:lnTo>
                  <a:lnTo>
                    <a:pt x="901507" y="39322"/>
                  </a:lnTo>
                  <a:lnTo>
                    <a:pt x="876808" y="36322"/>
                  </a:lnTo>
                  <a:lnTo>
                    <a:pt x="817245" y="36322"/>
                  </a:lnTo>
                  <a:lnTo>
                    <a:pt x="817245" y="167386"/>
                  </a:lnTo>
                  <a:lnTo>
                    <a:pt x="853313" y="167386"/>
                  </a:lnTo>
                  <a:lnTo>
                    <a:pt x="861314" y="167386"/>
                  </a:lnTo>
                  <a:lnTo>
                    <a:pt x="890075" y="135830"/>
                  </a:lnTo>
                  <a:lnTo>
                    <a:pt x="892175" y="128015"/>
                  </a:lnTo>
                  <a:lnTo>
                    <a:pt x="923035" y="128015"/>
                  </a:lnTo>
                  <a:lnTo>
                    <a:pt x="923035" y="238887"/>
                  </a:lnTo>
                  <a:lnTo>
                    <a:pt x="892175" y="238887"/>
                  </a:lnTo>
                  <a:lnTo>
                    <a:pt x="890202" y="231455"/>
                  </a:lnTo>
                  <a:lnTo>
                    <a:pt x="888110" y="224964"/>
                  </a:lnTo>
                  <a:lnTo>
                    <a:pt x="872616" y="202946"/>
                  </a:lnTo>
                  <a:lnTo>
                    <a:pt x="868299" y="200533"/>
                  </a:lnTo>
                  <a:lnTo>
                    <a:pt x="861949" y="199389"/>
                  </a:lnTo>
                  <a:lnTo>
                    <a:pt x="853313" y="199389"/>
                  </a:lnTo>
                  <a:lnTo>
                    <a:pt x="817245" y="199389"/>
                  </a:lnTo>
                  <a:lnTo>
                    <a:pt x="817245" y="345186"/>
                  </a:lnTo>
                  <a:lnTo>
                    <a:pt x="876554" y="345186"/>
                  </a:lnTo>
                  <a:lnTo>
                    <a:pt x="882904" y="345186"/>
                  </a:lnTo>
                  <a:lnTo>
                    <a:pt x="888365" y="344804"/>
                  </a:lnTo>
                  <a:lnTo>
                    <a:pt x="892683" y="343915"/>
                  </a:lnTo>
                  <a:lnTo>
                    <a:pt x="897001" y="343153"/>
                  </a:lnTo>
                  <a:lnTo>
                    <a:pt x="900938" y="341756"/>
                  </a:lnTo>
                  <a:lnTo>
                    <a:pt x="904366" y="339725"/>
                  </a:lnTo>
                  <a:lnTo>
                    <a:pt x="907922" y="337692"/>
                  </a:lnTo>
                  <a:lnTo>
                    <a:pt x="911225" y="335025"/>
                  </a:lnTo>
                  <a:lnTo>
                    <a:pt x="914400" y="331470"/>
                  </a:lnTo>
                  <a:lnTo>
                    <a:pt x="917575" y="328040"/>
                  </a:lnTo>
                  <a:lnTo>
                    <a:pt x="934926" y="292814"/>
                  </a:lnTo>
                  <a:lnTo>
                    <a:pt x="939672" y="277495"/>
                  </a:lnTo>
                  <a:lnTo>
                    <a:pt x="977010" y="277495"/>
                  </a:lnTo>
                  <a:lnTo>
                    <a:pt x="971931" y="377189"/>
                  </a:lnTo>
                  <a:lnTo>
                    <a:pt x="703453" y="377189"/>
                  </a:lnTo>
                  <a:lnTo>
                    <a:pt x="703453" y="359155"/>
                  </a:lnTo>
                  <a:lnTo>
                    <a:pt x="710184" y="357250"/>
                  </a:lnTo>
                  <a:lnTo>
                    <a:pt x="715518" y="355346"/>
                  </a:lnTo>
                  <a:lnTo>
                    <a:pt x="719328" y="353187"/>
                  </a:lnTo>
                  <a:lnTo>
                    <a:pt x="723265" y="351154"/>
                  </a:lnTo>
                  <a:lnTo>
                    <a:pt x="726185" y="348234"/>
                  </a:lnTo>
                  <a:lnTo>
                    <a:pt x="728091" y="344550"/>
                  </a:lnTo>
                  <a:lnTo>
                    <a:pt x="729996" y="340740"/>
                  </a:lnTo>
                  <a:lnTo>
                    <a:pt x="731266" y="336041"/>
                  </a:lnTo>
                  <a:lnTo>
                    <a:pt x="731774" y="330326"/>
                  </a:lnTo>
                  <a:lnTo>
                    <a:pt x="732409" y="324612"/>
                  </a:lnTo>
                  <a:lnTo>
                    <a:pt x="732663" y="317373"/>
                  </a:lnTo>
                  <a:lnTo>
                    <a:pt x="732663" y="308610"/>
                  </a:lnTo>
                  <a:lnTo>
                    <a:pt x="732663" y="73151"/>
                  </a:lnTo>
                  <a:lnTo>
                    <a:pt x="732663" y="64642"/>
                  </a:lnTo>
                  <a:lnTo>
                    <a:pt x="732409" y="57403"/>
                  </a:lnTo>
                  <a:lnTo>
                    <a:pt x="731901" y="51562"/>
                  </a:lnTo>
                  <a:lnTo>
                    <a:pt x="731520" y="45720"/>
                  </a:lnTo>
                  <a:lnTo>
                    <a:pt x="719709" y="28575"/>
                  </a:lnTo>
                  <a:lnTo>
                    <a:pt x="715772" y="26288"/>
                  </a:lnTo>
                  <a:lnTo>
                    <a:pt x="710310" y="24129"/>
                  </a:lnTo>
                  <a:lnTo>
                    <a:pt x="703453" y="22351"/>
                  </a:lnTo>
                  <a:lnTo>
                    <a:pt x="703453" y="4317"/>
                  </a:lnTo>
                  <a:close/>
                </a:path>
                <a:path w="5762625" h="381634">
                  <a:moveTo>
                    <a:pt x="380365" y="4317"/>
                  </a:moveTo>
                  <a:lnTo>
                    <a:pt x="651256" y="4317"/>
                  </a:lnTo>
                  <a:lnTo>
                    <a:pt x="651256" y="91186"/>
                  </a:lnTo>
                  <a:lnTo>
                    <a:pt x="613791" y="91186"/>
                  </a:lnTo>
                  <a:lnTo>
                    <a:pt x="609480" y="79279"/>
                  </a:lnTo>
                  <a:lnTo>
                    <a:pt x="605504" y="69469"/>
                  </a:lnTo>
                  <a:lnTo>
                    <a:pt x="578419" y="39322"/>
                  </a:lnTo>
                  <a:lnTo>
                    <a:pt x="553720" y="36322"/>
                  </a:lnTo>
                  <a:lnTo>
                    <a:pt x="494157" y="36322"/>
                  </a:lnTo>
                  <a:lnTo>
                    <a:pt x="494157" y="167386"/>
                  </a:lnTo>
                  <a:lnTo>
                    <a:pt x="530225" y="167386"/>
                  </a:lnTo>
                  <a:lnTo>
                    <a:pt x="538226" y="167386"/>
                  </a:lnTo>
                  <a:lnTo>
                    <a:pt x="566987" y="135830"/>
                  </a:lnTo>
                  <a:lnTo>
                    <a:pt x="569087" y="128015"/>
                  </a:lnTo>
                  <a:lnTo>
                    <a:pt x="599947" y="128015"/>
                  </a:lnTo>
                  <a:lnTo>
                    <a:pt x="599947" y="238887"/>
                  </a:lnTo>
                  <a:lnTo>
                    <a:pt x="569087" y="238887"/>
                  </a:lnTo>
                  <a:lnTo>
                    <a:pt x="567114" y="231455"/>
                  </a:lnTo>
                  <a:lnTo>
                    <a:pt x="565022" y="224964"/>
                  </a:lnTo>
                  <a:lnTo>
                    <a:pt x="549529" y="202946"/>
                  </a:lnTo>
                  <a:lnTo>
                    <a:pt x="545210" y="200533"/>
                  </a:lnTo>
                  <a:lnTo>
                    <a:pt x="538860" y="199389"/>
                  </a:lnTo>
                  <a:lnTo>
                    <a:pt x="530225" y="199389"/>
                  </a:lnTo>
                  <a:lnTo>
                    <a:pt x="494157" y="199389"/>
                  </a:lnTo>
                  <a:lnTo>
                    <a:pt x="494157" y="345186"/>
                  </a:lnTo>
                  <a:lnTo>
                    <a:pt x="553466" y="345186"/>
                  </a:lnTo>
                  <a:lnTo>
                    <a:pt x="559816" y="345186"/>
                  </a:lnTo>
                  <a:lnTo>
                    <a:pt x="565150" y="344804"/>
                  </a:lnTo>
                  <a:lnTo>
                    <a:pt x="569595" y="343915"/>
                  </a:lnTo>
                  <a:lnTo>
                    <a:pt x="573913" y="343153"/>
                  </a:lnTo>
                  <a:lnTo>
                    <a:pt x="577850" y="341756"/>
                  </a:lnTo>
                  <a:lnTo>
                    <a:pt x="581279" y="339725"/>
                  </a:lnTo>
                  <a:lnTo>
                    <a:pt x="584835" y="337692"/>
                  </a:lnTo>
                  <a:lnTo>
                    <a:pt x="588137" y="335025"/>
                  </a:lnTo>
                  <a:lnTo>
                    <a:pt x="591312" y="331470"/>
                  </a:lnTo>
                  <a:lnTo>
                    <a:pt x="594487" y="328040"/>
                  </a:lnTo>
                  <a:lnTo>
                    <a:pt x="611838" y="292814"/>
                  </a:lnTo>
                  <a:lnTo>
                    <a:pt x="616585" y="277495"/>
                  </a:lnTo>
                  <a:lnTo>
                    <a:pt x="653922" y="277495"/>
                  </a:lnTo>
                  <a:lnTo>
                    <a:pt x="648843" y="377189"/>
                  </a:lnTo>
                  <a:lnTo>
                    <a:pt x="380365" y="377189"/>
                  </a:lnTo>
                  <a:lnTo>
                    <a:pt x="380365" y="359155"/>
                  </a:lnTo>
                  <a:lnTo>
                    <a:pt x="387096" y="357250"/>
                  </a:lnTo>
                  <a:lnTo>
                    <a:pt x="392430" y="355346"/>
                  </a:lnTo>
                  <a:lnTo>
                    <a:pt x="396240" y="353187"/>
                  </a:lnTo>
                  <a:lnTo>
                    <a:pt x="400177" y="351154"/>
                  </a:lnTo>
                  <a:lnTo>
                    <a:pt x="403097" y="348234"/>
                  </a:lnTo>
                  <a:lnTo>
                    <a:pt x="405003" y="344550"/>
                  </a:lnTo>
                  <a:lnTo>
                    <a:pt x="406908" y="340740"/>
                  </a:lnTo>
                  <a:lnTo>
                    <a:pt x="408178" y="336041"/>
                  </a:lnTo>
                  <a:lnTo>
                    <a:pt x="408685" y="330326"/>
                  </a:lnTo>
                  <a:lnTo>
                    <a:pt x="409321" y="324612"/>
                  </a:lnTo>
                  <a:lnTo>
                    <a:pt x="409575" y="317373"/>
                  </a:lnTo>
                  <a:lnTo>
                    <a:pt x="409575" y="308610"/>
                  </a:lnTo>
                  <a:lnTo>
                    <a:pt x="409575" y="73151"/>
                  </a:lnTo>
                  <a:lnTo>
                    <a:pt x="409575" y="64642"/>
                  </a:lnTo>
                  <a:lnTo>
                    <a:pt x="409321" y="57403"/>
                  </a:lnTo>
                  <a:lnTo>
                    <a:pt x="408813" y="51562"/>
                  </a:lnTo>
                  <a:lnTo>
                    <a:pt x="408432" y="45720"/>
                  </a:lnTo>
                  <a:lnTo>
                    <a:pt x="396621" y="28575"/>
                  </a:lnTo>
                  <a:lnTo>
                    <a:pt x="392684" y="26288"/>
                  </a:lnTo>
                  <a:lnTo>
                    <a:pt x="387222" y="24129"/>
                  </a:lnTo>
                  <a:lnTo>
                    <a:pt x="380365" y="22351"/>
                  </a:lnTo>
                  <a:lnTo>
                    <a:pt x="380365" y="4317"/>
                  </a:lnTo>
                  <a:close/>
                </a:path>
                <a:path w="5762625" h="381634">
                  <a:moveTo>
                    <a:pt x="0" y="4317"/>
                  </a:moveTo>
                  <a:lnTo>
                    <a:pt x="110617" y="4317"/>
                  </a:lnTo>
                  <a:lnTo>
                    <a:pt x="207264" y="172338"/>
                  </a:lnTo>
                  <a:lnTo>
                    <a:pt x="230759" y="215137"/>
                  </a:lnTo>
                  <a:lnTo>
                    <a:pt x="250654" y="254000"/>
                  </a:lnTo>
                  <a:lnTo>
                    <a:pt x="256413" y="266191"/>
                  </a:lnTo>
                  <a:lnTo>
                    <a:pt x="260858" y="266191"/>
                  </a:lnTo>
                  <a:lnTo>
                    <a:pt x="259524" y="232854"/>
                  </a:lnTo>
                  <a:lnTo>
                    <a:pt x="258572" y="197992"/>
                  </a:lnTo>
                  <a:lnTo>
                    <a:pt x="258000" y="161607"/>
                  </a:lnTo>
                  <a:lnTo>
                    <a:pt x="257810" y="123698"/>
                  </a:lnTo>
                  <a:lnTo>
                    <a:pt x="257810" y="72898"/>
                  </a:lnTo>
                  <a:lnTo>
                    <a:pt x="257734" y="64639"/>
                  </a:lnTo>
                  <a:lnTo>
                    <a:pt x="244602" y="28321"/>
                  </a:lnTo>
                  <a:lnTo>
                    <a:pt x="228600" y="22351"/>
                  </a:lnTo>
                  <a:lnTo>
                    <a:pt x="228600" y="4317"/>
                  </a:lnTo>
                  <a:lnTo>
                    <a:pt x="331851" y="4317"/>
                  </a:lnTo>
                  <a:lnTo>
                    <a:pt x="331851" y="22351"/>
                  </a:lnTo>
                  <a:lnTo>
                    <a:pt x="324612" y="24764"/>
                  </a:lnTo>
                  <a:lnTo>
                    <a:pt x="319405" y="26797"/>
                  </a:lnTo>
                  <a:lnTo>
                    <a:pt x="302484" y="64873"/>
                  </a:lnTo>
                  <a:lnTo>
                    <a:pt x="302387" y="72898"/>
                  </a:lnTo>
                  <a:lnTo>
                    <a:pt x="302387" y="377189"/>
                  </a:lnTo>
                  <a:lnTo>
                    <a:pt x="233045" y="377189"/>
                  </a:lnTo>
                  <a:lnTo>
                    <a:pt x="110109" y="164591"/>
                  </a:lnTo>
                  <a:lnTo>
                    <a:pt x="88487" y="126126"/>
                  </a:lnTo>
                  <a:lnTo>
                    <a:pt x="73533" y="96900"/>
                  </a:lnTo>
                  <a:lnTo>
                    <a:pt x="70993" y="96900"/>
                  </a:lnTo>
                  <a:lnTo>
                    <a:pt x="72233" y="126662"/>
                  </a:lnTo>
                  <a:lnTo>
                    <a:pt x="73104" y="157257"/>
                  </a:lnTo>
                  <a:lnTo>
                    <a:pt x="73618" y="188662"/>
                  </a:lnTo>
                  <a:lnTo>
                    <a:pt x="73787" y="220852"/>
                  </a:lnTo>
                  <a:lnTo>
                    <a:pt x="73787" y="308863"/>
                  </a:lnTo>
                  <a:lnTo>
                    <a:pt x="73908" y="318313"/>
                  </a:lnTo>
                  <a:lnTo>
                    <a:pt x="83185" y="350520"/>
                  </a:lnTo>
                  <a:lnTo>
                    <a:pt x="86741" y="353695"/>
                  </a:lnTo>
                  <a:lnTo>
                    <a:pt x="93472" y="356615"/>
                  </a:lnTo>
                  <a:lnTo>
                    <a:pt x="103251" y="359155"/>
                  </a:lnTo>
                  <a:lnTo>
                    <a:pt x="103251" y="377189"/>
                  </a:lnTo>
                  <a:lnTo>
                    <a:pt x="0" y="377189"/>
                  </a:lnTo>
                  <a:lnTo>
                    <a:pt x="0" y="359155"/>
                  </a:lnTo>
                  <a:lnTo>
                    <a:pt x="6731" y="357250"/>
                  </a:lnTo>
                  <a:lnTo>
                    <a:pt x="12065" y="355218"/>
                  </a:lnTo>
                  <a:lnTo>
                    <a:pt x="16002" y="353060"/>
                  </a:lnTo>
                  <a:lnTo>
                    <a:pt x="19939" y="350900"/>
                  </a:lnTo>
                  <a:lnTo>
                    <a:pt x="22860" y="347979"/>
                  </a:lnTo>
                  <a:lnTo>
                    <a:pt x="24765" y="344170"/>
                  </a:lnTo>
                  <a:lnTo>
                    <a:pt x="26670" y="340487"/>
                  </a:lnTo>
                  <a:lnTo>
                    <a:pt x="27940" y="335788"/>
                  </a:lnTo>
                  <a:lnTo>
                    <a:pt x="28448" y="330200"/>
                  </a:lnTo>
                  <a:lnTo>
                    <a:pt x="28956" y="324485"/>
                  </a:lnTo>
                  <a:lnTo>
                    <a:pt x="29210" y="317373"/>
                  </a:lnTo>
                  <a:lnTo>
                    <a:pt x="29210" y="308863"/>
                  </a:lnTo>
                  <a:lnTo>
                    <a:pt x="29210" y="72643"/>
                  </a:lnTo>
                  <a:lnTo>
                    <a:pt x="23876" y="34798"/>
                  </a:lnTo>
                  <a:lnTo>
                    <a:pt x="20066" y="31368"/>
                  </a:lnTo>
                  <a:lnTo>
                    <a:pt x="16383" y="27939"/>
                  </a:lnTo>
                  <a:lnTo>
                    <a:pt x="9652" y="24891"/>
                  </a:lnTo>
                  <a:lnTo>
                    <a:pt x="0" y="22351"/>
                  </a:lnTo>
                  <a:lnTo>
                    <a:pt x="0" y="4317"/>
                  </a:lnTo>
                  <a:close/>
                </a:path>
                <a:path w="5762625" h="381634">
                  <a:moveTo>
                    <a:pt x="4555617" y="2412"/>
                  </a:moveTo>
                  <a:lnTo>
                    <a:pt x="4628515" y="2412"/>
                  </a:lnTo>
                  <a:lnTo>
                    <a:pt x="4718558" y="308355"/>
                  </a:lnTo>
                  <a:lnTo>
                    <a:pt x="4721467" y="317811"/>
                  </a:lnTo>
                  <a:lnTo>
                    <a:pt x="4739386" y="351281"/>
                  </a:lnTo>
                  <a:lnTo>
                    <a:pt x="4743704" y="354838"/>
                  </a:lnTo>
                  <a:lnTo>
                    <a:pt x="4749800" y="357504"/>
                  </a:lnTo>
                  <a:lnTo>
                    <a:pt x="4757674" y="359155"/>
                  </a:lnTo>
                  <a:lnTo>
                    <a:pt x="4757674" y="377189"/>
                  </a:lnTo>
                  <a:lnTo>
                    <a:pt x="4606925" y="377189"/>
                  </a:lnTo>
                  <a:lnTo>
                    <a:pt x="4606925" y="359155"/>
                  </a:lnTo>
                  <a:lnTo>
                    <a:pt x="4616323" y="358013"/>
                  </a:lnTo>
                  <a:lnTo>
                    <a:pt x="4623435" y="355346"/>
                  </a:lnTo>
                  <a:lnTo>
                    <a:pt x="4627880" y="351154"/>
                  </a:lnTo>
                  <a:lnTo>
                    <a:pt x="4632452" y="346963"/>
                  </a:lnTo>
                  <a:lnTo>
                    <a:pt x="4634738" y="341122"/>
                  </a:lnTo>
                  <a:lnTo>
                    <a:pt x="4634738" y="333375"/>
                  </a:lnTo>
                  <a:lnTo>
                    <a:pt x="4634738" y="327787"/>
                  </a:lnTo>
                  <a:lnTo>
                    <a:pt x="4634103" y="321563"/>
                  </a:lnTo>
                  <a:lnTo>
                    <a:pt x="4619244" y="261620"/>
                  </a:lnTo>
                  <a:lnTo>
                    <a:pt x="4502531" y="261620"/>
                  </a:lnTo>
                  <a:lnTo>
                    <a:pt x="4493514" y="287527"/>
                  </a:lnTo>
                  <a:lnTo>
                    <a:pt x="4490974" y="294893"/>
                  </a:lnTo>
                  <a:lnTo>
                    <a:pt x="4488942" y="301878"/>
                  </a:lnTo>
                  <a:lnTo>
                    <a:pt x="4487291" y="308737"/>
                  </a:lnTo>
                  <a:lnTo>
                    <a:pt x="4485640" y="315595"/>
                  </a:lnTo>
                  <a:lnTo>
                    <a:pt x="4484878" y="322834"/>
                  </a:lnTo>
                  <a:lnTo>
                    <a:pt x="4484878" y="330453"/>
                  </a:lnTo>
                  <a:lnTo>
                    <a:pt x="4486642" y="342261"/>
                  </a:lnTo>
                  <a:lnTo>
                    <a:pt x="4491942" y="350996"/>
                  </a:lnTo>
                  <a:lnTo>
                    <a:pt x="4500790" y="356635"/>
                  </a:lnTo>
                  <a:lnTo>
                    <a:pt x="4513199" y="359155"/>
                  </a:lnTo>
                  <a:lnTo>
                    <a:pt x="4513199" y="377189"/>
                  </a:lnTo>
                  <a:lnTo>
                    <a:pt x="4396613" y="377189"/>
                  </a:lnTo>
                  <a:lnTo>
                    <a:pt x="4396613" y="359155"/>
                  </a:lnTo>
                  <a:lnTo>
                    <a:pt x="4403344" y="358393"/>
                  </a:lnTo>
                  <a:lnTo>
                    <a:pt x="4409313" y="355980"/>
                  </a:lnTo>
                  <a:lnTo>
                    <a:pt x="4434776" y="322976"/>
                  </a:lnTo>
                  <a:lnTo>
                    <a:pt x="4441698" y="305815"/>
                  </a:lnTo>
                  <a:lnTo>
                    <a:pt x="4555617" y="2412"/>
                  </a:lnTo>
                  <a:close/>
                </a:path>
                <a:path w="5762625" h="381634">
                  <a:moveTo>
                    <a:pt x="2853309" y="2412"/>
                  </a:moveTo>
                  <a:lnTo>
                    <a:pt x="2926207" y="2412"/>
                  </a:lnTo>
                  <a:lnTo>
                    <a:pt x="3016250" y="308355"/>
                  </a:lnTo>
                  <a:lnTo>
                    <a:pt x="3019159" y="317811"/>
                  </a:lnTo>
                  <a:lnTo>
                    <a:pt x="3037078" y="351281"/>
                  </a:lnTo>
                  <a:lnTo>
                    <a:pt x="3041396" y="354838"/>
                  </a:lnTo>
                  <a:lnTo>
                    <a:pt x="3047492" y="357504"/>
                  </a:lnTo>
                  <a:lnTo>
                    <a:pt x="3055366" y="359155"/>
                  </a:lnTo>
                  <a:lnTo>
                    <a:pt x="3055366" y="377189"/>
                  </a:lnTo>
                  <a:lnTo>
                    <a:pt x="2904617" y="377189"/>
                  </a:lnTo>
                  <a:lnTo>
                    <a:pt x="2904617" y="359155"/>
                  </a:lnTo>
                  <a:lnTo>
                    <a:pt x="2914015" y="358013"/>
                  </a:lnTo>
                  <a:lnTo>
                    <a:pt x="2921127" y="355346"/>
                  </a:lnTo>
                  <a:lnTo>
                    <a:pt x="2925572" y="351154"/>
                  </a:lnTo>
                  <a:lnTo>
                    <a:pt x="2930144" y="346963"/>
                  </a:lnTo>
                  <a:lnTo>
                    <a:pt x="2932430" y="341122"/>
                  </a:lnTo>
                  <a:lnTo>
                    <a:pt x="2932430" y="333375"/>
                  </a:lnTo>
                  <a:lnTo>
                    <a:pt x="2932430" y="327787"/>
                  </a:lnTo>
                  <a:lnTo>
                    <a:pt x="2931795" y="321563"/>
                  </a:lnTo>
                  <a:lnTo>
                    <a:pt x="2916936" y="261620"/>
                  </a:lnTo>
                  <a:lnTo>
                    <a:pt x="2800223" y="261620"/>
                  </a:lnTo>
                  <a:lnTo>
                    <a:pt x="2791206" y="287527"/>
                  </a:lnTo>
                  <a:lnTo>
                    <a:pt x="2788666" y="294893"/>
                  </a:lnTo>
                  <a:lnTo>
                    <a:pt x="2786634" y="301878"/>
                  </a:lnTo>
                  <a:lnTo>
                    <a:pt x="2784983" y="308737"/>
                  </a:lnTo>
                  <a:lnTo>
                    <a:pt x="2783332" y="315595"/>
                  </a:lnTo>
                  <a:lnTo>
                    <a:pt x="2782570" y="322834"/>
                  </a:lnTo>
                  <a:lnTo>
                    <a:pt x="2782570" y="330453"/>
                  </a:lnTo>
                  <a:lnTo>
                    <a:pt x="2784334" y="342261"/>
                  </a:lnTo>
                  <a:lnTo>
                    <a:pt x="2789634" y="350996"/>
                  </a:lnTo>
                  <a:lnTo>
                    <a:pt x="2798482" y="356635"/>
                  </a:lnTo>
                  <a:lnTo>
                    <a:pt x="2810891" y="359155"/>
                  </a:lnTo>
                  <a:lnTo>
                    <a:pt x="2810891" y="377189"/>
                  </a:lnTo>
                  <a:lnTo>
                    <a:pt x="2694305" y="377189"/>
                  </a:lnTo>
                  <a:lnTo>
                    <a:pt x="2694305" y="359155"/>
                  </a:lnTo>
                  <a:lnTo>
                    <a:pt x="2701036" y="358393"/>
                  </a:lnTo>
                  <a:lnTo>
                    <a:pt x="2707005" y="355980"/>
                  </a:lnTo>
                  <a:lnTo>
                    <a:pt x="2732468" y="322976"/>
                  </a:lnTo>
                  <a:lnTo>
                    <a:pt x="2739390" y="305815"/>
                  </a:lnTo>
                  <a:lnTo>
                    <a:pt x="2853309" y="2412"/>
                  </a:lnTo>
                  <a:close/>
                </a:path>
                <a:path w="5762625" h="381634">
                  <a:moveTo>
                    <a:pt x="5343271" y="0"/>
                  </a:moveTo>
                  <a:lnTo>
                    <a:pt x="5381704" y="1660"/>
                  </a:lnTo>
                  <a:lnTo>
                    <a:pt x="5427864" y="9636"/>
                  </a:lnTo>
                  <a:lnTo>
                    <a:pt x="5439918" y="12826"/>
                  </a:lnTo>
                  <a:lnTo>
                    <a:pt x="5439918" y="91948"/>
                  </a:lnTo>
                  <a:lnTo>
                    <a:pt x="5402834" y="91948"/>
                  </a:lnTo>
                  <a:lnTo>
                    <a:pt x="5399043" y="77539"/>
                  </a:lnTo>
                  <a:lnTo>
                    <a:pt x="5394325" y="65166"/>
                  </a:lnTo>
                  <a:lnTo>
                    <a:pt x="5365654" y="35559"/>
                  </a:lnTo>
                  <a:lnTo>
                    <a:pt x="5344922" y="31876"/>
                  </a:lnTo>
                  <a:lnTo>
                    <a:pt x="5324631" y="34470"/>
                  </a:lnTo>
                  <a:lnTo>
                    <a:pt x="5292004" y="55183"/>
                  </a:lnTo>
                  <a:lnTo>
                    <a:pt x="5269976" y="96468"/>
                  </a:lnTo>
                  <a:lnTo>
                    <a:pt x="5258927" y="157896"/>
                  </a:lnTo>
                  <a:lnTo>
                    <a:pt x="5257546" y="196087"/>
                  </a:lnTo>
                  <a:lnTo>
                    <a:pt x="5258808" y="231614"/>
                  </a:lnTo>
                  <a:lnTo>
                    <a:pt x="5268904" y="288903"/>
                  </a:lnTo>
                  <a:lnTo>
                    <a:pt x="5289004" y="327644"/>
                  </a:lnTo>
                  <a:lnTo>
                    <a:pt x="5336921" y="349503"/>
                  </a:lnTo>
                  <a:lnTo>
                    <a:pt x="5346447" y="349097"/>
                  </a:lnTo>
                  <a:lnTo>
                    <a:pt x="5385452" y="329094"/>
                  </a:lnTo>
                  <a:lnTo>
                    <a:pt x="5402453" y="285114"/>
                  </a:lnTo>
                  <a:lnTo>
                    <a:pt x="5439918" y="285114"/>
                  </a:lnTo>
                  <a:lnTo>
                    <a:pt x="5439918" y="367791"/>
                  </a:lnTo>
                  <a:lnTo>
                    <a:pt x="5425201" y="371151"/>
                  </a:lnTo>
                  <a:lnTo>
                    <a:pt x="5385054" y="378205"/>
                  </a:lnTo>
                  <a:lnTo>
                    <a:pt x="5346656" y="381295"/>
                  </a:lnTo>
                  <a:lnTo>
                    <a:pt x="5333365" y="381508"/>
                  </a:lnTo>
                  <a:lnTo>
                    <a:pt x="5306288" y="380224"/>
                  </a:lnTo>
                  <a:lnTo>
                    <a:pt x="5259945" y="369988"/>
                  </a:lnTo>
                  <a:lnTo>
                    <a:pt x="5223914" y="349486"/>
                  </a:lnTo>
                  <a:lnTo>
                    <a:pt x="5197435" y="318573"/>
                  </a:lnTo>
                  <a:lnTo>
                    <a:pt x="5180268" y="277090"/>
                  </a:lnTo>
                  <a:lnTo>
                    <a:pt x="5171747" y="224702"/>
                  </a:lnTo>
                  <a:lnTo>
                    <a:pt x="5170678" y="194437"/>
                  </a:lnTo>
                  <a:lnTo>
                    <a:pt x="5171920" y="165768"/>
                  </a:lnTo>
                  <a:lnTo>
                    <a:pt x="5181929" y="114194"/>
                  </a:lnTo>
                  <a:lnTo>
                    <a:pt x="5201935" y="70665"/>
                  </a:lnTo>
                  <a:lnTo>
                    <a:pt x="5231463" y="36895"/>
                  </a:lnTo>
                  <a:lnTo>
                    <a:pt x="5270279" y="13340"/>
                  </a:lnTo>
                  <a:lnTo>
                    <a:pt x="5317003" y="1478"/>
                  </a:lnTo>
                  <a:lnTo>
                    <a:pt x="5343271" y="0"/>
                  </a:lnTo>
                  <a:close/>
                </a:path>
                <a:path w="5762625" h="381634">
                  <a:moveTo>
                    <a:pt x="3989324" y="0"/>
                  </a:moveTo>
                  <a:lnTo>
                    <a:pt x="4035806" y="2539"/>
                  </a:lnTo>
                  <a:lnTo>
                    <a:pt x="4086225" y="11684"/>
                  </a:lnTo>
                  <a:lnTo>
                    <a:pt x="4086225" y="90931"/>
                  </a:lnTo>
                  <a:lnTo>
                    <a:pt x="4048887" y="90931"/>
                  </a:lnTo>
                  <a:lnTo>
                    <a:pt x="4046124" y="80716"/>
                  </a:lnTo>
                  <a:lnTo>
                    <a:pt x="4042981" y="71596"/>
                  </a:lnTo>
                  <a:lnTo>
                    <a:pt x="4015486" y="37973"/>
                  </a:lnTo>
                  <a:lnTo>
                    <a:pt x="3985260" y="31876"/>
                  </a:lnTo>
                  <a:lnTo>
                    <a:pt x="3977661" y="32230"/>
                  </a:lnTo>
                  <a:lnTo>
                    <a:pt x="3938016" y="53593"/>
                  </a:lnTo>
                  <a:lnTo>
                    <a:pt x="3930904" y="79755"/>
                  </a:lnTo>
                  <a:lnTo>
                    <a:pt x="3931285" y="87399"/>
                  </a:lnTo>
                  <a:lnTo>
                    <a:pt x="3950966" y="124243"/>
                  </a:lnTo>
                  <a:lnTo>
                    <a:pt x="3986758" y="148189"/>
                  </a:lnTo>
                  <a:lnTo>
                    <a:pt x="3999738" y="155066"/>
                  </a:lnTo>
                  <a:lnTo>
                    <a:pt x="4015618" y="163782"/>
                  </a:lnTo>
                  <a:lnTo>
                    <a:pt x="4052570" y="189356"/>
                  </a:lnTo>
                  <a:lnTo>
                    <a:pt x="4080891" y="225933"/>
                  </a:lnTo>
                  <a:lnTo>
                    <a:pt x="4090035" y="272034"/>
                  </a:lnTo>
                  <a:lnTo>
                    <a:pt x="4089078" y="288250"/>
                  </a:lnTo>
                  <a:lnTo>
                    <a:pt x="4074541" y="330326"/>
                  </a:lnTo>
                  <a:lnTo>
                    <a:pt x="4043179" y="360920"/>
                  </a:lnTo>
                  <a:lnTo>
                    <a:pt x="3997118" y="378190"/>
                  </a:lnTo>
                  <a:lnTo>
                    <a:pt x="3960368" y="381508"/>
                  </a:lnTo>
                  <a:lnTo>
                    <a:pt x="3946298" y="381315"/>
                  </a:lnTo>
                  <a:lnTo>
                    <a:pt x="3902329" y="378333"/>
                  </a:lnTo>
                  <a:lnTo>
                    <a:pt x="3859162" y="372046"/>
                  </a:lnTo>
                  <a:lnTo>
                    <a:pt x="3845687" y="369188"/>
                  </a:lnTo>
                  <a:lnTo>
                    <a:pt x="3845687" y="285114"/>
                  </a:lnTo>
                  <a:lnTo>
                    <a:pt x="3883025" y="285114"/>
                  </a:lnTo>
                  <a:lnTo>
                    <a:pt x="3887025" y="300303"/>
                  </a:lnTo>
                  <a:lnTo>
                    <a:pt x="3892169" y="313467"/>
                  </a:lnTo>
                  <a:lnTo>
                    <a:pt x="3925601" y="345519"/>
                  </a:lnTo>
                  <a:lnTo>
                    <a:pt x="3952748" y="349503"/>
                  </a:lnTo>
                  <a:lnTo>
                    <a:pt x="3960558" y="349168"/>
                  </a:lnTo>
                  <a:lnTo>
                    <a:pt x="3998063" y="332130"/>
                  </a:lnTo>
                  <a:lnTo>
                    <a:pt x="4010025" y="296037"/>
                  </a:lnTo>
                  <a:lnTo>
                    <a:pt x="4009642" y="287845"/>
                  </a:lnTo>
                  <a:lnTo>
                    <a:pt x="3990086" y="248697"/>
                  </a:lnTo>
                  <a:lnTo>
                    <a:pt x="3956534" y="225522"/>
                  </a:lnTo>
                  <a:lnTo>
                    <a:pt x="3934412" y="213945"/>
                  </a:lnTo>
                  <a:lnTo>
                    <a:pt x="3924554" y="208454"/>
                  </a:lnTo>
                  <a:lnTo>
                    <a:pt x="3890359" y="185086"/>
                  </a:lnTo>
                  <a:lnTo>
                    <a:pt x="3861802" y="149756"/>
                  </a:lnTo>
                  <a:lnTo>
                    <a:pt x="3851402" y="104901"/>
                  </a:lnTo>
                  <a:lnTo>
                    <a:pt x="3852447" y="88685"/>
                  </a:lnTo>
                  <a:lnTo>
                    <a:pt x="3868039" y="47751"/>
                  </a:lnTo>
                  <a:lnTo>
                    <a:pt x="3901436" y="18926"/>
                  </a:lnTo>
                  <a:lnTo>
                    <a:pt x="3950287" y="3047"/>
                  </a:lnTo>
                  <a:lnTo>
                    <a:pt x="3969180" y="761"/>
                  </a:lnTo>
                  <a:lnTo>
                    <a:pt x="3989324" y="0"/>
                  </a:lnTo>
                  <a:close/>
                </a:path>
                <a:path w="5762625" h="381634">
                  <a:moveTo>
                    <a:pt x="3507740" y="0"/>
                  </a:moveTo>
                  <a:lnTo>
                    <a:pt x="3554222" y="2539"/>
                  </a:lnTo>
                  <a:lnTo>
                    <a:pt x="3604641" y="11684"/>
                  </a:lnTo>
                  <a:lnTo>
                    <a:pt x="3604641" y="90931"/>
                  </a:lnTo>
                  <a:lnTo>
                    <a:pt x="3567303" y="90931"/>
                  </a:lnTo>
                  <a:lnTo>
                    <a:pt x="3564540" y="80716"/>
                  </a:lnTo>
                  <a:lnTo>
                    <a:pt x="3561397" y="71596"/>
                  </a:lnTo>
                  <a:lnTo>
                    <a:pt x="3533902" y="37973"/>
                  </a:lnTo>
                  <a:lnTo>
                    <a:pt x="3503676" y="31876"/>
                  </a:lnTo>
                  <a:lnTo>
                    <a:pt x="3496077" y="32230"/>
                  </a:lnTo>
                  <a:lnTo>
                    <a:pt x="3456432" y="53593"/>
                  </a:lnTo>
                  <a:lnTo>
                    <a:pt x="3449320" y="79755"/>
                  </a:lnTo>
                  <a:lnTo>
                    <a:pt x="3449701" y="87399"/>
                  </a:lnTo>
                  <a:lnTo>
                    <a:pt x="3469382" y="124243"/>
                  </a:lnTo>
                  <a:lnTo>
                    <a:pt x="3505174" y="148189"/>
                  </a:lnTo>
                  <a:lnTo>
                    <a:pt x="3518154" y="155066"/>
                  </a:lnTo>
                  <a:lnTo>
                    <a:pt x="3534034" y="163782"/>
                  </a:lnTo>
                  <a:lnTo>
                    <a:pt x="3570986" y="189356"/>
                  </a:lnTo>
                  <a:lnTo>
                    <a:pt x="3599307" y="225933"/>
                  </a:lnTo>
                  <a:lnTo>
                    <a:pt x="3608451" y="272034"/>
                  </a:lnTo>
                  <a:lnTo>
                    <a:pt x="3607494" y="288250"/>
                  </a:lnTo>
                  <a:lnTo>
                    <a:pt x="3592957" y="330326"/>
                  </a:lnTo>
                  <a:lnTo>
                    <a:pt x="3561595" y="360920"/>
                  </a:lnTo>
                  <a:lnTo>
                    <a:pt x="3515534" y="378190"/>
                  </a:lnTo>
                  <a:lnTo>
                    <a:pt x="3478784" y="381508"/>
                  </a:lnTo>
                  <a:lnTo>
                    <a:pt x="3464714" y="381315"/>
                  </a:lnTo>
                  <a:lnTo>
                    <a:pt x="3420745" y="378333"/>
                  </a:lnTo>
                  <a:lnTo>
                    <a:pt x="3377578" y="372046"/>
                  </a:lnTo>
                  <a:lnTo>
                    <a:pt x="3364103" y="369188"/>
                  </a:lnTo>
                  <a:lnTo>
                    <a:pt x="3364103" y="285114"/>
                  </a:lnTo>
                  <a:lnTo>
                    <a:pt x="3401441" y="285114"/>
                  </a:lnTo>
                  <a:lnTo>
                    <a:pt x="3405441" y="300303"/>
                  </a:lnTo>
                  <a:lnTo>
                    <a:pt x="3410585" y="313467"/>
                  </a:lnTo>
                  <a:lnTo>
                    <a:pt x="3444017" y="345519"/>
                  </a:lnTo>
                  <a:lnTo>
                    <a:pt x="3471164" y="349503"/>
                  </a:lnTo>
                  <a:lnTo>
                    <a:pt x="3478974" y="349168"/>
                  </a:lnTo>
                  <a:lnTo>
                    <a:pt x="3516479" y="332130"/>
                  </a:lnTo>
                  <a:lnTo>
                    <a:pt x="3528441" y="296037"/>
                  </a:lnTo>
                  <a:lnTo>
                    <a:pt x="3528058" y="287845"/>
                  </a:lnTo>
                  <a:lnTo>
                    <a:pt x="3508502" y="248697"/>
                  </a:lnTo>
                  <a:lnTo>
                    <a:pt x="3474950" y="225522"/>
                  </a:lnTo>
                  <a:lnTo>
                    <a:pt x="3452828" y="213945"/>
                  </a:lnTo>
                  <a:lnTo>
                    <a:pt x="3442970" y="208454"/>
                  </a:lnTo>
                  <a:lnTo>
                    <a:pt x="3408775" y="185086"/>
                  </a:lnTo>
                  <a:lnTo>
                    <a:pt x="3380218" y="149756"/>
                  </a:lnTo>
                  <a:lnTo>
                    <a:pt x="3369818" y="104901"/>
                  </a:lnTo>
                  <a:lnTo>
                    <a:pt x="3370863" y="88685"/>
                  </a:lnTo>
                  <a:lnTo>
                    <a:pt x="3386455" y="47751"/>
                  </a:lnTo>
                  <a:lnTo>
                    <a:pt x="3419852" y="18926"/>
                  </a:lnTo>
                  <a:lnTo>
                    <a:pt x="3468703" y="3047"/>
                  </a:lnTo>
                  <a:lnTo>
                    <a:pt x="3487596" y="761"/>
                  </a:lnTo>
                  <a:lnTo>
                    <a:pt x="3507740" y="0"/>
                  </a:lnTo>
                  <a:close/>
                </a:path>
                <a:path w="5762625" h="381634">
                  <a:moveTo>
                    <a:pt x="3221228" y="0"/>
                  </a:moveTo>
                  <a:lnTo>
                    <a:pt x="3267710" y="2539"/>
                  </a:lnTo>
                  <a:lnTo>
                    <a:pt x="3318129" y="11684"/>
                  </a:lnTo>
                  <a:lnTo>
                    <a:pt x="3318129" y="90931"/>
                  </a:lnTo>
                  <a:lnTo>
                    <a:pt x="3280791" y="90931"/>
                  </a:lnTo>
                  <a:lnTo>
                    <a:pt x="3278028" y="80716"/>
                  </a:lnTo>
                  <a:lnTo>
                    <a:pt x="3274885" y="71596"/>
                  </a:lnTo>
                  <a:lnTo>
                    <a:pt x="3247390" y="37973"/>
                  </a:lnTo>
                  <a:lnTo>
                    <a:pt x="3217164" y="31876"/>
                  </a:lnTo>
                  <a:lnTo>
                    <a:pt x="3209565" y="32230"/>
                  </a:lnTo>
                  <a:lnTo>
                    <a:pt x="3169920" y="53593"/>
                  </a:lnTo>
                  <a:lnTo>
                    <a:pt x="3162808" y="79755"/>
                  </a:lnTo>
                  <a:lnTo>
                    <a:pt x="3163189" y="87399"/>
                  </a:lnTo>
                  <a:lnTo>
                    <a:pt x="3182870" y="124243"/>
                  </a:lnTo>
                  <a:lnTo>
                    <a:pt x="3218662" y="148189"/>
                  </a:lnTo>
                  <a:lnTo>
                    <a:pt x="3231642" y="155066"/>
                  </a:lnTo>
                  <a:lnTo>
                    <a:pt x="3247522" y="163782"/>
                  </a:lnTo>
                  <a:lnTo>
                    <a:pt x="3284474" y="189356"/>
                  </a:lnTo>
                  <a:lnTo>
                    <a:pt x="3312795" y="225933"/>
                  </a:lnTo>
                  <a:lnTo>
                    <a:pt x="3321939" y="272034"/>
                  </a:lnTo>
                  <a:lnTo>
                    <a:pt x="3320982" y="288250"/>
                  </a:lnTo>
                  <a:lnTo>
                    <a:pt x="3306445" y="330326"/>
                  </a:lnTo>
                  <a:lnTo>
                    <a:pt x="3275083" y="360920"/>
                  </a:lnTo>
                  <a:lnTo>
                    <a:pt x="3229022" y="378190"/>
                  </a:lnTo>
                  <a:lnTo>
                    <a:pt x="3192272" y="381508"/>
                  </a:lnTo>
                  <a:lnTo>
                    <a:pt x="3178202" y="381315"/>
                  </a:lnTo>
                  <a:lnTo>
                    <a:pt x="3134233" y="378333"/>
                  </a:lnTo>
                  <a:lnTo>
                    <a:pt x="3091066" y="372046"/>
                  </a:lnTo>
                  <a:lnTo>
                    <a:pt x="3077591" y="369188"/>
                  </a:lnTo>
                  <a:lnTo>
                    <a:pt x="3077591" y="285114"/>
                  </a:lnTo>
                  <a:lnTo>
                    <a:pt x="3114929" y="285114"/>
                  </a:lnTo>
                  <a:lnTo>
                    <a:pt x="3118929" y="300303"/>
                  </a:lnTo>
                  <a:lnTo>
                    <a:pt x="3124073" y="313467"/>
                  </a:lnTo>
                  <a:lnTo>
                    <a:pt x="3157505" y="345519"/>
                  </a:lnTo>
                  <a:lnTo>
                    <a:pt x="3184652" y="349503"/>
                  </a:lnTo>
                  <a:lnTo>
                    <a:pt x="3192462" y="349168"/>
                  </a:lnTo>
                  <a:lnTo>
                    <a:pt x="3229967" y="332130"/>
                  </a:lnTo>
                  <a:lnTo>
                    <a:pt x="3241929" y="296037"/>
                  </a:lnTo>
                  <a:lnTo>
                    <a:pt x="3241546" y="287845"/>
                  </a:lnTo>
                  <a:lnTo>
                    <a:pt x="3221990" y="248697"/>
                  </a:lnTo>
                  <a:lnTo>
                    <a:pt x="3188438" y="225522"/>
                  </a:lnTo>
                  <a:lnTo>
                    <a:pt x="3166316" y="213945"/>
                  </a:lnTo>
                  <a:lnTo>
                    <a:pt x="3156458" y="208454"/>
                  </a:lnTo>
                  <a:lnTo>
                    <a:pt x="3122263" y="185086"/>
                  </a:lnTo>
                  <a:lnTo>
                    <a:pt x="3093706" y="149756"/>
                  </a:lnTo>
                  <a:lnTo>
                    <a:pt x="3083306" y="104901"/>
                  </a:lnTo>
                  <a:lnTo>
                    <a:pt x="3084351" y="88685"/>
                  </a:lnTo>
                  <a:lnTo>
                    <a:pt x="3099943" y="47751"/>
                  </a:lnTo>
                  <a:lnTo>
                    <a:pt x="3133340" y="18926"/>
                  </a:lnTo>
                  <a:lnTo>
                    <a:pt x="3182191" y="3047"/>
                  </a:lnTo>
                  <a:lnTo>
                    <a:pt x="3201084" y="761"/>
                  </a:lnTo>
                  <a:lnTo>
                    <a:pt x="3221228" y="0"/>
                  </a:lnTo>
                  <a:close/>
                </a:path>
                <a:path w="5762625" h="381634">
                  <a:moveTo>
                    <a:pt x="2008886" y="0"/>
                  </a:moveTo>
                  <a:lnTo>
                    <a:pt x="2047200" y="2928"/>
                  </a:lnTo>
                  <a:lnTo>
                    <a:pt x="2108541" y="26360"/>
                  </a:lnTo>
                  <a:lnTo>
                    <a:pt x="2149476" y="73074"/>
                  </a:lnTo>
                  <a:lnTo>
                    <a:pt x="2169912" y="142642"/>
                  </a:lnTo>
                  <a:lnTo>
                    <a:pt x="2172462" y="185927"/>
                  </a:lnTo>
                  <a:lnTo>
                    <a:pt x="2171719" y="210833"/>
                  </a:lnTo>
                  <a:lnTo>
                    <a:pt x="2165711" y="255168"/>
                  </a:lnTo>
                  <a:lnTo>
                    <a:pt x="2153660" y="292238"/>
                  </a:lnTo>
                  <a:lnTo>
                    <a:pt x="2125853" y="335279"/>
                  </a:lnTo>
                  <a:lnTo>
                    <a:pt x="2087205" y="363926"/>
                  </a:lnTo>
                  <a:lnTo>
                    <a:pt x="2039080" y="378729"/>
                  </a:lnTo>
                  <a:lnTo>
                    <a:pt x="2002409" y="381508"/>
                  </a:lnTo>
                  <a:lnTo>
                    <a:pt x="1964733" y="378577"/>
                  </a:lnTo>
                  <a:lnTo>
                    <a:pt x="1904432" y="355093"/>
                  </a:lnTo>
                  <a:lnTo>
                    <a:pt x="1864163" y="308086"/>
                  </a:lnTo>
                  <a:lnTo>
                    <a:pt x="1844022" y="237791"/>
                  </a:lnTo>
                  <a:lnTo>
                    <a:pt x="1841500" y="193928"/>
                  </a:lnTo>
                  <a:lnTo>
                    <a:pt x="1842716" y="164284"/>
                  </a:lnTo>
                  <a:lnTo>
                    <a:pt x="1852483" y="111758"/>
                  </a:lnTo>
                  <a:lnTo>
                    <a:pt x="1871940" y="68397"/>
                  </a:lnTo>
                  <a:lnTo>
                    <a:pt x="1900705" y="35250"/>
                  </a:lnTo>
                  <a:lnTo>
                    <a:pt x="1938448" y="12698"/>
                  </a:lnTo>
                  <a:lnTo>
                    <a:pt x="1983597" y="1406"/>
                  </a:lnTo>
                  <a:lnTo>
                    <a:pt x="200888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35940" y="1619453"/>
            <a:ext cx="7311390" cy="2464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spc="-5" dirty="0">
                <a:latin typeface="Cambria"/>
                <a:cs typeface="Cambria"/>
              </a:rPr>
              <a:t>When</a:t>
            </a:r>
            <a:r>
              <a:rPr sz="4000" dirty="0">
                <a:latin typeface="Cambria"/>
                <a:cs typeface="Cambria"/>
              </a:rPr>
              <a:t> implementing</a:t>
            </a:r>
            <a:r>
              <a:rPr sz="4000" spc="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some 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nursing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care,</a:t>
            </a:r>
            <a:r>
              <a:rPr sz="4000" spc="-10" dirty="0">
                <a:latin typeface="Cambria"/>
                <a:cs typeface="Cambria"/>
              </a:rPr>
              <a:t> the</a:t>
            </a:r>
            <a:r>
              <a:rPr sz="4000" spc="-5" dirty="0">
                <a:latin typeface="Cambria"/>
                <a:cs typeface="Cambria"/>
              </a:rPr>
              <a:t> nurse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35" dirty="0">
                <a:latin typeface="Cambria"/>
                <a:cs typeface="Cambria"/>
              </a:rPr>
              <a:t>may </a:t>
            </a:r>
            <a:r>
              <a:rPr sz="4000" spc="-30" dirty="0">
                <a:latin typeface="Cambria"/>
                <a:cs typeface="Cambria"/>
              </a:rPr>
              <a:t> </a:t>
            </a:r>
            <a:r>
              <a:rPr sz="4000" spc="-20" dirty="0">
                <a:latin typeface="Cambria"/>
                <a:cs typeface="Cambria"/>
              </a:rPr>
              <a:t>require </a:t>
            </a:r>
            <a:r>
              <a:rPr sz="4000" spc="-5" dirty="0">
                <a:latin typeface="Cambria"/>
                <a:cs typeface="Cambria"/>
              </a:rPr>
              <a:t>assistance </a:t>
            </a:r>
            <a:r>
              <a:rPr sz="4000" spc="-20" dirty="0">
                <a:latin typeface="Cambria"/>
                <a:cs typeface="Cambria"/>
              </a:rPr>
              <a:t>for </a:t>
            </a:r>
            <a:r>
              <a:rPr sz="4000" spc="-5" dirty="0">
                <a:latin typeface="Cambria"/>
                <a:cs typeface="Cambria"/>
              </a:rPr>
              <a:t>one of </a:t>
            </a:r>
            <a:r>
              <a:rPr sz="4000" spc="-10" dirty="0">
                <a:latin typeface="Cambria"/>
                <a:cs typeface="Cambria"/>
              </a:rPr>
              <a:t>the </a:t>
            </a:r>
            <a:r>
              <a:rPr sz="4000" spc="-869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following</a:t>
            </a:r>
            <a:r>
              <a:rPr sz="4000" spc="10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reasons:</a:t>
            </a:r>
            <a:endParaRPr sz="400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5940" y="4134992"/>
            <a:ext cx="306895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  <a:tab pos="1815464" algn="l"/>
              </a:tabLst>
            </a:pPr>
            <a:r>
              <a:rPr sz="4000" spc="-5" dirty="0">
                <a:latin typeface="Cambria"/>
                <a:cs typeface="Cambria"/>
              </a:rPr>
              <a:t>T</a:t>
            </a:r>
            <a:r>
              <a:rPr sz="4000" dirty="0">
                <a:latin typeface="Cambria"/>
                <a:cs typeface="Cambria"/>
              </a:rPr>
              <a:t>h</a:t>
            </a:r>
            <a:r>
              <a:rPr sz="4000" spc="-5" dirty="0">
                <a:latin typeface="Cambria"/>
                <a:cs typeface="Cambria"/>
              </a:rPr>
              <a:t>e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10" dirty="0">
                <a:latin typeface="Cambria"/>
                <a:cs typeface="Cambria"/>
              </a:rPr>
              <a:t>nur</a:t>
            </a:r>
            <a:r>
              <a:rPr sz="4000" spc="5" dirty="0">
                <a:latin typeface="Cambria"/>
                <a:cs typeface="Cambria"/>
              </a:rPr>
              <a:t>s</a:t>
            </a:r>
            <a:r>
              <a:rPr sz="4000" spc="-5" dirty="0">
                <a:latin typeface="Cambria"/>
                <a:cs typeface="Cambria"/>
              </a:rPr>
              <a:t>e  implement</a:t>
            </a:r>
            <a:endParaRPr sz="4000">
              <a:latin typeface="Cambria"/>
              <a:cs typeface="Cambr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22675" y="4134992"/>
            <a:ext cx="422592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14045">
              <a:lnSpc>
                <a:spcPct val="100000"/>
              </a:lnSpc>
              <a:spcBef>
                <a:spcPts val="95"/>
              </a:spcBef>
              <a:tabLst>
                <a:tab pos="1165860" algn="l"/>
                <a:tab pos="1641475" algn="l"/>
                <a:tab pos="3290570" algn="l"/>
                <a:tab pos="3771265" algn="l"/>
              </a:tabLst>
            </a:pPr>
            <a:r>
              <a:rPr sz="4000" dirty="0">
                <a:latin typeface="Cambria"/>
                <a:cs typeface="Cambria"/>
              </a:rPr>
              <a:t>i</a:t>
            </a:r>
            <a:r>
              <a:rPr sz="4000" spc="-5" dirty="0">
                <a:latin typeface="Cambria"/>
                <a:cs typeface="Cambria"/>
              </a:rPr>
              <a:t>s</a:t>
            </a:r>
            <a:r>
              <a:rPr sz="4000" dirty="0">
                <a:latin typeface="Cambria"/>
                <a:cs typeface="Cambria"/>
              </a:rPr>
              <a:t>		</a:t>
            </a:r>
            <a:r>
              <a:rPr sz="4000" spc="-10" dirty="0">
                <a:latin typeface="Cambria"/>
                <a:cs typeface="Cambria"/>
              </a:rPr>
              <a:t>unabl</a:t>
            </a:r>
            <a:r>
              <a:rPr sz="4000" spc="-5" dirty="0">
                <a:latin typeface="Cambria"/>
                <a:cs typeface="Cambria"/>
              </a:rPr>
              <a:t>e</a:t>
            </a:r>
            <a:r>
              <a:rPr sz="4000" dirty="0">
                <a:latin typeface="Cambria"/>
                <a:cs typeface="Cambria"/>
              </a:rPr>
              <a:t>		</a:t>
            </a:r>
            <a:r>
              <a:rPr sz="4000" spc="-30" dirty="0">
                <a:latin typeface="Cambria"/>
                <a:cs typeface="Cambria"/>
              </a:rPr>
              <a:t>to  </a:t>
            </a:r>
            <a:r>
              <a:rPr sz="4000" spc="-10" dirty="0">
                <a:latin typeface="Cambria"/>
                <a:cs typeface="Cambria"/>
              </a:rPr>
              <a:t>th</a:t>
            </a:r>
            <a:r>
              <a:rPr sz="4000" spc="-5" dirty="0">
                <a:latin typeface="Cambria"/>
                <a:cs typeface="Cambria"/>
              </a:rPr>
              <a:t>e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10" dirty="0">
                <a:latin typeface="Cambria"/>
                <a:cs typeface="Cambria"/>
              </a:rPr>
              <a:t>nurs</a:t>
            </a:r>
            <a:r>
              <a:rPr sz="4000" spc="5" dirty="0">
                <a:latin typeface="Cambria"/>
                <a:cs typeface="Cambria"/>
              </a:rPr>
              <a:t>i</a:t>
            </a:r>
            <a:r>
              <a:rPr sz="4000" spc="-10" dirty="0">
                <a:latin typeface="Cambria"/>
                <a:cs typeface="Cambria"/>
              </a:rPr>
              <a:t>n</a:t>
            </a:r>
            <a:r>
              <a:rPr sz="4000" spc="-5" dirty="0">
                <a:latin typeface="Cambria"/>
                <a:cs typeface="Cambria"/>
              </a:rPr>
              <a:t>g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5" dirty="0">
                <a:latin typeface="Cambria"/>
                <a:cs typeface="Cambria"/>
              </a:rPr>
              <a:t>ca</a:t>
            </a:r>
            <a:r>
              <a:rPr sz="4000" spc="-70" dirty="0">
                <a:latin typeface="Cambria"/>
                <a:cs typeface="Cambria"/>
              </a:rPr>
              <a:t>r</a:t>
            </a:r>
            <a:r>
              <a:rPr sz="4000" spc="-5" dirty="0">
                <a:latin typeface="Cambria"/>
                <a:cs typeface="Cambria"/>
              </a:rPr>
              <a:t>e</a:t>
            </a:r>
            <a:endParaRPr sz="400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0259" y="5354523"/>
            <a:ext cx="70338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583690" algn="l"/>
                <a:tab pos="3202940" algn="l"/>
                <a:tab pos="4228465" algn="l"/>
                <a:tab pos="6443345" algn="l"/>
              </a:tabLst>
            </a:pPr>
            <a:r>
              <a:rPr sz="4000" spc="-5" dirty="0">
                <a:latin typeface="Cambria"/>
                <a:cs typeface="Cambria"/>
              </a:rPr>
              <a:t>sa</a:t>
            </a:r>
            <a:r>
              <a:rPr sz="4000" spc="-50" dirty="0">
                <a:latin typeface="Cambria"/>
                <a:cs typeface="Cambria"/>
              </a:rPr>
              <a:t>f</a:t>
            </a:r>
            <a:r>
              <a:rPr sz="4000" spc="-5" dirty="0">
                <a:latin typeface="Cambria"/>
                <a:cs typeface="Cambria"/>
              </a:rPr>
              <a:t>e</a:t>
            </a:r>
            <a:r>
              <a:rPr sz="4000" spc="-85" dirty="0">
                <a:latin typeface="Cambria"/>
                <a:cs typeface="Cambria"/>
              </a:rPr>
              <a:t>l</a:t>
            </a:r>
            <a:r>
              <a:rPr sz="4000" spc="-5" dirty="0">
                <a:latin typeface="Cambria"/>
                <a:cs typeface="Cambria"/>
              </a:rPr>
              <a:t>y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10" dirty="0">
                <a:latin typeface="Cambria"/>
                <a:cs typeface="Cambria"/>
              </a:rPr>
              <a:t>alon</a:t>
            </a:r>
            <a:r>
              <a:rPr sz="4000" spc="10" dirty="0">
                <a:latin typeface="Cambria"/>
                <a:cs typeface="Cambria"/>
              </a:rPr>
              <a:t>e</a:t>
            </a:r>
            <a:r>
              <a:rPr sz="4000" spc="-5" dirty="0">
                <a:latin typeface="Cambria"/>
                <a:cs typeface="Cambria"/>
              </a:rPr>
              <a:t>.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b="1" spc="-10" dirty="0">
                <a:latin typeface="Cambria"/>
                <a:cs typeface="Cambria"/>
              </a:rPr>
              <a:t>Eg</a:t>
            </a:r>
            <a:r>
              <a:rPr sz="4000" b="1" spc="-5" dirty="0">
                <a:latin typeface="Cambria"/>
                <a:cs typeface="Cambria"/>
              </a:rPr>
              <a:t>:</a:t>
            </a:r>
            <a:r>
              <a:rPr sz="4000" b="1" dirty="0">
                <a:latin typeface="Cambria"/>
                <a:cs typeface="Cambria"/>
              </a:rPr>
              <a:t>	</a:t>
            </a:r>
            <a:r>
              <a:rPr sz="4000" b="1" spc="-100" dirty="0">
                <a:latin typeface="Cambria"/>
                <a:cs typeface="Cambria"/>
              </a:rPr>
              <a:t>T</a:t>
            </a:r>
            <a:r>
              <a:rPr sz="4000" b="1" spc="-10" dirty="0">
                <a:latin typeface="Cambria"/>
                <a:cs typeface="Cambria"/>
              </a:rPr>
              <a:t>u</a:t>
            </a:r>
            <a:r>
              <a:rPr sz="4000" b="1" dirty="0">
                <a:latin typeface="Cambria"/>
                <a:cs typeface="Cambria"/>
              </a:rPr>
              <a:t>r</a:t>
            </a:r>
            <a:r>
              <a:rPr sz="4000" b="1" spc="-5" dirty="0">
                <a:latin typeface="Cambria"/>
                <a:cs typeface="Cambria"/>
              </a:rPr>
              <a:t>n</a:t>
            </a:r>
            <a:r>
              <a:rPr sz="4000" b="1" spc="10" dirty="0">
                <a:latin typeface="Cambria"/>
                <a:cs typeface="Cambria"/>
              </a:rPr>
              <a:t>i</a:t>
            </a:r>
            <a:r>
              <a:rPr sz="4000" b="1" spc="-5" dirty="0">
                <a:latin typeface="Cambria"/>
                <a:cs typeface="Cambria"/>
              </a:rPr>
              <a:t>ng</a:t>
            </a:r>
            <a:r>
              <a:rPr sz="4000" b="1" dirty="0">
                <a:latin typeface="Cambria"/>
                <a:cs typeface="Cambria"/>
              </a:rPr>
              <a:t>	</a:t>
            </a:r>
            <a:r>
              <a:rPr sz="4000" b="1" spc="-10" dirty="0">
                <a:latin typeface="Cambria"/>
                <a:cs typeface="Cambria"/>
              </a:rPr>
              <a:t>an  </a:t>
            </a:r>
            <a:r>
              <a:rPr sz="4000" b="1" spc="-5" dirty="0">
                <a:latin typeface="Cambria"/>
                <a:cs typeface="Cambria"/>
              </a:rPr>
              <a:t>obese patient</a:t>
            </a:r>
            <a:r>
              <a:rPr sz="4000" b="1" dirty="0">
                <a:latin typeface="Cambria"/>
                <a:cs typeface="Cambria"/>
              </a:rPr>
              <a:t> </a:t>
            </a:r>
            <a:r>
              <a:rPr sz="4000" b="1" spc="-5" dirty="0">
                <a:latin typeface="Cambria"/>
                <a:cs typeface="Cambria"/>
              </a:rPr>
              <a:t>in</a:t>
            </a:r>
            <a:r>
              <a:rPr sz="4000" b="1" spc="-10" dirty="0">
                <a:latin typeface="Cambria"/>
                <a:cs typeface="Cambria"/>
              </a:rPr>
              <a:t> bed</a:t>
            </a:r>
            <a:endParaRPr sz="4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2336" y="110457"/>
            <a:ext cx="8112759" cy="6664325"/>
            <a:chOff x="402336" y="110457"/>
            <a:chExt cx="8112759" cy="66643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378" y="110457"/>
              <a:ext cx="8083687" cy="330903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336" y="3314698"/>
              <a:ext cx="8112252" cy="345947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39241" y="686561"/>
            <a:ext cx="7444105" cy="574865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7620" algn="just">
              <a:lnSpc>
                <a:spcPct val="88000"/>
              </a:lnSpc>
              <a:spcBef>
                <a:spcPts val="615"/>
              </a:spcBef>
            </a:pPr>
            <a:r>
              <a:rPr sz="3600" spc="-5" dirty="0">
                <a:latin typeface="Cambria"/>
                <a:cs typeface="Cambria"/>
              </a:rPr>
              <a:t>Assistance </a:t>
            </a:r>
            <a:r>
              <a:rPr sz="3600" spc="-10" dirty="0">
                <a:latin typeface="Cambria"/>
                <a:cs typeface="Cambria"/>
              </a:rPr>
              <a:t>would reduce stress </a:t>
            </a:r>
            <a:r>
              <a:rPr sz="3600" spc="-5" dirty="0">
                <a:latin typeface="Cambria"/>
                <a:cs typeface="Cambria"/>
              </a:rPr>
              <a:t>on </a:t>
            </a:r>
            <a:r>
              <a:rPr sz="3600" dirty="0">
                <a:latin typeface="Cambria"/>
                <a:cs typeface="Cambria"/>
              </a:rPr>
              <a:t>the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5" dirty="0">
                <a:latin typeface="Cambria"/>
                <a:cs typeface="Cambria"/>
              </a:rPr>
              <a:t>client.</a:t>
            </a:r>
            <a:r>
              <a:rPr sz="3600" spc="10" dirty="0">
                <a:latin typeface="Cambria"/>
                <a:cs typeface="Cambria"/>
              </a:rPr>
              <a:t> </a:t>
            </a:r>
            <a:r>
              <a:rPr sz="3600" b="1" spc="-5" dirty="0">
                <a:latin typeface="Cambria"/>
                <a:cs typeface="Cambria"/>
              </a:rPr>
              <a:t>Eg:</a:t>
            </a:r>
            <a:r>
              <a:rPr sz="3600" b="1" dirty="0">
                <a:latin typeface="Cambria"/>
                <a:cs typeface="Cambria"/>
              </a:rPr>
              <a:t> </a:t>
            </a:r>
            <a:r>
              <a:rPr sz="3600" b="1" spc="-15" dirty="0">
                <a:latin typeface="Cambria"/>
                <a:cs typeface="Cambria"/>
              </a:rPr>
              <a:t>Turning</a:t>
            </a:r>
            <a:r>
              <a:rPr sz="3600" b="1" spc="-10" dirty="0">
                <a:latin typeface="Cambria"/>
                <a:cs typeface="Cambria"/>
              </a:rPr>
              <a:t> </a:t>
            </a:r>
            <a:r>
              <a:rPr sz="3600" b="1" dirty="0">
                <a:latin typeface="Cambria"/>
                <a:cs typeface="Cambria"/>
              </a:rPr>
              <a:t>a</a:t>
            </a:r>
            <a:r>
              <a:rPr sz="3600" b="1" spc="5" dirty="0">
                <a:latin typeface="Cambria"/>
                <a:cs typeface="Cambria"/>
              </a:rPr>
              <a:t> </a:t>
            </a:r>
            <a:r>
              <a:rPr sz="3600" b="1" spc="-5" dirty="0">
                <a:latin typeface="Cambria"/>
                <a:cs typeface="Cambria"/>
              </a:rPr>
              <a:t>person</a:t>
            </a:r>
            <a:r>
              <a:rPr sz="3600" b="1" dirty="0">
                <a:latin typeface="Cambria"/>
                <a:cs typeface="Cambria"/>
              </a:rPr>
              <a:t> </a:t>
            </a:r>
            <a:r>
              <a:rPr sz="3600" b="1" spc="-15" dirty="0">
                <a:latin typeface="Cambria"/>
                <a:cs typeface="Cambria"/>
              </a:rPr>
              <a:t>who </a:t>
            </a:r>
            <a:r>
              <a:rPr sz="3600" b="1" spc="-10" dirty="0">
                <a:latin typeface="Cambria"/>
                <a:cs typeface="Cambria"/>
              </a:rPr>
              <a:t> </a:t>
            </a:r>
            <a:r>
              <a:rPr sz="3600" b="1" spc="-15" dirty="0">
                <a:latin typeface="Cambria"/>
                <a:cs typeface="Cambria"/>
              </a:rPr>
              <a:t>experiences</a:t>
            </a:r>
            <a:r>
              <a:rPr sz="3600" b="1" spc="-10" dirty="0">
                <a:latin typeface="Cambria"/>
                <a:cs typeface="Cambria"/>
              </a:rPr>
              <a:t> </a:t>
            </a:r>
            <a:r>
              <a:rPr sz="3600" b="1" spc="-15" dirty="0">
                <a:latin typeface="Cambria"/>
                <a:cs typeface="Cambria"/>
              </a:rPr>
              <a:t>acute</a:t>
            </a:r>
            <a:r>
              <a:rPr sz="3600" b="1" spc="-10" dirty="0">
                <a:latin typeface="Cambria"/>
                <a:cs typeface="Cambria"/>
              </a:rPr>
              <a:t> </a:t>
            </a:r>
            <a:r>
              <a:rPr sz="3600" b="1" dirty="0">
                <a:latin typeface="Cambria"/>
                <a:cs typeface="Cambria"/>
              </a:rPr>
              <a:t>pain</a:t>
            </a:r>
            <a:r>
              <a:rPr sz="3600" b="1" spc="5" dirty="0">
                <a:latin typeface="Cambria"/>
                <a:cs typeface="Cambria"/>
              </a:rPr>
              <a:t> </a:t>
            </a:r>
            <a:r>
              <a:rPr sz="3600" b="1" spc="-10" dirty="0">
                <a:latin typeface="Cambria"/>
                <a:cs typeface="Cambria"/>
              </a:rPr>
              <a:t>when </a:t>
            </a:r>
            <a:r>
              <a:rPr sz="3600" b="1" spc="-5" dirty="0">
                <a:latin typeface="Cambria"/>
                <a:cs typeface="Cambria"/>
              </a:rPr>
              <a:t> </a:t>
            </a:r>
            <a:r>
              <a:rPr sz="3600" b="1" spc="-35" dirty="0">
                <a:latin typeface="Cambria"/>
                <a:cs typeface="Cambria"/>
              </a:rPr>
              <a:t>moved</a:t>
            </a:r>
            <a:endParaRPr sz="3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5550">
              <a:latin typeface="Cambria"/>
              <a:cs typeface="Cambria"/>
            </a:endParaRPr>
          </a:p>
          <a:p>
            <a:pPr marL="12700" marR="5080" algn="just">
              <a:lnSpc>
                <a:spcPct val="88000"/>
              </a:lnSpc>
            </a:pPr>
            <a:r>
              <a:rPr sz="3600" dirty="0">
                <a:latin typeface="Cambria"/>
                <a:cs typeface="Cambria"/>
              </a:rPr>
              <a:t>The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nurse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lacks</a:t>
            </a:r>
            <a:r>
              <a:rPr sz="3600" spc="-5" dirty="0">
                <a:latin typeface="Cambria"/>
                <a:cs typeface="Cambria"/>
              </a:rPr>
              <a:t> the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knowledge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5" dirty="0">
                <a:latin typeface="Cambria"/>
                <a:cs typeface="Cambria"/>
              </a:rPr>
              <a:t>or </a:t>
            </a:r>
            <a:r>
              <a:rPr sz="3600" spc="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skills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to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implement</a:t>
            </a:r>
            <a:r>
              <a:rPr sz="3600" dirty="0">
                <a:latin typeface="Cambria"/>
                <a:cs typeface="Cambria"/>
              </a:rPr>
              <a:t> a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particular 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nursing </a:t>
            </a:r>
            <a:r>
              <a:rPr sz="3600" spc="-15" dirty="0">
                <a:latin typeface="Cambria"/>
                <a:cs typeface="Cambria"/>
              </a:rPr>
              <a:t>care. </a:t>
            </a:r>
            <a:r>
              <a:rPr sz="3600" b="1" spc="-5" dirty="0">
                <a:latin typeface="Cambria"/>
                <a:cs typeface="Cambria"/>
              </a:rPr>
              <a:t>Eg: </a:t>
            </a:r>
            <a:r>
              <a:rPr sz="3600" b="1" dirty="0">
                <a:latin typeface="Cambria"/>
                <a:cs typeface="Cambria"/>
              </a:rPr>
              <a:t>A </a:t>
            </a:r>
            <a:r>
              <a:rPr sz="3600" b="1" spc="-5" dirty="0">
                <a:latin typeface="Cambria"/>
                <a:cs typeface="Cambria"/>
              </a:rPr>
              <a:t>student </a:t>
            </a:r>
            <a:r>
              <a:rPr sz="3600" b="1" dirty="0">
                <a:latin typeface="Cambria"/>
                <a:cs typeface="Cambria"/>
              </a:rPr>
              <a:t>nurse </a:t>
            </a:r>
            <a:r>
              <a:rPr sz="3600" b="1" spc="5" dirty="0">
                <a:latin typeface="Cambria"/>
                <a:cs typeface="Cambria"/>
              </a:rPr>
              <a:t>is </a:t>
            </a:r>
            <a:r>
              <a:rPr sz="3600" b="1" spc="10" dirty="0">
                <a:latin typeface="Cambria"/>
                <a:cs typeface="Cambria"/>
              </a:rPr>
              <a:t> </a:t>
            </a:r>
            <a:r>
              <a:rPr sz="3600" b="1" dirty="0">
                <a:latin typeface="Cambria"/>
                <a:cs typeface="Cambria"/>
              </a:rPr>
              <a:t>not</a:t>
            </a:r>
            <a:r>
              <a:rPr sz="3600" b="1" spc="5" dirty="0">
                <a:latin typeface="Cambria"/>
                <a:cs typeface="Cambria"/>
              </a:rPr>
              <a:t> </a:t>
            </a:r>
            <a:r>
              <a:rPr sz="3600" b="1" spc="-10" dirty="0">
                <a:latin typeface="Cambria"/>
                <a:cs typeface="Cambria"/>
              </a:rPr>
              <a:t>familiar</a:t>
            </a:r>
            <a:r>
              <a:rPr sz="3600" b="1" spc="-5" dirty="0">
                <a:latin typeface="Cambria"/>
                <a:cs typeface="Cambria"/>
              </a:rPr>
              <a:t> with</a:t>
            </a:r>
            <a:r>
              <a:rPr sz="3600" b="1" dirty="0">
                <a:latin typeface="Cambria"/>
                <a:cs typeface="Cambria"/>
              </a:rPr>
              <a:t> a</a:t>
            </a:r>
            <a:r>
              <a:rPr sz="3600" b="1" spc="795" dirty="0">
                <a:latin typeface="Cambria"/>
                <a:cs typeface="Cambria"/>
              </a:rPr>
              <a:t> </a:t>
            </a:r>
            <a:r>
              <a:rPr sz="3600" b="1" spc="-5" dirty="0">
                <a:latin typeface="Cambria"/>
                <a:cs typeface="Cambria"/>
              </a:rPr>
              <a:t>particular </a:t>
            </a:r>
            <a:r>
              <a:rPr sz="3600" b="1" dirty="0">
                <a:latin typeface="Cambria"/>
                <a:cs typeface="Cambria"/>
              </a:rPr>
              <a:t> </a:t>
            </a:r>
            <a:r>
              <a:rPr sz="3600" b="1" spc="-5" dirty="0">
                <a:latin typeface="Cambria"/>
                <a:cs typeface="Cambria"/>
              </a:rPr>
              <a:t>model </a:t>
            </a:r>
            <a:r>
              <a:rPr sz="3600" b="1" dirty="0">
                <a:latin typeface="Cambria"/>
                <a:cs typeface="Cambria"/>
              </a:rPr>
              <a:t>of O2 </a:t>
            </a:r>
            <a:r>
              <a:rPr sz="3600" b="1" spc="-5" dirty="0">
                <a:latin typeface="Cambria"/>
                <a:cs typeface="Cambria"/>
              </a:rPr>
              <a:t>mask </a:t>
            </a:r>
            <a:r>
              <a:rPr sz="3600" b="1" dirty="0">
                <a:latin typeface="Cambria"/>
                <a:cs typeface="Cambria"/>
              </a:rPr>
              <a:t>need </a:t>
            </a:r>
            <a:r>
              <a:rPr sz="3600" b="1" spc="-5" dirty="0">
                <a:latin typeface="Cambria"/>
                <a:cs typeface="Cambria"/>
              </a:rPr>
              <a:t>assistance </a:t>
            </a:r>
            <a:r>
              <a:rPr sz="3600" b="1" dirty="0">
                <a:latin typeface="Cambria"/>
                <a:cs typeface="Cambria"/>
              </a:rPr>
              <a:t> </a:t>
            </a:r>
            <a:r>
              <a:rPr sz="3600" b="1" spc="-5" dirty="0">
                <a:latin typeface="Cambria"/>
                <a:cs typeface="Cambria"/>
              </a:rPr>
              <a:t>the</a:t>
            </a:r>
            <a:r>
              <a:rPr sz="3600" b="1" dirty="0">
                <a:latin typeface="Cambria"/>
                <a:cs typeface="Cambria"/>
              </a:rPr>
              <a:t> </a:t>
            </a:r>
            <a:r>
              <a:rPr sz="3600" b="1" spc="-5" dirty="0">
                <a:latin typeface="Cambria"/>
                <a:cs typeface="Cambria"/>
              </a:rPr>
              <a:t>first time</a:t>
            </a:r>
            <a:r>
              <a:rPr sz="3600" b="1" dirty="0">
                <a:latin typeface="Cambria"/>
                <a:cs typeface="Cambria"/>
              </a:rPr>
              <a:t> </a:t>
            </a:r>
            <a:r>
              <a:rPr sz="3600" b="1" spc="-5" dirty="0">
                <a:latin typeface="Cambria"/>
                <a:cs typeface="Cambria"/>
              </a:rPr>
              <a:t>it is</a:t>
            </a:r>
            <a:r>
              <a:rPr sz="3600" b="1" dirty="0">
                <a:latin typeface="Cambria"/>
                <a:cs typeface="Cambria"/>
              </a:rPr>
              <a:t> </a:t>
            </a:r>
            <a:r>
              <a:rPr sz="3600" b="1" spc="-5" dirty="0">
                <a:latin typeface="Cambria"/>
                <a:cs typeface="Cambria"/>
              </a:rPr>
              <a:t>applied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2959" y="193167"/>
            <a:ext cx="6553834" cy="629285"/>
            <a:chOff x="922959" y="193167"/>
            <a:chExt cx="6553834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3924" y="574910"/>
              <a:ext cx="6552819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7531" y="197739"/>
              <a:ext cx="6535877" cy="3815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27928" y="229488"/>
              <a:ext cx="109347" cy="1615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5864" y="229488"/>
              <a:ext cx="107696" cy="1634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27531" y="197739"/>
              <a:ext cx="6536055" cy="381635"/>
            </a:xfrm>
            <a:custGeom>
              <a:avLst/>
              <a:gdLst/>
              <a:ahLst/>
              <a:cxnLst/>
              <a:rect l="l" t="t" r="r" b="b"/>
              <a:pathLst>
                <a:path w="6536055" h="381634">
                  <a:moveTo>
                    <a:pt x="5836107" y="4317"/>
                  </a:moveTo>
                  <a:lnTo>
                    <a:pt x="5946724" y="4317"/>
                  </a:lnTo>
                  <a:lnTo>
                    <a:pt x="6043371" y="172338"/>
                  </a:lnTo>
                  <a:lnTo>
                    <a:pt x="6066866" y="215137"/>
                  </a:lnTo>
                  <a:lnTo>
                    <a:pt x="6086707" y="253999"/>
                  </a:lnTo>
                  <a:lnTo>
                    <a:pt x="6092520" y="266191"/>
                  </a:lnTo>
                  <a:lnTo>
                    <a:pt x="6096965" y="266191"/>
                  </a:lnTo>
                  <a:lnTo>
                    <a:pt x="6095631" y="232854"/>
                  </a:lnTo>
                  <a:lnTo>
                    <a:pt x="6094679" y="197992"/>
                  </a:lnTo>
                  <a:lnTo>
                    <a:pt x="6094107" y="161607"/>
                  </a:lnTo>
                  <a:lnTo>
                    <a:pt x="6093917" y="123697"/>
                  </a:lnTo>
                  <a:lnTo>
                    <a:pt x="6093917" y="72897"/>
                  </a:lnTo>
                  <a:lnTo>
                    <a:pt x="6093823" y="64639"/>
                  </a:lnTo>
                  <a:lnTo>
                    <a:pt x="6080709" y="28320"/>
                  </a:lnTo>
                  <a:lnTo>
                    <a:pt x="6064707" y="22351"/>
                  </a:lnTo>
                  <a:lnTo>
                    <a:pt x="6064707" y="4317"/>
                  </a:lnTo>
                  <a:lnTo>
                    <a:pt x="6167958" y="4317"/>
                  </a:lnTo>
                  <a:lnTo>
                    <a:pt x="6167958" y="22351"/>
                  </a:lnTo>
                  <a:lnTo>
                    <a:pt x="6160592" y="24764"/>
                  </a:lnTo>
                  <a:lnTo>
                    <a:pt x="6155512" y="26796"/>
                  </a:lnTo>
                  <a:lnTo>
                    <a:pt x="6138482" y="64873"/>
                  </a:lnTo>
                  <a:lnTo>
                    <a:pt x="6138367" y="72897"/>
                  </a:lnTo>
                  <a:lnTo>
                    <a:pt x="6138367" y="377189"/>
                  </a:lnTo>
                  <a:lnTo>
                    <a:pt x="6069025" y="377189"/>
                  </a:lnTo>
                  <a:lnTo>
                    <a:pt x="5946216" y="164591"/>
                  </a:lnTo>
                  <a:lnTo>
                    <a:pt x="5924578" y="126126"/>
                  </a:lnTo>
                  <a:lnTo>
                    <a:pt x="5909513" y="96900"/>
                  </a:lnTo>
                  <a:lnTo>
                    <a:pt x="5907100" y="96900"/>
                  </a:lnTo>
                  <a:lnTo>
                    <a:pt x="5908286" y="126662"/>
                  </a:lnTo>
                  <a:lnTo>
                    <a:pt x="5909163" y="157257"/>
                  </a:lnTo>
                  <a:lnTo>
                    <a:pt x="5909707" y="188662"/>
                  </a:lnTo>
                  <a:lnTo>
                    <a:pt x="5909894" y="220852"/>
                  </a:lnTo>
                  <a:lnTo>
                    <a:pt x="5909894" y="308863"/>
                  </a:lnTo>
                  <a:lnTo>
                    <a:pt x="5910015" y="318313"/>
                  </a:lnTo>
                  <a:lnTo>
                    <a:pt x="5919292" y="350519"/>
                  </a:lnTo>
                  <a:lnTo>
                    <a:pt x="5922848" y="353694"/>
                  </a:lnTo>
                  <a:lnTo>
                    <a:pt x="5929452" y="356615"/>
                  </a:lnTo>
                  <a:lnTo>
                    <a:pt x="5939358" y="359155"/>
                  </a:lnTo>
                  <a:lnTo>
                    <a:pt x="5939358" y="377189"/>
                  </a:lnTo>
                  <a:lnTo>
                    <a:pt x="5836107" y="377189"/>
                  </a:lnTo>
                  <a:lnTo>
                    <a:pt x="5836107" y="359155"/>
                  </a:lnTo>
                  <a:lnTo>
                    <a:pt x="5842838" y="357250"/>
                  </a:lnTo>
                  <a:lnTo>
                    <a:pt x="5848172" y="355218"/>
                  </a:lnTo>
                  <a:lnTo>
                    <a:pt x="5852109" y="353059"/>
                  </a:lnTo>
                  <a:lnTo>
                    <a:pt x="5856046" y="350900"/>
                  </a:lnTo>
                  <a:lnTo>
                    <a:pt x="5858967" y="347979"/>
                  </a:lnTo>
                  <a:lnTo>
                    <a:pt x="5860872" y="344169"/>
                  </a:lnTo>
                  <a:lnTo>
                    <a:pt x="5862777" y="340486"/>
                  </a:lnTo>
                  <a:lnTo>
                    <a:pt x="5863920" y="335787"/>
                  </a:lnTo>
                  <a:lnTo>
                    <a:pt x="5864555" y="330199"/>
                  </a:lnTo>
                  <a:lnTo>
                    <a:pt x="5865063" y="324484"/>
                  </a:lnTo>
                  <a:lnTo>
                    <a:pt x="5865317" y="317372"/>
                  </a:lnTo>
                  <a:lnTo>
                    <a:pt x="5865317" y="308863"/>
                  </a:lnTo>
                  <a:lnTo>
                    <a:pt x="5865317" y="72643"/>
                  </a:lnTo>
                  <a:lnTo>
                    <a:pt x="5859856" y="34797"/>
                  </a:lnTo>
                  <a:lnTo>
                    <a:pt x="5856173" y="31368"/>
                  </a:lnTo>
                  <a:lnTo>
                    <a:pt x="5852490" y="27939"/>
                  </a:lnTo>
                  <a:lnTo>
                    <a:pt x="5845759" y="24891"/>
                  </a:lnTo>
                  <a:lnTo>
                    <a:pt x="5836107" y="22351"/>
                  </a:lnTo>
                  <a:lnTo>
                    <a:pt x="5836107" y="4317"/>
                  </a:lnTo>
                  <a:close/>
                </a:path>
                <a:path w="6536055" h="381634">
                  <a:moveTo>
                    <a:pt x="5641797" y="4317"/>
                  </a:moveTo>
                  <a:lnTo>
                    <a:pt x="5785180" y="4317"/>
                  </a:lnTo>
                  <a:lnTo>
                    <a:pt x="5785180" y="22351"/>
                  </a:lnTo>
                  <a:lnTo>
                    <a:pt x="5777814" y="24383"/>
                  </a:lnTo>
                  <a:lnTo>
                    <a:pt x="5772226" y="26542"/>
                  </a:lnTo>
                  <a:lnTo>
                    <a:pt x="5768670" y="28828"/>
                  </a:lnTo>
                  <a:lnTo>
                    <a:pt x="5765114" y="31114"/>
                  </a:lnTo>
                  <a:lnTo>
                    <a:pt x="5762447" y="33781"/>
                  </a:lnTo>
                  <a:lnTo>
                    <a:pt x="5760669" y="37083"/>
                  </a:lnTo>
                  <a:lnTo>
                    <a:pt x="5758891" y="40385"/>
                  </a:lnTo>
                  <a:lnTo>
                    <a:pt x="5757494" y="44703"/>
                  </a:lnTo>
                  <a:lnTo>
                    <a:pt x="5756859" y="49910"/>
                  </a:lnTo>
                  <a:lnTo>
                    <a:pt x="5756097" y="55244"/>
                  </a:lnTo>
                  <a:lnTo>
                    <a:pt x="5755716" y="62991"/>
                  </a:lnTo>
                  <a:lnTo>
                    <a:pt x="5755716" y="73151"/>
                  </a:lnTo>
                  <a:lnTo>
                    <a:pt x="5755716" y="308609"/>
                  </a:lnTo>
                  <a:lnTo>
                    <a:pt x="5755716" y="314959"/>
                  </a:lnTo>
                  <a:lnTo>
                    <a:pt x="5755970" y="320928"/>
                  </a:lnTo>
                  <a:lnTo>
                    <a:pt x="5756224" y="326389"/>
                  </a:lnTo>
                  <a:lnTo>
                    <a:pt x="5756605" y="331850"/>
                  </a:lnTo>
                  <a:lnTo>
                    <a:pt x="5757367" y="336295"/>
                  </a:lnTo>
                  <a:lnTo>
                    <a:pt x="5758510" y="339724"/>
                  </a:lnTo>
                  <a:lnTo>
                    <a:pt x="5759526" y="343153"/>
                  </a:lnTo>
                  <a:lnTo>
                    <a:pt x="5771845" y="354583"/>
                  </a:lnTo>
                  <a:lnTo>
                    <a:pt x="5775528" y="356361"/>
                  </a:lnTo>
                  <a:lnTo>
                    <a:pt x="5779973" y="357885"/>
                  </a:lnTo>
                  <a:lnTo>
                    <a:pt x="5785180" y="359155"/>
                  </a:lnTo>
                  <a:lnTo>
                    <a:pt x="5785180" y="377189"/>
                  </a:lnTo>
                  <a:lnTo>
                    <a:pt x="5641797" y="377189"/>
                  </a:lnTo>
                  <a:lnTo>
                    <a:pt x="5641797" y="359155"/>
                  </a:lnTo>
                  <a:lnTo>
                    <a:pt x="5648528" y="357250"/>
                  </a:lnTo>
                  <a:lnTo>
                    <a:pt x="5653862" y="355345"/>
                  </a:lnTo>
                  <a:lnTo>
                    <a:pt x="5657799" y="353186"/>
                  </a:lnTo>
                  <a:lnTo>
                    <a:pt x="5661736" y="351154"/>
                  </a:lnTo>
                  <a:lnTo>
                    <a:pt x="5664657" y="348233"/>
                  </a:lnTo>
                  <a:lnTo>
                    <a:pt x="5666562" y="344550"/>
                  </a:lnTo>
                  <a:lnTo>
                    <a:pt x="5668467" y="340740"/>
                  </a:lnTo>
                  <a:lnTo>
                    <a:pt x="5669737" y="336041"/>
                  </a:lnTo>
                  <a:lnTo>
                    <a:pt x="5670245" y="330326"/>
                  </a:lnTo>
                  <a:lnTo>
                    <a:pt x="5670753" y="324611"/>
                  </a:lnTo>
                  <a:lnTo>
                    <a:pt x="5671134" y="317372"/>
                  </a:lnTo>
                  <a:lnTo>
                    <a:pt x="5671134" y="308609"/>
                  </a:lnTo>
                  <a:lnTo>
                    <a:pt x="5671134" y="72897"/>
                  </a:lnTo>
                  <a:lnTo>
                    <a:pt x="5671134" y="64134"/>
                  </a:lnTo>
                  <a:lnTo>
                    <a:pt x="5670880" y="57022"/>
                  </a:lnTo>
                  <a:lnTo>
                    <a:pt x="5670372" y="51307"/>
                  </a:lnTo>
                  <a:lnTo>
                    <a:pt x="5669991" y="45719"/>
                  </a:lnTo>
                  <a:lnTo>
                    <a:pt x="5641797" y="22351"/>
                  </a:lnTo>
                  <a:lnTo>
                    <a:pt x="5641797" y="4317"/>
                  </a:lnTo>
                  <a:close/>
                </a:path>
                <a:path w="6536055" h="381634">
                  <a:moveTo>
                    <a:pt x="4991049" y="4317"/>
                  </a:moveTo>
                  <a:lnTo>
                    <a:pt x="5150307" y="4317"/>
                  </a:lnTo>
                  <a:lnTo>
                    <a:pt x="5165807" y="4603"/>
                  </a:lnTo>
                  <a:lnTo>
                    <a:pt x="5205044" y="8889"/>
                  </a:lnTo>
                  <a:lnTo>
                    <a:pt x="5244541" y="22605"/>
                  </a:lnTo>
                  <a:lnTo>
                    <a:pt x="5273211" y="47958"/>
                  </a:lnTo>
                  <a:lnTo>
                    <a:pt x="5287784" y="85645"/>
                  </a:lnTo>
                  <a:lnTo>
                    <a:pt x="5289118" y="104901"/>
                  </a:lnTo>
                  <a:lnTo>
                    <a:pt x="5288522" y="117762"/>
                  </a:lnTo>
                  <a:lnTo>
                    <a:pt x="5274499" y="159889"/>
                  </a:lnTo>
                  <a:lnTo>
                    <a:pt x="5245525" y="188785"/>
                  </a:lnTo>
                  <a:lnTo>
                    <a:pt x="5211521" y="206501"/>
                  </a:lnTo>
                  <a:lnTo>
                    <a:pt x="5211521" y="209168"/>
                  </a:lnTo>
                  <a:lnTo>
                    <a:pt x="5244922" y="232536"/>
                  </a:lnTo>
                  <a:lnTo>
                    <a:pt x="5268798" y="269493"/>
                  </a:lnTo>
                  <a:lnTo>
                    <a:pt x="5286070" y="306704"/>
                  </a:lnTo>
                  <a:lnTo>
                    <a:pt x="5291783" y="318323"/>
                  </a:lnTo>
                  <a:lnTo>
                    <a:pt x="5314778" y="349511"/>
                  </a:lnTo>
                  <a:lnTo>
                    <a:pt x="5335727" y="359155"/>
                  </a:lnTo>
                  <a:lnTo>
                    <a:pt x="5335727" y="377189"/>
                  </a:lnTo>
                  <a:lnTo>
                    <a:pt x="5230571" y="377189"/>
                  </a:lnTo>
                  <a:lnTo>
                    <a:pt x="5222405" y="364904"/>
                  </a:lnTo>
                  <a:lnTo>
                    <a:pt x="5213727" y="349964"/>
                  </a:lnTo>
                  <a:lnTo>
                    <a:pt x="5204550" y="332380"/>
                  </a:lnTo>
                  <a:lnTo>
                    <a:pt x="5194884" y="312165"/>
                  </a:lnTo>
                  <a:lnTo>
                    <a:pt x="5173548" y="265429"/>
                  </a:lnTo>
                  <a:lnTo>
                    <a:pt x="5168952" y="255807"/>
                  </a:lnTo>
                  <a:lnTo>
                    <a:pt x="5143068" y="223900"/>
                  </a:lnTo>
                  <a:lnTo>
                    <a:pt x="5138242" y="221741"/>
                  </a:lnTo>
                  <a:lnTo>
                    <a:pt x="5130876" y="220598"/>
                  </a:lnTo>
                  <a:lnTo>
                    <a:pt x="5120843" y="220598"/>
                  </a:lnTo>
                  <a:lnTo>
                    <a:pt x="5104968" y="220598"/>
                  </a:lnTo>
                  <a:lnTo>
                    <a:pt x="5104968" y="308609"/>
                  </a:lnTo>
                  <a:lnTo>
                    <a:pt x="5105087" y="318059"/>
                  </a:lnTo>
                  <a:lnTo>
                    <a:pt x="5124653" y="356615"/>
                  </a:lnTo>
                  <a:lnTo>
                    <a:pt x="5134432" y="359155"/>
                  </a:lnTo>
                  <a:lnTo>
                    <a:pt x="5134432" y="377189"/>
                  </a:lnTo>
                  <a:lnTo>
                    <a:pt x="4991049" y="377189"/>
                  </a:lnTo>
                  <a:lnTo>
                    <a:pt x="4991049" y="359155"/>
                  </a:lnTo>
                  <a:lnTo>
                    <a:pt x="4997780" y="357250"/>
                  </a:lnTo>
                  <a:lnTo>
                    <a:pt x="5003114" y="355345"/>
                  </a:lnTo>
                  <a:lnTo>
                    <a:pt x="5007051" y="353186"/>
                  </a:lnTo>
                  <a:lnTo>
                    <a:pt x="5010988" y="351154"/>
                  </a:lnTo>
                  <a:lnTo>
                    <a:pt x="5013909" y="348233"/>
                  </a:lnTo>
                  <a:lnTo>
                    <a:pt x="5015814" y="344550"/>
                  </a:lnTo>
                  <a:lnTo>
                    <a:pt x="5017719" y="340740"/>
                  </a:lnTo>
                  <a:lnTo>
                    <a:pt x="5018989" y="336041"/>
                  </a:lnTo>
                  <a:lnTo>
                    <a:pt x="5019497" y="330326"/>
                  </a:lnTo>
                  <a:lnTo>
                    <a:pt x="5020005" y="324611"/>
                  </a:lnTo>
                  <a:lnTo>
                    <a:pt x="5020386" y="317372"/>
                  </a:lnTo>
                  <a:lnTo>
                    <a:pt x="5020386" y="308609"/>
                  </a:lnTo>
                  <a:lnTo>
                    <a:pt x="5020386" y="73151"/>
                  </a:lnTo>
                  <a:lnTo>
                    <a:pt x="5020386" y="64642"/>
                  </a:lnTo>
                  <a:lnTo>
                    <a:pt x="5020132" y="57403"/>
                  </a:lnTo>
                  <a:lnTo>
                    <a:pt x="5019624" y="51561"/>
                  </a:lnTo>
                  <a:lnTo>
                    <a:pt x="5019243" y="45719"/>
                  </a:lnTo>
                  <a:lnTo>
                    <a:pt x="5007305" y="28575"/>
                  </a:lnTo>
                  <a:lnTo>
                    <a:pt x="5003495" y="26288"/>
                  </a:lnTo>
                  <a:lnTo>
                    <a:pt x="4998034" y="24129"/>
                  </a:lnTo>
                  <a:lnTo>
                    <a:pt x="4991049" y="22351"/>
                  </a:lnTo>
                  <a:lnTo>
                    <a:pt x="4991049" y="4317"/>
                  </a:lnTo>
                  <a:close/>
                </a:path>
                <a:path w="6536055" h="381634">
                  <a:moveTo>
                    <a:pt x="4607636" y="4317"/>
                  </a:moveTo>
                  <a:lnTo>
                    <a:pt x="4751019" y="4317"/>
                  </a:lnTo>
                  <a:lnTo>
                    <a:pt x="4751019" y="22351"/>
                  </a:lnTo>
                  <a:lnTo>
                    <a:pt x="4743653" y="24383"/>
                  </a:lnTo>
                  <a:lnTo>
                    <a:pt x="4738065" y="26542"/>
                  </a:lnTo>
                  <a:lnTo>
                    <a:pt x="4734509" y="28828"/>
                  </a:lnTo>
                  <a:lnTo>
                    <a:pt x="4730953" y="31114"/>
                  </a:lnTo>
                  <a:lnTo>
                    <a:pt x="4728286" y="33781"/>
                  </a:lnTo>
                  <a:lnTo>
                    <a:pt x="4726508" y="37083"/>
                  </a:lnTo>
                  <a:lnTo>
                    <a:pt x="4724730" y="40385"/>
                  </a:lnTo>
                  <a:lnTo>
                    <a:pt x="4723333" y="44703"/>
                  </a:lnTo>
                  <a:lnTo>
                    <a:pt x="4722698" y="49910"/>
                  </a:lnTo>
                  <a:lnTo>
                    <a:pt x="4721936" y="55244"/>
                  </a:lnTo>
                  <a:lnTo>
                    <a:pt x="4721555" y="62991"/>
                  </a:lnTo>
                  <a:lnTo>
                    <a:pt x="4721555" y="73151"/>
                  </a:lnTo>
                  <a:lnTo>
                    <a:pt x="4721555" y="253364"/>
                  </a:lnTo>
                  <a:lnTo>
                    <a:pt x="4721723" y="263963"/>
                  </a:lnTo>
                  <a:lnTo>
                    <a:pt x="4728159" y="309213"/>
                  </a:lnTo>
                  <a:lnTo>
                    <a:pt x="4754321" y="342772"/>
                  </a:lnTo>
                  <a:lnTo>
                    <a:pt x="4787341" y="349503"/>
                  </a:lnTo>
                  <a:lnTo>
                    <a:pt x="4800438" y="348811"/>
                  </a:lnTo>
                  <a:lnTo>
                    <a:pt x="4835208" y="332160"/>
                  </a:lnTo>
                  <a:lnTo>
                    <a:pt x="4850601" y="295826"/>
                  </a:lnTo>
                  <a:lnTo>
                    <a:pt x="4853762" y="247141"/>
                  </a:lnTo>
                  <a:lnTo>
                    <a:pt x="4853762" y="72897"/>
                  </a:lnTo>
                  <a:lnTo>
                    <a:pt x="4848428" y="34670"/>
                  </a:lnTo>
                  <a:lnTo>
                    <a:pt x="4844999" y="31368"/>
                  </a:lnTo>
                  <a:lnTo>
                    <a:pt x="4841570" y="28066"/>
                  </a:lnTo>
                  <a:lnTo>
                    <a:pt x="4834839" y="25145"/>
                  </a:lnTo>
                  <a:lnTo>
                    <a:pt x="4824806" y="22351"/>
                  </a:lnTo>
                  <a:lnTo>
                    <a:pt x="4824806" y="4317"/>
                  </a:lnTo>
                  <a:lnTo>
                    <a:pt x="4944948" y="4317"/>
                  </a:lnTo>
                  <a:lnTo>
                    <a:pt x="4944948" y="22351"/>
                  </a:lnTo>
                  <a:lnTo>
                    <a:pt x="4938471" y="24129"/>
                  </a:lnTo>
                  <a:lnTo>
                    <a:pt x="4933264" y="26161"/>
                  </a:lnTo>
                  <a:lnTo>
                    <a:pt x="4916881" y="51180"/>
                  </a:lnTo>
                  <a:lnTo>
                    <a:pt x="4916246" y="56895"/>
                  </a:lnTo>
                  <a:lnTo>
                    <a:pt x="4915992" y="64134"/>
                  </a:lnTo>
                  <a:lnTo>
                    <a:pt x="4915992" y="72897"/>
                  </a:lnTo>
                  <a:lnTo>
                    <a:pt x="4915992" y="243585"/>
                  </a:lnTo>
                  <a:lnTo>
                    <a:pt x="4912938" y="288127"/>
                  </a:lnTo>
                  <a:lnTo>
                    <a:pt x="4898994" y="330392"/>
                  </a:lnTo>
                  <a:lnTo>
                    <a:pt x="4873280" y="358584"/>
                  </a:lnTo>
                  <a:lnTo>
                    <a:pt x="4837115" y="375015"/>
                  </a:lnTo>
                  <a:lnTo>
                    <a:pt x="4791867" y="381248"/>
                  </a:lnTo>
                  <a:lnTo>
                    <a:pt x="4778959" y="381507"/>
                  </a:lnTo>
                  <a:lnTo>
                    <a:pt x="4760290" y="381005"/>
                  </a:lnTo>
                  <a:lnTo>
                    <a:pt x="4713427" y="373379"/>
                  </a:lnTo>
                  <a:lnTo>
                    <a:pt x="4678869" y="356717"/>
                  </a:lnTo>
                  <a:lnTo>
                    <a:pt x="4649524" y="320815"/>
                  </a:lnTo>
                  <a:lnTo>
                    <a:pt x="4638973" y="283146"/>
                  </a:lnTo>
                  <a:lnTo>
                    <a:pt x="4636973" y="249808"/>
                  </a:lnTo>
                  <a:lnTo>
                    <a:pt x="4636973" y="73151"/>
                  </a:lnTo>
                  <a:lnTo>
                    <a:pt x="4636973" y="64642"/>
                  </a:lnTo>
                  <a:lnTo>
                    <a:pt x="4636719" y="57403"/>
                  </a:lnTo>
                  <a:lnTo>
                    <a:pt x="4636211" y="51561"/>
                  </a:lnTo>
                  <a:lnTo>
                    <a:pt x="4635830" y="45719"/>
                  </a:lnTo>
                  <a:lnTo>
                    <a:pt x="4623892" y="28575"/>
                  </a:lnTo>
                  <a:lnTo>
                    <a:pt x="4620082" y="26288"/>
                  </a:lnTo>
                  <a:lnTo>
                    <a:pt x="4614621" y="24129"/>
                  </a:lnTo>
                  <a:lnTo>
                    <a:pt x="4607636" y="22351"/>
                  </a:lnTo>
                  <a:lnTo>
                    <a:pt x="4607636" y="4317"/>
                  </a:lnTo>
                  <a:close/>
                </a:path>
                <a:path w="6536055" h="381634">
                  <a:moveTo>
                    <a:pt x="4232859" y="4317"/>
                  </a:moveTo>
                  <a:lnTo>
                    <a:pt x="4343476" y="4317"/>
                  </a:lnTo>
                  <a:lnTo>
                    <a:pt x="4440123" y="172338"/>
                  </a:lnTo>
                  <a:lnTo>
                    <a:pt x="4463618" y="215137"/>
                  </a:lnTo>
                  <a:lnTo>
                    <a:pt x="4483459" y="253999"/>
                  </a:lnTo>
                  <a:lnTo>
                    <a:pt x="4489272" y="266191"/>
                  </a:lnTo>
                  <a:lnTo>
                    <a:pt x="4493717" y="266191"/>
                  </a:lnTo>
                  <a:lnTo>
                    <a:pt x="4492383" y="232854"/>
                  </a:lnTo>
                  <a:lnTo>
                    <a:pt x="4491431" y="197992"/>
                  </a:lnTo>
                  <a:lnTo>
                    <a:pt x="4490859" y="161607"/>
                  </a:lnTo>
                  <a:lnTo>
                    <a:pt x="4490669" y="123697"/>
                  </a:lnTo>
                  <a:lnTo>
                    <a:pt x="4490669" y="72897"/>
                  </a:lnTo>
                  <a:lnTo>
                    <a:pt x="4490575" y="64639"/>
                  </a:lnTo>
                  <a:lnTo>
                    <a:pt x="4477461" y="28320"/>
                  </a:lnTo>
                  <a:lnTo>
                    <a:pt x="4461459" y="22351"/>
                  </a:lnTo>
                  <a:lnTo>
                    <a:pt x="4461459" y="4317"/>
                  </a:lnTo>
                  <a:lnTo>
                    <a:pt x="4564710" y="4317"/>
                  </a:lnTo>
                  <a:lnTo>
                    <a:pt x="4564710" y="22351"/>
                  </a:lnTo>
                  <a:lnTo>
                    <a:pt x="4557344" y="24764"/>
                  </a:lnTo>
                  <a:lnTo>
                    <a:pt x="4552264" y="26796"/>
                  </a:lnTo>
                  <a:lnTo>
                    <a:pt x="4535234" y="64873"/>
                  </a:lnTo>
                  <a:lnTo>
                    <a:pt x="4535119" y="72897"/>
                  </a:lnTo>
                  <a:lnTo>
                    <a:pt x="4535119" y="377189"/>
                  </a:lnTo>
                  <a:lnTo>
                    <a:pt x="4465777" y="377189"/>
                  </a:lnTo>
                  <a:lnTo>
                    <a:pt x="4342968" y="164591"/>
                  </a:lnTo>
                  <a:lnTo>
                    <a:pt x="4321330" y="126126"/>
                  </a:lnTo>
                  <a:lnTo>
                    <a:pt x="4306265" y="96900"/>
                  </a:lnTo>
                  <a:lnTo>
                    <a:pt x="4303852" y="96900"/>
                  </a:lnTo>
                  <a:lnTo>
                    <a:pt x="4305038" y="126662"/>
                  </a:lnTo>
                  <a:lnTo>
                    <a:pt x="4305915" y="157257"/>
                  </a:lnTo>
                  <a:lnTo>
                    <a:pt x="4306459" y="188662"/>
                  </a:lnTo>
                  <a:lnTo>
                    <a:pt x="4306646" y="220852"/>
                  </a:lnTo>
                  <a:lnTo>
                    <a:pt x="4306646" y="308863"/>
                  </a:lnTo>
                  <a:lnTo>
                    <a:pt x="4306767" y="318313"/>
                  </a:lnTo>
                  <a:lnTo>
                    <a:pt x="4326204" y="356615"/>
                  </a:lnTo>
                  <a:lnTo>
                    <a:pt x="4336110" y="359155"/>
                  </a:lnTo>
                  <a:lnTo>
                    <a:pt x="4336110" y="377189"/>
                  </a:lnTo>
                  <a:lnTo>
                    <a:pt x="4232859" y="377189"/>
                  </a:lnTo>
                  <a:lnTo>
                    <a:pt x="4232859" y="359155"/>
                  </a:lnTo>
                  <a:lnTo>
                    <a:pt x="4239590" y="357250"/>
                  </a:lnTo>
                  <a:lnTo>
                    <a:pt x="4244924" y="355218"/>
                  </a:lnTo>
                  <a:lnTo>
                    <a:pt x="4248861" y="353059"/>
                  </a:lnTo>
                  <a:lnTo>
                    <a:pt x="4252798" y="350900"/>
                  </a:lnTo>
                  <a:lnTo>
                    <a:pt x="4255719" y="347979"/>
                  </a:lnTo>
                  <a:lnTo>
                    <a:pt x="4257624" y="344169"/>
                  </a:lnTo>
                  <a:lnTo>
                    <a:pt x="4259529" y="340486"/>
                  </a:lnTo>
                  <a:lnTo>
                    <a:pt x="4260672" y="335787"/>
                  </a:lnTo>
                  <a:lnTo>
                    <a:pt x="4261307" y="330199"/>
                  </a:lnTo>
                  <a:lnTo>
                    <a:pt x="4261815" y="324484"/>
                  </a:lnTo>
                  <a:lnTo>
                    <a:pt x="4262069" y="317372"/>
                  </a:lnTo>
                  <a:lnTo>
                    <a:pt x="4262069" y="308863"/>
                  </a:lnTo>
                  <a:lnTo>
                    <a:pt x="4262069" y="72643"/>
                  </a:lnTo>
                  <a:lnTo>
                    <a:pt x="4256608" y="34797"/>
                  </a:lnTo>
                  <a:lnTo>
                    <a:pt x="4232859" y="22351"/>
                  </a:lnTo>
                  <a:lnTo>
                    <a:pt x="4232859" y="4317"/>
                  </a:lnTo>
                  <a:close/>
                </a:path>
                <a:path w="6536055" h="381634">
                  <a:moveTo>
                    <a:pt x="3371799" y="4317"/>
                  </a:moveTo>
                  <a:lnTo>
                    <a:pt x="3482416" y="4317"/>
                  </a:lnTo>
                  <a:lnTo>
                    <a:pt x="3579063" y="172338"/>
                  </a:lnTo>
                  <a:lnTo>
                    <a:pt x="3602558" y="215137"/>
                  </a:lnTo>
                  <a:lnTo>
                    <a:pt x="3622399" y="253999"/>
                  </a:lnTo>
                  <a:lnTo>
                    <a:pt x="3628212" y="266191"/>
                  </a:lnTo>
                  <a:lnTo>
                    <a:pt x="3632657" y="266191"/>
                  </a:lnTo>
                  <a:lnTo>
                    <a:pt x="3631323" y="232854"/>
                  </a:lnTo>
                  <a:lnTo>
                    <a:pt x="3630371" y="197992"/>
                  </a:lnTo>
                  <a:lnTo>
                    <a:pt x="3629799" y="161607"/>
                  </a:lnTo>
                  <a:lnTo>
                    <a:pt x="3629609" y="123697"/>
                  </a:lnTo>
                  <a:lnTo>
                    <a:pt x="3629609" y="72897"/>
                  </a:lnTo>
                  <a:lnTo>
                    <a:pt x="3629515" y="64639"/>
                  </a:lnTo>
                  <a:lnTo>
                    <a:pt x="3616401" y="28320"/>
                  </a:lnTo>
                  <a:lnTo>
                    <a:pt x="3600399" y="22351"/>
                  </a:lnTo>
                  <a:lnTo>
                    <a:pt x="3600399" y="4317"/>
                  </a:lnTo>
                  <a:lnTo>
                    <a:pt x="3703650" y="4317"/>
                  </a:lnTo>
                  <a:lnTo>
                    <a:pt x="3703650" y="22351"/>
                  </a:lnTo>
                  <a:lnTo>
                    <a:pt x="3696284" y="24764"/>
                  </a:lnTo>
                  <a:lnTo>
                    <a:pt x="3691204" y="26796"/>
                  </a:lnTo>
                  <a:lnTo>
                    <a:pt x="3674174" y="64873"/>
                  </a:lnTo>
                  <a:lnTo>
                    <a:pt x="3674059" y="72897"/>
                  </a:lnTo>
                  <a:lnTo>
                    <a:pt x="3674059" y="377189"/>
                  </a:lnTo>
                  <a:lnTo>
                    <a:pt x="3604717" y="377189"/>
                  </a:lnTo>
                  <a:lnTo>
                    <a:pt x="3481908" y="164591"/>
                  </a:lnTo>
                  <a:lnTo>
                    <a:pt x="3460270" y="126126"/>
                  </a:lnTo>
                  <a:lnTo>
                    <a:pt x="3445205" y="96900"/>
                  </a:lnTo>
                  <a:lnTo>
                    <a:pt x="3442792" y="96900"/>
                  </a:lnTo>
                  <a:lnTo>
                    <a:pt x="3443978" y="126662"/>
                  </a:lnTo>
                  <a:lnTo>
                    <a:pt x="3444855" y="157257"/>
                  </a:lnTo>
                  <a:lnTo>
                    <a:pt x="3445399" y="188662"/>
                  </a:lnTo>
                  <a:lnTo>
                    <a:pt x="3445586" y="220852"/>
                  </a:lnTo>
                  <a:lnTo>
                    <a:pt x="3445586" y="308863"/>
                  </a:lnTo>
                  <a:lnTo>
                    <a:pt x="3445707" y="318313"/>
                  </a:lnTo>
                  <a:lnTo>
                    <a:pt x="3465144" y="356615"/>
                  </a:lnTo>
                  <a:lnTo>
                    <a:pt x="3475050" y="359155"/>
                  </a:lnTo>
                  <a:lnTo>
                    <a:pt x="3475050" y="377189"/>
                  </a:lnTo>
                  <a:lnTo>
                    <a:pt x="3371799" y="377189"/>
                  </a:lnTo>
                  <a:lnTo>
                    <a:pt x="3371799" y="359155"/>
                  </a:lnTo>
                  <a:lnTo>
                    <a:pt x="3378530" y="357250"/>
                  </a:lnTo>
                  <a:lnTo>
                    <a:pt x="3383864" y="355218"/>
                  </a:lnTo>
                  <a:lnTo>
                    <a:pt x="3387801" y="353059"/>
                  </a:lnTo>
                  <a:lnTo>
                    <a:pt x="3391738" y="350900"/>
                  </a:lnTo>
                  <a:lnTo>
                    <a:pt x="3394659" y="347979"/>
                  </a:lnTo>
                  <a:lnTo>
                    <a:pt x="3396564" y="344169"/>
                  </a:lnTo>
                  <a:lnTo>
                    <a:pt x="3398469" y="340486"/>
                  </a:lnTo>
                  <a:lnTo>
                    <a:pt x="3399612" y="335787"/>
                  </a:lnTo>
                  <a:lnTo>
                    <a:pt x="3400247" y="330199"/>
                  </a:lnTo>
                  <a:lnTo>
                    <a:pt x="3400755" y="324484"/>
                  </a:lnTo>
                  <a:lnTo>
                    <a:pt x="3401009" y="317372"/>
                  </a:lnTo>
                  <a:lnTo>
                    <a:pt x="3401009" y="308863"/>
                  </a:lnTo>
                  <a:lnTo>
                    <a:pt x="3401009" y="72643"/>
                  </a:lnTo>
                  <a:lnTo>
                    <a:pt x="3395548" y="34797"/>
                  </a:lnTo>
                  <a:lnTo>
                    <a:pt x="3371799" y="22351"/>
                  </a:lnTo>
                  <a:lnTo>
                    <a:pt x="3371799" y="4317"/>
                  </a:lnTo>
                  <a:close/>
                </a:path>
                <a:path w="6536055" h="381634">
                  <a:moveTo>
                    <a:pt x="3177489" y="4317"/>
                  </a:moveTo>
                  <a:lnTo>
                    <a:pt x="3320872" y="4317"/>
                  </a:lnTo>
                  <a:lnTo>
                    <a:pt x="3320872" y="22351"/>
                  </a:lnTo>
                  <a:lnTo>
                    <a:pt x="3313506" y="24383"/>
                  </a:lnTo>
                  <a:lnTo>
                    <a:pt x="3307918" y="26542"/>
                  </a:lnTo>
                  <a:lnTo>
                    <a:pt x="3304362" y="28828"/>
                  </a:lnTo>
                  <a:lnTo>
                    <a:pt x="3300806" y="31114"/>
                  </a:lnTo>
                  <a:lnTo>
                    <a:pt x="3298139" y="33781"/>
                  </a:lnTo>
                  <a:lnTo>
                    <a:pt x="3296361" y="37083"/>
                  </a:lnTo>
                  <a:lnTo>
                    <a:pt x="3294583" y="40385"/>
                  </a:lnTo>
                  <a:lnTo>
                    <a:pt x="3293186" y="44703"/>
                  </a:lnTo>
                  <a:lnTo>
                    <a:pt x="3292551" y="49910"/>
                  </a:lnTo>
                  <a:lnTo>
                    <a:pt x="3291789" y="55244"/>
                  </a:lnTo>
                  <a:lnTo>
                    <a:pt x="3291408" y="62991"/>
                  </a:lnTo>
                  <a:lnTo>
                    <a:pt x="3291408" y="73151"/>
                  </a:lnTo>
                  <a:lnTo>
                    <a:pt x="3291408" y="308609"/>
                  </a:lnTo>
                  <a:lnTo>
                    <a:pt x="3291408" y="314959"/>
                  </a:lnTo>
                  <a:lnTo>
                    <a:pt x="3291662" y="320928"/>
                  </a:lnTo>
                  <a:lnTo>
                    <a:pt x="3291916" y="326389"/>
                  </a:lnTo>
                  <a:lnTo>
                    <a:pt x="3292297" y="331850"/>
                  </a:lnTo>
                  <a:lnTo>
                    <a:pt x="3293059" y="336295"/>
                  </a:lnTo>
                  <a:lnTo>
                    <a:pt x="3294202" y="339724"/>
                  </a:lnTo>
                  <a:lnTo>
                    <a:pt x="3295218" y="343153"/>
                  </a:lnTo>
                  <a:lnTo>
                    <a:pt x="3307537" y="354583"/>
                  </a:lnTo>
                  <a:lnTo>
                    <a:pt x="3311220" y="356361"/>
                  </a:lnTo>
                  <a:lnTo>
                    <a:pt x="3315665" y="357885"/>
                  </a:lnTo>
                  <a:lnTo>
                    <a:pt x="3320872" y="359155"/>
                  </a:lnTo>
                  <a:lnTo>
                    <a:pt x="3320872" y="377189"/>
                  </a:lnTo>
                  <a:lnTo>
                    <a:pt x="3177489" y="377189"/>
                  </a:lnTo>
                  <a:lnTo>
                    <a:pt x="3177489" y="359155"/>
                  </a:lnTo>
                  <a:lnTo>
                    <a:pt x="3184220" y="357250"/>
                  </a:lnTo>
                  <a:lnTo>
                    <a:pt x="3189554" y="355345"/>
                  </a:lnTo>
                  <a:lnTo>
                    <a:pt x="3193491" y="353186"/>
                  </a:lnTo>
                  <a:lnTo>
                    <a:pt x="3197428" y="351154"/>
                  </a:lnTo>
                  <a:lnTo>
                    <a:pt x="3200349" y="348233"/>
                  </a:lnTo>
                  <a:lnTo>
                    <a:pt x="3206826" y="317372"/>
                  </a:lnTo>
                  <a:lnTo>
                    <a:pt x="3206826" y="308609"/>
                  </a:lnTo>
                  <a:lnTo>
                    <a:pt x="3206826" y="72897"/>
                  </a:lnTo>
                  <a:lnTo>
                    <a:pt x="3206826" y="64134"/>
                  </a:lnTo>
                  <a:lnTo>
                    <a:pt x="3206572" y="57022"/>
                  </a:lnTo>
                  <a:lnTo>
                    <a:pt x="3206064" y="51307"/>
                  </a:lnTo>
                  <a:lnTo>
                    <a:pt x="3205683" y="45719"/>
                  </a:lnTo>
                  <a:lnTo>
                    <a:pt x="3177489" y="22351"/>
                  </a:lnTo>
                  <a:lnTo>
                    <a:pt x="3177489" y="4317"/>
                  </a:lnTo>
                  <a:close/>
                </a:path>
                <a:path w="6536055" h="381634">
                  <a:moveTo>
                    <a:pt x="2811221" y="4317"/>
                  </a:moveTo>
                  <a:lnTo>
                    <a:pt x="3132658" y="4317"/>
                  </a:lnTo>
                  <a:lnTo>
                    <a:pt x="3132658" y="100202"/>
                  </a:lnTo>
                  <a:lnTo>
                    <a:pt x="3095193" y="100202"/>
                  </a:lnTo>
                  <a:lnTo>
                    <a:pt x="3092762" y="91561"/>
                  </a:lnTo>
                  <a:lnTo>
                    <a:pt x="3090605" y="84121"/>
                  </a:lnTo>
                  <a:lnTo>
                    <a:pt x="3072587" y="47751"/>
                  </a:lnTo>
                  <a:lnTo>
                    <a:pt x="3063824" y="41275"/>
                  </a:lnTo>
                  <a:lnTo>
                    <a:pt x="3060776" y="39624"/>
                  </a:lnTo>
                  <a:lnTo>
                    <a:pt x="3056839" y="38353"/>
                  </a:lnTo>
                  <a:lnTo>
                    <a:pt x="3052267" y="37464"/>
                  </a:lnTo>
                  <a:lnTo>
                    <a:pt x="3047568" y="36702"/>
                  </a:lnTo>
                  <a:lnTo>
                    <a:pt x="3041472" y="36321"/>
                  </a:lnTo>
                  <a:lnTo>
                    <a:pt x="3034106" y="36321"/>
                  </a:lnTo>
                  <a:lnTo>
                    <a:pt x="3014421" y="36321"/>
                  </a:lnTo>
                  <a:lnTo>
                    <a:pt x="3014421" y="308609"/>
                  </a:lnTo>
                  <a:lnTo>
                    <a:pt x="3014421" y="318261"/>
                  </a:lnTo>
                  <a:lnTo>
                    <a:pt x="3014675" y="325500"/>
                  </a:lnTo>
                  <a:lnTo>
                    <a:pt x="3015183" y="330580"/>
                  </a:lnTo>
                  <a:lnTo>
                    <a:pt x="3015818" y="335533"/>
                  </a:lnTo>
                  <a:lnTo>
                    <a:pt x="3016707" y="339597"/>
                  </a:lnTo>
                  <a:lnTo>
                    <a:pt x="3018231" y="342772"/>
                  </a:lnTo>
                  <a:lnTo>
                    <a:pt x="3019628" y="345820"/>
                  </a:lnTo>
                  <a:lnTo>
                    <a:pt x="3021406" y="348360"/>
                  </a:lnTo>
                  <a:lnTo>
                    <a:pt x="3023565" y="350265"/>
                  </a:lnTo>
                  <a:lnTo>
                    <a:pt x="3025597" y="352170"/>
                  </a:lnTo>
                  <a:lnTo>
                    <a:pt x="3047441" y="359155"/>
                  </a:lnTo>
                  <a:lnTo>
                    <a:pt x="3047441" y="377189"/>
                  </a:lnTo>
                  <a:lnTo>
                    <a:pt x="2896692" y="377189"/>
                  </a:lnTo>
                  <a:lnTo>
                    <a:pt x="2896692" y="359155"/>
                  </a:lnTo>
                  <a:lnTo>
                    <a:pt x="2904312" y="357885"/>
                  </a:lnTo>
                  <a:lnTo>
                    <a:pt x="2910408" y="356107"/>
                  </a:lnTo>
                  <a:lnTo>
                    <a:pt x="2914853" y="354075"/>
                  </a:lnTo>
                  <a:lnTo>
                    <a:pt x="2919298" y="351916"/>
                  </a:lnTo>
                  <a:lnTo>
                    <a:pt x="2922600" y="348995"/>
                  </a:lnTo>
                  <a:lnTo>
                    <a:pt x="2924759" y="345185"/>
                  </a:lnTo>
                  <a:lnTo>
                    <a:pt x="2927045" y="341375"/>
                  </a:lnTo>
                  <a:lnTo>
                    <a:pt x="2928315" y="336422"/>
                  </a:lnTo>
                  <a:lnTo>
                    <a:pt x="2928950" y="330580"/>
                  </a:lnTo>
                  <a:lnTo>
                    <a:pt x="2929458" y="324611"/>
                  </a:lnTo>
                  <a:lnTo>
                    <a:pt x="2929712" y="317372"/>
                  </a:lnTo>
                  <a:lnTo>
                    <a:pt x="2929712" y="308609"/>
                  </a:lnTo>
                  <a:lnTo>
                    <a:pt x="2929712" y="36321"/>
                  </a:lnTo>
                  <a:lnTo>
                    <a:pt x="2907614" y="36321"/>
                  </a:lnTo>
                  <a:lnTo>
                    <a:pt x="2899898" y="36560"/>
                  </a:lnTo>
                  <a:lnTo>
                    <a:pt x="2863037" y="57657"/>
                  </a:lnTo>
                  <a:lnTo>
                    <a:pt x="2856306" y="74167"/>
                  </a:lnTo>
                  <a:lnTo>
                    <a:pt x="2854044" y="80932"/>
                  </a:lnTo>
                  <a:lnTo>
                    <a:pt x="2852019" y="87518"/>
                  </a:lnTo>
                  <a:lnTo>
                    <a:pt x="2850234" y="93938"/>
                  </a:lnTo>
                  <a:lnTo>
                    <a:pt x="2848686" y="100202"/>
                  </a:lnTo>
                  <a:lnTo>
                    <a:pt x="2811221" y="100202"/>
                  </a:lnTo>
                  <a:lnTo>
                    <a:pt x="2811221" y="4317"/>
                  </a:lnTo>
                  <a:close/>
                </a:path>
                <a:path w="6536055" h="381634">
                  <a:moveTo>
                    <a:pt x="2439111" y="4317"/>
                  </a:moveTo>
                  <a:lnTo>
                    <a:pt x="2549728" y="4317"/>
                  </a:lnTo>
                  <a:lnTo>
                    <a:pt x="2646375" y="172338"/>
                  </a:lnTo>
                  <a:lnTo>
                    <a:pt x="2669870" y="215137"/>
                  </a:lnTo>
                  <a:lnTo>
                    <a:pt x="2689711" y="253999"/>
                  </a:lnTo>
                  <a:lnTo>
                    <a:pt x="2695524" y="266191"/>
                  </a:lnTo>
                  <a:lnTo>
                    <a:pt x="2699969" y="266191"/>
                  </a:lnTo>
                  <a:lnTo>
                    <a:pt x="2698635" y="232854"/>
                  </a:lnTo>
                  <a:lnTo>
                    <a:pt x="2697683" y="197992"/>
                  </a:lnTo>
                  <a:lnTo>
                    <a:pt x="2697111" y="161607"/>
                  </a:lnTo>
                  <a:lnTo>
                    <a:pt x="2696921" y="123697"/>
                  </a:lnTo>
                  <a:lnTo>
                    <a:pt x="2696921" y="72897"/>
                  </a:lnTo>
                  <a:lnTo>
                    <a:pt x="2696827" y="64639"/>
                  </a:lnTo>
                  <a:lnTo>
                    <a:pt x="2683713" y="28320"/>
                  </a:lnTo>
                  <a:lnTo>
                    <a:pt x="2667711" y="22351"/>
                  </a:lnTo>
                  <a:lnTo>
                    <a:pt x="2667711" y="4317"/>
                  </a:lnTo>
                  <a:lnTo>
                    <a:pt x="2770962" y="4317"/>
                  </a:lnTo>
                  <a:lnTo>
                    <a:pt x="2770962" y="22351"/>
                  </a:lnTo>
                  <a:lnTo>
                    <a:pt x="2763596" y="24764"/>
                  </a:lnTo>
                  <a:lnTo>
                    <a:pt x="2758516" y="26796"/>
                  </a:lnTo>
                  <a:lnTo>
                    <a:pt x="2741486" y="64873"/>
                  </a:lnTo>
                  <a:lnTo>
                    <a:pt x="2741371" y="72897"/>
                  </a:lnTo>
                  <a:lnTo>
                    <a:pt x="2741371" y="377189"/>
                  </a:lnTo>
                  <a:lnTo>
                    <a:pt x="2672029" y="377189"/>
                  </a:lnTo>
                  <a:lnTo>
                    <a:pt x="2549220" y="164591"/>
                  </a:lnTo>
                  <a:lnTo>
                    <a:pt x="2527582" y="126126"/>
                  </a:lnTo>
                  <a:lnTo>
                    <a:pt x="2512517" y="96900"/>
                  </a:lnTo>
                  <a:lnTo>
                    <a:pt x="2510104" y="96900"/>
                  </a:lnTo>
                  <a:lnTo>
                    <a:pt x="2511290" y="126662"/>
                  </a:lnTo>
                  <a:lnTo>
                    <a:pt x="2512167" y="157257"/>
                  </a:lnTo>
                  <a:lnTo>
                    <a:pt x="2512711" y="188662"/>
                  </a:lnTo>
                  <a:lnTo>
                    <a:pt x="2512898" y="220852"/>
                  </a:lnTo>
                  <a:lnTo>
                    <a:pt x="2512898" y="308863"/>
                  </a:lnTo>
                  <a:lnTo>
                    <a:pt x="2513019" y="318313"/>
                  </a:lnTo>
                  <a:lnTo>
                    <a:pt x="2532456" y="356615"/>
                  </a:lnTo>
                  <a:lnTo>
                    <a:pt x="2542362" y="359155"/>
                  </a:lnTo>
                  <a:lnTo>
                    <a:pt x="2542362" y="377189"/>
                  </a:lnTo>
                  <a:lnTo>
                    <a:pt x="2439111" y="377189"/>
                  </a:lnTo>
                  <a:lnTo>
                    <a:pt x="2439111" y="359155"/>
                  </a:lnTo>
                  <a:lnTo>
                    <a:pt x="2445842" y="357250"/>
                  </a:lnTo>
                  <a:lnTo>
                    <a:pt x="2451176" y="355218"/>
                  </a:lnTo>
                  <a:lnTo>
                    <a:pt x="2455113" y="353059"/>
                  </a:lnTo>
                  <a:lnTo>
                    <a:pt x="2459050" y="350900"/>
                  </a:lnTo>
                  <a:lnTo>
                    <a:pt x="2461971" y="347979"/>
                  </a:lnTo>
                  <a:lnTo>
                    <a:pt x="2463876" y="344169"/>
                  </a:lnTo>
                  <a:lnTo>
                    <a:pt x="2465781" y="340486"/>
                  </a:lnTo>
                  <a:lnTo>
                    <a:pt x="2466924" y="335787"/>
                  </a:lnTo>
                  <a:lnTo>
                    <a:pt x="2467559" y="330199"/>
                  </a:lnTo>
                  <a:lnTo>
                    <a:pt x="2468067" y="324484"/>
                  </a:lnTo>
                  <a:lnTo>
                    <a:pt x="2468321" y="317372"/>
                  </a:lnTo>
                  <a:lnTo>
                    <a:pt x="2468321" y="308863"/>
                  </a:lnTo>
                  <a:lnTo>
                    <a:pt x="2468321" y="72643"/>
                  </a:lnTo>
                  <a:lnTo>
                    <a:pt x="2462860" y="34797"/>
                  </a:lnTo>
                  <a:lnTo>
                    <a:pt x="2439111" y="22351"/>
                  </a:lnTo>
                  <a:lnTo>
                    <a:pt x="2439111" y="4317"/>
                  </a:lnTo>
                  <a:close/>
                </a:path>
                <a:path w="6536055" h="381634">
                  <a:moveTo>
                    <a:pt x="2116785" y="4317"/>
                  </a:moveTo>
                  <a:lnTo>
                    <a:pt x="2387803" y="4317"/>
                  </a:lnTo>
                  <a:lnTo>
                    <a:pt x="2387803" y="91185"/>
                  </a:lnTo>
                  <a:lnTo>
                    <a:pt x="2350338" y="91185"/>
                  </a:lnTo>
                  <a:lnTo>
                    <a:pt x="2346028" y="79279"/>
                  </a:lnTo>
                  <a:lnTo>
                    <a:pt x="2342051" y="69468"/>
                  </a:lnTo>
                  <a:lnTo>
                    <a:pt x="2314841" y="39322"/>
                  </a:lnTo>
                  <a:lnTo>
                    <a:pt x="2290267" y="36321"/>
                  </a:lnTo>
                  <a:lnTo>
                    <a:pt x="2230704" y="36321"/>
                  </a:lnTo>
                  <a:lnTo>
                    <a:pt x="2230704" y="167385"/>
                  </a:lnTo>
                  <a:lnTo>
                    <a:pt x="2266772" y="167385"/>
                  </a:lnTo>
                  <a:lnTo>
                    <a:pt x="2274773" y="167385"/>
                  </a:lnTo>
                  <a:lnTo>
                    <a:pt x="2281123" y="166242"/>
                  </a:lnTo>
                  <a:lnTo>
                    <a:pt x="2285568" y="163956"/>
                  </a:lnTo>
                  <a:lnTo>
                    <a:pt x="2290140" y="161670"/>
                  </a:lnTo>
                  <a:lnTo>
                    <a:pt x="2305507" y="128015"/>
                  </a:lnTo>
                  <a:lnTo>
                    <a:pt x="2336368" y="128015"/>
                  </a:lnTo>
                  <a:lnTo>
                    <a:pt x="2336368" y="238886"/>
                  </a:lnTo>
                  <a:lnTo>
                    <a:pt x="2305507" y="238886"/>
                  </a:lnTo>
                  <a:lnTo>
                    <a:pt x="2303554" y="231455"/>
                  </a:lnTo>
                  <a:lnTo>
                    <a:pt x="2301506" y="224964"/>
                  </a:lnTo>
                  <a:lnTo>
                    <a:pt x="2286076" y="202945"/>
                  </a:lnTo>
                  <a:lnTo>
                    <a:pt x="2281758" y="200532"/>
                  </a:lnTo>
                  <a:lnTo>
                    <a:pt x="2275281" y="199389"/>
                  </a:lnTo>
                  <a:lnTo>
                    <a:pt x="2266772" y="199389"/>
                  </a:lnTo>
                  <a:lnTo>
                    <a:pt x="2230704" y="199389"/>
                  </a:lnTo>
                  <a:lnTo>
                    <a:pt x="2230704" y="345185"/>
                  </a:lnTo>
                  <a:lnTo>
                    <a:pt x="2290013" y="345185"/>
                  </a:lnTo>
                  <a:lnTo>
                    <a:pt x="2296363" y="345185"/>
                  </a:lnTo>
                  <a:lnTo>
                    <a:pt x="2301697" y="344804"/>
                  </a:lnTo>
                  <a:lnTo>
                    <a:pt x="2306142" y="343915"/>
                  </a:lnTo>
                  <a:lnTo>
                    <a:pt x="2310460" y="343153"/>
                  </a:lnTo>
                  <a:lnTo>
                    <a:pt x="2314397" y="341756"/>
                  </a:lnTo>
                  <a:lnTo>
                    <a:pt x="2317826" y="339724"/>
                  </a:lnTo>
                  <a:lnTo>
                    <a:pt x="2321255" y="337692"/>
                  </a:lnTo>
                  <a:lnTo>
                    <a:pt x="2324684" y="335025"/>
                  </a:lnTo>
                  <a:lnTo>
                    <a:pt x="2327859" y="331469"/>
                  </a:lnTo>
                  <a:lnTo>
                    <a:pt x="2331034" y="328040"/>
                  </a:lnTo>
                  <a:lnTo>
                    <a:pt x="2333828" y="324357"/>
                  </a:lnTo>
                  <a:lnTo>
                    <a:pt x="2336241" y="320293"/>
                  </a:lnTo>
                  <a:lnTo>
                    <a:pt x="2338781" y="316356"/>
                  </a:lnTo>
                  <a:lnTo>
                    <a:pt x="2353132" y="277494"/>
                  </a:lnTo>
                  <a:lnTo>
                    <a:pt x="2390470" y="277494"/>
                  </a:lnTo>
                  <a:lnTo>
                    <a:pt x="2385263" y="377189"/>
                  </a:lnTo>
                  <a:lnTo>
                    <a:pt x="2116785" y="377189"/>
                  </a:lnTo>
                  <a:lnTo>
                    <a:pt x="2116785" y="359155"/>
                  </a:lnTo>
                  <a:lnTo>
                    <a:pt x="2123516" y="357250"/>
                  </a:lnTo>
                  <a:lnTo>
                    <a:pt x="2128850" y="355345"/>
                  </a:lnTo>
                  <a:lnTo>
                    <a:pt x="2132787" y="353186"/>
                  </a:lnTo>
                  <a:lnTo>
                    <a:pt x="2136724" y="351154"/>
                  </a:lnTo>
                  <a:lnTo>
                    <a:pt x="2139645" y="348233"/>
                  </a:lnTo>
                  <a:lnTo>
                    <a:pt x="2141550" y="344550"/>
                  </a:lnTo>
                  <a:lnTo>
                    <a:pt x="2143455" y="340740"/>
                  </a:lnTo>
                  <a:lnTo>
                    <a:pt x="2144725" y="336041"/>
                  </a:lnTo>
                  <a:lnTo>
                    <a:pt x="2145233" y="330326"/>
                  </a:lnTo>
                  <a:lnTo>
                    <a:pt x="2145741" y="324611"/>
                  </a:lnTo>
                  <a:lnTo>
                    <a:pt x="2146122" y="317372"/>
                  </a:lnTo>
                  <a:lnTo>
                    <a:pt x="2146122" y="308609"/>
                  </a:lnTo>
                  <a:lnTo>
                    <a:pt x="2146122" y="73151"/>
                  </a:lnTo>
                  <a:lnTo>
                    <a:pt x="2146122" y="64642"/>
                  </a:lnTo>
                  <a:lnTo>
                    <a:pt x="2145868" y="57403"/>
                  </a:lnTo>
                  <a:lnTo>
                    <a:pt x="2145360" y="51561"/>
                  </a:lnTo>
                  <a:lnTo>
                    <a:pt x="2144979" y="45719"/>
                  </a:lnTo>
                  <a:lnTo>
                    <a:pt x="2133041" y="28575"/>
                  </a:lnTo>
                  <a:lnTo>
                    <a:pt x="2129231" y="26288"/>
                  </a:lnTo>
                  <a:lnTo>
                    <a:pt x="2123770" y="24129"/>
                  </a:lnTo>
                  <a:lnTo>
                    <a:pt x="2116785" y="22351"/>
                  </a:lnTo>
                  <a:lnTo>
                    <a:pt x="2116785" y="4317"/>
                  </a:lnTo>
                  <a:close/>
                </a:path>
                <a:path w="6536055" h="381634">
                  <a:moveTo>
                    <a:pt x="1642059" y="4317"/>
                  </a:moveTo>
                  <a:lnTo>
                    <a:pt x="1777822" y="4317"/>
                  </a:lnTo>
                  <a:lnTo>
                    <a:pt x="1853387" y="228599"/>
                  </a:lnTo>
                  <a:lnTo>
                    <a:pt x="1935429" y="4317"/>
                  </a:lnTo>
                  <a:lnTo>
                    <a:pt x="2063445" y="4317"/>
                  </a:lnTo>
                  <a:lnTo>
                    <a:pt x="2063445" y="22351"/>
                  </a:lnTo>
                  <a:lnTo>
                    <a:pt x="2053793" y="25145"/>
                  </a:lnTo>
                  <a:lnTo>
                    <a:pt x="2047189" y="28066"/>
                  </a:lnTo>
                  <a:lnTo>
                    <a:pt x="2043760" y="31241"/>
                  </a:lnTo>
                  <a:lnTo>
                    <a:pt x="2040331" y="34416"/>
                  </a:lnTo>
                  <a:lnTo>
                    <a:pt x="2037918" y="38734"/>
                  </a:lnTo>
                  <a:lnTo>
                    <a:pt x="2034489" y="72643"/>
                  </a:lnTo>
                  <a:lnTo>
                    <a:pt x="2034489" y="308863"/>
                  </a:lnTo>
                  <a:lnTo>
                    <a:pt x="2042871" y="350011"/>
                  </a:lnTo>
                  <a:lnTo>
                    <a:pt x="2046173" y="353313"/>
                  </a:lnTo>
                  <a:lnTo>
                    <a:pt x="2053031" y="356361"/>
                  </a:lnTo>
                  <a:lnTo>
                    <a:pt x="2063445" y="359155"/>
                  </a:lnTo>
                  <a:lnTo>
                    <a:pt x="2063445" y="377189"/>
                  </a:lnTo>
                  <a:lnTo>
                    <a:pt x="1923364" y="377189"/>
                  </a:lnTo>
                  <a:lnTo>
                    <a:pt x="1923364" y="359155"/>
                  </a:lnTo>
                  <a:lnTo>
                    <a:pt x="1931365" y="356869"/>
                  </a:lnTo>
                  <a:lnTo>
                    <a:pt x="1936953" y="354964"/>
                  </a:lnTo>
                  <a:lnTo>
                    <a:pt x="1940001" y="353313"/>
                  </a:lnTo>
                  <a:lnTo>
                    <a:pt x="1943049" y="351789"/>
                  </a:lnTo>
                  <a:lnTo>
                    <a:pt x="1945462" y="349630"/>
                  </a:lnTo>
                  <a:lnTo>
                    <a:pt x="1952320" y="308355"/>
                  </a:lnTo>
                  <a:lnTo>
                    <a:pt x="1952320" y="174497"/>
                  </a:lnTo>
                  <a:lnTo>
                    <a:pt x="1952367" y="162948"/>
                  </a:lnTo>
                  <a:lnTo>
                    <a:pt x="1953082" y="122300"/>
                  </a:lnTo>
                  <a:lnTo>
                    <a:pt x="1954733" y="79755"/>
                  </a:lnTo>
                  <a:lnTo>
                    <a:pt x="1949018" y="79755"/>
                  </a:lnTo>
                  <a:lnTo>
                    <a:pt x="1946859" y="86994"/>
                  </a:lnTo>
                  <a:lnTo>
                    <a:pt x="1944573" y="94106"/>
                  </a:lnTo>
                  <a:lnTo>
                    <a:pt x="1942033" y="101218"/>
                  </a:lnTo>
                  <a:lnTo>
                    <a:pt x="1939818" y="107483"/>
                  </a:lnTo>
                  <a:lnTo>
                    <a:pt x="1936794" y="115808"/>
                  </a:lnTo>
                  <a:lnTo>
                    <a:pt x="1932960" y="126204"/>
                  </a:lnTo>
                  <a:lnTo>
                    <a:pt x="1928317" y="138683"/>
                  </a:lnTo>
                  <a:lnTo>
                    <a:pt x="1855038" y="335914"/>
                  </a:lnTo>
                  <a:lnTo>
                    <a:pt x="1807032" y="335914"/>
                  </a:lnTo>
                  <a:lnTo>
                    <a:pt x="1729943" y="114426"/>
                  </a:lnTo>
                  <a:lnTo>
                    <a:pt x="1726684" y="105019"/>
                  </a:lnTo>
                  <a:lnTo>
                    <a:pt x="1723593" y="95646"/>
                  </a:lnTo>
                  <a:lnTo>
                    <a:pt x="1720692" y="86298"/>
                  </a:lnTo>
                  <a:lnTo>
                    <a:pt x="1718005" y="76961"/>
                  </a:lnTo>
                  <a:lnTo>
                    <a:pt x="1713052" y="76961"/>
                  </a:lnTo>
                  <a:lnTo>
                    <a:pt x="1714238" y="100540"/>
                  </a:lnTo>
                  <a:lnTo>
                    <a:pt x="1715115" y="126142"/>
                  </a:lnTo>
                  <a:lnTo>
                    <a:pt x="1715659" y="153793"/>
                  </a:lnTo>
                  <a:lnTo>
                    <a:pt x="1715846" y="183514"/>
                  </a:lnTo>
                  <a:lnTo>
                    <a:pt x="1715846" y="309117"/>
                  </a:lnTo>
                  <a:lnTo>
                    <a:pt x="1715965" y="318452"/>
                  </a:lnTo>
                  <a:lnTo>
                    <a:pt x="1735785" y="356742"/>
                  </a:lnTo>
                  <a:lnTo>
                    <a:pt x="1745310" y="359155"/>
                  </a:lnTo>
                  <a:lnTo>
                    <a:pt x="1745310" y="377189"/>
                  </a:lnTo>
                  <a:lnTo>
                    <a:pt x="1642059" y="377189"/>
                  </a:lnTo>
                  <a:lnTo>
                    <a:pt x="1642059" y="359155"/>
                  </a:lnTo>
                  <a:lnTo>
                    <a:pt x="1648790" y="357250"/>
                  </a:lnTo>
                  <a:lnTo>
                    <a:pt x="1654124" y="355218"/>
                  </a:lnTo>
                  <a:lnTo>
                    <a:pt x="1658061" y="353059"/>
                  </a:lnTo>
                  <a:lnTo>
                    <a:pt x="1661998" y="350900"/>
                  </a:lnTo>
                  <a:lnTo>
                    <a:pt x="1664919" y="347979"/>
                  </a:lnTo>
                  <a:lnTo>
                    <a:pt x="1671269" y="317626"/>
                  </a:lnTo>
                  <a:lnTo>
                    <a:pt x="1671269" y="308863"/>
                  </a:lnTo>
                  <a:lnTo>
                    <a:pt x="1671269" y="72643"/>
                  </a:lnTo>
                  <a:lnTo>
                    <a:pt x="1662506" y="31622"/>
                  </a:lnTo>
                  <a:lnTo>
                    <a:pt x="1659077" y="28320"/>
                  </a:lnTo>
                  <a:lnTo>
                    <a:pt x="1652219" y="25272"/>
                  </a:lnTo>
                  <a:lnTo>
                    <a:pt x="1642059" y="22351"/>
                  </a:lnTo>
                  <a:lnTo>
                    <a:pt x="1642059" y="4317"/>
                  </a:lnTo>
                  <a:close/>
                </a:path>
                <a:path w="6536055" h="381634">
                  <a:moveTo>
                    <a:pt x="1319733" y="4317"/>
                  </a:moveTo>
                  <a:lnTo>
                    <a:pt x="1590751" y="4317"/>
                  </a:lnTo>
                  <a:lnTo>
                    <a:pt x="1590751" y="91185"/>
                  </a:lnTo>
                  <a:lnTo>
                    <a:pt x="1553286" y="91185"/>
                  </a:lnTo>
                  <a:lnTo>
                    <a:pt x="1548976" y="79279"/>
                  </a:lnTo>
                  <a:lnTo>
                    <a:pt x="1544999" y="69468"/>
                  </a:lnTo>
                  <a:lnTo>
                    <a:pt x="1517789" y="39322"/>
                  </a:lnTo>
                  <a:lnTo>
                    <a:pt x="1493215" y="36321"/>
                  </a:lnTo>
                  <a:lnTo>
                    <a:pt x="1433652" y="36321"/>
                  </a:lnTo>
                  <a:lnTo>
                    <a:pt x="1433652" y="167385"/>
                  </a:lnTo>
                  <a:lnTo>
                    <a:pt x="1469720" y="167385"/>
                  </a:lnTo>
                  <a:lnTo>
                    <a:pt x="1477721" y="167385"/>
                  </a:lnTo>
                  <a:lnTo>
                    <a:pt x="1484071" y="166242"/>
                  </a:lnTo>
                  <a:lnTo>
                    <a:pt x="1488516" y="163956"/>
                  </a:lnTo>
                  <a:lnTo>
                    <a:pt x="1493088" y="161670"/>
                  </a:lnTo>
                  <a:lnTo>
                    <a:pt x="1508455" y="128015"/>
                  </a:lnTo>
                  <a:lnTo>
                    <a:pt x="1539316" y="128015"/>
                  </a:lnTo>
                  <a:lnTo>
                    <a:pt x="1539316" y="238886"/>
                  </a:lnTo>
                  <a:lnTo>
                    <a:pt x="1508455" y="238886"/>
                  </a:lnTo>
                  <a:lnTo>
                    <a:pt x="1506502" y="231455"/>
                  </a:lnTo>
                  <a:lnTo>
                    <a:pt x="1504454" y="224964"/>
                  </a:lnTo>
                  <a:lnTo>
                    <a:pt x="1489024" y="202945"/>
                  </a:lnTo>
                  <a:lnTo>
                    <a:pt x="1484706" y="200532"/>
                  </a:lnTo>
                  <a:lnTo>
                    <a:pt x="1478229" y="199389"/>
                  </a:lnTo>
                  <a:lnTo>
                    <a:pt x="1469720" y="199389"/>
                  </a:lnTo>
                  <a:lnTo>
                    <a:pt x="1433652" y="199389"/>
                  </a:lnTo>
                  <a:lnTo>
                    <a:pt x="1433652" y="345185"/>
                  </a:lnTo>
                  <a:lnTo>
                    <a:pt x="1492961" y="345185"/>
                  </a:lnTo>
                  <a:lnTo>
                    <a:pt x="1499311" y="345185"/>
                  </a:lnTo>
                  <a:lnTo>
                    <a:pt x="1504645" y="344804"/>
                  </a:lnTo>
                  <a:lnTo>
                    <a:pt x="1509090" y="343915"/>
                  </a:lnTo>
                  <a:lnTo>
                    <a:pt x="1513408" y="343153"/>
                  </a:lnTo>
                  <a:lnTo>
                    <a:pt x="1517345" y="341756"/>
                  </a:lnTo>
                  <a:lnTo>
                    <a:pt x="1520774" y="339724"/>
                  </a:lnTo>
                  <a:lnTo>
                    <a:pt x="1524203" y="337692"/>
                  </a:lnTo>
                  <a:lnTo>
                    <a:pt x="1527632" y="335025"/>
                  </a:lnTo>
                  <a:lnTo>
                    <a:pt x="1530807" y="331469"/>
                  </a:lnTo>
                  <a:lnTo>
                    <a:pt x="1533982" y="328040"/>
                  </a:lnTo>
                  <a:lnTo>
                    <a:pt x="1536776" y="324357"/>
                  </a:lnTo>
                  <a:lnTo>
                    <a:pt x="1539189" y="320293"/>
                  </a:lnTo>
                  <a:lnTo>
                    <a:pt x="1541729" y="316356"/>
                  </a:lnTo>
                  <a:lnTo>
                    <a:pt x="1556080" y="277494"/>
                  </a:lnTo>
                  <a:lnTo>
                    <a:pt x="1593418" y="277494"/>
                  </a:lnTo>
                  <a:lnTo>
                    <a:pt x="1588211" y="377189"/>
                  </a:lnTo>
                  <a:lnTo>
                    <a:pt x="1319733" y="377189"/>
                  </a:lnTo>
                  <a:lnTo>
                    <a:pt x="1319733" y="359155"/>
                  </a:lnTo>
                  <a:lnTo>
                    <a:pt x="1326464" y="357250"/>
                  </a:lnTo>
                  <a:lnTo>
                    <a:pt x="1331798" y="355345"/>
                  </a:lnTo>
                  <a:lnTo>
                    <a:pt x="1335735" y="353186"/>
                  </a:lnTo>
                  <a:lnTo>
                    <a:pt x="1339672" y="351154"/>
                  </a:lnTo>
                  <a:lnTo>
                    <a:pt x="1342593" y="348233"/>
                  </a:lnTo>
                  <a:lnTo>
                    <a:pt x="1344498" y="344550"/>
                  </a:lnTo>
                  <a:lnTo>
                    <a:pt x="1346403" y="340740"/>
                  </a:lnTo>
                  <a:lnTo>
                    <a:pt x="1347673" y="336041"/>
                  </a:lnTo>
                  <a:lnTo>
                    <a:pt x="1348181" y="330326"/>
                  </a:lnTo>
                  <a:lnTo>
                    <a:pt x="1348689" y="324611"/>
                  </a:lnTo>
                  <a:lnTo>
                    <a:pt x="1349070" y="317372"/>
                  </a:lnTo>
                  <a:lnTo>
                    <a:pt x="1349070" y="308609"/>
                  </a:lnTo>
                  <a:lnTo>
                    <a:pt x="1349070" y="73151"/>
                  </a:lnTo>
                  <a:lnTo>
                    <a:pt x="1349070" y="64642"/>
                  </a:lnTo>
                  <a:lnTo>
                    <a:pt x="1348816" y="57403"/>
                  </a:lnTo>
                  <a:lnTo>
                    <a:pt x="1348308" y="51561"/>
                  </a:lnTo>
                  <a:lnTo>
                    <a:pt x="1347927" y="45719"/>
                  </a:lnTo>
                  <a:lnTo>
                    <a:pt x="1335989" y="28575"/>
                  </a:lnTo>
                  <a:lnTo>
                    <a:pt x="1332179" y="26288"/>
                  </a:lnTo>
                  <a:lnTo>
                    <a:pt x="1326718" y="24129"/>
                  </a:lnTo>
                  <a:lnTo>
                    <a:pt x="1319733" y="22351"/>
                  </a:lnTo>
                  <a:lnTo>
                    <a:pt x="1319733" y="4317"/>
                  </a:lnTo>
                  <a:close/>
                </a:path>
                <a:path w="6536055" h="381634">
                  <a:moveTo>
                    <a:pt x="1011885" y="4317"/>
                  </a:moveTo>
                  <a:lnTo>
                    <a:pt x="1155268" y="4317"/>
                  </a:lnTo>
                  <a:lnTo>
                    <a:pt x="1155268" y="22351"/>
                  </a:lnTo>
                  <a:lnTo>
                    <a:pt x="1148791" y="24129"/>
                  </a:lnTo>
                  <a:lnTo>
                    <a:pt x="1143584" y="26161"/>
                  </a:lnTo>
                  <a:lnTo>
                    <a:pt x="1139774" y="28193"/>
                  </a:lnTo>
                  <a:lnTo>
                    <a:pt x="1135964" y="30352"/>
                  </a:lnTo>
                  <a:lnTo>
                    <a:pt x="1132916" y="33146"/>
                  </a:lnTo>
                  <a:lnTo>
                    <a:pt x="1130884" y="36829"/>
                  </a:lnTo>
                  <a:lnTo>
                    <a:pt x="1128725" y="40512"/>
                  </a:lnTo>
                  <a:lnTo>
                    <a:pt x="1127455" y="45211"/>
                  </a:lnTo>
                  <a:lnTo>
                    <a:pt x="1126820" y="50926"/>
                  </a:lnTo>
                  <a:lnTo>
                    <a:pt x="1126185" y="56641"/>
                  </a:lnTo>
                  <a:lnTo>
                    <a:pt x="1125804" y="63880"/>
                  </a:lnTo>
                  <a:lnTo>
                    <a:pt x="1125804" y="72643"/>
                  </a:lnTo>
                  <a:lnTo>
                    <a:pt x="1125804" y="344677"/>
                  </a:lnTo>
                  <a:lnTo>
                    <a:pt x="1178763" y="344677"/>
                  </a:lnTo>
                  <a:lnTo>
                    <a:pt x="1186285" y="344368"/>
                  </a:lnTo>
                  <a:lnTo>
                    <a:pt x="1220673" y="324611"/>
                  </a:lnTo>
                  <a:lnTo>
                    <a:pt x="1237310" y="281797"/>
                  </a:lnTo>
                  <a:lnTo>
                    <a:pt x="1240739" y="266826"/>
                  </a:lnTo>
                  <a:lnTo>
                    <a:pt x="1278204" y="266826"/>
                  </a:lnTo>
                  <a:lnTo>
                    <a:pt x="1272235" y="377189"/>
                  </a:lnTo>
                  <a:lnTo>
                    <a:pt x="1011885" y="377189"/>
                  </a:lnTo>
                  <a:lnTo>
                    <a:pt x="1011885" y="359155"/>
                  </a:lnTo>
                  <a:lnTo>
                    <a:pt x="1018616" y="357250"/>
                  </a:lnTo>
                  <a:lnTo>
                    <a:pt x="1023950" y="355218"/>
                  </a:lnTo>
                  <a:lnTo>
                    <a:pt x="1027887" y="353059"/>
                  </a:lnTo>
                  <a:lnTo>
                    <a:pt x="1031824" y="350900"/>
                  </a:lnTo>
                  <a:lnTo>
                    <a:pt x="1034745" y="347979"/>
                  </a:lnTo>
                  <a:lnTo>
                    <a:pt x="1036650" y="344169"/>
                  </a:lnTo>
                  <a:lnTo>
                    <a:pt x="1038555" y="340486"/>
                  </a:lnTo>
                  <a:lnTo>
                    <a:pt x="1039825" y="335787"/>
                  </a:lnTo>
                  <a:lnTo>
                    <a:pt x="1040333" y="330072"/>
                  </a:lnTo>
                  <a:lnTo>
                    <a:pt x="1040841" y="324230"/>
                  </a:lnTo>
                  <a:lnTo>
                    <a:pt x="1041222" y="316991"/>
                  </a:lnTo>
                  <a:lnTo>
                    <a:pt x="1041222" y="308355"/>
                  </a:lnTo>
                  <a:lnTo>
                    <a:pt x="1041222" y="73151"/>
                  </a:lnTo>
                  <a:lnTo>
                    <a:pt x="1041222" y="64642"/>
                  </a:lnTo>
                  <a:lnTo>
                    <a:pt x="1040968" y="57403"/>
                  </a:lnTo>
                  <a:lnTo>
                    <a:pt x="1040460" y="51561"/>
                  </a:lnTo>
                  <a:lnTo>
                    <a:pt x="1040079" y="45719"/>
                  </a:lnTo>
                  <a:lnTo>
                    <a:pt x="1028141" y="28575"/>
                  </a:lnTo>
                  <a:lnTo>
                    <a:pt x="1024331" y="26288"/>
                  </a:lnTo>
                  <a:lnTo>
                    <a:pt x="1018870" y="24129"/>
                  </a:lnTo>
                  <a:lnTo>
                    <a:pt x="1011885" y="22351"/>
                  </a:lnTo>
                  <a:lnTo>
                    <a:pt x="1011885" y="4317"/>
                  </a:lnTo>
                  <a:close/>
                </a:path>
                <a:path w="6536055" h="381634">
                  <a:moveTo>
                    <a:pt x="668985" y="4317"/>
                  </a:moveTo>
                  <a:lnTo>
                    <a:pt x="827735" y="4317"/>
                  </a:lnTo>
                  <a:lnTo>
                    <a:pt x="860124" y="5865"/>
                  </a:lnTo>
                  <a:lnTo>
                    <a:pt x="911852" y="18248"/>
                  </a:lnTo>
                  <a:lnTo>
                    <a:pt x="946261" y="43112"/>
                  </a:lnTo>
                  <a:lnTo>
                    <a:pt x="963494" y="81125"/>
                  </a:lnTo>
                  <a:lnTo>
                    <a:pt x="965657" y="105155"/>
                  </a:lnTo>
                  <a:lnTo>
                    <a:pt x="964637" y="122678"/>
                  </a:lnTo>
                  <a:lnTo>
                    <a:pt x="949528" y="168147"/>
                  </a:lnTo>
                  <a:lnTo>
                    <a:pt x="917202" y="201044"/>
                  </a:lnTo>
                  <a:lnTo>
                    <a:pt x="868422" y="219074"/>
                  </a:lnTo>
                  <a:lnTo>
                    <a:pt x="826338" y="222503"/>
                  </a:lnTo>
                  <a:lnTo>
                    <a:pt x="813693" y="222452"/>
                  </a:lnTo>
                  <a:lnTo>
                    <a:pt x="802239" y="222281"/>
                  </a:lnTo>
                  <a:lnTo>
                    <a:pt x="791976" y="221968"/>
                  </a:lnTo>
                  <a:lnTo>
                    <a:pt x="782904" y="221487"/>
                  </a:lnTo>
                  <a:lnTo>
                    <a:pt x="782904" y="308863"/>
                  </a:lnTo>
                  <a:lnTo>
                    <a:pt x="790905" y="349376"/>
                  </a:lnTo>
                  <a:lnTo>
                    <a:pt x="815924" y="359155"/>
                  </a:lnTo>
                  <a:lnTo>
                    <a:pt x="815924" y="377189"/>
                  </a:lnTo>
                  <a:lnTo>
                    <a:pt x="668985" y="377189"/>
                  </a:lnTo>
                  <a:lnTo>
                    <a:pt x="668985" y="359155"/>
                  </a:lnTo>
                  <a:lnTo>
                    <a:pt x="675716" y="357250"/>
                  </a:lnTo>
                  <a:lnTo>
                    <a:pt x="681050" y="355345"/>
                  </a:lnTo>
                  <a:lnTo>
                    <a:pt x="684987" y="353186"/>
                  </a:lnTo>
                  <a:lnTo>
                    <a:pt x="688924" y="351154"/>
                  </a:lnTo>
                  <a:lnTo>
                    <a:pt x="691845" y="348233"/>
                  </a:lnTo>
                  <a:lnTo>
                    <a:pt x="698322" y="317372"/>
                  </a:lnTo>
                  <a:lnTo>
                    <a:pt x="698322" y="308609"/>
                  </a:lnTo>
                  <a:lnTo>
                    <a:pt x="698322" y="73151"/>
                  </a:lnTo>
                  <a:lnTo>
                    <a:pt x="698322" y="64642"/>
                  </a:lnTo>
                  <a:lnTo>
                    <a:pt x="698068" y="57403"/>
                  </a:lnTo>
                  <a:lnTo>
                    <a:pt x="697560" y="51561"/>
                  </a:lnTo>
                  <a:lnTo>
                    <a:pt x="697179" y="45719"/>
                  </a:lnTo>
                  <a:lnTo>
                    <a:pt x="685241" y="28575"/>
                  </a:lnTo>
                  <a:lnTo>
                    <a:pt x="681431" y="26288"/>
                  </a:lnTo>
                  <a:lnTo>
                    <a:pt x="675970" y="24129"/>
                  </a:lnTo>
                  <a:lnTo>
                    <a:pt x="668985" y="22351"/>
                  </a:lnTo>
                  <a:lnTo>
                    <a:pt x="668985" y="4317"/>
                  </a:lnTo>
                  <a:close/>
                </a:path>
                <a:path w="6536055" h="381634">
                  <a:moveTo>
                    <a:pt x="194259" y="4317"/>
                  </a:moveTo>
                  <a:lnTo>
                    <a:pt x="329984" y="4317"/>
                  </a:lnTo>
                  <a:lnTo>
                    <a:pt x="405587" y="228599"/>
                  </a:lnTo>
                  <a:lnTo>
                    <a:pt x="487629" y="4317"/>
                  </a:lnTo>
                  <a:lnTo>
                    <a:pt x="615645" y="4317"/>
                  </a:lnTo>
                  <a:lnTo>
                    <a:pt x="615645" y="22351"/>
                  </a:lnTo>
                  <a:lnTo>
                    <a:pt x="605993" y="25145"/>
                  </a:lnTo>
                  <a:lnTo>
                    <a:pt x="599389" y="28066"/>
                  </a:lnTo>
                  <a:lnTo>
                    <a:pt x="586689" y="72643"/>
                  </a:lnTo>
                  <a:lnTo>
                    <a:pt x="586689" y="308863"/>
                  </a:lnTo>
                  <a:lnTo>
                    <a:pt x="595071" y="350011"/>
                  </a:lnTo>
                  <a:lnTo>
                    <a:pt x="615645" y="359155"/>
                  </a:lnTo>
                  <a:lnTo>
                    <a:pt x="615645" y="377189"/>
                  </a:lnTo>
                  <a:lnTo>
                    <a:pt x="475564" y="377189"/>
                  </a:lnTo>
                  <a:lnTo>
                    <a:pt x="475564" y="359155"/>
                  </a:lnTo>
                  <a:lnTo>
                    <a:pt x="483565" y="356869"/>
                  </a:lnTo>
                  <a:lnTo>
                    <a:pt x="489153" y="354964"/>
                  </a:lnTo>
                  <a:lnTo>
                    <a:pt x="492201" y="353313"/>
                  </a:lnTo>
                  <a:lnTo>
                    <a:pt x="495249" y="351789"/>
                  </a:lnTo>
                  <a:lnTo>
                    <a:pt x="497662" y="349630"/>
                  </a:lnTo>
                  <a:lnTo>
                    <a:pt x="499440" y="346963"/>
                  </a:lnTo>
                  <a:lnTo>
                    <a:pt x="501218" y="344296"/>
                  </a:lnTo>
                  <a:lnTo>
                    <a:pt x="502488" y="340359"/>
                  </a:lnTo>
                  <a:lnTo>
                    <a:pt x="504520" y="308355"/>
                  </a:lnTo>
                  <a:lnTo>
                    <a:pt x="504520" y="174497"/>
                  </a:lnTo>
                  <a:lnTo>
                    <a:pt x="504567" y="162948"/>
                  </a:lnTo>
                  <a:lnTo>
                    <a:pt x="505282" y="122300"/>
                  </a:lnTo>
                  <a:lnTo>
                    <a:pt x="506933" y="79755"/>
                  </a:lnTo>
                  <a:lnTo>
                    <a:pt x="501218" y="79755"/>
                  </a:lnTo>
                  <a:lnTo>
                    <a:pt x="499059" y="86994"/>
                  </a:lnTo>
                  <a:lnTo>
                    <a:pt x="496773" y="94106"/>
                  </a:lnTo>
                  <a:lnTo>
                    <a:pt x="494233" y="101218"/>
                  </a:lnTo>
                  <a:lnTo>
                    <a:pt x="492018" y="107483"/>
                  </a:lnTo>
                  <a:lnTo>
                    <a:pt x="488994" y="115808"/>
                  </a:lnTo>
                  <a:lnTo>
                    <a:pt x="485160" y="126204"/>
                  </a:lnTo>
                  <a:lnTo>
                    <a:pt x="480517" y="138683"/>
                  </a:lnTo>
                  <a:lnTo>
                    <a:pt x="407238" y="335914"/>
                  </a:lnTo>
                  <a:lnTo>
                    <a:pt x="359232" y="335914"/>
                  </a:lnTo>
                  <a:lnTo>
                    <a:pt x="282194" y="114426"/>
                  </a:lnTo>
                  <a:lnTo>
                    <a:pt x="278884" y="105019"/>
                  </a:lnTo>
                  <a:lnTo>
                    <a:pt x="275777" y="95646"/>
                  </a:lnTo>
                  <a:lnTo>
                    <a:pt x="272874" y="86298"/>
                  </a:lnTo>
                  <a:lnTo>
                    <a:pt x="270179" y="76961"/>
                  </a:lnTo>
                  <a:lnTo>
                    <a:pt x="265264" y="76961"/>
                  </a:lnTo>
                  <a:lnTo>
                    <a:pt x="266457" y="100540"/>
                  </a:lnTo>
                  <a:lnTo>
                    <a:pt x="267311" y="126142"/>
                  </a:lnTo>
                  <a:lnTo>
                    <a:pt x="267824" y="153793"/>
                  </a:lnTo>
                  <a:lnTo>
                    <a:pt x="267995" y="183514"/>
                  </a:lnTo>
                  <a:lnTo>
                    <a:pt x="267995" y="309117"/>
                  </a:lnTo>
                  <a:lnTo>
                    <a:pt x="268114" y="318452"/>
                  </a:lnTo>
                  <a:lnTo>
                    <a:pt x="277558" y="350392"/>
                  </a:lnTo>
                  <a:lnTo>
                    <a:pt x="281381" y="353821"/>
                  </a:lnTo>
                  <a:lnTo>
                    <a:pt x="288023" y="356742"/>
                  </a:lnTo>
                  <a:lnTo>
                    <a:pt x="297484" y="359155"/>
                  </a:lnTo>
                  <a:lnTo>
                    <a:pt x="297484" y="377189"/>
                  </a:lnTo>
                  <a:lnTo>
                    <a:pt x="194259" y="377189"/>
                  </a:lnTo>
                  <a:lnTo>
                    <a:pt x="194259" y="359155"/>
                  </a:lnTo>
                  <a:lnTo>
                    <a:pt x="200990" y="357250"/>
                  </a:lnTo>
                  <a:lnTo>
                    <a:pt x="206324" y="355218"/>
                  </a:lnTo>
                  <a:lnTo>
                    <a:pt x="210235" y="353059"/>
                  </a:lnTo>
                  <a:lnTo>
                    <a:pt x="214147" y="350900"/>
                  </a:lnTo>
                  <a:lnTo>
                    <a:pt x="217106" y="347979"/>
                  </a:lnTo>
                  <a:lnTo>
                    <a:pt x="219113" y="344296"/>
                  </a:lnTo>
                  <a:lnTo>
                    <a:pt x="221106" y="340740"/>
                  </a:lnTo>
                  <a:lnTo>
                    <a:pt x="222338" y="336041"/>
                  </a:lnTo>
                  <a:lnTo>
                    <a:pt x="222796" y="330453"/>
                  </a:lnTo>
                  <a:lnTo>
                    <a:pt x="223253" y="324738"/>
                  </a:lnTo>
                  <a:lnTo>
                    <a:pt x="223481" y="317626"/>
                  </a:lnTo>
                  <a:lnTo>
                    <a:pt x="223481" y="308863"/>
                  </a:lnTo>
                  <a:lnTo>
                    <a:pt x="223481" y="72643"/>
                  </a:lnTo>
                  <a:lnTo>
                    <a:pt x="214744" y="31622"/>
                  </a:lnTo>
                  <a:lnTo>
                    <a:pt x="194259" y="22351"/>
                  </a:lnTo>
                  <a:lnTo>
                    <a:pt x="194259" y="4317"/>
                  </a:lnTo>
                  <a:close/>
                </a:path>
                <a:path w="6536055" h="381634">
                  <a:moveTo>
                    <a:pt x="0" y="4317"/>
                  </a:moveTo>
                  <a:lnTo>
                    <a:pt x="143382" y="4317"/>
                  </a:lnTo>
                  <a:lnTo>
                    <a:pt x="143382" y="22351"/>
                  </a:lnTo>
                  <a:lnTo>
                    <a:pt x="135915" y="24383"/>
                  </a:lnTo>
                  <a:lnTo>
                    <a:pt x="130403" y="26542"/>
                  </a:lnTo>
                  <a:lnTo>
                    <a:pt x="126860" y="28828"/>
                  </a:lnTo>
                  <a:lnTo>
                    <a:pt x="123304" y="31114"/>
                  </a:lnTo>
                  <a:lnTo>
                    <a:pt x="120624" y="33781"/>
                  </a:lnTo>
                  <a:lnTo>
                    <a:pt x="118808" y="37083"/>
                  </a:lnTo>
                  <a:lnTo>
                    <a:pt x="116979" y="40385"/>
                  </a:lnTo>
                  <a:lnTo>
                    <a:pt x="115709" y="44703"/>
                  </a:lnTo>
                  <a:lnTo>
                    <a:pt x="114973" y="49910"/>
                  </a:lnTo>
                  <a:lnTo>
                    <a:pt x="114249" y="55244"/>
                  </a:lnTo>
                  <a:lnTo>
                    <a:pt x="113880" y="62991"/>
                  </a:lnTo>
                  <a:lnTo>
                    <a:pt x="113880" y="73151"/>
                  </a:lnTo>
                  <a:lnTo>
                    <a:pt x="113880" y="308609"/>
                  </a:lnTo>
                  <a:lnTo>
                    <a:pt x="113880" y="314959"/>
                  </a:lnTo>
                  <a:lnTo>
                    <a:pt x="114071" y="320928"/>
                  </a:lnTo>
                  <a:lnTo>
                    <a:pt x="114426" y="326389"/>
                  </a:lnTo>
                  <a:lnTo>
                    <a:pt x="114795" y="331850"/>
                  </a:lnTo>
                  <a:lnTo>
                    <a:pt x="115519" y="336295"/>
                  </a:lnTo>
                  <a:lnTo>
                    <a:pt x="116624" y="339724"/>
                  </a:lnTo>
                  <a:lnTo>
                    <a:pt x="117716" y="343153"/>
                  </a:lnTo>
                  <a:lnTo>
                    <a:pt x="143382" y="359155"/>
                  </a:lnTo>
                  <a:lnTo>
                    <a:pt x="143382" y="377189"/>
                  </a:lnTo>
                  <a:lnTo>
                    <a:pt x="0" y="377189"/>
                  </a:lnTo>
                  <a:lnTo>
                    <a:pt x="0" y="359155"/>
                  </a:lnTo>
                  <a:lnTo>
                    <a:pt x="6743" y="357250"/>
                  </a:lnTo>
                  <a:lnTo>
                    <a:pt x="12064" y="355345"/>
                  </a:lnTo>
                  <a:lnTo>
                    <a:pt x="15976" y="353186"/>
                  </a:lnTo>
                  <a:lnTo>
                    <a:pt x="19900" y="351154"/>
                  </a:lnTo>
                  <a:lnTo>
                    <a:pt x="22809" y="348233"/>
                  </a:lnTo>
                  <a:lnTo>
                    <a:pt x="29222" y="317372"/>
                  </a:lnTo>
                  <a:lnTo>
                    <a:pt x="29222" y="308609"/>
                  </a:lnTo>
                  <a:lnTo>
                    <a:pt x="29222" y="72897"/>
                  </a:lnTo>
                  <a:lnTo>
                    <a:pt x="29222" y="64134"/>
                  </a:lnTo>
                  <a:lnTo>
                    <a:pt x="28994" y="57022"/>
                  </a:lnTo>
                  <a:lnTo>
                    <a:pt x="28536" y="51307"/>
                  </a:lnTo>
                  <a:lnTo>
                    <a:pt x="28092" y="45719"/>
                  </a:lnTo>
                  <a:lnTo>
                    <a:pt x="0" y="22351"/>
                  </a:lnTo>
                  <a:lnTo>
                    <a:pt x="0" y="4317"/>
                  </a:lnTo>
                  <a:close/>
                </a:path>
                <a:path w="6536055" h="381634">
                  <a:moveTo>
                    <a:pt x="6393129" y="0"/>
                  </a:moveTo>
                  <a:lnTo>
                    <a:pt x="6422418" y="904"/>
                  </a:lnTo>
                  <a:lnTo>
                    <a:pt x="6450469" y="3619"/>
                  </a:lnTo>
                  <a:lnTo>
                    <a:pt x="6477282" y="8143"/>
                  </a:lnTo>
                  <a:lnTo>
                    <a:pt x="6502857" y="14477"/>
                  </a:lnTo>
                  <a:lnTo>
                    <a:pt x="6502857" y="91947"/>
                  </a:lnTo>
                  <a:lnTo>
                    <a:pt x="6465519" y="91947"/>
                  </a:lnTo>
                  <a:lnTo>
                    <a:pt x="6462258" y="81162"/>
                  </a:lnTo>
                  <a:lnTo>
                    <a:pt x="6458772" y="71675"/>
                  </a:lnTo>
                  <a:lnTo>
                    <a:pt x="6430340" y="38100"/>
                  </a:lnTo>
                  <a:lnTo>
                    <a:pt x="6397701" y="31876"/>
                  </a:lnTo>
                  <a:lnTo>
                    <a:pt x="6384578" y="32922"/>
                  </a:lnTo>
                  <a:lnTo>
                    <a:pt x="6340114" y="57963"/>
                  </a:lnTo>
                  <a:lnTo>
                    <a:pt x="6317183" y="101218"/>
                  </a:lnTo>
                  <a:lnTo>
                    <a:pt x="6308150" y="142144"/>
                  </a:lnTo>
                  <a:lnTo>
                    <a:pt x="6305118" y="192785"/>
                  </a:lnTo>
                  <a:lnTo>
                    <a:pt x="6305620" y="215888"/>
                  </a:lnTo>
                  <a:lnTo>
                    <a:pt x="6309672" y="257329"/>
                  </a:lnTo>
                  <a:lnTo>
                    <a:pt x="6323406" y="306863"/>
                  </a:lnTo>
                  <a:lnTo>
                    <a:pt x="6346522" y="338627"/>
                  </a:lnTo>
                  <a:lnTo>
                    <a:pt x="6378651" y="349503"/>
                  </a:lnTo>
                  <a:lnTo>
                    <a:pt x="6389866" y="348618"/>
                  </a:lnTo>
                  <a:lnTo>
                    <a:pt x="6422767" y="316579"/>
                  </a:lnTo>
                  <a:lnTo>
                    <a:pt x="6425547" y="269501"/>
                  </a:lnTo>
                  <a:lnTo>
                    <a:pt x="6415608" y="230885"/>
                  </a:lnTo>
                  <a:lnTo>
                    <a:pt x="6412433" y="229107"/>
                  </a:lnTo>
                  <a:lnTo>
                    <a:pt x="6409385" y="227329"/>
                  </a:lnTo>
                  <a:lnTo>
                    <a:pt x="6403924" y="225170"/>
                  </a:lnTo>
                  <a:lnTo>
                    <a:pt x="6396050" y="222884"/>
                  </a:lnTo>
                  <a:lnTo>
                    <a:pt x="6396050" y="204850"/>
                  </a:lnTo>
                  <a:lnTo>
                    <a:pt x="6535877" y="204850"/>
                  </a:lnTo>
                  <a:lnTo>
                    <a:pt x="6535877" y="222884"/>
                  </a:lnTo>
                  <a:lnTo>
                    <a:pt x="6526860" y="225551"/>
                  </a:lnTo>
                  <a:lnTo>
                    <a:pt x="6520637" y="228599"/>
                  </a:lnTo>
                  <a:lnTo>
                    <a:pt x="6517335" y="232155"/>
                  </a:lnTo>
                  <a:lnTo>
                    <a:pt x="6514033" y="235584"/>
                  </a:lnTo>
                  <a:lnTo>
                    <a:pt x="6511874" y="240156"/>
                  </a:lnTo>
                  <a:lnTo>
                    <a:pt x="6510604" y="245871"/>
                  </a:lnTo>
                  <a:lnTo>
                    <a:pt x="6509461" y="251586"/>
                  </a:lnTo>
                  <a:lnTo>
                    <a:pt x="6508826" y="259714"/>
                  </a:lnTo>
                  <a:lnTo>
                    <a:pt x="6508826" y="270128"/>
                  </a:lnTo>
                  <a:lnTo>
                    <a:pt x="6508826" y="372998"/>
                  </a:lnTo>
                  <a:lnTo>
                    <a:pt x="6469583" y="381253"/>
                  </a:lnTo>
                  <a:lnTo>
                    <a:pt x="6451041" y="361568"/>
                  </a:lnTo>
                  <a:lnTo>
                    <a:pt x="6434160" y="370310"/>
                  </a:lnTo>
                  <a:lnTo>
                    <a:pt x="6416100" y="376539"/>
                  </a:lnTo>
                  <a:lnTo>
                    <a:pt x="6396873" y="380267"/>
                  </a:lnTo>
                  <a:lnTo>
                    <a:pt x="6376492" y="381507"/>
                  </a:lnTo>
                  <a:lnTo>
                    <a:pt x="6339128" y="378600"/>
                  </a:lnTo>
                  <a:lnTo>
                    <a:pt x="6279640" y="355308"/>
                  </a:lnTo>
                  <a:lnTo>
                    <a:pt x="6240324" y="308657"/>
                  </a:lnTo>
                  <a:lnTo>
                    <a:pt x="6220702" y="238172"/>
                  </a:lnTo>
                  <a:lnTo>
                    <a:pt x="6218250" y="193928"/>
                  </a:lnTo>
                  <a:lnTo>
                    <a:pt x="6219129" y="169808"/>
                  </a:lnTo>
                  <a:lnTo>
                    <a:pt x="6226126" y="126045"/>
                  </a:lnTo>
                  <a:lnTo>
                    <a:pt x="6239860" y="88520"/>
                  </a:lnTo>
                  <a:lnTo>
                    <a:pt x="6270828" y="45211"/>
                  </a:lnTo>
                  <a:lnTo>
                    <a:pt x="6311458" y="16958"/>
                  </a:lnTo>
                  <a:lnTo>
                    <a:pt x="6358712" y="2682"/>
                  </a:lnTo>
                  <a:lnTo>
                    <a:pt x="6375623" y="668"/>
                  </a:lnTo>
                  <a:lnTo>
                    <a:pt x="6393129" y="0"/>
                  </a:lnTo>
                  <a:close/>
                </a:path>
                <a:path w="6536055" h="381634">
                  <a:moveTo>
                    <a:pt x="5495747" y="0"/>
                  </a:moveTo>
                  <a:lnTo>
                    <a:pt x="5542102" y="2539"/>
                  </a:lnTo>
                  <a:lnTo>
                    <a:pt x="5592648" y="11683"/>
                  </a:lnTo>
                  <a:lnTo>
                    <a:pt x="5592648" y="90931"/>
                  </a:lnTo>
                  <a:lnTo>
                    <a:pt x="5555310" y="90931"/>
                  </a:lnTo>
                  <a:lnTo>
                    <a:pt x="5552494" y="80716"/>
                  </a:lnTo>
                  <a:lnTo>
                    <a:pt x="5549357" y="71596"/>
                  </a:lnTo>
                  <a:lnTo>
                    <a:pt x="5521909" y="37972"/>
                  </a:lnTo>
                  <a:lnTo>
                    <a:pt x="5491556" y="31876"/>
                  </a:lnTo>
                  <a:lnTo>
                    <a:pt x="5484031" y="32230"/>
                  </a:lnTo>
                  <a:lnTo>
                    <a:pt x="5444312" y="53593"/>
                  </a:lnTo>
                  <a:lnTo>
                    <a:pt x="5437327" y="79755"/>
                  </a:lnTo>
                  <a:lnTo>
                    <a:pt x="5437708" y="87399"/>
                  </a:lnTo>
                  <a:lnTo>
                    <a:pt x="5457282" y="124243"/>
                  </a:lnTo>
                  <a:lnTo>
                    <a:pt x="5493107" y="148189"/>
                  </a:lnTo>
                  <a:lnTo>
                    <a:pt x="5506034" y="155066"/>
                  </a:lnTo>
                  <a:lnTo>
                    <a:pt x="5521970" y="163782"/>
                  </a:lnTo>
                  <a:lnTo>
                    <a:pt x="5558993" y="189356"/>
                  </a:lnTo>
                  <a:lnTo>
                    <a:pt x="5587314" y="225932"/>
                  </a:lnTo>
                  <a:lnTo>
                    <a:pt x="5596458" y="272033"/>
                  </a:lnTo>
                  <a:lnTo>
                    <a:pt x="5595483" y="288250"/>
                  </a:lnTo>
                  <a:lnTo>
                    <a:pt x="5580964" y="330326"/>
                  </a:lnTo>
                  <a:lnTo>
                    <a:pt x="5549603" y="360920"/>
                  </a:lnTo>
                  <a:lnTo>
                    <a:pt x="5503494" y="378190"/>
                  </a:lnTo>
                  <a:lnTo>
                    <a:pt x="5466791" y="381507"/>
                  </a:lnTo>
                  <a:lnTo>
                    <a:pt x="5452721" y="381315"/>
                  </a:lnTo>
                  <a:lnTo>
                    <a:pt x="5408752" y="378332"/>
                  </a:lnTo>
                  <a:lnTo>
                    <a:pt x="5365568" y="372046"/>
                  </a:lnTo>
                  <a:lnTo>
                    <a:pt x="5352110" y="369188"/>
                  </a:lnTo>
                  <a:lnTo>
                    <a:pt x="5352110" y="285114"/>
                  </a:lnTo>
                  <a:lnTo>
                    <a:pt x="5389448" y="285114"/>
                  </a:lnTo>
                  <a:lnTo>
                    <a:pt x="5393448" y="300303"/>
                  </a:lnTo>
                  <a:lnTo>
                    <a:pt x="5398592" y="313467"/>
                  </a:lnTo>
                  <a:lnTo>
                    <a:pt x="5432024" y="345519"/>
                  </a:lnTo>
                  <a:lnTo>
                    <a:pt x="5459171" y="349503"/>
                  </a:lnTo>
                  <a:lnTo>
                    <a:pt x="5466981" y="349168"/>
                  </a:lnTo>
                  <a:lnTo>
                    <a:pt x="5504486" y="332130"/>
                  </a:lnTo>
                  <a:lnTo>
                    <a:pt x="5516448" y="296036"/>
                  </a:lnTo>
                  <a:lnTo>
                    <a:pt x="5516065" y="287845"/>
                  </a:lnTo>
                  <a:lnTo>
                    <a:pt x="5496509" y="248697"/>
                  </a:lnTo>
                  <a:lnTo>
                    <a:pt x="5462939" y="225522"/>
                  </a:lnTo>
                  <a:lnTo>
                    <a:pt x="5440764" y="213945"/>
                  </a:lnTo>
                  <a:lnTo>
                    <a:pt x="5430881" y="208454"/>
                  </a:lnTo>
                  <a:lnTo>
                    <a:pt x="5396782" y="185086"/>
                  </a:lnTo>
                  <a:lnTo>
                    <a:pt x="5368171" y="149756"/>
                  </a:lnTo>
                  <a:lnTo>
                    <a:pt x="5357825" y="104901"/>
                  </a:lnTo>
                  <a:lnTo>
                    <a:pt x="5358870" y="88685"/>
                  </a:lnTo>
                  <a:lnTo>
                    <a:pt x="5374462" y="47751"/>
                  </a:lnTo>
                  <a:lnTo>
                    <a:pt x="5407841" y="18926"/>
                  </a:lnTo>
                  <a:lnTo>
                    <a:pt x="5456710" y="3048"/>
                  </a:lnTo>
                  <a:lnTo>
                    <a:pt x="5475603" y="762"/>
                  </a:lnTo>
                  <a:lnTo>
                    <a:pt x="5495747" y="0"/>
                  </a:lnTo>
                  <a:close/>
                </a:path>
                <a:path w="6536055" h="381634">
                  <a:moveTo>
                    <a:pt x="3928821" y="0"/>
                  </a:moveTo>
                  <a:lnTo>
                    <a:pt x="3958110" y="904"/>
                  </a:lnTo>
                  <a:lnTo>
                    <a:pt x="3986161" y="3619"/>
                  </a:lnTo>
                  <a:lnTo>
                    <a:pt x="4012974" y="8143"/>
                  </a:lnTo>
                  <a:lnTo>
                    <a:pt x="4038549" y="14477"/>
                  </a:lnTo>
                  <a:lnTo>
                    <a:pt x="4038549" y="91947"/>
                  </a:lnTo>
                  <a:lnTo>
                    <a:pt x="4001211" y="91947"/>
                  </a:lnTo>
                  <a:lnTo>
                    <a:pt x="3997950" y="81162"/>
                  </a:lnTo>
                  <a:lnTo>
                    <a:pt x="3994464" y="71675"/>
                  </a:lnTo>
                  <a:lnTo>
                    <a:pt x="3966032" y="38100"/>
                  </a:lnTo>
                  <a:lnTo>
                    <a:pt x="3933393" y="31876"/>
                  </a:lnTo>
                  <a:lnTo>
                    <a:pt x="3920270" y="32922"/>
                  </a:lnTo>
                  <a:lnTo>
                    <a:pt x="3875806" y="57963"/>
                  </a:lnTo>
                  <a:lnTo>
                    <a:pt x="3852875" y="101218"/>
                  </a:lnTo>
                  <a:lnTo>
                    <a:pt x="3843842" y="142144"/>
                  </a:lnTo>
                  <a:lnTo>
                    <a:pt x="3840810" y="192785"/>
                  </a:lnTo>
                  <a:lnTo>
                    <a:pt x="3841312" y="215888"/>
                  </a:lnTo>
                  <a:lnTo>
                    <a:pt x="3845364" y="257329"/>
                  </a:lnTo>
                  <a:lnTo>
                    <a:pt x="3859098" y="306863"/>
                  </a:lnTo>
                  <a:lnTo>
                    <a:pt x="3882214" y="338627"/>
                  </a:lnTo>
                  <a:lnTo>
                    <a:pt x="3914343" y="349503"/>
                  </a:lnTo>
                  <a:lnTo>
                    <a:pt x="3925558" y="348618"/>
                  </a:lnTo>
                  <a:lnTo>
                    <a:pt x="3958459" y="316579"/>
                  </a:lnTo>
                  <a:lnTo>
                    <a:pt x="3961239" y="269501"/>
                  </a:lnTo>
                  <a:lnTo>
                    <a:pt x="3951300" y="230885"/>
                  </a:lnTo>
                  <a:lnTo>
                    <a:pt x="3948125" y="229107"/>
                  </a:lnTo>
                  <a:lnTo>
                    <a:pt x="3945077" y="227329"/>
                  </a:lnTo>
                  <a:lnTo>
                    <a:pt x="3939616" y="225170"/>
                  </a:lnTo>
                  <a:lnTo>
                    <a:pt x="3931742" y="222884"/>
                  </a:lnTo>
                  <a:lnTo>
                    <a:pt x="3931742" y="204850"/>
                  </a:lnTo>
                  <a:lnTo>
                    <a:pt x="4071569" y="204850"/>
                  </a:lnTo>
                  <a:lnTo>
                    <a:pt x="4071569" y="222884"/>
                  </a:lnTo>
                  <a:lnTo>
                    <a:pt x="4062552" y="225551"/>
                  </a:lnTo>
                  <a:lnTo>
                    <a:pt x="4056329" y="228599"/>
                  </a:lnTo>
                  <a:lnTo>
                    <a:pt x="4053027" y="232155"/>
                  </a:lnTo>
                  <a:lnTo>
                    <a:pt x="4049725" y="235584"/>
                  </a:lnTo>
                  <a:lnTo>
                    <a:pt x="4047566" y="240156"/>
                  </a:lnTo>
                  <a:lnTo>
                    <a:pt x="4046296" y="245871"/>
                  </a:lnTo>
                  <a:lnTo>
                    <a:pt x="4045153" y="251586"/>
                  </a:lnTo>
                  <a:lnTo>
                    <a:pt x="4044518" y="259714"/>
                  </a:lnTo>
                  <a:lnTo>
                    <a:pt x="4044518" y="270128"/>
                  </a:lnTo>
                  <a:lnTo>
                    <a:pt x="4044518" y="372998"/>
                  </a:lnTo>
                  <a:lnTo>
                    <a:pt x="4005275" y="381253"/>
                  </a:lnTo>
                  <a:lnTo>
                    <a:pt x="3986733" y="361568"/>
                  </a:lnTo>
                  <a:lnTo>
                    <a:pt x="3969852" y="370310"/>
                  </a:lnTo>
                  <a:lnTo>
                    <a:pt x="3951792" y="376539"/>
                  </a:lnTo>
                  <a:lnTo>
                    <a:pt x="3932565" y="380267"/>
                  </a:lnTo>
                  <a:lnTo>
                    <a:pt x="3912184" y="381507"/>
                  </a:lnTo>
                  <a:lnTo>
                    <a:pt x="3874820" y="378600"/>
                  </a:lnTo>
                  <a:lnTo>
                    <a:pt x="3815332" y="355308"/>
                  </a:lnTo>
                  <a:lnTo>
                    <a:pt x="3776016" y="308657"/>
                  </a:lnTo>
                  <a:lnTo>
                    <a:pt x="3756394" y="238172"/>
                  </a:lnTo>
                  <a:lnTo>
                    <a:pt x="3753942" y="193928"/>
                  </a:lnTo>
                  <a:lnTo>
                    <a:pt x="3754821" y="169808"/>
                  </a:lnTo>
                  <a:lnTo>
                    <a:pt x="3761818" y="126045"/>
                  </a:lnTo>
                  <a:lnTo>
                    <a:pt x="3775552" y="88520"/>
                  </a:lnTo>
                  <a:lnTo>
                    <a:pt x="3806520" y="45211"/>
                  </a:lnTo>
                  <a:lnTo>
                    <a:pt x="3847150" y="16958"/>
                  </a:lnTo>
                  <a:lnTo>
                    <a:pt x="3894404" y="2682"/>
                  </a:lnTo>
                  <a:lnTo>
                    <a:pt x="3911315" y="668"/>
                  </a:lnTo>
                  <a:lnTo>
                    <a:pt x="392882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150501" y="863727"/>
            <a:ext cx="2098675" cy="629285"/>
            <a:chOff x="3150501" y="863727"/>
            <a:chExt cx="2098675" cy="62928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0501" y="1245470"/>
              <a:ext cx="2098154" cy="2471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55315" y="868299"/>
              <a:ext cx="2079371" cy="3815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38624" y="900049"/>
              <a:ext cx="109347" cy="16154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25392" y="904621"/>
              <a:ext cx="138430" cy="308610"/>
            </a:xfrm>
            <a:custGeom>
              <a:avLst/>
              <a:gdLst/>
              <a:ahLst/>
              <a:cxnLst/>
              <a:rect l="l" t="t" r="r" b="b"/>
              <a:pathLst>
                <a:path w="138429" h="308609">
                  <a:moveTo>
                    <a:pt x="24384" y="0"/>
                  </a:moveTo>
                  <a:lnTo>
                    <a:pt x="13081" y="0"/>
                  </a:lnTo>
                  <a:lnTo>
                    <a:pt x="4953" y="126"/>
                  </a:lnTo>
                  <a:lnTo>
                    <a:pt x="0" y="507"/>
                  </a:lnTo>
                  <a:lnTo>
                    <a:pt x="0" y="307720"/>
                  </a:lnTo>
                  <a:lnTo>
                    <a:pt x="3302" y="308355"/>
                  </a:lnTo>
                  <a:lnTo>
                    <a:pt x="11557" y="308609"/>
                  </a:lnTo>
                  <a:lnTo>
                    <a:pt x="24892" y="308609"/>
                  </a:lnTo>
                  <a:lnTo>
                    <a:pt x="64575" y="303680"/>
                  </a:lnTo>
                  <a:lnTo>
                    <a:pt x="101346" y="281813"/>
                  </a:lnTo>
                  <a:lnTo>
                    <a:pt x="123045" y="247255"/>
                  </a:lnTo>
                  <a:lnTo>
                    <a:pt x="135461" y="196532"/>
                  </a:lnTo>
                  <a:lnTo>
                    <a:pt x="137922" y="152907"/>
                  </a:lnTo>
                  <a:lnTo>
                    <a:pt x="137060" y="128095"/>
                  </a:lnTo>
                  <a:lnTo>
                    <a:pt x="130099" y="85042"/>
                  </a:lnTo>
                  <a:lnTo>
                    <a:pt x="107203" y="37004"/>
                  </a:lnTo>
                  <a:lnTo>
                    <a:pt x="71550" y="9108"/>
                  </a:lnTo>
                  <a:lnTo>
                    <a:pt x="2438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50488" y="900049"/>
              <a:ext cx="109347" cy="1615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155315" y="868299"/>
              <a:ext cx="2079625" cy="381635"/>
            </a:xfrm>
            <a:custGeom>
              <a:avLst/>
              <a:gdLst/>
              <a:ahLst/>
              <a:cxnLst/>
              <a:rect l="l" t="t" r="r" b="b"/>
              <a:pathLst>
                <a:path w="2079625" h="381634">
                  <a:moveTo>
                    <a:pt x="164973" y="31876"/>
                  </a:moveTo>
                  <a:lnTo>
                    <a:pt x="116949" y="53201"/>
                  </a:lnTo>
                  <a:lnTo>
                    <a:pt x="97637" y="91229"/>
                  </a:lnTo>
                  <a:lnTo>
                    <a:pt x="88060" y="149625"/>
                  </a:lnTo>
                  <a:lnTo>
                    <a:pt x="86868" y="186562"/>
                  </a:lnTo>
                  <a:lnTo>
                    <a:pt x="88106" y="225109"/>
                  </a:lnTo>
                  <a:lnTo>
                    <a:pt x="98012" y="286486"/>
                  </a:lnTo>
                  <a:lnTo>
                    <a:pt x="117875" y="326894"/>
                  </a:lnTo>
                  <a:lnTo>
                    <a:pt x="167132" y="349503"/>
                  </a:lnTo>
                  <a:lnTo>
                    <a:pt x="177228" y="348809"/>
                  </a:lnTo>
                  <a:lnTo>
                    <a:pt x="216265" y="324627"/>
                  </a:lnTo>
                  <a:lnTo>
                    <a:pt x="234648" y="284305"/>
                  </a:lnTo>
                  <a:lnTo>
                    <a:pt x="241643" y="244056"/>
                  </a:lnTo>
                  <a:lnTo>
                    <a:pt x="243839" y="197103"/>
                  </a:lnTo>
                  <a:lnTo>
                    <a:pt x="243312" y="171053"/>
                  </a:lnTo>
                  <a:lnTo>
                    <a:pt x="239017" y="125523"/>
                  </a:lnTo>
                  <a:lnTo>
                    <a:pt x="224440" y="73834"/>
                  </a:lnTo>
                  <a:lnTo>
                    <a:pt x="200030" y="42485"/>
                  </a:lnTo>
                  <a:lnTo>
                    <a:pt x="164973" y="31876"/>
                  </a:lnTo>
                  <a:close/>
                </a:path>
                <a:path w="2079625" h="381634">
                  <a:moveTo>
                    <a:pt x="1473962" y="4317"/>
                  </a:moveTo>
                  <a:lnTo>
                    <a:pt x="1633220" y="4317"/>
                  </a:lnTo>
                  <a:lnTo>
                    <a:pt x="1648719" y="4603"/>
                  </a:lnTo>
                  <a:lnTo>
                    <a:pt x="1687957" y="8889"/>
                  </a:lnTo>
                  <a:lnTo>
                    <a:pt x="1727454" y="22605"/>
                  </a:lnTo>
                  <a:lnTo>
                    <a:pt x="1756124" y="47958"/>
                  </a:lnTo>
                  <a:lnTo>
                    <a:pt x="1770697" y="85645"/>
                  </a:lnTo>
                  <a:lnTo>
                    <a:pt x="1772031" y="104901"/>
                  </a:lnTo>
                  <a:lnTo>
                    <a:pt x="1771435" y="117762"/>
                  </a:lnTo>
                  <a:lnTo>
                    <a:pt x="1757412" y="159889"/>
                  </a:lnTo>
                  <a:lnTo>
                    <a:pt x="1728438" y="188785"/>
                  </a:lnTo>
                  <a:lnTo>
                    <a:pt x="1694434" y="206501"/>
                  </a:lnTo>
                  <a:lnTo>
                    <a:pt x="1694434" y="209168"/>
                  </a:lnTo>
                  <a:lnTo>
                    <a:pt x="1727835" y="232537"/>
                  </a:lnTo>
                  <a:lnTo>
                    <a:pt x="1751711" y="269493"/>
                  </a:lnTo>
                  <a:lnTo>
                    <a:pt x="1768983" y="306704"/>
                  </a:lnTo>
                  <a:lnTo>
                    <a:pt x="1774696" y="318323"/>
                  </a:lnTo>
                  <a:lnTo>
                    <a:pt x="1797690" y="349511"/>
                  </a:lnTo>
                  <a:lnTo>
                    <a:pt x="1818639" y="359155"/>
                  </a:lnTo>
                  <a:lnTo>
                    <a:pt x="1818639" y="377189"/>
                  </a:lnTo>
                  <a:lnTo>
                    <a:pt x="1713484" y="377189"/>
                  </a:lnTo>
                  <a:lnTo>
                    <a:pt x="1705318" y="364904"/>
                  </a:lnTo>
                  <a:lnTo>
                    <a:pt x="1696640" y="349964"/>
                  </a:lnTo>
                  <a:lnTo>
                    <a:pt x="1687462" y="332380"/>
                  </a:lnTo>
                  <a:lnTo>
                    <a:pt x="1677797" y="312165"/>
                  </a:lnTo>
                  <a:lnTo>
                    <a:pt x="1656461" y="265429"/>
                  </a:lnTo>
                  <a:lnTo>
                    <a:pt x="1651865" y="255807"/>
                  </a:lnTo>
                  <a:lnTo>
                    <a:pt x="1625981" y="223900"/>
                  </a:lnTo>
                  <a:lnTo>
                    <a:pt x="1621155" y="221741"/>
                  </a:lnTo>
                  <a:lnTo>
                    <a:pt x="1613789" y="220599"/>
                  </a:lnTo>
                  <a:lnTo>
                    <a:pt x="1603756" y="220599"/>
                  </a:lnTo>
                  <a:lnTo>
                    <a:pt x="1587881" y="220599"/>
                  </a:lnTo>
                  <a:lnTo>
                    <a:pt x="1587881" y="308610"/>
                  </a:lnTo>
                  <a:lnTo>
                    <a:pt x="1588000" y="318059"/>
                  </a:lnTo>
                  <a:lnTo>
                    <a:pt x="1607565" y="356615"/>
                  </a:lnTo>
                  <a:lnTo>
                    <a:pt x="1617345" y="359155"/>
                  </a:lnTo>
                  <a:lnTo>
                    <a:pt x="1617345" y="377189"/>
                  </a:lnTo>
                  <a:lnTo>
                    <a:pt x="1473962" y="377189"/>
                  </a:lnTo>
                  <a:lnTo>
                    <a:pt x="1473962" y="359155"/>
                  </a:lnTo>
                  <a:lnTo>
                    <a:pt x="1480693" y="357250"/>
                  </a:lnTo>
                  <a:lnTo>
                    <a:pt x="1486027" y="355346"/>
                  </a:lnTo>
                  <a:lnTo>
                    <a:pt x="1489964" y="353187"/>
                  </a:lnTo>
                  <a:lnTo>
                    <a:pt x="1493901" y="351154"/>
                  </a:lnTo>
                  <a:lnTo>
                    <a:pt x="1496822" y="348234"/>
                  </a:lnTo>
                  <a:lnTo>
                    <a:pt x="1498727" y="344550"/>
                  </a:lnTo>
                  <a:lnTo>
                    <a:pt x="1500632" y="340740"/>
                  </a:lnTo>
                  <a:lnTo>
                    <a:pt x="1501902" y="336041"/>
                  </a:lnTo>
                  <a:lnTo>
                    <a:pt x="1502410" y="330326"/>
                  </a:lnTo>
                  <a:lnTo>
                    <a:pt x="1502918" y="324612"/>
                  </a:lnTo>
                  <a:lnTo>
                    <a:pt x="1503299" y="317373"/>
                  </a:lnTo>
                  <a:lnTo>
                    <a:pt x="1503299" y="308610"/>
                  </a:lnTo>
                  <a:lnTo>
                    <a:pt x="1503299" y="73151"/>
                  </a:lnTo>
                  <a:lnTo>
                    <a:pt x="1503299" y="64642"/>
                  </a:lnTo>
                  <a:lnTo>
                    <a:pt x="1503045" y="57403"/>
                  </a:lnTo>
                  <a:lnTo>
                    <a:pt x="1502537" y="51562"/>
                  </a:lnTo>
                  <a:lnTo>
                    <a:pt x="1502156" y="45720"/>
                  </a:lnTo>
                  <a:lnTo>
                    <a:pt x="1490218" y="28575"/>
                  </a:lnTo>
                  <a:lnTo>
                    <a:pt x="1486408" y="26288"/>
                  </a:lnTo>
                  <a:lnTo>
                    <a:pt x="1480947" y="24129"/>
                  </a:lnTo>
                  <a:lnTo>
                    <a:pt x="1473962" y="22351"/>
                  </a:lnTo>
                  <a:lnTo>
                    <a:pt x="1473962" y="4317"/>
                  </a:lnTo>
                  <a:close/>
                </a:path>
                <a:path w="2079625" h="381634">
                  <a:moveTo>
                    <a:pt x="1150874" y="4317"/>
                  </a:moveTo>
                  <a:lnTo>
                    <a:pt x="1421892" y="4317"/>
                  </a:lnTo>
                  <a:lnTo>
                    <a:pt x="1421892" y="91186"/>
                  </a:lnTo>
                  <a:lnTo>
                    <a:pt x="1384427" y="91186"/>
                  </a:lnTo>
                  <a:lnTo>
                    <a:pt x="1380116" y="79279"/>
                  </a:lnTo>
                  <a:lnTo>
                    <a:pt x="1376140" y="69469"/>
                  </a:lnTo>
                  <a:lnTo>
                    <a:pt x="1348930" y="39322"/>
                  </a:lnTo>
                  <a:lnTo>
                    <a:pt x="1324356" y="36322"/>
                  </a:lnTo>
                  <a:lnTo>
                    <a:pt x="1264793" y="36322"/>
                  </a:lnTo>
                  <a:lnTo>
                    <a:pt x="1264793" y="167386"/>
                  </a:lnTo>
                  <a:lnTo>
                    <a:pt x="1300861" y="167386"/>
                  </a:lnTo>
                  <a:lnTo>
                    <a:pt x="1308862" y="167386"/>
                  </a:lnTo>
                  <a:lnTo>
                    <a:pt x="1315212" y="166242"/>
                  </a:lnTo>
                  <a:lnTo>
                    <a:pt x="1319657" y="163956"/>
                  </a:lnTo>
                  <a:lnTo>
                    <a:pt x="1324229" y="161671"/>
                  </a:lnTo>
                  <a:lnTo>
                    <a:pt x="1339596" y="128015"/>
                  </a:lnTo>
                  <a:lnTo>
                    <a:pt x="1370457" y="128015"/>
                  </a:lnTo>
                  <a:lnTo>
                    <a:pt x="1370457" y="238887"/>
                  </a:lnTo>
                  <a:lnTo>
                    <a:pt x="1339596" y="238887"/>
                  </a:lnTo>
                  <a:lnTo>
                    <a:pt x="1337643" y="231455"/>
                  </a:lnTo>
                  <a:lnTo>
                    <a:pt x="1335595" y="224964"/>
                  </a:lnTo>
                  <a:lnTo>
                    <a:pt x="1320164" y="202946"/>
                  </a:lnTo>
                  <a:lnTo>
                    <a:pt x="1315847" y="200533"/>
                  </a:lnTo>
                  <a:lnTo>
                    <a:pt x="1309370" y="199389"/>
                  </a:lnTo>
                  <a:lnTo>
                    <a:pt x="1300861" y="199389"/>
                  </a:lnTo>
                  <a:lnTo>
                    <a:pt x="1264793" y="199389"/>
                  </a:lnTo>
                  <a:lnTo>
                    <a:pt x="1264793" y="345186"/>
                  </a:lnTo>
                  <a:lnTo>
                    <a:pt x="1324102" y="345186"/>
                  </a:lnTo>
                  <a:lnTo>
                    <a:pt x="1330452" y="345186"/>
                  </a:lnTo>
                  <a:lnTo>
                    <a:pt x="1335786" y="344804"/>
                  </a:lnTo>
                  <a:lnTo>
                    <a:pt x="1340231" y="343915"/>
                  </a:lnTo>
                  <a:lnTo>
                    <a:pt x="1344549" y="343153"/>
                  </a:lnTo>
                  <a:lnTo>
                    <a:pt x="1361948" y="331470"/>
                  </a:lnTo>
                  <a:lnTo>
                    <a:pt x="1365123" y="328040"/>
                  </a:lnTo>
                  <a:lnTo>
                    <a:pt x="1367917" y="324358"/>
                  </a:lnTo>
                  <a:lnTo>
                    <a:pt x="1370330" y="320293"/>
                  </a:lnTo>
                  <a:lnTo>
                    <a:pt x="1372870" y="316356"/>
                  </a:lnTo>
                  <a:lnTo>
                    <a:pt x="1387221" y="277495"/>
                  </a:lnTo>
                  <a:lnTo>
                    <a:pt x="1424559" y="277495"/>
                  </a:lnTo>
                  <a:lnTo>
                    <a:pt x="1419352" y="377189"/>
                  </a:lnTo>
                  <a:lnTo>
                    <a:pt x="1150874" y="377189"/>
                  </a:lnTo>
                  <a:lnTo>
                    <a:pt x="1150874" y="359155"/>
                  </a:lnTo>
                  <a:lnTo>
                    <a:pt x="1157605" y="357250"/>
                  </a:lnTo>
                  <a:lnTo>
                    <a:pt x="1162939" y="355346"/>
                  </a:lnTo>
                  <a:lnTo>
                    <a:pt x="1166876" y="353187"/>
                  </a:lnTo>
                  <a:lnTo>
                    <a:pt x="1170813" y="351154"/>
                  </a:lnTo>
                  <a:lnTo>
                    <a:pt x="1173734" y="348234"/>
                  </a:lnTo>
                  <a:lnTo>
                    <a:pt x="1175639" y="344550"/>
                  </a:lnTo>
                  <a:lnTo>
                    <a:pt x="1177544" y="340740"/>
                  </a:lnTo>
                  <a:lnTo>
                    <a:pt x="1178814" y="336041"/>
                  </a:lnTo>
                  <a:lnTo>
                    <a:pt x="1179322" y="330326"/>
                  </a:lnTo>
                  <a:lnTo>
                    <a:pt x="1179830" y="324612"/>
                  </a:lnTo>
                  <a:lnTo>
                    <a:pt x="1180211" y="317373"/>
                  </a:lnTo>
                  <a:lnTo>
                    <a:pt x="1180211" y="308610"/>
                  </a:lnTo>
                  <a:lnTo>
                    <a:pt x="1180211" y="73151"/>
                  </a:lnTo>
                  <a:lnTo>
                    <a:pt x="1180211" y="64642"/>
                  </a:lnTo>
                  <a:lnTo>
                    <a:pt x="1179957" y="57403"/>
                  </a:lnTo>
                  <a:lnTo>
                    <a:pt x="1179449" y="51562"/>
                  </a:lnTo>
                  <a:lnTo>
                    <a:pt x="1179068" y="45720"/>
                  </a:lnTo>
                  <a:lnTo>
                    <a:pt x="1167130" y="28575"/>
                  </a:lnTo>
                  <a:lnTo>
                    <a:pt x="1163320" y="26288"/>
                  </a:lnTo>
                  <a:lnTo>
                    <a:pt x="1157859" y="24129"/>
                  </a:lnTo>
                  <a:lnTo>
                    <a:pt x="1150874" y="22351"/>
                  </a:lnTo>
                  <a:lnTo>
                    <a:pt x="1150874" y="4317"/>
                  </a:lnTo>
                  <a:close/>
                </a:path>
                <a:path w="2079625" h="381634">
                  <a:moveTo>
                    <a:pt x="756158" y="4317"/>
                  </a:moveTo>
                  <a:lnTo>
                    <a:pt x="898271" y="4317"/>
                  </a:lnTo>
                  <a:lnTo>
                    <a:pt x="920107" y="4768"/>
                  </a:lnTo>
                  <a:lnTo>
                    <a:pt x="958207" y="8336"/>
                  </a:lnTo>
                  <a:lnTo>
                    <a:pt x="1003315" y="20558"/>
                  </a:lnTo>
                  <a:lnTo>
                    <a:pt x="1040088" y="41836"/>
                  </a:lnTo>
                  <a:lnTo>
                    <a:pt x="1067181" y="70358"/>
                  </a:lnTo>
                  <a:lnTo>
                    <a:pt x="1084826" y="105933"/>
                  </a:lnTo>
                  <a:lnTo>
                    <a:pt x="1094216" y="149256"/>
                  </a:lnTo>
                  <a:lnTo>
                    <a:pt x="1096010" y="182625"/>
                  </a:lnTo>
                  <a:lnTo>
                    <a:pt x="1095371" y="203414"/>
                  </a:lnTo>
                  <a:lnTo>
                    <a:pt x="1090330" y="241704"/>
                  </a:lnTo>
                  <a:lnTo>
                    <a:pt x="1073530" y="290528"/>
                  </a:lnTo>
                  <a:lnTo>
                    <a:pt x="1046700" y="327352"/>
                  </a:lnTo>
                  <a:lnTo>
                    <a:pt x="1012571" y="352551"/>
                  </a:lnTo>
                  <a:lnTo>
                    <a:pt x="969422" y="368857"/>
                  </a:lnTo>
                  <a:lnTo>
                    <a:pt x="920448" y="375951"/>
                  </a:lnTo>
                  <a:lnTo>
                    <a:pt x="880237" y="377189"/>
                  </a:lnTo>
                  <a:lnTo>
                    <a:pt x="756158" y="377189"/>
                  </a:lnTo>
                  <a:lnTo>
                    <a:pt x="756158" y="359155"/>
                  </a:lnTo>
                  <a:lnTo>
                    <a:pt x="762888" y="357250"/>
                  </a:lnTo>
                  <a:lnTo>
                    <a:pt x="768223" y="355346"/>
                  </a:lnTo>
                  <a:lnTo>
                    <a:pt x="772160" y="353187"/>
                  </a:lnTo>
                  <a:lnTo>
                    <a:pt x="776097" y="351154"/>
                  </a:lnTo>
                  <a:lnTo>
                    <a:pt x="779018" y="348234"/>
                  </a:lnTo>
                  <a:lnTo>
                    <a:pt x="785495" y="317373"/>
                  </a:lnTo>
                  <a:lnTo>
                    <a:pt x="785495" y="308610"/>
                  </a:lnTo>
                  <a:lnTo>
                    <a:pt x="785495" y="73151"/>
                  </a:lnTo>
                  <a:lnTo>
                    <a:pt x="785495" y="64642"/>
                  </a:lnTo>
                  <a:lnTo>
                    <a:pt x="785240" y="57403"/>
                  </a:lnTo>
                  <a:lnTo>
                    <a:pt x="784733" y="51562"/>
                  </a:lnTo>
                  <a:lnTo>
                    <a:pt x="784351" y="45720"/>
                  </a:lnTo>
                  <a:lnTo>
                    <a:pt x="772413" y="28575"/>
                  </a:lnTo>
                  <a:lnTo>
                    <a:pt x="768604" y="26288"/>
                  </a:lnTo>
                  <a:lnTo>
                    <a:pt x="763143" y="24129"/>
                  </a:lnTo>
                  <a:lnTo>
                    <a:pt x="756158" y="22351"/>
                  </a:lnTo>
                  <a:lnTo>
                    <a:pt x="756158" y="4317"/>
                  </a:lnTo>
                  <a:close/>
                </a:path>
                <a:path w="2079625" h="381634">
                  <a:moveTo>
                    <a:pt x="385825" y="4317"/>
                  </a:moveTo>
                  <a:lnTo>
                    <a:pt x="545084" y="4317"/>
                  </a:lnTo>
                  <a:lnTo>
                    <a:pt x="560583" y="4603"/>
                  </a:lnTo>
                  <a:lnTo>
                    <a:pt x="599821" y="8889"/>
                  </a:lnTo>
                  <a:lnTo>
                    <a:pt x="639318" y="22605"/>
                  </a:lnTo>
                  <a:lnTo>
                    <a:pt x="667988" y="47958"/>
                  </a:lnTo>
                  <a:lnTo>
                    <a:pt x="682561" y="85645"/>
                  </a:lnTo>
                  <a:lnTo>
                    <a:pt x="683895" y="104901"/>
                  </a:lnTo>
                  <a:lnTo>
                    <a:pt x="683299" y="117762"/>
                  </a:lnTo>
                  <a:lnTo>
                    <a:pt x="669276" y="159889"/>
                  </a:lnTo>
                  <a:lnTo>
                    <a:pt x="640302" y="188785"/>
                  </a:lnTo>
                  <a:lnTo>
                    <a:pt x="606298" y="206501"/>
                  </a:lnTo>
                  <a:lnTo>
                    <a:pt x="606298" y="209168"/>
                  </a:lnTo>
                  <a:lnTo>
                    <a:pt x="639699" y="232537"/>
                  </a:lnTo>
                  <a:lnTo>
                    <a:pt x="663575" y="269493"/>
                  </a:lnTo>
                  <a:lnTo>
                    <a:pt x="680847" y="306704"/>
                  </a:lnTo>
                  <a:lnTo>
                    <a:pt x="686560" y="318323"/>
                  </a:lnTo>
                  <a:lnTo>
                    <a:pt x="709554" y="349511"/>
                  </a:lnTo>
                  <a:lnTo>
                    <a:pt x="730504" y="359155"/>
                  </a:lnTo>
                  <a:lnTo>
                    <a:pt x="730504" y="377189"/>
                  </a:lnTo>
                  <a:lnTo>
                    <a:pt x="625348" y="377189"/>
                  </a:lnTo>
                  <a:lnTo>
                    <a:pt x="617182" y="364904"/>
                  </a:lnTo>
                  <a:lnTo>
                    <a:pt x="608504" y="349964"/>
                  </a:lnTo>
                  <a:lnTo>
                    <a:pt x="599326" y="332380"/>
                  </a:lnTo>
                  <a:lnTo>
                    <a:pt x="589661" y="312165"/>
                  </a:lnTo>
                  <a:lnTo>
                    <a:pt x="568325" y="265429"/>
                  </a:lnTo>
                  <a:lnTo>
                    <a:pt x="563729" y="255807"/>
                  </a:lnTo>
                  <a:lnTo>
                    <a:pt x="537845" y="223900"/>
                  </a:lnTo>
                  <a:lnTo>
                    <a:pt x="533019" y="221741"/>
                  </a:lnTo>
                  <a:lnTo>
                    <a:pt x="525652" y="220599"/>
                  </a:lnTo>
                  <a:lnTo>
                    <a:pt x="515620" y="220599"/>
                  </a:lnTo>
                  <a:lnTo>
                    <a:pt x="499745" y="220599"/>
                  </a:lnTo>
                  <a:lnTo>
                    <a:pt x="499745" y="308610"/>
                  </a:lnTo>
                  <a:lnTo>
                    <a:pt x="499864" y="318059"/>
                  </a:lnTo>
                  <a:lnTo>
                    <a:pt x="519430" y="356615"/>
                  </a:lnTo>
                  <a:lnTo>
                    <a:pt x="529209" y="359155"/>
                  </a:lnTo>
                  <a:lnTo>
                    <a:pt x="529209" y="377189"/>
                  </a:lnTo>
                  <a:lnTo>
                    <a:pt x="385825" y="377189"/>
                  </a:lnTo>
                  <a:lnTo>
                    <a:pt x="385825" y="359155"/>
                  </a:lnTo>
                  <a:lnTo>
                    <a:pt x="392557" y="357250"/>
                  </a:lnTo>
                  <a:lnTo>
                    <a:pt x="397890" y="355346"/>
                  </a:lnTo>
                  <a:lnTo>
                    <a:pt x="401827" y="353187"/>
                  </a:lnTo>
                  <a:lnTo>
                    <a:pt x="405764" y="351154"/>
                  </a:lnTo>
                  <a:lnTo>
                    <a:pt x="408686" y="348234"/>
                  </a:lnTo>
                  <a:lnTo>
                    <a:pt x="410590" y="344550"/>
                  </a:lnTo>
                  <a:lnTo>
                    <a:pt x="412496" y="340740"/>
                  </a:lnTo>
                  <a:lnTo>
                    <a:pt x="413765" y="336041"/>
                  </a:lnTo>
                  <a:lnTo>
                    <a:pt x="414274" y="330326"/>
                  </a:lnTo>
                  <a:lnTo>
                    <a:pt x="414782" y="324612"/>
                  </a:lnTo>
                  <a:lnTo>
                    <a:pt x="415163" y="317373"/>
                  </a:lnTo>
                  <a:lnTo>
                    <a:pt x="415163" y="308610"/>
                  </a:lnTo>
                  <a:lnTo>
                    <a:pt x="415163" y="73151"/>
                  </a:lnTo>
                  <a:lnTo>
                    <a:pt x="415163" y="64642"/>
                  </a:lnTo>
                  <a:lnTo>
                    <a:pt x="414909" y="57403"/>
                  </a:lnTo>
                  <a:lnTo>
                    <a:pt x="414400" y="51562"/>
                  </a:lnTo>
                  <a:lnTo>
                    <a:pt x="414020" y="45720"/>
                  </a:lnTo>
                  <a:lnTo>
                    <a:pt x="402082" y="28575"/>
                  </a:lnTo>
                  <a:lnTo>
                    <a:pt x="398272" y="26288"/>
                  </a:lnTo>
                  <a:lnTo>
                    <a:pt x="392811" y="24129"/>
                  </a:lnTo>
                  <a:lnTo>
                    <a:pt x="385825" y="22351"/>
                  </a:lnTo>
                  <a:lnTo>
                    <a:pt x="385825" y="4317"/>
                  </a:lnTo>
                  <a:close/>
                </a:path>
                <a:path w="2079625" h="381634">
                  <a:moveTo>
                    <a:pt x="1978660" y="0"/>
                  </a:moveTo>
                  <a:lnTo>
                    <a:pt x="2025014" y="2539"/>
                  </a:lnTo>
                  <a:lnTo>
                    <a:pt x="2075561" y="11684"/>
                  </a:lnTo>
                  <a:lnTo>
                    <a:pt x="2075561" y="90931"/>
                  </a:lnTo>
                  <a:lnTo>
                    <a:pt x="2038223" y="90931"/>
                  </a:lnTo>
                  <a:lnTo>
                    <a:pt x="2035407" y="80716"/>
                  </a:lnTo>
                  <a:lnTo>
                    <a:pt x="2032269" y="71596"/>
                  </a:lnTo>
                  <a:lnTo>
                    <a:pt x="2004822" y="37973"/>
                  </a:lnTo>
                  <a:lnTo>
                    <a:pt x="1974469" y="31876"/>
                  </a:lnTo>
                  <a:lnTo>
                    <a:pt x="1966944" y="32230"/>
                  </a:lnTo>
                  <a:lnTo>
                    <a:pt x="1927225" y="53593"/>
                  </a:lnTo>
                  <a:lnTo>
                    <a:pt x="1920239" y="79755"/>
                  </a:lnTo>
                  <a:lnTo>
                    <a:pt x="1920621" y="87399"/>
                  </a:lnTo>
                  <a:lnTo>
                    <a:pt x="1940194" y="124243"/>
                  </a:lnTo>
                  <a:lnTo>
                    <a:pt x="1976020" y="148189"/>
                  </a:lnTo>
                  <a:lnTo>
                    <a:pt x="1988947" y="155066"/>
                  </a:lnTo>
                  <a:lnTo>
                    <a:pt x="2004883" y="163782"/>
                  </a:lnTo>
                  <a:lnTo>
                    <a:pt x="2041906" y="189356"/>
                  </a:lnTo>
                  <a:lnTo>
                    <a:pt x="2070227" y="225933"/>
                  </a:lnTo>
                  <a:lnTo>
                    <a:pt x="2079371" y="272034"/>
                  </a:lnTo>
                  <a:lnTo>
                    <a:pt x="2078396" y="288250"/>
                  </a:lnTo>
                  <a:lnTo>
                    <a:pt x="2063877" y="330326"/>
                  </a:lnTo>
                  <a:lnTo>
                    <a:pt x="2032515" y="360920"/>
                  </a:lnTo>
                  <a:lnTo>
                    <a:pt x="1986407" y="378190"/>
                  </a:lnTo>
                  <a:lnTo>
                    <a:pt x="1949704" y="381508"/>
                  </a:lnTo>
                  <a:lnTo>
                    <a:pt x="1935634" y="381315"/>
                  </a:lnTo>
                  <a:lnTo>
                    <a:pt x="1891664" y="378333"/>
                  </a:lnTo>
                  <a:lnTo>
                    <a:pt x="1848481" y="372046"/>
                  </a:lnTo>
                  <a:lnTo>
                    <a:pt x="1835023" y="369188"/>
                  </a:lnTo>
                  <a:lnTo>
                    <a:pt x="1835023" y="285114"/>
                  </a:lnTo>
                  <a:lnTo>
                    <a:pt x="1872361" y="285114"/>
                  </a:lnTo>
                  <a:lnTo>
                    <a:pt x="1876361" y="300303"/>
                  </a:lnTo>
                  <a:lnTo>
                    <a:pt x="1881504" y="313467"/>
                  </a:lnTo>
                  <a:lnTo>
                    <a:pt x="1914937" y="345519"/>
                  </a:lnTo>
                  <a:lnTo>
                    <a:pt x="1942084" y="349503"/>
                  </a:lnTo>
                  <a:lnTo>
                    <a:pt x="1949894" y="349168"/>
                  </a:lnTo>
                  <a:lnTo>
                    <a:pt x="1987399" y="332130"/>
                  </a:lnTo>
                  <a:lnTo>
                    <a:pt x="1999361" y="296037"/>
                  </a:lnTo>
                  <a:lnTo>
                    <a:pt x="1998978" y="287845"/>
                  </a:lnTo>
                  <a:lnTo>
                    <a:pt x="1979422" y="248697"/>
                  </a:lnTo>
                  <a:lnTo>
                    <a:pt x="1945852" y="225522"/>
                  </a:lnTo>
                  <a:lnTo>
                    <a:pt x="1923676" y="213945"/>
                  </a:lnTo>
                  <a:lnTo>
                    <a:pt x="1913794" y="208454"/>
                  </a:lnTo>
                  <a:lnTo>
                    <a:pt x="1879695" y="185086"/>
                  </a:lnTo>
                  <a:lnTo>
                    <a:pt x="1851084" y="149756"/>
                  </a:lnTo>
                  <a:lnTo>
                    <a:pt x="1840738" y="104901"/>
                  </a:lnTo>
                  <a:lnTo>
                    <a:pt x="1841783" y="88685"/>
                  </a:lnTo>
                  <a:lnTo>
                    <a:pt x="1857375" y="47751"/>
                  </a:lnTo>
                  <a:lnTo>
                    <a:pt x="1890754" y="18926"/>
                  </a:lnTo>
                  <a:lnTo>
                    <a:pt x="1939623" y="3047"/>
                  </a:lnTo>
                  <a:lnTo>
                    <a:pt x="1958516" y="761"/>
                  </a:lnTo>
                  <a:lnTo>
                    <a:pt x="1978660" y="0"/>
                  </a:lnTo>
                  <a:close/>
                </a:path>
                <a:path w="2079625" h="381634">
                  <a:moveTo>
                    <a:pt x="167386" y="0"/>
                  </a:moveTo>
                  <a:lnTo>
                    <a:pt x="205700" y="2928"/>
                  </a:lnTo>
                  <a:lnTo>
                    <a:pt x="267041" y="26360"/>
                  </a:lnTo>
                  <a:lnTo>
                    <a:pt x="307976" y="73074"/>
                  </a:lnTo>
                  <a:lnTo>
                    <a:pt x="328412" y="142642"/>
                  </a:lnTo>
                  <a:lnTo>
                    <a:pt x="330962" y="185927"/>
                  </a:lnTo>
                  <a:lnTo>
                    <a:pt x="330201" y="210833"/>
                  </a:lnTo>
                  <a:lnTo>
                    <a:pt x="324157" y="255168"/>
                  </a:lnTo>
                  <a:lnTo>
                    <a:pt x="312158" y="292238"/>
                  </a:lnTo>
                  <a:lnTo>
                    <a:pt x="284225" y="335279"/>
                  </a:lnTo>
                  <a:lnTo>
                    <a:pt x="245703" y="363926"/>
                  </a:lnTo>
                  <a:lnTo>
                    <a:pt x="197580" y="378729"/>
                  </a:lnTo>
                  <a:lnTo>
                    <a:pt x="160909" y="381508"/>
                  </a:lnTo>
                  <a:lnTo>
                    <a:pt x="123233" y="378577"/>
                  </a:lnTo>
                  <a:lnTo>
                    <a:pt x="62932" y="355093"/>
                  </a:lnTo>
                  <a:lnTo>
                    <a:pt x="22663" y="308086"/>
                  </a:lnTo>
                  <a:lnTo>
                    <a:pt x="2522" y="237791"/>
                  </a:lnTo>
                  <a:lnTo>
                    <a:pt x="0" y="193928"/>
                  </a:lnTo>
                  <a:lnTo>
                    <a:pt x="1216" y="164284"/>
                  </a:lnTo>
                  <a:lnTo>
                    <a:pt x="10983" y="111758"/>
                  </a:lnTo>
                  <a:lnTo>
                    <a:pt x="30438" y="68397"/>
                  </a:lnTo>
                  <a:lnTo>
                    <a:pt x="59152" y="35250"/>
                  </a:lnTo>
                  <a:lnTo>
                    <a:pt x="96895" y="12698"/>
                  </a:lnTo>
                  <a:lnTo>
                    <a:pt x="142095" y="1406"/>
                  </a:lnTo>
                  <a:lnTo>
                    <a:pt x="16738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457200" y="3061716"/>
            <a:ext cx="7467600" cy="1950720"/>
          </a:xfrm>
          <a:custGeom>
            <a:avLst/>
            <a:gdLst/>
            <a:ahLst/>
            <a:cxnLst/>
            <a:rect l="l" t="t" r="r" b="b"/>
            <a:pathLst>
              <a:path w="7467600" h="1950720">
                <a:moveTo>
                  <a:pt x="6492240" y="0"/>
                </a:moveTo>
                <a:lnTo>
                  <a:pt x="6492240" y="487680"/>
                </a:lnTo>
                <a:lnTo>
                  <a:pt x="0" y="487680"/>
                </a:lnTo>
                <a:lnTo>
                  <a:pt x="487680" y="975360"/>
                </a:lnTo>
                <a:lnTo>
                  <a:pt x="0" y="1463040"/>
                </a:lnTo>
                <a:lnTo>
                  <a:pt x="6492240" y="1463040"/>
                </a:lnTo>
                <a:lnTo>
                  <a:pt x="6492240" y="1950720"/>
                </a:lnTo>
                <a:lnTo>
                  <a:pt x="7467600" y="975360"/>
                </a:lnTo>
                <a:lnTo>
                  <a:pt x="649224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17219" y="2522931"/>
            <a:ext cx="6158865" cy="284988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695"/>
              </a:spcBef>
            </a:pPr>
            <a:r>
              <a:rPr sz="4100" b="1" dirty="0">
                <a:latin typeface="Cambria"/>
                <a:cs typeface="Cambria"/>
              </a:rPr>
              <a:t>It is </a:t>
            </a:r>
            <a:r>
              <a:rPr sz="4100" b="1" spc="-5" dirty="0">
                <a:latin typeface="Cambria"/>
                <a:cs typeface="Cambria"/>
              </a:rPr>
              <a:t>important </a:t>
            </a:r>
            <a:r>
              <a:rPr sz="4100" b="1" spc="-30" dirty="0">
                <a:latin typeface="Cambria"/>
                <a:cs typeface="Cambria"/>
              </a:rPr>
              <a:t>to </a:t>
            </a:r>
            <a:r>
              <a:rPr sz="4100" b="1" spc="-15" dirty="0">
                <a:latin typeface="Cambria"/>
                <a:cs typeface="Cambria"/>
              </a:rPr>
              <a:t>explain </a:t>
            </a:r>
            <a:r>
              <a:rPr sz="4100" b="1" spc="-10" dirty="0">
                <a:latin typeface="Cambria"/>
                <a:cs typeface="Cambria"/>
              </a:rPr>
              <a:t> </a:t>
            </a:r>
            <a:r>
              <a:rPr sz="4100" b="1" spc="-30" dirty="0">
                <a:latin typeface="Cambria"/>
                <a:cs typeface="Cambria"/>
              </a:rPr>
              <a:t>to </a:t>
            </a:r>
            <a:r>
              <a:rPr sz="4100" b="1" spc="-5" dirty="0">
                <a:latin typeface="Cambria"/>
                <a:cs typeface="Cambria"/>
              </a:rPr>
              <a:t>the </a:t>
            </a:r>
            <a:r>
              <a:rPr sz="4100" b="1" dirty="0">
                <a:latin typeface="Cambria"/>
                <a:cs typeface="Cambria"/>
              </a:rPr>
              <a:t>client </a:t>
            </a:r>
            <a:r>
              <a:rPr sz="4100" b="1" spc="-10" dirty="0">
                <a:latin typeface="Cambria"/>
                <a:cs typeface="Cambria"/>
              </a:rPr>
              <a:t>what </a:t>
            </a:r>
            <a:r>
              <a:rPr sz="4100" b="1" spc="-5" dirty="0">
                <a:latin typeface="Cambria"/>
                <a:cs typeface="Cambria"/>
              </a:rPr>
              <a:t>will be </a:t>
            </a:r>
            <a:r>
              <a:rPr sz="4100" b="1" dirty="0">
                <a:latin typeface="Cambria"/>
                <a:cs typeface="Cambria"/>
              </a:rPr>
              <a:t> </a:t>
            </a:r>
            <a:r>
              <a:rPr sz="4100" b="1" spc="-10" dirty="0">
                <a:latin typeface="Cambria"/>
                <a:cs typeface="Cambria"/>
              </a:rPr>
              <a:t>done, what </a:t>
            </a:r>
            <a:r>
              <a:rPr sz="4100" b="1" dirty="0">
                <a:latin typeface="Cambria"/>
                <a:cs typeface="Cambria"/>
              </a:rPr>
              <a:t>sensations </a:t>
            </a:r>
            <a:r>
              <a:rPr sz="4100" b="1" spc="-60" dirty="0">
                <a:latin typeface="Cambria"/>
                <a:cs typeface="Cambria"/>
              </a:rPr>
              <a:t>to </a:t>
            </a:r>
            <a:r>
              <a:rPr sz="4100" b="1" spc="-55" dirty="0">
                <a:latin typeface="Cambria"/>
                <a:cs typeface="Cambria"/>
              </a:rPr>
              <a:t> </a:t>
            </a:r>
            <a:r>
              <a:rPr sz="4100" b="1" spc="-20" dirty="0">
                <a:latin typeface="Cambria"/>
                <a:cs typeface="Cambria"/>
              </a:rPr>
              <a:t>expect</a:t>
            </a:r>
            <a:r>
              <a:rPr sz="4100" b="1" spc="-15" dirty="0">
                <a:latin typeface="Cambria"/>
                <a:cs typeface="Cambria"/>
              </a:rPr>
              <a:t> </a:t>
            </a:r>
            <a:r>
              <a:rPr sz="4100" b="1" dirty="0">
                <a:latin typeface="Cambria"/>
                <a:cs typeface="Cambria"/>
              </a:rPr>
              <a:t>and</a:t>
            </a:r>
            <a:r>
              <a:rPr sz="4100" b="1" spc="5" dirty="0">
                <a:latin typeface="Cambria"/>
                <a:cs typeface="Cambria"/>
              </a:rPr>
              <a:t> </a:t>
            </a:r>
            <a:r>
              <a:rPr sz="4100" b="1" spc="-10" dirty="0">
                <a:latin typeface="Cambria"/>
                <a:cs typeface="Cambria"/>
              </a:rPr>
              <a:t>what</a:t>
            </a:r>
            <a:r>
              <a:rPr sz="4100" b="1" spc="885" dirty="0">
                <a:latin typeface="Cambria"/>
                <a:cs typeface="Cambria"/>
              </a:rPr>
              <a:t> </a:t>
            </a:r>
            <a:r>
              <a:rPr sz="4100" b="1" spc="-5" dirty="0">
                <a:latin typeface="Cambria"/>
                <a:cs typeface="Cambria"/>
              </a:rPr>
              <a:t>the </a:t>
            </a:r>
            <a:r>
              <a:rPr sz="4100" b="1" spc="-890" dirty="0">
                <a:latin typeface="Cambria"/>
                <a:cs typeface="Cambria"/>
              </a:rPr>
              <a:t> </a:t>
            </a:r>
            <a:r>
              <a:rPr sz="4100" b="1" dirty="0">
                <a:latin typeface="Cambria"/>
                <a:cs typeface="Cambria"/>
              </a:rPr>
              <a:t>client</a:t>
            </a:r>
            <a:r>
              <a:rPr sz="4100" b="1" spc="-30" dirty="0">
                <a:latin typeface="Cambria"/>
                <a:cs typeface="Cambria"/>
              </a:rPr>
              <a:t> </a:t>
            </a:r>
            <a:r>
              <a:rPr sz="4100" b="1" dirty="0">
                <a:latin typeface="Cambria"/>
                <a:cs typeface="Cambria"/>
              </a:rPr>
              <a:t>is</a:t>
            </a:r>
            <a:r>
              <a:rPr sz="4100" b="1" spc="-10" dirty="0">
                <a:latin typeface="Cambria"/>
                <a:cs typeface="Cambria"/>
              </a:rPr>
              <a:t> </a:t>
            </a:r>
            <a:r>
              <a:rPr sz="4100" b="1" spc="-20" dirty="0">
                <a:latin typeface="Cambria"/>
                <a:cs typeface="Cambria"/>
              </a:rPr>
              <a:t>expected</a:t>
            </a:r>
            <a:r>
              <a:rPr sz="4100" b="1" spc="-25" dirty="0">
                <a:latin typeface="Cambria"/>
                <a:cs typeface="Cambria"/>
              </a:rPr>
              <a:t> </a:t>
            </a:r>
            <a:r>
              <a:rPr sz="4100" b="1" spc="-30" dirty="0">
                <a:latin typeface="Cambria"/>
                <a:cs typeface="Cambria"/>
              </a:rPr>
              <a:t>to</a:t>
            </a:r>
            <a:r>
              <a:rPr sz="4100" b="1" spc="-10" dirty="0">
                <a:latin typeface="Cambria"/>
                <a:cs typeface="Cambria"/>
              </a:rPr>
              <a:t> </a:t>
            </a:r>
            <a:r>
              <a:rPr sz="4100" b="1" spc="-5" dirty="0">
                <a:latin typeface="Cambria"/>
                <a:cs typeface="Cambria"/>
              </a:rPr>
              <a:t>do</a:t>
            </a:r>
            <a:endParaRPr sz="4100">
              <a:latin typeface="Cambria"/>
              <a:cs typeface="Cambri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152131" y="3776471"/>
            <a:ext cx="513715" cy="513715"/>
            <a:chOff x="7152131" y="3776471"/>
            <a:chExt cx="513715" cy="513715"/>
          </a:xfrm>
        </p:grpSpPr>
        <p:sp>
          <p:nvSpPr>
            <p:cNvPr id="18" name="object 18"/>
            <p:cNvSpPr/>
            <p:nvPr/>
          </p:nvSpPr>
          <p:spPr>
            <a:xfrm>
              <a:off x="7165085" y="3789425"/>
              <a:ext cx="487680" cy="487680"/>
            </a:xfrm>
            <a:custGeom>
              <a:avLst/>
              <a:gdLst/>
              <a:ahLst/>
              <a:cxnLst/>
              <a:rect l="l" t="t" r="r" b="b"/>
              <a:pathLst>
                <a:path w="487679" h="487679">
                  <a:moveTo>
                    <a:pt x="243840" y="0"/>
                  </a:moveTo>
                  <a:lnTo>
                    <a:pt x="194711" y="4955"/>
                  </a:lnTo>
                  <a:lnTo>
                    <a:pt x="148947" y="19169"/>
                  </a:lnTo>
                  <a:lnTo>
                    <a:pt x="107528" y="41656"/>
                  </a:lnTo>
                  <a:lnTo>
                    <a:pt x="71437" y="71437"/>
                  </a:lnTo>
                  <a:lnTo>
                    <a:pt x="41656" y="107528"/>
                  </a:lnTo>
                  <a:lnTo>
                    <a:pt x="19169" y="148947"/>
                  </a:lnTo>
                  <a:lnTo>
                    <a:pt x="4955" y="194711"/>
                  </a:lnTo>
                  <a:lnTo>
                    <a:pt x="0" y="243840"/>
                  </a:lnTo>
                  <a:lnTo>
                    <a:pt x="4955" y="292968"/>
                  </a:lnTo>
                  <a:lnTo>
                    <a:pt x="19169" y="338732"/>
                  </a:lnTo>
                  <a:lnTo>
                    <a:pt x="41656" y="380151"/>
                  </a:lnTo>
                  <a:lnTo>
                    <a:pt x="71437" y="416242"/>
                  </a:lnTo>
                  <a:lnTo>
                    <a:pt x="107528" y="446023"/>
                  </a:lnTo>
                  <a:lnTo>
                    <a:pt x="148947" y="468510"/>
                  </a:lnTo>
                  <a:lnTo>
                    <a:pt x="194711" y="482724"/>
                  </a:lnTo>
                  <a:lnTo>
                    <a:pt x="243840" y="487680"/>
                  </a:lnTo>
                  <a:lnTo>
                    <a:pt x="292968" y="482724"/>
                  </a:lnTo>
                  <a:lnTo>
                    <a:pt x="338732" y="468510"/>
                  </a:lnTo>
                  <a:lnTo>
                    <a:pt x="380151" y="446023"/>
                  </a:lnTo>
                  <a:lnTo>
                    <a:pt x="416242" y="416242"/>
                  </a:lnTo>
                  <a:lnTo>
                    <a:pt x="446023" y="380151"/>
                  </a:lnTo>
                  <a:lnTo>
                    <a:pt x="468510" y="338732"/>
                  </a:lnTo>
                  <a:lnTo>
                    <a:pt x="482724" y="292968"/>
                  </a:lnTo>
                  <a:lnTo>
                    <a:pt x="487680" y="243840"/>
                  </a:lnTo>
                  <a:lnTo>
                    <a:pt x="482724" y="194711"/>
                  </a:lnTo>
                  <a:lnTo>
                    <a:pt x="468510" y="148947"/>
                  </a:lnTo>
                  <a:lnTo>
                    <a:pt x="446023" y="107528"/>
                  </a:lnTo>
                  <a:lnTo>
                    <a:pt x="416242" y="71437"/>
                  </a:lnTo>
                  <a:lnTo>
                    <a:pt x="380151" y="41656"/>
                  </a:lnTo>
                  <a:lnTo>
                    <a:pt x="338732" y="19169"/>
                  </a:lnTo>
                  <a:lnTo>
                    <a:pt x="292968" y="4955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65085" y="3789425"/>
              <a:ext cx="487680" cy="487680"/>
            </a:xfrm>
            <a:custGeom>
              <a:avLst/>
              <a:gdLst/>
              <a:ahLst/>
              <a:cxnLst/>
              <a:rect l="l" t="t" r="r" b="b"/>
              <a:pathLst>
                <a:path w="487679" h="487679">
                  <a:moveTo>
                    <a:pt x="0" y="243840"/>
                  </a:moveTo>
                  <a:lnTo>
                    <a:pt x="4955" y="194711"/>
                  </a:lnTo>
                  <a:lnTo>
                    <a:pt x="19169" y="148947"/>
                  </a:lnTo>
                  <a:lnTo>
                    <a:pt x="41656" y="107528"/>
                  </a:lnTo>
                  <a:lnTo>
                    <a:pt x="71437" y="71437"/>
                  </a:lnTo>
                  <a:lnTo>
                    <a:pt x="107528" y="41656"/>
                  </a:lnTo>
                  <a:lnTo>
                    <a:pt x="148947" y="19169"/>
                  </a:lnTo>
                  <a:lnTo>
                    <a:pt x="194711" y="4955"/>
                  </a:lnTo>
                  <a:lnTo>
                    <a:pt x="243840" y="0"/>
                  </a:lnTo>
                  <a:lnTo>
                    <a:pt x="292968" y="4955"/>
                  </a:lnTo>
                  <a:lnTo>
                    <a:pt x="338732" y="19169"/>
                  </a:lnTo>
                  <a:lnTo>
                    <a:pt x="380151" y="41656"/>
                  </a:lnTo>
                  <a:lnTo>
                    <a:pt x="416242" y="71437"/>
                  </a:lnTo>
                  <a:lnTo>
                    <a:pt x="446023" y="107528"/>
                  </a:lnTo>
                  <a:lnTo>
                    <a:pt x="468510" y="148947"/>
                  </a:lnTo>
                  <a:lnTo>
                    <a:pt x="482724" y="194711"/>
                  </a:lnTo>
                  <a:lnTo>
                    <a:pt x="487680" y="243840"/>
                  </a:lnTo>
                  <a:lnTo>
                    <a:pt x="482724" y="292968"/>
                  </a:lnTo>
                  <a:lnTo>
                    <a:pt x="468510" y="338732"/>
                  </a:lnTo>
                  <a:lnTo>
                    <a:pt x="446023" y="380151"/>
                  </a:lnTo>
                  <a:lnTo>
                    <a:pt x="416242" y="416242"/>
                  </a:lnTo>
                  <a:lnTo>
                    <a:pt x="380151" y="446023"/>
                  </a:lnTo>
                  <a:lnTo>
                    <a:pt x="338732" y="468510"/>
                  </a:lnTo>
                  <a:lnTo>
                    <a:pt x="292968" y="482724"/>
                  </a:lnTo>
                  <a:lnTo>
                    <a:pt x="243840" y="487680"/>
                  </a:lnTo>
                  <a:lnTo>
                    <a:pt x="194711" y="482724"/>
                  </a:lnTo>
                  <a:lnTo>
                    <a:pt x="148947" y="468510"/>
                  </a:lnTo>
                  <a:lnTo>
                    <a:pt x="107528" y="446023"/>
                  </a:lnTo>
                  <a:lnTo>
                    <a:pt x="71437" y="416242"/>
                  </a:lnTo>
                  <a:lnTo>
                    <a:pt x="41656" y="380151"/>
                  </a:lnTo>
                  <a:lnTo>
                    <a:pt x="19169" y="338732"/>
                  </a:lnTo>
                  <a:lnTo>
                    <a:pt x="4955" y="292968"/>
                  </a:lnTo>
                  <a:lnTo>
                    <a:pt x="0" y="24384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9516" y="406780"/>
            <a:ext cx="6992620" cy="511809"/>
            <a:chOff x="699516" y="406780"/>
            <a:chExt cx="6992620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9516" y="719632"/>
              <a:ext cx="6992111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2482" y="411352"/>
              <a:ext cx="6965175" cy="3119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4369" y="436498"/>
              <a:ext cx="89662" cy="1352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3393" y="436498"/>
              <a:ext cx="91059" cy="1337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12482" y="411352"/>
              <a:ext cx="6965315" cy="312420"/>
            </a:xfrm>
            <a:custGeom>
              <a:avLst/>
              <a:gdLst/>
              <a:ahLst/>
              <a:cxnLst/>
              <a:rect l="l" t="t" r="r" b="b"/>
              <a:pathLst>
                <a:path w="6965315" h="312420">
                  <a:moveTo>
                    <a:pt x="876414" y="29718"/>
                  </a:moveTo>
                  <a:lnTo>
                    <a:pt x="867270" y="29718"/>
                  </a:lnTo>
                  <a:lnTo>
                    <a:pt x="860539" y="29845"/>
                  </a:lnTo>
                  <a:lnTo>
                    <a:pt x="856602" y="30099"/>
                  </a:lnTo>
                  <a:lnTo>
                    <a:pt x="856602" y="281305"/>
                  </a:lnTo>
                  <a:lnTo>
                    <a:pt x="859269" y="281686"/>
                  </a:lnTo>
                  <a:lnTo>
                    <a:pt x="866000" y="281939"/>
                  </a:lnTo>
                  <a:lnTo>
                    <a:pt x="876922" y="281939"/>
                  </a:lnTo>
                  <a:lnTo>
                    <a:pt x="918197" y="274827"/>
                  </a:lnTo>
                  <a:lnTo>
                    <a:pt x="952138" y="242379"/>
                  </a:lnTo>
                  <a:lnTo>
                    <a:pt x="964750" y="205995"/>
                  </a:lnTo>
                  <a:lnTo>
                    <a:pt x="969251" y="154686"/>
                  </a:lnTo>
                  <a:lnTo>
                    <a:pt x="968556" y="134369"/>
                  </a:lnTo>
                  <a:lnTo>
                    <a:pt x="957948" y="84327"/>
                  </a:lnTo>
                  <a:lnTo>
                    <a:pt x="935659" y="50502"/>
                  </a:lnTo>
                  <a:lnTo>
                    <a:pt x="890296" y="30549"/>
                  </a:lnTo>
                  <a:lnTo>
                    <a:pt x="876414" y="29718"/>
                  </a:lnTo>
                  <a:close/>
                </a:path>
                <a:path w="6965315" h="312420">
                  <a:moveTo>
                    <a:pt x="3050908" y="26162"/>
                  </a:moveTo>
                  <a:lnTo>
                    <a:pt x="3011706" y="43521"/>
                  </a:lnTo>
                  <a:lnTo>
                    <a:pt x="2990996" y="96345"/>
                  </a:lnTo>
                  <a:lnTo>
                    <a:pt x="2987027" y="152526"/>
                  </a:lnTo>
                  <a:lnTo>
                    <a:pt x="2988049" y="184026"/>
                  </a:lnTo>
                  <a:lnTo>
                    <a:pt x="2996189" y="234215"/>
                  </a:lnTo>
                  <a:lnTo>
                    <a:pt x="3023746" y="277542"/>
                  </a:lnTo>
                  <a:lnTo>
                    <a:pt x="3052686" y="285750"/>
                  </a:lnTo>
                  <a:lnTo>
                    <a:pt x="3060947" y="285176"/>
                  </a:lnTo>
                  <a:lnTo>
                    <a:pt x="3097451" y="258405"/>
                  </a:lnTo>
                  <a:lnTo>
                    <a:pt x="3110348" y="222174"/>
                  </a:lnTo>
                  <a:lnTo>
                    <a:pt x="3115231" y="174499"/>
                  </a:lnTo>
                  <a:lnTo>
                    <a:pt x="3115424" y="161162"/>
                  </a:lnTo>
                  <a:lnTo>
                    <a:pt x="3114993" y="139854"/>
                  </a:lnTo>
                  <a:lnTo>
                    <a:pt x="3108439" y="86741"/>
                  </a:lnTo>
                  <a:lnTo>
                    <a:pt x="3093848" y="49950"/>
                  </a:lnTo>
                  <a:lnTo>
                    <a:pt x="3061459" y="27114"/>
                  </a:lnTo>
                  <a:lnTo>
                    <a:pt x="3050908" y="26162"/>
                  </a:lnTo>
                  <a:close/>
                </a:path>
                <a:path w="6965315" h="312420">
                  <a:moveTo>
                    <a:pt x="6392405" y="3556"/>
                  </a:moveTo>
                  <a:lnTo>
                    <a:pt x="6482829" y="3556"/>
                  </a:lnTo>
                  <a:lnTo>
                    <a:pt x="6561950" y="140843"/>
                  </a:lnTo>
                  <a:lnTo>
                    <a:pt x="6581127" y="175895"/>
                  </a:lnTo>
                  <a:lnTo>
                    <a:pt x="6602082" y="217677"/>
                  </a:lnTo>
                  <a:lnTo>
                    <a:pt x="6605638" y="217677"/>
                  </a:lnTo>
                  <a:lnTo>
                    <a:pt x="6604564" y="190388"/>
                  </a:lnTo>
                  <a:lnTo>
                    <a:pt x="6603812" y="161861"/>
                  </a:lnTo>
                  <a:lnTo>
                    <a:pt x="6603370" y="132095"/>
                  </a:lnTo>
                  <a:lnTo>
                    <a:pt x="6603225" y="101092"/>
                  </a:lnTo>
                  <a:lnTo>
                    <a:pt x="6603225" y="59562"/>
                  </a:lnTo>
                  <a:lnTo>
                    <a:pt x="6603225" y="49911"/>
                  </a:lnTo>
                  <a:lnTo>
                    <a:pt x="6598653" y="28829"/>
                  </a:lnTo>
                  <a:lnTo>
                    <a:pt x="6597129" y="26543"/>
                  </a:lnTo>
                  <a:lnTo>
                    <a:pt x="6594970" y="24637"/>
                  </a:lnTo>
                  <a:lnTo>
                    <a:pt x="6592430" y="23241"/>
                  </a:lnTo>
                  <a:lnTo>
                    <a:pt x="6589763" y="21717"/>
                  </a:lnTo>
                  <a:lnTo>
                    <a:pt x="6585445" y="20066"/>
                  </a:lnTo>
                  <a:lnTo>
                    <a:pt x="6579349" y="18287"/>
                  </a:lnTo>
                  <a:lnTo>
                    <a:pt x="6579349" y="3556"/>
                  </a:lnTo>
                  <a:lnTo>
                    <a:pt x="6663677" y="3556"/>
                  </a:lnTo>
                  <a:lnTo>
                    <a:pt x="6663677" y="18287"/>
                  </a:lnTo>
                  <a:lnTo>
                    <a:pt x="6657708" y="20193"/>
                  </a:lnTo>
                  <a:lnTo>
                    <a:pt x="6653517" y="21844"/>
                  </a:lnTo>
                  <a:lnTo>
                    <a:pt x="6651104" y="23241"/>
                  </a:lnTo>
                  <a:lnTo>
                    <a:pt x="6648691" y="24511"/>
                  </a:lnTo>
                  <a:lnTo>
                    <a:pt x="6646532" y="26288"/>
                  </a:lnTo>
                  <a:lnTo>
                    <a:pt x="6644881" y="28575"/>
                  </a:lnTo>
                  <a:lnTo>
                    <a:pt x="6643103" y="30861"/>
                  </a:lnTo>
                  <a:lnTo>
                    <a:pt x="6641833" y="34162"/>
                  </a:lnTo>
                  <a:lnTo>
                    <a:pt x="6640944" y="38735"/>
                  </a:lnTo>
                  <a:lnTo>
                    <a:pt x="6640055" y="43307"/>
                  </a:lnTo>
                  <a:lnTo>
                    <a:pt x="6639547" y="50164"/>
                  </a:lnTo>
                  <a:lnTo>
                    <a:pt x="6639547" y="59562"/>
                  </a:lnTo>
                  <a:lnTo>
                    <a:pt x="6639547" y="308356"/>
                  </a:lnTo>
                  <a:lnTo>
                    <a:pt x="6582905" y="308356"/>
                  </a:lnTo>
                  <a:lnTo>
                    <a:pt x="6482448" y="134620"/>
                  </a:lnTo>
                  <a:lnTo>
                    <a:pt x="6472943" y="117931"/>
                  </a:lnTo>
                  <a:lnTo>
                    <a:pt x="6464795" y="103124"/>
                  </a:lnTo>
                  <a:lnTo>
                    <a:pt x="6457980" y="90221"/>
                  </a:lnTo>
                  <a:lnTo>
                    <a:pt x="6452476" y="79248"/>
                  </a:lnTo>
                  <a:lnTo>
                    <a:pt x="6450571" y="79248"/>
                  </a:lnTo>
                  <a:lnTo>
                    <a:pt x="6451498" y="103584"/>
                  </a:lnTo>
                  <a:lnTo>
                    <a:pt x="6452174" y="128587"/>
                  </a:lnTo>
                  <a:lnTo>
                    <a:pt x="6452589" y="154257"/>
                  </a:lnTo>
                  <a:lnTo>
                    <a:pt x="6452730" y="180594"/>
                  </a:lnTo>
                  <a:lnTo>
                    <a:pt x="6452730" y="252475"/>
                  </a:lnTo>
                  <a:lnTo>
                    <a:pt x="6452730" y="263651"/>
                  </a:lnTo>
                  <a:lnTo>
                    <a:pt x="6460477" y="286512"/>
                  </a:lnTo>
                  <a:lnTo>
                    <a:pt x="6463398" y="289179"/>
                  </a:lnTo>
                  <a:lnTo>
                    <a:pt x="6468859" y="291464"/>
                  </a:lnTo>
                  <a:lnTo>
                    <a:pt x="6476860" y="293497"/>
                  </a:lnTo>
                  <a:lnTo>
                    <a:pt x="6476860" y="308356"/>
                  </a:lnTo>
                  <a:lnTo>
                    <a:pt x="6392405" y="308356"/>
                  </a:lnTo>
                  <a:lnTo>
                    <a:pt x="6392405" y="293497"/>
                  </a:lnTo>
                  <a:lnTo>
                    <a:pt x="6397993" y="292100"/>
                  </a:lnTo>
                  <a:lnTo>
                    <a:pt x="6402311" y="290449"/>
                  </a:lnTo>
                  <a:lnTo>
                    <a:pt x="6405486" y="288671"/>
                  </a:lnTo>
                  <a:lnTo>
                    <a:pt x="6408661" y="286893"/>
                  </a:lnTo>
                  <a:lnTo>
                    <a:pt x="6411074" y="284480"/>
                  </a:lnTo>
                  <a:lnTo>
                    <a:pt x="6412725" y="281432"/>
                  </a:lnTo>
                  <a:lnTo>
                    <a:pt x="6414249" y="278384"/>
                  </a:lnTo>
                  <a:lnTo>
                    <a:pt x="6415265" y="274447"/>
                  </a:lnTo>
                  <a:lnTo>
                    <a:pt x="6415646" y="269875"/>
                  </a:lnTo>
                  <a:lnTo>
                    <a:pt x="6416154" y="265302"/>
                  </a:lnTo>
                  <a:lnTo>
                    <a:pt x="6416408" y="259461"/>
                  </a:lnTo>
                  <a:lnTo>
                    <a:pt x="6416408" y="252475"/>
                  </a:lnTo>
                  <a:lnTo>
                    <a:pt x="6416408" y="59436"/>
                  </a:lnTo>
                  <a:lnTo>
                    <a:pt x="6416408" y="48260"/>
                  </a:lnTo>
                  <a:lnTo>
                    <a:pt x="6415900" y="40512"/>
                  </a:lnTo>
                  <a:lnTo>
                    <a:pt x="6414884" y="36322"/>
                  </a:lnTo>
                  <a:lnTo>
                    <a:pt x="6413995" y="32004"/>
                  </a:lnTo>
                  <a:lnTo>
                    <a:pt x="6411963" y="28448"/>
                  </a:lnTo>
                  <a:lnTo>
                    <a:pt x="6408915" y="25654"/>
                  </a:lnTo>
                  <a:lnTo>
                    <a:pt x="6405867" y="22860"/>
                  </a:lnTo>
                  <a:lnTo>
                    <a:pt x="6400406" y="20447"/>
                  </a:lnTo>
                  <a:lnTo>
                    <a:pt x="6392405" y="18287"/>
                  </a:lnTo>
                  <a:lnTo>
                    <a:pt x="6392405" y="3556"/>
                  </a:lnTo>
                  <a:close/>
                </a:path>
                <a:path w="6965315" h="312420">
                  <a:moveTo>
                    <a:pt x="6233147" y="3556"/>
                  </a:moveTo>
                  <a:lnTo>
                    <a:pt x="6350368" y="3556"/>
                  </a:lnTo>
                  <a:lnTo>
                    <a:pt x="6350368" y="18287"/>
                  </a:lnTo>
                  <a:lnTo>
                    <a:pt x="6344272" y="19938"/>
                  </a:lnTo>
                  <a:lnTo>
                    <a:pt x="6339700" y="21717"/>
                  </a:lnTo>
                  <a:lnTo>
                    <a:pt x="6327127" y="40894"/>
                  </a:lnTo>
                  <a:lnTo>
                    <a:pt x="6326492" y="45212"/>
                  </a:lnTo>
                  <a:lnTo>
                    <a:pt x="6326238" y="51435"/>
                  </a:lnTo>
                  <a:lnTo>
                    <a:pt x="6326238" y="59817"/>
                  </a:lnTo>
                  <a:lnTo>
                    <a:pt x="6326238" y="252222"/>
                  </a:lnTo>
                  <a:lnTo>
                    <a:pt x="6326238" y="257429"/>
                  </a:lnTo>
                  <a:lnTo>
                    <a:pt x="6326365" y="262255"/>
                  </a:lnTo>
                  <a:lnTo>
                    <a:pt x="6339319" y="289813"/>
                  </a:lnTo>
                  <a:lnTo>
                    <a:pt x="6342367" y="291338"/>
                  </a:lnTo>
                  <a:lnTo>
                    <a:pt x="6346050" y="292481"/>
                  </a:lnTo>
                  <a:lnTo>
                    <a:pt x="6350368" y="293497"/>
                  </a:lnTo>
                  <a:lnTo>
                    <a:pt x="6350368" y="308356"/>
                  </a:lnTo>
                  <a:lnTo>
                    <a:pt x="6233147" y="308356"/>
                  </a:lnTo>
                  <a:lnTo>
                    <a:pt x="6233147" y="293497"/>
                  </a:lnTo>
                  <a:lnTo>
                    <a:pt x="6238608" y="292100"/>
                  </a:lnTo>
                  <a:lnTo>
                    <a:pt x="6242926" y="290449"/>
                  </a:lnTo>
                  <a:lnTo>
                    <a:pt x="6246228" y="288798"/>
                  </a:lnTo>
                  <a:lnTo>
                    <a:pt x="6249403" y="287020"/>
                  </a:lnTo>
                  <a:lnTo>
                    <a:pt x="6251816" y="284607"/>
                  </a:lnTo>
                  <a:lnTo>
                    <a:pt x="6253340" y="281559"/>
                  </a:lnTo>
                  <a:lnTo>
                    <a:pt x="6254864" y="278511"/>
                  </a:lnTo>
                  <a:lnTo>
                    <a:pt x="6255880" y="274700"/>
                  </a:lnTo>
                  <a:lnTo>
                    <a:pt x="6256388" y="270001"/>
                  </a:lnTo>
                  <a:lnTo>
                    <a:pt x="6256769" y="265302"/>
                  </a:lnTo>
                  <a:lnTo>
                    <a:pt x="6257023" y="259461"/>
                  </a:lnTo>
                  <a:lnTo>
                    <a:pt x="6257023" y="252222"/>
                  </a:lnTo>
                  <a:lnTo>
                    <a:pt x="6257023" y="59562"/>
                  </a:lnTo>
                  <a:lnTo>
                    <a:pt x="6257023" y="52450"/>
                  </a:lnTo>
                  <a:lnTo>
                    <a:pt x="6256769" y="46609"/>
                  </a:lnTo>
                  <a:lnTo>
                    <a:pt x="6256388" y="41910"/>
                  </a:lnTo>
                  <a:lnTo>
                    <a:pt x="6256134" y="37337"/>
                  </a:lnTo>
                  <a:lnTo>
                    <a:pt x="6246355" y="23241"/>
                  </a:lnTo>
                  <a:lnTo>
                    <a:pt x="6243180" y="21462"/>
                  </a:lnTo>
                  <a:lnTo>
                    <a:pt x="6238735" y="19812"/>
                  </a:lnTo>
                  <a:lnTo>
                    <a:pt x="6233147" y="18287"/>
                  </a:lnTo>
                  <a:lnTo>
                    <a:pt x="6233147" y="3556"/>
                  </a:lnTo>
                  <a:close/>
                </a:path>
                <a:path w="6965315" h="312420">
                  <a:moveTo>
                    <a:pt x="5933808" y="3556"/>
                  </a:moveTo>
                  <a:lnTo>
                    <a:pt x="6196571" y="3556"/>
                  </a:lnTo>
                  <a:lnTo>
                    <a:pt x="6196571" y="81914"/>
                  </a:lnTo>
                  <a:lnTo>
                    <a:pt x="6165964" y="81914"/>
                  </a:lnTo>
                  <a:lnTo>
                    <a:pt x="6163170" y="71755"/>
                  </a:lnTo>
                  <a:lnTo>
                    <a:pt x="6160884" y="64388"/>
                  </a:lnTo>
                  <a:lnTo>
                    <a:pt x="6159233" y="59562"/>
                  </a:lnTo>
                  <a:lnTo>
                    <a:pt x="6157709" y="54863"/>
                  </a:lnTo>
                  <a:lnTo>
                    <a:pt x="6155804" y="50800"/>
                  </a:lnTo>
                  <a:lnTo>
                    <a:pt x="6153772" y="47371"/>
                  </a:lnTo>
                  <a:lnTo>
                    <a:pt x="6151867" y="44069"/>
                  </a:lnTo>
                  <a:lnTo>
                    <a:pt x="6149708" y="41275"/>
                  </a:lnTo>
                  <a:lnTo>
                    <a:pt x="6147422" y="39116"/>
                  </a:lnTo>
                  <a:lnTo>
                    <a:pt x="6145263" y="36830"/>
                  </a:lnTo>
                  <a:lnTo>
                    <a:pt x="6142850" y="35051"/>
                  </a:lnTo>
                  <a:lnTo>
                    <a:pt x="6140310" y="33655"/>
                  </a:lnTo>
                  <a:lnTo>
                    <a:pt x="6137770" y="32385"/>
                  </a:lnTo>
                  <a:lnTo>
                    <a:pt x="6134595" y="31369"/>
                  </a:lnTo>
                  <a:lnTo>
                    <a:pt x="6130785" y="30734"/>
                  </a:lnTo>
                  <a:lnTo>
                    <a:pt x="6126975" y="29972"/>
                  </a:lnTo>
                  <a:lnTo>
                    <a:pt x="6122022" y="29718"/>
                  </a:lnTo>
                  <a:lnTo>
                    <a:pt x="6115926" y="29718"/>
                  </a:lnTo>
                  <a:lnTo>
                    <a:pt x="6099924" y="29718"/>
                  </a:lnTo>
                  <a:lnTo>
                    <a:pt x="6099924" y="252222"/>
                  </a:lnTo>
                  <a:lnTo>
                    <a:pt x="6099924" y="260096"/>
                  </a:lnTo>
                  <a:lnTo>
                    <a:pt x="6100178" y="266192"/>
                  </a:lnTo>
                  <a:lnTo>
                    <a:pt x="6107417" y="286258"/>
                  </a:lnTo>
                  <a:lnTo>
                    <a:pt x="6109068" y="287909"/>
                  </a:lnTo>
                  <a:lnTo>
                    <a:pt x="6111481" y="289306"/>
                  </a:lnTo>
                  <a:lnTo>
                    <a:pt x="6114529" y="290575"/>
                  </a:lnTo>
                  <a:lnTo>
                    <a:pt x="6117577" y="291846"/>
                  </a:lnTo>
                  <a:lnTo>
                    <a:pt x="6121768" y="292862"/>
                  </a:lnTo>
                  <a:lnTo>
                    <a:pt x="6126975" y="293497"/>
                  </a:lnTo>
                  <a:lnTo>
                    <a:pt x="6126975" y="308356"/>
                  </a:lnTo>
                  <a:lnTo>
                    <a:pt x="6003658" y="308356"/>
                  </a:lnTo>
                  <a:lnTo>
                    <a:pt x="6003658" y="293497"/>
                  </a:lnTo>
                  <a:lnTo>
                    <a:pt x="6009881" y="292481"/>
                  </a:lnTo>
                  <a:lnTo>
                    <a:pt x="6014834" y="291084"/>
                  </a:lnTo>
                  <a:lnTo>
                    <a:pt x="6030709" y="259461"/>
                  </a:lnTo>
                  <a:lnTo>
                    <a:pt x="6030709" y="252222"/>
                  </a:lnTo>
                  <a:lnTo>
                    <a:pt x="6030709" y="29718"/>
                  </a:lnTo>
                  <a:lnTo>
                    <a:pt x="6012675" y="29718"/>
                  </a:lnTo>
                  <a:lnTo>
                    <a:pt x="6003658" y="29718"/>
                  </a:lnTo>
                  <a:lnTo>
                    <a:pt x="5996800" y="30734"/>
                  </a:lnTo>
                  <a:lnTo>
                    <a:pt x="5970638" y="60579"/>
                  </a:lnTo>
                  <a:lnTo>
                    <a:pt x="5968098" y="68072"/>
                  </a:lnTo>
                  <a:lnTo>
                    <a:pt x="5966066" y="75184"/>
                  </a:lnTo>
                  <a:lnTo>
                    <a:pt x="5964415" y="81914"/>
                  </a:lnTo>
                  <a:lnTo>
                    <a:pt x="5933808" y="81914"/>
                  </a:lnTo>
                  <a:lnTo>
                    <a:pt x="5933808" y="3556"/>
                  </a:lnTo>
                  <a:close/>
                </a:path>
                <a:path w="6965315" h="312420">
                  <a:moveTo>
                    <a:pt x="5628881" y="3556"/>
                  </a:moveTo>
                  <a:lnTo>
                    <a:pt x="5719305" y="3556"/>
                  </a:lnTo>
                  <a:lnTo>
                    <a:pt x="5798426" y="140843"/>
                  </a:lnTo>
                  <a:lnTo>
                    <a:pt x="5817603" y="175895"/>
                  </a:lnTo>
                  <a:lnTo>
                    <a:pt x="5838558" y="217677"/>
                  </a:lnTo>
                  <a:lnTo>
                    <a:pt x="5842114" y="217677"/>
                  </a:lnTo>
                  <a:lnTo>
                    <a:pt x="5841040" y="190388"/>
                  </a:lnTo>
                  <a:lnTo>
                    <a:pt x="5840288" y="161861"/>
                  </a:lnTo>
                  <a:lnTo>
                    <a:pt x="5839846" y="132095"/>
                  </a:lnTo>
                  <a:lnTo>
                    <a:pt x="5839701" y="101092"/>
                  </a:lnTo>
                  <a:lnTo>
                    <a:pt x="5839701" y="59562"/>
                  </a:lnTo>
                  <a:lnTo>
                    <a:pt x="5839701" y="49911"/>
                  </a:lnTo>
                  <a:lnTo>
                    <a:pt x="5835129" y="28829"/>
                  </a:lnTo>
                  <a:lnTo>
                    <a:pt x="5833605" y="26543"/>
                  </a:lnTo>
                  <a:lnTo>
                    <a:pt x="5831446" y="24637"/>
                  </a:lnTo>
                  <a:lnTo>
                    <a:pt x="5828906" y="23241"/>
                  </a:lnTo>
                  <a:lnTo>
                    <a:pt x="5826239" y="21717"/>
                  </a:lnTo>
                  <a:lnTo>
                    <a:pt x="5821921" y="20066"/>
                  </a:lnTo>
                  <a:lnTo>
                    <a:pt x="5815825" y="18287"/>
                  </a:lnTo>
                  <a:lnTo>
                    <a:pt x="5815825" y="3556"/>
                  </a:lnTo>
                  <a:lnTo>
                    <a:pt x="5900153" y="3556"/>
                  </a:lnTo>
                  <a:lnTo>
                    <a:pt x="5900153" y="18287"/>
                  </a:lnTo>
                  <a:lnTo>
                    <a:pt x="5894184" y="20193"/>
                  </a:lnTo>
                  <a:lnTo>
                    <a:pt x="5889993" y="21844"/>
                  </a:lnTo>
                  <a:lnTo>
                    <a:pt x="5887580" y="23241"/>
                  </a:lnTo>
                  <a:lnTo>
                    <a:pt x="5885167" y="24511"/>
                  </a:lnTo>
                  <a:lnTo>
                    <a:pt x="5883008" y="26288"/>
                  </a:lnTo>
                  <a:lnTo>
                    <a:pt x="5881357" y="28575"/>
                  </a:lnTo>
                  <a:lnTo>
                    <a:pt x="5879579" y="30861"/>
                  </a:lnTo>
                  <a:lnTo>
                    <a:pt x="5878309" y="34162"/>
                  </a:lnTo>
                  <a:lnTo>
                    <a:pt x="5877420" y="38735"/>
                  </a:lnTo>
                  <a:lnTo>
                    <a:pt x="5876531" y="43307"/>
                  </a:lnTo>
                  <a:lnTo>
                    <a:pt x="5876023" y="50164"/>
                  </a:lnTo>
                  <a:lnTo>
                    <a:pt x="5876023" y="59562"/>
                  </a:lnTo>
                  <a:lnTo>
                    <a:pt x="5876023" y="308356"/>
                  </a:lnTo>
                  <a:lnTo>
                    <a:pt x="5819381" y="308356"/>
                  </a:lnTo>
                  <a:lnTo>
                    <a:pt x="5718924" y="134620"/>
                  </a:lnTo>
                  <a:lnTo>
                    <a:pt x="5709419" y="117931"/>
                  </a:lnTo>
                  <a:lnTo>
                    <a:pt x="5701271" y="103124"/>
                  </a:lnTo>
                  <a:lnTo>
                    <a:pt x="5694456" y="90221"/>
                  </a:lnTo>
                  <a:lnTo>
                    <a:pt x="5688952" y="79248"/>
                  </a:lnTo>
                  <a:lnTo>
                    <a:pt x="5687047" y="79248"/>
                  </a:lnTo>
                  <a:lnTo>
                    <a:pt x="5687974" y="103584"/>
                  </a:lnTo>
                  <a:lnTo>
                    <a:pt x="5688650" y="128587"/>
                  </a:lnTo>
                  <a:lnTo>
                    <a:pt x="5689065" y="154257"/>
                  </a:lnTo>
                  <a:lnTo>
                    <a:pt x="5689206" y="180594"/>
                  </a:lnTo>
                  <a:lnTo>
                    <a:pt x="5689206" y="252475"/>
                  </a:lnTo>
                  <a:lnTo>
                    <a:pt x="5689206" y="263651"/>
                  </a:lnTo>
                  <a:lnTo>
                    <a:pt x="5696953" y="286512"/>
                  </a:lnTo>
                  <a:lnTo>
                    <a:pt x="5699874" y="289179"/>
                  </a:lnTo>
                  <a:lnTo>
                    <a:pt x="5705335" y="291464"/>
                  </a:lnTo>
                  <a:lnTo>
                    <a:pt x="5713336" y="293497"/>
                  </a:lnTo>
                  <a:lnTo>
                    <a:pt x="5713336" y="308356"/>
                  </a:lnTo>
                  <a:lnTo>
                    <a:pt x="5628881" y="308356"/>
                  </a:lnTo>
                  <a:lnTo>
                    <a:pt x="5628881" y="293497"/>
                  </a:lnTo>
                  <a:lnTo>
                    <a:pt x="5634469" y="292100"/>
                  </a:lnTo>
                  <a:lnTo>
                    <a:pt x="5638787" y="290449"/>
                  </a:lnTo>
                  <a:lnTo>
                    <a:pt x="5641962" y="288671"/>
                  </a:lnTo>
                  <a:lnTo>
                    <a:pt x="5645264" y="286893"/>
                  </a:lnTo>
                  <a:lnTo>
                    <a:pt x="5647550" y="284480"/>
                  </a:lnTo>
                  <a:lnTo>
                    <a:pt x="5649201" y="281432"/>
                  </a:lnTo>
                  <a:lnTo>
                    <a:pt x="5650725" y="278384"/>
                  </a:lnTo>
                  <a:lnTo>
                    <a:pt x="5651741" y="274447"/>
                  </a:lnTo>
                  <a:lnTo>
                    <a:pt x="5652122" y="269875"/>
                  </a:lnTo>
                  <a:lnTo>
                    <a:pt x="5652630" y="265302"/>
                  </a:lnTo>
                  <a:lnTo>
                    <a:pt x="5652884" y="259461"/>
                  </a:lnTo>
                  <a:lnTo>
                    <a:pt x="5652884" y="252475"/>
                  </a:lnTo>
                  <a:lnTo>
                    <a:pt x="5652884" y="59436"/>
                  </a:lnTo>
                  <a:lnTo>
                    <a:pt x="5652884" y="48260"/>
                  </a:lnTo>
                  <a:lnTo>
                    <a:pt x="5652376" y="40512"/>
                  </a:lnTo>
                  <a:lnTo>
                    <a:pt x="5651360" y="36322"/>
                  </a:lnTo>
                  <a:lnTo>
                    <a:pt x="5650471" y="32004"/>
                  </a:lnTo>
                  <a:lnTo>
                    <a:pt x="5648439" y="28448"/>
                  </a:lnTo>
                  <a:lnTo>
                    <a:pt x="5645391" y="25654"/>
                  </a:lnTo>
                  <a:lnTo>
                    <a:pt x="5642343" y="22860"/>
                  </a:lnTo>
                  <a:lnTo>
                    <a:pt x="5636882" y="20447"/>
                  </a:lnTo>
                  <a:lnTo>
                    <a:pt x="5628881" y="18287"/>
                  </a:lnTo>
                  <a:lnTo>
                    <a:pt x="5628881" y="3556"/>
                  </a:lnTo>
                  <a:close/>
                </a:path>
                <a:path w="6965315" h="312420">
                  <a:moveTo>
                    <a:pt x="5365991" y="3556"/>
                  </a:moveTo>
                  <a:lnTo>
                    <a:pt x="5587352" y="3556"/>
                  </a:lnTo>
                  <a:lnTo>
                    <a:pt x="5587352" y="74549"/>
                  </a:lnTo>
                  <a:lnTo>
                    <a:pt x="5556872" y="74549"/>
                  </a:lnTo>
                  <a:lnTo>
                    <a:pt x="5553300" y="64813"/>
                  </a:lnTo>
                  <a:lnTo>
                    <a:pt x="5550014" y="56768"/>
                  </a:lnTo>
                  <a:lnTo>
                    <a:pt x="5519153" y="29718"/>
                  </a:lnTo>
                  <a:lnTo>
                    <a:pt x="5507723" y="29718"/>
                  </a:lnTo>
                  <a:lnTo>
                    <a:pt x="5459082" y="29718"/>
                  </a:lnTo>
                  <a:lnTo>
                    <a:pt x="5459082" y="136906"/>
                  </a:lnTo>
                  <a:lnTo>
                    <a:pt x="5488546" y="136906"/>
                  </a:lnTo>
                  <a:lnTo>
                    <a:pt x="5495023" y="136906"/>
                  </a:lnTo>
                  <a:lnTo>
                    <a:pt x="5520169" y="104648"/>
                  </a:lnTo>
                  <a:lnTo>
                    <a:pt x="5545442" y="104648"/>
                  </a:lnTo>
                  <a:lnTo>
                    <a:pt x="5545442" y="195325"/>
                  </a:lnTo>
                  <a:lnTo>
                    <a:pt x="5520169" y="195325"/>
                  </a:lnTo>
                  <a:lnTo>
                    <a:pt x="5518137" y="186689"/>
                  </a:lnTo>
                  <a:lnTo>
                    <a:pt x="5515851" y="180086"/>
                  </a:lnTo>
                  <a:lnTo>
                    <a:pt x="5495531" y="162941"/>
                  </a:lnTo>
                  <a:lnTo>
                    <a:pt x="5488546" y="162941"/>
                  </a:lnTo>
                  <a:lnTo>
                    <a:pt x="5459082" y="162941"/>
                  </a:lnTo>
                  <a:lnTo>
                    <a:pt x="5459082" y="282194"/>
                  </a:lnTo>
                  <a:lnTo>
                    <a:pt x="5507469" y="282194"/>
                  </a:lnTo>
                  <a:lnTo>
                    <a:pt x="5512676" y="282194"/>
                  </a:lnTo>
                  <a:lnTo>
                    <a:pt x="5517121" y="281813"/>
                  </a:lnTo>
                  <a:lnTo>
                    <a:pt x="5520677" y="281177"/>
                  </a:lnTo>
                  <a:lnTo>
                    <a:pt x="5524233" y="280543"/>
                  </a:lnTo>
                  <a:lnTo>
                    <a:pt x="5527408" y="279400"/>
                  </a:lnTo>
                  <a:lnTo>
                    <a:pt x="5530202" y="277749"/>
                  </a:lnTo>
                  <a:lnTo>
                    <a:pt x="5533123" y="276098"/>
                  </a:lnTo>
                  <a:lnTo>
                    <a:pt x="5551665" y="248920"/>
                  </a:lnTo>
                  <a:lnTo>
                    <a:pt x="5553951" y="243586"/>
                  </a:lnTo>
                  <a:lnTo>
                    <a:pt x="5556364" y="236220"/>
                  </a:lnTo>
                  <a:lnTo>
                    <a:pt x="5559031" y="226822"/>
                  </a:lnTo>
                  <a:lnTo>
                    <a:pt x="5589638" y="226822"/>
                  </a:lnTo>
                  <a:lnTo>
                    <a:pt x="5585447" y="308356"/>
                  </a:lnTo>
                  <a:lnTo>
                    <a:pt x="5365991" y="308356"/>
                  </a:lnTo>
                  <a:lnTo>
                    <a:pt x="5365991" y="293497"/>
                  </a:lnTo>
                  <a:lnTo>
                    <a:pt x="5371452" y="292100"/>
                  </a:lnTo>
                  <a:lnTo>
                    <a:pt x="5375770" y="290449"/>
                  </a:lnTo>
                  <a:lnTo>
                    <a:pt x="5379072" y="288798"/>
                  </a:lnTo>
                  <a:lnTo>
                    <a:pt x="5382247" y="287020"/>
                  </a:lnTo>
                  <a:lnTo>
                    <a:pt x="5384660" y="284607"/>
                  </a:lnTo>
                  <a:lnTo>
                    <a:pt x="5386184" y="281559"/>
                  </a:lnTo>
                  <a:lnTo>
                    <a:pt x="5387708" y="278511"/>
                  </a:lnTo>
                  <a:lnTo>
                    <a:pt x="5388724" y="274700"/>
                  </a:lnTo>
                  <a:lnTo>
                    <a:pt x="5389232" y="270001"/>
                  </a:lnTo>
                  <a:lnTo>
                    <a:pt x="5389613" y="265302"/>
                  </a:lnTo>
                  <a:lnTo>
                    <a:pt x="5389867" y="259461"/>
                  </a:lnTo>
                  <a:lnTo>
                    <a:pt x="5389867" y="252222"/>
                  </a:lnTo>
                  <a:lnTo>
                    <a:pt x="5389867" y="59817"/>
                  </a:lnTo>
                  <a:lnTo>
                    <a:pt x="5389867" y="52832"/>
                  </a:lnTo>
                  <a:lnTo>
                    <a:pt x="5389613" y="46989"/>
                  </a:lnTo>
                  <a:lnTo>
                    <a:pt x="5389232" y="42163"/>
                  </a:lnTo>
                  <a:lnTo>
                    <a:pt x="5388978" y="37464"/>
                  </a:lnTo>
                  <a:lnTo>
                    <a:pt x="5379199" y="23368"/>
                  </a:lnTo>
                  <a:lnTo>
                    <a:pt x="5376024" y="21462"/>
                  </a:lnTo>
                  <a:lnTo>
                    <a:pt x="5371579" y="19812"/>
                  </a:lnTo>
                  <a:lnTo>
                    <a:pt x="5365991" y="18287"/>
                  </a:lnTo>
                  <a:lnTo>
                    <a:pt x="5365991" y="3556"/>
                  </a:lnTo>
                  <a:close/>
                </a:path>
                <a:path w="6965315" h="312420">
                  <a:moveTo>
                    <a:pt x="4978133" y="3556"/>
                  </a:moveTo>
                  <a:lnTo>
                    <a:pt x="5089131" y="3556"/>
                  </a:lnTo>
                  <a:lnTo>
                    <a:pt x="5150980" y="186817"/>
                  </a:lnTo>
                  <a:lnTo>
                    <a:pt x="5217909" y="3556"/>
                  </a:lnTo>
                  <a:lnTo>
                    <a:pt x="5322684" y="3556"/>
                  </a:lnTo>
                  <a:lnTo>
                    <a:pt x="5322684" y="18287"/>
                  </a:lnTo>
                  <a:lnTo>
                    <a:pt x="5314810" y="20574"/>
                  </a:lnTo>
                  <a:lnTo>
                    <a:pt x="5309349" y="22987"/>
                  </a:lnTo>
                  <a:lnTo>
                    <a:pt x="5306555" y="25526"/>
                  </a:lnTo>
                  <a:lnTo>
                    <a:pt x="5303761" y="28194"/>
                  </a:lnTo>
                  <a:lnTo>
                    <a:pt x="5301729" y="31623"/>
                  </a:lnTo>
                  <a:lnTo>
                    <a:pt x="5300713" y="36068"/>
                  </a:lnTo>
                  <a:lnTo>
                    <a:pt x="5299570" y="40386"/>
                  </a:lnTo>
                  <a:lnTo>
                    <a:pt x="5298935" y="48260"/>
                  </a:lnTo>
                  <a:lnTo>
                    <a:pt x="5298935" y="59436"/>
                  </a:lnTo>
                  <a:lnTo>
                    <a:pt x="5298935" y="252475"/>
                  </a:lnTo>
                  <a:lnTo>
                    <a:pt x="5298935" y="261620"/>
                  </a:lnTo>
                  <a:lnTo>
                    <a:pt x="5299443" y="268732"/>
                  </a:lnTo>
                  <a:lnTo>
                    <a:pt x="5322684" y="293497"/>
                  </a:lnTo>
                  <a:lnTo>
                    <a:pt x="5322684" y="308356"/>
                  </a:lnTo>
                  <a:lnTo>
                    <a:pt x="5208130" y="308356"/>
                  </a:lnTo>
                  <a:lnTo>
                    <a:pt x="5208130" y="293497"/>
                  </a:lnTo>
                  <a:lnTo>
                    <a:pt x="5214734" y="291719"/>
                  </a:lnTo>
                  <a:lnTo>
                    <a:pt x="5219179" y="290195"/>
                  </a:lnTo>
                  <a:lnTo>
                    <a:pt x="5230736" y="273812"/>
                  </a:lnTo>
                  <a:lnTo>
                    <a:pt x="5231498" y="269367"/>
                  </a:lnTo>
                  <a:lnTo>
                    <a:pt x="5231752" y="262127"/>
                  </a:lnTo>
                  <a:lnTo>
                    <a:pt x="5231752" y="252095"/>
                  </a:lnTo>
                  <a:lnTo>
                    <a:pt x="5231752" y="142621"/>
                  </a:lnTo>
                  <a:lnTo>
                    <a:pt x="5231799" y="133167"/>
                  </a:lnTo>
                  <a:lnTo>
                    <a:pt x="5231942" y="122904"/>
                  </a:lnTo>
                  <a:lnTo>
                    <a:pt x="5232180" y="111831"/>
                  </a:lnTo>
                  <a:lnTo>
                    <a:pt x="5232514" y="99949"/>
                  </a:lnTo>
                  <a:lnTo>
                    <a:pt x="5232819" y="88618"/>
                  </a:lnTo>
                  <a:lnTo>
                    <a:pt x="5233149" y="79025"/>
                  </a:lnTo>
                  <a:lnTo>
                    <a:pt x="5233478" y="71195"/>
                  </a:lnTo>
                  <a:lnTo>
                    <a:pt x="5233784" y="65150"/>
                  </a:lnTo>
                  <a:lnTo>
                    <a:pt x="5229085" y="65150"/>
                  </a:lnTo>
                  <a:lnTo>
                    <a:pt x="5227307" y="71120"/>
                  </a:lnTo>
                  <a:lnTo>
                    <a:pt x="5225402" y="76962"/>
                  </a:lnTo>
                  <a:lnTo>
                    <a:pt x="5223370" y="82676"/>
                  </a:lnTo>
                  <a:lnTo>
                    <a:pt x="5221588" y="87818"/>
                  </a:lnTo>
                  <a:lnTo>
                    <a:pt x="5219115" y="94662"/>
                  </a:lnTo>
                  <a:lnTo>
                    <a:pt x="5215976" y="103197"/>
                  </a:lnTo>
                  <a:lnTo>
                    <a:pt x="5212194" y="113411"/>
                  </a:lnTo>
                  <a:lnTo>
                    <a:pt x="5152377" y="274574"/>
                  </a:lnTo>
                  <a:lnTo>
                    <a:pt x="5113007" y="274574"/>
                  </a:lnTo>
                  <a:lnTo>
                    <a:pt x="5050015" y="93472"/>
                  </a:lnTo>
                  <a:lnTo>
                    <a:pt x="5047326" y="85834"/>
                  </a:lnTo>
                  <a:lnTo>
                    <a:pt x="5044792" y="78184"/>
                  </a:lnTo>
                  <a:lnTo>
                    <a:pt x="5042425" y="70558"/>
                  </a:lnTo>
                  <a:lnTo>
                    <a:pt x="5040236" y="62992"/>
                  </a:lnTo>
                  <a:lnTo>
                    <a:pt x="5036299" y="62992"/>
                  </a:lnTo>
                  <a:lnTo>
                    <a:pt x="5037226" y="82228"/>
                  </a:lnTo>
                  <a:lnTo>
                    <a:pt x="5037902" y="103155"/>
                  </a:lnTo>
                  <a:lnTo>
                    <a:pt x="5038317" y="125749"/>
                  </a:lnTo>
                  <a:lnTo>
                    <a:pt x="5038458" y="149987"/>
                  </a:lnTo>
                  <a:lnTo>
                    <a:pt x="5038458" y="252730"/>
                  </a:lnTo>
                  <a:lnTo>
                    <a:pt x="5038458" y="263779"/>
                  </a:lnTo>
                  <a:lnTo>
                    <a:pt x="5046332" y="286385"/>
                  </a:lnTo>
                  <a:lnTo>
                    <a:pt x="5049380" y="289306"/>
                  </a:lnTo>
                  <a:lnTo>
                    <a:pt x="5054841" y="291592"/>
                  </a:lnTo>
                  <a:lnTo>
                    <a:pt x="5062588" y="293497"/>
                  </a:lnTo>
                  <a:lnTo>
                    <a:pt x="5062588" y="308356"/>
                  </a:lnTo>
                  <a:lnTo>
                    <a:pt x="4978133" y="308356"/>
                  </a:lnTo>
                  <a:lnTo>
                    <a:pt x="4978133" y="293497"/>
                  </a:lnTo>
                  <a:lnTo>
                    <a:pt x="4983721" y="292100"/>
                  </a:lnTo>
                  <a:lnTo>
                    <a:pt x="4988039" y="290449"/>
                  </a:lnTo>
                  <a:lnTo>
                    <a:pt x="4991214" y="288671"/>
                  </a:lnTo>
                  <a:lnTo>
                    <a:pt x="4994516" y="286893"/>
                  </a:lnTo>
                  <a:lnTo>
                    <a:pt x="4996929" y="284480"/>
                  </a:lnTo>
                  <a:lnTo>
                    <a:pt x="4998453" y="281559"/>
                  </a:lnTo>
                  <a:lnTo>
                    <a:pt x="5000104" y="278511"/>
                  </a:lnTo>
                  <a:lnTo>
                    <a:pt x="5001120" y="274700"/>
                  </a:lnTo>
                  <a:lnTo>
                    <a:pt x="5001501" y="270129"/>
                  </a:lnTo>
                  <a:lnTo>
                    <a:pt x="5001882" y="265557"/>
                  </a:lnTo>
                  <a:lnTo>
                    <a:pt x="5002136" y="259587"/>
                  </a:lnTo>
                  <a:lnTo>
                    <a:pt x="5002136" y="252475"/>
                  </a:lnTo>
                  <a:lnTo>
                    <a:pt x="5002136" y="59436"/>
                  </a:lnTo>
                  <a:lnTo>
                    <a:pt x="5002136" y="48006"/>
                  </a:lnTo>
                  <a:lnTo>
                    <a:pt x="5001628" y="40386"/>
                  </a:lnTo>
                  <a:lnTo>
                    <a:pt x="5000612" y="36195"/>
                  </a:lnTo>
                  <a:lnTo>
                    <a:pt x="4999723" y="32004"/>
                  </a:lnTo>
                  <a:lnTo>
                    <a:pt x="4997818" y="28575"/>
                  </a:lnTo>
                  <a:lnTo>
                    <a:pt x="4994897" y="25908"/>
                  </a:lnTo>
                  <a:lnTo>
                    <a:pt x="4992103" y="23241"/>
                  </a:lnTo>
                  <a:lnTo>
                    <a:pt x="4986515" y="20700"/>
                  </a:lnTo>
                  <a:lnTo>
                    <a:pt x="4978133" y="18287"/>
                  </a:lnTo>
                  <a:lnTo>
                    <a:pt x="4978133" y="3556"/>
                  </a:lnTo>
                  <a:close/>
                </a:path>
                <a:path w="6965315" h="312420">
                  <a:moveTo>
                    <a:pt x="4715243" y="3556"/>
                  </a:moveTo>
                  <a:lnTo>
                    <a:pt x="4936604" y="3556"/>
                  </a:lnTo>
                  <a:lnTo>
                    <a:pt x="4936604" y="74549"/>
                  </a:lnTo>
                  <a:lnTo>
                    <a:pt x="4906124" y="74549"/>
                  </a:lnTo>
                  <a:lnTo>
                    <a:pt x="4902552" y="64813"/>
                  </a:lnTo>
                  <a:lnTo>
                    <a:pt x="4899266" y="56768"/>
                  </a:lnTo>
                  <a:lnTo>
                    <a:pt x="4868405" y="29718"/>
                  </a:lnTo>
                  <a:lnTo>
                    <a:pt x="4856975" y="29718"/>
                  </a:lnTo>
                  <a:lnTo>
                    <a:pt x="4808334" y="29718"/>
                  </a:lnTo>
                  <a:lnTo>
                    <a:pt x="4808334" y="136906"/>
                  </a:lnTo>
                  <a:lnTo>
                    <a:pt x="4837798" y="136906"/>
                  </a:lnTo>
                  <a:lnTo>
                    <a:pt x="4844275" y="136906"/>
                  </a:lnTo>
                  <a:lnTo>
                    <a:pt x="4869421" y="104648"/>
                  </a:lnTo>
                  <a:lnTo>
                    <a:pt x="4894694" y="104648"/>
                  </a:lnTo>
                  <a:lnTo>
                    <a:pt x="4894694" y="195325"/>
                  </a:lnTo>
                  <a:lnTo>
                    <a:pt x="4869421" y="195325"/>
                  </a:lnTo>
                  <a:lnTo>
                    <a:pt x="4867389" y="186689"/>
                  </a:lnTo>
                  <a:lnTo>
                    <a:pt x="4865103" y="180086"/>
                  </a:lnTo>
                  <a:lnTo>
                    <a:pt x="4844783" y="162941"/>
                  </a:lnTo>
                  <a:lnTo>
                    <a:pt x="4837798" y="162941"/>
                  </a:lnTo>
                  <a:lnTo>
                    <a:pt x="4808334" y="162941"/>
                  </a:lnTo>
                  <a:lnTo>
                    <a:pt x="4808334" y="282194"/>
                  </a:lnTo>
                  <a:lnTo>
                    <a:pt x="4856721" y="282194"/>
                  </a:lnTo>
                  <a:lnTo>
                    <a:pt x="4861928" y="282194"/>
                  </a:lnTo>
                  <a:lnTo>
                    <a:pt x="4866373" y="281813"/>
                  </a:lnTo>
                  <a:lnTo>
                    <a:pt x="4869929" y="281177"/>
                  </a:lnTo>
                  <a:lnTo>
                    <a:pt x="4873485" y="280543"/>
                  </a:lnTo>
                  <a:lnTo>
                    <a:pt x="4876660" y="279400"/>
                  </a:lnTo>
                  <a:lnTo>
                    <a:pt x="4879454" y="277749"/>
                  </a:lnTo>
                  <a:lnTo>
                    <a:pt x="4882375" y="276098"/>
                  </a:lnTo>
                  <a:lnTo>
                    <a:pt x="4894567" y="261874"/>
                  </a:lnTo>
                  <a:lnTo>
                    <a:pt x="4896599" y="258572"/>
                  </a:lnTo>
                  <a:lnTo>
                    <a:pt x="4898758" y="254254"/>
                  </a:lnTo>
                  <a:lnTo>
                    <a:pt x="4900917" y="248920"/>
                  </a:lnTo>
                  <a:lnTo>
                    <a:pt x="4903203" y="243586"/>
                  </a:lnTo>
                  <a:lnTo>
                    <a:pt x="4905616" y="236220"/>
                  </a:lnTo>
                  <a:lnTo>
                    <a:pt x="4908283" y="226822"/>
                  </a:lnTo>
                  <a:lnTo>
                    <a:pt x="4938890" y="226822"/>
                  </a:lnTo>
                  <a:lnTo>
                    <a:pt x="4934699" y="308356"/>
                  </a:lnTo>
                  <a:lnTo>
                    <a:pt x="4715243" y="308356"/>
                  </a:lnTo>
                  <a:lnTo>
                    <a:pt x="4715243" y="293497"/>
                  </a:lnTo>
                  <a:lnTo>
                    <a:pt x="4720704" y="292100"/>
                  </a:lnTo>
                  <a:lnTo>
                    <a:pt x="4725022" y="290449"/>
                  </a:lnTo>
                  <a:lnTo>
                    <a:pt x="4739119" y="259461"/>
                  </a:lnTo>
                  <a:lnTo>
                    <a:pt x="4739119" y="252222"/>
                  </a:lnTo>
                  <a:lnTo>
                    <a:pt x="4739119" y="59817"/>
                  </a:lnTo>
                  <a:lnTo>
                    <a:pt x="4739119" y="52832"/>
                  </a:lnTo>
                  <a:lnTo>
                    <a:pt x="4738865" y="46989"/>
                  </a:lnTo>
                  <a:lnTo>
                    <a:pt x="4738484" y="42163"/>
                  </a:lnTo>
                  <a:lnTo>
                    <a:pt x="4738230" y="37464"/>
                  </a:lnTo>
                  <a:lnTo>
                    <a:pt x="4728451" y="23368"/>
                  </a:lnTo>
                  <a:lnTo>
                    <a:pt x="4725276" y="21462"/>
                  </a:lnTo>
                  <a:lnTo>
                    <a:pt x="4720831" y="19812"/>
                  </a:lnTo>
                  <a:lnTo>
                    <a:pt x="4715243" y="18287"/>
                  </a:lnTo>
                  <a:lnTo>
                    <a:pt x="4715243" y="3556"/>
                  </a:lnTo>
                  <a:close/>
                </a:path>
                <a:path w="6965315" h="312420">
                  <a:moveTo>
                    <a:pt x="4463783" y="3556"/>
                  </a:moveTo>
                  <a:lnTo>
                    <a:pt x="4581004" y="3556"/>
                  </a:lnTo>
                  <a:lnTo>
                    <a:pt x="4581004" y="18287"/>
                  </a:lnTo>
                  <a:lnTo>
                    <a:pt x="4575543" y="19812"/>
                  </a:lnTo>
                  <a:lnTo>
                    <a:pt x="4571352" y="21336"/>
                  </a:lnTo>
                  <a:lnTo>
                    <a:pt x="4568177" y="23113"/>
                  </a:lnTo>
                  <a:lnTo>
                    <a:pt x="4565129" y="24764"/>
                  </a:lnTo>
                  <a:lnTo>
                    <a:pt x="4562716" y="27177"/>
                  </a:lnTo>
                  <a:lnTo>
                    <a:pt x="4560938" y="30099"/>
                  </a:lnTo>
                  <a:lnTo>
                    <a:pt x="4559287" y="33147"/>
                  </a:lnTo>
                  <a:lnTo>
                    <a:pt x="4558144" y="36957"/>
                  </a:lnTo>
                  <a:lnTo>
                    <a:pt x="4557636" y="41656"/>
                  </a:lnTo>
                  <a:lnTo>
                    <a:pt x="4557128" y="46355"/>
                  </a:lnTo>
                  <a:lnTo>
                    <a:pt x="4556874" y="52197"/>
                  </a:lnTo>
                  <a:lnTo>
                    <a:pt x="4556874" y="59436"/>
                  </a:lnTo>
                  <a:lnTo>
                    <a:pt x="4556874" y="281686"/>
                  </a:lnTo>
                  <a:lnTo>
                    <a:pt x="4600181" y="281686"/>
                  </a:lnTo>
                  <a:lnTo>
                    <a:pt x="4608817" y="281686"/>
                  </a:lnTo>
                  <a:lnTo>
                    <a:pt x="4615675" y="280416"/>
                  </a:lnTo>
                  <a:lnTo>
                    <a:pt x="4620882" y="277749"/>
                  </a:lnTo>
                  <a:lnTo>
                    <a:pt x="4626089" y="275082"/>
                  </a:lnTo>
                  <a:lnTo>
                    <a:pt x="4630661" y="270891"/>
                  </a:lnTo>
                  <a:lnTo>
                    <a:pt x="4647980" y="230330"/>
                  </a:lnTo>
                  <a:lnTo>
                    <a:pt x="4650854" y="218059"/>
                  </a:lnTo>
                  <a:lnTo>
                    <a:pt x="4681461" y="218059"/>
                  </a:lnTo>
                  <a:lnTo>
                    <a:pt x="4676508" y="308356"/>
                  </a:lnTo>
                  <a:lnTo>
                    <a:pt x="4463783" y="308356"/>
                  </a:lnTo>
                  <a:lnTo>
                    <a:pt x="4463783" y="293497"/>
                  </a:lnTo>
                  <a:lnTo>
                    <a:pt x="4469244" y="292100"/>
                  </a:lnTo>
                  <a:lnTo>
                    <a:pt x="4473562" y="290449"/>
                  </a:lnTo>
                  <a:lnTo>
                    <a:pt x="4476864" y="288671"/>
                  </a:lnTo>
                  <a:lnTo>
                    <a:pt x="4480039" y="286893"/>
                  </a:lnTo>
                  <a:lnTo>
                    <a:pt x="4482452" y="284480"/>
                  </a:lnTo>
                  <a:lnTo>
                    <a:pt x="4483976" y="281432"/>
                  </a:lnTo>
                  <a:lnTo>
                    <a:pt x="4485500" y="278384"/>
                  </a:lnTo>
                  <a:lnTo>
                    <a:pt x="4486516" y="274447"/>
                  </a:lnTo>
                  <a:lnTo>
                    <a:pt x="4487024" y="269748"/>
                  </a:lnTo>
                  <a:lnTo>
                    <a:pt x="4487405" y="265049"/>
                  </a:lnTo>
                  <a:lnTo>
                    <a:pt x="4487659" y="259207"/>
                  </a:lnTo>
                  <a:lnTo>
                    <a:pt x="4487659" y="252095"/>
                  </a:lnTo>
                  <a:lnTo>
                    <a:pt x="4487659" y="59817"/>
                  </a:lnTo>
                  <a:lnTo>
                    <a:pt x="4487659" y="52832"/>
                  </a:lnTo>
                  <a:lnTo>
                    <a:pt x="4487405" y="46989"/>
                  </a:lnTo>
                  <a:lnTo>
                    <a:pt x="4487024" y="42163"/>
                  </a:lnTo>
                  <a:lnTo>
                    <a:pt x="4486770" y="37464"/>
                  </a:lnTo>
                  <a:lnTo>
                    <a:pt x="4476991" y="23368"/>
                  </a:lnTo>
                  <a:lnTo>
                    <a:pt x="4473816" y="21462"/>
                  </a:lnTo>
                  <a:lnTo>
                    <a:pt x="4469371" y="19812"/>
                  </a:lnTo>
                  <a:lnTo>
                    <a:pt x="4463783" y="18287"/>
                  </a:lnTo>
                  <a:lnTo>
                    <a:pt x="4463783" y="3556"/>
                  </a:lnTo>
                  <a:close/>
                </a:path>
                <a:path w="6965315" h="312420">
                  <a:moveTo>
                    <a:pt x="4183367" y="3556"/>
                  </a:moveTo>
                  <a:lnTo>
                    <a:pt x="4313034" y="3556"/>
                  </a:lnTo>
                  <a:lnTo>
                    <a:pt x="4339537" y="4818"/>
                  </a:lnTo>
                  <a:lnTo>
                    <a:pt x="4381828" y="14914"/>
                  </a:lnTo>
                  <a:lnTo>
                    <a:pt x="4418761" y="49387"/>
                  </a:lnTo>
                  <a:lnTo>
                    <a:pt x="4425810" y="85979"/>
                  </a:lnTo>
                  <a:lnTo>
                    <a:pt x="4424978" y="100339"/>
                  </a:lnTo>
                  <a:lnTo>
                    <a:pt x="4412602" y="137541"/>
                  </a:lnTo>
                  <a:lnTo>
                    <a:pt x="4374375" y="170687"/>
                  </a:lnTo>
                  <a:lnTo>
                    <a:pt x="4329869" y="181278"/>
                  </a:lnTo>
                  <a:lnTo>
                    <a:pt x="4311891" y="181991"/>
                  </a:lnTo>
                  <a:lnTo>
                    <a:pt x="4301586" y="181923"/>
                  </a:lnTo>
                  <a:lnTo>
                    <a:pt x="4292222" y="181737"/>
                  </a:lnTo>
                  <a:lnTo>
                    <a:pt x="4283834" y="181455"/>
                  </a:lnTo>
                  <a:lnTo>
                    <a:pt x="4276458" y="181101"/>
                  </a:lnTo>
                  <a:lnTo>
                    <a:pt x="4276458" y="252475"/>
                  </a:lnTo>
                  <a:lnTo>
                    <a:pt x="4276458" y="262255"/>
                  </a:lnTo>
                  <a:lnTo>
                    <a:pt x="4276839" y="269239"/>
                  </a:lnTo>
                  <a:lnTo>
                    <a:pt x="4277601" y="273304"/>
                  </a:lnTo>
                  <a:lnTo>
                    <a:pt x="4278236" y="277495"/>
                  </a:lnTo>
                  <a:lnTo>
                    <a:pt x="4279506" y="280670"/>
                  </a:lnTo>
                  <a:lnTo>
                    <a:pt x="4281284" y="283210"/>
                  </a:lnTo>
                  <a:lnTo>
                    <a:pt x="4282935" y="285623"/>
                  </a:lnTo>
                  <a:lnTo>
                    <a:pt x="4285348" y="287655"/>
                  </a:lnTo>
                  <a:lnTo>
                    <a:pt x="4288650" y="289306"/>
                  </a:lnTo>
                  <a:lnTo>
                    <a:pt x="4291825" y="290957"/>
                  </a:lnTo>
                  <a:lnTo>
                    <a:pt x="4296778" y="292354"/>
                  </a:lnTo>
                  <a:lnTo>
                    <a:pt x="4303382" y="293497"/>
                  </a:lnTo>
                  <a:lnTo>
                    <a:pt x="4303382" y="308356"/>
                  </a:lnTo>
                  <a:lnTo>
                    <a:pt x="4183367" y="308356"/>
                  </a:lnTo>
                  <a:lnTo>
                    <a:pt x="4183367" y="293497"/>
                  </a:lnTo>
                  <a:lnTo>
                    <a:pt x="4188828" y="292100"/>
                  </a:lnTo>
                  <a:lnTo>
                    <a:pt x="4193146" y="290449"/>
                  </a:lnTo>
                  <a:lnTo>
                    <a:pt x="4196448" y="288798"/>
                  </a:lnTo>
                  <a:lnTo>
                    <a:pt x="4199623" y="287020"/>
                  </a:lnTo>
                  <a:lnTo>
                    <a:pt x="4202036" y="284607"/>
                  </a:lnTo>
                  <a:lnTo>
                    <a:pt x="4203560" y="281559"/>
                  </a:lnTo>
                  <a:lnTo>
                    <a:pt x="4205084" y="278511"/>
                  </a:lnTo>
                  <a:lnTo>
                    <a:pt x="4206100" y="274700"/>
                  </a:lnTo>
                  <a:lnTo>
                    <a:pt x="4206608" y="270001"/>
                  </a:lnTo>
                  <a:lnTo>
                    <a:pt x="4206989" y="265302"/>
                  </a:lnTo>
                  <a:lnTo>
                    <a:pt x="4207243" y="259461"/>
                  </a:lnTo>
                  <a:lnTo>
                    <a:pt x="4207243" y="252222"/>
                  </a:lnTo>
                  <a:lnTo>
                    <a:pt x="4207243" y="59817"/>
                  </a:lnTo>
                  <a:lnTo>
                    <a:pt x="4207243" y="52832"/>
                  </a:lnTo>
                  <a:lnTo>
                    <a:pt x="4206989" y="46989"/>
                  </a:lnTo>
                  <a:lnTo>
                    <a:pt x="4206608" y="42163"/>
                  </a:lnTo>
                  <a:lnTo>
                    <a:pt x="4206354" y="37464"/>
                  </a:lnTo>
                  <a:lnTo>
                    <a:pt x="4196575" y="23368"/>
                  </a:lnTo>
                  <a:lnTo>
                    <a:pt x="4193400" y="21462"/>
                  </a:lnTo>
                  <a:lnTo>
                    <a:pt x="4188955" y="19812"/>
                  </a:lnTo>
                  <a:lnTo>
                    <a:pt x="4183367" y="18287"/>
                  </a:lnTo>
                  <a:lnTo>
                    <a:pt x="4183367" y="3556"/>
                  </a:lnTo>
                  <a:close/>
                </a:path>
                <a:path w="6965315" h="312420">
                  <a:moveTo>
                    <a:pt x="3795509" y="3556"/>
                  </a:moveTo>
                  <a:lnTo>
                    <a:pt x="3906507" y="3556"/>
                  </a:lnTo>
                  <a:lnTo>
                    <a:pt x="3968356" y="186817"/>
                  </a:lnTo>
                  <a:lnTo>
                    <a:pt x="4035285" y="3556"/>
                  </a:lnTo>
                  <a:lnTo>
                    <a:pt x="4140060" y="3556"/>
                  </a:lnTo>
                  <a:lnTo>
                    <a:pt x="4140060" y="18287"/>
                  </a:lnTo>
                  <a:lnTo>
                    <a:pt x="4132186" y="20574"/>
                  </a:lnTo>
                  <a:lnTo>
                    <a:pt x="4126725" y="22987"/>
                  </a:lnTo>
                  <a:lnTo>
                    <a:pt x="4123931" y="25526"/>
                  </a:lnTo>
                  <a:lnTo>
                    <a:pt x="4121137" y="28194"/>
                  </a:lnTo>
                  <a:lnTo>
                    <a:pt x="4119105" y="31623"/>
                  </a:lnTo>
                  <a:lnTo>
                    <a:pt x="4118089" y="36068"/>
                  </a:lnTo>
                  <a:lnTo>
                    <a:pt x="4116946" y="40386"/>
                  </a:lnTo>
                  <a:lnTo>
                    <a:pt x="4116311" y="48260"/>
                  </a:lnTo>
                  <a:lnTo>
                    <a:pt x="4116311" y="59436"/>
                  </a:lnTo>
                  <a:lnTo>
                    <a:pt x="4116311" y="252475"/>
                  </a:lnTo>
                  <a:lnTo>
                    <a:pt x="4116311" y="261620"/>
                  </a:lnTo>
                  <a:lnTo>
                    <a:pt x="4116819" y="268732"/>
                  </a:lnTo>
                  <a:lnTo>
                    <a:pt x="4140060" y="293497"/>
                  </a:lnTo>
                  <a:lnTo>
                    <a:pt x="4140060" y="308356"/>
                  </a:lnTo>
                  <a:lnTo>
                    <a:pt x="4025506" y="308356"/>
                  </a:lnTo>
                  <a:lnTo>
                    <a:pt x="4025506" y="293497"/>
                  </a:lnTo>
                  <a:lnTo>
                    <a:pt x="4032110" y="291719"/>
                  </a:lnTo>
                  <a:lnTo>
                    <a:pt x="4036555" y="290195"/>
                  </a:lnTo>
                  <a:lnTo>
                    <a:pt x="4048112" y="273812"/>
                  </a:lnTo>
                  <a:lnTo>
                    <a:pt x="4048874" y="269367"/>
                  </a:lnTo>
                  <a:lnTo>
                    <a:pt x="4049128" y="262127"/>
                  </a:lnTo>
                  <a:lnTo>
                    <a:pt x="4049128" y="252095"/>
                  </a:lnTo>
                  <a:lnTo>
                    <a:pt x="4049128" y="142621"/>
                  </a:lnTo>
                  <a:lnTo>
                    <a:pt x="4049175" y="133167"/>
                  </a:lnTo>
                  <a:lnTo>
                    <a:pt x="4049318" y="122904"/>
                  </a:lnTo>
                  <a:lnTo>
                    <a:pt x="4049556" y="111831"/>
                  </a:lnTo>
                  <a:lnTo>
                    <a:pt x="4049890" y="99949"/>
                  </a:lnTo>
                  <a:lnTo>
                    <a:pt x="4050195" y="88618"/>
                  </a:lnTo>
                  <a:lnTo>
                    <a:pt x="4050525" y="79025"/>
                  </a:lnTo>
                  <a:lnTo>
                    <a:pt x="4050854" y="71195"/>
                  </a:lnTo>
                  <a:lnTo>
                    <a:pt x="4051160" y="65150"/>
                  </a:lnTo>
                  <a:lnTo>
                    <a:pt x="4046461" y="65150"/>
                  </a:lnTo>
                  <a:lnTo>
                    <a:pt x="4044683" y="71120"/>
                  </a:lnTo>
                  <a:lnTo>
                    <a:pt x="4042778" y="76962"/>
                  </a:lnTo>
                  <a:lnTo>
                    <a:pt x="4040746" y="82676"/>
                  </a:lnTo>
                  <a:lnTo>
                    <a:pt x="4038964" y="87818"/>
                  </a:lnTo>
                  <a:lnTo>
                    <a:pt x="4036491" y="94662"/>
                  </a:lnTo>
                  <a:lnTo>
                    <a:pt x="4033352" y="103197"/>
                  </a:lnTo>
                  <a:lnTo>
                    <a:pt x="4029570" y="113411"/>
                  </a:lnTo>
                  <a:lnTo>
                    <a:pt x="3969753" y="274574"/>
                  </a:lnTo>
                  <a:lnTo>
                    <a:pt x="3930383" y="274574"/>
                  </a:lnTo>
                  <a:lnTo>
                    <a:pt x="3867391" y="93472"/>
                  </a:lnTo>
                  <a:lnTo>
                    <a:pt x="3864702" y="85834"/>
                  </a:lnTo>
                  <a:lnTo>
                    <a:pt x="3862168" y="78184"/>
                  </a:lnTo>
                  <a:lnTo>
                    <a:pt x="3859801" y="70558"/>
                  </a:lnTo>
                  <a:lnTo>
                    <a:pt x="3857612" y="62992"/>
                  </a:lnTo>
                  <a:lnTo>
                    <a:pt x="3853675" y="62992"/>
                  </a:lnTo>
                  <a:lnTo>
                    <a:pt x="3854602" y="82228"/>
                  </a:lnTo>
                  <a:lnTo>
                    <a:pt x="3855278" y="103155"/>
                  </a:lnTo>
                  <a:lnTo>
                    <a:pt x="3855693" y="125749"/>
                  </a:lnTo>
                  <a:lnTo>
                    <a:pt x="3855834" y="149987"/>
                  </a:lnTo>
                  <a:lnTo>
                    <a:pt x="3855834" y="252730"/>
                  </a:lnTo>
                  <a:lnTo>
                    <a:pt x="3855834" y="263779"/>
                  </a:lnTo>
                  <a:lnTo>
                    <a:pt x="3863708" y="286385"/>
                  </a:lnTo>
                  <a:lnTo>
                    <a:pt x="3866756" y="289306"/>
                  </a:lnTo>
                  <a:lnTo>
                    <a:pt x="3872217" y="291592"/>
                  </a:lnTo>
                  <a:lnTo>
                    <a:pt x="3879964" y="293497"/>
                  </a:lnTo>
                  <a:lnTo>
                    <a:pt x="3879964" y="308356"/>
                  </a:lnTo>
                  <a:lnTo>
                    <a:pt x="3795509" y="308356"/>
                  </a:lnTo>
                  <a:lnTo>
                    <a:pt x="3795509" y="293497"/>
                  </a:lnTo>
                  <a:lnTo>
                    <a:pt x="3801097" y="292100"/>
                  </a:lnTo>
                  <a:lnTo>
                    <a:pt x="3805415" y="290449"/>
                  </a:lnTo>
                  <a:lnTo>
                    <a:pt x="3808590" y="288671"/>
                  </a:lnTo>
                  <a:lnTo>
                    <a:pt x="3811892" y="286893"/>
                  </a:lnTo>
                  <a:lnTo>
                    <a:pt x="3814305" y="284480"/>
                  </a:lnTo>
                  <a:lnTo>
                    <a:pt x="3815829" y="281559"/>
                  </a:lnTo>
                  <a:lnTo>
                    <a:pt x="3817480" y="278511"/>
                  </a:lnTo>
                  <a:lnTo>
                    <a:pt x="3818496" y="274700"/>
                  </a:lnTo>
                  <a:lnTo>
                    <a:pt x="3818877" y="270129"/>
                  </a:lnTo>
                  <a:lnTo>
                    <a:pt x="3819258" y="265557"/>
                  </a:lnTo>
                  <a:lnTo>
                    <a:pt x="3819512" y="259587"/>
                  </a:lnTo>
                  <a:lnTo>
                    <a:pt x="3819512" y="252475"/>
                  </a:lnTo>
                  <a:lnTo>
                    <a:pt x="3819512" y="59436"/>
                  </a:lnTo>
                  <a:lnTo>
                    <a:pt x="3819512" y="48006"/>
                  </a:lnTo>
                  <a:lnTo>
                    <a:pt x="3819004" y="40386"/>
                  </a:lnTo>
                  <a:lnTo>
                    <a:pt x="3817988" y="36195"/>
                  </a:lnTo>
                  <a:lnTo>
                    <a:pt x="3817099" y="32004"/>
                  </a:lnTo>
                  <a:lnTo>
                    <a:pt x="3815194" y="28575"/>
                  </a:lnTo>
                  <a:lnTo>
                    <a:pt x="3812273" y="25908"/>
                  </a:lnTo>
                  <a:lnTo>
                    <a:pt x="3809479" y="23241"/>
                  </a:lnTo>
                  <a:lnTo>
                    <a:pt x="3803891" y="20700"/>
                  </a:lnTo>
                  <a:lnTo>
                    <a:pt x="3795509" y="18287"/>
                  </a:lnTo>
                  <a:lnTo>
                    <a:pt x="3795509" y="3556"/>
                  </a:lnTo>
                  <a:close/>
                </a:path>
                <a:path w="6965315" h="312420">
                  <a:moveTo>
                    <a:pt x="3636251" y="3556"/>
                  </a:moveTo>
                  <a:lnTo>
                    <a:pt x="3753472" y="3556"/>
                  </a:lnTo>
                  <a:lnTo>
                    <a:pt x="3753472" y="18287"/>
                  </a:lnTo>
                  <a:lnTo>
                    <a:pt x="3747376" y="19938"/>
                  </a:lnTo>
                  <a:lnTo>
                    <a:pt x="3742804" y="21717"/>
                  </a:lnTo>
                  <a:lnTo>
                    <a:pt x="3730231" y="40894"/>
                  </a:lnTo>
                  <a:lnTo>
                    <a:pt x="3729596" y="45212"/>
                  </a:lnTo>
                  <a:lnTo>
                    <a:pt x="3729342" y="51435"/>
                  </a:lnTo>
                  <a:lnTo>
                    <a:pt x="3729342" y="59817"/>
                  </a:lnTo>
                  <a:lnTo>
                    <a:pt x="3729342" y="252222"/>
                  </a:lnTo>
                  <a:lnTo>
                    <a:pt x="3729342" y="257429"/>
                  </a:lnTo>
                  <a:lnTo>
                    <a:pt x="3729469" y="262255"/>
                  </a:lnTo>
                  <a:lnTo>
                    <a:pt x="3742423" y="289813"/>
                  </a:lnTo>
                  <a:lnTo>
                    <a:pt x="3745471" y="291338"/>
                  </a:lnTo>
                  <a:lnTo>
                    <a:pt x="3749154" y="292481"/>
                  </a:lnTo>
                  <a:lnTo>
                    <a:pt x="3753472" y="293497"/>
                  </a:lnTo>
                  <a:lnTo>
                    <a:pt x="3753472" y="308356"/>
                  </a:lnTo>
                  <a:lnTo>
                    <a:pt x="3636251" y="308356"/>
                  </a:lnTo>
                  <a:lnTo>
                    <a:pt x="3636251" y="293497"/>
                  </a:lnTo>
                  <a:lnTo>
                    <a:pt x="3641712" y="292100"/>
                  </a:lnTo>
                  <a:lnTo>
                    <a:pt x="3646030" y="290449"/>
                  </a:lnTo>
                  <a:lnTo>
                    <a:pt x="3649332" y="288798"/>
                  </a:lnTo>
                  <a:lnTo>
                    <a:pt x="3652507" y="287020"/>
                  </a:lnTo>
                  <a:lnTo>
                    <a:pt x="3654920" y="284607"/>
                  </a:lnTo>
                  <a:lnTo>
                    <a:pt x="3656444" y="281559"/>
                  </a:lnTo>
                  <a:lnTo>
                    <a:pt x="3657968" y="278511"/>
                  </a:lnTo>
                  <a:lnTo>
                    <a:pt x="3658984" y="274700"/>
                  </a:lnTo>
                  <a:lnTo>
                    <a:pt x="3659492" y="270001"/>
                  </a:lnTo>
                  <a:lnTo>
                    <a:pt x="3659873" y="265302"/>
                  </a:lnTo>
                  <a:lnTo>
                    <a:pt x="3660127" y="259461"/>
                  </a:lnTo>
                  <a:lnTo>
                    <a:pt x="3660127" y="252222"/>
                  </a:lnTo>
                  <a:lnTo>
                    <a:pt x="3660127" y="59562"/>
                  </a:lnTo>
                  <a:lnTo>
                    <a:pt x="3660127" y="52450"/>
                  </a:lnTo>
                  <a:lnTo>
                    <a:pt x="3659873" y="46609"/>
                  </a:lnTo>
                  <a:lnTo>
                    <a:pt x="3659492" y="41910"/>
                  </a:lnTo>
                  <a:lnTo>
                    <a:pt x="3659238" y="37337"/>
                  </a:lnTo>
                  <a:lnTo>
                    <a:pt x="3649459" y="23241"/>
                  </a:lnTo>
                  <a:lnTo>
                    <a:pt x="3646284" y="21462"/>
                  </a:lnTo>
                  <a:lnTo>
                    <a:pt x="3641839" y="19812"/>
                  </a:lnTo>
                  <a:lnTo>
                    <a:pt x="3636251" y="18287"/>
                  </a:lnTo>
                  <a:lnTo>
                    <a:pt x="3636251" y="3556"/>
                  </a:lnTo>
                  <a:close/>
                </a:path>
                <a:path w="6965315" h="312420">
                  <a:moveTo>
                    <a:pt x="3232391" y="3556"/>
                  </a:moveTo>
                  <a:lnTo>
                    <a:pt x="3362566" y="3556"/>
                  </a:lnTo>
                  <a:lnTo>
                    <a:pt x="3375212" y="3792"/>
                  </a:lnTo>
                  <a:lnTo>
                    <a:pt x="3416203" y="9308"/>
                  </a:lnTo>
                  <a:lnTo>
                    <a:pt x="3453752" y="27939"/>
                  </a:lnTo>
                  <a:lnTo>
                    <a:pt x="3473459" y="62936"/>
                  </a:lnTo>
                  <a:lnTo>
                    <a:pt x="3475977" y="85725"/>
                  </a:lnTo>
                  <a:lnTo>
                    <a:pt x="3475481" y="96275"/>
                  </a:lnTo>
                  <a:lnTo>
                    <a:pt x="3459149" y="137541"/>
                  </a:lnTo>
                  <a:lnTo>
                    <a:pt x="3422881" y="164137"/>
                  </a:lnTo>
                  <a:lnTo>
                    <a:pt x="3412477" y="168783"/>
                  </a:lnTo>
                  <a:lnTo>
                    <a:pt x="3412477" y="170942"/>
                  </a:lnTo>
                  <a:lnTo>
                    <a:pt x="3445142" y="196449"/>
                  </a:lnTo>
                  <a:lnTo>
                    <a:pt x="3473437" y="250698"/>
                  </a:lnTo>
                  <a:lnTo>
                    <a:pt x="3478104" y="260246"/>
                  </a:lnTo>
                  <a:lnTo>
                    <a:pt x="3505568" y="292100"/>
                  </a:lnTo>
                  <a:lnTo>
                    <a:pt x="3514077" y="293497"/>
                  </a:lnTo>
                  <a:lnTo>
                    <a:pt x="3514077" y="308356"/>
                  </a:lnTo>
                  <a:lnTo>
                    <a:pt x="3428098" y="308356"/>
                  </a:lnTo>
                  <a:lnTo>
                    <a:pt x="3421426" y="298309"/>
                  </a:lnTo>
                  <a:lnTo>
                    <a:pt x="3414350" y="286083"/>
                  </a:lnTo>
                  <a:lnTo>
                    <a:pt x="3406845" y="271690"/>
                  </a:lnTo>
                  <a:lnTo>
                    <a:pt x="3398888" y="255143"/>
                  </a:lnTo>
                  <a:lnTo>
                    <a:pt x="3381489" y="217043"/>
                  </a:lnTo>
                  <a:lnTo>
                    <a:pt x="3377724" y="209111"/>
                  </a:lnTo>
                  <a:lnTo>
                    <a:pt x="3356597" y="183007"/>
                  </a:lnTo>
                  <a:lnTo>
                    <a:pt x="3352660" y="181229"/>
                  </a:lnTo>
                  <a:lnTo>
                    <a:pt x="3346564" y="180339"/>
                  </a:lnTo>
                  <a:lnTo>
                    <a:pt x="3338436" y="180339"/>
                  </a:lnTo>
                  <a:lnTo>
                    <a:pt x="3325482" y="180339"/>
                  </a:lnTo>
                  <a:lnTo>
                    <a:pt x="3325482" y="252222"/>
                  </a:lnTo>
                  <a:lnTo>
                    <a:pt x="3325482" y="263398"/>
                  </a:lnTo>
                  <a:lnTo>
                    <a:pt x="3325990" y="271272"/>
                  </a:lnTo>
                  <a:lnTo>
                    <a:pt x="3327006" y="275717"/>
                  </a:lnTo>
                  <a:lnTo>
                    <a:pt x="3328022" y="280162"/>
                  </a:lnTo>
                  <a:lnTo>
                    <a:pt x="3330054" y="283718"/>
                  </a:lnTo>
                  <a:lnTo>
                    <a:pt x="3333102" y="286385"/>
                  </a:lnTo>
                  <a:lnTo>
                    <a:pt x="3336023" y="289051"/>
                  </a:lnTo>
                  <a:lnTo>
                    <a:pt x="3341484" y="291464"/>
                  </a:lnTo>
                  <a:lnTo>
                    <a:pt x="3349612" y="293497"/>
                  </a:lnTo>
                  <a:lnTo>
                    <a:pt x="3349612" y="308356"/>
                  </a:lnTo>
                  <a:lnTo>
                    <a:pt x="3232391" y="308356"/>
                  </a:lnTo>
                  <a:lnTo>
                    <a:pt x="3232391" y="293497"/>
                  </a:lnTo>
                  <a:lnTo>
                    <a:pt x="3237852" y="292100"/>
                  </a:lnTo>
                  <a:lnTo>
                    <a:pt x="3242170" y="290449"/>
                  </a:lnTo>
                  <a:lnTo>
                    <a:pt x="3245472" y="288798"/>
                  </a:lnTo>
                  <a:lnTo>
                    <a:pt x="3248647" y="287020"/>
                  </a:lnTo>
                  <a:lnTo>
                    <a:pt x="3251060" y="284607"/>
                  </a:lnTo>
                  <a:lnTo>
                    <a:pt x="3252584" y="281559"/>
                  </a:lnTo>
                  <a:lnTo>
                    <a:pt x="3254108" y="278511"/>
                  </a:lnTo>
                  <a:lnTo>
                    <a:pt x="3255124" y="274700"/>
                  </a:lnTo>
                  <a:lnTo>
                    <a:pt x="3255632" y="270001"/>
                  </a:lnTo>
                  <a:lnTo>
                    <a:pt x="3256013" y="265302"/>
                  </a:lnTo>
                  <a:lnTo>
                    <a:pt x="3256267" y="259461"/>
                  </a:lnTo>
                  <a:lnTo>
                    <a:pt x="3256267" y="252222"/>
                  </a:lnTo>
                  <a:lnTo>
                    <a:pt x="3256267" y="59817"/>
                  </a:lnTo>
                  <a:lnTo>
                    <a:pt x="3256267" y="52832"/>
                  </a:lnTo>
                  <a:lnTo>
                    <a:pt x="3256013" y="46989"/>
                  </a:lnTo>
                  <a:lnTo>
                    <a:pt x="3255632" y="42163"/>
                  </a:lnTo>
                  <a:lnTo>
                    <a:pt x="3255378" y="37464"/>
                  </a:lnTo>
                  <a:lnTo>
                    <a:pt x="3245599" y="23368"/>
                  </a:lnTo>
                  <a:lnTo>
                    <a:pt x="3242424" y="21462"/>
                  </a:lnTo>
                  <a:lnTo>
                    <a:pt x="3237979" y="19812"/>
                  </a:lnTo>
                  <a:lnTo>
                    <a:pt x="3232391" y="18287"/>
                  </a:lnTo>
                  <a:lnTo>
                    <a:pt x="3232391" y="3556"/>
                  </a:lnTo>
                  <a:close/>
                </a:path>
                <a:path w="6965315" h="312420">
                  <a:moveTo>
                    <a:pt x="2671559" y="3556"/>
                  </a:moveTo>
                  <a:lnTo>
                    <a:pt x="2887459" y="3556"/>
                  </a:lnTo>
                  <a:lnTo>
                    <a:pt x="2887459" y="74549"/>
                  </a:lnTo>
                  <a:lnTo>
                    <a:pt x="2856852" y="74549"/>
                  </a:lnTo>
                  <a:lnTo>
                    <a:pt x="2853280" y="64813"/>
                  </a:lnTo>
                  <a:lnTo>
                    <a:pt x="2849994" y="56768"/>
                  </a:lnTo>
                  <a:lnTo>
                    <a:pt x="2819133" y="29718"/>
                  </a:lnTo>
                  <a:lnTo>
                    <a:pt x="2807703" y="29718"/>
                  </a:lnTo>
                  <a:lnTo>
                    <a:pt x="2764650" y="29718"/>
                  </a:lnTo>
                  <a:lnTo>
                    <a:pt x="2764650" y="143256"/>
                  </a:lnTo>
                  <a:lnTo>
                    <a:pt x="2793225" y="143256"/>
                  </a:lnTo>
                  <a:lnTo>
                    <a:pt x="2800210" y="143256"/>
                  </a:lnTo>
                  <a:lnTo>
                    <a:pt x="2818752" y="129286"/>
                  </a:lnTo>
                  <a:lnTo>
                    <a:pt x="2821165" y="124206"/>
                  </a:lnTo>
                  <a:lnTo>
                    <a:pt x="2823197" y="117094"/>
                  </a:lnTo>
                  <a:lnTo>
                    <a:pt x="2824848" y="107823"/>
                  </a:lnTo>
                  <a:lnTo>
                    <a:pt x="2850121" y="107823"/>
                  </a:lnTo>
                  <a:lnTo>
                    <a:pt x="2850121" y="205105"/>
                  </a:lnTo>
                  <a:lnTo>
                    <a:pt x="2824848" y="205105"/>
                  </a:lnTo>
                  <a:lnTo>
                    <a:pt x="2823070" y="195834"/>
                  </a:lnTo>
                  <a:lnTo>
                    <a:pt x="2820911" y="188468"/>
                  </a:lnTo>
                  <a:lnTo>
                    <a:pt x="2818371" y="183387"/>
                  </a:lnTo>
                  <a:lnTo>
                    <a:pt x="2815831" y="178308"/>
                  </a:lnTo>
                  <a:lnTo>
                    <a:pt x="2812783" y="174625"/>
                  </a:lnTo>
                  <a:lnTo>
                    <a:pt x="2809100" y="172593"/>
                  </a:lnTo>
                  <a:lnTo>
                    <a:pt x="2805290" y="170434"/>
                  </a:lnTo>
                  <a:lnTo>
                    <a:pt x="2800083" y="169418"/>
                  </a:lnTo>
                  <a:lnTo>
                    <a:pt x="2793225" y="169418"/>
                  </a:lnTo>
                  <a:lnTo>
                    <a:pt x="2764650" y="169418"/>
                  </a:lnTo>
                  <a:lnTo>
                    <a:pt x="2764650" y="252222"/>
                  </a:lnTo>
                  <a:lnTo>
                    <a:pt x="2764650" y="260096"/>
                  </a:lnTo>
                  <a:lnTo>
                    <a:pt x="2764904" y="266192"/>
                  </a:lnTo>
                  <a:lnTo>
                    <a:pt x="2772143" y="286258"/>
                  </a:lnTo>
                  <a:lnTo>
                    <a:pt x="2773794" y="287909"/>
                  </a:lnTo>
                  <a:lnTo>
                    <a:pt x="2776207" y="289306"/>
                  </a:lnTo>
                  <a:lnTo>
                    <a:pt x="2779255" y="290575"/>
                  </a:lnTo>
                  <a:lnTo>
                    <a:pt x="2782303" y="291846"/>
                  </a:lnTo>
                  <a:lnTo>
                    <a:pt x="2786367" y="292862"/>
                  </a:lnTo>
                  <a:lnTo>
                    <a:pt x="2791574" y="293497"/>
                  </a:lnTo>
                  <a:lnTo>
                    <a:pt x="2791574" y="308356"/>
                  </a:lnTo>
                  <a:lnTo>
                    <a:pt x="2671559" y="308356"/>
                  </a:lnTo>
                  <a:lnTo>
                    <a:pt x="2671559" y="293497"/>
                  </a:lnTo>
                  <a:lnTo>
                    <a:pt x="2677020" y="292226"/>
                  </a:lnTo>
                  <a:lnTo>
                    <a:pt x="2681338" y="290702"/>
                  </a:lnTo>
                  <a:lnTo>
                    <a:pt x="2684640" y="288925"/>
                  </a:lnTo>
                  <a:lnTo>
                    <a:pt x="2687815" y="287147"/>
                  </a:lnTo>
                  <a:lnTo>
                    <a:pt x="2690228" y="284607"/>
                  </a:lnTo>
                  <a:lnTo>
                    <a:pt x="2691752" y="281559"/>
                  </a:lnTo>
                  <a:lnTo>
                    <a:pt x="2693276" y="278511"/>
                  </a:lnTo>
                  <a:lnTo>
                    <a:pt x="2694292" y="274700"/>
                  </a:lnTo>
                  <a:lnTo>
                    <a:pt x="2694800" y="269875"/>
                  </a:lnTo>
                  <a:lnTo>
                    <a:pt x="2695181" y="265175"/>
                  </a:lnTo>
                  <a:lnTo>
                    <a:pt x="2695435" y="259207"/>
                  </a:lnTo>
                  <a:lnTo>
                    <a:pt x="2695435" y="252095"/>
                  </a:lnTo>
                  <a:lnTo>
                    <a:pt x="2695435" y="59817"/>
                  </a:lnTo>
                  <a:lnTo>
                    <a:pt x="2695435" y="52832"/>
                  </a:lnTo>
                  <a:lnTo>
                    <a:pt x="2695181" y="46989"/>
                  </a:lnTo>
                  <a:lnTo>
                    <a:pt x="2694800" y="42163"/>
                  </a:lnTo>
                  <a:lnTo>
                    <a:pt x="2694546" y="37464"/>
                  </a:lnTo>
                  <a:lnTo>
                    <a:pt x="2684767" y="23368"/>
                  </a:lnTo>
                  <a:lnTo>
                    <a:pt x="2681592" y="21462"/>
                  </a:lnTo>
                  <a:lnTo>
                    <a:pt x="2677147" y="19812"/>
                  </a:lnTo>
                  <a:lnTo>
                    <a:pt x="2671559" y="18287"/>
                  </a:lnTo>
                  <a:lnTo>
                    <a:pt x="2671559" y="3556"/>
                  </a:lnTo>
                  <a:close/>
                </a:path>
                <a:path w="6965315" h="312420">
                  <a:moveTo>
                    <a:pt x="2071103" y="3556"/>
                  </a:moveTo>
                  <a:lnTo>
                    <a:pt x="2292591" y="3556"/>
                  </a:lnTo>
                  <a:lnTo>
                    <a:pt x="2292591" y="74549"/>
                  </a:lnTo>
                  <a:lnTo>
                    <a:pt x="2261984" y="74549"/>
                  </a:lnTo>
                  <a:lnTo>
                    <a:pt x="2258412" y="64813"/>
                  </a:lnTo>
                  <a:lnTo>
                    <a:pt x="2255126" y="56768"/>
                  </a:lnTo>
                  <a:lnTo>
                    <a:pt x="2224265" y="29718"/>
                  </a:lnTo>
                  <a:lnTo>
                    <a:pt x="2212835" y="29718"/>
                  </a:lnTo>
                  <a:lnTo>
                    <a:pt x="2164194" y="29718"/>
                  </a:lnTo>
                  <a:lnTo>
                    <a:pt x="2164194" y="136906"/>
                  </a:lnTo>
                  <a:lnTo>
                    <a:pt x="2193658" y="136906"/>
                  </a:lnTo>
                  <a:lnTo>
                    <a:pt x="2200135" y="136906"/>
                  </a:lnTo>
                  <a:lnTo>
                    <a:pt x="2225281" y="104648"/>
                  </a:lnTo>
                  <a:lnTo>
                    <a:pt x="2250554" y="104648"/>
                  </a:lnTo>
                  <a:lnTo>
                    <a:pt x="2250554" y="195325"/>
                  </a:lnTo>
                  <a:lnTo>
                    <a:pt x="2225281" y="195325"/>
                  </a:lnTo>
                  <a:lnTo>
                    <a:pt x="2223249" y="186689"/>
                  </a:lnTo>
                  <a:lnTo>
                    <a:pt x="2220963" y="180086"/>
                  </a:lnTo>
                  <a:lnTo>
                    <a:pt x="2200643" y="162941"/>
                  </a:lnTo>
                  <a:lnTo>
                    <a:pt x="2193658" y="162941"/>
                  </a:lnTo>
                  <a:lnTo>
                    <a:pt x="2164194" y="162941"/>
                  </a:lnTo>
                  <a:lnTo>
                    <a:pt x="2164194" y="282194"/>
                  </a:lnTo>
                  <a:lnTo>
                    <a:pt x="2212581" y="282194"/>
                  </a:lnTo>
                  <a:lnTo>
                    <a:pt x="2217788" y="282194"/>
                  </a:lnTo>
                  <a:lnTo>
                    <a:pt x="2222233" y="281813"/>
                  </a:lnTo>
                  <a:lnTo>
                    <a:pt x="2225789" y="281177"/>
                  </a:lnTo>
                  <a:lnTo>
                    <a:pt x="2229345" y="280543"/>
                  </a:lnTo>
                  <a:lnTo>
                    <a:pt x="2256777" y="248920"/>
                  </a:lnTo>
                  <a:lnTo>
                    <a:pt x="2259063" y="243586"/>
                  </a:lnTo>
                  <a:lnTo>
                    <a:pt x="2261476" y="236220"/>
                  </a:lnTo>
                  <a:lnTo>
                    <a:pt x="2264143" y="226822"/>
                  </a:lnTo>
                  <a:lnTo>
                    <a:pt x="2294750" y="226822"/>
                  </a:lnTo>
                  <a:lnTo>
                    <a:pt x="2290559" y="308356"/>
                  </a:lnTo>
                  <a:lnTo>
                    <a:pt x="2071103" y="308356"/>
                  </a:lnTo>
                  <a:lnTo>
                    <a:pt x="2071103" y="293497"/>
                  </a:lnTo>
                  <a:lnTo>
                    <a:pt x="2076564" y="292100"/>
                  </a:lnTo>
                  <a:lnTo>
                    <a:pt x="2080882" y="290449"/>
                  </a:lnTo>
                  <a:lnTo>
                    <a:pt x="2094979" y="259461"/>
                  </a:lnTo>
                  <a:lnTo>
                    <a:pt x="2094979" y="252222"/>
                  </a:lnTo>
                  <a:lnTo>
                    <a:pt x="2094979" y="59817"/>
                  </a:lnTo>
                  <a:lnTo>
                    <a:pt x="2094979" y="52832"/>
                  </a:lnTo>
                  <a:lnTo>
                    <a:pt x="2094725" y="46989"/>
                  </a:lnTo>
                  <a:lnTo>
                    <a:pt x="2094344" y="42163"/>
                  </a:lnTo>
                  <a:lnTo>
                    <a:pt x="2094090" y="37464"/>
                  </a:lnTo>
                  <a:lnTo>
                    <a:pt x="2084311" y="23368"/>
                  </a:lnTo>
                  <a:lnTo>
                    <a:pt x="2081136" y="21462"/>
                  </a:lnTo>
                  <a:lnTo>
                    <a:pt x="2076691" y="19812"/>
                  </a:lnTo>
                  <a:lnTo>
                    <a:pt x="2071103" y="18287"/>
                  </a:lnTo>
                  <a:lnTo>
                    <a:pt x="2071103" y="3556"/>
                  </a:lnTo>
                  <a:close/>
                </a:path>
                <a:path w="6965315" h="312420">
                  <a:moveTo>
                    <a:pt x="1759445" y="3556"/>
                  </a:moveTo>
                  <a:lnTo>
                    <a:pt x="1849869" y="3556"/>
                  </a:lnTo>
                  <a:lnTo>
                    <a:pt x="1928990" y="140843"/>
                  </a:lnTo>
                  <a:lnTo>
                    <a:pt x="1948167" y="175895"/>
                  </a:lnTo>
                  <a:lnTo>
                    <a:pt x="1969122" y="217677"/>
                  </a:lnTo>
                  <a:lnTo>
                    <a:pt x="1972678" y="217677"/>
                  </a:lnTo>
                  <a:lnTo>
                    <a:pt x="1971604" y="190388"/>
                  </a:lnTo>
                  <a:lnTo>
                    <a:pt x="1970852" y="161861"/>
                  </a:lnTo>
                  <a:lnTo>
                    <a:pt x="1970410" y="132095"/>
                  </a:lnTo>
                  <a:lnTo>
                    <a:pt x="1970265" y="101092"/>
                  </a:lnTo>
                  <a:lnTo>
                    <a:pt x="1970265" y="59562"/>
                  </a:lnTo>
                  <a:lnTo>
                    <a:pt x="1970265" y="49911"/>
                  </a:lnTo>
                  <a:lnTo>
                    <a:pt x="1969884" y="42925"/>
                  </a:lnTo>
                  <a:lnTo>
                    <a:pt x="1969122" y="38608"/>
                  </a:lnTo>
                  <a:lnTo>
                    <a:pt x="1968360" y="34289"/>
                  </a:lnTo>
                  <a:lnTo>
                    <a:pt x="1967217" y="30987"/>
                  </a:lnTo>
                  <a:lnTo>
                    <a:pt x="1965693" y="28829"/>
                  </a:lnTo>
                  <a:lnTo>
                    <a:pt x="1964169" y="26543"/>
                  </a:lnTo>
                  <a:lnTo>
                    <a:pt x="1962010" y="24637"/>
                  </a:lnTo>
                  <a:lnTo>
                    <a:pt x="1959470" y="23241"/>
                  </a:lnTo>
                  <a:lnTo>
                    <a:pt x="1956803" y="21717"/>
                  </a:lnTo>
                  <a:lnTo>
                    <a:pt x="1952485" y="20066"/>
                  </a:lnTo>
                  <a:lnTo>
                    <a:pt x="1946389" y="18287"/>
                  </a:lnTo>
                  <a:lnTo>
                    <a:pt x="1946389" y="3556"/>
                  </a:lnTo>
                  <a:lnTo>
                    <a:pt x="2030717" y="3556"/>
                  </a:lnTo>
                  <a:lnTo>
                    <a:pt x="2030717" y="18287"/>
                  </a:lnTo>
                  <a:lnTo>
                    <a:pt x="2024748" y="20193"/>
                  </a:lnTo>
                  <a:lnTo>
                    <a:pt x="2020557" y="21844"/>
                  </a:lnTo>
                  <a:lnTo>
                    <a:pt x="2018144" y="23241"/>
                  </a:lnTo>
                  <a:lnTo>
                    <a:pt x="2015731" y="24511"/>
                  </a:lnTo>
                  <a:lnTo>
                    <a:pt x="2013572" y="26288"/>
                  </a:lnTo>
                  <a:lnTo>
                    <a:pt x="2011921" y="28575"/>
                  </a:lnTo>
                  <a:lnTo>
                    <a:pt x="2010143" y="30861"/>
                  </a:lnTo>
                  <a:lnTo>
                    <a:pt x="2008873" y="34162"/>
                  </a:lnTo>
                  <a:lnTo>
                    <a:pt x="2007984" y="38735"/>
                  </a:lnTo>
                  <a:lnTo>
                    <a:pt x="2007095" y="43307"/>
                  </a:lnTo>
                  <a:lnTo>
                    <a:pt x="2006587" y="50164"/>
                  </a:lnTo>
                  <a:lnTo>
                    <a:pt x="2006587" y="59562"/>
                  </a:lnTo>
                  <a:lnTo>
                    <a:pt x="2006587" y="308356"/>
                  </a:lnTo>
                  <a:lnTo>
                    <a:pt x="1949945" y="308356"/>
                  </a:lnTo>
                  <a:lnTo>
                    <a:pt x="1849488" y="134620"/>
                  </a:lnTo>
                  <a:lnTo>
                    <a:pt x="1825020" y="90221"/>
                  </a:lnTo>
                  <a:lnTo>
                    <a:pt x="1819516" y="79248"/>
                  </a:lnTo>
                  <a:lnTo>
                    <a:pt x="1817611" y="79248"/>
                  </a:lnTo>
                  <a:lnTo>
                    <a:pt x="1818538" y="103584"/>
                  </a:lnTo>
                  <a:lnTo>
                    <a:pt x="1819214" y="128587"/>
                  </a:lnTo>
                  <a:lnTo>
                    <a:pt x="1819629" y="154257"/>
                  </a:lnTo>
                  <a:lnTo>
                    <a:pt x="1819770" y="180594"/>
                  </a:lnTo>
                  <a:lnTo>
                    <a:pt x="1819770" y="252475"/>
                  </a:lnTo>
                  <a:lnTo>
                    <a:pt x="1819770" y="263651"/>
                  </a:lnTo>
                  <a:lnTo>
                    <a:pt x="1827517" y="286512"/>
                  </a:lnTo>
                  <a:lnTo>
                    <a:pt x="1830438" y="289179"/>
                  </a:lnTo>
                  <a:lnTo>
                    <a:pt x="1835899" y="291464"/>
                  </a:lnTo>
                  <a:lnTo>
                    <a:pt x="1843900" y="293497"/>
                  </a:lnTo>
                  <a:lnTo>
                    <a:pt x="1843900" y="308356"/>
                  </a:lnTo>
                  <a:lnTo>
                    <a:pt x="1759445" y="308356"/>
                  </a:lnTo>
                  <a:lnTo>
                    <a:pt x="1759445" y="293497"/>
                  </a:lnTo>
                  <a:lnTo>
                    <a:pt x="1765033" y="292100"/>
                  </a:lnTo>
                  <a:lnTo>
                    <a:pt x="1769351" y="290449"/>
                  </a:lnTo>
                  <a:lnTo>
                    <a:pt x="1772526" y="288671"/>
                  </a:lnTo>
                  <a:lnTo>
                    <a:pt x="1775828" y="286893"/>
                  </a:lnTo>
                  <a:lnTo>
                    <a:pt x="1778114" y="284480"/>
                  </a:lnTo>
                  <a:lnTo>
                    <a:pt x="1779765" y="281432"/>
                  </a:lnTo>
                  <a:lnTo>
                    <a:pt x="1781289" y="278384"/>
                  </a:lnTo>
                  <a:lnTo>
                    <a:pt x="1782305" y="274447"/>
                  </a:lnTo>
                  <a:lnTo>
                    <a:pt x="1782686" y="269875"/>
                  </a:lnTo>
                  <a:lnTo>
                    <a:pt x="1783194" y="265302"/>
                  </a:lnTo>
                  <a:lnTo>
                    <a:pt x="1783448" y="259461"/>
                  </a:lnTo>
                  <a:lnTo>
                    <a:pt x="1783448" y="252475"/>
                  </a:lnTo>
                  <a:lnTo>
                    <a:pt x="1783448" y="59436"/>
                  </a:lnTo>
                  <a:lnTo>
                    <a:pt x="1783448" y="48260"/>
                  </a:lnTo>
                  <a:lnTo>
                    <a:pt x="1782940" y="40512"/>
                  </a:lnTo>
                  <a:lnTo>
                    <a:pt x="1781924" y="36322"/>
                  </a:lnTo>
                  <a:lnTo>
                    <a:pt x="1781035" y="32004"/>
                  </a:lnTo>
                  <a:lnTo>
                    <a:pt x="1779003" y="28448"/>
                  </a:lnTo>
                  <a:lnTo>
                    <a:pt x="1775955" y="25654"/>
                  </a:lnTo>
                  <a:lnTo>
                    <a:pt x="1772907" y="22860"/>
                  </a:lnTo>
                  <a:lnTo>
                    <a:pt x="1767446" y="20447"/>
                  </a:lnTo>
                  <a:lnTo>
                    <a:pt x="1759445" y="18287"/>
                  </a:lnTo>
                  <a:lnTo>
                    <a:pt x="1759445" y="3556"/>
                  </a:lnTo>
                  <a:close/>
                </a:path>
                <a:path w="6965315" h="312420">
                  <a:moveTo>
                    <a:pt x="1600187" y="3556"/>
                  </a:moveTo>
                  <a:lnTo>
                    <a:pt x="1717408" y="3556"/>
                  </a:lnTo>
                  <a:lnTo>
                    <a:pt x="1717408" y="18287"/>
                  </a:lnTo>
                  <a:lnTo>
                    <a:pt x="1711312" y="19938"/>
                  </a:lnTo>
                  <a:lnTo>
                    <a:pt x="1706740" y="21717"/>
                  </a:lnTo>
                  <a:lnTo>
                    <a:pt x="1694167" y="40894"/>
                  </a:lnTo>
                  <a:lnTo>
                    <a:pt x="1693532" y="45212"/>
                  </a:lnTo>
                  <a:lnTo>
                    <a:pt x="1693278" y="51435"/>
                  </a:lnTo>
                  <a:lnTo>
                    <a:pt x="1693278" y="59817"/>
                  </a:lnTo>
                  <a:lnTo>
                    <a:pt x="1693278" y="252222"/>
                  </a:lnTo>
                  <a:lnTo>
                    <a:pt x="1693278" y="257429"/>
                  </a:lnTo>
                  <a:lnTo>
                    <a:pt x="1693405" y="262255"/>
                  </a:lnTo>
                  <a:lnTo>
                    <a:pt x="1706359" y="289813"/>
                  </a:lnTo>
                  <a:lnTo>
                    <a:pt x="1709407" y="291338"/>
                  </a:lnTo>
                  <a:lnTo>
                    <a:pt x="1713090" y="292481"/>
                  </a:lnTo>
                  <a:lnTo>
                    <a:pt x="1717408" y="293497"/>
                  </a:lnTo>
                  <a:lnTo>
                    <a:pt x="1717408" y="308356"/>
                  </a:lnTo>
                  <a:lnTo>
                    <a:pt x="1600187" y="308356"/>
                  </a:lnTo>
                  <a:lnTo>
                    <a:pt x="1600187" y="293497"/>
                  </a:lnTo>
                  <a:lnTo>
                    <a:pt x="1605648" y="292100"/>
                  </a:lnTo>
                  <a:lnTo>
                    <a:pt x="1609966" y="290449"/>
                  </a:lnTo>
                  <a:lnTo>
                    <a:pt x="1613268" y="288798"/>
                  </a:lnTo>
                  <a:lnTo>
                    <a:pt x="1616443" y="287020"/>
                  </a:lnTo>
                  <a:lnTo>
                    <a:pt x="1618856" y="284607"/>
                  </a:lnTo>
                  <a:lnTo>
                    <a:pt x="1620380" y="281559"/>
                  </a:lnTo>
                  <a:lnTo>
                    <a:pt x="1621904" y="278511"/>
                  </a:lnTo>
                  <a:lnTo>
                    <a:pt x="1622920" y="274700"/>
                  </a:lnTo>
                  <a:lnTo>
                    <a:pt x="1623428" y="270001"/>
                  </a:lnTo>
                  <a:lnTo>
                    <a:pt x="1623809" y="265302"/>
                  </a:lnTo>
                  <a:lnTo>
                    <a:pt x="1624063" y="259461"/>
                  </a:lnTo>
                  <a:lnTo>
                    <a:pt x="1624063" y="252222"/>
                  </a:lnTo>
                  <a:lnTo>
                    <a:pt x="1624063" y="59562"/>
                  </a:lnTo>
                  <a:lnTo>
                    <a:pt x="1624063" y="52450"/>
                  </a:lnTo>
                  <a:lnTo>
                    <a:pt x="1623809" y="46609"/>
                  </a:lnTo>
                  <a:lnTo>
                    <a:pt x="1623428" y="41910"/>
                  </a:lnTo>
                  <a:lnTo>
                    <a:pt x="1623174" y="37337"/>
                  </a:lnTo>
                  <a:lnTo>
                    <a:pt x="1613395" y="23241"/>
                  </a:lnTo>
                  <a:lnTo>
                    <a:pt x="1610220" y="21462"/>
                  </a:lnTo>
                  <a:lnTo>
                    <a:pt x="1605775" y="19812"/>
                  </a:lnTo>
                  <a:lnTo>
                    <a:pt x="1600187" y="18287"/>
                  </a:lnTo>
                  <a:lnTo>
                    <a:pt x="1600187" y="3556"/>
                  </a:lnTo>
                  <a:close/>
                </a:path>
                <a:path w="6965315" h="312420">
                  <a:moveTo>
                    <a:pt x="1348727" y="3556"/>
                  </a:moveTo>
                  <a:lnTo>
                    <a:pt x="1465948" y="3556"/>
                  </a:lnTo>
                  <a:lnTo>
                    <a:pt x="1465948" y="18287"/>
                  </a:lnTo>
                  <a:lnTo>
                    <a:pt x="1460487" y="19812"/>
                  </a:lnTo>
                  <a:lnTo>
                    <a:pt x="1456296" y="21336"/>
                  </a:lnTo>
                  <a:lnTo>
                    <a:pt x="1453121" y="23113"/>
                  </a:lnTo>
                  <a:lnTo>
                    <a:pt x="1450073" y="24764"/>
                  </a:lnTo>
                  <a:lnTo>
                    <a:pt x="1447660" y="27177"/>
                  </a:lnTo>
                  <a:lnTo>
                    <a:pt x="1445882" y="30099"/>
                  </a:lnTo>
                  <a:lnTo>
                    <a:pt x="1444231" y="33147"/>
                  </a:lnTo>
                  <a:lnTo>
                    <a:pt x="1443088" y="36957"/>
                  </a:lnTo>
                  <a:lnTo>
                    <a:pt x="1442580" y="41656"/>
                  </a:lnTo>
                  <a:lnTo>
                    <a:pt x="1442072" y="46355"/>
                  </a:lnTo>
                  <a:lnTo>
                    <a:pt x="1441818" y="52197"/>
                  </a:lnTo>
                  <a:lnTo>
                    <a:pt x="1441818" y="59436"/>
                  </a:lnTo>
                  <a:lnTo>
                    <a:pt x="1441818" y="281686"/>
                  </a:lnTo>
                  <a:lnTo>
                    <a:pt x="1485125" y="281686"/>
                  </a:lnTo>
                  <a:lnTo>
                    <a:pt x="1493761" y="281686"/>
                  </a:lnTo>
                  <a:lnTo>
                    <a:pt x="1500619" y="280416"/>
                  </a:lnTo>
                  <a:lnTo>
                    <a:pt x="1505826" y="277749"/>
                  </a:lnTo>
                  <a:lnTo>
                    <a:pt x="1511033" y="275082"/>
                  </a:lnTo>
                  <a:lnTo>
                    <a:pt x="1515605" y="270891"/>
                  </a:lnTo>
                  <a:lnTo>
                    <a:pt x="1532924" y="230330"/>
                  </a:lnTo>
                  <a:lnTo>
                    <a:pt x="1535798" y="218059"/>
                  </a:lnTo>
                  <a:lnTo>
                    <a:pt x="1566405" y="218059"/>
                  </a:lnTo>
                  <a:lnTo>
                    <a:pt x="1561452" y="308356"/>
                  </a:lnTo>
                  <a:lnTo>
                    <a:pt x="1348727" y="308356"/>
                  </a:lnTo>
                  <a:lnTo>
                    <a:pt x="1348727" y="293497"/>
                  </a:lnTo>
                  <a:lnTo>
                    <a:pt x="1354188" y="292100"/>
                  </a:lnTo>
                  <a:lnTo>
                    <a:pt x="1358506" y="290449"/>
                  </a:lnTo>
                  <a:lnTo>
                    <a:pt x="1361808" y="288671"/>
                  </a:lnTo>
                  <a:lnTo>
                    <a:pt x="1364983" y="286893"/>
                  </a:lnTo>
                  <a:lnTo>
                    <a:pt x="1367396" y="284480"/>
                  </a:lnTo>
                  <a:lnTo>
                    <a:pt x="1368920" y="281432"/>
                  </a:lnTo>
                  <a:lnTo>
                    <a:pt x="1370444" y="278384"/>
                  </a:lnTo>
                  <a:lnTo>
                    <a:pt x="1371460" y="274447"/>
                  </a:lnTo>
                  <a:lnTo>
                    <a:pt x="1371968" y="269748"/>
                  </a:lnTo>
                  <a:lnTo>
                    <a:pt x="1372349" y="265049"/>
                  </a:lnTo>
                  <a:lnTo>
                    <a:pt x="1372603" y="259207"/>
                  </a:lnTo>
                  <a:lnTo>
                    <a:pt x="1372603" y="252095"/>
                  </a:lnTo>
                  <a:lnTo>
                    <a:pt x="1372603" y="59817"/>
                  </a:lnTo>
                  <a:lnTo>
                    <a:pt x="1372603" y="52832"/>
                  </a:lnTo>
                  <a:lnTo>
                    <a:pt x="1372349" y="46989"/>
                  </a:lnTo>
                  <a:lnTo>
                    <a:pt x="1371968" y="42163"/>
                  </a:lnTo>
                  <a:lnTo>
                    <a:pt x="1371714" y="37464"/>
                  </a:lnTo>
                  <a:lnTo>
                    <a:pt x="1361935" y="23368"/>
                  </a:lnTo>
                  <a:lnTo>
                    <a:pt x="1358760" y="21462"/>
                  </a:lnTo>
                  <a:lnTo>
                    <a:pt x="1354315" y="19812"/>
                  </a:lnTo>
                  <a:lnTo>
                    <a:pt x="1348727" y="18287"/>
                  </a:lnTo>
                  <a:lnTo>
                    <a:pt x="1348727" y="3556"/>
                  </a:lnTo>
                  <a:close/>
                </a:path>
                <a:path w="6965315" h="312420">
                  <a:moveTo>
                    <a:pt x="1085075" y="3556"/>
                  </a:moveTo>
                  <a:lnTo>
                    <a:pt x="1306436" y="3556"/>
                  </a:lnTo>
                  <a:lnTo>
                    <a:pt x="1306436" y="74549"/>
                  </a:lnTo>
                  <a:lnTo>
                    <a:pt x="1275956" y="74549"/>
                  </a:lnTo>
                  <a:lnTo>
                    <a:pt x="1272384" y="64813"/>
                  </a:lnTo>
                  <a:lnTo>
                    <a:pt x="1269098" y="56768"/>
                  </a:lnTo>
                  <a:lnTo>
                    <a:pt x="1238237" y="29718"/>
                  </a:lnTo>
                  <a:lnTo>
                    <a:pt x="1226807" y="29718"/>
                  </a:lnTo>
                  <a:lnTo>
                    <a:pt x="1178166" y="29718"/>
                  </a:lnTo>
                  <a:lnTo>
                    <a:pt x="1178166" y="136906"/>
                  </a:lnTo>
                  <a:lnTo>
                    <a:pt x="1207630" y="136906"/>
                  </a:lnTo>
                  <a:lnTo>
                    <a:pt x="1214107" y="136906"/>
                  </a:lnTo>
                  <a:lnTo>
                    <a:pt x="1239253" y="104648"/>
                  </a:lnTo>
                  <a:lnTo>
                    <a:pt x="1264526" y="104648"/>
                  </a:lnTo>
                  <a:lnTo>
                    <a:pt x="1264526" y="195325"/>
                  </a:lnTo>
                  <a:lnTo>
                    <a:pt x="1239253" y="195325"/>
                  </a:lnTo>
                  <a:lnTo>
                    <a:pt x="1237221" y="186689"/>
                  </a:lnTo>
                  <a:lnTo>
                    <a:pt x="1234935" y="180086"/>
                  </a:lnTo>
                  <a:lnTo>
                    <a:pt x="1214615" y="162941"/>
                  </a:lnTo>
                  <a:lnTo>
                    <a:pt x="1207630" y="162941"/>
                  </a:lnTo>
                  <a:lnTo>
                    <a:pt x="1178166" y="162941"/>
                  </a:lnTo>
                  <a:lnTo>
                    <a:pt x="1178166" y="282194"/>
                  </a:lnTo>
                  <a:lnTo>
                    <a:pt x="1226553" y="282194"/>
                  </a:lnTo>
                  <a:lnTo>
                    <a:pt x="1231760" y="282194"/>
                  </a:lnTo>
                  <a:lnTo>
                    <a:pt x="1236205" y="281813"/>
                  </a:lnTo>
                  <a:lnTo>
                    <a:pt x="1239761" y="281177"/>
                  </a:lnTo>
                  <a:lnTo>
                    <a:pt x="1243317" y="280543"/>
                  </a:lnTo>
                  <a:lnTo>
                    <a:pt x="1246492" y="279400"/>
                  </a:lnTo>
                  <a:lnTo>
                    <a:pt x="1249286" y="277749"/>
                  </a:lnTo>
                  <a:lnTo>
                    <a:pt x="1252207" y="276098"/>
                  </a:lnTo>
                  <a:lnTo>
                    <a:pt x="1264399" y="261874"/>
                  </a:lnTo>
                  <a:lnTo>
                    <a:pt x="1266431" y="258572"/>
                  </a:lnTo>
                  <a:lnTo>
                    <a:pt x="1268590" y="254254"/>
                  </a:lnTo>
                  <a:lnTo>
                    <a:pt x="1270749" y="248920"/>
                  </a:lnTo>
                  <a:lnTo>
                    <a:pt x="1273035" y="243586"/>
                  </a:lnTo>
                  <a:lnTo>
                    <a:pt x="1275448" y="236220"/>
                  </a:lnTo>
                  <a:lnTo>
                    <a:pt x="1278115" y="226822"/>
                  </a:lnTo>
                  <a:lnTo>
                    <a:pt x="1308722" y="226822"/>
                  </a:lnTo>
                  <a:lnTo>
                    <a:pt x="1304531" y="308356"/>
                  </a:lnTo>
                  <a:lnTo>
                    <a:pt x="1085075" y="308356"/>
                  </a:lnTo>
                  <a:lnTo>
                    <a:pt x="1085075" y="293497"/>
                  </a:lnTo>
                  <a:lnTo>
                    <a:pt x="1090536" y="292100"/>
                  </a:lnTo>
                  <a:lnTo>
                    <a:pt x="1094854" y="290449"/>
                  </a:lnTo>
                  <a:lnTo>
                    <a:pt x="1098156" y="288798"/>
                  </a:lnTo>
                  <a:lnTo>
                    <a:pt x="1101331" y="287020"/>
                  </a:lnTo>
                  <a:lnTo>
                    <a:pt x="1103744" y="284607"/>
                  </a:lnTo>
                  <a:lnTo>
                    <a:pt x="1105268" y="281559"/>
                  </a:lnTo>
                  <a:lnTo>
                    <a:pt x="1106792" y="278511"/>
                  </a:lnTo>
                  <a:lnTo>
                    <a:pt x="1107808" y="274700"/>
                  </a:lnTo>
                  <a:lnTo>
                    <a:pt x="1108316" y="270001"/>
                  </a:lnTo>
                  <a:lnTo>
                    <a:pt x="1108697" y="265302"/>
                  </a:lnTo>
                  <a:lnTo>
                    <a:pt x="1108951" y="259461"/>
                  </a:lnTo>
                  <a:lnTo>
                    <a:pt x="1108951" y="252222"/>
                  </a:lnTo>
                  <a:lnTo>
                    <a:pt x="1108951" y="59817"/>
                  </a:lnTo>
                  <a:lnTo>
                    <a:pt x="1108951" y="52832"/>
                  </a:lnTo>
                  <a:lnTo>
                    <a:pt x="1108697" y="46989"/>
                  </a:lnTo>
                  <a:lnTo>
                    <a:pt x="1108316" y="42163"/>
                  </a:lnTo>
                  <a:lnTo>
                    <a:pt x="1108062" y="37464"/>
                  </a:lnTo>
                  <a:lnTo>
                    <a:pt x="1098283" y="23368"/>
                  </a:lnTo>
                  <a:lnTo>
                    <a:pt x="1095108" y="21462"/>
                  </a:lnTo>
                  <a:lnTo>
                    <a:pt x="1090663" y="19812"/>
                  </a:lnTo>
                  <a:lnTo>
                    <a:pt x="1085075" y="18287"/>
                  </a:lnTo>
                  <a:lnTo>
                    <a:pt x="1085075" y="3556"/>
                  </a:lnTo>
                  <a:close/>
                </a:path>
                <a:path w="6965315" h="312420">
                  <a:moveTo>
                    <a:pt x="763511" y="3556"/>
                  </a:moveTo>
                  <a:lnTo>
                    <a:pt x="879589" y="3556"/>
                  </a:lnTo>
                  <a:lnTo>
                    <a:pt x="897474" y="3915"/>
                  </a:lnTo>
                  <a:lnTo>
                    <a:pt x="941819" y="9398"/>
                  </a:lnTo>
                  <a:lnTo>
                    <a:pt x="986269" y="27686"/>
                  </a:lnTo>
                  <a:lnTo>
                    <a:pt x="1017638" y="57531"/>
                  </a:lnTo>
                  <a:lnTo>
                    <a:pt x="1035418" y="97662"/>
                  </a:lnTo>
                  <a:lnTo>
                    <a:pt x="1041133" y="149351"/>
                  </a:lnTo>
                  <a:lnTo>
                    <a:pt x="1040631" y="166330"/>
                  </a:lnTo>
                  <a:lnTo>
                    <a:pt x="1033005" y="211836"/>
                  </a:lnTo>
                  <a:lnTo>
                    <a:pt x="1016235" y="248876"/>
                  </a:lnTo>
                  <a:lnTo>
                    <a:pt x="983100" y="282120"/>
                  </a:lnTo>
                  <a:lnTo>
                    <a:pt x="937751" y="301503"/>
                  </a:lnTo>
                  <a:lnTo>
                    <a:pt x="897686" y="307324"/>
                  </a:lnTo>
                  <a:lnTo>
                    <a:pt x="864857" y="308356"/>
                  </a:lnTo>
                  <a:lnTo>
                    <a:pt x="763511" y="308356"/>
                  </a:lnTo>
                  <a:lnTo>
                    <a:pt x="763511" y="293497"/>
                  </a:lnTo>
                  <a:lnTo>
                    <a:pt x="768972" y="292100"/>
                  </a:lnTo>
                  <a:lnTo>
                    <a:pt x="773290" y="290449"/>
                  </a:lnTo>
                  <a:lnTo>
                    <a:pt x="776592" y="288798"/>
                  </a:lnTo>
                  <a:lnTo>
                    <a:pt x="779767" y="287020"/>
                  </a:lnTo>
                  <a:lnTo>
                    <a:pt x="782180" y="284607"/>
                  </a:lnTo>
                  <a:lnTo>
                    <a:pt x="783704" y="281559"/>
                  </a:lnTo>
                  <a:lnTo>
                    <a:pt x="785228" y="278511"/>
                  </a:lnTo>
                  <a:lnTo>
                    <a:pt x="786244" y="274700"/>
                  </a:lnTo>
                  <a:lnTo>
                    <a:pt x="786752" y="270001"/>
                  </a:lnTo>
                  <a:lnTo>
                    <a:pt x="787133" y="265302"/>
                  </a:lnTo>
                  <a:lnTo>
                    <a:pt x="787387" y="259461"/>
                  </a:lnTo>
                  <a:lnTo>
                    <a:pt x="787387" y="252222"/>
                  </a:lnTo>
                  <a:lnTo>
                    <a:pt x="787387" y="59817"/>
                  </a:lnTo>
                  <a:lnTo>
                    <a:pt x="787387" y="52832"/>
                  </a:lnTo>
                  <a:lnTo>
                    <a:pt x="787133" y="46989"/>
                  </a:lnTo>
                  <a:lnTo>
                    <a:pt x="786752" y="42163"/>
                  </a:lnTo>
                  <a:lnTo>
                    <a:pt x="786498" y="37464"/>
                  </a:lnTo>
                  <a:lnTo>
                    <a:pt x="776719" y="23368"/>
                  </a:lnTo>
                  <a:lnTo>
                    <a:pt x="773544" y="21462"/>
                  </a:lnTo>
                  <a:lnTo>
                    <a:pt x="769099" y="19812"/>
                  </a:lnTo>
                  <a:lnTo>
                    <a:pt x="763511" y="18287"/>
                  </a:lnTo>
                  <a:lnTo>
                    <a:pt x="763511" y="3556"/>
                  </a:lnTo>
                  <a:close/>
                </a:path>
                <a:path w="6965315" h="312420">
                  <a:moveTo>
                    <a:pt x="603491" y="3556"/>
                  </a:moveTo>
                  <a:lnTo>
                    <a:pt x="720712" y="3556"/>
                  </a:lnTo>
                  <a:lnTo>
                    <a:pt x="720712" y="18287"/>
                  </a:lnTo>
                  <a:lnTo>
                    <a:pt x="714616" y="19938"/>
                  </a:lnTo>
                  <a:lnTo>
                    <a:pt x="710044" y="21717"/>
                  </a:lnTo>
                  <a:lnTo>
                    <a:pt x="697471" y="40894"/>
                  </a:lnTo>
                  <a:lnTo>
                    <a:pt x="696836" y="45212"/>
                  </a:lnTo>
                  <a:lnTo>
                    <a:pt x="696582" y="51435"/>
                  </a:lnTo>
                  <a:lnTo>
                    <a:pt x="696582" y="59817"/>
                  </a:lnTo>
                  <a:lnTo>
                    <a:pt x="696582" y="252222"/>
                  </a:lnTo>
                  <a:lnTo>
                    <a:pt x="696582" y="257429"/>
                  </a:lnTo>
                  <a:lnTo>
                    <a:pt x="696709" y="262255"/>
                  </a:lnTo>
                  <a:lnTo>
                    <a:pt x="709663" y="289813"/>
                  </a:lnTo>
                  <a:lnTo>
                    <a:pt x="712711" y="291338"/>
                  </a:lnTo>
                  <a:lnTo>
                    <a:pt x="716394" y="292481"/>
                  </a:lnTo>
                  <a:lnTo>
                    <a:pt x="720712" y="293497"/>
                  </a:lnTo>
                  <a:lnTo>
                    <a:pt x="720712" y="308356"/>
                  </a:lnTo>
                  <a:lnTo>
                    <a:pt x="603491" y="308356"/>
                  </a:lnTo>
                  <a:lnTo>
                    <a:pt x="603491" y="293497"/>
                  </a:lnTo>
                  <a:lnTo>
                    <a:pt x="608952" y="292100"/>
                  </a:lnTo>
                  <a:lnTo>
                    <a:pt x="613270" y="290449"/>
                  </a:lnTo>
                  <a:lnTo>
                    <a:pt x="616572" y="288798"/>
                  </a:lnTo>
                  <a:lnTo>
                    <a:pt x="619747" y="287020"/>
                  </a:lnTo>
                  <a:lnTo>
                    <a:pt x="622160" y="284607"/>
                  </a:lnTo>
                  <a:lnTo>
                    <a:pt x="623684" y="281559"/>
                  </a:lnTo>
                  <a:lnTo>
                    <a:pt x="625208" y="278511"/>
                  </a:lnTo>
                  <a:lnTo>
                    <a:pt x="626224" y="274700"/>
                  </a:lnTo>
                  <a:lnTo>
                    <a:pt x="626732" y="270001"/>
                  </a:lnTo>
                  <a:lnTo>
                    <a:pt x="627113" y="265302"/>
                  </a:lnTo>
                  <a:lnTo>
                    <a:pt x="627367" y="259461"/>
                  </a:lnTo>
                  <a:lnTo>
                    <a:pt x="627367" y="252222"/>
                  </a:lnTo>
                  <a:lnTo>
                    <a:pt x="627367" y="59562"/>
                  </a:lnTo>
                  <a:lnTo>
                    <a:pt x="627367" y="52450"/>
                  </a:lnTo>
                  <a:lnTo>
                    <a:pt x="627113" y="46609"/>
                  </a:lnTo>
                  <a:lnTo>
                    <a:pt x="626732" y="41910"/>
                  </a:lnTo>
                  <a:lnTo>
                    <a:pt x="626478" y="37337"/>
                  </a:lnTo>
                  <a:lnTo>
                    <a:pt x="616699" y="23241"/>
                  </a:lnTo>
                  <a:lnTo>
                    <a:pt x="613524" y="21462"/>
                  </a:lnTo>
                  <a:lnTo>
                    <a:pt x="609079" y="19812"/>
                  </a:lnTo>
                  <a:lnTo>
                    <a:pt x="603491" y="18287"/>
                  </a:lnTo>
                  <a:lnTo>
                    <a:pt x="603491" y="3556"/>
                  </a:lnTo>
                  <a:close/>
                </a:path>
                <a:path w="6965315" h="312420">
                  <a:moveTo>
                    <a:pt x="289623" y="3556"/>
                  </a:moveTo>
                  <a:lnTo>
                    <a:pt x="406819" y="3556"/>
                  </a:lnTo>
                  <a:lnTo>
                    <a:pt x="406819" y="18287"/>
                  </a:lnTo>
                  <a:lnTo>
                    <a:pt x="400723" y="19938"/>
                  </a:lnTo>
                  <a:lnTo>
                    <a:pt x="396227" y="21717"/>
                  </a:lnTo>
                  <a:lnTo>
                    <a:pt x="383603" y="40894"/>
                  </a:lnTo>
                  <a:lnTo>
                    <a:pt x="383006" y="45212"/>
                  </a:lnTo>
                  <a:lnTo>
                    <a:pt x="382714" y="51435"/>
                  </a:lnTo>
                  <a:lnTo>
                    <a:pt x="382714" y="59817"/>
                  </a:lnTo>
                  <a:lnTo>
                    <a:pt x="382714" y="207137"/>
                  </a:lnTo>
                  <a:lnTo>
                    <a:pt x="386294" y="246318"/>
                  </a:lnTo>
                  <a:lnTo>
                    <a:pt x="409498" y="280162"/>
                  </a:lnTo>
                  <a:lnTo>
                    <a:pt x="436511" y="285750"/>
                  </a:lnTo>
                  <a:lnTo>
                    <a:pt x="447175" y="285178"/>
                  </a:lnTo>
                  <a:lnTo>
                    <a:pt x="479961" y="265652"/>
                  </a:lnTo>
                  <a:lnTo>
                    <a:pt x="490480" y="217324"/>
                  </a:lnTo>
                  <a:lnTo>
                    <a:pt x="490766" y="202057"/>
                  </a:lnTo>
                  <a:lnTo>
                    <a:pt x="490766" y="59562"/>
                  </a:lnTo>
                  <a:lnTo>
                    <a:pt x="490766" y="48387"/>
                  </a:lnTo>
                  <a:lnTo>
                    <a:pt x="490283" y="40639"/>
                  </a:lnTo>
                  <a:lnTo>
                    <a:pt x="489318" y="36322"/>
                  </a:lnTo>
                  <a:lnTo>
                    <a:pt x="488340" y="31876"/>
                  </a:lnTo>
                  <a:lnTo>
                    <a:pt x="486448" y="28321"/>
                  </a:lnTo>
                  <a:lnTo>
                    <a:pt x="483616" y="25654"/>
                  </a:lnTo>
                  <a:lnTo>
                    <a:pt x="480796" y="22987"/>
                  </a:lnTo>
                  <a:lnTo>
                    <a:pt x="475284" y="20574"/>
                  </a:lnTo>
                  <a:lnTo>
                    <a:pt x="467106" y="18287"/>
                  </a:lnTo>
                  <a:lnTo>
                    <a:pt x="467106" y="3556"/>
                  </a:lnTo>
                  <a:lnTo>
                    <a:pt x="565264" y="3556"/>
                  </a:lnTo>
                  <a:lnTo>
                    <a:pt x="565264" y="18287"/>
                  </a:lnTo>
                  <a:lnTo>
                    <a:pt x="559930" y="19812"/>
                  </a:lnTo>
                  <a:lnTo>
                    <a:pt x="555726" y="21336"/>
                  </a:lnTo>
                  <a:lnTo>
                    <a:pt x="552602" y="23113"/>
                  </a:lnTo>
                  <a:lnTo>
                    <a:pt x="549478" y="24764"/>
                  </a:lnTo>
                  <a:lnTo>
                    <a:pt x="547090" y="27177"/>
                  </a:lnTo>
                  <a:lnTo>
                    <a:pt x="541667" y="52450"/>
                  </a:lnTo>
                  <a:lnTo>
                    <a:pt x="541667" y="59562"/>
                  </a:lnTo>
                  <a:lnTo>
                    <a:pt x="541667" y="199136"/>
                  </a:lnTo>
                  <a:lnTo>
                    <a:pt x="537197" y="245491"/>
                  </a:lnTo>
                  <a:lnTo>
                    <a:pt x="518382" y="282858"/>
                  </a:lnTo>
                  <a:lnTo>
                    <a:pt x="485213" y="304038"/>
                  </a:lnTo>
                  <a:lnTo>
                    <a:pt x="440155" y="311697"/>
                  </a:lnTo>
                  <a:lnTo>
                    <a:pt x="429590" y="311912"/>
                  </a:lnTo>
                  <a:lnTo>
                    <a:pt x="414354" y="311487"/>
                  </a:lnTo>
                  <a:lnTo>
                    <a:pt x="376021" y="305308"/>
                  </a:lnTo>
                  <a:lnTo>
                    <a:pt x="340410" y="285369"/>
                  </a:lnTo>
                  <a:lnTo>
                    <a:pt x="320090" y="253111"/>
                  </a:lnTo>
                  <a:lnTo>
                    <a:pt x="313512" y="204216"/>
                  </a:lnTo>
                  <a:lnTo>
                    <a:pt x="313512" y="59817"/>
                  </a:lnTo>
                  <a:lnTo>
                    <a:pt x="313512" y="52832"/>
                  </a:lnTo>
                  <a:lnTo>
                    <a:pt x="310045" y="30607"/>
                  </a:lnTo>
                  <a:lnTo>
                    <a:pt x="308483" y="27559"/>
                  </a:lnTo>
                  <a:lnTo>
                    <a:pt x="306108" y="25146"/>
                  </a:lnTo>
                  <a:lnTo>
                    <a:pt x="302907" y="23368"/>
                  </a:lnTo>
                  <a:lnTo>
                    <a:pt x="299707" y="21462"/>
                  </a:lnTo>
                  <a:lnTo>
                    <a:pt x="295275" y="19812"/>
                  </a:lnTo>
                  <a:lnTo>
                    <a:pt x="289623" y="18287"/>
                  </a:lnTo>
                  <a:lnTo>
                    <a:pt x="289623" y="3556"/>
                  </a:lnTo>
                  <a:close/>
                </a:path>
                <a:path w="6965315" h="312420">
                  <a:moveTo>
                    <a:pt x="6848462" y="0"/>
                  </a:moveTo>
                  <a:lnTo>
                    <a:pt x="6872421" y="738"/>
                  </a:lnTo>
                  <a:lnTo>
                    <a:pt x="6895357" y="2952"/>
                  </a:lnTo>
                  <a:lnTo>
                    <a:pt x="6917292" y="6643"/>
                  </a:lnTo>
                  <a:lnTo>
                    <a:pt x="6938251" y="11811"/>
                  </a:lnTo>
                  <a:lnTo>
                    <a:pt x="6938251" y="75184"/>
                  </a:lnTo>
                  <a:lnTo>
                    <a:pt x="6907644" y="75184"/>
                  </a:lnTo>
                  <a:lnTo>
                    <a:pt x="6904979" y="66375"/>
                  </a:lnTo>
                  <a:lnTo>
                    <a:pt x="6902135" y="58626"/>
                  </a:lnTo>
                  <a:lnTo>
                    <a:pt x="6873399" y="28948"/>
                  </a:lnTo>
                  <a:lnTo>
                    <a:pt x="6852272" y="26162"/>
                  </a:lnTo>
                  <a:lnTo>
                    <a:pt x="6841534" y="26997"/>
                  </a:lnTo>
                  <a:lnTo>
                    <a:pt x="6805129" y="47386"/>
                  </a:lnTo>
                  <a:lnTo>
                    <a:pt x="6786359" y="82676"/>
                  </a:lnTo>
                  <a:lnTo>
                    <a:pt x="6777197" y="135933"/>
                  </a:lnTo>
                  <a:lnTo>
                    <a:pt x="6776580" y="157607"/>
                  </a:lnTo>
                  <a:lnTo>
                    <a:pt x="6776987" y="176488"/>
                  </a:lnTo>
                  <a:lnTo>
                    <a:pt x="6783184" y="225298"/>
                  </a:lnTo>
                  <a:lnTo>
                    <a:pt x="6796918" y="261159"/>
                  </a:lnTo>
                  <a:lnTo>
                    <a:pt x="6827128" y="284751"/>
                  </a:lnTo>
                  <a:lnTo>
                    <a:pt x="6836651" y="285750"/>
                  </a:lnTo>
                  <a:lnTo>
                    <a:pt x="6845819" y="285013"/>
                  </a:lnTo>
                  <a:lnTo>
                    <a:pt x="6874429" y="248580"/>
                  </a:lnTo>
                  <a:lnTo>
                    <a:pt x="6875005" y="228092"/>
                  </a:lnTo>
                  <a:lnTo>
                    <a:pt x="6875005" y="216788"/>
                  </a:lnTo>
                  <a:lnTo>
                    <a:pt x="6874624" y="208787"/>
                  </a:lnTo>
                  <a:lnTo>
                    <a:pt x="6873862" y="203962"/>
                  </a:lnTo>
                  <a:lnTo>
                    <a:pt x="6873227" y="199136"/>
                  </a:lnTo>
                  <a:lnTo>
                    <a:pt x="6872084" y="195452"/>
                  </a:lnTo>
                  <a:lnTo>
                    <a:pt x="6870433" y="193039"/>
                  </a:lnTo>
                  <a:lnTo>
                    <a:pt x="6868909" y="190754"/>
                  </a:lnTo>
                  <a:lnTo>
                    <a:pt x="6866877" y="188722"/>
                  </a:lnTo>
                  <a:lnTo>
                    <a:pt x="6864337" y="187325"/>
                  </a:lnTo>
                  <a:lnTo>
                    <a:pt x="6861797" y="185800"/>
                  </a:lnTo>
                  <a:lnTo>
                    <a:pt x="6857352" y="184150"/>
                  </a:lnTo>
                  <a:lnTo>
                    <a:pt x="6850875" y="182118"/>
                  </a:lnTo>
                  <a:lnTo>
                    <a:pt x="6850875" y="167386"/>
                  </a:lnTo>
                  <a:lnTo>
                    <a:pt x="6965175" y="167386"/>
                  </a:lnTo>
                  <a:lnTo>
                    <a:pt x="6965175" y="182118"/>
                  </a:lnTo>
                  <a:lnTo>
                    <a:pt x="6957809" y="184404"/>
                  </a:lnTo>
                  <a:lnTo>
                    <a:pt x="6952729" y="186944"/>
                  </a:lnTo>
                  <a:lnTo>
                    <a:pt x="6950062" y="189737"/>
                  </a:lnTo>
                  <a:lnTo>
                    <a:pt x="6947395" y="192532"/>
                  </a:lnTo>
                  <a:lnTo>
                    <a:pt x="6945490" y="196342"/>
                  </a:lnTo>
                  <a:lnTo>
                    <a:pt x="6944601" y="201041"/>
                  </a:lnTo>
                  <a:lnTo>
                    <a:pt x="6943585" y="205739"/>
                  </a:lnTo>
                  <a:lnTo>
                    <a:pt x="6943077" y="212344"/>
                  </a:lnTo>
                  <a:lnTo>
                    <a:pt x="6943077" y="220725"/>
                  </a:lnTo>
                  <a:lnTo>
                    <a:pt x="6943077" y="304926"/>
                  </a:lnTo>
                  <a:lnTo>
                    <a:pt x="6910946" y="311658"/>
                  </a:lnTo>
                  <a:lnTo>
                    <a:pt x="6895833" y="295529"/>
                  </a:lnTo>
                  <a:lnTo>
                    <a:pt x="6882022" y="302696"/>
                  </a:lnTo>
                  <a:lnTo>
                    <a:pt x="6867258" y="307816"/>
                  </a:lnTo>
                  <a:lnTo>
                    <a:pt x="6851542" y="310888"/>
                  </a:lnTo>
                  <a:lnTo>
                    <a:pt x="6834873" y="311912"/>
                  </a:lnTo>
                  <a:lnTo>
                    <a:pt x="6804349" y="309530"/>
                  </a:lnTo>
                  <a:lnTo>
                    <a:pt x="6755684" y="290480"/>
                  </a:lnTo>
                  <a:lnTo>
                    <a:pt x="6723589" y="252311"/>
                  </a:lnTo>
                  <a:lnTo>
                    <a:pt x="6707587" y="194641"/>
                  </a:lnTo>
                  <a:lnTo>
                    <a:pt x="6705587" y="158496"/>
                  </a:lnTo>
                  <a:lnTo>
                    <a:pt x="6706301" y="138807"/>
                  </a:lnTo>
                  <a:lnTo>
                    <a:pt x="6717017" y="87122"/>
                  </a:lnTo>
                  <a:lnTo>
                    <a:pt x="6738966" y="47313"/>
                  </a:lnTo>
                  <a:lnTo>
                    <a:pt x="6770023" y="20288"/>
                  </a:lnTo>
                  <a:lnTo>
                    <a:pt x="6807010" y="4929"/>
                  </a:lnTo>
                  <a:lnTo>
                    <a:pt x="6834200" y="547"/>
                  </a:lnTo>
                  <a:lnTo>
                    <a:pt x="6848462" y="0"/>
                  </a:lnTo>
                  <a:close/>
                </a:path>
                <a:path w="6965315" h="312420">
                  <a:moveTo>
                    <a:pt x="3052940" y="0"/>
                  </a:moveTo>
                  <a:lnTo>
                    <a:pt x="3111328" y="9540"/>
                  </a:lnTo>
                  <a:lnTo>
                    <a:pt x="3153143" y="38226"/>
                  </a:lnTo>
                  <a:lnTo>
                    <a:pt x="3178289" y="85836"/>
                  </a:lnTo>
                  <a:lnTo>
                    <a:pt x="3186671" y="152019"/>
                  </a:lnTo>
                  <a:lnTo>
                    <a:pt x="3186052" y="172402"/>
                  </a:lnTo>
                  <a:lnTo>
                    <a:pt x="3176765" y="224409"/>
                  </a:lnTo>
                  <a:lnTo>
                    <a:pt x="3157066" y="263788"/>
                  </a:lnTo>
                  <a:lnTo>
                    <a:pt x="3128346" y="291052"/>
                  </a:lnTo>
                  <a:lnTo>
                    <a:pt x="3091486" y="306768"/>
                  </a:lnTo>
                  <a:lnTo>
                    <a:pt x="3047606" y="311912"/>
                  </a:lnTo>
                  <a:lnTo>
                    <a:pt x="3016794" y="309506"/>
                  </a:lnTo>
                  <a:lnTo>
                    <a:pt x="2967507" y="290266"/>
                  </a:lnTo>
                  <a:lnTo>
                    <a:pt x="2934625" y="251882"/>
                  </a:lnTo>
                  <a:lnTo>
                    <a:pt x="2918104" y="194403"/>
                  </a:lnTo>
                  <a:lnTo>
                    <a:pt x="2916034" y="158496"/>
                  </a:lnTo>
                  <a:lnTo>
                    <a:pt x="2917034" y="134276"/>
                  </a:lnTo>
                  <a:lnTo>
                    <a:pt x="2925035" y="91362"/>
                  </a:lnTo>
                  <a:lnTo>
                    <a:pt x="2940967" y="55903"/>
                  </a:lnTo>
                  <a:lnTo>
                    <a:pt x="2979026" y="18542"/>
                  </a:lnTo>
                  <a:lnTo>
                    <a:pt x="3032247" y="1164"/>
                  </a:lnTo>
                  <a:lnTo>
                    <a:pt x="3052940" y="0"/>
                  </a:lnTo>
                  <a:close/>
                </a:path>
                <a:path w="6965315" h="312420">
                  <a:moveTo>
                    <a:pt x="2449436" y="0"/>
                  </a:moveTo>
                  <a:lnTo>
                    <a:pt x="2496769" y="3401"/>
                  </a:lnTo>
                  <a:lnTo>
                    <a:pt x="2528684" y="9651"/>
                  </a:lnTo>
                  <a:lnTo>
                    <a:pt x="2528684" y="74295"/>
                  </a:lnTo>
                  <a:lnTo>
                    <a:pt x="2498077" y="74295"/>
                  </a:lnTo>
                  <a:lnTo>
                    <a:pt x="2495836" y="65964"/>
                  </a:lnTo>
                  <a:lnTo>
                    <a:pt x="2493298" y="58515"/>
                  </a:lnTo>
                  <a:lnTo>
                    <a:pt x="2464295" y="27812"/>
                  </a:lnTo>
                  <a:lnTo>
                    <a:pt x="2456040" y="26162"/>
                  </a:lnTo>
                  <a:lnTo>
                    <a:pt x="2446134" y="26162"/>
                  </a:lnTo>
                  <a:lnTo>
                    <a:pt x="2437625" y="26162"/>
                  </a:lnTo>
                  <a:lnTo>
                    <a:pt x="2430005" y="27559"/>
                  </a:lnTo>
                  <a:lnTo>
                    <a:pt x="2423401" y="30607"/>
                  </a:lnTo>
                  <a:lnTo>
                    <a:pt x="2416670" y="33527"/>
                  </a:lnTo>
                  <a:lnTo>
                    <a:pt x="2411336" y="37973"/>
                  </a:lnTo>
                  <a:lnTo>
                    <a:pt x="2407526" y="43814"/>
                  </a:lnTo>
                  <a:lnTo>
                    <a:pt x="2403589" y="49784"/>
                  </a:lnTo>
                  <a:lnTo>
                    <a:pt x="2401684" y="56896"/>
                  </a:lnTo>
                  <a:lnTo>
                    <a:pt x="2401684" y="65150"/>
                  </a:lnTo>
                  <a:lnTo>
                    <a:pt x="2401684" y="73787"/>
                  </a:lnTo>
                  <a:lnTo>
                    <a:pt x="2403335" y="81280"/>
                  </a:lnTo>
                  <a:lnTo>
                    <a:pt x="2406764" y="87630"/>
                  </a:lnTo>
                  <a:lnTo>
                    <a:pt x="2410066" y="93980"/>
                  </a:lnTo>
                  <a:lnTo>
                    <a:pt x="2447352" y="121102"/>
                  </a:lnTo>
                  <a:lnTo>
                    <a:pt x="2457945" y="126746"/>
                  </a:lnTo>
                  <a:lnTo>
                    <a:pt x="2470942" y="133863"/>
                  </a:lnTo>
                  <a:lnTo>
                    <a:pt x="2508507" y="161835"/>
                  </a:lnTo>
                  <a:lnTo>
                    <a:pt x="2529970" y="202247"/>
                  </a:lnTo>
                  <a:lnTo>
                    <a:pt x="2531859" y="222376"/>
                  </a:lnTo>
                  <a:lnTo>
                    <a:pt x="2531053" y="235640"/>
                  </a:lnTo>
                  <a:lnTo>
                    <a:pt x="2512061" y="279523"/>
                  </a:lnTo>
                  <a:lnTo>
                    <a:pt x="2469426" y="305750"/>
                  </a:lnTo>
                  <a:lnTo>
                    <a:pt x="2425814" y="311912"/>
                  </a:lnTo>
                  <a:lnTo>
                    <a:pt x="2414285" y="311745"/>
                  </a:lnTo>
                  <a:lnTo>
                    <a:pt x="2366199" y="307844"/>
                  </a:lnTo>
                  <a:lnTo>
                    <a:pt x="2332088" y="301879"/>
                  </a:lnTo>
                  <a:lnTo>
                    <a:pt x="2332088" y="233045"/>
                  </a:lnTo>
                  <a:lnTo>
                    <a:pt x="2362568" y="233045"/>
                  </a:lnTo>
                  <a:lnTo>
                    <a:pt x="2365878" y="245522"/>
                  </a:lnTo>
                  <a:lnTo>
                    <a:pt x="2370093" y="256286"/>
                  </a:lnTo>
                  <a:lnTo>
                    <a:pt x="2407704" y="284938"/>
                  </a:lnTo>
                  <a:lnTo>
                    <a:pt x="2419591" y="285750"/>
                  </a:lnTo>
                  <a:lnTo>
                    <a:pt x="2428354" y="285750"/>
                  </a:lnTo>
                  <a:lnTo>
                    <a:pt x="2462864" y="261562"/>
                  </a:lnTo>
                  <a:lnTo>
                    <a:pt x="2466454" y="241935"/>
                  </a:lnTo>
                  <a:lnTo>
                    <a:pt x="2466454" y="232791"/>
                  </a:lnTo>
                  <a:lnTo>
                    <a:pt x="2444737" y="198627"/>
                  </a:lnTo>
                  <a:lnTo>
                    <a:pt x="2404585" y="174843"/>
                  </a:lnTo>
                  <a:lnTo>
                    <a:pt x="2396509" y="170370"/>
                  </a:lnTo>
                  <a:lnTo>
                    <a:pt x="2362830" y="146089"/>
                  </a:lnTo>
                  <a:lnTo>
                    <a:pt x="2339841" y="108942"/>
                  </a:lnTo>
                  <a:lnTo>
                    <a:pt x="2336787" y="85725"/>
                  </a:lnTo>
                  <a:lnTo>
                    <a:pt x="2337624" y="72513"/>
                  </a:lnTo>
                  <a:lnTo>
                    <a:pt x="2357920" y="30069"/>
                  </a:lnTo>
                  <a:lnTo>
                    <a:pt x="2403126" y="5572"/>
                  </a:lnTo>
                  <a:lnTo>
                    <a:pt x="2432983" y="619"/>
                  </a:lnTo>
                  <a:lnTo>
                    <a:pt x="2449436" y="0"/>
                  </a:lnTo>
                  <a:close/>
                </a:path>
                <a:path w="6965315" h="312420">
                  <a:moveTo>
                    <a:pt x="142875" y="0"/>
                  </a:moveTo>
                  <a:lnTo>
                    <a:pt x="166813" y="738"/>
                  </a:lnTo>
                  <a:lnTo>
                    <a:pt x="189749" y="2952"/>
                  </a:lnTo>
                  <a:lnTo>
                    <a:pt x="211681" y="6643"/>
                  </a:lnTo>
                  <a:lnTo>
                    <a:pt x="232613" y="11811"/>
                  </a:lnTo>
                  <a:lnTo>
                    <a:pt x="232613" y="75184"/>
                  </a:lnTo>
                  <a:lnTo>
                    <a:pt x="202031" y="75184"/>
                  </a:lnTo>
                  <a:lnTo>
                    <a:pt x="199371" y="66375"/>
                  </a:lnTo>
                  <a:lnTo>
                    <a:pt x="196532" y="58626"/>
                  </a:lnTo>
                  <a:lnTo>
                    <a:pt x="167781" y="28948"/>
                  </a:lnTo>
                  <a:lnTo>
                    <a:pt x="146659" y="26162"/>
                  </a:lnTo>
                  <a:lnTo>
                    <a:pt x="135931" y="26997"/>
                  </a:lnTo>
                  <a:lnTo>
                    <a:pt x="99560" y="47386"/>
                  </a:lnTo>
                  <a:lnTo>
                    <a:pt x="80810" y="82676"/>
                  </a:lnTo>
                  <a:lnTo>
                    <a:pt x="71594" y="135933"/>
                  </a:lnTo>
                  <a:lnTo>
                    <a:pt x="70980" y="157607"/>
                  </a:lnTo>
                  <a:lnTo>
                    <a:pt x="71392" y="176488"/>
                  </a:lnTo>
                  <a:lnTo>
                    <a:pt x="77571" y="225298"/>
                  </a:lnTo>
                  <a:lnTo>
                    <a:pt x="91342" y="261159"/>
                  </a:lnTo>
                  <a:lnTo>
                    <a:pt x="121501" y="284751"/>
                  </a:lnTo>
                  <a:lnTo>
                    <a:pt x="131038" y="285750"/>
                  </a:lnTo>
                  <a:lnTo>
                    <a:pt x="140218" y="285013"/>
                  </a:lnTo>
                  <a:lnTo>
                    <a:pt x="168844" y="248580"/>
                  </a:lnTo>
                  <a:lnTo>
                    <a:pt x="169430" y="228092"/>
                  </a:lnTo>
                  <a:lnTo>
                    <a:pt x="169430" y="216788"/>
                  </a:lnTo>
                  <a:lnTo>
                    <a:pt x="169062" y="208787"/>
                  </a:lnTo>
                  <a:lnTo>
                    <a:pt x="168313" y="203962"/>
                  </a:lnTo>
                  <a:lnTo>
                    <a:pt x="167576" y="199136"/>
                  </a:lnTo>
                  <a:lnTo>
                    <a:pt x="158724" y="187325"/>
                  </a:lnTo>
                  <a:lnTo>
                    <a:pt x="156184" y="185800"/>
                  </a:lnTo>
                  <a:lnTo>
                    <a:pt x="151726" y="184150"/>
                  </a:lnTo>
                  <a:lnTo>
                    <a:pt x="145326" y="182118"/>
                  </a:lnTo>
                  <a:lnTo>
                    <a:pt x="145326" y="167386"/>
                  </a:lnTo>
                  <a:lnTo>
                    <a:pt x="259626" y="167386"/>
                  </a:lnTo>
                  <a:lnTo>
                    <a:pt x="259626" y="182118"/>
                  </a:lnTo>
                  <a:lnTo>
                    <a:pt x="252183" y="184404"/>
                  </a:lnTo>
                  <a:lnTo>
                    <a:pt x="247129" y="186944"/>
                  </a:lnTo>
                  <a:lnTo>
                    <a:pt x="244449" y="189737"/>
                  </a:lnTo>
                  <a:lnTo>
                    <a:pt x="241769" y="192532"/>
                  </a:lnTo>
                  <a:lnTo>
                    <a:pt x="239941" y="196342"/>
                  </a:lnTo>
                  <a:lnTo>
                    <a:pt x="238975" y="201041"/>
                  </a:lnTo>
                  <a:lnTo>
                    <a:pt x="238010" y="205739"/>
                  </a:lnTo>
                  <a:lnTo>
                    <a:pt x="237528" y="212344"/>
                  </a:lnTo>
                  <a:lnTo>
                    <a:pt x="237528" y="220725"/>
                  </a:lnTo>
                  <a:lnTo>
                    <a:pt x="237528" y="304926"/>
                  </a:lnTo>
                  <a:lnTo>
                    <a:pt x="205371" y="311658"/>
                  </a:lnTo>
                  <a:lnTo>
                    <a:pt x="190195" y="295529"/>
                  </a:lnTo>
                  <a:lnTo>
                    <a:pt x="176427" y="302696"/>
                  </a:lnTo>
                  <a:lnTo>
                    <a:pt x="161678" y="307816"/>
                  </a:lnTo>
                  <a:lnTo>
                    <a:pt x="145952" y="310888"/>
                  </a:lnTo>
                  <a:lnTo>
                    <a:pt x="129247" y="311912"/>
                  </a:lnTo>
                  <a:lnTo>
                    <a:pt x="98727" y="309530"/>
                  </a:lnTo>
                  <a:lnTo>
                    <a:pt x="50120" y="290480"/>
                  </a:lnTo>
                  <a:lnTo>
                    <a:pt x="18012" y="252311"/>
                  </a:lnTo>
                  <a:lnTo>
                    <a:pt x="2000" y="194641"/>
                  </a:lnTo>
                  <a:lnTo>
                    <a:pt x="0" y="158496"/>
                  </a:lnTo>
                  <a:lnTo>
                    <a:pt x="710" y="138807"/>
                  </a:lnTo>
                  <a:lnTo>
                    <a:pt x="11379" y="87122"/>
                  </a:lnTo>
                  <a:lnTo>
                    <a:pt x="33417" y="47313"/>
                  </a:lnTo>
                  <a:lnTo>
                    <a:pt x="64454" y="20288"/>
                  </a:lnTo>
                  <a:lnTo>
                    <a:pt x="101405" y="4929"/>
                  </a:lnTo>
                  <a:lnTo>
                    <a:pt x="128589" y="547"/>
                  </a:lnTo>
                  <a:lnTo>
                    <a:pt x="14287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327148" y="955421"/>
            <a:ext cx="3740150" cy="511809"/>
            <a:chOff x="2327148" y="955421"/>
            <a:chExt cx="3740150" cy="511809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27519" y="1268272"/>
              <a:ext cx="3739524" cy="198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31720" y="959993"/>
              <a:ext cx="3721354" cy="3119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7308" y="985139"/>
              <a:ext cx="91059" cy="13373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66665" y="989711"/>
              <a:ext cx="113030" cy="252729"/>
            </a:xfrm>
            <a:custGeom>
              <a:avLst/>
              <a:gdLst/>
              <a:ahLst/>
              <a:cxnLst/>
              <a:rect l="l" t="t" r="r" b="b"/>
              <a:pathLst>
                <a:path w="113029" h="252730">
                  <a:moveTo>
                    <a:pt x="19812" y="0"/>
                  </a:moveTo>
                  <a:lnTo>
                    <a:pt x="10668" y="0"/>
                  </a:lnTo>
                  <a:lnTo>
                    <a:pt x="3937" y="126"/>
                  </a:lnTo>
                  <a:lnTo>
                    <a:pt x="0" y="380"/>
                  </a:lnTo>
                  <a:lnTo>
                    <a:pt x="0" y="251587"/>
                  </a:lnTo>
                  <a:lnTo>
                    <a:pt x="2667" y="251967"/>
                  </a:lnTo>
                  <a:lnTo>
                    <a:pt x="9398" y="252222"/>
                  </a:lnTo>
                  <a:lnTo>
                    <a:pt x="20320" y="252222"/>
                  </a:lnTo>
                  <a:lnTo>
                    <a:pt x="61595" y="245110"/>
                  </a:lnTo>
                  <a:lnTo>
                    <a:pt x="95488" y="212661"/>
                  </a:lnTo>
                  <a:lnTo>
                    <a:pt x="108148" y="176277"/>
                  </a:lnTo>
                  <a:lnTo>
                    <a:pt x="112649" y="124967"/>
                  </a:lnTo>
                  <a:lnTo>
                    <a:pt x="111954" y="104651"/>
                  </a:lnTo>
                  <a:lnTo>
                    <a:pt x="101346" y="54610"/>
                  </a:lnTo>
                  <a:lnTo>
                    <a:pt x="79057" y="20784"/>
                  </a:lnTo>
                  <a:lnTo>
                    <a:pt x="33694" y="831"/>
                  </a:lnTo>
                  <a:lnTo>
                    <a:pt x="1981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60341" y="985139"/>
              <a:ext cx="91059" cy="1337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41269" y="985139"/>
              <a:ext cx="91059" cy="1337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331720" y="959993"/>
              <a:ext cx="3721735" cy="312420"/>
            </a:xfrm>
            <a:custGeom>
              <a:avLst/>
              <a:gdLst/>
              <a:ahLst/>
              <a:cxnLst/>
              <a:rect l="l" t="t" r="r" b="b"/>
              <a:pathLst>
                <a:path w="3721735" h="312419">
                  <a:moveTo>
                    <a:pt x="2158619" y="26162"/>
                  </a:moveTo>
                  <a:lnTo>
                    <a:pt x="2119417" y="43521"/>
                  </a:lnTo>
                  <a:lnTo>
                    <a:pt x="2098706" y="96345"/>
                  </a:lnTo>
                  <a:lnTo>
                    <a:pt x="2094738" y="152527"/>
                  </a:lnTo>
                  <a:lnTo>
                    <a:pt x="2095759" y="184026"/>
                  </a:lnTo>
                  <a:lnTo>
                    <a:pt x="2103899" y="234215"/>
                  </a:lnTo>
                  <a:lnTo>
                    <a:pt x="2131456" y="277542"/>
                  </a:lnTo>
                  <a:lnTo>
                    <a:pt x="2160397" y="285750"/>
                  </a:lnTo>
                  <a:lnTo>
                    <a:pt x="2168657" y="285176"/>
                  </a:lnTo>
                  <a:lnTo>
                    <a:pt x="2205162" y="258405"/>
                  </a:lnTo>
                  <a:lnTo>
                    <a:pt x="2218058" y="222174"/>
                  </a:lnTo>
                  <a:lnTo>
                    <a:pt x="2222942" y="174499"/>
                  </a:lnTo>
                  <a:lnTo>
                    <a:pt x="2223135" y="161162"/>
                  </a:lnTo>
                  <a:lnTo>
                    <a:pt x="2222704" y="139854"/>
                  </a:lnTo>
                  <a:lnTo>
                    <a:pt x="2216150" y="86741"/>
                  </a:lnTo>
                  <a:lnTo>
                    <a:pt x="2201558" y="49950"/>
                  </a:lnTo>
                  <a:lnTo>
                    <a:pt x="2169169" y="27114"/>
                  </a:lnTo>
                  <a:lnTo>
                    <a:pt x="2158619" y="26162"/>
                  </a:lnTo>
                  <a:close/>
                </a:path>
                <a:path w="3721735" h="312419">
                  <a:moveTo>
                    <a:pt x="3227070" y="3556"/>
                  </a:moveTo>
                  <a:lnTo>
                    <a:pt x="3357245" y="3556"/>
                  </a:lnTo>
                  <a:lnTo>
                    <a:pt x="3369891" y="3792"/>
                  </a:lnTo>
                  <a:lnTo>
                    <a:pt x="3410882" y="9308"/>
                  </a:lnTo>
                  <a:lnTo>
                    <a:pt x="3448430" y="27940"/>
                  </a:lnTo>
                  <a:lnTo>
                    <a:pt x="3468137" y="62936"/>
                  </a:lnTo>
                  <a:lnTo>
                    <a:pt x="3470655" y="85725"/>
                  </a:lnTo>
                  <a:lnTo>
                    <a:pt x="3470159" y="96275"/>
                  </a:lnTo>
                  <a:lnTo>
                    <a:pt x="3453828" y="137541"/>
                  </a:lnTo>
                  <a:lnTo>
                    <a:pt x="3417560" y="164137"/>
                  </a:lnTo>
                  <a:lnTo>
                    <a:pt x="3407155" y="168783"/>
                  </a:lnTo>
                  <a:lnTo>
                    <a:pt x="3407155" y="170942"/>
                  </a:lnTo>
                  <a:lnTo>
                    <a:pt x="3439820" y="196449"/>
                  </a:lnTo>
                  <a:lnTo>
                    <a:pt x="3468116" y="250698"/>
                  </a:lnTo>
                  <a:lnTo>
                    <a:pt x="3472783" y="260246"/>
                  </a:lnTo>
                  <a:lnTo>
                    <a:pt x="3500247" y="292100"/>
                  </a:lnTo>
                  <a:lnTo>
                    <a:pt x="3508755" y="293497"/>
                  </a:lnTo>
                  <a:lnTo>
                    <a:pt x="3508755" y="308356"/>
                  </a:lnTo>
                  <a:lnTo>
                    <a:pt x="3422777" y="308356"/>
                  </a:lnTo>
                  <a:lnTo>
                    <a:pt x="3416105" y="298309"/>
                  </a:lnTo>
                  <a:lnTo>
                    <a:pt x="3409029" y="286083"/>
                  </a:lnTo>
                  <a:lnTo>
                    <a:pt x="3401524" y="271690"/>
                  </a:lnTo>
                  <a:lnTo>
                    <a:pt x="3393567" y="255143"/>
                  </a:lnTo>
                  <a:lnTo>
                    <a:pt x="3376168" y="217043"/>
                  </a:lnTo>
                  <a:lnTo>
                    <a:pt x="3372403" y="209111"/>
                  </a:lnTo>
                  <a:lnTo>
                    <a:pt x="3351276" y="183007"/>
                  </a:lnTo>
                  <a:lnTo>
                    <a:pt x="3347339" y="181229"/>
                  </a:lnTo>
                  <a:lnTo>
                    <a:pt x="3341243" y="180340"/>
                  </a:lnTo>
                  <a:lnTo>
                    <a:pt x="3333115" y="180340"/>
                  </a:lnTo>
                  <a:lnTo>
                    <a:pt x="3320160" y="180340"/>
                  </a:lnTo>
                  <a:lnTo>
                    <a:pt x="3320160" y="252222"/>
                  </a:lnTo>
                  <a:lnTo>
                    <a:pt x="3320160" y="263398"/>
                  </a:lnTo>
                  <a:lnTo>
                    <a:pt x="3320669" y="271272"/>
                  </a:lnTo>
                  <a:lnTo>
                    <a:pt x="3321684" y="275717"/>
                  </a:lnTo>
                  <a:lnTo>
                    <a:pt x="3322701" y="280162"/>
                  </a:lnTo>
                  <a:lnTo>
                    <a:pt x="3324732" y="283718"/>
                  </a:lnTo>
                  <a:lnTo>
                    <a:pt x="3327780" y="286385"/>
                  </a:lnTo>
                  <a:lnTo>
                    <a:pt x="3330702" y="289052"/>
                  </a:lnTo>
                  <a:lnTo>
                    <a:pt x="3336163" y="291465"/>
                  </a:lnTo>
                  <a:lnTo>
                    <a:pt x="3344291" y="293497"/>
                  </a:lnTo>
                  <a:lnTo>
                    <a:pt x="3344291" y="308356"/>
                  </a:lnTo>
                  <a:lnTo>
                    <a:pt x="3227070" y="308356"/>
                  </a:lnTo>
                  <a:lnTo>
                    <a:pt x="3227070" y="293497"/>
                  </a:lnTo>
                  <a:lnTo>
                    <a:pt x="3232531" y="292100"/>
                  </a:lnTo>
                  <a:lnTo>
                    <a:pt x="3236849" y="290449"/>
                  </a:lnTo>
                  <a:lnTo>
                    <a:pt x="3240151" y="288798"/>
                  </a:lnTo>
                  <a:lnTo>
                    <a:pt x="3243326" y="287020"/>
                  </a:lnTo>
                  <a:lnTo>
                    <a:pt x="3245739" y="284607"/>
                  </a:lnTo>
                  <a:lnTo>
                    <a:pt x="3247263" y="281559"/>
                  </a:lnTo>
                  <a:lnTo>
                    <a:pt x="3248787" y="278511"/>
                  </a:lnTo>
                  <a:lnTo>
                    <a:pt x="3249803" y="274701"/>
                  </a:lnTo>
                  <a:lnTo>
                    <a:pt x="3250310" y="270002"/>
                  </a:lnTo>
                  <a:lnTo>
                    <a:pt x="3250692" y="265303"/>
                  </a:lnTo>
                  <a:lnTo>
                    <a:pt x="3250946" y="259461"/>
                  </a:lnTo>
                  <a:lnTo>
                    <a:pt x="3250946" y="252222"/>
                  </a:lnTo>
                  <a:lnTo>
                    <a:pt x="3250946" y="59817"/>
                  </a:lnTo>
                  <a:lnTo>
                    <a:pt x="3250946" y="52832"/>
                  </a:lnTo>
                  <a:lnTo>
                    <a:pt x="3250692" y="46990"/>
                  </a:lnTo>
                  <a:lnTo>
                    <a:pt x="3250310" y="42164"/>
                  </a:lnTo>
                  <a:lnTo>
                    <a:pt x="3250057" y="37465"/>
                  </a:lnTo>
                  <a:lnTo>
                    <a:pt x="3240278" y="23368"/>
                  </a:lnTo>
                  <a:lnTo>
                    <a:pt x="3237103" y="21462"/>
                  </a:lnTo>
                  <a:lnTo>
                    <a:pt x="3232658" y="19812"/>
                  </a:lnTo>
                  <a:lnTo>
                    <a:pt x="3227070" y="18287"/>
                  </a:lnTo>
                  <a:lnTo>
                    <a:pt x="3227070" y="3556"/>
                  </a:lnTo>
                  <a:close/>
                </a:path>
                <a:path w="3721735" h="312419">
                  <a:moveTo>
                    <a:pt x="2963418" y="3556"/>
                  </a:moveTo>
                  <a:lnTo>
                    <a:pt x="3184779" y="3556"/>
                  </a:lnTo>
                  <a:lnTo>
                    <a:pt x="3184779" y="74549"/>
                  </a:lnTo>
                  <a:lnTo>
                    <a:pt x="3154299" y="74549"/>
                  </a:lnTo>
                  <a:lnTo>
                    <a:pt x="3150727" y="64813"/>
                  </a:lnTo>
                  <a:lnTo>
                    <a:pt x="3147441" y="56769"/>
                  </a:lnTo>
                  <a:lnTo>
                    <a:pt x="3116580" y="29718"/>
                  </a:lnTo>
                  <a:lnTo>
                    <a:pt x="3105150" y="29718"/>
                  </a:lnTo>
                  <a:lnTo>
                    <a:pt x="3056509" y="29718"/>
                  </a:lnTo>
                  <a:lnTo>
                    <a:pt x="3056509" y="136906"/>
                  </a:lnTo>
                  <a:lnTo>
                    <a:pt x="3085972" y="136906"/>
                  </a:lnTo>
                  <a:lnTo>
                    <a:pt x="3092450" y="136906"/>
                  </a:lnTo>
                  <a:lnTo>
                    <a:pt x="3110610" y="124841"/>
                  </a:lnTo>
                  <a:lnTo>
                    <a:pt x="3113024" y="120523"/>
                  </a:lnTo>
                  <a:lnTo>
                    <a:pt x="3115437" y="113792"/>
                  </a:lnTo>
                  <a:lnTo>
                    <a:pt x="3117596" y="104648"/>
                  </a:lnTo>
                  <a:lnTo>
                    <a:pt x="3142869" y="104648"/>
                  </a:lnTo>
                  <a:lnTo>
                    <a:pt x="3142869" y="195326"/>
                  </a:lnTo>
                  <a:lnTo>
                    <a:pt x="3117596" y="195326"/>
                  </a:lnTo>
                  <a:lnTo>
                    <a:pt x="3115564" y="186690"/>
                  </a:lnTo>
                  <a:lnTo>
                    <a:pt x="3113278" y="180086"/>
                  </a:lnTo>
                  <a:lnTo>
                    <a:pt x="3092958" y="162941"/>
                  </a:lnTo>
                  <a:lnTo>
                    <a:pt x="3085972" y="162941"/>
                  </a:lnTo>
                  <a:lnTo>
                    <a:pt x="3056509" y="162941"/>
                  </a:lnTo>
                  <a:lnTo>
                    <a:pt x="3056509" y="282194"/>
                  </a:lnTo>
                  <a:lnTo>
                    <a:pt x="3104896" y="282194"/>
                  </a:lnTo>
                  <a:lnTo>
                    <a:pt x="3110103" y="282194"/>
                  </a:lnTo>
                  <a:lnTo>
                    <a:pt x="3127629" y="277749"/>
                  </a:lnTo>
                  <a:lnTo>
                    <a:pt x="3130550" y="276098"/>
                  </a:lnTo>
                  <a:lnTo>
                    <a:pt x="3142742" y="261874"/>
                  </a:lnTo>
                  <a:lnTo>
                    <a:pt x="3144774" y="258572"/>
                  </a:lnTo>
                  <a:lnTo>
                    <a:pt x="3146933" y="254254"/>
                  </a:lnTo>
                  <a:lnTo>
                    <a:pt x="3149092" y="248920"/>
                  </a:lnTo>
                  <a:lnTo>
                    <a:pt x="3151378" y="243586"/>
                  </a:lnTo>
                  <a:lnTo>
                    <a:pt x="3153791" y="236220"/>
                  </a:lnTo>
                  <a:lnTo>
                    <a:pt x="3156458" y="226822"/>
                  </a:lnTo>
                  <a:lnTo>
                    <a:pt x="3187065" y="226822"/>
                  </a:lnTo>
                  <a:lnTo>
                    <a:pt x="3182874" y="308356"/>
                  </a:lnTo>
                  <a:lnTo>
                    <a:pt x="2963418" y="308356"/>
                  </a:lnTo>
                  <a:lnTo>
                    <a:pt x="2963418" y="293497"/>
                  </a:lnTo>
                  <a:lnTo>
                    <a:pt x="2968879" y="292100"/>
                  </a:lnTo>
                  <a:lnTo>
                    <a:pt x="2973197" y="290449"/>
                  </a:lnTo>
                  <a:lnTo>
                    <a:pt x="2976499" y="288798"/>
                  </a:lnTo>
                  <a:lnTo>
                    <a:pt x="2979674" y="287020"/>
                  </a:lnTo>
                  <a:lnTo>
                    <a:pt x="2982087" y="284607"/>
                  </a:lnTo>
                  <a:lnTo>
                    <a:pt x="2983610" y="281559"/>
                  </a:lnTo>
                  <a:lnTo>
                    <a:pt x="2985135" y="278511"/>
                  </a:lnTo>
                  <a:lnTo>
                    <a:pt x="2986151" y="274701"/>
                  </a:lnTo>
                  <a:lnTo>
                    <a:pt x="2986659" y="270002"/>
                  </a:lnTo>
                  <a:lnTo>
                    <a:pt x="2987040" y="265303"/>
                  </a:lnTo>
                  <a:lnTo>
                    <a:pt x="2987294" y="259461"/>
                  </a:lnTo>
                  <a:lnTo>
                    <a:pt x="2987294" y="252222"/>
                  </a:lnTo>
                  <a:lnTo>
                    <a:pt x="2987294" y="59817"/>
                  </a:lnTo>
                  <a:lnTo>
                    <a:pt x="2987294" y="52832"/>
                  </a:lnTo>
                  <a:lnTo>
                    <a:pt x="2987040" y="46990"/>
                  </a:lnTo>
                  <a:lnTo>
                    <a:pt x="2986659" y="42164"/>
                  </a:lnTo>
                  <a:lnTo>
                    <a:pt x="2986405" y="37465"/>
                  </a:lnTo>
                  <a:lnTo>
                    <a:pt x="2976626" y="23368"/>
                  </a:lnTo>
                  <a:lnTo>
                    <a:pt x="2973451" y="21462"/>
                  </a:lnTo>
                  <a:lnTo>
                    <a:pt x="2969006" y="19812"/>
                  </a:lnTo>
                  <a:lnTo>
                    <a:pt x="2963418" y="18287"/>
                  </a:lnTo>
                  <a:lnTo>
                    <a:pt x="2963418" y="3556"/>
                  </a:lnTo>
                  <a:close/>
                </a:path>
                <a:path w="3721735" h="312419">
                  <a:moveTo>
                    <a:pt x="2641854" y="3556"/>
                  </a:moveTo>
                  <a:lnTo>
                    <a:pt x="2757932" y="3556"/>
                  </a:lnTo>
                  <a:lnTo>
                    <a:pt x="2775817" y="3915"/>
                  </a:lnTo>
                  <a:lnTo>
                    <a:pt x="2820162" y="9398"/>
                  </a:lnTo>
                  <a:lnTo>
                    <a:pt x="2864612" y="27686"/>
                  </a:lnTo>
                  <a:lnTo>
                    <a:pt x="2895981" y="57531"/>
                  </a:lnTo>
                  <a:lnTo>
                    <a:pt x="2913760" y="97662"/>
                  </a:lnTo>
                  <a:lnTo>
                    <a:pt x="2919476" y="149352"/>
                  </a:lnTo>
                  <a:lnTo>
                    <a:pt x="2918973" y="166330"/>
                  </a:lnTo>
                  <a:lnTo>
                    <a:pt x="2911347" y="211836"/>
                  </a:lnTo>
                  <a:lnTo>
                    <a:pt x="2894578" y="248876"/>
                  </a:lnTo>
                  <a:lnTo>
                    <a:pt x="2861442" y="282120"/>
                  </a:lnTo>
                  <a:lnTo>
                    <a:pt x="2816094" y="301503"/>
                  </a:lnTo>
                  <a:lnTo>
                    <a:pt x="2776029" y="307324"/>
                  </a:lnTo>
                  <a:lnTo>
                    <a:pt x="2743200" y="308356"/>
                  </a:lnTo>
                  <a:lnTo>
                    <a:pt x="2641854" y="308356"/>
                  </a:lnTo>
                  <a:lnTo>
                    <a:pt x="2641854" y="293497"/>
                  </a:lnTo>
                  <a:lnTo>
                    <a:pt x="2647315" y="292100"/>
                  </a:lnTo>
                  <a:lnTo>
                    <a:pt x="2651633" y="290449"/>
                  </a:lnTo>
                  <a:lnTo>
                    <a:pt x="2654935" y="288798"/>
                  </a:lnTo>
                  <a:lnTo>
                    <a:pt x="2658110" y="287020"/>
                  </a:lnTo>
                  <a:lnTo>
                    <a:pt x="2660522" y="284607"/>
                  </a:lnTo>
                  <a:lnTo>
                    <a:pt x="2662047" y="281559"/>
                  </a:lnTo>
                  <a:lnTo>
                    <a:pt x="2663571" y="278511"/>
                  </a:lnTo>
                  <a:lnTo>
                    <a:pt x="2664587" y="274701"/>
                  </a:lnTo>
                  <a:lnTo>
                    <a:pt x="2665095" y="270002"/>
                  </a:lnTo>
                  <a:lnTo>
                    <a:pt x="2665476" y="265303"/>
                  </a:lnTo>
                  <a:lnTo>
                    <a:pt x="2665730" y="259461"/>
                  </a:lnTo>
                  <a:lnTo>
                    <a:pt x="2665730" y="252222"/>
                  </a:lnTo>
                  <a:lnTo>
                    <a:pt x="2665730" y="59817"/>
                  </a:lnTo>
                  <a:lnTo>
                    <a:pt x="2665730" y="52832"/>
                  </a:lnTo>
                  <a:lnTo>
                    <a:pt x="2665476" y="46990"/>
                  </a:lnTo>
                  <a:lnTo>
                    <a:pt x="2665095" y="42164"/>
                  </a:lnTo>
                  <a:lnTo>
                    <a:pt x="2664841" y="37465"/>
                  </a:lnTo>
                  <a:lnTo>
                    <a:pt x="2655062" y="23368"/>
                  </a:lnTo>
                  <a:lnTo>
                    <a:pt x="2651887" y="21462"/>
                  </a:lnTo>
                  <a:lnTo>
                    <a:pt x="2647442" y="19812"/>
                  </a:lnTo>
                  <a:lnTo>
                    <a:pt x="2641854" y="18287"/>
                  </a:lnTo>
                  <a:lnTo>
                    <a:pt x="2641854" y="3556"/>
                  </a:lnTo>
                  <a:close/>
                </a:path>
                <a:path w="3721735" h="312419">
                  <a:moveTo>
                    <a:pt x="2340102" y="3556"/>
                  </a:moveTo>
                  <a:lnTo>
                    <a:pt x="2470277" y="3556"/>
                  </a:lnTo>
                  <a:lnTo>
                    <a:pt x="2482923" y="3792"/>
                  </a:lnTo>
                  <a:lnTo>
                    <a:pt x="2523914" y="9308"/>
                  </a:lnTo>
                  <a:lnTo>
                    <a:pt x="2561463" y="27940"/>
                  </a:lnTo>
                  <a:lnTo>
                    <a:pt x="2581169" y="62936"/>
                  </a:lnTo>
                  <a:lnTo>
                    <a:pt x="2583688" y="85725"/>
                  </a:lnTo>
                  <a:lnTo>
                    <a:pt x="2583191" y="96275"/>
                  </a:lnTo>
                  <a:lnTo>
                    <a:pt x="2566860" y="137541"/>
                  </a:lnTo>
                  <a:lnTo>
                    <a:pt x="2530592" y="164137"/>
                  </a:lnTo>
                  <a:lnTo>
                    <a:pt x="2520188" y="168783"/>
                  </a:lnTo>
                  <a:lnTo>
                    <a:pt x="2520188" y="170942"/>
                  </a:lnTo>
                  <a:lnTo>
                    <a:pt x="2552852" y="196449"/>
                  </a:lnTo>
                  <a:lnTo>
                    <a:pt x="2581147" y="250698"/>
                  </a:lnTo>
                  <a:lnTo>
                    <a:pt x="2585815" y="260246"/>
                  </a:lnTo>
                  <a:lnTo>
                    <a:pt x="2613279" y="292100"/>
                  </a:lnTo>
                  <a:lnTo>
                    <a:pt x="2621788" y="293497"/>
                  </a:lnTo>
                  <a:lnTo>
                    <a:pt x="2621788" y="308356"/>
                  </a:lnTo>
                  <a:lnTo>
                    <a:pt x="2535809" y="308356"/>
                  </a:lnTo>
                  <a:lnTo>
                    <a:pt x="2529137" y="298309"/>
                  </a:lnTo>
                  <a:lnTo>
                    <a:pt x="2522061" y="286083"/>
                  </a:lnTo>
                  <a:lnTo>
                    <a:pt x="2514556" y="271690"/>
                  </a:lnTo>
                  <a:lnTo>
                    <a:pt x="2506599" y="255143"/>
                  </a:lnTo>
                  <a:lnTo>
                    <a:pt x="2489200" y="217043"/>
                  </a:lnTo>
                  <a:lnTo>
                    <a:pt x="2485435" y="209111"/>
                  </a:lnTo>
                  <a:lnTo>
                    <a:pt x="2464308" y="183007"/>
                  </a:lnTo>
                  <a:lnTo>
                    <a:pt x="2460371" y="181229"/>
                  </a:lnTo>
                  <a:lnTo>
                    <a:pt x="2454275" y="180340"/>
                  </a:lnTo>
                  <a:lnTo>
                    <a:pt x="2446147" y="180340"/>
                  </a:lnTo>
                  <a:lnTo>
                    <a:pt x="2433193" y="180340"/>
                  </a:lnTo>
                  <a:lnTo>
                    <a:pt x="2433193" y="252222"/>
                  </a:lnTo>
                  <a:lnTo>
                    <a:pt x="2433193" y="263398"/>
                  </a:lnTo>
                  <a:lnTo>
                    <a:pt x="2433701" y="271272"/>
                  </a:lnTo>
                  <a:lnTo>
                    <a:pt x="2434717" y="275717"/>
                  </a:lnTo>
                  <a:lnTo>
                    <a:pt x="2435733" y="280162"/>
                  </a:lnTo>
                  <a:lnTo>
                    <a:pt x="2437765" y="283718"/>
                  </a:lnTo>
                  <a:lnTo>
                    <a:pt x="2440813" y="286385"/>
                  </a:lnTo>
                  <a:lnTo>
                    <a:pt x="2443734" y="289052"/>
                  </a:lnTo>
                  <a:lnTo>
                    <a:pt x="2449195" y="291465"/>
                  </a:lnTo>
                  <a:lnTo>
                    <a:pt x="2457322" y="293497"/>
                  </a:lnTo>
                  <a:lnTo>
                    <a:pt x="2457322" y="308356"/>
                  </a:lnTo>
                  <a:lnTo>
                    <a:pt x="2340102" y="308356"/>
                  </a:lnTo>
                  <a:lnTo>
                    <a:pt x="2340102" y="293497"/>
                  </a:lnTo>
                  <a:lnTo>
                    <a:pt x="2345563" y="292100"/>
                  </a:lnTo>
                  <a:lnTo>
                    <a:pt x="2349881" y="290449"/>
                  </a:lnTo>
                  <a:lnTo>
                    <a:pt x="2353183" y="288798"/>
                  </a:lnTo>
                  <a:lnTo>
                    <a:pt x="2356358" y="287020"/>
                  </a:lnTo>
                  <a:lnTo>
                    <a:pt x="2358771" y="284607"/>
                  </a:lnTo>
                  <a:lnTo>
                    <a:pt x="2360295" y="281559"/>
                  </a:lnTo>
                  <a:lnTo>
                    <a:pt x="2361819" y="278511"/>
                  </a:lnTo>
                  <a:lnTo>
                    <a:pt x="2362835" y="274701"/>
                  </a:lnTo>
                  <a:lnTo>
                    <a:pt x="2363343" y="270002"/>
                  </a:lnTo>
                  <a:lnTo>
                    <a:pt x="2363724" y="265303"/>
                  </a:lnTo>
                  <a:lnTo>
                    <a:pt x="2363978" y="259461"/>
                  </a:lnTo>
                  <a:lnTo>
                    <a:pt x="2363978" y="252222"/>
                  </a:lnTo>
                  <a:lnTo>
                    <a:pt x="2363978" y="59817"/>
                  </a:lnTo>
                  <a:lnTo>
                    <a:pt x="2363978" y="52832"/>
                  </a:lnTo>
                  <a:lnTo>
                    <a:pt x="2363724" y="46990"/>
                  </a:lnTo>
                  <a:lnTo>
                    <a:pt x="2363343" y="42164"/>
                  </a:lnTo>
                  <a:lnTo>
                    <a:pt x="2363089" y="37465"/>
                  </a:lnTo>
                  <a:lnTo>
                    <a:pt x="2353310" y="23368"/>
                  </a:lnTo>
                  <a:lnTo>
                    <a:pt x="2350135" y="21462"/>
                  </a:lnTo>
                  <a:lnTo>
                    <a:pt x="2345690" y="19812"/>
                  </a:lnTo>
                  <a:lnTo>
                    <a:pt x="2340102" y="18287"/>
                  </a:lnTo>
                  <a:lnTo>
                    <a:pt x="2340102" y="3556"/>
                  </a:lnTo>
                  <a:close/>
                </a:path>
                <a:path w="3721735" h="312419">
                  <a:moveTo>
                    <a:pt x="1312164" y="3556"/>
                  </a:moveTo>
                  <a:lnTo>
                    <a:pt x="1402588" y="3556"/>
                  </a:lnTo>
                  <a:lnTo>
                    <a:pt x="1481708" y="140843"/>
                  </a:lnTo>
                  <a:lnTo>
                    <a:pt x="1500885" y="175895"/>
                  </a:lnTo>
                  <a:lnTo>
                    <a:pt x="1521841" y="217678"/>
                  </a:lnTo>
                  <a:lnTo>
                    <a:pt x="1525396" y="217678"/>
                  </a:lnTo>
                  <a:lnTo>
                    <a:pt x="1524323" y="190388"/>
                  </a:lnTo>
                  <a:lnTo>
                    <a:pt x="1523571" y="161861"/>
                  </a:lnTo>
                  <a:lnTo>
                    <a:pt x="1523128" y="132095"/>
                  </a:lnTo>
                  <a:lnTo>
                    <a:pt x="1522983" y="101092"/>
                  </a:lnTo>
                  <a:lnTo>
                    <a:pt x="1522983" y="59562"/>
                  </a:lnTo>
                  <a:lnTo>
                    <a:pt x="1522983" y="49911"/>
                  </a:lnTo>
                  <a:lnTo>
                    <a:pt x="1518412" y="28829"/>
                  </a:lnTo>
                  <a:lnTo>
                    <a:pt x="1516888" y="26543"/>
                  </a:lnTo>
                  <a:lnTo>
                    <a:pt x="1514729" y="24637"/>
                  </a:lnTo>
                  <a:lnTo>
                    <a:pt x="1512189" y="23241"/>
                  </a:lnTo>
                  <a:lnTo>
                    <a:pt x="1509521" y="21717"/>
                  </a:lnTo>
                  <a:lnTo>
                    <a:pt x="1505204" y="20066"/>
                  </a:lnTo>
                  <a:lnTo>
                    <a:pt x="1499108" y="18287"/>
                  </a:lnTo>
                  <a:lnTo>
                    <a:pt x="1499108" y="3556"/>
                  </a:lnTo>
                  <a:lnTo>
                    <a:pt x="1583435" y="3556"/>
                  </a:lnTo>
                  <a:lnTo>
                    <a:pt x="1583435" y="18287"/>
                  </a:lnTo>
                  <a:lnTo>
                    <a:pt x="1577467" y="20193"/>
                  </a:lnTo>
                  <a:lnTo>
                    <a:pt x="1573276" y="21844"/>
                  </a:lnTo>
                  <a:lnTo>
                    <a:pt x="1570863" y="23241"/>
                  </a:lnTo>
                  <a:lnTo>
                    <a:pt x="1568450" y="24511"/>
                  </a:lnTo>
                  <a:lnTo>
                    <a:pt x="1566291" y="26289"/>
                  </a:lnTo>
                  <a:lnTo>
                    <a:pt x="1564640" y="28575"/>
                  </a:lnTo>
                  <a:lnTo>
                    <a:pt x="1562862" y="30861"/>
                  </a:lnTo>
                  <a:lnTo>
                    <a:pt x="1561592" y="34162"/>
                  </a:lnTo>
                  <a:lnTo>
                    <a:pt x="1560703" y="38735"/>
                  </a:lnTo>
                  <a:lnTo>
                    <a:pt x="1559814" y="43307"/>
                  </a:lnTo>
                  <a:lnTo>
                    <a:pt x="1559306" y="50165"/>
                  </a:lnTo>
                  <a:lnTo>
                    <a:pt x="1559306" y="59562"/>
                  </a:lnTo>
                  <a:lnTo>
                    <a:pt x="1559306" y="308356"/>
                  </a:lnTo>
                  <a:lnTo>
                    <a:pt x="1502664" y="308356"/>
                  </a:lnTo>
                  <a:lnTo>
                    <a:pt x="1402207" y="134620"/>
                  </a:lnTo>
                  <a:lnTo>
                    <a:pt x="1377739" y="90221"/>
                  </a:lnTo>
                  <a:lnTo>
                    <a:pt x="1372234" y="79248"/>
                  </a:lnTo>
                  <a:lnTo>
                    <a:pt x="1370330" y="79248"/>
                  </a:lnTo>
                  <a:lnTo>
                    <a:pt x="1371256" y="103584"/>
                  </a:lnTo>
                  <a:lnTo>
                    <a:pt x="1371933" y="128587"/>
                  </a:lnTo>
                  <a:lnTo>
                    <a:pt x="1372348" y="154257"/>
                  </a:lnTo>
                  <a:lnTo>
                    <a:pt x="1372489" y="180594"/>
                  </a:lnTo>
                  <a:lnTo>
                    <a:pt x="1372489" y="252476"/>
                  </a:lnTo>
                  <a:lnTo>
                    <a:pt x="1372489" y="263652"/>
                  </a:lnTo>
                  <a:lnTo>
                    <a:pt x="1380235" y="286512"/>
                  </a:lnTo>
                  <a:lnTo>
                    <a:pt x="1383157" y="289179"/>
                  </a:lnTo>
                  <a:lnTo>
                    <a:pt x="1388618" y="291465"/>
                  </a:lnTo>
                  <a:lnTo>
                    <a:pt x="1396619" y="293497"/>
                  </a:lnTo>
                  <a:lnTo>
                    <a:pt x="1396619" y="308356"/>
                  </a:lnTo>
                  <a:lnTo>
                    <a:pt x="1312164" y="308356"/>
                  </a:lnTo>
                  <a:lnTo>
                    <a:pt x="1312164" y="293497"/>
                  </a:lnTo>
                  <a:lnTo>
                    <a:pt x="1317752" y="292100"/>
                  </a:lnTo>
                  <a:lnTo>
                    <a:pt x="1322070" y="290449"/>
                  </a:lnTo>
                  <a:lnTo>
                    <a:pt x="1325245" y="288671"/>
                  </a:lnTo>
                  <a:lnTo>
                    <a:pt x="1328546" y="286893"/>
                  </a:lnTo>
                  <a:lnTo>
                    <a:pt x="1330833" y="284480"/>
                  </a:lnTo>
                  <a:lnTo>
                    <a:pt x="1332483" y="281432"/>
                  </a:lnTo>
                  <a:lnTo>
                    <a:pt x="1334008" y="278384"/>
                  </a:lnTo>
                  <a:lnTo>
                    <a:pt x="1335024" y="274447"/>
                  </a:lnTo>
                  <a:lnTo>
                    <a:pt x="1335405" y="269875"/>
                  </a:lnTo>
                  <a:lnTo>
                    <a:pt x="1335913" y="265303"/>
                  </a:lnTo>
                  <a:lnTo>
                    <a:pt x="1336167" y="259461"/>
                  </a:lnTo>
                  <a:lnTo>
                    <a:pt x="1336167" y="252476"/>
                  </a:lnTo>
                  <a:lnTo>
                    <a:pt x="1336167" y="59436"/>
                  </a:lnTo>
                  <a:lnTo>
                    <a:pt x="1336167" y="48260"/>
                  </a:lnTo>
                  <a:lnTo>
                    <a:pt x="1335658" y="40512"/>
                  </a:lnTo>
                  <a:lnTo>
                    <a:pt x="1334643" y="36322"/>
                  </a:lnTo>
                  <a:lnTo>
                    <a:pt x="1333754" y="32004"/>
                  </a:lnTo>
                  <a:lnTo>
                    <a:pt x="1331721" y="28448"/>
                  </a:lnTo>
                  <a:lnTo>
                    <a:pt x="1328674" y="25654"/>
                  </a:lnTo>
                  <a:lnTo>
                    <a:pt x="1325626" y="22860"/>
                  </a:lnTo>
                  <a:lnTo>
                    <a:pt x="1320165" y="20447"/>
                  </a:lnTo>
                  <a:lnTo>
                    <a:pt x="1312164" y="18287"/>
                  </a:lnTo>
                  <a:lnTo>
                    <a:pt x="1312164" y="3556"/>
                  </a:lnTo>
                  <a:close/>
                </a:path>
                <a:path w="3721735" h="312419">
                  <a:moveTo>
                    <a:pt x="1152906" y="3556"/>
                  </a:moveTo>
                  <a:lnTo>
                    <a:pt x="1270127" y="3556"/>
                  </a:lnTo>
                  <a:lnTo>
                    <a:pt x="1270127" y="18287"/>
                  </a:lnTo>
                  <a:lnTo>
                    <a:pt x="1264031" y="19939"/>
                  </a:lnTo>
                  <a:lnTo>
                    <a:pt x="1259458" y="21717"/>
                  </a:lnTo>
                  <a:lnTo>
                    <a:pt x="1246885" y="40894"/>
                  </a:lnTo>
                  <a:lnTo>
                    <a:pt x="1246251" y="45212"/>
                  </a:lnTo>
                  <a:lnTo>
                    <a:pt x="1245996" y="51435"/>
                  </a:lnTo>
                  <a:lnTo>
                    <a:pt x="1245996" y="59817"/>
                  </a:lnTo>
                  <a:lnTo>
                    <a:pt x="1245996" y="252222"/>
                  </a:lnTo>
                  <a:lnTo>
                    <a:pt x="1245996" y="257429"/>
                  </a:lnTo>
                  <a:lnTo>
                    <a:pt x="1246124" y="262255"/>
                  </a:lnTo>
                  <a:lnTo>
                    <a:pt x="1259078" y="289814"/>
                  </a:lnTo>
                  <a:lnTo>
                    <a:pt x="1262126" y="291338"/>
                  </a:lnTo>
                  <a:lnTo>
                    <a:pt x="1265808" y="292481"/>
                  </a:lnTo>
                  <a:lnTo>
                    <a:pt x="1270127" y="293497"/>
                  </a:lnTo>
                  <a:lnTo>
                    <a:pt x="1270127" y="308356"/>
                  </a:lnTo>
                  <a:lnTo>
                    <a:pt x="1152906" y="308356"/>
                  </a:lnTo>
                  <a:lnTo>
                    <a:pt x="1152906" y="293497"/>
                  </a:lnTo>
                  <a:lnTo>
                    <a:pt x="1158367" y="292100"/>
                  </a:lnTo>
                  <a:lnTo>
                    <a:pt x="1162684" y="290449"/>
                  </a:lnTo>
                  <a:lnTo>
                    <a:pt x="1176782" y="259461"/>
                  </a:lnTo>
                  <a:lnTo>
                    <a:pt x="1176782" y="252222"/>
                  </a:lnTo>
                  <a:lnTo>
                    <a:pt x="1176782" y="59562"/>
                  </a:lnTo>
                  <a:lnTo>
                    <a:pt x="1176782" y="52451"/>
                  </a:lnTo>
                  <a:lnTo>
                    <a:pt x="1176528" y="46609"/>
                  </a:lnTo>
                  <a:lnTo>
                    <a:pt x="1176146" y="41910"/>
                  </a:lnTo>
                  <a:lnTo>
                    <a:pt x="1175893" y="37337"/>
                  </a:lnTo>
                  <a:lnTo>
                    <a:pt x="1166114" y="23241"/>
                  </a:lnTo>
                  <a:lnTo>
                    <a:pt x="1162939" y="21462"/>
                  </a:lnTo>
                  <a:lnTo>
                    <a:pt x="1158494" y="19812"/>
                  </a:lnTo>
                  <a:lnTo>
                    <a:pt x="1152906" y="18287"/>
                  </a:lnTo>
                  <a:lnTo>
                    <a:pt x="1152906" y="3556"/>
                  </a:lnTo>
                  <a:close/>
                </a:path>
                <a:path w="3721735" h="312419">
                  <a:moveTo>
                    <a:pt x="621030" y="3556"/>
                  </a:moveTo>
                  <a:lnTo>
                    <a:pt x="751205" y="3556"/>
                  </a:lnTo>
                  <a:lnTo>
                    <a:pt x="763851" y="3792"/>
                  </a:lnTo>
                  <a:lnTo>
                    <a:pt x="804842" y="9308"/>
                  </a:lnTo>
                  <a:lnTo>
                    <a:pt x="842391" y="27940"/>
                  </a:lnTo>
                  <a:lnTo>
                    <a:pt x="862097" y="62936"/>
                  </a:lnTo>
                  <a:lnTo>
                    <a:pt x="864616" y="85725"/>
                  </a:lnTo>
                  <a:lnTo>
                    <a:pt x="864119" y="96275"/>
                  </a:lnTo>
                  <a:lnTo>
                    <a:pt x="847788" y="137541"/>
                  </a:lnTo>
                  <a:lnTo>
                    <a:pt x="811520" y="164137"/>
                  </a:lnTo>
                  <a:lnTo>
                    <a:pt x="801116" y="168783"/>
                  </a:lnTo>
                  <a:lnTo>
                    <a:pt x="801116" y="170942"/>
                  </a:lnTo>
                  <a:lnTo>
                    <a:pt x="833780" y="196449"/>
                  </a:lnTo>
                  <a:lnTo>
                    <a:pt x="862076" y="250698"/>
                  </a:lnTo>
                  <a:lnTo>
                    <a:pt x="866743" y="260246"/>
                  </a:lnTo>
                  <a:lnTo>
                    <a:pt x="894207" y="292100"/>
                  </a:lnTo>
                  <a:lnTo>
                    <a:pt x="902716" y="293497"/>
                  </a:lnTo>
                  <a:lnTo>
                    <a:pt x="902716" y="308356"/>
                  </a:lnTo>
                  <a:lnTo>
                    <a:pt x="816737" y="308356"/>
                  </a:lnTo>
                  <a:lnTo>
                    <a:pt x="810065" y="298309"/>
                  </a:lnTo>
                  <a:lnTo>
                    <a:pt x="802989" y="286083"/>
                  </a:lnTo>
                  <a:lnTo>
                    <a:pt x="795484" y="271690"/>
                  </a:lnTo>
                  <a:lnTo>
                    <a:pt x="787527" y="255143"/>
                  </a:lnTo>
                  <a:lnTo>
                    <a:pt x="770128" y="217043"/>
                  </a:lnTo>
                  <a:lnTo>
                    <a:pt x="766363" y="209111"/>
                  </a:lnTo>
                  <a:lnTo>
                    <a:pt x="745236" y="183007"/>
                  </a:lnTo>
                  <a:lnTo>
                    <a:pt x="741299" y="181229"/>
                  </a:lnTo>
                  <a:lnTo>
                    <a:pt x="735203" y="180340"/>
                  </a:lnTo>
                  <a:lnTo>
                    <a:pt x="727075" y="180340"/>
                  </a:lnTo>
                  <a:lnTo>
                    <a:pt x="714121" y="180340"/>
                  </a:lnTo>
                  <a:lnTo>
                    <a:pt x="714121" y="252222"/>
                  </a:lnTo>
                  <a:lnTo>
                    <a:pt x="714121" y="263398"/>
                  </a:lnTo>
                  <a:lnTo>
                    <a:pt x="714629" y="271272"/>
                  </a:lnTo>
                  <a:lnTo>
                    <a:pt x="715644" y="275717"/>
                  </a:lnTo>
                  <a:lnTo>
                    <a:pt x="716661" y="280162"/>
                  </a:lnTo>
                  <a:lnTo>
                    <a:pt x="718693" y="283718"/>
                  </a:lnTo>
                  <a:lnTo>
                    <a:pt x="721741" y="286385"/>
                  </a:lnTo>
                  <a:lnTo>
                    <a:pt x="724662" y="289052"/>
                  </a:lnTo>
                  <a:lnTo>
                    <a:pt x="730123" y="291465"/>
                  </a:lnTo>
                  <a:lnTo>
                    <a:pt x="738251" y="293497"/>
                  </a:lnTo>
                  <a:lnTo>
                    <a:pt x="738251" y="308356"/>
                  </a:lnTo>
                  <a:lnTo>
                    <a:pt x="621030" y="308356"/>
                  </a:lnTo>
                  <a:lnTo>
                    <a:pt x="621030" y="293497"/>
                  </a:lnTo>
                  <a:lnTo>
                    <a:pt x="626491" y="292100"/>
                  </a:lnTo>
                  <a:lnTo>
                    <a:pt x="630809" y="290449"/>
                  </a:lnTo>
                  <a:lnTo>
                    <a:pt x="634111" y="288798"/>
                  </a:lnTo>
                  <a:lnTo>
                    <a:pt x="637286" y="287020"/>
                  </a:lnTo>
                  <a:lnTo>
                    <a:pt x="639699" y="284607"/>
                  </a:lnTo>
                  <a:lnTo>
                    <a:pt x="641223" y="281559"/>
                  </a:lnTo>
                  <a:lnTo>
                    <a:pt x="642747" y="278511"/>
                  </a:lnTo>
                  <a:lnTo>
                    <a:pt x="643763" y="274701"/>
                  </a:lnTo>
                  <a:lnTo>
                    <a:pt x="644271" y="270002"/>
                  </a:lnTo>
                  <a:lnTo>
                    <a:pt x="644652" y="265303"/>
                  </a:lnTo>
                  <a:lnTo>
                    <a:pt x="644906" y="259461"/>
                  </a:lnTo>
                  <a:lnTo>
                    <a:pt x="644906" y="252222"/>
                  </a:lnTo>
                  <a:lnTo>
                    <a:pt x="644906" y="59817"/>
                  </a:lnTo>
                  <a:lnTo>
                    <a:pt x="644906" y="52832"/>
                  </a:lnTo>
                  <a:lnTo>
                    <a:pt x="644652" y="46990"/>
                  </a:lnTo>
                  <a:lnTo>
                    <a:pt x="644271" y="42164"/>
                  </a:lnTo>
                  <a:lnTo>
                    <a:pt x="644017" y="37465"/>
                  </a:lnTo>
                  <a:lnTo>
                    <a:pt x="634238" y="23368"/>
                  </a:lnTo>
                  <a:lnTo>
                    <a:pt x="631063" y="21462"/>
                  </a:lnTo>
                  <a:lnTo>
                    <a:pt x="626618" y="19812"/>
                  </a:lnTo>
                  <a:lnTo>
                    <a:pt x="621030" y="18287"/>
                  </a:lnTo>
                  <a:lnTo>
                    <a:pt x="621030" y="3556"/>
                  </a:lnTo>
                  <a:close/>
                </a:path>
                <a:path w="3721735" h="312419">
                  <a:moveTo>
                    <a:pt x="307213" y="3556"/>
                  </a:moveTo>
                  <a:lnTo>
                    <a:pt x="424306" y="3556"/>
                  </a:lnTo>
                  <a:lnTo>
                    <a:pt x="424306" y="18287"/>
                  </a:lnTo>
                  <a:lnTo>
                    <a:pt x="418211" y="19939"/>
                  </a:lnTo>
                  <a:lnTo>
                    <a:pt x="413766" y="21717"/>
                  </a:lnTo>
                  <a:lnTo>
                    <a:pt x="401193" y="40894"/>
                  </a:lnTo>
                  <a:lnTo>
                    <a:pt x="400557" y="45212"/>
                  </a:lnTo>
                  <a:lnTo>
                    <a:pt x="400304" y="51435"/>
                  </a:lnTo>
                  <a:lnTo>
                    <a:pt x="400304" y="59817"/>
                  </a:lnTo>
                  <a:lnTo>
                    <a:pt x="400304" y="207137"/>
                  </a:lnTo>
                  <a:lnTo>
                    <a:pt x="403822" y="246318"/>
                  </a:lnTo>
                  <a:lnTo>
                    <a:pt x="427100" y="280162"/>
                  </a:lnTo>
                  <a:lnTo>
                    <a:pt x="454025" y="285750"/>
                  </a:lnTo>
                  <a:lnTo>
                    <a:pt x="464716" y="285178"/>
                  </a:lnTo>
                  <a:lnTo>
                    <a:pt x="497474" y="265652"/>
                  </a:lnTo>
                  <a:lnTo>
                    <a:pt x="507968" y="217324"/>
                  </a:lnTo>
                  <a:lnTo>
                    <a:pt x="508254" y="202057"/>
                  </a:lnTo>
                  <a:lnTo>
                    <a:pt x="508254" y="59562"/>
                  </a:lnTo>
                  <a:lnTo>
                    <a:pt x="508254" y="48387"/>
                  </a:lnTo>
                  <a:lnTo>
                    <a:pt x="507873" y="40640"/>
                  </a:lnTo>
                  <a:lnTo>
                    <a:pt x="506856" y="36322"/>
                  </a:lnTo>
                  <a:lnTo>
                    <a:pt x="505841" y="31877"/>
                  </a:lnTo>
                  <a:lnTo>
                    <a:pt x="503936" y="28321"/>
                  </a:lnTo>
                  <a:lnTo>
                    <a:pt x="501142" y="25654"/>
                  </a:lnTo>
                  <a:lnTo>
                    <a:pt x="498348" y="22987"/>
                  </a:lnTo>
                  <a:lnTo>
                    <a:pt x="492887" y="20574"/>
                  </a:lnTo>
                  <a:lnTo>
                    <a:pt x="484631" y="18287"/>
                  </a:lnTo>
                  <a:lnTo>
                    <a:pt x="484631" y="3556"/>
                  </a:lnTo>
                  <a:lnTo>
                    <a:pt x="582803" y="3556"/>
                  </a:lnTo>
                  <a:lnTo>
                    <a:pt x="582803" y="18287"/>
                  </a:lnTo>
                  <a:lnTo>
                    <a:pt x="577469" y="19812"/>
                  </a:lnTo>
                  <a:lnTo>
                    <a:pt x="573278" y="21336"/>
                  </a:lnTo>
                  <a:lnTo>
                    <a:pt x="570103" y="23114"/>
                  </a:lnTo>
                  <a:lnTo>
                    <a:pt x="567055" y="24765"/>
                  </a:lnTo>
                  <a:lnTo>
                    <a:pt x="564642" y="27178"/>
                  </a:lnTo>
                  <a:lnTo>
                    <a:pt x="562991" y="30226"/>
                  </a:lnTo>
                  <a:lnTo>
                    <a:pt x="561340" y="33274"/>
                  </a:lnTo>
                  <a:lnTo>
                    <a:pt x="560324" y="37211"/>
                  </a:lnTo>
                  <a:lnTo>
                    <a:pt x="559816" y="41910"/>
                  </a:lnTo>
                  <a:lnTo>
                    <a:pt x="559435" y="46482"/>
                  </a:lnTo>
                  <a:lnTo>
                    <a:pt x="559181" y="52451"/>
                  </a:lnTo>
                  <a:lnTo>
                    <a:pt x="559181" y="59562"/>
                  </a:lnTo>
                  <a:lnTo>
                    <a:pt x="559181" y="199136"/>
                  </a:lnTo>
                  <a:lnTo>
                    <a:pt x="554736" y="245491"/>
                  </a:lnTo>
                  <a:lnTo>
                    <a:pt x="535938" y="282858"/>
                  </a:lnTo>
                  <a:lnTo>
                    <a:pt x="502745" y="304038"/>
                  </a:lnTo>
                  <a:lnTo>
                    <a:pt x="457688" y="311697"/>
                  </a:lnTo>
                  <a:lnTo>
                    <a:pt x="447167" y="311912"/>
                  </a:lnTo>
                  <a:lnTo>
                    <a:pt x="431899" y="311487"/>
                  </a:lnTo>
                  <a:lnTo>
                    <a:pt x="393573" y="305308"/>
                  </a:lnTo>
                  <a:lnTo>
                    <a:pt x="357886" y="285369"/>
                  </a:lnTo>
                  <a:lnTo>
                    <a:pt x="334785" y="242970"/>
                  </a:lnTo>
                  <a:lnTo>
                    <a:pt x="331088" y="204216"/>
                  </a:lnTo>
                  <a:lnTo>
                    <a:pt x="331088" y="59817"/>
                  </a:lnTo>
                  <a:lnTo>
                    <a:pt x="331088" y="52832"/>
                  </a:lnTo>
                  <a:lnTo>
                    <a:pt x="327532" y="30607"/>
                  </a:lnTo>
                  <a:lnTo>
                    <a:pt x="326009" y="27559"/>
                  </a:lnTo>
                  <a:lnTo>
                    <a:pt x="323596" y="25146"/>
                  </a:lnTo>
                  <a:lnTo>
                    <a:pt x="320421" y="23368"/>
                  </a:lnTo>
                  <a:lnTo>
                    <a:pt x="317246" y="21462"/>
                  </a:lnTo>
                  <a:lnTo>
                    <a:pt x="312800" y="19812"/>
                  </a:lnTo>
                  <a:lnTo>
                    <a:pt x="307213" y="18287"/>
                  </a:lnTo>
                  <a:lnTo>
                    <a:pt x="307213" y="3556"/>
                  </a:lnTo>
                  <a:close/>
                </a:path>
                <a:path w="3721735" h="312419">
                  <a:moveTo>
                    <a:pt x="0" y="3556"/>
                  </a:moveTo>
                  <a:lnTo>
                    <a:pt x="90424" y="3556"/>
                  </a:lnTo>
                  <a:lnTo>
                    <a:pt x="169544" y="140843"/>
                  </a:lnTo>
                  <a:lnTo>
                    <a:pt x="188722" y="175895"/>
                  </a:lnTo>
                  <a:lnTo>
                    <a:pt x="209677" y="217678"/>
                  </a:lnTo>
                  <a:lnTo>
                    <a:pt x="213232" y="217678"/>
                  </a:lnTo>
                  <a:lnTo>
                    <a:pt x="212159" y="190388"/>
                  </a:lnTo>
                  <a:lnTo>
                    <a:pt x="211407" y="161861"/>
                  </a:lnTo>
                  <a:lnTo>
                    <a:pt x="210964" y="132095"/>
                  </a:lnTo>
                  <a:lnTo>
                    <a:pt x="210819" y="101092"/>
                  </a:lnTo>
                  <a:lnTo>
                    <a:pt x="210819" y="59562"/>
                  </a:lnTo>
                  <a:lnTo>
                    <a:pt x="210819" y="49911"/>
                  </a:lnTo>
                  <a:lnTo>
                    <a:pt x="206248" y="28829"/>
                  </a:lnTo>
                  <a:lnTo>
                    <a:pt x="204724" y="26543"/>
                  </a:lnTo>
                  <a:lnTo>
                    <a:pt x="202565" y="24637"/>
                  </a:lnTo>
                  <a:lnTo>
                    <a:pt x="200025" y="23241"/>
                  </a:lnTo>
                  <a:lnTo>
                    <a:pt x="197357" y="21717"/>
                  </a:lnTo>
                  <a:lnTo>
                    <a:pt x="193040" y="20066"/>
                  </a:lnTo>
                  <a:lnTo>
                    <a:pt x="186944" y="18287"/>
                  </a:lnTo>
                  <a:lnTo>
                    <a:pt x="186944" y="3556"/>
                  </a:lnTo>
                  <a:lnTo>
                    <a:pt x="271272" y="3556"/>
                  </a:lnTo>
                  <a:lnTo>
                    <a:pt x="271272" y="18287"/>
                  </a:lnTo>
                  <a:lnTo>
                    <a:pt x="265303" y="20193"/>
                  </a:lnTo>
                  <a:lnTo>
                    <a:pt x="261112" y="21844"/>
                  </a:lnTo>
                  <a:lnTo>
                    <a:pt x="258699" y="23241"/>
                  </a:lnTo>
                  <a:lnTo>
                    <a:pt x="256286" y="24511"/>
                  </a:lnTo>
                  <a:lnTo>
                    <a:pt x="254127" y="26289"/>
                  </a:lnTo>
                  <a:lnTo>
                    <a:pt x="252475" y="28575"/>
                  </a:lnTo>
                  <a:lnTo>
                    <a:pt x="250698" y="30861"/>
                  </a:lnTo>
                  <a:lnTo>
                    <a:pt x="249428" y="34162"/>
                  </a:lnTo>
                  <a:lnTo>
                    <a:pt x="248538" y="38735"/>
                  </a:lnTo>
                  <a:lnTo>
                    <a:pt x="247650" y="43307"/>
                  </a:lnTo>
                  <a:lnTo>
                    <a:pt x="247142" y="50165"/>
                  </a:lnTo>
                  <a:lnTo>
                    <a:pt x="247142" y="59562"/>
                  </a:lnTo>
                  <a:lnTo>
                    <a:pt x="247142" y="308356"/>
                  </a:lnTo>
                  <a:lnTo>
                    <a:pt x="190500" y="308356"/>
                  </a:lnTo>
                  <a:lnTo>
                    <a:pt x="90043" y="134620"/>
                  </a:lnTo>
                  <a:lnTo>
                    <a:pt x="80537" y="117931"/>
                  </a:lnTo>
                  <a:lnTo>
                    <a:pt x="72390" y="103124"/>
                  </a:lnTo>
                  <a:lnTo>
                    <a:pt x="65575" y="90221"/>
                  </a:lnTo>
                  <a:lnTo>
                    <a:pt x="60071" y="79248"/>
                  </a:lnTo>
                  <a:lnTo>
                    <a:pt x="58166" y="79248"/>
                  </a:lnTo>
                  <a:lnTo>
                    <a:pt x="59092" y="103584"/>
                  </a:lnTo>
                  <a:lnTo>
                    <a:pt x="59769" y="128587"/>
                  </a:lnTo>
                  <a:lnTo>
                    <a:pt x="60184" y="154257"/>
                  </a:lnTo>
                  <a:lnTo>
                    <a:pt x="60325" y="180594"/>
                  </a:lnTo>
                  <a:lnTo>
                    <a:pt x="60325" y="252476"/>
                  </a:lnTo>
                  <a:lnTo>
                    <a:pt x="60325" y="263652"/>
                  </a:lnTo>
                  <a:lnTo>
                    <a:pt x="68072" y="286512"/>
                  </a:lnTo>
                  <a:lnTo>
                    <a:pt x="70993" y="289179"/>
                  </a:lnTo>
                  <a:lnTo>
                    <a:pt x="76454" y="291465"/>
                  </a:lnTo>
                  <a:lnTo>
                    <a:pt x="84455" y="293497"/>
                  </a:lnTo>
                  <a:lnTo>
                    <a:pt x="84455" y="308356"/>
                  </a:lnTo>
                  <a:lnTo>
                    <a:pt x="0" y="308356"/>
                  </a:lnTo>
                  <a:lnTo>
                    <a:pt x="0" y="293497"/>
                  </a:lnTo>
                  <a:lnTo>
                    <a:pt x="5587" y="292100"/>
                  </a:lnTo>
                  <a:lnTo>
                    <a:pt x="9906" y="290449"/>
                  </a:lnTo>
                  <a:lnTo>
                    <a:pt x="13081" y="288671"/>
                  </a:lnTo>
                  <a:lnTo>
                    <a:pt x="16382" y="286893"/>
                  </a:lnTo>
                  <a:lnTo>
                    <a:pt x="18668" y="284480"/>
                  </a:lnTo>
                  <a:lnTo>
                    <a:pt x="20319" y="281432"/>
                  </a:lnTo>
                  <a:lnTo>
                    <a:pt x="21843" y="278384"/>
                  </a:lnTo>
                  <a:lnTo>
                    <a:pt x="22860" y="274447"/>
                  </a:lnTo>
                  <a:lnTo>
                    <a:pt x="23241" y="269875"/>
                  </a:lnTo>
                  <a:lnTo>
                    <a:pt x="23749" y="265303"/>
                  </a:lnTo>
                  <a:lnTo>
                    <a:pt x="24003" y="259461"/>
                  </a:lnTo>
                  <a:lnTo>
                    <a:pt x="24003" y="252476"/>
                  </a:lnTo>
                  <a:lnTo>
                    <a:pt x="24003" y="59436"/>
                  </a:lnTo>
                  <a:lnTo>
                    <a:pt x="24003" y="48260"/>
                  </a:lnTo>
                  <a:lnTo>
                    <a:pt x="23494" y="40512"/>
                  </a:lnTo>
                  <a:lnTo>
                    <a:pt x="22479" y="36322"/>
                  </a:lnTo>
                  <a:lnTo>
                    <a:pt x="21590" y="32004"/>
                  </a:lnTo>
                  <a:lnTo>
                    <a:pt x="19557" y="28448"/>
                  </a:lnTo>
                  <a:lnTo>
                    <a:pt x="16510" y="25654"/>
                  </a:lnTo>
                  <a:lnTo>
                    <a:pt x="13462" y="22860"/>
                  </a:lnTo>
                  <a:lnTo>
                    <a:pt x="8000" y="20447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3721735" h="312419">
                  <a:moveTo>
                    <a:pt x="3638930" y="0"/>
                  </a:moveTo>
                  <a:lnTo>
                    <a:pt x="3686264" y="3401"/>
                  </a:lnTo>
                  <a:lnTo>
                    <a:pt x="3718179" y="9652"/>
                  </a:lnTo>
                  <a:lnTo>
                    <a:pt x="3718179" y="74295"/>
                  </a:lnTo>
                  <a:lnTo>
                    <a:pt x="3687572" y="74295"/>
                  </a:lnTo>
                  <a:lnTo>
                    <a:pt x="3685331" y="65964"/>
                  </a:lnTo>
                  <a:lnTo>
                    <a:pt x="3682793" y="58515"/>
                  </a:lnTo>
                  <a:lnTo>
                    <a:pt x="3653790" y="27812"/>
                  </a:lnTo>
                  <a:lnTo>
                    <a:pt x="3645534" y="26162"/>
                  </a:lnTo>
                  <a:lnTo>
                    <a:pt x="3635629" y="26162"/>
                  </a:lnTo>
                  <a:lnTo>
                    <a:pt x="3627120" y="26162"/>
                  </a:lnTo>
                  <a:lnTo>
                    <a:pt x="3619500" y="27559"/>
                  </a:lnTo>
                  <a:lnTo>
                    <a:pt x="3612896" y="30607"/>
                  </a:lnTo>
                  <a:lnTo>
                    <a:pt x="3606165" y="33528"/>
                  </a:lnTo>
                  <a:lnTo>
                    <a:pt x="3600830" y="37973"/>
                  </a:lnTo>
                  <a:lnTo>
                    <a:pt x="3597021" y="43815"/>
                  </a:lnTo>
                  <a:lnTo>
                    <a:pt x="3593083" y="49784"/>
                  </a:lnTo>
                  <a:lnTo>
                    <a:pt x="3591179" y="56896"/>
                  </a:lnTo>
                  <a:lnTo>
                    <a:pt x="3591179" y="65151"/>
                  </a:lnTo>
                  <a:lnTo>
                    <a:pt x="3591179" y="73787"/>
                  </a:lnTo>
                  <a:lnTo>
                    <a:pt x="3592829" y="81280"/>
                  </a:lnTo>
                  <a:lnTo>
                    <a:pt x="3596258" y="87630"/>
                  </a:lnTo>
                  <a:lnTo>
                    <a:pt x="3599560" y="93980"/>
                  </a:lnTo>
                  <a:lnTo>
                    <a:pt x="3636847" y="121102"/>
                  </a:lnTo>
                  <a:lnTo>
                    <a:pt x="3647440" y="126746"/>
                  </a:lnTo>
                  <a:lnTo>
                    <a:pt x="3660437" y="133863"/>
                  </a:lnTo>
                  <a:lnTo>
                    <a:pt x="3698001" y="161835"/>
                  </a:lnTo>
                  <a:lnTo>
                    <a:pt x="3719464" y="202247"/>
                  </a:lnTo>
                  <a:lnTo>
                    <a:pt x="3721354" y="222377"/>
                  </a:lnTo>
                  <a:lnTo>
                    <a:pt x="3720548" y="235640"/>
                  </a:lnTo>
                  <a:lnTo>
                    <a:pt x="3701555" y="279523"/>
                  </a:lnTo>
                  <a:lnTo>
                    <a:pt x="3658921" y="305750"/>
                  </a:lnTo>
                  <a:lnTo>
                    <a:pt x="3615308" y="311912"/>
                  </a:lnTo>
                  <a:lnTo>
                    <a:pt x="3603779" y="311745"/>
                  </a:lnTo>
                  <a:lnTo>
                    <a:pt x="3555694" y="307844"/>
                  </a:lnTo>
                  <a:lnTo>
                    <a:pt x="3521582" y="301879"/>
                  </a:lnTo>
                  <a:lnTo>
                    <a:pt x="3521582" y="233045"/>
                  </a:lnTo>
                  <a:lnTo>
                    <a:pt x="3552063" y="233045"/>
                  </a:lnTo>
                  <a:lnTo>
                    <a:pt x="3555372" y="245522"/>
                  </a:lnTo>
                  <a:lnTo>
                    <a:pt x="3559587" y="256286"/>
                  </a:lnTo>
                  <a:lnTo>
                    <a:pt x="3597199" y="284938"/>
                  </a:lnTo>
                  <a:lnTo>
                    <a:pt x="3609085" y="285750"/>
                  </a:lnTo>
                  <a:lnTo>
                    <a:pt x="3617849" y="285750"/>
                  </a:lnTo>
                  <a:lnTo>
                    <a:pt x="3652359" y="261562"/>
                  </a:lnTo>
                  <a:lnTo>
                    <a:pt x="3655949" y="241935"/>
                  </a:lnTo>
                  <a:lnTo>
                    <a:pt x="3655949" y="232791"/>
                  </a:lnTo>
                  <a:lnTo>
                    <a:pt x="3634231" y="198628"/>
                  </a:lnTo>
                  <a:lnTo>
                    <a:pt x="3594080" y="174843"/>
                  </a:lnTo>
                  <a:lnTo>
                    <a:pt x="3586003" y="170370"/>
                  </a:lnTo>
                  <a:lnTo>
                    <a:pt x="3552324" y="146089"/>
                  </a:lnTo>
                  <a:lnTo>
                    <a:pt x="3529335" y="108942"/>
                  </a:lnTo>
                  <a:lnTo>
                    <a:pt x="3526281" y="85725"/>
                  </a:lnTo>
                  <a:lnTo>
                    <a:pt x="3527119" y="72513"/>
                  </a:lnTo>
                  <a:lnTo>
                    <a:pt x="3547415" y="30069"/>
                  </a:lnTo>
                  <a:lnTo>
                    <a:pt x="3592621" y="5572"/>
                  </a:lnTo>
                  <a:lnTo>
                    <a:pt x="3622478" y="619"/>
                  </a:lnTo>
                  <a:lnTo>
                    <a:pt x="3638930" y="0"/>
                  </a:lnTo>
                  <a:close/>
                </a:path>
                <a:path w="3721735" h="312419">
                  <a:moveTo>
                    <a:pt x="2160651" y="0"/>
                  </a:moveTo>
                  <a:lnTo>
                    <a:pt x="2219039" y="9540"/>
                  </a:lnTo>
                  <a:lnTo>
                    <a:pt x="2260854" y="38227"/>
                  </a:lnTo>
                  <a:lnTo>
                    <a:pt x="2285999" y="85836"/>
                  </a:lnTo>
                  <a:lnTo>
                    <a:pt x="2294382" y="152019"/>
                  </a:lnTo>
                  <a:lnTo>
                    <a:pt x="2293762" y="172402"/>
                  </a:lnTo>
                  <a:lnTo>
                    <a:pt x="2284476" y="224409"/>
                  </a:lnTo>
                  <a:lnTo>
                    <a:pt x="2264777" y="263788"/>
                  </a:lnTo>
                  <a:lnTo>
                    <a:pt x="2236057" y="291052"/>
                  </a:lnTo>
                  <a:lnTo>
                    <a:pt x="2199197" y="306768"/>
                  </a:lnTo>
                  <a:lnTo>
                    <a:pt x="2155317" y="311912"/>
                  </a:lnTo>
                  <a:lnTo>
                    <a:pt x="2124505" y="309506"/>
                  </a:lnTo>
                  <a:lnTo>
                    <a:pt x="2075217" y="290266"/>
                  </a:lnTo>
                  <a:lnTo>
                    <a:pt x="2042336" y="251882"/>
                  </a:lnTo>
                  <a:lnTo>
                    <a:pt x="2025814" y="194403"/>
                  </a:lnTo>
                  <a:lnTo>
                    <a:pt x="2023745" y="158496"/>
                  </a:lnTo>
                  <a:lnTo>
                    <a:pt x="2024745" y="134276"/>
                  </a:lnTo>
                  <a:lnTo>
                    <a:pt x="2032746" y="91362"/>
                  </a:lnTo>
                  <a:lnTo>
                    <a:pt x="2048678" y="55903"/>
                  </a:lnTo>
                  <a:lnTo>
                    <a:pt x="2086737" y="18542"/>
                  </a:lnTo>
                  <a:lnTo>
                    <a:pt x="2139957" y="1164"/>
                  </a:lnTo>
                  <a:lnTo>
                    <a:pt x="2160651" y="0"/>
                  </a:lnTo>
                  <a:close/>
                </a:path>
                <a:path w="3721735" h="312419">
                  <a:moveTo>
                    <a:pt x="1768220" y="0"/>
                  </a:moveTo>
                  <a:lnTo>
                    <a:pt x="1792180" y="738"/>
                  </a:lnTo>
                  <a:lnTo>
                    <a:pt x="1815115" y="2952"/>
                  </a:lnTo>
                  <a:lnTo>
                    <a:pt x="1837051" y="6643"/>
                  </a:lnTo>
                  <a:lnTo>
                    <a:pt x="1858009" y="11811"/>
                  </a:lnTo>
                  <a:lnTo>
                    <a:pt x="1858009" y="75184"/>
                  </a:lnTo>
                  <a:lnTo>
                    <a:pt x="1827403" y="75184"/>
                  </a:lnTo>
                  <a:lnTo>
                    <a:pt x="1824737" y="66375"/>
                  </a:lnTo>
                  <a:lnTo>
                    <a:pt x="1821894" y="58626"/>
                  </a:lnTo>
                  <a:lnTo>
                    <a:pt x="1793158" y="28948"/>
                  </a:lnTo>
                  <a:lnTo>
                    <a:pt x="1772031" y="26162"/>
                  </a:lnTo>
                  <a:lnTo>
                    <a:pt x="1761293" y="26997"/>
                  </a:lnTo>
                  <a:lnTo>
                    <a:pt x="1724888" y="47386"/>
                  </a:lnTo>
                  <a:lnTo>
                    <a:pt x="1706118" y="82677"/>
                  </a:lnTo>
                  <a:lnTo>
                    <a:pt x="1696956" y="135933"/>
                  </a:lnTo>
                  <a:lnTo>
                    <a:pt x="1696339" y="157607"/>
                  </a:lnTo>
                  <a:lnTo>
                    <a:pt x="1696745" y="176488"/>
                  </a:lnTo>
                  <a:lnTo>
                    <a:pt x="1702943" y="225298"/>
                  </a:lnTo>
                  <a:lnTo>
                    <a:pt x="1716676" y="261159"/>
                  </a:lnTo>
                  <a:lnTo>
                    <a:pt x="1746886" y="284751"/>
                  </a:lnTo>
                  <a:lnTo>
                    <a:pt x="1756409" y="285750"/>
                  </a:lnTo>
                  <a:lnTo>
                    <a:pt x="1765577" y="285013"/>
                  </a:lnTo>
                  <a:lnTo>
                    <a:pt x="1794188" y="248580"/>
                  </a:lnTo>
                  <a:lnTo>
                    <a:pt x="1794764" y="228092"/>
                  </a:lnTo>
                  <a:lnTo>
                    <a:pt x="1794764" y="216789"/>
                  </a:lnTo>
                  <a:lnTo>
                    <a:pt x="1794383" y="208787"/>
                  </a:lnTo>
                  <a:lnTo>
                    <a:pt x="1793620" y="203962"/>
                  </a:lnTo>
                  <a:lnTo>
                    <a:pt x="1792985" y="199136"/>
                  </a:lnTo>
                  <a:lnTo>
                    <a:pt x="1791843" y="195453"/>
                  </a:lnTo>
                  <a:lnTo>
                    <a:pt x="1790192" y="193040"/>
                  </a:lnTo>
                  <a:lnTo>
                    <a:pt x="1788668" y="190754"/>
                  </a:lnTo>
                  <a:lnTo>
                    <a:pt x="1786635" y="188722"/>
                  </a:lnTo>
                  <a:lnTo>
                    <a:pt x="1784095" y="187325"/>
                  </a:lnTo>
                  <a:lnTo>
                    <a:pt x="1781556" y="185801"/>
                  </a:lnTo>
                  <a:lnTo>
                    <a:pt x="1777110" y="184150"/>
                  </a:lnTo>
                  <a:lnTo>
                    <a:pt x="1770633" y="182118"/>
                  </a:lnTo>
                  <a:lnTo>
                    <a:pt x="1770633" y="167386"/>
                  </a:lnTo>
                  <a:lnTo>
                    <a:pt x="1884933" y="167386"/>
                  </a:lnTo>
                  <a:lnTo>
                    <a:pt x="1884933" y="182118"/>
                  </a:lnTo>
                  <a:lnTo>
                    <a:pt x="1877568" y="184404"/>
                  </a:lnTo>
                  <a:lnTo>
                    <a:pt x="1872488" y="186944"/>
                  </a:lnTo>
                  <a:lnTo>
                    <a:pt x="1869820" y="189737"/>
                  </a:lnTo>
                  <a:lnTo>
                    <a:pt x="1867154" y="192532"/>
                  </a:lnTo>
                  <a:lnTo>
                    <a:pt x="1865249" y="196342"/>
                  </a:lnTo>
                  <a:lnTo>
                    <a:pt x="1864359" y="201041"/>
                  </a:lnTo>
                  <a:lnTo>
                    <a:pt x="1863344" y="205740"/>
                  </a:lnTo>
                  <a:lnTo>
                    <a:pt x="1862835" y="212344"/>
                  </a:lnTo>
                  <a:lnTo>
                    <a:pt x="1862835" y="220726"/>
                  </a:lnTo>
                  <a:lnTo>
                    <a:pt x="1862835" y="304927"/>
                  </a:lnTo>
                  <a:lnTo>
                    <a:pt x="1830705" y="311658"/>
                  </a:lnTo>
                  <a:lnTo>
                    <a:pt x="1815592" y="295529"/>
                  </a:lnTo>
                  <a:lnTo>
                    <a:pt x="1801780" y="302696"/>
                  </a:lnTo>
                  <a:lnTo>
                    <a:pt x="1787017" y="307816"/>
                  </a:lnTo>
                  <a:lnTo>
                    <a:pt x="1771300" y="310888"/>
                  </a:lnTo>
                  <a:lnTo>
                    <a:pt x="1754632" y="311912"/>
                  </a:lnTo>
                  <a:lnTo>
                    <a:pt x="1724108" y="309530"/>
                  </a:lnTo>
                  <a:lnTo>
                    <a:pt x="1675443" y="290480"/>
                  </a:lnTo>
                  <a:lnTo>
                    <a:pt x="1643348" y="252311"/>
                  </a:lnTo>
                  <a:lnTo>
                    <a:pt x="1627346" y="194641"/>
                  </a:lnTo>
                  <a:lnTo>
                    <a:pt x="1625345" y="158496"/>
                  </a:lnTo>
                  <a:lnTo>
                    <a:pt x="1626060" y="138807"/>
                  </a:lnTo>
                  <a:lnTo>
                    <a:pt x="1636776" y="87122"/>
                  </a:lnTo>
                  <a:lnTo>
                    <a:pt x="1658725" y="47313"/>
                  </a:lnTo>
                  <a:lnTo>
                    <a:pt x="1689782" y="20288"/>
                  </a:lnTo>
                  <a:lnTo>
                    <a:pt x="1726769" y="4929"/>
                  </a:lnTo>
                  <a:lnTo>
                    <a:pt x="1753959" y="547"/>
                  </a:lnTo>
                  <a:lnTo>
                    <a:pt x="1768220" y="0"/>
                  </a:lnTo>
                  <a:close/>
                </a:path>
                <a:path w="3721735" h="312419">
                  <a:moveTo>
                    <a:pt x="1032891" y="0"/>
                  </a:moveTo>
                  <a:lnTo>
                    <a:pt x="1080224" y="3401"/>
                  </a:lnTo>
                  <a:lnTo>
                    <a:pt x="1112139" y="9652"/>
                  </a:lnTo>
                  <a:lnTo>
                    <a:pt x="1112139" y="74295"/>
                  </a:lnTo>
                  <a:lnTo>
                    <a:pt x="1081532" y="74295"/>
                  </a:lnTo>
                  <a:lnTo>
                    <a:pt x="1079291" y="65964"/>
                  </a:lnTo>
                  <a:lnTo>
                    <a:pt x="1076753" y="58515"/>
                  </a:lnTo>
                  <a:lnTo>
                    <a:pt x="1047750" y="27812"/>
                  </a:lnTo>
                  <a:lnTo>
                    <a:pt x="1039494" y="26162"/>
                  </a:lnTo>
                  <a:lnTo>
                    <a:pt x="1029589" y="26162"/>
                  </a:lnTo>
                  <a:lnTo>
                    <a:pt x="1021080" y="26162"/>
                  </a:lnTo>
                  <a:lnTo>
                    <a:pt x="1013459" y="27559"/>
                  </a:lnTo>
                  <a:lnTo>
                    <a:pt x="1006856" y="30607"/>
                  </a:lnTo>
                  <a:lnTo>
                    <a:pt x="1000125" y="33528"/>
                  </a:lnTo>
                  <a:lnTo>
                    <a:pt x="994791" y="37973"/>
                  </a:lnTo>
                  <a:lnTo>
                    <a:pt x="990981" y="43815"/>
                  </a:lnTo>
                  <a:lnTo>
                    <a:pt x="987044" y="49784"/>
                  </a:lnTo>
                  <a:lnTo>
                    <a:pt x="985139" y="56896"/>
                  </a:lnTo>
                  <a:lnTo>
                    <a:pt x="985139" y="65151"/>
                  </a:lnTo>
                  <a:lnTo>
                    <a:pt x="985139" y="73787"/>
                  </a:lnTo>
                  <a:lnTo>
                    <a:pt x="986790" y="81280"/>
                  </a:lnTo>
                  <a:lnTo>
                    <a:pt x="990219" y="87630"/>
                  </a:lnTo>
                  <a:lnTo>
                    <a:pt x="993520" y="93980"/>
                  </a:lnTo>
                  <a:lnTo>
                    <a:pt x="1030807" y="121102"/>
                  </a:lnTo>
                  <a:lnTo>
                    <a:pt x="1041400" y="126746"/>
                  </a:lnTo>
                  <a:lnTo>
                    <a:pt x="1054397" y="133863"/>
                  </a:lnTo>
                  <a:lnTo>
                    <a:pt x="1091961" y="161835"/>
                  </a:lnTo>
                  <a:lnTo>
                    <a:pt x="1113424" y="202247"/>
                  </a:lnTo>
                  <a:lnTo>
                    <a:pt x="1115314" y="222377"/>
                  </a:lnTo>
                  <a:lnTo>
                    <a:pt x="1114508" y="235640"/>
                  </a:lnTo>
                  <a:lnTo>
                    <a:pt x="1095515" y="279523"/>
                  </a:lnTo>
                  <a:lnTo>
                    <a:pt x="1052881" y="305750"/>
                  </a:lnTo>
                  <a:lnTo>
                    <a:pt x="1009269" y="311912"/>
                  </a:lnTo>
                  <a:lnTo>
                    <a:pt x="997739" y="311745"/>
                  </a:lnTo>
                  <a:lnTo>
                    <a:pt x="949654" y="307844"/>
                  </a:lnTo>
                  <a:lnTo>
                    <a:pt x="915543" y="301879"/>
                  </a:lnTo>
                  <a:lnTo>
                    <a:pt x="915543" y="233045"/>
                  </a:lnTo>
                  <a:lnTo>
                    <a:pt x="946022" y="233045"/>
                  </a:lnTo>
                  <a:lnTo>
                    <a:pt x="949332" y="245522"/>
                  </a:lnTo>
                  <a:lnTo>
                    <a:pt x="953547" y="256286"/>
                  </a:lnTo>
                  <a:lnTo>
                    <a:pt x="991159" y="284938"/>
                  </a:lnTo>
                  <a:lnTo>
                    <a:pt x="1003045" y="285750"/>
                  </a:lnTo>
                  <a:lnTo>
                    <a:pt x="1011808" y="285750"/>
                  </a:lnTo>
                  <a:lnTo>
                    <a:pt x="1046319" y="261562"/>
                  </a:lnTo>
                  <a:lnTo>
                    <a:pt x="1049908" y="241935"/>
                  </a:lnTo>
                  <a:lnTo>
                    <a:pt x="1049908" y="232791"/>
                  </a:lnTo>
                  <a:lnTo>
                    <a:pt x="1028192" y="198628"/>
                  </a:lnTo>
                  <a:lnTo>
                    <a:pt x="988040" y="174843"/>
                  </a:lnTo>
                  <a:lnTo>
                    <a:pt x="979963" y="170370"/>
                  </a:lnTo>
                  <a:lnTo>
                    <a:pt x="946284" y="146089"/>
                  </a:lnTo>
                  <a:lnTo>
                    <a:pt x="923295" y="108942"/>
                  </a:lnTo>
                  <a:lnTo>
                    <a:pt x="920242" y="85725"/>
                  </a:lnTo>
                  <a:lnTo>
                    <a:pt x="921079" y="72513"/>
                  </a:lnTo>
                  <a:lnTo>
                    <a:pt x="941375" y="30069"/>
                  </a:lnTo>
                  <a:lnTo>
                    <a:pt x="986581" y="5572"/>
                  </a:lnTo>
                  <a:lnTo>
                    <a:pt x="1016438" y="619"/>
                  </a:lnTo>
                  <a:lnTo>
                    <a:pt x="103289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35940" y="1620977"/>
            <a:ext cx="7312025" cy="4645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6350" indent="-274320" algn="just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Nursing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actions</a:t>
            </a:r>
            <a:r>
              <a:rPr sz="3200" dirty="0">
                <a:latin typeface="Cambria"/>
                <a:cs typeface="Cambria"/>
              </a:rPr>
              <a:t> should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be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based</a:t>
            </a:r>
            <a:r>
              <a:rPr sz="3200" dirty="0">
                <a:latin typeface="Cambria"/>
                <a:cs typeface="Cambria"/>
              </a:rPr>
              <a:t> on 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scientific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knowledge,</a:t>
            </a:r>
            <a:r>
              <a:rPr sz="3200" spc="-5" dirty="0">
                <a:latin typeface="Cambria"/>
                <a:cs typeface="Cambria"/>
              </a:rPr>
              <a:t> nursing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research 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and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professional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standards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of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care</a:t>
            </a:r>
            <a:endParaRPr sz="32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Nurses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should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understand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clearly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orders </a:t>
            </a:r>
            <a:r>
              <a:rPr sz="3200" spc="-15" dirty="0">
                <a:latin typeface="Cambria"/>
                <a:cs typeface="Cambria"/>
              </a:rPr>
              <a:t>to </a:t>
            </a:r>
            <a:r>
              <a:rPr sz="3200" spc="-5" dirty="0">
                <a:latin typeface="Cambria"/>
                <a:cs typeface="Cambria"/>
              </a:rPr>
              <a:t>be </a:t>
            </a:r>
            <a:r>
              <a:rPr sz="3200" spc="-10" dirty="0">
                <a:latin typeface="Cambria"/>
                <a:cs typeface="Cambria"/>
              </a:rPr>
              <a:t>implemented </a:t>
            </a:r>
            <a:r>
              <a:rPr sz="3200" spc="-5" dirty="0">
                <a:latin typeface="Cambria"/>
                <a:cs typeface="Cambria"/>
              </a:rPr>
              <a:t>and question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25" dirty="0">
                <a:latin typeface="Cambria"/>
                <a:cs typeface="Cambria"/>
              </a:rPr>
              <a:t>any</a:t>
            </a:r>
            <a:r>
              <a:rPr sz="3200" spc="-5" dirty="0">
                <a:latin typeface="Cambria"/>
                <a:cs typeface="Cambria"/>
              </a:rPr>
              <a:t> that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are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not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understood</a:t>
            </a:r>
            <a:endParaRPr sz="3200">
              <a:latin typeface="Cambria"/>
              <a:cs typeface="Cambria"/>
            </a:endParaRPr>
          </a:p>
          <a:p>
            <a:pPr marL="286385" marR="8890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Nursing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actions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should</a:t>
            </a:r>
            <a:r>
              <a:rPr sz="3200" dirty="0">
                <a:latin typeface="Cambria"/>
                <a:cs typeface="Cambria"/>
              </a:rPr>
              <a:t> be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adopted</a:t>
            </a:r>
            <a:r>
              <a:rPr sz="3200" spc="680" dirty="0">
                <a:latin typeface="Cambria"/>
                <a:cs typeface="Cambria"/>
              </a:rPr>
              <a:t> </a:t>
            </a:r>
            <a:r>
              <a:rPr sz="3200" spc="-30" dirty="0">
                <a:latin typeface="Cambria"/>
                <a:cs typeface="Cambria"/>
              </a:rPr>
              <a:t>to </a:t>
            </a:r>
            <a:r>
              <a:rPr sz="3200" spc="-2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</a:t>
            </a:r>
            <a:r>
              <a:rPr sz="3200" spc="-10" dirty="0">
                <a:latin typeface="Cambria"/>
                <a:cs typeface="Cambria"/>
              </a:rPr>
              <a:t> individual</a:t>
            </a:r>
            <a:r>
              <a:rPr sz="3200" spc="-2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client</a:t>
            </a:r>
            <a:endParaRPr sz="3200">
              <a:latin typeface="Cambria"/>
              <a:cs typeface="Cambria"/>
            </a:endParaRPr>
          </a:p>
          <a:p>
            <a:pPr marL="287020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Nursing</a:t>
            </a:r>
            <a:r>
              <a:rPr sz="3200" spc="-2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actions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should</a:t>
            </a:r>
            <a:r>
              <a:rPr sz="3200" spc="-25" dirty="0">
                <a:latin typeface="Cambria"/>
                <a:cs typeface="Cambria"/>
              </a:rPr>
              <a:t> </a:t>
            </a:r>
            <a:r>
              <a:rPr sz="3200" spc="-40" dirty="0">
                <a:latin typeface="Cambria"/>
                <a:cs typeface="Cambria"/>
              </a:rPr>
              <a:t>always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be </a:t>
            </a:r>
            <a:r>
              <a:rPr sz="3200" spc="-10" dirty="0">
                <a:latin typeface="Cambria"/>
                <a:cs typeface="Cambria"/>
              </a:rPr>
              <a:t>safe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8995" y="823599"/>
            <a:ext cx="8220709" cy="5193665"/>
            <a:chOff x="348995" y="823599"/>
            <a:chExt cx="8220709" cy="51936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674" y="823599"/>
              <a:ext cx="8087099" cy="1277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995" y="2090927"/>
              <a:ext cx="8165592" cy="13060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8995" y="3377184"/>
              <a:ext cx="8220456" cy="13533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8995" y="4663439"/>
              <a:ext cx="8220456" cy="135331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21283" y="944625"/>
            <a:ext cx="7677150" cy="477329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6350">
              <a:lnSpc>
                <a:spcPts val="3279"/>
              </a:lnSpc>
              <a:spcBef>
                <a:spcPts val="570"/>
              </a:spcBef>
              <a:tabLst>
                <a:tab pos="1724025" algn="l"/>
                <a:tab pos="3301365" algn="l"/>
                <a:tab pos="4542155" algn="l"/>
                <a:tab pos="6153150" algn="l"/>
              </a:tabLst>
            </a:pP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Nursing	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actio</a:t>
            </a:r>
            <a:r>
              <a:rPr sz="3100" spc="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3100" dirty="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sz="3100" spc="-3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en</a:t>
            </a:r>
            <a:r>
              <a:rPr sz="3100" dirty="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sz="3100" spc="-5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equi</a:t>
            </a:r>
            <a:r>
              <a:rPr sz="3100" spc="-4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3100" dirty="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sz="3100" spc="-3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eac</a:t>
            </a:r>
            <a:r>
              <a:rPr sz="3100" dirty="0">
                <a:solidFill>
                  <a:srgbClr val="FFFFFF"/>
                </a:solidFill>
                <a:latin typeface="Cambria"/>
                <a:cs typeface="Cambria"/>
              </a:rPr>
              <a:t>h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ing,  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support</a:t>
            </a:r>
            <a:r>
              <a:rPr sz="31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3100" spc="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comfort</a:t>
            </a:r>
            <a:endParaRPr sz="31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0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Nursing</a:t>
            </a:r>
            <a:r>
              <a:rPr sz="31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actions</a:t>
            </a:r>
            <a:r>
              <a:rPr sz="3100" spc="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should</a:t>
            </a:r>
            <a:r>
              <a:rPr sz="3100" spc="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be</a:t>
            </a:r>
            <a:r>
              <a:rPr sz="31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holistic</a:t>
            </a:r>
            <a:endParaRPr sz="31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450">
              <a:latin typeface="Cambria"/>
              <a:cs typeface="Cambria"/>
            </a:endParaRPr>
          </a:p>
          <a:p>
            <a:pPr marL="12700" marR="5080">
              <a:lnSpc>
                <a:spcPts val="3279"/>
              </a:lnSpc>
              <a:spcBef>
                <a:spcPts val="5"/>
              </a:spcBef>
            </a:pP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Nursing</a:t>
            </a:r>
            <a:r>
              <a:rPr sz="3100" spc="204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actions</a:t>
            </a:r>
            <a:r>
              <a:rPr sz="3100" spc="2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should</a:t>
            </a:r>
            <a:r>
              <a:rPr sz="3100" spc="2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respect</a:t>
            </a:r>
            <a:r>
              <a:rPr sz="3100" spc="19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3100" spc="2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dignity</a:t>
            </a:r>
            <a:r>
              <a:rPr sz="3100" spc="204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of </a:t>
            </a:r>
            <a:r>
              <a:rPr sz="3100" spc="-6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31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client</a:t>
            </a:r>
            <a:r>
              <a:rPr sz="31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&amp;</a:t>
            </a:r>
            <a:r>
              <a:rPr sz="3100" spc="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enhance</a:t>
            </a:r>
            <a:r>
              <a:rPr sz="31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3100" spc="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patients</a:t>
            </a:r>
            <a:r>
              <a:rPr sz="3100" spc="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self</a:t>
            </a:r>
            <a:r>
              <a:rPr sz="31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esteem</a:t>
            </a:r>
            <a:endParaRPr sz="31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000">
              <a:latin typeface="Cambria"/>
              <a:cs typeface="Cambria"/>
            </a:endParaRPr>
          </a:p>
          <a:p>
            <a:pPr marL="12700" marR="8255">
              <a:lnSpc>
                <a:spcPts val="3279"/>
              </a:lnSpc>
              <a:tabLst>
                <a:tab pos="1190625" algn="l"/>
                <a:tab pos="2525395" algn="l"/>
                <a:tab pos="3130550" algn="l"/>
                <a:tab pos="5293360" algn="l"/>
                <a:tab pos="5829935" algn="l"/>
              </a:tabLst>
            </a:pP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Client	</a:t>
            </a:r>
            <a:r>
              <a:rPr sz="3100" spc="5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ho</a:t>
            </a:r>
            <a:r>
              <a:rPr sz="3100" spc="-15" dirty="0">
                <a:solidFill>
                  <a:srgbClr val="FFFFFF"/>
                </a:solidFill>
                <a:latin typeface="Cambria"/>
                <a:cs typeface="Cambria"/>
              </a:rPr>
              <a:t>u</a:t>
            </a:r>
            <a:r>
              <a:rPr sz="3100" dirty="0">
                <a:solidFill>
                  <a:srgbClr val="FFFFFF"/>
                </a:solidFill>
                <a:latin typeface="Cambria"/>
                <a:cs typeface="Cambria"/>
              </a:rPr>
              <a:t>l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3100" dirty="0">
                <a:solidFill>
                  <a:srgbClr val="FFFFFF"/>
                </a:solidFill>
                <a:latin typeface="Cambria"/>
                <a:cs typeface="Cambria"/>
              </a:rPr>
              <a:t>	b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3100" dirty="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encou</a:t>
            </a:r>
            <a:r>
              <a:rPr sz="3100" spc="-40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age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3100" dirty="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sz="3100" spc="-3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o</a:t>
            </a:r>
            <a:r>
              <a:rPr sz="3100" dirty="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particip</a:t>
            </a:r>
            <a:r>
              <a:rPr sz="310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3100" spc="-3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e  </a:t>
            </a:r>
            <a:r>
              <a:rPr sz="3100" spc="-30" dirty="0">
                <a:solidFill>
                  <a:srgbClr val="FFFFFF"/>
                </a:solidFill>
                <a:latin typeface="Cambria"/>
                <a:cs typeface="Cambria"/>
              </a:rPr>
              <a:t>actively</a:t>
            </a:r>
            <a:r>
              <a:rPr sz="31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Cambria"/>
                <a:cs typeface="Cambria"/>
              </a:rPr>
              <a:t>in</a:t>
            </a:r>
            <a:r>
              <a:rPr sz="31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implementing</a:t>
            </a:r>
            <a:r>
              <a:rPr sz="3100" spc="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31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nursing</a:t>
            </a:r>
            <a:r>
              <a:rPr sz="3100" spc="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mbria"/>
                <a:cs typeface="Cambria"/>
              </a:rPr>
              <a:t>actions</a:t>
            </a:r>
            <a:endParaRPr sz="31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3647" y="923163"/>
            <a:ext cx="6989445" cy="453390"/>
            <a:chOff x="993647" y="923163"/>
            <a:chExt cx="6989445" cy="453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3647" y="1204353"/>
              <a:ext cx="6989064" cy="1716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446" y="927735"/>
              <a:ext cx="6965200" cy="27749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05987" y="982980"/>
              <a:ext cx="2955290" cy="196215"/>
            </a:xfrm>
            <a:custGeom>
              <a:avLst/>
              <a:gdLst/>
              <a:ahLst/>
              <a:cxnLst/>
              <a:rect l="l" t="t" r="r" b="b"/>
              <a:pathLst>
                <a:path w="2955290" h="196215">
                  <a:moveTo>
                    <a:pt x="1219708" y="89916"/>
                  </a:moveTo>
                  <a:lnTo>
                    <a:pt x="1219708" y="195199"/>
                  </a:lnTo>
                  <a:lnTo>
                    <a:pt x="1225827" y="195512"/>
                  </a:lnTo>
                  <a:lnTo>
                    <a:pt x="1232376" y="195707"/>
                  </a:lnTo>
                  <a:lnTo>
                    <a:pt x="1239353" y="195806"/>
                  </a:lnTo>
                  <a:lnTo>
                    <a:pt x="1246759" y="195834"/>
                  </a:lnTo>
                  <a:lnTo>
                    <a:pt x="1255781" y="195546"/>
                  </a:lnTo>
                  <a:lnTo>
                    <a:pt x="1292352" y="182625"/>
                  </a:lnTo>
                  <a:lnTo>
                    <a:pt x="1303527" y="143002"/>
                  </a:lnTo>
                  <a:lnTo>
                    <a:pt x="1303527" y="133477"/>
                  </a:lnTo>
                  <a:lnTo>
                    <a:pt x="1302385" y="125349"/>
                  </a:lnTo>
                  <a:lnTo>
                    <a:pt x="1299972" y="118491"/>
                  </a:lnTo>
                  <a:lnTo>
                    <a:pt x="1297559" y="111633"/>
                  </a:lnTo>
                  <a:lnTo>
                    <a:pt x="1265554" y="90932"/>
                  </a:lnTo>
                  <a:lnTo>
                    <a:pt x="1257300" y="89916"/>
                  </a:lnTo>
                  <a:lnTo>
                    <a:pt x="1247393" y="89916"/>
                  </a:lnTo>
                  <a:lnTo>
                    <a:pt x="1219708" y="89916"/>
                  </a:lnTo>
                  <a:close/>
                </a:path>
                <a:path w="2955290" h="196215">
                  <a:moveTo>
                    <a:pt x="2923032" y="0"/>
                  </a:moveTo>
                  <a:lnTo>
                    <a:pt x="2883408" y="111760"/>
                  </a:lnTo>
                  <a:lnTo>
                    <a:pt x="2954909" y="111760"/>
                  </a:lnTo>
                  <a:lnTo>
                    <a:pt x="2923032" y="0"/>
                  </a:lnTo>
                  <a:close/>
                </a:path>
                <a:path w="2955290" h="196215">
                  <a:moveTo>
                    <a:pt x="39624" y="0"/>
                  </a:moveTo>
                  <a:lnTo>
                    <a:pt x="0" y="111760"/>
                  </a:lnTo>
                  <a:lnTo>
                    <a:pt x="71500" y="111760"/>
                  </a:lnTo>
                  <a:lnTo>
                    <a:pt x="3962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9542" y="949579"/>
              <a:ext cx="109474" cy="2336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4638" y="949579"/>
              <a:ext cx="109474" cy="23368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925694" y="954151"/>
              <a:ext cx="80645" cy="95885"/>
            </a:xfrm>
            <a:custGeom>
              <a:avLst/>
              <a:gdLst/>
              <a:ahLst/>
              <a:cxnLst/>
              <a:rect l="l" t="t" r="r" b="b"/>
              <a:pathLst>
                <a:path w="80645" h="95884">
                  <a:moveTo>
                    <a:pt x="27050" y="0"/>
                  </a:moveTo>
                  <a:lnTo>
                    <a:pt x="20145" y="51"/>
                  </a:lnTo>
                  <a:lnTo>
                    <a:pt x="13335" y="222"/>
                  </a:lnTo>
                  <a:lnTo>
                    <a:pt x="6619" y="535"/>
                  </a:lnTo>
                  <a:lnTo>
                    <a:pt x="0" y="1015"/>
                  </a:lnTo>
                  <a:lnTo>
                    <a:pt x="0" y="95503"/>
                  </a:lnTo>
                  <a:lnTo>
                    <a:pt x="26415" y="95503"/>
                  </a:lnTo>
                  <a:lnTo>
                    <a:pt x="35851" y="95146"/>
                  </a:lnTo>
                  <a:lnTo>
                    <a:pt x="74802" y="73406"/>
                  </a:lnTo>
                  <a:lnTo>
                    <a:pt x="80644" y="44069"/>
                  </a:lnTo>
                  <a:lnTo>
                    <a:pt x="80260" y="36284"/>
                  </a:lnTo>
                  <a:lnTo>
                    <a:pt x="56260" y="4190"/>
                  </a:lnTo>
                  <a:lnTo>
                    <a:pt x="2705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8402" y="946404"/>
              <a:ext cx="123444" cy="24015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31613" y="946404"/>
              <a:ext cx="123444" cy="24015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9058" y="946404"/>
              <a:ext cx="123444" cy="24015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2445" y="946404"/>
              <a:ext cx="123443" cy="24015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05446" y="927735"/>
              <a:ext cx="6965315" cy="277495"/>
            </a:xfrm>
            <a:custGeom>
              <a:avLst/>
              <a:gdLst/>
              <a:ahLst/>
              <a:cxnLst/>
              <a:rect l="l" t="t" r="r" b="b"/>
              <a:pathLst>
                <a:path w="6965315" h="277494">
                  <a:moveTo>
                    <a:pt x="6435864" y="3175"/>
                  </a:moveTo>
                  <a:lnTo>
                    <a:pt x="6539115" y="3175"/>
                  </a:lnTo>
                  <a:lnTo>
                    <a:pt x="6555074" y="3486"/>
                  </a:lnTo>
                  <a:lnTo>
                    <a:pt x="6594614" y="8254"/>
                  </a:lnTo>
                  <a:lnTo>
                    <a:pt x="6634111" y="24637"/>
                  </a:lnTo>
                  <a:lnTo>
                    <a:pt x="6662051" y="51180"/>
                  </a:lnTo>
                  <a:lnTo>
                    <a:pt x="6677799" y="86867"/>
                  </a:lnTo>
                  <a:lnTo>
                    <a:pt x="6683006" y="132841"/>
                  </a:lnTo>
                  <a:lnTo>
                    <a:pt x="6682554" y="147962"/>
                  </a:lnTo>
                  <a:lnTo>
                    <a:pt x="6675767" y="188467"/>
                  </a:lnTo>
                  <a:lnTo>
                    <a:pt x="6654050" y="230631"/>
                  </a:lnTo>
                  <a:lnTo>
                    <a:pt x="6622300" y="256412"/>
                  </a:lnTo>
                  <a:lnTo>
                    <a:pt x="6579120" y="270763"/>
                  </a:lnTo>
                  <a:lnTo>
                    <a:pt x="6526034" y="274319"/>
                  </a:lnTo>
                  <a:lnTo>
                    <a:pt x="6435864" y="274319"/>
                  </a:lnTo>
                  <a:lnTo>
                    <a:pt x="6435864" y="261238"/>
                  </a:lnTo>
                  <a:lnTo>
                    <a:pt x="6440690" y="259968"/>
                  </a:lnTo>
                  <a:lnTo>
                    <a:pt x="6444627" y="258444"/>
                  </a:lnTo>
                  <a:lnTo>
                    <a:pt x="6447421" y="256920"/>
                  </a:lnTo>
                  <a:lnTo>
                    <a:pt x="6450342" y="255397"/>
                  </a:lnTo>
                  <a:lnTo>
                    <a:pt x="6452374" y="253364"/>
                  </a:lnTo>
                  <a:lnTo>
                    <a:pt x="6453771" y="250570"/>
                  </a:lnTo>
                  <a:lnTo>
                    <a:pt x="6455168" y="247903"/>
                  </a:lnTo>
                  <a:lnTo>
                    <a:pt x="6456057" y="244475"/>
                  </a:lnTo>
                  <a:lnTo>
                    <a:pt x="6456565" y="240284"/>
                  </a:lnTo>
                  <a:lnTo>
                    <a:pt x="6456946" y="236092"/>
                  </a:lnTo>
                  <a:lnTo>
                    <a:pt x="6457073" y="230886"/>
                  </a:lnTo>
                  <a:lnTo>
                    <a:pt x="6457073" y="224536"/>
                  </a:lnTo>
                  <a:lnTo>
                    <a:pt x="6457073" y="53212"/>
                  </a:lnTo>
                  <a:lnTo>
                    <a:pt x="6457073" y="46989"/>
                  </a:lnTo>
                  <a:lnTo>
                    <a:pt x="6456946" y="41782"/>
                  </a:lnTo>
                  <a:lnTo>
                    <a:pt x="6456565" y="37464"/>
                  </a:lnTo>
                  <a:lnTo>
                    <a:pt x="6456311" y="33274"/>
                  </a:lnTo>
                  <a:lnTo>
                    <a:pt x="6455422" y="29844"/>
                  </a:lnTo>
                  <a:lnTo>
                    <a:pt x="6454025" y="27177"/>
                  </a:lnTo>
                  <a:lnTo>
                    <a:pt x="6452628" y="24511"/>
                  </a:lnTo>
                  <a:lnTo>
                    <a:pt x="6450469" y="22351"/>
                  </a:lnTo>
                  <a:lnTo>
                    <a:pt x="6447675" y="20700"/>
                  </a:lnTo>
                  <a:lnTo>
                    <a:pt x="6444881" y="19050"/>
                  </a:lnTo>
                  <a:lnTo>
                    <a:pt x="6440817" y="17525"/>
                  </a:lnTo>
                  <a:lnTo>
                    <a:pt x="6435864" y="16255"/>
                  </a:lnTo>
                  <a:lnTo>
                    <a:pt x="6435864" y="3175"/>
                  </a:lnTo>
                  <a:close/>
                </a:path>
                <a:path w="6965315" h="277494">
                  <a:moveTo>
                    <a:pt x="6060960" y="3175"/>
                  </a:moveTo>
                  <a:lnTo>
                    <a:pt x="6164211" y="3175"/>
                  </a:lnTo>
                  <a:lnTo>
                    <a:pt x="6180170" y="3486"/>
                  </a:lnTo>
                  <a:lnTo>
                    <a:pt x="6219710" y="8254"/>
                  </a:lnTo>
                  <a:lnTo>
                    <a:pt x="6259207" y="24637"/>
                  </a:lnTo>
                  <a:lnTo>
                    <a:pt x="6287147" y="51180"/>
                  </a:lnTo>
                  <a:lnTo>
                    <a:pt x="6302895" y="86867"/>
                  </a:lnTo>
                  <a:lnTo>
                    <a:pt x="6308102" y="132841"/>
                  </a:lnTo>
                  <a:lnTo>
                    <a:pt x="6307650" y="147962"/>
                  </a:lnTo>
                  <a:lnTo>
                    <a:pt x="6300863" y="188467"/>
                  </a:lnTo>
                  <a:lnTo>
                    <a:pt x="6279146" y="230631"/>
                  </a:lnTo>
                  <a:lnTo>
                    <a:pt x="6247396" y="256412"/>
                  </a:lnTo>
                  <a:lnTo>
                    <a:pt x="6204216" y="270763"/>
                  </a:lnTo>
                  <a:lnTo>
                    <a:pt x="6151130" y="274319"/>
                  </a:lnTo>
                  <a:lnTo>
                    <a:pt x="6060960" y="274319"/>
                  </a:lnTo>
                  <a:lnTo>
                    <a:pt x="6060960" y="261238"/>
                  </a:lnTo>
                  <a:lnTo>
                    <a:pt x="6065786" y="259968"/>
                  </a:lnTo>
                  <a:lnTo>
                    <a:pt x="6069723" y="258444"/>
                  </a:lnTo>
                  <a:lnTo>
                    <a:pt x="6072517" y="256920"/>
                  </a:lnTo>
                  <a:lnTo>
                    <a:pt x="6075438" y="255397"/>
                  </a:lnTo>
                  <a:lnTo>
                    <a:pt x="6077470" y="253364"/>
                  </a:lnTo>
                  <a:lnTo>
                    <a:pt x="6078867" y="250570"/>
                  </a:lnTo>
                  <a:lnTo>
                    <a:pt x="6080264" y="247903"/>
                  </a:lnTo>
                  <a:lnTo>
                    <a:pt x="6081153" y="244475"/>
                  </a:lnTo>
                  <a:lnTo>
                    <a:pt x="6081661" y="240284"/>
                  </a:lnTo>
                  <a:lnTo>
                    <a:pt x="6082042" y="236092"/>
                  </a:lnTo>
                  <a:lnTo>
                    <a:pt x="6082169" y="230886"/>
                  </a:lnTo>
                  <a:lnTo>
                    <a:pt x="6082169" y="224536"/>
                  </a:lnTo>
                  <a:lnTo>
                    <a:pt x="6082169" y="53212"/>
                  </a:lnTo>
                  <a:lnTo>
                    <a:pt x="6082169" y="46989"/>
                  </a:lnTo>
                  <a:lnTo>
                    <a:pt x="6082042" y="41782"/>
                  </a:lnTo>
                  <a:lnTo>
                    <a:pt x="6081661" y="37464"/>
                  </a:lnTo>
                  <a:lnTo>
                    <a:pt x="6081407" y="33274"/>
                  </a:lnTo>
                  <a:lnTo>
                    <a:pt x="6080518" y="29844"/>
                  </a:lnTo>
                  <a:lnTo>
                    <a:pt x="6079121" y="27177"/>
                  </a:lnTo>
                  <a:lnTo>
                    <a:pt x="6077724" y="24511"/>
                  </a:lnTo>
                  <a:lnTo>
                    <a:pt x="6060960" y="16255"/>
                  </a:lnTo>
                  <a:lnTo>
                    <a:pt x="6060960" y="3175"/>
                  </a:lnTo>
                  <a:close/>
                </a:path>
                <a:path w="6965315" h="277494">
                  <a:moveTo>
                    <a:pt x="5784481" y="3175"/>
                  </a:moveTo>
                  <a:lnTo>
                    <a:pt x="5864999" y="3175"/>
                  </a:lnTo>
                  <a:lnTo>
                    <a:pt x="5935357" y="125349"/>
                  </a:lnTo>
                  <a:lnTo>
                    <a:pt x="5957471" y="166260"/>
                  </a:lnTo>
                  <a:lnTo>
                    <a:pt x="5971044" y="193675"/>
                  </a:lnTo>
                  <a:lnTo>
                    <a:pt x="5974219" y="193675"/>
                  </a:lnTo>
                  <a:lnTo>
                    <a:pt x="5973292" y="169408"/>
                  </a:lnTo>
                  <a:lnTo>
                    <a:pt x="5972616" y="144033"/>
                  </a:lnTo>
                  <a:lnTo>
                    <a:pt x="5972201" y="117540"/>
                  </a:lnTo>
                  <a:lnTo>
                    <a:pt x="5972060" y="89915"/>
                  </a:lnTo>
                  <a:lnTo>
                    <a:pt x="5972060" y="52959"/>
                  </a:lnTo>
                  <a:lnTo>
                    <a:pt x="5972060" y="44450"/>
                  </a:lnTo>
                  <a:lnTo>
                    <a:pt x="5967996" y="25653"/>
                  </a:lnTo>
                  <a:lnTo>
                    <a:pt x="5966599" y="23622"/>
                  </a:lnTo>
                  <a:lnTo>
                    <a:pt x="5950851" y="16255"/>
                  </a:lnTo>
                  <a:lnTo>
                    <a:pt x="5950851" y="3175"/>
                  </a:lnTo>
                  <a:lnTo>
                    <a:pt x="6025908" y="3175"/>
                  </a:lnTo>
                  <a:lnTo>
                    <a:pt x="6025908" y="16255"/>
                  </a:lnTo>
                  <a:lnTo>
                    <a:pt x="6020574" y="18034"/>
                  </a:lnTo>
                  <a:lnTo>
                    <a:pt x="6016891" y="19430"/>
                  </a:lnTo>
                  <a:lnTo>
                    <a:pt x="6014732" y="20574"/>
                  </a:lnTo>
                  <a:lnTo>
                    <a:pt x="6012446" y="21843"/>
                  </a:lnTo>
                  <a:lnTo>
                    <a:pt x="6010668" y="23367"/>
                  </a:lnTo>
                  <a:lnTo>
                    <a:pt x="6009144" y="25400"/>
                  </a:lnTo>
                  <a:lnTo>
                    <a:pt x="6007620" y="27431"/>
                  </a:lnTo>
                  <a:lnTo>
                    <a:pt x="6006477" y="30352"/>
                  </a:lnTo>
                  <a:lnTo>
                    <a:pt x="6005588" y="34416"/>
                  </a:lnTo>
                  <a:lnTo>
                    <a:pt x="6004826" y="38480"/>
                  </a:lnTo>
                  <a:lnTo>
                    <a:pt x="6004445" y="44703"/>
                  </a:lnTo>
                  <a:lnTo>
                    <a:pt x="6004445" y="52959"/>
                  </a:lnTo>
                  <a:lnTo>
                    <a:pt x="6004445" y="274319"/>
                  </a:lnTo>
                  <a:lnTo>
                    <a:pt x="5954026" y="274319"/>
                  </a:lnTo>
                  <a:lnTo>
                    <a:pt x="5864618" y="119761"/>
                  </a:lnTo>
                  <a:lnTo>
                    <a:pt x="5856165" y="104900"/>
                  </a:lnTo>
                  <a:lnTo>
                    <a:pt x="5848902" y="91741"/>
                  </a:lnTo>
                  <a:lnTo>
                    <a:pt x="5842830" y="80273"/>
                  </a:lnTo>
                  <a:lnTo>
                    <a:pt x="5837948" y="70485"/>
                  </a:lnTo>
                  <a:lnTo>
                    <a:pt x="5836170" y="70485"/>
                  </a:lnTo>
                  <a:lnTo>
                    <a:pt x="5837023" y="92128"/>
                  </a:lnTo>
                  <a:lnTo>
                    <a:pt x="5837662" y="114379"/>
                  </a:lnTo>
                  <a:lnTo>
                    <a:pt x="5838063" y="137225"/>
                  </a:lnTo>
                  <a:lnTo>
                    <a:pt x="5838202" y="160654"/>
                  </a:lnTo>
                  <a:lnTo>
                    <a:pt x="5838202" y="224662"/>
                  </a:lnTo>
                  <a:lnTo>
                    <a:pt x="5838202" y="234568"/>
                  </a:lnTo>
                  <a:lnTo>
                    <a:pt x="5838583" y="241553"/>
                  </a:lnTo>
                  <a:lnTo>
                    <a:pt x="5839599" y="245490"/>
                  </a:lnTo>
                  <a:lnTo>
                    <a:pt x="5840615" y="249554"/>
                  </a:lnTo>
                  <a:lnTo>
                    <a:pt x="5859665" y="261238"/>
                  </a:lnTo>
                  <a:lnTo>
                    <a:pt x="5859665" y="274319"/>
                  </a:lnTo>
                  <a:lnTo>
                    <a:pt x="5784481" y="274319"/>
                  </a:lnTo>
                  <a:lnTo>
                    <a:pt x="5784481" y="261238"/>
                  </a:lnTo>
                  <a:lnTo>
                    <a:pt x="5789434" y="259968"/>
                  </a:lnTo>
                  <a:lnTo>
                    <a:pt x="5793244" y="258444"/>
                  </a:lnTo>
                  <a:lnTo>
                    <a:pt x="5805182" y="240156"/>
                  </a:lnTo>
                  <a:lnTo>
                    <a:pt x="5805563" y="236092"/>
                  </a:lnTo>
                  <a:lnTo>
                    <a:pt x="5805817" y="230886"/>
                  </a:lnTo>
                  <a:lnTo>
                    <a:pt x="5805817" y="224662"/>
                  </a:lnTo>
                  <a:lnTo>
                    <a:pt x="5805817" y="52831"/>
                  </a:lnTo>
                  <a:lnTo>
                    <a:pt x="5805817" y="42925"/>
                  </a:lnTo>
                  <a:lnTo>
                    <a:pt x="5805309" y="36067"/>
                  </a:lnTo>
                  <a:lnTo>
                    <a:pt x="5804420" y="32257"/>
                  </a:lnTo>
                  <a:lnTo>
                    <a:pt x="5803658" y="28448"/>
                  </a:lnTo>
                  <a:lnTo>
                    <a:pt x="5801880" y="25273"/>
                  </a:lnTo>
                  <a:lnTo>
                    <a:pt x="5799086" y="22860"/>
                  </a:lnTo>
                  <a:lnTo>
                    <a:pt x="5796419" y="20319"/>
                  </a:lnTo>
                  <a:lnTo>
                    <a:pt x="5791466" y="18161"/>
                  </a:lnTo>
                  <a:lnTo>
                    <a:pt x="5784481" y="16255"/>
                  </a:lnTo>
                  <a:lnTo>
                    <a:pt x="5784481" y="3175"/>
                  </a:lnTo>
                  <a:close/>
                </a:path>
                <a:path w="6965315" h="277494">
                  <a:moveTo>
                    <a:pt x="5195328" y="3175"/>
                  </a:moveTo>
                  <a:lnTo>
                    <a:pt x="5392432" y="3175"/>
                  </a:lnTo>
                  <a:lnTo>
                    <a:pt x="5392432" y="66293"/>
                  </a:lnTo>
                  <a:lnTo>
                    <a:pt x="5365127" y="66293"/>
                  </a:lnTo>
                  <a:lnTo>
                    <a:pt x="5362008" y="57626"/>
                  </a:lnTo>
                  <a:lnTo>
                    <a:pt x="5359126" y="50482"/>
                  </a:lnTo>
                  <a:lnTo>
                    <a:pt x="5331726" y="26415"/>
                  </a:lnTo>
                  <a:lnTo>
                    <a:pt x="5321439" y="26415"/>
                  </a:lnTo>
                  <a:lnTo>
                    <a:pt x="5278132" y="26415"/>
                  </a:lnTo>
                  <a:lnTo>
                    <a:pt x="5278132" y="121792"/>
                  </a:lnTo>
                  <a:lnTo>
                    <a:pt x="5304421" y="121792"/>
                  </a:lnTo>
                  <a:lnTo>
                    <a:pt x="5310263" y="121792"/>
                  </a:lnTo>
                  <a:lnTo>
                    <a:pt x="5314835" y="120903"/>
                  </a:lnTo>
                  <a:lnTo>
                    <a:pt x="5318137" y="119252"/>
                  </a:lnTo>
                  <a:lnTo>
                    <a:pt x="5321439" y="117601"/>
                  </a:lnTo>
                  <a:lnTo>
                    <a:pt x="5332615" y="93090"/>
                  </a:lnTo>
                  <a:lnTo>
                    <a:pt x="5355094" y="93090"/>
                  </a:lnTo>
                  <a:lnTo>
                    <a:pt x="5355094" y="173862"/>
                  </a:lnTo>
                  <a:lnTo>
                    <a:pt x="5332615" y="173862"/>
                  </a:lnTo>
                  <a:lnTo>
                    <a:pt x="5330710" y="166115"/>
                  </a:lnTo>
                  <a:lnTo>
                    <a:pt x="5328678" y="160274"/>
                  </a:lnTo>
                  <a:lnTo>
                    <a:pt x="5326392" y="156210"/>
                  </a:lnTo>
                  <a:lnTo>
                    <a:pt x="5324233" y="152145"/>
                  </a:lnTo>
                  <a:lnTo>
                    <a:pt x="5321566" y="149351"/>
                  </a:lnTo>
                  <a:lnTo>
                    <a:pt x="5318391" y="147574"/>
                  </a:lnTo>
                  <a:lnTo>
                    <a:pt x="5315343" y="145923"/>
                  </a:lnTo>
                  <a:lnTo>
                    <a:pt x="5310644" y="145034"/>
                  </a:lnTo>
                  <a:lnTo>
                    <a:pt x="5304421" y="145034"/>
                  </a:lnTo>
                  <a:lnTo>
                    <a:pt x="5278132" y="145034"/>
                  </a:lnTo>
                  <a:lnTo>
                    <a:pt x="5278132" y="251078"/>
                  </a:lnTo>
                  <a:lnTo>
                    <a:pt x="5321312" y="251078"/>
                  </a:lnTo>
                  <a:lnTo>
                    <a:pt x="5325884" y="251078"/>
                  </a:lnTo>
                  <a:lnTo>
                    <a:pt x="5329821" y="250825"/>
                  </a:lnTo>
                  <a:lnTo>
                    <a:pt x="5332996" y="250189"/>
                  </a:lnTo>
                  <a:lnTo>
                    <a:pt x="5336171" y="249554"/>
                  </a:lnTo>
                  <a:lnTo>
                    <a:pt x="5348744" y="241173"/>
                  </a:lnTo>
                  <a:lnTo>
                    <a:pt x="5351157" y="238632"/>
                  </a:lnTo>
                  <a:lnTo>
                    <a:pt x="5353189" y="235965"/>
                  </a:lnTo>
                  <a:lnTo>
                    <a:pt x="5354967" y="233044"/>
                  </a:lnTo>
                  <a:lnTo>
                    <a:pt x="5356745" y="230124"/>
                  </a:lnTo>
                  <a:lnTo>
                    <a:pt x="5358650" y="226313"/>
                  </a:lnTo>
                  <a:lnTo>
                    <a:pt x="5360555" y="221487"/>
                  </a:lnTo>
                  <a:lnTo>
                    <a:pt x="5362587" y="216788"/>
                  </a:lnTo>
                  <a:lnTo>
                    <a:pt x="5364746" y="210185"/>
                  </a:lnTo>
                  <a:lnTo>
                    <a:pt x="5367159" y="201802"/>
                  </a:lnTo>
                  <a:lnTo>
                    <a:pt x="5394337" y="201802"/>
                  </a:lnTo>
                  <a:lnTo>
                    <a:pt x="5390654" y="274319"/>
                  </a:lnTo>
                  <a:lnTo>
                    <a:pt x="5195328" y="274319"/>
                  </a:lnTo>
                  <a:lnTo>
                    <a:pt x="5195328" y="261238"/>
                  </a:lnTo>
                  <a:lnTo>
                    <a:pt x="5200154" y="259968"/>
                  </a:lnTo>
                  <a:lnTo>
                    <a:pt x="5204091" y="258444"/>
                  </a:lnTo>
                  <a:lnTo>
                    <a:pt x="5206885" y="256920"/>
                  </a:lnTo>
                  <a:lnTo>
                    <a:pt x="5209806" y="255397"/>
                  </a:lnTo>
                  <a:lnTo>
                    <a:pt x="5211838" y="253364"/>
                  </a:lnTo>
                  <a:lnTo>
                    <a:pt x="5213235" y="250570"/>
                  </a:lnTo>
                  <a:lnTo>
                    <a:pt x="5214632" y="247903"/>
                  </a:lnTo>
                  <a:lnTo>
                    <a:pt x="5215521" y="244475"/>
                  </a:lnTo>
                  <a:lnTo>
                    <a:pt x="5216029" y="240284"/>
                  </a:lnTo>
                  <a:lnTo>
                    <a:pt x="5216410" y="236092"/>
                  </a:lnTo>
                  <a:lnTo>
                    <a:pt x="5216537" y="230886"/>
                  </a:lnTo>
                  <a:lnTo>
                    <a:pt x="5216537" y="224536"/>
                  </a:lnTo>
                  <a:lnTo>
                    <a:pt x="5216537" y="53212"/>
                  </a:lnTo>
                  <a:lnTo>
                    <a:pt x="5216537" y="46989"/>
                  </a:lnTo>
                  <a:lnTo>
                    <a:pt x="5216410" y="41782"/>
                  </a:lnTo>
                  <a:lnTo>
                    <a:pt x="5216029" y="37464"/>
                  </a:lnTo>
                  <a:lnTo>
                    <a:pt x="5215775" y="33274"/>
                  </a:lnTo>
                  <a:lnTo>
                    <a:pt x="5214886" y="29844"/>
                  </a:lnTo>
                  <a:lnTo>
                    <a:pt x="5213489" y="27177"/>
                  </a:lnTo>
                  <a:lnTo>
                    <a:pt x="5212092" y="24511"/>
                  </a:lnTo>
                  <a:lnTo>
                    <a:pt x="5195328" y="16255"/>
                  </a:lnTo>
                  <a:lnTo>
                    <a:pt x="5195328" y="3175"/>
                  </a:lnTo>
                  <a:close/>
                </a:path>
                <a:path w="6965315" h="277494">
                  <a:moveTo>
                    <a:pt x="4922913" y="3175"/>
                  </a:moveTo>
                  <a:lnTo>
                    <a:pt x="5032768" y="3175"/>
                  </a:lnTo>
                  <a:lnTo>
                    <a:pt x="5032768" y="16255"/>
                  </a:lnTo>
                  <a:lnTo>
                    <a:pt x="5025783" y="17017"/>
                  </a:lnTo>
                  <a:lnTo>
                    <a:pt x="5020703" y="18923"/>
                  </a:lnTo>
                  <a:lnTo>
                    <a:pt x="5017401" y="21970"/>
                  </a:lnTo>
                  <a:lnTo>
                    <a:pt x="5014099" y="25018"/>
                  </a:lnTo>
                  <a:lnTo>
                    <a:pt x="5012448" y="29337"/>
                  </a:lnTo>
                  <a:lnTo>
                    <a:pt x="5012448" y="34925"/>
                  </a:lnTo>
                  <a:lnTo>
                    <a:pt x="5012448" y="39242"/>
                  </a:lnTo>
                  <a:lnTo>
                    <a:pt x="5018671" y="67690"/>
                  </a:lnTo>
                  <a:lnTo>
                    <a:pt x="5057914" y="210312"/>
                  </a:lnTo>
                  <a:lnTo>
                    <a:pt x="5107063" y="68325"/>
                  </a:lnTo>
                  <a:lnTo>
                    <a:pt x="5113413" y="42544"/>
                  </a:lnTo>
                  <a:lnTo>
                    <a:pt x="5113413" y="37084"/>
                  </a:lnTo>
                  <a:lnTo>
                    <a:pt x="5113413" y="30606"/>
                  </a:lnTo>
                  <a:lnTo>
                    <a:pt x="5111762" y="25653"/>
                  </a:lnTo>
                  <a:lnTo>
                    <a:pt x="5108333" y="22225"/>
                  </a:lnTo>
                  <a:lnTo>
                    <a:pt x="5104904" y="18795"/>
                  </a:lnTo>
                  <a:lnTo>
                    <a:pt x="5099697" y="16763"/>
                  </a:lnTo>
                  <a:lnTo>
                    <a:pt x="5092712" y="16255"/>
                  </a:lnTo>
                  <a:lnTo>
                    <a:pt x="5092712" y="3175"/>
                  </a:lnTo>
                  <a:lnTo>
                    <a:pt x="5178310" y="3175"/>
                  </a:lnTo>
                  <a:lnTo>
                    <a:pt x="5178310" y="16255"/>
                  </a:lnTo>
                  <a:lnTo>
                    <a:pt x="5173357" y="17017"/>
                  </a:lnTo>
                  <a:lnTo>
                    <a:pt x="5169039" y="18668"/>
                  </a:lnTo>
                  <a:lnTo>
                    <a:pt x="5145925" y="53975"/>
                  </a:lnTo>
                  <a:lnTo>
                    <a:pt x="5062740" y="275716"/>
                  </a:lnTo>
                  <a:lnTo>
                    <a:pt x="5016893" y="275716"/>
                  </a:lnTo>
                  <a:lnTo>
                    <a:pt x="4951234" y="53212"/>
                  </a:lnTo>
                  <a:lnTo>
                    <a:pt x="4948313" y="43306"/>
                  </a:lnTo>
                  <a:lnTo>
                    <a:pt x="4945900" y="36194"/>
                  </a:lnTo>
                  <a:lnTo>
                    <a:pt x="4943868" y="32003"/>
                  </a:lnTo>
                  <a:lnTo>
                    <a:pt x="4941963" y="27939"/>
                  </a:lnTo>
                  <a:lnTo>
                    <a:pt x="4939296" y="24511"/>
                  </a:lnTo>
                  <a:lnTo>
                    <a:pt x="4936121" y="21970"/>
                  </a:lnTo>
                  <a:lnTo>
                    <a:pt x="4932946" y="19303"/>
                  </a:lnTo>
                  <a:lnTo>
                    <a:pt x="4928501" y="17399"/>
                  </a:lnTo>
                  <a:lnTo>
                    <a:pt x="4922913" y="16255"/>
                  </a:lnTo>
                  <a:lnTo>
                    <a:pt x="4922913" y="3175"/>
                  </a:lnTo>
                  <a:close/>
                </a:path>
                <a:path w="6965315" h="277494">
                  <a:moveTo>
                    <a:pt x="4703076" y="3175"/>
                  </a:moveTo>
                  <a:lnTo>
                    <a:pt x="4900180" y="3175"/>
                  </a:lnTo>
                  <a:lnTo>
                    <a:pt x="4900180" y="66293"/>
                  </a:lnTo>
                  <a:lnTo>
                    <a:pt x="4872875" y="66293"/>
                  </a:lnTo>
                  <a:lnTo>
                    <a:pt x="4869756" y="57626"/>
                  </a:lnTo>
                  <a:lnTo>
                    <a:pt x="4866874" y="50482"/>
                  </a:lnTo>
                  <a:lnTo>
                    <a:pt x="4839474" y="26415"/>
                  </a:lnTo>
                  <a:lnTo>
                    <a:pt x="4829187" y="26415"/>
                  </a:lnTo>
                  <a:lnTo>
                    <a:pt x="4785880" y="26415"/>
                  </a:lnTo>
                  <a:lnTo>
                    <a:pt x="4785880" y="121792"/>
                  </a:lnTo>
                  <a:lnTo>
                    <a:pt x="4812169" y="121792"/>
                  </a:lnTo>
                  <a:lnTo>
                    <a:pt x="4818011" y="121792"/>
                  </a:lnTo>
                  <a:lnTo>
                    <a:pt x="4840363" y="93090"/>
                  </a:lnTo>
                  <a:lnTo>
                    <a:pt x="4862842" y="93090"/>
                  </a:lnTo>
                  <a:lnTo>
                    <a:pt x="4862842" y="173862"/>
                  </a:lnTo>
                  <a:lnTo>
                    <a:pt x="4840363" y="173862"/>
                  </a:lnTo>
                  <a:lnTo>
                    <a:pt x="4838458" y="166115"/>
                  </a:lnTo>
                  <a:lnTo>
                    <a:pt x="4836426" y="160274"/>
                  </a:lnTo>
                  <a:lnTo>
                    <a:pt x="4834140" y="156210"/>
                  </a:lnTo>
                  <a:lnTo>
                    <a:pt x="4831981" y="152145"/>
                  </a:lnTo>
                  <a:lnTo>
                    <a:pt x="4829314" y="149351"/>
                  </a:lnTo>
                  <a:lnTo>
                    <a:pt x="4826139" y="147574"/>
                  </a:lnTo>
                  <a:lnTo>
                    <a:pt x="4823091" y="145923"/>
                  </a:lnTo>
                  <a:lnTo>
                    <a:pt x="4818392" y="145034"/>
                  </a:lnTo>
                  <a:lnTo>
                    <a:pt x="4812169" y="145034"/>
                  </a:lnTo>
                  <a:lnTo>
                    <a:pt x="4785880" y="145034"/>
                  </a:lnTo>
                  <a:lnTo>
                    <a:pt x="4785880" y="251078"/>
                  </a:lnTo>
                  <a:lnTo>
                    <a:pt x="4829060" y="251078"/>
                  </a:lnTo>
                  <a:lnTo>
                    <a:pt x="4833632" y="251078"/>
                  </a:lnTo>
                  <a:lnTo>
                    <a:pt x="4837569" y="250825"/>
                  </a:lnTo>
                  <a:lnTo>
                    <a:pt x="4840744" y="250189"/>
                  </a:lnTo>
                  <a:lnTo>
                    <a:pt x="4843919" y="249554"/>
                  </a:lnTo>
                  <a:lnTo>
                    <a:pt x="4856492" y="241173"/>
                  </a:lnTo>
                  <a:lnTo>
                    <a:pt x="4858905" y="238632"/>
                  </a:lnTo>
                  <a:lnTo>
                    <a:pt x="4860937" y="235965"/>
                  </a:lnTo>
                  <a:lnTo>
                    <a:pt x="4862715" y="233044"/>
                  </a:lnTo>
                  <a:lnTo>
                    <a:pt x="4864493" y="230124"/>
                  </a:lnTo>
                  <a:lnTo>
                    <a:pt x="4866398" y="226313"/>
                  </a:lnTo>
                  <a:lnTo>
                    <a:pt x="4868303" y="221487"/>
                  </a:lnTo>
                  <a:lnTo>
                    <a:pt x="4870335" y="216788"/>
                  </a:lnTo>
                  <a:lnTo>
                    <a:pt x="4872494" y="210185"/>
                  </a:lnTo>
                  <a:lnTo>
                    <a:pt x="4874907" y="201802"/>
                  </a:lnTo>
                  <a:lnTo>
                    <a:pt x="4902085" y="201802"/>
                  </a:lnTo>
                  <a:lnTo>
                    <a:pt x="4898402" y="274319"/>
                  </a:lnTo>
                  <a:lnTo>
                    <a:pt x="4703076" y="274319"/>
                  </a:lnTo>
                  <a:lnTo>
                    <a:pt x="4703076" y="261238"/>
                  </a:lnTo>
                  <a:lnTo>
                    <a:pt x="4707902" y="259968"/>
                  </a:lnTo>
                  <a:lnTo>
                    <a:pt x="4711839" y="258444"/>
                  </a:lnTo>
                  <a:lnTo>
                    <a:pt x="4714633" y="256920"/>
                  </a:lnTo>
                  <a:lnTo>
                    <a:pt x="4717554" y="255397"/>
                  </a:lnTo>
                  <a:lnTo>
                    <a:pt x="4719586" y="253364"/>
                  </a:lnTo>
                  <a:lnTo>
                    <a:pt x="4720983" y="250570"/>
                  </a:lnTo>
                  <a:lnTo>
                    <a:pt x="4722380" y="247903"/>
                  </a:lnTo>
                  <a:lnTo>
                    <a:pt x="4723269" y="244475"/>
                  </a:lnTo>
                  <a:lnTo>
                    <a:pt x="4723777" y="240284"/>
                  </a:lnTo>
                  <a:lnTo>
                    <a:pt x="4724158" y="236092"/>
                  </a:lnTo>
                  <a:lnTo>
                    <a:pt x="4724285" y="230886"/>
                  </a:lnTo>
                  <a:lnTo>
                    <a:pt x="4724285" y="224536"/>
                  </a:lnTo>
                  <a:lnTo>
                    <a:pt x="4724285" y="53212"/>
                  </a:lnTo>
                  <a:lnTo>
                    <a:pt x="4724285" y="46989"/>
                  </a:lnTo>
                  <a:lnTo>
                    <a:pt x="4724158" y="41782"/>
                  </a:lnTo>
                  <a:lnTo>
                    <a:pt x="4723777" y="37464"/>
                  </a:lnTo>
                  <a:lnTo>
                    <a:pt x="4723523" y="33274"/>
                  </a:lnTo>
                  <a:lnTo>
                    <a:pt x="4703076" y="16255"/>
                  </a:lnTo>
                  <a:lnTo>
                    <a:pt x="4703076" y="3175"/>
                  </a:lnTo>
                  <a:close/>
                </a:path>
                <a:path w="6965315" h="277494">
                  <a:moveTo>
                    <a:pt x="4561344" y="3175"/>
                  </a:moveTo>
                  <a:lnTo>
                    <a:pt x="4665611" y="3175"/>
                  </a:lnTo>
                  <a:lnTo>
                    <a:pt x="4665611" y="16255"/>
                  </a:lnTo>
                  <a:lnTo>
                    <a:pt x="4660150" y="17652"/>
                  </a:lnTo>
                  <a:lnTo>
                    <a:pt x="4656213" y="19303"/>
                  </a:lnTo>
                  <a:lnTo>
                    <a:pt x="4653673" y="20954"/>
                  </a:lnTo>
                  <a:lnTo>
                    <a:pt x="4651006" y="22605"/>
                  </a:lnTo>
                  <a:lnTo>
                    <a:pt x="4649101" y="24637"/>
                  </a:lnTo>
                  <a:lnTo>
                    <a:pt x="4644148" y="45847"/>
                  </a:lnTo>
                  <a:lnTo>
                    <a:pt x="4644148" y="53212"/>
                  </a:lnTo>
                  <a:lnTo>
                    <a:pt x="4644148" y="224536"/>
                  </a:lnTo>
                  <a:lnTo>
                    <a:pt x="4644148" y="229107"/>
                  </a:lnTo>
                  <a:lnTo>
                    <a:pt x="4644275" y="233425"/>
                  </a:lnTo>
                  <a:lnTo>
                    <a:pt x="4644529" y="237362"/>
                  </a:lnTo>
                  <a:lnTo>
                    <a:pt x="4644783" y="241426"/>
                  </a:lnTo>
                  <a:lnTo>
                    <a:pt x="4645418" y="244601"/>
                  </a:lnTo>
                  <a:lnTo>
                    <a:pt x="4646180" y="247141"/>
                  </a:lnTo>
                  <a:lnTo>
                    <a:pt x="4646942" y="249681"/>
                  </a:lnTo>
                  <a:lnTo>
                    <a:pt x="4655959" y="257937"/>
                  </a:lnTo>
                  <a:lnTo>
                    <a:pt x="4658499" y="259206"/>
                  </a:lnTo>
                  <a:lnTo>
                    <a:pt x="4661801" y="260350"/>
                  </a:lnTo>
                  <a:lnTo>
                    <a:pt x="4665611" y="261238"/>
                  </a:lnTo>
                  <a:lnTo>
                    <a:pt x="4665611" y="274319"/>
                  </a:lnTo>
                  <a:lnTo>
                    <a:pt x="4561344" y="274319"/>
                  </a:lnTo>
                  <a:lnTo>
                    <a:pt x="4561344" y="261238"/>
                  </a:lnTo>
                  <a:lnTo>
                    <a:pt x="4566170" y="259968"/>
                  </a:lnTo>
                  <a:lnTo>
                    <a:pt x="4570107" y="258444"/>
                  </a:lnTo>
                  <a:lnTo>
                    <a:pt x="4572901" y="256920"/>
                  </a:lnTo>
                  <a:lnTo>
                    <a:pt x="4575822" y="255397"/>
                  </a:lnTo>
                  <a:lnTo>
                    <a:pt x="4577854" y="253364"/>
                  </a:lnTo>
                  <a:lnTo>
                    <a:pt x="4579251" y="250570"/>
                  </a:lnTo>
                  <a:lnTo>
                    <a:pt x="4580648" y="247903"/>
                  </a:lnTo>
                  <a:lnTo>
                    <a:pt x="4581537" y="244475"/>
                  </a:lnTo>
                  <a:lnTo>
                    <a:pt x="4582045" y="240284"/>
                  </a:lnTo>
                  <a:lnTo>
                    <a:pt x="4582426" y="236092"/>
                  </a:lnTo>
                  <a:lnTo>
                    <a:pt x="4582553" y="230886"/>
                  </a:lnTo>
                  <a:lnTo>
                    <a:pt x="4582553" y="224536"/>
                  </a:lnTo>
                  <a:lnTo>
                    <a:pt x="4582553" y="52959"/>
                  </a:lnTo>
                  <a:lnTo>
                    <a:pt x="4582553" y="46609"/>
                  </a:lnTo>
                  <a:lnTo>
                    <a:pt x="4582426" y="41401"/>
                  </a:lnTo>
                  <a:lnTo>
                    <a:pt x="4582045" y="37337"/>
                  </a:lnTo>
                  <a:lnTo>
                    <a:pt x="4581791" y="33274"/>
                  </a:lnTo>
                  <a:lnTo>
                    <a:pt x="4561344" y="16255"/>
                  </a:lnTo>
                  <a:lnTo>
                    <a:pt x="4561344" y="3175"/>
                  </a:lnTo>
                  <a:close/>
                </a:path>
                <a:path w="6965315" h="277494">
                  <a:moveTo>
                    <a:pt x="4337316" y="3175"/>
                  </a:moveTo>
                  <a:lnTo>
                    <a:pt x="4441583" y="3175"/>
                  </a:lnTo>
                  <a:lnTo>
                    <a:pt x="4441583" y="16255"/>
                  </a:lnTo>
                  <a:lnTo>
                    <a:pt x="4436884" y="17525"/>
                  </a:lnTo>
                  <a:lnTo>
                    <a:pt x="4433074" y="19050"/>
                  </a:lnTo>
                  <a:lnTo>
                    <a:pt x="4430280" y="20574"/>
                  </a:lnTo>
                  <a:lnTo>
                    <a:pt x="4427486" y="22098"/>
                  </a:lnTo>
                  <a:lnTo>
                    <a:pt x="4425327" y="24129"/>
                  </a:lnTo>
                  <a:lnTo>
                    <a:pt x="4423803" y="26797"/>
                  </a:lnTo>
                  <a:lnTo>
                    <a:pt x="4422279" y="29463"/>
                  </a:lnTo>
                  <a:lnTo>
                    <a:pt x="4421263" y="32892"/>
                  </a:lnTo>
                  <a:lnTo>
                    <a:pt x="4420882" y="36956"/>
                  </a:lnTo>
                  <a:lnTo>
                    <a:pt x="4420374" y="41148"/>
                  </a:lnTo>
                  <a:lnTo>
                    <a:pt x="4420120" y="46481"/>
                  </a:lnTo>
                  <a:lnTo>
                    <a:pt x="4420120" y="52831"/>
                  </a:lnTo>
                  <a:lnTo>
                    <a:pt x="4420120" y="250698"/>
                  </a:lnTo>
                  <a:lnTo>
                    <a:pt x="4458728" y="250698"/>
                  </a:lnTo>
                  <a:lnTo>
                    <a:pt x="4466348" y="250698"/>
                  </a:lnTo>
                  <a:lnTo>
                    <a:pt x="4472571" y="249554"/>
                  </a:lnTo>
                  <a:lnTo>
                    <a:pt x="4477143" y="247141"/>
                  </a:lnTo>
                  <a:lnTo>
                    <a:pt x="4481842" y="244728"/>
                  </a:lnTo>
                  <a:lnTo>
                    <a:pt x="4485779" y="241045"/>
                  </a:lnTo>
                  <a:lnTo>
                    <a:pt x="4502289" y="201040"/>
                  </a:lnTo>
                  <a:lnTo>
                    <a:pt x="4503813" y="194055"/>
                  </a:lnTo>
                  <a:lnTo>
                    <a:pt x="4530991" y="194055"/>
                  </a:lnTo>
                  <a:lnTo>
                    <a:pt x="4526673" y="274319"/>
                  </a:lnTo>
                  <a:lnTo>
                    <a:pt x="4337316" y="274319"/>
                  </a:lnTo>
                  <a:lnTo>
                    <a:pt x="4337316" y="261238"/>
                  </a:lnTo>
                  <a:lnTo>
                    <a:pt x="4342142" y="259968"/>
                  </a:lnTo>
                  <a:lnTo>
                    <a:pt x="4346079" y="258444"/>
                  </a:lnTo>
                  <a:lnTo>
                    <a:pt x="4358525" y="230631"/>
                  </a:lnTo>
                  <a:lnTo>
                    <a:pt x="4358525" y="224281"/>
                  </a:lnTo>
                  <a:lnTo>
                    <a:pt x="4358525" y="53212"/>
                  </a:lnTo>
                  <a:lnTo>
                    <a:pt x="4358525" y="46989"/>
                  </a:lnTo>
                  <a:lnTo>
                    <a:pt x="4358398" y="41782"/>
                  </a:lnTo>
                  <a:lnTo>
                    <a:pt x="4358017" y="37464"/>
                  </a:lnTo>
                  <a:lnTo>
                    <a:pt x="4357763" y="33274"/>
                  </a:lnTo>
                  <a:lnTo>
                    <a:pt x="4356874" y="29844"/>
                  </a:lnTo>
                  <a:lnTo>
                    <a:pt x="4355477" y="27177"/>
                  </a:lnTo>
                  <a:lnTo>
                    <a:pt x="4354080" y="24511"/>
                  </a:lnTo>
                  <a:lnTo>
                    <a:pt x="4337316" y="16255"/>
                  </a:lnTo>
                  <a:lnTo>
                    <a:pt x="4337316" y="3175"/>
                  </a:lnTo>
                  <a:close/>
                </a:path>
                <a:path w="6965315" h="277494">
                  <a:moveTo>
                    <a:pt x="4102620" y="3175"/>
                  </a:moveTo>
                  <a:lnTo>
                    <a:pt x="4299724" y="3175"/>
                  </a:lnTo>
                  <a:lnTo>
                    <a:pt x="4299724" y="66293"/>
                  </a:lnTo>
                  <a:lnTo>
                    <a:pt x="4272419" y="66293"/>
                  </a:lnTo>
                  <a:lnTo>
                    <a:pt x="4269300" y="57626"/>
                  </a:lnTo>
                  <a:lnTo>
                    <a:pt x="4266418" y="50482"/>
                  </a:lnTo>
                  <a:lnTo>
                    <a:pt x="4239018" y="26415"/>
                  </a:lnTo>
                  <a:lnTo>
                    <a:pt x="4228731" y="26415"/>
                  </a:lnTo>
                  <a:lnTo>
                    <a:pt x="4185424" y="26415"/>
                  </a:lnTo>
                  <a:lnTo>
                    <a:pt x="4185424" y="121792"/>
                  </a:lnTo>
                  <a:lnTo>
                    <a:pt x="4211713" y="121792"/>
                  </a:lnTo>
                  <a:lnTo>
                    <a:pt x="4217555" y="121792"/>
                  </a:lnTo>
                  <a:lnTo>
                    <a:pt x="4222127" y="120903"/>
                  </a:lnTo>
                  <a:lnTo>
                    <a:pt x="4225429" y="119252"/>
                  </a:lnTo>
                  <a:lnTo>
                    <a:pt x="4228731" y="117601"/>
                  </a:lnTo>
                  <a:lnTo>
                    <a:pt x="4239907" y="93090"/>
                  </a:lnTo>
                  <a:lnTo>
                    <a:pt x="4262386" y="93090"/>
                  </a:lnTo>
                  <a:lnTo>
                    <a:pt x="4262386" y="173862"/>
                  </a:lnTo>
                  <a:lnTo>
                    <a:pt x="4239907" y="173862"/>
                  </a:lnTo>
                  <a:lnTo>
                    <a:pt x="4238002" y="166115"/>
                  </a:lnTo>
                  <a:lnTo>
                    <a:pt x="4235970" y="160274"/>
                  </a:lnTo>
                  <a:lnTo>
                    <a:pt x="4233684" y="156210"/>
                  </a:lnTo>
                  <a:lnTo>
                    <a:pt x="4231525" y="152145"/>
                  </a:lnTo>
                  <a:lnTo>
                    <a:pt x="4228858" y="149351"/>
                  </a:lnTo>
                  <a:lnTo>
                    <a:pt x="4225683" y="147574"/>
                  </a:lnTo>
                  <a:lnTo>
                    <a:pt x="4222635" y="145923"/>
                  </a:lnTo>
                  <a:lnTo>
                    <a:pt x="4217936" y="145034"/>
                  </a:lnTo>
                  <a:lnTo>
                    <a:pt x="4211713" y="145034"/>
                  </a:lnTo>
                  <a:lnTo>
                    <a:pt x="4185424" y="145034"/>
                  </a:lnTo>
                  <a:lnTo>
                    <a:pt x="4185424" y="251078"/>
                  </a:lnTo>
                  <a:lnTo>
                    <a:pt x="4228604" y="251078"/>
                  </a:lnTo>
                  <a:lnTo>
                    <a:pt x="4233176" y="251078"/>
                  </a:lnTo>
                  <a:lnTo>
                    <a:pt x="4237113" y="250825"/>
                  </a:lnTo>
                  <a:lnTo>
                    <a:pt x="4240288" y="250189"/>
                  </a:lnTo>
                  <a:lnTo>
                    <a:pt x="4243463" y="249554"/>
                  </a:lnTo>
                  <a:lnTo>
                    <a:pt x="4256036" y="241173"/>
                  </a:lnTo>
                  <a:lnTo>
                    <a:pt x="4258449" y="238632"/>
                  </a:lnTo>
                  <a:lnTo>
                    <a:pt x="4260481" y="235965"/>
                  </a:lnTo>
                  <a:lnTo>
                    <a:pt x="4262259" y="233044"/>
                  </a:lnTo>
                  <a:lnTo>
                    <a:pt x="4264037" y="230124"/>
                  </a:lnTo>
                  <a:lnTo>
                    <a:pt x="4265942" y="226313"/>
                  </a:lnTo>
                  <a:lnTo>
                    <a:pt x="4267847" y="221487"/>
                  </a:lnTo>
                  <a:lnTo>
                    <a:pt x="4269879" y="216788"/>
                  </a:lnTo>
                  <a:lnTo>
                    <a:pt x="4272038" y="210185"/>
                  </a:lnTo>
                  <a:lnTo>
                    <a:pt x="4274451" y="201802"/>
                  </a:lnTo>
                  <a:lnTo>
                    <a:pt x="4301629" y="201802"/>
                  </a:lnTo>
                  <a:lnTo>
                    <a:pt x="4297946" y="274319"/>
                  </a:lnTo>
                  <a:lnTo>
                    <a:pt x="4102620" y="274319"/>
                  </a:lnTo>
                  <a:lnTo>
                    <a:pt x="4102620" y="261238"/>
                  </a:lnTo>
                  <a:lnTo>
                    <a:pt x="4107446" y="259968"/>
                  </a:lnTo>
                  <a:lnTo>
                    <a:pt x="4111383" y="258444"/>
                  </a:lnTo>
                  <a:lnTo>
                    <a:pt x="4114177" y="256920"/>
                  </a:lnTo>
                  <a:lnTo>
                    <a:pt x="4117098" y="255397"/>
                  </a:lnTo>
                  <a:lnTo>
                    <a:pt x="4119130" y="253364"/>
                  </a:lnTo>
                  <a:lnTo>
                    <a:pt x="4120527" y="250570"/>
                  </a:lnTo>
                  <a:lnTo>
                    <a:pt x="4121924" y="247903"/>
                  </a:lnTo>
                  <a:lnTo>
                    <a:pt x="4122813" y="244475"/>
                  </a:lnTo>
                  <a:lnTo>
                    <a:pt x="4123321" y="240284"/>
                  </a:lnTo>
                  <a:lnTo>
                    <a:pt x="4123702" y="236092"/>
                  </a:lnTo>
                  <a:lnTo>
                    <a:pt x="4123829" y="230886"/>
                  </a:lnTo>
                  <a:lnTo>
                    <a:pt x="4123829" y="224536"/>
                  </a:lnTo>
                  <a:lnTo>
                    <a:pt x="4123829" y="53212"/>
                  </a:lnTo>
                  <a:lnTo>
                    <a:pt x="4123829" y="46989"/>
                  </a:lnTo>
                  <a:lnTo>
                    <a:pt x="4123702" y="41782"/>
                  </a:lnTo>
                  <a:lnTo>
                    <a:pt x="4123321" y="37464"/>
                  </a:lnTo>
                  <a:lnTo>
                    <a:pt x="4123067" y="33274"/>
                  </a:lnTo>
                  <a:lnTo>
                    <a:pt x="4122178" y="29844"/>
                  </a:lnTo>
                  <a:lnTo>
                    <a:pt x="4120781" y="27177"/>
                  </a:lnTo>
                  <a:lnTo>
                    <a:pt x="4119384" y="24511"/>
                  </a:lnTo>
                  <a:lnTo>
                    <a:pt x="4117225" y="22351"/>
                  </a:lnTo>
                  <a:lnTo>
                    <a:pt x="4114431" y="20700"/>
                  </a:lnTo>
                  <a:lnTo>
                    <a:pt x="4111637" y="19050"/>
                  </a:lnTo>
                  <a:lnTo>
                    <a:pt x="4107573" y="17525"/>
                  </a:lnTo>
                  <a:lnTo>
                    <a:pt x="4102620" y="16255"/>
                  </a:lnTo>
                  <a:lnTo>
                    <a:pt x="4102620" y="3175"/>
                  </a:lnTo>
                  <a:close/>
                </a:path>
                <a:path w="6965315" h="277494">
                  <a:moveTo>
                    <a:pt x="3837444" y="3175"/>
                  </a:moveTo>
                  <a:lnTo>
                    <a:pt x="3967619" y="3175"/>
                  </a:lnTo>
                  <a:lnTo>
                    <a:pt x="3978188" y="3298"/>
                  </a:lnTo>
                  <a:lnTo>
                    <a:pt x="4021372" y="9429"/>
                  </a:lnTo>
                  <a:lnTo>
                    <a:pt x="4055630" y="34289"/>
                  </a:lnTo>
                  <a:lnTo>
                    <a:pt x="4062488" y="63118"/>
                  </a:lnTo>
                  <a:lnTo>
                    <a:pt x="4059127" y="84193"/>
                  </a:lnTo>
                  <a:lnTo>
                    <a:pt x="4049026" y="102457"/>
                  </a:lnTo>
                  <a:lnTo>
                    <a:pt x="4032163" y="117911"/>
                  </a:lnTo>
                  <a:lnTo>
                    <a:pt x="4008513" y="130555"/>
                  </a:lnTo>
                  <a:lnTo>
                    <a:pt x="4008513" y="132334"/>
                  </a:lnTo>
                  <a:lnTo>
                    <a:pt x="4042785" y="149818"/>
                  </a:lnTo>
                  <a:lnTo>
                    <a:pt x="4064629" y="186271"/>
                  </a:lnTo>
                  <a:lnTo>
                    <a:pt x="4065536" y="197485"/>
                  </a:lnTo>
                  <a:lnTo>
                    <a:pt x="4065110" y="207079"/>
                  </a:lnTo>
                  <a:lnTo>
                    <a:pt x="4050423" y="245427"/>
                  </a:lnTo>
                  <a:lnTo>
                    <a:pt x="4015466" y="267499"/>
                  </a:lnTo>
                  <a:lnTo>
                    <a:pt x="3973443" y="274056"/>
                  </a:lnTo>
                  <a:lnTo>
                    <a:pt x="3959872" y="274319"/>
                  </a:lnTo>
                  <a:lnTo>
                    <a:pt x="3837444" y="274319"/>
                  </a:lnTo>
                  <a:lnTo>
                    <a:pt x="3837444" y="261238"/>
                  </a:lnTo>
                  <a:lnTo>
                    <a:pt x="3842270" y="259968"/>
                  </a:lnTo>
                  <a:lnTo>
                    <a:pt x="3846207" y="258444"/>
                  </a:lnTo>
                  <a:lnTo>
                    <a:pt x="3849001" y="256920"/>
                  </a:lnTo>
                  <a:lnTo>
                    <a:pt x="3851922" y="255397"/>
                  </a:lnTo>
                  <a:lnTo>
                    <a:pt x="3853954" y="253364"/>
                  </a:lnTo>
                  <a:lnTo>
                    <a:pt x="3855351" y="250570"/>
                  </a:lnTo>
                  <a:lnTo>
                    <a:pt x="3856748" y="247903"/>
                  </a:lnTo>
                  <a:lnTo>
                    <a:pt x="3857637" y="244475"/>
                  </a:lnTo>
                  <a:lnTo>
                    <a:pt x="3858145" y="240284"/>
                  </a:lnTo>
                  <a:lnTo>
                    <a:pt x="3858526" y="236092"/>
                  </a:lnTo>
                  <a:lnTo>
                    <a:pt x="3858653" y="230886"/>
                  </a:lnTo>
                  <a:lnTo>
                    <a:pt x="3858653" y="224536"/>
                  </a:lnTo>
                  <a:lnTo>
                    <a:pt x="3858653" y="53212"/>
                  </a:lnTo>
                  <a:lnTo>
                    <a:pt x="3858653" y="46989"/>
                  </a:lnTo>
                  <a:lnTo>
                    <a:pt x="3858526" y="41782"/>
                  </a:lnTo>
                  <a:lnTo>
                    <a:pt x="3858145" y="37464"/>
                  </a:lnTo>
                  <a:lnTo>
                    <a:pt x="3857891" y="33274"/>
                  </a:lnTo>
                  <a:lnTo>
                    <a:pt x="3857002" y="29844"/>
                  </a:lnTo>
                  <a:lnTo>
                    <a:pt x="3855605" y="27177"/>
                  </a:lnTo>
                  <a:lnTo>
                    <a:pt x="3854208" y="24511"/>
                  </a:lnTo>
                  <a:lnTo>
                    <a:pt x="3852049" y="22351"/>
                  </a:lnTo>
                  <a:lnTo>
                    <a:pt x="3849255" y="20700"/>
                  </a:lnTo>
                  <a:lnTo>
                    <a:pt x="3846461" y="19050"/>
                  </a:lnTo>
                  <a:lnTo>
                    <a:pt x="3842397" y="17525"/>
                  </a:lnTo>
                  <a:lnTo>
                    <a:pt x="3837444" y="16255"/>
                  </a:lnTo>
                  <a:lnTo>
                    <a:pt x="3837444" y="3175"/>
                  </a:lnTo>
                  <a:close/>
                </a:path>
                <a:path w="6965315" h="277494">
                  <a:moveTo>
                    <a:pt x="3211207" y="3175"/>
                  </a:moveTo>
                  <a:lnTo>
                    <a:pt x="3445014" y="3175"/>
                  </a:lnTo>
                  <a:lnTo>
                    <a:pt x="3445014" y="72898"/>
                  </a:lnTo>
                  <a:lnTo>
                    <a:pt x="3417836" y="72898"/>
                  </a:lnTo>
                  <a:lnTo>
                    <a:pt x="3415296" y="63880"/>
                  </a:lnTo>
                  <a:lnTo>
                    <a:pt x="3413264" y="57276"/>
                  </a:lnTo>
                  <a:lnTo>
                    <a:pt x="3394976" y="29972"/>
                  </a:lnTo>
                  <a:lnTo>
                    <a:pt x="3392690" y="28828"/>
                  </a:lnTo>
                  <a:lnTo>
                    <a:pt x="3389896" y="27939"/>
                  </a:lnTo>
                  <a:lnTo>
                    <a:pt x="3386594" y="27304"/>
                  </a:lnTo>
                  <a:lnTo>
                    <a:pt x="3383165" y="26669"/>
                  </a:lnTo>
                  <a:lnTo>
                    <a:pt x="3378720" y="26415"/>
                  </a:lnTo>
                  <a:lnTo>
                    <a:pt x="3373386" y="26415"/>
                  </a:lnTo>
                  <a:lnTo>
                    <a:pt x="3359035" y="26415"/>
                  </a:lnTo>
                  <a:lnTo>
                    <a:pt x="3359035" y="224536"/>
                  </a:lnTo>
                  <a:lnTo>
                    <a:pt x="3359035" y="231520"/>
                  </a:lnTo>
                  <a:lnTo>
                    <a:pt x="3359162" y="236854"/>
                  </a:lnTo>
                  <a:lnTo>
                    <a:pt x="3359670" y="240411"/>
                  </a:lnTo>
                  <a:lnTo>
                    <a:pt x="3360051" y="244093"/>
                  </a:lnTo>
                  <a:lnTo>
                    <a:pt x="3360686" y="247014"/>
                  </a:lnTo>
                  <a:lnTo>
                    <a:pt x="3361829" y="249300"/>
                  </a:lnTo>
                  <a:lnTo>
                    <a:pt x="3362845" y="251587"/>
                  </a:lnTo>
                  <a:lnTo>
                    <a:pt x="3364115" y="253364"/>
                  </a:lnTo>
                  <a:lnTo>
                    <a:pt x="3365639" y="254762"/>
                  </a:lnTo>
                  <a:lnTo>
                    <a:pt x="3367163" y="256159"/>
                  </a:lnTo>
                  <a:lnTo>
                    <a:pt x="3369322" y="257428"/>
                  </a:lnTo>
                  <a:lnTo>
                    <a:pt x="3371989" y="258572"/>
                  </a:lnTo>
                  <a:lnTo>
                    <a:pt x="3374783" y="259714"/>
                  </a:lnTo>
                  <a:lnTo>
                    <a:pt x="3378466" y="260603"/>
                  </a:lnTo>
                  <a:lnTo>
                    <a:pt x="3383038" y="261238"/>
                  </a:lnTo>
                  <a:lnTo>
                    <a:pt x="3383038" y="274319"/>
                  </a:lnTo>
                  <a:lnTo>
                    <a:pt x="3273437" y="274319"/>
                  </a:lnTo>
                  <a:lnTo>
                    <a:pt x="3273437" y="261238"/>
                  </a:lnTo>
                  <a:lnTo>
                    <a:pt x="3278898" y="260350"/>
                  </a:lnTo>
                  <a:lnTo>
                    <a:pt x="3283343" y="259079"/>
                  </a:lnTo>
                  <a:lnTo>
                    <a:pt x="3296805" y="240411"/>
                  </a:lnTo>
                  <a:lnTo>
                    <a:pt x="3297186" y="236219"/>
                  </a:lnTo>
                  <a:lnTo>
                    <a:pt x="3297440" y="230886"/>
                  </a:lnTo>
                  <a:lnTo>
                    <a:pt x="3297440" y="224536"/>
                  </a:lnTo>
                  <a:lnTo>
                    <a:pt x="3297440" y="26415"/>
                  </a:lnTo>
                  <a:lnTo>
                    <a:pt x="3281311" y="26415"/>
                  </a:lnTo>
                  <a:lnTo>
                    <a:pt x="3273437" y="26415"/>
                  </a:lnTo>
                  <a:lnTo>
                    <a:pt x="3267341" y="27304"/>
                  </a:lnTo>
                  <a:lnTo>
                    <a:pt x="3263023" y="29210"/>
                  </a:lnTo>
                  <a:lnTo>
                    <a:pt x="3258832" y="30987"/>
                  </a:lnTo>
                  <a:lnTo>
                    <a:pt x="3255149" y="33909"/>
                  </a:lnTo>
                  <a:lnTo>
                    <a:pt x="3238385" y="72898"/>
                  </a:lnTo>
                  <a:lnTo>
                    <a:pt x="3211207" y="72898"/>
                  </a:lnTo>
                  <a:lnTo>
                    <a:pt x="3211207" y="3175"/>
                  </a:lnTo>
                  <a:close/>
                </a:path>
                <a:path w="6965315" h="277494">
                  <a:moveTo>
                    <a:pt x="2863735" y="3175"/>
                  </a:moveTo>
                  <a:lnTo>
                    <a:pt x="3097542" y="3175"/>
                  </a:lnTo>
                  <a:lnTo>
                    <a:pt x="3097542" y="72898"/>
                  </a:lnTo>
                  <a:lnTo>
                    <a:pt x="3070364" y="72898"/>
                  </a:lnTo>
                  <a:lnTo>
                    <a:pt x="3067824" y="63880"/>
                  </a:lnTo>
                  <a:lnTo>
                    <a:pt x="3065792" y="57276"/>
                  </a:lnTo>
                  <a:lnTo>
                    <a:pt x="3047504" y="29972"/>
                  </a:lnTo>
                  <a:lnTo>
                    <a:pt x="3045218" y="28828"/>
                  </a:lnTo>
                  <a:lnTo>
                    <a:pt x="3042424" y="27939"/>
                  </a:lnTo>
                  <a:lnTo>
                    <a:pt x="3039122" y="27304"/>
                  </a:lnTo>
                  <a:lnTo>
                    <a:pt x="3035693" y="26669"/>
                  </a:lnTo>
                  <a:lnTo>
                    <a:pt x="3031248" y="26415"/>
                  </a:lnTo>
                  <a:lnTo>
                    <a:pt x="3025914" y="26415"/>
                  </a:lnTo>
                  <a:lnTo>
                    <a:pt x="3011563" y="26415"/>
                  </a:lnTo>
                  <a:lnTo>
                    <a:pt x="3011563" y="224536"/>
                  </a:lnTo>
                  <a:lnTo>
                    <a:pt x="3011563" y="231520"/>
                  </a:lnTo>
                  <a:lnTo>
                    <a:pt x="3011690" y="236854"/>
                  </a:lnTo>
                  <a:lnTo>
                    <a:pt x="3012198" y="240411"/>
                  </a:lnTo>
                  <a:lnTo>
                    <a:pt x="3012579" y="244093"/>
                  </a:lnTo>
                  <a:lnTo>
                    <a:pt x="3013214" y="247014"/>
                  </a:lnTo>
                  <a:lnTo>
                    <a:pt x="3014357" y="249300"/>
                  </a:lnTo>
                  <a:lnTo>
                    <a:pt x="3015373" y="251587"/>
                  </a:lnTo>
                  <a:lnTo>
                    <a:pt x="3016643" y="253364"/>
                  </a:lnTo>
                  <a:lnTo>
                    <a:pt x="3018167" y="254762"/>
                  </a:lnTo>
                  <a:lnTo>
                    <a:pt x="3019691" y="256159"/>
                  </a:lnTo>
                  <a:lnTo>
                    <a:pt x="3021850" y="257428"/>
                  </a:lnTo>
                  <a:lnTo>
                    <a:pt x="3024517" y="258572"/>
                  </a:lnTo>
                  <a:lnTo>
                    <a:pt x="3027311" y="259714"/>
                  </a:lnTo>
                  <a:lnTo>
                    <a:pt x="3030994" y="260603"/>
                  </a:lnTo>
                  <a:lnTo>
                    <a:pt x="3035566" y="261238"/>
                  </a:lnTo>
                  <a:lnTo>
                    <a:pt x="3035566" y="274319"/>
                  </a:lnTo>
                  <a:lnTo>
                    <a:pt x="2925965" y="274319"/>
                  </a:lnTo>
                  <a:lnTo>
                    <a:pt x="2925965" y="261238"/>
                  </a:lnTo>
                  <a:lnTo>
                    <a:pt x="2931426" y="260350"/>
                  </a:lnTo>
                  <a:lnTo>
                    <a:pt x="2935871" y="259079"/>
                  </a:lnTo>
                  <a:lnTo>
                    <a:pt x="2949333" y="240411"/>
                  </a:lnTo>
                  <a:lnTo>
                    <a:pt x="2949714" y="236219"/>
                  </a:lnTo>
                  <a:lnTo>
                    <a:pt x="2949968" y="230886"/>
                  </a:lnTo>
                  <a:lnTo>
                    <a:pt x="2949968" y="224536"/>
                  </a:lnTo>
                  <a:lnTo>
                    <a:pt x="2949968" y="26415"/>
                  </a:lnTo>
                  <a:lnTo>
                    <a:pt x="2933839" y="26415"/>
                  </a:lnTo>
                  <a:lnTo>
                    <a:pt x="2925965" y="26415"/>
                  </a:lnTo>
                  <a:lnTo>
                    <a:pt x="2919869" y="27304"/>
                  </a:lnTo>
                  <a:lnTo>
                    <a:pt x="2915551" y="29210"/>
                  </a:lnTo>
                  <a:lnTo>
                    <a:pt x="2911360" y="30987"/>
                  </a:lnTo>
                  <a:lnTo>
                    <a:pt x="2907677" y="33909"/>
                  </a:lnTo>
                  <a:lnTo>
                    <a:pt x="2890913" y="72898"/>
                  </a:lnTo>
                  <a:lnTo>
                    <a:pt x="2863735" y="72898"/>
                  </a:lnTo>
                  <a:lnTo>
                    <a:pt x="2863735" y="3175"/>
                  </a:lnTo>
                  <a:close/>
                </a:path>
                <a:path w="6965315" h="277494">
                  <a:moveTo>
                    <a:pt x="2342400" y="3175"/>
                  </a:moveTo>
                  <a:lnTo>
                    <a:pt x="2446667" y="3175"/>
                  </a:lnTo>
                  <a:lnTo>
                    <a:pt x="2446667" y="16255"/>
                  </a:lnTo>
                  <a:lnTo>
                    <a:pt x="2439682" y="18287"/>
                  </a:lnTo>
                  <a:lnTo>
                    <a:pt x="2434856" y="20447"/>
                  </a:lnTo>
                  <a:lnTo>
                    <a:pt x="2432316" y="22860"/>
                  </a:lnTo>
                  <a:lnTo>
                    <a:pt x="2429649" y="25145"/>
                  </a:lnTo>
                  <a:lnTo>
                    <a:pt x="2427871" y="28320"/>
                  </a:lnTo>
                  <a:lnTo>
                    <a:pt x="2426855" y="32257"/>
                  </a:lnTo>
                  <a:lnTo>
                    <a:pt x="2425712" y="36194"/>
                  </a:lnTo>
                  <a:lnTo>
                    <a:pt x="2425204" y="43179"/>
                  </a:lnTo>
                  <a:lnTo>
                    <a:pt x="2425204" y="53466"/>
                  </a:lnTo>
                  <a:lnTo>
                    <a:pt x="2425204" y="119761"/>
                  </a:lnTo>
                  <a:lnTo>
                    <a:pt x="2514993" y="119761"/>
                  </a:lnTo>
                  <a:lnTo>
                    <a:pt x="2514993" y="53466"/>
                  </a:lnTo>
                  <a:lnTo>
                    <a:pt x="2514993" y="43306"/>
                  </a:lnTo>
                  <a:lnTo>
                    <a:pt x="2514612" y="36322"/>
                  </a:lnTo>
                  <a:lnTo>
                    <a:pt x="2513723" y="32512"/>
                  </a:lnTo>
                  <a:lnTo>
                    <a:pt x="2512834" y="28575"/>
                  </a:lnTo>
                  <a:lnTo>
                    <a:pt x="2511183" y="25400"/>
                  </a:lnTo>
                  <a:lnTo>
                    <a:pt x="2508643" y="22860"/>
                  </a:lnTo>
                  <a:lnTo>
                    <a:pt x="2505976" y="20447"/>
                  </a:lnTo>
                  <a:lnTo>
                    <a:pt x="2501150" y="18287"/>
                  </a:lnTo>
                  <a:lnTo>
                    <a:pt x="2494038" y="16255"/>
                  </a:lnTo>
                  <a:lnTo>
                    <a:pt x="2494038" y="3175"/>
                  </a:lnTo>
                  <a:lnTo>
                    <a:pt x="2597670" y="3175"/>
                  </a:lnTo>
                  <a:lnTo>
                    <a:pt x="2597670" y="16255"/>
                  </a:lnTo>
                  <a:lnTo>
                    <a:pt x="2591828" y="17906"/>
                  </a:lnTo>
                  <a:lnTo>
                    <a:pt x="2587637" y="19557"/>
                  </a:lnTo>
                  <a:lnTo>
                    <a:pt x="2584970" y="21336"/>
                  </a:lnTo>
                  <a:lnTo>
                    <a:pt x="2582303" y="23113"/>
                  </a:lnTo>
                  <a:lnTo>
                    <a:pt x="2580398" y="25400"/>
                  </a:lnTo>
                  <a:lnTo>
                    <a:pt x="2576588" y="46227"/>
                  </a:lnTo>
                  <a:lnTo>
                    <a:pt x="2576588" y="53466"/>
                  </a:lnTo>
                  <a:lnTo>
                    <a:pt x="2576588" y="224536"/>
                  </a:lnTo>
                  <a:lnTo>
                    <a:pt x="2576588" y="234695"/>
                  </a:lnTo>
                  <a:lnTo>
                    <a:pt x="2577096" y="241680"/>
                  </a:lnTo>
                  <a:lnTo>
                    <a:pt x="2577985" y="245490"/>
                  </a:lnTo>
                  <a:lnTo>
                    <a:pt x="2578747" y="249174"/>
                  </a:lnTo>
                  <a:lnTo>
                    <a:pt x="2580525" y="252349"/>
                  </a:lnTo>
                  <a:lnTo>
                    <a:pt x="2583192" y="254888"/>
                  </a:lnTo>
                  <a:lnTo>
                    <a:pt x="2585859" y="257428"/>
                  </a:lnTo>
                  <a:lnTo>
                    <a:pt x="2590685" y="259461"/>
                  </a:lnTo>
                  <a:lnTo>
                    <a:pt x="2597670" y="261238"/>
                  </a:lnTo>
                  <a:lnTo>
                    <a:pt x="2597670" y="274319"/>
                  </a:lnTo>
                  <a:lnTo>
                    <a:pt x="2494038" y="274319"/>
                  </a:lnTo>
                  <a:lnTo>
                    <a:pt x="2494038" y="261238"/>
                  </a:lnTo>
                  <a:lnTo>
                    <a:pt x="2501658" y="259206"/>
                  </a:lnTo>
                  <a:lnTo>
                    <a:pt x="2506611" y="257301"/>
                  </a:lnTo>
                  <a:lnTo>
                    <a:pt x="2508897" y="255269"/>
                  </a:lnTo>
                  <a:lnTo>
                    <a:pt x="2511183" y="253237"/>
                  </a:lnTo>
                  <a:lnTo>
                    <a:pt x="2512707" y="250443"/>
                  </a:lnTo>
                  <a:lnTo>
                    <a:pt x="2513596" y="246887"/>
                  </a:lnTo>
                  <a:lnTo>
                    <a:pt x="2514612" y="243204"/>
                  </a:lnTo>
                  <a:lnTo>
                    <a:pt x="2514993" y="235712"/>
                  </a:lnTo>
                  <a:lnTo>
                    <a:pt x="2514993" y="224536"/>
                  </a:lnTo>
                  <a:lnTo>
                    <a:pt x="2514993" y="144779"/>
                  </a:lnTo>
                  <a:lnTo>
                    <a:pt x="2425204" y="144779"/>
                  </a:lnTo>
                  <a:lnTo>
                    <a:pt x="2425204" y="224536"/>
                  </a:lnTo>
                  <a:lnTo>
                    <a:pt x="2425204" y="229107"/>
                  </a:lnTo>
                  <a:lnTo>
                    <a:pt x="2425331" y="233425"/>
                  </a:lnTo>
                  <a:lnTo>
                    <a:pt x="2425585" y="237362"/>
                  </a:lnTo>
                  <a:lnTo>
                    <a:pt x="2425839" y="241426"/>
                  </a:lnTo>
                  <a:lnTo>
                    <a:pt x="2426474" y="244601"/>
                  </a:lnTo>
                  <a:lnTo>
                    <a:pt x="2427236" y="247141"/>
                  </a:lnTo>
                  <a:lnTo>
                    <a:pt x="2427998" y="249681"/>
                  </a:lnTo>
                  <a:lnTo>
                    <a:pt x="2429141" y="251713"/>
                  </a:lnTo>
                  <a:lnTo>
                    <a:pt x="2430665" y="253491"/>
                  </a:lnTo>
                  <a:lnTo>
                    <a:pt x="2432189" y="255269"/>
                  </a:lnTo>
                  <a:lnTo>
                    <a:pt x="2434348" y="256666"/>
                  </a:lnTo>
                  <a:lnTo>
                    <a:pt x="2437015" y="257937"/>
                  </a:lnTo>
                  <a:lnTo>
                    <a:pt x="2439555" y="259206"/>
                  </a:lnTo>
                  <a:lnTo>
                    <a:pt x="2442857" y="260350"/>
                  </a:lnTo>
                  <a:lnTo>
                    <a:pt x="2446667" y="261238"/>
                  </a:lnTo>
                  <a:lnTo>
                    <a:pt x="2446667" y="274319"/>
                  </a:lnTo>
                  <a:lnTo>
                    <a:pt x="2342400" y="274319"/>
                  </a:lnTo>
                  <a:lnTo>
                    <a:pt x="2342400" y="261238"/>
                  </a:lnTo>
                  <a:lnTo>
                    <a:pt x="2347226" y="259968"/>
                  </a:lnTo>
                  <a:lnTo>
                    <a:pt x="2351163" y="258444"/>
                  </a:lnTo>
                  <a:lnTo>
                    <a:pt x="2353957" y="256920"/>
                  </a:lnTo>
                  <a:lnTo>
                    <a:pt x="2356878" y="255397"/>
                  </a:lnTo>
                  <a:lnTo>
                    <a:pt x="2358910" y="253364"/>
                  </a:lnTo>
                  <a:lnTo>
                    <a:pt x="2360307" y="250570"/>
                  </a:lnTo>
                  <a:lnTo>
                    <a:pt x="2361704" y="247903"/>
                  </a:lnTo>
                  <a:lnTo>
                    <a:pt x="2362593" y="244475"/>
                  </a:lnTo>
                  <a:lnTo>
                    <a:pt x="2363101" y="240284"/>
                  </a:lnTo>
                  <a:lnTo>
                    <a:pt x="2363482" y="236092"/>
                  </a:lnTo>
                  <a:lnTo>
                    <a:pt x="2363609" y="230886"/>
                  </a:lnTo>
                  <a:lnTo>
                    <a:pt x="2363609" y="224536"/>
                  </a:lnTo>
                  <a:lnTo>
                    <a:pt x="2363609" y="53212"/>
                  </a:lnTo>
                  <a:lnTo>
                    <a:pt x="2363609" y="46989"/>
                  </a:lnTo>
                  <a:lnTo>
                    <a:pt x="2363482" y="41782"/>
                  </a:lnTo>
                  <a:lnTo>
                    <a:pt x="2363101" y="37464"/>
                  </a:lnTo>
                  <a:lnTo>
                    <a:pt x="2362847" y="33274"/>
                  </a:lnTo>
                  <a:lnTo>
                    <a:pt x="2342400" y="16255"/>
                  </a:lnTo>
                  <a:lnTo>
                    <a:pt x="2342400" y="3175"/>
                  </a:lnTo>
                  <a:close/>
                </a:path>
                <a:path w="6965315" h="277494">
                  <a:moveTo>
                    <a:pt x="1937016" y="3175"/>
                  </a:moveTo>
                  <a:lnTo>
                    <a:pt x="2043950" y="3175"/>
                  </a:lnTo>
                  <a:lnTo>
                    <a:pt x="2043950" y="16255"/>
                  </a:lnTo>
                  <a:lnTo>
                    <a:pt x="2036965" y="17017"/>
                  </a:lnTo>
                  <a:lnTo>
                    <a:pt x="2031885" y="18923"/>
                  </a:lnTo>
                  <a:lnTo>
                    <a:pt x="2028583" y="21970"/>
                  </a:lnTo>
                  <a:lnTo>
                    <a:pt x="2025281" y="25018"/>
                  </a:lnTo>
                  <a:lnTo>
                    <a:pt x="2023630" y="29337"/>
                  </a:lnTo>
                  <a:lnTo>
                    <a:pt x="2023630" y="34925"/>
                  </a:lnTo>
                  <a:lnTo>
                    <a:pt x="2063762" y="205739"/>
                  </a:lnTo>
                  <a:lnTo>
                    <a:pt x="2120785" y="3175"/>
                  </a:lnTo>
                  <a:lnTo>
                    <a:pt x="2165743" y="3175"/>
                  </a:lnTo>
                  <a:lnTo>
                    <a:pt x="2212225" y="205739"/>
                  </a:lnTo>
                  <a:lnTo>
                    <a:pt x="2254135" y="71247"/>
                  </a:lnTo>
                  <a:lnTo>
                    <a:pt x="2255913" y="65150"/>
                  </a:lnTo>
                  <a:lnTo>
                    <a:pt x="2257564" y="59054"/>
                  </a:lnTo>
                  <a:lnTo>
                    <a:pt x="2258834" y="52959"/>
                  </a:lnTo>
                  <a:lnTo>
                    <a:pt x="2260231" y="46736"/>
                  </a:lnTo>
                  <a:lnTo>
                    <a:pt x="2260866" y="41528"/>
                  </a:lnTo>
                  <a:lnTo>
                    <a:pt x="2260866" y="37084"/>
                  </a:lnTo>
                  <a:lnTo>
                    <a:pt x="2260866" y="30225"/>
                  </a:lnTo>
                  <a:lnTo>
                    <a:pt x="2259215" y="25145"/>
                  </a:lnTo>
                  <a:lnTo>
                    <a:pt x="2255786" y="21970"/>
                  </a:lnTo>
                  <a:lnTo>
                    <a:pt x="2252357" y="18668"/>
                  </a:lnTo>
                  <a:lnTo>
                    <a:pt x="2247404" y="16763"/>
                  </a:lnTo>
                  <a:lnTo>
                    <a:pt x="2240546" y="16255"/>
                  </a:lnTo>
                  <a:lnTo>
                    <a:pt x="2240546" y="3175"/>
                  </a:lnTo>
                  <a:lnTo>
                    <a:pt x="2323477" y="3175"/>
                  </a:lnTo>
                  <a:lnTo>
                    <a:pt x="2323477" y="16255"/>
                  </a:lnTo>
                  <a:lnTo>
                    <a:pt x="2318524" y="17272"/>
                  </a:lnTo>
                  <a:lnTo>
                    <a:pt x="2314460" y="19176"/>
                  </a:lnTo>
                  <a:lnTo>
                    <a:pt x="2311158" y="21970"/>
                  </a:lnTo>
                  <a:lnTo>
                    <a:pt x="2307856" y="24637"/>
                  </a:lnTo>
                  <a:lnTo>
                    <a:pt x="2304808" y="28448"/>
                  </a:lnTo>
                  <a:lnTo>
                    <a:pt x="2217686" y="275716"/>
                  </a:lnTo>
                  <a:lnTo>
                    <a:pt x="2170442" y="275716"/>
                  </a:lnTo>
                  <a:lnTo>
                    <a:pt x="2125611" y="89153"/>
                  </a:lnTo>
                  <a:lnTo>
                    <a:pt x="2072271" y="275716"/>
                  </a:lnTo>
                  <a:lnTo>
                    <a:pt x="2022614" y="275716"/>
                  </a:lnTo>
                  <a:lnTo>
                    <a:pt x="1962797" y="53212"/>
                  </a:lnTo>
                  <a:lnTo>
                    <a:pt x="1959876" y="42290"/>
                  </a:lnTo>
                  <a:lnTo>
                    <a:pt x="1957336" y="34798"/>
                  </a:lnTo>
                  <a:lnTo>
                    <a:pt x="1955050" y="30606"/>
                  </a:lnTo>
                  <a:lnTo>
                    <a:pt x="1952891" y="26288"/>
                  </a:lnTo>
                  <a:lnTo>
                    <a:pt x="1950351" y="23113"/>
                  </a:lnTo>
                  <a:lnTo>
                    <a:pt x="1947557" y="21081"/>
                  </a:lnTo>
                  <a:lnTo>
                    <a:pt x="1944763" y="18923"/>
                  </a:lnTo>
                  <a:lnTo>
                    <a:pt x="1941207" y="17272"/>
                  </a:lnTo>
                  <a:lnTo>
                    <a:pt x="1937016" y="16255"/>
                  </a:lnTo>
                  <a:lnTo>
                    <a:pt x="1937016" y="3175"/>
                  </a:lnTo>
                  <a:close/>
                </a:path>
                <a:path w="6965315" h="277494">
                  <a:moveTo>
                    <a:pt x="1585861" y="3175"/>
                  </a:moveTo>
                  <a:lnTo>
                    <a:pt x="1666379" y="3175"/>
                  </a:lnTo>
                  <a:lnTo>
                    <a:pt x="1736737" y="125349"/>
                  </a:lnTo>
                  <a:lnTo>
                    <a:pt x="1758851" y="166260"/>
                  </a:lnTo>
                  <a:lnTo>
                    <a:pt x="1772424" y="193675"/>
                  </a:lnTo>
                  <a:lnTo>
                    <a:pt x="1775599" y="193675"/>
                  </a:lnTo>
                  <a:lnTo>
                    <a:pt x="1774672" y="169408"/>
                  </a:lnTo>
                  <a:lnTo>
                    <a:pt x="1773996" y="144033"/>
                  </a:lnTo>
                  <a:lnTo>
                    <a:pt x="1773581" y="117540"/>
                  </a:lnTo>
                  <a:lnTo>
                    <a:pt x="1773440" y="89915"/>
                  </a:lnTo>
                  <a:lnTo>
                    <a:pt x="1773440" y="52959"/>
                  </a:lnTo>
                  <a:lnTo>
                    <a:pt x="1773440" y="44450"/>
                  </a:lnTo>
                  <a:lnTo>
                    <a:pt x="1769376" y="25653"/>
                  </a:lnTo>
                  <a:lnTo>
                    <a:pt x="1767979" y="23622"/>
                  </a:lnTo>
                  <a:lnTo>
                    <a:pt x="1752231" y="16255"/>
                  </a:lnTo>
                  <a:lnTo>
                    <a:pt x="1752231" y="3175"/>
                  </a:lnTo>
                  <a:lnTo>
                    <a:pt x="1827288" y="3175"/>
                  </a:lnTo>
                  <a:lnTo>
                    <a:pt x="1827288" y="16255"/>
                  </a:lnTo>
                  <a:lnTo>
                    <a:pt x="1821954" y="18034"/>
                  </a:lnTo>
                  <a:lnTo>
                    <a:pt x="1818271" y="19430"/>
                  </a:lnTo>
                  <a:lnTo>
                    <a:pt x="1805825" y="44703"/>
                  </a:lnTo>
                  <a:lnTo>
                    <a:pt x="1805825" y="52959"/>
                  </a:lnTo>
                  <a:lnTo>
                    <a:pt x="1805825" y="274319"/>
                  </a:lnTo>
                  <a:lnTo>
                    <a:pt x="1755406" y="274319"/>
                  </a:lnTo>
                  <a:lnTo>
                    <a:pt x="1665998" y="119761"/>
                  </a:lnTo>
                  <a:lnTo>
                    <a:pt x="1657545" y="104900"/>
                  </a:lnTo>
                  <a:lnTo>
                    <a:pt x="1650282" y="91741"/>
                  </a:lnTo>
                  <a:lnTo>
                    <a:pt x="1644210" y="80273"/>
                  </a:lnTo>
                  <a:lnTo>
                    <a:pt x="1639328" y="70485"/>
                  </a:lnTo>
                  <a:lnTo>
                    <a:pt x="1637550" y="70485"/>
                  </a:lnTo>
                  <a:lnTo>
                    <a:pt x="1638403" y="92128"/>
                  </a:lnTo>
                  <a:lnTo>
                    <a:pt x="1639042" y="114379"/>
                  </a:lnTo>
                  <a:lnTo>
                    <a:pt x="1639443" y="137225"/>
                  </a:lnTo>
                  <a:lnTo>
                    <a:pt x="1639582" y="160654"/>
                  </a:lnTo>
                  <a:lnTo>
                    <a:pt x="1639582" y="224662"/>
                  </a:lnTo>
                  <a:lnTo>
                    <a:pt x="1639582" y="234568"/>
                  </a:lnTo>
                  <a:lnTo>
                    <a:pt x="1639963" y="241553"/>
                  </a:lnTo>
                  <a:lnTo>
                    <a:pt x="1640979" y="245490"/>
                  </a:lnTo>
                  <a:lnTo>
                    <a:pt x="1641995" y="249554"/>
                  </a:lnTo>
                  <a:lnTo>
                    <a:pt x="1661045" y="261238"/>
                  </a:lnTo>
                  <a:lnTo>
                    <a:pt x="1661045" y="274319"/>
                  </a:lnTo>
                  <a:lnTo>
                    <a:pt x="1585861" y="274319"/>
                  </a:lnTo>
                  <a:lnTo>
                    <a:pt x="1585861" y="261238"/>
                  </a:lnTo>
                  <a:lnTo>
                    <a:pt x="1590814" y="259968"/>
                  </a:lnTo>
                  <a:lnTo>
                    <a:pt x="1594624" y="258444"/>
                  </a:lnTo>
                  <a:lnTo>
                    <a:pt x="1606562" y="240156"/>
                  </a:lnTo>
                  <a:lnTo>
                    <a:pt x="1606943" y="236092"/>
                  </a:lnTo>
                  <a:lnTo>
                    <a:pt x="1607197" y="230886"/>
                  </a:lnTo>
                  <a:lnTo>
                    <a:pt x="1607197" y="224662"/>
                  </a:lnTo>
                  <a:lnTo>
                    <a:pt x="1607197" y="52831"/>
                  </a:lnTo>
                  <a:lnTo>
                    <a:pt x="1607197" y="42925"/>
                  </a:lnTo>
                  <a:lnTo>
                    <a:pt x="1606689" y="36067"/>
                  </a:lnTo>
                  <a:lnTo>
                    <a:pt x="1605800" y="32257"/>
                  </a:lnTo>
                  <a:lnTo>
                    <a:pt x="1605038" y="28448"/>
                  </a:lnTo>
                  <a:lnTo>
                    <a:pt x="1603260" y="25273"/>
                  </a:lnTo>
                  <a:lnTo>
                    <a:pt x="1600466" y="22860"/>
                  </a:lnTo>
                  <a:lnTo>
                    <a:pt x="1597799" y="20319"/>
                  </a:lnTo>
                  <a:lnTo>
                    <a:pt x="1592846" y="18161"/>
                  </a:lnTo>
                  <a:lnTo>
                    <a:pt x="1585861" y="16255"/>
                  </a:lnTo>
                  <a:lnTo>
                    <a:pt x="1585861" y="3175"/>
                  </a:lnTo>
                  <a:close/>
                </a:path>
                <a:path w="6965315" h="277494">
                  <a:moveTo>
                    <a:pt x="729119" y="3175"/>
                  </a:moveTo>
                  <a:lnTo>
                    <a:pt x="833386" y="3175"/>
                  </a:lnTo>
                  <a:lnTo>
                    <a:pt x="833386" y="16255"/>
                  </a:lnTo>
                  <a:lnTo>
                    <a:pt x="827925" y="17652"/>
                  </a:lnTo>
                  <a:lnTo>
                    <a:pt x="823988" y="19303"/>
                  </a:lnTo>
                  <a:lnTo>
                    <a:pt x="812685" y="36322"/>
                  </a:lnTo>
                  <a:lnTo>
                    <a:pt x="812177" y="40131"/>
                  </a:lnTo>
                  <a:lnTo>
                    <a:pt x="811923" y="45847"/>
                  </a:lnTo>
                  <a:lnTo>
                    <a:pt x="811923" y="53212"/>
                  </a:lnTo>
                  <a:lnTo>
                    <a:pt x="811923" y="184403"/>
                  </a:lnTo>
                  <a:lnTo>
                    <a:pt x="817638" y="228980"/>
                  </a:lnTo>
                  <a:lnTo>
                    <a:pt x="821194" y="235076"/>
                  </a:lnTo>
                  <a:lnTo>
                    <a:pt x="824623" y="241300"/>
                  </a:lnTo>
                  <a:lnTo>
                    <a:pt x="829576" y="245999"/>
                  </a:lnTo>
                  <a:lnTo>
                    <a:pt x="835799" y="249300"/>
                  </a:lnTo>
                  <a:lnTo>
                    <a:pt x="842022" y="252602"/>
                  </a:lnTo>
                  <a:lnTo>
                    <a:pt x="850023" y="254253"/>
                  </a:lnTo>
                  <a:lnTo>
                    <a:pt x="859802" y="254253"/>
                  </a:lnTo>
                  <a:lnTo>
                    <a:pt x="898490" y="236378"/>
                  </a:lnTo>
                  <a:lnTo>
                    <a:pt x="907802" y="193407"/>
                  </a:lnTo>
                  <a:lnTo>
                    <a:pt x="908062" y="179831"/>
                  </a:lnTo>
                  <a:lnTo>
                    <a:pt x="908062" y="52959"/>
                  </a:lnTo>
                  <a:lnTo>
                    <a:pt x="908062" y="43052"/>
                  </a:lnTo>
                  <a:lnTo>
                    <a:pt x="907681" y="36194"/>
                  </a:lnTo>
                  <a:lnTo>
                    <a:pt x="906792" y="32257"/>
                  </a:lnTo>
                  <a:lnTo>
                    <a:pt x="905903" y="28320"/>
                  </a:lnTo>
                  <a:lnTo>
                    <a:pt x="904252" y="25145"/>
                  </a:lnTo>
                  <a:lnTo>
                    <a:pt x="901712" y="22860"/>
                  </a:lnTo>
                  <a:lnTo>
                    <a:pt x="899172" y="20447"/>
                  </a:lnTo>
                  <a:lnTo>
                    <a:pt x="894346" y="18287"/>
                  </a:lnTo>
                  <a:lnTo>
                    <a:pt x="886980" y="16255"/>
                  </a:lnTo>
                  <a:lnTo>
                    <a:pt x="886980" y="3175"/>
                  </a:lnTo>
                  <a:lnTo>
                    <a:pt x="974483" y="3175"/>
                  </a:lnTo>
                  <a:lnTo>
                    <a:pt x="974483" y="16255"/>
                  </a:lnTo>
                  <a:lnTo>
                    <a:pt x="969657" y="17525"/>
                  </a:lnTo>
                  <a:lnTo>
                    <a:pt x="965847" y="19050"/>
                  </a:lnTo>
                  <a:lnTo>
                    <a:pt x="954036" y="37211"/>
                  </a:lnTo>
                  <a:lnTo>
                    <a:pt x="953528" y="41401"/>
                  </a:lnTo>
                  <a:lnTo>
                    <a:pt x="953401" y="46609"/>
                  </a:lnTo>
                  <a:lnTo>
                    <a:pt x="953401" y="52959"/>
                  </a:lnTo>
                  <a:lnTo>
                    <a:pt x="953401" y="177164"/>
                  </a:lnTo>
                  <a:lnTo>
                    <a:pt x="949464" y="218439"/>
                  </a:lnTo>
                  <a:lnTo>
                    <a:pt x="927731" y="256571"/>
                  </a:lnTo>
                  <a:lnTo>
                    <a:pt x="888377" y="274574"/>
                  </a:lnTo>
                  <a:lnTo>
                    <a:pt x="853579" y="277494"/>
                  </a:lnTo>
                  <a:lnTo>
                    <a:pt x="840030" y="277135"/>
                  </a:lnTo>
                  <a:lnTo>
                    <a:pt x="796689" y="268341"/>
                  </a:lnTo>
                  <a:lnTo>
                    <a:pt x="763616" y="240887"/>
                  </a:lnTo>
                  <a:lnTo>
                    <a:pt x="750687" y="194454"/>
                  </a:lnTo>
                  <a:lnTo>
                    <a:pt x="750328" y="181737"/>
                  </a:lnTo>
                  <a:lnTo>
                    <a:pt x="750328" y="53212"/>
                  </a:lnTo>
                  <a:lnTo>
                    <a:pt x="750328" y="46989"/>
                  </a:lnTo>
                  <a:lnTo>
                    <a:pt x="747280" y="27177"/>
                  </a:lnTo>
                  <a:lnTo>
                    <a:pt x="745883" y="24511"/>
                  </a:lnTo>
                  <a:lnTo>
                    <a:pt x="729119" y="16255"/>
                  </a:lnTo>
                  <a:lnTo>
                    <a:pt x="729119" y="3175"/>
                  </a:lnTo>
                  <a:close/>
                </a:path>
                <a:path w="6965315" h="277494">
                  <a:moveTo>
                    <a:pt x="0" y="3175"/>
                  </a:moveTo>
                  <a:lnTo>
                    <a:pt x="192125" y="3175"/>
                  </a:lnTo>
                  <a:lnTo>
                    <a:pt x="192125" y="66293"/>
                  </a:lnTo>
                  <a:lnTo>
                    <a:pt x="164896" y="66293"/>
                  </a:lnTo>
                  <a:lnTo>
                    <a:pt x="161744" y="57626"/>
                  </a:lnTo>
                  <a:lnTo>
                    <a:pt x="158838" y="50482"/>
                  </a:lnTo>
                  <a:lnTo>
                    <a:pt x="131394" y="26415"/>
                  </a:lnTo>
                  <a:lnTo>
                    <a:pt x="121196" y="26415"/>
                  </a:lnTo>
                  <a:lnTo>
                    <a:pt x="82842" y="26415"/>
                  </a:lnTo>
                  <a:lnTo>
                    <a:pt x="82842" y="127507"/>
                  </a:lnTo>
                  <a:lnTo>
                    <a:pt x="108280" y="127507"/>
                  </a:lnTo>
                  <a:lnTo>
                    <a:pt x="114503" y="127507"/>
                  </a:lnTo>
                  <a:lnTo>
                    <a:pt x="119303" y="126618"/>
                  </a:lnTo>
                  <a:lnTo>
                    <a:pt x="122681" y="124587"/>
                  </a:lnTo>
                  <a:lnTo>
                    <a:pt x="126060" y="122681"/>
                  </a:lnTo>
                  <a:lnTo>
                    <a:pt x="136486" y="95885"/>
                  </a:lnTo>
                  <a:lnTo>
                    <a:pt x="158940" y="95885"/>
                  </a:lnTo>
                  <a:lnTo>
                    <a:pt x="158940" y="182499"/>
                  </a:lnTo>
                  <a:lnTo>
                    <a:pt x="136486" y="182499"/>
                  </a:lnTo>
                  <a:lnTo>
                    <a:pt x="134899" y="174243"/>
                  </a:lnTo>
                  <a:lnTo>
                    <a:pt x="132981" y="167766"/>
                  </a:lnTo>
                  <a:lnTo>
                    <a:pt x="114376" y="150749"/>
                  </a:lnTo>
                  <a:lnTo>
                    <a:pt x="108280" y="150749"/>
                  </a:lnTo>
                  <a:lnTo>
                    <a:pt x="82842" y="150749"/>
                  </a:lnTo>
                  <a:lnTo>
                    <a:pt x="82842" y="224536"/>
                  </a:lnTo>
                  <a:lnTo>
                    <a:pt x="82842" y="231520"/>
                  </a:lnTo>
                  <a:lnTo>
                    <a:pt x="83045" y="236854"/>
                  </a:lnTo>
                  <a:lnTo>
                    <a:pt x="83439" y="240411"/>
                  </a:lnTo>
                  <a:lnTo>
                    <a:pt x="83845" y="244093"/>
                  </a:lnTo>
                  <a:lnTo>
                    <a:pt x="84569" y="247014"/>
                  </a:lnTo>
                  <a:lnTo>
                    <a:pt x="106883" y="261238"/>
                  </a:lnTo>
                  <a:lnTo>
                    <a:pt x="106883" y="274319"/>
                  </a:lnTo>
                  <a:lnTo>
                    <a:pt x="0" y="274319"/>
                  </a:lnTo>
                  <a:lnTo>
                    <a:pt x="0" y="261238"/>
                  </a:lnTo>
                  <a:lnTo>
                    <a:pt x="4889" y="260095"/>
                  </a:lnTo>
                  <a:lnTo>
                    <a:pt x="8775" y="258699"/>
                  </a:lnTo>
                  <a:lnTo>
                    <a:pt x="11620" y="257048"/>
                  </a:lnTo>
                  <a:lnTo>
                    <a:pt x="14465" y="255524"/>
                  </a:lnTo>
                  <a:lnTo>
                    <a:pt x="16586" y="253364"/>
                  </a:lnTo>
                  <a:lnTo>
                    <a:pt x="17970" y="250570"/>
                  </a:lnTo>
                  <a:lnTo>
                    <a:pt x="19367" y="247903"/>
                  </a:lnTo>
                  <a:lnTo>
                    <a:pt x="20256" y="244475"/>
                  </a:lnTo>
                  <a:lnTo>
                    <a:pt x="20662" y="240156"/>
                  </a:lnTo>
                  <a:lnTo>
                    <a:pt x="21056" y="235965"/>
                  </a:lnTo>
                  <a:lnTo>
                    <a:pt x="21259" y="230631"/>
                  </a:lnTo>
                  <a:lnTo>
                    <a:pt x="21259" y="224281"/>
                  </a:lnTo>
                  <a:lnTo>
                    <a:pt x="21259" y="53212"/>
                  </a:lnTo>
                  <a:lnTo>
                    <a:pt x="21259" y="46989"/>
                  </a:lnTo>
                  <a:lnTo>
                    <a:pt x="21081" y="41782"/>
                  </a:lnTo>
                  <a:lnTo>
                    <a:pt x="20751" y="37464"/>
                  </a:lnTo>
                  <a:lnTo>
                    <a:pt x="20421" y="33274"/>
                  </a:lnTo>
                  <a:lnTo>
                    <a:pt x="19570" y="29844"/>
                  </a:lnTo>
                  <a:lnTo>
                    <a:pt x="18173" y="27177"/>
                  </a:lnTo>
                  <a:lnTo>
                    <a:pt x="16776" y="24511"/>
                  </a:lnTo>
                  <a:lnTo>
                    <a:pt x="14668" y="22351"/>
                  </a:lnTo>
                  <a:lnTo>
                    <a:pt x="11811" y="20700"/>
                  </a:lnTo>
                  <a:lnTo>
                    <a:pt x="8966" y="19050"/>
                  </a:lnTo>
                  <a:lnTo>
                    <a:pt x="5029" y="17525"/>
                  </a:lnTo>
                  <a:lnTo>
                    <a:pt x="0" y="16255"/>
                  </a:lnTo>
                  <a:lnTo>
                    <a:pt x="0" y="3175"/>
                  </a:lnTo>
                  <a:close/>
                </a:path>
                <a:path w="6965315" h="277494">
                  <a:moveTo>
                    <a:pt x="5614936" y="1777"/>
                  </a:moveTo>
                  <a:lnTo>
                    <a:pt x="5667895" y="1777"/>
                  </a:lnTo>
                  <a:lnTo>
                    <a:pt x="5733554" y="224281"/>
                  </a:lnTo>
                  <a:lnTo>
                    <a:pt x="5736475" y="234187"/>
                  </a:lnTo>
                  <a:lnTo>
                    <a:pt x="5738888" y="241300"/>
                  </a:lnTo>
                  <a:lnTo>
                    <a:pt x="5740920" y="245490"/>
                  </a:lnTo>
                  <a:lnTo>
                    <a:pt x="5742825" y="249554"/>
                  </a:lnTo>
                  <a:lnTo>
                    <a:pt x="5745492" y="252984"/>
                  </a:lnTo>
                  <a:lnTo>
                    <a:pt x="5748667" y="255524"/>
                  </a:lnTo>
                  <a:lnTo>
                    <a:pt x="5751842" y="258190"/>
                  </a:lnTo>
                  <a:lnTo>
                    <a:pt x="5756287" y="260095"/>
                  </a:lnTo>
                  <a:lnTo>
                    <a:pt x="5761875" y="261238"/>
                  </a:lnTo>
                  <a:lnTo>
                    <a:pt x="5761875" y="274319"/>
                  </a:lnTo>
                  <a:lnTo>
                    <a:pt x="5652274" y="274319"/>
                  </a:lnTo>
                  <a:lnTo>
                    <a:pt x="5652274" y="261238"/>
                  </a:lnTo>
                  <a:lnTo>
                    <a:pt x="5659132" y="260476"/>
                  </a:lnTo>
                  <a:lnTo>
                    <a:pt x="5664212" y="258572"/>
                  </a:lnTo>
                  <a:lnTo>
                    <a:pt x="5667514" y="255524"/>
                  </a:lnTo>
                  <a:lnTo>
                    <a:pt x="5670816" y="252475"/>
                  </a:lnTo>
                  <a:lnTo>
                    <a:pt x="5672467" y="248157"/>
                  </a:lnTo>
                  <a:lnTo>
                    <a:pt x="5672467" y="242569"/>
                  </a:lnTo>
                  <a:lnTo>
                    <a:pt x="5672467" y="238505"/>
                  </a:lnTo>
                  <a:lnTo>
                    <a:pt x="5672086" y="233934"/>
                  </a:lnTo>
                  <a:lnTo>
                    <a:pt x="5671070" y="228853"/>
                  </a:lnTo>
                  <a:lnTo>
                    <a:pt x="5670181" y="223774"/>
                  </a:lnTo>
                  <a:lnTo>
                    <a:pt x="5668657" y="217424"/>
                  </a:lnTo>
                  <a:lnTo>
                    <a:pt x="5666498" y="209803"/>
                  </a:lnTo>
                  <a:lnTo>
                    <a:pt x="5661164" y="190245"/>
                  </a:lnTo>
                  <a:lnTo>
                    <a:pt x="5576328" y="190245"/>
                  </a:lnTo>
                  <a:lnTo>
                    <a:pt x="5569851" y="209168"/>
                  </a:lnTo>
                  <a:lnTo>
                    <a:pt x="5567946" y="214502"/>
                  </a:lnTo>
                  <a:lnTo>
                    <a:pt x="5566422" y="219582"/>
                  </a:lnTo>
                  <a:lnTo>
                    <a:pt x="5565279" y="224536"/>
                  </a:lnTo>
                  <a:lnTo>
                    <a:pt x="5564009" y="229488"/>
                  </a:lnTo>
                  <a:lnTo>
                    <a:pt x="5563374" y="234823"/>
                  </a:lnTo>
                  <a:lnTo>
                    <a:pt x="5563374" y="240411"/>
                  </a:lnTo>
                  <a:lnTo>
                    <a:pt x="5564680" y="249005"/>
                  </a:lnTo>
                  <a:lnTo>
                    <a:pt x="5568581" y="255349"/>
                  </a:lnTo>
                  <a:lnTo>
                    <a:pt x="5575054" y="259431"/>
                  </a:lnTo>
                  <a:lnTo>
                    <a:pt x="5584075" y="261238"/>
                  </a:lnTo>
                  <a:lnTo>
                    <a:pt x="5584075" y="274319"/>
                  </a:lnTo>
                  <a:lnTo>
                    <a:pt x="5499239" y="274319"/>
                  </a:lnTo>
                  <a:lnTo>
                    <a:pt x="5499239" y="261238"/>
                  </a:lnTo>
                  <a:lnTo>
                    <a:pt x="5504192" y="260730"/>
                  </a:lnTo>
                  <a:lnTo>
                    <a:pt x="5508510" y="258952"/>
                  </a:lnTo>
                  <a:lnTo>
                    <a:pt x="5512193" y="256031"/>
                  </a:lnTo>
                  <a:lnTo>
                    <a:pt x="5515876" y="253111"/>
                  </a:lnTo>
                  <a:lnTo>
                    <a:pt x="5519305" y="249174"/>
                  </a:lnTo>
                  <a:lnTo>
                    <a:pt x="5522353" y="244093"/>
                  </a:lnTo>
                  <a:lnTo>
                    <a:pt x="5525401" y="239140"/>
                  </a:lnTo>
                  <a:lnTo>
                    <a:pt x="5528576" y="231901"/>
                  </a:lnTo>
                  <a:lnTo>
                    <a:pt x="5532005" y="222503"/>
                  </a:lnTo>
                  <a:lnTo>
                    <a:pt x="5614936" y="1777"/>
                  </a:lnTo>
                  <a:close/>
                </a:path>
                <a:path w="6965315" h="277494">
                  <a:moveTo>
                    <a:pt x="2731528" y="1777"/>
                  </a:moveTo>
                  <a:lnTo>
                    <a:pt x="2784487" y="1777"/>
                  </a:lnTo>
                  <a:lnTo>
                    <a:pt x="2850146" y="224281"/>
                  </a:lnTo>
                  <a:lnTo>
                    <a:pt x="2853067" y="234187"/>
                  </a:lnTo>
                  <a:lnTo>
                    <a:pt x="2855480" y="241300"/>
                  </a:lnTo>
                  <a:lnTo>
                    <a:pt x="2857512" y="245490"/>
                  </a:lnTo>
                  <a:lnTo>
                    <a:pt x="2859417" y="249554"/>
                  </a:lnTo>
                  <a:lnTo>
                    <a:pt x="2862084" y="252984"/>
                  </a:lnTo>
                  <a:lnTo>
                    <a:pt x="2865259" y="255524"/>
                  </a:lnTo>
                  <a:lnTo>
                    <a:pt x="2868434" y="258190"/>
                  </a:lnTo>
                  <a:lnTo>
                    <a:pt x="2872879" y="260095"/>
                  </a:lnTo>
                  <a:lnTo>
                    <a:pt x="2878467" y="261238"/>
                  </a:lnTo>
                  <a:lnTo>
                    <a:pt x="2878467" y="274319"/>
                  </a:lnTo>
                  <a:lnTo>
                    <a:pt x="2768866" y="274319"/>
                  </a:lnTo>
                  <a:lnTo>
                    <a:pt x="2768866" y="261238"/>
                  </a:lnTo>
                  <a:lnTo>
                    <a:pt x="2775724" y="260476"/>
                  </a:lnTo>
                  <a:lnTo>
                    <a:pt x="2780804" y="258572"/>
                  </a:lnTo>
                  <a:lnTo>
                    <a:pt x="2784106" y="255524"/>
                  </a:lnTo>
                  <a:lnTo>
                    <a:pt x="2787408" y="252475"/>
                  </a:lnTo>
                  <a:lnTo>
                    <a:pt x="2789059" y="248157"/>
                  </a:lnTo>
                  <a:lnTo>
                    <a:pt x="2789059" y="242569"/>
                  </a:lnTo>
                  <a:lnTo>
                    <a:pt x="2789059" y="238505"/>
                  </a:lnTo>
                  <a:lnTo>
                    <a:pt x="2788678" y="233934"/>
                  </a:lnTo>
                  <a:lnTo>
                    <a:pt x="2787662" y="228853"/>
                  </a:lnTo>
                  <a:lnTo>
                    <a:pt x="2786773" y="223774"/>
                  </a:lnTo>
                  <a:lnTo>
                    <a:pt x="2785249" y="217424"/>
                  </a:lnTo>
                  <a:lnTo>
                    <a:pt x="2783090" y="209803"/>
                  </a:lnTo>
                  <a:lnTo>
                    <a:pt x="2777756" y="190245"/>
                  </a:lnTo>
                  <a:lnTo>
                    <a:pt x="2692920" y="190245"/>
                  </a:lnTo>
                  <a:lnTo>
                    <a:pt x="2686443" y="209168"/>
                  </a:lnTo>
                  <a:lnTo>
                    <a:pt x="2684538" y="214502"/>
                  </a:lnTo>
                  <a:lnTo>
                    <a:pt x="2683014" y="219582"/>
                  </a:lnTo>
                  <a:lnTo>
                    <a:pt x="2681871" y="224536"/>
                  </a:lnTo>
                  <a:lnTo>
                    <a:pt x="2680601" y="229488"/>
                  </a:lnTo>
                  <a:lnTo>
                    <a:pt x="2679966" y="234823"/>
                  </a:lnTo>
                  <a:lnTo>
                    <a:pt x="2679966" y="240411"/>
                  </a:lnTo>
                  <a:lnTo>
                    <a:pt x="2681272" y="249005"/>
                  </a:lnTo>
                  <a:lnTo>
                    <a:pt x="2685173" y="255349"/>
                  </a:lnTo>
                  <a:lnTo>
                    <a:pt x="2691646" y="259431"/>
                  </a:lnTo>
                  <a:lnTo>
                    <a:pt x="2700667" y="261238"/>
                  </a:lnTo>
                  <a:lnTo>
                    <a:pt x="2700667" y="274319"/>
                  </a:lnTo>
                  <a:lnTo>
                    <a:pt x="2615831" y="274319"/>
                  </a:lnTo>
                  <a:lnTo>
                    <a:pt x="2615831" y="261238"/>
                  </a:lnTo>
                  <a:lnTo>
                    <a:pt x="2620784" y="260730"/>
                  </a:lnTo>
                  <a:lnTo>
                    <a:pt x="2625102" y="258952"/>
                  </a:lnTo>
                  <a:lnTo>
                    <a:pt x="2628785" y="256031"/>
                  </a:lnTo>
                  <a:lnTo>
                    <a:pt x="2632468" y="253111"/>
                  </a:lnTo>
                  <a:lnTo>
                    <a:pt x="2635897" y="249174"/>
                  </a:lnTo>
                  <a:lnTo>
                    <a:pt x="2638945" y="244093"/>
                  </a:lnTo>
                  <a:lnTo>
                    <a:pt x="2641993" y="239140"/>
                  </a:lnTo>
                  <a:lnTo>
                    <a:pt x="2645168" y="231901"/>
                  </a:lnTo>
                  <a:lnTo>
                    <a:pt x="2648597" y="222503"/>
                  </a:lnTo>
                  <a:lnTo>
                    <a:pt x="2731528" y="1777"/>
                  </a:lnTo>
                  <a:close/>
                </a:path>
                <a:path w="6965315" h="277494">
                  <a:moveTo>
                    <a:pt x="6846074" y="0"/>
                  </a:moveTo>
                  <a:lnTo>
                    <a:pt x="6898097" y="8493"/>
                  </a:lnTo>
                  <a:lnTo>
                    <a:pt x="6935355" y="34036"/>
                  </a:lnTo>
                  <a:lnTo>
                    <a:pt x="6957707" y="76406"/>
                  </a:lnTo>
                  <a:lnTo>
                    <a:pt x="6965200" y="135254"/>
                  </a:lnTo>
                  <a:lnTo>
                    <a:pt x="6964633" y="153354"/>
                  </a:lnTo>
                  <a:lnTo>
                    <a:pt x="6956310" y="199770"/>
                  </a:lnTo>
                  <a:lnTo>
                    <a:pt x="6938879" y="234703"/>
                  </a:lnTo>
                  <a:lnTo>
                    <a:pt x="6903125" y="264719"/>
                  </a:lnTo>
                  <a:lnTo>
                    <a:pt x="6855046" y="276992"/>
                  </a:lnTo>
                  <a:lnTo>
                    <a:pt x="6841375" y="277494"/>
                  </a:lnTo>
                  <a:lnTo>
                    <a:pt x="6813965" y="275371"/>
                  </a:lnTo>
                  <a:lnTo>
                    <a:pt x="6770098" y="258314"/>
                  </a:lnTo>
                  <a:lnTo>
                    <a:pt x="6740783" y="224141"/>
                  </a:lnTo>
                  <a:lnTo>
                    <a:pt x="6726115" y="172948"/>
                  </a:lnTo>
                  <a:lnTo>
                    <a:pt x="6724281" y="140969"/>
                  </a:lnTo>
                  <a:lnTo>
                    <a:pt x="6725182" y="119471"/>
                  </a:lnTo>
                  <a:lnTo>
                    <a:pt x="6732318" y="81283"/>
                  </a:lnTo>
                  <a:lnTo>
                    <a:pt x="6756126" y="36766"/>
                  </a:lnTo>
                  <a:lnTo>
                    <a:pt x="6794871" y="9269"/>
                  </a:lnTo>
                  <a:lnTo>
                    <a:pt x="6846074" y="0"/>
                  </a:lnTo>
                  <a:close/>
                </a:path>
                <a:path w="6965315" h="277494">
                  <a:moveTo>
                    <a:pt x="3589413" y="0"/>
                  </a:moveTo>
                  <a:lnTo>
                    <a:pt x="3641372" y="8493"/>
                  </a:lnTo>
                  <a:lnTo>
                    <a:pt x="3678567" y="34036"/>
                  </a:lnTo>
                  <a:lnTo>
                    <a:pt x="3700919" y="76406"/>
                  </a:lnTo>
                  <a:lnTo>
                    <a:pt x="3708412" y="135254"/>
                  </a:lnTo>
                  <a:lnTo>
                    <a:pt x="3707845" y="153354"/>
                  </a:lnTo>
                  <a:lnTo>
                    <a:pt x="3699522" y="199770"/>
                  </a:lnTo>
                  <a:lnTo>
                    <a:pt x="3682091" y="234703"/>
                  </a:lnTo>
                  <a:lnTo>
                    <a:pt x="3646337" y="264719"/>
                  </a:lnTo>
                  <a:lnTo>
                    <a:pt x="3598258" y="276992"/>
                  </a:lnTo>
                  <a:lnTo>
                    <a:pt x="3584587" y="277494"/>
                  </a:lnTo>
                  <a:lnTo>
                    <a:pt x="3557177" y="275371"/>
                  </a:lnTo>
                  <a:lnTo>
                    <a:pt x="3513310" y="258314"/>
                  </a:lnTo>
                  <a:lnTo>
                    <a:pt x="3483995" y="224141"/>
                  </a:lnTo>
                  <a:lnTo>
                    <a:pt x="3469327" y="172948"/>
                  </a:lnTo>
                  <a:lnTo>
                    <a:pt x="3467493" y="140969"/>
                  </a:lnTo>
                  <a:lnTo>
                    <a:pt x="3468394" y="119471"/>
                  </a:lnTo>
                  <a:lnTo>
                    <a:pt x="3475530" y="81283"/>
                  </a:lnTo>
                  <a:lnTo>
                    <a:pt x="3499338" y="36766"/>
                  </a:lnTo>
                  <a:lnTo>
                    <a:pt x="3538085" y="9269"/>
                  </a:lnTo>
                  <a:lnTo>
                    <a:pt x="3589413" y="0"/>
                  </a:lnTo>
                  <a:close/>
                </a:path>
                <a:path w="6965315" h="277494">
                  <a:moveTo>
                    <a:pt x="1426857" y="0"/>
                  </a:moveTo>
                  <a:lnTo>
                    <a:pt x="1478816" y="8493"/>
                  </a:lnTo>
                  <a:lnTo>
                    <a:pt x="1516011" y="34036"/>
                  </a:lnTo>
                  <a:lnTo>
                    <a:pt x="1538363" y="76406"/>
                  </a:lnTo>
                  <a:lnTo>
                    <a:pt x="1545856" y="135254"/>
                  </a:lnTo>
                  <a:lnTo>
                    <a:pt x="1545289" y="153354"/>
                  </a:lnTo>
                  <a:lnTo>
                    <a:pt x="1536966" y="199770"/>
                  </a:lnTo>
                  <a:lnTo>
                    <a:pt x="1519535" y="234703"/>
                  </a:lnTo>
                  <a:lnTo>
                    <a:pt x="1483781" y="264719"/>
                  </a:lnTo>
                  <a:lnTo>
                    <a:pt x="1435702" y="276992"/>
                  </a:lnTo>
                  <a:lnTo>
                    <a:pt x="1422031" y="277494"/>
                  </a:lnTo>
                  <a:lnTo>
                    <a:pt x="1394621" y="275371"/>
                  </a:lnTo>
                  <a:lnTo>
                    <a:pt x="1350754" y="258314"/>
                  </a:lnTo>
                  <a:lnTo>
                    <a:pt x="1321439" y="224141"/>
                  </a:lnTo>
                  <a:lnTo>
                    <a:pt x="1306771" y="172948"/>
                  </a:lnTo>
                  <a:lnTo>
                    <a:pt x="1304937" y="140969"/>
                  </a:lnTo>
                  <a:lnTo>
                    <a:pt x="1305838" y="119471"/>
                  </a:lnTo>
                  <a:lnTo>
                    <a:pt x="1312974" y="81283"/>
                  </a:lnTo>
                  <a:lnTo>
                    <a:pt x="1336782" y="36766"/>
                  </a:lnTo>
                  <a:lnTo>
                    <a:pt x="1375529" y="9269"/>
                  </a:lnTo>
                  <a:lnTo>
                    <a:pt x="1426857" y="0"/>
                  </a:lnTo>
                  <a:close/>
                </a:path>
                <a:path w="6965315" h="277494">
                  <a:moveTo>
                    <a:pt x="1111008" y="0"/>
                  </a:moveTo>
                  <a:lnTo>
                    <a:pt x="1153097" y="2972"/>
                  </a:lnTo>
                  <a:lnTo>
                    <a:pt x="1181493" y="8509"/>
                  </a:lnTo>
                  <a:lnTo>
                    <a:pt x="1181493" y="66166"/>
                  </a:lnTo>
                  <a:lnTo>
                    <a:pt x="1154315" y="66166"/>
                  </a:lnTo>
                  <a:lnTo>
                    <a:pt x="1152289" y="58685"/>
                  </a:lnTo>
                  <a:lnTo>
                    <a:pt x="1150013" y="52038"/>
                  </a:lnTo>
                  <a:lnTo>
                    <a:pt x="1130058" y="27559"/>
                  </a:lnTo>
                  <a:lnTo>
                    <a:pt x="1124216" y="24637"/>
                  </a:lnTo>
                  <a:lnTo>
                    <a:pt x="1116850" y="23240"/>
                  </a:lnTo>
                  <a:lnTo>
                    <a:pt x="1108087" y="23240"/>
                  </a:lnTo>
                  <a:lnTo>
                    <a:pt x="1100467" y="23240"/>
                  </a:lnTo>
                  <a:lnTo>
                    <a:pt x="1093736" y="24511"/>
                  </a:lnTo>
                  <a:lnTo>
                    <a:pt x="1087767" y="27177"/>
                  </a:lnTo>
                  <a:lnTo>
                    <a:pt x="1081798" y="29844"/>
                  </a:lnTo>
                  <a:lnTo>
                    <a:pt x="1077099" y="33781"/>
                  </a:lnTo>
                  <a:lnTo>
                    <a:pt x="1073670" y="38988"/>
                  </a:lnTo>
                  <a:lnTo>
                    <a:pt x="1070241" y="44195"/>
                  </a:lnTo>
                  <a:lnTo>
                    <a:pt x="1068463" y="50545"/>
                  </a:lnTo>
                  <a:lnTo>
                    <a:pt x="1068463" y="58038"/>
                  </a:lnTo>
                  <a:lnTo>
                    <a:pt x="1068463" y="65659"/>
                  </a:lnTo>
                  <a:lnTo>
                    <a:pt x="1093855" y="98631"/>
                  </a:lnTo>
                  <a:lnTo>
                    <a:pt x="1118501" y="112775"/>
                  </a:lnTo>
                  <a:lnTo>
                    <a:pt x="1130122" y="119131"/>
                  </a:lnTo>
                  <a:lnTo>
                    <a:pt x="1163556" y="144031"/>
                  </a:lnTo>
                  <a:lnTo>
                    <a:pt x="1182652" y="179958"/>
                  </a:lnTo>
                  <a:lnTo>
                    <a:pt x="1184287" y="197865"/>
                  </a:lnTo>
                  <a:lnTo>
                    <a:pt x="1183593" y="209673"/>
                  </a:lnTo>
                  <a:lnTo>
                    <a:pt x="1166700" y="248733"/>
                  </a:lnTo>
                  <a:lnTo>
                    <a:pt x="1128752" y="272083"/>
                  </a:lnTo>
                  <a:lnTo>
                    <a:pt x="1089926" y="277494"/>
                  </a:lnTo>
                  <a:lnTo>
                    <a:pt x="1079713" y="277352"/>
                  </a:lnTo>
                  <a:lnTo>
                    <a:pt x="1036902" y="273944"/>
                  </a:lnTo>
                  <a:lnTo>
                    <a:pt x="1006487" y="268604"/>
                  </a:lnTo>
                  <a:lnTo>
                    <a:pt x="1006487" y="207390"/>
                  </a:lnTo>
                  <a:lnTo>
                    <a:pt x="1033665" y="207390"/>
                  </a:lnTo>
                  <a:lnTo>
                    <a:pt x="1036568" y="218461"/>
                  </a:lnTo>
                  <a:lnTo>
                    <a:pt x="1040317" y="228044"/>
                  </a:lnTo>
                  <a:lnTo>
                    <a:pt x="1073787" y="253537"/>
                  </a:lnTo>
                  <a:lnTo>
                    <a:pt x="1084338" y="254253"/>
                  </a:lnTo>
                  <a:lnTo>
                    <a:pt x="1092212" y="254253"/>
                  </a:lnTo>
                  <a:lnTo>
                    <a:pt x="1099197" y="252984"/>
                  </a:lnTo>
                  <a:lnTo>
                    <a:pt x="1105420" y="250316"/>
                  </a:lnTo>
                  <a:lnTo>
                    <a:pt x="1111643" y="247650"/>
                  </a:lnTo>
                  <a:lnTo>
                    <a:pt x="1116723" y="243331"/>
                  </a:lnTo>
                  <a:lnTo>
                    <a:pt x="1120406" y="237489"/>
                  </a:lnTo>
                  <a:lnTo>
                    <a:pt x="1124216" y="231648"/>
                  </a:lnTo>
                  <a:lnTo>
                    <a:pt x="1126121" y="224154"/>
                  </a:lnTo>
                  <a:lnTo>
                    <a:pt x="1126121" y="215391"/>
                  </a:lnTo>
                  <a:lnTo>
                    <a:pt x="1126121" y="207137"/>
                  </a:lnTo>
                  <a:lnTo>
                    <a:pt x="1101269" y="172638"/>
                  </a:lnTo>
                  <a:lnTo>
                    <a:pt x="1071077" y="155580"/>
                  </a:lnTo>
                  <a:lnTo>
                    <a:pt x="1063875" y="151590"/>
                  </a:lnTo>
                  <a:lnTo>
                    <a:pt x="1029220" y="125094"/>
                  </a:lnTo>
                  <a:lnTo>
                    <a:pt x="1011901" y="90424"/>
                  </a:lnTo>
                  <a:lnTo>
                    <a:pt x="1010678" y="76200"/>
                  </a:lnTo>
                  <a:lnTo>
                    <a:pt x="1011438" y="64460"/>
                  </a:lnTo>
                  <a:lnTo>
                    <a:pt x="1029506" y="26693"/>
                  </a:lnTo>
                  <a:lnTo>
                    <a:pt x="1069753" y="4929"/>
                  </a:lnTo>
                  <a:lnTo>
                    <a:pt x="1096336" y="547"/>
                  </a:lnTo>
                  <a:lnTo>
                    <a:pt x="1111008" y="0"/>
                  </a:lnTo>
                  <a:close/>
                </a:path>
                <a:path w="6965315" h="277494">
                  <a:moveTo>
                    <a:pt x="626884" y="0"/>
                  </a:moveTo>
                  <a:lnTo>
                    <a:pt x="671416" y="3395"/>
                  </a:lnTo>
                  <a:lnTo>
                    <a:pt x="697115" y="9270"/>
                  </a:lnTo>
                  <a:lnTo>
                    <a:pt x="697115" y="66928"/>
                  </a:lnTo>
                  <a:lnTo>
                    <a:pt x="670191" y="66928"/>
                  </a:lnTo>
                  <a:lnTo>
                    <a:pt x="667455" y="56427"/>
                  </a:lnTo>
                  <a:lnTo>
                    <a:pt x="664016" y="47402"/>
                  </a:lnTo>
                  <a:lnTo>
                    <a:pt x="628027" y="23240"/>
                  </a:lnTo>
                  <a:lnTo>
                    <a:pt x="613283" y="25122"/>
                  </a:lnTo>
                  <a:lnTo>
                    <a:pt x="580529" y="53339"/>
                  </a:lnTo>
                  <a:lnTo>
                    <a:pt x="568464" y="90693"/>
                  </a:lnTo>
                  <a:lnTo>
                    <a:pt x="564400" y="142620"/>
                  </a:lnTo>
                  <a:lnTo>
                    <a:pt x="565327" y="168479"/>
                  </a:lnTo>
                  <a:lnTo>
                    <a:pt x="572705" y="210147"/>
                  </a:lnTo>
                  <a:lnTo>
                    <a:pt x="597246" y="247189"/>
                  </a:lnTo>
                  <a:lnTo>
                    <a:pt x="622312" y="254253"/>
                  </a:lnTo>
                  <a:lnTo>
                    <a:pt x="631964" y="254253"/>
                  </a:lnTo>
                  <a:lnTo>
                    <a:pt x="663133" y="229465"/>
                  </a:lnTo>
                  <a:lnTo>
                    <a:pt x="669937" y="207390"/>
                  </a:lnTo>
                  <a:lnTo>
                    <a:pt x="697115" y="207390"/>
                  </a:lnTo>
                  <a:lnTo>
                    <a:pt x="697115" y="267588"/>
                  </a:lnTo>
                  <a:lnTo>
                    <a:pt x="686473" y="269992"/>
                  </a:lnTo>
                  <a:lnTo>
                    <a:pt x="648095" y="276155"/>
                  </a:lnTo>
                  <a:lnTo>
                    <a:pt x="619645" y="277494"/>
                  </a:lnTo>
                  <a:lnTo>
                    <a:pt x="599928" y="276566"/>
                  </a:lnTo>
                  <a:lnTo>
                    <a:pt x="552208" y="262636"/>
                  </a:lnTo>
                  <a:lnTo>
                    <a:pt x="520776" y="231775"/>
                  </a:lnTo>
                  <a:lnTo>
                    <a:pt x="504361" y="183578"/>
                  </a:lnTo>
                  <a:lnTo>
                    <a:pt x="501281" y="141477"/>
                  </a:lnTo>
                  <a:lnTo>
                    <a:pt x="502188" y="120570"/>
                  </a:lnTo>
                  <a:lnTo>
                    <a:pt x="509479" y="83042"/>
                  </a:lnTo>
                  <a:lnTo>
                    <a:pt x="533873" y="38226"/>
                  </a:lnTo>
                  <a:lnTo>
                    <a:pt x="573770" y="9697"/>
                  </a:lnTo>
                  <a:lnTo>
                    <a:pt x="607783" y="1073"/>
                  </a:lnTo>
                  <a:lnTo>
                    <a:pt x="626884" y="0"/>
                  </a:lnTo>
                  <a:close/>
                </a:path>
                <a:path w="6965315" h="277494">
                  <a:moveTo>
                    <a:pt x="340245" y="0"/>
                  </a:moveTo>
                  <a:lnTo>
                    <a:pt x="392204" y="8493"/>
                  </a:lnTo>
                  <a:lnTo>
                    <a:pt x="429399" y="34036"/>
                  </a:lnTo>
                  <a:lnTo>
                    <a:pt x="451751" y="76406"/>
                  </a:lnTo>
                  <a:lnTo>
                    <a:pt x="459244" y="135254"/>
                  </a:lnTo>
                  <a:lnTo>
                    <a:pt x="458677" y="153354"/>
                  </a:lnTo>
                  <a:lnTo>
                    <a:pt x="450354" y="199770"/>
                  </a:lnTo>
                  <a:lnTo>
                    <a:pt x="432923" y="234703"/>
                  </a:lnTo>
                  <a:lnTo>
                    <a:pt x="397169" y="264719"/>
                  </a:lnTo>
                  <a:lnTo>
                    <a:pt x="349090" y="276992"/>
                  </a:lnTo>
                  <a:lnTo>
                    <a:pt x="335419" y="277494"/>
                  </a:lnTo>
                  <a:lnTo>
                    <a:pt x="308010" y="275371"/>
                  </a:lnTo>
                  <a:lnTo>
                    <a:pt x="264159" y="258314"/>
                  </a:lnTo>
                  <a:lnTo>
                    <a:pt x="234875" y="224141"/>
                  </a:lnTo>
                  <a:lnTo>
                    <a:pt x="220220" y="172948"/>
                  </a:lnTo>
                  <a:lnTo>
                    <a:pt x="218389" y="140969"/>
                  </a:lnTo>
                  <a:lnTo>
                    <a:pt x="219277" y="119471"/>
                  </a:lnTo>
                  <a:lnTo>
                    <a:pt x="226383" y="81283"/>
                  </a:lnTo>
                  <a:lnTo>
                    <a:pt x="250158" y="36766"/>
                  </a:lnTo>
                  <a:lnTo>
                    <a:pt x="288917" y="9269"/>
                  </a:lnTo>
                  <a:lnTo>
                    <a:pt x="34024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21351" y="1591055"/>
            <a:ext cx="8326755" cy="5023485"/>
            <a:chOff x="421351" y="1591055"/>
            <a:chExt cx="8326755" cy="502348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351" y="1620756"/>
              <a:ext cx="2481504" cy="48817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3764" y="1591055"/>
              <a:ext cx="6063995" cy="502310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030982" y="1740154"/>
            <a:ext cx="5257165" cy="44970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065" marR="5080" indent="-1905" algn="ctr">
              <a:lnSpc>
                <a:spcPct val="87900"/>
              </a:lnSpc>
              <a:spcBef>
                <a:spcPts val="700"/>
              </a:spcBef>
            </a:pPr>
            <a:r>
              <a:rPr sz="4100" spc="-5" dirty="0">
                <a:latin typeface="Cambria"/>
                <a:cs typeface="Cambria"/>
              </a:rPr>
              <a:t>Critical thinking </a:t>
            </a:r>
            <a:r>
              <a:rPr sz="4100" spc="-10" dirty="0">
                <a:latin typeface="Cambria"/>
                <a:cs typeface="Cambria"/>
              </a:rPr>
              <a:t>is </a:t>
            </a:r>
            <a:r>
              <a:rPr sz="4100" spc="-5" dirty="0">
                <a:latin typeface="Cambria"/>
                <a:cs typeface="Cambria"/>
              </a:rPr>
              <a:t>used </a:t>
            </a:r>
            <a:r>
              <a:rPr sz="4100" spc="-890" dirty="0">
                <a:latin typeface="Cambria"/>
                <a:cs typeface="Cambria"/>
              </a:rPr>
              <a:t> </a:t>
            </a:r>
            <a:r>
              <a:rPr sz="4100" spc="-20" dirty="0">
                <a:latin typeface="Cambria"/>
                <a:cs typeface="Cambria"/>
              </a:rPr>
              <a:t>to </a:t>
            </a:r>
            <a:r>
              <a:rPr sz="4100" dirty="0">
                <a:latin typeface="Cambria"/>
                <a:cs typeface="Cambria"/>
              </a:rPr>
              <a:t>decide on a cause of </a:t>
            </a:r>
            <a:r>
              <a:rPr sz="4100" spc="5" dirty="0">
                <a:latin typeface="Cambria"/>
                <a:cs typeface="Cambria"/>
              </a:rPr>
              <a:t> </a:t>
            </a:r>
            <a:r>
              <a:rPr sz="4100" spc="-5" dirty="0">
                <a:latin typeface="Cambria"/>
                <a:cs typeface="Cambria"/>
              </a:rPr>
              <a:t>action, </a:t>
            </a:r>
            <a:r>
              <a:rPr sz="4100" spc="-20" dirty="0">
                <a:latin typeface="Cambria"/>
                <a:cs typeface="Cambria"/>
              </a:rPr>
              <a:t>make </a:t>
            </a:r>
            <a:r>
              <a:rPr sz="4100" spc="-10" dirty="0">
                <a:latin typeface="Cambria"/>
                <a:cs typeface="Cambria"/>
              </a:rPr>
              <a:t>reliable </a:t>
            </a:r>
            <a:r>
              <a:rPr sz="4100" spc="-5" dirty="0">
                <a:latin typeface="Cambria"/>
                <a:cs typeface="Cambria"/>
              </a:rPr>
              <a:t> </a:t>
            </a:r>
            <a:r>
              <a:rPr sz="4100" spc="-10" dirty="0">
                <a:latin typeface="Cambria"/>
                <a:cs typeface="Cambria"/>
              </a:rPr>
              <a:t>observations, </a:t>
            </a:r>
            <a:r>
              <a:rPr sz="4100" spc="-30" dirty="0">
                <a:latin typeface="Cambria"/>
                <a:cs typeface="Cambria"/>
              </a:rPr>
              <a:t>draw </a:t>
            </a:r>
            <a:r>
              <a:rPr sz="4100" spc="-25" dirty="0">
                <a:latin typeface="Cambria"/>
                <a:cs typeface="Cambria"/>
              </a:rPr>
              <a:t> </a:t>
            </a:r>
            <a:r>
              <a:rPr sz="4100" dirty="0">
                <a:latin typeface="Cambria"/>
                <a:cs typeface="Cambria"/>
              </a:rPr>
              <a:t>sound</a:t>
            </a:r>
            <a:r>
              <a:rPr sz="4100" spc="-50" dirty="0">
                <a:latin typeface="Cambria"/>
                <a:cs typeface="Cambria"/>
              </a:rPr>
              <a:t> </a:t>
            </a:r>
            <a:r>
              <a:rPr sz="4100" dirty="0">
                <a:latin typeface="Cambria"/>
                <a:cs typeface="Cambria"/>
              </a:rPr>
              <a:t>conclusion,</a:t>
            </a:r>
            <a:r>
              <a:rPr sz="4100" spc="-70" dirty="0">
                <a:latin typeface="Cambria"/>
                <a:cs typeface="Cambria"/>
              </a:rPr>
              <a:t> </a:t>
            </a:r>
            <a:r>
              <a:rPr sz="4100" spc="-35" dirty="0">
                <a:latin typeface="Cambria"/>
                <a:cs typeface="Cambria"/>
              </a:rPr>
              <a:t>solve </a:t>
            </a:r>
            <a:r>
              <a:rPr sz="4100" spc="-890" dirty="0">
                <a:latin typeface="Cambria"/>
                <a:cs typeface="Cambria"/>
              </a:rPr>
              <a:t> </a:t>
            </a:r>
            <a:r>
              <a:rPr sz="4100" spc="-10" dirty="0">
                <a:latin typeface="Cambria"/>
                <a:cs typeface="Cambria"/>
              </a:rPr>
              <a:t>problems </a:t>
            </a:r>
            <a:r>
              <a:rPr sz="4100" dirty="0">
                <a:latin typeface="Cambria"/>
                <a:cs typeface="Cambria"/>
              </a:rPr>
              <a:t>and </a:t>
            </a:r>
            <a:r>
              <a:rPr sz="4100" spc="-20" dirty="0">
                <a:latin typeface="Cambria"/>
                <a:cs typeface="Cambria"/>
              </a:rPr>
              <a:t>evaluate </a:t>
            </a:r>
            <a:r>
              <a:rPr sz="4100" spc="-15" dirty="0">
                <a:latin typeface="Cambria"/>
                <a:cs typeface="Cambria"/>
              </a:rPr>
              <a:t> </a:t>
            </a:r>
            <a:r>
              <a:rPr sz="4100" spc="-5" dirty="0">
                <a:latin typeface="Cambria"/>
                <a:cs typeface="Cambria"/>
              </a:rPr>
              <a:t>policies, </a:t>
            </a:r>
            <a:r>
              <a:rPr sz="4100" dirty="0">
                <a:latin typeface="Cambria"/>
                <a:cs typeface="Cambria"/>
              </a:rPr>
              <a:t>claims </a:t>
            </a:r>
            <a:r>
              <a:rPr sz="4100" spc="-5" dirty="0">
                <a:latin typeface="Cambria"/>
                <a:cs typeface="Cambria"/>
              </a:rPr>
              <a:t>and </a:t>
            </a:r>
            <a:r>
              <a:rPr sz="4100" dirty="0">
                <a:latin typeface="Cambria"/>
                <a:cs typeface="Cambria"/>
              </a:rPr>
              <a:t> </a:t>
            </a:r>
            <a:r>
              <a:rPr sz="4100" spc="-5" dirty="0">
                <a:latin typeface="Cambria"/>
                <a:cs typeface="Cambria"/>
              </a:rPr>
              <a:t>actions</a:t>
            </a:r>
            <a:endParaRPr sz="41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39" y="405002"/>
            <a:ext cx="6714490" cy="574675"/>
            <a:chOff x="1082039" y="405002"/>
            <a:chExt cx="6714490" cy="574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039" y="753129"/>
              <a:ext cx="6714364" cy="2260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19" y="409574"/>
              <a:ext cx="6696811" cy="3464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4217" y="596010"/>
              <a:ext cx="121412" cy="1242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13989" y="478662"/>
              <a:ext cx="89535" cy="139700"/>
            </a:xfrm>
            <a:custGeom>
              <a:avLst/>
              <a:gdLst/>
              <a:ahLst/>
              <a:cxnLst/>
              <a:rect l="l" t="t" r="r" b="b"/>
              <a:pathLst>
                <a:path w="89535" h="139700">
                  <a:moveTo>
                    <a:pt x="49657" y="0"/>
                  </a:moveTo>
                  <a:lnTo>
                    <a:pt x="0" y="139573"/>
                  </a:lnTo>
                  <a:lnTo>
                    <a:pt x="89281" y="139573"/>
                  </a:lnTo>
                  <a:lnTo>
                    <a:pt x="4965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8116" y="438149"/>
              <a:ext cx="100076" cy="1474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04611" y="438149"/>
              <a:ext cx="98551" cy="1492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98346" y="442721"/>
              <a:ext cx="125730" cy="280035"/>
            </a:xfrm>
            <a:custGeom>
              <a:avLst/>
              <a:gdLst/>
              <a:ahLst/>
              <a:cxnLst/>
              <a:rect l="l" t="t" r="r" b="b"/>
              <a:pathLst>
                <a:path w="125730" h="280034">
                  <a:moveTo>
                    <a:pt x="22059" y="0"/>
                  </a:moveTo>
                  <a:lnTo>
                    <a:pt x="11810" y="0"/>
                  </a:lnTo>
                  <a:lnTo>
                    <a:pt x="4457" y="253"/>
                  </a:lnTo>
                  <a:lnTo>
                    <a:pt x="0" y="507"/>
                  </a:lnTo>
                  <a:lnTo>
                    <a:pt x="0" y="279273"/>
                  </a:lnTo>
                  <a:lnTo>
                    <a:pt x="2971" y="279780"/>
                  </a:lnTo>
                  <a:lnTo>
                    <a:pt x="10490" y="280035"/>
                  </a:lnTo>
                  <a:lnTo>
                    <a:pt x="22555" y="280035"/>
                  </a:lnTo>
                  <a:lnTo>
                    <a:pt x="68389" y="272161"/>
                  </a:lnTo>
                  <a:lnTo>
                    <a:pt x="99496" y="246584"/>
                  </a:lnTo>
                  <a:lnTo>
                    <a:pt x="116230" y="211454"/>
                  </a:lnTo>
                  <a:lnTo>
                    <a:pt x="124570" y="159430"/>
                  </a:lnTo>
                  <a:lnTo>
                    <a:pt x="125120" y="138811"/>
                  </a:lnTo>
                  <a:lnTo>
                    <a:pt x="124334" y="116284"/>
                  </a:lnTo>
                  <a:lnTo>
                    <a:pt x="118048" y="77231"/>
                  </a:lnTo>
                  <a:lnTo>
                    <a:pt x="97291" y="33639"/>
                  </a:lnTo>
                  <a:lnTo>
                    <a:pt x="64934" y="8358"/>
                  </a:lnTo>
                  <a:lnTo>
                    <a:pt x="2205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35272" y="430783"/>
              <a:ext cx="80772" cy="11391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95019" y="409574"/>
              <a:ext cx="6697345" cy="346710"/>
            </a:xfrm>
            <a:custGeom>
              <a:avLst/>
              <a:gdLst/>
              <a:ahLst/>
              <a:cxnLst/>
              <a:rect l="l" t="t" r="r" b="b"/>
              <a:pathLst>
                <a:path w="6697345" h="346709">
                  <a:moveTo>
                    <a:pt x="6061684" y="4190"/>
                  </a:moveTo>
                  <a:lnTo>
                    <a:pt x="6162141" y="4190"/>
                  </a:lnTo>
                  <a:lnTo>
                    <a:pt x="6249771" y="156590"/>
                  </a:lnTo>
                  <a:lnTo>
                    <a:pt x="6271107" y="195579"/>
                  </a:lnTo>
                  <a:lnTo>
                    <a:pt x="6289109" y="230762"/>
                  </a:lnTo>
                  <a:lnTo>
                    <a:pt x="6294348" y="241808"/>
                  </a:lnTo>
                  <a:lnTo>
                    <a:pt x="6298412" y="241808"/>
                  </a:lnTo>
                  <a:lnTo>
                    <a:pt x="6297172" y="211516"/>
                  </a:lnTo>
                  <a:lnTo>
                    <a:pt x="6296301" y="179879"/>
                  </a:lnTo>
                  <a:lnTo>
                    <a:pt x="6295787" y="146885"/>
                  </a:lnTo>
                  <a:lnTo>
                    <a:pt x="6295618" y="112522"/>
                  </a:lnTo>
                  <a:lnTo>
                    <a:pt x="6295618" y="66421"/>
                  </a:lnTo>
                  <a:lnTo>
                    <a:pt x="6295618" y="55625"/>
                  </a:lnTo>
                  <a:lnTo>
                    <a:pt x="6295237" y="47878"/>
                  </a:lnTo>
                  <a:lnTo>
                    <a:pt x="6294348" y="43179"/>
                  </a:lnTo>
                  <a:lnTo>
                    <a:pt x="6293586" y="38353"/>
                  </a:lnTo>
                  <a:lnTo>
                    <a:pt x="6292316" y="34671"/>
                  </a:lnTo>
                  <a:lnTo>
                    <a:pt x="6290538" y="32258"/>
                  </a:lnTo>
                  <a:lnTo>
                    <a:pt x="6288887" y="29717"/>
                  </a:lnTo>
                  <a:lnTo>
                    <a:pt x="6269075" y="20574"/>
                  </a:lnTo>
                  <a:lnTo>
                    <a:pt x="6269075" y="4190"/>
                  </a:lnTo>
                  <a:lnTo>
                    <a:pt x="6362801" y="4190"/>
                  </a:lnTo>
                  <a:lnTo>
                    <a:pt x="6362801" y="20574"/>
                  </a:lnTo>
                  <a:lnTo>
                    <a:pt x="6356197" y="22733"/>
                  </a:lnTo>
                  <a:lnTo>
                    <a:pt x="6351498" y="24511"/>
                  </a:lnTo>
                  <a:lnTo>
                    <a:pt x="6348831" y="26035"/>
                  </a:lnTo>
                  <a:lnTo>
                    <a:pt x="6346037" y="27559"/>
                  </a:lnTo>
                  <a:lnTo>
                    <a:pt x="6343751" y="29463"/>
                  </a:lnTo>
                  <a:lnTo>
                    <a:pt x="6341846" y="32003"/>
                  </a:lnTo>
                  <a:lnTo>
                    <a:pt x="6339941" y="34416"/>
                  </a:lnTo>
                  <a:lnTo>
                    <a:pt x="6338544" y="38226"/>
                  </a:lnTo>
                  <a:lnTo>
                    <a:pt x="6337528" y="43307"/>
                  </a:lnTo>
                  <a:lnTo>
                    <a:pt x="6336512" y="48260"/>
                  </a:lnTo>
                  <a:lnTo>
                    <a:pt x="6336004" y="56007"/>
                  </a:lnTo>
                  <a:lnTo>
                    <a:pt x="6336004" y="66421"/>
                  </a:lnTo>
                  <a:lnTo>
                    <a:pt x="6336004" y="342519"/>
                  </a:lnTo>
                  <a:lnTo>
                    <a:pt x="6273139" y="342519"/>
                  </a:lnTo>
                  <a:lnTo>
                    <a:pt x="6161633" y="149733"/>
                  </a:lnTo>
                  <a:lnTo>
                    <a:pt x="6141996" y="114760"/>
                  </a:lnTo>
                  <a:lnTo>
                    <a:pt x="6128359" y="88264"/>
                  </a:lnTo>
                  <a:lnTo>
                    <a:pt x="6126200" y="88264"/>
                  </a:lnTo>
                  <a:lnTo>
                    <a:pt x="6127274" y="115238"/>
                  </a:lnTo>
                  <a:lnTo>
                    <a:pt x="6128026" y="142986"/>
                  </a:lnTo>
                  <a:lnTo>
                    <a:pt x="6128468" y="171471"/>
                  </a:lnTo>
                  <a:lnTo>
                    <a:pt x="6128613" y="200660"/>
                  </a:lnTo>
                  <a:lnTo>
                    <a:pt x="6128613" y="280542"/>
                  </a:lnTo>
                  <a:lnTo>
                    <a:pt x="6128732" y="289111"/>
                  </a:lnTo>
                  <a:lnTo>
                    <a:pt x="6137122" y="318262"/>
                  </a:lnTo>
                  <a:lnTo>
                    <a:pt x="6140424" y="321183"/>
                  </a:lnTo>
                  <a:lnTo>
                    <a:pt x="6146520" y="323850"/>
                  </a:lnTo>
                  <a:lnTo>
                    <a:pt x="6155410" y="326136"/>
                  </a:lnTo>
                  <a:lnTo>
                    <a:pt x="6155410" y="342519"/>
                  </a:lnTo>
                  <a:lnTo>
                    <a:pt x="6061684" y="342519"/>
                  </a:lnTo>
                  <a:lnTo>
                    <a:pt x="6061684" y="326136"/>
                  </a:lnTo>
                  <a:lnTo>
                    <a:pt x="6067780" y="324485"/>
                  </a:lnTo>
                  <a:lnTo>
                    <a:pt x="6072606" y="322579"/>
                  </a:lnTo>
                  <a:lnTo>
                    <a:pt x="6076162" y="320675"/>
                  </a:lnTo>
                  <a:lnTo>
                    <a:pt x="6079718" y="318642"/>
                  </a:lnTo>
                  <a:lnTo>
                    <a:pt x="6082385" y="315975"/>
                  </a:lnTo>
                  <a:lnTo>
                    <a:pt x="6084163" y="312547"/>
                  </a:lnTo>
                  <a:lnTo>
                    <a:pt x="6085941" y="309245"/>
                  </a:lnTo>
                  <a:lnTo>
                    <a:pt x="6086957" y="304926"/>
                  </a:lnTo>
                  <a:lnTo>
                    <a:pt x="6087465" y="299847"/>
                  </a:lnTo>
                  <a:lnTo>
                    <a:pt x="6087973" y="294766"/>
                  </a:lnTo>
                  <a:lnTo>
                    <a:pt x="6088227" y="288289"/>
                  </a:lnTo>
                  <a:lnTo>
                    <a:pt x="6088227" y="280542"/>
                  </a:lnTo>
                  <a:lnTo>
                    <a:pt x="6088227" y="66166"/>
                  </a:lnTo>
                  <a:lnTo>
                    <a:pt x="6079972" y="28701"/>
                  </a:lnTo>
                  <a:lnTo>
                    <a:pt x="6061684" y="20574"/>
                  </a:lnTo>
                  <a:lnTo>
                    <a:pt x="6061684" y="4190"/>
                  </a:lnTo>
                  <a:close/>
                </a:path>
                <a:path w="6697345" h="346709">
                  <a:moveTo>
                    <a:pt x="5885662" y="4190"/>
                  </a:moveTo>
                  <a:lnTo>
                    <a:pt x="6015837" y="4190"/>
                  </a:lnTo>
                  <a:lnTo>
                    <a:pt x="6015837" y="20574"/>
                  </a:lnTo>
                  <a:lnTo>
                    <a:pt x="6008979" y="22351"/>
                  </a:lnTo>
                  <a:lnTo>
                    <a:pt x="6004026" y="24384"/>
                  </a:lnTo>
                  <a:lnTo>
                    <a:pt x="5990056" y="45592"/>
                  </a:lnTo>
                  <a:lnTo>
                    <a:pt x="5989294" y="50419"/>
                  </a:lnTo>
                  <a:lnTo>
                    <a:pt x="5989040" y="57403"/>
                  </a:lnTo>
                  <a:lnTo>
                    <a:pt x="5989040" y="66675"/>
                  </a:lnTo>
                  <a:lnTo>
                    <a:pt x="5989040" y="280288"/>
                  </a:lnTo>
                  <a:lnTo>
                    <a:pt x="5989040" y="286003"/>
                  </a:lnTo>
                  <a:lnTo>
                    <a:pt x="5989167" y="291464"/>
                  </a:lnTo>
                  <a:lnTo>
                    <a:pt x="5989548" y="296417"/>
                  </a:lnTo>
                  <a:lnTo>
                    <a:pt x="5989802" y="301371"/>
                  </a:lnTo>
                  <a:lnTo>
                    <a:pt x="6015837" y="326136"/>
                  </a:lnTo>
                  <a:lnTo>
                    <a:pt x="6015837" y="342519"/>
                  </a:lnTo>
                  <a:lnTo>
                    <a:pt x="5885662" y="342519"/>
                  </a:lnTo>
                  <a:lnTo>
                    <a:pt x="5885662" y="326136"/>
                  </a:lnTo>
                  <a:lnTo>
                    <a:pt x="5891758" y="324485"/>
                  </a:lnTo>
                  <a:lnTo>
                    <a:pt x="5896584" y="322707"/>
                  </a:lnTo>
                  <a:lnTo>
                    <a:pt x="5900140" y="320801"/>
                  </a:lnTo>
                  <a:lnTo>
                    <a:pt x="5903696" y="318897"/>
                  </a:lnTo>
                  <a:lnTo>
                    <a:pt x="5906363" y="316229"/>
                  </a:lnTo>
                  <a:lnTo>
                    <a:pt x="5912205" y="288163"/>
                  </a:lnTo>
                  <a:lnTo>
                    <a:pt x="5912205" y="280288"/>
                  </a:lnTo>
                  <a:lnTo>
                    <a:pt x="5912205" y="66421"/>
                  </a:lnTo>
                  <a:lnTo>
                    <a:pt x="5912205" y="58547"/>
                  </a:lnTo>
                  <a:lnTo>
                    <a:pt x="5911951" y="51942"/>
                  </a:lnTo>
                  <a:lnTo>
                    <a:pt x="5911570" y="46862"/>
                  </a:lnTo>
                  <a:lnTo>
                    <a:pt x="5911189" y="41655"/>
                  </a:lnTo>
                  <a:lnTo>
                    <a:pt x="5885662" y="20574"/>
                  </a:lnTo>
                  <a:lnTo>
                    <a:pt x="5885662" y="4190"/>
                  </a:lnTo>
                  <a:close/>
                </a:path>
                <a:path w="6697345" h="346709">
                  <a:moveTo>
                    <a:pt x="5448274" y="4190"/>
                  </a:moveTo>
                  <a:lnTo>
                    <a:pt x="5578449" y="4190"/>
                  </a:lnTo>
                  <a:lnTo>
                    <a:pt x="5578449" y="20574"/>
                  </a:lnTo>
                  <a:lnTo>
                    <a:pt x="5571591" y="22351"/>
                  </a:lnTo>
                  <a:lnTo>
                    <a:pt x="5566638" y="24384"/>
                  </a:lnTo>
                  <a:lnTo>
                    <a:pt x="5552668" y="45592"/>
                  </a:lnTo>
                  <a:lnTo>
                    <a:pt x="5551906" y="50419"/>
                  </a:lnTo>
                  <a:lnTo>
                    <a:pt x="5551652" y="57403"/>
                  </a:lnTo>
                  <a:lnTo>
                    <a:pt x="5551652" y="66675"/>
                  </a:lnTo>
                  <a:lnTo>
                    <a:pt x="5551652" y="280288"/>
                  </a:lnTo>
                  <a:lnTo>
                    <a:pt x="5551652" y="286003"/>
                  </a:lnTo>
                  <a:lnTo>
                    <a:pt x="5551779" y="291464"/>
                  </a:lnTo>
                  <a:lnTo>
                    <a:pt x="5552160" y="296417"/>
                  </a:lnTo>
                  <a:lnTo>
                    <a:pt x="5552414" y="301371"/>
                  </a:lnTo>
                  <a:lnTo>
                    <a:pt x="5578449" y="326136"/>
                  </a:lnTo>
                  <a:lnTo>
                    <a:pt x="5578449" y="342519"/>
                  </a:lnTo>
                  <a:lnTo>
                    <a:pt x="5448274" y="342519"/>
                  </a:lnTo>
                  <a:lnTo>
                    <a:pt x="5448274" y="326136"/>
                  </a:lnTo>
                  <a:lnTo>
                    <a:pt x="5454370" y="324485"/>
                  </a:lnTo>
                  <a:lnTo>
                    <a:pt x="5459196" y="322707"/>
                  </a:lnTo>
                  <a:lnTo>
                    <a:pt x="5462752" y="320801"/>
                  </a:lnTo>
                  <a:lnTo>
                    <a:pt x="5466308" y="318897"/>
                  </a:lnTo>
                  <a:lnTo>
                    <a:pt x="5468975" y="316229"/>
                  </a:lnTo>
                  <a:lnTo>
                    <a:pt x="5474817" y="288163"/>
                  </a:lnTo>
                  <a:lnTo>
                    <a:pt x="5474817" y="280288"/>
                  </a:lnTo>
                  <a:lnTo>
                    <a:pt x="5474817" y="66421"/>
                  </a:lnTo>
                  <a:lnTo>
                    <a:pt x="5474817" y="58547"/>
                  </a:lnTo>
                  <a:lnTo>
                    <a:pt x="5474563" y="51942"/>
                  </a:lnTo>
                  <a:lnTo>
                    <a:pt x="5474182" y="46862"/>
                  </a:lnTo>
                  <a:lnTo>
                    <a:pt x="5473801" y="41655"/>
                  </a:lnTo>
                  <a:lnTo>
                    <a:pt x="5463006" y="26035"/>
                  </a:lnTo>
                  <a:lnTo>
                    <a:pt x="5459450" y="24002"/>
                  </a:lnTo>
                  <a:lnTo>
                    <a:pt x="5454624" y="22225"/>
                  </a:lnTo>
                  <a:lnTo>
                    <a:pt x="5448274" y="20574"/>
                  </a:lnTo>
                  <a:lnTo>
                    <a:pt x="5448274" y="4190"/>
                  </a:lnTo>
                  <a:close/>
                </a:path>
                <a:path w="6697345" h="346709">
                  <a:moveTo>
                    <a:pt x="5108168" y="4190"/>
                  </a:moveTo>
                  <a:lnTo>
                    <a:pt x="5245201" y="4190"/>
                  </a:lnTo>
                  <a:lnTo>
                    <a:pt x="5245201" y="20574"/>
                  </a:lnTo>
                  <a:lnTo>
                    <a:pt x="5236565" y="21589"/>
                  </a:lnTo>
                  <a:lnTo>
                    <a:pt x="5230215" y="24002"/>
                  </a:lnTo>
                  <a:lnTo>
                    <a:pt x="5226151" y="27812"/>
                  </a:lnTo>
                  <a:lnTo>
                    <a:pt x="5221960" y="31496"/>
                  </a:lnTo>
                  <a:lnTo>
                    <a:pt x="5219928" y="36957"/>
                  </a:lnTo>
                  <a:lnTo>
                    <a:pt x="5219928" y="43814"/>
                  </a:lnTo>
                  <a:lnTo>
                    <a:pt x="5219928" y="49275"/>
                  </a:lnTo>
                  <a:lnTo>
                    <a:pt x="5220436" y="54610"/>
                  </a:lnTo>
                  <a:lnTo>
                    <a:pt x="5276697" y="262636"/>
                  </a:lnTo>
                  <a:lnTo>
                    <a:pt x="5337911" y="85471"/>
                  </a:lnTo>
                  <a:lnTo>
                    <a:pt x="5340324" y="78612"/>
                  </a:lnTo>
                  <a:lnTo>
                    <a:pt x="5342229" y="72009"/>
                  </a:lnTo>
                  <a:lnTo>
                    <a:pt x="5343626" y="65912"/>
                  </a:lnTo>
                  <a:lnTo>
                    <a:pt x="5345023" y="59816"/>
                  </a:lnTo>
                  <a:lnTo>
                    <a:pt x="5345785" y="53339"/>
                  </a:lnTo>
                  <a:lnTo>
                    <a:pt x="5345785" y="46609"/>
                  </a:lnTo>
                  <a:lnTo>
                    <a:pt x="5345785" y="38480"/>
                  </a:lnTo>
                  <a:lnTo>
                    <a:pt x="5343626" y="32258"/>
                  </a:lnTo>
                  <a:lnTo>
                    <a:pt x="5339435" y="28066"/>
                  </a:lnTo>
                  <a:lnTo>
                    <a:pt x="5335244" y="23749"/>
                  </a:lnTo>
                  <a:lnTo>
                    <a:pt x="5328767" y="21209"/>
                  </a:lnTo>
                  <a:lnTo>
                    <a:pt x="5320004" y="20574"/>
                  </a:lnTo>
                  <a:lnTo>
                    <a:pt x="5320004" y="4190"/>
                  </a:lnTo>
                  <a:lnTo>
                    <a:pt x="5426811" y="4190"/>
                  </a:lnTo>
                  <a:lnTo>
                    <a:pt x="5426811" y="20574"/>
                  </a:lnTo>
                  <a:lnTo>
                    <a:pt x="5420588" y="21589"/>
                  </a:lnTo>
                  <a:lnTo>
                    <a:pt x="5415254" y="23622"/>
                  </a:lnTo>
                  <a:lnTo>
                    <a:pt x="5389926" y="58664"/>
                  </a:lnTo>
                  <a:lnTo>
                    <a:pt x="5282539" y="344170"/>
                  </a:lnTo>
                  <a:lnTo>
                    <a:pt x="5225389" y="344170"/>
                  </a:lnTo>
                  <a:lnTo>
                    <a:pt x="5143601" y="66675"/>
                  </a:lnTo>
                  <a:lnTo>
                    <a:pt x="5128742" y="30861"/>
                  </a:lnTo>
                  <a:lnTo>
                    <a:pt x="5124805" y="27686"/>
                  </a:lnTo>
                  <a:lnTo>
                    <a:pt x="5120741" y="24384"/>
                  </a:lnTo>
                  <a:lnTo>
                    <a:pt x="5115280" y="22098"/>
                  </a:lnTo>
                  <a:lnTo>
                    <a:pt x="5108168" y="20574"/>
                  </a:lnTo>
                  <a:lnTo>
                    <a:pt x="5108168" y="4190"/>
                  </a:lnTo>
                  <a:close/>
                </a:path>
                <a:path w="6697345" h="346709">
                  <a:moveTo>
                    <a:pt x="4814290" y="4190"/>
                  </a:moveTo>
                  <a:lnTo>
                    <a:pt x="4958816" y="4190"/>
                  </a:lnTo>
                  <a:lnTo>
                    <a:pt x="4972862" y="4450"/>
                  </a:lnTo>
                  <a:lnTo>
                    <a:pt x="5018355" y="10612"/>
                  </a:lnTo>
                  <a:lnTo>
                    <a:pt x="5056162" y="28622"/>
                  </a:lnTo>
                  <a:lnTo>
                    <a:pt x="5079847" y="62864"/>
                  </a:lnTo>
                  <a:lnTo>
                    <a:pt x="5084673" y="95376"/>
                  </a:lnTo>
                  <a:lnTo>
                    <a:pt x="5084129" y="107118"/>
                  </a:lnTo>
                  <a:lnTo>
                    <a:pt x="5071499" y="145341"/>
                  </a:lnTo>
                  <a:lnTo>
                    <a:pt x="5036111" y="177101"/>
                  </a:lnTo>
                  <a:lnTo>
                    <a:pt x="5014315" y="187578"/>
                  </a:lnTo>
                  <a:lnTo>
                    <a:pt x="5014315" y="190119"/>
                  </a:lnTo>
                  <a:lnTo>
                    <a:pt x="5050526" y="218299"/>
                  </a:lnTo>
                  <a:lnTo>
                    <a:pt x="5081879" y="278511"/>
                  </a:lnTo>
                  <a:lnTo>
                    <a:pt x="5087096" y="289111"/>
                  </a:lnTo>
                  <a:lnTo>
                    <a:pt x="5113835" y="321452"/>
                  </a:lnTo>
                  <a:lnTo>
                    <a:pt x="5127091" y="326136"/>
                  </a:lnTo>
                  <a:lnTo>
                    <a:pt x="5127091" y="342519"/>
                  </a:lnTo>
                  <a:lnTo>
                    <a:pt x="5031587" y="342519"/>
                  </a:lnTo>
                  <a:lnTo>
                    <a:pt x="5024205" y="331344"/>
                  </a:lnTo>
                  <a:lnTo>
                    <a:pt x="5016347" y="317801"/>
                  </a:lnTo>
                  <a:lnTo>
                    <a:pt x="5008013" y="301853"/>
                  </a:lnTo>
                  <a:lnTo>
                    <a:pt x="4999202" y="283463"/>
                  </a:lnTo>
                  <a:lnTo>
                    <a:pt x="4979898" y="241173"/>
                  </a:lnTo>
                  <a:lnTo>
                    <a:pt x="4975681" y="232413"/>
                  </a:lnTo>
                  <a:lnTo>
                    <a:pt x="4947894" y="201422"/>
                  </a:lnTo>
                  <a:lnTo>
                    <a:pt x="4941163" y="200533"/>
                  </a:lnTo>
                  <a:lnTo>
                    <a:pt x="4932019" y="200533"/>
                  </a:lnTo>
                  <a:lnTo>
                    <a:pt x="4917668" y="200533"/>
                  </a:lnTo>
                  <a:lnTo>
                    <a:pt x="4917668" y="280288"/>
                  </a:lnTo>
                  <a:lnTo>
                    <a:pt x="4917765" y="288857"/>
                  </a:lnTo>
                  <a:lnTo>
                    <a:pt x="4926050" y="318135"/>
                  </a:lnTo>
                  <a:lnTo>
                    <a:pt x="4929352" y="321183"/>
                  </a:lnTo>
                  <a:lnTo>
                    <a:pt x="4935448" y="323850"/>
                  </a:lnTo>
                  <a:lnTo>
                    <a:pt x="4944465" y="326136"/>
                  </a:lnTo>
                  <a:lnTo>
                    <a:pt x="4944465" y="342519"/>
                  </a:lnTo>
                  <a:lnTo>
                    <a:pt x="4814290" y="342519"/>
                  </a:lnTo>
                  <a:lnTo>
                    <a:pt x="4814290" y="326136"/>
                  </a:lnTo>
                  <a:lnTo>
                    <a:pt x="4820386" y="324485"/>
                  </a:lnTo>
                  <a:lnTo>
                    <a:pt x="4825212" y="322707"/>
                  </a:lnTo>
                  <a:lnTo>
                    <a:pt x="4828768" y="320801"/>
                  </a:lnTo>
                  <a:lnTo>
                    <a:pt x="4832324" y="318897"/>
                  </a:lnTo>
                  <a:lnTo>
                    <a:pt x="4834991" y="316229"/>
                  </a:lnTo>
                  <a:lnTo>
                    <a:pt x="4836769" y="312800"/>
                  </a:lnTo>
                  <a:lnTo>
                    <a:pt x="4838420" y="309499"/>
                  </a:lnTo>
                  <a:lnTo>
                    <a:pt x="4839563" y="305180"/>
                  </a:lnTo>
                  <a:lnTo>
                    <a:pt x="4840071" y="299974"/>
                  </a:lnTo>
                  <a:lnTo>
                    <a:pt x="4840579" y="294766"/>
                  </a:lnTo>
                  <a:lnTo>
                    <a:pt x="4840833" y="288163"/>
                  </a:lnTo>
                  <a:lnTo>
                    <a:pt x="4840833" y="280288"/>
                  </a:lnTo>
                  <a:lnTo>
                    <a:pt x="4840833" y="66675"/>
                  </a:lnTo>
                  <a:lnTo>
                    <a:pt x="4840833" y="58927"/>
                  </a:lnTo>
                  <a:lnTo>
                    <a:pt x="4840579" y="52324"/>
                  </a:lnTo>
                  <a:lnTo>
                    <a:pt x="4840198" y="47116"/>
                  </a:lnTo>
                  <a:lnTo>
                    <a:pt x="4839817" y="41783"/>
                  </a:lnTo>
                  <a:lnTo>
                    <a:pt x="4829022" y="26162"/>
                  </a:lnTo>
                  <a:lnTo>
                    <a:pt x="4825466" y="24129"/>
                  </a:lnTo>
                  <a:lnTo>
                    <a:pt x="4820640" y="22225"/>
                  </a:lnTo>
                  <a:lnTo>
                    <a:pt x="4814290" y="20574"/>
                  </a:lnTo>
                  <a:lnTo>
                    <a:pt x="4814290" y="4190"/>
                  </a:lnTo>
                  <a:close/>
                </a:path>
                <a:path w="6697345" h="346709">
                  <a:moveTo>
                    <a:pt x="4521682" y="4190"/>
                  </a:moveTo>
                  <a:lnTo>
                    <a:pt x="4767554" y="4190"/>
                  </a:lnTo>
                  <a:lnTo>
                    <a:pt x="4767554" y="83058"/>
                  </a:lnTo>
                  <a:lnTo>
                    <a:pt x="4733518" y="83058"/>
                  </a:lnTo>
                  <a:lnTo>
                    <a:pt x="4729587" y="72219"/>
                  </a:lnTo>
                  <a:lnTo>
                    <a:pt x="4725977" y="63309"/>
                  </a:lnTo>
                  <a:lnTo>
                    <a:pt x="4695323" y="34385"/>
                  </a:lnTo>
                  <a:lnTo>
                    <a:pt x="4679035" y="33147"/>
                  </a:lnTo>
                  <a:lnTo>
                    <a:pt x="4625060" y="33147"/>
                  </a:lnTo>
                  <a:lnTo>
                    <a:pt x="4625060" y="152146"/>
                  </a:lnTo>
                  <a:lnTo>
                    <a:pt x="4657699" y="152146"/>
                  </a:lnTo>
                  <a:lnTo>
                    <a:pt x="4665065" y="152146"/>
                  </a:lnTo>
                  <a:lnTo>
                    <a:pt x="4692878" y="116459"/>
                  </a:lnTo>
                  <a:lnTo>
                    <a:pt x="4720945" y="116459"/>
                  </a:lnTo>
                  <a:lnTo>
                    <a:pt x="4720945" y="217042"/>
                  </a:lnTo>
                  <a:lnTo>
                    <a:pt x="4692878" y="217042"/>
                  </a:lnTo>
                  <a:lnTo>
                    <a:pt x="4690592" y="207517"/>
                  </a:lnTo>
                  <a:lnTo>
                    <a:pt x="4688052" y="200151"/>
                  </a:lnTo>
                  <a:lnTo>
                    <a:pt x="4685258" y="195199"/>
                  </a:lnTo>
                  <a:lnTo>
                    <a:pt x="4682464" y="190119"/>
                  </a:lnTo>
                  <a:lnTo>
                    <a:pt x="4679035" y="186562"/>
                  </a:lnTo>
                  <a:lnTo>
                    <a:pt x="4675225" y="184403"/>
                  </a:lnTo>
                  <a:lnTo>
                    <a:pt x="4671288" y="182245"/>
                  </a:lnTo>
                  <a:lnTo>
                    <a:pt x="4665446" y="181101"/>
                  </a:lnTo>
                  <a:lnTo>
                    <a:pt x="4657699" y="181101"/>
                  </a:lnTo>
                  <a:lnTo>
                    <a:pt x="4625060" y="181101"/>
                  </a:lnTo>
                  <a:lnTo>
                    <a:pt x="4625060" y="313436"/>
                  </a:lnTo>
                  <a:lnTo>
                    <a:pt x="4678781" y="313436"/>
                  </a:lnTo>
                  <a:lnTo>
                    <a:pt x="4684623" y="313436"/>
                  </a:lnTo>
                  <a:lnTo>
                    <a:pt x="4689449" y="313054"/>
                  </a:lnTo>
                  <a:lnTo>
                    <a:pt x="4693386" y="312292"/>
                  </a:lnTo>
                  <a:lnTo>
                    <a:pt x="4697450" y="311658"/>
                  </a:lnTo>
                  <a:lnTo>
                    <a:pt x="4701006" y="310388"/>
                  </a:lnTo>
                  <a:lnTo>
                    <a:pt x="4704054" y="308483"/>
                  </a:lnTo>
                  <a:lnTo>
                    <a:pt x="4707229" y="306704"/>
                  </a:lnTo>
                  <a:lnTo>
                    <a:pt x="4710277" y="304164"/>
                  </a:lnTo>
                  <a:lnTo>
                    <a:pt x="4713071" y="301116"/>
                  </a:lnTo>
                  <a:lnTo>
                    <a:pt x="4715992" y="297941"/>
                  </a:lnTo>
                  <a:lnTo>
                    <a:pt x="4733895" y="259371"/>
                  </a:lnTo>
                  <a:lnTo>
                    <a:pt x="4736058" y="251967"/>
                  </a:lnTo>
                  <a:lnTo>
                    <a:pt x="4769967" y="251967"/>
                  </a:lnTo>
                  <a:lnTo>
                    <a:pt x="4765268" y="342519"/>
                  </a:lnTo>
                  <a:lnTo>
                    <a:pt x="4521682" y="342519"/>
                  </a:lnTo>
                  <a:lnTo>
                    <a:pt x="4521682" y="326136"/>
                  </a:lnTo>
                  <a:lnTo>
                    <a:pt x="4527778" y="324485"/>
                  </a:lnTo>
                  <a:lnTo>
                    <a:pt x="4532604" y="322707"/>
                  </a:lnTo>
                  <a:lnTo>
                    <a:pt x="4536160" y="320801"/>
                  </a:lnTo>
                  <a:lnTo>
                    <a:pt x="4539716" y="318897"/>
                  </a:lnTo>
                  <a:lnTo>
                    <a:pt x="4542383" y="316229"/>
                  </a:lnTo>
                  <a:lnTo>
                    <a:pt x="4548225" y="288163"/>
                  </a:lnTo>
                  <a:lnTo>
                    <a:pt x="4548225" y="280288"/>
                  </a:lnTo>
                  <a:lnTo>
                    <a:pt x="4548225" y="66675"/>
                  </a:lnTo>
                  <a:lnTo>
                    <a:pt x="4548225" y="58927"/>
                  </a:lnTo>
                  <a:lnTo>
                    <a:pt x="4547971" y="52324"/>
                  </a:lnTo>
                  <a:lnTo>
                    <a:pt x="4547590" y="47116"/>
                  </a:lnTo>
                  <a:lnTo>
                    <a:pt x="4547209" y="41783"/>
                  </a:lnTo>
                  <a:lnTo>
                    <a:pt x="4521682" y="20574"/>
                  </a:lnTo>
                  <a:lnTo>
                    <a:pt x="4521682" y="4190"/>
                  </a:lnTo>
                  <a:close/>
                </a:path>
                <a:path w="6697345" h="346709">
                  <a:moveTo>
                    <a:pt x="4210786" y="4190"/>
                  </a:moveTo>
                  <a:lnTo>
                    <a:pt x="4354804" y="4190"/>
                  </a:lnTo>
                  <a:lnTo>
                    <a:pt x="4384167" y="5595"/>
                  </a:lnTo>
                  <a:lnTo>
                    <a:pt x="4431081" y="16835"/>
                  </a:lnTo>
                  <a:lnTo>
                    <a:pt x="4462325" y="39409"/>
                  </a:lnTo>
                  <a:lnTo>
                    <a:pt x="4479899" y="95630"/>
                  </a:lnTo>
                  <a:lnTo>
                    <a:pt x="4478992" y="111563"/>
                  </a:lnTo>
                  <a:lnTo>
                    <a:pt x="4465294" y="152908"/>
                  </a:lnTo>
                  <a:lnTo>
                    <a:pt x="4435951" y="182715"/>
                  </a:lnTo>
                  <a:lnTo>
                    <a:pt x="4391729" y="199056"/>
                  </a:lnTo>
                  <a:lnTo>
                    <a:pt x="4353534" y="202184"/>
                  </a:lnTo>
                  <a:lnTo>
                    <a:pt x="4342060" y="202132"/>
                  </a:lnTo>
                  <a:lnTo>
                    <a:pt x="4331658" y="201961"/>
                  </a:lnTo>
                  <a:lnTo>
                    <a:pt x="4322352" y="201648"/>
                  </a:lnTo>
                  <a:lnTo>
                    <a:pt x="4314164" y="201167"/>
                  </a:lnTo>
                  <a:lnTo>
                    <a:pt x="4314164" y="280542"/>
                  </a:lnTo>
                  <a:lnTo>
                    <a:pt x="4314164" y="291464"/>
                  </a:lnTo>
                  <a:lnTo>
                    <a:pt x="4314545" y="299085"/>
                  </a:lnTo>
                  <a:lnTo>
                    <a:pt x="4315434" y="303657"/>
                  </a:lnTo>
                  <a:lnTo>
                    <a:pt x="4316196" y="308228"/>
                  </a:lnTo>
                  <a:lnTo>
                    <a:pt x="4317593" y="311912"/>
                  </a:lnTo>
                  <a:lnTo>
                    <a:pt x="4319498" y="314578"/>
                  </a:lnTo>
                  <a:lnTo>
                    <a:pt x="4321403" y="317373"/>
                  </a:lnTo>
                  <a:lnTo>
                    <a:pt x="4344136" y="326136"/>
                  </a:lnTo>
                  <a:lnTo>
                    <a:pt x="4344136" y="342519"/>
                  </a:lnTo>
                  <a:lnTo>
                    <a:pt x="4210786" y="342519"/>
                  </a:lnTo>
                  <a:lnTo>
                    <a:pt x="4210786" y="326136"/>
                  </a:lnTo>
                  <a:lnTo>
                    <a:pt x="4216882" y="324485"/>
                  </a:lnTo>
                  <a:lnTo>
                    <a:pt x="4221708" y="322707"/>
                  </a:lnTo>
                  <a:lnTo>
                    <a:pt x="4225264" y="320801"/>
                  </a:lnTo>
                  <a:lnTo>
                    <a:pt x="4228820" y="318897"/>
                  </a:lnTo>
                  <a:lnTo>
                    <a:pt x="4231487" y="316229"/>
                  </a:lnTo>
                  <a:lnTo>
                    <a:pt x="4237329" y="288163"/>
                  </a:lnTo>
                  <a:lnTo>
                    <a:pt x="4237329" y="280288"/>
                  </a:lnTo>
                  <a:lnTo>
                    <a:pt x="4237329" y="66675"/>
                  </a:lnTo>
                  <a:lnTo>
                    <a:pt x="4237329" y="58927"/>
                  </a:lnTo>
                  <a:lnTo>
                    <a:pt x="4237075" y="52324"/>
                  </a:lnTo>
                  <a:lnTo>
                    <a:pt x="4236694" y="47116"/>
                  </a:lnTo>
                  <a:lnTo>
                    <a:pt x="4236313" y="41783"/>
                  </a:lnTo>
                  <a:lnTo>
                    <a:pt x="4225518" y="26162"/>
                  </a:lnTo>
                  <a:lnTo>
                    <a:pt x="4221962" y="24129"/>
                  </a:lnTo>
                  <a:lnTo>
                    <a:pt x="4217136" y="22225"/>
                  </a:lnTo>
                  <a:lnTo>
                    <a:pt x="4210786" y="20574"/>
                  </a:lnTo>
                  <a:lnTo>
                    <a:pt x="4210786" y="4190"/>
                  </a:lnTo>
                  <a:close/>
                </a:path>
                <a:path w="6697345" h="346709">
                  <a:moveTo>
                    <a:pt x="3862933" y="4190"/>
                  </a:moveTo>
                  <a:lnTo>
                    <a:pt x="3993108" y="4190"/>
                  </a:lnTo>
                  <a:lnTo>
                    <a:pt x="3993108" y="20574"/>
                  </a:lnTo>
                  <a:lnTo>
                    <a:pt x="3986250" y="22351"/>
                  </a:lnTo>
                  <a:lnTo>
                    <a:pt x="3981297" y="24384"/>
                  </a:lnTo>
                  <a:lnTo>
                    <a:pt x="3967327" y="45592"/>
                  </a:lnTo>
                  <a:lnTo>
                    <a:pt x="3966565" y="50419"/>
                  </a:lnTo>
                  <a:lnTo>
                    <a:pt x="3966311" y="57403"/>
                  </a:lnTo>
                  <a:lnTo>
                    <a:pt x="3966311" y="66675"/>
                  </a:lnTo>
                  <a:lnTo>
                    <a:pt x="3966311" y="230250"/>
                  </a:lnTo>
                  <a:lnTo>
                    <a:pt x="3970224" y="273673"/>
                  </a:lnTo>
                  <a:lnTo>
                    <a:pt x="3990530" y="307820"/>
                  </a:lnTo>
                  <a:lnTo>
                    <a:pt x="4026001" y="317373"/>
                  </a:lnTo>
                  <a:lnTo>
                    <a:pt x="4037860" y="316749"/>
                  </a:lnTo>
                  <a:lnTo>
                    <a:pt x="4074229" y="295100"/>
                  </a:lnTo>
                  <a:lnTo>
                    <a:pt x="4084945" y="256190"/>
                  </a:lnTo>
                  <a:lnTo>
                    <a:pt x="4086199" y="224536"/>
                  </a:lnTo>
                  <a:lnTo>
                    <a:pt x="4086199" y="66421"/>
                  </a:lnTo>
                  <a:lnTo>
                    <a:pt x="4078325" y="28701"/>
                  </a:lnTo>
                  <a:lnTo>
                    <a:pt x="4059910" y="20574"/>
                  </a:lnTo>
                  <a:lnTo>
                    <a:pt x="4059910" y="4190"/>
                  </a:lnTo>
                  <a:lnTo>
                    <a:pt x="4169003" y="4190"/>
                  </a:lnTo>
                  <a:lnTo>
                    <a:pt x="4169003" y="20574"/>
                  </a:lnTo>
                  <a:lnTo>
                    <a:pt x="4163034" y="22225"/>
                  </a:lnTo>
                  <a:lnTo>
                    <a:pt x="4158335" y="24002"/>
                  </a:lnTo>
                  <a:lnTo>
                    <a:pt x="4154906" y="25908"/>
                  </a:lnTo>
                  <a:lnTo>
                    <a:pt x="4151350" y="27812"/>
                  </a:lnTo>
                  <a:lnTo>
                    <a:pt x="4148683" y="30479"/>
                  </a:lnTo>
                  <a:lnTo>
                    <a:pt x="4146905" y="33782"/>
                  </a:lnTo>
                  <a:lnTo>
                    <a:pt x="4145127" y="37211"/>
                  </a:lnTo>
                  <a:lnTo>
                    <a:pt x="4143984" y="41528"/>
                  </a:lnTo>
                  <a:lnTo>
                    <a:pt x="4143476" y="46736"/>
                  </a:lnTo>
                  <a:lnTo>
                    <a:pt x="4142968" y="51942"/>
                  </a:lnTo>
                  <a:lnTo>
                    <a:pt x="4142714" y="58547"/>
                  </a:lnTo>
                  <a:lnTo>
                    <a:pt x="4142714" y="66421"/>
                  </a:lnTo>
                  <a:lnTo>
                    <a:pt x="4142714" y="221234"/>
                  </a:lnTo>
                  <a:lnTo>
                    <a:pt x="4139928" y="261739"/>
                  </a:lnTo>
                  <a:lnTo>
                    <a:pt x="4127278" y="300011"/>
                  </a:lnTo>
                  <a:lnTo>
                    <a:pt x="4096486" y="330326"/>
                  </a:lnTo>
                  <a:lnTo>
                    <a:pt x="4051760" y="344366"/>
                  </a:lnTo>
                  <a:lnTo>
                    <a:pt x="4018381" y="346455"/>
                  </a:lnTo>
                  <a:lnTo>
                    <a:pt x="4001448" y="346001"/>
                  </a:lnTo>
                  <a:lnTo>
                    <a:pt x="3958818" y="339089"/>
                  </a:lnTo>
                  <a:lnTo>
                    <a:pt x="3919321" y="317119"/>
                  </a:lnTo>
                  <a:lnTo>
                    <a:pt x="3896715" y="281304"/>
                  </a:lnTo>
                  <a:lnTo>
                    <a:pt x="3889929" y="242835"/>
                  </a:lnTo>
                  <a:lnTo>
                    <a:pt x="3889476" y="226949"/>
                  </a:lnTo>
                  <a:lnTo>
                    <a:pt x="3889476" y="66675"/>
                  </a:lnTo>
                  <a:lnTo>
                    <a:pt x="3889476" y="58927"/>
                  </a:lnTo>
                  <a:lnTo>
                    <a:pt x="3889222" y="52324"/>
                  </a:lnTo>
                  <a:lnTo>
                    <a:pt x="3888841" y="47116"/>
                  </a:lnTo>
                  <a:lnTo>
                    <a:pt x="3888460" y="41783"/>
                  </a:lnTo>
                  <a:lnTo>
                    <a:pt x="3862933" y="20574"/>
                  </a:lnTo>
                  <a:lnTo>
                    <a:pt x="3862933" y="4190"/>
                  </a:lnTo>
                  <a:close/>
                </a:path>
                <a:path w="6697345" h="346709">
                  <a:moveTo>
                    <a:pt x="2329408" y="4190"/>
                  </a:moveTo>
                  <a:lnTo>
                    <a:pt x="2429865" y="4190"/>
                  </a:lnTo>
                  <a:lnTo>
                    <a:pt x="2517495" y="156590"/>
                  </a:lnTo>
                  <a:lnTo>
                    <a:pt x="2538831" y="195579"/>
                  </a:lnTo>
                  <a:lnTo>
                    <a:pt x="2556833" y="230762"/>
                  </a:lnTo>
                  <a:lnTo>
                    <a:pt x="2562072" y="241808"/>
                  </a:lnTo>
                  <a:lnTo>
                    <a:pt x="2566136" y="241808"/>
                  </a:lnTo>
                  <a:lnTo>
                    <a:pt x="2564896" y="211516"/>
                  </a:lnTo>
                  <a:lnTo>
                    <a:pt x="2564025" y="179879"/>
                  </a:lnTo>
                  <a:lnTo>
                    <a:pt x="2563511" y="146885"/>
                  </a:lnTo>
                  <a:lnTo>
                    <a:pt x="2563342" y="112522"/>
                  </a:lnTo>
                  <a:lnTo>
                    <a:pt x="2563342" y="66421"/>
                  </a:lnTo>
                  <a:lnTo>
                    <a:pt x="2563342" y="55625"/>
                  </a:lnTo>
                  <a:lnTo>
                    <a:pt x="2562961" y="47878"/>
                  </a:lnTo>
                  <a:lnTo>
                    <a:pt x="2562072" y="43179"/>
                  </a:lnTo>
                  <a:lnTo>
                    <a:pt x="2561310" y="38353"/>
                  </a:lnTo>
                  <a:lnTo>
                    <a:pt x="2560040" y="34671"/>
                  </a:lnTo>
                  <a:lnTo>
                    <a:pt x="2558262" y="32258"/>
                  </a:lnTo>
                  <a:lnTo>
                    <a:pt x="2556611" y="29717"/>
                  </a:lnTo>
                  <a:lnTo>
                    <a:pt x="2536799" y="20574"/>
                  </a:lnTo>
                  <a:lnTo>
                    <a:pt x="2536799" y="4190"/>
                  </a:lnTo>
                  <a:lnTo>
                    <a:pt x="2630525" y="4190"/>
                  </a:lnTo>
                  <a:lnTo>
                    <a:pt x="2630525" y="20574"/>
                  </a:lnTo>
                  <a:lnTo>
                    <a:pt x="2623921" y="22733"/>
                  </a:lnTo>
                  <a:lnTo>
                    <a:pt x="2619222" y="24511"/>
                  </a:lnTo>
                  <a:lnTo>
                    <a:pt x="2616555" y="26035"/>
                  </a:lnTo>
                  <a:lnTo>
                    <a:pt x="2613761" y="27559"/>
                  </a:lnTo>
                  <a:lnTo>
                    <a:pt x="2611475" y="29463"/>
                  </a:lnTo>
                  <a:lnTo>
                    <a:pt x="2609570" y="32003"/>
                  </a:lnTo>
                  <a:lnTo>
                    <a:pt x="2607665" y="34416"/>
                  </a:lnTo>
                  <a:lnTo>
                    <a:pt x="2606268" y="38226"/>
                  </a:lnTo>
                  <a:lnTo>
                    <a:pt x="2605252" y="43307"/>
                  </a:lnTo>
                  <a:lnTo>
                    <a:pt x="2604236" y="48260"/>
                  </a:lnTo>
                  <a:lnTo>
                    <a:pt x="2603728" y="56007"/>
                  </a:lnTo>
                  <a:lnTo>
                    <a:pt x="2603728" y="66421"/>
                  </a:lnTo>
                  <a:lnTo>
                    <a:pt x="2603728" y="342519"/>
                  </a:lnTo>
                  <a:lnTo>
                    <a:pt x="2540863" y="342519"/>
                  </a:lnTo>
                  <a:lnTo>
                    <a:pt x="2429357" y="149733"/>
                  </a:lnTo>
                  <a:lnTo>
                    <a:pt x="2409720" y="114760"/>
                  </a:lnTo>
                  <a:lnTo>
                    <a:pt x="2396083" y="88264"/>
                  </a:lnTo>
                  <a:lnTo>
                    <a:pt x="2393924" y="88264"/>
                  </a:lnTo>
                  <a:lnTo>
                    <a:pt x="2394998" y="115238"/>
                  </a:lnTo>
                  <a:lnTo>
                    <a:pt x="2395750" y="142986"/>
                  </a:lnTo>
                  <a:lnTo>
                    <a:pt x="2396192" y="171471"/>
                  </a:lnTo>
                  <a:lnTo>
                    <a:pt x="2396337" y="200660"/>
                  </a:lnTo>
                  <a:lnTo>
                    <a:pt x="2396337" y="280542"/>
                  </a:lnTo>
                  <a:lnTo>
                    <a:pt x="2396456" y="289111"/>
                  </a:lnTo>
                  <a:lnTo>
                    <a:pt x="2404846" y="318262"/>
                  </a:lnTo>
                  <a:lnTo>
                    <a:pt x="2408148" y="321183"/>
                  </a:lnTo>
                  <a:lnTo>
                    <a:pt x="2414244" y="323850"/>
                  </a:lnTo>
                  <a:lnTo>
                    <a:pt x="2423134" y="326136"/>
                  </a:lnTo>
                  <a:lnTo>
                    <a:pt x="2423134" y="342519"/>
                  </a:lnTo>
                  <a:lnTo>
                    <a:pt x="2329408" y="342519"/>
                  </a:lnTo>
                  <a:lnTo>
                    <a:pt x="2329408" y="326136"/>
                  </a:lnTo>
                  <a:lnTo>
                    <a:pt x="2335504" y="324485"/>
                  </a:lnTo>
                  <a:lnTo>
                    <a:pt x="2340330" y="322579"/>
                  </a:lnTo>
                  <a:lnTo>
                    <a:pt x="2343886" y="320675"/>
                  </a:lnTo>
                  <a:lnTo>
                    <a:pt x="2347442" y="318642"/>
                  </a:lnTo>
                  <a:lnTo>
                    <a:pt x="2350109" y="315975"/>
                  </a:lnTo>
                  <a:lnTo>
                    <a:pt x="2351887" y="312547"/>
                  </a:lnTo>
                  <a:lnTo>
                    <a:pt x="2353665" y="309245"/>
                  </a:lnTo>
                  <a:lnTo>
                    <a:pt x="2354681" y="304926"/>
                  </a:lnTo>
                  <a:lnTo>
                    <a:pt x="2355189" y="299847"/>
                  </a:lnTo>
                  <a:lnTo>
                    <a:pt x="2355697" y="294766"/>
                  </a:lnTo>
                  <a:lnTo>
                    <a:pt x="2355951" y="288289"/>
                  </a:lnTo>
                  <a:lnTo>
                    <a:pt x="2355951" y="280542"/>
                  </a:lnTo>
                  <a:lnTo>
                    <a:pt x="2355951" y="66166"/>
                  </a:lnTo>
                  <a:lnTo>
                    <a:pt x="2347696" y="28701"/>
                  </a:lnTo>
                  <a:lnTo>
                    <a:pt x="2329408" y="20574"/>
                  </a:lnTo>
                  <a:lnTo>
                    <a:pt x="2329408" y="4190"/>
                  </a:lnTo>
                  <a:close/>
                </a:path>
                <a:path w="6697345" h="346709">
                  <a:moveTo>
                    <a:pt x="2153386" y="4190"/>
                  </a:moveTo>
                  <a:lnTo>
                    <a:pt x="2283561" y="4190"/>
                  </a:lnTo>
                  <a:lnTo>
                    <a:pt x="2283561" y="20574"/>
                  </a:lnTo>
                  <a:lnTo>
                    <a:pt x="2276703" y="22351"/>
                  </a:lnTo>
                  <a:lnTo>
                    <a:pt x="2271750" y="24384"/>
                  </a:lnTo>
                  <a:lnTo>
                    <a:pt x="2257780" y="45592"/>
                  </a:lnTo>
                  <a:lnTo>
                    <a:pt x="2257018" y="50419"/>
                  </a:lnTo>
                  <a:lnTo>
                    <a:pt x="2256764" y="57403"/>
                  </a:lnTo>
                  <a:lnTo>
                    <a:pt x="2256764" y="66675"/>
                  </a:lnTo>
                  <a:lnTo>
                    <a:pt x="2256764" y="280288"/>
                  </a:lnTo>
                  <a:lnTo>
                    <a:pt x="2256764" y="286003"/>
                  </a:lnTo>
                  <a:lnTo>
                    <a:pt x="2256891" y="291464"/>
                  </a:lnTo>
                  <a:lnTo>
                    <a:pt x="2257272" y="296417"/>
                  </a:lnTo>
                  <a:lnTo>
                    <a:pt x="2257526" y="301371"/>
                  </a:lnTo>
                  <a:lnTo>
                    <a:pt x="2283561" y="326136"/>
                  </a:lnTo>
                  <a:lnTo>
                    <a:pt x="2283561" y="342519"/>
                  </a:lnTo>
                  <a:lnTo>
                    <a:pt x="2153386" y="342519"/>
                  </a:lnTo>
                  <a:lnTo>
                    <a:pt x="2153386" y="326136"/>
                  </a:lnTo>
                  <a:lnTo>
                    <a:pt x="2159482" y="324485"/>
                  </a:lnTo>
                  <a:lnTo>
                    <a:pt x="2164308" y="322707"/>
                  </a:lnTo>
                  <a:lnTo>
                    <a:pt x="2167864" y="320801"/>
                  </a:lnTo>
                  <a:lnTo>
                    <a:pt x="2171420" y="318897"/>
                  </a:lnTo>
                  <a:lnTo>
                    <a:pt x="2174087" y="316229"/>
                  </a:lnTo>
                  <a:lnTo>
                    <a:pt x="2179929" y="288163"/>
                  </a:lnTo>
                  <a:lnTo>
                    <a:pt x="2179929" y="280288"/>
                  </a:lnTo>
                  <a:lnTo>
                    <a:pt x="2179929" y="66421"/>
                  </a:lnTo>
                  <a:lnTo>
                    <a:pt x="2179929" y="58547"/>
                  </a:lnTo>
                  <a:lnTo>
                    <a:pt x="2179675" y="51942"/>
                  </a:lnTo>
                  <a:lnTo>
                    <a:pt x="2179294" y="46862"/>
                  </a:lnTo>
                  <a:lnTo>
                    <a:pt x="2178913" y="41655"/>
                  </a:lnTo>
                  <a:lnTo>
                    <a:pt x="2168118" y="26035"/>
                  </a:lnTo>
                  <a:lnTo>
                    <a:pt x="2164562" y="24002"/>
                  </a:lnTo>
                  <a:lnTo>
                    <a:pt x="2159736" y="22225"/>
                  </a:lnTo>
                  <a:lnTo>
                    <a:pt x="2153386" y="20574"/>
                  </a:lnTo>
                  <a:lnTo>
                    <a:pt x="2153386" y="4190"/>
                  </a:lnTo>
                  <a:close/>
                </a:path>
                <a:path w="6697345" h="346709">
                  <a:moveTo>
                    <a:pt x="1821408" y="4190"/>
                  </a:moveTo>
                  <a:lnTo>
                    <a:pt x="2113000" y="4190"/>
                  </a:lnTo>
                  <a:lnTo>
                    <a:pt x="2113000" y="91186"/>
                  </a:lnTo>
                  <a:lnTo>
                    <a:pt x="2079091" y="91186"/>
                  </a:lnTo>
                  <a:lnTo>
                    <a:pt x="2076849" y="83351"/>
                  </a:lnTo>
                  <a:lnTo>
                    <a:pt x="2074868" y="76612"/>
                  </a:lnTo>
                  <a:lnTo>
                    <a:pt x="2073126" y="70969"/>
                  </a:lnTo>
                  <a:lnTo>
                    <a:pt x="2071598" y="66421"/>
                  </a:lnTo>
                  <a:lnTo>
                    <a:pt x="2069820" y="61087"/>
                  </a:lnTo>
                  <a:lnTo>
                    <a:pt x="2050516" y="37719"/>
                  </a:lnTo>
                  <a:lnTo>
                    <a:pt x="2047722" y="36195"/>
                  </a:lnTo>
                  <a:lnTo>
                    <a:pt x="2044293" y="35051"/>
                  </a:lnTo>
                  <a:lnTo>
                    <a:pt x="2040102" y="34289"/>
                  </a:lnTo>
                  <a:lnTo>
                    <a:pt x="2035784" y="33527"/>
                  </a:lnTo>
                  <a:lnTo>
                    <a:pt x="2030323" y="33147"/>
                  </a:lnTo>
                  <a:lnTo>
                    <a:pt x="2023592" y="33147"/>
                  </a:lnTo>
                  <a:lnTo>
                    <a:pt x="2005685" y="33147"/>
                  </a:lnTo>
                  <a:lnTo>
                    <a:pt x="2005685" y="280288"/>
                  </a:lnTo>
                  <a:lnTo>
                    <a:pt x="2005685" y="289051"/>
                  </a:lnTo>
                  <a:lnTo>
                    <a:pt x="2005939" y="295655"/>
                  </a:lnTo>
                  <a:lnTo>
                    <a:pt x="2006447" y="300227"/>
                  </a:lnTo>
                  <a:lnTo>
                    <a:pt x="2006955" y="304800"/>
                  </a:lnTo>
                  <a:lnTo>
                    <a:pt x="2007844" y="308483"/>
                  </a:lnTo>
                  <a:lnTo>
                    <a:pt x="2009241" y="311276"/>
                  </a:lnTo>
                  <a:lnTo>
                    <a:pt x="2010511" y="314071"/>
                  </a:lnTo>
                  <a:lnTo>
                    <a:pt x="2012162" y="316357"/>
                  </a:lnTo>
                  <a:lnTo>
                    <a:pt x="2014067" y="318008"/>
                  </a:lnTo>
                  <a:lnTo>
                    <a:pt x="2015972" y="319786"/>
                  </a:lnTo>
                  <a:lnTo>
                    <a:pt x="2018512" y="321310"/>
                  </a:lnTo>
                  <a:lnTo>
                    <a:pt x="2021941" y="322707"/>
                  </a:lnTo>
                  <a:lnTo>
                    <a:pt x="2025370" y="324103"/>
                  </a:lnTo>
                  <a:lnTo>
                    <a:pt x="2029942" y="325247"/>
                  </a:lnTo>
                  <a:lnTo>
                    <a:pt x="2035657" y="326136"/>
                  </a:lnTo>
                  <a:lnTo>
                    <a:pt x="2035657" y="342519"/>
                  </a:lnTo>
                  <a:lnTo>
                    <a:pt x="1898878" y="342519"/>
                  </a:lnTo>
                  <a:lnTo>
                    <a:pt x="1898878" y="326136"/>
                  </a:lnTo>
                  <a:lnTo>
                    <a:pt x="1905863" y="324992"/>
                  </a:lnTo>
                  <a:lnTo>
                    <a:pt x="1911324" y="323469"/>
                  </a:lnTo>
                  <a:lnTo>
                    <a:pt x="1915388" y="321563"/>
                  </a:lnTo>
                  <a:lnTo>
                    <a:pt x="1919452" y="319659"/>
                  </a:lnTo>
                  <a:lnTo>
                    <a:pt x="1922500" y="316991"/>
                  </a:lnTo>
                  <a:lnTo>
                    <a:pt x="1924405" y="313436"/>
                  </a:lnTo>
                  <a:lnTo>
                    <a:pt x="1926437" y="310007"/>
                  </a:lnTo>
                  <a:lnTo>
                    <a:pt x="1927707" y="305562"/>
                  </a:lnTo>
                  <a:lnTo>
                    <a:pt x="1928215" y="300227"/>
                  </a:lnTo>
                  <a:lnTo>
                    <a:pt x="1928596" y="294894"/>
                  </a:lnTo>
                  <a:lnTo>
                    <a:pt x="1928850" y="288163"/>
                  </a:lnTo>
                  <a:lnTo>
                    <a:pt x="1928850" y="280288"/>
                  </a:lnTo>
                  <a:lnTo>
                    <a:pt x="1928850" y="33147"/>
                  </a:lnTo>
                  <a:lnTo>
                    <a:pt x="1908784" y="33147"/>
                  </a:lnTo>
                  <a:lnTo>
                    <a:pt x="1898878" y="33147"/>
                  </a:lnTo>
                  <a:lnTo>
                    <a:pt x="1891385" y="34416"/>
                  </a:lnTo>
                  <a:lnTo>
                    <a:pt x="1886051" y="36702"/>
                  </a:lnTo>
                  <a:lnTo>
                    <a:pt x="1880717" y="38988"/>
                  </a:lnTo>
                  <a:lnTo>
                    <a:pt x="1876145" y="42672"/>
                  </a:lnTo>
                  <a:lnTo>
                    <a:pt x="1872335" y="47625"/>
                  </a:lnTo>
                  <a:lnTo>
                    <a:pt x="1868398" y="52577"/>
                  </a:lnTo>
                  <a:lnTo>
                    <a:pt x="1865096" y="59182"/>
                  </a:lnTo>
                  <a:lnTo>
                    <a:pt x="1862302" y="67563"/>
                  </a:lnTo>
                  <a:lnTo>
                    <a:pt x="1859381" y="75819"/>
                  </a:lnTo>
                  <a:lnTo>
                    <a:pt x="1857095" y="83820"/>
                  </a:lnTo>
                  <a:lnTo>
                    <a:pt x="1855317" y="91186"/>
                  </a:lnTo>
                  <a:lnTo>
                    <a:pt x="1821408" y="91186"/>
                  </a:lnTo>
                  <a:lnTo>
                    <a:pt x="1821408" y="4190"/>
                  </a:lnTo>
                  <a:close/>
                </a:path>
                <a:path w="6697345" h="346709">
                  <a:moveTo>
                    <a:pt x="929614" y="4190"/>
                  </a:moveTo>
                  <a:lnTo>
                    <a:pt x="1175486" y="4190"/>
                  </a:lnTo>
                  <a:lnTo>
                    <a:pt x="1175486" y="83058"/>
                  </a:lnTo>
                  <a:lnTo>
                    <a:pt x="1141450" y="83058"/>
                  </a:lnTo>
                  <a:lnTo>
                    <a:pt x="1137519" y="72219"/>
                  </a:lnTo>
                  <a:lnTo>
                    <a:pt x="1133909" y="63309"/>
                  </a:lnTo>
                  <a:lnTo>
                    <a:pt x="1103255" y="34385"/>
                  </a:lnTo>
                  <a:lnTo>
                    <a:pt x="1086967" y="33147"/>
                  </a:lnTo>
                  <a:lnTo>
                    <a:pt x="1032992" y="33147"/>
                  </a:lnTo>
                  <a:lnTo>
                    <a:pt x="1032992" y="152146"/>
                  </a:lnTo>
                  <a:lnTo>
                    <a:pt x="1065631" y="152146"/>
                  </a:lnTo>
                  <a:lnTo>
                    <a:pt x="1072997" y="152146"/>
                  </a:lnTo>
                  <a:lnTo>
                    <a:pt x="1100810" y="116459"/>
                  </a:lnTo>
                  <a:lnTo>
                    <a:pt x="1128877" y="116459"/>
                  </a:lnTo>
                  <a:lnTo>
                    <a:pt x="1128877" y="217042"/>
                  </a:lnTo>
                  <a:lnTo>
                    <a:pt x="1100810" y="217042"/>
                  </a:lnTo>
                  <a:lnTo>
                    <a:pt x="1098524" y="207517"/>
                  </a:lnTo>
                  <a:lnTo>
                    <a:pt x="1095984" y="200151"/>
                  </a:lnTo>
                  <a:lnTo>
                    <a:pt x="1093190" y="195199"/>
                  </a:lnTo>
                  <a:lnTo>
                    <a:pt x="1090396" y="190119"/>
                  </a:lnTo>
                  <a:lnTo>
                    <a:pt x="1086967" y="186562"/>
                  </a:lnTo>
                  <a:lnTo>
                    <a:pt x="1083157" y="184403"/>
                  </a:lnTo>
                  <a:lnTo>
                    <a:pt x="1079220" y="182245"/>
                  </a:lnTo>
                  <a:lnTo>
                    <a:pt x="1073378" y="181101"/>
                  </a:lnTo>
                  <a:lnTo>
                    <a:pt x="1065631" y="181101"/>
                  </a:lnTo>
                  <a:lnTo>
                    <a:pt x="1032992" y="181101"/>
                  </a:lnTo>
                  <a:lnTo>
                    <a:pt x="1032992" y="313436"/>
                  </a:lnTo>
                  <a:lnTo>
                    <a:pt x="1086713" y="313436"/>
                  </a:lnTo>
                  <a:lnTo>
                    <a:pt x="1092555" y="313436"/>
                  </a:lnTo>
                  <a:lnTo>
                    <a:pt x="1097381" y="313054"/>
                  </a:lnTo>
                  <a:lnTo>
                    <a:pt x="1101318" y="312292"/>
                  </a:lnTo>
                  <a:lnTo>
                    <a:pt x="1105382" y="311658"/>
                  </a:lnTo>
                  <a:lnTo>
                    <a:pt x="1108938" y="310388"/>
                  </a:lnTo>
                  <a:lnTo>
                    <a:pt x="1111986" y="308483"/>
                  </a:lnTo>
                  <a:lnTo>
                    <a:pt x="1115161" y="306704"/>
                  </a:lnTo>
                  <a:lnTo>
                    <a:pt x="1118209" y="304164"/>
                  </a:lnTo>
                  <a:lnTo>
                    <a:pt x="1121003" y="301116"/>
                  </a:lnTo>
                  <a:lnTo>
                    <a:pt x="1123924" y="297941"/>
                  </a:lnTo>
                  <a:lnTo>
                    <a:pt x="1141827" y="259371"/>
                  </a:lnTo>
                  <a:lnTo>
                    <a:pt x="1143990" y="251967"/>
                  </a:lnTo>
                  <a:lnTo>
                    <a:pt x="1177899" y="251967"/>
                  </a:lnTo>
                  <a:lnTo>
                    <a:pt x="1173200" y="342519"/>
                  </a:lnTo>
                  <a:lnTo>
                    <a:pt x="929614" y="342519"/>
                  </a:lnTo>
                  <a:lnTo>
                    <a:pt x="929614" y="326136"/>
                  </a:lnTo>
                  <a:lnTo>
                    <a:pt x="935710" y="324485"/>
                  </a:lnTo>
                  <a:lnTo>
                    <a:pt x="940536" y="322707"/>
                  </a:lnTo>
                  <a:lnTo>
                    <a:pt x="944092" y="320801"/>
                  </a:lnTo>
                  <a:lnTo>
                    <a:pt x="947648" y="318897"/>
                  </a:lnTo>
                  <a:lnTo>
                    <a:pt x="950315" y="316229"/>
                  </a:lnTo>
                  <a:lnTo>
                    <a:pt x="952093" y="312800"/>
                  </a:lnTo>
                  <a:lnTo>
                    <a:pt x="953744" y="309499"/>
                  </a:lnTo>
                  <a:lnTo>
                    <a:pt x="954887" y="305180"/>
                  </a:lnTo>
                  <a:lnTo>
                    <a:pt x="955395" y="299974"/>
                  </a:lnTo>
                  <a:lnTo>
                    <a:pt x="955903" y="294766"/>
                  </a:lnTo>
                  <a:lnTo>
                    <a:pt x="956157" y="288163"/>
                  </a:lnTo>
                  <a:lnTo>
                    <a:pt x="956157" y="280288"/>
                  </a:lnTo>
                  <a:lnTo>
                    <a:pt x="956157" y="66675"/>
                  </a:lnTo>
                  <a:lnTo>
                    <a:pt x="956157" y="58927"/>
                  </a:lnTo>
                  <a:lnTo>
                    <a:pt x="955903" y="52324"/>
                  </a:lnTo>
                  <a:lnTo>
                    <a:pt x="955522" y="47116"/>
                  </a:lnTo>
                  <a:lnTo>
                    <a:pt x="955141" y="41783"/>
                  </a:lnTo>
                  <a:lnTo>
                    <a:pt x="944346" y="26162"/>
                  </a:lnTo>
                  <a:lnTo>
                    <a:pt x="940790" y="24129"/>
                  </a:lnTo>
                  <a:lnTo>
                    <a:pt x="935964" y="22225"/>
                  </a:lnTo>
                  <a:lnTo>
                    <a:pt x="929614" y="20574"/>
                  </a:lnTo>
                  <a:lnTo>
                    <a:pt x="929614" y="4190"/>
                  </a:lnTo>
                  <a:close/>
                </a:path>
                <a:path w="6697345" h="346709">
                  <a:moveTo>
                    <a:pt x="650722" y="4190"/>
                  </a:moveTo>
                  <a:lnTo>
                    <a:pt x="780897" y="4190"/>
                  </a:lnTo>
                  <a:lnTo>
                    <a:pt x="780897" y="20574"/>
                  </a:lnTo>
                  <a:lnTo>
                    <a:pt x="774928" y="22225"/>
                  </a:lnTo>
                  <a:lnTo>
                    <a:pt x="770229" y="24002"/>
                  </a:lnTo>
                  <a:lnTo>
                    <a:pt x="754989" y="46482"/>
                  </a:lnTo>
                  <a:lnTo>
                    <a:pt x="754354" y="51688"/>
                  </a:lnTo>
                  <a:lnTo>
                    <a:pt x="754100" y="58292"/>
                  </a:lnTo>
                  <a:lnTo>
                    <a:pt x="754100" y="66166"/>
                  </a:lnTo>
                  <a:lnTo>
                    <a:pt x="754100" y="312927"/>
                  </a:lnTo>
                  <a:lnTo>
                    <a:pt x="802106" y="312927"/>
                  </a:lnTo>
                  <a:lnTo>
                    <a:pt x="811758" y="312927"/>
                  </a:lnTo>
                  <a:lnTo>
                    <a:pt x="819378" y="311530"/>
                  </a:lnTo>
                  <a:lnTo>
                    <a:pt x="825220" y="308483"/>
                  </a:lnTo>
                  <a:lnTo>
                    <a:pt x="830935" y="305562"/>
                  </a:lnTo>
                  <a:lnTo>
                    <a:pt x="836015" y="300989"/>
                  </a:lnTo>
                  <a:lnTo>
                    <a:pt x="853295" y="263104"/>
                  </a:lnTo>
                  <a:lnTo>
                    <a:pt x="858367" y="242315"/>
                  </a:lnTo>
                  <a:lnTo>
                    <a:pt x="892403" y="242315"/>
                  </a:lnTo>
                  <a:lnTo>
                    <a:pt x="886942" y="342519"/>
                  </a:lnTo>
                  <a:lnTo>
                    <a:pt x="650722" y="342519"/>
                  </a:lnTo>
                  <a:lnTo>
                    <a:pt x="650722" y="326136"/>
                  </a:lnTo>
                  <a:lnTo>
                    <a:pt x="656818" y="324485"/>
                  </a:lnTo>
                  <a:lnTo>
                    <a:pt x="661644" y="322579"/>
                  </a:lnTo>
                  <a:lnTo>
                    <a:pt x="677265" y="287909"/>
                  </a:lnTo>
                  <a:lnTo>
                    <a:pt x="677265" y="280035"/>
                  </a:lnTo>
                  <a:lnTo>
                    <a:pt x="677265" y="66675"/>
                  </a:lnTo>
                  <a:lnTo>
                    <a:pt x="677265" y="58927"/>
                  </a:lnTo>
                  <a:lnTo>
                    <a:pt x="677011" y="52324"/>
                  </a:lnTo>
                  <a:lnTo>
                    <a:pt x="676630" y="47116"/>
                  </a:lnTo>
                  <a:lnTo>
                    <a:pt x="676249" y="41783"/>
                  </a:lnTo>
                  <a:lnTo>
                    <a:pt x="665454" y="26162"/>
                  </a:lnTo>
                  <a:lnTo>
                    <a:pt x="661898" y="24129"/>
                  </a:lnTo>
                  <a:lnTo>
                    <a:pt x="657072" y="22225"/>
                  </a:lnTo>
                  <a:lnTo>
                    <a:pt x="650722" y="20574"/>
                  </a:lnTo>
                  <a:lnTo>
                    <a:pt x="650722" y="4190"/>
                  </a:lnTo>
                  <a:close/>
                </a:path>
                <a:path w="6697345" h="346709">
                  <a:moveTo>
                    <a:pt x="358114" y="4190"/>
                  </a:moveTo>
                  <a:lnTo>
                    <a:pt x="603986" y="4190"/>
                  </a:lnTo>
                  <a:lnTo>
                    <a:pt x="603986" y="83058"/>
                  </a:lnTo>
                  <a:lnTo>
                    <a:pt x="569950" y="83058"/>
                  </a:lnTo>
                  <a:lnTo>
                    <a:pt x="566019" y="72219"/>
                  </a:lnTo>
                  <a:lnTo>
                    <a:pt x="562409" y="63309"/>
                  </a:lnTo>
                  <a:lnTo>
                    <a:pt x="531755" y="34385"/>
                  </a:lnTo>
                  <a:lnTo>
                    <a:pt x="515467" y="33147"/>
                  </a:lnTo>
                  <a:lnTo>
                    <a:pt x="461492" y="33147"/>
                  </a:lnTo>
                  <a:lnTo>
                    <a:pt x="461492" y="152146"/>
                  </a:lnTo>
                  <a:lnTo>
                    <a:pt x="494131" y="152146"/>
                  </a:lnTo>
                  <a:lnTo>
                    <a:pt x="501497" y="152146"/>
                  </a:lnTo>
                  <a:lnTo>
                    <a:pt x="529310" y="116459"/>
                  </a:lnTo>
                  <a:lnTo>
                    <a:pt x="557377" y="116459"/>
                  </a:lnTo>
                  <a:lnTo>
                    <a:pt x="557377" y="217042"/>
                  </a:lnTo>
                  <a:lnTo>
                    <a:pt x="529310" y="217042"/>
                  </a:lnTo>
                  <a:lnTo>
                    <a:pt x="527024" y="207517"/>
                  </a:lnTo>
                  <a:lnTo>
                    <a:pt x="524484" y="200151"/>
                  </a:lnTo>
                  <a:lnTo>
                    <a:pt x="521690" y="195199"/>
                  </a:lnTo>
                  <a:lnTo>
                    <a:pt x="518896" y="190119"/>
                  </a:lnTo>
                  <a:lnTo>
                    <a:pt x="515467" y="186562"/>
                  </a:lnTo>
                  <a:lnTo>
                    <a:pt x="511657" y="184403"/>
                  </a:lnTo>
                  <a:lnTo>
                    <a:pt x="507720" y="182245"/>
                  </a:lnTo>
                  <a:lnTo>
                    <a:pt x="501878" y="181101"/>
                  </a:lnTo>
                  <a:lnTo>
                    <a:pt x="494131" y="181101"/>
                  </a:lnTo>
                  <a:lnTo>
                    <a:pt x="461492" y="181101"/>
                  </a:lnTo>
                  <a:lnTo>
                    <a:pt x="461492" y="313436"/>
                  </a:lnTo>
                  <a:lnTo>
                    <a:pt x="515213" y="313436"/>
                  </a:lnTo>
                  <a:lnTo>
                    <a:pt x="521055" y="313436"/>
                  </a:lnTo>
                  <a:lnTo>
                    <a:pt x="525881" y="313054"/>
                  </a:lnTo>
                  <a:lnTo>
                    <a:pt x="529818" y="312292"/>
                  </a:lnTo>
                  <a:lnTo>
                    <a:pt x="533882" y="311658"/>
                  </a:lnTo>
                  <a:lnTo>
                    <a:pt x="537438" y="310388"/>
                  </a:lnTo>
                  <a:lnTo>
                    <a:pt x="540486" y="308483"/>
                  </a:lnTo>
                  <a:lnTo>
                    <a:pt x="543661" y="306704"/>
                  </a:lnTo>
                  <a:lnTo>
                    <a:pt x="546709" y="304164"/>
                  </a:lnTo>
                  <a:lnTo>
                    <a:pt x="549503" y="301116"/>
                  </a:lnTo>
                  <a:lnTo>
                    <a:pt x="552424" y="297941"/>
                  </a:lnTo>
                  <a:lnTo>
                    <a:pt x="570327" y="259371"/>
                  </a:lnTo>
                  <a:lnTo>
                    <a:pt x="572490" y="251967"/>
                  </a:lnTo>
                  <a:lnTo>
                    <a:pt x="606399" y="251967"/>
                  </a:lnTo>
                  <a:lnTo>
                    <a:pt x="601700" y="342519"/>
                  </a:lnTo>
                  <a:lnTo>
                    <a:pt x="358114" y="342519"/>
                  </a:lnTo>
                  <a:lnTo>
                    <a:pt x="358114" y="326136"/>
                  </a:lnTo>
                  <a:lnTo>
                    <a:pt x="364210" y="324485"/>
                  </a:lnTo>
                  <a:lnTo>
                    <a:pt x="369036" y="322707"/>
                  </a:lnTo>
                  <a:lnTo>
                    <a:pt x="372592" y="320801"/>
                  </a:lnTo>
                  <a:lnTo>
                    <a:pt x="376148" y="318897"/>
                  </a:lnTo>
                  <a:lnTo>
                    <a:pt x="378815" y="316229"/>
                  </a:lnTo>
                  <a:lnTo>
                    <a:pt x="384657" y="288163"/>
                  </a:lnTo>
                  <a:lnTo>
                    <a:pt x="384657" y="280288"/>
                  </a:lnTo>
                  <a:lnTo>
                    <a:pt x="384657" y="66675"/>
                  </a:lnTo>
                  <a:lnTo>
                    <a:pt x="384657" y="58927"/>
                  </a:lnTo>
                  <a:lnTo>
                    <a:pt x="384403" y="52324"/>
                  </a:lnTo>
                  <a:lnTo>
                    <a:pt x="384022" y="47116"/>
                  </a:lnTo>
                  <a:lnTo>
                    <a:pt x="383641" y="41783"/>
                  </a:lnTo>
                  <a:lnTo>
                    <a:pt x="372846" y="26162"/>
                  </a:lnTo>
                  <a:lnTo>
                    <a:pt x="369290" y="24129"/>
                  </a:lnTo>
                  <a:lnTo>
                    <a:pt x="364464" y="22225"/>
                  </a:lnTo>
                  <a:lnTo>
                    <a:pt x="358114" y="20574"/>
                  </a:lnTo>
                  <a:lnTo>
                    <a:pt x="358114" y="4190"/>
                  </a:lnTo>
                  <a:close/>
                </a:path>
                <a:path w="6697345" h="346709">
                  <a:moveTo>
                    <a:pt x="0" y="4190"/>
                  </a:moveTo>
                  <a:lnTo>
                    <a:pt x="128854" y="4190"/>
                  </a:lnTo>
                  <a:lnTo>
                    <a:pt x="148682" y="4595"/>
                  </a:lnTo>
                  <a:lnTo>
                    <a:pt x="197967" y="10667"/>
                  </a:lnTo>
                  <a:lnTo>
                    <a:pt x="236097" y="24509"/>
                  </a:lnTo>
                  <a:lnTo>
                    <a:pt x="274997" y="54794"/>
                  </a:lnTo>
                  <a:lnTo>
                    <a:pt x="298188" y="96351"/>
                  </a:lnTo>
                  <a:lnTo>
                    <a:pt x="306647" y="135731"/>
                  </a:lnTo>
                  <a:lnTo>
                    <a:pt x="308203" y="165988"/>
                  </a:lnTo>
                  <a:lnTo>
                    <a:pt x="307651" y="184826"/>
                  </a:lnTo>
                  <a:lnTo>
                    <a:pt x="299186" y="235458"/>
                  </a:lnTo>
                  <a:lnTo>
                    <a:pt x="280612" y="276480"/>
                  </a:lnTo>
                  <a:lnTo>
                    <a:pt x="254133" y="305800"/>
                  </a:lnTo>
                  <a:lnTo>
                    <a:pt x="220365" y="325999"/>
                  </a:lnTo>
                  <a:lnTo>
                    <a:pt x="178663" y="337947"/>
                  </a:lnTo>
                  <a:lnTo>
                    <a:pt x="131591" y="342233"/>
                  </a:lnTo>
                  <a:lnTo>
                    <a:pt x="112496" y="342519"/>
                  </a:lnTo>
                  <a:lnTo>
                    <a:pt x="0" y="342519"/>
                  </a:lnTo>
                  <a:lnTo>
                    <a:pt x="0" y="326136"/>
                  </a:lnTo>
                  <a:lnTo>
                    <a:pt x="6108" y="324485"/>
                  </a:lnTo>
                  <a:lnTo>
                    <a:pt x="10934" y="322707"/>
                  </a:lnTo>
                  <a:lnTo>
                    <a:pt x="14490" y="320801"/>
                  </a:lnTo>
                  <a:lnTo>
                    <a:pt x="18046" y="318897"/>
                  </a:lnTo>
                  <a:lnTo>
                    <a:pt x="20688" y="316229"/>
                  </a:lnTo>
                  <a:lnTo>
                    <a:pt x="22415" y="312800"/>
                  </a:lnTo>
                  <a:lnTo>
                    <a:pt x="24155" y="309499"/>
                  </a:lnTo>
                  <a:lnTo>
                    <a:pt x="25273" y="305180"/>
                  </a:lnTo>
                  <a:lnTo>
                    <a:pt x="25768" y="299974"/>
                  </a:lnTo>
                  <a:lnTo>
                    <a:pt x="26263" y="294766"/>
                  </a:lnTo>
                  <a:lnTo>
                    <a:pt x="26504" y="288163"/>
                  </a:lnTo>
                  <a:lnTo>
                    <a:pt x="26504" y="280288"/>
                  </a:lnTo>
                  <a:lnTo>
                    <a:pt x="26504" y="66675"/>
                  </a:lnTo>
                  <a:lnTo>
                    <a:pt x="26504" y="58927"/>
                  </a:lnTo>
                  <a:lnTo>
                    <a:pt x="26301" y="52324"/>
                  </a:lnTo>
                  <a:lnTo>
                    <a:pt x="25895" y="47116"/>
                  </a:lnTo>
                  <a:lnTo>
                    <a:pt x="25476" y="41783"/>
                  </a:lnTo>
                  <a:lnTo>
                    <a:pt x="24409" y="37464"/>
                  </a:lnTo>
                  <a:lnTo>
                    <a:pt x="22669" y="34162"/>
                  </a:lnTo>
                  <a:lnTo>
                    <a:pt x="20929" y="30861"/>
                  </a:lnTo>
                  <a:lnTo>
                    <a:pt x="0" y="20574"/>
                  </a:lnTo>
                  <a:lnTo>
                    <a:pt x="0" y="4190"/>
                  </a:lnTo>
                  <a:close/>
                </a:path>
                <a:path w="6697345" h="346709">
                  <a:moveTo>
                    <a:pt x="1657705" y="2539"/>
                  </a:moveTo>
                  <a:lnTo>
                    <a:pt x="1723872" y="2539"/>
                  </a:lnTo>
                  <a:lnTo>
                    <a:pt x="1805660" y="280035"/>
                  </a:lnTo>
                  <a:lnTo>
                    <a:pt x="1808232" y="288627"/>
                  </a:lnTo>
                  <a:lnTo>
                    <a:pt x="1824456" y="319024"/>
                  </a:lnTo>
                  <a:lnTo>
                    <a:pt x="1828393" y="322325"/>
                  </a:lnTo>
                  <a:lnTo>
                    <a:pt x="1833981" y="324612"/>
                  </a:lnTo>
                  <a:lnTo>
                    <a:pt x="1841093" y="326136"/>
                  </a:lnTo>
                  <a:lnTo>
                    <a:pt x="1841093" y="342519"/>
                  </a:lnTo>
                  <a:lnTo>
                    <a:pt x="1704314" y="342519"/>
                  </a:lnTo>
                  <a:lnTo>
                    <a:pt x="1704314" y="326136"/>
                  </a:lnTo>
                  <a:lnTo>
                    <a:pt x="1712823" y="325120"/>
                  </a:lnTo>
                  <a:lnTo>
                    <a:pt x="1719173" y="322707"/>
                  </a:lnTo>
                  <a:lnTo>
                    <a:pt x="1723364" y="318897"/>
                  </a:lnTo>
                  <a:lnTo>
                    <a:pt x="1727428" y="315087"/>
                  </a:lnTo>
                  <a:lnTo>
                    <a:pt x="1729587" y="309752"/>
                  </a:lnTo>
                  <a:lnTo>
                    <a:pt x="1729587" y="302767"/>
                  </a:lnTo>
                  <a:lnTo>
                    <a:pt x="1729587" y="297688"/>
                  </a:lnTo>
                  <a:lnTo>
                    <a:pt x="1728952" y="291973"/>
                  </a:lnTo>
                  <a:lnTo>
                    <a:pt x="1727809" y="285750"/>
                  </a:lnTo>
                  <a:lnTo>
                    <a:pt x="1726666" y="279400"/>
                  </a:lnTo>
                  <a:lnTo>
                    <a:pt x="1724761" y="271525"/>
                  </a:lnTo>
                  <a:lnTo>
                    <a:pt x="1722094" y="261874"/>
                  </a:lnTo>
                  <a:lnTo>
                    <a:pt x="1715363" y="237616"/>
                  </a:lnTo>
                  <a:lnTo>
                    <a:pt x="1609572" y="237616"/>
                  </a:lnTo>
                  <a:lnTo>
                    <a:pt x="1601444" y="261238"/>
                  </a:lnTo>
                  <a:lnTo>
                    <a:pt x="1599158" y="267842"/>
                  </a:lnTo>
                  <a:lnTo>
                    <a:pt x="1597253" y="274192"/>
                  </a:lnTo>
                  <a:lnTo>
                    <a:pt x="1595729" y="280415"/>
                  </a:lnTo>
                  <a:lnTo>
                    <a:pt x="1594205" y="286638"/>
                  </a:lnTo>
                  <a:lnTo>
                    <a:pt x="1593443" y="293115"/>
                  </a:lnTo>
                  <a:lnTo>
                    <a:pt x="1593443" y="300100"/>
                  </a:lnTo>
                  <a:lnTo>
                    <a:pt x="1595060" y="310812"/>
                  </a:lnTo>
                  <a:lnTo>
                    <a:pt x="1599904" y="318738"/>
                  </a:lnTo>
                  <a:lnTo>
                    <a:pt x="1607963" y="323853"/>
                  </a:lnTo>
                  <a:lnTo>
                    <a:pt x="1619224" y="326136"/>
                  </a:lnTo>
                  <a:lnTo>
                    <a:pt x="1619224" y="342519"/>
                  </a:lnTo>
                  <a:lnTo>
                    <a:pt x="1513433" y="342519"/>
                  </a:lnTo>
                  <a:lnTo>
                    <a:pt x="1513433" y="326136"/>
                  </a:lnTo>
                  <a:lnTo>
                    <a:pt x="1519529" y="325500"/>
                  </a:lnTo>
                  <a:lnTo>
                    <a:pt x="1524990" y="323341"/>
                  </a:lnTo>
                  <a:lnTo>
                    <a:pt x="1551138" y="286083"/>
                  </a:lnTo>
                  <a:lnTo>
                    <a:pt x="1554327" y="277749"/>
                  </a:lnTo>
                  <a:lnTo>
                    <a:pt x="1657705" y="2539"/>
                  </a:lnTo>
                  <a:close/>
                </a:path>
                <a:path w="6697345" h="346709">
                  <a:moveTo>
                    <a:pt x="6567271" y="253"/>
                  </a:moveTo>
                  <a:lnTo>
                    <a:pt x="6593794" y="1065"/>
                  </a:lnTo>
                  <a:lnTo>
                    <a:pt x="6619246" y="3508"/>
                  </a:lnTo>
                  <a:lnTo>
                    <a:pt x="6643602" y="7594"/>
                  </a:lnTo>
                  <a:lnTo>
                    <a:pt x="6666839" y="13335"/>
                  </a:lnTo>
                  <a:lnTo>
                    <a:pt x="6666839" y="83820"/>
                  </a:lnTo>
                  <a:lnTo>
                    <a:pt x="6632930" y="83820"/>
                  </a:lnTo>
                  <a:lnTo>
                    <a:pt x="6629975" y="73959"/>
                  </a:lnTo>
                  <a:lnTo>
                    <a:pt x="6626818" y="65325"/>
                  </a:lnTo>
                  <a:lnTo>
                    <a:pt x="6601053" y="34798"/>
                  </a:lnTo>
                  <a:lnTo>
                    <a:pt x="6571462" y="29210"/>
                  </a:lnTo>
                  <a:lnTo>
                    <a:pt x="6559532" y="30158"/>
                  </a:lnTo>
                  <a:lnTo>
                    <a:pt x="6519098" y="52837"/>
                  </a:lnTo>
                  <a:lnTo>
                    <a:pt x="6498310" y="92075"/>
                  </a:lnTo>
                  <a:lnTo>
                    <a:pt x="6488077" y="151135"/>
                  </a:lnTo>
                  <a:lnTo>
                    <a:pt x="6487388" y="175260"/>
                  </a:lnTo>
                  <a:lnTo>
                    <a:pt x="6487843" y="196187"/>
                  </a:lnTo>
                  <a:lnTo>
                    <a:pt x="6494754" y="250444"/>
                  </a:lnTo>
                  <a:lnTo>
                    <a:pt x="6510006" y="290181"/>
                  </a:lnTo>
                  <a:lnTo>
                    <a:pt x="6543465" y="316277"/>
                  </a:lnTo>
                  <a:lnTo>
                    <a:pt x="6554063" y="317373"/>
                  </a:lnTo>
                  <a:lnTo>
                    <a:pt x="6564283" y="316563"/>
                  </a:lnTo>
                  <a:lnTo>
                    <a:pt x="6594100" y="287559"/>
                  </a:lnTo>
                  <a:lnTo>
                    <a:pt x="6596662" y="244748"/>
                  </a:lnTo>
                  <a:lnTo>
                    <a:pt x="6584797" y="208152"/>
                  </a:lnTo>
                  <a:lnTo>
                    <a:pt x="6569938" y="202437"/>
                  </a:lnTo>
                  <a:lnTo>
                    <a:pt x="6569938" y="186054"/>
                  </a:lnTo>
                  <a:lnTo>
                    <a:pt x="6696811" y="186054"/>
                  </a:lnTo>
                  <a:lnTo>
                    <a:pt x="6696811" y="202437"/>
                  </a:lnTo>
                  <a:lnTo>
                    <a:pt x="6688556" y="204977"/>
                  </a:lnTo>
                  <a:lnTo>
                    <a:pt x="6682968" y="207772"/>
                  </a:lnTo>
                  <a:lnTo>
                    <a:pt x="6679920" y="210820"/>
                  </a:lnTo>
                  <a:lnTo>
                    <a:pt x="6676999" y="213995"/>
                  </a:lnTo>
                  <a:lnTo>
                    <a:pt x="6674967" y="218186"/>
                  </a:lnTo>
                  <a:lnTo>
                    <a:pt x="6673951" y="223392"/>
                  </a:lnTo>
                  <a:lnTo>
                    <a:pt x="6672808" y="228600"/>
                  </a:lnTo>
                  <a:lnTo>
                    <a:pt x="6672300" y="235965"/>
                  </a:lnTo>
                  <a:lnTo>
                    <a:pt x="6672300" y="245363"/>
                  </a:lnTo>
                  <a:lnTo>
                    <a:pt x="6672300" y="338709"/>
                  </a:lnTo>
                  <a:lnTo>
                    <a:pt x="6636613" y="346201"/>
                  </a:lnTo>
                  <a:lnTo>
                    <a:pt x="6619722" y="328295"/>
                  </a:lnTo>
                  <a:lnTo>
                    <a:pt x="6604432" y="336222"/>
                  </a:lnTo>
                  <a:lnTo>
                    <a:pt x="6588083" y="341899"/>
                  </a:lnTo>
                  <a:lnTo>
                    <a:pt x="6570662" y="345314"/>
                  </a:lnTo>
                  <a:lnTo>
                    <a:pt x="6552158" y="346455"/>
                  </a:lnTo>
                  <a:lnTo>
                    <a:pt x="6518253" y="343812"/>
                  </a:lnTo>
                  <a:lnTo>
                    <a:pt x="6464254" y="322667"/>
                  </a:lnTo>
                  <a:lnTo>
                    <a:pt x="6428633" y="280304"/>
                  </a:lnTo>
                  <a:lnTo>
                    <a:pt x="6410865" y="216296"/>
                  </a:lnTo>
                  <a:lnTo>
                    <a:pt x="6408648" y="176149"/>
                  </a:lnTo>
                  <a:lnTo>
                    <a:pt x="6409434" y="154318"/>
                  </a:lnTo>
                  <a:lnTo>
                    <a:pt x="6415720" y="114659"/>
                  </a:lnTo>
                  <a:lnTo>
                    <a:pt x="6436366" y="65849"/>
                  </a:lnTo>
                  <a:lnTo>
                    <a:pt x="6467868" y="31249"/>
                  </a:lnTo>
                  <a:lnTo>
                    <a:pt x="6506819" y="10033"/>
                  </a:lnTo>
                  <a:lnTo>
                    <a:pt x="6551360" y="871"/>
                  </a:lnTo>
                  <a:lnTo>
                    <a:pt x="6567271" y="253"/>
                  </a:lnTo>
                  <a:close/>
                </a:path>
                <a:path w="6697345" h="346709">
                  <a:moveTo>
                    <a:pt x="5752439" y="253"/>
                  </a:moveTo>
                  <a:lnTo>
                    <a:pt x="5794603" y="2666"/>
                  </a:lnTo>
                  <a:lnTo>
                    <a:pt x="5840450" y="10922"/>
                  </a:lnTo>
                  <a:lnTo>
                    <a:pt x="5840450" y="82803"/>
                  </a:lnTo>
                  <a:lnTo>
                    <a:pt x="5806414" y="82803"/>
                  </a:lnTo>
                  <a:lnTo>
                    <a:pt x="5803942" y="73495"/>
                  </a:lnTo>
                  <a:lnTo>
                    <a:pt x="5801112" y="65198"/>
                  </a:lnTo>
                  <a:lnTo>
                    <a:pt x="5776188" y="34671"/>
                  </a:lnTo>
                  <a:lnTo>
                    <a:pt x="5748756" y="29210"/>
                  </a:lnTo>
                  <a:lnTo>
                    <a:pt x="5741878" y="29519"/>
                  </a:lnTo>
                  <a:lnTo>
                    <a:pt x="5705830" y="48895"/>
                  </a:lnTo>
                  <a:lnTo>
                    <a:pt x="5699480" y="63373"/>
                  </a:lnTo>
                  <a:lnTo>
                    <a:pt x="5699480" y="72644"/>
                  </a:lnTo>
                  <a:lnTo>
                    <a:pt x="5717639" y="113037"/>
                  </a:lnTo>
                  <a:lnTo>
                    <a:pt x="5750098" y="134737"/>
                  </a:lnTo>
                  <a:lnTo>
                    <a:pt x="5761837" y="140970"/>
                  </a:lnTo>
                  <a:lnTo>
                    <a:pt x="5776267" y="148903"/>
                  </a:lnTo>
                  <a:lnTo>
                    <a:pt x="5809843" y="172085"/>
                  </a:lnTo>
                  <a:lnTo>
                    <a:pt x="5835624" y="205359"/>
                  </a:lnTo>
                  <a:lnTo>
                    <a:pt x="5843879" y="247014"/>
                  </a:lnTo>
                  <a:lnTo>
                    <a:pt x="5842998" y="261754"/>
                  </a:lnTo>
                  <a:lnTo>
                    <a:pt x="5829782" y="299974"/>
                  </a:lnTo>
                  <a:lnTo>
                    <a:pt x="5801350" y="327745"/>
                  </a:lnTo>
                  <a:lnTo>
                    <a:pt x="5759488" y="343423"/>
                  </a:lnTo>
                  <a:lnTo>
                    <a:pt x="5726150" y="346455"/>
                  </a:lnTo>
                  <a:lnTo>
                    <a:pt x="5713416" y="346267"/>
                  </a:lnTo>
                  <a:lnTo>
                    <a:pt x="5673572" y="343535"/>
                  </a:lnTo>
                  <a:lnTo>
                    <a:pt x="5634353" y="337855"/>
                  </a:lnTo>
                  <a:lnTo>
                    <a:pt x="5622137" y="335279"/>
                  </a:lnTo>
                  <a:lnTo>
                    <a:pt x="5622137" y="258952"/>
                  </a:lnTo>
                  <a:lnTo>
                    <a:pt x="5656046" y="258952"/>
                  </a:lnTo>
                  <a:lnTo>
                    <a:pt x="5659691" y="272766"/>
                  </a:lnTo>
                  <a:lnTo>
                    <a:pt x="5664349" y="284686"/>
                  </a:lnTo>
                  <a:lnTo>
                    <a:pt x="5694638" y="313753"/>
                  </a:lnTo>
                  <a:lnTo>
                    <a:pt x="5719292" y="317373"/>
                  </a:lnTo>
                  <a:lnTo>
                    <a:pt x="5726362" y="317063"/>
                  </a:lnTo>
                  <a:lnTo>
                    <a:pt x="5764250" y="296545"/>
                  </a:lnTo>
                  <a:lnTo>
                    <a:pt x="5771235" y="268859"/>
                  </a:lnTo>
                  <a:lnTo>
                    <a:pt x="5770878" y="261405"/>
                  </a:lnTo>
                  <a:lnTo>
                    <a:pt x="5753108" y="225972"/>
                  </a:lnTo>
                  <a:lnTo>
                    <a:pt x="5712053" y="199262"/>
                  </a:lnTo>
                  <a:lnTo>
                    <a:pt x="5702649" y="194359"/>
                  </a:lnTo>
                  <a:lnTo>
                    <a:pt x="5693686" y="189372"/>
                  </a:lnTo>
                  <a:lnTo>
                    <a:pt x="5656268" y="162355"/>
                  </a:lnTo>
                  <a:lnTo>
                    <a:pt x="5633440" y="128904"/>
                  </a:lnTo>
                  <a:lnTo>
                    <a:pt x="5627344" y="95376"/>
                  </a:lnTo>
                  <a:lnTo>
                    <a:pt x="5628277" y="80708"/>
                  </a:lnTo>
                  <a:lnTo>
                    <a:pt x="5642457" y="43561"/>
                  </a:lnTo>
                  <a:lnTo>
                    <a:pt x="5672693" y="17468"/>
                  </a:lnTo>
                  <a:lnTo>
                    <a:pt x="5717006" y="3016"/>
                  </a:lnTo>
                  <a:lnTo>
                    <a:pt x="5734151" y="944"/>
                  </a:lnTo>
                  <a:lnTo>
                    <a:pt x="5752439" y="253"/>
                  </a:lnTo>
                  <a:close/>
                </a:path>
                <a:path w="6697345" h="346709">
                  <a:moveTo>
                    <a:pt x="3734663" y="253"/>
                  </a:moveTo>
                  <a:lnTo>
                    <a:pt x="3776827" y="2666"/>
                  </a:lnTo>
                  <a:lnTo>
                    <a:pt x="3822674" y="10922"/>
                  </a:lnTo>
                  <a:lnTo>
                    <a:pt x="3822674" y="82803"/>
                  </a:lnTo>
                  <a:lnTo>
                    <a:pt x="3788638" y="82803"/>
                  </a:lnTo>
                  <a:lnTo>
                    <a:pt x="3786166" y="73495"/>
                  </a:lnTo>
                  <a:lnTo>
                    <a:pt x="3783336" y="65198"/>
                  </a:lnTo>
                  <a:lnTo>
                    <a:pt x="3758412" y="34671"/>
                  </a:lnTo>
                  <a:lnTo>
                    <a:pt x="3730980" y="29210"/>
                  </a:lnTo>
                  <a:lnTo>
                    <a:pt x="3724102" y="29519"/>
                  </a:lnTo>
                  <a:lnTo>
                    <a:pt x="3688054" y="48895"/>
                  </a:lnTo>
                  <a:lnTo>
                    <a:pt x="3681704" y="63373"/>
                  </a:lnTo>
                  <a:lnTo>
                    <a:pt x="3681704" y="72644"/>
                  </a:lnTo>
                  <a:lnTo>
                    <a:pt x="3699863" y="113037"/>
                  </a:lnTo>
                  <a:lnTo>
                    <a:pt x="3732322" y="134737"/>
                  </a:lnTo>
                  <a:lnTo>
                    <a:pt x="3744061" y="140970"/>
                  </a:lnTo>
                  <a:lnTo>
                    <a:pt x="3758491" y="148903"/>
                  </a:lnTo>
                  <a:lnTo>
                    <a:pt x="3792067" y="172085"/>
                  </a:lnTo>
                  <a:lnTo>
                    <a:pt x="3817848" y="205359"/>
                  </a:lnTo>
                  <a:lnTo>
                    <a:pt x="3826103" y="247014"/>
                  </a:lnTo>
                  <a:lnTo>
                    <a:pt x="3825222" y="261754"/>
                  </a:lnTo>
                  <a:lnTo>
                    <a:pt x="3812006" y="299974"/>
                  </a:lnTo>
                  <a:lnTo>
                    <a:pt x="3783574" y="327745"/>
                  </a:lnTo>
                  <a:lnTo>
                    <a:pt x="3741712" y="343423"/>
                  </a:lnTo>
                  <a:lnTo>
                    <a:pt x="3708374" y="346455"/>
                  </a:lnTo>
                  <a:lnTo>
                    <a:pt x="3695640" y="346267"/>
                  </a:lnTo>
                  <a:lnTo>
                    <a:pt x="3655796" y="343535"/>
                  </a:lnTo>
                  <a:lnTo>
                    <a:pt x="3616577" y="337855"/>
                  </a:lnTo>
                  <a:lnTo>
                    <a:pt x="3604361" y="335279"/>
                  </a:lnTo>
                  <a:lnTo>
                    <a:pt x="3604361" y="258952"/>
                  </a:lnTo>
                  <a:lnTo>
                    <a:pt x="3638270" y="258952"/>
                  </a:lnTo>
                  <a:lnTo>
                    <a:pt x="3641915" y="272766"/>
                  </a:lnTo>
                  <a:lnTo>
                    <a:pt x="3646573" y="284686"/>
                  </a:lnTo>
                  <a:lnTo>
                    <a:pt x="3676862" y="313753"/>
                  </a:lnTo>
                  <a:lnTo>
                    <a:pt x="3701516" y="317373"/>
                  </a:lnTo>
                  <a:lnTo>
                    <a:pt x="3708586" y="317063"/>
                  </a:lnTo>
                  <a:lnTo>
                    <a:pt x="3746474" y="296545"/>
                  </a:lnTo>
                  <a:lnTo>
                    <a:pt x="3753459" y="268859"/>
                  </a:lnTo>
                  <a:lnTo>
                    <a:pt x="3753102" y="261405"/>
                  </a:lnTo>
                  <a:lnTo>
                    <a:pt x="3735332" y="225972"/>
                  </a:lnTo>
                  <a:lnTo>
                    <a:pt x="3694277" y="199262"/>
                  </a:lnTo>
                  <a:lnTo>
                    <a:pt x="3684873" y="194359"/>
                  </a:lnTo>
                  <a:lnTo>
                    <a:pt x="3675910" y="189372"/>
                  </a:lnTo>
                  <a:lnTo>
                    <a:pt x="3638492" y="162355"/>
                  </a:lnTo>
                  <a:lnTo>
                    <a:pt x="3615664" y="128904"/>
                  </a:lnTo>
                  <a:lnTo>
                    <a:pt x="3609568" y="95376"/>
                  </a:lnTo>
                  <a:lnTo>
                    <a:pt x="3610501" y="80708"/>
                  </a:lnTo>
                  <a:lnTo>
                    <a:pt x="3624681" y="43561"/>
                  </a:lnTo>
                  <a:lnTo>
                    <a:pt x="3654917" y="17468"/>
                  </a:lnTo>
                  <a:lnTo>
                    <a:pt x="3699230" y="3016"/>
                  </a:lnTo>
                  <a:lnTo>
                    <a:pt x="3716375" y="944"/>
                  </a:lnTo>
                  <a:lnTo>
                    <a:pt x="3734663" y="253"/>
                  </a:lnTo>
                  <a:close/>
                </a:path>
                <a:path w="6697345" h="346709">
                  <a:moveTo>
                    <a:pt x="2834995" y="253"/>
                  </a:moveTo>
                  <a:lnTo>
                    <a:pt x="2861518" y="1065"/>
                  </a:lnTo>
                  <a:lnTo>
                    <a:pt x="2886970" y="3508"/>
                  </a:lnTo>
                  <a:lnTo>
                    <a:pt x="2911326" y="7594"/>
                  </a:lnTo>
                  <a:lnTo>
                    <a:pt x="2934563" y="13335"/>
                  </a:lnTo>
                  <a:lnTo>
                    <a:pt x="2934563" y="83820"/>
                  </a:lnTo>
                  <a:lnTo>
                    <a:pt x="2900654" y="83820"/>
                  </a:lnTo>
                  <a:lnTo>
                    <a:pt x="2897699" y="73959"/>
                  </a:lnTo>
                  <a:lnTo>
                    <a:pt x="2894542" y="65325"/>
                  </a:lnTo>
                  <a:lnTo>
                    <a:pt x="2868777" y="34798"/>
                  </a:lnTo>
                  <a:lnTo>
                    <a:pt x="2839186" y="29210"/>
                  </a:lnTo>
                  <a:lnTo>
                    <a:pt x="2827256" y="30158"/>
                  </a:lnTo>
                  <a:lnTo>
                    <a:pt x="2786822" y="52837"/>
                  </a:lnTo>
                  <a:lnTo>
                    <a:pt x="2766034" y="92075"/>
                  </a:lnTo>
                  <a:lnTo>
                    <a:pt x="2755801" y="151135"/>
                  </a:lnTo>
                  <a:lnTo>
                    <a:pt x="2755112" y="175260"/>
                  </a:lnTo>
                  <a:lnTo>
                    <a:pt x="2755567" y="196187"/>
                  </a:lnTo>
                  <a:lnTo>
                    <a:pt x="2762478" y="250444"/>
                  </a:lnTo>
                  <a:lnTo>
                    <a:pt x="2777730" y="290181"/>
                  </a:lnTo>
                  <a:lnTo>
                    <a:pt x="2811189" y="316277"/>
                  </a:lnTo>
                  <a:lnTo>
                    <a:pt x="2821787" y="317373"/>
                  </a:lnTo>
                  <a:lnTo>
                    <a:pt x="2832007" y="316563"/>
                  </a:lnTo>
                  <a:lnTo>
                    <a:pt x="2861824" y="287559"/>
                  </a:lnTo>
                  <a:lnTo>
                    <a:pt x="2864386" y="244748"/>
                  </a:lnTo>
                  <a:lnTo>
                    <a:pt x="2852521" y="208152"/>
                  </a:lnTo>
                  <a:lnTo>
                    <a:pt x="2849727" y="206501"/>
                  </a:lnTo>
                  <a:lnTo>
                    <a:pt x="2844774" y="204597"/>
                  </a:lnTo>
                  <a:lnTo>
                    <a:pt x="2837662" y="202437"/>
                  </a:lnTo>
                  <a:lnTo>
                    <a:pt x="2837662" y="186054"/>
                  </a:lnTo>
                  <a:lnTo>
                    <a:pt x="2964535" y="186054"/>
                  </a:lnTo>
                  <a:lnTo>
                    <a:pt x="2964535" y="202437"/>
                  </a:lnTo>
                  <a:lnTo>
                    <a:pt x="2956280" y="204977"/>
                  </a:lnTo>
                  <a:lnTo>
                    <a:pt x="2950692" y="207772"/>
                  </a:lnTo>
                  <a:lnTo>
                    <a:pt x="2947644" y="210820"/>
                  </a:lnTo>
                  <a:lnTo>
                    <a:pt x="2944723" y="213995"/>
                  </a:lnTo>
                  <a:lnTo>
                    <a:pt x="2942691" y="218186"/>
                  </a:lnTo>
                  <a:lnTo>
                    <a:pt x="2941675" y="223392"/>
                  </a:lnTo>
                  <a:lnTo>
                    <a:pt x="2940532" y="228600"/>
                  </a:lnTo>
                  <a:lnTo>
                    <a:pt x="2940024" y="235965"/>
                  </a:lnTo>
                  <a:lnTo>
                    <a:pt x="2940024" y="245363"/>
                  </a:lnTo>
                  <a:lnTo>
                    <a:pt x="2940024" y="338709"/>
                  </a:lnTo>
                  <a:lnTo>
                    <a:pt x="2904337" y="346201"/>
                  </a:lnTo>
                  <a:lnTo>
                    <a:pt x="2887446" y="328295"/>
                  </a:lnTo>
                  <a:lnTo>
                    <a:pt x="2872156" y="336222"/>
                  </a:lnTo>
                  <a:lnTo>
                    <a:pt x="2855807" y="341899"/>
                  </a:lnTo>
                  <a:lnTo>
                    <a:pt x="2838386" y="345314"/>
                  </a:lnTo>
                  <a:lnTo>
                    <a:pt x="2819882" y="346455"/>
                  </a:lnTo>
                  <a:lnTo>
                    <a:pt x="2785977" y="343812"/>
                  </a:lnTo>
                  <a:lnTo>
                    <a:pt x="2731978" y="322667"/>
                  </a:lnTo>
                  <a:lnTo>
                    <a:pt x="2696357" y="280304"/>
                  </a:lnTo>
                  <a:lnTo>
                    <a:pt x="2678589" y="216296"/>
                  </a:lnTo>
                  <a:lnTo>
                    <a:pt x="2676372" y="176149"/>
                  </a:lnTo>
                  <a:lnTo>
                    <a:pt x="2677158" y="154318"/>
                  </a:lnTo>
                  <a:lnTo>
                    <a:pt x="2683444" y="114659"/>
                  </a:lnTo>
                  <a:lnTo>
                    <a:pt x="2704090" y="65849"/>
                  </a:lnTo>
                  <a:lnTo>
                    <a:pt x="2735592" y="31249"/>
                  </a:lnTo>
                  <a:lnTo>
                    <a:pt x="2774543" y="10033"/>
                  </a:lnTo>
                  <a:lnTo>
                    <a:pt x="2819084" y="871"/>
                  </a:lnTo>
                  <a:lnTo>
                    <a:pt x="2834995" y="253"/>
                  </a:lnTo>
                  <a:close/>
                </a:path>
                <a:path w="6697345" h="346709">
                  <a:moveTo>
                    <a:pt x="1378051" y="253"/>
                  </a:moveTo>
                  <a:lnTo>
                    <a:pt x="1404574" y="1065"/>
                  </a:lnTo>
                  <a:lnTo>
                    <a:pt x="1430026" y="3508"/>
                  </a:lnTo>
                  <a:lnTo>
                    <a:pt x="1454382" y="7594"/>
                  </a:lnTo>
                  <a:lnTo>
                    <a:pt x="1477619" y="13335"/>
                  </a:lnTo>
                  <a:lnTo>
                    <a:pt x="1477619" y="83820"/>
                  </a:lnTo>
                  <a:lnTo>
                    <a:pt x="1443710" y="83820"/>
                  </a:lnTo>
                  <a:lnTo>
                    <a:pt x="1440755" y="73959"/>
                  </a:lnTo>
                  <a:lnTo>
                    <a:pt x="1437598" y="65325"/>
                  </a:lnTo>
                  <a:lnTo>
                    <a:pt x="1411833" y="34798"/>
                  </a:lnTo>
                  <a:lnTo>
                    <a:pt x="1382242" y="29210"/>
                  </a:lnTo>
                  <a:lnTo>
                    <a:pt x="1370312" y="30158"/>
                  </a:lnTo>
                  <a:lnTo>
                    <a:pt x="1329878" y="52837"/>
                  </a:lnTo>
                  <a:lnTo>
                    <a:pt x="1309090" y="92075"/>
                  </a:lnTo>
                  <a:lnTo>
                    <a:pt x="1298857" y="151135"/>
                  </a:lnTo>
                  <a:lnTo>
                    <a:pt x="1298168" y="175260"/>
                  </a:lnTo>
                  <a:lnTo>
                    <a:pt x="1298623" y="196187"/>
                  </a:lnTo>
                  <a:lnTo>
                    <a:pt x="1305534" y="250444"/>
                  </a:lnTo>
                  <a:lnTo>
                    <a:pt x="1320786" y="290181"/>
                  </a:lnTo>
                  <a:lnTo>
                    <a:pt x="1354245" y="316277"/>
                  </a:lnTo>
                  <a:lnTo>
                    <a:pt x="1364843" y="317373"/>
                  </a:lnTo>
                  <a:lnTo>
                    <a:pt x="1375063" y="316563"/>
                  </a:lnTo>
                  <a:lnTo>
                    <a:pt x="1404880" y="287559"/>
                  </a:lnTo>
                  <a:lnTo>
                    <a:pt x="1407442" y="244748"/>
                  </a:lnTo>
                  <a:lnTo>
                    <a:pt x="1395577" y="208152"/>
                  </a:lnTo>
                  <a:lnTo>
                    <a:pt x="1380718" y="202437"/>
                  </a:lnTo>
                  <a:lnTo>
                    <a:pt x="1380718" y="186054"/>
                  </a:lnTo>
                  <a:lnTo>
                    <a:pt x="1507591" y="186054"/>
                  </a:lnTo>
                  <a:lnTo>
                    <a:pt x="1507591" y="202437"/>
                  </a:lnTo>
                  <a:lnTo>
                    <a:pt x="1499336" y="204977"/>
                  </a:lnTo>
                  <a:lnTo>
                    <a:pt x="1493748" y="207772"/>
                  </a:lnTo>
                  <a:lnTo>
                    <a:pt x="1490700" y="210820"/>
                  </a:lnTo>
                  <a:lnTo>
                    <a:pt x="1487779" y="213995"/>
                  </a:lnTo>
                  <a:lnTo>
                    <a:pt x="1485747" y="218186"/>
                  </a:lnTo>
                  <a:lnTo>
                    <a:pt x="1484731" y="223392"/>
                  </a:lnTo>
                  <a:lnTo>
                    <a:pt x="1483588" y="228600"/>
                  </a:lnTo>
                  <a:lnTo>
                    <a:pt x="1483080" y="235965"/>
                  </a:lnTo>
                  <a:lnTo>
                    <a:pt x="1483080" y="245363"/>
                  </a:lnTo>
                  <a:lnTo>
                    <a:pt x="1483080" y="338709"/>
                  </a:lnTo>
                  <a:lnTo>
                    <a:pt x="1447393" y="346201"/>
                  </a:lnTo>
                  <a:lnTo>
                    <a:pt x="1430502" y="328295"/>
                  </a:lnTo>
                  <a:lnTo>
                    <a:pt x="1415212" y="336222"/>
                  </a:lnTo>
                  <a:lnTo>
                    <a:pt x="1398863" y="341899"/>
                  </a:lnTo>
                  <a:lnTo>
                    <a:pt x="1381442" y="345314"/>
                  </a:lnTo>
                  <a:lnTo>
                    <a:pt x="1362938" y="346455"/>
                  </a:lnTo>
                  <a:lnTo>
                    <a:pt x="1329033" y="343812"/>
                  </a:lnTo>
                  <a:lnTo>
                    <a:pt x="1275034" y="322667"/>
                  </a:lnTo>
                  <a:lnTo>
                    <a:pt x="1239413" y="280304"/>
                  </a:lnTo>
                  <a:lnTo>
                    <a:pt x="1221645" y="216296"/>
                  </a:lnTo>
                  <a:lnTo>
                    <a:pt x="1219428" y="176149"/>
                  </a:lnTo>
                  <a:lnTo>
                    <a:pt x="1220214" y="154318"/>
                  </a:lnTo>
                  <a:lnTo>
                    <a:pt x="1226500" y="114659"/>
                  </a:lnTo>
                  <a:lnTo>
                    <a:pt x="1247146" y="65849"/>
                  </a:lnTo>
                  <a:lnTo>
                    <a:pt x="1278648" y="31249"/>
                  </a:lnTo>
                  <a:lnTo>
                    <a:pt x="1317599" y="10033"/>
                  </a:lnTo>
                  <a:lnTo>
                    <a:pt x="1362140" y="871"/>
                  </a:lnTo>
                  <a:lnTo>
                    <a:pt x="1378051" y="253"/>
                  </a:lnTo>
                  <a:close/>
                </a:path>
                <a:path w="6697345" h="346709">
                  <a:moveTo>
                    <a:pt x="3280257" y="0"/>
                  </a:moveTo>
                  <a:lnTo>
                    <a:pt x="3330799" y="9269"/>
                  </a:lnTo>
                  <a:lnTo>
                    <a:pt x="3360696" y="36575"/>
                  </a:lnTo>
                  <a:lnTo>
                    <a:pt x="3366490" y="63880"/>
                  </a:lnTo>
                  <a:lnTo>
                    <a:pt x="3366490" y="71500"/>
                  </a:lnTo>
                  <a:lnTo>
                    <a:pt x="3365347" y="78612"/>
                  </a:lnTo>
                  <a:lnTo>
                    <a:pt x="3363061" y="85216"/>
                  </a:lnTo>
                  <a:lnTo>
                    <a:pt x="3360902" y="91821"/>
                  </a:lnTo>
                  <a:lnTo>
                    <a:pt x="3330422" y="125984"/>
                  </a:lnTo>
                  <a:lnTo>
                    <a:pt x="3285972" y="154939"/>
                  </a:lnTo>
                  <a:lnTo>
                    <a:pt x="3294213" y="165530"/>
                  </a:lnTo>
                  <a:lnTo>
                    <a:pt x="3324199" y="201802"/>
                  </a:lnTo>
                  <a:lnTo>
                    <a:pt x="3354560" y="236378"/>
                  </a:lnTo>
                  <a:lnTo>
                    <a:pt x="3363061" y="245617"/>
                  </a:lnTo>
                  <a:lnTo>
                    <a:pt x="3368228" y="238829"/>
                  </a:lnTo>
                  <a:lnTo>
                    <a:pt x="3384445" y="199681"/>
                  </a:lnTo>
                  <a:lnTo>
                    <a:pt x="3384778" y="193039"/>
                  </a:lnTo>
                  <a:lnTo>
                    <a:pt x="3384778" y="184403"/>
                  </a:lnTo>
                  <a:lnTo>
                    <a:pt x="3383000" y="178308"/>
                  </a:lnTo>
                  <a:lnTo>
                    <a:pt x="3379190" y="174498"/>
                  </a:lnTo>
                  <a:lnTo>
                    <a:pt x="3375507" y="170687"/>
                  </a:lnTo>
                  <a:lnTo>
                    <a:pt x="3369665" y="168528"/>
                  </a:lnTo>
                  <a:lnTo>
                    <a:pt x="3361537" y="168021"/>
                  </a:lnTo>
                  <a:lnTo>
                    <a:pt x="3361537" y="151637"/>
                  </a:lnTo>
                  <a:lnTo>
                    <a:pt x="3438880" y="151637"/>
                  </a:lnTo>
                  <a:lnTo>
                    <a:pt x="3438880" y="165988"/>
                  </a:lnTo>
                  <a:lnTo>
                    <a:pt x="3438880" y="168148"/>
                  </a:lnTo>
                  <a:lnTo>
                    <a:pt x="3432911" y="193294"/>
                  </a:lnTo>
                  <a:lnTo>
                    <a:pt x="3431514" y="197865"/>
                  </a:lnTo>
                  <a:lnTo>
                    <a:pt x="3421989" y="219583"/>
                  </a:lnTo>
                  <a:lnTo>
                    <a:pt x="3419703" y="223900"/>
                  </a:lnTo>
                  <a:lnTo>
                    <a:pt x="3417163" y="228091"/>
                  </a:lnTo>
                  <a:lnTo>
                    <a:pt x="3414496" y="232155"/>
                  </a:lnTo>
                  <a:lnTo>
                    <a:pt x="3411956" y="236347"/>
                  </a:lnTo>
                  <a:lnTo>
                    <a:pt x="3383762" y="267842"/>
                  </a:lnTo>
                  <a:lnTo>
                    <a:pt x="3389078" y="273871"/>
                  </a:lnTo>
                  <a:lnTo>
                    <a:pt x="3417036" y="298576"/>
                  </a:lnTo>
                  <a:lnTo>
                    <a:pt x="3421100" y="300736"/>
                  </a:lnTo>
                  <a:lnTo>
                    <a:pt x="3425418" y="301878"/>
                  </a:lnTo>
                  <a:lnTo>
                    <a:pt x="3429609" y="301878"/>
                  </a:lnTo>
                  <a:lnTo>
                    <a:pt x="3433673" y="301878"/>
                  </a:lnTo>
                  <a:lnTo>
                    <a:pt x="3437356" y="300989"/>
                  </a:lnTo>
                  <a:lnTo>
                    <a:pt x="3440785" y="299212"/>
                  </a:lnTo>
                  <a:lnTo>
                    <a:pt x="3444214" y="297434"/>
                  </a:lnTo>
                  <a:lnTo>
                    <a:pt x="3449167" y="293877"/>
                  </a:lnTo>
                  <a:lnTo>
                    <a:pt x="3455390" y="288416"/>
                  </a:lnTo>
                  <a:lnTo>
                    <a:pt x="3471519" y="308737"/>
                  </a:lnTo>
                  <a:lnTo>
                    <a:pt x="3434054" y="337565"/>
                  </a:lnTo>
                  <a:lnTo>
                    <a:pt x="3397478" y="346455"/>
                  </a:lnTo>
                  <a:lnTo>
                    <a:pt x="3387526" y="345977"/>
                  </a:lnTo>
                  <a:lnTo>
                    <a:pt x="3346059" y="328898"/>
                  </a:lnTo>
                  <a:lnTo>
                    <a:pt x="3329279" y="314705"/>
                  </a:lnTo>
                  <a:lnTo>
                    <a:pt x="3316399" y="322968"/>
                  </a:lnTo>
                  <a:lnTo>
                    <a:pt x="3278733" y="339471"/>
                  </a:lnTo>
                  <a:lnTo>
                    <a:pt x="3237585" y="346025"/>
                  </a:lnTo>
                  <a:lnTo>
                    <a:pt x="3221964" y="346455"/>
                  </a:lnTo>
                  <a:lnTo>
                    <a:pt x="3198580" y="345126"/>
                  </a:lnTo>
                  <a:lnTo>
                    <a:pt x="3160099" y="334561"/>
                  </a:lnTo>
                  <a:lnTo>
                    <a:pt x="3124539" y="299910"/>
                  </a:lnTo>
                  <a:lnTo>
                    <a:pt x="3117697" y="265684"/>
                  </a:lnTo>
                  <a:lnTo>
                    <a:pt x="3117697" y="257428"/>
                  </a:lnTo>
                  <a:lnTo>
                    <a:pt x="3134715" y="216026"/>
                  </a:lnTo>
                  <a:lnTo>
                    <a:pt x="3168370" y="186182"/>
                  </a:lnTo>
                  <a:lnTo>
                    <a:pt x="3203676" y="165735"/>
                  </a:lnTo>
                  <a:lnTo>
                    <a:pt x="3197128" y="156589"/>
                  </a:lnTo>
                  <a:lnTo>
                    <a:pt x="3178133" y="122999"/>
                  </a:lnTo>
                  <a:lnTo>
                    <a:pt x="3170910" y="84709"/>
                  </a:lnTo>
                  <a:lnTo>
                    <a:pt x="3171767" y="72921"/>
                  </a:lnTo>
                  <a:lnTo>
                    <a:pt x="3192171" y="32176"/>
                  </a:lnTo>
                  <a:lnTo>
                    <a:pt x="3223996" y="11049"/>
                  </a:lnTo>
                  <a:lnTo>
                    <a:pt x="3265305" y="690"/>
                  </a:lnTo>
                  <a:lnTo>
                    <a:pt x="328025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30200" y="857757"/>
            <a:ext cx="8198484" cy="5629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7620" indent="-274955" algn="just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655" algn="l"/>
              </a:tabLst>
            </a:pPr>
            <a:r>
              <a:rPr sz="3200" spc="-5" dirty="0">
                <a:latin typeface="Cambria"/>
                <a:cs typeface="Cambria"/>
              </a:rPr>
              <a:t>The nurse </a:t>
            </a:r>
            <a:r>
              <a:rPr sz="3200" dirty="0">
                <a:latin typeface="Cambria"/>
                <a:cs typeface="Cambria"/>
              </a:rPr>
              <a:t>has </a:t>
            </a:r>
            <a:r>
              <a:rPr sz="3200" spc="-15" dirty="0">
                <a:latin typeface="Cambria"/>
                <a:cs typeface="Cambria"/>
              </a:rPr>
              <a:t>two </a:t>
            </a:r>
            <a:r>
              <a:rPr sz="3200" spc="-5" dirty="0">
                <a:latin typeface="Cambria"/>
                <a:cs typeface="Cambria"/>
              </a:rPr>
              <a:t>responsibilities in </a:t>
            </a:r>
            <a:r>
              <a:rPr sz="3200" spc="-10" dirty="0">
                <a:latin typeface="Cambria"/>
                <a:cs typeface="Cambria"/>
              </a:rPr>
              <a:t>making 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work</a:t>
            </a:r>
            <a:r>
              <a:rPr sz="3200" spc="-2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assignments:</a:t>
            </a:r>
            <a:endParaRPr sz="3200">
              <a:latin typeface="Cambria"/>
              <a:cs typeface="Cambria"/>
            </a:endParaRPr>
          </a:p>
          <a:p>
            <a:pPr marL="652780" lvl="1" indent="-274955" algn="just">
              <a:lnSpc>
                <a:spcPct val="100000"/>
              </a:lnSpc>
              <a:spcBef>
                <a:spcPts val="710"/>
              </a:spcBef>
              <a:buClr>
                <a:srgbClr val="EFAC00"/>
              </a:buClr>
              <a:buSzPct val="79310"/>
              <a:buFont typeface="Segoe UI Symbol"/>
              <a:buChar char="⚫"/>
              <a:tabLst>
                <a:tab pos="653415" algn="l"/>
              </a:tabLst>
            </a:pPr>
            <a:r>
              <a:rPr sz="2900" b="1" spc="-10" dirty="0">
                <a:latin typeface="Cambria"/>
                <a:cs typeface="Cambria"/>
              </a:rPr>
              <a:t>Appropriate</a:t>
            </a:r>
            <a:r>
              <a:rPr sz="2900" b="1" spc="-45" dirty="0">
                <a:latin typeface="Cambria"/>
                <a:cs typeface="Cambria"/>
              </a:rPr>
              <a:t> </a:t>
            </a:r>
            <a:r>
              <a:rPr sz="2900" b="1" spc="-5" dirty="0">
                <a:latin typeface="Cambria"/>
                <a:cs typeface="Cambria"/>
              </a:rPr>
              <a:t>delegation</a:t>
            </a:r>
            <a:r>
              <a:rPr sz="2900" b="1" spc="-30" dirty="0">
                <a:latin typeface="Cambria"/>
                <a:cs typeface="Cambria"/>
              </a:rPr>
              <a:t> </a:t>
            </a:r>
            <a:r>
              <a:rPr sz="2900" b="1" dirty="0">
                <a:latin typeface="Cambria"/>
                <a:cs typeface="Cambria"/>
              </a:rPr>
              <a:t>of</a:t>
            </a:r>
            <a:r>
              <a:rPr sz="2900" b="1" spc="-15" dirty="0">
                <a:latin typeface="Cambria"/>
                <a:cs typeface="Cambria"/>
              </a:rPr>
              <a:t> </a:t>
            </a:r>
            <a:r>
              <a:rPr sz="2900" b="1" spc="-5" dirty="0">
                <a:latin typeface="Cambria"/>
                <a:cs typeface="Cambria"/>
              </a:rPr>
              <a:t>duties</a:t>
            </a:r>
            <a:endParaRPr sz="2900">
              <a:latin typeface="Cambria"/>
              <a:cs typeface="Cambria"/>
            </a:endParaRPr>
          </a:p>
          <a:p>
            <a:pPr marL="652780" lvl="1" indent="-274955" algn="just">
              <a:lnSpc>
                <a:spcPct val="100000"/>
              </a:lnSpc>
              <a:spcBef>
                <a:spcPts val="695"/>
              </a:spcBef>
              <a:buClr>
                <a:srgbClr val="EFAC00"/>
              </a:buClr>
              <a:buSzPct val="79310"/>
              <a:buFont typeface="Segoe UI Symbol"/>
              <a:buChar char="⚫"/>
              <a:tabLst>
                <a:tab pos="653415" algn="l"/>
              </a:tabLst>
            </a:pPr>
            <a:r>
              <a:rPr sz="2900" b="1" spc="-10" dirty="0">
                <a:latin typeface="Cambria"/>
                <a:cs typeface="Cambria"/>
              </a:rPr>
              <a:t>Adequate</a:t>
            </a:r>
            <a:r>
              <a:rPr sz="2900" b="1" spc="-40" dirty="0">
                <a:latin typeface="Cambria"/>
                <a:cs typeface="Cambria"/>
              </a:rPr>
              <a:t> </a:t>
            </a:r>
            <a:r>
              <a:rPr sz="2900" b="1" dirty="0">
                <a:latin typeface="Cambria"/>
                <a:cs typeface="Cambria"/>
              </a:rPr>
              <a:t>supervision</a:t>
            </a:r>
            <a:r>
              <a:rPr sz="2900" b="1" spc="-50" dirty="0">
                <a:latin typeface="Cambria"/>
                <a:cs typeface="Cambria"/>
              </a:rPr>
              <a:t> </a:t>
            </a:r>
            <a:r>
              <a:rPr sz="2900" b="1" dirty="0">
                <a:latin typeface="Cambria"/>
                <a:cs typeface="Cambria"/>
              </a:rPr>
              <a:t>of</a:t>
            </a:r>
            <a:r>
              <a:rPr sz="2900" b="1" spc="-15" dirty="0">
                <a:latin typeface="Cambria"/>
                <a:cs typeface="Cambria"/>
              </a:rPr>
              <a:t> </a:t>
            </a:r>
            <a:r>
              <a:rPr sz="2900" b="1" spc="-5" dirty="0">
                <a:latin typeface="Cambria"/>
                <a:cs typeface="Cambria"/>
              </a:rPr>
              <a:t>personnel</a:t>
            </a:r>
            <a:endParaRPr sz="2900">
              <a:latin typeface="Cambria"/>
              <a:cs typeface="Cambria"/>
            </a:endParaRPr>
          </a:p>
          <a:p>
            <a:pPr marL="287020" marR="5080" indent="-274955" algn="just">
              <a:lnSpc>
                <a:spcPct val="100000"/>
              </a:lnSpc>
              <a:spcBef>
                <a:spcPts val="59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655" algn="l"/>
              </a:tabLst>
            </a:pPr>
            <a:r>
              <a:rPr sz="3200" dirty="0">
                <a:latin typeface="Cambria"/>
                <a:cs typeface="Cambria"/>
              </a:rPr>
              <a:t>The RN can </a:t>
            </a:r>
            <a:r>
              <a:rPr sz="3200" spc="-5" dirty="0">
                <a:latin typeface="Cambria"/>
                <a:cs typeface="Cambria"/>
              </a:rPr>
              <a:t>assign </a:t>
            </a:r>
            <a:r>
              <a:rPr sz="3200" dirty="0">
                <a:latin typeface="Cambria"/>
                <a:cs typeface="Cambria"/>
              </a:rPr>
              <a:t>some </a:t>
            </a:r>
            <a:r>
              <a:rPr sz="3200" spc="-5" dirty="0">
                <a:latin typeface="Cambria"/>
                <a:cs typeface="Cambria"/>
              </a:rPr>
              <a:t>nursing </a:t>
            </a:r>
            <a:r>
              <a:rPr sz="3200" spc="-15" dirty="0">
                <a:latin typeface="Cambria"/>
                <a:cs typeface="Cambria"/>
              </a:rPr>
              <a:t>care </a:t>
            </a:r>
            <a:r>
              <a:rPr sz="3200" dirty="0">
                <a:latin typeface="Cambria"/>
                <a:cs typeface="Cambria"/>
              </a:rPr>
              <a:t>duties 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to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an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unlicensed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person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but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cannot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assign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responsibility</a:t>
            </a:r>
            <a:r>
              <a:rPr sz="3200" spc="-3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for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total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nursing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care</a:t>
            </a:r>
            <a:endParaRPr sz="3200">
              <a:latin typeface="Cambria"/>
              <a:cs typeface="Cambria"/>
            </a:endParaRPr>
          </a:p>
          <a:p>
            <a:pPr marL="287020" marR="5080" indent="-274955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655" algn="l"/>
              </a:tabLst>
            </a:pPr>
            <a:r>
              <a:rPr sz="3200" b="1" spc="-10" dirty="0">
                <a:latin typeface="Cambria"/>
                <a:cs typeface="Cambria"/>
              </a:rPr>
              <a:t>Example:</a:t>
            </a:r>
            <a:r>
              <a:rPr sz="3200" b="1" spc="-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Assistive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personnel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25" dirty="0">
                <a:latin typeface="Cambria"/>
                <a:cs typeface="Cambria"/>
              </a:rPr>
              <a:t>may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perform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task such as measuring </a:t>
            </a:r>
            <a:r>
              <a:rPr sz="3200" spc="-10" dirty="0">
                <a:latin typeface="Cambria"/>
                <a:cs typeface="Cambria"/>
              </a:rPr>
              <a:t>intake </a:t>
            </a:r>
            <a:r>
              <a:rPr sz="3200" dirty="0">
                <a:latin typeface="Cambria"/>
                <a:cs typeface="Cambria"/>
              </a:rPr>
              <a:t>&amp; </a:t>
            </a:r>
            <a:r>
              <a:rPr sz="3200" spc="5" dirty="0">
                <a:latin typeface="Cambria"/>
                <a:cs typeface="Cambria"/>
              </a:rPr>
              <a:t>output, </a:t>
            </a:r>
            <a:r>
              <a:rPr sz="3200" spc="-5" dirty="0">
                <a:latin typeface="Cambria"/>
                <a:cs typeface="Cambria"/>
              </a:rPr>
              <a:t>but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 </a:t>
            </a:r>
            <a:r>
              <a:rPr sz="3200" dirty="0">
                <a:latin typeface="Cambria"/>
                <a:cs typeface="Cambria"/>
              </a:rPr>
              <a:t>RN </a:t>
            </a:r>
            <a:r>
              <a:rPr sz="3200" spc="-10" dirty="0">
                <a:latin typeface="Cambria"/>
                <a:cs typeface="Cambria"/>
              </a:rPr>
              <a:t>is responsible for </a:t>
            </a:r>
            <a:r>
              <a:rPr sz="3200" spc="-15" dirty="0">
                <a:latin typeface="Cambria"/>
                <a:cs typeface="Cambria"/>
              </a:rPr>
              <a:t>analyzing </a:t>
            </a:r>
            <a:r>
              <a:rPr sz="3200" spc="-5" dirty="0">
                <a:latin typeface="Cambria"/>
                <a:cs typeface="Cambria"/>
              </a:rPr>
              <a:t>the </a:t>
            </a:r>
            <a:r>
              <a:rPr sz="3200" spc="-10" dirty="0">
                <a:latin typeface="Cambria"/>
                <a:cs typeface="Cambria"/>
              </a:rPr>
              <a:t>data, </a:t>
            </a:r>
            <a:r>
              <a:rPr sz="3200" spc="-5" dirty="0">
                <a:latin typeface="Cambria"/>
                <a:cs typeface="Cambria"/>
              </a:rPr>
              <a:t> planning </a:t>
            </a:r>
            <a:r>
              <a:rPr sz="3200" spc="-15" dirty="0">
                <a:latin typeface="Cambria"/>
                <a:cs typeface="Cambria"/>
              </a:rPr>
              <a:t>care </a:t>
            </a:r>
            <a:r>
              <a:rPr sz="3200" dirty="0">
                <a:latin typeface="Cambria"/>
                <a:cs typeface="Cambria"/>
              </a:rPr>
              <a:t>&amp;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evaluating</a:t>
            </a:r>
            <a:r>
              <a:rPr sz="3200" spc="2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outcomes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400" y="299720"/>
            <a:ext cx="5808345" cy="570230"/>
            <a:chOff x="1295400" y="299720"/>
            <a:chExt cx="5808345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776" y="648181"/>
              <a:ext cx="5807587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972" y="304292"/>
              <a:ext cx="5790057" cy="3462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86373" y="332613"/>
              <a:ext cx="100075" cy="14744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99972" y="304292"/>
              <a:ext cx="5790565" cy="346710"/>
            </a:xfrm>
            <a:custGeom>
              <a:avLst/>
              <a:gdLst/>
              <a:ahLst/>
              <a:cxnLst/>
              <a:rect l="l" t="t" r="r" b="b"/>
              <a:pathLst>
                <a:path w="5790565" h="346709">
                  <a:moveTo>
                    <a:pt x="125475" y="32892"/>
                  </a:moveTo>
                  <a:lnTo>
                    <a:pt x="115189" y="32892"/>
                  </a:lnTo>
                  <a:lnTo>
                    <a:pt x="107822" y="33147"/>
                  </a:lnTo>
                  <a:lnTo>
                    <a:pt x="103378" y="33400"/>
                  </a:lnTo>
                  <a:lnTo>
                    <a:pt x="103378" y="312165"/>
                  </a:lnTo>
                  <a:lnTo>
                    <a:pt x="106299" y="312673"/>
                  </a:lnTo>
                  <a:lnTo>
                    <a:pt x="113918" y="312927"/>
                  </a:lnTo>
                  <a:lnTo>
                    <a:pt x="125984" y="312927"/>
                  </a:lnTo>
                  <a:lnTo>
                    <a:pt x="171703" y="305053"/>
                  </a:lnTo>
                  <a:lnTo>
                    <a:pt x="202848" y="279477"/>
                  </a:lnTo>
                  <a:lnTo>
                    <a:pt x="219583" y="244347"/>
                  </a:lnTo>
                  <a:lnTo>
                    <a:pt x="227923" y="192323"/>
                  </a:lnTo>
                  <a:lnTo>
                    <a:pt x="228472" y="171703"/>
                  </a:lnTo>
                  <a:lnTo>
                    <a:pt x="227687" y="149177"/>
                  </a:lnTo>
                  <a:lnTo>
                    <a:pt x="221400" y="110124"/>
                  </a:lnTo>
                  <a:lnTo>
                    <a:pt x="200644" y="66532"/>
                  </a:lnTo>
                  <a:lnTo>
                    <a:pt x="168267" y="41251"/>
                  </a:lnTo>
                  <a:lnTo>
                    <a:pt x="125475" y="32892"/>
                  </a:lnTo>
                  <a:close/>
                </a:path>
                <a:path w="5790565" h="346709">
                  <a:moveTo>
                    <a:pt x="510285" y="28955"/>
                  </a:moveTo>
                  <a:lnTo>
                    <a:pt x="466852" y="48244"/>
                  </a:lnTo>
                  <a:lnTo>
                    <a:pt x="449278" y="82798"/>
                  </a:lnTo>
                  <a:lnTo>
                    <a:pt x="440515" y="135808"/>
                  </a:lnTo>
                  <a:lnTo>
                    <a:pt x="439420" y="169290"/>
                  </a:lnTo>
                  <a:lnTo>
                    <a:pt x="440541" y="204267"/>
                  </a:lnTo>
                  <a:lnTo>
                    <a:pt x="449546" y="259980"/>
                  </a:lnTo>
                  <a:lnTo>
                    <a:pt x="467598" y="296652"/>
                  </a:lnTo>
                  <a:lnTo>
                    <a:pt x="512317" y="317118"/>
                  </a:lnTo>
                  <a:lnTo>
                    <a:pt x="521487" y="316476"/>
                  </a:lnTo>
                  <a:lnTo>
                    <a:pt x="556910" y="294528"/>
                  </a:lnTo>
                  <a:lnTo>
                    <a:pt x="573579" y="257952"/>
                  </a:lnTo>
                  <a:lnTo>
                    <a:pt x="581040" y="207883"/>
                  </a:lnTo>
                  <a:lnTo>
                    <a:pt x="581914" y="178942"/>
                  </a:lnTo>
                  <a:lnTo>
                    <a:pt x="581435" y="155273"/>
                  </a:lnTo>
                  <a:lnTo>
                    <a:pt x="577574" y="113934"/>
                  </a:lnTo>
                  <a:lnTo>
                    <a:pt x="564356" y="67024"/>
                  </a:lnTo>
                  <a:lnTo>
                    <a:pt x="532653" y="33226"/>
                  </a:lnTo>
                  <a:lnTo>
                    <a:pt x="510285" y="28955"/>
                  </a:lnTo>
                  <a:close/>
                </a:path>
                <a:path w="5790565" h="346709">
                  <a:moveTo>
                    <a:pt x="5154930" y="3936"/>
                  </a:moveTo>
                  <a:lnTo>
                    <a:pt x="5255386" y="3936"/>
                  </a:lnTo>
                  <a:lnTo>
                    <a:pt x="5343017" y="156336"/>
                  </a:lnTo>
                  <a:lnTo>
                    <a:pt x="5364353" y="195198"/>
                  </a:lnTo>
                  <a:lnTo>
                    <a:pt x="5382408" y="230506"/>
                  </a:lnTo>
                  <a:lnTo>
                    <a:pt x="5387721" y="241553"/>
                  </a:lnTo>
                  <a:lnTo>
                    <a:pt x="5391658" y="241553"/>
                  </a:lnTo>
                  <a:lnTo>
                    <a:pt x="5390471" y="211262"/>
                  </a:lnTo>
                  <a:lnTo>
                    <a:pt x="5389594" y="179625"/>
                  </a:lnTo>
                  <a:lnTo>
                    <a:pt x="5389050" y="146631"/>
                  </a:lnTo>
                  <a:lnTo>
                    <a:pt x="5388863" y="112267"/>
                  </a:lnTo>
                  <a:lnTo>
                    <a:pt x="5388863" y="66166"/>
                  </a:lnTo>
                  <a:lnTo>
                    <a:pt x="5388863" y="55371"/>
                  </a:lnTo>
                  <a:lnTo>
                    <a:pt x="5383783" y="32003"/>
                  </a:lnTo>
                  <a:lnTo>
                    <a:pt x="5382133" y="29463"/>
                  </a:lnTo>
                  <a:lnTo>
                    <a:pt x="5362448" y="20319"/>
                  </a:lnTo>
                  <a:lnTo>
                    <a:pt x="5362448" y="3936"/>
                  </a:lnTo>
                  <a:lnTo>
                    <a:pt x="5456047" y="3936"/>
                  </a:lnTo>
                  <a:lnTo>
                    <a:pt x="5456047" y="20319"/>
                  </a:lnTo>
                  <a:lnTo>
                    <a:pt x="5449443" y="22478"/>
                  </a:lnTo>
                  <a:lnTo>
                    <a:pt x="5444744" y="24256"/>
                  </a:lnTo>
                  <a:lnTo>
                    <a:pt x="5442077" y="25780"/>
                  </a:lnTo>
                  <a:lnTo>
                    <a:pt x="5439283" y="27304"/>
                  </a:lnTo>
                  <a:lnTo>
                    <a:pt x="5436997" y="29209"/>
                  </a:lnTo>
                  <a:lnTo>
                    <a:pt x="5435092" y="31750"/>
                  </a:lnTo>
                  <a:lnTo>
                    <a:pt x="5433186" y="34162"/>
                  </a:lnTo>
                  <a:lnTo>
                    <a:pt x="5431789" y="37973"/>
                  </a:lnTo>
                  <a:lnTo>
                    <a:pt x="5430774" y="42925"/>
                  </a:lnTo>
                  <a:lnTo>
                    <a:pt x="5429758" y="48005"/>
                  </a:lnTo>
                  <a:lnTo>
                    <a:pt x="5429250" y="55752"/>
                  </a:lnTo>
                  <a:lnTo>
                    <a:pt x="5429250" y="66166"/>
                  </a:lnTo>
                  <a:lnTo>
                    <a:pt x="5429250" y="342264"/>
                  </a:lnTo>
                  <a:lnTo>
                    <a:pt x="5366384" y="342264"/>
                  </a:lnTo>
                  <a:lnTo>
                    <a:pt x="5254879" y="149351"/>
                  </a:lnTo>
                  <a:lnTo>
                    <a:pt x="5244304" y="130873"/>
                  </a:lnTo>
                  <a:lnTo>
                    <a:pt x="5235241" y="114490"/>
                  </a:lnTo>
                  <a:lnTo>
                    <a:pt x="5227679" y="100202"/>
                  </a:lnTo>
                  <a:lnTo>
                    <a:pt x="5221605" y="88010"/>
                  </a:lnTo>
                  <a:lnTo>
                    <a:pt x="5219446" y="88010"/>
                  </a:lnTo>
                  <a:lnTo>
                    <a:pt x="5220519" y="114984"/>
                  </a:lnTo>
                  <a:lnTo>
                    <a:pt x="5221271" y="142732"/>
                  </a:lnTo>
                  <a:lnTo>
                    <a:pt x="5221714" y="171217"/>
                  </a:lnTo>
                  <a:lnTo>
                    <a:pt x="5221858" y="200405"/>
                  </a:lnTo>
                  <a:lnTo>
                    <a:pt x="5221858" y="280288"/>
                  </a:lnTo>
                  <a:lnTo>
                    <a:pt x="5221978" y="288857"/>
                  </a:lnTo>
                  <a:lnTo>
                    <a:pt x="5230495" y="318007"/>
                  </a:lnTo>
                  <a:lnTo>
                    <a:pt x="5233670" y="320928"/>
                  </a:lnTo>
                  <a:lnTo>
                    <a:pt x="5239766" y="323595"/>
                  </a:lnTo>
                  <a:lnTo>
                    <a:pt x="5248656" y="325881"/>
                  </a:lnTo>
                  <a:lnTo>
                    <a:pt x="5248656" y="342264"/>
                  </a:lnTo>
                  <a:lnTo>
                    <a:pt x="5154930" y="342264"/>
                  </a:lnTo>
                  <a:lnTo>
                    <a:pt x="5154930" y="325881"/>
                  </a:lnTo>
                  <a:lnTo>
                    <a:pt x="5161153" y="324230"/>
                  </a:lnTo>
                  <a:lnTo>
                    <a:pt x="5165979" y="322325"/>
                  </a:lnTo>
                  <a:lnTo>
                    <a:pt x="5169535" y="320420"/>
                  </a:lnTo>
                  <a:lnTo>
                    <a:pt x="5173091" y="318388"/>
                  </a:lnTo>
                  <a:lnTo>
                    <a:pt x="5175631" y="315721"/>
                  </a:lnTo>
                  <a:lnTo>
                    <a:pt x="5177408" y="312292"/>
                  </a:lnTo>
                  <a:lnTo>
                    <a:pt x="5179187" y="308990"/>
                  </a:lnTo>
                  <a:lnTo>
                    <a:pt x="5180203" y="304672"/>
                  </a:lnTo>
                  <a:lnTo>
                    <a:pt x="5180711" y="299592"/>
                  </a:lnTo>
                  <a:lnTo>
                    <a:pt x="5181219" y="294512"/>
                  </a:lnTo>
                  <a:lnTo>
                    <a:pt x="5181473" y="288035"/>
                  </a:lnTo>
                  <a:lnTo>
                    <a:pt x="5181473" y="280288"/>
                  </a:lnTo>
                  <a:lnTo>
                    <a:pt x="5181473" y="65912"/>
                  </a:lnTo>
                  <a:lnTo>
                    <a:pt x="5173218" y="28448"/>
                  </a:lnTo>
                  <a:lnTo>
                    <a:pt x="5154930" y="20319"/>
                  </a:lnTo>
                  <a:lnTo>
                    <a:pt x="5154930" y="3936"/>
                  </a:lnTo>
                  <a:close/>
                </a:path>
                <a:path w="5790565" h="346709">
                  <a:moveTo>
                    <a:pt x="4978908" y="3936"/>
                  </a:moveTo>
                  <a:lnTo>
                    <a:pt x="5109083" y="3936"/>
                  </a:lnTo>
                  <a:lnTo>
                    <a:pt x="5109083" y="20319"/>
                  </a:lnTo>
                  <a:lnTo>
                    <a:pt x="5102225" y="22098"/>
                  </a:lnTo>
                  <a:lnTo>
                    <a:pt x="5097272" y="24129"/>
                  </a:lnTo>
                  <a:lnTo>
                    <a:pt x="5094097" y="26161"/>
                  </a:lnTo>
                  <a:lnTo>
                    <a:pt x="5090795" y="28193"/>
                  </a:lnTo>
                  <a:lnTo>
                    <a:pt x="5088382" y="30733"/>
                  </a:lnTo>
                  <a:lnTo>
                    <a:pt x="5086731" y="33654"/>
                  </a:lnTo>
                  <a:lnTo>
                    <a:pt x="5085080" y="36702"/>
                  </a:lnTo>
                  <a:lnTo>
                    <a:pt x="5083937" y="40512"/>
                  </a:lnTo>
                  <a:lnTo>
                    <a:pt x="5083302" y="45338"/>
                  </a:lnTo>
                  <a:lnTo>
                    <a:pt x="5082667" y="50164"/>
                  </a:lnTo>
                  <a:lnTo>
                    <a:pt x="5082286" y="57149"/>
                  </a:lnTo>
                  <a:lnTo>
                    <a:pt x="5082286" y="66420"/>
                  </a:lnTo>
                  <a:lnTo>
                    <a:pt x="5082286" y="280034"/>
                  </a:lnTo>
                  <a:lnTo>
                    <a:pt x="5082286" y="285749"/>
                  </a:lnTo>
                  <a:lnTo>
                    <a:pt x="5082413" y="291210"/>
                  </a:lnTo>
                  <a:lnTo>
                    <a:pt x="5082794" y="296163"/>
                  </a:lnTo>
                  <a:lnTo>
                    <a:pt x="5083048" y="301116"/>
                  </a:lnTo>
                  <a:lnTo>
                    <a:pt x="5109083" y="325881"/>
                  </a:lnTo>
                  <a:lnTo>
                    <a:pt x="5109083" y="342264"/>
                  </a:lnTo>
                  <a:lnTo>
                    <a:pt x="4978908" y="342264"/>
                  </a:lnTo>
                  <a:lnTo>
                    <a:pt x="4978908" y="325881"/>
                  </a:lnTo>
                  <a:lnTo>
                    <a:pt x="4985004" y="324230"/>
                  </a:lnTo>
                  <a:lnTo>
                    <a:pt x="4989830" y="322452"/>
                  </a:lnTo>
                  <a:lnTo>
                    <a:pt x="4993386" y="320547"/>
                  </a:lnTo>
                  <a:lnTo>
                    <a:pt x="4996942" y="318642"/>
                  </a:lnTo>
                  <a:lnTo>
                    <a:pt x="4999608" y="315975"/>
                  </a:lnTo>
                  <a:lnTo>
                    <a:pt x="5001387" y="312546"/>
                  </a:lnTo>
                  <a:lnTo>
                    <a:pt x="5003165" y="309244"/>
                  </a:lnTo>
                  <a:lnTo>
                    <a:pt x="5004181" y="304926"/>
                  </a:lnTo>
                  <a:lnTo>
                    <a:pt x="5004689" y="299719"/>
                  </a:lnTo>
                  <a:lnTo>
                    <a:pt x="5005197" y="294512"/>
                  </a:lnTo>
                  <a:lnTo>
                    <a:pt x="5005451" y="287908"/>
                  </a:lnTo>
                  <a:lnTo>
                    <a:pt x="5005451" y="280034"/>
                  </a:lnTo>
                  <a:lnTo>
                    <a:pt x="5005451" y="66166"/>
                  </a:lnTo>
                  <a:lnTo>
                    <a:pt x="5005451" y="58165"/>
                  </a:lnTo>
                  <a:lnTo>
                    <a:pt x="5005197" y="51688"/>
                  </a:lnTo>
                  <a:lnTo>
                    <a:pt x="5004816" y="46608"/>
                  </a:lnTo>
                  <a:lnTo>
                    <a:pt x="5004435" y="41401"/>
                  </a:lnTo>
                  <a:lnTo>
                    <a:pt x="5003419" y="37210"/>
                  </a:lnTo>
                  <a:lnTo>
                    <a:pt x="5001641" y="33781"/>
                  </a:lnTo>
                  <a:lnTo>
                    <a:pt x="4999863" y="30479"/>
                  </a:lnTo>
                  <a:lnTo>
                    <a:pt x="4997195" y="27685"/>
                  </a:lnTo>
                  <a:lnTo>
                    <a:pt x="4993640" y="25780"/>
                  </a:lnTo>
                  <a:lnTo>
                    <a:pt x="4990083" y="23749"/>
                  </a:lnTo>
                  <a:lnTo>
                    <a:pt x="4985258" y="21971"/>
                  </a:lnTo>
                  <a:lnTo>
                    <a:pt x="4978908" y="20319"/>
                  </a:lnTo>
                  <a:lnTo>
                    <a:pt x="4978908" y="3936"/>
                  </a:lnTo>
                  <a:close/>
                </a:path>
                <a:path w="5790565" h="346709">
                  <a:moveTo>
                    <a:pt x="4387595" y="3936"/>
                  </a:moveTo>
                  <a:lnTo>
                    <a:pt x="4532122" y="3936"/>
                  </a:lnTo>
                  <a:lnTo>
                    <a:pt x="4546167" y="4196"/>
                  </a:lnTo>
                  <a:lnTo>
                    <a:pt x="4591661" y="10358"/>
                  </a:lnTo>
                  <a:lnTo>
                    <a:pt x="4629515" y="28368"/>
                  </a:lnTo>
                  <a:lnTo>
                    <a:pt x="4653153" y="62610"/>
                  </a:lnTo>
                  <a:lnTo>
                    <a:pt x="4657979" y="95122"/>
                  </a:lnTo>
                  <a:lnTo>
                    <a:pt x="4657453" y="106864"/>
                  </a:lnTo>
                  <a:lnTo>
                    <a:pt x="4644804" y="145087"/>
                  </a:lnTo>
                  <a:lnTo>
                    <a:pt x="4609417" y="176847"/>
                  </a:lnTo>
                  <a:lnTo>
                    <a:pt x="4587620" y="187324"/>
                  </a:lnTo>
                  <a:lnTo>
                    <a:pt x="4587620" y="189864"/>
                  </a:lnTo>
                  <a:lnTo>
                    <a:pt x="4623831" y="218045"/>
                  </a:lnTo>
                  <a:lnTo>
                    <a:pt x="4655312" y="278256"/>
                  </a:lnTo>
                  <a:lnTo>
                    <a:pt x="4660475" y="288803"/>
                  </a:lnTo>
                  <a:lnTo>
                    <a:pt x="4687204" y="321198"/>
                  </a:lnTo>
                  <a:lnTo>
                    <a:pt x="4700397" y="325881"/>
                  </a:lnTo>
                  <a:lnTo>
                    <a:pt x="4700397" y="342264"/>
                  </a:lnTo>
                  <a:lnTo>
                    <a:pt x="4604893" y="342264"/>
                  </a:lnTo>
                  <a:lnTo>
                    <a:pt x="4597511" y="331090"/>
                  </a:lnTo>
                  <a:lnTo>
                    <a:pt x="4589653" y="317547"/>
                  </a:lnTo>
                  <a:lnTo>
                    <a:pt x="4581318" y="301599"/>
                  </a:lnTo>
                  <a:lnTo>
                    <a:pt x="4572508" y="283209"/>
                  </a:lnTo>
                  <a:lnTo>
                    <a:pt x="4553204" y="240791"/>
                  </a:lnTo>
                  <a:lnTo>
                    <a:pt x="4548989" y="232106"/>
                  </a:lnTo>
                  <a:lnTo>
                    <a:pt x="4525518" y="203199"/>
                  </a:lnTo>
                  <a:lnTo>
                    <a:pt x="4521200" y="201167"/>
                  </a:lnTo>
                  <a:lnTo>
                    <a:pt x="4514469" y="200151"/>
                  </a:lnTo>
                  <a:lnTo>
                    <a:pt x="4505325" y="200151"/>
                  </a:lnTo>
                  <a:lnTo>
                    <a:pt x="4490974" y="200151"/>
                  </a:lnTo>
                  <a:lnTo>
                    <a:pt x="4490974" y="280034"/>
                  </a:lnTo>
                  <a:lnTo>
                    <a:pt x="4491073" y="288603"/>
                  </a:lnTo>
                  <a:lnTo>
                    <a:pt x="4499356" y="317880"/>
                  </a:lnTo>
                  <a:lnTo>
                    <a:pt x="4502658" y="320928"/>
                  </a:lnTo>
                  <a:lnTo>
                    <a:pt x="4508754" y="323595"/>
                  </a:lnTo>
                  <a:lnTo>
                    <a:pt x="4517770" y="325881"/>
                  </a:lnTo>
                  <a:lnTo>
                    <a:pt x="4517770" y="342264"/>
                  </a:lnTo>
                  <a:lnTo>
                    <a:pt x="4387595" y="342264"/>
                  </a:lnTo>
                  <a:lnTo>
                    <a:pt x="4387595" y="325881"/>
                  </a:lnTo>
                  <a:lnTo>
                    <a:pt x="4393692" y="324230"/>
                  </a:lnTo>
                  <a:lnTo>
                    <a:pt x="4398518" y="322452"/>
                  </a:lnTo>
                  <a:lnTo>
                    <a:pt x="4402074" y="320547"/>
                  </a:lnTo>
                  <a:lnTo>
                    <a:pt x="4405630" y="318642"/>
                  </a:lnTo>
                  <a:lnTo>
                    <a:pt x="4408297" y="315975"/>
                  </a:lnTo>
                  <a:lnTo>
                    <a:pt x="4410075" y="312546"/>
                  </a:lnTo>
                  <a:lnTo>
                    <a:pt x="4411853" y="309244"/>
                  </a:lnTo>
                  <a:lnTo>
                    <a:pt x="4412869" y="304926"/>
                  </a:lnTo>
                  <a:lnTo>
                    <a:pt x="4413377" y="299719"/>
                  </a:lnTo>
                  <a:lnTo>
                    <a:pt x="4413885" y="294512"/>
                  </a:lnTo>
                  <a:lnTo>
                    <a:pt x="4414139" y="287908"/>
                  </a:lnTo>
                  <a:lnTo>
                    <a:pt x="4414139" y="280034"/>
                  </a:lnTo>
                  <a:lnTo>
                    <a:pt x="4414139" y="66420"/>
                  </a:lnTo>
                  <a:lnTo>
                    <a:pt x="4414139" y="58673"/>
                  </a:lnTo>
                  <a:lnTo>
                    <a:pt x="4413885" y="52069"/>
                  </a:lnTo>
                  <a:lnTo>
                    <a:pt x="4413504" y="46862"/>
                  </a:lnTo>
                  <a:lnTo>
                    <a:pt x="4413123" y="41528"/>
                  </a:lnTo>
                  <a:lnTo>
                    <a:pt x="4412107" y="37210"/>
                  </a:lnTo>
                  <a:lnTo>
                    <a:pt x="4410329" y="33908"/>
                  </a:lnTo>
                  <a:lnTo>
                    <a:pt x="4408551" y="30606"/>
                  </a:lnTo>
                  <a:lnTo>
                    <a:pt x="4405883" y="27939"/>
                  </a:lnTo>
                  <a:lnTo>
                    <a:pt x="4402328" y="25907"/>
                  </a:lnTo>
                  <a:lnTo>
                    <a:pt x="4398772" y="23875"/>
                  </a:lnTo>
                  <a:lnTo>
                    <a:pt x="4393945" y="21971"/>
                  </a:lnTo>
                  <a:lnTo>
                    <a:pt x="4387595" y="20319"/>
                  </a:lnTo>
                  <a:lnTo>
                    <a:pt x="4387595" y="3936"/>
                  </a:lnTo>
                  <a:close/>
                </a:path>
                <a:path w="5790565" h="346709">
                  <a:moveTo>
                    <a:pt x="4039742" y="3936"/>
                  </a:moveTo>
                  <a:lnTo>
                    <a:pt x="4169917" y="3936"/>
                  </a:lnTo>
                  <a:lnTo>
                    <a:pt x="4169917" y="20319"/>
                  </a:lnTo>
                  <a:lnTo>
                    <a:pt x="4163060" y="22098"/>
                  </a:lnTo>
                  <a:lnTo>
                    <a:pt x="4158106" y="24129"/>
                  </a:lnTo>
                  <a:lnTo>
                    <a:pt x="4154931" y="26161"/>
                  </a:lnTo>
                  <a:lnTo>
                    <a:pt x="4151629" y="28193"/>
                  </a:lnTo>
                  <a:lnTo>
                    <a:pt x="4149216" y="30733"/>
                  </a:lnTo>
                  <a:lnTo>
                    <a:pt x="4147566" y="33654"/>
                  </a:lnTo>
                  <a:lnTo>
                    <a:pt x="4145915" y="36702"/>
                  </a:lnTo>
                  <a:lnTo>
                    <a:pt x="4144772" y="40512"/>
                  </a:lnTo>
                  <a:lnTo>
                    <a:pt x="4144137" y="45338"/>
                  </a:lnTo>
                  <a:lnTo>
                    <a:pt x="4143502" y="50164"/>
                  </a:lnTo>
                  <a:lnTo>
                    <a:pt x="4143120" y="57149"/>
                  </a:lnTo>
                  <a:lnTo>
                    <a:pt x="4143120" y="66420"/>
                  </a:lnTo>
                  <a:lnTo>
                    <a:pt x="4143120" y="229996"/>
                  </a:lnTo>
                  <a:lnTo>
                    <a:pt x="4147034" y="273419"/>
                  </a:lnTo>
                  <a:lnTo>
                    <a:pt x="4167340" y="307566"/>
                  </a:lnTo>
                  <a:lnTo>
                    <a:pt x="4202811" y="317118"/>
                  </a:lnTo>
                  <a:lnTo>
                    <a:pt x="4214669" y="316495"/>
                  </a:lnTo>
                  <a:lnTo>
                    <a:pt x="4251086" y="294846"/>
                  </a:lnTo>
                  <a:lnTo>
                    <a:pt x="4261754" y="255936"/>
                  </a:lnTo>
                  <a:lnTo>
                    <a:pt x="4263008" y="224281"/>
                  </a:lnTo>
                  <a:lnTo>
                    <a:pt x="4263008" y="66166"/>
                  </a:lnTo>
                  <a:lnTo>
                    <a:pt x="4255135" y="28448"/>
                  </a:lnTo>
                  <a:lnTo>
                    <a:pt x="4236720" y="20319"/>
                  </a:lnTo>
                  <a:lnTo>
                    <a:pt x="4236720" y="3936"/>
                  </a:lnTo>
                  <a:lnTo>
                    <a:pt x="4345813" y="3936"/>
                  </a:lnTo>
                  <a:lnTo>
                    <a:pt x="4345813" y="20319"/>
                  </a:lnTo>
                  <a:lnTo>
                    <a:pt x="4339844" y="21971"/>
                  </a:lnTo>
                  <a:lnTo>
                    <a:pt x="4335145" y="23749"/>
                  </a:lnTo>
                  <a:lnTo>
                    <a:pt x="4331716" y="25653"/>
                  </a:lnTo>
                  <a:lnTo>
                    <a:pt x="4328160" y="27558"/>
                  </a:lnTo>
                  <a:lnTo>
                    <a:pt x="4325620" y="30225"/>
                  </a:lnTo>
                  <a:lnTo>
                    <a:pt x="4323715" y="33527"/>
                  </a:lnTo>
                  <a:lnTo>
                    <a:pt x="4321937" y="36956"/>
                  </a:lnTo>
                  <a:lnTo>
                    <a:pt x="4320794" y="41275"/>
                  </a:lnTo>
                  <a:lnTo>
                    <a:pt x="4320286" y="46481"/>
                  </a:lnTo>
                  <a:lnTo>
                    <a:pt x="4319778" y="51688"/>
                  </a:lnTo>
                  <a:lnTo>
                    <a:pt x="4319524" y="58165"/>
                  </a:lnTo>
                  <a:lnTo>
                    <a:pt x="4319524" y="66166"/>
                  </a:lnTo>
                  <a:lnTo>
                    <a:pt x="4319524" y="220979"/>
                  </a:lnTo>
                  <a:lnTo>
                    <a:pt x="4316737" y="261485"/>
                  </a:lnTo>
                  <a:lnTo>
                    <a:pt x="4304087" y="299757"/>
                  </a:lnTo>
                  <a:lnTo>
                    <a:pt x="4273295" y="330072"/>
                  </a:lnTo>
                  <a:lnTo>
                    <a:pt x="4228570" y="344058"/>
                  </a:lnTo>
                  <a:lnTo>
                    <a:pt x="4195191" y="346201"/>
                  </a:lnTo>
                  <a:lnTo>
                    <a:pt x="4178258" y="345747"/>
                  </a:lnTo>
                  <a:lnTo>
                    <a:pt x="4135628" y="338835"/>
                  </a:lnTo>
                  <a:lnTo>
                    <a:pt x="4096130" y="316864"/>
                  </a:lnTo>
                  <a:lnTo>
                    <a:pt x="4073652" y="281050"/>
                  </a:lnTo>
                  <a:lnTo>
                    <a:pt x="4066740" y="242581"/>
                  </a:lnTo>
                  <a:lnTo>
                    <a:pt x="4066286" y="226694"/>
                  </a:lnTo>
                  <a:lnTo>
                    <a:pt x="4066286" y="66420"/>
                  </a:lnTo>
                  <a:lnTo>
                    <a:pt x="4066286" y="58673"/>
                  </a:lnTo>
                  <a:lnTo>
                    <a:pt x="4066031" y="52069"/>
                  </a:lnTo>
                  <a:lnTo>
                    <a:pt x="4065651" y="46862"/>
                  </a:lnTo>
                  <a:lnTo>
                    <a:pt x="4065269" y="41528"/>
                  </a:lnTo>
                  <a:lnTo>
                    <a:pt x="4039742" y="20319"/>
                  </a:lnTo>
                  <a:lnTo>
                    <a:pt x="4039742" y="3936"/>
                  </a:lnTo>
                  <a:close/>
                </a:path>
                <a:path w="5790565" h="346709">
                  <a:moveTo>
                    <a:pt x="3699510" y="3936"/>
                  </a:moveTo>
                  <a:lnTo>
                    <a:pt x="3799966" y="3936"/>
                  </a:lnTo>
                  <a:lnTo>
                    <a:pt x="3887597" y="156336"/>
                  </a:lnTo>
                  <a:lnTo>
                    <a:pt x="3908932" y="195198"/>
                  </a:lnTo>
                  <a:lnTo>
                    <a:pt x="3926988" y="230506"/>
                  </a:lnTo>
                  <a:lnTo>
                    <a:pt x="3932301" y="241553"/>
                  </a:lnTo>
                  <a:lnTo>
                    <a:pt x="3936238" y="241553"/>
                  </a:lnTo>
                  <a:lnTo>
                    <a:pt x="3935051" y="211262"/>
                  </a:lnTo>
                  <a:lnTo>
                    <a:pt x="3934174" y="179625"/>
                  </a:lnTo>
                  <a:lnTo>
                    <a:pt x="3933630" y="146631"/>
                  </a:lnTo>
                  <a:lnTo>
                    <a:pt x="3933443" y="112267"/>
                  </a:lnTo>
                  <a:lnTo>
                    <a:pt x="3933443" y="66166"/>
                  </a:lnTo>
                  <a:lnTo>
                    <a:pt x="3933443" y="55371"/>
                  </a:lnTo>
                  <a:lnTo>
                    <a:pt x="3928364" y="32003"/>
                  </a:lnTo>
                  <a:lnTo>
                    <a:pt x="3926713" y="29463"/>
                  </a:lnTo>
                  <a:lnTo>
                    <a:pt x="3907028" y="20319"/>
                  </a:lnTo>
                  <a:lnTo>
                    <a:pt x="3907028" y="3936"/>
                  </a:lnTo>
                  <a:lnTo>
                    <a:pt x="4000627" y="3936"/>
                  </a:lnTo>
                  <a:lnTo>
                    <a:pt x="4000627" y="20319"/>
                  </a:lnTo>
                  <a:lnTo>
                    <a:pt x="3994023" y="22478"/>
                  </a:lnTo>
                  <a:lnTo>
                    <a:pt x="3989324" y="24256"/>
                  </a:lnTo>
                  <a:lnTo>
                    <a:pt x="3986656" y="25780"/>
                  </a:lnTo>
                  <a:lnTo>
                    <a:pt x="3983863" y="27304"/>
                  </a:lnTo>
                  <a:lnTo>
                    <a:pt x="3981577" y="29209"/>
                  </a:lnTo>
                  <a:lnTo>
                    <a:pt x="3979672" y="31750"/>
                  </a:lnTo>
                  <a:lnTo>
                    <a:pt x="3977766" y="34162"/>
                  </a:lnTo>
                  <a:lnTo>
                    <a:pt x="3976369" y="37973"/>
                  </a:lnTo>
                  <a:lnTo>
                    <a:pt x="3975354" y="42925"/>
                  </a:lnTo>
                  <a:lnTo>
                    <a:pt x="3974338" y="48005"/>
                  </a:lnTo>
                  <a:lnTo>
                    <a:pt x="3973829" y="55752"/>
                  </a:lnTo>
                  <a:lnTo>
                    <a:pt x="3973829" y="66166"/>
                  </a:lnTo>
                  <a:lnTo>
                    <a:pt x="3973829" y="342264"/>
                  </a:lnTo>
                  <a:lnTo>
                    <a:pt x="3910965" y="342264"/>
                  </a:lnTo>
                  <a:lnTo>
                    <a:pt x="3799458" y="149351"/>
                  </a:lnTo>
                  <a:lnTo>
                    <a:pt x="3788884" y="130873"/>
                  </a:lnTo>
                  <a:lnTo>
                    <a:pt x="3779821" y="114490"/>
                  </a:lnTo>
                  <a:lnTo>
                    <a:pt x="3772259" y="100202"/>
                  </a:lnTo>
                  <a:lnTo>
                    <a:pt x="3766185" y="88010"/>
                  </a:lnTo>
                  <a:lnTo>
                    <a:pt x="3764026" y="88010"/>
                  </a:lnTo>
                  <a:lnTo>
                    <a:pt x="3765099" y="114984"/>
                  </a:lnTo>
                  <a:lnTo>
                    <a:pt x="3765851" y="142732"/>
                  </a:lnTo>
                  <a:lnTo>
                    <a:pt x="3766294" y="171217"/>
                  </a:lnTo>
                  <a:lnTo>
                    <a:pt x="3766439" y="200405"/>
                  </a:lnTo>
                  <a:lnTo>
                    <a:pt x="3766439" y="280288"/>
                  </a:lnTo>
                  <a:lnTo>
                    <a:pt x="3766558" y="288857"/>
                  </a:lnTo>
                  <a:lnTo>
                    <a:pt x="3775075" y="318007"/>
                  </a:lnTo>
                  <a:lnTo>
                    <a:pt x="3778250" y="320928"/>
                  </a:lnTo>
                  <a:lnTo>
                    <a:pt x="3784345" y="323595"/>
                  </a:lnTo>
                  <a:lnTo>
                    <a:pt x="3793236" y="325881"/>
                  </a:lnTo>
                  <a:lnTo>
                    <a:pt x="3793236" y="342264"/>
                  </a:lnTo>
                  <a:lnTo>
                    <a:pt x="3699510" y="342264"/>
                  </a:lnTo>
                  <a:lnTo>
                    <a:pt x="3699510" y="325881"/>
                  </a:lnTo>
                  <a:lnTo>
                    <a:pt x="3705732" y="324230"/>
                  </a:lnTo>
                  <a:lnTo>
                    <a:pt x="3710558" y="322325"/>
                  </a:lnTo>
                  <a:lnTo>
                    <a:pt x="3714115" y="320420"/>
                  </a:lnTo>
                  <a:lnTo>
                    <a:pt x="3717670" y="318388"/>
                  </a:lnTo>
                  <a:lnTo>
                    <a:pt x="3720211" y="315721"/>
                  </a:lnTo>
                  <a:lnTo>
                    <a:pt x="3721989" y="312292"/>
                  </a:lnTo>
                  <a:lnTo>
                    <a:pt x="3723766" y="308990"/>
                  </a:lnTo>
                  <a:lnTo>
                    <a:pt x="3724782" y="304672"/>
                  </a:lnTo>
                  <a:lnTo>
                    <a:pt x="3725291" y="299592"/>
                  </a:lnTo>
                  <a:lnTo>
                    <a:pt x="3725799" y="294512"/>
                  </a:lnTo>
                  <a:lnTo>
                    <a:pt x="3726053" y="288035"/>
                  </a:lnTo>
                  <a:lnTo>
                    <a:pt x="3726053" y="280288"/>
                  </a:lnTo>
                  <a:lnTo>
                    <a:pt x="3726053" y="65912"/>
                  </a:lnTo>
                  <a:lnTo>
                    <a:pt x="3717798" y="28448"/>
                  </a:lnTo>
                  <a:lnTo>
                    <a:pt x="3699510" y="20319"/>
                  </a:lnTo>
                  <a:lnTo>
                    <a:pt x="3699510" y="3936"/>
                  </a:lnTo>
                  <a:close/>
                </a:path>
                <a:path w="5790565" h="346709">
                  <a:moveTo>
                    <a:pt x="2913126" y="3936"/>
                  </a:moveTo>
                  <a:lnTo>
                    <a:pt x="3013582" y="3936"/>
                  </a:lnTo>
                  <a:lnTo>
                    <a:pt x="3101213" y="156336"/>
                  </a:lnTo>
                  <a:lnTo>
                    <a:pt x="3122549" y="195198"/>
                  </a:lnTo>
                  <a:lnTo>
                    <a:pt x="3140604" y="230506"/>
                  </a:lnTo>
                  <a:lnTo>
                    <a:pt x="3145916" y="241553"/>
                  </a:lnTo>
                  <a:lnTo>
                    <a:pt x="3149854" y="241553"/>
                  </a:lnTo>
                  <a:lnTo>
                    <a:pt x="3148667" y="211262"/>
                  </a:lnTo>
                  <a:lnTo>
                    <a:pt x="3147790" y="179625"/>
                  </a:lnTo>
                  <a:lnTo>
                    <a:pt x="3147246" y="146631"/>
                  </a:lnTo>
                  <a:lnTo>
                    <a:pt x="3147060" y="112267"/>
                  </a:lnTo>
                  <a:lnTo>
                    <a:pt x="3147060" y="66166"/>
                  </a:lnTo>
                  <a:lnTo>
                    <a:pt x="3147060" y="55371"/>
                  </a:lnTo>
                  <a:lnTo>
                    <a:pt x="3141979" y="32003"/>
                  </a:lnTo>
                  <a:lnTo>
                    <a:pt x="3140329" y="29463"/>
                  </a:lnTo>
                  <a:lnTo>
                    <a:pt x="3120643" y="20319"/>
                  </a:lnTo>
                  <a:lnTo>
                    <a:pt x="3120643" y="3936"/>
                  </a:lnTo>
                  <a:lnTo>
                    <a:pt x="3214242" y="3936"/>
                  </a:lnTo>
                  <a:lnTo>
                    <a:pt x="3214242" y="20319"/>
                  </a:lnTo>
                  <a:lnTo>
                    <a:pt x="3207639" y="22478"/>
                  </a:lnTo>
                  <a:lnTo>
                    <a:pt x="3202940" y="24256"/>
                  </a:lnTo>
                  <a:lnTo>
                    <a:pt x="3200273" y="25780"/>
                  </a:lnTo>
                  <a:lnTo>
                    <a:pt x="3197479" y="27304"/>
                  </a:lnTo>
                  <a:lnTo>
                    <a:pt x="3195192" y="29209"/>
                  </a:lnTo>
                  <a:lnTo>
                    <a:pt x="3193288" y="31750"/>
                  </a:lnTo>
                  <a:lnTo>
                    <a:pt x="3191382" y="34162"/>
                  </a:lnTo>
                  <a:lnTo>
                    <a:pt x="3189986" y="37973"/>
                  </a:lnTo>
                  <a:lnTo>
                    <a:pt x="3188969" y="42925"/>
                  </a:lnTo>
                  <a:lnTo>
                    <a:pt x="3187954" y="48005"/>
                  </a:lnTo>
                  <a:lnTo>
                    <a:pt x="3187445" y="55752"/>
                  </a:lnTo>
                  <a:lnTo>
                    <a:pt x="3187445" y="66166"/>
                  </a:lnTo>
                  <a:lnTo>
                    <a:pt x="3187445" y="342264"/>
                  </a:lnTo>
                  <a:lnTo>
                    <a:pt x="3124580" y="342264"/>
                  </a:lnTo>
                  <a:lnTo>
                    <a:pt x="3013075" y="149351"/>
                  </a:lnTo>
                  <a:lnTo>
                    <a:pt x="3002500" y="130873"/>
                  </a:lnTo>
                  <a:lnTo>
                    <a:pt x="2993437" y="114490"/>
                  </a:lnTo>
                  <a:lnTo>
                    <a:pt x="2985875" y="100202"/>
                  </a:lnTo>
                  <a:lnTo>
                    <a:pt x="2979801" y="88010"/>
                  </a:lnTo>
                  <a:lnTo>
                    <a:pt x="2977641" y="88010"/>
                  </a:lnTo>
                  <a:lnTo>
                    <a:pt x="2978715" y="114984"/>
                  </a:lnTo>
                  <a:lnTo>
                    <a:pt x="2979467" y="142732"/>
                  </a:lnTo>
                  <a:lnTo>
                    <a:pt x="2979910" y="171217"/>
                  </a:lnTo>
                  <a:lnTo>
                    <a:pt x="2980054" y="200405"/>
                  </a:lnTo>
                  <a:lnTo>
                    <a:pt x="2980054" y="280288"/>
                  </a:lnTo>
                  <a:lnTo>
                    <a:pt x="2980174" y="288857"/>
                  </a:lnTo>
                  <a:lnTo>
                    <a:pt x="2988691" y="318007"/>
                  </a:lnTo>
                  <a:lnTo>
                    <a:pt x="2991866" y="320928"/>
                  </a:lnTo>
                  <a:lnTo>
                    <a:pt x="2997962" y="323595"/>
                  </a:lnTo>
                  <a:lnTo>
                    <a:pt x="3006852" y="325881"/>
                  </a:lnTo>
                  <a:lnTo>
                    <a:pt x="3006852" y="342264"/>
                  </a:lnTo>
                  <a:lnTo>
                    <a:pt x="2913126" y="342264"/>
                  </a:lnTo>
                  <a:lnTo>
                    <a:pt x="2913126" y="325881"/>
                  </a:lnTo>
                  <a:lnTo>
                    <a:pt x="2919349" y="324230"/>
                  </a:lnTo>
                  <a:lnTo>
                    <a:pt x="2924175" y="322325"/>
                  </a:lnTo>
                  <a:lnTo>
                    <a:pt x="2927730" y="320420"/>
                  </a:lnTo>
                  <a:lnTo>
                    <a:pt x="2931287" y="318388"/>
                  </a:lnTo>
                  <a:lnTo>
                    <a:pt x="2933827" y="315721"/>
                  </a:lnTo>
                  <a:lnTo>
                    <a:pt x="2935604" y="312292"/>
                  </a:lnTo>
                  <a:lnTo>
                    <a:pt x="2937382" y="308990"/>
                  </a:lnTo>
                  <a:lnTo>
                    <a:pt x="2938399" y="304672"/>
                  </a:lnTo>
                  <a:lnTo>
                    <a:pt x="2938906" y="299592"/>
                  </a:lnTo>
                  <a:lnTo>
                    <a:pt x="2939415" y="294512"/>
                  </a:lnTo>
                  <a:lnTo>
                    <a:pt x="2939668" y="288035"/>
                  </a:lnTo>
                  <a:lnTo>
                    <a:pt x="2939668" y="280288"/>
                  </a:lnTo>
                  <a:lnTo>
                    <a:pt x="2939668" y="65912"/>
                  </a:lnTo>
                  <a:lnTo>
                    <a:pt x="2931414" y="28448"/>
                  </a:lnTo>
                  <a:lnTo>
                    <a:pt x="2913126" y="20319"/>
                  </a:lnTo>
                  <a:lnTo>
                    <a:pt x="2913126" y="3936"/>
                  </a:lnTo>
                  <a:close/>
                </a:path>
                <a:path w="5790565" h="346709">
                  <a:moveTo>
                    <a:pt x="2737104" y="3936"/>
                  </a:moveTo>
                  <a:lnTo>
                    <a:pt x="2867279" y="3936"/>
                  </a:lnTo>
                  <a:lnTo>
                    <a:pt x="2867279" y="20319"/>
                  </a:lnTo>
                  <a:lnTo>
                    <a:pt x="2860420" y="22098"/>
                  </a:lnTo>
                  <a:lnTo>
                    <a:pt x="2855467" y="24129"/>
                  </a:lnTo>
                  <a:lnTo>
                    <a:pt x="2852292" y="26161"/>
                  </a:lnTo>
                  <a:lnTo>
                    <a:pt x="2848991" y="28193"/>
                  </a:lnTo>
                  <a:lnTo>
                    <a:pt x="2846578" y="30733"/>
                  </a:lnTo>
                  <a:lnTo>
                    <a:pt x="2844927" y="33654"/>
                  </a:lnTo>
                  <a:lnTo>
                    <a:pt x="2843276" y="36702"/>
                  </a:lnTo>
                  <a:lnTo>
                    <a:pt x="2842132" y="40512"/>
                  </a:lnTo>
                  <a:lnTo>
                    <a:pt x="2841498" y="45338"/>
                  </a:lnTo>
                  <a:lnTo>
                    <a:pt x="2840863" y="50164"/>
                  </a:lnTo>
                  <a:lnTo>
                    <a:pt x="2840481" y="57149"/>
                  </a:lnTo>
                  <a:lnTo>
                    <a:pt x="2840481" y="66420"/>
                  </a:lnTo>
                  <a:lnTo>
                    <a:pt x="2840481" y="280034"/>
                  </a:lnTo>
                  <a:lnTo>
                    <a:pt x="2840481" y="285749"/>
                  </a:lnTo>
                  <a:lnTo>
                    <a:pt x="2840608" y="291210"/>
                  </a:lnTo>
                  <a:lnTo>
                    <a:pt x="2840990" y="296163"/>
                  </a:lnTo>
                  <a:lnTo>
                    <a:pt x="2841243" y="301116"/>
                  </a:lnTo>
                  <a:lnTo>
                    <a:pt x="2867279" y="325881"/>
                  </a:lnTo>
                  <a:lnTo>
                    <a:pt x="2867279" y="342264"/>
                  </a:lnTo>
                  <a:lnTo>
                    <a:pt x="2737104" y="342264"/>
                  </a:lnTo>
                  <a:lnTo>
                    <a:pt x="2737104" y="325881"/>
                  </a:lnTo>
                  <a:lnTo>
                    <a:pt x="2743200" y="324230"/>
                  </a:lnTo>
                  <a:lnTo>
                    <a:pt x="2748026" y="322452"/>
                  </a:lnTo>
                  <a:lnTo>
                    <a:pt x="2751581" y="320547"/>
                  </a:lnTo>
                  <a:lnTo>
                    <a:pt x="2755138" y="318642"/>
                  </a:lnTo>
                  <a:lnTo>
                    <a:pt x="2757804" y="315975"/>
                  </a:lnTo>
                  <a:lnTo>
                    <a:pt x="2759582" y="312546"/>
                  </a:lnTo>
                  <a:lnTo>
                    <a:pt x="2761361" y="309244"/>
                  </a:lnTo>
                  <a:lnTo>
                    <a:pt x="2762377" y="304926"/>
                  </a:lnTo>
                  <a:lnTo>
                    <a:pt x="2762885" y="299719"/>
                  </a:lnTo>
                  <a:lnTo>
                    <a:pt x="2763392" y="294512"/>
                  </a:lnTo>
                  <a:lnTo>
                    <a:pt x="2763647" y="287908"/>
                  </a:lnTo>
                  <a:lnTo>
                    <a:pt x="2763647" y="280034"/>
                  </a:lnTo>
                  <a:lnTo>
                    <a:pt x="2763647" y="66166"/>
                  </a:lnTo>
                  <a:lnTo>
                    <a:pt x="2763647" y="58165"/>
                  </a:lnTo>
                  <a:lnTo>
                    <a:pt x="2763392" y="51688"/>
                  </a:lnTo>
                  <a:lnTo>
                    <a:pt x="2763012" y="46608"/>
                  </a:lnTo>
                  <a:lnTo>
                    <a:pt x="2762630" y="41401"/>
                  </a:lnTo>
                  <a:lnTo>
                    <a:pt x="2751836" y="25780"/>
                  </a:lnTo>
                  <a:lnTo>
                    <a:pt x="2748279" y="23749"/>
                  </a:lnTo>
                  <a:lnTo>
                    <a:pt x="2743454" y="21971"/>
                  </a:lnTo>
                  <a:lnTo>
                    <a:pt x="2737104" y="20319"/>
                  </a:lnTo>
                  <a:lnTo>
                    <a:pt x="2737104" y="3936"/>
                  </a:lnTo>
                  <a:close/>
                </a:path>
                <a:path w="5790565" h="346709">
                  <a:moveTo>
                    <a:pt x="2405126" y="3936"/>
                  </a:moveTo>
                  <a:lnTo>
                    <a:pt x="2696717" y="3936"/>
                  </a:lnTo>
                  <a:lnTo>
                    <a:pt x="2696717" y="90931"/>
                  </a:lnTo>
                  <a:lnTo>
                    <a:pt x="2662808" y="90931"/>
                  </a:lnTo>
                  <a:lnTo>
                    <a:pt x="2660566" y="83097"/>
                  </a:lnTo>
                  <a:lnTo>
                    <a:pt x="2658586" y="76358"/>
                  </a:lnTo>
                  <a:lnTo>
                    <a:pt x="2656843" y="70715"/>
                  </a:lnTo>
                  <a:lnTo>
                    <a:pt x="2655316" y="66166"/>
                  </a:lnTo>
                  <a:lnTo>
                    <a:pt x="2653538" y="60832"/>
                  </a:lnTo>
                  <a:lnTo>
                    <a:pt x="2642235" y="43306"/>
                  </a:lnTo>
                  <a:lnTo>
                    <a:pt x="2639822" y="40893"/>
                  </a:lnTo>
                  <a:lnTo>
                    <a:pt x="2637154" y="38861"/>
                  </a:lnTo>
                  <a:lnTo>
                    <a:pt x="2634361" y="37464"/>
                  </a:lnTo>
                  <a:lnTo>
                    <a:pt x="2631440" y="35940"/>
                  </a:lnTo>
                  <a:lnTo>
                    <a:pt x="2628011" y="34798"/>
                  </a:lnTo>
                  <a:lnTo>
                    <a:pt x="2623819" y="34035"/>
                  </a:lnTo>
                  <a:lnTo>
                    <a:pt x="2619629" y="33274"/>
                  </a:lnTo>
                  <a:lnTo>
                    <a:pt x="2614041" y="32892"/>
                  </a:lnTo>
                  <a:lnTo>
                    <a:pt x="2607310" y="32892"/>
                  </a:lnTo>
                  <a:lnTo>
                    <a:pt x="2589403" y="32892"/>
                  </a:lnTo>
                  <a:lnTo>
                    <a:pt x="2589403" y="280034"/>
                  </a:lnTo>
                  <a:lnTo>
                    <a:pt x="2589403" y="288797"/>
                  </a:lnTo>
                  <a:lnTo>
                    <a:pt x="2589656" y="295401"/>
                  </a:lnTo>
                  <a:lnTo>
                    <a:pt x="2590165" y="299973"/>
                  </a:lnTo>
                  <a:lnTo>
                    <a:pt x="2590673" y="304545"/>
                  </a:lnTo>
                  <a:lnTo>
                    <a:pt x="2591562" y="308228"/>
                  </a:lnTo>
                  <a:lnTo>
                    <a:pt x="2592958" y="311022"/>
                  </a:lnTo>
                  <a:lnTo>
                    <a:pt x="2594229" y="313816"/>
                  </a:lnTo>
                  <a:lnTo>
                    <a:pt x="2595879" y="316102"/>
                  </a:lnTo>
                  <a:lnTo>
                    <a:pt x="2597785" y="317753"/>
                  </a:lnTo>
                  <a:lnTo>
                    <a:pt x="2599690" y="319531"/>
                  </a:lnTo>
                  <a:lnTo>
                    <a:pt x="2602356" y="321055"/>
                  </a:lnTo>
                  <a:lnTo>
                    <a:pt x="2605658" y="322452"/>
                  </a:lnTo>
                  <a:lnTo>
                    <a:pt x="2609088" y="323849"/>
                  </a:lnTo>
                  <a:lnTo>
                    <a:pt x="2613660" y="324992"/>
                  </a:lnTo>
                  <a:lnTo>
                    <a:pt x="2619502" y="325881"/>
                  </a:lnTo>
                  <a:lnTo>
                    <a:pt x="2619502" y="342264"/>
                  </a:lnTo>
                  <a:lnTo>
                    <a:pt x="2482595" y="342264"/>
                  </a:lnTo>
                  <a:lnTo>
                    <a:pt x="2482595" y="325881"/>
                  </a:lnTo>
                  <a:lnTo>
                    <a:pt x="2489580" y="324738"/>
                  </a:lnTo>
                  <a:lnTo>
                    <a:pt x="2495041" y="323214"/>
                  </a:lnTo>
                  <a:lnTo>
                    <a:pt x="2499105" y="321309"/>
                  </a:lnTo>
                  <a:lnTo>
                    <a:pt x="2503169" y="319404"/>
                  </a:lnTo>
                  <a:lnTo>
                    <a:pt x="2506217" y="316737"/>
                  </a:lnTo>
                  <a:lnTo>
                    <a:pt x="2508123" y="313181"/>
                  </a:lnTo>
                  <a:lnTo>
                    <a:pt x="2510154" y="309752"/>
                  </a:lnTo>
                  <a:lnTo>
                    <a:pt x="2511425" y="305307"/>
                  </a:lnTo>
                  <a:lnTo>
                    <a:pt x="2511932" y="299973"/>
                  </a:lnTo>
                  <a:lnTo>
                    <a:pt x="2512441" y="294639"/>
                  </a:lnTo>
                  <a:lnTo>
                    <a:pt x="2512694" y="287908"/>
                  </a:lnTo>
                  <a:lnTo>
                    <a:pt x="2512694" y="280034"/>
                  </a:lnTo>
                  <a:lnTo>
                    <a:pt x="2512694" y="32892"/>
                  </a:lnTo>
                  <a:lnTo>
                    <a:pt x="2492629" y="32892"/>
                  </a:lnTo>
                  <a:lnTo>
                    <a:pt x="2482595" y="32892"/>
                  </a:lnTo>
                  <a:lnTo>
                    <a:pt x="2475103" y="34162"/>
                  </a:lnTo>
                  <a:lnTo>
                    <a:pt x="2469768" y="36449"/>
                  </a:lnTo>
                  <a:lnTo>
                    <a:pt x="2464435" y="38734"/>
                  </a:lnTo>
                  <a:lnTo>
                    <a:pt x="2459863" y="42417"/>
                  </a:lnTo>
                  <a:lnTo>
                    <a:pt x="2456053" y="47371"/>
                  </a:lnTo>
                  <a:lnTo>
                    <a:pt x="2452116" y="52323"/>
                  </a:lnTo>
                  <a:lnTo>
                    <a:pt x="2448814" y="58927"/>
                  </a:lnTo>
                  <a:lnTo>
                    <a:pt x="2446019" y="67309"/>
                  </a:lnTo>
                  <a:lnTo>
                    <a:pt x="2443226" y="75564"/>
                  </a:lnTo>
                  <a:lnTo>
                    <a:pt x="2440813" y="83438"/>
                  </a:lnTo>
                  <a:lnTo>
                    <a:pt x="2439035" y="90931"/>
                  </a:lnTo>
                  <a:lnTo>
                    <a:pt x="2405126" y="90931"/>
                  </a:lnTo>
                  <a:lnTo>
                    <a:pt x="2405126" y="3936"/>
                  </a:lnTo>
                  <a:close/>
                </a:path>
                <a:path w="5790565" h="346709">
                  <a:moveTo>
                    <a:pt x="2067305" y="3936"/>
                  </a:moveTo>
                  <a:lnTo>
                    <a:pt x="2167763" y="3936"/>
                  </a:lnTo>
                  <a:lnTo>
                    <a:pt x="2255392" y="156336"/>
                  </a:lnTo>
                  <a:lnTo>
                    <a:pt x="2276729" y="195198"/>
                  </a:lnTo>
                  <a:lnTo>
                    <a:pt x="2294784" y="230506"/>
                  </a:lnTo>
                  <a:lnTo>
                    <a:pt x="2300097" y="241553"/>
                  </a:lnTo>
                  <a:lnTo>
                    <a:pt x="2304033" y="241553"/>
                  </a:lnTo>
                  <a:lnTo>
                    <a:pt x="2302847" y="211262"/>
                  </a:lnTo>
                  <a:lnTo>
                    <a:pt x="2301970" y="179625"/>
                  </a:lnTo>
                  <a:lnTo>
                    <a:pt x="2301426" y="146631"/>
                  </a:lnTo>
                  <a:lnTo>
                    <a:pt x="2301240" y="112267"/>
                  </a:lnTo>
                  <a:lnTo>
                    <a:pt x="2301240" y="66166"/>
                  </a:lnTo>
                  <a:lnTo>
                    <a:pt x="2301240" y="55371"/>
                  </a:lnTo>
                  <a:lnTo>
                    <a:pt x="2296160" y="32003"/>
                  </a:lnTo>
                  <a:lnTo>
                    <a:pt x="2294508" y="29463"/>
                  </a:lnTo>
                  <a:lnTo>
                    <a:pt x="2274824" y="20319"/>
                  </a:lnTo>
                  <a:lnTo>
                    <a:pt x="2274824" y="3936"/>
                  </a:lnTo>
                  <a:lnTo>
                    <a:pt x="2368423" y="3936"/>
                  </a:lnTo>
                  <a:lnTo>
                    <a:pt x="2368423" y="20319"/>
                  </a:lnTo>
                  <a:lnTo>
                    <a:pt x="2361818" y="22478"/>
                  </a:lnTo>
                  <a:lnTo>
                    <a:pt x="2357119" y="24256"/>
                  </a:lnTo>
                  <a:lnTo>
                    <a:pt x="2354453" y="25780"/>
                  </a:lnTo>
                  <a:lnTo>
                    <a:pt x="2351658" y="27304"/>
                  </a:lnTo>
                  <a:lnTo>
                    <a:pt x="2349373" y="29209"/>
                  </a:lnTo>
                  <a:lnTo>
                    <a:pt x="2347467" y="31750"/>
                  </a:lnTo>
                  <a:lnTo>
                    <a:pt x="2345563" y="34162"/>
                  </a:lnTo>
                  <a:lnTo>
                    <a:pt x="2344166" y="37973"/>
                  </a:lnTo>
                  <a:lnTo>
                    <a:pt x="2343150" y="42925"/>
                  </a:lnTo>
                  <a:lnTo>
                    <a:pt x="2342133" y="48005"/>
                  </a:lnTo>
                  <a:lnTo>
                    <a:pt x="2341626" y="55752"/>
                  </a:lnTo>
                  <a:lnTo>
                    <a:pt x="2341626" y="66166"/>
                  </a:lnTo>
                  <a:lnTo>
                    <a:pt x="2341626" y="342264"/>
                  </a:lnTo>
                  <a:lnTo>
                    <a:pt x="2278761" y="342264"/>
                  </a:lnTo>
                  <a:lnTo>
                    <a:pt x="2167254" y="149351"/>
                  </a:lnTo>
                  <a:lnTo>
                    <a:pt x="2156680" y="130873"/>
                  </a:lnTo>
                  <a:lnTo>
                    <a:pt x="2147617" y="114490"/>
                  </a:lnTo>
                  <a:lnTo>
                    <a:pt x="2140055" y="100202"/>
                  </a:lnTo>
                  <a:lnTo>
                    <a:pt x="2133980" y="88010"/>
                  </a:lnTo>
                  <a:lnTo>
                    <a:pt x="2131822" y="88010"/>
                  </a:lnTo>
                  <a:lnTo>
                    <a:pt x="2132895" y="114984"/>
                  </a:lnTo>
                  <a:lnTo>
                    <a:pt x="2133647" y="142732"/>
                  </a:lnTo>
                  <a:lnTo>
                    <a:pt x="2134090" y="171217"/>
                  </a:lnTo>
                  <a:lnTo>
                    <a:pt x="2134235" y="200405"/>
                  </a:lnTo>
                  <a:lnTo>
                    <a:pt x="2134235" y="280288"/>
                  </a:lnTo>
                  <a:lnTo>
                    <a:pt x="2134354" y="288857"/>
                  </a:lnTo>
                  <a:lnTo>
                    <a:pt x="2142870" y="318007"/>
                  </a:lnTo>
                  <a:lnTo>
                    <a:pt x="2146045" y="320928"/>
                  </a:lnTo>
                  <a:lnTo>
                    <a:pt x="2152141" y="323595"/>
                  </a:lnTo>
                  <a:lnTo>
                    <a:pt x="2161031" y="325881"/>
                  </a:lnTo>
                  <a:lnTo>
                    <a:pt x="2161031" y="342264"/>
                  </a:lnTo>
                  <a:lnTo>
                    <a:pt x="2067305" y="342264"/>
                  </a:lnTo>
                  <a:lnTo>
                    <a:pt x="2067305" y="325881"/>
                  </a:lnTo>
                  <a:lnTo>
                    <a:pt x="2073528" y="324230"/>
                  </a:lnTo>
                  <a:lnTo>
                    <a:pt x="2078354" y="322325"/>
                  </a:lnTo>
                  <a:lnTo>
                    <a:pt x="2081911" y="320420"/>
                  </a:lnTo>
                  <a:lnTo>
                    <a:pt x="2085466" y="318388"/>
                  </a:lnTo>
                  <a:lnTo>
                    <a:pt x="2088006" y="315721"/>
                  </a:lnTo>
                  <a:lnTo>
                    <a:pt x="2089785" y="312292"/>
                  </a:lnTo>
                  <a:lnTo>
                    <a:pt x="2091563" y="308990"/>
                  </a:lnTo>
                  <a:lnTo>
                    <a:pt x="2092578" y="304672"/>
                  </a:lnTo>
                  <a:lnTo>
                    <a:pt x="2093087" y="299592"/>
                  </a:lnTo>
                  <a:lnTo>
                    <a:pt x="2093594" y="294512"/>
                  </a:lnTo>
                  <a:lnTo>
                    <a:pt x="2093849" y="288035"/>
                  </a:lnTo>
                  <a:lnTo>
                    <a:pt x="2093849" y="280288"/>
                  </a:lnTo>
                  <a:lnTo>
                    <a:pt x="2093849" y="65912"/>
                  </a:lnTo>
                  <a:lnTo>
                    <a:pt x="2085593" y="28448"/>
                  </a:lnTo>
                  <a:lnTo>
                    <a:pt x="2067305" y="20319"/>
                  </a:lnTo>
                  <a:lnTo>
                    <a:pt x="2067305" y="3936"/>
                  </a:lnTo>
                  <a:close/>
                </a:path>
                <a:path w="5790565" h="346709">
                  <a:moveTo>
                    <a:pt x="1775460" y="3936"/>
                  </a:moveTo>
                  <a:lnTo>
                    <a:pt x="2021331" y="3936"/>
                  </a:lnTo>
                  <a:lnTo>
                    <a:pt x="2021331" y="82803"/>
                  </a:lnTo>
                  <a:lnTo>
                    <a:pt x="1987423" y="82803"/>
                  </a:lnTo>
                  <a:lnTo>
                    <a:pt x="1983472" y="71947"/>
                  </a:lnTo>
                  <a:lnTo>
                    <a:pt x="1979818" y="63007"/>
                  </a:lnTo>
                  <a:lnTo>
                    <a:pt x="1949100" y="34115"/>
                  </a:lnTo>
                  <a:lnTo>
                    <a:pt x="1932813" y="32892"/>
                  </a:lnTo>
                  <a:lnTo>
                    <a:pt x="1878838" y="32892"/>
                  </a:lnTo>
                  <a:lnTo>
                    <a:pt x="1878838" y="151891"/>
                  </a:lnTo>
                  <a:lnTo>
                    <a:pt x="1911603" y="151891"/>
                  </a:lnTo>
                  <a:lnTo>
                    <a:pt x="1918842" y="151891"/>
                  </a:lnTo>
                  <a:lnTo>
                    <a:pt x="1938909" y="138556"/>
                  </a:lnTo>
                  <a:lnTo>
                    <a:pt x="1941702" y="133730"/>
                  </a:lnTo>
                  <a:lnTo>
                    <a:pt x="1944242" y="126237"/>
                  </a:lnTo>
                  <a:lnTo>
                    <a:pt x="1946783" y="116204"/>
                  </a:lnTo>
                  <a:lnTo>
                    <a:pt x="1974723" y="116204"/>
                  </a:lnTo>
                  <a:lnTo>
                    <a:pt x="1974723" y="216788"/>
                  </a:lnTo>
                  <a:lnTo>
                    <a:pt x="1946783" y="216788"/>
                  </a:lnTo>
                  <a:lnTo>
                    <a:pt x="1944370" y="207263"/>
                  </a:lnTo>
                  <a:lnTo>
                    <a:pt x="1941829" y="199897"/>
                  </a:lnTo>
                  <a:lnTo>
                    <a:pt x="1939036" y="194944"/>
                  </a:lnTo>
                  <a:lnTo>
                    <a:pt x="1936241" y="189864"/>
                  </a:lnTo>
                  <a:lnTo>
                    <a:pt x="1932939" y="186308"/>
                  </a:lnTo>
                  <a:lnTo>
                    <a:pt x="1929002" y="184149"/>
                  </a:lnTo>
                  <a:lnTo>
                    <a:pt x="1925065" y="181990"/>
                  </a:lnTo>
                  <a:lnTo>
                    <a:pt x="1919351" y="180847"/>
                  </a:lnTo>
                  <a:lnTo>
                    <a:pt x="1911603" y="180847"/>
                  </a:lnTo>
                  <a:lnTo>
                    <a:pt x="1878838" y="180847"/>
                  </a:lnTo>
                  <a:lnTo>
                    <a:pt x="1878838" y="313181"/>
                  </a:lnTo>
                  <a:lnTo>
                    <a:pt x="1932559" y="313181"/>
                  </a:lnTo>
                  <a:lnTo>
                    <a:pt x="1938401" y="313181"/>
                  </a:lnTo>
                  <a:lnTo>
                    <a:pt x="1943227" y="312800"/>
                  </a:lnTo>
                  <a:lnTo>
                    <a:pt x="1947164" y="312038"/>
                  </a:lnTo>
                  <a:lnTo>
                    <a:pt x="1951227" y="311403"/>
                  </a:lnTo>
                  <a:lnTo>
                    <a:pt x="1954783" y="310006"/>
                  </a:lnTo>
                  <a:lnTo>
                    <a:pt x="1957831" y="308228"/>
                  </a:lnTo>
                  <a:lnTo>
                    <a:pt x="1961006" y="306450"/>
                  </a:lnTo>
                  <a:lnTo>
                    <a:pt x="1974595" y="290702"/>
                  </a:lnTo>
                  <a:lnTo>
                    <a:pt x="1976881" y="287019"/>
                  </a:lnTo>
                  <a:lnTo>
                    <a:pt x="1989836" y="251713"/>
                  </a:lnTo>
                  <a:lnTo>
                    <a:pt x="2023744" y="251713"/>
                  </a:lnTo>
                  <a:lnTo>
                    <a:pt x="2019045" y="342264"/>
                  </a:lnTo>
                  <a:lnTo>
                    <a:pt x="1775460" y="342264"/>
                  </a:lnTo>
                  <a:lnTo>
                    <a:pt x="1775460" y="325881"/>
                  </a:lnTo>
                  <a:lnTo>
                    <a:pt x="1781555" y="324230"/>
                  </a:lnTo>
                  <a:lnTo>
                    <a:pt x="1786382" y="322452"/>
                  </a:lnTo>
                  <a:lnTo>
                    <a:pt x="1789938" y="320547"/>
                  </a:lnTo>
                  <a:lnTo>
                    <a:pt x="1793494" y="318642"/>
                  </a:lnTo>
                  <a:lnTo>
                    <a:pt x="1796161" y="315975"/>
                  </a:lnTo>
                  <a:lnTo>
                    <a:pt x="1797939" y="312546"/>
                  </a:lnTo>
                  <a:lnTo>
                    <a:pt x="1799716" y="309244"/>
                  </a:lnTo>
                  <a:lnTo>
                    <a:pt x="1800733" y="304926"/>
                  </a:lnTo>
                  <a:lnTo>
                    <a:pt x="1801240" y="299719"/>
                  </a:lnTo>
                  <a:lnTo>
                    <a:pt x="1801749" y="294512"/>
                  </a:lnTo>
                  <a:lnTo>
                    <a:pt x="1802002" y="287908"/>
                  </a:lnTo>
                  <a:lnTo>
                    <a:pt x="1802002" y="280034"/>
                  </a:lnTo>
                  <a:lnTo>
                    <a:pt x="1802002" y="66420"/>
                  </a:lnTo>
                  <a:lnTo>
                    <a:pt x="1802002" y="58673"/>
                  </a:lnTo>
                  <a:lnTo>
                    <a:pt x="1801749" y="52069"/>
                  </a:lnTo>
                  <a:lnTo>
                    <a:pt x="1801367" y="46862"/>
                  </a:lnTo>
                  <a:lnTo>
                    <a:pt x="1800987" y="41528"/>
                  </a:lnTo>
                  <a:lnTo>
                    <a:pt x="1799971" y="37210"/>
                  </a:lnTo>
                  <a:lnTo>
                    <a:pt x="1798192" y="33908"/>
                  </a:lnTo>
                  <a:lnTo>
                    <a:pt x="1796414" y="30606"/>
                  </a:lnTo>
                  <a:lnTo>
                    <a:pt x="1793748" y="27939"/>
                  </a:lnTo>
                  <a:lnTo>
                    <a:pt x="1790191" y="25907"/>
                  </a:lnTo>
                  <a:lnTo>
                    <a:pt x="1786636" y="23875"/>
                  </a:lnTo>
                  <a:lnTo>
                    <a:pt x="1781810" y="21971"/>
                  </a:lnTo>
                  <a:lnTo>
                    <a:pt x="1775460" y="20319"/>
                  </a:lnTo>
                  <a:lnTo>
                    <a:pt x="1775460" y="3936"/>
                  </a:lnTo>
                  <a:close/>
                </a:path>
                <a:path w="5790565" h="346709">
                  <a:moveTo>
                    <a:pt x="1344930" y="3936"/>
                  </a:moveTo>
                  <a:lnTo>
                    <a:pt x="1468120" y="3936"/>
                  </a:lnTo>
                  <a:lnTo>
                    <a:pt x="1536827" y="207390"/>
                  </a:lnTo>
                  <a:lnTo>
                    <a:pt x="1611122" y="3936"/>
                  </a:lnTo>
                  <a:lnTo>
                    <a:pt x="1727327" y="3936"/>
                  </a:lnTo>
                  <a:lnTo>
                    <a:pt x="1727327" y="20319"/>
                  </a:lnTo>
                  <a:lnTo>
                    <a:pt x="1718564" y="22732"/>
                  </a:lnTo>
                  <a:lnTo>
                    <a:pt x="1712595" y="25526"/>
                  </a:lnTo>
                  <a:lnTo>
                    <a:pt x="1701038" y="65912"/>
                  </a:lnTo>
                  <a:lnTo>
                    <a:pt x="1701038" y="280288"/>
                  </a:lnTo>
                  <a:lnTo>
                    <a:pt x="1701038" y="290321"/>
                  </a:lnTo>
                  <a:lnTo>
                    <a:pt x="1708658" y="317499"/>
                  </a:lnTo>
                  <a:lnTo>
                    <a:pt x="1711705" y="320547"/>
                  </a:lnTo>
                  <a:lnTo>
                    <a:pt x="1717928" y="323341"/>
                  </a:lnTo>
                  <a:lnTo>
                    <a:pt x="1727327" y="325881"/>
                  </a:lnTo>
                  <a:lnTo>
                    <a:pt x="1727327" y="342264"/>
                  </a:lnTo>
                  <a:lnTo>
                    <a:pt x="1600200" y="342264"/>
                  </a:lnTo>
                  <a:lnTo>
                    <a:pt x="1600200" y="325881"/>
                  </a:lnTo>
                  <a:lnTo>
                    <a:pt x="1607439" y="323849"/>
                  </a:lnTo>
                  <a:lnTo>
                    <a:pt x="1612519" y="322071"/>
                  </a:lnTo>
                  <a:lnTo>
                    <a:pt x="1615313" y="320674"/>
                  </a:lnTo>
                  <a:lnTo>
                    <a:pt x="1618107" y="319150"/>
                  </a:lnTo>
                  <a:lnTo>
                    <a:pt x="1620392" y="317245"/>
                  </a:lnTo>
                  <a:lnTo>
                    <a:pt x="1621917" y="314832"/>
                  </a:lnTo>
                  <a:lnTo>
                    <a:pt x="1623441" y="312419"/>
                  </a:lnTo>
                  <a:lnTo>
                    <a:pt x="1624584" y="308736"/>
                  </a:lnTo>
                  <a:lnTo>
                    <a:pt x="1625346" y="303910"/>
                  </a:lnTo>
                  <a:lnTo>
                    <a:pt x="1626108" y="299084"/>
                  </a:lnTo>
                  <a:lnTo>
                    <a:pt x="1626489" y="290956"/>
                  </a:lnTo>
                  <a:lnTo>
                    <a:pt x="1626489" y="279780"/>
                  </a:lnTo>
                  <a:lnTo>
                    <a:pt x="1626489" y="158368"/>
                  </a:lnTo>
                  <a:lnTo>
                    <a:pt x="1627251" y="110997"/>
                  </a:lnTo>
                  <a:lnTo>
                    <a:pt x="1628775" y="72389"/>
                  </a:lnTo>
                  <a:lnTo>
                    <a:pt x="1623567" y="72389"/>
                  </a:lnTo>
                  <a:lnTo>
                    <a:pt x="1608859" y="114520"/>
                  </a:lnTo>
                  <a:lnTo>
                    <a:pt x="1604645" y="125856"/>
                  </a:lnTo>
                  <a:lnTo>
                    <a:pt x="1538223" y="304799"/>
                  </a:lnTo>
                  <a:lnTo>
                    <a:pt x="1494663" y="304799"/>
                  </a:lnTo>
                  <a:lnTo>
                    <a:pt x="1424813" y="103758"/>
                  </a:lnTo>
                  <a:lnTo>
                    <a:pt x="1421784" y="95281"/>
                  </a:lnTo>
                  <a:lnTo>
                    <a:pt x="1418971" y="86804"/>
                  </a:lnTo>
                  <a:lnTo>
                    <a:pt x="1416347" y="78327"/>
                  </a:lnTo>
                  <a:lnTo>
                    <a:pt x="1413891" y="69849"/>
                  </a:lnTo>
                  <a:lnTo>
                    <a:pt x="1409446" y="69849"/>
                  </a:lnTo>
                  <a:lnTo>
                    <a:pt x="1410519" y="91237"/>
                  </a:lnTo>
                  <a:lnTo>
                    <a:pt x="1411271" y="114458"/>
                  </a:lnTo>
                  <a:lnTo>
                    <a:pt x="1411714" y="139537"/>
                  </a:lnTo>
                  <a:lnTo>
                    <a:pt x="1411859" y="166496"/>
                  </a:lnTo>
                  <a:lnTo>
                    <a:pt x="1411859" y="280542"/>
                  </a:lnTo>
                  <a:lnTo>
                    <a:pt x="1411976" y="288996"/>
                  </a:lnTo>
                  <a:lnTo>
                    <a:pt x="1420622" y="317880"/>
                  </a:lnTo>
                  <a:lnTo>
                    <a:pt x="1424051" y="321055"/>
                  </a:lnTo>
                  <a:lnTo>
                    <a:pt x="1430020" y="323722"/>
                  </a:lnTo>
                  <a:lnTo>
                    <a:pt x="1438655" y="325881"/>
                  </a:lnTo>
                  <a:lnTo>
                    <a:pt x="1438655" y="342264"/>
                  </a:lnTo>
                  <a:lnTo>
                    <a:pt x="1344930" y="342264"/>
                  </a:lnTo>
                  <a:lnTo>
                    <a:pt x="1344930" y="325881"/>
                  </a:lnTo>
                  <a:lnTo>
                    <a:pt x="1351153" y="324230"/>
                  </a:lnTo>
                  <a:lnTo>
                    <a:pt x="1355979" y="322325"/>
                  </a:lnTo>
                  <a:lnTo>
                    <a:pt x="1359535" y="320420"/>
                  </a:lnTo>
                  <a:lnTo>
                    <a:pt x="1363091" y="318388"/>
                  </a:lnTo>
                  <a:lnTo>
                    <a:pt x="1365758" y="315721"/>
                  </a:lnTo>
                  <a:lnTo>
                    <a:pt x="1367536" y="312419"/>
                  </a:lnTo>
                  <a:lnTo>
                    <a:pt x="1369314" y="309117"/>
                  </a:lnTo>
                  <a:lnTo>
                    <a:pt x="1370457" y="304926"/>
                  </a:lnTo>
                  <a:lnTo>
                    <a:pt x="1370838" y="299846"/>
                  </a:lnTo>
                  <a:lnTo>
                    <a:pt x="1371346" y="294766"/>
                  </a:lnTo>
                  <a:lnTo>
                    <a:pt x="1371473" y="288162"/>
                  </a:lnTo>
                  <a:lnTo>
                    <a:pt x="1371473" y="280288"/>
                  </a:lnTo>
                  <a:lnTo>
                    <a:pt x="1371473" y="65912"/>
                  </a:lnTo>
                  <a:lnTo>
                    <a:pt x="1360423" y="25780"/>
                  </a:lnTo>
                  <a:lnTo>
                    <a:pt x="1344930" y="20319"/>
                  </a:lnTo>
                  <a:lnTo>
                    <a:pt x="1344930" y="3936"/>
                  </a:lnTo>
                  <a:close/>
                </a:path>
                <a:path w="5790565" h="346709">
                  <a:moveTo>
                    <a:pt x="997839" y="3936"/>
                  </a:moveTo>
                  <a:lnTo>
                    <a:pt x="1128014" y="3936"/>
                  </a:lnTo>
                  <a:lnTo>
                    <a:pt x="1128014" y="20319"/>
                  </a:lnTo>
                  <a:lnTo>
                    <a:pt x="1121155" y="22098"/>
                  </a:lnTo>
                  <a:lnTo>
                    <a:pt x="1116203" y="24129"/>
                  </a:lnTo>
                  <a:lnTo>
                    <a:pt x="1113028" y="26161"/>
                  </a:lnTo>
                  <a:lnTo>
                    <a:pt x="1109726" y="28193"/>
                  </a:lnTo>
                  <a:lnTo>
                    <a:pt x="1107313" y="30733"/>
                  </a:lnTo>
                  <a:lnTo>
                    <a:pt x="1105661" y="33654"/>
                  </a:lnTo>
                  <a:lnTo>
                    <a:pt x="1104011" y="36702"/>
                  </a:lnTo>
                  <a:lnTo>
                    <a:pt x="1102867" y="40512"/>
                  </a:lnTo>
                  <a:lnTo>
                    <a:pt x="1102233" y="45338"/>
                  </a:lnTo>
                  <a:lnTo>
                    <a:pt x="1101598" y="50164"/>
                  </a:lnTo>
                  <a:lnTo>
                    <a:pt x="1101217" y="57149"/>
                  </a:lnTo>
                  <a:lnTo>
                    <a:pt x="1101217" y="66420"/>
                  </a:lnTo>
                  <a:lnTo>
                    <a:pt x="1101217" y="229996"/>
                  </a:lnTo>
                  <a:lnTo>
                    <a:pt x="1105130" y="273419"/>
                  </a:lnTo>
                  <a:lnTo>
                    <a:pt x="1125436" y="307566"/>
                  </a:lnTo>
                  <a:lnTo>
                    <a:pt x="1160907" y="317118"/>
                  </a:lnTo>
                  <a:lnTo>
                    <a:pt x="1172765" y="316495"/>
                  </a:lnTo>
                  <a:lnTo>
                    <a:pt x="1209182" y="294846"/>
                  </a:lnTo>
                  <a:lnTo>
                    <a:pt x="1219850" y="255936"/>
                  </a:lnTo>
                  <a:lnTo>
                    <a:pt x="1221105" y="224281"/>
                  </a:lnTo>
                  <a:lnTo>
                    <a:pt x="1221105" y="66166"/>
                  </a:lnTo>
                  <a:lnTo>
                    <a:pt x="1213230" y="28448"/>
                  </a:lnTo>
                  <a:lnTo>
                    <a:pt x="1194816" y="20319"/>
                  </a:lnTo>
                  <a:lnTo>
                    <a:pt x="1194816" y="3936"/>
                  </a:lnTo>
                  <a:lnTo>
                    <a:pt x="1303909" y="3936"/>
                  </a:lnTo>
                  <a:lnTo>
                    <a:pt x="1303909" y="20319"/>
                  </a:lnTo>
                  <a:lnTo>
                    <a:pt x="1297940" y="21971"/>
                  </a:lnTo>
                  <a:lnTo>
                    <a:pt x="1293241" y="23749"/>
                  </a:lnTo>
                  <a:lnTo>
                    <a:pt x="1289811" y="25653"/>
                  </a:lnTo>
                  <a:lnTo>
                    <a:pt x="1286255" y="27558"/>
                  </a:lnTo>
                  <a:lnTo>
                    <a:pt x="1283716" y="30225"/>
                  </a:lnTo>
                  <a:lnTo>
                    <a:pt x="1281811" y="33527"/>
                  </a:lnTo>
                  <a:lnTo>
                    <a:pt x="1280033" y="36956"/>
                  </a:lnTo>
                  <a:lnTo>
                    <a:pt x="1278890" y="41275"/>
                  </a:lnTo>
                  <a:lnTo>
                    <a:pt x="1278382" y="46481"/>
                  </a:lnTo>
                  <a:lnTo>
                    <a:pt x="1277873" y="51688"/>
                  </a:lnTo>
                  <a:lnTo>
                    <a:pt x="1277620" y="58165"/>
                  </a:lnTo>
                  <a:lnTo>
                    <a:pt x="1277620" y="66166"/>
                  </a:lnTo>
                  <a:lnTo>
                    <a:pt x="1277620" y="220979"/>
                  </a:lnTo>
                  <a:lnTo>
                    <a:pt x="1274833" y="261485"/>
                  </a:lnTo>
                  <a:lnTo>
                    <a:pt x="1262183" y="299757"/>
                  </a:lnTo>
                  <a:lnTo>
                    <a:pt x="1231392" y="330072"/>
                  </a:lnTo>
                  <a:lnTo>
                    <a:pt x="1186666" y="344058"/>
                  </a:lnTo>
                  <a:lnTo>
                    <a:pt x="1153286" y="346201"/>
                  </a:lnTo>
                  <a:lnTo>
                    <a:pt x="1136354" y="345747"/>
                  </a:lnTo>
                  <a:lnTo>
                    <a:pt x="1093723" y="338835"/>
                  </a:lnTo>
                  <a:lnTo>
                    <a:pt x="1054227" y="316864"/>
                  </a:lnTo>
                  <a:lnTo>
                    <a:pt x="1031747" y="281050"/>
                  </a:lnTo>
                  <a:lnTo>
                    <a:pt x="1024836" y="242581"/>
                  </a:lnTo>
                  <a:lnTo>
                    <a:pt x="1024382" y="226694"/>
                  </a:lnTo>
                  <a:lnTo>
                    <a:pt x="1024382" y="66420"/>
                  </a:lnTo>
                  <a:lnTo>
                    <a:pt x="1024382" y="58673"/>
                  </a:lnTo>
                  <a:lnTo>
                    <a:pt x="1024128" y="52069"/>
                  </a:lnTo>
                  <a:lnTo>
                    <a:pt x="1023747" y="46862"/>
                  </a:lnTo>
                  <a:lnTo>
                    <a:pt x="1023366" y="41528"/>
                  </a:lnTo>
                  <a:lnTo>
                    <a:pt x="1012571" y="25907"/>
                  </a:lnTo>
                  <a:lnTo>
                    <a:pt x="1009015" y="23875"/>
                  </a:lnTo>
                  <a:lnTo>
                    <a:pt x="1004189" y="21971"/>
                  </a:lnTo>
                  <a:lnTo>
                    <a:pt x="997839" y="20319"/>
                  </a:lnTo>
                  <a:lnTo>
                    <a:pt x="997839" y="3936"/>
                  </a:lnTo>
                  <a:close/>
                </a:path>
                <a:path w="5790565" h="346709">
                  <a:moveTo>
                    <a:pt x="0" y="3936"/>
                  </a:moveTo>
                  <a:lnTo>
                    <a:pt x="128905" y="3936"/>
                  </a:lnTo>
                  <a:lnTo>
                    <a:pt x="148736" y="4341"/>
                  </a:lnTo>
                  <a:lnTo>
                    <a:pt x="197993" y="10413"/>
                  </a:lnTo>
                  <a:lnTo>
                    <a:pt x="236176" y="24255"/>
                  </a:lnTo>
                  <a:lnTo>
                    <a:pt x="275024" y="54540"/>
                  </a:lnTo>
                  <a:lnTo>
                    <a:pt x="298213" y="96097"/>
                  </a:lnTo>
                  <a:lnTo>
                    <a:pt x="306736" y="135429"/>
                  </a:lnTo>
                  <a:lnTo>
                    <a:pt x="308356" y="165734"/>
                  </a:lnTo>
                  <a:lnTo>
                    <a:pt x="307784" y="184572"/>
                  </a:lnTo>
                  <a:lnTo>
                    <a:pt x="299212" y="235203"/>
                  </a:lnTo>
                  <a:lnTo>
                    <a:pt x="280638" y="276226"/>
                  </a:lnTo>
                  <a:lnTo>
                    <a:pt x="254158" y="305546"/>
                  </a:lnTo>
                  <a:lnTo>
                    <a:pt x="220444" y="325745"/>
                  </a:lnTo>
                  <a:lnTo>
                    <a:pt x="178689" y="337692"/>
                  </a:lnTo>
                  <a:lnTo>
                    <a:pt x="131647" y="341979"/>
                  </a:lnTo>
                  <a:lnTo>
                    <a:pt x="112522" y="342264"/>
                  </a:lnTo>
                  <a:lnTo>
                    <a:pt x="0" y="342264"/>
                  </a:lnTo>
                  <a:lnTo>
                    <a:pt x="0" y="325881"/>
                  </a:lnTo>
                  <a:lnTo>
                    <a:pt x="6096" y="324230"/>
                  </a:lnTo>
                  <a:lnTo>
                    <a:pt x="10921" y="322452"/>
                  </a:lnTo>
                  <a:lnTo>
                    <a:pt x="14478" y="320547"/>
                  </a:lnTo>
                  <a:lnTo>
                    <a:pt x="18034" y="318642"/>
                  </a:lnTo>
                  <a:lnTo>
                    <a:pt x="20700" y="315975"/>
                  </a:lnTo>
                  <a:lnTo>
                    <a:pt x="22478" y="312546"/>
                  </a:lnTo>
                  <a:lnTo>
                    <a:pt x="24256" y="309244"/>
                  </a:lnTo>
                  <a:lnTo>
                    <a:pt x="25272" y="304926"/>
                  </a:lnTo>
                  <a:lnTo>
                    <a:pt x="25781" y="299719"/>
                  </a:lnTo>
                  <a:lnTo>
                    <a:pt x="26289" y="294512"/>
                  </a:lnTo>
                  <a:lnTo>
                    <a:pt x="26543" y="287908"/>
                  </a:lnTo>
                  <a:lnTo>
                    <a:pt x="26543" y="280034"/>
                  </a:lnTo>
                  <a:lnTo>
                    <a:pt x="26543" y="66420"/>
                  </a:lnTo>
                  <a:lnTo>
                    <a:pt x="26543" y="58673"/>
                  </a:lnTo>
                  <a:lnTo>
                    <a:pt x="26289" y="52069"/>
                  </a:lnTo>
                  <a:lnTo>
                    <a:pt x="25908" y="46862"/>
                  </a:lnTo>
                  <a:lnTo>
                    <a:pt x="25527" y="41528"/>
                  </a:lnTo>
                  <a:lnTo>
                    <a:pt x="24511" y="37210"/>
                  </a:lnTo>
                  <a:lnTo>
                    <a:pt x="22733" y="33908"/>
                  </a:lnTo>
                  <a:lnTo>
                    <a:pt x="20955" y="30606"/>
                  </a:lnTo>
                  <a:lnTo>
                    <a:pt x="18287" y="27939"/>
                  </a:lnTo>
                  <a:lnTo>
                    <a:pt x="14731" y="25907"/>
                  </a:lnTo>
                  <a:lnTo>
                    <a:pt x="11175" y="23875"/>
                  </a:lnTo>
                  <a:lnTo>
                    <a:pt x="6350" y="21971"/>
                  </a:lnTo>
                  <a:lnTo>
                    <a:pt x="0" y="20319"/>
                  </a:lnTo>
                  <a:lnTo>
                    <a:pt x="0" y="3936"/>
                  </a:lnTo>
                  <a:close/>
                </a:path>
                <a:path w="5790565" h="346709">
                  <a:moveTo>
                    <a:pt x="5660517" y="0"/>
                  </a:moveTo>
                  <a:lnTo>
                    <a:pt x="5687093" y="811"/>
                  </a:lnTo>
                  <a:lnTo>
                    <a:pt x="5712539" y="3254"/>
                  </a:lnTo>
                  <a:lnTo>
                    <a:pt x="5736865" y="7340"/>
                  </a:lnTo>
                  <a:lnTo>
                    <a:pt x="5760084" y="13080"/>
                  </a:lnTo>
                  <a:lnTo>
                    <a:pt x="5760084" y="83438"/>
                  </a:lnTo>
                  <a:lnTo>
                    <a:pt x="5726176" y="83438"/>
                  </a:lnTo>
                  <a:lnTo>
                    <a:pt x="5723221" y="73652"/>
                  </a:lnTo>
                  <a:lnTo>
                    <a:pt x="5720064" y="65055"/>
                  </a:lnTo>
                  <a:lnTo>
                    <a:pt x="5694299" y="34543"/>
                  </a:lnTo>
                  <a:lnTo>
                    <a:pt x="5664708" y="28955"/>
                  </a:lnTo>
                  <a:lnTo>
                    <a:pt x="5652777" y="29904"/>
                  </a:lnTo>
                  <a:lnTo>
                    <a:pt x="5612415" y="52566"/>
                  </a:lnTo>
                  <a:lnTo>
                    <a:pt x="5591556" y="91820"/>
                  </a:lnTo>
                  <a:lnTo>
                    <a:pt x="5581322" y="150828"/>
                  </a:lnTo>
                  <a:lnTo>
                    <a:pt x="5580633" y="174878"/>
                  </a:lnTo>
                  <a:lnTo>
                    <a:pt x="5581106" y="195861"/>
                  </a:lnTo>
                  <a:lnTo>
                    <a:pt x="5588000" y="250189"/>
                  </a:lnTo>
                  <a:lnTo>
                    <a:pt x="5603305" y="289927"/>
                  </a:lnTo>
                  <a:lnTo>
                    <a:pt x="5636766" y="316023"/>
                  </a:lnTo>
                  <a:lnTo>
                    <a:pt x="5647308" y="317118"/>
                  </a:lnTo>
                  <a:lnTo>
                    <a:pt x="5657528" y="316309"/>
                  </a:lnTo>
                  <a:lnTo>
                    <a:pt x="5687393" y="287305"/>
                  </a:lnTo>
                  <a:lnTo>
                    <a:pt x="5689907" y="244494"/>
                  </a:lnTo>
                  <a:lnTo>
                    <a:pt x="5678043" y="207898"/>
                  </a:lnTo>
                  <a:lnTo>
                    <a:pt x="5663183" y="202183"/>
                  </a:lnTo>
                  <a:lnTo>
                    <a:pt x="5663183" y="185800"/>
                  </a:lnTo>
                  <a:lnTo>
                    <a:pt x="5790057" y="185800"/>
                  </a:lnTo>
                  <a:lnTo>
                    <a:pt x="5790057" y="202183"/>
                  </a:lnTo>
                  <a:lnTo>
                    <a:pt x="5781802" y="204723"/>
                  </a:lnTo>
                  <a:lnTo>
                    <a:pt x="5776213" y="207517"/>
                  </a:lnTo>
                  <a:lnTo>
                    <a:pt x="5773293" y="210565"/>
                  </a:lnTo>
                  <a:lnTo>
                    <a:pt x="5770245" y="213740"/>
                  </a:lnTo>
                  <a:lnTo>
                    <a:pt x="5768212" y="217931"/>
                  </a:lnTo>
                  <a:lnTo>
                    <a:pt x="5767197" y="223138"/>
                  </a:lnTo>
                  <a:lnTo>
                    <a:pt x="5766054" y="228345"/>
                  </a:lnTo>
                  <a:lnTo>
                    <a:pt x="5765546" y="235711"/>
                  </a:lnTo>
                  <a:lnTo>
                    <a:pt x="5765546" y="245109"/>
                  </a:lnTo>
                  <a:lnTo>
                    <a:pt x="5765546" y="338454"/>
                  </a:lnTo>
                  <a:lnTo>
                    <a:pt x="5729858" y="345947"/>
                  </a:lnTo>
                  <a:lnTo>
                    <a:pt x="5712968" y="328040"/>
                  </a:lnTo>
                  <a:lnTo>
                    <a:pt x="5697731" y="335968"/>
                  </a:lnTo>
                  <a:lnTo>
                    <a:pt x="5681376" y="341645"/>
                  </a:lnTo>
                  <a:lnTo>
                    <a:pt x="5663926" y="345060"/>
                  </a:lnTo>
                  <a:lnTo>
                    <a:pt x="5645404" y="346201"/>
                  </a:lnTo>
                  <a:lnTo>
                    <a:pt x="5611516" y="343558"/>
                  </a:lnTo>
                  <a:lnTo>
                    <a:pt x="5557553" y="322413"/>
                  </a:lnTo>
                  <a:lnTo>
                    <a:pt x="5521878" y="280050"/>
                  </a:lnTo>
                  <a:lnTo>
                    <a:pt x="5504110" y="216042"/>
                  </a:lnTo>
                  <a:lnTo>
                    <a:pt x="5501894" y="175894"/>
                  </a:lnTo>
                  <a:lnTo>
                    <a:pt x="5502679" y="154064"/>
                  </a:lnTo>
                  <a:lnTo>
                    <a:pt x="5508966" y="114405"/>
                  </a:lnTo>
                  <a:lnTo>
                    <a:pt x="5529627" y="65595"/>
                  </a:lnTo>
                  <a:lnTo>
                    <a:pt x="5561169" y="30995"/>
                  </a:lnTo>
                  <a:lnTo>
                    <a:pt x="5600192" y="9778"/>
                  </a:lnTo>
                  <a:lnTo>
                    <a:pt x="5644661" y="617"/>
                  </a:lnTo>
                  <a:lnTo>
                    <a:pt x="5660517" y="0"/>
                  </a:lnTo>
                  <a:close/>
                </a:path>
                <a:path w="5790565" h="346709">
                  <a:moveTo>
                    <a:pt x="4845685" y="0"/>
                  </a:moveTo>
                  <a:lnTo>
                    <a:pt x="4887849" y="2285"/>
                  </a:lnTo>
                  <a:lnTo>
                    <a:pt x="4933695" y="10667"/>
                  </a:lnTo>
                  <a:lnTo>
                    <a:pt x="4933695" y="82549"/>
                  </a:lnTo>
                  <a:lnTo>
                    <a:pt x="4899787" y="82549"/>
                  </a:lnTo>
                  <a:lnTo>
                    <a:pt x="4897241" y="73241"/>
                  </a:lnTo>
                  <a:lnTo>
                    <a:pt x="4894373" y="64944"/>
                  </a:lnTo>
                  <a:lnTo>
                    <a:pt x="4869561" y="34416"/>
                  </a:lnTo>
                  <a:lnTo>
                    <a:pt x="4842002" y="28955"/>
                  </a:lnTo>
                  <a:lnTo>
                    <a:pt x="4835124" y="29265"/>
                  </a:lnTo>
                  <a:lnTo>
                    <a:pt x="4799076" y="48640"/>
                  </a:lnTo>
                  <a:lnTo>
                    <a:pt x="4792726" y="63118"/>
                  </a:lnTo>
                  <a:lnTo>
                    <a:pt x="4792726" y="72389"/>
                  </a:lnTo>
                  <a:lnTo>
                    <a:pt x="4810886" y="112783"/>
                  </a:lnTo>
                  <a:lnTo>
                    <a:pt x="4843343" y="134483"/>
                  </a:lnTo>
                  <a:lnTo>
                    <a:pt x="4855083" y="140715"/>
                  </a:lnTo>
                  <a:lnTo>
                    <a:pt x="4869513" y="148595"/>
                  </a:lnTo>
                  <a:lnTo>
                    <a:pt x="4903089" y="171830"/>
                  </a:lnTo>
                  <a:lnTo>
                    <a:pt x="4928870" y="205104"/>
                  </a:lnTo>
                  <a:lnTo>
                    <a:pt x="4937125" y="246760"/>
                  </a:lnTo>
                  <a:lnTo>
                    <a:pt x="4936243" y="261500"/>
                  </a:lnTo>
                  <a:lnTo>
                    <a:pt x="4923028" y="299719"/>
                  </a:lnTo>
                  <a:lnTo>
                    <a:pt x="4894595" y="327491"/>
                  </a:lnTo>
                  <a:lnTo>
                    <a:pt x="4852733" y="343169"/>
                  </a:lnTo>
                  <a:lnTo>
                    <a:pt x="4819395" y="346201"/>
                  </a:lnTo>
                  <a:lnTo>
                    <a:pt x="4806680" y="346013"/>
                  </a:lnTo>
                  <a:lnTo>
                    <a:pt x="4766818" y="343280"/>
                  </a:lnTo>
                  <a:lnTo>
                    <a:pt x="4727598" y="337601"/>
                  </a:lnTo>
                  <a:lnTo>
                    <a:pt x="4715383" y="335025"/>
                  </a:lnTo>
                  <a:lnTo>
                    <a:pt x="4715383" y="258698"/>
                  </a:lnTo>
                  <a:lnTo>
                    <a:pt x="4749292" y="258698"/>
                  </a:lnTo>
                  <a:lnTo>
                    <a:pt x="4752937" y="272512"/>
                  </a:lnTo>
                  <a:lnTo>
                    <a:pt x="4757594" y="284432"/>
                  </a:lnTo>
                  <a:lnTo>
                    <a:pt x="4787884" y="313499"/>
                  </a:lnTo>
                  <a:lnTo>
                    <a:pt x="4812538" y="317118"/>
                  </a:lnTo>
                  <a:lnTo>
                    <a:pt x="4819610" y="316809"/>
                  </a:lnTo>
                  <a:lnTo>
                    <a:pt x="4857495" y="296290"/>
                  </a:lnTo>
                  <a:lnTo>
                    <a:pt x="4864608" y="268604"/>
                  </a:lnTo>
                  <a:lnTo>
                    <a:pt x="4864250" y="261151"/>
                  </a:lnTo>
                  <a:lnTo>
                    <a:pt x="4846409" y="225665"/>
                  </a:lnTo>
                  <a:lnTo>
                    <a:pt x="4805299" y="199008"/>
                  </a:lnTo>
                  <a:lnTo>
                    <a:pt x="4795895" y="194105"/>
                  </a:lnTo>
                  <a:lnTo>
                    <a:pt x="4786931" y="189118"/>
                  </a:lnTo>
                  <a:lnTo>
                    <a:pt x="4749514" y="162101"/>
                  </a:lnTo>
                  <a:lnTo>
                    <a:pt x="4726686" y="128650"/>
                  </a:lnTo>
                  <a:lnTo>
                    <a:pt x="4720590" y="95122"/>
                  </a:lnTo>
                  <a:lnTo>
                    <a:pt x="4721540" y="80454"/>
                  </a:lnTo>
                  <a:lnTo>
                    <a:pt x="4735703" y="43306"/>
                  </a:lnTo>
                  <a:lnTo>
                    <a:pt x="4765938" y="17214"/>
                  </a:lnTo>
                  <a:lnTo>
                    <a:pt x="4810299" y="2762"/>
                  </a:lnTo>
                  <a:lnTo>
                    <a:pt x="4827414" y="690"/>
                  </a:lnTo>
                  <a:lnTo>
                    <a:pt x="4845685" y="0"/>
                  </a:lnTo>
                  <a:close/>
                </a:path>
                <a:path w="5790565" h="346709">
                  <a:moveTo>
                    <a:pt x="3418713" y="0"/>
                  </a:moveTo>
                  <a:lnTo>
                    <a:pt x="3445289" y="811"/>
                  </a:lnTo>
                  <a:lnTo>
                    <a:pt x="3470735" y="3254"/>
                  </a:lnTo>
                  <a:lnTo>
                    <a:pt x="3495061" y="7340"/>
                  </a:lnTo>
                  <a:lnTo>
                    <a:pt x="3518280" y="13080"/>
                  </a:lnTo>
                  <a:lnTo>
                    <a:pt x="3518280" y="83438"/>
                  </a:lnTo>
                  <a:lnTo>
                    <a:pt x="3484372" y="83438"/>
                  </a:lnTo>
                  <a:lnTo>
                    <a:pt x="3481417" y="73652"/>
                  </a:lnTo>
                  <a:lnTo>
                    <a:pt x="3478260" y="65055"/>
                  </a:lnTo>
                  <a:lnTo>
                    <a:pt x="3452494" y="34543"/>
                  </a:lnTo>
                  <a:lnTo>
                    <a:pt x="3422904" y="28955"/>
                  </a:lnTo>
                  <a:lnTo>
                    <a:pt x="3410973" y="29904"/>
                  </a:lnTo>
                  <a:lnTo>
                    <a:pt x="3370611" y="52566"/>
                  </a:lnTo>
                  <a:lnTo>
                    <a:pt x="3349752" y="91820"/>
                  </a:lnTo>
                  <a:lnTo>
                    <a:pt x="3339518" y="150828"/>
                  </a:lnTo>
                  <a:lnTo>
                    <a:pt x="3338829" y="174878"/>
                  </a:lnTo>
                  <a:lnTo>
                    <a:pt x="3339302" y="195861"/>
                  </a:lnTo>
                  <a:lnTo>
                    <a:pt x="3346195" y="250189"/>
                  </a:lnTo>
                  <a:lnTo>
                    <a:pt x="3361501" y="289927"/>
                  </a:lnTo>
                  <a:lnTo>
                    <a:pt x="3394962" y="316023"/>
                  </a:lnTo>
                  <a:lnTo>
                    <a:pt x="3405504" y="317118"/>
                  </a:lnTo>
                  <a:lnTo>
                    <a:pt x="3415724" y="316309"/>
                  </a:lnTo>
                  <a:lnTo>
                    <a:pt x="3445589" y="287305"/>
                  </a:lnTo>
                  <a:lnTo>
                    <a:pt x="3448103" y="244494"/>
                  </a:lnTo>
                  <a:lnTo>
                    <a:pt x="3436239" y="207898"/>
                  </a:lnTo>
                  <a:lnTo>
                    <a:pt x="3421379" y="202183"/>
                  </a:lnTo>
                  <a:lnTo>
                    <a:pt x="3421379" y="185800"/>
                  </a:lnTo>
                  <a:lnTo>
                    <a:pt x="3548253" y="185800"/>
                  </a:lnTo>
                  <a:lnTo>
                    <a:pt x="3548253" y="202183"/>
                  </a:lnTo>
                  <a:lnTo>
                    <a:pt x="3539998" y="204723"/>
                  </a:lnTo>
                  <a:lnTo>
                    <a:pt x="3534410" y="207517"/>
                  </a:lnTo>
                  <a:lnTo>
                    <a:pt x="3531489" y="210565"/>
                  </a:lnTo>
                  <a:lnTo>
                    <a:pt x="3528441" y="213740"/>
                  </a:lnTo>
                  <a:lnTo>
                    <a:pt x="3526408" y="217931"/>
                  </a:lnTo>
                  <a:lnTo>
                    <a:pt x="3525392" y="223138"/>
                  </a:lnTo>
                  <a:lnTo>
                    <a:pt x="3524250" y="228345"/>
                  </a:lnTo>
                  <a:lnTo>
                    <a:pt x="3523741" y="235711"/>
                  </a:lnTo>
                  <a:lnTo>
                    <a:pt x="3523741" y="245109"/>
                  </a:lnTo>
                  <a:lnTo>
                    <a:pt x="3523741" y="338454"/>
                  </a:lnTo>
                  <a:lnTo>
                    <a:pt x="3488054" y="345947"/>
                  </a:lnTo>
                  <a:lnTo>
                    <a:pt x="3471164" y="328040"/>
                  </a:lnTo>
                  <a:lnTo>
                    <a:pt x="3455927" y="335968"/>
                  </a:lnTo>
                  <a:lnTo>
                    <a:pt x="3439572" y="341645"/>
                  </a:lnTo>
                  <a:lnTo>
                    <a:pt x="3422122" y="345060"/>
                  </a:lnTo>
                  <a:lnTo>
                    <a:pt x="3403600" y="346201"/>
                  </a:lnTo>
                  <a:lnTo>
                    <a:pt x="3369712" y="343558"/>
                  </a:lnTo>
                  <a:lnTo>
                    <a:pt x="3315749" y="322413"/>
                  </a:lnTo>
                  <a:lnTo>
                    <a:pt x="3280074" y="280050"/>
                  </a:lnTo>
                  <a:lnTo>
                    <a:pt x="3262306" y="216042"/>
                  </a:lnTo>
                  <a:lnTo>
                    <a:pt x="3260090" y="175894"/>
                  </a:lnTo>
                  <a:lnTo>
                    <a:pt x="3260875" y="154064"/>
                  </a:lnTo>
                  <a:lnTo>
                    <a:pt x="3267162" y="114405"/>
                  </a:lnTo>
                  <a:lnTo>
                    <a:pt x="3287823" y="65595"/>
                  </a:lnTo>
                  <a:lnTo>
                    <a:pt x="3319365" y="30995"/>
                  </a:lnTo>
                  <a:lnTo>
                    <a:pt x="3358388" y="9778"/>
                  </a:lnTo>
                  <a:lnTo>
                    <a:pt x="3402857" y="617"/>
                  </a:lnTo>
                  <a:lnTo>
                    <a:pt x="3418713" y="0"/>
                  </a:lnTo>
                  <a:close/>
                </a:path>
                <a:path w="5790565" h="346709">
                  <a:moveTo>
                    <a:pt x="870077" y="0"/>
                  </a:moveTo>
                  <a:lnTo>
                    <a:pt x="915416" y="2666"/>
                  </a:lnTo>
                  <a:lnTo>
                    <a:pt x="957834" y="11683"/>
                  </a:lnTo>
                  <a:lnTo>
                    <a:pt x="957834" y="83438"/>
                  </a:lnTo>
                  <a:lnTo>
                    <a:pt x="924052" y="83438"/>
                  </a:lnTo>
                  <a:lnTo>
                    <a:pt x="920668" y="70365"/>
                  </a:lnTo>
                  <a:lnTo>
                    <a:pt x="916416" y="59150"/>
                  </a:lnTo>
                  <a:lnTo>
                    <a:pt x="881503" y="29789"/>
                  </a:lnTo>
                  <a:lnTo>
                    <a:pt x="871601" y="28955"/>
                  </a:lnTo>
                  <a:lnTo>
                    <a:pt x="853189" y="31311"/>
                  </a:lnTo>
                  <a:lnTo>
                    <a:pt x="812291" y="66547"/>
                  </a:lnTo>
                  <a:lnTo>
                    <a:pt x="797258" y="113141"/>
                  </a:lnTo>
                  <a:lnTo>
                    <a:pt x="792226" y="177926"/>
                  </a:lnTo>
                  <a:lnTo>
                    <a:pt x="793388" y="210143"/>
                  </a:lnTo>
                  <a:lnTo>
                    <a:pt x="802620" y="262098"/>
                  </a:lnTo>
                  <a:lnTo>
                    <a:pt x="820856" y="297295"/>
                  </a:lnTo>
                  <a:lnTo>
                    <a:pt x="864361" y="317118"/>
                  </a:lnTo>
                  <a:lnTo>
                    <a:pt x="873001" y="316757"/>
                  </a:lnTo>
                  <a:lnTo>
                    <a:pt x="908399" y="298576"/>
                  </a:lnTo>
                  <a:lnTo>
                    <a:pt x="923925" y="258698"/>
                  </a:lnTo>
                  <a:lnTo>
                    <a:pt x="957834" y="258698"/>
                  </a:lnTo>
                  <a:lnTo>
                    <a:pt x="957834" y="333755"/>
                  </a:lnTo>
                  <a:lnTo>
                    <a:pt x="944500" y="336778"/>
                  </a:lnTo>
                  <a:lnTo>
                    <a:pt x="896620" y="344487"/>
                  </a:lnTo>
                  <a:lnTo>
                    <a:pt x="861186" y="346201"/>
                  </a:lnTo>
                  <a:lnTo>
                    <a:pt x="836564" y="345035"/>
                  </a:lnTo>
                  <a:lnTo>
                    <a:pt x="794464" y="335700"/>
                  </a:lnTo>
                  <a:lnTo>
                    <a:pt x="748696" y="304276"/>
                  </a:lnTo>
                  <a:lnTo>
                    <a:pt x="728979" y="271398"/>
                  </a:lnTo>
                  <a:lnTo>
                    <a:pt x="717375" y="228901"/>
                  </a:lnTo>
                  <a:lnTo>
                    <a:pt x="713485" y="176402"/>
                  </a:lnTo>
                  <a:lnTo>
                    <a:pt x="714627" y="150403"/>
                  </a:lnTo>
                  <a:lnTo>
                    <a:pt x="723719" y="103643"/>
                  </a:lnTo>
                  <a:lnTo>
                    <a:pt x="741862" y="64166"/>
                  </a:lnTo>
                  <a:lnTo>
                    <a:pt x="768723" y="33496"/>
                  </a:lnTo>
                  <a:lnTo>
                    <a:pt x="803943" y="12162"/>
                  </a:lnTo>
                  <a:lnTo>
                    <a:pt x="846286" y="1355"/>
                  </a:lnTo>
                  <a:lnTo>
                    <a:pt x="870077" y="0"/>
                  </a:lnTo>
                  <a:close/>
                </a:path>
                <a:path w="5790565" h="346709">
                  <a:moveTo>
                    <a:pt x="512572" y="0"/>
                  </a:moveTo>
                  <a:lnTo>
                    <a:pt x="577437" y="10604"/>
                  </a:lnTo>
                  <a:lnTo>
                    <a:pt x="623823" y="42544"/>
                  </a:lnTo>
                  <a:lnTo>
                    <a:pt x="651716" y="95329"/>
                  </a:lnTo>
                  <a:lnTo>
                    <a:pt x="661035" y="168782"/>
                  </a:lnTo>
                  <a:lnTo>
                    <a:pt x="660344" y="191381"/>
                  </a:lnTo>
                  <a:lnTo>
                    <a:pt x="654819" y="231576"/>
                  </a:lnTo>
                  <a:lnTo>
                    <a:pt x="636635" y="279733"/>
                  </a:lnTo>
                  <a:lnTo>
                    <a:pt x="607945" y="314342"/>
                  </a:lnTo>
                  <a:lnTo>
                    <a:pt x="569976" y="336041"/>
                  </a:lnTo>
                  <a:lnTo>
                    <a:pt x="523648" y="345561"/>
                  </a:lnTo>
                  <a:lnTo>
                    <a:pt x="506603" y="346201"/>
                  </a:lnTo>
                  <a:lnTo>
                    <a:pt x="472461" y="343535"/>
                  </a:lnTo>
                  <a:lnTo>
                    <a:pt x="417752" y="322199"/>
                  </a:lnTo>
                  <a:lnTo>
                    <a:pt x="381253" y="279550"/>
                  </a:lnTo>
                  <a:lnTo>
                    <a:pt x="362966" y="215733"/>
                  </a:lnTo>
                  <a:lnTo>
                    <a:pt x="360679" y="175894"/>
                  </a:lnTo>
                  <a:lnTo>
                    <a:pt x="361777" y="149082"/>
                  </a:lnTo>
                  <a:lnTo>
                    <a:pt x="370591" y="101457"/>
                  </a:lnTo>
                  <a:lnTo>
                    <a:pt x="388239" y="62097"/>
                  </a:lnTo>
                  <a:lnTo>
                    <a:pt x="414337" y="32049"/>
                  </a:lnTo>
                  <a:lnTo>
                    <a:pt x="448581" y="11572"/>
                  </a:lnTo>
                  <a:lnTo>
                    <a:pt x="489590" y="1285"/>
                  </a:lnTo>
                  <a:lnTo>
                    <a:pt x="51257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32637" y="909319"/>
            <a:ext cx="7108190" cy="570230"/>
            <a:chOff x="632637" y="909319"/>
            <a:chExt cx="7108190" cy="57023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843" y="1257781"/>
              <a:ext cx="7107552" cy="2213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7209" y="913891"/>
              <a:ext cx="7089851" cy="34620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42772" y="982725"/>
              <a:ext cx="5728335" cy="139700"/>
            </a:xfrm>
            <a:custGeom>
              <a:avLst/>
              <a:gdLst/>
              <a:ahLst/>
              <a:cxnLst/>
              <a:rect l="l" t="t" r="r" b="b"/>
              <a:pathLst>
                <a:path w="5728335" h="139700">
                  <a:moveTo>
                    <a:pt x="5688380" y="0"/>
                  </a:moveTo>
                  <a:lnTo>
                    <a:pt x="5638850" y="139573"/>
                  </a:lnTo>
                  <a:lnTo>
                    <a:pt x="5728004" y="139573"/>
                  </a:lnTo>
                  <a:lnTo>
                    <a:pt x="5688380" y="0"/>
                  </a:lnTo>
                  <a:close/>
                </a:path>
                <a:path w="5728335" h="139700">
                  <a:moveTo>
                    <a:pt x="49555" y="0"/>
                  </a:moveTo>
                  <a:lnTo>
                    <a:pt x="0" y="139573"/>
                  </a:lnTo>
                  <a:lnTo>
                    <a:pt x="89204" y="139573"/>
                  </a:lnTo>
                  <a:lnTo>
                    <a:pt x="4955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0729" y="942212"/>
              <a:ext cx="100076" cy="14744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37209" y="913891"/>
              <a:ext cx="7090409" cy="346710"/>
            </a:xfrm>
            <a:custGeom>
              <a:avLst/>
              <a:gdLst/>
              <a:ahLst/>
              <a:cxnLst/>
              <a:rect l="l" t="t" r="r" b="b"/>
              <a:pathLst>
                <a:path w="7090409" h="346709">
                  <a:moveTo>
                    <a:pt x="3448380" y="28956"/>
                  </a:moveTo>
                  <a:lnTo>
                    <a:pt x="3404946" y="48244"/>
                  </a:lnTo>
                  <a:lnTo>
                    <a:pt x="3387372" y="82798"/>
                  </a:lnTo>
                  <a:lnTo>
                    <a:pt x="3378609" y="135808"/>
                  </a:lnTo>
                  <a:lnTo>
                    <a:pt x="3377514" y="169291"/>
                  </a:lnTo>
                  <a:lnTo>
                    <a:pt x="3378635" y="204267"/>
                  </a:lnTo>
                  <a:lnTo>
                    <a:pt x="3387640" y="259980"/>
                  </a:lnTo>
                  <a:lnTo>
                    <a:pt x="3405692" y="296652"/>
                  </a:lnTo>
                  <a:lnTo>
                    <a:pt x="3450412" y="317119"/>
                  </a:lnTo>
                  <a:lnTo>
                    <a:pt x="3459581" y="316476"/>
                  </a:lnTo>
                  <a:lnTo>
                    <a:pt x="3495005" y="294528"/>
                  </a:lnTo>
                  <a:lnTo>
                    <a:pt x="3511673" y="257952"/>
                  </a:lnTo>
                  <a:lnTo>
                    <a:pt x="3519135" y="207883"/>
                  </a:lnTo>
                  <a:lnTo>
                    <a:pt x="3520008" y="178943"/>
                  </a:lnTo>
                  <a:lnTo>
                    <a:pt x="3519529" y="155273"/>
                  </a:lnTo>
                  <a:lnTo>
                    <a:pt x="3515668" y="113934"/>
                  </a:lnTo>
                  <a:lnTo>
                    <a:pt x="3502450" y="67024"/>
                  </a:lnTo>
                  <a:lnTo>
                    <a:pt x="3470748" y="33226"/>
                  </a:lnTo>
                  <a:lnTo>
                    <a:pt x="3448380" y="28956"/>
                  </a:lnTo>
                  <a:close/>
                </a:path>
                <a:path w="7090409" h="346709">
                  <a:moveTo>
                    <a:pt x="2363292" y="28956"/>
                  </a:moveTo>
                  <a:lnTo>
                    <a:pt x="2319858" y="48244"/>
                  </a:lnTo>
                  <a:lnTo>
                    <a:pt x="2302284" y="82798"/>
                  </a:lnTo>
                  <a:lnTo>
                    <a:pt x="2293521" y="135808"/>
                  </a:lnTo>
                  <a:lnTo>
                    <a:pt x="2292426" y="169291"/>
                  </a:lnTo>
                  <a:lnTo>
                    <a:pt x="2293547" y="204267"/>
                  </a:lnTo>
                  <a:lnTo>
                    <a:pt x="2302552" y="259980"/>
                  </a:lnTo>
                  <a:lnTo>
                    <a:pt x="2320604" y="296652"/>
                  </a:lnTo>
                  <a:lnTo>
                    <a:pt x="2365324" y="317119"/>
                  </a:lnTo>
                  <a:lnTo>
                    <a:pt x="2374493" y="316476"/>
                  </a:lnTo>
                  <a:lnTo>
                    <a:pt x="2409917" y="294528"/>
                  </a:lnTo>
                  <a:lnTo>
                    <a:pt x="2426585" y="257952"/>
                  </a:lnTo>
                  <a:lnTo>
                    <a:pt x="2434047" y="207883"/>
                  </a:lnTo>
                  <a:lnTo>
                    <a:pt x="2434920" y="178943"/>
                  </a:lnTo>
                  <a:lnTo>
                    <a:pt x="2434441" y="155273"/>
                  </a:lnTo>
                  <a:lnTo>
                    <a:pt x="2430580" y="113934"/>
                  </a:lnTo>
                  <a:lnTo>
                    <a:pt x="2417362" y="67024"/>
                  </a:lnTo>
                  <a:lnTo>
                    <a:pt x="2385660" y="33226"/>
                  </a:lnTo>
                  <a:lnTo>
                    <a:pt x="2363292" y="28956"/>
                  </a:lnTo>
                  <a:close/>
                </a:path>
                <a:path w="7090409" h="346709">
                  <a:moveTo>
                    <a:pt x="1290396" y="28956"/>
                  </a:moveTo>
                  <a:lnTo>
                    <a:pt x="1246962" y="48244"/>
                  </a:lnTo>
                  <a:lnTo>
                    <a:pt x="1229388" y="82798"/>
                  </a:lnTo>
                  <a:lnTo>
                    <a:pt x="1220625" y="135808"/>
                  </a:lnTo>
                  <a:lnTo>
                    <a:pt x="1219530" y="169291"/>
                  </a:lnTo>
                  <a:lnTo>
                    <a:pt x="1220651" y="204267"/>
                  </a:lnTo>
                  <a:lnTo>
                    <a:pt x="1229656" y="259980"/>
                  </a:lnTo>
                  <a:lnTo>
                    <a:pt x="1247708" y="296652"/>
                  </a:lnTo>
                  <a:lnTo>
                    <a:pt x="1292428" y="317119"/>
                  </a:lnTo>
                  <a:lnTo>
                    <a:pt x="1301597" y="316476"/>
                  </a:lnTo>
                  <a:lnTo>
                    <a:pt x="1337021" y="294528"/>
                  </a:lnTo>
                  <a:lnTo>
                    <a:pt x="1353689" y="257952"/>
                  </a:lnTo>
                  <a:lnTo>
                    <a:pt x="1361151" y="207883"/>
                  </a:lnTo>
                  <a:lnTo>
                    <a:pt x="1362024" y="178943"/>
                  </a:lnTo>
                  <a:lnTo>
                    <a:pt x="1361545" y="155273"/>
                  </a:lnTo>
                  <a:lnTo>
                    <a:pt x="1357684" y="113934"/>
                  </a:lnTo>
                  <a:lnTo>
                    <a:pt x="1344466" y="67024"/>
                  </a:lnTo>
                  <a:lnTo>
                    <a:pt x="1312764" y="33226"/>
                  </a:lnTo>
                  <a:lnTo>
                    <a:pt x="1290396" y="28956"/>
                  </a:lnTo>
                  <a:close/>
                </a:path>
                <a:path w="7090409" h="346709">
                  <a:moveTo>
                    <a:pt x="6454724" y="3937"/>
                  </a:moveTo>
                  <a:lnTo>
                    <a:pt x="6555181" y="3937"/>
                  </a:lnTo>
                  <a:lnTo>
                    <a:pt x="6642811" y="156337"/>
                  </a:lnTo>
                  <a:lnTo>
                    <a:pt x="6664147" y="195199"/>
                  </a:lnTo>
                  <a:lnTo>
                    <a:pt x="6682203" y="230506"/>
                  </a:lnTo>
                  <a:lnTo>
                    <a:pt x="6687515" y="241554"/>
                  </a:lnTo>
                  <a:lnTo>
                    <a:pt x="6691452" y="241554"/>
                  </a:lnTo>
                  <a:lnTo>
                    <a:pt x="6690265" y="211262"/>
                  </a:lnTo>
                  <a:lnTo>
                    <a:pt x="6689388" y="179625"/>
                  </a:lnTo>
                  <a:lnTo>
                    <a:pt x="6688844" y="146631"/>
                  </a:lnTo>
                  <a:lnTo>
                    <a:pt x="6688658" y="112268"/>
                  </a:lnTo>
                  <a:lnTo>
                    <a:pt x="6688658" y="66167"/>
                  </a:lnTo>
                  <a:lnTo>
                    <a:pt x="6688658" y="55372"/>
                  </a:lnTo>
                  <a:lnTo>
                    <a:pt x="6683578" y="32004"/>
                  </a:lnTo>
                  <a:lnTo>
                    <a:pt x="6681927" y="29463"/>
                  </a:lnTo>
                  <a:lnTo>
                    <a:pt x="6662242" y="20320"/>
                  </a:lnTo>
                  <a:lnTo>
                    <a:pt x="6662242" y="3937"/>
                  </a:lnTo>
                  <a:lnTo>
                    <a:pt x="6755841" y="3937"/>
                  </a:lnTo>
                  <a:lnTo>
                    <a:pt x="6755841" y="20320"/>
                  </a:lnTo>
                  <a:lnTo>
                    <a:pt x="6749237" y="22479"/>
                  </a:lnTo>
                  <a:lnTo>
                    <a:pt x="6744538" y="24257"/>
                  </a:lnTo>
                  <a:lnTo>
                    <a:pt x="6741871" y="25781"/>
                  </a:lnTo>
                  <a:lnTo>
                    <a:pt x="6739077" y="27305"/>
                  </a:lnTo>
                  <a:lnTo>
                    <a:pt x="6736791" y="29210"/>
                  </a:lnTo>
                  <a:lnTo>
                    <a:pt x="6734886" y="31750"/>
                  </a:lnTo>
                  <a:lnTo>
                    <a:pt x="6732981" y="34162"/>
                  </a:lnTo>
                  <a:lnTo>
                    <a:pt x="6731584" y="37973"/>
                  </a:lnTo>
                  <a:lnTo>
                    <a:pt x="6730568" y="42925"/>
                  </a:lnTo>
                  <a:lnTo>
                    <a:pt x="6729552" y="48006"/>
                  </a:lnTo>
                  <a:lnTo>
                    <a:pt x="6729044" y="55753"/>
                  </a:lnTo>
                  <a:lnTo>
                    <a:pt x="6729044" y="66167"/>
                  </a:lnTo>
                  <a:lnTo>
                    <a:pt x="6729044" y="342265"/>
                  </a:lnTo>
                  <a:lnTo>
                    <a:pt x="6666179" y="342265"/>
                  </a:lnTo>
                  <a:lnTo>
                    <a:pt x="6554673" y="149352"/>
                  </a:lnTo>
                  <a:lnTo>
                    <a:pt x="6544098" y="130873"/>
                  </a:lnTo>
                  <a:lnTo>
                    <a:pt x="6535035" y="114490"/>
                  </a:lnTo>
                  <a:lnTo>
                    <a:pt x="6527473" y="100203"/>
                  </a:lnTo>
                  <a:lnTo>
                    <a:pt x="6521399" y="88011"/>
                  </a:lnTo>
                  <a:lnTo>
                    <a:pt x="6519240" y="88011"/>
                  </a:lnTo>
                  <a:lnTo>
                    <a:pt x="6520313" y="114984"/>
                  </a:lnTo>
                  <a:lnTo>
                    <a:pt x="6521065" y="142732"/>
                  </a:lnTo>
                  <a:lnTo>
                    <a:pt x="6521508" y="171217"/>
                  </a:lnTo>
                  <a:lnTo>
                    <a:pt x="6521653" y="200406"/>
                  </a:lnTo>
                  <a:lnTo>
                    <a:pt x="6521653" y="280288"/>
                  </a:lnTo>
                  <a:lnTo>
                    <a:pt x="6521772" y="288857"/>
                  </a:lnTo>
                  <a:lnTo>
                    <a:pt x="6530289" y="318008"/>
                  </a:lnTo>
                  <a:lnTo>
                    <a:pt x="6533464" y="320929"/>
                  </a:lnTo>
                  <a:lnTo>
                    <a:pt x="6539560" y="323596"/>
                  </a:lnTo>
                  <a:lnTo>
                    <a:pt x="6548450" y="325882"/>
                  </a:lnTo>
                  <a:lnTo>
                    <a:pt x="6548450" y="342265"/>
                  </a:lnTo>
                  <a:lnTo>
                    <a:pt x="6454724" y="342265"/>
                  </a:lnTo>
                  <a:lnTo>
                    <a:pt x="6454724" y="325882"/>
                  </a:lnTo>
                  <a:lnTo>
                    <a:pt x="6460947" y="324231"/>
                  </a:lnTo>
                  <a:lnTo>
                    <a:pt x="6465773" y="322325"/>
                  </a:lnTo>
                  <a:lnTo>
                    <a:pt x="6469329" y="320421"/>
                  </a:lnTo>
                  <a:lnTo>
                    <a:pt x="6472885" y="318388"/>
                  </a:lnTo>
                  <a:lnTo>
                    <a:pt x="6475425" y="315722"/>
                  </a:lnTo>
                  <a:lnTo>
                    <a:pt x="6477203" y="312293"/>
                  </a:lnTo>
                  <a:lnTo>
                    <a:pt x="6478981" y="308991"/>
                  </a:lnTo>
                  <a:lnTo>
                    <a:pt x="6479997" y="304673"/>
                  </a:lnTo>
                  <a:lnTo>
                    <a:pt x="6480505" y="299593"/>
                  </a:lnTo>
                  <a:lnTo>
                    <a:pt x="6481013" y="294513"/>
                  </a:lnTo>
                  <a:lnTo>
                    <a:pt x="6481267" y="288036"/>
                  </a:lnTo>
                  <a:lnTo>
                    <a:pt x="6481267" y="280288"/>
                  </a:lnTo>
                  <a:lnTo>
                    <a:pt x="6481267" y="65912"/>
                  </a:lnTo>
                  <a:lnTo>
                    <a:pt x="6473012" y="28448"/>
                  </a:lnTo>
                  <a:lnTo>
                    <a:pt x="6454724" y="20320"/>
                  </a:lnTo>
                  <a:lnTo>
                    <a:pt x="6454724" y="3937"/>
                  </a:lnTo>
                  <a:close/>
                </a:path>
                <a:path w="7090409" h="346709">
                  <a:moveTo>
                    <a:pt x="6278702" y="3937"/>
                  </a:moveTo>
                  <a:lnTo>
                    <a:pt x="6408877" y="3937"/>
                  </a:lnTo>
                  <a:lnTo>
                    <a:pt x="6408877" y="20320"/>
                  </a:lnTo>
                  <a:lnTo>
                    <a:pt x="6402019" y="22098"/>
                  </a:lnTo>
                  <a:lnTo>
                    <a:pt x="6397066" y="24130"/>
                  </a:lnTo>
                  <a:lnTo>
                    <a:pt x="6393891" y="26162"/>
                  </a:lnTo>
                  <a:lnTo>
                    <a:pt x="6390589" y="28194"/>
                  </a:lnTo>
                  <a:lnTo>
                    <a:pt x="6388176" y="30734"/>
                  </a:lnTo>
                  <a:lnTo>
                    <a:pt x="6382080" y="57150"/>
                  </a:lnTo>
                  <a:lnTo>
                    <a:pt x="6382080" y="66421"/>
                  </a:lnTo>
                  <a:lnTo>
                    <a:pt x="6382080" y="280035"/>
                  </a:lnTo>
                  <a:lnTo>
                    <a:pt x="6382080" y="285750"/>
                  </a:lnTo>
                  <a:lnTo>
                    <a:pt x="6382207" y="291211"/>
                  </a:lnTo>
                  <a:lnTo>
                    <a:pt x="6382588" y="296163"/>
                  </a:lnTo>
                  <a:lnTo>
                    <a:pt x="6382842" y="301117"/>
                  </a:lnTo>
                  <a:lnTo>
                    <a:pt x="6408877" y="325882"/>
                  </a:lnTo>
                  <a:lnTo>
                    <a:pt x="6408877" y="342265"/>
                  </a:lnTo>
                  <a:lnTo>
                    <a:pt x="6278702" y="342265"/>
                  </a:lnTo>
                  <a:lnTo>
                    <a:pt x="6278702" y="325882"/>
                  </a:lnTo>
                  <a:lnTo>
                    <a:pt x="6284798" y="324231"/>
                  </a:lnTo>
                  <a:lnTo>
                    <a:pt x="6289624" y="322453"/>
                  </a:lnTo>
                  <a:lnTo>
                    <a:pt x="6293180" y="320548"/>
                  </a:lnTo>
                  <a:lnTo>
                    <a:pt x="6296736" y="318643"/>
                  </a:lnTo>
                  <a:lnTo>
                    <a:pt x="6299403" y="315975"/>
                  </a:lnTo>
                  <a:lnTo>
                    <a:pt x="6301181" y="312547"/>
                  </a:lnTo>
                  <a:lnTo>
                    <a:pt x="6302959" y="309245"/>
                  </a:lnTo>
                  <a:lnTo>
                    <a:pt x="6303975" y="304927"/>
                  </a:lnTo>
                  <a:lnTo>
                    <a:pt x="6304483" y="299720"/>
                  </a:lnTo>
                  <a:lnTo>
                    <a:pt x="6304991" y="294513"/>
                  </a:lnTo>
                  <a:lnTo>
                    <a:pt x="6305245" y="287909"/>
                  </a:lnTo>
                  <a:lnTo>
                    <a:pt x="6305245" y="280035"/>
                  </a:lnTo>
                  <a:lnTo>
                    <a:pt x="6305245" y="66167"/>
                  </a:lnTo>
                  <a:lnTo>
                    <a:pt x="6305245" y="58166"/>
                  </a:lnTo>
                  <a:lnTo>
                    <a:pt x="6304991" y="51688"/>
                  </a:lnTo>
                  <a:lnTo>
                    <a:pt x="6304610" y="46609"/>
                  </a:lnTo>
                  <a:lnTo>
                    <a:pt x="6304229" y="41402"/>
                  </a:lnTo>
                  <a:lnTo>
                    <a:pt x="6293434" y="25781"/>
                  </a:lnTo>
                  <a:lnTo>
                    <a:pt x="6289878" y="23749"/>
                  </a:lnTo>
                  <a:lnTo>
                    <a:pt x="6285052" y="21971"/>
                  </a:lnTo>
                  <a:lnTo>
                    <a:pt x="6278702" y="20320"/>
                  </a:lnTo>
                  <a:lnTo>
                    <a:pt x="6278702" y="3937"/>
                  </a:lnTo>
                  <a:close/>
                </a:path>
                <a:path w="7090409" h="346709">
                  <a:moveTo>
                    <a:pt x="5946724" y="3937"/>
                  </a:moveTo>
                  <a:lnTo>
                    <a:pt x="6238316" y="3937"/>
                  </a:lnTo>
                  <a:lnTo>
                    <a:pt x="6238316" y="90932"/>
                  </a:lnTo>
                  <a:lnTo>
                    <a:pt x="6204407" y="90932"/>
                  </a:lnTo>
                  <a:lnTo>
                    <a:pt x="6202164" y="83097"/>
                  </a:lnTo>
                  <a:lnTo>
                    <a:pt x="6200184" y="76358"/>
                  </a:lnTo>
                  <a:lnTo>
                    <a:pt x="6198442" y="70715"/>
                  </a:lnTo>
                  <a:lnTo>
                    <a:pt x="6196914" y="66167"/>
                  </a:lnTo>
                  <a:lnTo>
                    <a:pt x="6195136" y="60833"/>
                  </a:lnTo>
                  <a:lnTo>
                    <a:pt x="6175959" y="37465"/>
                  </a:lnTo>
                  <a:lnTo>
                    <a:pt x="6173038" y="35941"/>
                  </a:lnTo>
                  <a:lnTo>
                    <a:pt x="6169609" y="34798"/>
                  </a:lnTo>
                  <a:lnTo>
                    <a:pt x="6165418" y="34036"/>
                  </a:lnTo>
                  <a:lnTo>
                    <a:pt x="6161227" y="33274"/>
                  </a:lnTo>
                  <a:lnTo>
                    <a:pt x="6155639" y="32893"/>
                  </a:lnTo>
                  <a:lnTo>
                    <a:pt x="6148908" y="32893"/>
                  </a:lnTo>
                  <a:lnTo>
                    <a:pt x="6131001" y="32893"/>
                  </a:lnTo>
                  <a:lnTo>
                    <a:pt x="6131001" y="280035"/>
                  </a:lnTo>
                  <a:lnTo>
                    <a:pt x="6131001" y="288798"/>
                  </a:lnTo>
                  <a:lnTo>
                    <a:pt x="6131255" y="295402"/>
                  </a:lnTo>
                  <a:lnTo>
                    <a:pt x="6131763" y="299974"/>
                  </a:lnTo>
                  <a:lnTo>
                    <a:pt x="6132271" y="304546"/>
                  </a:lnTo>
                  <a:lnTo>
                    <a:pt x="6133160" y="308229"/>
                  </a:lnTo>
                  <a:lnTo>
                    <a:pt x="6134557" y="311023"/>
                  </a:lnTo>
                  <a:lnTo>
                    <a:pt x="6135827" y="313817"/>
                  </a:lnTo>
                  <a:lnTo>
                    <a:pt x="6137478" y="316103"/>
                  </a:lnTo>
                  <a:lnTo>
                    <a:pt x="6139383" y="317754"/>
                  </a:lnTo>
                  <a:lnTo>
                    <a:pt x="6141288" y="319532"/>
                  </a:lnTo>
                  <a:lnTo>
                    <a:pt x="6143955" y="321056"/>
                  </a:lnTo>
                  <a:lnTo>
                    <a:pt x="6147257" y="322453"/>
                  </a:lnTo>
                  <a:lnTo>
                    <a:pt x="6150686" y="323850"/>
                  </a:lnTo>
                  <a:lnTo>
                    <a:pt x="6155258" y="324993"/>
                  </a:lnTo>
                  <a:lnTo>
                    <a:pt x="6161100" y="325882"/>
                  </a:lnTo>
                  <a:lnTo>
                    <a:pt x="6161100" y="342265"/>
                  </a:lnTo>
                  <a:lnTo>
                    <a:pt x="6024194" y="342265"/>
                  </a:lnTo>
                  <a:lnTo>
                    <a:pt x="6024194" y="325882"/>
                  </a:lnTo>
                  <a:lnTo>
                    <a:pt x="6031179" y="324738"/>
                  </a:lnTo>
                  <a:lnTo>
                    <a:pt x="6036640" y="323215"/>
                  </a:lnTo>
                  <a:lnTo>
                    <a:pt x="6040704" y="321310"/>
                  </a:lnTo>
                  <a:lnTo>
                    <a:pt x="6044768" y="319405"/>
                  </a:lnTo>
                  <a:lnTo>
                    <a:pt x="6047816" y="316738"/>
                  </a:lnTo>
                  <a:lnTo>
                    <a:pt x="6049721" y="313182"/>
                  </a:lnTo>
                  <a:lnTo>
                    <a:pt x="6051753" y="309753"/>
                  </a:lnTo>
                  <a:lnTo>
                    <a:pt x="6053023" y="305308"/>
                  </a:lnTo>
                  <a:lnTo>
                    <a:pt x="6053531" y="299974"/>
                  </a:lnTo>
                  <a:lnTo>
                    <a:pt x="6054039" y="294640"/>
                  </a:lnTo>
                  <a:lnTo>
                    <a:pt x="6054293" y="287909"/>
                  </a:lnTo>
                  <a:lnTo>
                    <a:pt x="6054293" y="280035"/>
                  </a:lnTo>
                  <a:lnTo>
                    <a:pt x="6054293" y="32893"/>
                  </a:lnTo>
                  <a:lnTo>
                    <a:pt x="6034227" y="32893"/>
                  </a:lnTo>
                  <a:lnTo>
                    <a:pt x="6024194" y="32893"/>
                  </a:lnTo>
                  <a:lnTo>
                    <a:pt x="6016701" y="34162"/>
                  </a:lnTo>
                  <a:lnTo>
                    <a:pt x="6011367" y="36449"/>
                  </a:lnTo>
                  <a:lnTo>
                    <a:pt x="6006033" y="38735"/>
                  </a:lnTo>
                  <a:lnTo>
                    <a:pt x="6001461" y="42418"/>
                  </a:lnTo>
                  <a:lnTo>
                    <a:pt x="5997651" y="47371"/>
                  </a:lnTo>
                  <a:lnTo>
                    <a:pt x="5993714" y="52324"/>
                  </a:lnTo>
                  <a:lnTo>
                    <a:pt x="5990412" y="58928"/>
                  </a:lnTo>
                  <a:lnTo>
                    <a:pt x="5987618" y="67310"/>
                  </a:lnTo>
                  <a:lnTo>
                    <a:pt x="5984824" y="75565"/>
                  </a:lnTo>
                  <a:lnTo>
                    <a:pt x="5982411" y="83438"/>
                  </a:lnTo>
                  <a:lnTo>
                    <a:pt x="5980633" y="90932"/>
                  </a:lnTo>
                  <a:lnTo>
                    <a:pt x="5946724" y="90932"/>
                  </a:lnTo>
                  <a:lnTo>
                    <a:pt x="5946724" y="3937"/>
                  </a:lnTo>
                  <a:close/>
                </a:path>
                <a:path w="7090409" h="346709">
                  <a:moveTo>
                    <a:pt x="5196662" y="3937"/>
                  </a:moveTo>
                  <a:lnTo>
                    <a:pt x="5326837" y="3937"/>
                  </a:lnTo>
                  <a:lnTo>
                    <a:pt x="5326837" y="20320"/>
                  </a:lnTo>
                  <a:lnTo>
                    <a:pt x="5319979" y="22098"/>
                  </a:lnTo>
                  <a:lnTo>
                    <a:pt x="5315026" y="24130"/>
                  </a:lnTo>
                  <a:lnTo>
                    <a:pt x="5311851" y="26162"/>
                  </a:lnTo>
                  <a:lnTo>
                    <a:pt x="5308549" y="28194"/>
                  </a:lnTo>
                  <a:lnTo>
                    <a:pt x="5306136" y="30734"/>
                  </a:lnTo>
                  <a:lnTo>
                    <a:pt x="5300040" y="57150"/>
                  </a:lnTo>
                  <a:lnTo>
                    <a:pt x="5300040" y="66421"/>
                  </a:lnTo>
                  <a:lnTo>
                    <a:pt x="5300040" y="280035"/>
                  </a:lnTo>
                  <a:lnTo>
                    <a:pt x="5300040" y="285750"/>
                  </a:lnTo>
                  <a:lnTo>
                    <a:pt x="5300167" y="291211"/>
                  </a:lnTo>
                  <a:lnTo>
                    <a:pt x="5300548" y="296163"/>
                  </a:lnTo>
                  <a:lnTo>
                    <a:pt x="5300802" y="301117"/>
                  </a:lnTo>
                  <a:lnTo>
                    <a:pt x="5306898" y="316230"/>
                  </a:lnTo>
                  <a:lnTo>
                    <a:pt x="5308803" y="318388"/>
                  </a:lnTo>
                  <a:lnTo>
                    <a:pt x="5326837" y="325882"/>
                  </a:lnTo>
                  <a:lnTo>
                    <a:pt x="5326837" y="342265"/>
                  </a:lnTo>
                  <a:lnTo>
                    <a:pt x="5196662" y="342265"/>
                  </a:lnTo>
                  <a:lnTo>
                    <a:pt x="5196662" y="325882"/>
                  </a:lnTo>
                  <a:lnTo>
                    <a:pt x="5202758" y="324231"/>
                  </a:lnTo>
                  <a:lnTo>
                    <a:pt x="5207584" y="322453"/>
                  </a:lnTo>
                  <a:lnTo>
                    <a:pt x="5211140" y="320548"/>
                  </a:lnTo>
                  <a:lnTo>
                    <a:pt x="5214696" y="318643"/>
                  </a:lnTo>
                  <a:lnTo>
                    <a:pt x="5217363" y="315975"/>
                  </a:lnTo>
                  <a:lnTo>
                    <a:pt x="5219141" y="312547"/>
                  </a:lnTo>
                  <a:lnTo>
                    <a:pt x="5220919" y="309245"/>
                  </a:lnTo>
                  <a:lnTo>
                    <a:pt x="5221935" y="304927"/>
                  </a:lnTo>
                  <a:lnTo>
                    <a:pt x="5222443" y="299720"/>
                  </a:lnTo>
                  <a:lnTo>
                    <a:pt x="5222951" y="294513"/>
                  </a:lnTo>
                  <a:lnTo>
                    <a:pt x="5223205" y="287909"/>
                  </a:lnTo>
                  <a:lnTo>
                    <a:pt x="5223205" y="280035"/>
                  </a:lnTo>
                  <a:lnTo>
                    <a:pt x="5223205" y="66167"/>
                  </a:lnTo>
                  <a:lnTo>
                    <a:pt x="5223205" y="58166"/>
                  </a:lnTo>
                  <a:lnTo>
                    <a:pt x="5222951" y="51688"/>
                  </a:lnTo>
                  <a:lnTo>
                    <a:pt x="5222570" y="46609"/>
                  </a:lnTo>
                  <a:lnTo>
                    <a:pt x="5222189" y="41402"/>
                  </a:lnTo>
                  <a:lnTo>
                    <a:pt x="5221173" y="37211"/>
                  </a:lnTo>
                  <a:lnTo>
                    <a:pt x="5219395" y="33782"/>
                  </a:lnTo>
                  <a:lnTo>
                    <a:pt x="5217617" y="30480"/>
                  </a:lnTo>
                  <a:lnTo>
                    <a:pt x="5214950" y="27686"/>
                  </a:lnTo>
                  <a:lnTo>
                    <a:pt x="5211394" y="25781"/>
                  </a:lnTo>
                  <a:lnTo>
                    <a:pt x="5207838" y="23749"/>
                  </a:lnTo>
                  <a:lnTo>
                    <a:pt x="5203012" y="21971"/>
                  </a:lnTo>
                  <a:lnTo>
                    <a:pt x="5196662" y="20320"/>
                  </a:lnTo>
                  <a:lnTo>
                    <a:pt x="5196662" y="3937"/>
                  </a:lnTo>
                  <a:close/>
                </a:path>
                <a:path w="7090409" h="346709">
                  <a:moveTo>
                    <a:pt x="4851476" y="3937"/>
                  </a:moveTo>
                  <a:lnTo>
                    <a:pt x="4951933" y="3937"/>
                  </a:lnTo>
                  <a:lnTo>
                    <a:pt x="5039563" y="156337"/>
                  </a:lnTo>
                  <a:lnTo>
                    <a:pt x="5060899" y="195199"/>
                  </a:lnTo>
                  <a:lnTo>
                    <a:pt x="5078955" y="230506"/>
                  </a:lnTo>
                  <a:lnTo>
                    <a:pt x="5084267" y="241554"/>
                  </a:lnTo>
                  <a:lnTo>
                    <a:pt x="5088204" y="241554"/>
                  </a:lnTo>
                  <a:lnTo>
                    <a:pt x="5087017" y="211262"/>
                  </a:lnTo>
                  <a:lnTo>
                    <a:pt x="5086140" y="179625"/>
                  </a:lnTo>
                  <a:lnTo>
                    <a:pt x="5085596" y="146631"/>
                  </a:lnTo>
                  <a:lnTo>
                    <a:pt x="5085410" y="112268"/>
                  </a:lnTo>
                  <a:lnTo>
                    <a:pt x="5085410" y="66167"/>
                  </a:lnTo>
                  <a:lnTo>
                    <a:pt x="5085410" y="55372"/>
                  </a:lnTo>
                  <a:lnTo>
                    <a:pt x="5080330" y="32004"/>
                  </a:lnTo>
                  <a:lnTo>
                    <a:pt x="5078679" y="29463"/>
                  </a:lnTo>
                  <a:lnTo>
                    <a:pt x="5058994" y="20320"/>
                  </a:lnTo>
                  <a:lnTo>
                    <a:pt x="5058994" y="3937"/>
                  </a:lnTo>
                  <a:lnTo>
                    <a:pt x="5152593" y="3937"/>
                  </a:lnTo>
                  <a:lnTo>
                    <a:pt x="5152593" y="20320"/>
                  </a:lnTo>
                  <a:lnTo>
                    <a:pt x="5145989" y="22479"/>
                  </a:lnTo>
                  <a:lnTo>
                    <a:pt x="5141290" y="24257"/>
                  </a:lnTo>
                  <a:lnTo>
                    <a:pt x="5138623" y="25781"/>
                  </a:lnTo>
                  <a:lnTo>
                    <a:pt x="5135829" y="27305"/>
                  </a:lnTo>
                  <a:lnTo>
                    <a:pt x="5133543" y="29210"/>
                  </a:lnTo>
                  <a:lnTo>
                    <a:pt x="5131638" y="31750"/>
                  </a:lnTo>
                  <a:lnTo>
                    <a:pt x="5129733" y="34162"/>
                  </a:lnTo>
                  <a:lnTo>
                    <a:pt x="5128336" y="37973"/>
                  </a:lnTo>
                  <a:lnTo>
                    <a:pt x="5127320" y="42925"/>
                  </a:lnTo>
                  <a:lnTo>
                    <a:pt x="5126304" y="48006"/>
                  </a:lnTo>
                  <a:lnTo>
                    <a:pt x="5125796" y="55753"/>
                  </a:lnTo>
                  <a:lnTo>
                    <a:pt x="5125796" y="66167"/>
                  </a:lnTo>
                  <a:lnTo>
                    <a:pt x="5125796" y="342265"/>
                  </a:lnTo>
                  <a:lnTo>
                    <a:pt x="5062931" y="342265"/>
                  </a:lnTo>
                  <a:lnTo>
                    <a:pt x="4951425" y="149352"/>
                  </a:lnTo>
                  <a:lnTo>
                    <a:pt x="4940850" y="130873"/>
                  </a:lnTo>
                  <a:lnTo>
                    <a:pt x="4931787" y="114490"/>
                  </a:lnTo>
                  <a:lnTo>
                    <a:pt x="4924225" y="100203"/>
                  </a:lnTo>
                  <a:lnTo>
                    <a:pt x="4918151" y="88011"/>
                  </a:lnTo>
                  <a:lnTo>
                    <a:pt x="4915992" y="88011"/>
                  </a:lnTo>
                  <a:lnTo>
                    <a:pt x="4917065" y="114984"/>
                  </a:lnTo>
                  <a:lnTo>
                    <a:pt x="4917817" y="142732"/>
                  </a:lnTo>
                  <a:lnTo>
                    <a:pt x="4918260" y="171217"/>
                  </a:lnTo>
                  <a:lnTo>
                    <a:pt x="4918405" y="200406"/>
                  </a:lnTo>
                  <a:lnTo>
                    <a:pt x="4918405" y="280288"/>
                  </a:lnTo>
                  <a:lnTo>
                    <a:pt x="4918524" y="288857"/>
                  </a:lnTo>
                  <a:lnTo>
                    <a:pt x="4927041" y="318008"/>
                  </a:lnTo>
                  <a:lnTo>
                    <a:pt x="4930216" y="320929"/>
                  </a:lnTo>
                  <a:lnTo>
                    <a:pt x="4936312" y="323596"/>
                  </a:lnTo>
                  <a:lnTo>
                    <a:pt x="4945202" y="325882"/>
                  </a:lnTo>
                  <a:lnTo>
                    <a:pt x="4945202" y="342265"/>
                  </a:lnTo>
                  <a:lnTo>
                    <a:pt x="4851476" y="342265"/>
                  </a:lnTo>
                  <a:lnTo>
                    <a:pt x="4851476" y="325882"/>
                  </a:lnTo>
                  <a:lnTo>
                    <a:pt x="4857699" y="324231"/>
                  </a:lnTo>
                  <a:lnTo>
                    <a:pt x="4862525" y="322325"/>
                  </a:lnTo>
                  <a:lnTo>
                    <a:pt x="4866081" y="320421"/>
                  </a:lnTo>
                  <a:lnTo>
                    <a:pt x="4869637" y="318388"/>
                  </a:lnTo>
                  <a:lnTo>
                    <a:pt x="4872177" y="315722"/>
                  </a:lnTo>
                  <a:lnTo>
                    <a:pt x="4873955" y="312293"/>
                  </a:lnTo>
                  <a:lnTo>
                    <a:pt x="4875733" y="308991"/>
                  </a:lnTo>
                  <a:lnTo>
                    <a:pt x="4876749" y="304673"/>
                  </a:lnTo>
                  <a:lnTo>
                    <a:pt x="4877257" y="299593"/>
                  </a:lnTo>
                  <a:lnTo>
                    <a:pt x="4877765" y="294513"/>
                  </a:lnTo>
                  <a:lnTo>
                    <a:pt x="4878019" y="288036"/>
                  </a:lnTo>
                  <a:lnTo>
                    <a:pt x="4878019" y="280288"/>
                  </a:lnTo>
                  <a:lnTo>
                    <a:pt x="4878019" y="65912"/>
                  </a:lnTo>
                  <a:lnTo>
                    <a:pt x="4869764" y="28448"/>
                  </a:lnTo>
                  <a:lnTo>
                    <a:pt x="4851476" y="20320"/>
                  </a:lnTo>
                  <a:lnTo>
                    <a:pt x="4851476" y="3937"/>
                  </a:lnTo>
                  <a:close/>
                </a:path>
                <a:path w="7090409" h="346709">
                  <a:moveTo>
                    <a:pt x="4504385" y="3937"/>
                  </a:moveTo>
                  <a:lnTo>
                    <a:pt x="4634560" y="3937"/>
                  </a:lnTo>
                  <a:lnTo>
                    <a:pt x="4634560" y="20320"/>
                  </a:lnTo>
                  <a:lnTo>
                    <a:pt x="4627702" y="22098"/>
                  </a:lnTo>
                  <a:lnTo>
                    <a:pt x="4622749" y="24130"/>
                  </a:lnTo>
                  <a:lnTo>
                    <a:pt x="4619574" y="26162"/>
                  </a:lnTo>
                  <a:lnTo>
                    <a:pt x="4616272" y="28194"/>
                  </a:lnTo>
                  <a:lnTo>
                    <a:pt x="4613859" y="30734"/>
                  </a:lnTo>
                  <a:lnTo>
                    <a:pt x="4607763" y="57150"/>
                  </a:lnTo>
                  <a:lnTo>
                    <a:pt x="4607763" y="66421"/>
                  </a:lnTo>
                  <a:lnTo>
                    <a:pt x="4607763" y="229997"/>
                  </a:lnTo>
                  <a:lnTo>
                    <a:pt x="4611676" y="273419"/>
                  </a:lnTo>
                  <a:lnTo>
                    <a:pt x="4631982" y="307566"/>
                  </a:lnTo>
                  <a:lnTo>
                    <a:pt x="4667453" y="317119"/>
                  </a:lnTo>
                  <a:lnTo>
                    <a:pt x="4679311" y="316495"/>
                  </a:lnTo>
                  <a:lnTo>
                    <a:pt x="4715729" y="294846"/>
                  </a:lnTo>
                  <a:lnTo>
                    <a:pt x="4726397" y="255936"/>
                  </a:lnTo>
                  <a:lnTo>
                    <a:pt x="4727651" y="224282"/>
                  </a:lnTo>
                  <a:lnTo>
                    <a:pt x="4727651" y="66167"/>
                  </a:lnTo>
                  <a:lnTo>
                    <a:pt x="4719777" y="28448"/>
                  </a:lnTo>
                  <a:lnTo>
                    <a:pt x="4701362" y="20320"/>
                  </a:lnTo>
                  <a:lnTo>
                    <a:pt x="4701362" y="3937"/>
                  </a:lnTo>
                  <a:lnTo>
                    <a:pt x="4810455" y="3937"/>
                  </a:lnTo>
                  <a:lnTo>
                    <a:pt x="4810455" y="20320"/>
                  </a:lnTo>
                  <a:lnTo>
                    <a:pt x="4804486" y="21971"/>
                  </a:lnTo>
                  <a:lnTo>
                    <a:pt x="4799787" y="23749"/>
                  </a:lnTo>
                  <a:lnTo>
                    <a:pt x="4796358" y="25654"/>
                  </a:lnTo>
                  <a:lnTo>
                    <a:pt x="4792802" y="27559"/>
                  </a:lnTo>
                  <a:lnTo>
                    <a:pt x="4790262" y="30225"/>
                  </a:lnTo>
                  <a:lnTo>
                    <a:pt x="4788357" y="33528"/>
                  </a:lnTo>
                  <a:lnTo>
                    <a:pt x="4786579" y="36957"/>
                  </a:lnTo>
                  <a:lnTo>
                    <a:pt x="4785436" y="41275"/>
                  </a:lnTo>
                  <a:lnTo>
                    <a:pt x="4784928" y="46482"/>
                  </a:lnTo>
                  <a:lnTo>
                    <a:pt x="4784420" y="51688"/>
                  </a:lnTo>
                  <a:lnTo>
                    <a:pt x="4784166" y="58166"/>
                  </a:lnTo>
                  <a:lnTo>
                    <a:pt x="4784166" y="66167"/>
                  </a:lnTo>
                  <a:lnTo>
                    <a:pt x="4784166" y="220980"/>
                  </a:lnTo>
                  <a:lnTo>
                    <a:pt x="4781380" y="261485"/>
                  </a:lnTo>
                  <a:lnTo>
                    <a:pt x="4768729" y="299757"/>
                  </a:lnTo>
                  <a:lnTo>
                    <a:pt x="4737938" y="330073"/>
                  </a:lnTo>
                  <a:lnTo>
                    <a:pt x="4693212" y="344058"/>
                  </a:lnTo>
                  <a:lnTo>
                    <a:pt x="4659833" y="346202"/>
                  </a:lnTo>
                  <a:lnTo>
                    <a:pt x="4642900" y="345747"/>
                  </a:lnTo>
                  <a:lnTo>
                    <a:pt x="4600270" y="338836"/>
                  </a:lnTo>
                  <a:lnTo>
                    <a:pt x="4560773" y="316865"/>
                  </a:lnTo>
                  <a:lnTo>
                    <a:pt x="4538294" y="281050"/>
                  </a:lnTo>
                  <a:lnTo>
                    <a:pt x="4531382" y="242581"/>
                  </a:lnTo>
                  <a:lnTo>
                    <a:pt x="4530928" y="226695"/>
                  </a:lnTo>
                  <a:lnTo>
                    <a:pt x="4530928" y="66421"/>
                  </a:lnTo>
                  <a:lnTo>
                    <a:pt x="4530928" y="58674"/>
                  </a:lnTo>
                  <a:lnTo>
                    <a:pt x="4530674" y="52070"/>
                  </a:lnTo>
                  <a:lnTo>
                    <a:pt x="4530293" y="46862"/>
                  </a:lnTo>
                  <a:lnTo>
                    <a:pt x="4529912" y="41529"/>
                  </a:lnTo>
                  <a:lnTo>
                    <a:pt x="4519117" y="25908"/>
                  </a:lnTo>
                  <a:lnTo>
                    <a:pt x="4515561" y="23875"/>
                  </a:lnTo>
                  <a:lnTo>
                    <a:pt x="4510735" y="21971"/>
                  </a:lnTo>
                  <a:lnTo>
                    <a:pt x="4504385" y="20320"/>
                  </a:lnTo>
                  <a:lnTo>
                    <a:pt x="4504385" y="3937"/>
                  </a:lnTo>
                  <a:close/>
                </a:path>
                <a:path w="7090409" h="346709">
                  <a:moveTo>
                    <a:pt x="4078808" y="3937"/>
                  </a:moveTo>
                  <a:lnTo>
                    <a:pt x="4201998" y="3937"/>
                  </a:lnTo>
                  <a:lnTo>
                    <a:pt x="4270705" y="207391"/>
                  </a:lnTo>
                  <a:lnTo>
                    <a:pt x="4345000" y="3937"/>
                  </a:lnTo>
                  <a:lnTo>
                    <a:pt x="4461205" y="3937"/>
                  </a:lnTo>
                  <a:lnTo>
                    <a:pt x="4461205" y="20320"/>
                  </a:lnTo>
                  <a:lnTo>
                    <a:pt x="4452442" y="22733"/>
                  </a:lnTo>
                  <a:lnTo>
                    <a:pt x="4446473" y="25527"/>
                  </a:lnTo>
                  <a:lnTo>
                    <a:pt x="4434916" y="65912"/>
                  </a:lnTo>
                  <a:lnTo>
                    <a:pt x="4434916" y="280288"/>
                  </a:lnTo>
                  <a:lnTo>
                    <a:pt x="4434916" y="290322"/>
                  </a:lnTo>
                  <a:lnTo>
                    <a:pt x="4442536" y="317500"/>
                  </a:lnTo>
                  <a:lnTo>
                    <a:pt x="4445584" y="320548"/>
                  </a:lnTo>
                  <a:lnTo>
                    <a:pt x="4451807" y="323342"/>
                  </a:lnTo>
                  <a:lnTo>
                    <a:pt x="4461205" y="325882"/>
                  </a:lnTo>
                  <a:lnTo>
                    <a:pt x="4461205" y="342265"/>
                  </a:lnTo>
                  <a:lnTo>
                    <a:pt x="4334078" y="342265"/>
                  </a:lnTo>
                  <a:lnTo>
                    <a:pt x="4334078" y="325882"/>
                  </a:lnTo>
                  <a:lnTo>
                    <a:pt x="4341317" y="323850"/>
                  </a:lnTo>
                  <a:lnTo>
                    <a:pt x="4346397" y="322072"/>
                  </a:lnTo>
                  <a:lnTo>
                    <a:pt x="4349191" y="320675"/>
                  </a:lnTo>
                  <a:lnTo>
                    <a:pt x="4351985" y="319150"/>
                  </a:lnTo>
                  <a:lnTo>
                    <a:pt x="4354271" y="317246"/>
                  </a:lnTo>
                  <a:lnTo>
                    <a:pt x="4355795" y="314833"/>
                  </a:lnTo>
                  <a:lnTo>
                    <a:pt x="4357319" y="312420"/>
                  </a:lnTo>
                  <a:lnTo>
                    <a:pt x="4358462" y="308737"/>
                  </a:lnTo>
                  <a:lnTo>
                    <a:pt x="4359224" y="303911"/>
                  </a:lnTo>
                  <a:lnTo>
                    <a:pt x="4359986" y="299085"/>
                  </a:lnTo>
                  <a:lnTo>
                    <a:pt x="4360367" y="290957"/>
                  </a:lnTo>
                  <a:lnTo>
                    <a:pt x="4360367" y="279781"/>
                  </a:lnTo>
                  <a:lnTo>
                    <a:pt x="4360367" y="158369"/>
                  </a:lnTo>
                  <a:lnTo>
                    <a:pt x="4361129" y="110998"/>
                  </a:lnTo>
                  <a:lnTo>
                    <a:pt x="4362653" y="72390"/>
                  </a:lnTo>
                  <a:lnTo>
                    <a:pt x="4357446" y="72390"/>
                  </a:lnTo>
                  <a:lnTo>
                    <a:pt x="4342738" y="114520"/>
                  </a:lnTo>
                  <a:lnTo>
                    <a:pt x="4338523" y="125857"/>
                  </a:lnTo>
                  <a:lnTo>
                    <a:pt x="4272102" y="304800"/>
                  </a:lnTo>
                  <a:lnTo>
                    <a:pt x="4228541" y="304800"/>
                  </a:lnTo>
                  <a:lnTo>
                    <a:pt x="4158691" y="103759"/>
                  </a:lnTo>
                  <a:lnTo>
                    <a:pt x="4155663" y="95281"/>
                  </a:lnTo>
                  <a:lnTo>
                    <a:pt x="4152849" y="86804"/>
                  </a:lnTo>
                  <a:lnTo>
                    <a:pt x="4150225" y="78327"/>
                  </a:lnTo>
                  <a:lnTo>
                    <a:pt x="4147769" y="69850"/>
                  </a:lnTo>
                  <a:lnTo>
                    <a:pt x="4143324" y="69850"/>
                  </a:lnTo>
                  <a:lnTo>
                    <a:pt x="4144397" y="91237"/>
                  </a:lnTo>
                  <a:lnTo>
                    <a:pt x="4145149" y="114458"/>
                  </a:lnTo>
                  <a:lnTo>
                    <a:pt x="4145592" y="139537"/>
                  </a:lnTo>
                  <a:lnTo>
                    <a:pt x="4145737" y="166497"/>
                  </a:lnTo>
                  <a:lnTo>
                    <a:pt x="4145737" y="280543"/>
                  </a:lnTo>
                  <a:lnTo>
                    <a:pt x="4145854" y="288996"/>
                  </a:lnTo>
                  <a:lnTo>
                    <a:pt x="4154500" y="317881"/>
                  </a:lnTo>
                  <a:lnTo>
                    <a:pt x="4157929" y="321056"/>
                  </a:lnTo>
                  <a:lnTo>
                    <a:pt x="4163898" y="323723"/>
                  </a:lnTo>
                  <a:lnTo>
                    <a:pt x="4172534" y="325882"/>
                  </a:lnTo>
                  <a:lnTo>
                    <a:pt x="4172534" y="342265"/>
                  </a:lnTo>
                  <a:lnTo>
                    <a:pt x="4078808" y="342265"/>
                  </a:lnTo>
                  <a:lnTo>
                    <a:pt x="4078808" y="325882"/>
                  </a:lnTo>
                  <a:lnTo>
                    <a:pt x="4085031" y="324231"/>
                  </a:lnTo>
                  <a:lnTo>
                    <a:pt x="4089857" y="322325"/>
                  </a:lnTo>
                  <a:lnTo>
                    <a:pt x="4093413" y="320421"/>
                  </a:lnTo>
                  <a:lnTo>
                    <a:pt x="4096969" y="318388"/>
                  </a:lnTo>
                  <a:lnTo>
                    <a:pt x="4099636" y="315722"/>
                  </a:lnTo>
                  <a:lnTo>
                    <a:pt x="4101414" y="312420"/>
                  </a:lnTo>
                  <a:lnTo>
                    <a:pt x="4103192" y="309118"/>
                  </a:lnTo>
                  <a:lnTo>
                    <a:pt x="4104335" y="304927"/>
                  </a:lnTo>
                  <a:lnTo>
                    <a:pt x="4104716" y="299847"/>
                  </a:lnTo>
                  <a:lnTo>
                    <a:pt x="4105224" y="294767"/>
                  </a:lnTo>
                  <a:lnTo>
                    <a:pt x="4105351" y="288163"/>
                  </a:lnTo>
                  <a:lnTo>
                    <a:pt x="4105351" y="280288"/>
                  </a:lnTo>
                  <a:lnTo>
                    <a:pt x="4105351" y="65912"/>
                  </a:lnTo>
                  <a:lnTo>
                    <a:pt x="4094302" y="25781"/>
                  </a:lnTo>
                  <a:lnTo>
                    <a:pt x="4078808" y="20320"/>
                  </a:lnTo>
                  <a:lnTo>
                    <a:pt x="4078808" y="3937"/>
                  </a:lnTo>
                  <a:close/>
                </a:path>
                <a:path w="7090409" h="346709">
                  <a:moveTo>
                    <a:pt x="3649040" y="3937"/>
                  </a:moveTo>
                  <a:lnTo>
                    <a:pt x="3772230" y="3937"/>
                  </a:lnTo>
                  <a:lnTo>
                    <a:pt x="3840937" y="207391"/>
                  </a:lnTo>
                  <a:lnTo>
                    <a:pt x="3915232" y="3937"/>
                  </a:lnTo>
                  <a:lnTo>
                    <a:pt x="4031437" y="3937"/>
                  </a:lnTo>
                  <a:lnTo>
                    <a:pt x="4031437" y="20320"/>
                  </a:lnTo>
                  <a:lnTo>
                    <a:pt x="4022674" y="22733"/>
                  </a:lnTo>
                  <a:lnTo>
                    <a:pt x="4016705" y="25527"/>
                  </a:lnTo>
                  <a:lnTo>
                    <a:pt x="4005148" y="65912"/>
                  </a:lnTo>
                  <a:lnTo>
                    <a:pt x="4005148" y="280288"/>
                  </a:lnTo>
                  <a:lnTo>
                    <a:pt x="4005148" y="290322"/>
                  </a:lnTo>
                  <a:lnTo>
                    <a:pt x="4005656" y="298323"/>
                  </a:lnTo>
                  <a:lnTo>
                    <a:pt x="4006672" y="304165"/>
                  </a:lnTo>
                  <a:lnTo>
                    <a:pt x="4007688" y="310007"/>
                  </a:lnTo>
                  <a:lnTo>
                    <a:pt x="4009720" y="314452"/>
                  </a:lnTo>
                  <a:lnTo>
                    <a:pt x="4012768" y="317500"/>
                  </a:lnTo>
                  <a:lnTo>
                    <a:pt x="4015816" y="320548"/>
                  </a:lnTo>
                  <a:lnTo>
                    <a:pt x="4022039" y="323342"/>
                  </a:lnTo>
                  <a:lnTo>
                    <a:pt x="4031437" y="325882"/>
                  </a:lnTo>
                  <a:lnTo>
                    <a:pt x="4031437" y="342265"/>
                  </a:lnTo>
                  <a:lnTo>
                    <a:pt x="3904310" y="342265"/>
                  </a:lnTo>
                  <a:lnTo>
                    <a:pt x="3904310" y="325882"/>
                  </a:lnTo>
                  <a:lnTo>
                    <a:pt x="3911549" y="323850"/>
                  </a:lnTo>
                  <a:lnTo>
                    <a:pt x="3916629" y="322072"/>
                  </a:lnTo>
                  <a:lnTo>
                    <a:pt x="3919423" y="320675"/>
                  </a:lnTo>
                  <a:lnTo>
                    <a:pt x="3922217" y="319150"/>
                  </a:lnTo>
                  <a:lnTo>
                    <a:pt x="3924503" y="317246"/>
                  </a:lnTo>
                  <a:lnTo>
                    <a:pt x="3926027" y="314833"/>
                  </a:lnTo>
                  <a:lnTo>
                    <a:pt x="3927551" y="312420"/>
                  </a:lnTo>
                  <a:lnTo>
                    <a:pt x="3928694" y="308737"/>
                  </a:lnTo>
                  <a:lnTo>
                    <a:pt x="3929456" y="303911"/>
                  </a:lnTo>
                  <a:lnTo>
                    <a:pt x="3930218" y="299085"/>
                  </a:lnTo>
                  <a:lnTo>
                    <a:pt x="3930599" y="290957"/>
                  </a:lnTo>
                  <a:lnTo>
                    <a:pt x="3930599" y="279781"/>
                  </a:lnTo>
                  <a:lnTo>
                    <a:pt x="3930599" y="158369"/>
                  </a:lnTo>
                  <a:lnTo>
                    <a:pt x="3931361" y="110998"/>
                  </a:lnTo>
                  <a:lnTo>
                    <a:pt x="3932885" y="72390"/>
                  </a:lnTo>
                  <a:lnTo>
                    <a:pt x="3927678" y="72390"/>
                  </a:lnTo>
                  <a:lnTo>
                    <a:pt x="3912970" y="114520"/>
                  </a:lnTo>
                  <a:lnTo>
                    <a:pt x="3908755" y="125857"/>
                  </a:lnTo>
                  <a:lnTo>
                    <a:pt x="3842334" y="304800"/>
                  </a:lnTo>
                  <a:lnTo>
                    <a:pt x="3798773" y="304800"/>
                  </a:lnTo>
                  <a:lnTo>
                    <a:pt x="3728923" y="103759"/>
                  </a:lnTo>
                  <a:lnTo>
                    <a:pt x="3725895" y="95281"/>
                  </a:lnTo>
                  <a:lnTo>
                    <a:pt x="3723081" y="86804"/>
                  </a:lnTo>
                  <a:lnTo>
                    <a:pt x="3720457" y="78327"/>
                  </a:lnTo>
                  <a:lnTo>
                    <a:pt x="3718001" y="69850"/>
                  </a:lnTo>
                  <a:lnTo>
                    <a:pt x="3713556" y="69850"/>
                  </a:lnTo>
                  <a:lnTo>
                    <a:pt x="3714629" y="91237"/>
                  </a:lnTo>
                  <a:lnTo>
                    <a:pt x="3715381" y="114458"/>
                  </a:lnTo>
                  <a:lnTo>
                    <a:pt x="3715824" y="139537"/>
                  </a:lnTo>
                  <a:lnTo>
                    <a:pt x="3715969" y="166497"/>
                  </a:lnTo>
                  <a:lnTo>
                    <a:pt x="3715969" y="280543"/>
                  </a:lnTo>
                  <a:lnTo>
                    <a:pt x="3716086" y="288996"/>
                  </a:lnTo>
                  <a:lnTo>
                    <a:pt x="3724732" y="317881"/>
                  </a:lnTo>
                  <a:lnTo>
                    <a:pt x="3728161" y="321056"/>
                  </a:lnTo>
                  <a:lnTo>
                    <a:pt x="3734130" y="323723"/>
                  </a:lnTo>
                  <a:lnTo>
                    <a:pt x="3742766" y="325882"/>
                  </a:lnTo>
                  <a:lnTo>
                    <a:pt x="3742766" y="342265"/>
                  </a:lnTo>
                  <a:lnTo>
                    <a:pt x="3649040" y="342265"/>
                  </a:lnTo>
                  <a:lnTo>
                    <a:pt x="3649040" y="325882"/>
                  </a:lnTo>
                  <a:lnTo>
                    <a:pt x="3655263" y="324231"/>
                  </a:lnTo>
                  <a:lnTo>
                    <a:pt x="3660089" y="322325"/>
                  </a:lnTo>
                  <a:lnTo>
                    <a:pt x="3663645" y="320421"/>
                  </a:lnTo>
                  <a:lnTo>
                    <a:pt x="3667201" y="318388"/>
                  </a:lnTo>
                  <a:lnTo>
                    <a:pt x="3669868" y="315722"/>
                  </a:lnTo>
                  <a:lnTo>
                    <a:pt x="3671646" y="312420"/>
                  </a:lnTo>
                  <a:lnTo>
                    <a:pt x="3673424" y="309118"/>
                  </a:lnTo>
                  <a:lnTo>
                    <a:pt x="3674567" y="304927"/>
                  </a:lnTo>
                  <a:lnTo>
                    <a:pt x="3674948" y="299847"/>
                  </a:lnTo>
                  <a:lnTo>
                    <a:pt x="3675456" y="294767"/>
                  </a:lnTo>
                  <a:lnTo>
                    <a:pt x="3675583" y="288163"/>
                  </a:lnTo>
                  <a:lnTo>
                    <a:pt x="3675583" y="280288"/>
                  </a:lnTo>
                  <a:lnTo>
                    <a:pt x="3675583" y="65912"/>
                  </a:lnTo>
                  <a:lnTo>
                    <a:pt x="3664534" y="25781"/>
                  </a:lnTo>
                  <a:lnTo>
                    <a:pt x="3649040" y="20320"/>
                  </a:lnTo>
                  <a:lnTo>
                    <a:pt x="3649040" y="3937"/>
                  </a:lnTo>
                  <a:close/>
                </a:path>
                <a:path w="7090409" h="346709">
                  <a:moveTo>
                    <a:pt x="2564714" y="3937"/>
                  </a:moveTo>
                  <a:lnTo>
                    <a:pt x="2709240" y="3937"/>
                  </a:lnTo>
                  <a:lnTo>
                    <a:pt x="2723285" y="4196"/>
                  </a:lnTo>
                  <a:lnTo>
                    <a:pt x="2768779" y="10358"/>
                  </a:lnTo>
                  <a:lnTo>
                    <a:pt x="2806633" y="28368"/>
                  </a:lnTo>
                  <a:lnTo>
                    <a:pt x="2830271" y="62611"/>
                  </a:lnTo>
                  <a:lnTo>
                    <a:pt x="2835097" y="95123"/>
                  </a:lnTo>
                  <a:lnTo>
                    <a:pt x="2834571" y="106864"/>
                  </a:lnTo>
                  <a:lnTo>
                    <a:pt x="2821922" y="145087"/>
                  </a:lnTo>
                  <a:lnTo>
                    <a:pt x="2786535" y="176847"/>
                  </a:lnTo>
                  <a:lnTo>
                    <a:pt x="2764739" y="187325"/>
                  </a:lnTo>
                  <a:lnTo>
                    <a:pt x="2764739" y="189865"/>
                  </a:lnTo>
                  <a:lnTo>
                    <a:pt x="2800950" y="218045"/>
                  </a:lnTo>
                  <a:lnTo>
                    <a:pt x="2832430" y="278257"/>
                  </a:lnTo>
                  <a:lnTo>
                    <a:pt x="2837591" y="288803"/>
                  </a:lnTo>
                  <a:lnTo>
                    <a:pt x="2864307" y="321198"/>
                  </a:lnTo>
                  <a:lnTo>
                    <a:pt x="2877515" y="325882"/>
                  </a:lnTo>
                  <a:lnTo>
                    <a:pt x="2877515" y="342265"/>
                  </a:lnTo>
                  <a:lnTo>
                    <a:pt x="2782011" y="342265"/>
                  </a:lnTo>
                  <a:lnTo>
                    <a:pt x="2774629" y="331090"/>
                  </a:lnTo>
                  <a:lnTo>
                    <a:pt x="2766771" y="317547"/>
                  </a:lnTo>
                  <a:lnTo>
                    <a:pt x="2758436" y="301599"/>
                  </a:lnTo>
                  <a:lnTo>
                    <a:pt x="2749626" y="283210"/>
                  </a:lnTo>
                  <a:lnTo>
                    <a:pt x="2730322" y="240792"/>
                  </a:lnTo>
                  <a:lnTo>
                    <a:pt x="2726107" y="232106"/>
                  </a:lnTo>
                  <a:lnTo>
                    <a:pt x="2702636" y="203200"/>
                  </a:lnTo>
                  <a:lnTo>
                    <a:pt x="2698318" y="201168"/>
                  </a:lnTo>
                  <a:lnTo>
                    <a:pt x="2691587" y="200152"/>
                  </a:lnTo>
                  <a:lnTo>
                    <a:pt x="2682443" y="200152"/>
                  </a:lnTo>
                  <a:lnTo>
                    <a:pt x="2668092" y="200152"/>
                  </a:lnTo>
                  <a:lnTo>
                    <a:pt x="2668092" y="280035"/>
                  </a:lnTo>
                  <a:lnTo>
                    <a:pt x="2668209" y="288603"/>
                  </a:lnTo>
                  <a:lnTo>
                    <a:pt x="2676474" y="317881"/>
                  </a:lnTo>
                  <a:lnTo>
                    <a:pt x="2679776" y="320929"/>
                  </a:lnTo>
                  <a:lnTo>
                    <a:pt x="2685872" y="323596"/>
                  </a:lnTo>
                  <a:lnTo>
                    <a:pt x="2694889" y="325882"/>
                  </a:lnTo>
                  <a:lnTo>
                    <a:pt x="2694889" y="342265"/>
                  </a:lnTo>
                  <a:lnTo>
                    <a:pt x="2564714" y="342265"/>
                  </a:lnTo>
                  <a:lnTo>
                    <a:pt x="2564714" y="325882"/>
                  </a:lnTo>
                  <a:lnTo>
                    <a:pt x="2570810" y="324231"/>
                  </a:lnTo>
                  <a:lnTo>
                    <a:pt x="2575636" y="322453"/>
                  </a:lnTo>
                  <a:lnTo>
                    <a:pt x="2579192" y="320548"/>
                  </a:lnTo>
                  <a:lnTo>
                    <a:pt x="2582748" y="318643"/>
                  </a:lnTo>
                  <a:lnTo>
                    <a:pt x="2585415" y="315975"/>
                  </a:lnTo>
                  <a:lnTo>
                    <a:pt x="2587193" y="312547"/>
                  </a:lnTo>
                  <a:lnTo>
                    <a:pt x="2588971" y="309245"/>
                  </a:lnTo>
                  <a:lnTo>
                    <a:pt x="2589987" y="304927"/>
                  </a:lnTo>
                  <a:lnTo>
                    <a:pt x="2590495" y="299720"/>
                  </a:lnTo>
                  <a:lnTo>
                    <a:pt x="2591003" y="294513"/>
                  </a:lnTo>
                  <a:lnTo>
                    <a:pt x="2591257" y="287909"/>
                  </a:lnTo>
                  <a:lnTo>
                    <a:pt x="2591257" y="280035"/>
                  </a:lnTo>
                  <a:lnTo>
                    <a:pt x="2591257" y="66421"/>
                  </a:lnTo>
                  <a:lnTo>
                    <a:pt x="2591257" y="58674"/>
                  </a:lnTo>
                  <a:lnTo>
                    <a:pt x="2591003" y="52070"/>
                  </a:lnTo>
                  <a:lnTo>
                    <a:pt x="2590622" y="46862"/>
                  </a:lnTo>
                  <a:lnTo>
                    <a:pt x="2590241" y="41529"/>
                  </a:lnTo>
                  <a:lnTo>
                    <a:pt x="2589225" y="37211"/>
                  </a:lnTo>
                  <a:lnTo>
                    <a:pt x="2587447" y="33909"/>
                  </a:lnTo>
                  <a:lnTo>
                    <a:pt x="2585669" y="30607"/>
                  </a:lnTo>
                  <a:lnTo>
                    <a:pt x="2583002" y="27940"/>
                  </a:lnTo>
                  <a:lnTo>
                    <a:pt x="2579446" y="25908"/>
                  </a:lnTo>
                  <a:lnTo>
                    <a:pt x="2575890" y="23875"/>
                  </a:lnTo>
                  <a:lnTo>
                    <a:pt x="2571064" y="21971"/>
                  </a:lnTo>
                  <a:lnTo>
                    <a:pt x="2564714" y="20320"/>
                  </a:lnTo>
                  <a:lnTo>
                    <a:pt x="2564714" y="3937"/>
                  </a:lnTo>
                  <a:close/>
                </a:path>
                <a:path w="7090409" h="346709">
                  <a:moveTo>
                    <a:pt x="1491056" y="3937"/>
                  </a:moveTo>
                  <a:lnTo>
                    <a:pt x="1591513" y="3937"/>
                  </a:lnTo>
                  <a:lnTo>
                    <a:pt x="1679143" y="156337"/>
                  </a:lnTo>
                  <a:lnTo>
                    <a:pt x="1700479" y="195199"/>
                  </a:lnTo>
                  <a:lnTo>
                    <a:pt x="1718535" y="230506"/>
                  </a:lnTo>
                  <a:lnTo>
                    <a:pt x="1723847" y="241554"/>
                  </a:lnTo>
                  <a:lnTo>
                    <a:pt x="1727784" y="241554"/>
                  </a:lnTo>
                  <a:lnTo>
                    <a:pt x="1726597" y="211262"/>
                  </a:lnTo>
                  <a:lnTo>
                    <a:pt x="1725720" y="179625"/>
                  </a:lnTo>
                  <a:lnTo>
                    <a:pt x="1725176" y="146631"/>
                  </a:lnTo>
                  <a:lnTo>
                    <a:pt x="1724990" y="112268"/>
                  </a:lnTo>
                  <a:lnTo>
                    <a:pt x="1724990" y="66167"/>
                  </a:lnTo>
                  <a:lnTo>
                    <a:pt x="1724990" y="55372"/>
                  </a:lnTo>
                  <a:lnTo>
                    <a:pt x="1719910" y="32004"/>
                  </a:lnTo>
                  <a:lnTo>
                    <a:pt x="1718259" y="29463"/>
                  </a:lnTo>
                  <a:lnTo>
                    <a:pt x="1698574" y="20320"/>
                  </a:lnTo>
                  <a:lnTo>
                    <a:pt x="1698574" y="3937"/>
                  </a:lnTo>
                  <a:lnTo>
                    <a:pt x="1792173" y="3937"/>
                  </a:lnTo>
                  <a:lnTo>
                    <a:pt x="1792173" y="20320"/>
                  </a:lnTo>
                  <a:lnTo>
                    <a:pt x="1785569" y="22479"/>
                  </a:lnTo>
                  <a:lnTo>
                    <a:pt x="1780870" y="24257"/>
                  </a:lnTo>
                  <a:lnTo>
                    <a:pt x="1778203" y="25781"/>
                  </a:lnTo>
                  <a:lnTo>
                    <a:pt x="1775409" y="27305"/>
                  </a:lnTo>
                  <a:lnTo>
                    <a:pt x="1773123" y="29210"/>
                  </a:lnTo>
                  <a:lnTo>
                    <a:pt x="1771218" y="31750"/>
                  </a:lnTo>
                  <a:lnTo>
                    <a:pt x="1769313" y="34162"/>
                  </a:lnTo>
                  <a:lnTo>
                    <a:pt x="1767916" y="37973"/>
                  </a:lnTo>
                  <a:lnTo>
                    <a:pt x="1766900" y="42925"/>
                  </a:lnTo>
                  <a:lnTo>
                    <a:pt x="1765884" y="48006"/>
                  </a:lnTo>
                  <a:lnTo>
                    <a:pt x="1765376" y="55753"/>
                  </a:lnTo>
                  <a:lnTo>
                    <a:pt x="1765376" y="66167"/>
                  </a:lnTo>
                  <a:lnTo>
                    <a:pt x="1765376" y="342265"/>
                  </a:lnTo>
                  <a:lnTo>
                    <a:pt x="1702511" y="342265"/>
                  </a:lnTo>
                  <a:lnTo>
                    <a:pt x="1591005" y="149352"/>
                  </a:lnTo>
                  <a:lnTo>
                    <a:pt x="1580430" y="130873"/>
                  </a:lnTo>
                  <a:lnTo>
                    <a:pt x="1571367" y="114490"/>
                  </a:lnTo>
                  <a:lnTo>
                    <a:pt x="1563805" y="100203"/>
                  </a:lnTo>
                  <a:lnTo>
                    <a:pt x="1557731" y="88011"/>
                  </a:lnTo>
                  <a:lnTo>
                    <a:pt x="1555572" y="88011"/>
                  </a:lnTo>
                  <a:lnTo>
                    <a:pt x="1556645" y="114984"/>
                  </a:lnTo>
                  <a:lnTo>
                    <a:pt x="1557397" y="142732"/>
                  </a:lnTo>
                  <a:lnTo>
                    <a:pt x="1557840" y="171217"/>
                  </a:lnTo>
                  <a:lnTo>
                    <a:pt x="1557985" y="200406"/>
                  </a:lnTo>
                  <a:lnTo>
                    <a:pt x="1557985" y="280288"/>
                  </a:lnTo>
                  <a:lnTo>
                    <a:pt x="1558104" y="288857"/>
                  </a:lnTo>
                  <a:lnTo>
                    <a:pt x="1566621" y="318008"/>
                  </a:lnTo>
                  <a:lnTo>
                    <a:pt x="1569796" y="320929"/>
                  </a:lnTo>
                  <a:lnTo>
                    <a:pt x="1575892" y="323596"/>
                  </a:lnTo>
                  <a:lnTo>
                    <a:pt x="1584782" y="325882"/>
                  </a:lnTo>
                  <a:lnTo>
                    <a:pt x="1584782" y="342265"/>
                  </a:lnTo>
                  <a:lnTo>
                    <a:pt x="1491056" y="342265"/>
                  </a:lnTo>
                  <a:lnTo>
                    <a:pt x="1491056" y="325882"/>
                  </a:lnTo>
                  <a:lnTo>
                    <a:pt x="1497279" y="324231"/>
                  </a:lnTo>
                  <a:lnTo>
                    <a:pt x="1502105" y="322325"/>
                  </a:lnTo>
                  <a:lnTo>
                    <a:pt x="1505661" y="320421"/>
                  </a:lnTo>
                  <a:lnTo>
                    <a:pt x="1509217" y="318388"/>
                  </a:lnTo>
                  <a:lnTo>
                    <a:pt x="1511757" y="315722"/>
                  </a:lnTo>
                  <a:lnTo>
                    <a:pt x="1513535" y="312293"/>
                  </a:lnTo>
                  <a:lnTo>
                    <a:pt x="1515313" y="308991"/>
                  </a:lnTo>
                  <a:lnTo>
                    <a:pt x="1516329" y="304673"/>
                  </a:lnTo>
                  <a:lnTo>
                    <a:pt x="1516837" y="299593"/>
                  </a:lnTo>
                  <a:lnTo>
                    <a:pt x="1517345" y="294513"/>
                  </a:lnTo>
                  <a:lnTo>
                    <a:pt x="1517599" y="288036"/>
                  </a:lnTo>
                  <a:lnTo>
                    <a:pt x="1517599" y="280288"/>
                  </a:lnTo>
                  <a:lnTo>
                    <a:pt x="1517599" y="65912"/>
                  </a:lnTo>
                  <a:lnTo>
                    <a:pt x="1509344" y="28448"/>
                  </a:lnTo>
                  <a:lnTo>
                    <a:pt x="1491056" y="20320"/>
                  </a:lnTo>
                  <a:lnTo>
                    <a:pt x="1491056" y="3937"/>
                  </a:lnTo>
                  <a:close/>
                </a:path>
                <a:path w="7090409" h="346709">
                  <a:moveTo>
                    <a:pt x="961466" y="3937"/>
                  </a:moveTo>
                  <a:lnTo>
                    <a:pt x="1091641" y="3937"/>
                  </a:lnTo>
                  <a:lnTo>
                    <a:pt x="1091641" y="20320"/>
                  </a:lnTo>
                  <a:lnTo>
                    <a:pt x="1084783" y="22098"/>
                  </a:lnTo>
                  <a:lnTo>
                    <a:pt x="1079830" y="24130"/>
                  </a:lnTo>
                  <a:lnTo>
                    <a:pt x="1076655" y="26162"/>
                  </a:lnTo>
                  <a:lnTo>
                    <a:pt x="1073353" y="28194"/>
                  </a:lnTo>
                  <a:lnTo>
                    <a:pt x="1070940" y="30734"/>
                  </a:lnTo>
                  <a:lnTo>
                    <a:pt x="1064844" y="57150"/>
                  </a:lnTo>
                  <a:lnTo>
                    <a:pt x="1064844" y="66421"/>
                  </a:lnTo>
                  <a:lnTo>
                    <a:pt x="1064844" y="280035"/>
                  </a:lnTo>
                  <a:lnTo>
                    <a:pt x="1064844" y="285750"/>
                  </a:lnTo>
                  <a:lnTo>
                    <a:pt x="1064971" y="291211"/>
                  </a:lnTo>
                  <a:lnTo>
                    <a:pt x="1065352" y="296163"/>
                  </a:lnTo>
                  <a:lnTo>
                    <a:pt x="1065606" y="301117"/>
                  </a:lnTo>
                  <a:lnTo>
                    <a:pt x="1091641" y="325882"/>
                  </a:lnTo>
                  <a:lnTo>
                    <a:pt x="1091641" y="342265"/>
                  </a:lnTo>
                  <a:lnTo>
                    <a:pt x="961466" y="342265"/>
                  </a:lnTo>
                  <a:lnTo>
                    <a:pt x="961466" y="325882"/>
                  </a:lnTo>
                  <a:lnTo>
                    <a:pt x="967562" y="324231"/>
                  </a:lnTo>
                  <a:lnTo>
                    <a:pt x="972388" y="322453"/>
                  </a:lnTo>
                  <a:lnTo>
                    <a:pt x="975944" y="320548"/>
                  </a:lnTo>
                  <a:lnTo>
                    <a:pt x="979500" y="318643"/>
                  </a:lnTo>
                  <a:lnTo>
                    <a:pt x="982167" y="315975"/>
                  </a:lnTo>
                  <a:lnTo>
                    <a:pt x="983945" y="312547"/>
                  </a:lnTo>
                  <a:lnTo>
                    <a:pt x="985723" y="309245"/>
                  </a:lnTo>
                  <a:lnTo>
                    <a:pt x="986739" y="304927"/>
                  </a:lnTo>
                  <a:lnTo>
                    <a:pt x="987247" y="299720"/>
                  </a:lnTo>
                  <a:lnTo>
                    <a:pt x="987755" y="294513"/>
                  </a:lnTo>
                  <a:lnTo>
                    <a:pt x="988009" y="287909"/>
                  </a:lnTo>
                  <a:lnTo>
                    <a:pt x="988009" y="280035"/>
                  </a:lnTo>
                  <a:lnTo>
                    <a:pt x="988009" y="66167"/>
                  </a:lnTo>
                  <a:lnTo>
                    <a:pt x="988009" y="58166"/>
                  </a:lnTo>
                  <a:lnTo>
                    <a:pt x="987755" y="51688"/>
                  </a:lnTo>
                  <a:lnTo>
                    <a:pt x="987374" y="46609"/>
                  </a:lnTo>
                  <a:lnTo>
                    <a:pt x="986993" y="41402"/>
                  </a:lnTo>
                  <a:lnTo>
                    <a:pt x="985977" y="37211"/>
                  </a:lnTo>
                  <a:lnTo>
                    <a:pt x="984199" y="33782"/>
                  </a:lnTo>
                  <a:lnTo>
                    <a:pt x="982421" y="30480"/>
                  </a:lnTo>
                  <a:lnTo>
                    <a:pt x="979754" y="27686"/>
                  </a:lnTo>
                  <a:lnTo>
                    <a:pt x="976198" y="25781"/>
                  </a:lnTo>
                  <a:lnTo>
                    <a:pt x="972642" y="23749"/>
                  </a:lnTo>
                  <a:lnTo>
                    <a:pt x="967816" y="21971"/>
                  </a:lnTo>
                  <a:lnTo>
                    <a:pt x="961466" y="20320"/>
                  </a:lnTo>
                  <a:lnTo>
                    <a:pt x="961466" y="3937"/>
                  </a:lnTo>
                  <a:close/>
                </a:path>
                <a:path w="7090409" h="346709">
                  <a:moveTo>
                    <a:pt x="629462" y="3937"/>
                  </a:moveTo>
                  <a:lnTo>
                    <a:pt x="921080" y="3937"/>
                  </a:lnTo>
                  <a:lnTo>
                    <a:pt x="921080" y="90932"/>
                  </a:lnTo>
                  <a:lnTo>
                    <a:pt x="887171" y="90932"/>
                  </a:lnTo>
                  <a:lnTo>
                    <a:pt x="884928" y="83097"/>
                  </a:lnTo>
                  <a:lnTo>
                    <a:pt x="882948" y="76358"/>
                  </a:lnTo>
                  <a:lnTo>
                    <a:pt x="881206" y="70715"/>
                  </a:lnTo>
                  <a:lnTo>
                    <a:pt x="879678" y="66167"/>
                  </a:lnTo>
                  <a:lnTo>
                    <a:pt x="877900" y="60833"/>
                  </a:lnTo>
                  <a:lnTo>
                    <a:pt x="866597" y="43307"/>
                  </a:lnTo>
                  <a:lnTo>
                    <a:pt x="864184" y="40894"/>
                  </a:lnTo>
                  <a:lnTo>
                    <a:pt x="861517" y="38862"/>
                  </a:lnTo>
                  <a:lnTo>
                    <a:pt x="858723" y="37465"/>
                  </a:lnTo>
                  <a:lnTo>
                    <a:pt x="855802" y="35941"/>
                  </a:lnTo>
                  <a:lnTo>
                    <a:pt x="852373" y="34798"/>
                  </a:lnTo>
                  <a:lnTo>
                    <a:pt x="848182" y="34036"/>
                  </a:lnTo>
                  <a:lnTo>
                    <a:pt x="843991" y="33274"/>
                  </a:lnTo>
                  <a:lnTo>
                    <a:pt x="838403" y="32893"/>
                  </a:lnTo>
                  <a:lnTo>
                    <a:pt x="831672" y="32893"/>
                  </a:lnTo>
                  <a:lnTo>
                    <a:pt x="813765" y="32893"/>
                  </a:lnTo>
                  <a:lnTo>
                    <a:pt x="813765" y="280035"/>
                  </a:lnTo>
                  <a:lnTo>
                    <a:pt x="813765" y="288798"/>
                  </a:lnTo>
                  <a:lnTo>
                    <a:pt x="814019" y="295402"/>
                  </a:lnTo>
                  <a:lnTo>
                    <a:pt x="814527" y="299974"/>
                  </a:lnTo>
                  <a:lnTo>
                    <a:pt x="815035" y="304546"/>
                  </a:lnTo>
                  <a:lnTo>
                    <a:pt x="815924" y="308229"/>
                  </a:lnTo>
                  <a:lnTo>
                    <a:pt x="817321" y="311023"/>
                  </a:lnTo>
                  <a:lnTo>
                    <a:pt x="818591" y="313817"/>
                  </a:lnTo>
                  <a:lnTo>
                    <a:pt x="820242" y="316103"/>
                  </a:lnTo>
                  <a:lnTo>
                    <a:pt x="822147" y="317754"/>
                  </a:lnTo>
                  <a:lnTo>
                    <a:pt x="824052" y="319532"/>
                  </a:lnTo>
                  <a:lnTo>
                    <a:pt x="826719" y="321056"/>
                  </a:lnTo>
                  <a:lnTo>
                    <a:pt x="830021" y="322453"/>
                  </a:lnTo>
                  <a:lnTo>
                    <a:pt x="833450" y="323850"/>
                  </a:lnTo>
                  <a:lnTo>
                    <a:pt x="838022" y="324993"/>
                  </a:lnTo>
                  <a:lnTo>
                    <a:pt x="843864" y="325882"/>
                  </a:lnTo>
                  <a:lnTo>
                    <a:pt x="843864" y="342265"/>
                  </a:lnTo>
                  <a:lnTo>
                    <a:pt x="706958" y="342265"/>
                  </a:lnTo>
                  <a:lnTo>
                    <a:pt x="706958" y="325882"/>
                  </a:lnTo>
                  <a:lnTo>
                    <a:pt x="713943" y="324738"/>
                  </a:lnTo>
                  <a:lnTo>
                    <a:pt x="719404" y="323215"/>
                  </a:lnTo>
                  <a:lnTo>
                    <a:pt x="723468" y="321310"/>
                  </a:lnTo>
                  <a:lnTo>
                    <a:pt x="727532" y="319405"/>
                  </a:lnTo>
                  <a:lnTo>
                    <a:pt x="730580" y="316738"/>
                  </a:lnTo>
                  <a:lnTo>
                    <a:pt x="732485" y="313182"/>
                  </a:lnTo>
                  <a:lnTo>
                    <a:pt x="734517" y="309753"/>
                  </a:lnTo>
                  <a:lnTo>
                    <a:pt x="735787" y="305308"/>
                  </a:lnTo>
                  <a:lnTo>
                    <a:pt x="736295" y="299974"/>
                  </a:lnTo>
                  <a:lnTo>
                    <a:pt x="736803" y="294640"/>
                  </a:lnTo>
                  <a:lnTo>
                    <a:pt x="737057" y="287909"/>
                  </a:lnTo>
                  <a:lnTo>
                    <a:pt x="737057" y="280035"/>
                  </a:lnTo>
                  <a:lnTo>
                    <a:pt x="737057" y="32893"/>
                  </a:lnTo>
                  <a:lnTo>
                    <a:pt x="716991" y="32893"/>
                  </a:lnTo>
                  <a:lnTo>
                    <a:pt x="706958" y="32893"/>
                  </a:lnTo>
                  <a:lnTo>
                    <a:pt x="699465" y="34162"/>
                  </a:lnTo>
                  <a:lnTo>
                    <a:pt x="694131" y="36449"/>
                  </a:lnTo>
                  <a:lnTo>
                    <a:pt x="688797" y="38735"/>
                  </a:lnTo>
                  <a:lnTo>
                    <a:pt x="684225" y="42418"/>
                  </a:lnTo>
                  <a:lnTo>
                    <a:pt x="680415" y="47371"/>
                  </a:lnTo>
                  <a:lnTo>
                    <a:pt x="676478" y="52324"/>
                  </a:lnTo>
                  <a:lnTo>
                    <a:pt x="673176" y="58928"/>
                  </a:lnTo>
                  <a:lnTo>
                    <a:pt x="670382" y="67310"/>
                  </a:lnTo>
                  <a:lnTo>
                    <a:pt x="667588" y="75565"/>
                  </a:lnTo>
                  <a:lnTo>
                    <a:pt x="665175" y="83438"/>
                  </a:lnTo>
                  <a:lnTo>
                    <a:pt x="663397" y="90932"/>
                  </a:lnTo>
                  <a:lnTo>
                    <a:pt x="629462" y="90932"/>
                  </a:lnTo>
                  <a:lnTo>
                    <a:pt x="629462" y="3937"/>
                  </a:lnTo>
                  <a:close/>
                </a:path>
                <a:path w="7090409" h="346709">
                  <a:moveTo>
                    <a:pt x="5783021" y="2159"/>
                  </a:moveTo>
                  <a:lnTo>
                    <a:pt x="5849188" y="2159"/>
                  </a:lnTo>
                  <a:lnTo>
                    <a:pt x="5930976" y="279781"/>
                  </a:lnTo>
                  <a:lnTo>
                    <a:pt x="5933547" y="288373"/>
                  </a:lnTo>
                  <a:lnTo>
                    <a:pt x="5953709" y="321945"/>
                  </a:lnTo>
                  <a:lnTo>
                    <a:pt x="5966409" y="325882"/>
                  </a:lnTo>
                  <a:lnTo>
                    <a:pt x="5966409" y="342265"/>
                  </a:lnTo>
                  <a:lnTo>
                    <a:pt x="5829630" y="342265"/>
                  </a:lnTo>
                  <a:lnTo>
                    <a:pt x="5829630" y="325882"/>
                  </a:lnTo>
                  <a:lnTo>
                    <a:pt x="5838139" y="324866"/>
                  </a:lnTo>
                  <a:lnTo>
                    <a:pt x="5844616" y="322453"/>
                  </a:lnTo>
                  <a:lnTo>
                    <a:pt x="5848680" y="318643"/>
                  </a:lnTo>
                  <a:lnTo>
                    <a:pt x="5852871" y="314833"/>
                  </a:lnTo>
                  <a:lnTo>
                    <a:pt x="5854903" y="309499"/>
                  </a:lnTo>
                  <a:lnTo>
                    <a:pt x="5854903" y="302513"/>
                  </a:lnTo>
                  <a:lnTo>
                    <a:pt x="5854903" y="297434"/>
                  </a:lnTo>
                  <a:lnTo>
                    <a:pt x="5854268" y="291719"/>
                  </a:lnTo>
                  <a:lnTo>
                    <a:pt x="5853125" y="285496"/>
                  </a:lnTo>
                  <a:lnTo>
                    <a:pt x="5851982" y="279146"/>
                  </a:lnTo>
                  <a:lnTo>
                    <a:pt x="5850077" y="271272"/>
                  </a:lnTo>
                  <a:lnTo>
                    <a:pt x="5847410" y="261620"/>
                  </a:lnTo>
                  <a:lnTo>
                    <a:pt x="5840806" y="237362"/>
                  </a:lnTo>
                  <a:lnTo>
                    <a:pt x="5734888" y="237362"/>
                  </a:lnTo>
                  <a:lnTo>
                    <a:pt x="5726760" y="260985"/>
                  </a:lnTo>
                  <a:lnTo>
                    <a:pt x="5724474" y="267588"/>
                  </a:lnTo>
                  <a:lnTo>
                    <a:pt x="5722569" y="273938"/>
                  </a:lnTo>
                  <a:lnTo>
                    <a:pt x="5721045" y="280162"/>
                  </a:lnTo>
                  <a:lnTo>
                    <a:pt x="5719521" y="286385"/>
                  </a:lnTo>
                  <a:lnTo>
                    <a:pt x="5718886" y="292862"/>
                  </a:lnTo>
                  <a:lnTo>
                    <a:pt x="5718886" y="299847"/>
                  </a:lnTo>
                  <a:lnTo>
                    <a:pt x="5720485" y="310558"/>
                  </a:lnTo>
                  <a:lnTo>
                    <a:pt x="5725299" y="318484"/>
                  </a:lnTo>
                  <a:lnTo>
                    <a:pt x="5733352" y="323599"/>
                  </a:lnTo>
                  <a:lnTo>
                    <a:pt x="5744667" y="325882"/>
                  </a:lnTo>
                  <a:lnTo>
                    <a:pt x="5744667" y="342265"/>
                  </a:lnTo>
                  <a:lnTo>
                    <a:pt x="5638749" y="342265"/>
                  </a:lnTo>
                  <a:lnTo>
                    <a:pt x="5638749" y="325882"/>
                  </a:lnTo>
                  <a:lnTo>
                    <a:pt x="5644972" y="325247"/>
                  </a:lnTo>
                  <a:lnTo>
                    <a:pt x="5650306" y="323088"/>
                  </a:lnTo>
                  <a:lnTo>
                    <a:pt x="5654878" y="319405"/>
                  </a:lnTo>
                  <a:lnTo>
                    <a:pt x="5659577" y="315722"/>
                  </a:lnTo>
                  <a:lnTo>
                    <a:pt x="5663768" y="310769"/>
                  </a:lnTo>
                  <a:lnTo>
                    <a:pt x="5679643" y="277495"/>
                  </a:lnTo>
                  <a:lnTo>
                    <a:pt x="5783021" y="2159"/>
                  </a:lnTo>
                  <a:close/>
                </a:path>
                <a:path w="7090409" h="346709">
                  <a:moveTo>
                    <a:pt x="144221" y="2159"/>
                  </a:moveTo>
                  <a:lnTo>
                    <a:pt x="210375" y="2159"/>
                  </a:lnTo>
                  <a:lnTo>
                    <a:pt x="292150" y="279781"/>
                  </a:lnTo>
                  <a:lnTo>
                    <a:pt x="294767" y="288373"/>
                  </a:lnTo>
                  <a:lnTo>
                    <a:pt x="310984" y="318770"/>
                  </a:lnTo>
                  <a:lnTo>
                    <a:pt x="314947" y="321945"/>
                  </a:lnTo>
                  <a:lnTo>
                    <a:pt x="320484" y="324358"/>
                  </a:lnTo>
                  <a:lnTo>
                    <a:pt x="327583" y="325882"/>
                  </a:lnTo>
                  <a:lnTo>
                    <a:pt x="327583" y="342265"/>
                  </a:lnTo>
                  <a:lnTo>
                    <a:pt x="190804" y="342265"/>
                  </a:lnTo>
                  <a:lnTo>
                    <a:pt x="190804" y="325882"/>
                  </a:lnTo>
                  <a:lnTo>
                    <a:pt x="199389" y="324866"/>
                  </a:lnTo>
                  <a:lnTo>
                    <a:pt x="205752" y="322453"/>
                  </a:lnTo>
                  <a:lnTo>
                    <a:pt x="209880" y="318643"/>
                  </a:lnTo>
                  <a:lnTo>
                    <a:pt x="214020" y="314833"/>
                  </a:lnTo>
                  <a:lnTo>
                    <a:pt x="216077" y="309499"/>
                  </a:lnTo>
                  <a:lnTo>
                    <a:pt x="216077" y="302513"/>
                  </a:lnTo>
                  <a:lnTo>
                    <a:pt x="216077" y="297434"/>
                  </a:lnTo>
                  <a:lnTo>
                    <a:pt x="215506" y="291719"/>
                  </a:lnTo>
                  <a:lnTo>
                    <a:pt x="214350" y="285496"/>
                  </a:lnTo>
                  <a:lnTo>
                    <a:pt x="213182" y="279146"/>
                  </a:lnTo>
                  <a:lnTo>
                    <a:pt x="211289" y="271272"/>
                  </a:lnTo>
                  <a:lnTo>
                    <a:pt x="208648" y="261620"/>
                  </a:lnTo>
                  <a:lnTo>
                    <a:pt x="201955" y="237362"/>
                  </a:lnTo>
                  <a:lnTo>
                    <a:pt x="96139" y="237362"/>
                  </a:lnTo>
                  <a:lnTo>
                    <a:pt x="87972" y="260985"/>
                  </a:lnTo>
                  <a:lnTo>
                    <a:pt x="85648" y="267588"/>
                  </a:lnTo>
                  <a:lnTo>
                    <a:pt x="83756" y="273938"/>
                  </a:lnTo>
                  <a:lnTo>
                    <a:pt x="82270" y="280162"/>
                  </a:lnTo>
                  <a:lnTo>
                    <a:pt x="80784" y="286385"/>
                  </a:lnTo>
                  <a:lnTo>
                    <a:pt x="80035" y="292862"/>
                  </a:lnTo>
                  <a:lnTo>
                    <a:pt x="80035" y="299847"/>
                  </a:lnTo>
                  <a:lnTo>
                    <a:pt x="81647" y="310558"/>
                  </a:lnTo>
                  <a:lnTo>
                    <a:pt x="86480" y="318484"/>
                  </a:lnTo>
                  <a:lnTo>
                    <a:pt x="94533" y="323599"/>
                  </a:lnTo>
                  <a:lnTo>
                    <a:pt x="105803" y="325882"/>
                  </a:lnTo>
                  <a:lnTo>
                    <a:pt x="105803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108" y="325247"/>
                  </a:lnTo>
                  <a:lnTo>
                    <a:pt x="11480" y="323088"/>
                  </a:lnTo>
                  <a:lnTo>
                    <a:pt x="37707" y="285811"/>
                  </a:lnTo>
                  <a:lnTo>
                    <a:pt x="40881" y="277495"/>
                  </a:lnTo>
                  <a:lnTo>
                    <a:pt x="144221" y="2159"/>
                  </a:lnTo>
                  <a:close/>
                </a:path>
                <a:path w="7090409" h="346709">
                  <a:moveTo>
                    <a:pt x="6960311" y="0"/>
                  </a:moveTo>
                  <a:lnTo>
                    <a:pt x="6986887" y="811"/>
                  </a:lnTo>
                  <a:lnTo>
                    <a:pt x="7012333" y="3254"/>
                  </a:lnTo>
                  <a:lnTo>
                    <a:pt x="7036660" y="7340"/>
                  </a:lnTo>
                  <a:lnTo>
                    <a:pt x="7059879" y="13081"/>
                  </a:lnTo>
                  <a:lnTo>
                    <a:pt x="7059879" y="83438"/>
                  </a:lnTo>
                  <a:lnTo>
                    <a:pt x="7025970" y="83438"/>
                  </a:lnTo>
                  <a:lnTo>
                    <a:pt x="7023015" y="73652"/>
                  </a:lnTo>
                  <a:lnTo>
                    <a:pt x="7019858" y="65055"/>
                  </a:lnTo>
                  <a:lnTo>
                    <a:pt x="6994093" y="34544"/>
                  </a:lnTo>
                  <a:lnTo>
                    <a:pt x="6964502" y="28956"/>
                  </a:lnTo>
                  <a:lnTo>
                    <a:pt x="6952572" y="29904"/>
                  </a:lnTo>
                  <a:lnTo>
                    <a:pt x="6912209" y="52566"/>
                  </a:lnTo>
                  <a:lnTo>
                    <a:pt x="6891350" y="91821"/>
                  </a:lnTo>
                  <a:lnTo>
                    <a:pt x="6881116" y="150828"/>
                  </a:lnTo>
                  <a:lnTo>
                    <a:pt x="6880428" y="174879"/>
                  </a:lnTo>
                  <a:lnTo>
                    <a:pt x="6880900" y="195861"/>
                  </a:lnTo>
                  <a:lnTo>
                    <a:pt x="6887794" y="250190"/>
                  </a:lnTo>
                  <a:lnTo>
                    <a:pt x="6903099" y="289927"/>
                  </a:lnTo>
                  <a:lnTo>
                    <a:pt x="6936560" y="316023"/>
                  </a:lnTo>
                  <a:lnTo>
                    <a:pt x="6947103" y="317119"/>
                  </a:lnTo>
                  <a:lnTo>
                    <a:pt x="6957322" y="316309"/>
                  </a:lnTo>
                  <a:lnTo>
                    <a:pt x="6987187" y="287305"/>
                  </a:lnTo>
                  <a:lnTo>
                    <a:pt x="6989701" y="244494"/>
                  </a:lnTo>
                  <a:lnTo>
                    <a:pt x="6977837" y="207899"/>
                  </a:lnTo>
                  <a:lnTo>
                    <a:pt x="6975043" y="206248"/>
                  </a:lnTo>
                  <a:lnTo>
                    <a:pt x="6970090" y="204343"/>
                  </a:lnTo>
                  <a:lnTo>
                    <a:pt x="6962978" y="202184"/>
                  </a:lnTo>
                  <a:lnTo>
                    <a:pt x="6962978" y="185800"/>
                  </a:lnTo>
                  <a:lnTo>
                    <a:pt x="7089851" y="185800"/>
                  </a:lnTo>
                  <a:lnTo>
                    <a:pt x="7089851" y="202184"/>
                  </a:lnTo>
                  <a:lnTo>
                    <a:pt x="7081596" y="204724"/>
                  </a:lnTo>
                  <a:lnTo>
                    <a:pt x="7076008" y="207518"/>
                  </a:lnTo>
                  <a:lnTo>
                    <a:pt x="7072960" y="210566"/>
                  </a:lnTo>
                  <a:lnTo>
                    <a:pt x="7070039" y="213741"/>
                  </a:lnTo>
                  <a:lnTo>
                    <a:pt x="7068007" y="217932"/>
                  </a:lnTo>
                  <a:lnTo>
                    <a:pt x="7066991" y="223138"/>
                  </a:lnTo>
                  <a:lnTo>
                    <a:pt x="7065848" y="228346"/>
                  </a:lnTo>
                  <a:lnTo>
                    <a:pt x="7065340" y="235585"/>
                  </a:lnTo>
                  <a:lnTo>
                    <a:pt x="7065340" y="245110"/>
                  </a:lnTo>
                  <a:lnTo>
                    <a:pt x="7065340" y="338455"/>
                  </a:lnTo>
                  <a:lnTo>
                    <a:pt x="7029653" y="345948"/>
                  </a:lnTo>
                  <a:lnTo>
                    <a:pt x="7012762" y="328041"/>
                  </a:lnTo>
                  <a:lnTo>
                    <a:pt x="6997526" y="335968"/>
                  </a:lnTo>
                  <a:lnTo>
                    <a:pt x="6981170" y="341645"/>
                  </a:lnTo>
                  <a:lnTo>
                    <a:pt x="6963720" y="345060"/>
                  </a:lnTo>
                  <a:lnTo>
                    <a:pt x="6945198" y="346202"/>
                  </a:lnTo>
                  <a:lnTo>
                    <a:pt x="6911311" y="343558"/>
                  </a:lnTo>
                  <a:lnTo>
                    <a:pt x="6857347" y="322413"/>
                  </a:lnTo>
                  <a:lnTo>
                    <a:pt x="6821672" y="280050"/>
                  </a:lnTo>
                  <a:lnTo>
                    <a:pt x="6803904" y="216042"/>
                  </a:lnTo>
                  <a:lnTo>
                    <a:pt x="6801688" y="175895"/>
                  </a:lnTo>
                  <a:lnTo>
                    <a:pt x="6802474" y="154064"/>
                  </a:lnTo>
                  <a:lnTo>
                    <a:pt x="6808760" y="114405"/>
                  </a:lnTo>
                  <a:lnTo>
                    <a:pt x="6829421" y="65595"/>
                  </a:lnTo>
                  <a:lnTo>
                    <a:pt x="6860963" y="30995"/>
                  </a:lnTo>
                  <a:lnTo>
                    <a:pt x="6899986" y="9779"/>
                  </a:lnTo>
                  <a:lnTo>
                    <a:pt x="6944456" y="617"/>
                  </a:lnTo>
                  <a:lnTo>
                    <a:pt x="6960311" y="0"/>
                  </a:lnTo>
                  <a:close/>
                </a:path>
                <a:path w="7090409" h="346709">
                  <a:moveTo>
                    <a:pt x="5531815" y="0"/>
                  </a:moveTo>
                  <a:lnTo>
                    <a:pt x="5577154" y="2667"/>
                  </a:lnTo>
                  <a:lnTo>
                    <a:pt x="5619572" y="11684"/>
                  </a:lnTo>
                  <a:lnTo>
                    <a:pt x="5619572" y="83438"/>
                  </a:lnTo>
                  <a:lnTo>
                    <a:pt x="5585790" y="83438"/>
                  </a:lnTo>
                  <a:lnTo>
                    <a:pt x="5582406" y="70365"/>
                  </a:lnTo>
                  <a:lnTo>
                    <a:pt x="5578154" y="59150"/>
                  </a:lnTo>
                  <a:lnTo>
                    <a:pt x="5543241" y="29789"/>
                  </a:lnTo>
                  <a:lnTo>
                    <a:pt x="5533339" y="28956"/>
                  </a:lnTo>
                  <a:lnTo>
                    <a:pt x="5514928" y="31311"/>
                  </a:lnTo>
                  <a:lnTo>
                    <a:pt x="5474030" y="66548"/>
                  </a:lnTo>
                  <a:lnTo>
                    <a:pt x="5458996" y="113141"/>
                  </a:lnTo>
                  <a:lnTo>
                    <a:pt x="5453964" y="177927"/>
                  </a:lnTo>
                  <a:lnTo>
                    <a:pt x="5455127" y="210143"/>
                  </a:lnTo>
                  <a:lnTo>
                    <a:pt x="5464358" y="262098"/>
                  </a:lnTo>
                  <a:lnTo>
                    <a:pt x="5482594" y="297295"/>
                  </a:lnTo>
                  <a:lnTo>
                    <a:pt x="5526100" y="317119"/>
                  </a:lnTo>
                  <a:lnTo>
                    <a:pt x="5534740" y="316739"/>
                  </a:lnTo>
                  <a:lnTo>
                    <a:pt x="5570137" y="298577"/>
                  </a:lnTo>
                  <a:lnTo>
                    <a:pt x="5585663" y="258699"/>
                  </a:lnTo>
                  <a:lnTo>
                    <a:pt x="5619572" y="258699"/>
                  </a:lnTo>
                  <a:lnTo>
                    <a:pt x="5619572" y="333756"/>
                  </a:lnTo>
                  <a:lnTo>
                    <a:pt x="5606239" y="336778"/>
                  </a:lnTo>
                  <a:lnTo>
                    <a:pt x="5558358" y="344487"/>
                  </a:lnTo>
                  <a:lnTo>
                    <a:pt x="5522925" y="346202"/>
                  </a:lnTo>
                  <a:lnTo>
                    <a:pt x="5498303" y="345035"/>
                  </a:lnTo>
                  <a:lnTo>
                    <a:pt x="5456202" y="335700"/>
                  </a:lnTo>
                  <a:lnTo>
                    <a:pt x="5410434" y="304276"/>
                  </a:lnTo>
                  <a:lnTo>
                    <a:pt x="5390718" y="271399"/>
                  </a:lnTo>
                  <a:lnTo>
                    <a:pt x="5379113" y="228901"/>
                  </a:lnTo>
                  <a:lnTo>
                    <a:pt x="5375224" y="176403"/>
                  </a:lnTo>
                  <a:lnTo>
                    <a:pt x="5376365" y="150403"/>
                  </a:lnTo>
                  <a:lnTo>
                    <a:pt x="5385457" y="103643"/>
                  </a:lnTo>
                  <a:lnTo>
                    <a:pt x="5403600" y="64166"/>
                  </a:lnTo>
                  <a:lnTo>
                    <a:pt x="5430461" y="33496"/>
                  </a:lnTo>
                  <a:lnTo>
                    <a:pt x="5465681" y="12162"/>
                  </a:lnTo>
                  <a:lnTo>
                    <a:pt x="5508024" y="1355"/>
                  </a:lnTo>
                  <a:lnTo>
                    <a:pt x="5531815" y="0"/>
                  </a:lnTo>
                  <a:close/>
                </a:path>
                <a:path w="7090409" h="346709">
                  <a:moveTo>
                    <a:pt x="3450666" y="0"/>
                  </a:moveTo>
                  <a:lnTo>
                    <a:pt x="3515531" y="10604"/>
                  </a:lnTo>
                  <a:lnTo>
                    <a:pt x="3561918" y="42545"/>
                  </a:lnTo>
                  <a:lnTo>
                    <a:pt x="3589810" y="95329"/>
                  </a:lnTo>
                  <a:lnTo>
                    <a:pt x="3599129" y="168783"/>
                  </a:lnTo>
                  <a:lnTo>
                    <a:pt x="3598438" y="191381"/>
                  </a:lnTo>
                  <a:lnTo>
                    <a:pt x="3592914" y="231576"/>
                  </a:lnTo>
                  <a:lnTo>
                    <a:pt x="3574729" y="279733"/>
                  </a:lnTo>
                  <a:lnTo>
                    <a:pt x="3546039" y="314342"/>
                  </a:lnTo>
                  <a:lnTo>
                    <a:pt x="3508070" y="336042"/>
                  </a:lnTo>
                  <a:lnTo>
                    <a:pt x="3461742" y="345561"/>
                  </a:lnTo>
                  <a:lnTo>
                    <a:pt x="3444697" y="346202"/>
                  </a:lnTo>
                  <a:lnTo>
                    <a:pt x="3410556" y="343535"/>
                  </a:lnTo>
                  <a:lnTo>
                    <a:pt x="3355846" y="322199"/>
                  </a:lnTo>
                  <a:lnTo>
                    <a:pt x="3319348" y="279550"/>
                  </a:lnTo>
                  <a:lnTo>
                    <a:pt x="3301060" y="215733"/>
                  </a:lnTo>
                  <a:lnTo>
                    <a:pt x="3298774" y="175895"/>
                  </a:lnTo>
                  <a:lnTo>
                    <a:pt x="3299871" y="149082"/>
                  </a:lnTo>
                  <a:lnTo>
                    <a:pt x="3308686" y="101457"/>
                  </a:lnTo>
                  <a:lnTo>
                    <a:pt x="3326333" y="62097"/>
                  </a:lnTo>
                  <a:lnTo>
                    <a:pt x="3352431" y="32049"/>
                  </a:lnTo>
                  <a:lnTo>
                    <a:pt x="3386676" y="11572"/>
                  </a:lnTo>
                  <a:lnTo>
                    <a:pt x="3427685" y="1285"/>
                  </a:lnTo>
                  <a:lnTo>
                    <a:pt x="3450666" y="0"/>
                  </a:lnTo>
                  <a:close/>
                </a:path>
                <a:path w="7090409" h="346709">
                  <a:moveTo>
                    <a:pt x="3171139" y="0"/>
                  </a:moveTo>
                  <a:lnTo>
                    <a:pt x="3216478" y="2667"/>
                  </a:lnTo>
                  <a:lnTo>
                    <a:pt x="3258896" y="11684"/>
                  </a:lnTo>
                  <a:lnTo>
                    <a:pt x="3258896" y="83438"/>
                  </a:lnTo>
                  <a:lnTo>
                    <a:pt x="3225114" y="83438"/>
                  </a:lnTo>
                  <a:lnTo>
                    <a:pt x="3221730" y="70365"/>
                  </a:lnTo>
                  <a:lnTo>
                    <a:pt x="3217478" y="59150"/>
                  </a:lnTo>
                  <a:lnTo>
                    <a:pt x="3182565" y="29789"/>
                  </a:lnTo>
                  <a:lnTo>
                    <a:pt x="3172663" y="28956"/>
                  </a:lnTo>
                  <a:lnTo>
                    <a:pt x="3154252" y="31311"/>
                  </a:lnTo>
                  <a:lnTo>
                    <a:pt x="3113354" y="66548"/>
                  </a:lnTo>
                  <a:lnTo>
                    <a:pt x="3098320" y="113141"/>
                  </a:lnTo>
                  <a:lnTo>
                    <a:pt x="3093288" y="177927"/>
                  </a:lnTo>
                  <a:lnTo>
                    <a:pt x="3094451" y="210143"/>
                  </a:lnTo>
                  <a:lnTo>
                    <a:pt x="3103682" y="262098"/>
                  </a:lnTo>
                  <a:lnTo>
                    <a:pt x="3121918" y="297295"/>
                  </a:lnTo>
                  <a:lnTo>
                    <a:pt x="3165424" y="317119"/>
                  </a:lnTo>
                  <a:lnTo>
                    <a:pt x="3174064" y="316739"/>
                  </a:lnTo>
                  <a:lnTo>
                    <a:pt x="3209461" y="298577"/>
                  </a:lnTo>
                  <a:lnTo>
                    <a:pt x="3224987" y="258699"/>
                  </a:lnTo>
                  <a:lnTo>
                    <a:pt x="3258896" y="258699"/>
                  </a:lnTo>
                  <a:lnTo>
                    <a:pt x="3258896" y="333756"/>
                  </a:lnTo>
                  <a:lnTo>
                    <a:pt x="3245563" y="336778"/>
                  </a:lnTo>
                  <a:lnTo>
                    <a:pt x="3197682" y="344487"/>
                  </a:lnTo>
                  <a:lnTo>
                    <a:pt x="3162249" y="346202"/>
                  </a:lnTo>
                  <a:lnTo>
                    <a:pt x="3137627" y="345035"/>
                  </a:lnTo>
                  <a:lnTo>
                    <a:pt x="3095526" y="335700"/>
                  </a:lnTo>
                  <a:lnTo>
                    <a:pt x="3049758" y="304276"/>
                  </a:lnTo>
                  <a:lnTo>
                    <a:pt x="3030042" y="271399"/>
                  </a:lnTo>
                  <a:lnTo>
                    <a:pt x="3018437" y="228901"/>
                  </a:lnTo>
                  <a:lnTo>
                    <a:pt x="3014548" y="176403"/>
                  </a:lnTo>
                  <a:lnTo>
                    <a:pt x="3015689" y="150403"/>
                  </a:lnTo>
                  <a:lnTo>
                    <a:pt x="3024781" y="103643"/>
                  </a:lnTo>
                  <a:lnTo>
                    <a:pt x="3042924" y="64166"/>
                  </a:lnTo>
                  <a:lnTo>
                    <a:pt x="3069785" y="33496"/>
                  </a:lnTo>
                  <a:lnTo>
                    <a:pt x="3105005" y="12162"/>
                  </a:lnTo>
                  <a:lnTo>
                    <a:pt x="3147348" y="1355"/>
                  </a:lnTo>
                  <a:lnTo>
                    <a:pt x="3171139" y="0"/>
                  </a:lnTo>
                  <a:close/>
                </a:path>
                <a:path w="7090409" h="346709">
                  <a:moveTo>
                    <a:pt x="2365578" y="0"/>
                  </a:moveTo>
                  <a:lnTo>
                    <a:pt x="2430443" y="10604"/>
                  </a:lnTo>
                  <a:lnTo>
                    <a:pt x="2476830" y="42545"/>
                  </a:lnTo>
                  <a:lnTo>
                    <a:pt x="2504722" y="95329"/>
                  </a:lnTo>
                  <a:lnTo>
                    <a:pt x="2514041" y="168783"/>
                  </a:lnTo>
                  <a:lnTo>
                    <a:pt x="2513350" y="191381"/>
                  </a:lnTo>
                  <a:lnTo>
                    <a:pt x="2507826" y="231576"/>
                  </a:lnTo>
                  <a:lnTo>
                    <a:pt x="2489641" y="279733"/>
                  </a:lnTo>
                  <a:lnTo>
                    <a:pt x="2460951" y="314342"/>
                  </a:lnTo>
                  <a:lnTo>
                    <a:pt x="2422982" y="336042"/>
                  </a:lnTo>
                  <a:lnTo>
                    <a:pt x="2376654" y="345561"/>
                  </a:lnTo>
                  <a:lnTo>
                    <a:pt x="2359609" y="346202"/>
                  </a:lnTo>
                  <a:lnTo>
                    <a:pt x="2325468" y="343535"/>
                  </a:lnTo>
                  <a:lnTo>
                    <a:pt x="2270758" y="322199"/>
                  </a:lnTo>
                  <a:lnTo>
                    <a:pt x="2234260" y="279550"/>
                  </a:lnTo>
                  <a:lnTo>
                    <a:pt x="2215972" y="215733"/>
                  </a:lnTo>
                  <a:lnTo>
                    <a:pt x="2213686" y="175895"/>
                  </a:lnTo>
                  <a:lnTo>
                    <a:pt x="2214783" y="149082"/>
                  </a:lnTo>
                  <a:lnTo>
                    <a:pt x="2223598" y="101457"/>
                  </a:lnTo>
                  <a:lnTo>
                    <a:pt x="2241245" y="62097"/>
                  </a:lnTo>
                  <a:lnTo>
                    <a:pt x="2267343" y="32049"/>
                  </a:lnTo>
                  <a:lnTo>
                    <a:pt x="2301588" y="11572"/>
                  </a:lnTo>
                  <a:lnTo>
                    <a:pt x="2342597" y="1285"/>
                  </a:lnTo>
                  <a:lnTo>
                    <a:pt x="2365578" y="0"/>
                  </a:lnTo>
                  <a:close/>
                </a:path>
                <a:path w="7090409" h="346709">
                  <a:moveTo>
                    <a:pt x="1963623" y="0"/>
                  </a:moveTo>
                  <a:lnTo>
                    <a:pt x="2005787" y="2286"/>
                  </a:lnTo>
                  <a:lnTo>
                    <a:pt x="2051634" y="10668"/>
                  </a:lnTo>
                  <a:lnTo>
                    <a:pt x="2051634" y="82550"/>
                  </a:lnTo>
                  <a:lnTo>
                    <a:pt x="2017725" y="82550"/>
                  </a:lnTo>
                  <a:lnTo>
                    <a:pt x="2015179" y="73241"/>
                  </a:lnTo>
                  <a:lnTo>
                    <a:pt x="2012311" y="64944"/>
                  </a:lnTo>
                  <a:lnTo>
                    <a:pt x="1987499" y="34417"/>
                  </a:lnTo>
                  <a:lnTo>
                    <a:pt x="1959940" y="28956"/>
                  </a:lnTo>
                  <a:lnTo>
                    <a:pt x="1953062" y="29265"/>
                  </a:lnTo>
                  <a:lnTo>
                    <a:pt x="1917014" y="48641"/>
                  </a:lnTo>
                  <a:lnTo>
                    <a:pt x="1910664" y="63119"/>
                  </a:lnTo>
                  <a:lnTo>
                    <a:pt x="1910664" y="72390"/>
                  </a:lnTo>
                  <a:lnTo>
                    <a:pt x="1928825" y="112783"/>
                  </a:lnTo>
                  <a:lnTo>
                    <a:pt x="1961281" y="134483"/>
                  </a:lnTo>
                  <a:lnTo>
                    <a:pt x="1973021" y="140716"/>
                  </a:lnTo>
                  <a:lnTo>
                    <a:pt x="1987451" y="148595"/>
                  </a:lnTo>
                  <a:lnTo>
                    <a:pt x="2021027" y="171831"/>
                  </a:lnTo>
                  <a:lnTo>
                    <a:pt x="2046808" y="205105"/>
                  </a:lnTo>
                  <a:lnTo>
                    <a:pt x="2055063" y="246761"/>
                  </a:lnTo>
                  <a:lnTo>
                    <a:pt x="2054182" y="261500"/>
                  </a:lnTo>
                  <a:lnTo>
                    <a:pt x="2040966" y="299720"/>
                  </a:lnTo>
                  <a:lnTo>
                    <a:pt x="2012534" y="327491"/>
                  </a:lnTo>
                  <a:lnTo>
                    <a:pt x="1970671" y="343169"/>
                  </a:lnTo>
                  <a:lnTo>
                    <a:pt x="1937334" y="346202"/>
                  </a:lnTo>
                  <a:lnTo>
                    <a:pt x="1924618" y="346013"/>
                  </a:lnTo>
                  <a:lnTo>
                    <a:pt x="1884756" y="343281"/>
                  </a:lnTo>
                  <a:lnTo>
                    <a:pt x="1845537" y="337601"/>
                  </a:lnTo>
                  <a:lnTo>
                    <a:pt x="1833321" y="335025"/>
                  </a:lnTo>
                  <a:lnTo>
                    <a:pt x="1833321" y="258699"/>
                  </a:lnTo>
                  <a:lnTo>
                    <a:pt x="1867230" y="258699"/>
                  </a:lnTo>
                  <a:lnTo>
                    <a:pt x="1870875" y="272512"/>
                  </a:lnTo>
                  <a:lnTo>
                    <a:pt x="1875532" y="284432"/>
                  </a:lnTo>
                  <a:lnTo>
                    <a:pt x="1905822" y="313499"/>
                  </a:lnTo>
                  <a:lnTo>
                    <a:pt x="1930476" y="317119"/>
                  </a:lnTo>
                  <a:lnTo>
                    <a:pt x="1937602" y="316809"/>
                  </a:lnTo>
                  <a:lnTo>
                    <a:pt x="1975434" y="296291"/>
                  </a:lnTo>
                  <a:lnTo>
                    <a:pt x="1982546" y="268605"/>
                  </a:lnTo>
                  <a:lnTo>
                    <a:pt x="1982189" y="261151"/>
                  </a:lnTo>
                  <a:lnTo>
                    <a:pt x="1964347" y="225665"/>
                  </a:lnTo>
                  <a:lnTo>
                    <a:pt x="1923237" y="199009"/>
                  </a:lnTo>
                  <a:lnTo>
                    <a:pt x="1913833" y="194105"/>
                  </a:lnTo>
                  <a:lnTo>
                    <a:pt x="1904869" y="189118"/>
                  </a:lnTo>
                  <a:lnTo>
                    <a:pt x="1867452" y="162101"/>
                  </a:lnTo>
                  <a:lnTo>
                    <a:pt x="1844624" y="128650"/>
                  </a:lnTo>
                  <a:lnTo>
                    <a:pt x="1838528" y="95123"/>
                  </a:lnTo>
                  <a:lnTo>
                    <a:pt x="1839478" y="80454"/>
                  </a:lnTo>
                  <a:lnTo>
                    <a:pt x="1853641" y="43307"/>
                  </a:lnTo>
                  <a:lnTo>
                    <a:pt x="1883877" y="17214"/>
                  </a:lnTo>
                  <a:lnTo>
                    <a:pt x="1928237" y="2762"/>
                  </a:lnTo>
                  <a:lnTo>
                    <a:pt x="1945353" y="690"/>
                  </a:lnTo>
                  <a:lnTo>
                    <a:pt x="1963623" y="0"/>
                  </a:lnTo>
                  <a:close/>
                </a:path>
                <a:path w="7090409" h="346709">
                  <a:moveTo>
                    <a:pt x="1292682" y="0"/>
                  </a:moveTo>
                  <a:lnTo>
                    <a:pt x="1357547" y="10604"/>
                  </a:lnTo>
                  <a:lnTo>
                    <a:pt x="1403934" y="42545"/>
                  </a:lnTo>
                  <a:lnTo>
                    <a:pt x="1431826" y="95329"/>
                  </a:lnTo>
                  <a:lnTo>
                    <a:pt x="1441145" y="168783"/>
                  </a:lnTo>
                  <a:lnTo>
                    <a:pt x="1440454" y="191381"/>
                  </a:lnTo>
                  <a:lnTo>
                    <a:pt x="1434930" y="231576"/>
                  </a:lnTo>
                  <a:lnTo>
                    <a:pt x="1416745" y="279733"/>
                  </a:lnTo>
                  <a:lnTo>
                    <a:pt x="1388055" y="314342"/>
                  </a:lnTo>
                  <a:lnTo>
                    <a:pt x="1350086" y="336042"/>
                  </a:lnTo>
                  <a:lnTo>
                    <a:pt x="1303758" y="345561"/>
                  </a:lnTo>
                  <a:lnTo>
                    <a:pt x="1286713" y="346202"/>
                  </a:lnTo>
                  <a:lnTo>
                    <a:pt x="1252572" y="343535"/>
                  </a:lnTo>
                  <a:lnTo>
                    <a:pt x="1197862" y="322199"/>
                  </a:lnTo>
                  <a:lnTo>
                    <a:pt x="1161364" y="279550"/>
                  </a:lnTo>
                  <a:lnTo>
                    <a:pt x="1143076" y="215733"/>
                  </a:lnTo>
                  <a:lnTo>
                    <a:pt x="1140790" y="175895"/>
                  </a:lnTo>
                  <a:lnTo>
                    <a:pt x="1141887" y="149082"/>
                  </a:lnTo>
                  <a:lnTo>
                    <a:pt x="1150702" y="101457"/>
                  </a:lnTo>
                  <a:lnTo>
                    <a:pt x="1168349" y="62097"/>
                  </a:lnTo>
                  <a:lnTo>
                    <a:pt x="1194447" y="32049"/>
                  </a:lnTo>
                  <a:lnTo>
                    <a:pt x="1228692" y="11572"/>
                  </a:lnTo>
                  <a:lnTo>
                    <a:pt x="1269701" y="1285"/>
                  </a:lnTo>
                  <a:lnTo>
                    <a:pt x="1292682" y="0"/>
                  </a:lnTo>
                  <a:close/>
                </a:path>
                <a:path w="7090409" h="346709">
                  <a:moveTo>
                    <a:pt x="504151" y="0"/>
                  </a:moveTo>
                  <a:lnTo>
                    <a:pt x="549503" y="2667"/>
                  </a:lnTo>
                  <a:lnTo>
                    <a:pt x="591870" y="11684"/>
                  </a:lnTo>
                  <a:lnTo>
                    <a:pt x="591870" y="83438"/>
                  </a:lnTo>
                  <a:lnTo>
                    <a:pt x="558177" y="83438"/>
                  </a:lnTo>
                  <a:lnTo>
                    <a:pt x="554765" y="70365"/>
                  </a:lnTo>
                  <a:lnTo>
                    <a:pt x="550489" y="59150"/>
                  </a:lnTo>
                  <a:lnTo>
                    <a:pt x="515551" y="29789"/>
                  </a:lnTo>
                  <a:lnTo>
                    <a:pt x="505637" y="28956"/>
                  </a:lnTo>
                  <a:lnTo>
                    <a:pt x="487256" y="31311"/>
                  </a:lnTo>
                  <a:lnTo>
                    <a:pt x="446417" y="66548"/>
                  </a:lnTo>
                  <a:lnTo>
                    <a:pt x="431358" y="113141"/>
                  </a:lnTo>
                  <a:lnTo>
                    <a:pt x="426339" y="177927"/>
                  </a:lnTo>
                  <a:lnTo>
                    <a:pt x="427486" y="210143"/>
                  </a:lnTo>
                  <a:lnTo>
                    <a:pt x="436658" y="262098"/>
                  </a:lnTo>
                  <a:lnTo>
                    <a:pt x="454917" y="297295"/>
                  </a:lnTo>
                  <a:lnTo>
                    <a:pt x="498449" y="317119"/>
                  </a:lnTo>
                  <a:lnTo>
                    <a:pt x="507079" y="316739"/>
                  </a:lnTo>
                  <a:lnTo>
                    <a:pt x="542462" y="298577"/>
                  </a:lnTo>
                  <a:lnTo>
                    <a:pt x="557923" y="258699"/>
                  </a:lnTo>
                  <a:lnTo>
                    <a:pt x="591870" y="258699"/>
                  </a:lnTo>
                  <a:lnTo>
                    <a:pt x="591870" y="333756"/>
                  </a:lnTo>
                  <a:lnTo>
                    <a:pt x="578535" y="336778"/>
                  </a:lnTo>
                  <a:lnTo>
                    <a:pt x="530682" y="344487"/>
                  </a:lnTo>
                  <a:lnTo>
                    <a:pt x="495236" y="346202"/>
                  </a:lnTo>
                  <a:lnTo>
                    <a:pt x="470647" y="345035"/>
                  </a:lnTo>
                  <a:lnTo>
                    <a:pt x="428579" y="335700"/>
                  </a:lnTo>
                  <a:lnTo>
                    <a:pt x="382792" y="304276"/>
                  </a:lnTo>
                  <a:lnTo>
                    <a:pt x="363029" y="271399"/>
                  </a:lnTo>
                  <a:lnTo>
                    <a:pt x="351416" y="228901"/>
                  </a:lnTo>
                  <a:lnTo>
                    <a:pt x="347548" y="176403"/>
                  </a:lnTo>
                  <a:lnTo>
                    <a:pt x="348686" y="150403"/>
                  </a:lnTo>
                  <a:lnTo>
                    <a:pt x="357792" y="103643"/>
                  </a:lnTo>
                  <a:lnTo>
                    <a:pt x="375942" y="64166"/>
                  </a:lnTo>
                  <a:lnTo>
                    <a:pt x="402764" y="33496"/>
                  </a:lnTo>
                  <a:lnTo>
                    <a:pt x="437990" y="12162"/>
                  </a:lnTo>
                  <a:lnTo>
                    <a:pt x="480365" y="1355"/>
                  </a:lnTo>
                  <a:lnTo>
                    <a:pt x="50415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86967" y="1600200"/>
            <a:ext cx="7218045" cy="4874260"/>
            <a:chOff x="886967" y="1600200"/>
            <a:chExt cx="7218045" cy="4874260"/>
          </a:xfrm>
        </p:grpSpPr>
        <p:sp>
          <p:nvSpPr>
            <p:cNvPr id="14" name="object 14"/>
            <p:cNvSpPr/>
            <p:nvPr/>
          </p:nvSpPr>
          <p:spPr>
            <a:xfrm>
              <a:off x="1062227" y="1600200"/>
              <a:ext cx="6864350" cy="4874260"/>
            </a:xfrm>
            <a:custGeom>
              <a:avLst/>
              <a:gdLst/>
              <a:ahLst/>
              <a:cxnLst/>
              <a:rect l="l" t="t" r="r" b="b"/>
              <a:pathLst>
                <a:path w="6864350" h="4874260">
                  <a:moveTo>
                    <a:pt x="4427220" y="0"/>
                  </a:moveTo>
                  <a:lnTo>
                    <a:pt x="4427220" y="1218438"/>
                  </a:lnTo>
                  <a:lnTo>
                    <a:pt x="0" y="1218438"/>
                  </a:lnTo>
                  <a:lnTo>
                    <a:pt x="0" y="3655314"/>
                  </a:lnTo>
                  <a:lnTo>
                    <a:pt x="4427220" y="3655314"/>
                  </a:lnTo>
                  <a:lnTo>
                    <a:pt x="4427220" y="4873752"/>
                  </a:lnTo>
                  <a:lnTo>
                    <a:pt x="6864096" y="2436876"/>
                  </a:lnTo>
                  <a:lnTo>
                    <a:pt x="4427220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99921" y="3062477"/>
              <a:ext cx="7192009" cy="1950720"/>
            </a:xfrm>
            <a:custGeom>
              <a:avLst/>
              <a:gdLst/>
              <a:ahLst/>
              <a:cxnLst/>
              <a:rect l="l" t="t" r="r" b="b"/>
              <a:pathLst>
                <a:path w="7192009" h="1950720">
                  <a:moveTo>
                    <a:pt x="6866635" y="0"/>
                  </a:moveTo>
                  <a:lnTo>
                    <a:pt x="325119" y="0"/>
                  </a:lnTo>
                  <a:lnTo>
                    <a:pt x="277077" y="3524"/>
                  </a:lnTo>
                  <a:lnTo>
                    <a:pt x="231223" y="13763"/>
                  </a:lnTo>
                  <a:lnTo>
                    <a:pt x="188060" y="30214"/>
                  </a:lnTo>
                  <a:lnTo>
                    <a:pt x="148091" y="52373"/>
                  </a:lnTo>
                  <a:lnTo>
                    <a:pt x="111819" y="79739"/>
                  </a:lnTo>
                  <a:lnTo>
                    <a:pt x="79748" y="111809"/>
                  </a:lnTo>
                  <a:lnTo>
                    <a:pt x="52380" y="148080"/>
                  </a:lnTo>
                  <a:lnTo>
                    <a:pt x="30218" y="188049"/>
                  </a:lnTo>
                  <a:lnTo>
                    <a:pt x="13765" y="231214"/>
                  </a:lnTo>
                  <a:lnTo>
                    <a:pt x="3525" y="277071"/>
                  </a:lnTo>
                  <a:lnTo>
                    <a:pt x="0" y="325120"/>
                  </a:lnTo>
                  <a:lnTo>
                    <a:pt x="0" y="1625600"/>
                  </a:lnTo>
                  <a:lnTo>
                    <a:pt x="3525" y="1673648"/>
                  </a:lnTo>
                  <a:lnTo>
                    <a:pt x="13765" y="1719505"/>
                  </a:lnTo>
                  <a:lnTo>
                    <a:pt x="30218" y="1762670"/>
                  </a:lnTo>
                  <a:lnTo>
                    <a:pt x="52380" y="1802639"/>
                  </a:lnTo>
                  <a:lnTo>
                    <a:pt x="79748" y="1838910"/>
                  </a:lnTo>
                  <a:lnTo>
                    <a:pt x="111819" y="1870980"/>
                  </a:lnTo>
                  <a:lnTo>
                    <a:pt x="148091" y="1898346"/>
                  </a:lnTo>
                  <a:lnTo>
                    <a:pt x="188060" y="1920505"/>
                  </a:lnTo>
                  <a:lnTo>
                    <a:pt x="231223" y="1936956"/>
                  </a:lnTo>
                  <a:lnTo>
                    <a:pt x="277077" y="1947195"/>
                  </a:lnTo>
                  <a:lnTo>
                    <a:pt x="325119" y="1950720"/>
                  </a:lnTo>
                  <a:lnTo>
                    <a:pt x="6866635" y="1950720"/>
                  </a:lnTo>
                  <a:lnTo>
                    <a:pt x="6914684" y="1947195"/>
                  </a:lnTo>
                  <a:lnTo>
                    <a:pt x="6960541" y="1936956"/>
                  </a:lnTo>
                  <a:lnTo>
                    <a:pt x="7003706" y="1920505"/>
                  </a:lnTo>
                  <a:lnTo>
                    <a:pt x="7043675" y="1898346"/>
                  </a:lnTo>
                  <a:lnTo>
                    <a:pt x="7079946" y="1870980"/>
                  </a:lnTo>
                  <a:lnTo>
                    <a:pt x="7112016" y="1838910"/>
                  </a:lnTo>
                  <a:lnTo>
                    <a:pt x="7139382" y="1802639"/>
                  </a:lnTo>
                  <a:lnTo>
                    <a:pt x="7161541" y="1762670"/>
                  </a:lnTo>
                  <a:lnTo>
                    <a:pt x="7177992" y="1719505"/>
                  </a:lnTo>
                  <a:lnTo>
                    <a:pt x="7188231" y="1673648"/>
                  </a:lnTo>
                  <a:lnTo>
                    <a:pt x="7191756" y="1625600"/>
                  </a:lnTo>
                  <a:lnTo>
                    <a:pt x="7191756" y="325120"/>
                  </a:lnTo>
                  <a:lnTo>
                    <a:pt x="7188231" y="277071"/>
                  </a:lnTo>
                  <a:lnTo>
                    <a:pt x="7177992" y="231214"/>
                  </a:lnTo>
                  <a:lnTo>
                    <a:pt x="7161541" y="188049"/>
                  </a:lnTo>
                  <a:lnTo>
                    <a:pt x="7139382" y="148080"/>
                  </a:lnTo>
                  <a:lnTo>
                    <a:pt x="7112016" y="111809"/>
                  </a:lnTo>
                  <a:lnTo>
                    <a:pt x="7079946" y="79739"/>
                  </a:lnTo>
                  <a:lnTo>
                    <a:pt x="7043675" y="52373"/>
                  </a:lnTo>
                  <a:lnTo>
                    <a:pt x="7003706" y="30214"/>
                  </a:lnTo>
                  <a:lnTo>
                    <a:pt x="6960541" y="13763"/>
                  </a:lnTo>
                  <a:lnTo>
                    <a:pt x="6914684" y="3524"/>
                  </a:lnTo>
                  <a:lnTo>
                    <a:pt x="686663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99921" y="3062477"/>
              <a:ext cx="7192009" cy="1950720"/>
            </a:xfrm>
            <a:custGeom>
              <a:avLst/>
              <a:gdLst/>
              <a:ahLst/>
              <a:cxnLst/>
              <a:rect l="l" t="t" r="r" b="b"/>
              <a:pathLst>
                <a:path w="7192009" h="1950720">
                  <a:moveTo>
                    <a:pt x="0" y="325120"/>
                  </a:moveTo>
                  <a:lnTo>
                    <a:pt x="3525" y="277071"/>
                  </a:lnTo>
                  <a:lnTo>
                    <a:pt x="13765" y="231214"/>
                  </a:lnTo>
                  <a:lnTo>
                    <a:pt x="30218" y="188049"/>
                  </a:lnTo>
                  <a:lnTo>
                    <a:pt x="52380" y="148080"/>
                  </a:lnTo>
                  <a:lnTo>
                    <a:pt x="79748" y="111809"/>
                  </a:lnTo>
                  <a:lnTo>
                    <a:pt x="111819" y="79739"/>
                  </a:lnTo>
                  <a:lnTo>
                    <a:pt x="148091" y="52373"/>
                  </a:lnTo>
                  <a:lnTo>
                    <a:pt x="188060" y="30214"/>
                  </a:lnTo>
                  <a:lnTo>
                    <a:pt x="231223" y="13763"/>
                  </a:lnTo>
                  <a:lnTo>
                    <a:pt x="277077" y="3524"/>
                  </a:lnTo>
                  <a:lnTo>
                    <a:pt x="325119" y="0"/>
                  </a:lnTo>
                  <a:lnTo>
                    <a:pt x="6866635" y="0"/>
                  </a:lnTo>
                  <a:lnTo>
                    <a:pt x="6914684" y="3524"/>
                  </a:lnTo>
                  <a:lnTo>
                    <a:pt x="6960541" y="13763"/>
                  </a:lnTo>
                  <a:lnTo>
                    <a:pt x="7003706" y="30214"/>
                  </a:lnTo>
                  <a:lnTo>
                    <a:pt x="7043675" y="52373"/>
                  </a:lnTo>
                  <a:lnTo>
                    <a:pt x="7079946" y="79739"/>
                  </a:lnTo>
                  <a:lnTo>
                    <a:pt x="7112016" y="111809"/>
                  </a:lnTo>
                  <a:lnTo>
                    <a:pt x="7139382" y="148080"/>
                  </a:lnTo>
                  <a:lnTo>
                    <a:pt x="7161541" y="188049"/>
                  </a:lnTo>
                  <a:lnTo>
                    <a:pt x="7177992" y="231214"/>
                  </a:lnTo>
                  <a:lnTo>
                    <a:pt x="7188231" y="277071"/>
                  </a:lnTo>
                  <a:lnTo>
                    <a:pt x="7191756" y="325120"/>
                  </a:lnTo>
                  <a:lnTo>
                    <a:pt x="7191756" y="1625600"/>
                  </a:lnTo>
                  <a:lnTo>
                    <a:pt x="7188231" y="1673648"/>
                  </a:lnTo>
                  <a:lnTo>
                    <a:pt x="7177992" y="1719505"/>
                  </a:lnTo>
                  <a:lnTo>
                    <a:pt x="7161541" y="1762670"/>
                  </a:lnTo>
                  <a:lnTo>
                    <a:pt x="7139382" y="1802639"/>
                  </a:lnTo>
                  <a:lnTo>
                    <a:pt x="7112016" y="1838910"/>
                  </a:lnTo>
                  <a:lnTo>
                    <a:pt x="7079946" y="1870980"/>
                  </a:lnTo>
                  <a:lnTo>
                    <a:pt x="7043675" y="1898346"/>
                  </a:lnTo>
                  <a:lnTo>
                    <a:pt x="7003706" y="1920505"/>
                  </a:lnTo>
                  <a:lnTo>
                    <a:pt x="6960541" y="1936956"/>
                  </a:lnTo>
                  <a:lnTo>
                    <a:pt x="6914684" y="1947195"/>
                  </a:lnTo>
                  <a:lnTo>
                    <a:pt x="6866635" y="1950720"/>
                  </a:lnTo>
                  <a:lnTo>
                    <a:pt x="325119" y="1950720"/>
                  </a:lnTo>
                  <a:lnTo>
                    <a:pt x="277077" y="1947195"/>
                  </a:lnTo>
                  <a:lnTo>
                    <a:pt x="231223" y="1936956"/>
                  </a:lnTo>
                  <a:lnTo>
                    <a:pt x="188060" y="1920505"/>
                  </a:lnTo>
                  <a:lnTo>
                    <a:pt x="148091" y="1898346"/>
                  </a:lnTo>
                  <a:lnTo>
                    <a:pt x="111819" y="1870980"/>
                  </a:lnTo>
                  <a:lnTo>
                    <a:pt x="79748" y="1838910"/>
                  </a:lnTo>
                  <a:lnTo>
                    <a:pt x="52380" y="1802639"/>
                  </a:lnTo>
                  <a:lnTo>
                    <a:pt x="30218" y="1762670"/>
                  </a:lnTo>
                  <a:lnTo>
                    <a:pt x="13765" y="1719505"/>
                  </a:lnTo>
                  <a:lnTo>
                    <a:pt x="3525" y="1673648"/>
                  </a:lnTo>
                  <a:lnTo>
                    <a:pt x="0" y="1625600"/>
                  </a:lnTo>
                  <a:lnTo>
                    <a:pt x="0" y="3251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120241" y="3215131"/>
            <a:ext cx="6747509" cy="15786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500"/>
              </a:spcBef>
            </a:pP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After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carrying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out the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nursing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orders, the </a:t>
            </a:r>
            <a:r>
              <a:rPr sz="2800" b="1" spc="-60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nurse </a:t>
            </a:r>
            <a:r>
              <a:rPr sz="2800" b="1" spc="-15" dirty="0">
                <a:solidFill>
                  <a:srgbClr val="FFFFFF"/>
                </a:solidFill>
                <a:latin typeface="Cambria"/>
                <a:cs typeface="Cambria"/>
              </a:rPr>
              <a:t>completes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implementing phase </a:t>
            </a:r>
            <a:r>
              <a:rPr sz="2800" b="1" spc="-60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35" dirty="0">
                <a:solidFill>
                  <a:srgbClr val="FFFFFF"/>
                </a:solidFill>
                <a:latin typeface="Cambria"/>
                <a:cs typeface="Cambria"/>
              </a:rPr>
              <a:t>by </a:t>
            </a:r>
            <a:r>
              <a:rPr sz="2800" b="1" spc="-15" dirty="0">
                <a:solidFill>
                  <a:srgbClr val="FFFFFF"/>
                </a:solidFill>
                <a:latin typeface="Cambria"/>
                <a:cs typeface="Cambria"/>
              </a:rPr>
              <a:t>recording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2800" b="1" spc="-15" dirty="0">
                <a:solidFill>
                  <a:srgbClr val="FFFFFF"/>
                </a:solidFill>
                <a:latin typeface="Cambria"/>
                <a:cs typeface="Cambria"/>
              </a:rPr>
              <a:t>interventions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and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client 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responses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in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 the</a:t>
            </a:r>
            <a:r>
              <a:rPr sz="28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nursing </a:t>
            </a:r>
            <a:r>
              <a:rPr sz="2800" b="1" spc="-15" dirty="0">
                <a:solidFill>
                  <a:srgbClr val="FFFFFF"/>
                </a:solidFill>
                <a:latin typeface="Cambria"/>
                <a:cs typeface="Cambria"/>
              </a:rPr>
              <a:t>progress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notes</a:t>
            </a:r>
            <a:endParaRPr sz="2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1838" y="543433"/>
            <a:ext cx="8657590" cy="6141085"/>
            <a:chOff x="411838" y="543433"/>
            <a:chExt cx="8657590" cy="6141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7716" y="1152144"/>
              <a:ext cx="5265059" cy="412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6766" y="548005"/>
              <a:ext cx="5273167" cy="6238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56766" y="548005"/>
              <a:ext cx="5273675" cy="624205"/>
            </a:xfrm>
            <a:custGeom>
              <a:avLst/>
              <a:gdLst/>
              <a:ahLst/>
              <a:cxnLst/>
              <a:rect l="l" t="t" r="r" b="b"/>
              <a:pathLst>
                <a:path w="5273675" h="624205">
                  <a:moveTo>
                    <a:pt x="2903220" y="124206"/>
                  </a:moveTo>
                  <a:lnTo>
                    <a:pt x="2813939" y="375539"/>
                  </a:lnTo>
                  <a:lnTo>
                    <a:pt x="2974594" y="375539"/>
                  </a:lnTo>
                  <a:lnTo>
                    <a:pt x="2903220" y="124206"/>
                  </a:lnTo>
                  <a:close/>
                </a:path>
                <a:path w="5273675" h="624205">
                  <a:moveTo>
                    <a:pt x="1257300" y="124206"/>
                  </a:moveTo>
                  <a:lnTo>
                    <a:pt x="1168019" y="375539"/>
                  </a:lnTo>
                  <a:lnTo>
                    <a:pt x="1328673" y="375539"/>
                  </a:lnTo>
                  <a:lnTo>
                    <a:pt x="1257300" y="124206"/>
                  </a:lnTo>
                  <a:close/>
                </a:path>
                <a:path w="5273675" h="624205">
                  <a:moveTo>
                    <a:pt x="4370705" y="52324"/>
                  </a:moveTo>
                  <a:lnTo>
                    <a:pt x="4314285" y="67770"/>
                  </a:lnTo>
                  <a:lnTo>
                    <a:pt x="4274439" y="114173"/>
                  </a:lnTo>
                  <a:lnTo>
                    <a:pt x="4250896" y="192754"/>
                  </a:lnTo>
                  <a:lnTo>
                    <a:pt x="4245024" y="244689"/>
                  </a:lnTo>
                  <a:lnTo>
                    <a:pt x="4243070" y="305054"/>
                  </a:lnTo>
                  <a:lnTo>
                    <a:pt x="4245094" y="368107"/>
                  </a:lnTo>
                  <a:lnTo>
                    <a:pt x="4251166" y="422576"/>
                  </a:lnTo>
                  <a:lnTo>
                    <a:pt x="4261286" y="468449"/>
                  </a:lnTo>
                  <a:lnTo>
                    <a:pt x="4275455" y="505714"/>
                  </a:lnTo>
                  <a:lnTo>
                    <a:pt x="4316285" y="555085"/>
                  </a:lnTo>
                  <a:lnTo>
                    <a:pt x="4374261" y="571500"/>
                  </a:lnTo>
                  <a:lnTo>
                    <a:pt x="4390838" y="570355"/>
                  </a:lnTo>
                  <a:lnTo>
                    <a:pt x="4432808" y="553085"/>
                  </a:lnTo>
                  <a:lnTo>
                    <a:pt x="4463776" y="516937"/>
                  </a:lnTo>
                  <a:lnTo>
                    <a:pt x="4484671" y="464883"/>
                  </a:lnTo>
                  <a:lnTo>
                    <a:pt x="4493260" y="422402"/>
                  </a:lnTo>
                  <a:lnTo>
                    <a:pt x="4498117" y="374665"/>
                  </a:lnTo>
                  <a:lnTo>
                    <a:pt x="4499737" y="322453"/>
                  </a:lnTo>
                  <a:lnTo>
                    <a:pt x="4498855" y="279781"/>
                  </a:lnTo>
                  <a:lnTo>
                    <a:pt x="4496212" y="240728"/>
                  </a:lnTo>
                  <a:lnTo>
                    <a:pt x="4485640" y="173482"/>
                  </a:lnTo>
                  <a:lnTo>
                    <a:pt x="4468050" y="120824"/>
                  </a:lnTo>
                  <a:lnTo>
                    <a:pt x="4443222" y="82931"/>
                  </a:lnTo>
                  <a:lnTo>
                    <a:pt x="4410964" y="59959"/>
                  </a:lnTo>
                  <a:lnTo>
                    <a:pt x="4370705" y="52324"/>
                  </a:lnTo>
                  <a:close/>
                </a:path>
                <a:path w="5273675" h="624205">
                  <a:moveTo>
                    <a:pt x="4730750" y="7239"/>
                  </a:moveTo>
                  <a:lnTo>
                    <a:pt x="4911598" y="7239"/>
                  </a:lnTo>
                  <a:lnTo>
                    <a:pt x="5069586" y="281813"/>
                  </a:lnTo>
                  <a:lnTo>
                    <a:pt x="5096750" y="330962"/>
                  </a:lnTo>
                  <a:lnTo>
                    <a:pt x="5119544" y="373705"/>
                  </a:lnTo>
                  <a:lnTo>
                    <a:pt x="5140499" y="415424"/>
                  </a:lnTo>
                  <a:lnTo>
                    <a:pt x="5149977" y="435356"/>
                  </a:lnTo>
                  <a:lnTo>
                    <a:pt x="5157089" y="435356"/>
                  </a:lnTo>
                  <a:lnTo>
                    <a:pt x="5155367" y="391892"/>
                  </a:lnTo>
                  <a:lnTo>
                    <a:pt x="5154018" y="346850"/>
                  </a:lnTo>
                  <a:lnTo>
                    <a:pt x="5153047" y="300235"/>
                  </a:lnTo>
                  <a:lnTo>
                    <a:pt x="5152460" y="252053"/>
                  </a:lnTo>
                  <a:lnTo>
                    <a:pt x="5152263" y="202311"/>
                  </a:lnTo>
                  <a:lnTo>
                    <a:pt x="5152263" y="119253"/>
                  </a:lnTo>
                  <a:lnTo>
                    <a:pt x="5152120" y="105775"/>
                  </a:lnTo>
                  <a:lnTo>
                    <a:pt x="5146167" y="62103"/>
                  </a:lnTo>
                  <a:lnTo>
                    <a:pt x="5112990" y="39320"/>
                  </a:lnTo>
                  <a:lnTo>
                    <a:pt x="5104511" y="36703"/>
                  </a:lnTo>
                  <a:lnTo>
                    <a:pt x="5104511" y="7239"/>
                  </a:lnTo>
                  <a:lnTo>
                    <a:pt x="5273167" y="7239"/>
                  </a:lnTo>
                  <a:lnTo>
                    <a:pt x="5273167" y="36703"/>
                  </a:lnTo>
                  <a:lnTo>
                    <a:pt x="5264933" y="39463"/>
                  </a:lnTo>
                  <a:lnTo>
                    <a:pt x="5257974" y="42021"/>
                  </a:lnTo>
                  <a:lnTo>
                    <a:pt x="5229479" y="68453"/>
                  </a:lnTo>
                  <a:lnTo>
                    <a:pt x="5225034" y="119253"/>
                  </a:lnTo>
                  <a:lnTo>
                    <a:pt x="5225034" y="616712"/>
                  </a:lnTo>
                  <a:lnTo>
                    <a:pt x="5111623" y="616712"/>
                  </a:lnTo>
                  <a:lnTo>
                    <a:pt x="4910709" y="269240"/>
                  </a:lnTo>
                  <a:lnTo>
                    <a:pt x="4891682" y="235880"/>
                  </a:lnTo>
                  <a:lnTo>
                    <a:pt x="4861774" y="180496"/>
                  </a:lnTo>
                  <a:lnTo>
                    <a:pt x="4850892" y="158496"/>
                  </a:lnTo>
                  <a:lnTo>
                    <a:pt x="4846828" y="158496"/>
                  </a:lnTo>
                  <a:lnTo>
                    <a:pt x="4848754" y="207170"/>
                  </a:lnTo>
                  <a:lnTo>
                    <a:pt x="4850145" y="257190"/>
                  </a:lnTo>
                  <a:lnTo>
                    <a:pt x="4850989" y="308568"/>
                  </a:lnTo>
                  <a:lnTo>
                    <a:pt x="4851273" y="361315"/>
                  </a:lnTo>
                  <a:lnTo>
                    <a:pt x="4851273" y="505079"/>
                  </a:lnTo>
                  <a:lnTo>
                    <a:pt x="4851487" y="520509"/>
                  </a:lnTo>
                  <a:lnTo>
                    <a:pt x="4856861" y="560832"/>
                  </a:lnTo>
                  <a:lnTo>
                    <a:pt x="4888410" y="583955"/>
                  </a:lnTo>
                  <a:lnTo>
                    <a:pt x="4899533" y="587121"/>
                  </a:lnTo>
                  <a:lnTo>
                    <a:pt x="4899533" y="616712"/>
                  </a:lnTo>
                  <a:lnTo>
                    <a:pt x="4730750" y="616712"/>
                  </a:lnTo>
                  <a:lnTo>
                    <a:pt x="4730750" y="587121"/>
                  </a:lnTo>
                  <a:lnTo>
                    <a:pt x="4738588" y="584860"/>
                  </a:lnTo>
                  <a:lnTo>
                    <a:pt x="4745545" y="582469"/>
                  </a:lnTo>
                  <a:lnTo>
                    <a:pt x="4771136" y="562864"/>
                  </a:lnTo>
                  <a:lnTo>
                    <a:pt x="4774311" y="556768"/>
                  </a:lnTo>
                  <a:lnTo>
                    <a:pt x="4778428" y="515106"/>
                  </a:lnTo>
                  <a:lnTo>
                    <a:pt x="4778502" y="505079"/>
                  </a:lnTo>
                  <a:lnTo>
                    <a:pt x="4778502" y="118872"/>
                  </a:lnTo>
                  <a:lnTo>
                    <a:pt x="4776894" y="80313"/>
                  </a:lnTo>
                  <a:lnTo>
                    <a:pt x="4750752" y="43497"/>
                  </a:lnTo>
                  <a:lnTo>
                    <a:pt x="4730750" y="36703"/>
                  </a:lnTo>
                  <a:lnTo>
                    <a:pt x="4730750" y="7239"/>
                  </a:lnTo>
                  <a:close/>
                </a:path>
                <a:path w="5273675" h="624205">
                  <a:moveTo>
                    <a:pt x="3776472" y="7239"/>
                  </a:moveTo>
                  <a:lnTo>
                    <a:pt x="4010914" y="7239"/>
                  </a:lnTo>
                  <a:lnTo>
                    <a:pt x="4010914" y="36703"/>
                  </a:lnTo>
                  <a:lnTo>
                    <a:pt x="4002365" y="39151"/>
                  </a:lnTo>
                  <a:lnTo>
                    <a:pt x="3995007" y="41719"/>
                  </a:lnTo>
                  <a:lnTo>
                    <a:pt x="3970782" y="60833"/>
                  </a:lnTo>
                  <a:lnTo>
                    <a:pt x="3967734" y="66167"/>
                  </a:lnTo>
                  <a:lnTo>
                    <a:pt x="3962880" y="107969"/>
                  </a:lnTo>
                  <a:lnTo>
                    <a:pt x="3962781" y="119761"/>
                  </a:lnTo>
                  <a:lnTo>
                    <a:pt x="3962781" y="504571"/>
                  </a:lnTo>
                  <a:lnTo>
                    <a:pt x="3962830" y="512240"/>
                  </a:lnTo>
                  <a:lnTo>
                    <a:pt x="3962987" y="519636"/>
                  </a:lnTo>
                  <a:lnTo>
                    <a:pt x="3963263" y="526770"/>
                  </a:lnTo>
                  <a:lnTo>
                    <a:pt x="3963670" y="533654"/>
                  </a:lnTo>
                  <a:lnTo>
                    <a:pt x="3964178" y="542544"/>
                  </a:lnTo>
                  <a:lnTo>
                    <a:pt x="3974973" y="569722"/>
                  </a:lnTo>
                  <a:lnTo>
                    <a:pt x="3978402" y="573659"/>
                  </a:lnTo>
                  <a:lnTo>
                    <a:pt x="3983101" y="576961"/>
                  </a:lnTo>
                  <a:lnTo>
                    <a:pt x="3989070" y="579755"/>
                  </a:lnTo>
                  <a:lnTo>
                    <a:pt x="3995039" y="582676"/>
                  </a:lnTo>
                  <a:lnTo>
                    <a:pt x="4002278" y="585089"/>
                  </a:lnTo>
                  <a:lnTo>
                    <a:pt x="4010914" y="587121"/>
                  </a:lnTo>
                  <a:lnTo>
                    <a:pt x="4010914" y="616712"/>
                  </a:lnTo>
                  <a:lnTo>
                    <a:pt x="3776472" y="616712"/>
                  </a:lnTo>
                  <a:lnTo>
                    <a:pt x="3776472" y="587121"/>
                  </a:lnTo>
                  <a:lnTo>
                    <a:pt x="3784328" y="584882"/>
                  </a:lnTo>
                  <a:lnTo>
                    <a:pt x="3791315" y="582549"/>
                  </a:lnTo>
                  <a:lnTo>
                    <a:pt x="3820033" y="557149"/>
                  </a:lnTo>
                  <a:lnTo>
                    <a:pt x="3824257" y="514859"/>
                  </a:lnTo>
                  <a:lnTo>
                    <a:pt x="3824351" y="504571"/>
                  </a:lnTo>
                  <a:lnTo>
                    <a:pt x="3824351" y="119253"/>
                  </a:lnTo>
                  <a:lnTo>
                    <a:pt x="3822446" y="74803"/>
                  </a:lnTo>
                  <a:lnTo>
                    <a:pt x="3817366" y="60960"/>
                  </a:lnTo>
                  <a:lnTo>
                    <a:pt x="3814318" y="54864"/>
                  </a:lnTo>
                  <a:lnTo>
                    <a:pt x="3776472" y="36703"/>
                  </a:lnTo>
                  <a:lnTo>
                    <a:pt x="3776472" y="7239"/>
                  </a:lnTo>
                  <a:close/>
                </a:path>
                <a:path w="5273675" h="624205">
                  <a:moveTo>
                    <a:pt x="3179445" y="7239"/>
                  </a:moveTo>
                  <a:lnTo>
                    <a:pt x="3704971" y="7239"/>
                  </a:lnTo>
                  <a:lnTo>
                    <a:pt x="3704971" y="163957"/>
                  </a:lnTo>
                  <a:lnTo>
                    <a:pt x="3643757" y="163957"/>
                  </a:lnTo>
                  <a:lnTo>
                    <a:pt x="3639780" y="149738"/>
                  </a:lnTo>
                  <a:lnTo>
                    <a:pt x="3636232" y="137556"/>
                  </a:lnTo>
                  <a:lnTo>
                    <a:pt x="3622403" y="100179"/>
                  </a:lnTo>
                  <a:lnTo>
                    <a:pt x="3606673" y="78232"/>
                  </a:lnTo>
                  <a:lnTo>
                    <a:pt x="3602228" y="73787"/>
                  </a:lnTo>
                  <a:lnTo>
                    <a:pt x="3560381" y="59928"/>
                  </a:lnTo>
                  <a:lnTo>
                    <a:pt x="3543808" y="59436"/>
                  </a:lnTo>
                  <a:lnTo>
                    <a:pt x="3511677" y="59436"/>
                  </a:lnTo>
                  <a:lnTo>
                    <a:pt x="3511677" y="504571"/>
                  </a:lnTo>
                  <a:lnTo>
                    <a:pt x="3511750" y="515687"/>
                  </a:lnTo>
                  <a:lnTo>
                    <a:pt x="3515487" y="555371"/>
                  </a:lnTo>
                  <a:lnTo>
                    <a:pt x="3526536" y="572643"/>
                  </a:lnTo>
                  <a:lnTo>
                    <a:pt x="3529965" y="575818"/>
                  </a:lnTo>
                  <a:lnTo>
                    <a:pt x="3565652" y="587121"/>
                  </a:lnTo>
                  <a:lnTo>
                    <a:pt x="3565652" y="616712"/>
                  </a:lnTo>
                  <a:lnTo>
                    <a:pt x="3319145" y="616712"/>
                  </a:lnTo>
                  <a:lnTo>
                    <a:pt x="3319145" y="587121"/>
                  </a:lnTo>
                  <a:lnTo>
                    <a:pt x="3328074" y="585456"/>
                  </a:lnTo>
                  <a:lnTo>
                    <a:pt x="3336004" y="583517"/>
                  </a:lnTo>
                  <a:lnTo>
                    <a:pt x="3368802" y="558165"/>
                  </a:lnTo>
                  <a:lnTo>
                    <a:pt x="3373153" y="514883"/>
                  </a:lnTo>
                  <a:lnTo>
                    <a:pt x="3373247" y="504571"/>
                  </a:lnTo>
                  <a:lnTo>
                    <a:pt x="3373247" y="59436"/>
                  </a:lnTo>
                  <a:lnTo>
                    <a:pt x="3337052" y="59436"/>
                  </a:lnTo>
                  <a:lnTo>
                    <a:pt x="3324427" y="59818"/>
                  </a:lnTo>
                  <a:lnTo>
                    <a:pt x="3282680" y="73739"/>
                  </a:lnTo>
                  <a:lnTo>
                    <a:pt x="3257083" y="110597"/>
                  </a:lnTo>
                  <a:lnTo>
                    <a:pt x="3243228" y="153717"/>
                  </a:lnTo>
                  <a:lnTo>
                    <a:pt x="3240659" y="163957"/>
                  </a:lnTo>
                  <a:lnTo>
                    <a:pt x="3179445" y="163957"/>
                  </a:lnTo>
                  <a:lnTo>
                    <a:pt x="3179445" y="7239"/>
                  </a:lnTo>
                  <a:close/>
                </a:path>
                <a:path w="5273675" h="624205">
                  <a:moveTo>
                    <a:pt x="2089658" y="7239"/>
                  </a:moveTo>
                  <a:lnTo>
                    <a:pt x="2324100" y="7239"/>
                  </a:lnTo>
                  <a:lnTo>
                    <a:pt x="2324100" y="36703"/>
                  </a:lnTo>
                  <a:lnTo>
                    <a:pt x="2315551" y="39151"/>
                  </a:lnTo>
                  <a:lnTo>
                    <a:pt x="2308193" y="41719"/>
                  </a:lnTo>
                  <a:lnTo>
                    <a:pt x="2278888" y="73152"/>
                  </a:lnTo>
                  <a:lnTo>
                    <a:pt x="2275840" y="119761"/>
                  </a:lnTo>
                  <a:lnTo>
                    <a:pt x="2275840" y="414400"/>
                  </a:lnTo>
                  <a:lnTo>
                    <a:pt x="2278358" y="463782"/>
                  </a:lnTo>
                  <a:lnTo>
                    <a:pt x="2286666" y="505650"/>
                  </a:lnTo>
                  <a:lnTo>
                    <a:pt x="2310765" y="546830"/>
                  </a:lnTo>
                  <a:lnTo>
                    <a:pt x="2353421" y="568737"/>
                  </a:lnTo>
                  <a:lnTo>
                    <a:pt x="2383409" y="571500"/>
                  </a:lnTo>
                  <a:lnTo>
                    <a:pt x="2404794" y="570357"/>
                  </a:lnTo>
                  <a:lnTo>
                    <a:pt x="2451354" y="553212"/>
                  </a:lnTo>
                  <a:lnTo>
                    <a:pt x="2477446" y="517636"/>
                  </a:lnTo>
                  <a:lnTo>
                    <a:pt x="2489708" y="461184"/>
                  </a:lnTo>
                  <a:lnTo>
                    <a:pt x="2491994" y="404114"/>
                  </a:lnTo>
                  <a:lnTo>
                    <a:pt x="2491994" y="119253"/>
                  </a:lnTo>
                  <a:lnTo>
                    <a:pt x="2490333" y="80480"/>
                  </a:lnTo>
                  <a:lnTo>
                    <a:pt x="2465181" y="43735"/>
                  </a:lnTo>
                  <a:lnTo>
                    <a:pt x="2444623" y="36703"/>
                  </a:lnTo>
                  <a:lnTo>
                    <a:pt x="2444623" y="7239"/>
                  </a:lnTo>
                  <a:lnTo>
                    <a:pt x="2641092" y="7239"/>
                  </a:lnTo>
                  <a:lnTo>
                    <a:pt x="2641092" y="36703"/>
                  </a:lnTo>
                  <a:lnTo>
                    <a:pt x="2633497" y="38941"/>
                  </a:lnTo>
                  <a:lnTo>
                    <a:pt x="2626725" y="41275"/>
                  </a:lnTo>
                  <a:lnTo>
                    <a:pt x="2601341" y="60579"/>
                  </a:lnTo>
                  <a:lnTo>
                    <a:pt x="2598039" y="66675"/>
                  </a:lnTo>
                  <a:lnTo>
                    <a:pt x="2593814" y="109019"/>
                  </a:lnTo>
                  <a:lnTo>
                    <a:pt x="2593721" y="119253"/>
                  </a:lnTo>
                  <a:lnTo>
                    <a:pt x="2593721" y="398272"/>
                  </a:lnTo>
                  <a:lnTo>
                    <a:pt x="2593171" y="424848"/>
                  </a:lnTo>
                  <a:lnTo>
                    <a:pt x="2588738" y="471191"/>
                  </a:lnTo>
                  <a:lnTo>
                    <a:pt x="2579737" y="508892"/>
                  </a:lnTo>
                  <a:lnTo>
                    <a:pt x="2557145" y="553720"/>
                  </a:lnTo>
                  <a:lnTo>
                    <a:pt x="2523890" y="586313"/>
                  </a:lnTo>
                  <a:lnTo>
                    <a:pt x="2480881" y="608155"/>
                  </a:lnTo>
                  <a:lnTo>
                    <a:pt x="2429841" y="620019"/>
                  </a:lnTo>
                  <a:lnTo>
                    <a:pt x="2390737" y="623397"/>
                  </a:lnTo>
                  <a:lnTo>
                    <a:pt x="2369566" y="623824"/>
                  </a:lnTo>
                  <a:lnTo>
                    <a:pt x="2339139" y="622992"/>
                  </a:lnTo>
                  <a:lnTo>
                    <a:pt x="2285573" y="616376"/>
                  </a:lnTo>
                  <a:lnTo>
                    <a:pt x="2241621" y="603208"/>
                  </a:lnTo>
                  <a:lnTo>
                    <a:pt x="2205997" y="583344"/>
                  </a:lnTo>
                  <a:lnTo>
                    <a:pt x="2178425" y="556891"/>
                  </a:lnTo>
                  <a:lnTo>
                    <a:pt x="2158093" y="524609"/>
                  </a:lnTo>
                  <a:lnTo>
                    <a:pt x="2144857" y="486015"/>
                  </a:lnTo>
                  <a:lnTo>
                    <a:pt x="2138241" y="437108"/>
                  </a:lnTo>
                  <a:lnTo>
                    <a:pt x="2137410" y="408559"/>
                  </a:lnTo>
                  <a:lnTo>
                    <a:pt x="2137410" y="119761"/>
                  </a:lnTo>
                  <a:lnTo>
                    <a:pt x="2137340" y="109636"/>
                  </a:lnTo>
                  <a:lnTo>
                    <a:pt x="2133600" y="67183"/>
                  </a:lnTo>
                  <a:lnTo>
                    <a:pt x="2104786" y="41433"/>
                  </a:lnTo>
                  <a:lnTo>
                    <a:pt x="2089658" y="36703"/>
                  </a:lnTo>
                  <a:lnTo>
                    <a:pt x="2089658" y="7239"/>
                  </a:lnTo>
                  <a:close/>
                </a:path>
                <a:path w="5273675" h="624205">
                  <a:moveTo>
                    <a:pt x="1620011" y="7239"/>
                  </a:moveTo>
                  <a:lnTo>
                    <a:pt x="1854454" y="7239"/>
                  </a:lnTo>
                  <a:lnTo>
                    <a:pt x="1854454" y="36703"/>
                  </a:lnTo>
                  <a:lnTo>
                    <a:pt x="1846859" y="38941"/>
                  </a:lnTo>
                  <a:lnTo>
                    <a:pt x="1840087" y="41275"/>
                  </a:lnTo>
                  <a:lnTo>
                    <a:pt x="1811147" y="66294"/>
                  </a:lnTo>
                  <a:lnTo>
                    <a:pt x="1806416" y="108583"/>
                  </a:lnTo>
                  <a:lnTo>
                    <a:pt x="1806321" y="118872"/>
                  </a:lnTo>
                  <a:lnTo>
                    <a:pt x="1806321" y="563499"/>
                  </a:lnTo>
                  <a:lnTo>
                    <a:pt x="1892935" y="563499"/>
                  </a:lnTo>
                  <a:lnTo>
                    <a:pt x="1905172" y="562998"/>
                  </a:lnTo>
                  <a:lnTo>
                    <a:pt x="1941939" y="550949"/>
                  </a:lnTo>
                  <a:lnTo>
                    <a:pt x="1966910" y="521708"/>
                  </a:lnTo>
                  <a:lnTo>
                    <a:pt x="1984976" y="473606"/>
                  </a:lnTo>
                  <a:lnTo>
                    <a:pt x="1994281" y="436245"/>
                  </a:lnTo>
                  <a:lnTo>
                    <a:pt x="2055368" y="436245"/>
                  </a:lnTo>
                  <a:lnTo>
                    <a:pt x="2045589" y="616712"/>
                  </a:lnTo>
                  <a:lnTo>
                    <a:pt x="1620011" y="616712"/>
                  </a:lnTo>
                  <a:lnTo>
                    <a:pt x="1620011" y="587121"/>
                  </a:lnTo>
                  <a:lnTo>
                    <a:pt x="1627868" y="584860"/>
                  </a:lnTo>
                  <a:lnTo>
                    <a:pt x="1634855" y="582469"/>
                  </a:lnTo>
                  <a:lnTo>
                    <a:pt x="1663573" y="556768"/>
                  </a:lnTo>
                  <a:lnTo>
                    <a:pt x="1667797" y="514405"/>
                  </a:lnTo>
                  <a:lnTo>
                    <a:pt x="1667890" y="504190"/>
                  </a:lnTo>
                  <a:lnTo>
                    <a:pt x="1667890" y="119761"/>
                  </a:lnTo>
                  <a:lnTo>
                    <a:pt x="1665986" y="74930"/>
                  </a:lnTo>
                  <a:lnTo>
                    <a:pt x="1660906" y="61214"/>
                  </a:lnTo>
                  <a:lnTo>
                    <a:pt x="1657858" y="55245"/>
                  </a:lnTo>
                  <a:lnTo>
                    <a:pt x="1620011" y="36703"/>
                  </a:lnTo>
                  <a:lnTo>
                    <a:pt x="1620011" y="7239"/>
                  </a:lnTo>
                  <a:close/>
                </a:path>
                <a:path w="5273675" h="624205">
                  <a:moveTo>
                    <a:pt x="495427" y="7239"/>
                  </a:moveTo>
                  <a:lnTo>
                    <a:pt x="742315" y="7239"/>
                  </a:lnTo>
                  <a:lnTo>
                    <a:pt x="742315" y="36703"/>
                  </a:lnTo>
                  <a:lnTo>
                    <a:pt x="731454" y="38512"/>
                  </a:lnTo>
                  <a:lnTo>
                    <a:pt x="722106" y="41275"/>
                  </a:lnTo>
                  <a:lnTo>
                    <a:pt x="696722" y="78612"/>
                  </a:lnTo>
                  <a:lnTo>
                    <a:pt x="696888" y="85975"/>
                  </a:lnTo>
                  <a:lnTo>
                    <a:pt x="703595" y="125714"/>
                  </a:lnTo>
                  <a:lnTo>
                    <a:pt x="798957" y="472821"/>
                  </a:lnTo>
                  <a:lnTo>
                    <a:pt x="909320" y="153670"/>
                  </a:lnTo>
                  <a:lnTo>
                    <a:pt x="921400" y="109980"/>
                  </a:lnTo>
                  <a:lnTo>
                    <a:pt x="923544" y="83566"/>
                  </a:lnTo>
                  <a:lnTo>
                    <a:pt x="922831" y="73255"/>
                  </a:lnTo>
                  <a:lnTo>
                    <a:pt x="897763" y="40894"/>
                  </a:lnTo>
                  <a:lnTo>
                    <a:pt x="877189" y="36703"/>
                  </a:lnTo>
                  <a:lnTo>
                    <a:pt x="877189" y="7239"/>
                  </a:lnTo>
                  <a:lnTo>
                    <a:pt x="1069594" y="7239"/>
                  </a:lnTo>
                  <a:lnTo>
                    <a:pt x="1069594" y="36703"/>
                  </a:lnTo>
                  <a:lnTo>
                    <a:pt x="1061428" y="38373"/>
                  </a:lnTo>
                  <a:lnTo>
                    <a:pt x="1053893" y="40735"/>
                  </a:lnTo>
                  <a:lnTo>
                    <a:pt x="1019302" y="71247"/>
                  </a:lnTo>
                  <a:lnTo>
                    <a:pt x="996822" y="121539"/>
                  </a:lnTo>
                  <a:lnTo>
                    <a:pt x="809752" y="619760"/>
                  </a:lnTo>
                  <a:lnTo>
                    <a:pt x="706628" y="619760"/>
                  </a:lnTo>
                  <a:lnTo>
                    <a:pt x="559308" y="119761"/>
                  </a:lnTo>
                  <a:lnTo>
                    <a:pt x="546270" y="80398"/>
                  </a:lnTo>
                  <a:lnTo>
                    <a:pt x="519412" y="45329"/>
                  </a:lnTo>
                  <a:lnTo>
                    <a:pt x="495427" y="36703"/>
                  </a:lnTo>
                  <a:lnTo>
                    <a:pt x="495427" y="7239"/>
                  </a:lnTo>
                  <a:close/>
                </a:path>
                <a:path w="5273675" h="624205">
                  <a:moveTo>
                    <a:pt x="0" y="7239"/>
                  </a:moveTo>
                  <a:lnTo>
                    <a:pt x="442976" y="7239"/>
                  </a:lnTo>
                  <a:lnTo>
                    <a:pt x="442976" y="149225"/>
                  </a:lnTo>
                  <a:lnTo>
                    <a:pt x="381761" y="149225"/>
                  </a:lnTo>
                  <a:lnTo>
                    <a:pt x="374691" y="129700"/>
                  </a:lnTo>
                  <a:lnTo>
                    <a:pt x="368157" y="113617"/>
                  </a:lnTo>
                  <a:lnTo>
                    <a:pt x="345535" y="78390"/>
                  </a:lnTo>
                  <a:lnTo>
                    <a:pt x="299495" y="59983"/>
                  </a:lnTo>
                  <a:lnTo>
                    <a:pt x="283591" y="59436"/>
                  </a:lnTo>
                  <a:lnTo>
                    <a:pt x="186309" y="59436"/>
                  </a:lnTo>
                  <a:lnTo>
                    <a:pt x="186309" y="273812"/>
                  </a:lnTo>
                  <a:lnTo>
                    <a:pt x="245236" y="273812"/>
                  </a:lnTo>
                  <a:lnTo>
                    <a:pt x="286194" y="260762"/>
                  </a:lnTo>
                  <a:lnTo>
                    <a:pt x="305228" y="222160"/>
                  </a:lnTo>
                  <a:lnTo>
                    <a:pt x="308609" y="209423"/>
                  </a:lnTo>
                  <a:lnTo>
                    <a:pt x="359028" y="209423"/>
                  </a:lnTo>
                  <a:lnTo>
                    <a:pt x="359028" y="390779"/>
                  </a:lnTo>
                  <a:lnTo>
                    <a:pt x="308609" y="390779"/>
                  </a:lnTo>
                  <a:lnTo>
                    <a:pt x="305393" y="378587"/>
                  </a:lnTo>
                  <a:lnTo>
                    <a:pt x="302021" y="367918"/>
                  </a:lnTo>
                  <a:lnTo>
                    <a:pt x="281729" y="335206"/>
                  </a:lnTo>
                  <a:lnTo>
                    <a:pt x="245236" y="326009"/>
                  </a:lnTo>
                  <a:lnTo>
                    <a:pt x="186309" y="326009"/>
                  </a:lnTo>
                  <a:lnTo>
                    <a:pt x="186309" y="564388"/>
                  </a:lnTo>
                  <a:lnTo>
                    <a:pt x="283083" y="564388"/>
                  </a:lnTo>
                  <a:lnTo>
                    <a:pt x="322960" y="558800"/>
                  </a:lnTo>
                  <a:lnTo>
                    <a:pt x="344932" y="542036"/>
                  </a:lnTo>
                  <a:lnTo>
                    <a:pt x="350139" y="536448"/>
                  </a:lnTo>
                  <a:lnTo>
                    <a:pt x="371475" y="497840"/>
                  </a:lnTo>
                  <a:lnTo>
                    <a:pt x="386334" y="453644"/>
                  </a:lnTo>
                  <a:lnTo>
                    <a:pt x="447421" y="453644"/>
                  </a:lnTo>
                  <a:lnTo>
                    <a:pt x="438911" y="616712"/>
                  </a:lnTo>
                  <a:lnTo>
                    <a:pt x="0" y="616712"/>
                  </a:lnTo>
                  <a:lnTo>
                    <a:pt x="0" y="587121"/>
                  </a:lnTo>
                  <a:lnTo>
                    <a:pt x="7856" y="584882"/>
                  </a:lnTo>
                  <a:lnTo>
                    <a:pt x="14843" y="582549"/>
                  </a:lnTo>
                  <a:lnTo>
                    <a:pt x="43561" y="557149"/>
                  </a:lnTo>
                  <a:lnTo>
                    <a:pt x="47785" y="514859"/>
                  </a:lnTo>
                  <a:lnTo>
                    <a:pt x="47878" y="504571"/>
                  </a:lnTo>
                  <a:lnTo>
                    <a:pt x="47878" y="119761"/>
                  </a:lnTo>
                  <a:lnTo>
                    <a:pt x="45974" y="74930"/>
                  </a:lnTo>
                  <a:lnTo>
                    <a:pt x="40893" y="61214"/>
                  </a:lnTo>
                  <a:lnTo>
                    <a:pt x="37846" y="55245"/>
                  </a:lnTo>
                  <a:lnTo>
                    <a:pt x="0" y="36703"/>
                  </a:lnTo>
                  <a:lnTo>
                    <a:pt x="0" y="7239"/>
                  </a:lnTo>
                  <a:close/>
                </a:path>
                <a:path w="5273675" h="624205">
                  <a:moveTo>
                    <a:pt x="2883535" y="4064"/>
                  </a:moveTo>
                  <a:lnTo>
                    <a:pt x="3002788" y="4064"/>
                  </a:lnTo>
                  <a:lnTo>
                    <a:pt x="3150108" y="504190"/>
                  </a:lnTo>
                  <a:lnTo>
                    <a:pt x="3154795" y="519666"/>
                  </a:lnTo>
                  <a:lnTo>
                    <a:pt x="3170211" y="558401"/>
                  </a:lnTo>
                  <a:lnTo>
                    <a:pt x="3204894" y="584833"/>
                  </a:lnTo>
                  <a:lnTo>
                    <a:pt x="3213989" y="587121"/>
                  </a:lnTo>
                  <a:lnTo>
                    <a:pt x="3213989" y="616712"/>
                  </a:lnTo>
                  <a:lnTo>
                    <a:pt x="2967482" y="616712"/>
                  </a:lnTo>
                  <a:lnTo>
                    <a:pt x="2967482" y="587121"/>
                  </a:lnTo>
                  <a:lnTo>
                    <a:pt x="2978342" y="585313"/>
                  </a:lnTo>
                  <a:lnTo>
                    <a:pt x="2987690" y="582564"/>
                  </a:lnTo>
                  <a:lnTo>
                    <a:pt x="3012948" y="545211"/>
                  </a:lnTo>
                  <a:lnTo>
                    <a:pt x="3012757" y="538067"/>
                  </a:lnTo>
                  <a:lnTo>
                    <a:pt x="3005756" y="495188"/>
                  </a:lnTo>
                  <a:lnTo>
                    <a:pt x="2987548" y="427736"/>
                  </a:lnTo>
                  <a:lnTo>
                    <a:pt x="2796921" y="427736"/>
                  </a:lnTo>
                  <a:lnTo>
                    <a:pt x="2782189" y="470154"/>
                  </a:lnTo>
                  <a:lnTo>
                    <a:pt x="2770141" y="513326"/>
                  </a:lnTo>
                  <a:lnTo>
                    <a:pt x="2767838" y="540258"/>
                  </a:lnTo>
                  <a:lnTo>
                    <a:pt x="2770743" y="559617"/>
                  </a:lnTo>
                  <a:lnTo>
                    <a:pt x="2779458" y="573881"/>
                  </a:lnTo>
                  <a:lnTo>
                    <a:pt x="2793984" y="583049"/>
                  </a:lnTo>
                  <a:lnTo>
                    <a:pt x="2814320" y="587121"/>
                  </a:lnTo>
                  <a:lnTo>
                    <a:pt x="2814320" y="616712"/>
                  </a:lnTo>
                  <a:lnTo>
                    <a:pt x="2623693" y="616712"/>
                  </a:lnTo>
                  <a:lnTo>
                    <a:pt x="2623693" y="587121"/>
                  </a:lnTo>
                  <a:lnTo>
                    <a:pt x="2631717" y="585761"/>
                  </a:lnTo>
                  <a:lnTo>
                    <a:pt x="2639218" y="583390"/>
                  </a:lnTo>
                  <a:lnTo>
                    <a:pt x="2670222" y="556811"/>
                  </a:lnTo>
                  <a:lnTo>
                    <a:pt x="2691636" y="515030"/>
                  </a:lnTo>
                  <a:lnTo>
                    <a:pt x="2697353" y="500125"/>
                  </a:lnTo>
                  <a:lnTo>
                    <a:pt x="2883535" y="4064"/>
                  </a:lnTo>
                  <a:close/>
                </a:path>
                <a:path w="5273675" h="624205">
                  <a:moveTo>
                    <a:pt x="1237615" y="4064"/>
                  </a:moveTo>
                  <a:lnTo>
                    <a:pt x="1356867" y="4064"/>
                  </a:lnTo>
                  <a:lnTo>
                    <a:pt x="1504188" y="504190"/>
                  </a:lnTo>
                  <a:lnTo>
                    <a:pt x="1508875" y="519666"/>
                  </a:lnTo>
                  <a:lnTo>
                    <a:pt x="1524291" y="558401"/>
                  </a:lnTo>
                  <a:lnTo>
                    <a:pt x="1558974" y="584833"/>
                  </a:lnTo>
                  <a:lnTo>
                    <a:pt x="1568069" y="587121"/>
                  </a:lnTo>
                  <a:lnTo>
                    <a:pt x="1568069" y="616712"/>
                  </a:lnTo>
                  <a:lnTo>
                    <a:pt x="1321561" y="616712"/>
                  </a:lnTo>
                  <a:lnTo>
                    <a:pt x="1321561" y="587121"/>
                  </a:lnTo>
                  <a:lnTo>
                    <a:pt x="1332422" y="585313"/>
                  </a:lnTo>
                  <a:lnTo>
                    <a:pt x="1341770" y="582564"/>
                  </a:lnTo>
                  <a:lnTo>
                    <a:pt x="1367028" y="545211"/>
                  </a:lnTo>
                  <a:lnTo>
                    <a:pt x="1366837" y="538067"/>
                  </a:lnTo>
                  <a:lnTo>
                    <a:pt x="1359836" y="495188"/>
                  </a:lnTo>
                  <a:lnTo>
                    <a:pt x="1341628" y="427736"/>
                  </a:lnTo>
                  <a:lnTo>
                    <a:pt x="1151001" y="427736"/>
                  </a:lnTo>
                  <a:lnTo>
                    <a:pt x="1136269" y="470154"/>
                  </a:lnTo>
                  <a:lnTo>
                    <a:pt x="1124221" y="513326"/>
                  </a:lnTo>
                  <a:lnTo>
                    <a:pt x="1121917" y="540258"/>
                  </a:lnTo>
                  <a:lnTo>
                    <a:pt x="1124823" y="559617"/>
                  </a:lnTo>
                  <a:lnTo>
                    <a:pt x="1133538" y="573881"/>
                  </a:lnTo>
                  <a:lnTo>
                    <a:pt x="1148064" y="583049"/>
                  </a:lnTo>
                  <a:lnTo>
                    <a:pt x="1168400" y="587121"/>
                  </a:lnTo>
                  <a:lnTo>
                    <a:pt x="1168400" y="616712"/>
                  </a:lnTo>
                  <a:lnTo>
                    <a:pt x="977772" y="616712"/>
                  </a:lnTo>
                  <a:lnTo>
                    <a:pt x="977772" y="587121"/>
                  </a:lnTo>
                  <a:lnTo>
                    <a:pt x="985797" y="585761"/>
                  </a:lnTo>
                  <a:lnTo>
                    <a:pt x="993298" y="583390"/>
                  </a:lnTo>
                  <a:lnTo>
                    <a:pt x="1024302" y="556811"/>
                  </a:lnTo>
                  <a:lnTo>
                    <a:pt x="1045716" y="515030"/>
                  </a:lnTo>
                  <a:lnTo>
                    <a:pt x="1051433" y="500125"/>
                  </a:lnTo>
                  <a:lnTo>
                    <a:pt x="1237615" y="4064"/>
                  </a:lnTo>
                  <a:close/>
                </a:path>
                <a:path w="5273675" h="624205">
                  <a:moveTo>
                    <a:pt x="4374769" y="0"/>
                  </a:moveTo>
                  <a:lnTo>
                    <a:pt x="4437372" y="4786"/>
                  </a:lnTo>
                  <a:lnTo>
                    <a:pt x="4491640" y="19145"/>
                  </a:lnTo>
                  <a:lnTo>
                    <a:pt x="4537575" y="43076"/>
                  </a:lnTo>
                  <a:lnTo>
                    <a:pt x="4575175" y="76581"/>
                  </a:lnTo>
                  <a:lnTo>
                    <a:pt x="4599315" y="110186"/>
                  </a:lnTo>
                  <a:lnTo>
                    <a:pt x="4618090" y="149741"/>
                  </a:lnTo>
                  <a:lnTo>
                    <a:pt x="4631502" y="195251"/>
                  </a:lnTo>
                  <a:lnTo>
                    <a:pt x="4639548" y="246724"/>
                  </a:lnTo>
                  <a:lnTo>
                    <a:pt x="4642231" y="304165"/>
                  </a:lnTo>
                  <a:lnTo>
                    <a:pt x="4640972" y="344860"/>
                  </a:lnTo>
                  <a:lnTo>
                    <a:pt x="4630979" y="417250"/>
                  </a:lnTo>
                  <a:lnTo>
                    <a:pt x="4611336" y="477877"/>
                  </a:lnTo>
                  <a:lnTo>
                    <a:pt x="4583090" y="527597"/>
                  </a:lnTo>
                  <a:lnTo>
                    <a:pt x="4546584" y="566531"/>
                  </a:lnTo>
                  <a:lnTo>
                    <a:pt x="4502769" y="595106"/>
                  </a:lnTo>
                  <a:lnTo>
                    <a:pt x="4451806" y="613537"/>
                  </a:lnTo>
                  <a:lnTo>
                    <a:pt x="4394743" y="622680"/>
                  </a:lnTo>
                  <a:lnTo>
                    <a:pt x="4363974" y="623824"/>
                  </a:lnTo>
                  <a:lnTo>
                    <a:pt x="4302440" y="619015"/>
                  </a:lnTo>
                  <a:lnTo>
                    <a:pt x="4249086" y="604599"/>
                  </a:lnTo>
                  <a:lnTo>
                    <a:pt x="4203900" y="580586"/>
                  </a:lnTo>
                  <a:lnTo>
                    <a:pt x="4166870" y="546989"/>
                  </a:lnTo>
                  <a:lnTo>
                    <a:pt x="4143203" y="513219"/>
                  </a:lnTo>
                  <a:lnTo>
                    <a:pt x="4124785" y="473335"/>
                  </a:lnTo>
                  <a:lnTo>
                    <a:pt x="4111621" y="427348"/>
                  </a:lnTo>
                  <a:lnTo>
                    <a:pt x="4103719" y="375272"/>
                  </a:lnTo>
                  <a:lnTo>
                    <a:pt x="4101084" y="317119"/>
                  </a:lnTo>
                  <a:lnTo>
                    <a:pt x="4103064" y="268680"/>
                  </a:lnTo>
                  <a:lnTo>
                    <a:pt x="4109021" y="223932"/>
                  </a:lnTo>
                  <a:lnTo>
                    <a:pt x="4118979" y="182852"/>
                  </a:lnTo>
                  <a:lnTo>
                    <a:pt x="4132961" y="145415"/>
                  </a:lnTo>
                  <a:lnTo>
                    <a:pt x="4172426" y="82724"/>
                  </a:lnTo>
                  <a:lnTo>
                    <a:pt x="4226941" y="37084"/>
                  </a:lnTo>
                  <a:lnTo>
                    <a:pt x="4294949" y="9302"/>
                  </a:lnTo>
                  <a:lnTo>
                    <a:pt x="4333382" y="2329"/>
                  </a:lnTo>
                  <a:lnTo>
                    <a:pt x="437476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838" y="1584168"/>
              <a:ext cx="2527599" cy="49549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47772" y="1513332"/>
              <a:ext cx="6321552" cy="517093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072510" y="1653032"/>
            <a:ext cx="5569585" cy="467804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065" marR="5080" indent="-2540" algn="ctr">
              <a:lnSpc>
                <a:spcPct val="87900"/>
              </a:lnSpc>
              <a:spcBef>
                <a:spcPts val="655"/>
              </a:spcBef>
            </a:pPr>
            <a:r>
              <a:rPr sz="3800" b="1" dirty="0">
                <a:latin typeface="Cambria"/>
                <a:cs typeface="Cambria"/>
              </a:rPr>
              <a:t>It </a:t>
            </a:r>
            <a:r>
              <a:rPr sz="3800" b="1" spc="-5" dirty="0">
                <a:latin typeface="Cambria"/>
                <a:cs typeface="Cambria"/>
              </a:rPr>
              <a:t>is the fifth and last </a:t>
            </a:r>
            <a:r>
              <a:rPr sz="3800" b="1" dirty="0">
                <a:latin typeface="Cambria"/>
                <a:cs typeface="Cambria"/>
              </a:rPr>
              <a:t> </a:t>
            </a:r>
            <a:r>
              <a:rPr sz="3800" b="1" spc="-5" dirty="0">
                <a:latin typeface="Cambria"/>
                <a:cs typeface="Cambria"/>
              </a:rPr>
              <a:t>phase </a:t>
            </a:r>
            <a:r>
              <a:rPr sz="3800" b="1" spc="-10" dirty="0">
                <a:latin typeface="Cambria"/>
                <a:cs typeface="Cambria"/>
              </a:rPr>
              <a:t>of </a:t>
            </a:r>
            <a:r>
              <a:rPr sz="3800" b="1" spc="-5" dirty="0">
                <a:latin typeface="Cambria"/>
                <a:cs typeface="Cambria"/>
              </a:rPr>
              <a:t>the nursing </a:t>
            </a:r>
            <a:r>
              <a:rPr sz="3800" b="1" dirty="0">
                <a:latin typeface="Cambria"/>
                <a:cs typeface="Cambria"/>
              </a:rPr>
              <a:t> </a:t>
            </a:r>
            <a:r>
              <a:rPr sz="3800" b="1" spc="-15" dirty="0">
                <a:latin typeface="Cambria"/>
                <a:cs typeface="Cambria"/>
              </a:rPr>
              <a:t>process, </a:t>
            </a:r>
            <a:r>
              <a:rPr sz="3800" b="1" dirty="0">
                <a:latin typeface="Cambria"/>
                <a:cs typeface="Cambria"/>
              </a:rPr>
              <a:t>in </a:t>
            </a:r>
            <a:r>
              <a:rPr sz="3800" b="1" spc="-10" dirty="0">
                <a:latin typeface="Cambria"/>
                <a:cs typeface="Cambria"/>
              </a:rPr>
              <a:t>which </a:t>
            </a:r>
            <a:r>
              <a:rPr sz="3800" b="1" dirty="0">
                <a:latin typeface="Cambria"/>
                <a:cs typeface="Cambria"/>
              </a:rPr>
              <a:t>clients </a:t>
            </a:r>
            <a:r>
              <a:rPr sz="3800" b="1" spc="5" dirty="0">
                <a:latin typeface="Cambria"/>
                <a:cs typeface="Cambria"/>
              </a:rPr>
              <a:t> </a:t>
            </a:r>
            <a:r>
              <a:rPr sz="3800" b="1" spc="-5" dirty="0">
                <a:latin typeface="Cambria"/>
                <a:cs typeface="Cambria"/>
              </a:rPr>
              <a:t>and </a:t>
            </a:r>
            <a:r>
              <a:rPr sz="3800" b="1" dirty="0">
                <a:latin typeface="Cambria"/>
                <a:cs typeface="Cambria"/>
              </a:rPr>
              <a:t>health </a:t>
            </a:r>
            <a:r>
              <a:rPr sz="3800" b="1" spc="-15" dirty="0">
                <a:latin typeface="Cambria"/>
                <a:cs typeface="Cambria"/>
              </a:rPr>
              <a:t>care </a:t>
            </a:r>
            <a:r>
              <a:rPr sz="3800" b="1" spc="-10" dirty="0">
                <a:latin typeface="Cambria"/>
                <a:cs typeface="Cambria"/>
              </a:rPr>
              <a:t> professionals determine </a:t>
            </a:r>
            <a:r>
              <a:rPr sz="3800" b="1" spc="-5" dirty="0">
                <a:latin typeface="Cambria"/>
                <a:cs typeface="Cambria"/>
              </a:rPr>
              <a:t> the </a:t>
            </a:r>
            <a:r>
              <a:rPr sz="3800" b="1" spc="5" dirty="0">
                <a:latin typeface="Cambria"/>
                <a:cs typeface="Cambria"/>
              </a:rPr>
              <a:t>client’s </a:t>
            </a:r>
            <a:r>
              <a:rPr sz="3800" b="1" spc="-20" dirty="0">
                <a:latin typeface="Cambria"/>
                <a:cs typeface="Cambria"/>
              </a:rPr>
              <a:t>progress </a:t>
            </a:r>
            <a:r>
              <a:rPr sz="3800" b="1" spc="-15" dirty="0">
                <a:latin typeface="Cambria"/>
                <a:cs typeface="Cambria"/>
              </a:rPr>
              <a:t> </a:t>
            </a:r>
            <a:r>
              <a:rPr sz="3800" b="1" spc="-45" dirty="0">
                <a:latin typeface="Cambria"/>
                <a:cs typeface="Cambria"/>
              </a:rPr>
              <a:t>toward </a:t>
            </a:r>
            <a:r>
              <a:rPr sz="3800" b="1" spc="-5" dirty="0">
                <a:latin typeface="Cambria"/>
                <a:cs typeface="Cambria"/>
              </a:rPr>
              <a:t>goal </a:t>
            </a:r>
            <a:r>
              <a:rPr sz="3800" b="1" spc="-20" dirty="0">
                <a:latin typeface="Cambria"/>
                <a:cs typeface="Cambria"/>
              </a:rPr>
              <a:t>achievement </a:t>
            </a:r>
            <a:r>
              <a:rPr sz="3800" b="1" spc="-825" dirty="0">
                <a:latin typeface="Cambria"/>
                <a:cs typeface="Cambria"/>
              </a:rPr>
              <a:t> </a:t>
            </a:r>
            <a:r>
              <a:rPr sz="3800" b="1" spc="-5" dirty="0">
                <a:latin typeface="Cambria"/>
                <a:cs typeface="Cambria"/>
              </a:rPr>
              <a:t>and the </a:t>
            </a:r>
            <a:r>
              <a:rPr sz="3800" b="1" spc="-20" dirty="0">
                <a:latin typeface="Cambria"/>
                <a:cs typeface="Cambria"/>
              </a:rPr>
              <a:t>effectiveness </a:t>
            </a:r>
            <a:r>
              <a:rPr sz="3800" b="1" spc="-5" dirty="0">
                <a:latin typeface="Cambria"/>
                <a:cs typeface="Cambria"/>
              </a:rPr>
              <a:t>of </a:t>
            </a:r>
            <a:r>
              <a:rPr sz="3800" b="1" dirty="0">
                <a:latin typeface="Cambria"/>
                <a:cs typeface="Cambria"/>
              </a:rPr>
              <a:t> </a:t>
            </a:r>
            <a:r>
              <a:rPr sz="3800" b="1" spc="-5" dirty="0">
                <a:latin typeface="Cambria"/>
                <a:cs typeface="Cambria"/>
              </a:rPr>
              <a:t>the</a:t>
            </a:r>
            <a:r>
              <a:rPr sz="3800" b="1" spc="-20" dirty="0">
                <a:latin typeface="Cambria"/>
                <a:cs typeface="Cambria"/>
              </a:rPr>
              <a:t> </a:t>
            </a:r>
            <a:r>
              <a:rPr sz="3800" b="1" spc="-5" dirty="0">
                <a:latin typeface="Cambria"/>
                <a:cs typeface="Cambria"/>
              </a:rPr>
              <a:t>nursing</a:t>
            </a:r>
            <a:r>
              <a:rPr sz="3800" b="1" spc="-10" dirty="0">
                <a:latin typeface="Cambria"/>
                <a:cs typeface="Cambria"/>
              </a:rPr>
              <a:t> </a:t>
            </a:r>
            <a:r>
              <a:rPr sz="3800" b="1" spc="-15" dirty="0">
                <a:latin typeface="Cambria"/>
                <a:cs typeface="Cambria"/>
              </a:rPr>
              <a:t>care</a:t>
            </a:r>
            <a:r>
              <a:rPr sz="3800" b="1" spc="-5" dirty="0">
                <a:latin typeface="Cambria"/>
                <a:cs typeface="Cambria"/>
              </a:rPr>
              <a:t> plan</a:t>
            </a:r>
            <a:endParaRPr sz="3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2520" y="749426"/>
            <a:ext cx="7150734" cy="769620"/>
            <a:chOff x="612520" y="749426"/>
            <a:chExt cx="7150734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4798" y="1214979"/>
              <a:ext cx="7013006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092" y="753998"/>
              <a:ext cx="7141336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79061" y="847089"/>
              <a:ext cx="1355090" cy="188595"/>
            </a:xfrm>
            <a:custGeom>
              <a:avLst/>
              <a:gdLst/>
              <a:ahLst/>
              <a:cxnLst/>
              <a:rect l="l" t="t" r="r" b="b"/>
              <a:pathLst>
                <a:path w="1355089" h="188594">
                  <a:moveTo>
                    <a:pt x="1301368" y="0"/>
                  </a:moveTo>
                  <a:lnTo>
                    <a:pt x="1234439" y="188595"/>
                  </a:lnTo>
                  <a:lnTo>
                    <a:pt x="1354963" y="188595"/>
                  </a:lnTo>
                  <a:lnTo>
                    <a:pt x="1301368" y="0"/>
                  </a:lnTo>
                  <a:close/>
                </a:path>
                <a:path w="1355089" h="188594">
                  <a:moveTo>
                    <a:pt x="66928" y="0"/>
                  </a:moveTo>
                  <a:lnTo>
                    <a:pt x="0" y="188595"/>
                  </a:lnTo>
                  <a:lnTo>
                    <a:pt x="120523" y="188595"/>
                  </a:lnTo>
                  <a:lnTo>
                    <a:pt x="6692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5693" y="794003"/>
              <a:ext cx="129921" cy="1983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17092" y="753998"/>
              <a:ext cx="7141845" cy="467995"/>
            </a:xfrm>
            <a:custGeom>
              <a:avLst/>
              <a:gdLst/>
              <a:ahLst/>
              <a:cxnLst/>
              <a:rect l="l" t="t" r="r" b="b"/>
              <a:pathLst>
                <a:path w="7141845" h="467994">
                  <a:moveTo>
                    <a:pt x="6464046" y="39242"/>
                  </a:moveTo>
                  <a:lnTo>
                    <a:pt x="6421739" y="50800"/>
                  </a:lnTo>
                  <a:lnTo>
                    <a:pt x="6391909" y="85598"/>
                  </a:lnTo>
                  <a:lnTo>
                    <a:pt x="6374193" y="144541"/>
                  </a:lnTo>
                  <a:lnTo>
                    <a:pt x="6369764" y="183485"/>
                  </a:lnTo>
                  <a:lnTo>
                    <a:pt x="6368287" y="228726"/>
                  </a:lnTo>
                  <a:lnTo>
                    <a:pt x="6369810" y="276066"/>
                  </a:lnTo>
                  <a:lnTo>
                    <a:pt x="6374368" y="316928"/>
                  </a:lnTo>
                  <a:lnTo>
                    <a:pt x="6392545" y="379222"/>
                  </a:lnTo>
                  <a:lnTo>
                    <a:pt x="6423247" y="416305"/>
                  </a:lnTo>
                  <a:lnTo>
                    <a:pt x="6466712" y="428625"/>
                  </a:lnTo>
                  <a:lnTo>
                    <a:pt x="6479168" y="427765"/>
                  </a:lnTo>
                  <a:lnTo>
                    <a:pt x="6519201" y="407138"/>
                  </a:lnTo>
                  <a:lnTo>
                    <a:pt x="6545081" y="362870"/>
                  </a:lnTo>
                  <a:lnTo>
                    <a:pt x="6555993" y="316864"/>
                  </a:lnTo>
                  <a:lnTo>
                    <a:pt x="6560512" y="261786"/>
                  </a:lnTo>
                  <a:lnTo>
                    <a:pt x="6560820" y="241808"/>
                  </a:lnTo>
                  <a:lnTo>
                    <a:pt x="6560155" y="209827"/>
                  </a:lnTo>
                  <a:lnTo>
                    <a:pt x="6554872" y="154011"/>
                  </a:lnTo>
                  <a:lnTo>
                    <a:pt x="6544353" y="109001"/>
                  </a:lnTo>
                  <a:lnTo>
                    <a:pt x="6518529" y="62102"/>
                  </a:lnTo>
                  <a:lnTo>
                    <a:pt x="6479881" y="40671"/>
                  </a:lnTo>
                  <a:lnTo>
                    <a:pt x="6464046" y="39242"/>
                  </a:lnTo>
                  <a:close/>
                </a:path>
                <a:path w="7141845" h="467994">
                  <a:moveTo>
                    <a:pt x="2388870" y="39242"/>
                  </a:moveTo>
                  <a:lnTo>
                    <a:pt x="2346563" y="50800"/>
                  </a:lnTo>
                  <a:lnTo>
                    <a:pt x="2316734" y="85598"/>
                  </a:lnTo>
                  <a:lnTo>
                    <a:pt x="2299017" y="144541"/>
                  </a:lnTo>
                  <a:lnTo>
                    <a:pt x="2294588" y="183485"/>
                  </a:lnTo>
                  <a:lnTo>
                    <a:pt x="2293112" y="228726"/>
                  </a:lnTo>
                  <a:lnTo>
                    <a:pt x="2294634" y="276066"/>
                  </a:lnTo>
                  <a:lnTo>
                    <a:pt x="2299192" y="316928"/>
                  </a:lnTo>
                  <a:lnTo>
                    <a:pt x="2317369" y="379222"/>
                  </a:lnTo>
                  <a:lnTo>
                    <a:pt x="2348071" y="416305"/>
                  </a:lnTo>
                  <a:lnTo>
                    <a:pt x="2391537" y="428625"/>
                  </a:lnTo>
                  <a:lnTo>
                    <a:pt x="2403992" y="427765"/>
                  </a:lnTo>
                  <a:lnTo>
                    <a:pt x="2444025" y="407138"/>
                  </a:lnTo>
                  <a:lnTo>
                    <a:pt x="2469905" y="362870"/>
                  </a:lnTo>
                  <a:lnTo>
                    <a:pt x="2480818" y="316864"/>
                  </a:lnTo>
                  <a:lnTo>
                    <a:pt x="2485336" y="261786"/>
                  </a:lnTo>
                  <a:lnTo>
                    <a:pt x="2485644" y="241808"/>
                  </a:lnTo>
                  <a:lnTo>
                    <a:pt x="2484979" y="209827"/>
                  </a:lnTo>
                  <a:lnTo>
                    <a:pt x="2479696" y="154011"/>
                  </a:lnTo>
                  <a:lnTo>
                    <a:pt x="2469177" y="109001"/>
                  </a:lnTo>
                  <a:lnTo>
                    <a:pt x="2443353" y="62102"/>
                  </a:lnTo>
                  <a:lnTo>
                    <a:pt x="2404705" y="40671"/>
                  </a:lnTo>
                  <a:lnTo>
                    <a:pt x="2388870" y="39242"/>
                  </a:lnTo>
                  <a:close/>
                </a:path>
                <a:path w="7141845" h="467994">
                  <a:moveTo>
                    <a:pt x="6734429" y="5334"/>
                  </a:moveTo>
                  <a:lnTo>
                    <a:pt x="6870064" y="5334"/>
                  </a:lnTo>
                  <a:lnTo>
                    <a:pt x="6988556" y="211327"/>
                  </a:lnTo>
                  <a:lnTo>
                    <a:pt x="7008933" y="248189"/>
                  </a:lnTo>
                  <a:lnTo>
                    <a:pt x="7034133" y="296116"/>
                  </a:lnTo>
                  <a:lnTo>
                    <a:pt x="7048881" y="326516"/>
                  </a:lnTo>
                  <a:lnTo>
                    <a:pt x="7054214" y="326516"/>
                  </a:lnTo>
                  <a:lnTo>
                    <a:pt x="7052621" y="285585"/>
                  </a:lnTo>
                  <a:lnTo>
                    <a:pt x="7051468" y="242808"/>
                  </a:lnTo>
                  <a:lnTo>
                    <a:pt x="7050768" y="198197"/>
                  </a:lnTo>
                  <a:lnTo>
                    <a:pt x="7050532" y="151764"/>
                  </a:lnTo>
                  <a:lnTo>
                    <a:pt x="7050532" y="89408"/>
                  </a:lnTo>
                  <a:lnTo>
                    <a:pt x="7050434" y="79289"/>
                  </a:lnTo>
                  <a:lnTo>
                    <a:pt x="7043674" y="43179"/>
                  </a:lnTo>
                  <a:lnTo>
                    <a:pt x="7041387" y="39877"/>
                  </a:lnTo>
                  <a:lnTo>
                    <a:pt x="7014717" y="27431"/>
                  </a:lnTo>
                  <a:lnTo>
                    <a:pt x="7014717" y="5334"/>
                  </a:lnTo>
                  <a:lnTo>
                    <a:pt x="7141336" y="5334"/>
                  </a:lnTo>
                  <a:lnTo>
                    <a:pt x="7141336" y="27431"/>
                  </a:lnTo>
                  <a:lnTo>
                    <a:pt x="7132447" y="30352"/>
                  </a:lnTo>
                  <a:lnTo>
                    <a:pt x="7126097" y="32892"/>
                  </a:lnTo>
                  <a:lnTo>
                    <a:pt x="7122413" y="34798"/>
                  </a:lnTo>
                  <a:lnTo>
                    <a:pt x="7118731" y="36829"/>
                  </a:lnTo>
                  <a:lnTo>
                    <a:pt x="7115556" y="39497"/>
                  </a:lnTo>
                  <a:lnTo>
                    <a:pt x="7113015" y="42925"/>
                  </a:lnTo>
                  <a:lnTo>
                    <a:pt x="7110476" y="46227"/>
                  </a:lnTo>
                  <a:lnTo>
                    <a:pt x="7105141" y="89408"/>
                  </a:lnTo>
                  <a:lnTo>
                    <a:pt x="7105141" y="462534"/>
                  </a:lnTo>
                  <a:lnTo>
                    <a:pt x="7020052" y="462534"/>
                  </a:lnTo>
                  <a:lnTo>
                    <a:pt x="6869430" y="201929"/>
                  </a:lnTo>
                  <a:lnTo>
                    <a:pt x="6842950" y="154686"/>
                  </a:lnTo>
                  <a:lnTo>
                    <a:pt x="6824472" y="118872"/>
                  </a:lnTo>
                  <a:lnTo>
                    <a:pt x="6821551" y="118872"/>
                  </a:lnTo>
                  <a:lnTo>
                    <a:pt x="6822977" y="155376"/>
                  </a:lnTo>
                  <a:lnTo>
                    <a:pt x="6824011" y="192881"/>
                  </a:lnTo>
                  <a:lnTo>
                    <a:pt x="6824640" y="231386"/>
                  </a:lnTo>
                  <a:lnTo>
                    <a:pt x="6824853" y="270890"/>
                  </a:lnTo>
                  <a:lnTo>
                    <a:pt x="6824853" y="378713"/>
                  </a:lnTo>
                  <a:lnTo>
                    <a:pt x="6825017" y="390336"/>
                  </a:lnTo>
                  <a:lnTo>
                    <a:pt x="6836409" y="429767"/>
                  </a:lnTo>
                  <a:lnTo>
                    <a:pt x="6861048" y="440309"/>
                  </a:lnTo>
                  <a:lnTo>
                    <a:pt x="6861048" y="462534"/>
                  </a:lnTo>
                  <a:lnTo>
                    <a:pt x="6734429" y="462534"/>
                  </a:lnTo>
                  <a:lnTo>
                    <a:pt x="6734429" y="440309"/>
                  </a:lnTo>
                  <a:lnTo>
                    <a:pt x="6742683" y="438150"/>
                  </a:lnTo>
                  <a:lnTo>
                    <a:pt x="6749287" y="435737"/>
                  </a:lnTo>
                  <a:lnTo>
                    <a:pt x="6753986" y="432942"/>
                  </a:lnTo>
                  <a:lnTo>
                    <a:pt x="6758812" y="430275"/>
                  </a:lnTo>
                  <a:lnTo>
                    <a:pt x="6762368" y="426720"/>
                  </a:lnTo>
                  <a:lnTo>
                    <a:pt x="6770191" y="386266"/>
                  </a:lnTo>
                  <a:lnTo>
                    <a:pt x="6770242" y="378713"/>
                  </a:lnTo>
                  <a:lnTo>
                    <a:pt x="6770242" y="89153"/>
                  </a:lnTo>
                  <a:lnTo>
                    <a:pt x="6766686" y="48133"/>
                  </a:lnTo>
                  <a:lnTo>
                    <a:pt x="6734429" y="27431"/>
                  </a:lnTo>
                  <a:lnTo>
                    <a:pt x="6734429" y="5334"/>
                  </a:lnTo>
                  <a:close/>
                </a:path>
                <a:path w="7141845" h="467994">
                  <a:moveTo>
                    <a:pt x="6019164" y="5334"/>
                  </a:moveTo>
                  <a:lnTo>
                    <a:pt x="6194933" y="5334"/>
                  </a:lnTo>
                  <a:lnTo>
                    <a:pt x="6194933" y="27431"/>
                  </a:lnTo>
                  <a:lnTo>
                    <a:pt x="6185788" y="29972"/>
                  </a:lnTo>
                  <a:lnTo>
                    <a:pt x="6179058" y="32512"/>
                  </a:lnTo>
                  <a:lnTo>
                    <a:pt x="6159561" y="66750"/>
                  </a:lnTo>
                  <a:lnTo>
                    <a:pt x="6158864" y="89788"/>
                  </a:lnTo>
                  <a:lnTo>
                    <a:pt x="6158864" y="378460"/>
                  </a:lnTo>
                  <a:lnTo>
                    <a:pt x="6158864" y="386206"/>
                  </a:lnTo>
                  <a:lnTo>
                    <a:pt x="6158991" y="393446"/>
                  </a:lnTo>
                  <a:lnTo>
                    <a:pt x="6159500" y="400176"/>
                  </a:lnTo>
                  <a:lnTo>
                    <a:pt x="6159881" y="406908"/>
                  </a:lnTo>
                  <a:lnTo>
                    <a:pt x="6160770" y="412368"/>
                  </a:lnTo>
                  <a:lnTo>
                    <a:pt x="6162166" y="416560"/>
                  </a:lnTo>
                  <a:lnTo>
                    <a:pt x="6163563" y="420877"/>
                  </a:lnTo>
                  <a:lnTo>
                    <a:pt x="6194933" y="440309"/>
                  </a:lnTo>
                  <a:lnTo>
                    <a:pt x="6194933" y="462534"/>
                  </a:lnTo>
                  <a:lnTo>
                    <a:pt x="6019164" y="462534"/>
                  </a:lnTo>
                  <a:lnTo>
                    <a:pt x="6019164" y="440309"/>
                  </a:lnTo>
                  <a:lnTo>
                    <a:pt x="6027420" y="438150"/>
                  </a:lnTo>
                  <a:lnTo>
                    <a:pt x="6034024" y="435737"/>
                  </a:lnTo>
                  <a:lnTo>
                    <a:pt x="6038723" y="433197"/>
                  </a:lnTo>
                  <a:lnTo>
                    <a:pt x="6043549" y="430656"/>
                  </a:lnTo>
                  <a:lnTo>
                    <a:pt x="6047105" y="426974"/>
                  </a:lnTo>
                  <a:lnTo>
                    <a:pt x="6054927" y="386125"/>
                  </a:lnTo>
                  <a:lnTo>
                    <a:pt x="6054979" y="378460"/>
                  </a:lnTo>
                  <a:lnTo>
                    <a:pt x="6054979" y="89408"/>
                  </a:lnTo>
                  <a:lnTo>
                    <a:pt x="6052184" y="50291"/>
                  </a:lnTo>
                  <a:lnTo>
                    <a:pt x="6049772" y="45720"/>
                  </a:lnTo>
                  <a:lnTo>
                    <a:pt x="6047485" y="41148"/>
                  </a:lnTo>
                  <a:lnTo>
                    <a:pt x="6019164" y="27431"/>
                  </a:lnTo>
                  <a:lnTo>
                    <a:pt x="6019164" y="5334"/>
                  </a:lnTo>
                  <a:close/>
                </a:path>
                <a:path w="7141845" h="467994">
                  <a:moveTo>
                    <a:pt x="5570220" y="5334"/>
                  </a:moveTo>
                  <a:lnTo>
                    <a:pt x="5964301" y="5334"/>
                  </a:lnTo>
                  <a:lnTo>
                    <a:pt x="5964301" y="122936"/>
                  </a:lnTo>
                  <a:lnTo>
                    <a:pt x="5918454" y="122936"/>
                  </a:lnTo>
                  <a:lnTo>
                    <a:pt x="5915457" y="112268"/>
                  </a:lnTo>
                  <a:lnTo>
                    <a:pt x="5912770" y="103124"/>
                  </a:lnTo>
                  <a:lnTo>
                    <a:pt x="5897245" y="66166"/>
                  </a:lnTo>
                  <a:lnTo>
                    <a:pt x="5890640" y="58674"/>
                  </a:lnTo>
                  <a:lnTo>
                    <a:pt x="5887338" y="55245"/>
                  </a:lnTo>
                  <a:lnTo>
                    <a:pt x="5865749" y="46100"/>
                  </a:lnTo>
                  <a:lnTo>
                    <a:pt x="5860033" y="45085"/>
                  </a:lnTo>
                  <a:lnTo>
                    <a:pt x="5852668" y="44576"/>
                  </a:lnTo>
                  <a:lnTo>
                    <a:pt x="5843524" y="44576"/>
                  </a:lnTo>
                  <a:lnTo>
                    <a:pt x="5819394" y="44576"/>
                  </a:lnTo>
                  <a:lnTo>
                    <a:pt x="5819394" y="378460"/>
                  </a:lnTo>
                  <a:lnTo>
                    <a:pt x="5819445" y="386792"/>
                  </a:lnTo>
                  <a:lnTo>
                    <a:pt x="5824093" y="420242"/>
                  </a:lnTo>
                  <a:lnTo>
                    <a:pt x="5825871" y="424052"/>
                  </a:lnTo>
                  <a:lnTo>
                    <a:pt x="5859907" y="440309"/>
                  </a:lnTo>
                  <a:lnTo>
                    <a:pt x="5859907" y="462534"/>
                  </a:lnTo>
                  <a:lnTo>
                    <a:pt x="5674995" y="462534"/>
                  </a:lnTo>
                  <a:lnTo>
                    <a:pt x="5674995" y="440309"/>
                  </a:lnTo>
                  <a:lnTo>
                    <a:pt x="5684393" y="438785"/>
                  </a:lnTo>
                  <a:lnTo>
                    <a:pt x="5691885" y="436752"/>
                  </a:lnTo>
                  <a:lnTo>
                    <a:pt x="5714492" y="405384"/>
                  </a:lnTo>
                  <a:lnTo>
                    <a:pt x="5715508" y="378460"/>
                  </a:lnTo>
                  <a:lnTo>
                    <a:pt x="5715508" y="44576"/>
                  </a:lnTo>
                  <a:lnTo>
                    <a:pt x="5688457" y="44576"/>
                  </a:lnTo>
                  <a:lnTo>
                    <a:pt x="5678955" y="44864"/>
                  </a:lnTo>
                  <a:lnTo>
                    <a:pt x="5639054" y="64008"/>
                  </a:lnTo>
                  <a:lnTo>
                    <a:pt x="5622746" y="99290"/>
                  </a:lnTo>
                  <a:lnTo>
                    <a:pt x="5616067" y="122936"/>
                  </a:lnTo>
                  <a:lnTo>
                    <a:pt x="5570220" y="122936"/>
                  </a:lnTo>
                  <a:lnTo>
                    <a:pt x="5570220" y="5334"/>
                  </a:lnTo>
                  <a:close/>
                </a:path>
                <a:path w="7141845" h="467994">
                  <a:moveTo>
                    <a:pt x="4753609" y="5334"/>
                  </a:moveTo>
                  <a:lnTo>
                    <a:pt x="4929505" y="5334"/>
                  </a:lnTo>
                  <a:lnTo>
                    <a:pt x="4929505" y="27431"/>
                  </a:lnTo>
                  <a:lnTo>
                    <a:pt x="4920360" y="29972"/>
                  </a:lnTo>
                  <a:lnTo>
                    <a:pt x="4913503" y="32512"/>
                  </a:lnTo>
                  <a:lnTo>
                    <a:pt x="4894006" y="66750"/>
                  </a:lnTo>
                  <a:lnTo>
                    <a:pt x="4893309" y="89788"/>
                  </a:lnTo>
                  <a:lnTo>
                    <a:pt x="4893309" y="310768"/>
                  </a:lnTo>
                  <a:lnTo>
                    <a:pt x="4896611" y="359028"/>
                  </a:lnTo>
                  <a:lnTo>
                    <a:pt x="4908931" y="396366"/>
                  </a:lnTo>
                  <a:lnTo>
                    <a:pt x="4941897" y="423910"/>
                  </a:lnTo>
                  <a:lnTo>
                    <a:pt x="4973955" y="428625"/>
                  </a:lnTo>
                  <a:lnTo>
                    <a:pt x="4989984" y="427767"/>
                  </a:lnTo>
                  <a:lnTo>
                    <a:pt x="5032644" y="407362"/>
                  </a:lnTo>
                  <a:lnTo>
                    <a:pt x="5051504" y="362743"/>
                  </a:lnTo>
                  <a:lnTo>
                    <a:pt x="5055361" y="303022"/>
                  </a:lnTo>
                  <a:lnTo>
                    <a:pt x="5055361" y="89408"/>
                  </a:lnTo>
                  <a:lnTo>
                    <a:pt x="5051806" y="47878"/>
                  </a:lnTo>
                  <a:lnTo>
                    <a:pt x="5019929" y="27431"/>
                  </a:lnTo>
                  <a:lnTo>
                    <a:pt x="5019929" y="5334"/>
                  </a:lnTo>
                  <a:lnTo>
                    <a:pt x="5167249" y="5334"/>
                  </a:lnTo>
                  <a:lnTo>
                    <a:pt x="5167249" y="27431"/>
                  </a:lnTo>
                  <a:lnTo>
                    <a:pt x="5159121" y="29717"/>
                  </a:lnTo>
                  <a:lnTo>
                    <a:pt x="5152771" y="32130"/>
                  </a:lnTo>
                  <a:lnTo>
                    <a:pt x="5132278" y="68458"/>
                  </a:lnTo>
                  <a:lnTo>
                    <a:pt x="5131689" y="89408"/>
                  </a:lnTo>
                  <a:lnTo>
                    <a:pt x="5131689" y="298703"/>
                  </a:lnTo>
                  <a:lnTo>
                    <a:pt x="5131282" y="318613"/>
                  </a:lnTo>
                  <a:lnTo>
                    <a:pt x="5125084" y="368173"/>
                  </a:lnTo>
                  <a:lnTo>
                    <a:pt x="5110833" y="405195"/>
                  </a:lnTo>
                  <a:lnTo>
                    <a:pt x="5079253" y="439739"/>
                  </a:lnTo>
                  <a:lnTo>
                    <a:pt x="5034950" y="459882"/>
                  </a:lnTo>
                  <a:lnTo>
                    <a:pt x="4994513" y="466613"/>
                  </a:lnTo>
                  <a:lnTo>
                    <a:pt x="4963668" y="467867"/>
                  </a:lnTo>
                  <a:lnTo>
                    <a:pt x="4940784" y="467248"/>
                  </a:lnTo>
                  <a:lnTo>
                    <a:pt x="4900588" y="462295"/>
                  </a:lnTo>
                  <a:lnTo>
                    <a:pt x="4853495" y="445563"/>
                  </a:lnTo>
                  <a:lnTo>
                    <a:pt x="4820189" y="417663"/>
                  </a:lnTo>
                  <a:lnTo>
                    <a:pt x="4799330" y="379729"/>
                  </a:lnTo>
                  <a:lnTo>
                    <a:pt x="4790150" y="327830"/>
                  </a:lnTo>
                  <a:lnTo>
                    <a:pt x="4789551" y="306450"/>
                  </a:lnTo>
                  <a:lnTo>
                    <a:pt x="4789551" y="89788"/>
                  </a:lnTo>
                  <a:lnTo>
                    <a:pt x="4789483" y="82214"/>
                  </a:lnTo>
                  <a:lnTo>
                    <a:pt x="4781931" y="41401"/>
                  </a:lnTo>
                  <a:lnTo>
                    <a:pt x="4753609" y="27431"/>
                  </a:lnTo>
                  <a:lnTo>
                    <a:pt x="4753609" y="5334"/>
                  </a:lnTo>
                  <a:close/>
                </a:path>
                <a:path w="7141845" h="467994">
                  <a:moveTo>
                    <a:pt x="4400677" y="5334"/>
                  </a:moveTo>
                  <a:lnTo>
                    <a:pt x="4576445" y="5334"/>
                  </a:lnTo>
                  <a:lnTo>
                    <a:pt x="4576445" y="27431"/>
                  </a:lnTo>
                  <a:lnTo>
                    <a:pt x="4568444" y="29717"/>
                  </a:lnTo>
                  <a:lnTo>
                    <a:pt x="4562094" y="32130"/>
                  </a:lnTo>
                  <a:lnTo>
                    <a:pt x="4557395" y="34671"/>
                  </a:lnTo>
                  <a:lnTo>
                    <a:pt x="4552696" y="37211"/>
                  </a:lnTo>
                  <a:lnTo>
                    <a:pt x="4549140" y="40766"/>
                  </a:lnTo>
                  <a:lnTo>
                    <a:pt x="4540448" y="81414"/>
                  </a:lnTo>
                  <a:lnTo>
                    <a:pt x="4540377" y="89153"/>
                  </a:lnTo>
                  <a:lnTo>
                    <a:pt x="4540377" y="422655"/>
                  </a:lnTo>
                  <a:lnTo>
                    <a:pt x="4605274" y="422655"/>
                  </a:lnTo>
                  <a:lnTo>
                    <a:pt x="4614511" y="422275"/>
                  </a:lnTo>
                  <a:lnTo>
                    <a:pt x="4652230" y="403897"/>
                  </a:lnTo>
                  <a:lnTo>
                    <a:pt x="4671441" y="365251"/>
                  </a:lnTo>
                  <a:lnTo>
                    <a:pt x="4681347" y="327151"/>
                  </a:lnTo>
                  <a:lnTo>
                    <a:pt x="4727194" y="327151"/>
                  </a:lnTo>
                  <a:lnTo>
                    <a:pt x="4719828" y="462534"/>
                  </a:lnTo>
                  <a:lnTo>
                    <a:pt x="4400677" y="462534"/>
                  </a:lnTo>
                  <a:lnTo>
                    <a:pt x="4400677" y="440309"/>
                  </a:lnTo>
                  <a:lnTo>
                    <a:pt x="4408932" y="438150"/>
                  </a:lnTo>
                  <a:lnTo>
                    <a:pt x="4415535" y="435737"/>
                  </a:lnTo>
                  <a:lnTo>
                    <a:pt x="4420234" y="432942"/>
                  </a:lnTo>
                  <a:lnTo>
                    <a:pt x="4425060" y="430275"/>
                  </a:lnTo>
                  <a:lnTo>
                    <a:pt x="4428617" y="426720"/>
                  </a:lnTo>
                  <a:lnTo>
                    <a:pt x="4436439" y="385746"/>
                  </a:lnTo>
                  <a:lnTo>
                    <a:pt x="4436491" y="378078"/>
                  </a:lnTo>
                  <a:lnTo>
                    <a:pt x="4436491" y="89788"/>
                  </a:lnTo>
                  <a:lnTo>
                    <a:pt x="4433697" y="50418"/>
                  </a:lnTo>
                  <a:lnTo>
                    <a:pt x="4431283" y="45847"/>
                  </a:lnTo>
                  <a:lnTo>
                    <a:pt x="4428998" y="41401"/>
                  </a:lnTo>
                  <a:lnTo>
                    <a:pt x="4400677" y="27431"/>
                  </a:lnTo>
                  <a:lnTo>
                    <a:pt x="4400677" y="5334"/>
                  </a:lnTo>
                  <a:close/>
                </a:path>
                <a:path w="7141845" h="467994">
                  <a:moveTo>
                    <a:pt x="3558667" y="5334"/>
                  </a:moveTo>
                  <a:lnTo>
                    <a:pt x="3743832" y="5334"/>
                  </a:lnTo>
                  <a:lnTo>
                    <a:pt x="3743832" y="27431"/>
                  </a:lnTo>
                  <a:lnTo>
                    <a:pt x="3735714" y="28817"/>
                  </a:lnTo>
                  <a:lnTo>
                    <a:pt x="3728704" y="30892"/>
                  </a:lnTo>
                  <a:lnTo>
                    <a:pt x="3722812" y="33682"/>
                  </a:lnTo>
                  <a:lnTo>
                    <a:pt x="3718052" y="37211"/>
                  </a:lnTo>
                  <a:lnTo>
                    <a:pt x="3712591" y="42290"/>
                  </a:lnTo>
                  <a:lnTo>
                    <a:pt x="3709797" y="49529"/>
                  </a:lnTo>
                  <a:lnTo>
                    <a:pt x="3709797" y="58927"/>
                  </a:lnTo>
                  <a:lnTo>
                    <a:pt x="3709797" y="66293"/>
                  </a:lnTo>
                  <a:lnTo>
                    <a:pt x="3720083" y="114173"/>
                  </a:lnTo>
                  <a:lnTo>
                    <a:pt x="3786378" y="354584"/>
                  </a:lnTo>
                  <a:lnTo>
                    <a:pt x="3869181" y="115188"/>
                  </a:lnTo>
                  <a:lnTo>
                    <a:pt x="3879167" y="76025"/>
                  </a:lnTo>
                  <a:lnTo>
                    <a:pt x="3879850" y="62611"/>
                  </a:lnTo>
                  <a:lnTo>
                    <a:pt x="3879324" y="54897"/>
                  </a:lnTo>
                  <a:lnTo>
                    <a:pt x="3845052" y="27431"/>
                  </a:lnTo>
                  <a:lnTo>
                    <a:pt x="3845052" y="5334"/>
                  </a:lnTo>
                  <a:lnTo>
                    <a:pt x="3989324" y="5334"/>
                  </a:lnTo>
                  <a:lnTo>
                    <a:pt x="3989324" y="27431"/>
                  </a:lnTo>
                  <a:lnTo>
                    <a:pt x="3980815" y="28828"/>
                  </a:lnTo>
                  <a:lnTo>
                    <a:pt x="3973703" y="31496"/>
                  </a:lnTo>
                  <a:lnTo>
                    <a:pt x="3947947" y="60108"/>
                  </a:lnTo>
                  <a:lnTo>
                    <a:pt x="3794505" y="464820"/>
                  </a:lnTo>
                  <a:lnTo>
                    <a:pt x="3717162" y="464820"/>
                  </a:lnTo>
                  <a:lnTo>
                    <a:pt x="3606546" y="89788"/>
                  </a:lnTo>
                  <a:lnTo>
                    <a:pt x="3590798" y="47116"/>
                  </a:lnTo>
                  <a:lnTo>
                    <a:pt x="3581146" y="37084"/>
                  </a:lnTo>
                  <a:lnTo>
                    <a:pt x="3575811" y="32638"/>
                  </a:lnTo>
                  <a:lnTo>
                    <a:pt x="3568319" y="29463"/>
                  </a:lnTo>
                  <a:lnTo>
                    <a:pt x="3558667" y="27431"/>
                  </a:lnTo>
                  <a:lnTo>
                    <a:pt x="3558667" y="5334"/>
                  </a:lnTo>
                  <a:close/>
                </a:path>
                <a:path w="7141845" h="467994">
                  <a:moveTo>
                    <a:pt x="3187572" y="5334"/>
                  </a:moveTo>
                  <a:lnTo>
                    <a:pt x="3519804" y="5334"/>
                  </a:lnTo>
                  <a:lnTo>
                    <a:pt x="3519804" y="111887"/>
                  </a:lnTo>
                  <a:lnTo>
                    <a:pt x="3473957" y="111887"/>
                  </a:lnTo>
                  <a:lnTo>
                    <a:pt x="3468627" y="97266"/>
                  </a:lnTo>
                  <a:lnTo>
                    <a:pt x="3463702" y="85216"/>
                  </a:lnTo>
                  <a:lnTo>
                    <a:pt x="3436747" y="51053"/>
                  </a:lnTo>
                  <a:lnTo>
                    <a:pt x="3400171" y="44576"/>
                  </a:lnTo>
                  <a:lnTo>
                    <a:pt x="3327273" y="44576"/>
                  </a:lnTo>
                  <a:lnTo>
                    <a:pt x="3327273" y="205359"/>
                  </a:lnTo>
                  <a:lnTo>
                    <a:pt x="3371469" y="205359"/>
                  </a:lnTo>
                  <a:lnTo>
                    <a:pt x="3381248" y="205359"/>
                  </a:lnTo>
                  <a:lnTo>
                    <a:pt x="3388995" y="203962"/>
                  </a:lnTo>
                  <a:lnTo>
                    <a:pt x="3394582" y="201167"/>
                  </a:lnTo>
                  <a:lnTo>
                    <a:pt x="3400171" y="198374"/>
                  </a:lnTo>
                  <a:lnTo>
                    <a:pt x="3418967" y="157099"/>
                  </a:lnTo>
                  <a:lnTo>
                    <a:pt x="3456812" y="157099"/>
                  </a:lnTo>
                  <a:lnTo>
                    <a:pt x="3456812" y="292988"/>
                  </a:lnTo>
                  <a:lnTo>
                    <a:pt x="3418967" y="292988"/>
                  </a:lnTo>
                  <a:lnTo>
                    <a:pt x="3416536" y="283864"/>
                  </a:lnTo>
                  <a:lnTo>
                    <a:pt x="3413998" y="275907"/>
                  </a:lnTo>
                  <a:lnTo>
                    <a:pt x="3389756" y="245872"/>
                  </a:lnTo>
                  <a:lnTo>
                    <a:pt x="3381882" y="244475"/>
                  </a:lnTo>
                  <a:lnTo>
                    <a:pt x="3371469" y="244475"/>
                  </a:lnTo>
                  <a:lnTo>
                    <a:pt x="3327273" y="244475"/>
                  </a:lnTo>
                  <a:lnTo>
                    <a:pt x="3327273" y="423290"/>
                  </a:lnTo>
                  <a:lnTo>
                    <a:pt x="3399917" y="423290"/>
                  </a:lnTo>
                  <a:lnTo>
                    <a:pt x="3407664" y="423290"/>
                  </a:lnTo>
                  <a:lnTo>
                    <a:pt x="3414268" y="422783"/>
                  </a:lnTo>
                  <a:lnTo>
                    <a:pt x="3419602" y="421766"/>
                  </a:lnTo>
                  <a:lnTo>
                    <a:pt x="3425062" y="420750"/>
                  </a:lnTo>
                  <a:lnTo>
                    <a:pt x="3429761" y="419100"/>
                  </a:lnTo>
                  <a:lnTo>
                    <a:pt x="3434079" y="416560"/>
                  </a:lnTo>
                  <a:lnTo>
                    <a:pt x="3438271" y="414147"/>
                  </a:lnTo>
                  <a:lnTo>
                    <a:pt x="3442334" y="410845"/>
                  </a:lnTo>
                  <a:lnTo>
                    <a:pt x="3446272" y="406526"/>
                  </a:lnTo>
                  <a:lnTo>
                    <a:pt x="3450208" y="402336"/>
                  </a:lnTo>
                  <a:lnTo>
                    <a:pt x="3468758" y="366807"/>
                  </a:lnTo>
                  <a:lnTo>
                    <a:pt x="3477259" y="340233"/>
                  </a:lnTo>
                  <a:lnTo>
                    <a:pt x="3523106" y="340233"/>
                  </a:lnTo>
                  <a:lnTo>
                    <a:pt x="3516756" y="462534"/>
                  </a:lnTo>
                  <a:lnTo>
                    <a:pt x="3187572" y="462534"/>
                  </a:lnTo>
                  <a:lnTo>
                    <a:pt x="3187572" y="440309"/>
                  </a:lnTo>
                  <a:lnTo>
                    <a:pt x="3195828" y="438150"/>
                  </a:lnTo>
                  <a:lnTo>
                    <a:pt x="3202432" y="435737"/>
                  </a:lnTo>
                  <a:lnTo>
                    <a:pt x="3207131" y="433197"/>
                  </a:lnTo>
                  <a:lnTo>
                    <a:pt x="3211957" y="430656"/>
                  </a:lnTo>
                  <a:lnTo>
                    <a:pt x="3215512" y="426974"/>
                  </a:lnTo>
                  <a:lnTo>
                    <a:pt x="3223335" y="386125"/>
                  </a:lnTo>
                  <a:lnTo>
                    <a:pt x="3223386" y="378460"/>
                  </a:lnTo>
                  <a:lnTo>
                    <a:pt x="3223386" y="89788"/>
                  </a:lnTo>
                  <a:lnTo>
                    <a:pt x="3220593" y="50418"/>
                  </a:lnTo>
                  <a:lnTo>
                    <a:pt x="3218180" y="45847"/>
                  </a:lnTo>
                  <a:lnTo>
                    <a:pt x="3215894" y="41401"/>
                  </a:lnTo>
                  <a:lnTo>
                    <a:pt x="3187572" y="27431"/>
                  </a:lnTo>
                  <a:lnTo>
                    <a:pt x="3187572" y="5334"/>
                  </a:lnTo>
                  <a:close/>
                </a:path>
                <a:path w="7141845" h="467994">
                  <a:moveTo>
                    <a:pt x="2660269" y="5334"/>
                  </a:moveTo>
                  <a:lnTo>
                    <a:pt x="2984119" y="5334"/>
                  </a:lnTo>
                  <a:lnTo>
                    <a:pt x="2984119" y="111887"/>
                  </a:lnTo>
                  <a:lnTo>
                    <a:pt x="2938272" y="111887"/>
                  </a:lnTo>
                  <a:lnTo>
                    <a:pt x="2932941" y="97266"/>
                  </a:lnTo>
                  <a:lnTo>
                    <a:pt x="2928016" y="85216"/>
                  </a:lnTo>
                  <a:lnTo>
                    <a:pt x="2901060" y="51053"/>
                  </a:lnTo>
                  <a:lnTo>
                    <a:pt x="2864611" y="44576"/>
                  </a:lnTo>
                  <a:lnTo>
                    <a:pt x="2799969" y="44576"/>
                  </a:lnTo>
                  <a:lnTo>
                    <a:pt x="2799969" y="215011"/>
                  </a:lnTo>
                  <a:lnTo>
                    <a:pt x="2842768" y="215011"/>
                  </a:lnTo>
                  <a:lnTo>
                    <a:pt x="2853309" y="215011"/>
                  </a:lnTo>
                  <a:lnTo>
                    <a:pt x="2883767" y="187640"/>
                  </a:lnTo>
                  <a:lnTo>
                    <a:pt x="2890393" y="161798"/>
                  </a:lnTo>
                  <a:lnTo>
                    <a:pt x="2928111" y="161798"/>
                  </a:lnTo>
                  <a:lnTo>
                    <a:pt x="2928111" y="307721"/>
                  </a:lnTo>
                  <a:lnTo>
                    <a:pt x="2890393" y="307721"/>
                  </a:lnTo>
                  <a:lnTo>
                    <a:pt x="2888222" y="297816"/>
                  </a:lnTo>
                  <a:lnTo>
                    <a:pt x="2885884" y="289067"/>
                  </a:lnTo>
                  <a:lnTo>
                    <a:pt x="2860929" y="255777"/>
                  </a:lnTo>
                  <a:lnTo>
                    <a:pt x="2853055" y="254126"/>
                  </a:lnTo>
                  <a:lnTo>
                    <a:pt x="2842768" y="254126"/>
                  </a:lnTo>
                  <a:lnTo>
                    <a:pt x="2799969" y="254126"/>
                  </a:lnTo>
                  <a:lnTo>
                    <a:pt x="2799969" y="378460"/>
                  </a:lnTo>
                  <a:lnTo>
                    <a:pt x="2800020" y="386792"/>
                  </a:lnTo>
                  <a:lnTo>
                    <a:pt x="2804668" y="420242"/>
                  </a:lnTo>
                  <a:lnTo>
                    <a:pt x="2806446" y="424052"/>
                  </a:lnTo>
                  <a:lnTo>
                    <a:pt x="2840482" y="440309"/>
                  </a:lnTo>
                  <a:lnTo>
                    <a:pt x="2840482" y="462534"/>
                  </a:lnTo>
                  <a:lnTo>
                    <a:pt x="2660269" y="462534"/>
                  </a:lnTo>
                  <a:lnTo>
                    <a:pt x="2660269" y="440309"/>
                  </a:lnTo>
                  <a:lnTo>
                    <a:pt x="2668523" y="438403"/>
                  </a:lnTo>
                  <a:lnTo>
                    <a:pt x="2675128" y="435990"/>
                  </a:lnTo>
                  <a:lnTo>
                    <a:pt x="2679827" y="433324"/>
                  </a:lnTo>
                  <a:lnTo>
                    <a:pt x="2684653" y="430656"/>
                  </a:lnTo>
                  <a:lnTo>
                    <a:pt x="2688209" y="426974"/>
                  </a:lnTo>
                  <a:lnTo>
                    <a:pt x="2696031" y="385766"/>
                  </a:lnTo>
                  <a:lnTo>
                    <a:pt x="2696083" y="378078"/>
                  </a:lnTo>
                  <a:lnTo>
                    <a:pt x="2696083" y="89788"/>
                  </a:lnTo>
                  <a:lnTo>
                    <a:pt x="2693289" y="50418"/>
                  </a:lnTo>
                  <a:lnTo>
                    <a:pt x="2690876" y="45847"/>
                  </a:lnTo>
                  <a:lnTo>
                    <a:pt x="2688590" y="41401"/>
                  </a:lnTo>
                  <a:lnTo>
                    <a:pt x="2660269" y="27431"/>
                  </a:lnTo>
                  <a:lnTo>
                    <a:pt x="2660269" y="5334"/>
                  </a:lnTo>
                  <a:close/>
                </a:path>
                <a:path w="7141845" h="467994">
                  <a:moveTo>
                    <a:pt x="1284096" y="5334"/>
                  </a:moveTo>
                  <a:lnTo>
                    <a:pt x="1616329" y="5334"/>
                  </a:lnTo>
                  <a:lnTo>
                    <a:pt x="1616329" y="111887"/>
                  </a:lnTo>
                  <a:lnTo>
                    <a:pt x="1570482" y="111887"/>
                  </a:lnTo>
                  <a:lnTo>
                    <a:pt x="1565151" y="97266"/>
                  </a:lnTo>
                  <a:lnTo>
                    <a:pt x="1560226" y="85216"/>
                  </a:lnTo>
                  <a:lnTo>
                    <a:pt x="1533270" y="51053"/>
                  </a:lnTo>
                  <a:lnTo>
                    <a:pt x="1496695" y="44576"/>
                  </a:lnTo>
                  <a:lnTo>
                    <a:pt x="1423796" y="44576"/>
                  </a:lnTo>
                  <a:lnTo>
                    <a:pt x="1423796" y="205359"/>
                  </a:lnTo>
                  <a:lnTo>
                    <a:pt x="1467993" y="205359"/>
                  </a:lnTo>
                  <a:lnTo>
                    <a:pt x="1477771" y="205359"/>
                  </a:lnTo>
                  <a:lnTo>
                    <a:pt x="1485519" y="203962"/>
                  </a:lnTo>
                  <a:lnTo>
                    <a:pt x="1491107" y="201167"/>
                  </a:lnTo>
                  <a:lnTo>
                    <a:pt x="1496695" y="198374"/>
                  </a:lnTo>
                  <a:lnTo>
                    <a:pt x="1515490" y="157099"/>
                  </a:lnTo>
                  <a:lnTo>
                    <a:pt x="1553337" y="157099"/>
                  </a:lnTo>
                  <a:lnTo>
                    <a:pt x="1553337" y="292988"/>
                  </a:lnTo>
                  <a:lnTo>
                    <a:pt x="1515490" y="292988"/>
                  </a:lnTo>
                  <a:lnTo>
                    <a:pt x="1513060" y="283864"/>
                  </a:lnTo>
                  <a:lnTo>
                    <a:pt x="1510522" y="275907"/>
                  </a:lnTo>
                  <a:lnTo>
                    <a:pt x="1486281" y="245872"/>
                  </a:lnTo>
                  <a:lnTo>
                    <a:pt x="1478407" y="244475"/>
                  </a:lnTo>
                  <a:lnTo>
                    <a:pt x="1467993" y="244475"/>
                  </a:lnTo>
                  <a:lnTo>
                    <a:pt x="1423796" y="244475"/>
                  </a:lnTo>
                  <a:lnTo>
                    <a:pt x="1423796" y="423290"/>
                  </a:lnTo>
                  <a:lnTo>
                    <a:pt x="1496440" y="423290"/>
                  </a:lnTo>
                  <a:lnTo>
                    <a:pt x="1504188" y="423290"/>
                  </a:lnTo>
                  <a:lnTo>
                    <a:pt x="1510792" y="422783"/>
                  </a:lnTo>
                  <a:lnTo>
                    <a:pt x="1516126" y="421766"/>
                  </a:lnTo>
                  <a:lnTo>
                    <a:pt x="1521587" y="420750"/>
                  </a:lnTo>
                  <a:lnTo>
                    <a:pt x="1526286" y="419100"/>
                  </a:lnTo>
                  <a:lnTo>
                    <a:pt x="1530604" y="416560"/>
                  </a:lnTo>
                  <a:lnTo>
                    <a:pt x="1534795" y="414147"/>
                  </a:lnTo>
                  <a:lnTo>
                    <a:pt x="1538858" y="410845"/>
                  </a:lnTo>
                  <a:lnTo>
                    <a:pt x="1542795" y="406526"/>
                  </a:lnTo>
                  <a:lnTo>
                    <a:pt x="1546733" y="402336"/>
                  </a:lnTo>
                  <a:lnTo>
                    <a:pt x="1565282" y="366807"/>
                  </a:lnTo>
                  <a:lnTo>
                    <a:pt x="1573783" y="340233"/>
                  </a:lnTo>
                  <a:lnTo>
                    <a:pt x="1619631" y="340233"/>
                  </a:lnTo>
                  <a:lnTo>
                    <a:pt x="1613281" y="462534"/>
                  </a:lnTo>
                  <a:lnTo>
                    <a:pt x="1284096" y="462534"/>
                  </a:lnTo>
                  <a:lnTo>
                    <a:pt x="1284096" y="440309"/>
                  </a:lnTo>
                  <a:lnTo>
                    <a:pt x="1292352" y="438150"/>
                  </a:lnTo>
                  <a:lnTo>
                    <a:pt x="1298956" y="435737"/>
                  </a:lnTo>
                  <a:lnTo>
                    <a:pt x="1303655" y="433197"/>
                  </a:lnTo>
                  <a:lnTo>
                    <a:pt x="1308481" y="430656"/>
                  </a:lnTo>
                  <a:lnTo>
                    <a:pt x="1312037" y="426974"/>
                  </a:lnTo>
                  <a:lnTo>
                    <a:pt x="1319859" y="386125"/>
                  </a:lnTo>
                  <a:lnTo>
                    <a:pt x="1319911" y="378460"/>
                  </a:lnTo>
                  <a:lnTo>
                    <a:pt x="1319911" y="89788"/>
                  </a:lnTo>
                  <a:lnTo>
                    <a:pt x="1317117" y="50418"/>
                  </a:lnTo>
                  <a:lnTo>
                    <a:pt x="1314704" y="45847"/>
                  </a:lnTo>
                  <a:lnTo>
                    <a:pt x="1312418" y="41401"/>
                  </a:lnTo>
                  <a:lnTo>
                    <a:pt x="1284096" y="27431"/>
                  </a:lnTo>
                  <a:lnTo>
                    <a:pt x="1284096" y="5334"/>
                  </a:lnTo>
                  <a:close/>
                </a:path>
                <a:path w="7141845" h="467994">
                  <a:moveTo>
                    <a:pt x="863472" y="5334"/>
                  </a:moveTo>
                  <a:lnTo>
                    <a:pt x="1058037" y="5334"/>
                  </a:lnTo>
                  <a:lnTo>
                    <a:pt x="1097756" y="7237"/>
                  </a:lnTo>
                  <a:lnTo>
                    <a:pt x="1161192" y="22425"/>
                  </a:lnTo>
                  <a:lnTo>
                    <a:pt x="1203412" y="52877"/>
                  </a:lnTo>
                  <a:lnTo>
                    <a:pt x="1224557" y="99498"/>
                  </a:lnTo>
                  <a:lnTo>
                    <a:pt x="1227201" y="128904"/>
                  </a:lnTo>
                  <a:lnTo>
                    <a:pt x="1225962" y="150455"/>
                  </a:lnTo>
                  <a:lnTo>
                    <a:pt x="1216056" y="189126"/>
                  </a:lnTo>
                  <a:lnTo>
                    <a:pt x="1183179" y="235140"/>
                  </a:lnTo>
                  <a:lnTo>
                    <a:pt x="1150112" y="256031"/>
                  </a:lnTo>
                  <a:lnTo>
                    <a:pt x="1107916" y="268716"/>
                  </a:lnTo>
                  <a:lnTo>
                    <a:pt x="1056386" y="272923"/>
                  </a:lnTo>
                  <a:lnTo>
                    <a:pt x="1040856" y="272849"/>
                  </a:lnTo>
                  <a:lnTo>
                    <a:pt x="1026826" y="272621"/>
                  </a:lnTo>
                  <a:lnTo>
                    <a:pt x="1014273" y="272226"/>
                  </a:lnTo>
                  <a:lnTo>
                    <a:pt x="1003172" y="271652"/>
                  </a:lnTo>
                  <a:lnTo>
                    <a:pt x="1003172" y="378713"/>
                  </a:lnTo>
                  <a:lnTo>
                    <a:pt x="1007744" y="421131"/>
                  </a:lnTo>
                  <a:lnTo>
                    <a:pt x="1021333" y="433959"/>
                  </a:lnTo>
                  <a:lnTo>
                    <a:pt x="1026159" y="436499"/>
                  </a:lnTo>
                  <a:lnTo>
                    <a:pt x="1033652" y="438530"/>
                  </a:lnTo>
                  <a:lnTo>
                    <a:pt x="1043686" y="440309"/>
                  </a:lnTo>
                  <a:lnTo>
                    <a:pt x="1043686" y="462534"/>
                  </a:lnTo>
                  <a:lnTo>
                    <a:pt x="863472" y="462534"/>
                  </a:lnTo>
                  <a:lnTo>
                    <a:pt x="863472" y="440309"/>
                  </a:lnTo>
                  <a:lnTo>
                    <a:pt x="871728" y="438150"/>
                  </a:lnTo>
                  <a:lnTo>
                    <a:pt x="878332" y="435737"/>
                  </a:lnTo>
                  <a:lnTo>
                    <a:pt x="883031" y="433197"/>
                  </a:lnTo>
                  <a:lnTo>
                    <a:pt x="887857" y="430656"/>
                  </a:lnTo>
                  <a:lnTo>
                    <a:pt x="891413" y="426974"/>
                  </a:lnTo>
                  <a:lnTo>
                    <a:pt x="899235" y="386125"/>
                  </a:lnTo>
                  <a:lnTo>
                    <a:pt x="899287" y="378460"/>
                  </a:lnTo>
                  <a:lnTo>
                    <a:pt x="899287" y="89788"/>
                  </a:lnTo>
                  <a:lnTo>
                    <a:pt x="896493" y="50418"/>
                  </a:lnTo>
                  <a:lnTo>
                    <a:pt x="894079" y="45847"/>
                  </a:lnTo>
                  <a:lnTo>
                    <a:pt x="891794" y="41401"/>
                  </a:lnTo>
                  <a:lnTo>
                    <a:pt x="863472" y="27431"/>
                  </a:lnTo>
                  <a:lnTo>
                    <a:pt x="863472" y="5334"/>
                  </a:lnTo>
                  <a:close/>
                </a:path>
                <a:path w="7141845" h="467994">
                  <a:moveTo>
                    <a:pt x="422503" y="5334"/>
                  </a:moveTo>
                  <a:lnTo>
                    <a:pt x="600989" y="5334"/>
                  </a:lnTo>
                  <a:lnTo>
                    <a:pt x="600989" y="27431"/>
                  </a:lnTo>
                  <a:lnTo>
                    <a:pt x="589706" y="30313"/>
                  </a:lnTo>
                  <a:lnTo>
                    <a:pt x="581650" y="35528"/>
                  </a:lnTo>
                  <a:lnTo>
                    <a:pt x="576818" y="43076"/>
                  </a:lnTo>
                  <a:lnTo>
                    <a:pt x="575208" y="52959"/>
                  </a:lnTo>
                  <a:lnTo>
                    <a:pt x="575208" y="58674"/>
                  </a:lnTo>
                  <a:lnTo>
                    <a:pt x="588587" y="96287"/>
                  </a:lnTo>
                  <a:lnTo>
                    <a:pt x="592950" y="105790"/>
                  </a:lnTo>
                  <a:lnTo>
                    <a:pt x="649541" y="231775"/>
                  </a:lnTo>
                  <a:lnTo>
                    <a:pt x="710819" y="108838"/>
                  </a:lnTo>
                  <a:lnTo>
                    <a:pt x="725678" y="70103"/>
                  </a:lnTo>
                  <a:lnTo>
                    <a:pt x="726947" y="61975"/>
                  </a:lnTo>
                  <a:lnTo>
                    <a:pt x="726947" y="53975"/>
                  </a:lnTo>
                  <a:lnTo>
                    <a:pt x="726947" y="45847"/>
                  </a:lnTo>
                  <a:lnTo>
                    <a:pt x="724662" y="39624"/>
                  </a:lnTo>
                  <a:lnTo>
                    <a:pt x="720090" y="35051"/>
                  </a:lnTo>
                  <a:lnTo>
                    <a:pt x="715518" y="30479"/>
                  </a:lnTo>
                  <a:lnTo>
                    <a:pt x="709041" y="27939"/>
                  </a:lnTo>
                  <a:lnTo>
                    <a:pt x="700785" y="27431"/>
                  </a:lnTo>
                  <a:lnTo>
                    <a:pt x="700785" y="5334"/>
                  </a:lnTo>
                  <a:lnTo>
                    <a:pt x="835025" y="5334"/>
                  </a:lnTo>
                  <a:lnTo>
                    <a:pt x="835025" y="27431"/>
                  </a:lnTo>
                  <a:lnTo>
                    <a:pt x="829056" y="28828"/>
                  </a:lnTo>
                  <a:lnTo>
                    <a:pt x="824103" y="30606"/>
                  </a:lnTo>
                  <a:lnTo>
                    <a:pt x="820166" y="33020"/>
                  </a:lnTo>
                  <a:lnTo>
                    <a:pt x="816229" y="35305"/>
                  </a:lnTo>
                  <a:lnTo>
                    <a:pt x="811910" y="38988"/>
                  </a:lnTo>
                  <a:lnTo>
                    <a:pt x="785526" y="74769"/>
                  </a:lnTo>
                  <a:lnTo>
                    <a:pt x="671957" y="286638"/>
                  </a:lnTo>
                  <a:lnTo>
                    <a:pt x="671957" y="378460"/>
                  </a:lnTo>
                  <a:lnTo>
                    <a:pt x="676656" y="420242"/>
                  </a:lnTo>
                  <a:lnTo>
                    <a:pt x="678434" y="424052"/>
                  </a:lnTo>
                  <a:lnTo>
                    <a:pt x="693928" y="435863"/>
                  </a:lnTo>
                  <a:lnTo>
                    <a:pt x="698500" y="437768"/>
                  </a:lnTo>
                  <a:lnTo>
                    <a:pt x="704722" y="439292"/>
                  </a:lnTo>
                  <a:lnTo>
                    <a:pt x="712469" y="440309"/>
                  </a:lnTo>
                  <a:lnTo>
                    <a:pt x="712469" y="462534"/>
                  </a:lnTo>
                  <a:lnTo>
                    <a:pt x="527659" y="462534"/>
                  </a:lnTo>
                  <a:lnTo>
                    <a:pt x="527659" y="440309"/>
                  </a:lnTo>
                  <a:lnTo>
                    <a:pt x="536803" y="438785"/>
                  </a:lnTo>
                  <a:lnTo>
                    <a:pt x="544118" y="436752"/>
                  </a:lnTo>
                  <a:lnTo>
                    <a:pt x="549592" y="434339"/>
                  </a:lnTo>
                  <a:lnTo>
                    <a:pt x="555053" y="431926"/>
                  </a:lnTo>
                  <a:lnTo>
                    <a:pt x="559130" y="428371"/>
                  </a:lnTo>
                  <a:lnTo>
                    <a:pt x="561809" y="423672"/>
                  </a:lnTo>
                  <a:lnTo>
                    <a:pt x="564489" y="418973"/>
                  </a:lnTo>
                  <a:lnTo>
                    <a:pt x="568172" y="378460"/>
                  </a:lnTo>
                  <a:lnTo>
                    <a:pt x="568172" y="286638"/>
                  </a:lnTo>
                  <a:lnTo>
                    <a:pt x="477418" y="95123"/>
                  </a:lnTo>
                  <a:lnTo>
                    <a:pt x="459003" y="58927"/>
                  </a:lnTo>
                  <a:lnTo>
                    <a:pt x="445782" y="39242"/>
                  </a:lnTo>
                  <a:lnTo>
                    <a:pt x="442099" y="35178"/>
                  </a:lnTo>
                  <a:lnTo>
                    <a:pt x="438696" y="32385"/>
                  </a:lnTo>
                  <a:lnTo>
                    <a:pt x="435571" y="30861"/>
                  </a:lnTo>
                  <a:lnTo>
                    <a:pt x="432434" y="29210"/>
                  </a:lnTo>
                  <a:lnTo>
                    <a:pt x="428091" y="28193"/>
                  </a:lnTo>
                  <a:lnTo>
                    <a:pt x="422503" y="27431"/>
                  </a:lnTo>
                  <a:lnTo>
                    <a:pt x="422503" y="5334"/>
                  </a:lnTo>
                  <a:close/>
                </a:path>
                <a:path w="7141845" h="467994">
                  <a:moveTo>
                    <a:pt x="0" y="5334"/>
                  </a:moveTo>
                  <a:lnTo>
                    <a:pt x="394131" y="5334"/>
                  </a:lnTo>
                  <a:lnTo>
                    <a:pt x="394131" y="122936"/>
                  </a:lnTo>
                  <a:lnTo>
                    <a:pt x="348259" y="122936"/>
                  </a:lnTo>
                  <a:lnTo>
                    <a:pt x="345244" y="112268"/>
                  </a:lnTo>
                  <a:lnTo>
                    <a:pt x="342565" y="103124"/>
                  </a:lnTo>
                  <a:lnTo>
                    <a:pt x="326999" y="66166"/>
                  </a:lnTo>
                  <a:lnTo>
                    <a:pt x="320471" y="58674"/>
                  </a:lnTo>
                  <a:lnTo>
                    <a:pt x="317119" y="55245"/>
                  </a:lnTo>
                  <a:lnTo>
                    <a:pt x="295516" y="46100"/>
                  </a:lnTo>
                  <a:lnTo>
                    <a:pt x="289826" y="45085"/>
                  </a:lnTo>
                  <a:lnTo>
                    <a:pt x="282409" y="44576"/>
                  </a:lnTo>
                  <a:lnTo>
                    <a:pt x="273253" y="44576"/>
                  </a:lnTo>
                  <a:lnTo>
                    <a:pt x="249135" y="44576"/>
                  </a:lnTo>
                  <a:lnTo>
                    <a:pt x="249135" y="378460"/>
                  </a:lnTo>
                  <a:lnTo>
                    <a:pt x="249199" y="386792"/>
                  </a:lnTo>
                  <a:lnTo>
                    <a:pt x="253834" y="420242"/>
                  </a:lnTo>
                  <a:lnTo>
                    <a:pt x="255612" y="424052"/>
                  </a:lnTo>
                  <a:lnTo>
                    <a:pt x="289661" y="440309"/>
                  </a:lnTo>
                  <a:lnTo>
                    <a:pt x="289661" y="462534"/>
                  </a:lnTo>
                  <a:lnTo>
                    <a:pt x="104813" y="462534"/>
                  </a:lnTo>
                  <a:lnTo>
                    <a:pt x="104813" y="440309"/>
                  </a:lnTo>
                  <a:lnTo>
                    <a:pt x="114185" y="438785"/>
                  </a:lnTo>
                  <a:lnTo>
                    <a:pt x="121615" y="436752"/>
                  </a:lnTo>
                  <a:lnTo>
                    <a:pt x="127088" y="434213"/>
                  </a:lnTo>
                  <a:lnTo>
                    <a:pt x="132549" y="431546"/>
                  </a:lnTo>
                  <a:lnTo>
                    <a:pt x="136626" y="427989"/>
                  </a:lnTo>
                  <a:lnTo>
                    <a:pt x="139306" y="423290"/>
                  </a:lnTo>
                  <a:lnTo>
                    <a:pt x="141986" y="418591"/>
                  </a:lnTo>
                  <a:lnTo>
                    <a:pt x="145338" y="378460"/>
                  </a:lnTo>
                  <a:lnTo>
                    <a:pt x="145338" y="44576"/>
                  </a:lnTo>
                  <a:lnTo>
                    <a:pt x="118211" y="44576"/>
                  </a:lnTo>
                  <a:lnTo>
                    <a:pt x="108750" y="44864"/>
                  </a:lnTo>
                  <a:lnTo>
                    <a:pt x="68821" y="64008"/>
                  </a:lnTo>
                  <a:lnTo>
                    <a:pt x="52535" y="99290"/>
                  </a:lnTo>
                  <a:lnTo>
                    <a:pt x="45885" y="122936"/>
                  </a:lnTo>
                  <a:lnTo>
                    <a:pt x="0" y="122936"/>
                  </a:lnTo>
                  <a:lnTo>
                    <a:pt x="0" y="5334"/>
                  </a:lnTo>
                  <a:close/>
                </a:path>
                <a:path w="7141845" h="467994">
                  <a:moveTo>
                    <a:pt x="5348605" y="3048"/>
                  </a:moveTo>
                  <a:lnTo>
                    <a:pt x="5438012" y="3048"/>
                  </a:lnTo>
                  <a:lnTo>
                    <a:pt x="5548630" y="378078"/>
                  </a:lnTo>
                  <a:lnTo>
                    <a:pt x="5552126" y="389727"/>
                  </a:lnTo>
                  <a:lnTo>
                    <a:pt x="5568696" y="426465"/>
                  </a:lnTo>
                  <a:lnTo>
                    <a:pt x="5574030" y="430784"/>
                  </a:lnTo>
                  <a:lnTo>
                    <a:pt x="5579364" y="435228"/>
                  </a:lnTo>
                  <a:lnTo>
                    <a:pt x="5586857" y="438403"/>
                  </a:lnTo>
                  <a:lnTo>
                    <a:pt x="5596508" y="440309"/>
                  </a:lnTo>
                  <a:lnTo>
                    <a:pt x="5596508" y="462534"/>
                  </a:lnTo>
                  <a:lnTo>
                    <a:pt x="5411597" y="462534"/>
                  </a:lnTo>
                  <a:lnTo>
                    <a:pt x="5411597" y="440309"/>
                  </a:lnTo>
                  <a:lnTo>
                    <a:pt x="5419768" y="438979"/>
                  </a:lnTo>
                  <a:lnTo>
                    <a:pt x="5426773" y="436911"/>
                  </a:lnTo>
                  <a:lnTo>
                    <a:pt x="5432635" y="434129"/>
                  </a:lnTo>
                  <a:lnTo>
                    <a:pt x="5437378" y="430656"/>
                  </a:lnTo>
                  <a:lnTo>
                    <a:pt x="5442966" y="425576"/>
                  </a:lnTo>
                  <a:lnTo>
                    <a:pt x="5445759" y="418211"/>
                  </a:lnTo>
                  <a:lnTo>
                    <a:pt x="5445759" y="408939"/>
                  </a:lnTo>
                  <a:lnTo>
                    <a:pt x="5445759" y="401954"/>
                  </a:lnTo>
                  <a:lnTo>
                    <a:pt x="5438205" y="362983"/>
                  </a:lnTo>
                  <a:lnTo>
                    <a:pt x="5426709" y="320801"/>
                  </a:lnTo>
                  <a:lnTo>
                    <a:pt x="5283708" y="320801"/>
                  </a:lnTo>
                  <a:lnTo>
                    <a:pt x="5270394" y="359298"/>
                  </a:lnTo>
                  <a:lnTo>
                    <a:pt x="5262161" y="398303"/>
                  </a:lnTo>
                  <a:lnTo>
                    <a:pt x="5261991" y="405256"/>
                  </a:lnTo>
                  <a:lnTo>
                    <a:pt x="5264159" y="419735"/>
                  </a:lnTo>
                  <a:lnTo>
                    <a:pt x="5270674" y="430403"/>
                  </a:lnTo>
                  <a:lnTo>
                    <a:pt x="5281547" y="437261"/>
                  </a:lnTo>
                  <a:lnTo>
                    <a:pt x="5296789" y="440309"/>
                  </a:lnTo>
                  <a:lnTo>
                    <a:pt x="5296789" y="462534"/>
                  </a:lnTo>
                  <a:lnTo>
                    <a:pt x="5153786" y="462534"/>
                  </a:lnTo>
                  <a:lnTo>
                    <a:pt x="5153786" y="440309"/>
                  </a:lnTo>
                  <a:lnTo>
                    <a:pt x="5162042" y="439420"/>
                  </a:lnTo>
                  <a:lnTo>
                    <a:pt x="5169281" y="436625"/>
                  </a:lnTo>
                  <a:lnTo>
                    <a:pt x="5196530" y="404534"/>
                  </a:lnTo>
                  <a:lnTo>
                    <a:pt x="5209032" y="375030"/>
                  </a:lnTo>
                  <a:lnTo>
                    <a:pt x="5348605" y="3048"/>
                  </a:lnTo>
                  <a:close/>
                </a:path>
                <a:path w="7141845" h="467994">
                  <a:moveTo>
                    <a:pt x="4114165" y="3048"/>
                  </a:moveTo>
                  <a:lnTo>
                    <a:pt x="4203573" y="3048"/>
                  </a:lnTo>
                  <a:lnTo>
                    <a:pt x="4314190" y="378078"/>
                  </a:lnTo>
                  <a:lnTo>
                    <a:pt x="4317686" y="389727"/>
                  </a:lnTo>
                  <a:lnTo>
                    <a:pt x="4334256" y="426465"/>
                  </a:lnTo>
                  <a:lnTo>
                    <a:pt x="4339590" y="430784"/>
                  </a:lnTo>
                  <a:lnTo>
                    <a:pt x="4344924" y="435228"/>
                  </a:lnTo>
                  <a:lnTo>
                    <a:pt x="4352417" y="438403"/>
                  </a:lnTo>
                  <a:lnTo>
                    <a:pt x="4362069" y="440309"/>
                  </a:lnTo>
                  <a:lnTo>
                    <a:pt x="4362069" y="462534"/>
                  </a:lnTo>
                  <a:lnTo>
                    <a:pt x="4177156" y="462534"/>
                  </a:lnTo>
                  <a:lnTo>
                    <a:pt x="4177156" y="440309"/>
                  </a:lnTo>
                  <a:lnTo>
                    <a:pt x="4185328" y="438979"/>
                  </a:lnTo>
                  <a:lnTo>
                    <a:pt x="4192333" y="436911"/>
                  </a:lnTo>
                  <a:lnTo>
                    <a:pt x="4198195" y="434129"/>
                  </a:lnTo>
                  <a:lnTo>
                    <a:pt x="4202937" y="430656"/>
                  </a:lnTo>
                  <a:lnTo>
                    <a:pt x="4208526" y="425576"/>
                  </a:lnTo>
                  <a:lnTo>
                    <a:pt x="4211320" y="418211"/>
                  </a:lnTo>
                  <a:lnTo>
                    <a:pt x="4211320" y="408939"/>
                  </a:lnTo>
                  <a:lnTo>
                    <a:pt x="4211320" y="401954"/>
                  </a:lnTo>
                  <a:lnTo>
                    <a:pt x="4203765" y="362983"/>
                  </a:lnTo>
                  <a:lnTo>
                    <a:pt x="4192270" y="320801"/>
                  </a:lnTo>
                  <a:lnTo>
                    <a:pt x="4049268" y="320801"/>
                  </a:lnTo>
                  <a:lnTo>
                    <a:pt x="4035954" y="359298"/>
                  </a:lnTo>
                  <a:lnTo>
                    <a:pt x="4027721" y="398303"/>
                  </a:lnTo>
                  <a:lnTo>
                    <a:pt x="4027551" y="405256"/>
                  </a:lnTo>
                  <a:lnTo>
                    <a:pt x="4029719" y="419735"/>
                  </a:lnTo>
                  <a:lnTo>
                    <a:pt x="4036234" y="430403"/>
                  </a:lnTo>
                  <a:lnTo>
                    <a:pt x="4047107" y="437261"/>
                  </a:lnTo>
                  <a:lnTo>
                    <a:pt x="4062349" y="440309"/>
                  </a:lnTo>
                  <a:lnTo>
                    <a:pt x="4062349" y="462534"/>
                  </a:lnTo>
                  <a:lnTo>
                    <a:pt x="3919347" y="462534"/>
                  </a:lnTo>
                  <a:lnTo>
                    <a:pt x="3919347" y="440309"/>
                  </a:lnTo>
                  <a:lnTo>
                    <a:pt x="3927602" y="439420"/>
                  </a:lnTo>
                  <a:lnTo>
                    <a:pt x="3934841" y="436625"/>
                  </a:lnTo>
                  <a:lnTo>
                    <a:pt x="3962090" y="404534"/>
                  </a:lnTo>
                  <a:lnTo>
                    <a:pt x="3974592" y="375030"/>
                  </a:lnTo>
                  <a:lnTo>
                    <a:pt x="4114165" y="3048"/>
                  </a:lnTo>
                  <a:close/>
                </a:path>
                <a:path w="7141845" h="467994">
                  <a:moveTo>
                    <a:pt x="6467093" y="0"/>
                  </a:moveTo>
                  <a:lnTo>
                    <a:pt x="6514002" y="3593"/>
                  </a:lnTo>
                  <a:lnTo>
                    <a:pt x="6554708" y="14366"/>
                  </a:lnTo>
                  <a:lnTo>
                    <a:pt x="6589198" y="32307"/>
                  </a:lnTo>
                  <a:lnTo>
                    <a:pt x="6639391" y="89646"/>
                  </a:lnTo>
                  <a:lnTo>
                    <a:pt x="6655069" y="128841"/>
                  </a:lnTo>
                  <a:lnTo>
                    <a:pt x="6664485" y="174990"/>
                  </a:lnTo>
                  <a:lnTo>
                    <a:pt x="6667627" y="228091"/>
                  </a:lnTo>
                  <a:lnTo>
                    <a:pt x="6666698" y="258595"/>
                  </a:lnTo>
                  <a:lnTo>
                    <a:pt x="6659268" y="312888"/>
                  </a:lnTo>
                  <a:lnTo>
                    <a:pt x="6644532" y="358397"/>
                  </a:lnTo>
                  <a:lnTo>
                    <a:pt x="6623300" y="395648"/>
                  </a:lnTo>
                  <a:lnTo>
                    <a:pt x="6595945" y="424844"/>
                  </a:lnTo>
                  <a:lnTo>
                    <a:pt x="6563040" y="446319"/>
                  </a:lnTo>
                  <a:lnTo>
                    <a:pt x="6524851" y="460152"/>
                  </a:lnTo>
                  <a:lnTo>
                    <a:pt x="6482091" y="467010"/>
                  </a:lnTo>
                  <a:lnTo>
                    <a:pt x="6459092" y="467867"/>
                  </a:lnTo>
                  <a:lnTo>
                    <a:pt x="6412918" y="464270"/>
                  </a:lnTo>
                  <a:lnTo>
                    <a:pt x="6372875" y="453469"/>
                  </a:lnTo>
                  <a:lnTo>
                    <a:pt x="6338952" y="435453"/>
                  </a:lnTo>
                  <a:lnTo>
                    <a:pt x="6289542" y="377850"/>
                  </a:lnTo>
                  <a:lnTo>
                    <a:pt x="6274101" y="338312"/>
                  </a:lnTo>
                  <a:lnTo>
                    <a:pt x="6264828" y="291605"/>
                  </a:lnTo>
                  <a:lnTo>
                    <a:pt x="6261734" y="237743"/>
                  </a:lnTo>
                  <a:lnTo>
                    <a:pt x="6263235" y="201477"/>
                  </a:lnTo>
                  <a:lnTo>
                    <a:pt x="6275236" y="137088"/>
                  </a:lnTo>
                  <a:lnTo>
                    <a:pt x="6299144" y="83891"/>
                  </a:lnTo>
                  <a:lnTo>
                    <a:pt x="6334386" y="43314"/>
                  </a:lnTo>
                  <a:lnTo>
                    <a:pt x="6380583" y="15644"/>
                  </a:lnTo>
                  <a:lnTo>
                    <a:pt x="6436018" y="1738"/>
                  </a:lnTo>
                  <a:lnTo>
                    <a:pt x="6467093" y="0"/>
                  </a:lnTo>
                  <a:close/>
                </a:path>
                <a:path w="7141845" h="467994">
                  <a:moveTo>
                    <a:pt x="2391918" y="0"/>
                  </a:moveTo>
                  <a:lnTo>
                    <a:pt x="2438826" y="3593"/>
                  </a:lnTo>
                  <a:lnTo>
                    <a:pt x="2479532" y="14366"/>
                  </a:lnTo>
                  <a:lnTo>
                    <a:pt x="2514022" y="32307"/>
                  </a:lnTo>
                  <a:lnTo>
                    <a:pt x="2564215" y="89646"/>
                  </a:lnTo>
                  <a:lnTo>
                    <a:pt x="2579893" y="128841"/>
                  </a:lnTo>
                  <a:lnTo>
                    <a:pt x="2589309" y="174990"/>
                  </a:lnTo>
                  <a:lnTo>
                    <a:pt x="2592451" y="228091"/>
                  </a:lnTo>
                  <a:lnTo>
                    <a:pt x="2591522" y="258595"/>
                  </a:lnTo>
                  <a:lnTo>
                    <a:pt x="2584092" y="312888"/>
                  </a:lnTo>
                  <a:lnTo>
                    <a:pt x="2569356" y="358397"/>
                  </a:lnTo>
                  <a:lnTo>
                    <a:pt x="2548124" y="395648"/>
                  </a:lnTo>
                  <a:lnTo>
                    <a:pt x="2520769" y="424844"/>
                  </a:lnTo>
                  <a:lnTo>
                    <a:pt x="2487864" y="446319"/>
                  </a:lnTo>
                  <a:lnTo>
                    <a:pt x="2449675" y="460152"/>
                  </a:lnTo>
                  <a:lnTo>
                    <a:pt x="2406915" y="467010"/>
                  </a:lnTo>
                  <a:lnTo>
                    <a:pt x="2383917" y="467867"/>
                  </a:lnTo>
                  <a:lnTo>
                    <a:pt x="2337742" y="464270"/>
                  </a:lnTo>
                  <a:lnTo>
                    <a:pt x="2297699" y="453469"/>
                  </a:lnTo>
                  <a:lnTo>
                    <a:pt x="2263776" y="435453"/>
                  </a:lnTo>
                  <a:lnTo>
                    <a:pt x="2214366" y="377850"/>
                  </a:lnTo>
                  <a:lnTo>
                    <a:pt x="2198925" y="338312"/>
                  </a:lnTo>
                  <a:lnTo>
                    <a:pt x="2189652" y="291605"/>
                  </a:lnTo>
                  <a:lnTo>
                    <a:pt x="2186559" y="237743"/>
                  </a:lnTo>
                  <a:lnTo>
                    <a:pt x="2188059" y="201477"/>
                  </a:lnTo>
                  <a:lnTo>
                    <a:pt x="2200060" y="137088"/>
                  </a:lnTo>
                  <a:lnTo>
                    <a:pt x="2223968" y="83891"/>
                  </a:lnTo>
                  <a:lnTo>
                    <a:pt x="2259210" y="43314"/>
                  </a:lnTo>
                  <a:lnTo>
                    <a:pt x="2305407" y="15644"/>
                  </a:lnTo>
                  <a:lnTo>
                    <a:pt x="2360842" y="1738"/>
                  </a:lnTo>
                  <a:lnTo>
                    <a:pt x="2391918" y="0"/>
                  </a:lnTo>
                  <a:close/>
                </a:path>
                <a:path w="7141845" h="467994">
                  <a:moveTo>
                    <a:pt x="1852421" y="0"/>
                  </a:moveTo>
                  <a:lnTo>
                    <a:pt x="1895677" y="1821"/>
                  </a:lnTo>
                  <a:lnTo>
                    <a:pt x="1938464" y="7588"/>
                  </a:lnTo>
                  <a:lnTo>
                    <a:pt x="1971294" y="14477"/>
                  </a:lnTo>
                  <a:lnTo>
                    <a:pt x="1971294" y="111505"/>
                  </a:lnTo>
                  <a:lnTo>
                    <a:pt x="1925446" y="111505"/>
                  </a:lnTo>
                  <a:lnTo>
                    <a:pt x="1922067" y="98954"/>
                  </a:lnTo>
                  <a:lnTo>
                    <a:pt x="1918223" y="87772"/>
                  </a:lnTo>
                  <a:lnTo>
                    <a:pt x="1891706" y="50770"/>
                  </a:lnTo>
                  <a:lnTo>
                    <a:pt x="1847469" y="39242"/>
                  </a:lnTo>
                  <a:lnTo>
                    <a:pt x="1838184" y="39649"/>
                  </a:lnTo>
                  <a:lnTo>
                    <a:pt x="1799812" y="54244"/>
                  </a:lnTo>
                  <a:lnTo>
                    <a:pt x="1781341" y="88788"/>
                  </a:lnTo>
                  <a:lnTo>
                    <a:pt x="1780794" y="97789"/>
                  </a:lnTo>
                  <a:lnTo>
                    <a:pt x="1781268" y="107174"/>
                  </a:lnTo>
                  <a:lnTo>
                    <a:pt x="1798415" y="145541"/>
                  </a:lnTo>
                  <a:lnTo>
                    <a:pt x="1835419" y="173751"/>
                  </a:lnTo>
                  <a:lnTo>
                    <a:pt x="1865249" y="190246"/>
                  </a:lnTo>
                  <a:lnTo>
                    <a:pt x="1884727" y="200886"/>
                  </a:lnTo>
                  <a:lnTo>
                    <a:pt x="1917112" y="221928"/>
                  </a:lnTo>
                  <a:lnTo>
                    <a:pt x="1950513" y="253793"/>
                  </a:lnTo>
                  <a:lnTo>
                    <a:pt x="1969724" y="289782"/>
                  </a:lnTo>
                  <a:lnTo>
                    <a:pt x="1975993" y="333501"/>
                  </a:lnTo>
                  <a:lnTo>
                    <a:pt x="1974802" y="353460"/>
                  </a:lnTo>
                  <a:lnTo>
                    <a:pt x="1956943" y="405002"/>
                  </a:lnTo>
                  <a:lnTo>
                    <a:pt x="1918509" y="442614"/>
                  </a:lnTo>
                  <a:lnTo>
                    <a:pt x="1882390" y="458706"/>
                  </a:lnTo>
                  <a:lnTo>
                    <a:pt x="1840202" y="466846"/>
                  </a:lnTo>
                  <a:lnTo>
                    <a:pt x="1816989" y="467867"/>
                  </a:lnTo>
                  <a:lnTo>
                    <a:pt x="1799750" y="467627"/>
                  </a:lnTo>
                  <a:lnTo>
                    <a:pt x="1745869" y="463930"/>
                  </a:lnTo>
                  <a:lnTo>
                    <a:pt x="1692826" y="456233"/>
                  </a:lnTo>
                  <a:lnTo>
                    <a:pt x="1676273" y="452754"/>
                  </a:lnTo>
                  <a:lnTo>
                    <a:pt x="1676273" y="349630"/>
                  </a:lnTo>
                  <a:lnTo>
                    <a:pt x="1722246" y="349630"/>
                  </a:lnTo>
                  <a:lnTo>
                    <a:pt x="1727130" y="368276"/>
                  </a:lnTo>
                  <a:lnTo>
                    <a:pt x="1733407" y="384397"/>
                  </a:lnTo>
                  <a:lnTo>
                    <a:pt x="1761120" y="417641"/>
                  </a:lnTo>
                  <a:lnTo>
                    <a:pt x="1807590" y="428625"/>
                  </a:lnTo>
                  <a:lnTo>
                    <a:pt x="1817237" y="428216"/>
                  </a:lnTo>
                  <a:lnTo>
                    <a:pt x="1857311" y="413194"/>
                  </a:lnTo>
                  <a:lnTo>
                    <a:pt x="1877353" y="373729"/>
                  </a:lnTo>
                  <a:lnTo>
                    <a:pt x="1877949" y="362965"/>
                  </a:lnTo>
                  <a:lnTo>
                    <a:pt x="1877470" y="352938"/>
                  </a:lnTo>
                  <a:lnTo>
                    <a:pt x="1860200" y="312165"/>
                  </a:lnTo>
                  <a:lnTo>
                    <a:pt x="1825021" y="283892"/>
                  </a:lnTo>
                  <a:lnTo>
                    <a:pt x="1785199" y="262310"/>
                  </a:lnTo>
                  <a:lnTo>
                    <a:pt x="1773078" y="255619"/>
                  </a:lnTo>
                  <a:lnTo>
                    <a:pt x="1740523" y="234590"/>
                  </a:lnTo>
                  <a:lnTo>
                    <a:pt x="1707622" y="202152"/>
                  </a:lnTo>
                  <a:lnTo>
                    <a:pt x="1687939" y="163476"/>
                  </a:lnTo>
                  <a:lnTo>
                    <a:pt x="1683384" y="128650"/>
                  </a:lnTo>
                  <a:lnTo>
                    <a:pt x="1684651" y="108787"/>
                  </a:lnTo>
                  <a:lnTo>
                    <a:pt x="1703832" y="58674"/>
                  </a:lnTo>
                  <a:lnTo>
                    <a:pt x="1744694" y="23276"/>
                  </a:lnTo>
                  <a:lnTo>
                    <a:pt x="1782984" y="8411"/>
                  </a:lnTo>
                  <a:lnTo>
                    <a:pt x="1827752" y="930"/>
                  </a:lnTo>
                  <a:lnTo>
                    <a:pt x="185242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926032" y="1589468"/>
            <a:ext cx="4530090" cy="4409440"/>
            <a:chOff x="1926032" y="1589468"/>
            <a:chExt cx="4530090" cy="4409440"/>
          </a:xfrm>
        </p:grpSpPr>
        <p:sp>
          <p:nvSpPr>
            <p:cNvPr id="9" name="object 9"/>
            <p:cNvSpPr/>
            <p:nvPr/>
          </p:nvSpPr>
          <p:spPr>
            <a:xfrm>
              <a:off x="1926032" y="1874265"/>
              <a:ext cx="4530090" cy="4124960"/>
            </a:xfrm>
            <a:custGeom>
              <a:avLst/>
              <a:gdLst/>
              <a:ahLst/>
              <a:cxnLst/>
              <a:rect l="l" t="t" r="r" b="b"/>
              <a:pathLst>
                <a:path w="4530090" h="4124960">
                  <a:moveTo>
                    <a:pt x="3555668" y="0"/>
                  </a:moveTo>
                  <a:lnTo>
                    <a:pt x="3399204" y="225425"/>
                  </a:lnTo>
                  <a:lnTo>
                    <a:pt x="3438628" y="253463"/>
                  </a:lnTo>
                  <a:lnTo>
                    <a:pt x="3477186" y="282303"/>
                  </a:lnTo>
                  <a:lnTo>
                    <a:pt x="3514874" y="311926"/>
                  </a:lnTo>
                  <a:lnTo>
                    <a:pt x="3551688" y="342314"/>
                  </a:lnTo>
                  <a:lnTo>
                    <a:pt x="3587621" y="373448"/>
                  </a:lnTo>
                  <a:lnTo>
                    <a:pt x="3622671" y="405310"/>
                  </a:lnTo>
                  <a:lnTo>
                    <a:pt x="3656831" y="437882"/>
                  </a:lnTo>
                  <a:lnTo>
                    <a:pt x="3690097" y="471144"/>
                  </a:lnTo>
                  <a:lnTo>
                    <a:pt x="3722464" y="505080"/>
                  </a:lnTo>
                  <a:lnTo>
                    <a:pt x="3753928" y="539670"/>
                  </a:lnTo>
                  <a:lnTo>
                    <a:pt x="3784484" y="574896"/>
                  </a:lnTo>
                  <a:lnTo>
                    <a:pt x="3814127" y="610740"/>
                  </a:lnTo>
                  <a:lnTo>
                    <a:pt x="3842852" y="647184"/>
                  </a:lnTo>
                  <a:lnTo>
                    <a:pt x="3870655" y="684208"/>
                  </a:lnTo>
                  <a:lnTo>
                    <a:pt x="3897531" y="721795"/>
                  </a:lnTo>
                  <a:lnTo>
                    <a:pt x="3923474" y="759926"/>
                  </a:lnTo>
                  <a:lnTo>
                    <a:pt x="3948481" y="798583"/>
                  </a:lnTo>
                  <a:lnTo>
                    <a:pt x="3972547" y="837748"/>
                  </a:lnTo>
                  <a:lnTo>
                    <a:pt x="3995667" y="877402"/>
                  </a:lnTo>
                  <a:lnTo>
                    <a:pt x="4017835" y="917527"/>
                  </a:lnTo>
                  <a:lnTo>
                    <a:pt x="4039048" y="958105"/>
                  </a:lnTo>
                  <a:lnTo>
                    <a:pt x="4059301" y="999116"/>
                  </a:lnTo>
                  <a:lnTo>
                    <a:pt x="4078588" y="1040543"/>
                  </a:lnTo>
                  <a:lnTo>
                    <a:pt x="4096906" y="1082368"/>
                  </a:lnTo>
                  <a:lnTo>
                    <a:pt x="4114249" y="1124571"/>
                  </a:lnTo>
                  <a:lnTo>
                    <a:pt x="4130612" y="1167136"/>
                  </a:lnTo>
                  <a:lnTo>
                    <a:pt x="4145992" y="1210042"/>
                  </a:lnTo>
                  <a:lnTo>
                    <a:pt x="4160382" y="1253273"/>
                  </a:lnTo>
                  <a:lnTo>
                    <a:pt x="4173779" y="1296809"/>
                  </a:lnTo>
                  <a:lnTo>
                    <a:pt x="4186178" y="1340632"/>
                  </a:lnTo>
                  <a:lnTo>
                    <a:pt x="4197573" y="1384725"/>
                  </a:lnTo>
                  <a:lnTo>
                    <a:pt x="4207961" y="1429067"/>
                  </a:lnTo>
                  <a:lnTo>
                    <a:pt x="4217336" y="1473642"/>
                  </a:lnTo>
                  <a:lnTo>
                    <a:pt x="4225693" y="1518431"/>
                  </a:lnTo>
                  <a:lnTo>
                    <a:pt x="4233029" y="1563414"/>
                  </a:lnTo>
                  <a:lnTo>
                    <a:pt x="4239338" y="1608575"/>
                  </a:lnTo>
                  <a:lnTo>
                    <a:pt x="4244615" y="1653895"/>
                  </a:lnTo>
                  <a:lnTo>
                    <a:pt x="4248855" y="1699355"/>
                  </a:lnTo>
                  <a:lnTo>
                    <a:pt x="4252055" y="1744937"/>
                  </a:lnTo>
                  <a:lnTo>
                    <a:pt x="4254209" y="1790622"/>
                  </a:lnTo>
                  <a:lnTo>
                    <a:pt x="4255312" y="1836393"/>
                  </a:lnTo>
                  <a:lnTo>
                    <a:pt x="4255360" y="1882230"/>
                  </a:lnTo>
                  <a:lnTo>
                    <a:pt x="4254348" y="1928116"/>
                  </a:lnTo>
                  <a:lnTo>
                    <a:pt x="4252271" y="1974033"/>
                  </a:lnTo>
                  <a:lnTo>
                    <a:pt x="4249124" y="2019961"/>
                  </a:lnTo>
                  <a:lnTo>
                    <a:pt x="4244903" y="2065882"/>
                  </a:lnTo>
                  <a:lnTo>
                    <a:pt x="4239603" y="2111778"/>
                  </a:lnTo>
                  <a:lnTo>
                    <a:pt x="4233220" y="2157631"/>
                  </a:lnTo>
                  <a:lnTo>
                    <a:pt x="4225747" y="2203422"/>
                  </a:lnTo>
                  <a:lnTo>
                    <a:pt x="4217182" y="2249134"/>
                  </a:lnTo>
                  <a:lnTo>
                    <a:pt x="4207518" y="2294746"/>
                  </a:lnTo>
                  <a:lnTo>
                    <a:pt x="4196751" y="2340242"/>
                  </a:lnTo>
                  <a:lnTo>
                    <a:pt x="4184877" y="2385603"/>
                  </a:lnTo>
                  <a:lnTo>
                    <a:pt x="4171891" y="2430811"/>
                  </a:lnTo>
                  <a:lnTo>
                    <a:pt x="4157788" y="2475846"/>
                  </a:lnTo>
                  <a:lnTo>
                    <a:pt x="4142562" y="2520691"/>
                  </a:lnTo>
                  <a:lnTo>
                    <a:pt x="4126211" y="2565328"/>
                  </a:lnTo>
                  <a:lnTo>
                    <a:pt x="4108728" y="2609738"/>
                  </a:lnTo>
                  <a:lnTo>
                    <a:pt x="4090109" y="2653902"/>
                  </a:lnTo>
                  <a:lnTo>
                    <a:pt x="4070349" y="2697803"/>
                  </a:lnTo>
                  <a:lnTo>
                    <a:pt x="4049444" y="2741422"/>
                  </a:lnTo>
                  <a:lnTo>
                    <a:pt x="4027512" y="2784506"/>
                  </a:lnTo>
                  <a:lnTo>
                    <a:pt x="4004681" y="2826830"/>
                  </a:lnTo>
                  <a:lnTo>
                    <a:pt x="3980967" y="2868389"/>
                  </a:lnTo>
                  <a:lnTo>
                    <a:pt x="3956389" y="2909176"/>
                  </a:lnTo>
                  <a:lnTo>
                    <a:pt x="3930964" y="2949185"/>
                  </a:lnTo>
                  <a:lnTo>
                    <a:pt x="3904708" y="2988411"/>
                  </a:lnTo>
                  <a:lnTo>
                    <a:pt x="3877641" y="3026848"/>
                  </a:lnTo>
                  <a:lnTo>
                    <a:pt x="3849778" y="3064490"/>
                  </a:lnTo>
                  <a:lnTo>
                    <a:pt x="3821139" y="3101330"/>
                  </a:lnTo>
                  <a:lnTo>
                    <a:pt x="3791739" y="3137363"/>
                  </a:lnTo>
                  <a:lnTo>
                    <a:pt x="3761596" y="3172584"/>
                  </a:lnTo>
                  <a:lnTo>
                    <a:pt x="3730729" y="3206985"/>
                  </a:lnTo>
                  <a:lnTo>
                    <a:pt x="3699154" y="3240562"/>
                  </a:lnTo>
                  <a:lnTo>
                    <a:pt x="3666889" y="3273308"/>
                  </a:lnTo>
                  <a:lnTo>
                    <a:pt x="3633951" y="3305218"/>
                  </a:lnTo>
                  <a:lnTo>
                    <a:pt x="3600358" y="3336284"/>
                  </a:lnTo>
                  <a:lnTo>
                    <a:pt x="3566127" y="3366503"/>
                  </a:lnTo>
                  <a:lnTo>
                    <a:pt x="3531276" y="3395867"/>
                  </a:lnTo>
                  <a:lnTo>
                    <a:pt x="3495822" y="3424371"/>
                  </a:lnTo>
                  <a:lnTo>
                    <a:pt x="3459783" y="3452008"/>
                  </a:lnTo>
                  <a:lnTo>
                    <a:pt x="3423175" y="3478774"/>
                  </a:lnTo>
                  <a:lnTo>
                    <a:pt x="3386018" y="3504661"/>
                  </a:lnTo>
                  <a:lnTo>
                    <a:pt x="3348327" y="3529665"/>
                  </a:lnTo>
                  <a:lnTo>
                    <a:pt x="3310120" y="3553779"/>
                  </a:lnTo>
                  <a:lnTo>
                    <a:pt x="3271416" y="3576997"/>
                  </a:lnTo>
                  <a:lnTo>
                    <a:pt x="3232230" y="3599314"/>
                  </a:lnTo>
                  <a:lnTo>
                    <a:pt x="3192582" y="3620723"/>
                  </a:lnTo>
                  <a:lnTo>
                    <a:pt x="3152488" y="3641218"/>
                  </a:lnTo>
                  <a:lnTo>
                    <a:pt x="3111965" y="3660794"/>
                  </a:lnTo>
                  <a:lnTo>
                    <a:pt x="3071032" y="3679445"/>
                  </a:lnTo>
                  <a:lnTo>
                    <a:pt x="3029705" y="3697164"/>
                  </a:lnTo>
                  <a:lnTo>
                    <a:pt x="2988002" y="3713947"/>
                  </a:lnTo>
                  <a:lnTo>
                    <a:pt x="2945941" y="3729786"/>
                  </a:lnTo>
                  <a:lnTo>
                    <a:pt x="2903539" y="3744677"/>
                  </a:lnTo>
                  <a:lnTo>
                    <a:pt x="2860813" y="3758613"/>
                  </a:lnTo>
                  <a:lnTo>
                    <a:pt x="2817781" y="3771588"/>
                  </a:lnTo>
                  <a:lnTo>
                    <a:pt x="2774460" y="3783596"/>
                  </a:lnTo>
                  <a:lnTo>
                    <a:pt x="2730868" y="3794632"/>
                  </a:lnTo>
                  <a:lnTo>
                    <a:pt x="2687023" y="3804689"/>
                  </a:lnTo>
                  <a:lnTo>
                    <a:pt x="2642941" y="3813762"/>
                  </a:lnTo>
                  <a:lnTo>
                    <a:pt x="2598640" y="3821844"/>
                  </a:lnTo>
                  <a:lnTo>
                    <a:pt x="2554138" y="3828931"/>
                  </a:lnTo>
                  <a:lnTo>
                    <a:pt x="2509452" y="3835015"/>
                  </a:lnTo>
                  <a:lnTo>
                    <a:pt x="2464600" y="3840091"/>
                  </a:lnTo>
                  <a:lnTo>
                    <a:pt x="2419598" y="3844153"/>
                  </a:lnTo>
                  <a:lnTo>
                    <a:pt x="2374465" y="3847196"/>
                  </a:lnTo>
                  <a:lnTo>
                    <a:pt x="2329218" y="3849212"/>
                  </a:lnTo>
                  <a:lnTo>
                    <a:pt x="2283875" y="3850197"/>
                  </a:lnTo>
                  <a:lnTo>
                    <a:pt x="2238452" y="3850144"/>
                  </a:lnTo>
                  <a:lnTo>
                    <a:pt x="2192967" y="3849048"/>
                  </a:lnTo>
                  <a:lnTo>
                    <a:pt x="2147438" y="3846903"/>
                  </a:lnTo>
                  <a:lnTo>
                    <a:pt x="2101882" y="3843702"/>
                  </a:lnTo>
                  <a:lnTo>
                    <a:pt x="2056317" y="3839439"/>
                  </a:lnTo>
                  <a:lnTo>
                    <a:pt x="2010760" y="3834110"/>
                  </a:lnTo>
                  <a:lnTo>
                    <a:pt x="1965229" y="3827708"/>
                  </a:lnTo>
                  <a:lnTo>
                    <a:pt x="1919740" y="3820226"/>
                  </a:lnTo>
                  <a:lnTo>
                    <a:pt x="1874312" y="3811660"/>
                  </a:lnTo>
                  <a:lnTo>
                    <a:pt x="1828962" y="3802003"/>
                  </a:lnTo>
                  <a:lnTo>
                    <a:pt x="1783707" y="3791249"/>
                  </a:lnTo>
                  <a:lnTo>
                    <a:pt x="1738565" y="3779393"/>
                  </a:lnTo>
                  <a:lnTo>
                    <a:pt x="1693554" y="3766428"/>
                  </a:lnTo>
                  <a:lnTo>
                    <a:pt x="1648690" y="3752348"/>
                  </a:lnTo>
                  <a:lnTo>
                    <a:pt x="1603991" y="3737148"/>
                  </a:lnTo>
                  <a:lnTo>
                    <a:pt x="1559475" y="3720822"/>
                  </a:lnTo>
                  <a:lnTo>
                    <a:pt x="1515159" y="3703364"/>
                  </a:lnTo>
                  <a:lnTo>
                    <a:pt x="1471061" y="3684768"/>
                  </a:lnTo>
                  <a:lnTo>
                    <a:pt x="1427198" y="3665028"/>
                  </a:lnTo>
                  <a:lnTo>
                    <a:pt x="1383587" y="3644138"/>
                  </a:lnTo>
                  <a:lnTo>
                    <a:pt x="1340480" y="3622212"/>
                  </a:lnTo>
                  <a:lnTo>
                    <a:pt x="1298134" y="3599387"/>
                  </a:lnTo>
                  <a:lnTo>
                    <a:pt x="1256555" y="3575680"/>
                  </a:lnTo>
                  <a:lnTo>
                    <a:pt x="1215747" y="3551109"/>
                  </a:lnTo>
                  <a:lnTo>
                    <a:pt x="1175718" y="3525691"/>
                  </a:lnTo>
                  <a:lnTo>
                    <a:pt x="1136472" y="3499444"/>
                  </a:lnTo>
                  <a:lnTo>
                    <a:pt x="1098017" y="3472385"/>
                  </a:lnTo>
                  <a:lnTo>
                    <a:pt x="1060357" y="3444532"/>
                  </a:lnTo>
                  <a:lnTo>
                    <a:pt x="1023499" y="3415901"/>
                  </a:lnTo>
                  <a:lnTo>
                    <a:pt x="987448" y="3386511"/>
                  </a:lnTo>
                  <a:lnTo>
                    <a:pt x="952211" y="3356379"/>
                  </a:lnTo>
                  <a:lnTo>
                    <a:pt x="917793" y="3325522"/>
                  </a:lnTo>
                  <a:lnTo>
                    <a:pt x="884201" y="3293958"/>
                  </a:lnTo>
                  <a:lnTo>
                    <a:pt x="851440" y="3261704"/>
                  </a:lnTo>
                  <a:lnTo>
                    <a:pt x="819516" y="3228778"/>
                  </a:lnTo>
                  <a:lnTo>
                    <a:pt x="788435" y="3195197"/>
                  </a:lnTo>
                  <a:lnTo>
                    <a:pt x="758203" y="3160978"/>
                  </a:lnTo>
                  <a:lnTo>
                    <a:pt x="728826" y="3126139"/>
                  </a:lnTo>
                  <a:lnTo>
                    <a:pt x="700309" y="3090698"/>
                  </a:lnTo>
                  <a:lnTo>
                    <a:pt x="672660" y="3054671"/>
                  </a:lnTo>
                  <a:lnTo>
                    <a:pt x="645883" y="3018077"/>
                  </a:lnTo>
                  <a:lnTo>
                    <a:pt x="619984" y="2980933"/>
                  </a:lnTo>
                  <a:lnTo>
                    <a:pt x="594970" y="2943256"/>
                  </a:lnTo>
                  <a:lnTo>
                    <a:pt x="570846" y="2905063"/>
                  </a:lnTo>
                  <a:lnTo>
                    <a:pt x="547618" y="2866372"/>
                  </a:lnTo>
                  <a:lnTo>
                    <a:pt x="525293" y="2827201"/>
                  </a:lnTo>
                  <a:lnTo>
                    <a:pt x="503875" y="2787567"/>
                  </a:lnTo>
                  <a:lnTo>
                    <a:pt x="483372" y="2747488"/>
                  </a:lnTo>
                  <a:lnTo>
                    <a:pt x="463788" y="2706980"/>
                  </a:lnTo>
                  <a:lnTo>
                    <a:pt x="445130" y="2666061"/>
                  </a:lnTo>
                  <a:lnTo>
                    <a:pt x="427404" y="2624750"/>
                  </a:lnTo>
                  <a:lnTo>
                    <a:pt x="410615" y="2583062"/>
                  </a:lnTo>
                  <a:lnTo>
                    <a:pt x="394770" y="2541016"/>
                  </a:lnTo>
                  <a:lnTo>
                    <a:pt x="379874" y="2498629"/>
                  </a:lnTo>
                  <a:lnTo>
                    <a:pt x="365933" y="2455919"/>
                  </a:lnTo>
                  <a:lnTo>
                    <a:pt x="352954" y="2412902"/>
                  </a:lnTo>
                  <a:lnTo>
                    <a:pt x="340942" y="2369597"/>
                  </a:lnTo>
                  <a:lnTo>
                    <a:pt x="329903" y="2326021"/>
                  </a:lnTo>
                  <a:lnTo>
                    <a:pt x="319842" y="2282191"/>
                  </a:lnTo>
                  <a:lnTo>
                    <a:pt x="310767" y="2238125"/>
                  </a:lnTo>
                  <a:lnTo>
                    <a:pt x="302682" y="2193840"/>
                  </a:lnTo>
                  <a:lnTo>
                    <a:pt x="295594" y="2149354"/>
                  </a:lnTo>
                  <a:lnTo>
                    <a:pt x="289509" y="2104684"/>
                  </a:lnTo>
                  <a:lnTo>
                    <a:pt x="284432" y="2059847"/>
                  </a:lnTo>
                  <a:lnTo>
                    <a:pt x="280369" y="2014861"/>
                  </a:lnTo>
                  <a:lnTo>
                    <a:pt x="277327" y="1969744"/>
                  </a:lnTo>
                  <a:lnTo>
                    <a:pt x="275311" y="1924512"/>
                  </a:lnTo>
                  <a:lnTo>
                    <a:pt x="274327" y="1879184"/>
                  </a:lnTo>
                  <a:lnTo>
                    <a:pt x="274381" y="1833776"/>
                  </a:lnTo>
                  <a:lnTo>
                    <a:pt x="275479" y="1788307"/>
                  </a:lnTo>
                  <a:lnTo>
                    <a:pt x="277627" y="1742793"/>
                  </a:lnTo>
                  <a:lnTo>
                    <a:pt x="280831" y="1697252"/>
                  </a:lnTo>
                  <a:lnTo>
                    <a:pt x="285096" y="1651702"/>
                  </a:lnTo>
                  <a:lnTo>
                    <a:pt x="290429" y="1606159"/>
                  </a:lnTo>
                  <a:lnTo>
                    <a:pt x="296835" y="1560642"/>
                  </a:lnTo>
                  <a:lnTo>
                    <a:pt x="304320" y="1515168"/>
                  </a:lnTo>
                  <a:lnTo>
                    <a:pt x="312891" y="1469755"/>
                  </a:lnTo>
                  <a:lnTo>
                    <a:pt x="322553" y="1424418"/>
                  </a:lnTo>
                  <a:lnTo>
                    <a:pt x="333313" y="1379177"/>
                  </a:lnTo>
                  <a:lnTo>
                    <a:pt x="345175" y="1334049"/>
                  </a:lnTo>
                  <a:lnTo>
                    <a:pt x="358146" y="1289051"/>
                  </a:lnTo>
                  <a:lnTo>
                    <a:pt x="372232" y="1244200"/>
                  </a:lnTo>
                  <a:lnTo>
                    <a:pt x="387438" y="1199514"/>
                  </a:lnTo>
                  <a:lnTo>
                    <a:pt x="403772" y="1155011"/>
                  </a:lnTo>
                  <a:lnTo>
                    <a:pt x="421238" y="1110707"/>
                  </a:lnTo>
                  <a:lnTo>
                    <a:pt x="439842" y="1066621"/>
                  </a:lnTo>
                  <a:lnTo>
                    <a:pt x="459591" y="1022769"/>
                  </a:lnTo>
                  <a:lnTo>
                    <a:pt x="480490" y="979170"/>
                  </a:lnTo>
                  <a:lnTo>
                    <a:pt x="604696" y="1057910"/>
                  </a:lnTo>
                  <a:lnTo>
                    <a:pt x="467790" y="722122"/>
                  </a:lnTo>
                  <a:lnTo>
                    <a:pt x="123239" y="752983"/>
                  </a:lnTo>
                  <a:lnTo>
                    <a:pt x="247445" y="831723"/>
                  </a:lnTo>
                  <a:lnTo>
                    <a:pt x="225884" y="875102"/>
                  </a:lnTo>
                  <a:lnTo>
                    <a:pt x="205330" y="918742"/>
                  </a:lnTo>
                  <a:lnTo>
                    <a:pt x="185780" y="962630"/>
                  </a:lnTo>
                  <a:lnTo>
                    <a:pt x="167230" y="1006752"/>
                  </a:lnTo>
                  <a:lnTo>
                    <a:pt x="149677" y="1051092"/>
                  </a:lnTo>
                  <a:lnTo>
                    <a:pt x="133116" y="1095637"/>
                  </a:lnTo>
                  <a:lnTo>
                    <a:pt x="117544" y="1140372"/>
                  </a:lnTo>
                  <a:lnTo>
                    <a:pt x="102957" y="1185283"/>
                  </a:lnTo>
                  <a:lnTo>
                    <a:pt x="89353" y="1230357"/>
                  </a:lnTo>
                  <a:lnTo>
                    <a:pt x="76727" y="1275578"/>
                  </a:lnTo>
                  <a:lnTo>
                    <a:pt x="65076" y="1320933"/>
                  </a:lnTo>
                  <a:lnTo>
                    <a:pt x="54397" y="1366406"/>
                  </a:lnTo>
                  <a:lnTo>
                    <a:pt x="44685" y="1411985"/>
                  </a:lnTo>
                  <a:lnTo>
                    <a:pt x="35937" y="1457655"/>
                  </a:lnTo>
                  <a:lnTo>
                    <a:pt x="28149" y="1503401"/>
                  </a:lnTo>
                  <a:lnTo>
                    <a:pt x="21319" y="1549209"/>
                  </a:lnTo>
                  <a:lnTo>
                    <a:pt x="15442" y="1595066"/>
                  </a:lnTo>
                  <a:lnTo>
                    <a:pt x="10515" y="1640956"/>
                  </a:lnTo>
                  <a:lnTo>
                    <a:pt x="6534" y="1686866"/>
                  </a:lnTo>
                  <a:lnTo>
                    <a:pt x="3495" y="1732781"/>
                  </a:lnTo>
                  <a:lnTo>
                    <a:pt x="1396" y="1778687"/>
                  </a:lnTo>
                  <a:lnTo>
                    <a:pt x="232" y="1824570"/>
                  </a:lnTo>
                  <a:lnTo>
                    <a:pt x="0" y="1870416"/>
                  </a:lnTo>
                  <a:lnTo>
                    <a:pt x="696" y="1916210"/>
                  </a:lnTo>
                  <a:lnTo>
                    <a:pt x="2317" y="1961938"/>
                  </a:lnTo>
                  <a:lnTo>
                    <a:pt x="4859" y="2007586"/>
                  </a:lnTo>
                  <a:lnTo>
                    <a:pt x="8318" y="2053140"/>
                  </a:lnTo>
                  <a:lnTo>
                    <a:pt x="12692" y="2098585"/>
                  </a:lnTo>
                  <a:lnTo>
                    <a:pt x="17976" y="2143907"/>
                  </a:lnTo>
                  <a:lnTo>
                    <a:pt x="24166" y="2189092"/>
                  </a:lnTo>
                  <a:lnTo>
                    <a:pt x="31260" y="2234126"/>
                  </a:lnTo>
                  <a:lnTo>
                    <a:pt x="39254" y="2278994"/>
                  </a:lnTo>
                  <a:lnTo>
                    <a:pt x="48144" y="2323682"/>
                  </a:lnTo>
                  <a:lnTo>
                    <a:pt x="57926" y="2368177"/>
                  </a:lnTo>
                  <a:lnTo>
                    <a:pt x="68597" y="2412463"/>
                  </a:lnTo>
                  <a:lnTo>
                    <a:pt x="80153" y="2456527"/>
                  </a:lnTo>
                  <a:lnTo>
                    <a:pt x="92591" y="2500353"/>
                  </a:lnTo>
                  <a:lnTo>
                    <a:pt x="105908" y="2543929"/>
                  </a:lnTo>
                  <a:lnTo>
                    <a:pt x="120098" y="2587240"/>
                  </a:lnTo>
                  <a:lnTo>
                    <a:pt x="135160" y="2630271"/>
                  </a:lnTo>
                  <a:lnTo>
                    <a:pt x="151090" y="2673008"/>
                  </a:lnTo>
                  <a:lnTo>
                    <a:pt x="167883" y="2715438"/>
                  </a:lnTo>
                  <a:lnTo>
                    <a:pt x="185536" y="2757545"/>
                  </a:lnTo>
                  <a:lnTo>
                    <a:pt x="204046" y="2799316"/>
                  </a:lnTo>
                  <a:lnTo>
                    <a:pt x="223409" y="2840736"/>
                  </a:lnTo>
                  <a:lnTo>
                    <a:pt x="243622" y="2881791"/>
                  </a:lnTo>
                  <a:lnTo>
                    <a:pt x="264680" y="2922467"/>
                  </a:lnTo>
                  <a:lnTo>
                    <a:pt x="286581" y="2962750"/>
                  </a:lnTo>
                  <a:lnTo>
                    <a:pt x="309321" y="3002625"/>
                  </a:lnTo>
                  <a:lnTo>
                    <a:pt x="332896" y="3042078"/>
                  </a:lnTo>
                  <a:lnTo>
                    <a:pt x="357302" y="3081095"/>
                  </a:lnTo>
                  <a:lnTo>
                    <a:pt x="382537" y="3119662"/>
                  </a:lnTo>
                  <a:lnTo>
                    <a:pt x="408595" y="3157764"/>
                  </a:lnTo>
                  <a:lnTo>
                    <a:pt x="435475" y="3195387"/>
                  </a:lnTo>
                  <a:lnTo>
                    <a:pt x="463172" y="3232517"/>
                  </a:lnTo>
                  <a:lnTo>
                    <a:pt x="491683" y="3269140"/>
                  </a:lnTo>
                  <a:lnTo>
                    <a:pt x="521004" y="3305241"/>
                  </a:lnTo>
                  <a:lnTo>
                    <a:pt x="551131" y="3340807"/>
                  </a:lnTo>
                  <a:lnTo>
                    <a:pt x="582061" y="3375822"/>
                  </a:lnTo>
                  <a:lnTo>
                    <a:pt x="613791" y="3410273"/>
                  </a:lnTo>
                  <a:lnTo>
                    <a:pt x="646317" y="3444146"/>
                  </a:lnTo>
                  <a:lnTo>
                    <a:pt x="679634" y="3477426"/>
                  </a:lnTo>
                  <a:lnTo>
                    <a:pt x="713741" y="3510099"/>
                  </a:lnTo>
                  <a:lnTo>
                    <a:pt x="748632" y="3542150"/>
                  </a:lnTo>
                  <a:lnTo>
                    <a:pt x="784305" y="3573566"/>
                  </a:lnTo>
                  <a:lnTo>
                    <a:pt x="820756" y="3604333"/>
                  </a:lnTo>
                  <a:lnTo>
                    <a:pt x="857981" y="3634435"/>
                  </a:lnTo>
                  <a:lnTo>
                    <a:pt x="895976" y="3663860"/>
                  </a:lnTo>
                  <a:lnTo>
                    <a:pt x="934739" y="3692592"/>
                  </a:lnTo>
                  <a:lnTo>
                    <a:pt x="974266" y="3720617"/>
                  </a:lnTo>
                  <a:lnTo>
                    <a:pt x="1014502" y="3747891"/>
                  </a:lnTo>
                  <a:lnTo>
                    <a:pt x="1055111" y="3774188"/>
                  </a:lnTo>
                  <a:lnTo>
                    <a:pt x="1096080" y="3799510"/>
                  </a:lnTo>
                  <a:lnTo>
                    <a:pt x="1137394" y="3823861"/>
                  </a:lnTo>
                  <a:lnTo>
                    <a:pt x="1179039" y="3847243"/>
                  </a:lnTo>
                  <a:lnTo>
                    <a:pt x="1221001" y="3869658"/>
                  </a:lnTo>
                  <a:lnTo>
                    <a:pt x="1263265" y="3891110"/>
                  </a:lnTo>
                  <a:lnTo>
                    <a:pt x="1305818" y="3911599"/>
                  </a:lnTo>
                  <a:lnTo>
                    <a:pt x="1348644" y="3931130"/>
                  </a:lnTo>
                  <a:lnTo>
                    <a:pt x="1391730" y="3949705"/>
                  </a:lnTo>
                  <a:lnTo>
                    <a:pt x="1435062" y="3967326"/>
                  </a:lnTo>
                  <a:lnTo>
                    <a:pt x="1478626" y="3983996"/>
                  </a:lnTo>
                  <a:lnTo>
                    <a:pt x="1522406" y="3999718"/>
                  </a:lnTo>
                  <a:lnTo>
                    <a:pt x="1566390" y="4014493"/>
                  </a:lnTo>
                  <a:lnTo>
                    <a:pt x="1610562" y="4028325"/>
                  </a:lnTo>
                  <a:lnTo>
                    <a:pt x="1654909" y="4041216"/>
                  </a:lnTo>
                  <a:lnTo>
                    <a:pt x="1699417" y="4053169"/>
                  </a:lnTo>
                  <a:lnTo>
                    <a:pt x="1744070" y="4064186"/>
                  </a:lnTo>
                  <a:lnTo>
                    <a:pt x="1788856" y="4074270"/>
                  </a:lnTo>
                  <a:lnTo>
                    <a:pt x="1833759" y="4083423"/>
                  </a:lnTo>
                  <a:lnTo>
                    <a:pt x="1878766" y="4091649"/>
                  </a:lnTo>
                  <a:lnTo>
                    <a:pt x="1923862" y="4098949"/>
                  </a:lnTo>
                  <a:lnTo>
                    <a:pt x="1969033" y="4105326"/>
                  </a:lnTo>
                  <a:lnTo>
                    <a:pt x="2014265" y="4110782"/>
                  </a:lnTo>
                  <a:lnTo>
                    <a:pt x="2059544" y="4115322"/>
                  </a:lnTo>
                  <a:lnTo>
                    <a:pt x="2104855" y="4118945"/>
                  </a:lnTo>
                  <a:lnTo>
                    <a:pt x="2150185" y="4121657"/>
                  </a:lnTo>
                  <a:lnTo>
                    <a:pt x="2195519" y="4123458"/>
                  </a:lnTo>
                  <a:lnTo>
                    <a:pt x="2240842" y="4124352"/>
                  </a:lnTo>
                  <a:lnTo>
                    <a:pt x="2286141" y="4124341"/>
                  </a:lnTo>
                  <a:lnTo>
                    <a:pt x="2331402" y="4123428"/>
                  </a:lnTo>
                  <a:lnTo>
                    <a:pt x="2376609" y="4121615"/>
                  </a:lnTo>
                  <a:lnTo>
                    <a:pt x="2421750" y="4118905"/>
                  </a:lnTo>
                  <a:lnTo>
                    <a:pt x="2466810" y="4115300"/>
                  </a:lnTo>
                  <a:lnTo>
                    <a:pt x="2511774" y="4110803"/>
                  </a:lnTo>
                  <a:lnTo>
                    <a:pt x="2556628" y="4105417"/>
                  </a:lnTo>
                  <a:lnTo>
                    <a:pt x="2601359" y="4099144"/>
                  </a:lnTo>
                  <a:lnTo>
                    <a:pt x="2645952" y="4091987"/>
                  </a:lnTo>
                  <a:lnTo>
                    <a:pt x="2690392" y="4083947"/>
                  </a:lnTo>
                  <a:lnTo>
                    <a:pt x="2734666" y="4075029"/>
                  </a:lnTo>
                  <a:lnTo>
                    <a:pt x="2778759" y="4065234"/>
                  </a:lnTo>
                  <a:lnTo>
                    <a:pt x="2822657" y="4054565"/>
                  </a:lnTo>
                  <a:lnTo>
                    <a:pt x="2866346" y="4043025"/>
                  </a:lnTo>
                  <a:lnTo>
                    <a:pt x="2909812" y="4030616"/>
                  </a:lnTo>
                  <a:lnTo>
                    <a:pt x="2953041" y="4017340"/>
                  </a:lnTo>
                  <a:lnTo>
                    <a:pt x="2996017" y="4003201"/>
                  </a:lnTo>
                  <a:lnTo>
                    <a:pt x="3038728" y="3988200"/>
                  </a:lnTo>
                  <a:lnTo>
                    <a:pt x="3081158" y="3972341"/>
                  </a:lnTo>
                  <a:lnTo>
                    <a:pt x="3123295" y="3955626"/>
                  </a:lnTo>
                  <a:lnTo>
                    <a:pt x="3165122" y="3938058"/>
                  </a:lnTo>
                  <a:lnTo>
                    <a:pt x="3206627" y="3919638"/>
                  </a:lnTo>
                  <a:lnTo>
                    <a:pt x="3247795" y="3900370"/>
                  </a:lnTo>
                  <a:lnTo>
                    <a:pt x="3288611" y="3880257"/>
                  </a:lnTo>
                  <a:lnTo>
                    <a:pt x="3329062" y="3859300"/>
                  </a:lnTo>
                  <a:lnTo>
                    <a:pt x="3369134" y="3837503"/>
                  </a:lnTo>
                  <a:lnTo>
                    <a:pt x="3408812" y="3814867"/>
                  </a:lnTo>
                  <a:lnTo>
                    <a:pt x="3448081" y="3791397"/>
                  </a:lnTo>
                  <a:lnTo>
                    <a:pt x="3486929" y="3767093"/>
                  </a:lnTo>
                  <a:lnTo>
                    <a:pt x="3525339" y="3741959"/>
                  </a:lnTo>
                  <a:lnTo>
                    <a:pt x="3563300" y="3715997"/>
                  </a:lnTo>
                  <a:lnTo>
                    <a:pt x="3600795" y="3689210"/>
                  </a:lnTo>
                  <a:lnTo>
                    <a:pt x="3637811" y="3661600"/>
                  </a:lnTo>
                  <a:lnTo>
                    <a:pt x="3674334" y="3633170"/>
                  </a:lnTo>
                  <a:lnTo>
                    <a:pt x="3710349" y="3603923"/>
                  </a:lnTo>
                  <a:lnTo>
                    <a:pt x="3745843" y="3573861"/>
                  </a:lnTo>
                  <a:lnTo>
                    <a:pt x="3780800" y="3542987"/>
                  </a:lnTo>
                  <a:lnTo>
                    <a:pt x="3815208" y="3511302"/>
                  </a:lnTo>
                  <a:lnTo>
                    <a:pt x="3849051" y="3478811"/>
                  </a:lnTo>
                  <a:lnTo>
                    <a:pt x="3882316" y="3445515"/>
                  </a:lnTo>
                  <a:lnTo>
                    <a:pt x="3914987" y="3411417"/>
                  </a:lnTo>
                  <a:lnTo>
                    <a:pt x="3947052" y="3376519"/>
                  </a:lnTo>
                  <a:lnTo>
                    <a:pt x="3978496" y="3340825"/>
                  </a:lnTo>
                  <a:lnTo>
                    <a:pt x="4009304" y="3304336"/>
                  </a:lnTo>
                  <a:lnTo>
                    <a:pt x="4039462" y="3267055"/>
                  </a:lnTo>
                  <a:lnTo>
                    <a:pt x="4068957" y="3228986"/>
                  </a:lnTo>
                  <a:lnTo>
                    <a:pt x="4097773" y="3190129"/>
                  </a:lnTo>
                  <a:lnTo>
                    <a:pt x="4125898" y="3150489"/>
                  </a:lnTo>
                  <a:lnTo>
                    <a:pt x="4153182" y="3110272"/>
                  </a:lnTo>
                  <a:lnTo>
                    <a:pt x="4179488" y="3069682"/>
                  </a:lnTo>
                  <a:lnTo>
                    <a:pt x="4204821" y="3028733"/>
                  </a:lnTo>
                  <a:lnTo>
                    <a:pt x="4229181" y="2987438"/>
                  </a:lnTo>
                  <a:lnTo>
                    <a:pt x="4252572" y="2945812"/>
                  </a:lnTo>
                  <a:lnTo>
                    <a:pt x="4274996" y="2903870"/>
                  </a:lnTo>
                  <a:lnTo>
                    <a:pt x="4296455" y="2861624"/>
                  </a:lnTo>
                  <a:lnTo>
                    <a:pt x="4316953" y="2819091"/>
                  </a:lnTo>
                  <a:lnTo>
                    <a:pt x="4336492" y="2776283"/>
                  </a:lnTo>
                  <a:lnTo>
                    <a:pt x="4355074" y="2733215"/>
                  </a:lnTo>
                  <a:lnTo>
                    <a:pt x="4372703" y="2689902"/>
                  </a:lnTo>
                  <a:lnTo>
                    <a:pt x="4389379" y="2646357"/>
                  </a:lnTo>
                  <a:lnTo>
                    <a:pt x="4405107" y="2602594"/>
                  </a:lnTo>
                  <a:lnTo>
                    <a:pt x="4419889" y="2558629"/>
                  </a:lnTo>
                  <a:lnTo>
                    <a:pt x="4433727" y="2514474"/>
                  </a:lnTo>
                  <a:lnTo>
                    <a:pt x="4446624" y="2470145"/>
                  </a:lnTo>
                  <a:lnTo>
                    <a:pt x="4458582" y="2425655"/>
                  </a:lnTo>
                  <a:lnTo>
                    <a:pt x="4469604" y="2381019"/>
                  </a:lnTo>
                  <a:lnTo>
                    <a:pt x="4479693" y="2336251"/>
                  </a:lnTo>
                  <a:lnTo>
                    <a:pt x="4488850" y="2291365"/>
                  </a:lnTo>
                  <a:lnTo>
                    <a:pt x="4497080" y="2246376"/>
                  </a:lnTo>
                  <a:lnTo>
                    <a:pt x="4504384" y="2201296"/>
                  </a:lnTo>
                  <a:lnTo>
                    <a:pt x="4510764" y="2156142"/>
                  </a:lnTo>
                  <a:lnTo>
                    <a:pt x="4516224" y="2110927"/>
                  </a:lnTo>
                  <a:lnTo>
                    <a:pt x="4520766" y="2065665"/>
                  </a:lnTo>
                  <a:lnTo>
                    <a:pt x="4524393" y="2020370"/>
                  </a:lnTo>
                  <a:lnTo>
                    <a:pt x="4527106" y="1975057"/>
                  </a:lnTo>
                  <a:lnTo>
                    <a:pt x="4528910" y="1929739"/>
                  </a:lnTo>
                  <a:lnTo>
                    <a:pt x="4529805" y="1884432"/>
                  </a:lnTo>
                  <a:lnTo>
                    <a:pt x="4529796" y="1839149"/>
                  </a:lnTo>
                  <a:lnTo>
                    <a:pt x="4528883" y="1793904"/>
                  </a:lnTo>
                  <a:lnTo>
                    <a:pt x="4527071" y="1748712"/>
                  </a:lnTo>
                  <a:lnTo>
                    <a:pt x="4524361" y="1703587"/>
                  </a:lnTo>
                  <a:lnTo>
                    <a:pt x="4520757" y="1658543"/>
                  </a:lnTo>
                  <a:lnTo>
                    <a:pt x="4516260" y="1613594"/>
                  </a:lnTo>
                  <a:lnTo>
                    <a:pt x="4510873" y="1568755"/>
                  </a:lnTo>
                  <a:lnTo>
                    <a:pt x="4504599" y="1524040"/>
                  </a:lnTo>
                  <a:lnTo>
                    <a:pt x="4497441" y="1479462"/>
                  </a:lnTo>
                  <a:lnTo>
                    <a:pt x="4489401" y="1435036"/>
                  </a:lnTo>
                  <a:lnTo>
                    <a:pt x="4480481" y="1390777"/>
                  </a:lnTo>
                  <a:lnTo>
                    <a:pt x="4470684" y="1346699"/>
                  </a:lnTo>
                  <a:lnTo>
                    <a:pt x="4460013" y="1302815"/>
                  </a:lnTo>
                  <a:lnTo>
                    <a:pt x="4448470" y="1259140"/>
                  </a:lnTo>
                  <a:lnTo>
                    <a:pt x="4436058" y="1215688"/>
                  </a:lnTo>
                  <a:lnTo>
                    <a:pt x="4422779" y="1172474"/>
                  </a:lnTo>
                  <a:lnTo>
                    <a:pt x="4408636" y="1129511"/>
                  </a:lnTo>
                  <a:lnTo>
                    <a:pt x="4393632" y="1086815"/>
                  </a:lnTo>
                  <a:lnTo>
                    <a:pt x="4377769" y="1044398"/>
                  </a:lnTo>
                  <a:lnTo>
                    <a:pt x="4361049" y="1002275"/>
                  </a:lnTo>
                  <a:lnTo>
                    <a:pt x="4343476" y="960461"/>
                  </a:lnTo>
                  <a:lnTo>
                    <a:pt x="4325051" y="918969"/>
                  </a:lnTo>
                  <a:lnTo>
                    <a:pt x="4305778" y="877815"/>
                  </a:lnTo>
                  <a:lnTo>
                    <a:pt x="4285659" y="837011"/>
                  </a:lnTo>
                  <a:lnTo>
                    <a:pt x="4264697" y="796573"/>
                  </a:lnTo>
                  <a:lnTo>
                    <a:pt x="4242893" y="756514"/>
                  </a:lnTo>
                  <a:lnTo>
                    <a:pt x="4220251" y="716849"/>
                  </a:lnTo>
                  <a:lnTo>
                    <a:pt x="4196774" y="677592"/>
                  </a:lnTo>
                  <a:lnTo>
                    <a:pt x="4172463" y="638757"/>
                  </a:lnTo>
                  <a:lnTo>
                    <a:pt x="4147321" y="600359"/>
                  </a:lnTo>
                  <a:lnTo>
                    <a:pt x="4121352" y="562411"/>
                  </a:lnTo>
                  <a:lnTo>
                    <a:pt x="4094557" y="524927"/>
                  </a:lnTo>
                  <a:lnTo>
                    <a:pt x="4066939" y="487923"/>
                  </a:lnTo>
                  <a:lnTo>
                    <a:pt x="4038501" y="451412"/>
                  </a:lnTo>
                  <a:lnTo>
                    <a:pt x="4009245" y="415408"/>
                  </a:lnTo>
                  <a:lnTo>
                    <a:pt x="3979173" y="379926"/>
                  </a:lnTo>
                  <a:lnTo>
                    <a:pt x="3948289" y="344980"/>
                  </a:lnTo>
                  <a:lnTo>
                    <a:pt x="3916595" y="310584"/>
                  </a:lnTo>
                  <a:lnTo>
                    <a:pt x="3884094" y="276752"/>
                  </a:lnTo>
                  <a:lnTo>
                    <a:pt x="3850788" y="243498"/>
                  </a:lnTo>
                  <a:lnTo>
                    <a:pt x="3816679" y="210837"/>
                  </a:lnTo>
                  <a:lnTo>
                    <a:pt x="3781770" y="178783"/>
                  </a:lnTo>
                  <a:lnTo>
                    <a:pt x="3746065" y="147350"/>
                  </a:lnTo>
                  <a:lnTo>
                    <a:pt x="3709564" y="116553"/>
                  </a:lnTo>
                  <a:lnTo>
                    <a:pt x="3672272" y="86405"/>
                  </a:lnTo>
                  <a:lnTo>
                    <a:pt x="3634190" y="56920"/>
                  </a:lnTo>
                  <a:lnTo>
                    <a:pt x="3595321" y="28114"/>
                  </a:lnTo>
                  <a:lnTo>
                    <a:pt x="355566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86405" y="1602485"/>
              <a:ext cx="3411220" cy="1704339"/>
            </a:xfrm>
            <a:custGeom>
              <a:avLst/>
              <a:gdLst/>
              <a:ahLst/>
              <a:cxnLst/>
              <a:rect l="l" t="t" r="r" b="b"/>
              <a:pathLst>
                <a:path w="3411220" h="1704339">
                  <a:moveTo>
                    <a:pt x="3126740" y="0"/>
                  </a:moveTo>
                  <a:lnTo>
                    <a:pt x="283971" y="0"/>
                  </a:lnTo>
                  <a:lnTo>
                    <a:pt x="237907" y="3716"/>
                  </a:lnTo>
                  <a:lnTo>
                    <a:pt x="194210" y="14475"/>
                  </a:lnTo>
                  <a:lnTo>
                    <a:pt x="153465" y="31694"/>
                  </a:lnTo>
                  <a:lnTo>
                    <a:pt x="116256" y="54786"/>
                  </a:lnTo>
                  <a:lnTo>
                    <a:pt x="83169" y="83169"/>
                  </a:lnTo>
                  <a:lnTo>
                    <a:pt x="54786" y="116256"/>
                  </a:lnTo>
                  <a:lnTo>
                    <a:pt x="31694" y="153465"/>
                  </a:lnTo>
                  <a:lnTo>
                    <a:pt x="14475" y="194210"/>
                  </a:lnTo>
                  <a:lnTo>
                    <a:pt x="3716" y="237907"/>
                  </a:lnTo>
                  <a:lnTo>
                    <a:pt x="0" y="283972"/>
                  </a:lnTo>
                  <a:lnTo>
                    <a:pt x="0" y="1419860"/>
                  </a:lnTo>
                  <a:lnTo>
                    <a:pt x="3716" y="1465924"/>
                  </a:lnTo>
                  <a:lnTo>
                    <a:pt x="14475" y="1509621"/>
                  </a:lnTo>
                  <a:lnTo>
                    <a:pt x="31694" y="1550366"/>
                  </a:lnTo>
                  <a:lnTo>
                    <a:pt x="54786" y="1587575"/>
                  </a:lnTo>
                  <a:lnTo>
                    <a:pt x="83169" y="1620662"/>
                  </a:lnTo>
                  <a:lnTo>
                    <a:pt x="116256" y="1649045"/>
                  </a:lnTo>
                  <a:lnTo>
                    <a:pt x="153465" y="1672137"/>
                  </a:lnTo>
                  <a:lnTo>
                    <a:pt x="194210" y="1689356"/>
                  </a:lnTo>
                  <a:lnTo>
                    <a:pt x="237907" y="1700115"/>
                  </a:lnTo>
                  <a:lnTo>
                    <a:pt x="283971" y="1703831"/>
                  </a:lnTo>
                  <a:lnTo>
                    <a:pt x="3126740" y="1703831"/>
                  </a:lnTo>
                  <a:lnTo>
                    <a:pt x="3172804" y="1700115"/>
                  </a:lnTo>
                  <a:lnTo>
                    <a:pt x="3216501" y="1689356"/>
                  </a:lnTo>
                  <a:lnTo>
                    <a:pt x="3257246" y="1672137"/>
                  </a:lnTo>
                  <a:lnTo>
                    <a:pt x="3294455" y="1649045"/>
                  </a:lnTo>
                  <a:lnTo>
                    <a:pt x="3327542" y="1620662"/>
                  </a:lnTo>
                  <a:lnTo>
                    <a:pt x="3355925" y="1587575"/>
                  </a:lnTo>
                  <a:lnTo>
                    <a:pt x="3379017" y="1550366"/>
                  </a:lnTo>
                  <a:lnTo>
                    <a:pt x="3396236" y="1509621"/>
                  </a:lnTo>
                  <a:lnTo>
                    <a:pt x="3406995" y="1465924"/>
                  </a:lnTo>
                  <a:lnTo>
                    <a:pt x="3410711" y="1419860"/>
                  </a:lnTo>
                  <a:lnTo>
                    <a:pt x="3410711" y="283972"/>
                  </a:lnTo>
                  <a:lnTo>
                    <a:pt x="3406995" y="237907"/>
                  </a:lnTo>
                  <a:lnTo>
                    <a:pt x="3396236" y="194210"/>
                  </a:lnTo>
                  <a:lnTo>
                    <a:pt x="3379017" y="153465"/>
                  </a:lnTo>
                  <a:lnTo>
                    <a:pt x="3355925" y="116256"/>
                  </a:lnTo>
                  <a:lnTo>
                    <a:pt x="3327542" y="83169"/>
                  </a:lnTo>
                  <a:lnTo>
                    <a:pt x="3294455" y="54786"/>
                  </a:lnTo>
                  <a:lnTo>
                    <a:pt x="3257246" y="31694"/>
                  </a:lnTo>
                  <a:lnTo>
                    <a:pt x="3216501" y="14475"/>
                  </a:lnTo>
                  <a:lnTo>
                    <a:pt x="3172804" y="3716"/>
                  </a:lnTo>
                  <a:lnTo>
                    <a:pt x="3126740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86405" y="1602485"/>
              <a:ext cx="3411220" cy="1704339"/>
            </a:xfrm>
            <a:custGeom>
              <a:avLst/>
              <a:gdLst/>
              <a:ahLst/>
              <a:cxnLst/>
              <a:rect l="l" t="t" r="r" b="b"/>
              <a:pathLst>
                <a:path w="3411220" h="1704339">
                  <a:moveTo>
                    <a:pt x="0" y="283972"/>
                  </a:moveTo>
                  <a:lnTo>
                    <a:pt x="3716" y="237907"/>
                  </a:lnTo>
                  <a:lnTo>
                    <a:pt x="14475" y="194210"/>
                  </a:lnTo>
                  <a:lnTo>
                    <a:pt x="31694" y="153465"/>
                  </a:lnTo>
                  <a:lnTo>
                    <a:pt x="54786" y="116256"/>
                  </a:lnTo>
                  <a:lnTo>
                    <a:pt x="83169" y="83169"/>
                  </a:lnTo>
                  <a:lnTo>
                    <a:pt x="116256" y="54786"/>
                  </a:lnTo>
                  <a:lnTo>
                    <a:pt x="153465" y="31694"/>
                  </a:lnTo>
                  <a:lnTo>
                    <a:pt x="194210" y="14475"/>
                  </a:lnTo>
                  <a:lnTo>
                    <a:pt x="237907" y="3716"/>
                  </a:lnTo>
                  <a:lnTo>
                    <a:pt x="283971" y="0"/>
                  </a:lnTo>
                  <a:lnTo>
                    <a:pt x="3126740" y="0"/>
                  </a:lnTo>
                  <a:lnTo>
                    <a:pt x="3172804" y="3716"/>
                  </a:lnTo>
                  <a:lnTo>
                    <a:pt x="3216501" y="14475"/>
                  </a:lnTo>
                  <a:lnTo>
                    <a:pt x="3257246" y="31694"/>
                  </a:lnTo>
                  <a:lnTo>
                    <a:pt x="3294455" y="54786"/>
                  </a:lnTo>
                  <a:lnTo>
                    <a:pt x="3327542" y="83169"/>
                  </a:lnTo>
                  <a:lnTo>
                    <a:pt x="3355925" y="116256"/>
                  </a:lnTo>
                  <a:lnTo>
                    <a:pt x="3379017" y="153465"/>
                  </a:lnTo>
                  <a:lnTo>
                    <a:pt x="3396236" y="194210"/>
                  </a:lnTo>
                  <a:lnTo>
                    <a:pt x="3406995" y="237907"/>
                  </a:lnTo>
                  <a:lnTo>
                    <a:pt x="3410711" y="283972"/>
                  </a:lnTo>
                  <a:lnTo>
                    <a:pt x="3410711" y="1419860"/>
                  </a:lnTo>
                  <a:lnTo>
                    <a:pt x="3406995" y="1465924"/>
                  </a:lnTo>
                  <a:lnTo>
                    <a:pt x="3396236" y="1509621"/>
                  </a:lnTo>
                  <a:lnTo>
                    <a:pt x="3379017" y="1550366"/>
                  </a:lnTo>
                  <a:lnTo>
                    <a:pt x="3355925" y="1587575"/>
                  </a:lnTo>
                  <a:lnTo>
                    <a:pt x="3327542" y="1620662"/>
                  </a:lnTo>
                  <a:lnTo>
                    <a:pt x="3294455" y="1649045"/>
                  </a:lnTo>
                  <a:lnTo>
                    <a:pt x="3257246" y="1672137"/>
                  </a:lnTo>
                  <a:lnTo>
                    <a:pt x="3216501" y="1689356"/>
                  </a:lnTo>
                  <a:lnTo>
                    <a:pt x="3172804" y="1700115"/>
                  </a:lnTo>
                  <a:lnTo>
                    <a:pt x="3126740" y="1703831"/>
                  </a:lnTo>
                  <a:lnTo>
                    <a:pt x="283971" y="1703831"/>
                  </a:lnTo>
                  <a:lnTo>
                    <a:pt x="237907" y="1700115"/>
                  </a:lnTo>
                  <a:lnTo>
                    <a:pt x="194210" y="1689356"/>
                  </a:lnTo>
                  <a:lnTo>
                    <a:pt x="153465" y="1672137"/>
                  </a:lnTo>
                  <a:lnTo>
                    <a:pt x="116256" y="1649045"/>
                  </a:lnTo>
                  <a:lnTo>
                    <a:pt x="83169" y="1620662"/>
                  </a:lnTo>
                  <a:lnTo>
                    <a:pt x="54786" y="1587575"/>
                  </a:lnTo>
                  <a:lnTo>
                    <a:pt x="31694" y="1550366"/>
                  </a:lnTo>
                  <a:lnTo>
                    <a:pt x="14475" y="1509621"/>
                  </a:lnTo>
                  <a:lnTo>
                    <a:pt x="3716" y="1465924"/>
                  </a:lnTo>
                  <a:lnTo>
                    <a:pt x="0" y="1419860"/>
                  </a:lnTo>
                  <a:lnTo>
                    <a:pt x="0" y="28397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206623" y="2089226"/>
            <a:ext cx="19672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Ongoing</a:t>
            </a:r>
            <a:endParaRPr sz="4000"/>
          </a:p>
        </p:txBody>
      </p:sp>
      <p:grpSp>
        <p:nvGrpSpPr>
          <p:cNvPr id="13" name="object 13"/>
          <p:cNvGrpSpPr/>
          <p:nvPr/>
        </p:nvGrpSpPr>
        <p:grpSpPr>
          <a:xfrm>
            <a:off x="4302188" y="4756340"/>
            <a:ext cx="3435350" cy="1730375"/>
            <a:chOff x="4302188" y="4756340"/>
            <a:chExt cx="3435350" cy="1730375"/>
          </a:xfrm>
        </p:grpSpPr>
        <p:sp>
          <p:nvSpPr>
            <p:cNvPr id="14" name="object 14"/>
            <p:cNvSpPr/>
            <p:nvPr/>
          </p:nvSpPr>
          <p:spPr>
            <a:xfrm>
              <a:off x="4315206" y="4769358"/>
              <a:ext cx="3409315" cy="1704339"/>
            </a:xfrm>
            <a:custGeom>
              <a:avLst/>
              <a:gdLst/>
              <a:ahLst/>
              <a:cxnLst/>
              <a:rect l="l" t="t" r="r" b="b"/>
              <a:pathLst>
                <a:path w="3409315" h="1704339">
                  <a:moveTo>
                    <a:pt x="3125216" y="0"/>
                  </a:moveTo>
                  <a:lnTo>
                    <a:pt x="283972" y="0"/>
                  </a:lnTo>
                  <a:lnTo>
                    <a:pt x="237907" y="3716"/>
                  </a:lnTo>
                  <a:lnTo>
                    <a:pt x="194210" y="14475"/>
                  </a:lnTo>
                  <a:lnTo>
                    <a:pt x="153465" y="31694"/>
                  </a:lnTo>
                  <a:lnTo>
                    <a:pt x="116256" y="54786"/>
                  </a:lnTo>
                  <a:lnTo>
                    <a:pt x="83169" y="83169"/>
                  </a:lnTo>
                  <a:lnTo>
                    <a:pt x="54786" y="116256"/>
                  </a:lnTo>
                  <a:lnTo>
                    <a:pt x="31694" y="153465"/>
                  </a:lnTo>
                  <a:lnTo>
                    <a:pt x="14475" y="194210"/>
                  </a:lnTo>
                  <a:lnTo>
                    <a:pt x="3716" y="237907"/>
                  </a:lnTo>
                  <a:lnTo>
                    <a:pt x="0" y="283972"/>
                  </a:lnTo>
                  <a:lnTo>
                    <a:pt x="0" y="1419860"/>
                  </a:lnTo>
                  <a:lnTo>
                    <a:pt x="3716" y="1465921"/>
                  </a:lnTo>
                  <a:lnTo>
                    <a:pt x="14475" y="1509616"/>
                  </a:lnTo>
                  <a:lnTo>
                    <a:pt x="31694" y="1550360"/>
                  </a:lnTo>
                  <a:lnTo>
                    <a:pt x="54786" y="1587569"/>
                  </a:lnTo>
                  <a:lnTo>
                    <a:pt x="83169" y="1620658"/>
                  </a:lnTo>
                  <a:lnTo>
                    <a:pt x="116256" y="1649041"/>
                  </a:lnTo>
                  <a:lnTo>
                    <a:pt x="153465" y="1672135"/>
                  </a:lnTo>
                  <a:lnTo>
                    <a:pt x="194210" y="1689354"/>
                  </a:lnTo>
                  <a:lnTo>
                    <a:pt x="237907" y="1700115"/>
                  </a:lnTo>
                  <a:lnTo>
                    <a:pt x="283972" y="1703832"/>
                  </a:lnTo>
                  <a:lnTo>
                    <a:pt x="3125216" y="1703832"/>
                  </a:lnTo>
                  <a:lnTo>
                    <a:pt x="3171280" y="1700115"/>
                  </a:lnTo>
                  <a:lnTo>
                    <a:pt x="3214977" y="1689354"/>
                  </a:lnTo>
                  <a:lnTo>
                    <a:pt x="3255722" y="1672135"/>
                  </a:lnTo>
                  <a:lnTo>
                    <a:pt x="3292931" y="1649041"/>
                  </a:lnTo>
                  <a:lnTo>
                    <a:pt x="3326018" y="1620658"/>
                  </a:lnTo>
                  <a:lnTo>
                    <a:pt x="3354401" y="1587569"/>
                  </a:lnTo>
                  <a:lnTo>
                    <a:pt x="3377493" y="1550360"/>
                  </a:lnTo>
                  <a:lnTo>
                    <a:pt x="3394712" y="1509616"/>
                  </a:lnTo>
                  <a:lnTo>
                    <a:pt x="3405471" y="1465921"/>
                  </a:lnTo>
                  <a:lnTo>
                    <a:pt x="3409188" y="1419860"/>
                  </a:lnTo>
                  <a:lnTo>
                    <a:pt x="3409188" y="283972"/>
                  </a:lnTo>
                  <a:lnTo>
                    <a:pt x="3405471" y="237907"/>
                  </a:lnTo>
                  <a:lnTo>
                    <a:pt x="3394712" y="194210"/>
                  </a:lnTo>
                  <a:lnTo>
                    <a:pt x="3377493" y="153465"/>
                  </a:lnTo>
                  <a:lnTo>
                    <a:pt x="3354401" y="116256"/>
                  </a:lnTo>
                  <a:lnTo>
                    <a:pt x="3326018" y="83169"/>
                  </a:lnTo>
                  <a:lnTo>
                    <a:pt x="3292931" y="54786"/>
                  </a:lnTo>
                  <a:lnTo>
                    <a:pt x="3255722" y="31694"/>
                  </a:lnTo>
                  <a:lnTo>
                    <a:pt x="3214977" y="14475"/>
                  </a:lnTo>
                  <a:lnTo>
                    <a:pt x="3171280" y="3716"/>
                  </a:lnTo>
                  <a:lnTo>
                    <a:pt x="3125216" y="0"/>
                  </a:lnTo>
                  <a:close/>
                </a:path>
              </a:pathLst>
            </a:custGeom>
            <a:solidFill>
              <a:srgbClr val="0DC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315206" y="4769358"/>
              <a:ext cx="3409315" cy="1704339"/>
            </a:xfrm>
            <a:custGeom>
              <a:avLst/>
              <a:gdLst/>
              <a:ahLst/>
              <a:cxnLst/>
              <a:rect l="l" t="t" r="r" b="b"/>
              <a:pathLst>
                <a:path w="3409315" h="1704339">
                  <a:moveTo>
                    <a:pt x="0" y="283972"/>
                  </a:moveTo>
                  <a:lnTo>
                    <a:pt x="3716" y="237907"/>
                  </a:lnTo>
                  <a:lnTo>
                    <a:pt x="14475" y="194210"/>
                  </a:lnTo>
                  <a:lnTo>
                    <a:pt x="31694" y="153465"/>
                  </a:lnTo>
                  <a:lnTo>
                    <a:pt x="54786" y="116256"/>
                  </a:lnTo>
                  <a:lnTo>
                    <a:pt x="83169" y="83169"/>
                  </a:lnTo>
                  <a:lnTo>
                    <a:pt x="116256" y="54786"/>
                  </a:lnTo>
                  <a:lnTo>
                    <a:pt x="153465" y="31694"/>
                  </a:lnTo>
                  <a:lnTo>
                    <a:pt x="194210" y="14475"/>
                  </a:lnTo>
                  <a:lnTo>
                    <a:pt x="237907" y="3716"/>
                  </a:lnTo>
                  <a:lnTo>
                    <a:pt x="283972" y="0"/>
                  </a:lnTo>
                  <a:lnTo>
                    <a:pt x="3125216" y="0"/>
                  </a:lnTo>
                  <a:lnTo>
                    <a:pt x="3171280" y="3716"/>
                  </a:lnTo>
                  <a:lnTo>
                    <a:pt x="3214977" y="14475"/>
                  </a:lnTo>
                  <a:lnTo>
                    <a:pt x="3255722" y="31694"/>
                  </a:lnTo>
                  <a:lnTo>
                    <a:pt x="3292931" y="54786"/>
                  </a:lnTo>
                  <a:lnTo>
                    <a:pt x="3326018" y="83169"/>
                  </a:lnTo>
                  <a:lnTo>
                    <a:pt x="3354401" y="116256"/>
                  </a:lnTo>
                  <a:lnTo>
                    <a:pt x="3377493" y="153465"/>
                  </a:lnTo>
                  <a:lnTo>
                    <a:pt x="3394712" y="194210"/>
                  </a:lnTo>
                  <a:lnTo>
                    <a:pt x="3405471" y="237907"/>
                  </a:lnTo>
                  <a:lnTo>
                    <a:pt x="3409188" y="283972"/>
                  </a:lnTo>
                  <a:lnTo>
                    <a:pt x="3409188" y="1419860"/>
                  </a:lnTo>
                  <a:lnTo>
                    <a:pt x="3405471" y="1465921"/>
                  </a:lnTo>
                  <a:lnTo>
                    <a:pt x="3394712" y="1509616"/>
                  </a:lnTo>
                  <a:lnTo>
                    <a:pt x="3377493" y="1550360"/>
                  </a:lnTo>
                  <a:lnTo>
                    <a:pt x="3354401" y="1587569"/>
                  </a:lnTo>
                  <a:lnTo>
                    <a:pt x="3326018" y="1620658"/>
                  </a:lnTo>
                  <a:lnTo>
                    <a:pt x="3292931" y="1649041"/>
                  </a:lnTo>
                  <a:lnTo>
                    <a:pt x="3255722" y="1672135"/>
                  </a:lnTo>
                  <a:lnTo>
                    <a:pt x="3214977" y="1689354"/>
                  </a:lnTo>
                  <a:lnTo>
                    <a:pt x="3171280" y="1700115"/>
                  </a:lnTo>
                  <a:lnTo>
                    <a:pt x="3125216" y="1703832"/>
                  </a:lnTo>
                  <a:lnTo>
                    <a:pt x="283972" y="1703832"/>
                  </a:lnTo>
                  <a:lnTo>
                    <a:pt x="237907" y="1700115"/>
                  </a:lnTo>
                  <a:lnTo>
                    <a:pt x="194210" y="1689354"/>
                  </a:lnTo>
                  <a:lnTo>
                    <a:pt x="153465" y="1672135"/>
                  </a:lnTo>
                  <a:lnTo>
                    <a:pt x="116256" y="1649041"/>
                  </a:lnTo>
                  <a:lnTo>
                    <a:pt x="83169" y="1620658"/>
                  </a:lnTo>
                  <a:lnTo>
                    <a:pt x="54786" y="1587569"/>
                  </a:lnTo>
                  <a:lnTo>
                    <a:pt x="31694" y="1550360"/>
                  </a:lnTo>
                  <a:lnTo>
                    <a:pt x="14475" y="1509616"/>
                  </a:lnTo>
                  <a:lnTo>
                    <a:pt x="3716" y="1465921"/>
                  </a:lnTo>
                  <a:lnTo>
                    <a:pt x="0" y="1419860"/>
                  </a:lnTo>
                  <a:lnTo>
                    <a:pt x="0" y="28397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554982" y="5256682"/>
            <a:ext cx="29305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5" dirty="0">
                <a:latin typeface="Cambria"/>
                <a:cs typeface="Cambria"/>
              </a:rPr>
              <a:t>Intermittent</a:t>
            </a:r>
            <a:endParaRPr sz="4000">
              <a:latin typeface="Cambria"/>
              <a:cs typeface="Cambri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46176" y="4756403"/>
            <a:ext cx="3435350" cy="1729739"/>
            <a:chOff x="646176" y="4756403"/>
            <a:chExt cx="3435350" cy="1729739"/>
          </a:xfrm>
        </p:grpSpPr>
        <p:sp>
          <p:nvSpPr>
            <p:cNvPr id="18" name="object 18"/>
            <p:cNvSpPr/>
            <p:nvPr/>
          </p:nvSpPr>
          <p:spPr>
            <a:xfrm>
              <a:off x="659130" y="4769357"/>
              <a:ext cx="3409315" cy="1704339"/>
            </a:xfrm>
            <a:custGeom>
              <a:avLst/>
              <a:gdLst/>
              <a:ahLst/>
              <a:cxnLst/>
              <a:rect l="l" t="t" r="r" b="b"/>
              <a:pathLst>
                <a:path w="3409315" h="1704339">
                  <a:moveTo>
                    <a:pt x="3125216" y="0"/>
                  </a:moveTo>
                  <a:lnTo>
                    <a:pt x="283972" y="0"/>
                  </a:lnTo>
                  <a:lnTo>
                    <a:pt x="237910" y="3716"/>
                  </a:lnTo>
                  <a:lnTo>
                    <a:pt x="194215" y="14475"/>
                  </a:lnTo>
                  <a:lnTo>
                    <a:pt x="153471" y="31694"/>
                  </a:lnTo>
                  <a:lnTo>
                    <a:pt x="116262" y="54786"/>
                  </a:lnTo>
                  <a:lnTo>
                    <a:pt x="83173" y="83169"/>
                  </a:lnTo>
                  <a:lnTo>
                    <a:pt x="54790" y="116256"/>
                  </a:lnTo>
                  <a:lnTo>
                    <a:pt x="31696" y="153465"/>
                  </a:lnTo>
                  <a:lnTo>
                    <a:pt x="14477" y="194210"/>
                  </a:lnTo>
                  <a:lnTo>
                    <a:pt x="3716" y="237907"/>
                  </a:lnTo>
                  <a:lnTo>
                    <a:pt x="0" y="283972"/>
                  </a:lnTo>
                  <a:lnTo>
                    <a:pt x="0" y="1419860"/>
                  </a:lnTo>
                  <a:lnTo>
                    <a:pt x="3716" y="1465921"/>
                  </a:lnTo>
                  <a:lnTo>
                    <a:pt x="14477" y="1509616"/>
                  </a:lnTo>
                  <a:lnTo>
                    <a:pt x="31696" y="1550360"/>
                  </a:lnTo>
                  <a:lnTo>
                    <a:pt x="54790" y="1587569"/>
                  </a:lnTo>
                  <a:lnTo>
                    <a:pt x="83173" y="1620658"/>
                  </a:lnTo>
                  <a:lnTo>
                    <a:pt x="116262" y="1649041"/>
                  </a:lnTo>
                  <a:lnTo>
                    <a:pt x="153471" y="1672135"/>
                  </a:lnTo>
                  <a:lnTo>
                    <a:pt x="194215" y="1689354"/>
                  </a:lnTo>
                  <a:lnTo>
                    <a:pt x="237910" y="1700115"/>
                  </a:lnTo>
                  <a:lnTo>
                    <a:pt x="283972" y="1703832"/>
                  </a:lnTo>
                  <a:lnTo>
                    <a:pt x="3125216" y="1703832"/>
                  </a:lnTo>
                  <a:lnTo>
                    <a:pt x="3171280" y="1700115"/>
                  </a:lnTo>
                  <a:lnTo>
                    <a:pt x="3214977" y="1689354"/>
                  </a:lnTo>
                  <a:lnTo>
                    <a:pt x="3255722" y="1672135"/>
                  </a:lnTo>
                  <a:lnTo>
                    <a:pt x="3292931" y="1649041"/>
                  </a:lnTo>
                  <a:lnTo>
                    <a:pt x="3326018" y="1620658"/>
                  </a:lnTo>
                  <a:lnTo>
                    <a:pt x="3354401" y="1587569"/>
                  </a:lnTo>
                  <a:lnTo>
                    <a:pt x="3377493" y="1550360"/>
                  </a:lnTo>
                  <a:lnTo>
                    <a:pt x="3394712" y="1509616"/>
                  </a:lnTo>
                  <a:lnTo>
                    <a:pt x="3405471" y="1465921"/>
                  </a:lnTo>
                  <a:lnTo>
                    <a:pt x="3409188" y="1419860"/>
                  </a:lnTo>
                  <a:lnTo>
                    <a:pt x="3409188" y="283972"/>
                  </a:lnTo>
                  <a:lnTo>
                    <a:pt x="3405471" y="237907"/>
                  </a:lnTo>
                  <a:lnTo>
                    <a:pt x="3394712" y="194210"/>
                  </a:lnTo>
                  <a:lnTo>
                    <a:pt x="3377493" y="153465"/>
                  </a:lnTo>
                  <a:lnTo>
                    <a:pt x="3354401" y="116256"/>
                  </a:lnTo>
                  <a:lnTo>
                    <a:pt x="3326018" y="83169"/>
                  </a:lnTo>
                  <a:lnTo>
                    <a:pt x="3292931" y="54786"/>
                  </a:lnTo>
                  <a:lnTo>
                    <a:pt x="3255722" y="31694"/>
                  </a:lnTo>
                  <a:lnTo>
                    <a:pt x="3214977" y="14475"/>
                  </a:lnTo>
                  <a:lnTo>
                    <a:pt x="3171280" y="3716"/>
                  </a:lnTo>
                  <a:lnTo>
                    <a:pt x="312521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9130" y="4769357"/>
              <a:ext cx="3409315" cy="1704339"/>
            </a:xfrm>
            <a:custGeom>
              <a:avLst/>
              <a:gdLst/>
              <a:ahLst/>
              <a:cxnLst/>
              <a:rect l="l" t="t" r="r" b="b"/>
              <a:pathLst>
                <a:path w="3409315" h="1704339">
                  <a:moveTo>
                    <a:pt x="0" y="283972"/>
                  </a:moveTo>
                  <a:lnTo>
                    <a:pt x="3716" y="237907"/>
                  </a:lnTo>
                  <a:lnTo>
                    <a:pt x="14477" y="194210"/>
                  </a:lnTo>
                  <a:lnTo>
                    <a:pt x="31696" y="153465"/>
                  </a:lnTo>
                  <a:lnTo>
                    <a:pt x="54790" y="116256"/>
                  </a:lnTo>
                  <a:lnTo>
                    <a:pt x="83173" y="83169"/>
                  </a:lnTo>
                  <a:lnTo>
                    <a:pt x="116262" y="54786"/>
                  </a:lnTo>
                  <a:lnTo>
                    <a:pt x="153471" y="31694"/>
                  </a:lnTo>
                  <a:lnTo>
                    <a:pt x="194215" y="14475"/>
                  </a:lnTo>
                  <a:lnTo>
                    <a:pt x="237910" y="3716"/>
                  </a:lnTo>
                  <a:lnTo>
                    <a:pt x="283972" y="0"/>
                  </a:lnTo>
                  <a:lnTo>
                    <a:pt x="3125216" y="0"/>
                  </a:lnTo>
                  <a:lnTo>
                    <a:pt x="3171280" y="3716"/>
                  </a:lnTo>
                  <a:lnTo>
                    <a:pt x="3214977" y="14475"/>
                  </a:lnTo>
                  <a:lnTo>
                    <a:pt x="3255722" y="31694"/>
                  </a:lnTo>
                  <a:lnTo>
                    <a:pt x="3292931" y="54786"/>
                  </a:lnTo>
                  <a:lnTo>
                    <a:pt x="3326018" y="83169"/>
                  </a:lnTo>
                  <a:lnTo>
                    <a:pt x="3354401" y="116256"/>
                  </a:lnTo>
                  <a:lnTo>
                    <a:pt x="3377493" y="153465"/>
                  </a:lnTo>
                  <a:lnTo>
                    <a:pt x="3394712" y="194210"/>
                  </a:lnTo>
                  <a:lnTo>
                    <a:pt x="3405471" y="237907"/>
                  </a:lnTo>
                  <a:lnTo>
                    <a:pt x="3409188" y="283972"/>
                  </a:lnTo>
                  <a:lnTo>
                    <a:pt x="3409188" y="1419860"/>
                  </a:lnTo>
                  <a:lnTo>
                    <a:pt x="3405471" y="1465921"/>
                  </a:lnTo>
                  <a:lnTo>
                    <a:pt x="3394712" y="1509616"/>
                  </a:lnTo>
                  <a:lnTo>
                    <a:pt x="3377493" y="1550360"/>
                  </a:lnTo>
                  <a:lnTo>
                    <a:pt x="3354401" y="1587569"/>
                  </a:lnTo>
                  <a:lnTo>
                    <a:pt x="3326018" y="1620658"/>
                  </a:lnTo>
                  <a:lnTo>
                    <a:pt x="3292931" y="1649041"/>
                  </a:lnTo>
                  <a:lnTo>
                    <a:pt x="3255722" y="1672135"/>
                  </a:lnTo>
                  <a:lnTo>
                    <a:pt x="3214977" y="1689354"/>
                  </a:lnTo>
                  <a:lnTo>
                    <a:pt x="3171280" y="1700115"/>
                  </a:lnTo>
                  <a:lnTo>
                    <a:pt x="3125216" y="1703832"/>
                  </a:lnTo>
                  <a:lnTo>
                    <a:pt x="283972" y="1703832"/>
                  </a:lnTo>
                  <a:lnTo>
                    <a:pt x="237910" y="1700115"/>
                  </a:lnTo>
                  <a:lnTo>
                    <a:pt x="194215" y="1689354"/>
                  </a:lnTo>
                  <a:lnTo>
                    <a:pt x="153471" y="1672135"/>
                  </a:lnTo>
                  <a:lnTo>
                    <a:pt x="116262" y="1649041"/>
                  </a:lnTo>
                  <a:lnTo>
                    <a:pt x="83173" y="1620658"/>
                  </a:lnTo>
                  <a:lnTo>
                    <a:pt x="54790" y="1587569"/>
                  </a:lnTo>
                  <a:lnTo>
                    <a:pt x="31696" y="1550360"/>
                  </a:lnTo>
                  <a:lnTo>
                    <a:pt x="14477" y="1509616"/>
                  </a:lnTo>
                  <a:lnTo>
                    <a:pt x="3716" y="1465921"/>
                  </a:lnTo>
                  <a:lnTo>
                    <a:pt x="0" y="1419860"/>
                  </a:lnTo>
                  <a:lnTo>
                    <a:pt x="0" y="28397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284858" y="5256682"/>
            <a:ext cx="21577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350" dirty="0">
                <a:latin typeface="Cambria"/>
                <a:cs typeface="Cambria"/>
              </a:rPr>
              <a:t>T</a:t>
            </a:r>
            <a:r>
              <a:rPr sz="4000" b="1" spc="-5" dirty="0">
                <a:latin typeface="Cambria"/>
                <a:cs typeface="Cambria"/>
              </a:rPr>
              <a:t>erminal</a:t>
            </a:r>
            <a:endParaRPr sz="4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48499" y="679830"/>
            <a:ext cx="3302000" cy="852169"/>
            <a:chOff x="2548499" y="679830"/>
            <a:chExt cx="3302000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8499" y="1187195"/>
              <a:ext cx="3301765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6255" y="684402"/>
              <a:ext cx="3287522" cy="519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56255" y="684402"/>
              <a:ext cx="3288029" cy="520065"/>
            </a:xfrm>
            <a:custGeom>
              <a:avLst/>
              <a:gdLst/>
              <a:ahLst/>
              <a:cxnLst/>
              <a:rect l="l" t="t" r="r" b="b"/>
              <a:pathLst>
                <a:path w="3288029" h="520065">
                  <a:moveTo>
                    <a:pt x="1765427" y="43434"/>
                  </a:moveTo>
                  <a:lnTo>
                    <a:pt x="1718405" y="56356"/>
                  </a:lnTo>
                  <a:lnTo>
                    <a:pt x="1685290" y="94996"/>
                  </a:lnTo>
                  <a:lnTo>
                    <a:pt x="1665573" y="160559"/>
                  </a:lnTo>
                  <a:lnTo>
                    <a:pt x="1660644" y="203831"/>
                  </a:lnTo>
                  <a:lnTo>
                    <a:pt x="1659001" y="254126"/>
                  </a:lnTo>
                  <a:lnTo>
                    <a:pt x="1660691" y="306655"/>
                  </a:lnTo>
                  <a:lnTo>
                    <a:pt x="1665763" y="352028"/>
                  </a:lnTo>
                  <a:lnTo>
                    <a:pt x="1674217" y="390233"/>
                  </a:lnTo>
                  <a:lnTo>
                    <a:pt x="1701270" y="445335"/>
                  </a:lnTo>
                  <a:lnTo>
                    <a:pt x="1742469" y="472819"/>
                  </a:lnTo>
                  <a:lnTo>
                    <a:pt x="1768474" y="476250"/>
                  </a:lnTo>
                  <a:lnTo>
                    <a:pt x="1782236" y="475275"/>
                  </a:lnTo>
                  <a:lnTo>
                    <a:pt x="1826716" y="452276"/>
                  </a:lnTo>
                  <a:lnTo>
                    <a:pt x="1849755" y="417575"/>
                  </a:lnTo>
                  <a:lnTo>
                    <a:pt x="1864417" y="370248"/>
                  </a:lnTo>
                  <a:lnTo>
                    <a:pt x="1869942" y="332487"/>
                  </a:lnTo>
                  <a:lnTo>
                    <a:pt x="1872660" y="290820"/>
                  </a:lnTo>
                  <a:lnTo>
                    <a:pt x="1872995" y="268605"/>
                  </a:lnTo>
                  <a:lnTo>
                    <a:pt x="1872257" y="233054"/>
                  </a:lnTo>
                  <a:lnTo>
                    <a:pt x="1866352" y="171003"/>
                  </a:lnTo>
                  <a:lnTo>
                    <a:pt x="1854614" y="121021"/>
                  </a:lnTo>
                  <a:lnTo>
                    <a:pt x="1836949" y="83250"/>
                  </a:lnTo>
                  <a:lnTo>
                    <a:pt x="1798939" y="49815"/>
                  </a:lnTo>
                  <a:lnTo>
                    <a:pt x="1765427" y="43434"/>
                  </a:lnTo>
                  <a:close/>
                </a:path>
                <a:path w="3288029" h="520065">
                  <a:moveTo>
                    <a:pt x="224662" y="43434"/>
                  </a:moveTo>
                  <a:lnTo>
                    <a:pt x="177641" y="56356"/>
                  </a:lnTo>
                  <a:lnTo>
                    <a:pt x="144525" y="94996"/>
                  </a:lnTo>
                  <a:lnTo>
                    <a:pt x="124809" y="160559"/>
                  </a:lnTo>
                  <a:lnTo>
                    <a:pt x="119880" y="203831"/>
                  </a:lnTo>
                  <a:lnTo>
                    <a:pt x="118237" y="254126"/>
                  </a:lnTo>
                  <a:lnTo>
                    <a:pt x="119927" y="306655"/>
                  </a:lnTo>
                  <a:lnTo>
                    <a:pt x="124999" y="352028"/>
                  </a:lnTo>
                  <a:lnTo>
                    <a:pt x="133453" y="390233"/>
                  </a:lnTo>
                  <a:lnTo>
                    <a:pt x="160506" y="445335"/>
                  </a:lnTo>
                  <a:lnTo>
                    <a:pt x="201705" y="472819"/>
                  </a:lnTo>
                  <a:lnTo>
                    <a:pt x="227711" y="476250"/>
                  </a:lnTo>
                  <a:lnTo>
                    <a:pt x="241472" y="475275"/>
                  </a:lnTo>
                  <a:lnTo>
                    <a:pt x="285952" y="452276"/>
                  </a:lnTo>
                  <a:lnTo>
                    <a:pt x="308991" y="417575"/>
                  </a:lnTo>
                  <a:lnTo>
                    <a:pt x="323653" y="370248"/>
                  </a:lnTo>
                  <a:lnTo>
                    <a:pt x="329178" y="332487"/>
                  </a:lnTo>
                  <a:lnTo>
                    <a:pt x="331896" y="290820"/>
                  </a:lnTo>
                  <a:lnTo>
                    <a:pt x="332231" y="268605"/>
                  </a:lnTo>
                  <a:lnTo>
                    <a:pt x="331493" y="233054"/>
                  </a:lnTo>
                  <a:lnTo>
                    <a:pt x="325588" y="171003"/>
                  </a:lnTo>
                  <a:lnTo>
                    <a:pt x="313850" y="121021"/>
                  </a:lnTo>
                  <a:lnTo>
                    <a:pt x="296185" y="83250"/>
                  </a:lnTo>
                  <a:lnTo>
                    <a:pt x="258175" y="49815"/>
                  </a:lnTo>
                  <a:lnTo>
                    <a:pt x="224662" y="43434"/>
                  </a:lnTo>
                  <a:close/>
                </a:path>
                <a:path w="3288029" h="520065">
                  <a:moveTo>
                    <a:pt x="2332863" y="5842"/>
                  </a:moveTo>
                  <a:lnTo>
                    <a:pt x="2483611" y="5842"/>
                  </a:lnTo>
                  <a:lnTo>
                    <a:pt x="2615310" y="234696"/>
                  </a:lnTo>
                  <a:lnTo>
                    <a:pt x="2637956" y="275683"/>
                  </a:lnTo>
                  <a:lnTo>
                    <a:pt x="2656915" y="311312"/>
                  </a:lnTo>
                  <a:lnTo>
                    <a:pt x="2674354" y="346086"/>
                  </a:lnTo>
                  <a:lnTo>
                    <a:pt x="2682240" y="362712"/>
                  </a:lnTo>
                  <a:lnTo>
                    <a:pt x="2688209" y="362712"/>
                  </a:lnTo>
                  <a:lnTo>
                    <a:pt x="2686448" y="317208"/>
                  </a:lnTo>
                  <a:lnTo>
                    <a:pt x="2685176" y="269668"/>
                  </a:lnTo>
                  <a:lnTo>
                    <a:pt x="2684404" y="220104"/>
                  </a:lnTo>
                  <a:lnTo>
                    <a:pt x="2684145" y="168529"/>
                  </a:lnTo>
                  <a:lnTo>
                    <a:pt x="2684145" y="99313"/>
                  </a:lnTo>
                  <a:lnTo>
                    <a:pt x="2684025" y="88050"/>
                  </a:lnTo>
                  <a:lnTo>
                    <a:pt x="2676524" y="48006"/>
                  </a:lnTo>
                  <a:lnTo>
                    <a:pt x="2673985" y="44196"/>
                  </a:lnTo>
                  <a:lnTo>
                    <a:pt x="2644394" y="30480"/>
                  </a:lnTo>
                  <a:lnTo>
                    <a:pt x="2644394" y="5842"/>
                  </a:lnTo>
                  <a:lnTo>
                    <a:pt x="2784983" y="5842"/>
                  </a:lnTo>
                  <a:lnTo>
                    <a:pt x="2784983" y="30480"/>
                  </a:lnTo>
                  <a:lnTo>
                    <a:pt x="2775077" y="33655"/>
                  </a:lnTo>
                  <a:lnTo>
                    <a:pt x="2768092" y="36449"/>
                  </a:lnTo>
                  <a:lnTo>
                    <a:pt x="2746029" y="70917"/>
                  </a:lnTo>
                  <a:lnTo>
                    <a:pt x="2744851" y="99313"/>
                  </a:lnTo>
                  <a:lnTo>
                    <a:pt x="2744851" y="513842"/>
                  </a:lnTo>
                  <a:lnTo>
                    <a:pt x="2650235" y="513842"/>
                  </a:lnTo>
                  <a:lnTo>
                    <a:pt x="2482849" y="224282"/>
                  </a:lnTo>
                  <a:lnTo>
                    <a:pt x="2453481" y="171846"/>
                  </a:lnTo>
                  <a:lnTo>
                    <a:pt x="2433066" y="132080"/>
                  </a:lnTo>
                  <a:lnTo>
                    <a:pt x="2429636" y="132080"/>
                  </a:lnTo>
                  <a:lnTo>
                    <a:pt x="2431284" y="172634"/>
                  </a:lnTo>
                  <a:lnTo>
                    <a:pt x="2432431" y="214296"/>
                  </a:lnTo>
                  <a:lnTo>
                    <a:pt x="2433101" y="257077"/>
                  </a:lnTo>
                  <a:lnTo>
                    <a:pt x="2433320" y="300989"/>
                  </a:lnTo>
                  <a:lnTo>
                    <a:pt x="2433320" y="420750"/>
                  </a:lnTo>
                  <a:lnTo>
                    <a:pt x="2433506" y="433685"/>
                  </a:lnTo>
                  <a:lnTo>
                    <a:pt x="2441321" y="473201"/>
                  </a:lnTo>
                  <a:lnTo>
                    <a:pt x="2473579" y="489204"/>
                  </a:lnTo>
                  <a:lnTo>
                    <a:pt x="2473579" y="513842"/>
                  </a:lnTo>
                  <a:lnTo>
                    <a:pt x="2332863" y="513842"/>
                  </a:lnTo>
                  <a:lnTo>
                    <a:pt x="2332863" y="489204"/>
                  </a:lnTo>
                  <a:lnTo>
                    <a:pt x="2342134" y="486791"/>
                  </a:lnTo>
                  <a:lnTo>
                    <a:pt x="2349372" y="483997"/>
                  </a:lnTo>
                  <a:lnTo>
                    <a:pt x="2371597" y="449834"/>
                  </a:lnTo>
                  <a:lnTo>
                    <a:pt x="2372741" y="420750"/>
                  </a:lnTo>
                  <a:lnTo>
                    <a:pt x="2372741" y="98933"/>
                  </a:lnTo>
                  <a:lnTo>
                    <a:pt x="2370328" y="60451"/>
                  </a:lnTo>
                  <a:lnTo>
                    <a:pt x="2342006" y="33172"/>
                  </a:lnTo>
                  <a:lnTo>
                    <a:pt x="2332863" y="30480"/>
                  </a:lnTo>
                  <a:lnTo>
                    <a:pt x="2332863" y="5842"/>
                  </a:lnTo>
                  <a:close/>
                </a:path>
                <a:path w="3288029" h="520065">
                  <a:moveTo>
                    <a:pt x="2067306" y="5842"/>
                  </a:moveTo>
                  <a:lnTo>
                    <a:pt x="2262632" y="5842"/>
                  </a:lnTo>
                  <a:lnTo>
                    <a:pt x="2262632" y="30480"/>
                  </a:lnTo>
                  <a:lnTo>
                    <a:pt x="2252472" y="33147"/>
                  </a:lnTo>
                  <a:lnTo>
                    <a:pt x="2244979" y="36068"/>
                  </a:lnTo>
                  <a:lnTo>
                    <a:pt x="2240153" y="39243"/>
                  </a:lnTo>
                  <a:lnTo>
                    <a:pt x="2235327" y="42291"/>
                  </a:lnTo>
                  <a:lnTo>
                    <a:pt x="2231644" y="46100"/>
                  </a:lnTo>
                  <a:lnTo>
                    <a:pt x="2229231" y="50546"/>
                  </a:lnTo>
                  <a:lnTo>
                    <a:pt x="2226691" y="54991"/>
                  </a:lnTo>
                  <a:lnTo>
                    <a:pt x="2224913" y="60833"/>
                  </a:lnTo>
                  <a:lnTo>
                    <a:pt x="2222499" y="99695"/>
                  </a:lnTo>
                  <a:lnTo>
                    <a:pt x="2222499" y="420370"/>
                  </a:lnTo>
                  <a:lnTo>
                    <a:pt x="2222499" y="429133"/>
                  </a:lnTo>
                  <a:lnTo>
                    <a:pt x="2227707" y="467487"/>
                  </a:lnTo>
                  <a:lnTo>
                    <a:pt x="2262632" y="489204"/>
                  </a:lnTo>
                  <a:lnTo>
                    <a:pt x="2262632" y="513842"/>
                  </a:lnTo>
                  <a:lnTo>
                    <a:pt x="2067306" y="513842"/>
                  </a:lnTo>
                  <a:lnTo>
                    <a:pt x="2067306" y="489204"/>
                  </a:lnTo>
                  <a:lnTo>
                    <a:pt x="2076577" y="486791"/>
                  </a:lnTo>
                  <a:lnTo>
                    <a:pt x="2083816" y="484124"/>
                  </a:lnTo>
                  <a:lnTo>
                    <a:pt x="2089149" y="481202"/>
                  </a:lnTo>
                  <a:lnTo>
                    <a:pt x="2094483" y="478409"/>
                  </a:lnTo>
                  <a:lnTo>
                    <a:pt x="2098421" y="474345"/>
                  </a:lnTo>
                  <a:lnTo>
                    <a:pt x="2100960" y="469264"/>
                  </a:lnTo>
                  <a:lnTo>
                    <a:pt x="2103628" y="464185"/>
                  </a:lnTo>
                  <a:lnTo>
                    <a:pt x="2105279" y="457835"/>
                  </a:lnTo>
                  <a:lnTo>
                    <a:pt x="2107184" y="420370"/>
                  </a:lnTo>
                  <a:lnTo>
                    <a:pt x="2107184" y="99313"/>
                  </a:lnTo>
                  <a:lnTo>
                    <a:pt x="2107114" y="90763"/>
                  </a:lnTo>
                  <a:lnTo>
                    <a:pt x="2106914" y="83010"/>
                  </a:lnTo>
                  <a:lnTo>
                    <a:pt x="2106594" y="76043"/>
                  </a:lnTo>
                  <a:lnTo>
                    <a:pt x="2106168" y="69850"/>
                  </a:lnTo>
                  <a:lnTo>
                    <a:pt x="2105660" y="62230"/>
                  </a:lnTo>
                  <a:lnTo>
                    <a:pt x="2104009" y="55880"/>
                  </a:lnTo>
                  <a:lnTo>
                    <a:pt x="2101342" y="50800"/>
                  </a:lnTo>
                  <a:lnTo>
                    <a:pt x="2098802" y="45593"/>
                  </a:lnTo>
                  <a:lnTo>
                    <a:pt x="2067306" y="30480"/>
                  </a:lnTo>
                  <a:lnTo>
                    <a:pt x="2067306" y="5842"/>
                  </a:lnTo>
                  <a:close/>
                </a:path>
                <a:path w="3288029" h="520065">
                  <a:moveTo>
                    <a:pt x="525399" y="5842"/>
                  </a:moveTo>
                  <a:lnTo>
                    <a:pt x="676148" y="5842"/>
                  </a:lnTo>
                  <a:lnTo>
                    <a:pt x="807846" y="234696"/>
                  </a:lnTo>
                  <a:lnTo>
                    <a:pt x="830492" y="275683"/>
                  </a:lnTo>
                  <a:lnTo>
                    <a:pt x="849451" y="311312"/>
                  </a:lnTo>
                  <a:lnTo>
                    <a:pt x="866890" y="346086"/>
                  </a:lnTo>
                  <a:lnTo>
                    <a:pt x="874776" y="362712"/>
                  </a:lnTo>
                  <a:lnTo>
                    <a:pt x="880744" y="362712"/>
                  </a:lnTo>
                  <a:lnTo>
                    <a:pt x="878984" y="317208"/>
                  </a:lnTo>
                  <a:lnTo>
                    <a:pt x="877712" y="269668"/>
                  </a:lnTo>
                  <a:lnTo>
                    <a:pt x="876940" y="220104"/>
                  </a:lnTo>
                  <a:lnTo>
                    <a:pt x="876681" y="168529"/>
                  </a:lnTo>
                  <a:lnTo>
                    <a:pt x="876681" y="99313"/>
                  </a:lnTo>
                  <a:lnTo>
                    <a:pt x="876561" y="88050"/>
                  </a:lnTo>
                  <a:lnTo>
                    <a:pt x="869060" y="48006"/>
                  </a:lnTo>
                  <a:lnTo>
                    <a:pt x="866520" y="44196"/>
                  </a:lnTo>
                  <a:lnTo>
                    <a:pt x="836930" y="30480"/>
                  </a:lnTo>
                  <a:lnTo>
                    <a:pt x="836930" y="5842"/>
                  </a:lnTo>
                  <a:lnTo>
                    <a:pt x="977519" y="5842"/>
                  </a:lnTo>
                  <a:lnTo>
                    <a:pt x="977519" y="30480"/>
                  </a:lnTo>
                  <a:lnTo>
                    <a:pt x="967613" y="33655"/>
                  </a:lnTo>
                  <a:lnTo>
                    <a:pt x="960628" y="36449"/>
                  </a:lnTo>
                  <a:lnTo>
                    <a:pt x="938565" y="70917"/>
                  </a:lnTo>
                  <a:lnTo>
                    <a:pt x="937386" y="99313"/>
                  </a:lnTo>
                  <a:lnTo>
                    <a:pt x="937386" y="513842"/>
                  </a:lnTo>
                  <a:lnTo>
                    <a:pt x="842771" y="513842"/>
                  </a:lnTo>
                  <a:lnTo>
                    <a:pt x="675386" y="224282"/>
                  </a:lnTo>
                  <a:lnTo>
                    <a:pt x="646017" y="171846"/>
                  </a:lnTo>
                  <a:lnTo>
                    <a:pt x="625601" y="132080"/>
                  </a:lnTo>
                  <a:lnTo>
                    <a:pt x="622173" y="132080"/>
                  </a:lnTo>
                  <a:lnTo>
                    <a:pt x="623820" y="172634"/>
                  </a:lnTo>
                  <a:lnTo>
                    <a:pt x="624967" y="214296"/>
                  </a:lnTo>
                  <a:lnTo>
                    <a:pt x="625637" y="257077"/>
                  </a:lnTo>
                  <a:lnTo>
                    <a:pt x="625856" y="300989"/>
                  </a:lnTo>
                  <a:lnTo>
                    <a:pt x="625856" y="420750"/>
                  </a:lnTo>
                  <a:lnTo>
                    <a:pt x="626042" y="433685"/>
                  </a:lnTo>
                  <a:lnTo>
                    <a:pt x="633857" y="473201"/>
                  </a:lnTo>
                  <a:lnTo>
                    <a:pt x="666114" y="489204"/>
                  </a:lnTo>
                  <a:lnTo>
                    <a:pt x="666114" y="513842"/>
                  </a:lnTo>
                  <a:lnTo>
                    <a:pt x="525399" y="513842"/>
                  </a:lnTo>
                  <a:lnTo>
                    <a:pt x="525399" y="489204"/>
                  </a:lnTo>
                  <a:lnTo>
                    <a:pt x="534669" y="486791"/>
                  </a:lnTo>
                  <a:lnTo>
                    <a:pt x="541908" y="483997"/>
                  </a:lnTo>
                  <a:lnTo>
                    <a:pt x="564133" y="449834"/>
                  </a:lnTo>
                  <a:lnTo>
                    <a:pt x="565276" y="420750"/>
                  </a:lnTo>
                  <a:lnTo>
                    <a:pt x="565276" y="98933"/>
                  </a:lnTo>
                  <a:lnTo>
                    <a:pt x="562863" y="60451"/>
                  </a:lnTo>
                  <a:lnTo>
                    <a:pt x="534543" y="33172"/>
                  </a:lnTo>
                  <a:lnTo>
                    <a:pt x="525399" y="30480"/>
                  </a:lnTo>
                  <a:lnTo>
                    <a:pt x="525399" y="5842"/>
                  </a:lnTo>
                  <a:close/>
                </a:path>
                <a:path w="3288029" h="520065">
                  <a:moveTo>
                    <a:pt x="3092958" y="0"/>
                  </a:moveTo>
                  <a:lnTo>
                    <a:pt x="3132816" y="1218"/>
                  </a:lnTo>
                  <a:lnTo>
                    <a:pt x="3171031" y="4889"/>
                  </a:lnTo>
                  <a:lnTo>
                    <a:pt x="3207579" y="11037"/>
                  </a:lnTo>
                  <a:lnTo>
                    <a:pt x="3242436" y="19685"/>
                  </a:lnTo>
                  <a:lnTo>
                    <a:pt x="3242436" y="125349"/>
                  </a:lnTo>
                  <a:lnTo>
                    <a:pt x="3191510" y="125349"/>
                  </a:lnTo>
                  <a:lnTo>
                    <a:pt x="3187078" y="110613"/>
                  </a:lnTo>
                  <a:lnTo>
                    <a:pt x="3182350" y="97663"/>
                  </a:lnTo>
                  <a:lnTo>
                    <a:pt x="3159426" y="62372"/>
                  </a:lnTo>
                  <a:lnTo>
                    <a:pt x="3123961" y="45529"/>
                  </a:lnTo>
                  <a:lnTo>
                    <a:pt x="3099308" y="43434"/>
                  </a:lnTo>
                  <a:lnTo>
                    <a:pt x="3081377" y="44840"/>
                  </a:lnTo>
                  <a:lnTo>
                    <a:pt x="3034157" y="66039"/>
                  </a:lnTo>
                  <a:lnTo>
                    <a:pt x="3008804" y="95202"/>
                  </a:lnTo>
                  <a:lnTo>
                    <a:pt x="2989453" y="137795"/>
                  </a:lnTo>
                  <a:lnTo>
                    <a:pt x="2977165" y="193643"/>
                  </a:lnTo>
                  <a:lnTo>
                    <a:pt x="2973070" y="262636"/>
                  </a:lnTo>
                  <a:lnTo>
                    <a:pt x="2973760" y="294118"/>
                  </a:lnTo>
                  <a:lnTo>
                    <a:pt x="2979285" y="350557"/>
                  </a:lnTo>
                  <a:lnTo>
                    <a:pt x="2990284" y="398113"/>
                  </a:lnTo>
                  <a:lnTo>
                    <a:pt x="3006996" y="435260"/>
                  </a:lnTo>
                  <a:lnTo>
                    <a:pt x="3042761" y="469614"/>
                  </a:lnTo>
                  <a:lnTo>
                    <a:pt x="3073146" y="476250"/>
                  </a:lnTo>
                  <a:lnTo>
                    <a:pt x="3088457" y="475015"/>
                  </a:lnTo>
                  <a:lnTo>
                    <a:pt x="3128367" y="445448"/>
                  </a:lnTo>
                  <a:lnTo>
                    <a:pt x="3137154" y="394335"/>
                  </a:lnTo>
                  <a:lnTo>
                    <a:pt x="3136741" y="355949"/>
                  </a:lnTo>
                  <a:lnTo>
                    <a:pt x="3129534" y="321818"/>
                  </a:lnTo>
                  <a:lnTo>
                    <a:pt x="3126994" y="317881"/>
                  </a:lnTo>
                  <a:lnTo>
                    <a:pt x="3123565" y="314579"/>
                  </a:lnTo>
                  <a:lnTo>
                    <a:pt x="3119373" y="312166"/>
                  </a:lnTo>
                  <a:lnTo>
                    <a:pt x="3115183" y="309625"/>
                  </a:lnTo>
                  <a:lnTo>
                    <a:pt x="3107690" y="306832"/>
                  </a:lnTo>
                  <a:lnTo>
                    <a:pt x="3097022" y="303530"/>
                  </a:lnTo>
                  <a:lnTo>
                    <a:pt x="3097022" y="279019"/>
                  </a:lnTo>
                  <a:lnTo>
                    <a:pt x="3287522" y="279019"/>
                  </a:lnTo>
                  <a:lnTo>
                    <a:pt x="3287522" y="303530"/>
                  </a:lnTo>
                  <a:lnTo>
                    <a:pt x="3278947" y="306460"/>
                  </a:lnTo>
                  <a:lnTo>
                    <a:pt x="3271885" y="309546"/>
                  </a:lnTo>
                  <a:lnTo>
                    <a:pt x="3251279" y="349091"/>
                  </a:lnTo>
                  <a:lnTo>
                    <a:pt x="3250692" y="367919"/>
                  </a:lnTo>
                  <a:lnTo>
                    <a:pt x="3250692" y="508254"/>
                  </a:lnTo>
                  <a:lnTo>
                    <a:pt x="3197097" y="519302"/>
                  </a:lnTo>
                  <a:lnTo>
                    <a:pt x="3171824" y="492633"/>
                  </a:lnTo>
                  <a:lnTo>
                    <a:pt x="3148841" y="504467"/>
                  </a:lnTo>
                  <a:lnTo>
                    <a:pt x="3124263" y="512921"/>
                  </a:lnTo>
                  <a:lnTo>
                    <a:pt x="3098065" y="517993"/>
                  </a:lnTo>
                  <a:lnTo>
                    <a:pt x="3070224" y="519684"/>
                  </a:lnTo>
                  <a:lnTo>
                    <a:pt x="3019365" y="515729"/>
                  </a:lnTo>
                  <a:lnTo>
                    <a:pt x="2975387" y="503856"/>
                  </a:lnTo>
                  <a:lnTo>
                    <a:pt x="2938315" y="484054"/>
                  </a:lnTo>
                  <a:lnTo>
                    <a:pt x="2908172" y="456311"/>
                  </a:lnTo>
                  <a:lnTo>
                    <a:pt x="2884836" y="420500"/>
                  </a:lnTo>
                  <a:lnTo>
                    <a:pt x="2868168" y="376523"/>
                  </a:lnTo>
                  <a:lnTo>
                    <a:pt x="2858166" y="324401"/>
                  </a:lnTo>
                  <a:lnTo>
                    <a:pt x="2854833" y="264160"/>
                  </a:lnTo>
                  <a:lnTo>
                    <a:pt x="2856021" y="231294"/>
                  </a:lnTo>
                  <a:lnTo>
                    <a:pt x="2865495" y="171755"/>
                  </a:lnTo>
                  <a:lnTo>
                    <a:pt x="2884187" y="120582"/>
                  </a:lnTo>
                  <a:lnTo>
                    <a:pt x="2910528" y="78775"/>
                  </a:lnTo>
                  <a:lnTo>
                    <a:pt x="2943790" y="46519"/>
                  </a:lnTo>
                  <a:lnTo>
                    <a:pt x="2981735" y="23052"/>
                  </a:lnTo>
                  <a:lnTo>
                    <a:pt x="3023806" y="8197"/>
                  </a:lnTo>
                  <a:lnTo>
                    <a:pt x="3069145" y="906"/>
                  </a:lnTo>
                  <a:lnTo>
                    <a:pt x="3092958" y="0"/>
                  </a:lnTo>
                  <a:close/>
                </a:path>
                <a:path w="3288029" h="520065">
                  <a:moveTo>
                    <a:pt x="1768729" y="0"/>
                  </a:moveTo>
                  <a:lnTo>
                    <a:pt x="1820900" y="3978"/>
                  </a:lnTo>
                  <a:lnTo>
                    <a:pt x="1866153" y="15922"/>
                  </a:lnTo>
                  <a:lnTo>
                    <a:pt x="1904478" y="35843"/>
                  </a:lnTo>
                  <a:lnTo>
                    <a:pt x="1935860" y="63754"/>
                  </a:lnTo>
                  <a:lnTo>
                    <a:pt x="1960270" y="99542"/>
                  </a:lnTo>
                  <a:lnTo>
                    <a:pt x="1977691" y="143081"/>
                  </a:lnTo>
                  <a:lnTo>
                    <a:pt x="1988135" y="194359"/>
                  </a:lnTo>
                  <a:lnTo>
                    <a:pt x="1991614" y="253364"/>
                  </a:lnTo>
                  <a:lnTo>
                    <a:pt x="1990588" y="287272"/>
                  </a:lnTo>
                  <a:lnTo>
                    <a:pt x="1982344" y="347608"/>
                  </a:lnTo>
                  <a:lnTo>
                    <a:pt x="1965956" y="398115"/>
                  </a:lnTo>
                  <a:lnTo>
                    <a:pt x="1942421" y="439505"/>
                  </a:lnTo>
                  <a:lnTo>
                    <a:pt x="1911986" y="471939"/>
                  </a:lnTo>
                  <a:lnTo>
                    <a:pt x="1875462" y="495752"/>
                  </a:lnTo>
                  <a:lnTo>
                    <a:pt x="1833026" y="511111"/>
                  </a:lnTo>
                  <a:lnTo>
                    <a:pt x="1785489" y="518731"/>
                  </a:lnTo>
                  <a:lnTo>
                    <a:pt x="1759839" y="519684"/>
                  </a:lnTo>
                  <a:lnTo>
                    <a:pt x="1708570" y="515683"/>
                  </a:lnTo>
                  <a:lnTo>
                    <a:pt x="1664112" y="503682"/>
                  </a:lnTo>
                  <a:lnTo>
                    <a:pt x="1626465" y="483679"/>
                  </a:lnTo>
                  <a:lnTo>
                    <a:pt x="1595628" y="455675"/>
                  </a:lnTo>
                  <a:lnTo>
                    <a:pt x="1571625" y="419768"/>
                  </a:lnTo>
                  <a:lnTo>
                    <a:pt x="1554480" y="375872"/>
                  </a:lnTo>
                  <a:lnTo>
                    <a:pt x="1544193" y="323998"/>
                  </a:lnTo>
                  <a:lnTo>
                    <a:pt x="1540764" y="264160"/>
                  </a:lnTo>
                  <a:lnTo>
                    <a:pt x="1542411" y="223793"/>
                  </a:lnTo>
                  <a:lnTo>
                    <a:pt x="1555658" y="152253"/>
                  </a:lnTo>
                  <a:lnTo>
                    <a:pt x="1582193" y="93172"/>
                  </a:lnTo>
                  <a:lnTo>
                    <a:pt x="1621349" y="48075"/>
                  </a:lnTo>
                  <a:lnTo>
                    <a:pt x="1672717" y="17359"/>
                  </a:lnTo>
                  <a:lnTo>
                    <a:pt x="1734248" y="1928"/>
                  </a:lnTo>
                  <a:lnTo>
                    <a:pt x="1768729" y="0"/>
                  </a:lnTo>
                  <a:close/>
                </a:path>
                <a:path w="3288029" h="520065">
                  <a:moveTo>
                    <a:pt x="1285494" y="0"/>
                  </a:moveTo>
                  <a:lnTo>
                    <a:pt x="1325352" y="1218"/>
                  </a:lnTo>
                  <a:lnTo>
                    <a:pt x="1363567" y="4889"/>
                  </a:lnTo>
                  <a:lnTo>
                    <a:pt x="1400115" y="11037"/>
                  </a:lnTo>
                  <a:lnTo>
                    <a:pt x="1434972" y="19685"/>
                  </a:lnTo>
                  <a:lnTo>
                    <a:pt x="1434972" y="125349"/>
                  </a:lnTo>
                  <a:lnTo>
                    <a:pt x="1384045" y="125349"/>
                  </a:lnTo>
                  <a:lnTo>
                    <a:pt x="1379614" y="110613"/>
                  </a:lnTo>
                  <a:lnTo>
                    <a:pt x="1374886" y="97663"/>
                  </a:lnTo>
                  <a:lnTo>
                    <a:pt x="1351962" y="62372"/>
                  </a:lnTo>
                  <a:lnTo>
                    <a:pt x="1316497" y="45529"/>
                  </a:lnTo>
                  <a:lnTo>
                    <a:pt x="1291844" y="43434"/>
                  </a:lnTo>
                  <a:lnTo>
                    <a:pt x="1273913" y="44840"/>
                  </a:lnTo>
                  <a:lnTo>
                    <a:pt x="1226693" y="66039"/>
                  </a:lnTo>
                  <a:lnTo>
                    <a:pt x="1201340" y="95202"/>
                  </a:lnTo>
                  <a:lnTo>
                    <a:pt x="1181989" y="137795"/>
                  </a:lnTo>
                  <a:lnTo>
                    <a:pt x="1169701" y="193643"/>
                  </a:lnTo>
                  <a:lnTo>
                    <a:pt x="1165606" y="262636"/>
                  </a:lnTo>
                  <a:lnTo>
                    <a:pt x="1166296" y="294118"/>
                  </a:lnTo>
                  <a:lnTo>
                    <a:pt x="1171821" y="350557"/>
                  </a:lnTo>
                  <a:lnTo>
                    <a:pt x="1182820" y="398113"/>
                  </a:lnTo>
                  <a:lnTo>
                    <a:pt x="1199532" y="435260"/>
                  </a:lnTo>
                  <a:lnTo>
                    <a:pt x="1235297" y="469614"/>
                  </a:lnTo>
                  <a:lnTo>
                    <a:pt x="1265682" y="476250"/>
                  </a:lnTo>
                  <a:lnTo>
                    <a:pt x="1280993" y="475015"/>
                  </a:lnTo>
                  <a:lnTo>
                    <a:pt x="1320903" y="445448"/>
                  </a:lnTo>
                  <a:lnTo>
                    <a:pt x="1329690" y="394335"/>
                  </a:lnTo>
                  <a:lnTo>
                    <a:pt x="1329277" y="355949"/>
                  </a:lnTo>
                  <a:lnTo>
                    <a:pt x="1322070" y="321818"/>
                  </a:lnTo>
                  <a:lnTo>
                    <a:pt x="1319530" y="317881"/>
                  </a:lnTo>
                  <a:lnTo>
                    <a:pt x="1316101" y="314579"/>
                  </a:lnTo>
                  <a:lnTo>
                    <a:pt x="1311909" y="312166"/>
                  </a:lnTo>
                  <a:lnTo>
                    <a:pt x="1307719" y="309625"/>
                  </a:lnTo>
                  <a:lnTo>
                    <a:pt x="1300226" y="306832"/>
                  </a:lnTo>
                  <a:lnTo>
                    <a:pt x="1289558" y="303530"/>
                  </a:lnTo>
                  <a:lnTo>
                    <a:pt x="1289558" y="279019"/>
                  </a:lnTo>
                  <a:lnTo>
                    <a:pt x="1480058" y="279019"/>
                  </a:lnTo>
                  <a:lnTo>
                    <a:pt x="1480058" y="303530"/>
                  </a:lnTo>
                  <a:lnTo>
                    <a:pt x="1471483" y="306460"/>
                  </a:lnTo>
                  <a:lnTo>
                    <a:pt x="1464421" y="309546"/>
                  </a:lnTo>
                  <a:lnTo>
                    <a:pt x="1443815" y="349091"/>
                  </a:lnTo>
                  <a:lnTo>
                    <a:pt x="1443228" y="367919"/>
                  </a:lnTo>
                  <a:lnTo>
                    <a:pt x="1443228" y="508254"/>
                  </a:lnTo>
                  <a:lnTo>
                    <a:pt x="1389633" y="519302"/>
                  </a:lnTo>
                  <a:lnTo>
                    <a:pt x="1364360" y="492633"/>
                  </a:lnTo>
                  <a:lnTo>
                    <a:pt x="1341377" y="504467"/>
                  </a:lnTo>
                  <a:lnTo>
                    <a:pt x="1316799" y="512921"/>
                  </a:lnTo>
                  <a:lnTo>
                    <a:pt x="1290601" y="517993"/>
                  </a:lnTo>
                  <a:lnTo>
                    <a:pt x="1262760" y="519684"/>
                  </a:lnTo>
                  <a:lnTo>
                    <a:pt x="1211901" y="515729"/>
                  </a:lnTo>
                  <a:lnTo>
                    <a:pt x="1167923" y="503856"/>
                  </a:lnTo>
                  <a:lnTo>
                    <a:pt x="1130851" y="484054"/>
                  </a:lnTo>
                  <a:lnTo>
                    <a:pt x="1100708" y="456311"/>
                  </a:lnTo>
                  <a:lnTo>
                    <a:pt x="1077372" y="420500"/>
                  </a:lnTo>
                  <a:lnTo>
                    <a:pt x="1060704" y="376523"/>
                  </a:lnTo>
                  <a:lnTo>
                    <a:pt x="1050702" y="324401"/>
                  </a:lnTo>
                  <a:lnTo>
                    <a:pt x="1047369" y="264160"/>
                  </a:lnTo>
                  <a:lnTo>
                    <a:pt x="1048557" y="231294"/>
                  </a:lnTo>
                  <a:lnTo>
                    <a:pt x="1058031" y="171755"/>
                  </a:lnTo>
                  <a:lnTo>
                    <a:pt x="1076723" y="120582"/>
                  </a:lnTo>
                  <a:lnTo>
                    <a:pt x="1103064" y="78775"/>
                  </a:lnTo>
                  <a:lnTo>
                    <a:pt x="1136326" y="46519"/>
                  </a:lnTo>
                  <a:lnTo>
                    <a:pt x="1174271" y="23052"/>
                  </a:lnTo>
                  <a:lnTo>
                    <a:pt x="1216342" y="8197"/>
                  </a:lnTo>
                  <a:lnTo>
                    <a:pt x="1261681" y="906"/>
                  </a:lnTo>
                  <a:lnTo>
                    <a:pt x="1285494" y="0"/>
                  </a:lnTo>
                  <a:close/>
                </a:path>
                <a:path w="3288029" h="520065">
                  <a:moveTo>
                    <a:pt x="227964" y="0"/>
                  </a:moveTo>
                  <a:lnTo>
                    <a:pt x="280136" y="3978"/>
                  </a:lnTo>
                  <a:lnTo>
                    <a:pt x="325389" y="15922"/>
                  </a:lnTo>
                  <a:lnTo>
                    <a:pt x="363714" y="35843"/>
                  </a:lnTo>
                  <a:lnTo>
                    <a:pt x="395096" y="63754"/>
                  </a:lnTo>
                  <a:lnTo>
                    <a:pt x="419506" y="99542"/>
                  </a:lnTo>
                  <a:lnTo>
                    <a:pt x="436927" y="143081"/>
                  </a:lnTo>
                  <a:lnTo>
                    <a:pt x="447371" y="194359"/>
                  </a:lnTo>
                  <a:lnTo>
                    <a:pt x="450850" y="253364"/>
                  </a:lnTo>
                  <a:lnTo>
                    <a:pt x="449824" y="287272"/>
                  </a:lnTo>
                  <a:lnTo>
                    <a:pt x="441580" y="347608"/>
                  </a:lnTo>
                  <a:lnTo>
                    <a:pt x="425192" y="398115"/>
                  </a:lnTo>
                  <a:lnTo>
                    <a:pt x="401657" y="439505"/>
                  </a:lnTo>
                  <a:lnTo>
                    <a:pt x="371222" y="471939"/>
                  </a:lnTo>
                  <a:lnTo>
                    <a:pt x="334698" y="495752"/>
                  </a:lnTo>
                  <a:lnTo>
                    <a:pt x="292262" y="511111"/>
                  </a:lnTo>
                  <a:lnTo>
                    <a:pt x="244725" y="518731"/>
                  </a:lnTo>
                  <a:lnTo>
                    <a:pt x="219075" y="519684"/>
                  </a:lnTo>
                  <a:lnTo>
                    <a:pt x="167806" y="515683"/>
                  </a:lnTo>
                  <a:lnTo>
                    <a:pt x="123348" y="503682"/>
                  </a:lnTo>
                  <a:lnTo>
                    <a:pt x="85701" y="483679"/>
                  </a:lnTo>
                  <a:lnTo>
                    <a:pt x="54863" y="455675"/>
                  </a:lnTo>
                  <a:lnTo>
                    <a:pt x="30861" y="419768"/>
                  </a:lnTo>
                  <a:lnTo>
                    <a:pt x="13716" y="375872"/>
                  </a:lnTo>
                  <a:lnTo>
                    <a:pt x="3429" y="323998"/>
                  </a:lnTo>
                  <a:lnTo>
                    <a:pt x="0" y="264160"/>
                  </a:lnTo>
                  <a:lnTo>
                    <a:pt x="1647" y="223793"/>
                  </a:lnTo>
                  <a:lnTo>
                    <a:pt x="14894" y="152253"/>
                  </a:lnTo>
                  <a:lnTo>
                    <a:pt x="41429" y="93172"/>
                  </a:lnTo>
                  <a:lnTo>
                    <a:pt x="80585" y="48075"/>
                  </a:lnTo>
                  <a:lnTo>
                    <a:pt x="131952" y="17359"/>
                  </a:lnTo>
                  <a:lnTo>
                    <a:pt x="193484" y="1928"/>
                  </a:lnTo>
                  <a:lnTo>
                    <a:pt x="22796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45008" y="1693164"/>
            <a:ext cx="7493634" cy="4689475"/>
            <a:chOff x="445008" y="1693164"/>
            <a:chExt cx="7493634" cy="46894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962" y="1706118"/>
              <a:ext cx="5946648" cy="262737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7962" y="1706118"/>
              <a:ext cx="5946775" cy="2627630"/>
            </a:xfrm>
            <a:custGeom>
              <a:avLst/>
              <a:gdLst/>
              <a:ahLst/>
              <a:cxnLst/>
              <a:rect l="l" t="t" r="r" b="b"/>
              <a:pathLst>
                <a:path w="5946775" h="2627629">
                  <a:moveTo>
                    <a:pt x="0" y="262763"/>
                  </a:moveTo>
                  <a:lnTo>
                    <a:pt x="4232" y="215520"/>
                  </a:lnTo>
                  <a:lnTo>
                    <a:pt x="16437" y="171059"/>
                  </a:lnTo>
                  <a:lnTo>
                    <a:pt x="35870" y="130123"/>
                  </a:lnTo>
                  <a:lnTo>
                    <a:pt x="61791" y="93451"/>
                  </a:lnTo>
                  <a:lnTo>
                    <a:pt x="93457" y="61785"/>
                  </a:lnTo>
                  <a:lnTo>
                    <a:pt x="130127" y="35865"/>
                  </a:lnTo>
                  <a:lnTo>
                    <a:pt x="171058" y="16434"/>
                  </a:lnTo>
                  <a:lnTo>
                    <a:pt x="215509" y="4232"/>
                  </a:lnTo>
                  <a:lnTo>
                    <a:pt x="262737" y="0"/>
                  </a:lnTo>
                  <a:lnTo>
                    <a:pt x="5683885" y="0"/>
                  </a:lnTo>
                  <a:lnTo>
                    <a:pt x="5731127" y="4232"/>
                  </a:lnTo>
                  <a:lnTo>
                    <a:pt x="5775588" y="16434"/>
                  </a:lnTo>
                  <a:lnTo>
                    <a:pt x="5816524" y="35865"/>
                  </a:lnTo>
                  <a:lnTo>
                    <a:pt x="5853196" y="61785"/>
                  </a:lnTo>
                  <a:lnTo>
                    <a:pt x="5884862" y="93451"/>
                  </a:lnTo>
                  <a:lnTo>
                    <a:pt x="5910782" y="130123"/>
                  </a:lnTo>
                  <a:lnTo>
                    <a:pt x="5930213" y="171059"/>
                  </a:lnTo>
                  <a:lnTo>
                    <a:pt x="5942415" y="215520"/>
                  </a:lnTo>
                  <a:lnTo>
                    <a:pt x="5946648" y="262763"/>
                  </a:lnTo>
                  <a:lnTo>
                    <a:pt x="5946648" y="2364613"/>
                  </a:lnTo>
                  <a:lnTo>
                    <a:pt x="5942415" y="2411855"/>
                  </a:lnTo>
                  <a:lnTo>
                    <a:pt x="5930213" y="2456316"/>
                  </a:lnTo>
                  <a:lnTo>
                    <a:pt x="5910782" y="2497252"/>
                  </a:lnTo>
                  <a:lnTo>
                    <a:pt x="5884862" y="2533924"/>
                  </a:lnTo>
                  <a:lnTo>
                    <a:pt x="5853196" y="2565590"/>
                  </a:lnTo>
                  <a:lnTo>
                    <a:pt x="5816524" y="2591510"/>
                  </a:lnTo>
                  <a:lnTo>
                    <a:pt x="5775588" y="2610941"/>
                  </a:lnTo>
                  <a:lnTo>
                    <a:pt x="5731127" y="2623143"/>
                  </a:lnTo>
                  <a:lnTo>
                    <a:pt x="5683885" y="2627376"/>
                  </a:lnTo>
                  <a:lnTo>
                    <a:pt x="262737" y="2627376"/>
                  </a:lnTo>
                  <a:lnTo>
                    <a:pt x="215509" y="2623143"/>
                  </a:lnTo>
                  <a:lnTo>
                    <a:pt x="171058" y="2610941"/>
                  </a:lnTo>
                  <a:lnTo>
                    <a:pt x="130127" y="2591510"/>
                  </a:lnTo>
                  <a:lnTo>
                    <a:pt x="93457" y="2565590"/>
                  </a:lnTo>
                  <a:lnTo>
                    <a:pt x="61791" y="2533924"/>
                  </a:lnTo>
                  <a:lnTo>
                    <a:pt x="35870" y="2497252"/>
                  </a:lnTo>
                  <a:lnTo>
                    <a:pt x="16437" y="2456316"/>
                  </a:lnTo>
                  <a:lnTo>
                    <a:pt x="4232" y="2411855"/>
                  </a:lnTo>
                  <a:lnTo>
                    <a:pt x="0" y="2364613"/>
                  </a:lnTo>
                  <a:lnTo>
                    <a:pt x="0" y="26276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4013" y="3324606"/>
              <a:ext cx="7051675" cy="3045460"/>
            </a:xfrm>
            <a:custGeom>
              <a:avLst/>
              <a:gdLst/>
              <a:ahLst/>
              <a:cxnLst/>
              <a:rect l="l" t="t" r="r" b="b"/>
              <a:pathLst>
                <a:path w="7051675" h="3045460">
                  <a:moveTo>
                    <a:pt x="6747002" y="0"/>
                  </a:moveTo>
                  <a:lnTo>
                    <a:pt x="304495" y="0"/>
                  </a:lnTo>
                  <a:lnTo>
                    <a:pt x="255103" y="3983"/>
                  </a:lnTo>
                  <a:lnTo>
                    <a:pt x="208249" y="15518"/>
                  </a:lnTo>
                  <a:lnTo>
                    <a:pt x="164559" y="33977"/>
                  </a:lnTo>
                  <a:lnTo>
                    <a:pt x="124661" y="58736"/>
                  </a:lnTo>
                  <a:lnTo>
                    <a:pt x="89182" y="89169"/>
                  </a:lnTo>
                  <a:lnTo>
                    <a:pt x="58748" y="124651"/>
                  </a:lnTo>
                  <a:lnTo>
                    <a:pt x="33986" y="164554"/>
                  </a:lnTo>
                  <a:lnTo>
                    <a:pt x="15522" y="208255"/>
                  </a:lnTo>
                  <a:lnTo>
                    <a:pt x="3985" y="255127"/>
                  </a:lnTo>
                  <a:lnTo>
                    <a:pt x="0" y="304546"/>
                  </a:lnTo>
                  <a:lnTo>
                    <a:pt x="0" y="2740456"/>
                  </a:lnTo>
                  <a:lnTo>
                    <a:pt x="3985" y="2789848"/>
                  </a:lnTo>
                  <a:lnTo>
                    <a:pt x="15522" y="2836702"/>
                  </a:lnTo>
                  <a:lnTo>
                    <a:pt x="33986" y="2880392"/>
                  </a:lnTo>
                  <a:lnTo>
                    <a:pt x="58748" y="2920290"/>
                  </a:lnTo>
                  <a:lnTo>
                    <a:pt x="89182" y="2955769"/>
                  </a:lnTo>
                  <a:lnTo>
                    <a:pt x="124661" y="2986203"/>
                  </a:lnTo>
                  <a:lnTo>
                    <a:pt x="164559" y="3010965"/>
                  </a:lnTo>
                  <a:lnTo>
                    <a:pt x="208249" y="3029429"/>
                  </a:lnTo>
                  <a:lnTo>
                    <a:pt x="255103" y="3040966"/>
                  </a:lnTo>
                  <a:lnTo>
                    <a:pt x="304495" y="3044952"/>
                  </a:lnTo>
                  <a:lnTo>
                    <a:pt x="6747002" y="3044952"/>
                  </a:lnTo>
                  <a:lnTo>
                    <a:pt x="6796420" y="3040966"/>
                  </a:lnTo>
                  <a:lnTo>
                    <a:pt x="6843292" y="3029429"/>
                  </a:lnTo>
                  <a:lnTo>
                    <a:pt x="6886993" y="3010965"/>
                  </a:lnTo>
                  <a:lnTo>
                    <a:pt x="6926896" y="2986203"/>
                  </a:lnTo>
                  <a:lnTo>
                    <a:pt x="6962378" y="2955769"/>
                  </a:lnTo>
                  <a:lnTo>
                    <a:pt x="6992811" y="2920290"/>
                  </a:lnTo>
                  <a:lnTo>
                    <a:pt x="7017570" y="2880392"/>
                  </a:lnTo>
                  <a:lnTo>
                    <a:pt x="7036029" y="2836702"/>
                  </a:lnTo>
                  <a:lnTo>
                    <a:pt x="7047564" y="2789848"/>
                  </a:lnTo>
                  <a:lnTo>
                    <a:pt x="7051548" y="2740456"/>
                  </a:lnTo>
                  <a:lnTo>
                    <a:pt x="7051548" y="304546"/>
                  </a:lnTo>
                  <a:lnTo>
                    <a:pt x="7047564" y="255127"/>
                  </a:lnTo>
                  <a:lnTo>
                    <a:pt x="7036029" y="208255"/>
                  </a:lnTo>
                  <a:lnTo>
                    <a:pt x="7017570" y="164554"/>
                  </a:lnTo>
                  <a:lnTo>
                    <a:pt x="6992811" y="124651"/>
                  </a:lnTo>
                  <a:lnTo>
                    <a:pt x="6962378" y="89169"/>
                  </a:lnTo>
                  <a:lnTo>
                    <a:pt x="6926896" y="58736"/>
                  </a:lnTo>
                  <a:lnTo>
                    <a:pt x="6886993" y="33977"/>
                  </a:lnTo>
                  <a:lnTo>
                    <a:pt x="6843292" y="15518"/>
                  </a:lnTo>
                  <a:lnTo>
                    <a:pt x="6796420" y="3983"/>
                  </a:lnTo>
                  <a:lnTo>
                    <a:pt x="6747002" y="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74013" y="3324606"/>
              <a:ext cx="7051675" cy="3045460"/>
            </a:xfrm>
            <a:custGeom>
              <a:avLst/>
              <a:gdLst/>
              <a:ahLst/>
              <a:cxnLst/>
              <a:rect l="l" t="t" r="r" b="b"/>
              <a:pathLst>
                <a:path w="7051675" h="3045460">
                  <a:moveTo>
                    <a:pt x="0" y="304546"/>
                  </a:moveTo>
                  <a:lnTo>
                    <a:pt x="3985" y="255127"/>
                  </a:lnTo>
                  <a:lnTo>
                    <a:pt x="15522" y="208255"/>
                  </a:lnTo>
                  <a:lnTo>
                    <a:pt x="33986" y="164554"/>
                  </a:lnTo>
                  <a:lnTo>
                    <a:pt x="58748" y="124651"/>
                  </a:lnTo>
                  <a:lnTo>
                    <a:pt x="89182" y="89169"/>
                  </a:lnTo>
                  <a:lnTo>
                    <a:pt x="124661" y="58736"/>
                  </a:lnTo>
                  <a:lnTo>
                    <a:pt x="164559" y="33977"/>
                  </a:lnTo>
                  <a:lnTo>
                    <a:pt x="208249" y="15518"/>
                  </a:lnTo>
                  <a:lnTo>
                    <a:pt x="255103" y="3983"/>
                  </a:lnTo>
                  <a:lnTo>
                    <a:pt x="304495" y="0"/>
                  </a:lnTo>
                  <a:lnTo>
                    <a:pt x="6747002" y="0"/>
                  </a:lnTo>
                  <a:lnTo>
                    <a:pt x="6796420" y="3983"/>
                  </a:lnTo>
                  <a:lnTo>
                    <a:pt x="6843292" y="15518"/>
                  </a:lnTo>
                  <a:lnTo>
                    <a:pt x="6886993" y="33977"/>
                  </a:lnTo>
                  <a:lnTo>
                    <a:pt x="6926896" y="58736"/>
                  </a:lnTo>
                  <a:lnTo>
                    <a:pt x="6962378" y="89169"/>
                  </a:lnTo>
                  <a:lnTo>
                    <a:pt x="6992811" y="124651"/>
                  </a:lnTo>
                  <a:lnTo>
                    <a:pt x="7017570" y="164554"/>
                  </a:lnTo>
                  <a:lnTo>
                    <a:pt x="7036029" y="208255"/>
                  </a:lnTo>
                  <a:lnTo>
                    <a:pt x="7047564" y="255127"/>
                  </a:lnTo>
                  <a:lnTo>
                    <a:pt x="7051548" y="304546"/>
                  </a:lnTo>
                  <a:lnTo>
                    <a:pt x="7051548" y="2740456"/>
                  </a:lnTo>
                  <a:lnTo>
                    <a:pt x="7047564" y="2789848"/>
                  </a:lnTo>
                  <a:lnTo>
                    <a:pt x="7036029" y="2836702"/>
                  </a:lnTo>
                  <a:lnTo>
                    <a:pt x="7017570" y="2880392"/>
                  </a:lnTo>
                  <a:lnTo>
                    <a:pt x="6992811" y="2920290"/>
                  </a:lnTo>
                  <a:lnTo>
                    <a:pt x="6962378" y="2955769"/>
                  </a:lnTo>
                  <a:lnTo>
                    <a:pt x="6926896" y="2986203"/>
                  </a:lnTo>
                  <a:lnTo>
                    <a:pt x="6886993" y="3010965"/>
                  </a:lnTo>
                  <a:lnTo>
                    <a:pt x="6843292" y="3029429"/>
                  </a:lnTo>
                  <a:lnTo>
                    <a:pt x="6796420" y="3040966"/>
                  </a:lnTo>
                  <a:lnTo>
                    <a:pt x="6747002" y="3044952"/>
                  </a:lnTo>
                  <a:lnTo>
                    <a:pt x="304495" y="3044952"/>
                  </a:lnTo>
                  <a:lnTo>
                    <a:pt x="255103" y="3040966"/>
                  </a:lnTo>
                  <a:lnTo>
                    <a:pt x="208249" y="3029429"/>
                  </a:lnTo>
                  <a:lnTo>
                    <a:pt x="164559" y="3010965"/>
                  </a:lnTo>
                  <a:lnTo>
                    <a:pt x="124661" y="2986203"/>
                  </a:lnTo>
                  <a:lnTo>
                    <a:pt x="89182" y="2955769"/>
                  </a:lnTo>
                  <a:lnTo>
                    <a:pt x="58748" y="2920290"/>
                  </a:lnTo>
                  <a:lnTo>
                    <a:pt x="33986" y="2880392"/>
                  </a:lnTo>
                  <a:lnTo>
                    <a:pt x="15522" y="2836702"/>
                  </a:lnTo>
                  <a:lnTo>
                    <a:pt x="3985" y="2789848"/>
                  </a:lnTo>
                  <a:lnTo>
                    <a:pt x="0" y="2740456"/>
                  </a:lnTo>
                  <a:lnTo>
                    <a:pt x="0" y="30454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33957" y="3552190"/>
            <a:ext cx="6527800" cy="250380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 algn="ctr">
              <a:lnSpc>
                <a:spcPct val="87900"/>
              </a:lnSpc>
              <a:spcBef>
                <a:spcPts val="620"/>
              </a:spcBef>
            </a:pP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It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is done 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while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or </a:t>
            </a:r>
            <a:r>
              <a:rPr sz="3600" b="1" spc="-20" dirty="0">
                <a:solidFill>
                  <a:srgbClr val="FFFFFF"/>
                </a:solidFill>
                <a:latin typeface="Cambria"/>
                <a:cs typeface="Cambria"/>
              </a:rPr>
              <a:t>immediately </a:t>
            </a:r>
            <a:r>
              <a:rPr sz="3600" b="1" spc="-78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after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implementing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a nursing </a:t>
            </a:r>
            <a:r>
              <a:rPr sz="36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70" dirty="0">
                <a:solidFill>
                  <a:srgbClr val="FFFFFF"/>
                </a:solidFill>
                <a:latin typeface="Cambria"/>
                <a:cs typeface="Cambria"/>
              </a:rPr>
              <a:t>order.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It</a:t>
            </a:r>
            <a:r>
              <a:rPr sz="36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enables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 the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nurse </a:t>
            </a:r>
            <a:r>
              <a:rPr sz="3600" b="1" spc="-25" dirty="0">
                <a:solidFill>
                  <a:srgbClr val="FFFFFF"/>
                </a:solidFill>
                <a:latin typeface="Cambria"/>
                <a:cs typeface="Cambria"/>
              </a:rPr>
              <a:t>to </a:t>
            </a:r>
            <a:r>
              <a:rPr sz="3600" b="1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15" dirty="0">
                <a:solidFill>
                  <a:srgbClr val="FFFFFF"/>
                </a:solidFill>
                <a:latin typeface="Cambria"/>
                <a:cs typeface="Cambria"/>
              </a:rPr>
              <a:t>make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on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the spot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modification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in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an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15" dirty="0">
                <a:solidFill>
                  <a:srgbClr val="FFFFFF"/>
                </a:solidFill>
                <a:latin typeface="Cambria"/>
                <a:cs typeface="Cambria"/>
              </a:rPr>
              <a:t>intervention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9763" y="618236"/>
            <a:ext cx="6059805" cy="933450"/>
            <a:chOff x="1159763" y="618236"/>
            <a:chExt cx="6059805" cy="933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9763" y="1168908"/>
              <a:ext cx="5949392" cy="3824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8356" y="622808"/>
              <a:ext cx="6036640" cy="5586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28086" y="666115"/>
              <a:ext cx="159385" cy="23749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78356" y="622808"/>
              <a:ext cx="6036945" cy="558800"/>
            </a:xfrm>
            <a:custGeom>
              <a:avLst/>
              <a:gdLst/>
              <a:ahLst/>
              <a:cxnLst/>
              <a:rect l="l" t="t" r="r" b="b"/>
              <a:pathLst>
                <a:path w="6036945" h="558800">
                  <a:moveTo>
                    <a:pt x="5554929" y="0"/>
                  </a:moveTo>
                  <a:lnTo>
                    <a:pt x="6036640" y="0"/>
                  </a:lnTo>
                  <a:lnTo>
                    <a:pt x="6036640" y="143637"/>
                  </a:lnTo>
                  <a:lnTo>
                    <a:pt x="5980506" y="143637"/>
                  </a:lnTo>
                  <a:lnTo>
                    <a:pt x="5976815" y="130637"/>
                  </a:lnTo>
                  <a:lnTo>
                    <a:pt x="5973552" y="119459"/>
                  </a:lnTo>
                  <a:lnTo>
                    <a:pt x="5958281" y="80390"/>
                  </a:lnTo>
                  <a:lnTo>
                    <a:pt x="5954598" y="74167"/>
                  </a:lnTo>
                  <a:lnTo>
                    <a:pt x="5950661" y="69087"/>
                  </a:lnTo>
                  <a:lnTo>
                    <a:pt x="5946597" y="65024"/>
                  </a:lnTo>
                  <a:lnTo>
                    <a:pt x="5942533" y="60959"/>
                  </a:lnTo>
                  <a:lnTo>
                    <a:pt x="5938088" y="57657"/>
                  </a:lnTo>
                  <a:lnTo>
                    <a:pt x="5933516" y="55244"/>
                  </a:lnTo>
                  <a:lnTo>
                    <a:pt x="5928817" y="52704"/>
                  </a:lnTo>
                  <a:lnTo>
                    <a:pt x="5888812" y="47878"/>
                  </a:lnTo>
                  <a:lnTo>
                    <a:pt x="5859348" y="47878"/>
                  </a:lnTo>
                  <a:lnTo>
                    <a:pt x="5859348" y="455929"/>
                  </a:lnTo>
                  <a:lnTo>
                    <a:pt x="5859439" y="466070"/>
                  </a:lnTo>
                  <a:lnTo>
                    <a:pt x="5865063" y="506983"/>
                  </a:lnTo>
                  <a:lnTo>
                    <a:pt x="5873064" y="518287"/>
                  </a:lnTo>
                  <a:lnTo>
                    <a:pt x="5876239" y="521207"/>
                  </a:lnTo>
                  <a:lnTo>
                    <a:pt x="5880557" y="523747"/>
                  </a:lnTo>
                  <a:lnTo>
                    <a:pt x="5886145" y="526033"/>
                  </a:lnTo>
                  <a:lnTo>
                    <a:pt x="5891733" y="528446"/>
                  </a:lnTo>
                  <a:lnTo>
                    <a:pt x="5899353" y="530225"/>
                  </a:lnTo>
                  <a:lnTo>
                    <a:pt x="5908878" y="531621"/>
                  </a:lnTo>
                  <a:lnTo>
                    <a:pt x="5908878" y="558672"/>
                  </a:lnTo>
                  <a:lnTo>
                    <a:pt x="5682945" y="558672"/>
                  </a:lnTo>
                  <a:lnTo>
                    <a:pt x="5682945" y="531621"/>
                  </a:lnTo>
                  <a:lnTo>
                    <a:pt x="5691140" y="530074"/>
                  </a:lnTo>
                  <a:lnTo>
                    <a:pt x="5698407" y="528288"/>
                  </a:lnTo>
                  <a:lnTo>
                    <a:pt x="5725109" y="510666"/>
                  </a:lnTo>
                  <a:lnTo>
                    <a:pt x="5728411" y="504951"/>
                  </a:lnTo>
                  <a:lnTo>
                    <a:pt x="5732403" y="465337"/>
                  </a:lnTo>
                  <a:lnTo>
                    <a:pt x="5732475" y="455929"/>
                  </a:lnTo>
                  <a:lnTo>
                    <a:pt x="5732475" y="47878"/>
                  </a:lnTo>
                  <a:lnTo>
                    <a:pt x="5699328" y="47878"/>
                  </a:lnTo>
                  <a:lnTo>
                    <a:pt x="5687775" y="48236"/>
                  </a:lnTo>
                  <a:lnTo>
                    <a:pt x="5649464" y="60944"/>
                  </a:lnTo>
                  <a:lnTo>
                    <a:pt x="5626037" y="94684"/>
                  </a:lnTo>
                  <a:lnTo>
                    <a:pt x="5613365" y="134256"/>
                  </a:lnTo>
                  <a:lnTo>
                    <a:pt x="5610936" y="143637"/>
                  </a:lnTo>
                  <a:lnTo>
                    <a:pt x="5554929" y="143637"/>
                  </a:lnTo>
                  <a:lnTo>
                    <a:pt x="5554929" y="0"/>
                  </a:lnTo>
                  <a:close/>
                </a:path>
                <a:path w="6036945" h="558800">
                  <a:moveTo>
                    <a:pt x="4996002" y="0"/>
                  </a:moveTo>
                  <a:lnTo>
                    <a:pt x="5161737" y="0"/>
                  </a:lnTo>
                  <a:lnTo>
                    <a:pt x="5306644" y="251713"/>
                  </a:lnTo>
                  <a:lnTo>
                    <a:pt x="5331486" y="296683"/>
                  </a:lnTo>
                  <a:lnTo>
                    <a:pt x="5352372" y="335851"/>
                  </a:lnTo>
                  <a:lnTo>
                    <a:pt x="5371612" y="374141"/>
                  </a:lnTo>
                  <a:lnTo>
                    <a:pt x="5380304" y="392429"/>
                  </a:lnTo>
                  <a:lnTo>
                    <a:pt x="5386781" y="392429"/>
                  </a:lnTo>
                  <a:lnTo>
                    <a:pt x="5384854" y="342425"/>
                  </a:lnTo>
                  <a:lnTo>
                    <a:pt x="5383463" y="290147"/>
                  </a:lnTo>
                  <a:lnTo>
                    <a:pt x="5382619" y="235606"/>
                  </a:lnTo>
                  <a:lnTo>
                    <a:pt x="5382336" y="178815"/>
                  </a:lnTo>
                  <a:lnTo>
                    <a:pt x="5382336" y="102615"/>
                  </a:lnTo>
                  <a:lnTo>
                    <a:pt x="5382215" y="90283"/>
                  </a:lnTo>
                  <a:lnTo>
                    <a:pt x="5376748" y="50291"/>
                  </a:lnTo>
                  <a:lnTo>
                    <a:pt x="5338521" y="26924"/>
                  </a:lnTo>
                  <a:lnTo>
                    <a:pt x="5338521" y="0"/>
                  </a:lnTo>
                  <a:lnTo>
                    <a:pt x="5493207" y="0"/>
                  </a:lnTo>
                  <a:lnTo>
                    <a:pt x="5493207" y="26924"/>
                  </a:lnTo>
                  <a:lnTo>
                    <a:pt x="5482285" y="30479"/>
                  </a:lnTo>
                  <a:lnTo>
                    <a:pt x="5474665" y="33527"/>
                  </a:lnTo>
                  <a:lnTo>
                    <a:pt x="5470093" y="35940"/>
                  </a:lnTo>
                  <a:lnTo>
                    <a:pt x="5465648" y="38480"/>
                  </a:lnTo>
                  <a:lnTo>
                    <a:pt x="5461838" y="41655"/>
                  </a:lnTo>
                  <a:lnTo>
                    <a:pt x="5458663" y="45846"/>
                  </a:lnTo>
                  <a:lnTo>
                    <a:pt x="5455488" y="49911"/>
                  </a:lnTo>
                  <a:lnTo>
                    <a:pt x="5449175" y="90588"/>
                  </a:lnTo>
                  <a:lnTo>
                    <a:pt x="5449011" y="102615"/>
                  </a:lnTo>
                  <a:lnTo>
                    <a:pt x="5449011" y="558672"/>
                  </a:lnTo>
                  <a:lnTo>
                    <a:pt x="5345125" y="558672"/>
                  </a:lnTo>
                  <a:lnTo>
                    <a:pt x="5160848" y="240156"/>
                  </a:lnTo>
                  <a:lnTo>
                    <a:pt x="5128574" y="182467"/>
                  </a:lnTo>
                  <a:lnTo>
                    <a:pt x="5106111" y="138683"/>
                  </a:lnTo>
                  <a:lnTo>
                    <a:pt x="5102428" y="138683"/>
                  </a:lnTo>
                  <a:lnTo>
                    <a:pt x="5104188" y="183306"/>
                  </a:lnTo>
                  <a:lnTo>
                    <a:pt x="5105460" y="229155"/>
                  </a:lnTo>
                  <a:lnTo>
                    <a:pt x="5106232" y="276219"/>
                  </a:lnTo>
                  <a:lnTo>
                    <a:pt x="5106492" y="324484"/>
                  </a:lnTo>
                  <a:lnTo>
                    <a:pt x="5106492" y="456311"/>
                  </a:lnTo>
                  <a:lnTo>
                    <a:pt x="5106682" y="470501"/>
                  </a:lnTo>
                  <a:lnTo>
                    <a:pt x="5115255" y="513968"/>
                  </a:lnTo>
                  <a:lnTo>
                    <a:pt x="5150688" y="531621"/>
                  </a:lnTo>
                  <a:lnTo>
                    <a:pt x="5150688" y="558672"/>
                  </a:lnTo>
                  <a:lnTo>
                    <a:pt x="4996002" y="558672"/>
                  </a:lnTo>
                  <a:lnTo>
                    <a:pt x="4996002" y="531621"/>
                  </a:lnTo>
                  <a:lnTo>
                    <a:pt x="5003143" y="529498"/>
                  </a:lnTo>
                  <a:lnTo>
                    <a:pt x="5009511" y="527303"/>
                  </a:lnTo>
                  <a:lnTo>
                    <a:pt x="5032959" y="509269"/>
                  </a:lnTo>
                  <a:lnTo>
                    <a:pt x="5035880" y="503681"/>
                  </a:lnTo>
                  <a:lnTo>
                    <a:pt x="5039725" y="465524"/>
                  </a:lnTo>
                  <a:lnTo>
                    <a:pt x="5039817" y="456311"/>
                  </a:lnTo>
                  <a:lnTo>
                    <a:pt x="5039817" y="102234"/>
                  </a:lnTo>
                  <a:lnTo>
                    <a:pt x="5037150" y="59943"/>
                  </a:lnTo>
                  <a:lnTo>
                    <a:pt x="5006027" y="29922"/>
                  </a:lnTo>
                  <a:lnTo>
                    <a:pt x="4996002" y="26924"/>
                  </a:lnTo>
                  <a:lnTo>
                    <a:pt x="4996002" y="0"/>
                  </a:lnTo>
                  <a:close/>
                </a:path>
                <a:path w="6036945" h="558800">
                  <a:moveTo>
                    <a:pt x="4512513" y="0"/>
                  </a:moveTo>
                  <a:lnTo>
                    <a:pt x="4918532" y="0"/>
                  </a:lnTo>
                  <a:lnTo>
                    <a:pt x="4918532" y="130047"/>
                  </a:lnTo>
                  <a:lnTo>
                    <a:pt x="4862525" y="130047"/>
                  </a:lnTo>
                  <a:lnTo>
                    <a:pt x="4856022" y="112188"/>
                  </a:lnTo>
                  <a:lnTo>
                    <a:pt x="4850031" y="97472"/>
                  </a:lnTo>
                  <a:lnTo>
                    <a:pt x="4829251" y="65182"/>
                  </a:lnTo>
                  <a:lnTo>
                    <a:pt x="4787055" y="48377"/>
                  </a:lnTo>
                  <a:lnTo>
                    <a:pt x="4772482" y="47878"/>
                  </a:lnTo>
                  <a:lnTo>
                    <a:pt x="4683201" y="47878"/>
                  </a:lnTo>
                  <a:lnTo>
                    <a:pt x="4683201" y="244347"/>
                  </a:lnTo>
                  <a:lnTo>
                    <a:pt x="4737303" y="244347"/>
                  </a:lnTo>
                  <a:lnTo>
                    <a:pt x="4777943" y="230124"/>
                  </a:lnTo>
                  <a:lnTo>
                    <a:pt x="4795342" y="185292"/>
                  </a:lnTo>
                  <a:lnTo>
                    <a:pt x="4841570" y="185292"/>
                  </a:lnTo>
                  <a:lnTo>
                    <a:pt x="4841570" y="351536"/>
                  </a:lnTo>
                  <a:lnTo>
                    <a:pt x="4795342" y="351536"/>
                  </a:lnTo>
                  <a:lnTo>
                    <a:pt x="4792411" y="340344"/>
                  </a:lnTo>
                  <a:lnTo>
                    <a:pt x="4789325" y="330580"/>
                  </a:lnTo>
                  <a:lnTo>
                    <a:pt x="4766132" y="297433"/>
                  </a:lnTo>
                  <a:lnTo>
                    <a:pt x="4737303" y="292226"/>
                  </a:lnTo>
                  <a:lnTo>
                    <a:pt x="4683201" y="292226"/>
                  </a:lnTo>
                  <a:lnTo>
                    <a:pt x="4683201" y="510666"/>
                  </a:lnTo>
                  <a:lnTo>
                    <a:pt x="4772101" y="510666"/>
                  </a:lnTo>
                  <a:lnTo>
                    <a:pt x="4781626" y="510666"/>
                  </a:lnTo>
                  <a:lnTo>
                    <a:pt x="4813757" y="502538"/>
                  </a:lnTo>
                  <a:lnTo>
                    <a:pt x="4818964" y="499490"/>
                  </a:lnTo>
                  <a:lnTo>
                    <a:pt x="4844233" y="468620"/>
                  </a:lnTo>
                  <a:lnTo>
                    <a:pt x="4859524" y="432260"/>
                  </a:lnTo>
                  <a:lnTo>
                    <a:pt x="4866589" y="409193"/>
                  </a:lnTo>
                  <a:lnTo>
                    <a:pt x="4922596" y="409193"/>
                  </a:lnTo>
                  <a:lnTo>
                    <a:pt x="4914849" y="558672"/>
                  </a:lnTo>
                  <a:lnTo>
                    <a:pt x="4512513" y="558672"/>
                  </a:lnTo>
                  <a:lnTo>
                    <a:pt x="4512513" y="531621"/>
                  </a:lnTo>
                  <a:lnTo>
                    <a:pt x="4519728" y="529502"/>
                  </a:lnTo>
                  <a:lnTo>
                    <a:pt x="4526133" y="527335"/>
                  </a:lnTo>
                  <a:lnTo>
                    <a:pt x="4549597" y="509650"/>
                  </a:lnTo>
                  <a:lnTo>
                    <a:pt x="4552518" y="504063"/>
                  </a:lnTo>
                  <a:lnTo>
                    <a:pt x="4556256" y="465314"/>
                  </a:lnTo>
                  <a:lnTo>
                    <a:pt x="4556328" y="455929"/>
                  </a:lnTo>
                  <a:lnTo>
                    <a:pt x="4556328" y="103124"/>
                  </a:lnTo>
                  <a:lnTo>
                    <a:pt x="4554677" y="61975"/>
                  </a:lnTo>
                  <a:lnTo>
                    <a:pt x="4549978" y="49529"/>
                  </a:lnTo>
                  <a:lnTo>
                    <a:pt x="4547184" y="44068"/>
                  </a:lnTo>
                  <a:lnTo>
                    <a:pt x="4512513" y="26924"/>
                  </a:lnTo>
                  <a:lnTo>
                    <a:pt x="4512513" y="0"/>
                  </a:lnTo>
                  <a:close/>
                </a:path>
                <a:path w="6036945" h="558800">
                  <a:moveTo>
                    <a:pt x="3963873" y="0"/>
                  </a:moveTo>
                  <a:lnTo>
                    <a:pt x="4445584" y="0"/>
                  </a:lnTo>
                  <a:lnTo>
                    <a:pt x="4445584" y="143637"/>
                  </a:lnTo>
                  <a:lnTo>
                    <a:pt x="4389450" y="143637"/>
                  </a:lnTo>
                  <a:lnTo>
                    <a:pt x="4385759" y="130637"/>
                  </a:lnTo>
                  <a:lnTo>
                    <a:pt x="4382496" y="119459"/>
                  </a:lnTo>
                  <a:lnTo>
                    <a:pt x="4367225" y="80390"/>
                  </a:lnTo>
                  <a:lnTo>
                    <a:pt x="4363542" y="74167"/>
                  </a:lnTo>
                  <a:lnTo>
                    <a:pt x="4359605" y="69087"/>
                  </a:lnTo>
                  <a:lnTo>
                    <a:pt x="4355541" y="65024"/>
                  </a:lnTo>
                  <a:lnTo>
                    <a:pt x="4351477" y="60959"/>
                  </a:lnTo>
                  <a:lnTo>
                    <a:pt x="4347032" y="57657"/>
                  </a:lnTo>
                  <a:lnTo>
                    <a:pt x="4342460" y="55244"/>
                  </a:lnTo>
                  <a:lnTo>
                    <a:pt x="4337761" y="52704"/>
                  </a:lnTo>
                  <a:lnTo>
                    <a:pt x="4297756" y="47878"/>
                  </a:lnTo>
                  <a:lnTo>
                    <a:pt x="4268292" y="47878"/>
                  </a:lnTo>
                  <a:lnTo>
                    <a:pt x="4268292" y="455929"/>
                  </a:lnTo>
                  <a:lnTo>
                    <a:pt x="4268383" y="466070"/>
                  </a:lnTo>
                  <a:lnTo>
                    <a:pt x="4274007" y="506983"/>
                  </a:lnTo>
                  <a:lnTo>
                    <a:pt x="4282008" y="518287"/>
                  </a:lnTo>
                  <a:lnTo>
                    <a:pt x="4285183" y="521207"/>
                  </a:lnTo>
                  <a:lnTo>
                    <a:pt x="4289501" y="523747"/>
                  </a:lnTo>
                  <a:lnTo>
                    <a:pt x="4295089" y="526033"/>
                  </a:lnTo>
                  <a:lnTo>
                    <a:pt x="4300677" y="528446"/>
                  </a:lnTo>
                  <a:lnTo>
                    <a:pt x="4308297" y="530225"/>
                  </a:lnTo>
                  <a:lnTo>
                    <a:pt x="4317822" y="531621"/>
                  </a:lnTo>
                  <a:lnTo>
                    <a:pt x="4317822" y="558672"/>
                  </a:lnTo>
                  <a:lnTo>
                    <a:pt x="4091889" y="558672"/>
                  </a:lnTo>
                  <a:lnTo>
                    <a:pt x="4091889" y="531621"/>
                  </a:lnTo>
                  <a:lnTo>
                    <a:pt x="4100084" y="530074"/>
                  </a:lnTo>
                  <a:lnTo>
                    <a:pt x="4107351" y="528288"/>
                  </a:lnTo>
                  <a:lnTo>
                    <a:pt x="4134053" y="510666"/>
                  </a:lnTo>
                  <a:lnTo>
                    <a:pt x="4137355" y="504951"/>
                  </a:lnTo>
                  <a:lnTo>
                    <a:pt x="4141347" y="465337"/>
                  </a:lnTo>
                  <a:lnTo>
                    <a:pt x="4141419" y="455929"/>
                  </a:lnTo>
                  <a:lnTo>
                    <a:pt x="4141419" y="47878"/>
                  </a:lnTo>
                  <a:lnTo>
                    <a:pt x="4108272" y="47878"/>
                  </a:lnTo>
                  <a:lnTo>
                    <a:pt x="4096719" y="48236"/>
                  </a:lnTo>
                  <a:lnTo>
                    <a:pt x="4058408" y="60944"/>
                  </a:lnTo>
                  <a:lnTo>
                    <a:pt x="4034981" y="94684"/>
                  </a:lnTo>
                  <a:lnTo>
                    <a:pt x="4022309" y="134256"/>
                  </a:lnTo>
                  <a:lnTo>
                    <a:pt x="4019880" y="143637"/>
                  </a:lnTo>
                  <a:lnTo>
                    <a:pt x="3963873" y="143637"/>
                  </a:lnTo>
                  <a:lnTo>
                    <a:pt x="3963873" y="0"/>
                  </a:lnTo>
                  <a:close/>
                </a:path>
                <a:path w="6036945" h="558800">
                  <a:moveTo>
                    <a:pt x="3427425" y="0"/>
                  </a:moveTo>
                  <a:lnTo>
                    <a:pt x="3909136" y="0"/>
                  </a:lnTo>
                  <a:lnTo>
                    <a:pt x="3909136" y="143637"/>
                  </a:lnTo>
                  <a:lnTo>
                    <a:pt x="3853002" y="143637"/>
                  </a:lnTo>
                  <a:lnTo>
                    <a:pt x="3849311" y="130637"/>
                  </a:lnTo>
                  <a:lnTo>
                    <a:pt x="3846048" y="119459"/>
                  </a:lnTo>
                  <a:lnTo>
                    <a:pt x="3830777" y="80390"/>
                  </a:lnTo>
                  <a:lnTo>
                    <a:pt x="3827094" y="74167"/>
                  </a:lnTo>
                  <a:lnTo>
                    <a:pt x="3823157" y="69087"/>
                  </a:lnTo>
                  <a:lnTo>
                    <a:pt x="3819093" y="65024"/>
                  </a:lnTo>
                  <a:lnTo>
                    <a:pt x="3815029" y="60959"/>
                  </a:lnTo>
                  <a:lnTo>
                    <a:pt x="3810584" y="57657"/>
                  </a:lnTo>
                  <a:lnTo>
                    <a:pt x="3806012" y="55244"/>
                  </a:lnTo>
                  <a:lnTo>
                    <a:pt x="3801313" y="52704"/>
                  </a:lnTo>
                  <a:lnTo>
                    <a:pt x="3761308" y="47878"/>
                  </a:lnTo>
                  <a:lnTo>
                    <a:pt x="3731844" y="47878"/>
                  </a:lnTo>
                  <a:lnTo>
                    <a:pt x="3731844" y="455929"/>
                  </a:lnTo>
                  <a:lnTo>
                    <a:pt x="3731935" y="466070"/>
                  </a:lnTo>
                  <a:lnTo>
                    <a:pt x="3737559" y="506983"/>
                  </a:lnTo>
                  <a:lnTo>
                    <a:pt x="3745560" y="518287"/>
                  </a:lnTo>
                  <a:lnTo>
                    <a:pt x="3748735" y="521207"/>
                  </a:lnTo>
                  <a:lnTo>
                    <a:pt x="3753053" y="523747"/>
                  </a:lnTo>
                  <a:lnTo>
                    <a:pt x="3758641" y="526033"/>
                  </a:lnTo>
                  <a:lnTo>
                    <a:pt x="3764229" y="528446"/>
                  </a:lnTo>
                  <a:lnTo>
                    <a:pt x="3771849" y="530225"/>
                  </a:lnTo>
                  <a:lnTo>
                    <a:pt x="3781374" y="531621"/>
                  </a:lnTo>
                  <a:lnTo>
                    <a:pt x="3781374" y="558672"/>
                  </a:lnTo>
                  <a:lnTo>
                    <a:pt x="3555441" y="558672"/>
                  </a:lnTo>
                  <a:lnTo>
                    <a:pt x="3555441" y="531621"/>
                  </a:lnTo>
                  <a:lnTo>
                    <a:pt x="3563636" y="530074"/>
                  </a:lnTo>
                  <a:lnTo>
                    <a:pt x="3570903" y="528288"/>
                  </a:lnTo>
                  <a:lnTo>
                    <a:pt x="3597605" y="510666"/>
                  </a:lnTo>
                  <a:lnTo>
                    <a:pt x="3600907" y="504951"/>
                  </a:lnTo>
                  <a:lnTo>
                    <a:pt x="3604899" y="465337"/>
                  </a:lnTo>
                  <a:lnTo>
                    <a:pt x="3604971" y="455929"/>
                  </a:lnTo>
                  <a:lnTo>
                    <a:pt x="3604971" y="47878"/>
                  </a:lnTo>
                  <a:lnTo>
                    <a:pt x="3571824" y="47878"/>
                  </a:lnTo>
                  <a:lnTo>
                    <a:pt x="3560271" y="48236"/>
                  </a:lnTo>
                  <a:lnTo>
                    <a:pt x="3521960" y="60944"/>
                  </a:lnTo>
                  <a:lnTo>
                    <a:pt x="3498533" y="94684"/>
                  </a:lnTo>
                  <a:lnTo>
                    <a:pt x="3485861" y="134256"/>
                  </a:lnTo>
                  <a:lnTo>
                    <a:pt x="3483432" y="143637"/>
                  </a:lnTo>
                  <a:lnTo>
                    <a:pt x="3427425" y="143637"/>
                  </a:lnTo>
                  <a:lnTo>
                    <a:pt x="3427425" y="0"/>
                  </a:lnTo>
                  <a:close/>
                </a:path>
                <a:path w="6036945" h="558800">
                  <a:moveTo>
                    <a:pt x="3147009" y="0"/>
                  </a:moveTo>
                  <a:lnTo>
                    <a:pt x="3361893" y="0"/>
                  </a:lnTo>
                  <a:lnTo>
                    <a:pt x="3361893" y="26924"/>
                  </a:lnTo>
                  <a:lnTo>
                    <a:pt x="3354058" y="29235"/>
                  </a:lnTo>
                  <a:lnTo>
                    <a:pt x="3347319" y="31607"/>
                  </a:lnTo>
                  <a:lnTo>
                    <a:pt x="3320491" y="60325"/>
                  </a:lnTo>
                  <a:lnTo>
                    <a:pt x="3317697" y="103124"/>
                  </a:lnTo>
                  <a:lnTo>
                    <a:pt x="3317697" y="455929"/>
                  </a:lnTo>
                  <a:lnTo>
                    <a:pt x="3317746" y="462952"/>
                  </a:lnTo>
                  <a:lnTo>
                    <a:pt x="3317903" y="469725"/>
                  </a:lnTo>
                  <a:lnTo>
                    <a:pt x="3318179" y="476236"/>
                  </a:lnTo>
                  <a:lnTo>
                    <a:pt x="3318586" y="482472"/>
                  </a:lnTo>
                  <a:lnTo>
                    <a:pt x="3319094" y="490727"/>
                  </a:lnTo>
                  <a:lnTo>
                    <a:pt x="3329000" y="515619"/>
                  </a:lnTo>
                  <a:lnTo>
                    <a:pt x="3332175" y="519175"/>
                  </a:lnTo>
                  <a:lnTo>
                    <a:pt x="3361893" y="531621"/>
                  </a:lnTo>
                  <a:lnTo>
                    <a:pt x="3361893" y="558672"/>
                  </a:lnTo>
                  <a:lnTo>
                    <a:pt x="3147009" y="558672"/>
                  </a:lnTo>
                  <a:lnTo>
                    <a:pt x="3147009" y="531621"/>
                  </a:lnTo>
                  <a:lnTo>
                    <a:pt x="3154224" y="529502"/>
                  </a:lnTo>
                  <a:lnTo>
                    <a:pt x="3160629" y="527335"/>
                  </a:lnTo>
                  <a:lnTo>
                    <a:pt x="3184093" y="509650"/>
                  </a:lnTo>
                  <a:lnTo>
                    <a:pt x="3187014" y="504063"/>
                  </a:lnTo>
                  <a:lnTo>
                    <a:pt x="3190752" y="465314"/>
                  </a:lnTo>
                  <a:lnTo>
                    <a:pt x="3190824" y="455929"/>
                  </a:lnTo>
                  <a:lnTo>
                    <a:pt x="3190824" y="102615"/>
                  </a:lnTo>
                  <a:lnTo>
                    <a:pt x="3189173" y="61849"/>
                  </a:lnTo>
                  <a:lnTo>
                    <a:pt x="3184474" y="49275"/>
                  </a:lnTo>
                  <a:lnTo>
                    <a:pt x="3181680" y="43687"/>
                  </a:lnTo>
                  <a:lnTo>
                    <a:pt x="3147009" y="26924"/>
                  </a:lnTo>
                  <a:lnTo>
                    <a:pt x="3147009" y="0"/>
                  </a:lnTo>
                  <a:close/>
                </a:path>
                <a:path w="6036945" h="558800">
                  <a:moveTo>
                    <a:pt x="2437206" y="0"/>
                  </a:moveTo>
                  <a:lnTo>
                    <a:pt x="2640533" y="0"/>
                  </a:lnTo>
                  <a:lnTo>
                    <a:pt x="2753944" y="335914"/>
                  </a:lnTo>
                  <a:lnTo>
                    <a:pt x="2876753" y="0"/>
                  </a:lnTo>
                  <a:lnTo>
                    <a:pt x="3068650" y="0"/>
                  </a:lnTo>
                  <a:lnTo>
                    <a:pt x="3068650" y="26924"/>
                  </a:lnTo>
                  <a:lnTo>
                    <a:pt x="3058670" y="30043"/>
                  </a:lnTo>
                  <a:lnTo>
                    <a:pt x="3050441" y="33305"/>
                  </a:lnTo>
                  <a:lnTo>
                    <a:pt x="3027057" y="66676"/>
                  </a:lnTo>
                  <a:lnTo>
                    <a:pt x="3025343" y="102234"/>
                  </a:lnTo>
                  <a:lnTo>
                    <a:pt x="3025343" y="456311"/>
                  </a:lnTo>
                  <a:lnTo>
                    <a:pt x="3027756" y="495807"/>
                  </a:lnTo>
                  <a:lnTo>
                    <a:pt x="3058006" y="528478"/>
                  </a:lnTo>
                  <a:lnTo>
                    <a:pt x="3068650" y="531621"/>
                  </a:lnTo>
                  <a:lnTo>
                    <a:pt x="3068650" y="558672"/>
                  </a:lnTo>
                  <a:lnTo>
                    <a:pt x="2858719" y="558672"/>
                  </a:lnTo>
                  <a:lnTo>
                    <a:pt x="2858719" y="531621"/>
                  </a:lnTo>
                  <a:lnTo>
                    <a:pt x="2867057" y="529218"/>
                  </a:lnTo>
                  <a:lnTo>
                    <a:pt x="2873990" y="526970"/>
                  </a:lnTo>
                  <a:lnTo>
                    <a:pt x="2894533" y="513333"/>
                  </a:lnTo>
                  <a:lnTo>
                    <a:pt x="2897073" y="509396"/>
                  </a:lnTo>
                  <a:lnTo>
                    <a:pt x="2902034" y="468352"/>
                  </a:lnTo>
                  <a:lnTo>
                    <a:pt x="2902153" y="455421"/>
                  </a:lnTo>
                  <a:lnTo>
                    <a:pt x="2902153" y="254888"/>
                  </a:lnTo>
                  <a:lnTo>
                    <a:pt x="2902224" y="237577"/>
                  </a:lnTo>
                  <a:lnTo>
                    <a:pt x="2902796" y="198524"/>
                  </a:lnTo>
                  <a:lnTo>
                    <a:pt x="2903943" y="155872"/>
                  </a:lnTo>
                  <a:lnTo>
                    <a:pt x="2905836" y="112902"/>
                  </a:lnTo>
                  <a:lnTo>
                    <a:pt x="2897200" y="112902"/>
                  </a:lnTo>
                  <a:lnTo>
                    <a:pt x="2883426" y="154467"/>
                  </a:lnTo>
                  <a:lnTo>
                    <a:pt x="2866085" y="201294"/>
                  </a:lnTo>
                  <a:lnTo>
                    <a:pt x="2756357" y="496824"/>
                  </a:lnTo>
                  <a:lnTo>
                    <a:pt x="2684348" y="496824"/>
                  </a:lnTo>
                  <a:lnTo>
                    <a:pt x="2568905" y="164845"/>
                  </a:lnTo>
                  <a:lnTo>
                    <a:pt x="2563981" y="150772"/>
                  </a:lnTo>
                  <a:lnTo>
                    <a:pt x="2559332" y="136747"/>
                  </a:lnTo>
                  <a:lnTo>
                    <a:pt x="2554992" y="122769"/>
                  </a:lnTo>
                  <a:lnTo>
                    <a:pt x="2550998" y="108838"/>
                  </a:lnTo>
                  <a:lnTo>
                    <a:pt x="2543632" y="108838"/>
                  </a:lnTo>
                  <a:lnTo>
                    <a:pt x="2545392" y="144105"/>
                  </a:lnTo>
                  <a:lnTo>
                    <a:pt x="2546664" y="182467"/>
                  </a:lnTo>
                  <a:lnTo>
                    <a:pt x="2547436" y="223924"/>
                  </a:lnTo>
                  <a:lnTo>
                    <a:pt x="2547696" y="268477"/>
                  </a:lnTo>
                  <a:lnTo>
                    <a:pt x="2547696" y="456691"/>
                  </a:lnTo>
                  <a:lnTo>
                    <a:pt x="2547864" y="470691"/>
                  </a:lnTo>
                  <a:lnTo>
                    <a:pt x="2556205" y="513333"/>
                  </a:lnTo>
                  <a:lnTo>
                    <a:pt x="2591892" y="531621"/>
                  </a:lnTo>
                  <a:lnTo>
                    <a:pt x="2591892" y="558672"/>
                  </a:lnTo>
                  <a:lnTo>
                    <a:pt x="2437206" y="558672"/>
                  </a:lnTo>
                  <a:lnTo>
                    <a:pt x="2437206" y="531621"/>
                  </a:lnTo>
                  <a:lnTo>
                    <a:pt x="2444347" y="529498"/>
                  </a:lnTo>
                  <a:lnTo>
                    <a:pt x="2450715" y="527303"/>
                  </a:lnTo>
                  <a:lnTo>
                    <a:pt x="2479243" y="497077"/>
                  </a:lnTo>
                  <a:lnTo>
                    <a:pt x="2481021" y="456311"/>
                  </a:lnTo>
                  <a:lnTo>
                    <a:pt x="2481021" y="102234"/>
                  </a:lnTo>
                  <a:lnTo>
                    <a:pt x="2478354" y="59689"/>
                  </a:lnTo>
                  <a:lnTo>
                    <a:pt x="2447703" y="30285"/>
                  </a:lnTo>
                  <a:lnTo>
                    <a:pt x="2437206" y="26924"/>
                  </a:lnTo>
                  <a:lnTo>
                    <a:pt x="2437206" y="0"/>
                  </a:lnTo>
                  <a:close/>
                </a:path>
                <a:path w="6036945" h="558800">
                  <a:moveTo>
                    <a:pt x="1883613" y="0"/>
                  </a:moveTo>
                  <a:lnTo>
                    <a:pt x="2122246" y="0"/>
                  </a:lnTo>
                  <a:lnTo>
                    <a:pt x="2145512" y="408"/>
                  </a:lnTo>
                  <a:lnTo>
                    <a:pt x="2186522" y="3750"/>
                  </a:lnTo>
                  <a:lnTo>
                    <a:pt x="2236022" y="15208"/>
                  </a:lnTo>
                  <a:lnTo>
                    <a:pt x="2273713" y="33454"/>
                  </a:lnTo>
                  <a:lnTo>
                    <a:pt x="2306463" y="65287"/>
                  </a:lnTo>
                  <a:lnTo>
                    <a:pt x="2325644" y="108777"/>
                  </a:lnTo>
                  <a:lnTo>
                    <a:pt x="2330145" y="150621"/>
                  </a:lnTo>
                  <a:lnTo>
                    <a:pt x="2329264" y="169929"/>
                  </a:lnTo>
                  <a:lnTo>
                    <a:pt x="2316048" y="219328"/>
                  </a:lnTo>
                  <a:lnTo>
                    <a:pt x="2289330" y="256833"/>
                  </a:lnTo>
                  <a:lnTo>
                    <a:pt x="2250039" y="285432"/>
                  </a:lnTo>
                  <a:lnTo>
                    <a:pt x="2213940" y="302767"/>
                  </a:lnTo>
                  <a:lnTo>
                    <a:pt x="2213940" y="306958"/>
                  </a:lnTo>
                  <a:lnTo>
                    <a:pt x="2253534" y="331479"/>
                  </a:lnTo>
                  <a:lnTo>
                    <a:pt x="2282964" y="366728"/>
                  </a:lnTo>
                  <a:lnTo>
                    <a:pt x="2325700" y="453008"/>
                  </a:lnTo>
                  <a:lnTo>
                    <a:pt x="2334270" y="470491"/>
                  </a:lnTo>
                  <a:lnTo>
                    <a:pt x="2359863" y="508888"/>
                  </a:lnTo>
                  <a:lnTo>
                    <a:pt x="2400122" y="531621"/>
                  </a:lnTo>
                  <a:lnTo>
                    <a:pt x="2400122" y="558672"/>
                  </a:lnTo>
                  <a:lnTo>
                    <a:pt x="2242642" y="558672"/>
                  </a:lnTo>
                  <a:lnTo>
                    <a:pt x="2230354" y="540291"/>
                  </a:lnTo>
                  <a:lnTo>
                    <a:pt x="2217305" y="517921"/>
                  </a:lnTo>
                  <a:lnTo>
                    <a:pt x="2203494" y="491575"/>
                  </a:lnTo>
                  <a:lnTo>
                    <a:pt x="2188921" y="461263"/>
                  </a:lnTo>
                  <a:lnTo>
                    <a:pt x="2157044" y="391159"/>
                  </a:lnTo>
                  <a:lnTo>
                    <a:pt x="2150142" y="376753"/>
                  </a:lnTo>
                  <a:lnTo>
                    <a:pt x="2127363" y="340969"/>
                  </a:lnTo>
                  <a:lnTo>
                    <a:pt x="2088573" y="324413"/>
                  </a:lnTo>
                  <a:lnTo>
                    <a:pt x="2078050" y="324103"/>
                  </a:lnTo>
                  <a:lnTo>
                    <a:pt x="2054301" y="324103"/>
                  </a:lnTo>
                  <a:lnTo>
                    <a:pt x="2054301" y="455929"/>
                  </a:lnTo>
                  <a:lnTo>
                    <a:pt x="2054489" y="470120"/>
                  </a:lnTo>
                  <a:lnTo>
                    <a:pt x="2062810" y="513588"/>
                  </a:lnTo>
                  <a:lnTo>
                    <a:pt x="2098497" y="531621"/>
                  </a:lnTo>
                  <a:lnTo>
                    <a:pt x="2098497" y="558672"/>
                  </a:lnTo>
                  <a:lnTo>
                    <a:pt x="1883613" y="558672"/>
                  </a:lnTo>
                  <a:lnTo>
                    <a:pt x="1883613" y="531621"/>
                  </a:lnTo>
                  <a:lnTo>
                    <a:pt x="1890828" y="529502"/>
                  </a:lnTo>
                  <a:lnTo>
                    <a:pt x="1897233" y="527335"/>
                  </a:lnTo>
                  <a:lnTo>
                    <a:pt x="1920697" y="509650"/>
                  </a:lnTo>
                  <a:lnTo>
                    <a:pt x="1923618" y="504063"/>
                  </a:lnTo>
                  <a:lnTo>
                    <a:pt x="1927356" y="465314"/>
                  </a:lnTo>
                  <a:lnTo>
                    <a:pt x="1927428" y="455929"/>
                  </a:lnTo>
                  <a:lnTo>
                    <a:pt x="1927428" y="103124"/>
                  </a:lnTo>
                  <a:lnTo>
                    <a:pt x="1925777" y="61975"/>
                  </a:lnTo>
                  <a:lnTo>
                    <a:pt x="1921078" y="49529"/>
                  </a:lnTo>
                  <a:lnTo>
                    <a:pt x="1918284" y="44068"/>
                  </a:lnTo>
                  <a:lnTo>
                    <a:pt x="1883613" y="26924"/>
                  </a:lnTo>
                  <a:lnTo>
                    <a:pt x="1883613" y="0"/>
                  </a:lnTo>
                  <a:close/>
                </a:path>
                <a:path w="6036945" h="558800">
                  <a:moveTo>
                    <a:pt x="1398981" y="0"/>
                  </a:moveTo>
                  <a:lnTo>
                    <a:pt x="1805000" y="0"/>
                  </a:lnTo>
                  <a:lnTo>
                    <a:pt x="1805000" y="130047"/>
                  </a:lnTo>
                  <a:lnTo>
                    <a:pt x="1748993" y="130047"/>
                  </a:lnTo>
                  <a:lnTo>
                    <a:pt x="1742490" y="112188"/>
                  </a:lnTo>
                  <a:lnTo>
                    <a:pt x="1736499" y="97472"/>
                  </a:lnTo>
                  <a:lnTo>
                    <a:pt x="1715719" y="65182"/>
                  </a:lnTo>
                  <a:lnTo>
                    <a:pt x="1673523" y="48377"/>
                  </a:lnTo>
                  <a:lnTo>
                    <a:pt x="1658950" y="47878"/>
                  </a:lnTo>
                  <a:lnTo>
                    <a:pt x="1569669" y="47878"/>
                  </a:lnTo>
                  <a:lnTo>
                    <a:pt x="1569669" y="244347"/>
                  </a:lnTo>
                  <a:lnTo>
                    <a:pt x="1623771" y="244347"/>
                  </a:lnTo>
                  <a:lnTo>
                    <a:pt x="1664411" y="230124"/>
                  </a:lnTo>
                  <a:lnTo>
                    <a:pt x="1681810" y="185292"/>
                  </a:lnTo>
                  <a:lnTo>
                    <a:pt x="1728038" y="185292"/>
                  </a:lnTo>
                  <a:lnTo>
                    <a:pt x="1728038" y="351536"/>
                  </a:lnTo>
                  <a:lnTo>
                    <a:pt x="1681810" y="351536"/>
                  </a:lnTo>
                  <a:lnTo>
                    <a:pt x="1678879" y="340344"/>
                  </a:lnTo>
                  <a:lnTo>
                    <a:pt x="1675793" y="330580"/>
                  </a:lnTo>
                  <a:lnTo>
                    <a:pt x="1652600" y="297433"/>
                  </a:lnTo>
                  <a:lnTo>
                    <a:pt x="1623771" y="292226"/>
                  </a:lnTo>
                  <a:lnTo>
                    <a:pt x="1569669" y="292226"/>
                  </a:lnTo>
                  <a:lnTo>
                    <a:pt x="1569669" y="510666"/>
                  </a:lnTo>
                  <a:lnTo>
                    <a:pt x="1658569" y="510666"/>
                  </a:lnTo>
                  <a:lnTo>
                    <a:pt x="1668094" y="510666"/>
                  </a:lnTo>
                  <a:lnTo>
                    <a:pt x="1700225" y="502538"/>
                  </a:lnTo>
                  <a:lnTo>
                    <a:pt x="1705432" y="499490"/>
                  </a:lnTo>
                  <a:lnTo>
                    <a:pt x="1730701" y="468620"/>
                  </a:lnTo>
                  <a:lnTo>
                    <a:pt x="1745992" y="432260"/>
                  </a:lnTo>
                  <a:lnTo>
                    <a:pt x="1753057" y="409193"/>
                  </a:lnTo>
                  <a:lnTo>
                    <a:pt x="1809064" y="409193"/>
                  </a:lnTo>
                  <a:lnTo>
                    <a:pt x="1801317" y="558672"/>
                  </a:lnTo>
                  <a:lnTo>
                    <a:pt x="1398981" y="558672"/>
                  </a:lnTo>
                  <a:lnTo>
                    <a:pt x="1398981" y="531621"/>
                  </a:lnTo>
                  <a:lnTo>
                    <a:pt x="1406196" y="529502"/>
                  </a:lnTo>
                  <a:lnTo>
                    <a:pt x="1412601" y="527335"/>
                  </a:lnTo>
                  <a:lnTo>
                    <a:pt x="1440764" y="496950"/>
                  </a:lnTo>
                  <a:lnTo>
                    <a:pt x="1442796" y="455929"/>
                  </a:lnTo>
                  <a:lnTo>
                    <a:pt x="1442796" y="103124"/>
                  </a:lnTo>
                  <a:lnTo>
                    <a:pt x="1441145" y="61975"/>
                  </a:lnTo>
                  <a:lnTo>
                    <a:pt x="1436446" y="49529"/>
                  </a:lnTo>
                  <a:lnTo>
                    <a:pt x="1433652" y="44068"/>
                  </a:lnTo>
                  <a:lnTo>
                    <a:pt x="1398981" y="26924"/>
                  </a:lnTo>
                  <a:lnTo>
                    <a:pt x="1398981" y="0"/>
                  </a:lnTo>
                  <a:close/>
                </a:path>
                <a:path w="6036945" h="558800">
                  <a:moveTo>
                    <a:pt x="850341" y="0"/>
                  </a:moveTo>
                  <a:lnTo>
                    <a:pt x="1332052" y="0"/>
                  </a:lnTo>
                  <a:lnTo>
                    <a:pt x="1332052" y="143637"/>
                  </a:lnTo>
                  <a:lnTo>
                    <a:pt x="1275918" y="143637"/>
                  </a:lnTo>
                  <a:lnTo>
                    <a:pt x="1272227" y="130637"/>
                  </a:lnTo>
                  <a:lnTo>
                    <a:pt x="1268964" y="119459"/>
                  </a:lnTo>
                  <a:lnTo>
                    <a:pt x="1253693" y="80390"/>
                  </a:lnTo>
                  <a:lnTo>
                    <a:pt x="1250010" y="74167"/>
                  </a:lnTo>
                  <a:lnTo>
                    <a:pt x="1246073" y="69087"/>
                  </a:lnTo>
                  <a:lnTo>
                    <a:pt x="1242009" y="65024"/>
                  </a:lnTo>
                  <a:lnTo>
                    <a:pt x="1237945" y="60959"/>
                  </a:lnTo>
                  <a:lnTo>
                    <a:pt x="1233500" y="57657"/>
                  </a:lnTo>
                  <a:lnTo>
                    <a:pt x="1228928" y="55244"/>
                  </a:lnTo>
                  <a:lnTo>
                    <a:pt x="1224229" y="52704"/>
                  </a:lnTo>
                  <a:lnTo>
                    <a:pt x="1184224" y="47878"/>
                  </a:lnTo>
                  <a:lnTo>
                    <a:pt x="1154760" y="47878"/>
                  </a:lnTo>
                  <a:lnTo>
                    <a:pt x="1154760" y="455929"/>
                  </a:lnTo>
                  <a:lnTo>
                    <a:pt x="1154851" y="466070"/>
                  </a:lnTo>
                  <a:lnTo>
                    <a:pt x="1160475" y="506983"/>
                  </a:lnTo>
                  <a:lnTo>
                    <a:pt x="1168476" y="518287"/>
                  </a:lnTo>
                  <a:lnTo>
                    <a:pt x="1171651" y="521207"/>
                  </a:lnTo>
                  <a:lnTo>
                    <a:pt x="1175969" y="523747"/>
                  </a:lnTo>
                  <a:lnTo>
                    <a:pt x="1181557" y="526033"/>
                  </a:lnTo>
                  <a:lnTo>
                    <a:pt x="1187145" y="528446"/>
                  </a:lnTo>
                  <a:lnTo>
                    <a:pt x="1194765" y="530225"/>
                  </a:lnTo>
                  <a:lnTo>
                    <a:pt x="1204290" y="531621"/>
                  </a:lnTo>
                  <a:lnTo>
                    <a:pt x="1204290" y="558672"/>
                  </a:lnTo>
                  <a:lnTo>
                    <a:pt x="978357" y="558672"/>
                  </a:lnTo>
                  <a:lnTo>
                    <a:pt x="978357" y="531621"/>
                  </a:lnTo>
                  <a:lnTo>
                    <a:pt x="986552" y="530074"/>
                  </a:lnTo>
                  <a:lnTo>
                    <a:pt x="993819" y="528288"/>
                  </a:lnTo>
                  <a:lnTo>
                    <a:pt x="1020521" y="510666"/>
                  </a:lnTo>
                  <a:lnTo>
                    <a:pt x="1023823" y="504951"/>
                  </a:lnTo>
                  <a:lnTo>
                    <a:pt x="1027815" y="465337"/>
                  </a:lnTo>
                  <a:lnTo>
                    <a:pt x="1027887" y="455929"/>
                  </a:lnTo>
                  <a:lnTo>
                    <a:pt x="1027887" y="47878"/>
                  </a:lnTo>
                  <a:lnTo>
                    <a:pt x="994740" y="47878"/>
                  </a:lnTo>
                  <a:lnTo>
                    <a:pt x="983187" y="48236"/>
                  </a:lnTo>
                  <a:lnTo>
                    <a:pt x="944876" y="60944"/>
                  </a:lnTo>
                  <a:lnTo>
                    <a:pt x="921449" y="94684"/>
                  </a:lnTo>
                  <a:lnTo>
                    <a:pt x="908777" y="134256"/>
                  </a:lnTo>
                  <a:lnTo>
                    <a:pt x="906348" y="143637"/>
                  </a:lnTo>
                  <a:lnTo>
                    <a:pt x="850341" y="143637"/>
                  </a:lnTo>
                  <a:lnTo>
                    <a:pt x="850341" y="0"/>
                  </a:lnTo>
                  <a:close/>
                </a:path>
                <a:path w="6036945" h="558800">
                  <a:moveTo>
                    <a:pt x="291414" y="0"/>
                  </a:moveTo>
                  <a:lnTo>
                    <a:pt x="457149" y="0"/>
                  </a:lnTo>
                  <a:lnTo>
                    <a:pt x="602056" y="251713"/>
                  </a:lnTo>
                  <a:lnTo>
                    <a:pt x="626898" y="296683"/>
                  </a:lnTo>
                  <a:lnTo>
                    <a:pt x="647784" y="335851"/>
                  </a:lnTo>
                  <a:lnTo>
                    <a:pt x="667024" y="374141"/>
                  </a:lnTo>
                  <a:lnTo>
                    <a:pt x="675716" y="392429"/>
                  </a:lnTo>
                  <a:lnTo>
                    <a:pt x="682193" y="392429"/>
                  </a:lnTo>
                  <a:lnTo>
                    <a:pt x="680266" y="342425"/>
                  </a:lnTo>
                  <a:lnTo>
                    <a:pt x="678875" y="290147"/>
                  </a:lnTo>
                  <a:lnTo>
                    <a:pt x="678031" y="235606"/>
                  </a:lnTo>
                  <a:lnTo>
                    <a:pt x="677748" y="178815"/>
                  </a:lnTo>
                  <a:lnTo>
                    <a:pt x="677748" y="102615"/>
                  </a:lnTo>
                  <a:lnTo>
                    <a:pt x="677627" y="90283"/>
                  </a:lnTo>
                  <a:lnTo>
                    <a:pt x="672160" y="50291"/>
                  </a:lnTo>
                  <a:lnTo>
                    <a:pt x="633933" y="26924"/>
                  </a:lnTo>
                  <a:lnTo>
                    <a:pt x="633933" y="0"/>
                  </a:lnTo>
                  <a:lnTo>
                    <a:pt x="788619" y="0"/>
                  </a:lnTo>
                  <a:lnTo>
                    <a:pt x="788619" y="26924"/>
                  </a:lnTo>
                  <a:lnTo>
                    <a:pt x="777697" y="30479"/>
                  </a:lnTo>
                  <a:lnTo>
                    <a:pt x="770077" y="33527"/>
                  </a:lnTo>
                  <a:lnTo>
                    <a:pt x="765505" y="35940"/>
                  </a:lnTo>
                  <a:lnTo>
                    <a:pt x="761060" y="38480"/>
                  </a:lnTo>
                  <a:lnTo>
                    <a:pt x="757250" y="41655"/>
                  </a:lnTo>
                  <a:lnTo>
                    <a:pt x="754075" y="45846"/>
                  </a:lnTo>
                  <a:lnTo>
                    <a:pt x="750900" y="49911"/>
                  </a:lnTo>
                  <a:lnTo>
                    <a:pt x="744587" y="90588"/>
                  </a:lnTo>
                  <a:lnTo>
                    <a:pt x="744423" y="102615"/>
                  </a:lnTo>
                  <a:lnTo>
                    <a:pt x="744423" y="558672"/>
                  </a:lnTo>
                  <a:lnTo>
                    <a:pt x="640537" y="558672"/>
                  </a:lnTo>
                  <a:lnTo>
                    <a:pt x="456260" y="240156"/>
                  </a:lnTo>
                  <a:lnTo>
                    <a:pt x="423986" y="182467"/>
                  </a:lnTo>
                  <a:lnTo>
                    <a:pt x="401523" y="138683"/>
                  </a:lnTo>
                  <a:lnTo>
                    <a:pt x="397840" y="138683"/>
                  </a:lnTo>
                  <a:lnTo>
                    <a:pt x="399600" y="183306"/>
                  </a:lnTo>
                  <a:lnTo>
                    <a:pt x="400872" y="229155"/>
                  </a:lnTo>
                  <a:lnTo>
                    <a:pt x="401644" y="276219"/>
                  </a:lnTo>
                  <a:lnTo>
                    <a:pt x="401904" y="324484"/>
                  </a:lnTo>
                  <a:lnTo>
                    <a:pt x="401904" y="456311"/>
                  </a:lnTo>
                  <a:lnTo>
                    <a:pt x="402094" y="470501"/>
                  </a:lnTo>
                  <a:lnTo>
                    <a:pt x="410667" y="513968"/>
                  </a:lnTo>
                  <a:lnTo>
                    <a:pt x="446100" y="531621"/>
                  </a:lnTo>
                  <a:lnTo>
                    <a:pt x="446100" y="558672"/>
                  </a:lnTo>
                  <a:lnTo>
                    <a:pt x="291414" y="558672"/>
                  </a:lnTo>
                  <a:lnTo>
                    <a:pt x="291414" y="531621"/>
                  </a:lnTo>
                  <a:lnTo>
                    <a:pt x="298555" y="529498"/>
                  </a:lnTo>
                  <a:lnTo>
                    <a:pt x="304923" y="527303"/>
                  </a:lnTo>
                  <a:lnTo>
                    <a:pt x="328371" y="509269"/>
                  </a:lnTo>
                  <a:lnTo>
                    <a:pt x="331292" y="503681"/>
                  </a:lnTo>
                  <a:lnTo>
                    <a:pt x="335137" y="465524"/>
                  </a:lnTo>
                  <a:lnTo>
                    <a:pt x="335229" y="456311"/>
                  </a:lnTo>
                  <a:lnTo>
                    <a:pt x="335229" y="102234"/>
                  </a:lnTo>
                  <a:lnTo>
                    <a:pt x="332562" y="59943"/>
                  </a:lnTo>
                  <a:lnTo>
                    <a:pt x="301439" y="29922"/>
                  </a:lnTo>
                  <a:lnTo>
                    <a:pt x="291414" y="26924"/>
                  </a:lnTo>
                  <a:lnTo>
                    <a:pt x="291414" y="0"/>
                  </a:lnTo>
                  <a:close/>
                </a:path>
                <a:path w="6036945" h="558800">
                  <a:moveTo>
                    <a:pt x="0" y="0"/>
                  </a:moveTo>
                  <a:lnTo>
                    <a:pt x="214833" y="0"/>
                  </a:lnTo>
                  <a:lnTo>
                    <a:pt x="214833" y="26924"/>
                  </a:lnTo>
                  <a:lnTo>
                    <a:pt x="206998" y="29235"/>
                  </a:lnTo>
                  <a:lnTo>
                    <a:pt x="200259" y="31607"/>
                  </a:lnTo>
                  <a:lnTo>
                    <a:pt x="173431" y="60325"/>
                  </a:lnTo>
                  <a:lnTo>
                    <a:pt x="170637" y="103124"/>
                  </a:lnTo>
                  <a:lnTo>
                    <a:pt x="170637" y="455929"/>
                  </a:lnTo>
                  <a:lnTo>
                    <a:pt x="170686" y="462952"/>
                  </a:lnTo>
                  <a:lnTo>
                    <a:pt x="170843" y="469725"/>
                  </a:lnTo>
                  <a:lnTo>
                    <a:pt x="171119" y="476236"/>
                  </a:lnTo>
                  <a:lnTo>
                    <a:pt x="171526" y="482472"/>
                  </a:lnTo>
                  <a:lnTo>
                    <a:pt x="172034" y="490727"/>
                  </a:lnTo>
                  <a:lnTo>
                    <a:pt x="181940" y="515619"/>
                  </a:lnTo>
                  <a:lnTo>
                    <a:pt x="185115" y="519175"/>
                  </a:lnTo>
                  <a:lnTo>
                    <a:pt x="214833" y="531621"/>
                  </a:lnTo>
                  <a:lnTo>
                    <a:pt x="214833" y="558672"/>
                  </a:lnTo>
                  <a:lnTo>
                    <a:pt x="0" y="558672"/>
                  </a:lnTo>
                  <a:lnTo>
                    <a:pt x="0" y="531621"/>
                  </a:lnTo>
                  <a:lnTo>
                    <a:pt x="7174" y="529502"/>
                  </a:lnTo>
                  <a:lnTo>
                    <a:pt x="13555" y="527335"/>
                  </a:lnTo>
                  <a:lnTo>
                    <a:pt x="37033" y="509650"/>
                  </a:lnTo>
                  <a:lnTo>
                    <a:pt x="39903" y="504063"/>
                  </a:lnTo>
                  <a:lnTo>
                    <a:pt x="43713" y="465314"/>
                  </a:lnTo>
                  <a:lnTo>
                    <a:pt x="43789" y="455929"/>
                  </a:lnTo>
                  <a:lnTo>
                    <a:pt x="43789" y="102615"/>
                  </a:lnTo>
                  <a:lnTo>
                    <a:pt x="42087" y="61849"/>
                  </a:lnTo>
                  <a:lnTo>
                    <a:pt x="37439" y="49275"/>
                  </a:lnTo>
                  <a:lnTo>
                    <a:pt x="34582" y="43687"/>
                  </a:lnTo>
                  <a:lnTo>
                    <a:pt x="0" y="26924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44944" y="1587944"/>
            <a:ext cx="7493634" cy="4900295"/>
            <a:chOff x="444944" y="1587944"/>
            <a:chExt cx="7493634" cy="4900295"/>
          </a:xfrm>
        </p:grpSpPr>
        <p:sp>
          <p:nvSpPr>
            <p:cNvPr id="8" name="object 8"/>
            <p:cNvSpPr/>
            <p:nvPr/>
          </p:nvSpPr>
          <p:spPr>
            <a:xfrm>
              <a:off x="457961" y="1600962"/>
              <a:ext cx="7467600" cy="4874260"/>
            </a:xfrm>
            <a:custGeom>
              <a:avLst/>
              <a:gdLst/>
              <a:ahLst/>
              <a:cxnLst/>
              <a:rect l="l" t="t" r="r" b="b"/>
              <a:pathLst>
                <a:path w="7467600" h="4874260">
                  <a:moveTo>
                    <a:pt x="6980173" y="0"/>
                  </a:moveTo>
                  <a:lnTo>
                    <a:pt x="487375" y="0"/>
                  </a:lnTo>
                  <a:lnTo>
                    <a:pt x="440438" y="2230"/>
                  </a:lnTo>
                  <a:lnTo>
                    <a:pt x="394764" y="8787"/>
                  </a:lnTo>
                  <a:lnTo>
                    <a:pt x="350556" y="19465"/>
                  </a:lnTo>
                  <a:lnTo>
                    <a:pt x="308018" y="34061"/>
                  </a:lnTo>
                  <a:lnTo>
                    <a:pt x="267356" y="52370"/>
                  </a:lnTo>
                  <a:lnTo>
                    <a:pt x="228772" y="74188"/>
                  </a:lnTo>
                  <a:lnTo>
                    <a:pt x="192472" y="99312"/>
                  </a:lnTo>
                  <a:lnTo>
                    <a:pt x="158660" y="127536"/>
                  </a:lnTo>
                  <a:lnTo>
                    <a:pt x="127540" y="158658"/>
                  </a:lnTo>
                  <a:lnTo>
                    <a:pt x="99316" y="192472"/>
                  </a:lnTo>
                  <a:lnTo>
                    <a:pt x="74192" y="228775"/>
                  </a:lnTo>
                  <a:lnTo>
                    <a:pt x="52373" y="267362"/>
                  </a:lnTo>
                  <a:lnTo>
                    <a:pt x="34063" y="308030"/>
                  </a:lnTo>
                  <a:lnTo>
                    <a:pt x="19467" y="350575"/>
                  </a:lnTo>
                  <a:lnTo>
                    <a:pt x="8788" y="394792"/>
                  </a:lnTo>
                  <a:lnTo>
                    <a:pt x="2231" y="440477"/>
                  </a:lnTo>
                  <a:lnTo>
                    <a:pt x="0" y="487425"/>
                  </a:lnTo>
                  <a:lnTo>
                    <a:pt x="0" y="4386376"/>
                  </a:lnTo>
                  <a:lnTo>
                    <a:pt x="2231" y="4433313"/>
                  </a:lnTo>
                  <a:lnTo>
                    <a:pt x="8788" y="4478987"/>
                  </a:lnTo>
                  <a:lnTo>
                    <a:pt x="19467" y="4523195"/>
                  </a:lnTo>
                  <a:lnTo>
                    <a:pt x="34063" y="4565733"/>
                  </a:lnTo>
                  <a:lnTo>
                    <a:pt x="52373" y="4606395"/>
                  </a:lnTo>
                  <a:lnTo>
                    <a:pt x="74192" y="4644979"/>
                  </a:lnTo>
                  <a:lnTo>
                    <a:pt x="99316" y="4681279"/>
                  </a:lnTo>
                  <a:lnTo>
                    <a:pt x="127540" y="4715091"/>
                  </a:lnTo>
                  <a:lnTo>
                    <a:pt x="158660" y="4746211"/>
                  </a:lnTo>
                  <a:lnTo>
                    <a:pt x="192472" y="4774435"/>
                  </a:lnTo>
                  <a:lnTo>
                    <a:pt x="228772" y="4799559"/>
                  </a:lnTo>
                  <a:lnTo>
                    <a:pt x="267356" y="4821378"/>
                  </a:lnTo>
                  <a:lnTo>
                    <a:pt x="308018" y="4839688"/>
                  </a:lnTo>
                  <a:lnTo>
                    <a:pt x="350556" y="4854284"/>
                  </a:lnTo>
                  <a:lnTo>
                    <a:pt x="394764" y="4864963"/>
                  </a:lnTo>
                  <a:lnTo>
                    <a:pt x="440438" y="4871520"/>
                  </a:lnTo>
                  <a:lnTo>
                    <a:pt x="487375" y="4873752"/>
                  </a:lnTo>
                  <a:lnTo>
                    <a:pt x="6980173" y="4873764"/>
                  </a:lnTo>
                  <a:lnTo>
                    <a:pt x="7027122" y="4871533"/>
                  </a:lnTo>
                  <a:lnTo>
                    <a:pt x="7072807" y="4864976"/>
                  </a:lnTo>
                  <a:lnTo>
                    <a:pt x="7117024" y="4854297"/>
                  </a:lnTo>
                  <a:lnTo>
                    <a:pt x="7159569" y="4839700"/>
                  </a:lnTo>
                  <a:lnTo>
                    <a:pt x="7200237" y="4821390"/>
                  </a:lnTo>
                  <a:lnTo>
                    <a:pt x="7238824" y="4799571"/>
                  </a:lnTo>
                  <a:lnTo>
                    <a:pt x="7275127" y="4774447"/>
                  </a:lnTo>
                  <a:lnTo>
                    <a:pt x="7308941" y="4746223"/>
                  </a:lnTo>
                  <a:lnTo>
                    <a:pt x="7340063" y="4715102"/>
                  </a:lnTo>
                  <a:lnTo>
                    <a:pt x="7368287" y="4681289"/>
                  </a:lnTo>
                  <a:lnTo>
                    <a:pt x="7393411" y="4644988"/>
                  </a:lnTo>
                  <a:lnTo>
                    <a:pt x="7415229" y="4606404"/>
                  </a:lnTo>
                  <a:lnTo>
                    <a:pt x="7433538" y="4565740"/>
                  </a:lnTo>
                  <a:lnTo>
                    <a:pt x="7448134" y="4523201"/>
                  </a:lnTo>
                  <a:lnTo>
                    <a:pt x="7458812" y="4478991"/>
                  </a:lnTo>
                  <a:lnTo>
                    <a:pt x="7465369" y="4433315"/>
                  </a:lnTo>
                  <a:lnTo>
                    <a:pt x="7467600" y="4386376"/>
                  </a:lnTo>
                  <a:lnTo>
                    <a:pt x="7467600" y="487425"/>
                  </a:lnTo>
                  <a:lnTo>
                    <a:pt x="7465369" y="440477"/>
                  </a:lnTo>
                  <a:lnTo>
                    <a:pt x="7458812" y="394792"/>
                  </a:lnTo>
                  <a:lnTo>
                    <a:pt x="7448134" y="350575"/>
                  </a:lnTo>
                  <a:lnTo>
                    <a:pt x="7433538" y="308030"/>
                  </a:lnTo>
                  <a:lnTo>
                    <a:pt x="7415229" y="267362"/>
                  </a:lnTo>
                  <a:lnTo>
                    <a:pt x="7393411" y="228775"/>
                  </a:lnTo>
                  <a:lnTo>
                    <a:pt x="7368287" y="192472"/>
                  </a:lnTo>
                  <a:lnTo>
                    <a:pt x="7340063" y="158658"/>
                  </a:lnTo>
                  <a:lnTo>
                    <a:pt x="7308941" y="127536"/>
                  </a:lnTo>
                  <a:lnTo>
                    <a:pt x="7275127" y="99312"/>
                  </a:lnTo>
                  <a:lnTo>
                    <a:pt x="7238824" y="74188"/>
                  </a:lnTo>
                  <a:lnTo>
                    <a:pt x="7200237" y="52370"/>
                  </a:lnTo>
                  <a:lnTo>
                    <a:pt x="7159569" y="34061"/>
                  </a:lnTo>
                  <a:lnTo>
                    <a:pt x="7117024" y="19465"/>
                  </a:lnTo>
                  <a:lnTo>
                    <a:pt x="7072807" y="8787"/>
                  </a:lnTo>
                  <a:lnTo>
                    <a:pt x="7027122" y="2230"/>
                  </a:lnTo>
                  <a:lnTo>
                    <a:pt x="6980173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961" y="1600962"/>
              <a:ext cx="7467600" cy="4874260"/>
            </a:xfrm>
            <a:custGeom>
              <a:avLst/>
              <a:gdLst/>
              <a:ahLst/>
              <a:cxnLst/>
              <a:rect l="l" t="t" r="r" b="b"/>
              <a:pathLst>
                <a:path w="7467600" h="4874260">
                  <a:moveTo>
                    <a:pt x="0" y="487425"/>
                  </a:moveTo>
                  <a:lnTo>
                    <a:pt x="2231" y="440477"/>
                  </a:lnTo>
                  <a:lnTo>
                    <a:pt x="8788" y="394792"/>
                  </a:lnTo>
                  <a:lnTo>
                    <a:pt x="19467" y="350575"/>
                  </a:lnTo>
                  <a:lnTo>
                    <a:pt x="34063" y="308030"/>
                  </a:lnTo>
                  <a:lnTo>
                    <a:pt x="52373" y="267362"/>
                  </a:lnTo>
                  <a:lnTo>
                    <a:pt x="74192" y="228775"/>
                  </a:lnTo>
                  <a:lnTo>
                    <a:pt x="99316" y="192472"/>
                  </a:lnTo>
                  <a:lnTo>
                    <a:pt x="127540" y="158658"/>
                  </a:lnTo>
                  <a:lnTo>
                    <a:pt x="158660" y="127536"/>
                  </a:lnTo>
                  <a:lnTo>
                    <a:pt x="192472" y="99312"/>
                  </a:lnTo>
                  <a:lnTo>
                    <a:pt x="228772" y="74188"/>
                  </a:lnTo>
                  <a:lnTo>
                    <a:pt x="267356" y="52370"/>
                  </a:lnTo>
                  <a:lnTo>
                    <a:pt x="308018" y="34061"/>
                  </a:lnTo>
                  <a:lnTo>
                    <a:pt x="350556" y="19465"/>
                  </a:lnTo>
                  <a:lnTo>
                    <a:pt x="394764" y="8787"/>
                  </a:lnTo>
                  <a:lnTo>
                    <a:pt x="440438" y="2230"/>
                  </a:lnTo>
                  <a:lnTo>
                    <a:pt x="487375" y="0"/>
                  </a:lnTo>
                  <a:lnTo>
                    <a:pt x="6980173" y="0"/>
                  </a:lnTo>
                  <a:lnTo>
                    <a:pt x="7027122" y="2230"/>
                  </a:lnTo>
                  <a:lnTo>
                    <a:pt x="7072807" y="8787"/>
                  </a:lnTo>
                  <a:lnTo>
                    <a:pt x="7117024" y="19465"/>
                  </a:lnTo>
                  <a:lnTo>
                    <a:pt x="7159569" y="34061"/>
                  </a:lnTo>
                  <a:lnTo>
                    <a:pt x="7200237" y="52370"/>
                  </a:lnTo>
                  <a:lnTo>
                    <a:pt x="7238824" y="74188"/>
                  </a:lnTo>
                  <a:lnTo>
                    <a:pt x="7275127" y="99312"/>
                  </a:lnTo>
                  <a:lnTo>
                    <a:pt x="7308941" y="127536"/>
                  </a:lnTo>
                  <a:lnTo>
                    <a:pt x="7340063" y="158658"/>
                  </a:lnTo>
                  <a:lnTo>
                    <a:pt x="7368287" y="192472"/>
                  </a:lnTo>
                  <a:lnTo>
                    <a:pt x="7393411" y="228775"/>
                  </a:lnTo>
                  <a:lnTo>
                    <a:pt x="7415229" y="267362"/>
                  </a:lnTo>
                  <a:lnTo>
                    <a:pt x="7433538" y="308030"/>
                  </a:lnTo>
                  <a:lnTo>
                    <a:pt x="7448134" y="350575"/>
                  </a:lnTo>
                  <a:lnTo>
                    <a:pt x="7458812" y="394792"/>
                  </a:lnTo>
                  <a:lnTo>
                    <a:pt x="7465369" y="440477"/>
                  </a:lnTo>
                  <a:lnTo>
                    <a:pt x="7467600" y="487425"/>
                  </a:lnTo>
                  <a:lnTo>
                    <a:pt x="7467600" y="4386376"/>
                  </a:lnTo>
                  <a:lnTo>
                    <a:pt x="7465369" y="4433315"/>
                  </a:lnTo>
                  <a:lnTo>
                    <a:pt x="7458812" y="4478991"/>
                  </a:lnTo>
                  <a:lnTo>
                    <a:pt x="7448134" y="4523201"/>
                  </a:lnTo>
                  <a:lnTo>
                    <a:pt x="7433538" y="4565740"/>
                  </a:lnTo>
                  <a:lnTo>
                    <a:pt x="7415229" y="4606404"/>
                  </a:lnTo>
                  <a:lnTo>
                    <a:pt x="7393411" y="4644988"/>
                  </a:lnTo>
                  <a:lnTo>
                    <a:pt x="7368287" y="4681289"/>
                  </a:lnTo>
                  <a:lnTo>
                    <a:pt x="7340063" y="4715102"/>
                  </a:lnTo>
                  <a:lnTo>
                    <a:pt x="7308941" y="4746223"/>
                  </a:lnTo>
                  <a:lnTo>
                    <a:pt x="7275127" y="4774447"/>
                  </a:lnTo>
                  <a:lnTo>
                    <a:pt x="7238824" y="4799571"/>
                  </a:lnTo>
                  <a:lnTo>
                    <a:pt x="7200237" y="4821390"/>
                  </a:lnTo>
                  <a:lnTo>
                    <a:pt x="7159569" y="4839700"/>
                  </a:lnTo>
                  <a:lnTo>
                    <a:pt x="7117024" y="4854297"/>
                  </a:lnTo>
                  <a:lnTo>
                    <a:pt x="7072807" y="4864976"/>
                  </a:lnTo>
                  <a:lnTo>
                    <a:pt x="7027122" y="4871533"/>
                  </a:lnTo>
                  <a:lnTo>
                    <a:pt x="6980173" y="4873764"/>
                  </a:lnTo>
                  <a:lnTo>
                    <a:pt x="487375" y="4873752"/>
                  </a:lnTo>
                  <a:lnTo>
                    <a:pt x="440438" y="4871520"/>
                  </a:lnTo>
                  <a:lnTo>
                    <a:pt x="394764" y="4864963"/>
                  </a:lnTo>
                  <a:lnTo>
                    <a:pt x="350556" y="4854284"/>
                  </a:lnTo>
                  <a:lnTo>
                    <a:pt x="308018" y="4839688"/>
                  </a:lnTo>
                  <a:lnTo>
                    <a:pt x="267356" y="4821378"/>
                  </a:lnTo>
                  <a:lnTo>
                    <a:pt x="228772" y="4799559"/>
                  </a:lnTo>
                  <a:lnTo>
                    <a:pt x="192472" y="4774435"/>
                  </a:lnTo>
                  <a:lnTo>
                    <a:pt x="158660" y="4746211"/>
                  </a:lnTo>
                  <a:lnTo>
                    <a:pt x="127540" y="4715091"/>
                  </a:lnTo>
                  <a:lnTo>
                    <a:pt x="99316" y="4681279"/>
                  </a:lnTo>
                  <a:lnTo>
                    <a:pt x="74192" y="4644979"/>
                  </a:lnTo>
                  <a:lnTo>
                    <a:pt x="52373" y="4606395"/>
                  </a:lnTo>
                  <a:lnTo>
                    <a:pt x="34063" y="4565733"/>
                  </a:lnTo>
                  <a:lnTo>
                    <a:pt x="19467" y="4523195"/>
                  </a:lnTo>
                  <a:lnTo>
                    <a:pt x="8788" y="4478987"/>
                  </a:lnTo>
                  <a:lnTo>
                    <a:pt x="2231" y="4433313"/>
                  </a:lnTo>
                  <a:lnTo>
                    <a:pt x="0" y="4386376"/>
                  </a:lnTo>
                  <a:lnTo>
                    <a:pt x="0" y="48742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14857" y="3157474"/>
            <a:ext cx="6949440" cy="265874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 indent="2540" algn="ctr">
              <a:lnSpc>
                <a:spcPct val="88000"/>
              </a:lnSpc>
              <a:spcBef>
                <a:spcPts val="565"/>
              </a:spcBef>
            </a:pP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It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is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performed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at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specified </a:t>
            </a:r>
            <a:r>
              <a:rPr sz="3200" b="1" spc="-15" dirty="0">
                <a:solidFill>
                  <a:srgbClr val="FFFFFF"/>
                </a:solidFill>
                <a:latin typeface="Cambria"/>
                <a:cs typeface="Cambria"/>
              </a:rPr>
              <a:t>intervals </a:t>
            </a:r>
            <a:r>
              <a:rPr sz="32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( </a:t>
            </a:r>
            <a:r>
              <a:rPr sz="3200" b="1" spc="15" dirty="0">
                <a:solidFill>
                  <a:srgbClr val="FFFFFF"/>
                </a:solidFill>
                <a:latin typeface="Cambria"/>
                <a:cs typeface="Cambria"/>
              </a:rPr>
              <a:t>Eg. </a:t>
            </a:r>
            <a:r>
              <a:rPr sz="3200" b="1" spc="-10" dirty="0">
                <a:solidFill>
                  <a:srgbClr val="FFFFFF"/>
                </a:solidFill>
                <a:latin typeface="Cambria"/>
                <a:cs typeface="Cambria"/>
              </a:rPr>
              <a:t>Once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a </a:t>
            </a:r>
            <a:r>
              <a:rPr sz="3200" b="1" spc="-15" dirty="0">
                <a:solidFill>
                  <a:srgbClr val="FFFFFF"/>
                </a:solidFill>
                <a:latin typeface="Cambria"/>
                <a:cs typeface="Cambria"/>
              </a:rPr>
              <a:t>week), </a:t>
            </a:r>
            <a:r>
              <a:rPr sz="3200" b="1" spc="-20" dirty="0">
                <a:solidFill>
                  <a:srgbClr val="FFFFFF"/>
                </a:solidFill>
                <a:latin typeface="Cambria"/>
                <a:cs typeface="Cambria"/>
              </a:rPr>
              <a:t>shows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3200" b="1" spc="-20" dirty="0">
                <a:solidFill>
                  <a:srgbClr val="FFFFFF"/>
                </a:solidFill>
                <a:latin typeface="Cambria"/>
                <a:cs typeface="Cambria"/>
              </a:rPr>
              <a:t>extent </a:t>
            </a:r>
            <a:r>
              <a:rPr sz="32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of </a:t>
            </a:r>
            <a:r>
              <a:rPr sz="3200" b="1" spc="-15" dirty="0">
                <a:solidFill>
                  <a:srgbClr val="FFFFFF"/>
                </a:solidFill>
                <a:latin typeface="Cambria"/>
                <a:cs typeface="Cambria"/>
              </a:rPr>
              <a:t>progress </a:t>
            </a:r>
            <a:r>
              <a:rPr sz="3200" b="1" spc="-40" dirty="0">
                <a:solidFill>
                  <a:srgbClr val="FFFFFF"/>
                </a:solidFill>
                <a:latin typeface="Cambria"/>
                <a:cs typeface="Cambria"/>
              </a:rPr>
              <a:t>toward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goal </a:t>
            </a:r>
            <a:r>
              <a:rPr sz="3200" b="1" spc="-15" dirty="0">
                <a:solidFill>
                  <a:srgbClr val="FFFFFF"/>
                </a:solidFill>
                <a:latin typeface="Cambria"/>
                <a:cs typeface="Cambria"/>
              </a:rPr>
              <a:t>achievement </a:t>
            </a:r>
            <a:r>
              <a:rPr sz="3200" b="1" spc="-69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&amp; enables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nurse </a:t>
            </a:r>
            <a:r>
              <a:rPr sz="3200" b="1" spc="-25" dirty="0">
                <a:solidFill>
                  <a:srgbClr val="FFFFFF"/>
                </a:solidFill>
                <a:latin typeface="Cambria"/>
                <a:cs typeface="Cambria"/>
              </a:rPr>
              <a:t>to </a:t>
            </a:r>
            <a:r>
              <a:rPr sz="3200" b="1" spc="-15" dirty="0">
                <a:solidFill>
                  <a:srgbClr val="FFFFFF"/>
                </a:solidFill>
                <a:latin typeface="Cambria"/>
                <a:cs typeface="Cambria"/>
              </a:rPr>
              <a:t>correct </a:t>
            </a:r>
            <a:r>
              <a:rPr sz="3200" b="1" spc="-35" dirty="0">
                <a:solidFill>
                  <a:srgbClr val="FFFFFF"/>
                </a:solidFill>
                <a:latin typeface="Cambria"/>
                <a:cs typeface="Cambria"/>
              </a:rPr>
              <a:t>any </a:t>
            </a:r>
            <a:r>
              <a:rPr sz="3200" b="1" spc="-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deficiencies and modify the </a:t>
            </a:r>
            <a:r>
              <a:rPr sz="3200" b="1" spc="-20" dirty="0">
                <a:solidFill>
                  <a:srgbClr val="FFFFFF"/>
                </a:solidFill>
                <a:latin typeface="Cambria"/>
                <a:cs typeface="Cambria"/>
              </a:rPr>
              <a:t>care </a:t>
            </a:r>
            <a:r>
              <a:rPr sz="3200" b="1" spc="-10" dirty="0">
                <a:solidFill>
                  <a:srgbClr val="FFFFFF"/>
                </a:solidFill>
                <a:latin typeface="Cambria"/>
                <a:cs typeface="Cambria"/>
              </a:rPr>
              <a:t>plan </a:t>
            </a:r>
            <a:r>
              <a:rPr sz="3200" b="1" spc="-69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as</a:t>
            </a:r>
            <a:r>
              <a:rPr sz="32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needed</a:t>
            </a:r>
            <a:endParaRPr sz="3200">
              <a:latin typeface="Cambria"/>
              <a:cs typeface="Cambri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43712" y="1588008"/>
            <a:ext cx="6896100" cy="4878705"/>
            <a:chOff x="743712" y="1588008"/>
            <a:chExt cx="6896100" cy="487870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6510" y="1600962"/>
              <a:ext cx="3413760" cy="157429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556510" y="1600962"/>
              <a:ext cx="3413760" cy="1574800"/>
            </a:xfrm>
            <a:custGeom>
              <a:avLst/>
              <a:gdLst/>
              <a:ahLst/>
              <a:cxnLst/>
              <a:rect l="l" t="t" r="r" b="b"/>
              <a:pathLst>
                <a:path w="3413760" h="1574800">
                  <a:moveTo>
                    <a:pt x="0" y="787146"/>
                  </a:moveTo>
                  <a:lnTo>
                    <a:pt x="4681" y="728401"/>
                  </a:lnTo>
                  <a:lnTo>
                    <a:pt x="18506" y="670829"/>
                  </a:lnTo>
                  <a:lnTo>
                    <a:pt x="41143" y="614581"/>
                  </a:lnTo>
                  <a:lnTo>
                    <a:pt x="72264" y="559810"/>
                  </a:lnTo>
                  <a:lnTo>
                    <a:pt x="111538" y="506668"/>
                  </a:lnTo>
                  <a:lnTo>
                    <a:pt x="158635" y="455308"/>
                  </a:lnTo>
                  <a:lnTo>
                    <a:pt x="213225" y="405881"/>
                  </a:lnTo>
                  <a:lnTo>
                    <a:pt x="243227" y="381940"/>
                  </a:lnTo>
                  <a:lnTo>
                    <a:pt x="274979" y="358540"/>
                  </a:lnTo>
                  <a:lnTo>
                    <a:pt x="308439" y="335699"/>
                  </a:lnTo>
                  <a:lnTo>
                    <a:pt x="343566" y="313436"/>
                  </a:lnTo>
                  <a:lnTo>
                    <a:pt x="380319" y="291771"/>
                  </a:lnTo>
                  <a:lnTo>
                    <a:pt x="418656" y="270723"/>
                  </a:lnTo>
                  <a:lnTo>
                    <a:pt x="458536" y="250310"/>
                  </a:lnTo>
                  <a:lnTo>
                    <a:pt x="499919" y="230552"/>
                  </a:lnTo>
                  <a:lnTo>
                    <a:pt x="542763" y="211468"/>
                  </a:lnTo>
                  <a:lnTo>
                    <a:pt x="587026" y="193076"/>
                  </a:lnTo>
                  <a:lnTo>
                    <a:pt x="632667" y="175396"/>
                  </a:lnTo>
                  <a:lnTo>
                    <a:pt x="679646" y="158446"/>
                  </a:lnTo>
                  <a:lnTo>
                    <a:pt x="727920" y="142246"/>
                  </a:lnTo>
                  <a:lnTo>
                    <a:pt x="777449" y="126816"/>
                  </a:lnTo>
                  <a:lnTo>
                    <a:pt x="828191" y="112172"/>
                  </a:lnTo>
                  <a:lnTo>
                    <a:pt x="880106" y="98336"/>
                  </a:lnTo>
                  <a:lnTo>
                    <a:pt x="933151" y="85326"/>
                  </a:lnTo>
                  <a:lnTo>
                    <a:pt x="987286" y="73160"/>
                  </a:lnTo>
                  <a:lnTo>
                    <a:pt x="1042469" y="61858"/>
                  </a:lnTo>
                  <a:lnTo>
                    <a:pt x="1098659" y="51440"/>
                  </a:lnTo>
                  <a:lnTo>
                    <a:pt x="1155816" y="41923"/>
                  </a:lnTo>
                  <a:lnTo>
                    <a:pt x="1213896" y="33327"/>
                  </a:lnTo>
                  <a:lnTo>
                    <a:pt x="1272861" y="25671"/>
                  </a:lnTo>
                  <a:lnTo>
                    <a:pt x="1332667" y="18975"/>
                  </a:lnTo>
                  <a:lnTo>
                    <a:pt x="1393274" y="13256"/>
                  </a:lnTo>
                  <a:lnTo>
                    <a:pt x="1454641" y="8534"/>
                  </a:lnTo>
                  <a:lnTo>
                    <a:pt x="1516726" y="4829"/>
                  </a:lnTo>
                  <a:lnTo>
                    <a:pt x="1579488" y="2159"/>
                  </a:lnTo>
                  <a:lnTo>
                    <a:pt x="1642887" y="542"/>
                  </a:lnTo>
                  <a:lnTo>
                    <a:pt x="1706879" y="0"/>
                  </a:lnTo>
                  <a:lnTo>
                    <a:pt x="1770872" y="542"/>
                  </a:lnTo>
                  <a:lnTo>
                    <a:pt x="1834271" y="2159"/>
                  </a:lnTo>
                  <a:lnTo>
                    <a:pt x="1897033" y="4829"/>
                  </a:lnTo>
                  <a:lnTo>
                    <a:pt x="1959118" y="8534"/>
                  </a:lnTo>
                  <a:lnTo>
                    <a:pt x="2020485" y="13256"/>
                  </a:lnTo>
                  <a:lnTo>
                    <a:pt x="2081092" y="18975"/>
                  </a:lnTo>
                  <a:lnTo>
                    <a:pt x="2140898" y="25671"/>
                  </a:lnTo>
                  <a:lnTo>
                    <a:pt x="2199863" y="33327"/>
                  </a:lnTo>
                  <a:lnTo>
                    <a:pt x="2257943" y="41923"/>
                  </a:lnTo>
                  <a:lnTo>
                    <a:pt x="2315100" y="51440"/>
                  </a:lnTo>
                  <a:lnTo>
                    <a:pt x="2371290" y="61858"/>
                  </a:lnTo>
                  <a:lnTo>
                    <a:pt x="2426473" y="73160"/>
                  </a:lnTo>
                  <a:lnTo>
                    <a:pt x="2480608" y="85326"/>
                  </a:lnTo>
                  <a:lnTo>
                    <a:pt x="2533653" y="98336"/>
                  </a:lnTo>
                  <a:lnTo>
                    <a:pt x="2585568" y="112172"/>
                  </a:lnTo>
                  <a:lnTo>
                    <a:pt x="2636310" y="126816"/>
                  </a:lnTo>
                  <a:lnTo>
                    <a:pt x="2685839" y="142246"/>
                  </a:lnTo>
                  <a:lnTo>
                    <a:pt x="2734113" y="158446"/>
                  </a:lnTo>
                  <a:lnTo>
                    <a:pt x="2781092" y="175396"/>
                  </a:lnTo>
                  <a:lnTo>
                    <a:pt x="2826733" y="193076"/>
                  </a:lnTo>
                  <a:lnTo>
                    <a:pt x="2870996" y="211468"/>
                  </a:lnTo>
                  <a:lnTo>
                    <a:pt x="2913840" y="230552"/>
                  </a:lnTo>
                  <a:lnTo>
                    <a:pt x="2955223" y="250310"/>
                  </a:lnTo>
                  <a:lnTo>
                    <a:pt x="2995103" y="270723"/>
                  </a:lnTo>
                  <a:lnTo>
                    <a:pt x="3033440" y="291771"/>
                  </a:lnTo>
                  <a:lnTo>
                    <a:pt x="3070193" y="313436"/>
                  </a:lnTo>
                  <a:lnTo>
                    <a:pt x="3105320" y="335699"/>
                  </a:lnTo>
                  <a:lnTo>
                    <a:pt x="3138780" y="358540"/>
                  </a:lnTo>
                  <a:lnTo>
                    <a:pt x="3170532" y="381940"/>
                  </a:lnTo>
                  <a:lnTo>
                    <a:pt x="3200534" y="405881"/>
                  </a:lnTo>
                  <a:lnTo>
                    <a:pt x="3255124" y="455308"/>
                  </a:lnTo>
                  <a:lnTo>
                    <a:pt x="3302221" y="506668"/>
                  </a:lnTo>
                  <a:lnTo>
                    <a:pt x="3341495" y="559810"/>
                  </a:lnTo>
                  <a:lnTo>
                    <a:pt x="3372616" y="614581"/>
                  </a:lnTo>
                  <a:lnTo>
                    <a:pt x="3395253" y="670829"/>
                  </a:lnTo>
                  <a:lnTo>
                    <a:pt x="3409078" y="728401"/>
                  </a:lnTo>
                  <a:lnTo>
                    <a:pt x="3413760" y="787146"/>
                  </a:lnTo>
                  <a:lnTo>
                    <a:pt x="3412582" y="816655"/>
                  </a:lnTo>
                  <a:lnTo>
                    <a:pt x="3403288" y="874832"/>
                  </a:lnTo>
                  <a:lnTo>
                    <a:pt x="3385016" y="931761"/>
                  </a:lnTo>
                  <a:lnTo>
                    <a:pt x="3358095" y="987290"/>
                  </a:lnTo>
                  <a:lnTo>
                    <a:pt x="3322856" y="1041265"/>
                  </a:lnTo>
                  <a:lnTo>
                    <a:pt x="3279630" y="1093535"/>
                  </a:lnTo>
                  <a:lnTo>
                    <a:pt x="3228745" y="1143948"/>
                  </a:lnTo>
                  <a:lnTo>
                    <a:pt x="3170532" y="1192351"/>
                  </a:lnTo>
                  <a:lnTo>
                    <a:pt x="3138780" y="1215751"/>
                  </a:lnTo>
                  <a:lnTo>
                    <a:pt x="3105320" y="1238592"/>
                  </a:lnTo>
                  <a:lnTo>
                    <a:pt x="3070193" y="1260855"/>
                  </a:lnTo>
                  <a:lnTo>
                    <a:pt x="3033440" y="1282520"/>
                  </a:lnTo>
                  <a:lnTo>
                    <a:pt x="2995103" y="1303568"/>
                  </a:lnTo>
                  <a:lnTo>
                    <a:pt x="2955223" y="1323981"/>
                  </a:lnTo>
                  <a:lnTo>
                    <a:pt x="2913840" y="1343739"/>
                  </a:lnTo>
                  <a:lnTo>
                    <a:pt x="2870996" y="1362823"/>
                  </a:lnTo>
                  <a:lnTo>
                    <a:pt x="2826733" y="1381215"/>
                  </a:lnTo>
                  <a:lnTo>
                    <a:pt x="2781092" y="1398895"/>
                  </a:lnTo>
                  <a:lnTo>
                    <a:pt x="2734113" y="1415845"/>
                  </a:lnTo>
                  <a:lnTo>
                    <a:pt x="2685839" y="1432045"/>
                  </a:lnTo>
                  <a:lnTo>
                    <a:pt x="2636310" y="1447475"/>
                  </a:lnTo>
                  <a:lnTo>
                    <a:pt x="2585568" y="1462119"/>
                  </a:lnTo>
                  <a:lnTo>
                    <a:pt x="2533653" y="1475955"/>
                  </a:lnTo>
                  <a:lnTo>
                    <a:pt x="2480608" y="1488965"/>
                  </a:lnTo>
                  <a:lnTo>
                    <a:pt x="2426473" y="1501131"/>
                  </a:lnTo>
                  <a:lnTo>
                    <a:pt x="2371290" y="1512433"/>
                  </a:lnTo>
                  <a:lnTo>
                    <a:pt x="2315100" y="1522851"/>
                  </a:lnTo>
                  <a:lnTo>
                    <a:pt x="2257943" y="1532368"/>
                  </a:lnTo>
                  <a:lnTo>
                    <a:pt x="2199863" y="1540964"/>
                  </a:lnTo>
                  <a:lnTo>
                    <a:pt x="2140898" y="1548620"/>
                  </a:lnTo>
                  <a:lnTo>
                    <a:pt x="2081092" y="1555316"/>
                  </a:lnTo>
                  <a:lnTo>
                    <a:pt x="2020485" y="1561035"/>
                  </a:lnTo>
                  <a:lnTo>
                    <a:pt x="1959118" y="1565757"/>
                  </a:lnTo>
                  <a:lnTo>
                    <a:pt x="1897033" y="1569462"/>
                  </a:lnTo>
                  <a:lnTo>
                    <a:pt x="1834271" y="1572132"/>
                  </a:lnTo>
                  <a:lnTo>
                    <a:pt x="1770872" y="1573749"/>
                  </a:lnTo>
                  <a:lnTo>
                    <a:pt x="1706879" y="1574291"/>
                  </a:lnTo>
                  <a:lnTo>
                    <a:pt x="1642887" y="1573749"/>
                  </a:lnTo>
                  <a:lnTo>
                    <a:pt x="1579488" y="1572132"/>
                  </a:lnTo>
                  <a:lnTo>
                    <a:pt x="1516726" y="1569462"/>
                  </a:lnTo>
                  <a:lnTo>
                    <a:pt x="1454641" y="1565757"/>
                  </a:lnTo>
                  <a:lnTo>
                    <a:pt x="1393274" y="1561035"/>
                  </a:lnTo>
                  <a:lnTo>
                    <a:pt x="1332667" y="1555316"/>
                  </a:lnTo>
                  <a:lnTo>
                    <a:pt x="1272861" y="1548620"/>
                  </a:lnTo>
                  <a:lnTo>
                    <a:pt x="1213896" y="1540964"/>
                  </a:lnTo>
                  <a:lnTo>
                    <a:pt x="1155816" y="1532368"/>
                  </a:lnTo>
                  <a:lnTo>
                    <a:pt x="1098659" y="1522851"/>
                  </a:lnTo>
                  <a:lnTo>
                    <a:pt x="1042469" y="1512433"/>
                  </a:lnTo>
                  <a:lnTo>
                    <a:pt x="987286" y="1501131"/>
                  </a:lnTo>
                  <a:lnTo>
                    <a:pt x="933151" y="1488965"/>
                  </a:lnTo>
                  <a:lnTo>
                    <a:pt x="880106" y="1475955"/>
                  </a:lnTo>
                  <a:lnTo>
                    <a:pt x="828191" y="1462119"/>
                  </a:lnTo>
                  <a:lnTo>
                    <a:pt x="777449" y="1447475"/>
                  </a:lnTo>
                  <a:lnTo>
                    <a:pt x="727920" y="1432045"/>
                  </a:lnTo>
                  <a:lnTo>
                    <a:pt x="679646" y="1415845"/>
                  </a:lnTo>
                  <a:lnTo>
                    <a:pt x="632667" y="1398895"/>
                  </a:lnTo>
                  <a:lnTo>
                    <a:pt x="587026" y="1381215"/>
                  </a:lnTo>
                  <a:lnTo>
                    <a:pt x="542763" y="1362823"/>
                  </a:lnTo>
                  <a:lnTo>
                    <a:pt x="499919" y="1343739"/>
                  </a:lnTo>
                  <a:lnTo>
                    <a:pt x="458536" y="1323981"/>
                  </a:lnTo>
                  <a:lnTo>
                    <a:pt x="418656" y="1303568"/>
                  </a:lnTo>
                  <a:lnTo>
                    <a:pt x="380319" y="1282520"/>
                  </a:lnTo>
                  <a:lnTo>
                    <a:pt x="343566" y="1260855"/>
                  </a:lnTo>
                  <a:lnTo>
                    <a:pt x="308439" y="1238592"/>
                  </a:lnTo>
                  <a:lnTo>
                    <a:pt x="274979" y="1215751"/>
                  </a:lnTo>
                  <a:lnTo>
                    <a:pt x="243227" y="1192351"/>
                  </a:lnTo>
                  <a:lnTo>
                    <a:pt x="213225" y="1168410"/>
                  </a:lnTo>
                  <a:lnTo>
                    <a:pt x="158635" y="1118983"/>
                  </a:lnTo>
                  <a:lnTo>
                    <a:pt x="111538" y="1067623"/>
                  </a:lnTo>
                  <a:lnTo>
                    <a:pt x="72264" y="1014481"/>
                  </a:lnTo>
                  <a:lnTo>
                    <a:pt x="41143" y="959710"/>
                  </a:lnTo>
                  <a:lnTo>
                    <a:pt x="18506" y="903462"/>
                  </a:lnTo>
                  <a:lnTo>
                    <a:pt x="4681" y="845890"/>
                  </a:lnTo>
                  <a:lnTo>
                    <a:pt x="0" y="78714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56666" y="5723381"/>
              <a:ext cx="6870700" cy="730250"/>
            </a:xfrm>
            <a:custGeom>
              <a:avLst/>
              <a:gdLst/>
              <a:ahLst/>
              <a:cxnLst/>
              <a:rect l="l" t="t" r="r" b="b"/>
              <a:pathLst>
                <a:path w="6870700" h="730250">
                  <a:moveTo>
                    <a:pt x="6505193" y="0"/>
                  </a:moveTo>
                  <a:lnTo>
                    <a:pt x="6505193" y="182499"/>
                  </a:lnTo>
                  <a:lnTo>
                    <a:pt x="364997" y="182499"/>
                  </a:lnTo>
                  <a:lnTo>
                    <a:pt x="364997" y="0"/>
                  </a:lnTo>
                  <a:lnTo>
                    <a:pt x="0" y="364998"/>
                  </a:lnTo>
                  <a:lnTo>
                    <a:pt x="364997" y="729996"/>
                  </a:lnTo>
                  <a:lnTo>
                    <a:pt x="364997" y="547497"/>
                  </a:lnTo>
                  <a:lnTo>
                    <a:pt x="6505193" y="547497"/>
                  </a:lnTo>
                  <a:lnTo>
                    <a:pt x="6505193" y="729996"/>
                  </a:lnTo>
                  <a:lnTo>
                    <a:pt x="6870191" y="364998"/>
                  </a:lnTo>
                  <a:lnTo>
                    <a:pt x="6505193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56666" y="5723381"/>
              <a:ext cx="6870700" cy="730250"/>
            </a:xfrm>
            <a:custGeom>
              <a:avLst/>
              <a:gdLst/>
              <a:ahLst/>
              <a:cxnLst/>
              <a:rect l="l" t="t" r="r" b="b"/>
              <a:pathLst>
                <a:path w="6870700" h="730250">
                  <a:moveTo>
                    <a:pt x="0" y="364998"/>
                  </a:moveTo>
                  <a:lnTo>
                    <a:pt x="364997" y="0"/>
                  </a:lnTo>
                  <a:lnTo>
                    <a:pt x="364997" y="182499"/>
                  </a:lnTo>
                  <a:lnTo>
                    <a:pt x="6505193" y="182499"/>
                  </a:lnTo>
                  <a:lnTo>
                    <a:pt x="6505193" y="0"/>
                  </a:lnTo>
                  <a:lnTo>
                    <a:pt x="6870191" y="364998"/>
                  </a:lnTo>
                  <a:lnTo>
                    <a:pt x="6505193" y="729996"/>
                  </a:lnTo>
                  <a:lnTo>
                    <a:pt x="6505193" y="547497"/>
                  </a:lnTo>
                  <a:lnTo>
                    <a:pt x="364997" y="547497"/>
                  </a:lnTo>
                  <a:lnTo>
                    <a:pt x="364997" y="729996"/>
                  </a:lnTo>
                  <a:lnTo>
                    <a:pt x="0" y="36499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4944" y="547306"/>
            <a:ext cx="8028940" cy="5940425"/>
            <a:chOff x="444944" y="547306"/>
            <a:chExt cx="8028940" cy="59404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6120" y="1152144"/>
              <a:ext cx="4357351" cy="4105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2531" y="552069"/>
              <a:ext cx="4461383" cy="61264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62531" y="552069"/>
              <a:ext cx="4461510" cy="612775"/>
            </a:xfrm>
            <a:custGeom>
              <a:avLst/>
              <a:gdLst/>
              <a:ahLst/>
              <a:cxnLst/>
              <a:rect l="l" t="t" r="r" b="b"/>
              <a:pathLst>
                <a:path w="4461510" h="612775">
                  <a:moveTo>
                    <a:pt x="3663315" y="120141"/>
                  </a:moveTo>
                  <a:lnTo>
                    <a:pt x="3574033" y="371475"/>
                  </a:lnTo>
                  <a:lnTo>
                    <a:pt x="3734689" y="371475"/>
                  </a:lnTo>
                  <a:lnTo>
                    <a:pt x="3663315" y="120141"/>
                  </a:lnTo>
                  <a:close/>
                </a:path>
                <a:path w="4461510" h="612775">
                  <a:moveTo>
                    <a:pt x="1362583" y="55371"/>
                  </a:moveTo>
                  <a:lnTo>
                    <a:pt x="1345007" y="55421"/>
                  </a:lnTo>
                  <a:lnTo>
                    <a:pt x="1330753" y="55578"/>
                  </a:lnTo>
                  <a:lnTo>
                    <a:pt x="1319809" y="55854"/>
                  </a:lnTo>
                  <a:lnTo>
                    <a:pt x="1312164" y="56260"/>
                  </a:lnTo>
                  <a:lnTo>
                    <a:pt x="1312164" y="304545"/>
                  </a:lnTo>
                  <a:lnTo>
                    <a:pt x="1356359" y="304545"/>
                  </a:lnTo>
                  <a:lnTo>
                    <a:pt x="1373407" y="303948"/>
                  </a:lnTo>
                  <a:lnTo>
                    <a:pt x="1415288" y="294893"/>
                  </a:lnTo>
                  <a:lnTo>
                    <a:pt x="1452118" y="268096"/>
                  </a:lnTo>
                  <a:lnTo>
                    <a:pt x="1470914" y="227710"/>
                  </a:lnTo>
                  <a:lnTo>
                    <a:pt x="1475994" y="176783"/>
                  </a:lnTo>
                  <a:lnTo>
                    <a:pt x="1474208" y="148357"/>
                  </a:lnTo>
                  <a:lnTo>
                    <a:pt x="1459920" y="102792"/>
                  </a:lnTo>
                  <a:lnTo>
                    <a:pt x="1431395" y="72463"/>
                  </a:lnTo>
                  <a:lnTo>
                    <a:pt x="1388965" y="57275"/>
                  </a:lnTo>
                  <a:lnTo>
                    <a:pt x="1362583" y="55371"/>
                  </a:lnTo>
                  <a:close/>
                </a:path>
                <a:path w="4461510" h="612775">
                  <a:moveTo>
                    <a:pt x="4026154" y="3175"/>
                  </a:moveTo>
                  <a:lnTo>
                    <a:pt x="4260469" y="3175"/>
                  </a:lnTo>
                  <a:lnTo>
                    <a:pt x="4260469" y="32638"/>
                  </a:lnTo>
                  <a:lnTo>
                    <a:pt x="4252874" y="34877"/>
                  </a:lnTo>
                  <a:lnTo>
                    <a:pt x="4246102" y="37210"/>
                  </a:lnTo>
                  <a:lnTo>
                    <a:pt x="4220591" y="56260"/>
                  </a:lnTo>
                  <a:lnTo>
                    <a:pt x="4217161" y="62229"/>
                  </a:lnTo>
                  <a:lnTo>
                    <a:pt x="4212431" y="104519"/>
                  </a:lnTo>
                  <a:lnTo>
                    <a:pt x="4212335" y="114807"/>
                  </a:lnTo>
                  <a:lnTo>
                    <a:pt x="4212335" y="559434"/>
                  </a:lnTo>
                  <a:lnTo>
                    <a:pt x="4298950" y="559434"/>
                  </a:lnTo>
                  <a:lnTo>
                    <a:pt x="4311261" y="558934"/>
                  </a:lnTo>
                  <a:lnTo>
                    <a:pt x="4348025" y="546885"/>
                  </a:lnTo>
                  <a:lnTo>
                    <a:pt x="4372925" y="517644"/>
                  </a:lnTo>
                  <a:lnTo>
                    <a:pt x="4390991" y="469542"/>
                  </a:lnTo>
                  <a:lnTo>
                    <a:pt x="4400296" y="432180"/>
                  </a:lnTo>
                  <a:lnTo>
                    <a:pt x="4461383" y="432180"/>
                  </a:lnTo>
                  <a:lnTo>
                    <a:pt x="4451604" y="612647"/>
                  </a:lnTo>
                  <a:lnTo>
                    <a:pt x="4026154" y="612647"/>
                  </a:lnTo>
                  <a:lnTo>
                    <a:pt x="4026154" y="583056"/>
                  </a:lnTo>
                  <a:lnTo>
                    <a:pt x="4033936" y="580796"/>
                  </a:lnTo>
                  <a:lnTo>
                    <a:pt x="4040886" y="578405"/>
                  </a:lnTo>
                  <a:lnTo>
                    <a:pt x="4069715" y="552703"/>
                  </a:lnTo>
                  <a:lnTo>
                    <a:pt x="4073812" y="510341"/>
                  </a:lnTo>
                  <a:lnTo>
                    <a:pt x="4073905" y="500125"/>
                  </a:lnTo>
                  <a:lnTo>
                    <a:pt x="4073905" y="115696"/>
                  </a:lnTo>
                  <a:lnTo>
                    <a:pt x="4072001" y="70865"/>
                  </a:lnTo>
                  <a:lnTo>
                    <a:pt x="4066921" y="57150"/>
                  </a:lnTo>
                  <a:lnTo>
                    <a:pt x="4063873" y="51180"/>
                  </a:lnTo>
                  <a:lnTo>
                    <a:pt x="4026154" y="32638"/>
                  </a:lnTo>
                  <a:lnTo>
                    <a:pt x="4026154" y="3175"/>
                  </a:lnTo>
                  <a:close/>
                </a:path>
                <a:path w="4461510" h="612775">
                  <a:moveTo>
                    <a:pt x="2823845" y="3175"/>
                  </a:moveTo>
                  <a:lnTo>
                    <a:pt x="3004693" y="3175"/>
                  </a:lnTo>
                  <a:lnTo>
                    <a:pt x="3162808" y="277748"/>
                  </a:lnTo>
                  <a:lnTo>
                    <a:pt x="3189900" y="326898"/>
                  </a:lnTo>
                  <a:lnTo>
                    <a:pt x="3212639" y="369641"/>
                  </a:lnTo>
                  <a:lnTo>
                    <a:pt x="3233594" y="411360"/>
                  </a:lnTo>
                  <a:lnTo>
                    <a:pt x="3243072" y="431291"/>
                  </a:lnTo>
                  <a:lnTo>
                    <a:pt x="3250310" y="431291"/>
                  </a:lnTo>
                  <a:lnTo>
                    <a:pt x="3248527" y="387828"/>
                  </a:lnTo>
                  <a:lnTo>
                    <a:pt x="3247141" y="342786"/>
                  </a:lnTo>
                  <a:lnTo>
                    <a:pt x="3246150" y="296171"/>
                  </a:lnTo>
                  <a:lnTo>
                    <a:pt x="3245556" y="247989"/>
                  </a:lnTo>
                  <a:lnTo>
                    <a:pt x="3245358" y="198246"/>
                  </a:lnTo>
                  <a:lnTo>
                    <a:pt x="3245358" y="115188"/>
                  </a:lnTo>
                  <a:lnTo>
                    <a:pt x="3245215" y="101711"/>
                  </a:lnTo>
                  <a:lnTo>
                    <a:pt x="3239261" y="58038"/>
                  </a:lnTo>
                  <a:lnTo>
                    <a:pt x="3206085" y="35256"/>
                  </a:lnTo>
                  <a:lnTo>
                    <a:pt x="3197606" y="32638"/>
                  </a:lnTo>
                  <a:lnTo>
                    <a:pt x="3197606" y="3175"/>
                  </a:lnTo>
                  <a:lnTo>
                    <a:pt x="3366389" y="3175"/>
                  </a:lnTo>
                  <a:lnTo>
                    <a:pt x="3366389" y="32638"/>
                  </a:lnTo>
                  <a:lnTo>
                    <a:pt x="3358100" y="35399"/>
                  </a:lnTo>
                  <a:lnTo>
                    <a:pt x="3351133" y="37957"/>
                  </a:lnTo>
                  <a:lnTo>
                    <a:pt x="3322574" y="64388"/>
                  </a:lnTo>
                  <a:lnTo>
                    <a:pt x="3318129" y="115188"/>
                  </a:lnTo>
                  <a:lnTo>
                    <a:pt x="3318129" y="612647"/>
                  </a:lnTo>
                  <a:lnTo>
                    <a:pt x="3204718" y="612647"/>
                  </a:lnTo>
                  <a:lnTo>
                    <a:pt x="3003804" y="265175"/>
                  </a:lnTo>
                  <a:lnTo>
                    <a:pt x="2984849" y="231816"/>
                  </a:lnTo>
                  <a:lnTo>
                    <a:pt x="2954940" y="176432"/>
                  </a:lnTo>
                  <a:lnTo>
                    <a:pt x="2943986" y="154431"/>
                  </a:lnTo>
                  <a:lnTo>
                    <a:pt x="2939922" y="154431"/>
                  </a:lnTo>
                  <a:lnTo>
                    <a:pt x="2941903" y="203106"/>
                  </a:lnTo>
                  <a:lnTo>
                    <a:pt x="2943288" y="253126"/>
                  </a:lnTo>
                  <a:lnTo>
                    <a:pt x="2944102" y="304504"/>
                  </a:lnTo>
                  <a:lnTo>
                    <a:pt x="2944368" y="357250"/>
                  </a:lnTo>
                  <a:lnTo>
                    <a:pt x="2944368" y="501014"/>
                  </a:lnTo>
                  <a:lnTo>
                    <a:pt x="2944582" y="516445"/>
                  </a:lnTo>
                  <a:lnTo>
                    <a:pt x="2949956" y="556767"/>
                  </a:lnTo>
                  <a:lnTo>
                    <a:pt x="2981561" y="579891"/>
                  </a:lnTo>
                  <a:lnTo>
                    <a:pt x="2992628" y="583056"/>
                  </a:lnTo>
                  <a:lnTo>
                    <a:pt x="2992628" y="612647"/>
                  </a:lnTo>
                  <a:lnTo>
                    <a:pt x="2823845" y="612647"/>
                  </a:lnTo>
                  <a:lnTo>
                    <a:pt x="2823845" y="583056"/>
                  </a:lnTo>
                  <a:lnTo>
                    <a:pt x="2831683" y="580796"/>
                  </a:lnTo>
                  <a:lnTo>
                    <a:pt x="2838640" y="578405"/>
                  </a:lnTo>
                  <a:lnTo>
                    <a:pt x="2864231" y="558800"/>
                  </a:lnTo>
                  <a:lnTo>
                    <a:pt x="2867406" y="552703"/>
                  </a:lnTo>
                  <a:lnTo>
                    <a:pt x="2871523" y="511042"/>
                  </a:lnTo>
                  <a:lnTo>
                    <a:pt x="2871597" y="501014"/>
                  </a:lnTo>
                  <a:lnTo>
                    <a:pt x="2871597" y="114807"/>
                  </a:lnTo>
                  <a:lnTo>
                    <a:pt x="2870043" y="76249"/>
                  </a:lnTo>
                  <a:lnTo>
                    <a:pt x="2843911" y="39433"/>
                  </a:lnTo>
                  <a:lnTo>
                    <a:pt x="2823845" y="32638"/>
                  </a:lnTo>
                  <a:lnTo>
                    <a:pt x="2823845" y="3175"/>
                  </a:lnTo>
                  <a:close/>
                </a:path>
                <a:path w="4461510" h="612775">
                  <a:moveTo>
                    <a:pt x="2505202" y="3175"/>
                  </a:moveTo>
                  <a:lnTo>
                    <a:pt x="2739517" y="3175"/>
                  </a:lnTo>
                  <a:lnTo>
                    <a:pt x="2739517" y="32638"/>
                  </a:lnTo>
                  <a:lnTo>
                    <a:pt x="2730970" y="35087"/>
                  </a:lnTo>
                  <a:lnTo>
                    <a:pt x="2723626" y="37655"/>
                  </a:lnTo>
                  <a:lnTo>
                    <a:pt x="2699385" y="56768"/>
                  </a:lnTo>
                  <a:lnTo>
                    <a:pt x="2696464" y="62102"/>
                  </a:lnTo>
                  <a:lnTo>
                    <a:pt x="2691483" y="103905"/>
                  </a:lnTo>
                  <a:lnTo>
                    <a:pt x="2691384" y="115696"/>
                  </a:lnTo>
                  <a:lnTo>
                    <a:pt x="2691384" y="500506"/>
                  </a:lnTo>
                  <a:lnTo>
                    <a:pt x="2691433" y="508176"/>
                  </a:lnTo>
                  <a:lnTo>
                    <a:pt x="2691590" y="515572"/>
                  </a:lnTo>
                  <a:lnTo>
                    <a:pt x="2691866" y="522706"/>
                  </a:lnTo>
                  <a:lnTo>
                    <a:pt x="2692272" y="529589"/>
                  </a:lnTo>
                  <a:lnTo>
                    <a:pt x="2692781" y="538479"/>
                  </a:lnTo>
                  <a:lnTo>
                    <a:pt x="2703576" y="565657"/>
                  </a:lnTo>
                  <a:lnTo>
                    <a:pt x="2707005" y="569594"/>
                  </a:lnTo>
                  <a:lnTo>
                    <a:pt x="2711704" y="572896"/>
                  </a:lnTo>
                  <a:lnTo>
                    <a:pt x="2717672" y="575690"/>
                  </a:lnTo>
                  <a:lnTo>
                    <a:pt x="2723642" y="578611"/>
                  </a:lnTo>
                  <a:lnTo>
                    <a:pt x="2730881" y="581025"/>
                  </a:lnTo>
                  <a:lnTo>
                    <a:pt x="2739517" y="583056"/>
                  </a:lnTo>
                  <a:lnTo>
                    <a:pt x="2739517" y="612647"/>
                  </a:lnTo>
                  <a:lnTo>
                    <a:pt x="2505202" y="612647"/>
                  </a:lnTo>
                  <a:lnTo>
                    <a:pt x="2505202" y="583056"/>
                  </a:lnTo>
                  <a:lnTo>
                    <a:pt x="2512984" y="580818"/>
                  </a:lnTo>
                  <a:lnTo>
                    <a:pt x="2519934" y="578484"/>
                  </a:lnTo>
                  <a:lnTo>
                    <a:pt x="2545588" y="559180"/>
                  </a:lnTo>
                  <a:lnTo>
                    <a:pt x="2548763" y="553084"/>
                  </a:lnTo>
                  <a:lnTo>
                    <a:pt x="2552860" y="510795"/>
                  </a:lnTo>
                  <a:lnTo>
                    <a:pt x="2552954" y="500506"/>
                  </a:lnTo>
                  <a:lnTo>
                    <a:pt x="2552954" y="115188"/>
                  </a:lnTo>
                  <a:lnTo>
                    <a:pt x="2551048" y="70738"/>
                  </a:lnTo>
                  <a:lnTo>
                    <a:pt x="2545969" y="56895"/>
                  </a:lnTo>
                  <a:lnTo>
                    <a:pt x="2542921" y="50800"/>
                  </a:lnTo>
                  <a:lnTo>
                    <a:pt x="2505202" y="32638"/>
                  </a:lnTo>
                  <a:lnTo>
                    <a:pt x="2505202" y="3175"/>
                  </a:lnTo>
                  <a:close/>
                </a:path>
                <a:path w="4461510" h="612775">
                  <a:moveTo>
                    <a:pt x="1729613" y="3175"/>
                  </a:moveTo>
                  <a:lnTo>
                    <a:pt x="1951482" y="3175"/>
                  </a:lnTo>
                  <a:lnTo>
                    <a:pt x="2075180" y="369696"/>
                  </a:lnTo>
                  <a:lnTo>
                    <a:pt x="2209165" y="3175"/>
                  </a:lnTo>
                  <a:lnTo>
                    <a:pt x="2418588" y="3175"/>
                  </a:lnTo>
                  <a:lnTo>
                    <a:pt x="2418588" y="32638"/>
                  </a:lnTo>
                  <a:lnTo>
                    <a:pt x="2407709" y="36044"/>
                  </a:lnTo>
                  <a:lnTo>
                    <a:pt x="2398712" y="39592"/>
                  </a:lnTo>
                  <a:lnTo>
                    <a:pt x="2373145" y="75928"/>
                  </a:lnTo>
                  <a:lnTo>
                    <a:pt x="2371217" y="114807"/>
                  </a:lnTo>
                  <a:lnTo>
                    <a:pt x="2371217" y="501014"/>
                  </a:lnTo>
                  <a:lnTo>
                    <a:pt x="2373884" y="544067"/>
                  </a:lnTo>
                  <a:lnTo>
                    <a:pt x="2397410" y="576008"/>
                  </a:lnTo>
                  <a:lnTo>
                    <a:pt x="2418588" y="583056"/>
                  </a:lnTo>
                  <a:lnTo>
                    <a:pt x="2418588" y="612647"/>
                  </a:lnTo>
                  <a:lnTo>
                    <a:pt x="2189480" y="612647"/>
                  </a:lnTo>
                  <a:lnTo>
                    <a:pt x="2189480" y="583056"/>
                  </a:lnTo>
                  <a:lnTo>
                    <a:pt x="2198550" y="580483"/>
                  </a:lnTo>
                  <a:lnTo>
                    <a:pt x="2206132" y="578088"/>
                  </a:lnTo>
                  <a:lnTo>
                    <a:pt x="2228596" y="563244"/>
                  </a:lnTo>
                  <a:lnTo>
                    <a:pt x="2231390" y="558926"/>
                  </a:lnTo>
                  <a:lnTo>
                    <a:pt x="2236729" y="514199"/>
                  </a:lnTo>
                  <a:lnTo>
                    <a:pt x="2236851" y="500125"/>
                  </a:lnTo>
                  <a:lnTo>
                    <a:pt x="2236851" y="281304"/>
                  </a:lnTo>
                  <a:lnTo>
                    <a:pt x="2236924" y="262397"/>
                  </a:lnTo>
                  <a:lnTo>
                    <a:pt x="2237547" y="219725"/>
                  </a:lnTo>
                  <a:lnTo>
                    <a:pt x="2238861" y="173245"/>
                  </a:lnTo>
                  <a:lnTo>
                    <a:pt x="2240915" y="126364"/>
                  </a:lnTo>
                  <a:lnTo>
                    <a:pt x="2231517" y="126364"/>
                  </a:lnTo>
                  <a:lnTo>
                    <a:pt x="2216396" y="171680"/>
                  </a:lnTo>
                  <a:lnTo>
                    <a:pt x="2197608" y="222757"/>
                  </a:lnTo>
                  <a:lnTo>
                    <a:pt x="2077846" y="545210"/>
                  </a:lnTo>
                  <a:lnTo>
                    <a:pt x="1999360" y="545210"/>
                  </a:lnTo>
                  <a:lnTo>
                    <a:pt x="1873377" y="183006"/>
                  </a:lnTo>
                  <a:lnTo>
                    <a:pt x="1867999" y="167675"/>
                  </a:lnTo>
                  <a:lnTo>
                    <a:pt x="1862931" y="152368"/>
                  </a:lnTo>
                  <a:lnTo>
                    <a:pt x="1858196" y="137108"/>
                  </a:lnTo>
                  <a:lnTo>
                    <a:pt x="1853819" y="121919"/>
                  </a:lnTo>
                  <a:lnTo>
                    <a:pt x="1845691" y="121919"/>
                  </a:lnTo>
                  <a:lnTo>
                    <a:pt x="1847671" y="160448"/>
                  </a:lnTo>
                  <a:lnTo>
                    <a:pt x="1849056" y="202310"/>
                  </a:lnTo>
                  <a:lnTo>
                    <a:pt x="1849870" y="247507"/>
                  </a:lnTo>
                  <a:lnTo>
                    <a:pt x="1850135" y="296036"/>
                  </a:lnTo>
                  <a:lnTo>
                    <a:pt x="1850135" y="501395"/>
                  </a:lnTo>
                  <a:lnTo>
                    <a:pt x="1850346" y="516687"/>
                  </a:lnTo>
                  <a:lnTo>
                    <a:pt x="1855343" y="556005"/>
                  </a:lnTo>
                  <a:lnTo>
                    <a:pt x="1887652" y="580030"/>
                  </a:lnTo>
                  <a:lnTo>
                    <a:pt x="1898395" y="583056"/>
                  </a:lnTo>
                  <a:lnTo>
                    <a:pt x="1898395" y="612647"/>
                  </a:lnTo>
                  <a:lnTo>
                    <a:pt x="1729613" y="612647"/>
                  </a:lnTo>
                  <a:lnTo>
                    <a:pt x="1729613" y="583056"/>
                  </a:lnTo>
                  <a:lnTo>
                    <a:pt x="1737451" y="580796"/>
                  </a:lnTo>
                  <a:lnTo>
                    <a:pt x="1744408" y="578405"/>
                  </a:lnTo>
                  <a:lnTo>
                    <a:pt x="1773555" y="553084"/>
                  </a:lnTo>
                  <a:lnTo>
                    <a:pt x="1777295" y="511226"/>
                  </a:lnTo>
                  <a:lnTo>
                    <a:pt x="1777365" y="501014"/>
                  </a:lnTo>
                  <a:lnTo>
                    <a:pt x="1777365" y="114807"/>
                  </a:lnTo>
                  <a:lnTo>
                    <a:pt x="1775811" y="75928"/>
                  </a:lnTo>
                  <a:lnTo>
                    <a:pt x="1750472" y="39957"/>
                  </a:lnTo>
                  <a:lnTo>
                    <a:pt x="1729613" y="32638"/>
                  </a:lnTo>
                  <a:lnTo>
                    <a:pt x="1729613" y="3175"/>
                  </a:lnTo>
                  <a:close/>
                </a:path>
                <a:path w="4461510" h="612775">
                  <a:moveTo>
                    <a:pt x="1125982" y="3175"/>
                  </a:moveTo>
                  <a:lnTo>
                    <a:pt x="1386205" y="3175"/>
                  </a:lnTo>
                  <a:lnTo>
                    <a:pt x="1411589" y="3629"/>
                  </a:lnTo>
                  <a:lnTo>
                    <a:pt x="1456356" y="7300"/>
                  </a:lnTo>
                  <a:lnTo>
                    <a:pt x="1510331" y="19827"/>
                  </a:lnTo>
                  <a:lnTo>
                    <a:pt x="1551426" y="39691"/>
                  </a:lnTo>
                  <a:lnTo>
                    <a:pt x="1587174" y="74421"/>
                  </a:lnTo>
                  <a:lnTo>
                    <a:pt x="1604391" y="108711"/>
                  </a:lnTo>
                  <a:lnTo>
                    <a:pt x="1612481" y="151217"/>
                  </a:lnTo>
                  <a:lnTo>
                    <a:pt x="1613027" y="167385"/>
                  </a:lnTo>
                  <a:lnTo>
                    <a:pt x="1612072" y="188507"/>
                  </a:lnTo>
                  <a:lnTo>
                    <a:pt x="1604400" y="226036"/>
                  </a:lnTo>
                  <a:lnTo>
                    <a:pt x="1579562" y="271097"/>
                  </a:lnTo>
                  <a:lnTo>
                    <a:pt x="1541984" y="304730"/>
                  </a:lnTo>
                  <a:lnTo>
                    <a:pt x="1507071" y="324213"/>
                  </a:lnTo>
                  <a:lnTo>
                    <a:pt x="1486281" y="333501"/>
                  </a:lnTo>
                  <a:lnTo>
                    <a:pt x="1486281" y="337946"/>
                  </a:lnTo>
                  <a:lnTo>
                    <a:pt x="1529447" y="364843"/>
                  </a:lnTo>
                  <a:lnTo>
                    <a:pt x="1561560" y="403209"/>
                  </a:lnTo>
                  <a:lnTo>
                    <a:pt x="1580007" y="436625"/>
                  </a:lnTo>
                  <a:lnTo>
                    <a:pt x="1608201" y="497331"/>
                  </a:lnTo>
                  <a:lnTo>
                    <a:pt x="1617533" y="516429"/>
                  </a:lnTo>
                  <a:lnTo>
                    <a:pt x="1645411" y="558291"/>
                  </a:lnTo>
                  <a:lnTo>
                    <a:pt x="1677094" y="579866"/>
                  </a:lnTo>
                  <a:lnTo>
                    <a:pt x="1689354" y="583056"/>
                  </a:lnTo>
                  <a:lnTo>
                    <a:pt x="1689354" y="612647"/>
                  </a:lnTo>
                  <a:lnTo>
                    <a:pt x="1517522" y="612647"/>
                  </a:lnTo>
                  <a:lnTo>
                    <a:pt x="1504142" y="592574"/>
                  </a:lnTo>
                  <a:lnTo>
                    <a:pt x="1489916" y="568166"/>
                  </a:lnTo>
                  <a:lnTo>
                    <a:pt x="1474856" y="539424"/>
                  </a:lnTo>
                  <a:lnTo>
                    <a:pt x="1458976" y="506348"/>
                  </a:lnTo>
                  <a:lnTo>
                    <a:pt x="1424178" y="430021"/>
                  </a:lnTo>
                  <a:lnTo>
                    <a:pt x="1416651" y="414230"/>
                  </a:lnTo>
                  <a:lnTo>
                    <a:pt x="1391789" y="375167"/>
                  </a:lnTo>
                  <a:lnTo>
                    <a:pt x="1349551" y="357076"/>
                  </a:lnTo>
                  <a:lnTo>
                    <a:pt x="1338071" y="356742"/>
                  </a:lnTo>
                  <a:lnTo>
                    <a:pt x="1312164" y="356742"/>
                  </a:lnTo>
                  <a:lnTo>
                    <a:pt x="1312164" y="500506"/>
                  </a:lnTo>
                  <a:lnTo>
                    <a:pt x="1312354" y="516008"/>
                  </a:lnTo>
                  <a:lnTo>
                    <a:pt x="1317370" y="556386"/>
                  </a:lnTo>
                  <a:lnTo>
                    <a:pt x="1349226" y="579870"/>
                  </a:lnTo>
                  <a:lnTo>
                    <a:pt x="1360296" y="583056"/>
                  </a:lnTo>
                  <a:lnTo>
                    <a:pt x="1360296" y="612647"/>
                  </a:lnTo>
                  <a:lnTo>
                    <a:pt x="1125982" y="612647"/>
                  </a:lnTo>
                  <a:lnTo>
                    <a:pt x="1125982" y="583056"/>
                  </a:lnTo>
                  <a:lnTo>
                    <a:pt x="1133764" y="580818"/>
                  </a:lnTo>
                  <a:lnTo>
                    <a:pt x="1140714" y="578484"/>
                  </a:lnTo>
                  <a:lnTo>
                    <a:pt x="1166368" y="559180"/>
                  </a:lnTo>
                  <a:lnTo>
                    <a:pt x="1169543" y="553084"/>
                  </a:lnTo>
                  <a:lnTo>
                    <a:pt x="1173640" y="510795"/>
                  </a:lnTo>
                  <a:lnTo>
                    <a:pt x="1173733" y="500506"/>
                  </a:lnTo>
                  <a:lnTo>
                    <a:pt x="1173733" y="115696"/>
                  </a:lnTo>
                  <a:lnTo>
                    <a:pt x="1171829" y="70865"/>
                  </a:lnTo>
                  <a:lnTo>
                    <a:pt x="1166749" y="57150"/>
                  </a:lnTo>
                  <a:lnTo>
                    <a:pt x="1163701" y="51180"/>
                  </a:lnTo>
                  <a:lnTo>
                    <a:pt x="1125982" y="32638"/>
                  </a:lnTo>
                  <a:lnTo>
                    <a:pt x="1125982" y="3175"/>
                  </a:lnTo>
                  <a:close/>
                </a:path>
                <a:path w="4461510" h="612775">
                  <a:moveTo>
                    <a:pt x="597154" y="3175"/>
                  </a:moveTo>
                  <a:lnTo>
                    <a:pt x="1040002" y="3175"/>
                  </a:lnTo>
                  <a:lnTo>
                    <a:pt x="1040002" y="145160"/>
                  </a:lnTo>
                  <a:lnTo>
                    <a:pt x="978916" y="145160"/>
                  </a:lnTo>
                  <a:lnTo>
                    <a:pt x="971792" y="125636"/>
                  </a:lnTo>
                  <a:lnTo>
                    <a:pt x="965263" y="109553"/>
                  </a:lnTo>
                  <a:lnTo>
                    <a:pt x="942578" y="74326"/>
                  </a:lnTo>
                  <a:lnTo>
                    <a:pt x="896576" y="55919"/>
                  </a:lnTo>
                  <a:lnTo>
                    <a:pt x="880618" y="55371"/>
                  </a:lnTo>
                  <a:lnTo>
                    <a:pt x="783336" y="55371"/>
                  </a:lnTo>
                  <a:lnTo>
                    <a:pt x="783336" y="269747"/>
                  </a:lnTo>
                  <a:lnTo>
                    <a:pt x="842263" y="269747"/>
                  </a:lnTo>
                  <a:lnTo>
                    <a:pt x="883269" y="256698"/>
                  </a:lnTo>
                  <a:lnTo>
                    <a:pt x="902255" y="218096"/>
                  </a:lnTo>
                  <a:lnTo>
                    <a:pt x="905637" y="205358"/>
                  </a:lnTo>
                  <a:lnTo>
                    <a:pt x="956056" y="205358"/>
                  </a:lnTo>
                  <a:lnTo>
                    <a:pt x="956056" y="386714"/>
                  </a:lnTo>
                  <a:lnTo>
                    <a:pt x="905637" y="386714"/>
                  </a:lnTo>
                  <a:lnTo>
                    <a:pt x="902420" y="374522"/>
                  </a:lnTo>
                  <a:lnTo>
                    <a:pt x="899048" y="363854"/>
                  </a:lnTo>
                  <a:lnTo>
                    <a:pt x="878810" y="331142"/>
                  </a:lnTo>
                  <a:lnTo>
                    <a:pt x="842263" y="321944"/>
                  </a:lnTo>
                  <a:lnTo>
                    <a:pt x="783336" y="321944"/>
                  </a:lnTo>
                  <a:lnTo>
                    <a:pt x="783336" y="560323"/>
                  </a:lnTo>
                  <a:lnTo>
                    <a:pt x="880237" y="560323"/>
                  </a:lnTo>
                  <a:lnTo>
                    <a:pt x="920114" y="554735"/>
                  </a:lnTo>
                  <a:lnTo>
                    <a:pt x="925702" y="551433"/>
                  </a:lnTo>
                  <a:lnTo>
                    <a:pt x="931418" y="548131"/>
                  </a:lnTo>
                  <a:lnTo>
                    <a:pt x="936879" y="543686"/>
                  </a:lnTo>
                  <a:lnTo>
                    <a:pt x="942086" y="537971"/>
                  </a:lnTo>
                  <a:lnTo>
                    <a:pt x="947293" y="532383"/>
                  </a:lnTo>
                  <a:lnTo>
                    <a:pt x="968629" y="493775"/>
                  </a:lnTo>
                  <a:lnTo>
                    <a:pt x="983361" y="449579"/>
                  </a:lnTo>
                  <a:lnTo>
                    <a:pt x="1044448" y="449579"/>
                  </a:lnTo>
                  <a:lnTo>
                    <a:pt x="1036066" y="612647"/>
                  </a:lnTo>
                  <a:lnTo>
                    <a:pt x="597154" y="612647"/>
                  </a:lnTo>
                  <a:lnTo>
                    <a:pt x="597154" y="583056"/>
                  </a:lnTo>
                  <a:lnTo>
                    <a:pt x="604936" y="580818"/>
                  </a:lnTo>
                  <a:lnTo>
                    <a:pt x="611886" y="578484"/>
                  </a:lnTo>
                  <a:lnTo>
                    <a:pt x="637539" y="559180"/>
                  </a:lnTo>
                  <a:lnTo>
                    <a:pt x="640714" y="553084"/>
                  </a:lnTo>
                  <a:lnTo>
                    <a:pt x="644812" y="510795"/>
                  </a:lnTo>
                  <a:lnTo>
                    <a:pt x="644906" y="500506"/>
                  </a:lnTo>
                  <a:lnTo>
                    <a:pt x="644906" y="115696"/>
                  </a:lnTo>
                  <a:lnTo>
                    <a:pt x="643001" y="70865"/>
                  </a:lnTo>
                  <a:lnTo>
                    <a:pt x="637920" y="57150"/>
                  </a:lnTo>
                  <a:lnTo>
                    <a:pt x="634873" y="51180"/>
                  </a:lnTo>
                  <a:lnTo>
                    <a:pt x="597154" y="32638"/>
                  </a:lnTo>
                  <a:lnTo>
                    <a:pt x="597154" y="3175"/>
                  </a:lnTo>
                  <a:close/>
                </a:path>
                <a:path w="4461510" h="612775">
                  <a:moveTo>
                    <a:pt x="0" y="3175"/>
                  </a:moveTo>
                  <a:lnTo>
                    <a:pt x="525526" y="3175"/>
                  </a:lnTo>
                  <a:lnTo>
                    <a:pt x="525526" y="159892"/>
                  </a:lnTo>
                  <a:lnTo>
                    <a:pt x="464438" y="159892"/>
                  </a:lnTo>
                  <a:lnTo>
                    <a:pt x="460388" y="145674"/>
                  </a:lnTo>
                  <a:lnTo>
                    <a:pt x="456803" y="133492"/>
                  </a:lnTo>
                  <a:lnTo>
                    <a:pt x="443011" y="96115"/>
                  </a:lnTo>
                  <a:lnTo>
                    <a:pt x="427355" y="74167"/>
                  </a:lnTo>
                  <a:lnTo>
                    <a:pt x="422910" y="69722"/>
                  </a:lnTo>
                  <a:lnTo>
                    <a:pt x="380936" y="55864"/>
                  </a:lnTo>
                  <a:lnTo>
                    <a:pt x="364363" y="55371"/>
                  </a:lnTo>
                  <a:lnTo>
                    <a:pt x="332231" y="55371"/>
                  </a:lnTo>
                  <a:lnTo>
                    <a:pt x="332231" y="500506"/>
                  </a:lnTo>
                  <a:lnTo>
                    <a:pt x="332305" y="511623"/>
                  </a:lnTo>
                  <a:lnTo>
                    <a:pt x="336042" y="551306"/>
                  </a:lnTo>
                  <a:lnTo>
                    <a:pt x="347218" y="568578"/>
                  </a:lnTo>
                  <a:lnTo>
                    <a:pt x="350646" y="571753"/>
                  </a:lnTo>
                  <a:lnTo>
                    <a:pt x="386206" y="583056"/>
                  </a:lnTo>
                  <a:lnTo>
                    <a:pt x="386206" y="612647"/>
                  </a:lnTo>
                  <a:lnTo>
                    <a:pt x="139826" y="612647"/>
                  </a:lnTo>
                  <a:lnTo>
                    <a:pt x="139826" y="583056"/>
                  </a:lnTo>
                  <a:lnTo>
                    <a:pt x="148683" y="581392"/>
                  </a:lnTo>
                  <a:lnTo>
                    <a:pt x="156575" y="579453"/>
                  </a:lnTo>
                  <a:lnTo>
                    <a:pt x="185800" y="560323"/>
                  </a:lnTo>
                  <a:lnTo>
                    <a:pt x="189356" y="554101"/>
                  </a:lnTo>
                  <a:lnTo>
                    <a:pt x="193728" y="510819"/>
                  </a:lnTo>
                  <a:lnTo>
                    <a:pt x="193801" y="500506"/>
                  </a:lnTo>
                  <a:lnTo>
                    <a:pt x="193801" y="55371"/>
                  </a:lnTo>
                  <a:lnTo>
                    <a:pt x="157606" y="55371"/>
                  </a:lnTo>
                  <a:lnTo>
                    <a:pt x="145035" y="55754"/>
                  </a:lnTo>
                  <a:lnTo>
                    <a:pt x="103251" y="69675"/>
                  </a:lnTo>
                  <a:lnTo>
                    <a:pt x="77658" y="106533"/>
                  </a:lnTo>
                  <a:lnTo>
                    <a:pt x="63855" y="149653"/>
                  </a:lnTo>
                  <a:lnTo>
                    <a:pt x="61213" y="159892"/>
                  </a:lnTo>
                  <a:lnTo>
                    <a:pt x="0" y="159892"/>
                  </a:lnTo>
                  <a:lnTo>
                    <a:pt x="0" y="3175"/>
                  </a:lnTo>
                  <a:close/>
                </a:path>
                <a:path w="4461510" h="612775">
                  <a:moveTo>
                    <a:pt x="3643629" y="0"/>
                  </a:moveTo>
                  <a:lnTo>
                    <a:pt x="3762882" y="0"/>
                  </a:lnTo>
                  <a:lnTo>
                    <a:pt x="3910203" y="500125"/>
                  </a:lnTo>
                  <a:lnTo>
                    <a:pt x="3914943" y="515602"/>
                  </a:lnTo>
                  <a:lnTo>
                    <a:pt x="3930306" y="554337"/>
                  </a:lnTo>
                  <a:lnTo>
                    <a:pt x="3964989" y="580769"/>
                  </a:lnTo>
                  <a:lnTo>
                    <a:pt x="3974083" y="583056"/>
                  </a:lnTo>
                  <a:lnTo>
                    <a:pt x="3974083" y="612647"/>
                  </a:lnTo>
                  <a:lnTo>
                    <a:pt x="3727577" y="612647"/>
                  </a:lnTo>
                  <a:lnTo>
                    <a:pt x="3727577" y="583056"/>
                  </a:lnTo>
                  <a:lnTo>
                    <a:pt x="3738437" y="581249"/>
                  </a:lnTo>
                  <a:lnTo>
                    <a:pt x="3747785" y="578500"/>
                  </a:lnTo>
                  <a:lnTo>
                    <a:pt x="3773170" y="541146"/>
                  </a:lnTo>
                  <a:lnTo>
                    <a:pt x="3772977" y="534003"/>
                  </a:lnTo>
                  <a:lnTo>
                    <a:pt x="3765899" y="491124"/>
                  </a:lnTo>
                  <a:lnTo>
                    <a:pt x="3747643" y="423671"/>
                  </a:lnTo>
                  <a:lnTo>
                    <a:pt x="3557016" y="423671"/>
                  </a:lnTo>
                  <a:lnTo>
                    <a:pt x="3542283" y="466089"/>
                  </a:lnTo>
                  <a:lnTo>
                    <a:pt x="3530256" y="509262"/>
                  </a:lnTo>
                  <a:lnTo>
                    <a:pt x="3528059" y="536193"/>
                  </a:lnTo>
                  <a:lnTo>
                    <a:pt x="3530963" y="555553"/>
                  </a:lnTo>
                  <a:lnTo>
                    <a:pt x="3539664" y="569817"/>
                  </a:lnTo>
                  <a:lnTo>
                    <a:pt x="3554152" y="578985"/>
                  </a:lnTo>
                  <a:lnTo>
                    <a:pt x="3574415" y="583056"/>
                  </a:lnTo>
                  <a:lnTo>
                    <a:pt x="3574415" y="612647"/>
                  </a:lnTo>
                  <a:lnTo>
                    <a:pt x="3383788" y="612647"/>
                  </a:lnTo>
                  <a:lnTo>
                    <a:pt x="3383788" y="583056"/>
                  </a:lnTo>
                  <a:lnTo>
                    <a:pt x="3391814" y="581697"/>
                  </a:lnTo>
                  <a:lnTo>
                    <a:pt x="3399329" y="579326"/>
                  </a:lnTo>
                  <a:lnTo>
                    <a:pt x="3430319" y="552747"/>
                  </a:lnTo>
                  <a:lnTo>
                    <a:pt x="3451731" y="510966"/>
                  </a:lnTo>
                  <a:lnTo>
                    <a:pt x="3457448" y="496061"/>
                  </a:lnTo>
                  <a:lnTo>
                    <a:pt x="36436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961" y="1600961"/>
              <a:ext cx="8002905" cy="4874260"/>
            </a:xfrm>
            <a:custGeom>
              <a:avLst/>
              <a:gdLst/>
              <a:ahLst/>
              <a:cxnLst/>
              <a:rect l="l" t="t" r="r" b="b"/>
              <a:pathLst>
                <a:path w="8002905" h="4874260">
                  <a:moveTo>
                    <a:pt x="7515098" y="0"/>
                  </a:moveTo>
                  <a:lnTo>
                    <a:pt x="487375" y="0"/>
                  </a:lnTo>
                  <a:lnTo>
                    <a:pt x="440436" y="2230"/>
                  </a:lnTo>
                  <a:lnTo>
                    <a:pt x="394760" y="8787"/>
                  </a:lnTo>
                  <a:lnTo>
                    <a:pt x="350551" y="19465"/>
                  </a:lnTo>
                  <a:lnTo>
                    <a:pt x="308013" y="34061"/>
                  </a:lnTo>
                  <a:lnTo>
                    <a:pt x="267350" y="52370"/>
                  </a:lnTo>
                  <a:lnTo>
                    <a:pt x="228767" y="74188"/>
                  </a:lnTo>
                  <a:lnTo>
                    <a:pt x="192467" y="99312"/>
                  </a:lnTo>
                  <a:lnTo>
                    <a:pt x="158655" y="127536"/>
                  </a:lnTo>
                  <a:lnTo>
                    <a:pt x="127535" y="158658"/>
                  </a:lnTo>
                  <a:lnTo>
                    <a:pt x="99312" y="192472"/>
                  </a:lnTo>
                  <a:lnTo>
                    <a:pt x="74189" y="228775"/>
                  </a:lnTo>
                  <a:lnTo>
                    <a:pt x="52371" y="267362"/>
                  </a:lnTo>
                  <a:lnTo>
                    <a:pt x="34062" y="308030"/>
                  </a:lnTo>
                  <a:lnTo>
                    <a:pt x="19466" y="350575"/>
                  </a:lnTo>
                  <a:lnTo>
                    <a:pt x="8787" y="394792"/>
                  </a:lnTo>
                  <a:lnTo>
                    <a:pt x="2231" y="440477"/>
                  </a:lnTo>
                  <a:lnTo>
                    <a:pt x="0" y="487425"/>
                  </a:lnTo>
                  <a:lnTo>
                    <a:pt x="0" y="4386376"/>
                  </a:lnTo>
                  <a:lnTo>
                    <a:pt x="2231" y="4433315"/>
                  </a:lnTo>
                  <a:lnTo>
                    <a:pt x="8787" y="4478991"/>
                  </a:lnTo>
                  <a:lnTo>
                    <a:pt x="19466" y="4523200"/>
                  </a:lnTo>
                  <a:lnTo>
                    <a:pt x="34062" y="4565738"/>
                  </a:lnTo>
                  <a:lnTo>
                    <a:pt x="52371" y="4606401"/>
                  </a:lnTo>
                  <a:lnTo>
                    <a:pt x="74189" y="4644984"/>
                  </a:lnTo>
                  <a:lnTo>
                    <a:pt x="99312" y="4681284"/>
                  </a:lnTo>
                  <a:lnTo>
                    <a:pt x="127535" y="4715096"/>
                  </a:lnTo>
                  <a:lnTo>
                    <a:pt x="158655" y="4746216"/>
                  </a:lnTo>
                  <a:lnTo>
                    <a:pt x="192467" y="4774439"/>
                  </a:lnTo>
                  <a:lnTo>
                    <a:pt x="228767" y="4799562"/>
                  </a:lnTo>
                  <a:lnTo>
                    <a:pt x="267350" y="4821380"/>
                  </a:lnTo>
                  <a:lnTo>
                    <a:pt x="308013" y="4839689"/>
                  </a:lnTo>
                  <a:lnTo>
                    <a:pt x="350551" y="4854285"/>
                  </a:lnTo>
                  <a:lnTo>
                    <a:pt x="394760" y="4864964"/>
                  </a:lnTo>
                  <a:lnTo>
                    <a:pt x="440436" y="4871520"/>
                  </a:lnTo>
                  <a:lnTo>
                    <a:pt x="487375" y="4873752"/>
                  </a:lnTo>
                  <a:lnTo>
                    <a:pt x="7515098" y="4873752"/>
                  </a:lnTo>
                  <a:lnTo>
                    <a:pt x="7562046" y="4871520"/>
                  </a:lnTo>
                  <a:lnTo>
                    <a:pt x="7607731" y="4864964"/>
                  </a:lnTo>
                  <a:lnTo>
                    <a:pt x="7651948" y="4854285"/>
                  </a:lnTo>
                  <a:lnTo>
                    <a:pt x="7694493" y="4839689"/>
                  </a:lnTo>
                  <a:lnTo>
                    <a:pt x="7735161" y="4821380"/>
                  </a:lnTo>
                  <a:lnTo>
                    <a:pt x="7773748" y="4799562"/>
                  </a:lnTo>
                  <a:lnTo>
                    <a:pt x="7810051" y="4774439"/>
                  </a:lnTo>
                  <a:lnTo>
                    <a:pt x="7843865" y="4746216"/>
                  </a:lnTo>
                  <a:lnTo>
                    <a:pt x="7874987" y="4715096"/>
                  </a:lnTo>
                  <a:lnTo>
                    <a:pt x="7903211" y="4681284"/>
                  </a:lnTo>
                  <a:lnTo>
                    <a:pt x="7928335" y="4644984"/>
                  </a:lnTo>
                  <a:lnTo>
                    <a:pt x="7950153" y="4606401"/>
                  </a:lnTo>
                  <a:lnTo>
                    <a:pt x="7968462" y="4565738"/>
                  </a:lnTo>
                  <a:lnTo>
                    <a:pt x="7983058" y="4523200"/>
                  </a:lnTo>
                  <a:lnTo>
                    <a:pt x="7993736" y="4478991"/>
                  </a:lnTo>
                  <a:lnTo>
                    <a:pt x="8000293" y="4433315"/>
                  </a:lnTo>
                  <a:lnTo>
                    <a:pt x="8002523" y="4386376"/>
                  </a:lnTo>
                  <a:lnTo>
                    <a:pt x="8002523" y="487425"/>
                  </a:lnTo>
                  <a:lnTo>
                    <a:pt x="8000293" y="440477"/>
                  </a:lnTo>
                  <a:lnTo>
                    <a:pt x="7993736" y="394792"/>
                  </a:lnTo>
                  <a:lnTo>
                    <a:pt x="7983058" y="350575"/>
                  </a:lnTo>
                  <a:lnTo>
                    <a:pt x="7968462" y="308030"/>
                  </a:lnTo>
                  <a:lnTo>
                    <a:pt x="7950153" y="267362"/>
                  </a:lnTo>
                  <a:lnTo>
                    <a:pt x="7928335" y="228775"/>
                  </a:lnTo>
                  <a:lnTo>
                    <a:pt x="7903211" y="192472"/>
                  </a:lnTo>
                  <a:lnTo>
                    <a:pt x="7874987" y="158658"/>
                  </a:lnTo>
                  <a:lnTo>
                    <a:pt x="7843865" y="127536"/>
                  </a:lnTo>
                  <a:lnTo>
                    <a:pt x="7810051" y="99312"/>
                  </a:lnTo>
                  <a:lnTo>
                    <a:pt x="7773748" y="74188"/>
                  </a:lnTo>
                  <a:lnTo>
                    <a:pt x="7735161" y="52370"/>
                  </a:lnTo>
                  <a:lnTo>
                    <a:pt x="7694493" y="34061"/>
                  </a:lnTo>
                  <a:lnTo>
                    <a:pt x="7651948" y="19465"/>
                  </a:lnTo>
                  <a:lnTo>
                    <a:pt x="7607731" y="8787"/>
                  </a:lnTo>
                  <a:lnTo>
                    <a:pt x="7562046" y="2230"/>
                  </a:lnTo>
                  <a:lnTo>
                    <a:pt x="7515098" y="0"/>
                  </a:lnTo>
                  <a:close/>
                </a:path>
              </a:pathLst>
            </a:custGeom>
            <a:solidFill>
              <a:srgbClr val="2E6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7961" y="1600961"/>
              <a:ext cx="8002905" cy="4874260"/>
            </a:xfrm>
            <a:custGeom>
              <a:avLst/>
              <a:gdLst/>
              <a:ahLst/>
              <a:cxnLst/>
              <a:rect l="l" t="t" r="r" b="b"/>
              <a:pathLst>
                <a:path w="8002905" h="4874260">
                  <a:moveTo>
                    <a:pt x="0" y="487425"/>
                  </a:moveTo>
                  <a:lnTo>
                    <a:pt x="2231" y="440477"/>
                  </a:lnTo>
                  <a:lnTo>
                    <a:pt x="8787" y="394792"/>
                  </a:lnTo>
                  <a:lnTo>
                    <a:pt x="19466" y="350575"/>
                  </a:lnTo>
                  <a:lnTo>
                    <a:pt x="34062" y="308030"/>
                  </a:lnTo>
                  <a:lnTo>
                    <a:pt x="52371" y="267362"/>
                  </a:lnTo>
                  <a:lnTo>
                    <a:pt x="74189" y="228775"/>
                  </a:lnTo>
                  <a:lnTo>
                    <a:pt x="99312" y="192472"/>
                  </a:lnTo>
                  <a:lnTo>
                    <a:pt x="127535" y="158658"/>
                  </a:lnTo>
                  <a:lnTo>
                    <a:pt x="158655" y="127536"/>
                  </a:lnTo>
                  <a:lnTo>
                    <a:pt x="192467" y="99312"/>
                  </a:lnTo>
                  <a:lnTo>
                    <a:pt x="228767" y="74188"/>
                  </a:lnTo>
                  <a:lnTo>
                    <a:pt x="267350" y="52370"/>
                  </a:lnTo>
                  <a:lnTo>
                    <a:pt x="308013" y="34061"/>
                  </a:lnTo>
                  <a:lnTo>
                    <a:pt x="350551" y="19465"/>
                  </a:lnTo>
                  <a:lnTo>
                    <a:pt x="394760" y="8787"/>
                  </a:lnTo>
                  <a:lnTo>
                    <a:pt x="440436" y="2230"/>
                  </a:lnTo>
                  <a:lnTo>
                    <a:pt x="487375" y="0"/>
                  </a:lnTo>
                  <a:lnTo>
                    <a:pt x="7515098" y="0"/>
                  </a:lnTo>
                  <a:lnTo>
                    <a:pt x="7562046" y="2230"/>
                  </a:lnTo>
                  <a:lnTo>
                    <a:pt x="7607731" y="8787"/>
                  </a:lnTo>
                  <a:lnTo>
                    <a:pt x="7651948" y="19465"/>
                  </a:lnTo>
                  <a:lnTo>
                    <a:pt x="7694493" y="34061"/>
                  </a:lnTo>
                  <a:lnTo>
                    <a:pt x="7735161" y="52370"/>
                  </a:lnTo>
                  <a:lnTo>
                    <a:pt x="7773748" y="74188"/>
                  </a:lnTo>
                  <a:lnTo>
                    <a:pt x="7810051" y="99312"/>
                  </a:lnTo>
                  <a:lnTo>
                    <a:pt x="7843865" y="127536"/>
                  </a:lnTo>
                  <a:lnTo>
                    <a:pt x="7874987" y="158658"/>
                  </a:lnTo>
                  <a:lnTo>
                    <a:pt x="7903211" y="192472"/>
                  </a:lnTo>
                  <a:lnTo>
                    <a:pt x="7928335" y="228775"/>
                  </a:lnTo>
                  <a:lnTo>
                    <a:pt x="7950153" y="267362"/>
                  </a:lnTo>
                  <a:lnTo>
                    <a:pt x="7968462" y="308030"/>
                  </a:lnTo>
                  <a:lnTo>
                    <a:pt x="7983058" y="350575"/>
                  </a:lnTo>
                  <a:lnTo>
                    <a:pt x="7993736" y="394792"/>
                  </a:lnTo>
                  <a:lnTo>
                    <a:pt x="8000293" y="440477"/>
                  </a:lnTo>
                  <a:lnTo>
                    <a:pt x="8002523" y="487425"/>
                  </a:lnTo>
                  <a:lnTo>
                    <a:pt x="8002523" y="4386376"/>
                  </a:lnTo>
                  <a:lnTo>
                    <a:pt x="8000293" y="4433315"/>
                  </a:lnTo>
                  <a:lnTo>
                    <a:pt x="7993736" y="4478991"/>
                  </a:lnTo>
                  <a:lnTo>
                    <a:pt x="7983058" y="4523200"/>
                  </a:lnTo>
                  <a:lnTo>
                    <a:pt x="7968462" y="4565738"/>
                  </a:lnTo>
                  <a:lnTo>
                    <a:pt x="7950153" y="4606401"/>
                  </a:lnTo>
                  <a:lnTo>
                    <a:pt x="7928335" y="4644984"/>
                  </a:lnTo>
                  <a:lnTo>
                    <a:pt x="7903211" y="4681284"/>
                  </a:lnTo>
                  <a:lnTo>
                    <a:pt x="7874987" y="4715096"/>
                  </a:lnTo>
                  <a:lnTo>
                    <a:pt x="7843865" y="4746216"/>
                  </a:lnTo>
                  <a:lnTo>
                    <a:pt x="7810051" y="4774439"/>
                  </a:lnTo>
                  <a:lnTo>
                    <a:pt x="7773748" y="4799562"/>
                  </a:lnTo>
                  <a:lnTo>
                    <a:pt x="7735161" y="4821380"/>
                  </a:lnTo>
                  <a:lnTo>
                    <a:pt x="7694493" y="4839689"/>
                  </a:lnTo>
                  <a:lnTo>
                    <a:pt x="7651948" y="4854285"/>
                  </a:lnTo>
                  <a:lnTo>
                    <a:pt x="7607731" y="4864964"/>
                  </a:lnTo>
                  <a:lnTo>
                    <a:pt x="7562046" y="4871520"/>
                  </a:lnTo>
                  <a:lnTo>
                    <a:pt x="7515098" y="4873752"/>
                  </a:lnTo>
                  <a:lnTo>
                    <a:pt x="487375" y="4873752"/>
                  </a:lnTo>
                  <a:lnTo>
                    <a:pt x="440436" y="4871520"/>
                  </a:lnTo>
                  <a:lnTo>
                    <a:pt x="394760" y="4864964"/>
                  </a:lnTo>
                  <a:lnTo>
                    <a:pt x="350551" y="4854285"/>
                  </a:lnTo>
                  <a:lnTo>
                    <a:pt x="308013" y="4839689"/>
                  </a:lnTo>
                  <a:lnTo>
                    <a:pt x="267350" y="4821380"/>
                  </a:lnTo>
                  <a:lnTo>
                    <a:pt x="228767" y="4799562"/>
                  </a:lnTo>
                  <a:lnTo>
                    <a:pt x="192467" y="4774439"/>
                  </a:lnTo>
                  <a:lnTo>
                    <a:pt x="158655" y="4746216"/>
                  </a:lnTo>
                  <a:lnTo>
                    <a:pt x="127535" y="4715096"/>
                  </a:lnTo>
                  <a:lnTo>
                    <a:pt x="99312" y="4681284"/>
                  </a:lnTo>
                  <a:lnTo>
                    <a:pt x="74189" y="4644984"/>
                  </a:lnTo>
                  <a:lnTo>
                    <a:pt x="52371" y="4606401"/>
                  </a:lnTo>
                  <a:lnTo>
                    <a:pt x="34062" y="4565738"/>
                  </a:lnTo>
                  <a:lnTo>
                    <a:pt x="19466" y="4523200"/>
                  </a:lnTo>
                  <a:lnTo>
                    <a:pt x="8787" y="4478991"/>
                  </a:lnTo>
                  <a:lnTo>
                    <a:pt x="2231" y="4433315"/>
                  </a:lnTo>
                  <a:lnTo>
                    <a:pt x="0" y="4386376"/>
                  </a:lnTo>
                  <a:lnTo>
                    <a:pt x="0" y="48742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677795" y="1941702"/>
            <a:ext cx="5654675" cy="410210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 marR="5080" algn="just">
              <a:lnSpc>
                <a:spcPct val="86300"/>
              </a:lnSpc>
              <a:spcBef>
                <a:spcPts val="725"/>
              </a:spcBef>
              <a:tabLst>
                <a:tab pos="4781550" algn="l"/>
              </a:tabLst>
            </a:pPr>
            <a:r>
              <a:rPr sz="3800" b="1" spc="-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spc="-5" dirty="0">
                <a:solidFill>
                  <a:srgbClr val="FFFFFF"/>
                </a:solidFill>
                <a:latin typeface="Arial"/>
                <a:cs typeface="Arial"/>
              </a:rPr>
              <a:t>indicates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 the</a:t>
            </a:r>
            <a:r>
              <a:rPr sz="3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clients </a:t>
            </a:r>
            <a:r>
              <a:rPr sz="3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condition </a:t>
            </a:r>
            <a:r>
              <a:rPr sz="3800" b="1" spc="-10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the time of </a:t>
            </a:r>
            <a:r>
              <a:rPr sz="3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spc="-5" dirty="0">
                <a:solidFill>
                  <a:srgbClr val="FFFFFF"/>
                </a:solidFill>
                <a:latin typeface="Arial"/>
                <a:cs typeface="Arial"/>
              </a:rPr>
              <a:t>discharge.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spc="-1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3800" b="1" spc="-5" dirty="0">
                <a:solidFill>
                  <a:srgbClr val="FFFFFF"/>
                </a:solidFill>
                <a:latin typeface="Arial"/>
                <a:cs typeface="Arial"/>
              </a:rPr>
              <a:t> includes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 the</a:t>
            </a:r>
            <a:r>
              <a:rPr sz="3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status</a:t>
            </a:r>
            <a:r>
              <a:rPr sz="3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goals </a:t>
            </a:r>
            <a:r>
              <a:rPr sz="3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achiev</a:t>
            </a:r>
            <a:r>
              <a:rPr sz="38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ment	and  evaluation </a:t>
            </a:r>
            <a:r>
              <a:rPr sz="3800" b="1" spc="-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3800" b="1" spc="-5" dirty="0">
                <a:solidFill>
                  <a:srgbClr val="FFFFFF"/>
                </a:solidFill>
                <a:latin typeface="Arial"/>
                <a:cs typeface="Arial"/>
              </a:rPr>
              <a:t>clients </a:t>
            </a:r>
            <a:r>
              <a:rPr sz="3800" b="1" spc="-10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self</a:t>
            </a:r>
            <a:r>
              <a:rPr sz="3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abilities</a:t>
            </a:r>
            <a:r>
              <a:rPr sz="3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3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regard</a:t>
            </a:r>
            <a:r>
              <a:rPr sz="3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follow</a:t>
            </a:r>
            <a:r>
              <a:rPr sz="3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3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spc="-5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3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98931" y="2075688"/>
            <a:ext cx="1628139" cy="3924300"/>
            <a:chOff x="598931" y="2075688"/>
            <a:chExt cx="1628139" cy="39243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885" y="2088642"/>
              <a:ext cx="1601724" cy="38983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11885" y="2088642"/>
              <a:ext cx="1602105" cy="3898900"/>
            </a:xfrm>
            <a:custGeom>
              <a:avLst/>
              <a:gdLst/>
              <a:ahLst/>
              <a:cxnLst/>
              <a:rect l="l" t="t" r="r" b="b"/>
              <a:pathLst>
                <a:path w="1602105" h="3898900">
                  <a:moveTo>
                    <a:pt x="0" y="160147"/>
                  </a:moveTo>
                  <a:lnTo>
                    <a:pt x="8166" y="109549"/>
                  </a:lnTo>
                  <a:lnTo>
                    <a:pt x="30905" y="65589"/>
                  </a:lnTo>
                  <a:lnTo>
                    <a:pt x="65578" y="30914"/>
                  </a:lnTo>
                  <a:lnTo>
                    <a:pt x="109547" y="8169"/>
                  </a:lnTo>
                  <a:lnTo>
                    <a:pt x="160172" y="0"/>
                  </a:lnTo>
                  <a:lnTo>
                    <a:pt x="1441577" y="0"/>
                  </a:lnTo>
                  <a:lnTo>
                    <a:pt x="1492174" y="8169"/>
                  </a:lnTo>
                  <a:lnTo>
                    <a:pt x="1536134" y="30914"/>
                  </a:lnTo>
                  <a:lnTo>
                    <a:pt x="1570809" y="65589"/>
                  </a:lnTo>
                  <a:lnTo>
                    <a:pt x="1593554" y="109549"/>
                  </a:lnTo>
                  <a:lnTo>
                    <a:pt x="1601724" y="160147"/>
                  </a:lnTo>
                  <a:lnTo>
                    <a:pt x="1601724" y="3738219"/>
                  </a:lnTo>
                  <a:lnTo>
                    <a:pt x="1593554" y="3788844"/>
                  </a:lnTo>
                  <a:lnTo>
                    <a:pt x="1570809" y="3832813"/>
                  </a:lnTo>
                  <a:lnTo>
                    <a:pt x="1536134" y="3867486"/>
                  </a:lnTo>
                  <a:lnTo>
                    <a:pt x="1492174" y="3890225"/>
                  </a:lnTo>
                  <a:lnTo>
                    <a:pt x="1441577" y="3898392"/>
                  </a:lnTo>
                  <a:lnTo>
                    <a:pt x="160172" y="3898392"/>
                  </a:lnTo>
                  <a:lnTo>
                    <a:pt x="109547" y="3890225"/>
                  </a:lnTo>
                  <a:lnTo>
                    <a:pt x="65578" y="3867486"/>
                  </a:lnTo>
                  <a:lnTo>
                    <a:pt x="30905" y="3832813"/>
                  </a:lnTo>
                  <a:lnTo>
                    <a:pt x="8166" y="3788844"/>
                  </a:lnTo>
                  <a:lnTo>
                    <a:pt x="0" y="3738219"/>
                  </a:lnTo>
                  <a:lnTo>
                    <a:pt x="0" y="16014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8118" y="193167"/>
            <a:ext cx="6904355" cy="629285"/>
            <a:chOff x="748118" y="193167"/>
            <a:chExt cx="6904355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661" y="574910"/>
              <a:ext cx="6903342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690" y="197739"/>
              <a:ext cx="6885343" cy="3815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29807" y="229488"/>
              <a:ext cx="109474" cy="1615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93131" y="229488"/>
              <a:ext cx="109474" cy="1615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907" y="229488"/>
              <a:ext cx="107823" cy="1634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35048" y="229488"/>
              <a:ext cx="107823" cy="16344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52690" y="197739"/>
              <a:ext cx="6885940" cy="381635"/>
            </a:xfrm>
            <a:custGeom>
              <a:avLst/>
              <a:gdLst/>
              <a:ahLst/>
              <a:cxnLst/>
              <a:rect l="l" t="t" r="r" b="b"/>
              <a:pathLst>
                <a:path w="6885940" h="381634">
                  <a:moveTo>
                    <a:pt x="5493677" y="31876"/>
                  </a:moveTo>
                  <a:lnTo>
                    <a:pt x="5445760" y="53201"/>
                  </a:lnTo>
                  <a:lnTo>
                    <a:pt x="5426448" y="91229"/>
                  </a:lnTo>
                  <a:lnTo>
                    <a:pt x="5416784" y="149625"/>
                  </a:lnTo>
                  <a:lnTo>
                    <a:pt x="5415572" y="186562"/>
                  </a:lnTo>
                  <a:lnTo>
                    <a:pt x="5416810" y="225109"/>
                  </a:lnTo>
                  <a:lnTo>
                    <a:pt x="5426716" y="286486"/>
                  </a:lnTo>
                  <a:lnTo>
                    <a:pt x="5446597" y="326894"/>
                  </a:lnTo>
                  <a:lnTo>
                    <a:pt x="5495836" y="349503"/>
                  </a:lnTo>
                  <a:lnTo>
                    <a:pt x="5506004" y="348809"/>
                  </a:lnTo>
                  <a:lnTo>
                    <a:pt x="5544969" y="324627"/>
                  </a:lnTo>
                  <a:lnTo>
                    <a:pt x="5563400" y="284305"/>
                  </a:lnTo>
                  <a:lnTo>
                    <a:pt x="5570347" y="244056"/>
                  </a:lnTo>
                  <a:lnTo>
                    <a:pt x="5572544" y="197103"/>
                  </a:lnTo>
                  <a:lnTo>
                    <a:pt x="5572018" y="171053"/>
                  </a:lnTo>
                  <a:lnTo>
                    <a:pt x="5567775" y="125523"/>
                  </a:lnTo>
                  <a:lnTo>
                    <a:pt x="5553208" y="73834"/>
                  </a:lnTo>
                  <a:lnTo>
                    <a:pt x="5528735" y="42485"/>
                  </a:lnTo>
                  <a:lnTo>
                    <a:pt x="5493677" y="31876"/>
                  </a:lnTo>
                  <a:close/>
                </a:path>
                <a:path w="6885940" h="381634">
                  <a:moveTo>
                    <a:pt x="3910241" y="31876"/>
                  </a:moveTo>
                  <a:lnTo>
                    <a:pt x="3862324" y="53201"/>
                  </a:lnTo>
                  <a:lnTo>
                    <a:pt x="3843012" y="91229"/>
                  </a:lnTo>
                  <a:lnTo>
                    <a:pt x="3833348" y="149625"/>
                  </a:lnTo>
                  <a:lnTo>
                    <a:pt x="3832136" y="186562"/>
                  </a:lnTo>
                  <a:lnTo>
                    <a:pt x="3833374" y="225109"/>
                  </a:lnTo>
                  <a:lnTo>
                    <a:pt x="3843280" y="286486"/>
                  </a:lnTo>
                  <a:lnTo>
                    <a:pt x="3863161" y="326894"/>
                  </a:lnTo>
                  <a:lnTo>
                    <a:pt x="3912400" y="349503"/>
                  </a:lnTo>
                  <a:lnTo>
                    <a:pt x="3922568" y="348809"/>
                  </a:lnTo>
                  <a:lnTo>
                    <a:pt x="3961533" y="324627"/>
                  </a:lnTo>
                  <a:lnTo>
                    <a:pt x="3979964" y="284305"/>
                  </a:lnTo>
                  <a:lnTo>
                    <a:pt x="3986911" y="244056"/>
                  </a:lnTo>
                  <a:lnTo>
                    <a:pt x="3989108" y="197103"/>
                  </a:lnTo>
                  <a:lnTo>
                    <a:pt x="3988582" y="171053"/>
                  </a:lnTo>
                  <a:lnTo>
                    <a:pt x="3984339" y="125523"/>
                  </a:lnTo>
                  <a:lnTo>
                    <a:pt x="3969772" y="73834"/>
                  </a:lnTo>
                  <a:lnTo>
                    <a:pt x="3945299" y="42485"/>
                  </a:lnTo>
                  <a:lnTo>
                    <a:pt x="3910241" y="31876"/>
                  </a:lnTo>
                  <a:close/>
                </a:path>
                <a:path w="6885940" h="381634">
                  <a:moveTo>
                    <a:pt x="1680629" y="31876"/>
                  </a:moveTo>
                  <a:lnTo>
                    <a:pt x="1632712" y="53201"/>
                  </a:lnTo>
                  <a:lnTo>
                    <a:pt x="1613400" y="91229"/>
                  </a:lnTo>
                  <a:lnTo>
                    <a:pt x="1603736" y="149625"/>
                  </a:lnTo>
                  <a:lnTo>
                    <a:pt x="1602524" y="186562"/>
                  </a:lnTo>
                  <a:lnTo>
                    <a:pt x="1603762" y="225109"/>
                  </a:lnTo>
                  <a:lnTo>
                    <a:pt x="1613668" y="286486"/>
                  </a:lnTo>
                  <a:lnTo>
                    <a:pt x="1633549" y="326894"/>
                  </a:lnTo>
                  <a:lnTo>
                    <a:pt x="1682788" y="349503"/>
                  </a:lnTo>
                  <a:lnTo>
                    <a:pt x="1692956" y="348809"/>
                  </a:lnTo>
                  <a:lnTo>
                    <a:pt x="1731921" y="324627"/>
                  </a:lnTo>
                  <a:lnTo>
                    <a:pt x="1750352" y="284305"/>
                  </a:lnTo>
                  <a:lnTo>
                    <a:pt x="1757299" y="244056"/>
                  </a:lnTo>
                  <a:lnTo>
                    <a:pt x="1759496" y="197103"/>
                  </a:lnTo>
                  <a:lnTo>
                    <a:pt x="1758970" y="171053"/>
                  </a:lnTo>
                  <a:lnTo>
                    <a:pt x="1754727" y="125523"/>
                  </a:lnTo>
                  <a:lnTo>
                    <a:pt x="1740160" y="73834"/>
                  </a:lnTo>
                  <a:lnTo>
                    <a:pt x="1715687" y="42485"/>
                  </a:lnTo>
                  <a:lnTo>
                    <a:pt x="1680629" y="31876"/>
                  </a:lnTo>
                  <a:close/>
                </a:path>
                <a:path w="6885940" h="381634">
                  <a:moveTo>
                    <a:pt x="478193" y="31876"/>
                  </a:moveTo>
                  <a:lnTo>
                    <a:pt x="430242" y="53201"/>
                  </a:lnTo>
                  <a:lnTo>
                    <a:pt x="410916" y="91229"/>
                  </a:lnTo>
                  <a:lnTo>
                    <a:pt x="401290" y="149625"/>
                  </a:lnTo>
                  <a:lnTo>
                    <a:pt x="400088" y="186562"/>
                  </a:lnTo>
                  <a:lnTo>
                    <a:pt x="401326" y="225109"/>
                  </a:lnTo>
                  <a:lnTo>
                    <a:pt x="411226" y="286486"/>
                  </a:lnTo>
                  <a:lnTo>
                    <a:pt x="431096" y="326894"/>
                  </a:lnTo>
                  <a:lnTo>
                    <a:pt x="480377" y="349503"/>
                  </a:lnTo>
                  <a:lnTo>
                    <a:pt x="490500" y="348809"/>
                  </a:lnTo>
                  <a:lnTo>
                    <a:pt x="529483" y="324627"/>
                  </a:lnTo>
                  <a:lnTo>
                    <a:pt x="547916" y="284305"/>
                  </a:lnTo>
                  <a:lnTo>
                    <a:pt x="554863" y="244056"/>
                  </a:lnTo>
                  <a:lnTo>
                    <a:pt x="557060" y="197103"/>
                  </a:lnTo>
                  <a:lnTo>
                    <a:pt x="556534" y="171053"/>
                  </a:lnTo>
                  <a:lnTo>
                    <a:pt x="552291" y="125523"/>
                  </a:lnTo>
                  <a:lnTo>
                    <a:pt x="537724" y="73834"/>
                  </a:lnTo>
                  <a:lnTo>
                    <a:pt x="513272" y="42485"/>
                  </a:lnTo>
                  <a:lnTo>
                    <a:pt x="478193" y="31876"/>
                  </a:lnTo>
                  <a:close/>
                </a:path>
                <a:path w="6885940" h="381634">
                  <a:moveTo>
                    <a:pt x="6034697" y="4317"/>
                  </a:moveTo>
                  <a:lnTo>
                    <a:pt x="6305588" y="4317"/>
                  </a:lnTo>
                  <a:lnTo>
                    <a:pt x="6305588" y="91185"/>
                  </a:lnTo>
                  <a:lnTo>
                    <a:pt x="6268123" y="91185"/>
                  </a:lnTo>
                  <a:lnTo>
                    <a:pt x="6263813" y="79279"/>
                  </a:lnTo>
                  <a:lnTo>
                    <a:pt x="6259836" y="69468"/>
                  </a:lnTo>
                  <a:lnTo>
                    <a:pt x="6232751" y="39322"/>
                  </a:lnTo>
                  <a:lnTo>
                    <a:pt x="6208052" y="36321"/>
                  </a:lnTo>
                  <a:lnTo>
                    <a:pt x="6148489" y="36321"/>
                  </a:lnTo>
                  <a:lnTo>
                    <a:pt x="6148489" y="167385"/>
                  </a:lnTo>
                  <a:lnTo>
                    <a:pt x="6184557" y="167385"/>
                  </a:lnTo>
                  <a:lnTo>
                    <a:pt x="6192558" y="167385"/>
                  </a:lnTo>
                  <a:lnTo>
                    <a:pt x="6221319" y="135830"/>
                  </a:lnTo>
                  <a:lnTo>
                    <a:pt x="6223419" y="128015"/>
                  </a:lnTo>
                  <a:lnTo>
                    <a:pt x="6254280" y="128015"/>
                  </a:lnTo>
                  <a:lnTo>
                    <a:pt x="6254280" y="238886"/>
                  </a:lnTo>
                  <a:lnTo>
                    <a:pt x="6223419" y="238886"/>
                  </a:lnTo>
                  <a:lnTo>
                    <a:pt x="6221446" y="231455"/>
                  </a:lnTo>
                  <a:lnTo>
                    <a:pt x="6219355" y="224964"/>
                  </a:lnTo>
                  <a:lnTo>
                    <a:pt x="6203861" y="202945"/>
                  </a:lnTo>
                  <a:lnTo>
                    <a:pt x="6199543" y="200532"/>
                  </a:lnTo>
                  <a:lnTo>
                    <a:pt x="6193193" y="199389"/>
                  </a:lnTo>
                  <a:lnTo>
                    <a:pt x="6184557" y="199389"/>
                  </a:lnTo>
                  <a:lnTo>
                    <a:pt x="6148489" y="199389"/>
                  </a:lnTo>
                  <a:lnTo>
                    <a:pt x="6148489" y="345185"/>
                  </a:lnTo>
                  <a:lnTo>
                    <a:pt x="6207798" y="345185"/>
                  </a:lnTo>
                  <a:lnTo>
                    <a:pt x="6214148" y="345185"/>
                  </a:lnTo>
                  <a:lnTo>
                    <a:pt x="6219482" y="344804"/>
                  </a:lnTo>
                  <a:lnTo>
                    <a:pt x="6223927" y="343915"/>
                  </a:lnTo>
                  <a:lnTo>
                    <a:pt x="6228245" y="343153"/>
                  </a:lnTo>
                  <a:lnTo>
                    <a:pt x="6232182" y="341756"/>
                  </a:lnTo>
                  <a:lnTo>
                    <a:pt x="6235611" y="339724"/>
                  </a:lnTo>
                  <a:lnTo>
                    <a:pt x="6239167" y="337692"/>
                  </a:lnTo>
                  <a:lnTo>
                    <a:pt x="6242469" y="335025"/>
                  </a:lnTo>
                  <a:lnTo>
                    <a:pt x="6245644" y="331469"/>
                  </a:lnTo>
                  <a:lnTo>
                    <a:pt x="6248819" y="328040"/>
                  </a:lnTo>
                  <a:lnTo>
                    <a:pt x="6266170" y="292814"/>
                  </a:lnTo>
                  <a:lnTo>
                    <a:pt x="6270917" y="277494"/>
                  </a:lnTo>
                  <a:lnTo>
                    <a:pt x="6308255" y="277494"/>
                  </a:lnTo>
                  <a:lnTo>
                    <a:pt x="6303175" y="377189"/>
                  </a:lnTo>
                  <a:lnTo>
                    <a:pt x="6034697" y="377189"/>
                  </a:lnTo>
                  <a:lnTo>
                    <a:pt x="6034697" y="359155"/>
                  </a:lnTo>
                  <a:lnTo>
                    <a:pt x="6041428" y="357250"/>
                  </a:lnTo>
                  <a:lnTo>
                    <a:pt x="6046762" y="355345"/>
                  </a:lnTo>
                  <a:lnTo>
                    <a:pt x="6050572" y="353186"/>
                  </a:lnTo>
                  <a:lnTo>
                    <a:pt x="6054509" y="351154"/>
                  </a:lnTo>
                  <a:lnTo>
                    <a:pt x="6057430" y="348233"/>
                  </a:lnTo>
                  <a:lnTo>
                    <a:pt x="6059335" y="344550"/>
                  </a:lnTo>
                  <a:lnTo>
                    <a:pt x="6061240" y="340740"/>
                  </a:lnTo>
                  <a:lnTo>
                    <a:pt x="6062510" y="336041"/>
                  </a:lnTo>
                  <a:lnTo>
                    <a:pt x="6063018" y="330326"/>
                  </a:lnTo>
                  <a:lnTo>
                    <a:pt x="6063653" y="324611"/>
                  </a:lnTo>
                  <a:lnTo>
                    <a:pt x="6063907" y="317372"/>
                  </a:lnTo>
                  <a:lnTo>
                    <a:pt x="6063907" y="308609"/>
                  </a:lnTo>
                  <a:lnTo>
                    <a:pt x="6063907" y="73151"/>
                  </a:lnTo>
                  <a:lnTo>
                    <a:pt x="6063907" y="64642"/>
                  </a:lnTo>
                  <a:lnTo>
                    <a:pt x="6063653" y="57403"/>
                  </a:lnTo>
                  <a:lnTo>
                    <a:pt x="6063145" y="51561"/>
                  </a:lnTo>
                  <a:lnTo>
                    <a:pt x="6062764" y="45719"/>
                  </a:lnTo>
                  <a:lnTo>
                    <a:pt x="6050953" y="28575"/>
                  </a:lnTo>
                  <a:lnTo>
                    <a:pt x="6047016" y="26288"/>
                  </a:lnTo>
                  <a:lnTo>
                    <a:pt x="6041555" y="24129"/>
                  </a:lnTo>
                  <a:lnTo>
                    <a:pt x="6034697" y="22351"/>
                  </a:lnTo>
                  <a:lnTo>
                    <a:pt x="6034697" y="4317"/>
                  </a:lnTo>
                  <a:close/>
                </a:path>
                <a:path w="6885940" h="381634">
                  <a:moveTo>
                    <a:pt x="4967897" y="4317"/>
                  </a:moveTo>
                  <a:lnTo>
                    <a:pt x="5127028" y="4317"/>
                  </a:lnTo>
                  <a:lnTo>
                    <a:pt x="5142583" y="4603"/>
                  </a:lnTo>
                  <a:lnTo>
                    <a:pt x="5181892" y="8889"/>
                  </a:lnTo>
                  <a:lnTo>
                    <a:pt x="5221262" y="22605"/>
                  </a:lnTo>
                  <a:lnTo>
                    <a:pt x="5249932" y="47958"/>
                  </a:lnTo>
                  <a:lnTo>
                    <a:pt x="5264505" y="85645"/>
                  </a:lnTo>
                  <a:lnTo>
                    <a:pt x="5265839" y="104901"/>
                  </a:lnTo>
                  <a:lnTo>
                    <a:pt x="5265245" y="117762"/>
                  </a:lnTo>
                  <a:lnTo>
                    <a:pt x="5251275" y="159889"/>
                  </a:lnTo>
                  <a:lnTo>
                    <a:pt x="5222371" y="188785"/>
                  </a:lnTo>
                  <a:lnTo>
                    <a:pt x="5188242" y="206501"/>
                  </a:lnTo>
                  <a:lnTo>
                    <a:pt x="5188242" y="209168"/>
                  </a:lnTo>
                  <a:lnTo>
                    <a:pt x="5221643" y="232536"/>
                  </a:lnTo>
                  <a:lnTo>
                    <a:pt x="5245646" y="269493"/>
                  </a:lnTo>
                  <a:lnTo>
                    <a:pt x="5262791" y="306704"/>
                  </a:lnTo>
                  <a:lnTo>
                    <a:pt x="5268506" y="318323"/>
                  </a:lnTo>
                  <a:lnTo>
                    <a:pt x="5291552" y="349511"/>
                  </a:lnTo>
                  <a:lnTo>
                    <a:pt x="5312448" y="359155"/>
                  </a:lnTo>
                  <a:lnTo>
                    <a:pt x="5312448" y="377189"/>
                  </a:lnTo>
                  <a:lnTo>
                    <a:pt x="5207419" y="377189"/>
                  </a:lnTo>
                  <a:lnTo>
                    <a:pt x="5199197" y="364904"/>
                  </a:lnTo>
                  <a:lnTo>
                    <a:pt x="5190512" y="349964"/>
                  </a:lnTo>
                  <a:lnTo>
                    <a:pt x="5181326" y="332380"/>
                  </a:lnTo>
                  <a:lnTo>
                    <a:pt x="5171605" y="312165"/>
                  </a:lnTo>
                  <a:lnTo>
                    <a:pt x="5150269" y="265429"/>
                  </a:lnTo>
                  <a:lnTo>
                    <a:pt x="5145673" y="255807"/>
                  </a:lnTo>
                  <a:lnTo>
                    <a:pt x="5119789" y="223900"/>
                  </a:lnTo>
                  <a:lnTo>
                    <a:pt x="5114963" y="221741"/>
                  </a:lnTo>
                  <a:lnTo>
                    <a:pt x="5107597" y="220598"/>
                  </a:lnTo>
                  <a:lnTo>
                    <a:pt x="5097564" y="220598"/>
                  </a:lnTo>
                  <a:lnTo>
                    <a:pt x="5081689" y="220598"/>
                  </a:lnTo>
                  <a:lnTo>
                    <a:pt x="5081689" y="308609"/>
                  </a:lnTo>
                  <a:lnTo>
                    <a:pt x="5081808" y="318059"/>
                  </a:lnTo>
                  <a:lnTo>
                    <a:pt x="5091087" y="350392"/>
                  </a:lnTo>
                  <a:lnTo>
                    <a:pt x="5094643" y="353694"/>
                  </a:lnTo>
                  <a:lnTo>
                    <a:pt x="5101374" y="356615"/>
                  </a:lnTo>
                  <a:lnTo>
                    <a:pt x="5111280" y="359155"/>
                  </a:lnTo>
                  <a:lnTo>
                    <a:pt x="5111280" y="377189"/>
                  </a:lnTo>
                  <a:lnTo>
                    <a:pt x="4967897" y="377189"/>
                  </a:lnTo>
                  <a:lnTo>
                    <a:pt x="4967897" y="359155"/>
                  </a:lnTo>
                  <a:lnTo>
                    <a:pt x="4974628" y="357250"/>
                  </a:lnTo>
                  <a:lnTo>
                    <a:pt x="4979962" y="355345"/>
                  </a:lnTo>
                  <a:lnTo>
                    <a:pt x="4983772" y="353186"/>
                  </a:lnTo>
                  <a:lnTo>
                    <a:pt x="4987709" y="351154"/>
                  </a:lnTo>
                  <a:lnTo>
                    <a:pt x="4990630" y="348233"/>
                  </a:lnTo>
                  <a:lnTo>
                    <a:pt x="4992535" y="344550"/>
                  </a:lnTo>
                  <a:lnTo>
                    <a:pt x="4994440" y="340740"/>
                  </a:lnTo>
                  <a:lnTo>
                    <a:pt x="4995710" y="336041"/>
                  </a:lnTo>
                  <a:lnTo>
                    <a:pt x="4996218" y="330326"/>
                  </a:lnTo>
                  <a:lnTo>
                    <a:pt x="4996853" y="324611"/>
                  </a:lnTo>
                  <a:lnTo>
                    <a:pt x="4997107" y="317372"/>
                  </a:lnTo>
                  <a:lnTo>
                    <a:pt x="4997107" y="308609"/>
                  </a:lnTo>
                  <a:lnTo>
                    <a:pt x="4997107" y="73151"/>
                  </a:lnTo>
                  <a:lnTo>
                    <a:pt x="4997107" y="64642"/>
                  </a:lnTo>
                  <a:lnTo>
                    <a:pt x="4996853" y="57403"/>
                  </a:lnTo>
                  <a:lnTo>
                    <a:pt x="4996345" y="51561"/>
                  </a:lnTo>
                  <a:lnTo>
                    <a:pt x="4995964" y="45719"/>
                  </a:lnTo>
                  <a:lnTo>
                    <a:pt x="4984153" y="28575"/>
                  </a:lnTo>
                  <a:lnTo>
                    <a:pt x="4980216" y="26288"/>
                  </a:lnTo>
                  <a:lnTo>
                    <a:pt x="4974755" y="24129"/>
                  </a:lnTo>
                  <a:lnTo>
                    <a:pt x="4967897" y="22351"/>
                  </a:lnTo>
                  <a:lnTo>
                    <a:pt x="4967897" y="4317"/>
                  </a:lnTo>
                  <a:close/>
                </a:path>
                <a:path w="6885940" h="381634">
                  <a:moveTo>
                    <a:pt x="4624997" y="4317"/>
                  </a:moveTo>
                  <a:lnTo>
                    <a:pt x="4783620" y="4317"/>
                  </a:lnTo>
                  <a:lnTo>
                    <a:pt x="4816009" y="5865"/>
                  </a:lnTo>
                  <a:lnTo>
                    <a:pt x="4867737" y="18248"/>
                  </a:lnTo>
                  <a:lnTo>
                    <a:pt x="4902200" y="43112"/>
                  </a:lnTo>
                  <a:lnTo>
                    <a:pt x="4919396" y="81125"/>
                  </a:lnTo>
                  <a:lnTo>
                    <a:pt x="4921542" y="105155"/>
                  </a:lnTo>
                  <a:lnTo>
                    <a:pt x="4920539" y="122678"/>
                  </a:lnTo>
                  <a:lnTo>
                    <a:pt x="4905413" y="168147"/>
                  </a:lnTo>
                  <a:lnTo>
                    <a:pt x="4873105" y="201044"/>
                  </a:lnTo>
                  <a:lnTo>
                    <a:pt x="4824307" y="219074"/>
                  </a:lnTo>
                  <a:lnTo>
                    <a:pt x="4782223" y="222503"/>
                  </a:lnTo>
                  <a:lnTo>
                    <a:pt x="4769578" y="222452"/>
                  </a:lnTo>
                  <a:lnTo>
                    <a:pt x="4758124" y="222281"/>
                  </a:lnTo>
                  <a:lnTo>
                    <a:pt x="4747861" y="221968"/>
                  </a:lnTo>
                  <a:lnTo>
                    <a:pt x="4738789" y="221487"/>
                  </a:lnTo>
                  <a:lnTo>
                    <a:pt x="4738789" y="308863"/>
                  </a:lnTo>
                  <a:lnTo>
                    <a:pt x="4744758" y="346455"/>
                  </a:lnTo>
                  <a:lnTo>
                    <a:pt x="4746790" y="349376"/>
                  </a:lnTo>
                  <a:lnTo>
                    <a:pt x="4771936" y="359155"/>
                  </a:lnTo>
                  <a:lnTo>
                    <a:pt x="4771936" y="377189"/>
                  </a:lnTo>
                  <a:lnTo>
                    <a:pt x="4624997" y="377189"/>
                  </a:lnTo>
                  <a:lnTo>
                    <a:pt x="4624997" y="359155"/>
                  </a:lnTo>
                  <a:lnTo>
                    <a:pt x="4631728" y="357250"/>
                  </a:lnTo>
                  <a:lnTo>
                    <a:pt x="4637062" y="355345"/>
                  </a:lnTo>
                  <a:lnTo>
                    <a:pt x="4640872" y="353186"/>
                  </a:lnTo>
                  <a:lnTo>
                    <a:pt x="4644809" y="351154"/>
                  </a:lnTo>
                  <a:lnTo>
                    <a:pt x="4647730" y="348233"/>
                  </a:lnTo>
                  <a:lnTo>
                    <a:pt x="4649635" y="344550"/>
                  </a:lnTo>
                  <a:lnTo>
                    <a:pt x="4651540" y="340740"/>
                  </a:lnTo>
                  <a:lnTo>
                    <a:pt x="4652810" y="336041"/>
                  </a:lnTo>
                  <a:lnTo>
                    <a:pt x="4653318" y="330326"/>
                  </a:lnTo>
                  <a:lnTo>
                    <a:pt x="4653953" y="324611"/>
                  </a:lnTo>
                  <a:lnTo>
                    <a:pt x="4654207" y="317372"/>
                  </a:lnTo>
                  <a:lnTo>
                    <a:pt x="4654207" y="308609"/>
                  </a:lnTo>
                  <a:lnTo>
                    <a:pt x="4654207" y="73151"/>
                  </a:lnTo>
                  <a:lnTo>
                    <a:pt x="4654207" y="64642"/>
                  </a:lnTo>
                  <a:lnTo>
                    <a:pt x="4653953" y="57403"/>
                  </a:lnTo>
                  <a:lnTo>
                    <a:pt x="4653445" y="51561"/>
                  </a:lnTo>
                  <a:lnTo>
                    <a:pt x="4653064" y="45719"/>
                  </a:lnTo>
                  <a:lnTo>
                    <a:pt x="4641253" y="28575"/>
                  </a:lnTo>
                  <a:lnTo>
                    <a:pt x="4637316" y="26288"/>
                  </a:lnTo>
                  <a:lnTo>
                    <a:pt x="4631855" y="24129"/>
                  </a:lnTo>
                  <a:lnTo>
                    <a:pt x="4624997" y="22351"/>
                  </a:lnTo>
                  <a:lnTo>
                    <a:pt x="4624997" y="4317"/>
                  </a:lnTo>
                  <a:close/>
                </a:path>
                <a:path w="6885940" h="381634">
                  <a:moveTo>
                    <a:pt x="4131221" y="4317"/>
                  </a:moveTo>
                  <a:lnTo>
                    <a:pt x="4290352" y="4317"/>
                  </a:lnTo>
                  <a:lnTo>
                    <a:pt x="4305907" y="4603"/>
                  </a:lnTo>
                  <a:lnTo>
                    <a:pt x="4345216" y="8889"/>
                  </a:lnTo>
                  <a:lnTo>
                    <a:pt x="4384586" y="22605"/>
                  </a:lnTo>
                  <a:lnTo>
                    <a:pt x="4413256" y="47958"/>
                  </a:lnTo>
                  <a:lnTo>
                    <a:pt x="4427829" y="85645"/>
                  </a:lnTo>
                  <a:lnTo>
                    <a:pt x="4429163" y="104901"/>
                  </a:lnTo>
                  <a:lnTo>
                    <a:pt x="4428569" y="117762"/>
                  </a:lnTo>
                  <a:lnTo>
                    <a:pt x="4414599" y="159889"/>
                  </a:lnTo>
                  <a:lnTo>
                    <a:pt x="4385695" y="188785"/>
                  </a:lnTo>
                  <a:lnTo>
                    <a:pt x="4351566" y="206501"/>
                  </a:lnTo>
                  <a:lnTo>
                    <a:pt x="4351566" y="209168"/>
                  </a:lnTo>
                  <a:lnTo>
                    <a:pt x="4384967" y="232536"/>
                  </a:lnTo>
                  <a:lnTo>
                    <a:pt x="4408970" y="269493"/>
                  </a:lnTo>
                  <a:lnTo>
                    <a:pt x="4426115" y="306704"/>
                  </a:lnTo>
                  <a:lnTo>
                    <a:pt x="4431830" y="318323"/>
                  </a:lnTo>
                  <a:lnTo>
                    <a:pt x="4454876" y="349511"/>
                  </a:lnTo>
                  <a:lnTo>
                    <a:pt x="4475772" y="359155"/>
                  </a:lnTo>
                  <a:lnTo>
                    <a:pt x="4475772" y="377189"/>
                  </a:lnTo>
                  <a:lnTo>
                    <a:pt x="4370743" y="377189"/>
                  </a:lnTo>
                  <a:lnTo>
                    <a:pt x="4362521" y="364904"/>
                  </a:lnTo>
                  <a:lnTo>
                    <a:pt x="4353836" y="349964"/>
                  </a:lnTo>
                  <a:lnTo>
                    <a:pt x="4344650" y="332380"/>
                  </a:lnTo>
                  <a:lnTo>
                    <a:pt x="4334929" y="312165"/>
                  </a:lnTo>
                  <a:lnTo>
                    <a:pt x="4313593" y="265429"/>
                  </a:lnTo>
                  <a:lnTo>
                    <a:pt x="4308997" y="255807"/>
                  </a:lnTo>
                  <a:lnTo>
                    <a:pt x="4283113" y="223900"/>
                  </a:lnTo>
                  <a:lnTo>
                    <a:pt x="4278287" y="221741"/>
                  </a:lnTo>
                  <a:lnTo>
                    <a:pt x="4270921" y="220598"/>
                  </a:lnTo>
                  <a:lnTo>
                    <a:pt x="4260888" y="220598"/>
                  </a:lnTo>
                  <a:lnTo>
                    <a:pt x="4245013" y="220598"/>
                  </a:lnTo>
                  <a:lnTo>
                    <a:pt x="4245013" y="308609"/>
                  </a:lnTo>
                  <a:lnTo>
                    <a:pt x="4245132" y="318059"/>
                  </a:lnTo>
                  <a:lnTo>
                    <a:pt x="4254411" y="350392"/>
                  </a:lnTo>
                  <a:lnTo>
                    <a:pt x="4257967" y="353694"/>
                  </a:lnTo>
                  <a:lnTo>
                    <a:pt x="4264698" y="356615"/>
                  </a:lnTo>
                  <a:lnTo>
                    <a:pt x="4274604" y="359155"/>
                  </a:lnTo>
                  <a:lnTo>
                    <a:pt x="4274604" y="377189"/>
                  </a:lnTo>
                  <a:lnTo>
                    <a:pt x="4131221" y="377189"/>
                  </a:lnTo>
                  <a:lnTo>
                    <a:pt x="4131221" y="359155"/>
                  </a:lnTo>
                  <a:lnTo>
                    <a:pt x="4137952" y="357250"/>
                  </a:lnTo>
                  <a:lnTo>
                    <a:pt x="4143286" y="355345"/>
                  </a:lnTo>
                  <a:lnTo>
                    <a:pt x="4147096" y="353186"/>
                  </a:lnTo>
                  <a:lnTo>
                    <a:pt x="4151033" y="351154"/>
                  </a:lnTo>
                  <a:lnTo>
                    <a:pt x="4153954" y="348233"/>
                  </a:lnTo>
                  <a:lnTo>
                    <a:pt x="4155859" y="344550"/>
                  </a:lnTo>
                  <a:lnTo>
                    <a:pt x="4157764" y="340740"/>
                  </a:lnTo>
                  <a:lnTo>
                    <a:pt x="4159034" y="336041"/>
                  </a:lnTo>
                  <a:lnTo>
                    <a:pt x="4159542" y="330326"/>
                  </a:lnTo>
                  <a:lnTo>
                    <a:pt x="4160177" y="324611"/>
                  </a:lnTo>
                  <a:lnTo>
                    <a:pt x="4160431" y="317372"/>
                  </a:lnTo>
                  <a:lnTo>
                    <a:pt x="4160431" y="308609"/>
                  </a:lnTo>
                  <a:lnTo>
                    <a:pt x="4160431" y="73151"/>
                  </a:lnTo>
                  <a:lnTo>
                    <a:pt x="4160431" y="64642"/>
                  </a:lnTo>
                  <a:lnTo>
                    <a:pt x="4160177" y="57403"/>
                  </a:lnTo>
                  <a:lnTo>
                    <a:pt x="4159669" y="51561"/>
                  </a:lnTo>
                  <a:lnTo>
                    <a:pt x="4159288" y="45719"/>
                  </a:lnTo>
                  <a:lnTo>
                    <a:pt x="4147477" y="28575"/>
                  </a:lnTo>
                  <a:lnTo>
                    <a:pt x="4143540" y="26288"/>
                  </a:lnTo>
                  <a:lnTo>
                    <a:pt x="4138079" y="24129"/>
                  </a:lnTo>
                  <a:lnTo>
                    <a:pt x="4131221" y="22351"/>
                  </a:lnTo>
                  <a:lnTo>
                    <a:pt x="4131221" y="4317"/>
                  </a:lnTo>
                  <a:close/>
                </a:path>
                <a:path w="6885940" h="381634">
                  <a:moveTo>
                    <a:pt x="2975394" y="4317"/>
                  </a:moveTo>
                  <a:lnTo>
                    <a:pt x="3296831" y="4317"/>
                  </a:lnTo>
                  <a:lnTo>
                    <a:pt x="3296831" y="100202"/>
                  </a:lnTo>
                  <a:lnTo>
                    <a:pt x="3259493" y="100202"/>
                  </a:lnTo>
                  <a:lnTo>
                    <a:pt x="3256988" y="91561"/>
                  </a:lnTo>
                  <a:lnTo>
                    <a:pt x="3254794" y="84121"/>
                  </a:lnTo>
                  <a:lnTo>
                    <a:pt x="3244507" y="58038"/>
                  </a:lnTo>
                  <a:lnTo>
                    <a:pt x="3242094" y="53975"/>
                  </a:lnTo>
                  <a:lnTo>
                    <a:pt x="3239554" y="50545"/>
                  </a:lnTo>
                  <a:lnTo>
                    <a:pt x="3236760" y="47751"/>
                  </a:lnTo>
                  <a:lnTo>
                    <a:pt x="3234093" y="45084"/>
                  </a:lnTo>
                  <a:lnTo>
                    <a:pt x="3231172" y="42799"/>
                  </a:lnTo>
                  <a:lnTo>
                    <a:pt x="3227997" y="41275"/>
                  </a:lnTo>
                  <a:lnTo>
                    <a:pt x="3224949" y="39624"/>
                  </a:lnTo>
                  <a:lnTo>
                    <a:pt x="3221012" y="38353"/>
                  </a:lnTo>
                  <a:lnTo>
                    <a:pt x="3216440" y="37464"/>
                  </a:lnTo>
                  <a:lnTo>
                    <a:pt x="3211741" y="36702"/>
                  </a:lnTo>
                  <a:lnTo>
                    <a:pt x="3205772" y="36321"/>
                  </a:lnTo>
                  <a:lnTo>
                    <a:pt x="3198279" y="36321"/>
                  </a:lnTo>
                  <a:lnTo>
                    <a:pt x="3178594" y="36321"/>
                  </a:lnTo>
                  <a:lnTo>
                    <a:pt x="3178594" y="308609"/>
                  </a:lnTo>
                  <a:lnTo>
                    <a:pt x="3178594" y="318261"/>
                  </a:lnTo>
                  <a:lnTo>
                    <a:pt x="3178848" y="325500"/>
                  </a:lnTo>
                  <a:lnTo>
                    <a:pt x="3179483" y="330580"/>
                  </a:lnTo>
                  <a:lnTo>
                    <a:pt x="3179991" y="335533"/>
                  </a:lnTo>
                  <a:lnTo>
                    <a:pt x="3181007" y="339597"/>
                  </a:lnTo>
                  <a:lnTo>
                    <a:pt x="3211614" y="359155"/>
                  </a:lnTo>
                  <a:lnTo>
                    <a:pt x="3211614" y="377189"/>
                  </a:lnTo>
                  <a:lnTo>
                    <a:pt x="3060865" y="377189"/>
                  </a:lnTo>
                  <a:lnTo>
                    <a:pt x="3060865" y="359155"/>
                  </a:lnTo>
                  <a:lnTo>
                    <a:pt x="3068485" y="357885"/>
                  </a:lnTo>
                  <a:lnTo>
                    <a:pt x="3074581" y="356107"/>
                  </a:lnTo>
                  <a:lnTo>
                    <a:pt x="3079026" y="354075"/>
                  </a:lnTo>
                  <a:lnTo>
                    <a:pt x="3083471" y="351916"/>
                  </a:lnTo>
                  <a:lnTo>
                    <a:pt x="3086900" y="348995"/>
                  </a:lnTo>
                  <a:lnTo>
                    <a:pt x="3089059" y="345185"/>
                  </a:lnTo>
                  <a:lnTo>
                    <a:pt x="3091218" y="341375"/>
                  </a:lnTo>
                  <a:lnTo>
                    <a:pt x="3092615" y="336422"/>
                  </a:lnTo>
                  <a:lnTo>
                    <a:pt x="3093123" y="330580"/>
                  </a:lnTo>
                  <a:lnTo>
                    <a:pt x="3093631" y="324611"/>
                  </a:lnTo>
                  <a:lnTo>
                    <a:pt x="3093885" y="317372"/>
                  </a:lnTo>
                  <a:lnTo>
                    <a:pt x="3093885" y="308609"/>
                  </a:lnTo>
                  <a:lnTo>
                    <a:pt x="3093885" y="36321"/>
                  </a:lnTo>
                  <a:lnTo>
                    <a:pt x="3071787" y="36321"/>
                  </a:lnTo>
                  <a:lnTo>
                    <a:pt x="3064071" y="36560"/>
                  </a:lnTo>
                  <a:lnTo>
                    <a:pt x="3027210" y="57657"/>
                  </a:lnTo>
                  <a:lnTo>
                    <a:pt x="3014478" y="93938"/>
                  </a:lnTo>
                  <a:lnTo>
                    <a:pt x="3012859" y="100202"/>
                  </a:lnTo>
                  <a:lnTo>
                    <a:pt x="2975394" y="100202"/>
                  </a:lnTo>
                  <a:lnTo>
                    <a:pt x="2975394" y="4317"/>
                  </a:lnTo>
                  <a:close/>
                </a:path>
                <a:path w="6885940" h="381634">
                  <a:moveTo>
                    <a:pt x="2603284" y="4317"/>
                  </a:moveTo>
                  <a:lnTo>
                    <a:pt x="2713901" y="4317"/>
                  </a:lnTo>
                  <a:lnTo>
                    <a:pt x="2810548" y="172338"/>
                  </a:lnTo>
                  <a:lnTo>
                    <a:pt x="2834043" y="215137"/>
                  </a:lnTo>
                  <a:lnTo>
                    <a:pt x="2853938" y="253999"/>
                  </a:lnTo>
                  <a:lnTo>
                    <a:pt x="2859697" y="266191"/>
                  </a:lnTo>
                  <a:lnTo>
                    <a:pt x="2864142" y="266191"/>
                  </a:lnTo>
                  <a:lnTo>
                    <a:pt x="2862808" y="232854"/>
                  </a:lnTo>
                  <a:lnTo>
                    <a:pt x="2861856" y="197992"/>
                  </a:lnTo>
                  <a:lnTo>
                    <a:pt x="2861284" y="161607"/>
                  </a:lnTo>
                  <a:lnTo>
                    <a:pt x="2861094" y="123697"/>
                  </a:lnTo>
                  <a:lnTo>
                    <a:pt x="2861094" y="72897"/>
                  </a:lnTo>
                  <a:lnTo>
                    <a:pt x="2861018" y="64639"/>
                  </a:lnTo>
                  <a:lnTo>
                    <a:pt x="2847886" y="28320"/>
                  </a:lnTo>
                  <a:lnTo>
                    <a:pt x="2831884" y="22351"/>
                  </a:lnTo>
                  <a:lnTo>
                    <a:pt x="2831884" y="4317"/>
                  </a:lnTo>
                  <a:lnTo>
                    <a:pt x="2935135" y="4317"/>
                  </a:lnTo>
                  <a:lnTo>
                    <a:pt x="2935135" y="22351"/>
                  </a:lnTo>
                  <a:lnTo>
                    <a:pt x="2927896" y="24764"/>
                  </a:lnTo>
                  <a:lnTo>
                    <a:pt x="2922689" y="26796"/>
                  </a:lnTo>
                  <a:lnTo>
                    <a:pt x="2905768" y="64873"/>
                  </a:lnTo>
                  <a:lnTo>
                    <a:pt x="2905671" y="72897"/>
                  </a:lnTo>
                  <a:lnTo>
                    <a:pt x="2905671" y="377189"/>
                  </a:lnTo>
                  <a:lnTo>
                    <a:pt x="2836329" y="377189"/>
                  </a:lnTo>
                  <a:lnTo>
                    <a:pt x="2713393" y="164591"/>
                  </a:lnTo>
                  <a:lnTo>
                    <a:pt x="2691771" y="126126"/>
                  </a:lnTo>
                  <a:lnTo>
                    <a:pt x="2676817" y="96900"/>
                  </a:lnTo>
                  <a:lnTo>
                    <a:pt x="2674277" y="96900"/>
                  </a:lnTo>
                  <a:lnTo>
                    <a:pt x="2675517" y="126662"/>
                  </a:lnTo>
                  <a:lnTo>
                    <a:pt x="2676388" y="157257"/>
                  </a:lnTo>
                  <a:lnTo>
                    <a:pt x="2676902" y="188662"/>
                  </a:lnTo>
                  <a:lnTo>
                    <a:pt x="2677071" y="220852"/>
                  </a:lnTo>
                  <a:lnTo>
                    <a:pt x="2677071" y="308863"/>
                  </a:lnTo>
                  <a:lnTo>
                    <a:pt x="2677192" y="318313"/>
                  </a:lnTo>
                  <a:lnTo>
                    <a:pt x="2686469" y="350519"/>
                  </a:lnTo>
                  <a:lnTo>
                    <a:pt x="2690025" y="353694"/>
                  </a:lnTo>
                  <a:lnTo>
                    <a:pt x="2696756" y="356615"/>
                  </a:lnTo>
                  <a:lnTo>
                    <a:pt x="2706535" y="359155"/>
                  </a:lnTo>
                  <a:lnTo>
                    <a:pt x="2706535" y="377189"/>
                  </a:lnTo>
                  <a:lnTo>
                    <a:pt x="2603284" y="377189"/>
                  </a:lnTo>
                  <a:lnTo>
                    <a:pt x="2603284" y="359155"/>
                  </a:lnTo>
                  <a:lnTo>
                    <a:pt x="2610015" y="357250"/>
                  </a:lnTo>
                  <a:lnTo>
                    <a:pt x="2615349" y="355218"/>
                  </a:lnTo>
                  <a:lnTo>
                    <a:pt x="2619286" y="353059"/>
                  </a:lnTo>
                  <a:lnTo>
                    <a:pt x="2623223" y="350900"/>
                  </a:lnTo>
                  <a:lnTo>
                    <a:pt x="2626144" y="347979"/>
                  </a:lnTo>
                  <a:lnTo>
                    <a:pt x="2628049" y="344169"/>
                  </a:lnTo>
                  <a:lnTo>
                    <a:pt x="2629954" y="340486"/>
                  </a:lnTo>
                  <a:lnTo>
                    <a:pt x="2631224" y="335787"/>
                  </a:lnTo>
                  <a:lnTo>
                    <a:pt x="2631732" y="330199"/>
                  </a:lnTo>
                  <a:lnTo>
                    <a:pt x="2632240" y="324484"/>
                  </a:lnTo>
                  <a:lnTo>
                    <a:pt x="2632494" y="317372"/>
                  </a:lnTo>
                  <a:lnTo>
                    <a:pt x="2632494" y="308863"/>
                  </a:lnTo>
                  <a:lnTo>
                    <a:pt x="2632494" y="72643"/>
                  </a:lnTo>
                  <a:lnTo>
                    <a:pt x="2627160" y="34797"/>
                  </a:lnTo>
                  <a:lnTo>
                    <a:pt x="2623350" y="31368"/>
                  </a:lnTo>
                  <a:lnTo>
                    <a:pt x="2619667" y="27939"/>
                  </a:lnTo>
                  <a:lnTo>
                    <a:pt x="2612936" y="24891"/>
                  </a:lnTo>
                  <a:lnTo>
                    <a:pt x="2603284" y="22351"/>
                  </a:lnTo>
                  <a:lnTo>
                    <a:pt x="2603284" y="4317"/>
                  </a:lnTo>
                  <a:close/>
                </a:path>
                <a:path w="6885940" h="381634">
                  <a:moveTo>
                    <a:pt x="2281085" y="4317"/>
                  </a:moveTo>
                  <a:lnTo>
                    <a:pt x="2551976" y="4317"/>
                  </a:lnTo>
                  <a:lnTo>
                    <a:pt x="2551976" y="91185"/>
                  </a:lnTo>
                  <a:lnTo>
                    <a:pt x="2514511" y="91185"/>
                  </a:lnTo>
                  <a:lnTo>
                    <a:pt x="2510201" y="79279"/>
                  </a:lnTo>
                  <a:lnTo>
                    <a:pt x="2506224" y="69468"/>
                  </a:lnTo>
                  <a:lnTo>
                    <a:pt x="2479139" y="39322"/>
                  </a:lnTo>
                  <a:lnTo>
                    <a:pt x="2454440" y="36321"/>
                  </a:lnTo>
                  <a:lnTo>
                    <a:pt x="2394877" y="36321"/>
                  </a:lnTo>
                  <a:lnTo>
                    <a:pt x="2394877" y="167385"/>
                  </a:lnTo>
                  <a:lnTo>
                    <a:pt x="2430945" y="167385"/>
                  </a:lnTo>
                  <a:lnTo>
                    <a:pt x="2438946" y="167385"/>
                  </a:lnTo>
                  <a:lnTo>
                    <a:pt x="2467707" y="135830"/>
                  </a:lnTo>
                  <a:lnTo>
                    <a:pt x="2469807" y="128015"/>
                  </a:lnTo>
                  <a:lnTo>
                    <a:pt x="2500668" y="128015"/>
                  </a:lnTo>
                  <a:lnTo>
                    <a:pt x="2500668" y="238886"/>
                  </a:lnTo>
                  <a:lnTo>
                    <a:pt x="2469807" y="238886"/>
                  </a:lnTo>
                  <a:lnTo>
                    <a:pt x="2467834" y="231455"/>
                  </a:lnTo>
                  <a:lnTo>
                    <a:pt x="2465743" y="224964"/>
                  </a:lnTo>
                  <a:lnTo>
                    <a:pt x="2450249" y="202945"/>
                  </a:lnTo>
                  <a:lnTo>
                    <a:pt x="2445931" y="200532"/>
                  </a:lnTo>
                  <a:lnTo>
                    <a:pt x="2439581" y="199389"/>
                  </a:lnTo>
                  <a:lnTo>
                    <a:pt x="2430945" y="199389"/>
                  </a:lnTo>
                  <a:lnTo>
                    <a:pt x="2394877" y="199389"/>
                  </a:lnTo>
                  <a:lnTo>
                    <a:pt x="2394877" y="345185"/>
                  </a:lnTo>
                  <a:lnTo>
                    <a:pt x="2454186" y="345185"/>
                  </a:lnTo>
                  <a:lnTo>
                    <a:pt x="2460536" y="345185"/>
                  </a:lnTo>
                  <a:lnTo>
                    <a:pt x="2465870" y="344804"/>
                  </a:lnTo>
                  <a:lnTo>
                    <a:pt x="2470315" y="343915"/>
                  </a:lnTo>
                  <a:lnTo>
                    <a:pt x="2474633" y="343153"/>
                  </a:lnTo>
                  <a:lnTo>
                    <a:pt x="2478570" y="341756"/>
                  </a:lnTo>
                  <a:lnTo>
                    <a:pt x="2481999" y="339724"/>
                  </a:lnTo>
                  <a:lnTo>
                    <a:pt x="2485555" y="337692"/>
                  </a:lnTo>
                  <a:lnTo>
                    <a:pt x="2488857" y="335025"/>
                  </a:lnTo>
                  <a:lnTo>
                    <a:pt x="2492032" y="331469"/>
                  </a:lnTo>
                  <a:lnTo>
                    <a:pt x="2495207" y="328040"/>
                  </a:lnTo>
                  <a:lnTo>
                    <a:pt x="2512558" y="292814"/>
                  </a:lnTo>
                  <a:lnTo>
                    <a:pt x="2517305" y="277494"/>
                  </a:lnTo>
                  <a:lnTo>
                    <a:pt x="2554643" y="277494"/>
                  </a:lnTo>
                  <a:lnTo>
                    <a:pt x="2549563" y="377189"/>
                  </a:lnTo>
                  <a:lnTo>
                    <a:pt x="2281085" y="377189"/>
                  </a:lnTo>
                  <a:lnTo>
                    <a:pt x="2281085" y="359155"/>
                  </a:lnTo>
                  <a:lnTo>
                    <a:pt x="2287816" y="357250"/>
                  </a:lnTo>
                  <a:lnTo>
                    <a:pt x="2293150" y="355345"/>
                  </a:lnTo>
                  <a:lnTo>
                    <a:pt x="2296960" y="353186"/>
                  </a:lnTo>
                  <a:lnTo>
                    <a:pt x="2300897" y="351154"/>
                  </a:lnTo>
                  <a:lnTo>
                    <a:pt x="2303818" y="348233"/>
                  </a:lnTo>
                  <a:lnTo>
                    <a:pt x="2305723" y="344550"/>
                  </a:lnTo>
                  <a:lnTo>
                    <a:pt x="2307628" y="340740"/>
                  </a:lnTo>
                  <a:lnTo>
                    <a:pt x="2308898" y="336041"/>
                  </a:lnTo>
                  <a:lnTo>
                    <a:pt x="2309406" y="330326"/>
                  </a:lnTo>
                  <a:lnTo>
                    <a:pt x="2310041" y="324611"/>
                  </a:lnTo>
                  <a:lnTo>
                    <a:pt x="2310295" y="317372"/>
                  </a:lnTo>
                  <a:lnTo>
                    <a:pt x="2310295" y="308609"/>
                  </a:lnTo>
                  <a:lnTo>
                    <a:pt x="2310295" y="73151"/>
                  </a:lnTo>
                  <a:lnTo>
                    <a:pt x="2310295" y="64642"/>
                  </a:lnTo>
                  <a:lnTo>
                    <a:pt x="2310041" y="57403"/>
                  </a:lnTo>
                  <a:lnTo>
                    <a:pt x="2309533" y="51561"/>
                  </a:lnTo>
                  <a:lnTo>
                    <a:pt x="2309152" y="45719"/>
                  </a:lnTo>
                  <a:lnTo>
                    <a:pt x="2297341" y="28575"/>
                  </a:lnTo>
                  <a:lnTo>
                    <a:pt x="2293404" y="26288"/>
                  </a:lnTo>
                  <a:lnTo>
                    <a:pt x="2287943" y="24129"/>
                  </a:lnTo>
                  <a:lnTo>
                    <a:pt x="2281085" y="22351"/>
                  </a:lnTo>
                  <a:lnTo>
                    <a:pt x="2281085" y="4317"/>
                  </a:lnTo>
                  <a:close/>
                </a:path>
                <a:path w="6885940" h="381634">
                  <a:moveTo>
                    <a:pt x="1900720" y="4317"/>
                  </a:moveTo>
                  <a:lnTo>
                    <a:pt x="2011337" y="4317"/>
                  </a:lnTo>
                  <a:lnTo>
                    <a:pt x="2107984" y="172338"/>
                  </a:lnTo>
                  <a:lnTo>
                    <a:pt x="2131479" y="215137"/>
                  </a:lnTo>
                  <a:lnTo>
                    <a:pt x="2151374" y="253999"/>
                  </a:lnTo>
                  <a:lnTo>
                    <a:pt x="2157133" y="266191"/>
                  </a:lnTo>
                  <a:lnTo>
                    <a:pt x="2161578" y="266191"/>
                  </a:lnTo>
                  <a:lnTo>
                    <a:pt x="2160244" y="232854"/>
                  </a:lnTo>
                  <a:lnTo>
                    <a:pt x="2159292" y="197992"/>
                  </a:lnTo>
                  <a:lnTo>
                    <a:pt x="2158720" y="161607"/>
                  </a:lnTo>
                  <a:lnTo>
                    <a:pt x="2158530" y="123697"/>
                  </a:lnTo>
                  <a:lnTo>
                    <a:pt x="2158530" y="72897"/>
                  </a:lnTo>
                  <a:lnTo>
                    <a:pt x="2158454" y="64639"/>
                  </a:lnTo>
                  <a:lnTo>
                    <a:pt x="2145322" y="28320"/>
                  </a:lnTo>
                  <a:lnTo>
                    <a:pt x="2129320" y="22351"/>
                  </a:lnTo>
                  <a:lnTo>
                    <a:pt x="2129320" y="4317"/>
                  </a:lnTo>
                  <a:lnTo>
                    <a:pt x="2232571" y="4317"/>
                  </a:lnTo>
                  <a:lnTo>
                    <a:pt x="2232571" y="22351"/>
                  </a:lnTo>
                  <a:lnTo>
                    <a:pt x="2225332" y="24764"/>
                  </a:lnTo>
                  <a:lnTo>
                    <a:pt x="2220125" y="26796"/>
                  </a:lnTo>
                  <a:lnTo>
                    <a:pt x="2203204" y="64873"/>
                  </a:lnTo>
                  <a:lnTo>
                    <a:pt x="2203107" y="72897"/>
                  </a:lnTo>
                  <a:lnTo>
                    <a:pt x="2203107" y="377189"/>
                  </a:lnTo>
                  <a:lnTo>
                    <a:pt x="2133765" y="377189"/>
                  </a:lnTo>
                  <a:lnTo>
                    <a:pt x="2010829" y="164591"/>
                  </a:lnTo>
                  <a:lnTo>
                    <a:pt x="1989207" y="126126"/>
                  </a:lnTo>
                  <a:lnTo>
                    <a:pt x="1974253" y="96900"/>
                  </a:lnTo>
                  <a:lnTo>
                    <a:pt x="1971713" y="96900"/>
                  </a:lnTo>
                  <a:lnTo>
                    <a:pt x="1972953" y="126662"/>
                  </a:lnTo>
                  <a:lnTo>
                    <a:pt x="1973824" y="157257"/>
                  </a:lnTo>
                  <a:lnTo>
                    <a:pt x="1974338" y="188662"/>
                  </a:lnTo>
                  <a:lnTo>
                    <a:pt x="1974507" y="220852"/>
                  </a:lnTo>
                  <a:lnTo>
                    <a:pt x="1974507" y="308863"/>
                  </a:lnTo>
                  <a:lnTo>
                    <a:pt x="1974628" y="318313"/>
                  </a:lnTo>
                  <a:lnTo>
                    <a:pt x="1983905" y="350519"/>
                  </a:lnTo>
                  <a:lnTo>
                    <a:pt x="1987461" y="353694"/>
                  </a:lnTo>
                  <a:lnTo>
                    <a:pt x="1994192" y="356615"/>
                  </a:lnTo>
                  <a:lnTo>
                    <a:pt x="2003971" y="359155"/>
                  </a:lnTo>
                  <a:lnTo>
                    <a:pt x="2003971" y="377189"/>
                  </a:lnTo>
                  <a:lnTo>
                    <a:pt x="1900720" y="377189"/>
                  </a:lnTo>
                  <a:lnTo>
                    <a:pt x="1900720" y="359155"/>
                  </a:lnTo>
                  <a:lnTo>
                    <a:pt x="1907451" y="357250"/>
                  </a:lnTo>
                  <a:lnTo>
                    <a:pt x="1912785" y="355218"/>
                  </a:lnTo>
                  <a:lnTo>
                    <a:pt x="1916722" y="353059"/>
                  </a:lnTo>
                  <a:lnTo>
                    <a:pt x="1920659" y="350900"/>
                  </a:lnTo>
                  <a:lnTo>
                    <a:pt x="1923580" y="347979"/>
                  </a:lnTo>
                  <a:lnTo>
                    <a:pt x="1925485" y="344169"/>
                  </a:lnTo>
                  <a:lnTo>
                    <a:pt x="1927390" y="340486"/>
                  </a:lnTo>
                  <a:lnTo>
                    <a:pt x="1928660" y="335787"/>
                  </a:lnTo>
                  <a:lnTo>
                    <a:pt x="1929168" y="330199"/>
                  </a:lnTo>
                  <a:lnTo>
                    <a:pt x="1929676" y="324484"/>
                  </a:lnTo>
                  <a:lnTo>
                    <a:pt x="1929930" y="317372"/>
                  </a:lnTo>
                  <a:lnTo>
                    <a:pt x="1929930" y="308863"/>
                  </a:lnTo>
                  <a:lnTo>
                    <a:pt x="1929930" y="72643"/>
                  </a:lnTo>
                  <a:lnTo>
                    <a:pt x="1924596" y="34797"/>
                  </a:lnTo>
                  <a:lnTo>
                    <a:pt x="1920786" y="31368"/>
                  </a:lnTo>
                  <a:lnTo>
                    <a:pt x="1917103" y="27939"/>
                  </a:lnTo>
                  <a:lnTo>
                    <a:pt x="1910372" y="24891"/>
                  </a:lnTo>
                  <a:lnTo>
                    <a:pt x="1900720" y="22351"/>
                  </a:lnTo>
                  <a:lnTo>
                    <a:pt x="1900720" y="4317"/>
                  </a:lnTo>
                  <a:close/>
                </a:path>
                <a:path w="6885940" h="381634">
                  <a:moveTo>
                    <a:pt x="1173137" y="4317"/>
                  </a:moveTo>
                  <a:lnTo>
                    <a:pt x="1331760" y="4317"/>
                  </a:lnTo>
                  <a:lnTo>
                    <a:pt x="1364149" y="5865"/>
                  </a:lnTo>
                  <a:lnTo>
                    <a:pt x="1415877" y="18248"/>
                  </a:lnTo>
                  <a:lnTo>
                    <a:pt x="1450340" y="43112"/>
                  </a:lnTo>
                  <a:lnTo>
                    <a:pt x="1467536" y="81125"/>
                  </a:lnTo>
                  <a:lnTo>
                    <a:pt x="1469682" y="105155"/>
                  </a:lnTo>
                  <a:lnTo>
                    <a:pt x="1468679" y="122678"/>
                  </a:lnTo>
                  <a:lnTo>
                    <a:pt x="1453553" y="168147"/>
                  </a:lnTo>
                  <a:lnTo>
                    <a:pt x="1421245" y="201044"/>
                  </a:lnTo>
                  <a:lnTo>
                    <a:pt x="1372447" y="219074"/>
                  </a:lnTo>
                  <a:lnTo>
                    <a:pt x="1330363" y="222503"/>
                  </a:lnTo>
                  <a:lnTo>
                    <a:pt x="1317718" y="222452"/>
                  </a:lnTo>
                  <a:lnTo>
                    <a:pt x="1306264" y="222281"/>
                  </a:lnTo>
                  <a:lnTo>
                    <a:pt x="1296001" y="221968"/>
                  </a:lnTo>
                  <a:lnTo>
                    <a:pt x="1286929" y="221487"/>
                  </a:lnTo>
                  <a:lnTo>
                    <a:pt x="1286929" y="308863"/>
                  </a:lnTo>
                  <a:lnTo>
                    <a:pt x="1292898" y="346455"/>
                  </a:lnTo>
                  <a:lnTo>
                    <a:pt x="1294930" y="349376"/>
                  </a:lnTo>
                  <a:lnTo>
                    <a:pt x="1320076" y="359155"/>
                  </a:lnTo>
                  <a:lnTo>
                    <a:pt x="1320076" y="377189"/>
                  </a:lnTo>
                  <a:lnTo>
                    <a:pt x="1173137" y="377189"/>
                  </a:lnTo>
                  <a:lnTo>
                    <a:pt x="1173137" y="359155"/>
                  </a:lnTo>
                  <a:lnTo>
                    <a:pt x="1179868" y="357250"/>
                  </a:lnTo>
                  <a:lnTo>
                    <a:pt x="1185202" y="355345"/>
                  </a:lnTo>
                  <a:lnTo>
                    <a:pt x="1189012" y="353186"/>
                  </a:lnTo>
                  <a:lnTo>
                    <a:pt x="1192949" y="351154"/>
                  </a:lnTo>
                  <a:lnTo>
                    <a:pt x="1195870" y="348233"/>
                  </a:lnTo>
                  <a:lnTo>
                    <a:pt x="1197775" y="344550"/>
                  </a:lnTo>
                  <a:lnTo>
                    <a:pt x="1199680" y="340740"/>
                  </a:lnTo>
                  <a:lnTo>
                    <a:pt x="1200950" y="336041"/>
                  </a:lnTo>
                  <a:lnTo>
                    <a:pt x="1201458" y="330326"/>
                  </a:lnTo>
                  <a:lnTo>
                    <a:pt x="1202093" y="324611"/>
                  </a:lnTo>
                  <a:lnTo>
                    <a:pt x="1202347" y="317372"/>
                  </a:lnTo>
                  <a:lnTo>
                    <a:pt x="1202347" y="308609"/>
                  </a:lnTo>
                  <a:lnTo>
                    <a:pt x="1202347" y="73151"/>
                  </a:lnTo>
                  <a:lnTo>
                    <a:pt x="1202347" y="64642"/>
                  </a:lnTo>
                  <a:lnTo>
                    <a:pt x="1202093" y="57403"/>
                  </a:lnTo>
                  <a:lnTo>
                    <a:pt x="1201585" y="51561"/>
                  </a:lnTo>
                  <a:lnTo>
                    <a:pt x="1201204" y="45719"/>
                  </a:lnTo>
                  <a:lnTo>
                    <a:pt x="1189393" y="28575"/>
                  </a:lnTo>
                  <a:lnTo>
                    <a:pt x="1185456" y="26288"/>
                  </a:lnTo>
                  <a:lnTo>
                    <a:pt x="1179995" y="24129"/>
                  </a:lnTo>
                  <a:lnTo>
                    <a:pt x="1173137" y="22351"/>
                  </a:lnTo>
                  <a:lnTo>
                    <a:pt x="1173137" y="4317"/>
                  </a:lnTo>
                  <a:close/>
                </a:path>
                <a:path w="6885940" h="381634">
                  <a:moveTo>
                    <a:pt x="698284" y="4317"/>
                  </a:moveTo>
                  <a:lnTo>
                    <a:pt x="834047" y="4317"/>
                  </a:lnTo>
                  <a:lnTo>
                    <a:pt x="909739" y="228599"/>
                  </a:lnTo>
                  <a:lnTo>
                    <a:pt x="991654" y="4317"/>
                  </a:lnTo>
                  <a:lnTo>
                    <a:pt x="1119670" y="4317"/>
                  </a:lnTo>
                  <a:lnTo>
                    <a:pt x="1119670" y="22351"/>
                  </a:lnTo>
                  <a:lnTo>
                    <a:pt x="1110018" y="25145"/>
                  </a:lnTo>
                  <a:lnTo>
                    <a:pt x="1103541" y="28066"/>
                  </a:lnTo>
                  <a:lnTo>
                    <a:pt x="1090714" y="72643"/>
                  </a:lnTo>
                  <a:lnTo>
                    <a:pt x="1090714" y="308863"/>
                  </a:lnTo>
                  <a:lnTo>
                    <a:pt x="1099096" y="350011"/>
                  </a:lnTo>
                  <a:lnTo>
                    <a:pt x="1102398" y="353313"/>
                  </a:lnTo>
                  <a:lnTo>
                    <a:pt x="1109383" y="356361"/>
                  </a:lnTo>
                  <a:lnTo>
                    <a:pt x="1119670" y="359155"/>
                  </a:lnTo>
                  <a:lnTo>
                    <a:pt x="1119670" y="377189"/>
                  </a:lnTo>
                  <a:lnTo>
                    <a:pt x="979589" y="377189"/>
                  </a:lnTo>
                  <a:lnTo>
                    <a:pt x="979589" y="359155"/>
                  </a:lnTo>
                  <a:lnTo>
                    <a:pt x="987590" y="356869"/>
                  </a:lnTo>
                  <a:lnTo>
                    <a:pt x="993178" y="354964"/>
                  </a:lnTo>
                  <a:lnTo>
                    <a:pt x="996226" y="353313"/>
                  </a:lnTo>
                  <a:lnTo>
                    <a:pt x="999401" y="351789"/>
                  </a:lnTo>
                  <a:lnTo>
                    <a:pt x="1001814" y="349630"/>
                  </a:lnTo>
                  <a:lnTo>
                    <a:pt x="1003465" y="346963"/>
                  </a:lnTo>
                  <a:lnTo>
                    <a:pt x="1005243" y="344296"/>
                  </a:lnTo>
                  <a:lnTo>
                    <a:pt x="1006513" y="340359"/>
                  </a:lnTo>
                  <a:lnTo>
                    <a:pt x="1008545" y="308355"/>
                  </a:lnTo>
                  <a:lnTo>
                    <a:pt x="1008545" y="174497"/>
                  </a:lnTo>
                  <a:lnTo>
                    <a:pt x="1008594" y="162948"/>
                  </a:lnTo>
                  <a:lnTo>
                    <a:pt x="1008751" y="150399"/>
                  </a:lnTo>
                  <a:lnTo>
                    <a:pt x="1009027" y="136850"/>
                  </a:lnTo>
                  <a:lnTo>
                    <a:pt x="1009434" y="122300"/>
                  </a:lnTo>
                  <a:lnTo>
                    <a:pt x="1009815" y="108366"/>
                  </a:lnTo>
                  <a:lnTo>
                    <a:pt x="1010196" y="96647"/>
                  </a:lnTo>
                  <a:lnTo>
                    <a:pt x="1010577" y="87118"/>
                  </a:lnTo>
                  <a:lnTo>
                    <a:pt x="1010958" y="79755"/>
                  </a:lnTo>
                  <a:lnTo>
                    <a:pt x="1005243" y="79755"/>
                  </a:lnTo>
                  <a:lnTo>
                    <a:pt x="1003084" y="86994"/>
                  </a:lnTo>
                  <a:lnTo>
                    <a:pt x="1000798" y="94106"/>
                  </a:lnTo>
                  <a:lnTo>
                    <a:pt x="998258" y="101218"/>
                  </a:lnTo>
                  <a:lnTo>
                    <a:pt x="996043" y="107483"/>
                  </a:lnTo>
                  <a:lnTo>
                    <a:pt x="993019" y="115808"/>
                  </a:lnTo>
                  <a:lnTo>
                    <a:pt x="989185" y="126204"/>
                  </a:lnTo>
                  <a:lnTo>
                    <a:pt x="984542" y="138683"/>
                  </a:lnTo>
                  <a:lnTo>
                    <a:pt x="911390" y="335914"/>
                  </a:lnTo>
                  <a:lnTo>
                    <a:pt x="863257" y="335914"/>
                  </a:lnTo>
                  <a:lnTo>
                    <a:pt x="786295" y="114426"/>
                  </a:lnTo>
                  <a:lnTo>
                    <a:pt x="782963" y="105019"/>
                  </a:lnTo>
                  <a:lnTo>
                    <a:pt x="779833" y="95646"/>
                  </a:lnTo>
                  <a:lnTo>
                    <a:pt x="776918" y="86298"/>
                  </a:lnTo>
                  <a:lnTo>
                    <a:pt x="774230" y="76961"/>
                  </a:lnTo>
                  <a:lnTo>
                    <a:pt x="769277" y="76961"/>
                  </a:lnTo>
                  <a:lnTo>
                    <a:pt x="770517" y="100540"/>
                  </a:lnTo>
                  <a:lnTo>
                    <a:pt x="771388" y="126142"/>
                  </a:lnTo>
                  <a:lnTo>
                    <a:pt x="771902" y="153793"/>
                  </a:lnTo>
                  <a:lnTo>
                    <a:pt x="772071" y="183514"/>
                  </a:lnTo>
                  <a:lnTo>
                    <a:pt x="772071" y="309117"/>
                  </a:lnTo>
                  <a:lnTo>
                    <a:pt x="772190" y="318452"/>
                  </a:lnTo>
                  <a:lnTo>
                    <a:pt x="792137" y="356742"/>
                  </a:lnTo>
                  <a:lnTo>
                    <a:pt x="801535" y="359155"/>
                  </a:lnTo>
                  <a:lnTo>
                    <a:pt x="801535" y="377189"/>
                  </a:lnTo>
                  <a:lnTo>
                    <a:pt x="698284" y="377189"/>
                  </a:lnTo>
                  <a:lnTo>
                    <a:pt x="698284" y="359155"/>
                  </a:lnTo>
                  <a:lnTo>
                    <a:pt x="705015" y="357250"/>
                  </a:lnTo>
                  <a:lnTo>
                    <a:pt x="710349" y="355218"/>
                  </a:lnTo>
                  <a:lnTo>
                    <a:pt x="714286" y="353059"/>
                  </a:lnTo>
                  <a:lnTo>
                    <a:pt x="718223" y="350900"/>
                  </a:lnTo>
                  <a:lnTo>
                    <a:pt x="721144" y="347979"/>
                  </a:lnTo>
                  <a:lnTo>
                    <a:pt x="723176" y="344296"/>
                  </a:lnTo>
                  <a:lnTo>
                    <a:pt x="725208" y="340740"/>
                  </a:lnTo>
                  <a:lnTo>
                    <a:pt x="726351" y="336041"/>
                  </a:lnTo>
                  <a:lnTo>
                    <a:pt x="726859" y="330453"/>
                  </a:lnTo>
                  <a:lnTo>
                    <a:pt x="727367" y="324738"/>
                  </a:lnTo>
                  <a:lnTo>
                    <a:pt x="727494" y="317626"/>
                  </a:lnTo>
                  <a:lnTo>
                    <a:pt x="727494" y="308863"/>
                  </a:lnTo>
                  <a:lnTo>
                    <a:pt x="727494" y="72643"/>
                  </a:lnTo>
                  <a:lnTo>
                    <a:pt x="718858" y="31622"/>
                  </a:lnTo>
                  <a:lnTo>
                    <a:pt x="698284" y="22351"/>
                  </a:lnTo>
                  <a:lnTo>
                    <a:pt x="698284" y="4317"/>
                  </a:lnTo>
                  <a:close/>
                </a:path>
                <a:path w="6885940" h="381634">
                  <a:moveTo>
                    <a:pt x="6784632" y="0"/>
                  </a:moveTo>
                  <a:lnTo>
                    <a:pt x="6831114" y="2539"/>
                  </a:lnTo>
                  <a:lnTo>
                    <a:pt x="6881533" y="11683"/>
                  </a:lnTo>
                  <a:lnTo>
                    <a:pt x="6881533" y="90931"/>
                  </a:lnTo>
                  <a:lnTo>
                    <a:pt x="6844195" y="90931"/>
                  </a:lnTo>
                  <a:lnTo>
                    <a:pt x="6841432" y="80716"/>
                  </a:lnTo>
                  <a:lnTo>
                    <a:pt x="6838289" y="71596"/>
                  </a:lnTo>
                  <a:lnTo>
                    <a:pt x="6810794" y="37972"/>
                  </a:lnTo>
                  <a:lnTo>
                    <a:pt x="6780568" y="31876"/>
                  </a:lnTo>
                  <a:lnTo>
                    <a:pt x="6772969" y="32230"/>
                  </a:lnTo>
                  <a:lnTo>
                    <a:pt x="6733324" y="53593"/>
                  </a:lnTo>
                  <a:lnTo>
                    <a:pt x="6726212" y="79755"/>
                  </a:lnTo>
                  <a:lnTo>
                    <a:pt x="6726593" y="87399"/>
                  </a:lnTo>
                  <a:lnTo>
                    <a:pt x="6746274" y="124243"/>
                  </a:lnTo>
                  <a:lnTo>
                    <a:pt x="6782066" y="148189"/>
                  </a:lnTo>
                  <a:lnTo>
                    <a:pt x="6795046" y="155066"/>
                  </a:lnTo>
                  <a:lnTo>
                    <a:pt x="6810927" y="163782"/>
                  </a:lnTo>
                  <a:lnTo>
                    <a:pt x="6847878" y="189356"/>
                  </a:lnTo>
                  <a:lnTo>
                    <a:pt x="6876199" y="225932"/>
                  </a:lnTo>
                  <a:lnTo>
                    <a:pt x="6885343" y="272033"/>
                  </a:lnTo>
                  <a:lnTo>
                    <a:pt x="6884386" y="288250"/>
                  </a:lnTo>
                  <a:lnTo>
                    <a:pt x="6869849" y="330326"/>
                  </a:lnTo>
                  <a:lnTo>
                    <a:pt x="6838488" y="360920"/>
                  </a:lnTo>
                  <a:lnTo>
                    <a:pt x="6792426" y="378190"/>
                  </a:lnTo>
                  <a:lnTo>
                    <a:pt x="6755676" y="381507"/>
                  </a:lnTo>
                  <a:lnTo>
                    <a:pt x="6741606" y="381315"/>
                  </a:lnTo>
                  <a:lnTo>
                    <a:pt x="6697637" y="378332"/>
                  </a:lnTo>
                  <a:lnTo>
                    <a:pt x="6654470" y="372046"/>
                  </a:lnTo>
                  <a:lnTo>
                    <a:pt x="6640995" y="369188"/>
                  </a:lnTo>
                  <a:lnTo>
                    <a:pt x="6640995" y="285114"/>
                  </a:lnTo>
                  <a:lnTo>
                    <a:pt x="6678333" y="285114"/>
                  </a:lnTo>
                  <a:lnTo>
                    <a:pt x="6682333" y="300303"/>
                  </a:lnTo>
                  <a:lnTo>
                    <a:pt x="6687477" y="313467"/>
                  </a:lnTo>
                  <a:lnTo>
                    <a:pt x="6720909" y="345519"/>
                  </a:lnTo>
                  <a:lnTo>
                    <a:pt x="6748056" y="349503"/>
                  </a:lnTo>
                  <a:lnTo>
                    <a:pt x="6755866" y="349168"/>
                  </a:lnTo>
                  <a:lnTo>
                    <a:pt x="6793371" y="332130"/>
                  </a:lnTo>
                  <a:lnTo>
                    <a:pt x="6805333" y="296036"/>
                  </a:lnTo>
                  <a:lnTo>
                    <a:pt x="6804950" y="287845"/>
                  </a:lnTo>
                  <a:lnTo>
                    <a:pt x="6785394" y="248697"/>
                  </a:lnTo>
                  <a:lnTo>
                    <a:pt x="6751842" y="225522"/>
                  </a:lnTo>
                  <a:lnTo>
                    <a:pt x="6729720" y="213945"/>
                  </a:lnTo>
                  <a:lnTo>
                    <a:pt x="6719862" y="208454"/>
                  </a:lnTo>
                  <a:lnTo>
                    <a:pt x="6685667" y="185086"/>
                  </a:lnTo>
                  <a:lnTo>
                    <a:pt x="6657110" y="149756"/>
                  </a:lnTo>
                  <a:lnTo>
                    <a:pt x="6646710" y="104901"/>
                  </a:lnTo>
                  <a:lnTo>
                    <a:pt x="6647755" y="88685"/>
                  </a:lnTo>
                  <a:lnTo>
                    <a:pt x="6663347" y="47751"/>
                  </a:lnTo>
                  <a:lnTo>
                    <a:pt x="6696744" y="18926"/>
                  </a:lnTo>
                  <a:lnTo>
                    <a:pt x="6745595" y="3048"/>
                  </a:lnTo>
                  <a:lnTo>
                    <a:pt x="6764488" y="762"/>
                  </a:lnTo>
                  <a:lnTo>
                    <a:pt x="6784632" y="0"/>
                  </a:lnTo>
                  <a:close/>
                </a:path>
                <a:path w="6885940" h="381634">
                  <a:moveTo>
                    <a:pt x="6498120" y="0"/>
                  </a:moveTo>
                  <a:lnTo>
                    <a:pt x="6544602" y="2539"/>
                  </a:lnTo>
                  <a:lnTo>
                    <a:pt x="6595021" y="11683"/>
                  </a:lnTo>
                  <a:lnTo>
                    <a:pt x="6595021" y="90931"/>
                  </a:lnTo>
                  <a:lnTo>
                    <a:pt x="6557683" y="90931"/>
                  </a:lnTo>
                  <a:lnTo>
                    <a:pt x="6554920" y="80716"/>
                  </a:lnTo>
                  <a:lnTo>
                    <a:pt x="6551777" y="71596"/>
                  </a:lnTo>
                  <a:lnTo>
                    <a:pt x="6524282" y="37972"/>
                  </a:lnTo>
                  <a:lnTo>
                    <a:pt x="6494056" y="31876"/>
                  </a:lnTo>
                  <a:lnTo>
                    <a:pt x="6486457" y="32230"/>
                  </a:lnTo>
                  <a:lnTo>
                    <a:pt x="6446812" y="53593"/>
                  </a:lnTo>
                  <a:lnTo>
                    <a:pt x="6439700" y="79755"/>
                  </a:lnTo>
                  <a:lnTo>
                    <a:pt x="6440081" y="87399"/>
                  </a:lnTo>
                  <a:lnTo>
                    <a:pt x="6459762" y="124243"/>
                  </a:lnTo>
                  <a:lnTo>
                    <a:pt x="6495554" y="148189"/>
                  </a:lnTo>
                  <a:lnTo>
                    <a:pt x="6508534" y="155066"/>
                  </a:lnTo>
                  <a:lnTo>
                    <a:pt x="6524415" y="163782"/>
                  </a:lnTo>
                  <a:lnTo>
                    <a:pt x="6561366" y="189356"/>
                  </a:lnTo>
                  <a:lnTo>
                    <a:pt x="6589687" y="225932"/>
                  </a:lnTo>
                  <a:lnTo>
                    <a:pt x="6598831" y="272033"/>
                  </a:lnTo>
                  <a:lnTo>
                    <a:pt x="6597874" y="288250"/>
                  </a:lnTo>
                  <a:lnTo>
                    <a:pt x="6583337" y="330326"/>
                  </a:lnTo>
                  <a:lnTo>
                    <a:pt x="6551976" y="360920"/>
                  </a:lnTo>
                  <a:lnTo>
                    <a:pt x="6505914" y="378190"/>
                  </a:lnTo>
                  <a:lnTo>
                    <a:pt x="6469164" y="381507"/>
                  </a:lnTo>
                  <a:lnTo>
                    <a:pt x="6455094" y="381315"/>
                  </a:lnTo>
                  <a:lnTo>
                    <a:pt x="6411125" y="378332"/>
                  </a:lnTo>
                  <a:lnTo>
                    <a:pt x="6367958" y="372046"/>
                  </a:lnTo>
                  <a:lnTo>
                    <a:pt x="6354483" y="369188"/>
                  </a:lnTo>
                  <a:lnTo>
                    <a:pt x="6354483" y="285114"/>
                  </a:lnTo>
                  <a:lnTo>
                    <a:pt x="6391821" y="285114"/>
                  </a:lnTo>
                  <a:lnTo>
                    <a:pt x="6395821" y="300303"/>
                  </a:lnTo>
                  <a:lnTo>
                    <a:pt x="6400965" y="313467"/>
                  </a:lnTo>
                  <a:lnTo>
                    <a:pt x="6434397" y="345519"/>
                  </a:lnTo>
                  <a:lnTo>
                    <a:pt x="6461544" y="349503"/>
                  </a:lnTo>
                  <a:lnTo>
                    <a:pt x="6469354" y="349168"/>
                  </a:lnTo>
                  <a:lnTo>
                    <a:pt x="6506859" y="332130"/>
                  </a:lnTo>
                  <a:lnTo>
                    <a:pt x="6518821" y="296036"/>
                  </a:lnTo>
                  <a:lnTo>
                    <a:pt x="6518438" y="287845"/>
                  </a:lnTo>
                  <a:lnTo>
                    <a:pt x="6498882" y="248697"/>
                  </a:lnTo>
                  <a:lnTo>
                    <a:pt x="6465330" y="225522"/>
                  </a:lnTo>
                  <a:lnTo>
                    <a:pt x="6443208" y="213945"/>
                  </a:lnTo>
                  <a:lnTo>
                    <a:pt x="6433350" y="208454"/>
                  </a:lnTo>
                  <a:lnTo>
                    <a:pt x="6399155" y="185086"/>
                  </a:lnTo>
                  <a:lnTo>
                    <a:pt x="6370598" y="149756"/>
                  </a:lnTo>
                  <a:lnTo>
                    <a:pt x="6360198" y="104901"/>
                  </a:lnTo>
                  <a:lnTo>
                    <a:pt x="6361243" y="88685"/>
                  </a:lnTo>
                  <a:lnTo>
                    <a:pt x="6376835" y="47751"/>
                  </a:lnTo>
                  <a:lnTo>
                    <a:pt x="6410232" y="18926"/>
                  </a:lnTo>
                  <a:lnTo>
                    <a:pt x="6459083" y="3048"/>
                  </a:lnTo>
                  <a:lnTo>
                    <a:pt x="6477976" y="762"/>
                  </a:lnTo>
                  <a:lnTo>
                    <a:pt x="6498120" y="0"/>
                  </a:lnTo>
                  <a:close/>
                </a:path>
                <a:path w="6885940" h="381634">
                  <a:moveTo>
                    <a:pt x="5889155" y="0"/>
                  </a:moveTo>
                  <a:lnTo>
                    <a:pt x="5927588" y="1660"/>
                  </a:lnTo>
                  <a:lnTo>
                    <a:pt x="5973749" y="9636"/>
                  </a:lnTo>
                  <a:lnTo>
                    <a:pt x="5985802" y="12826"/>
                  </a:lnTo>
                  <a:lnTo>
                    <a:pt x="5985802" y="91947"/>
                  </a:lnTo>
                  <a:lnTo>
                    <a:pt x="5948718" y="91947"/>
                  </a:lnTo>
                  <a:lnTo>
                    <a:pt x="5944927" y="77593"/>
                  </a:lnTo>
                  <a:lnTo>
                    <a:pt x="5940209" y="65214"/>
                  </a:lnTo>
                  <a:lnTo>
                    <a:pt x="5911538" y="35560"/>
                  </a:lnTo>
                  <a:lnTo>
                    <a:pt x="5890806" y="31876"/>
                  </a:lnTo>
                  <a:lnTo>
                    <a:pt x="5870515" y="34470"/>
                  </a:lnTo>
                  <a:lnTo>
                    <a:pt x="5837888" y="55183"/>
                  </a:lnTo>
                  <a:lnTo>
                    <a:pt x="5815860" y="96468"/>
                  </a:lnTo>
                  <a:lnTo>
                    <a:pt x="5804811" y="157896"/>
                  </a:lnTo>
                  <a:lnTo>
                    <a:pt x="5803430" y="196087"/>
                  </a:lnTo>
                  <a:lnTo>
                    <a:pt x="5804692" y="231614"/>
                  </a:lnTo>
                  <a:lnTo>
                    <a:pt x="5814788" y="288903"/>
                  </a:lnTo>
                  <a:lnTo>
                    <a:pt x="5834888" y="327644"/>
                  </a:lnTo>
                  <a:lnTo>
                    <a:pt x="5882805" y="349503"/>
                  </a:lnTo>
                  <a:lnTo>
                    <a:pt x="5892332" y="349097"/>
                  </a:lnTo>
                  <a:lnTo>
                    <a:pt x="5931336" y="329094"/>
                  </a:lnTo>
                  <a:lnTo>
                    <a:pt x="5948337" y="285114"/>
                  </a:lnTo>
                  <a:lnTo>
                    <a:pt x="5985802" y="285114"/>
                  </a:lnTo>
                  <a:lnTo>
                    <a:pt x="5985802" y="367791"/>
                  </a:lnTo>
                  <a:lnTo>
                    <a:pt x="5971085" y="371151"/>
                  </a:lnTo>
                  <a:lnTo>
                    <a:pt x="5930938" y="378205"/>
                  </a:lnTo>
                  <a:lnTo>
                    <a:pt x="5892540" y="381295"/>
                  </a:lnTo>
                  <a:lnTo>
                    <a:pt x="5879249" y="381507"/>
                  </a:lnTo>
                  <a:lnTo>
                    <a:pt x="5852172" y="380224"/>
                  </a:lnTo>
                  <a:lnTo>
                    <a:pt x="5805829" y="369988"/>
                  </a:lnTo>
                  <a:lnTo>
                    <a:pt x="5769798" y="349486"/>
                  </a:lnTo>
                  <a:lnTo>
                    <a:pt x="5743319" y="318573"/>
                  </a:lnTo>
                  <a:lnTo>
                    <a:pt x="5726152" y="277090"/>
                  </a:lnTo>
                  <a:lnTo>
                    <a:pt x="5717631" y="224702"/>
                  </a:lnTo>
                  <a:lnTo>
                    <a:pt x="5716562" y="194436"/>
                  </a:lnTo>
                  <a:lnTo>
                    <a:pt x="5717804" y="165768"/>
                  </a:lnTo>
                  <a:lnTo>
                    <a:pt x="5727813" y="114194"/>
                  </a:lnTo>
                  <a:lnTo>
                    <a:pt x="5747819" y="70665"/>
                  </a:lnTo>
                  <a:lnTo>
                    <a:pt x="5777347" y="36895"/>
                  </a:lnTo>
                  <a:lnTo>
                    <a:pt x="5816163" y="13340"/>
                  </a:lnTo>
                  <a:lnTo>
                    <a:pt x="5862887" y="1478"/>
                  </a:lnTo>
                  <a:lnTo>
                    <a:pt x="5889155" y="0"/>
                  </a:lnTo>
                  <a:close/>
                </a:path>
                <a:path w="6885940" h="381634">
                  <a:moveTo>
                    <a:pt x="5496090" y="0"/>
                  </a:moveTo>
                  <a:lnTo>
                    <a:pt x="5534404" y="2928"/>
                  </a:lnTo>
                  <a:lnTo>
                    <a:pt x="5595745" y="26360"/>
                  </a:lnTo>
                  <a:lnTo>
                    <a:pt x="5636681" y="73074"/>
                  </a:lnTo>
                  <a:lnTo>
                    <a:pt x="5657116" y="142642"/>
                  </a:lnTo>
                  <a:lnTo>
                    <a:pt x="5659666" y="185927"/>
                  </a:lnTo>
                  <a:lnTo>
                    <a:pt x="5658923" y="210833"/>
                  </a:lnTo>
                  <a:lnTo>
                    <a:pt x="5652915" y="255168"/>
                  </a:lnTo>
                  <a:lnTo>
                    <a:pt x="5640864" y="292238"/>
                  </a:lnTo>
                  <a:lnTo>
                    <a:pt x="5613057" y="335279"/>
                  </a:lnTo>
                  <a:lnTo>
                    <a:pt x="5574409" y="363926"/>
                  </a:lnTo>
                  <a:lnTo>
                    <a:pt x="5526284" y="378729"/>
                  </a:lnTo>
                  <a:lnTo>
                    <a:pt x="5489613" y="381507"/>
                  </a:lnTo>
                  <a:lnTo>
                    <a:pt x="5451937" y="378577"/>
                  </a:lnTo>
                  <a:lnTo>
                    <a:pt x="5391636" y="355093"/>
                  </a:lnTo>
                  <a:lnTo>
                    <a:pt x="5351367" y="308086"/>
                  </a:lnTo>
                  <a:lnTo>
                    <a:pt x="5331226" y="237791"/>
                  </a:lnTo>
                  <a:lnTo>
                    <a:pt x="5328704" y="193928"/>
                  </a:lnTo>
                  <a:lnTo>
                    <a:pt x="5329920" y="164284"/>
                  </a:lnTo>
                  <a:lnTo>
                    <a:pt x="5339687" y="111758"/>
                  </a:lnTo>
                  <a:lnTo>
                    <a:pt x="5359144" y="68397"/>
                  </a:lnTo>
                  <a:lnTo>
                    <a:pt x="5387909" y="35250"/>
                  </a:lnTo>
                  <a:lnTo>
                    <a:pt x="5425652" y="12698"/>
                  </a:lnTo>
                  <a:lnTo>
                    <a:pt x="5470801" y="1406"/>
                  </a:lnTo>
                  <a:lnTo>
                    <a:pt x="5496090" y="0"/>
                  </a:lnTo>
                  <a:close/>
                </a:path>
                <a:path w="6885940" h="381634">
                  <a:moveTo>
                    <a:pt x="3912654" y="0"/>
                  </a:moveTo>
                  <a:lnTo>
                    <a:pt x="3950968" y="2928"/>
                  </a:lnTo>
                  <a:lnTo>
                    <a:pt x="4012309" y="26360"/>
                  </a:lnTo>
                  <a:lnTo>
                    <a:pt x="4053245" y="73074"/>
                  </a:lnTo>
                  <a:lnTo>
                    <a:pt x="4073680" y="142642"/>
                  </a:lnTo>
                  <a:lnTo>
                    <a:pt x="4076230" y="185927"/>
                  </a:lnTo>
                  <a:lnTo>
                    <a:pt x="4075487" y="210833"/>
                  </a:lnTo>
                  <a:lnTo>
                    <a:pt x="4069479" y="255168"/>
                  </a:lnTo>
                  <a:lnTo>
                    <a:pt x="4057428" y="292238"/>
                  </a:lnTo>
                  <a:lnTo>
                    <a:pt x="4029621" y="335279"/>
                  </a:lnTo>
                  <a:lnTo>
                    <a:pt x="3990973" y="363926"/>
                  </a:lnTo>
                  <a:lnTo>
                    <a:pt x="3942848" y="378729"/>
                  </a:lnTo>
                  <a:lnTo>
                    <a:pt x="3906177" y="381507"/>
                  </a:lnTo>
                  <a:lnTo>
                    <a:pt x="3868501" y="378577"/>
                  </a:lnTo>
                  <a:lnTo>
                    <a:pt x="3808200" y="355093"/>
                  </a:lnTo>
                  <a:lnTo>
                    <a:pt x="3767931" y="308086"/>
                  </a:lnTo>
                  <a:lnTo>
                    <a:pt x="3747790" y="237791"/>
                  </a:lnTo>
                  <a:lnTo>
                    <a:pt x="3745268" y="193928"/>
                  </a:lnTo>
                  <a:lnTo>
                    <a:pt x="3746484" y="164284"/>
                  </a:lnTo>
                  <a:lnTo>
                    <a:pt x="3756251" y="111758"/>
                  </a:lnTo>
                  <a:lnTo>
                    <a:pt x="3775708" y="68397"/>
                  </a:lnTo>
                  <a:lnTo>
                    <a:pt x="3804473" y="35250"/>
                  </a:lnTo>
                  <a:lnTo>
                    <a:pt x="3842216" y="12698"/>
                  </a:lnTo>
                  <a:lnTo>
                    <a:pt x="3887365" y="1406"/>
                  </a:lnTo>
                  <a:lnTo>
                    <a:pt x="3912654" y="0"/>
                  </a:lnTo>
                  <a:close/>
                </a:path>
                <a:path w="6885940" h="381634">
                  <a:moveTo>
                    <a:pt x="3474504" y="0"/>
                  </a:moveTo>
                  <a:lnTo>
                    <a:pt x="3520986" y="2539"/>
                  </a:lnTo>
                  <a:lnTo>
                    <a:pt x="3571405" y="11683"/>
                  </a:lnTo>
                  <a:lnTo>
                    <a:pt x="3571405" y="90931"/>
                  </a:lnTo>
                  <a:lnTo>
                    <a:pt x="3534067" y="90931"/>
                  </a:lnTo>
                  <a:lnTo>
                    <a:pt x="3531304" y="80716"/>
                  </a:lnTo>
                  <a:lnTo>
                    <a:pt x="3528161" y="71596"/>
                  </a:lnTo>
                  <a:lnTo>
                    <a:pt x="3500666" y="37972"/>
                  </a:lnTo>
                  <a:lnTo>
                    <a:pt x="3470440" y="31876"/>
                  </a:lnTo>
                  <a:lnTo>
                    <a:pt x="3462841" y="32230"/>
                  </a:lnTo>
                  <a:lnTo>
                    <a:pt x="3423196" y="53593"/>
                  </a:lnTo>
                  <a:lnTo>
                    <a:pt x="3416084" y="79755"/>
                  </a:lnTo>
                  <a:lnTo>
                    <a:pt x="3416465" y="87399"/>
                  </a:lnTo>
                  <a:lnTo>
                    <a:pt x="3436146" y="124243"/>
                  </a:lnTo>
                  <a:lnTo>
                    <a:pt x="3471938" y="148189"/>
                  </a:lnTo>
                  <a:lnTo>
                    <a:pt x="3484918" y="155066"/>
                  </a:lnTo>
                  <a:lnTo>
                    <a:pt x="3500799" y="163782"/>
                  </a:lnTo>
                  <a:lnTo>
                    <a:pt x="3537750" y="189356"/>
                  </a:lnTo>
                  <a:lnTo>
                    <a:pt x="3566071" y="225932"/>
                  </a:lnTo>
                  <a:lnTo>
                    <a:pt x="3575215" y="272033"/>
                  </a:lnTo>
                  <a:lnTo>
                    <a:pt x="3574258" y="288250"/>
                  </a:lnTo>
                  <a:lnTo>
                    <a:pt x="3559721" y="330326"/>
                  </a:lnTo>
                  <a:lnTo>
                    <a:pt x="3528360" y="360920"/>
                  </a:lnTo>
                  <a:lnTo>
                    <a:pt x="3482298" y="378190"/>
                  </a:lnTo>
                  <a:lnTo>
                    <a:pt x="3445548" y="381507"/>
                  </a:lnTo>
                  <a:lnTo>
                    <a:pt x="3431478" y="381315"/>
                  </a:lnTo>
                  <a:lnTo>
                    <a:pt x="3387509" y="378332"/>
                  </a:lnTo>
                  <a:lnTo>
                    <a:pt x="3344342" y="372046"/>
                  </a:lnTo>
                  <a:lnTo>
                    <a:pt x="3330867" y="369188"/>
                  </a:lnTo>
                  <a:lnTo>
                    <a:pt x="3330867" y="285114"/>
                  </a:lnTo>
                  <a:lnTo>
                    <a:pt x="3368205" y="285114"/>
                  </a:lnTo>
                  <a:lnTo>
                    <a:pt x="3372205" y="300303"/>
                  </a:lnTo>
                  <a:lnTo>
                    <a:pt x="3377349" y="313467"/>
                  </a:lnTo>
                  <a:lnTo>
                    <a:pt x="3410781" y="345519"/>
                  </a:lnTo>
                  <a:lnTo>
                    <a:pt x="3437928" y="349503"/>
                  </a:lnTo>
                  <a:lnTo>
                    <a:pt x="3445738" y="349168"/>
                  </a:lnTo>
                  <a:lnTo>
                    <a:pt x="3483243" y="332130"/>
                  </a:lnTo>
                  <a:lnTo>
                    <a:pt x="3495205" y="296036"/>
                  </a:lnTo>
                  <a:lnTo>
                    <a:pt x="3494822" y="287845"/>
                  </a:lnTo>
                  <a:lnTo>
                    <a:pt x="3475266" y="248697"/>
                  </a:lnTo>
                  <a:lnTo>
                    <a:pt x="3441714" y="225522"/>
                  </a:lnTo>
                  <a:lnTo>
                    <a:pt x="3419592" y="213945"/>
                  </a:lnTo>
                  <a:lnTo>
                    <a:pt x="3409734" y="208454"/>
                  </a:lnTo>
                  <a:lnTo>
                    <a:pt x="3375539" y="185086"/>
                  </a:lnTo>
                  <a:lnTo>
                    <a:pt x="3346982" y="149756"/>
                  </a:lnTo>
                  <a:lnTo>
                    <a:pt x="3336582" y="104901"/>
                  </a:lnTo>
                  <a:lnTo>
                    <a:pt x="3337627" y="88685"/>
                  </a:lnTo>
                  <a:lnTo>
                    <a:pt x="3353219" y="47751"/>
                  </a:lnTo>
                  <a:lnTo>
                    <a:pt x="3386616" y="18926"/>
                  </a:lnTo>
                  <a:lnTo>
                    <a:pt x="3435467" y="3048"/>
                  </a:lnTo>
                  <a:lnTo>
                    <a:pt x="3454360" y="762"/>
                  </a:lnTo>
                  <a:lnTo>
                    <a:pt x="3474504" y="0"/>
                  </a:lnTo>
                  <a:close/>
                </a:path>
                <a:path w="6885940" h="381634">
                  <a:moveTo>
                    <a:pt x="1683042" y="0"/>
                  </a:moveTo>
                  <a:lnTo>
                    <a:pt x="1721356" y="2928"/>
                  </a:lnTo>
                  <a:lnTo>
                    <a:pt x="1782697" y="26360"/>
                  </a:lnTo>
                  <a:lnTo>
                    <a:pt x="1823633" y="73074"/>
                  </a:lnTo>
                  <a:lnTo>
                    <a:pt x="1844068" y="142642"/>
                  </a:lnTo>
                  <a:lnTo>
                    <a:pt x="1846618" y="185927"/>
                  </a:lnTo>
                  <a:lnTo>
                    <a:pt x="1845875" y="210833"/>
                  </a:lnTo>
                  <a:lnTo>
                    <a:pt x="1839867" y="255168"/>
                  </a:lnTo>
                  <a:lnTo>
                    <a:pt x="1827816" y="292238"/>
                  </a:lnTo>
                  <a:lnTo>
                    <a:pt x="1800009" y="335279"/>
                  </a:lnTo>
                  <a:lnTo>
                    <a:pt x="1761361" y="363926"/>
                  </a:lnTo>
                  <a:lnTo>
                    <a:pt x="1713236" y="378729"/>
                  </a:lnTo>
                  <a:lnTo>
                    <a:pt x="1676565" y="381507"/>
                  </a:lnTo>
                  <a:lnTo>
                    <a:pt x="1638889" y="378577"/>
                  </a:lnTo>
                  <a:lnTo>
                    <a:pt x="1578588" y="355093"/>
                  </a:lnTo>
                  <a:lnTo>
                    <a:pt x="1538319" y="308086"/>
                  </a:lnTo>
                  <a:lnTo>
                    <a:pt x="1518178" y="237791"/>
                  </a:lnTo>
                  <a:lnTo>
                    <a:pt x="1515656" y="193928"/>
                  </a:lnTo>
                  <a:lnTo>
                    <a:pt x="1516872" y="164284"/>
                  </a:lnTo>
                  <a:lnTo>
                    <a:pt x="1526639" y="111758"/>
                  </a:lnTo>
                  <a:lnTo>
                    <a:pt x="1546096" y="68397"/>
                  </a:lnTo>
                  <a:lnTo>
                    <a:pt x="1574861" y="35250"/>
                  </a:lnTo>
                  <a:lnTo>
                    <a:pt x="1612604" y="12698"/>
                  </a:lnTo>
                  <a:lnTo>
                    <a:pt x="1657753" y="1406"/>
                  </a:lnTo>
                  <a:lnTo>
                    <a:pt x="1683042" y="0"/>
                  </a:lnTo>
                  <a:close/>
                </a:path>
                <a:path w="6885940" h="381634">
                  <a:moveTo>
                    <a:pt x="480656" y="0"/>
                  </a:moveTo>
                  <a:lnTo>
                    <a:pt x="518941" y="2928"/>
                  </a:lnTo>
                  <a:lnTo>
                    <a:pt x="580262" y="26360"/>
                  </a:lnTo>
                  <a:lnTo>
                    <a:pt x="621197" y="73074"/>
                  </a:lnTo>
                  <a:lnTo>
                    <a:pt x="641632" y="142642"/>
                  </a:lnTo>
                  <a:lnTo>
                    <a:pt x="644182" y="185927"/>
                  </a:lnTo>
                  <a:lnTo>
                    <a:pt x="643439" y="210833"/>
                  </a:lnTo>
                  <a:lnTo>
                    <a:pt x="637431" y="255168"/>
                  </a:lnTo>
                  <a:lnTo>
                    <a:pt x="625380" y="292238"/>
                  </a:lnTo>
                  <a:lnTo>
                    <a:pt x="597573" y="335279"/>
                  </a:lnTo>
                  <a:lnTo>
                    <a:pt x="558925" y="363926"/>
                  </a:lnTo>
                  <a:lnTo>
                    <a:pt x="510792" y="378729"/>
                  </a:lnTo>
                  <a:lnTo>
                    <a:pt x="474103" y="381507"/>
                  </a:lnTo>
                  <a:lnTo>
                    <a:pt x="436456" y="378577"/>
                  </a:lnTo>
                  <a:lnTo>
                    <a:pt x="376168" y="355093"/>
                  </a:lnTo>
                  <a:lnTo>
                    <a:pt x="335903" y="308086"/>
                  </a:lnTo>
                  <a:lnTo>
                    <a:pt x="315762" y="237791"/>
                  </a:lnTo>
                  <a:lnTo>
                    <a:pt x="313245" y="193928"/>
                  </a:lnTo>
                  <a:lnTo>
                    <a:pt x="314464" y="164284"/>
                  </a:lnTo>
                  <a:lnTo>
                    <a:pt x="324223" y="111758"/>
                  </a:lnTo>
                  <a:lnTo>
                    <a:pt x="343681" y="68397"/>
                  </a:lnTo>
                  <a:lnTo>
                    <a:pt x="372427" y="35250"/>
                  </a:lnTo>
                  <a:lnTo>
                    <a:pt x="410144" y="12698"/>
                  </a:lnTo>
                  <a:lnTo>
                    <a:pt x="455341" y="1406"/>
                  </a:lnTo>
                  <a:lnTo>
                    <a:pt x="480656" y="0"/>
                  </a:lnTo>
                  <a:close/>
                </a:path>
                <a:path w="6885940" h="381634">
                  <a:moveTo>
                    <a:pt x="172605" y="0"/>
                  </a:moveTo>
                  <a:lnTo>
                    <a:pt x="211062" y="1660"/>
                  </a:lnTo>
                  <a:lnTo>
                    <a:pt x="257245" y="9636"/>
                  </a:lnTo>
                  <a:lnTo>
                    <a:pt x="269278" y="12826"/>
                  </a:lnTo>
                  <a:lnTo>
                    <a:pt x="269278" y="91947"/>
                  </a:lnTo>
                  <a:lnTo>
                    <a:pt x="232143" y="91947"/>
                  </a:lnTo>
                  <a:lnTo>
                    <a:pt x="228388" y="77593"/>
                  </a:lnTo>
                  <a:lnTo>
                    <a:pt x="223675" y="65214"/>
                  </a:lnTo>
                  <a:lnTo>
                    <a:pt x="194997" y="35560"/>
                  </a:lnTo>
                  <a:lnTo>
                    <a:pt x="174243" y="31876"/>
                  </a:lnTo>
                  <a:lnTo>
                    <a:pt x="153984" y="34470"/>
                  </a:lnTo>
                  <a:lnTo>
                    <a:pt x="121346" y="55183"/>
                  </a:lnTo>
                  <a:lnTo>
                    <a:pt x="99290" y="96468"/>
                  </a:lnTo>
                  <a:lnTo>
                    <a:pt x="88236" y="157896"/>
                  </a:lnTo>
                  <a:lnTo>
                    <a:pt x="86855" y="196087"/>
                  </a:lnTo>
                  <a:lnTo>
                    <a:pt x="88117" y="231614"/>
                  </a:lnTo>
                  <a:lnTo>
                    <a:pt x="98219" y="288903"/>
                  </a:lnTo>
                  <a:lnTo>
                    <a:pt x="118343" y="327644"/>
                  </a:lnTo>
                  <a:lnTo>
                    <a:pt x="166319" y="349503"/>
                  </a:lnTo>
                  <a:lnTo>
                    <a:pt x="175829" y="349097"/>
                  </a:lnTo>
                  <a:lnTo>
                    <a:pt x="214827" y="329094"/>
                  </a:lnTo>
                  <a:lnTo>
                    <a:pt x="231863" y="285114"/>
                  </a:lnTo>
                  <a:lnTo>
                    <a:pt x="269278" y="285114"/>
                  </a:lnTo>
                  <a:lnTo>
                    <a:pt x="269278" y="367791"/>
                  </a:lnTo>
                  <a:lnTo>
                    <a:pt x="254583" y="371151"/>
                  </a:lnTo>
                  <a:lnTo>
                    <a:pt x="214388" y="378205"/>
                  </a:lnTo>
                  <a:lnTo>
                    <a:pt x="176037" y="381295"/>
                  </a:lnTo>
                  <a:lnTo>
                    <a:pt x="162775" y="381507"/>
                  </a:lnTo>
                  <a:lnTo>
                    <a:pt x="135677" y="380224"/>
                  </a:lnTo>
                  <a:lnTo>
                    <a:pt x="89314" y="369988"/>
                  </a:lnTo>
                  <a:lnTo>
                    <a:pt x="53275" y="349486"/>
                  </a:lnTo>
                  <a:lnTo>
                    <a:pt x="26781" y="318573"/>
                  </a:lnTo>
                  <a:lnTo>
                    <a:pt x="9601" y="277090"/>
                  </a:lnTo>
                  <a:lnTo>
                    <a:pt x="1066" y="224702"/>
                  </a:lnTo>
                  <a:lnTo>
                    <a:pt x="0" y="194436"/>
                  </a:lnTo>
                  <a:lnTo>
                    <a:pt x="1254" y="165768"/>
                  </a:lnTo>
                  <a:lnTo>
                    <a:pt x="11294" y="114194"/>
                  </a:lnTo>
                  <a:lnTo>
                    <a:pt x="31302" y="70665"/>
                  </a:lnTo>
                  <a:lnTo>
                    <a:pt x="60864" y="36895"/>
                  </a:lnTo>
                  <a:lnTo>
                    <a:pt x="99691" y="13340"/>
                  </a:lnTo>
                  <a:lnTo>
                    <a:pt x="146387" y="1478"/>
                  </a:lnTo>
                  <a:lnTo>
                    <a:pt x="17260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167517" y="863727"/>
            <a:ext cx="4051935" cy="629285"/>
            <a:chOff x="2167517" y="863727"/>
            <a:chExt cx="4051935" cy="62928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67517" y="1245470"/>
              <a:ext cx="4022938" cy="24717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2335" y="868299"/>
              <a:ext cx="4042282" cy="3815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72335" y="868299"/>
              <a:ext cx="4042410" cy="381635"/>
            </a:xfrm>
            <a:custGeom>
              <a:avLst/>
              <a:gdLst/>
              <a:ahLst/>
              <a:cxnLst/>
              <a:rect l="l" t="t" r="r" b="b"/>
              <a:pathLst>
                <a:path w="4042410" h="381634">
                  <a:moveTo>
                    <a:pt x="2593466" y="75946"/>
                  </a:moveTo>
                  <a:lnTo>
                    <a:pt x="2538856" y="229615"/>
                  </a:lnTo>
                  <a:lnTo>
                    <a:pt x="2637154" y="229615"/>
                  </a:lnTo>
                  <a:lnTo>
                    <a:pt x="2593466" y="75946"/>
                  </a:lnTo>
                  <a:close/>
                </a:path>
                <a:path w="4042410" h="381634">
                  <a:moveTo>
                    <a:pt x="1587627" y="75946"/>
                  </a:moveTo>
                  <a:lnTo>
                    <a:pt x="1533016" y="229615"/>
                  </a:lnTo>
                  <a:lnTo>
                    <a:pt x="1631314" y="229615"/>
                  </a:lnTo>
                  <a:lnTo>
                    <a:pt x="1587627" y="75946"/>
                  </a:lnTo>
                  <a:close/>
                </a:path>
                <a:path w="4042410" h="381634">
                  <a:moveTo>
                    <a:pt x="3490341" y="31876"/>
                  </a:moveTo>
                  <a:lnTo>
                    <a:pt x="3442424" y="53201"/>
                  </a:lnTo>
                  <a:lnTo>
                    <a:pt x="3423112" y="91229"/>
                  </a:lnTo>
                  <a:lnTo>
                    <a:pt x="3413448" y="149625"/>
                  </a:lnTo>
                  <a:lnTo>
                    <a:pt x="3412236" y="186562"/>
                  </a:lnTo>
                  <a:lnTo>
                    <a:pt x="3413474" y="225109"/>
                  </a:lnTo>
                  <a:lnTo>
                    <a:pt x="3423380" y="286486"/>
                  </a:lnTo>
                  <a:lnTo>
                    <a:pt x="3443261" y="326894"/>
                  </a:lnTo>
                  <a:lnTo>
                    <a:pt x="3492500" y="349503"/>
                  </a:lnTo>
                  <a:lnTo>
                    <a:pt x="3502667" y="348809"/>
                  </a:lnTo>
                  <a:lnTo>
                    <a:pt x="3541633" y="324627"/>
                  </a:lnTo>
                  <a:lnTo>
                    <a:pt x="3560064" y="284305"/>
                  </a:lnTo>
                  <a:lnTo>
                    <a:pt x="3567011" y="244056"/>
                  </a:lnTo>
                  <a:lnTo>
                    <a:pt x="3569207" y="197103"/>
                  </a:lnTo>
                  <a:lnTo>
                    <a:pt x="3568682" y="171053"/>
                  </a:lnTo>
                  <a:lnTo>
                    <a:pt x="3564439" y="125523"/>
                  </a:lnTo>
                  <a:lnTo>
                    <a:pt x="3549872" y="73834"/>
                  </a:lnTo>
                  <a:lnTo>
                    <a:pt x="3525398" y="42485"/>
                  </a:lnTo>
                  <a:lnTo>
                    <a:pt x="3490341" y="31876"/>
                  </a:lnTo>
                  <a:close/>
                </a:path>
                <a:path w="4042410" h="381634">
                  <a:moveTo>
                    <a:pt x="164972" y="31876"/>
                  </a:moveTo>
                  <a:lnTo>
                    <a:pt x="117056" y="53201"/>
                  </a:lnTo>
                  <a:lnTo>
                    <a:pt x="97744" y="91229"/>
                  </a:lnTo>
                  <a:lnTo>
                    <a:pt x="88080" y="149625"/>
                  </a:lnTo>
                  <a:lnTo>
                    <a:pt x="86867" y="186562"/>
                  </a:lnTo>
                  <a:lnTo>
                    <a:pt x="88106" y="225109"/>
                  </a:lnTo>
                  <a:lnTo>
                    <a:pt x="98012" y="286486"/>
                  </a:lnTo>
                  <a:lnTo>
                    <a:pt x="117893" y="326894"/>
                  </a:lnTo>
                  <a:lnTo>
                    <a:pt x="167131" y="349503"/>
                  </a:lnTo>
                  <a:lnTo>
                    <a:pt x="177299" y="348809"/>
                  </a:lnTo>
                  <a:lnTo>
                    <a:pt x="216265" y="324627"/>
                  </a:lnTo>
                  <a:lnTo>
                    <a:pt x="234695" y="284305"/>
                  </a:lnTo>
                  <a:lnTo>
                    <a:pt x="241643" y="244056"/>
                  </a:lnTo>
                  <a:lnTo>
                    <a:pt x="243839" y="197103"/>
                  </a:lnTo>
                  <a:lnTo>
                    <a:pt x="243314" y="171053"/>
                  </a:lnTo>
                  <a:lnTo>
                    <a:pt x="239071" y="125523"/>
                  </a:lnTo>
                  <a:lnTo>
                    <a:pt x="224504" y="73834"/>
                  </a:lnTo>
                  <a:lnTo>
                    <a:pt x="200030" y="42485"/>
                  </a:lnTo>
                  <a:lnTo>
                    <a:pt x="164972" y="31876"/>
                  </a:lnTo>
                  <a:close/>
                </a:path>
                <a:path w="4042410" h="381634">
                  <a:moveTo>
                    <a:pt x="3710431" y="4317"/>
                  </a:moveTo>
                  <a:lnTo>
                    <a:pt x="3821049" y="4317"/>
                  </a:lnTo>
                  <a:lnTo>
                    <a:pt x="3917695" y="172338"/>
                  </a:lnTo>
                  <a:lnTo>
                    <a:pt x="3941191" y="215137"/>
                  </a:lnTo>
                  <a:lnTo>
                    <a:pt x="3961086" y="254000"/>
                  </a:lnTo>
                  <a:lnTo>
                    <a:pt x="3966844" y="266191"/>
                  </a:lnTo>
                  <a:lnTo>
                    <a:pt x="3971290" y="266191"/>
                  </a:lnTo>
                  <a:lnTo>
                    <a:pt x="3969956" y="232854"/>
                  </a:lnTo>
                  <a:lnTo>
                    <a:pt x="3969004" y="197992"/>
                  </a:lnTo>
                  <a:lnTo>
                    <a:pt x="3968432" y="161607"/>
                  </a:lnTo>
                  <a:lnTo>
                    <a:pt x="3968241" y="123698"/>
                  </a:lnTo>
                  <a:lnTo>
                    <a:pt x="3968241" y="72898"/>
                  </a:lnTo>
                  <a:lnTo>
                    <a:pt x="3968166" y="64639"/>
                  </a:lnTo>
                  <a:lnTo>
                    <a:pt x="3955034" y="28321"/>
                  </a:lnTo>
                  <a:lnTo>
                    <a:pt x="3939031" y="22351"/>
                  </a:lnTo>
                  <a:lnTo>
                    <a:pt x="3939031" y="4317"/>
                  </a:lnTo>
                  <a:lnTo>
                    <a:pt x="4042282" y="4317"/>
                  </a:lnTo>
                  <a:lnTo>
                    <a:pt x="4042282" y="22351"/>
                  </a:lnTo>
                  <a:lnTo>
                    <a:pt x="4035043" y="24764"/>
                  </a:lnTo>
                  <a:lnTo>
                    <a:pt x="4029837" y="26797"/>
                  </a:lnTo>
                  <a:lnTo>
                    <a:pt x="4012916" y="64873"/>
                  </a:lnTo>
                  <a:lnTo>
                    <a:pt x="4012818" y="72898"/>
                  </a:lnTo>
                  <a:lnTo>
                    <a:pt x="4012818" y="377189"/>
                  </a:lnTo>
                  <a:lnTo>
                    <a:pt x="3943477" y="377189"/>
                  </a:lnTo>
                  <a:lnTo>
                    <a:pt x="3820541" y="164591"/>
                  </a:lnTo>
                  <a:lnTo>
                    <a:pt x="3798919" y="126126"/>
                  </a:lnTo>
                  <a:lnTo>
                    <a:pt x="3783965" y="96900"/>
                  </a:lnTo>
                  <a:lnTo>
                    <a:pt x="3781425" y="96900"/>
                  </a:lnTo>
                  <a:lnTo>
                    <a:pt x="3782665" y="126662"/>
                  </a:lnTo>
                  <a:lnTo>
                    <a:pt x="3783536" y="157257"/>
                  </a:lnTo>
                  <a:lnTo>
                    <a:pt x="3784050" y="188662"/>
                  </a:lnTo>
                  <a:lnTo>
                    <a:pt x="3784218" y="220852"/>
                  </a:lnTo>
                  <a:lnTo>
                    <a:pt x="3784218" y="308863"/>
                  </a:lnTo>
                  <a:lnTo>
                    <a:pt x="3784340" y="318313"/>
                  </a:lnTo>
                  <a:lnTo>
                    <a:pt x="3803904" y="356615"/>
                  </a:lnTo>
                  <a:lnTo>
                    <a:pt x="3813682" y="359155"/>
                  </a:lnTo>
                  <a:lnTo>
                    <a:pt x="3813682" y="377189"/>
                  </a:lnTo>
                  <a:lnTo>
                    <a:pt x="3710431" y="377189"/>
                  </a:lnTo>
                  <a:lnTo>
                    <a:pt x="3710431" y="359155"/>
                  </a:lnTo>
                  <a:lnTo>
                    <a:pt x="3717163" y="357250"/>
                  </a:lnTo>
                  <a:lnTo>
                    <a:pt x="3722497" y="355218"/>
                  </a:lnTo>
                  <a:lnTo>
                    <a:pt x="3726434" y="353060"/>
                  </a:lnTo>
                  <a:lnTo>
                    <a:pt x="3730370" y="350900"/>
                  </a:lnTo>
                  <a:lnTo>
                    <a:pt x="3733291" y="347979"/>
                  </a:lnTo>
                  <a:lnTo>
                    <a:pt x="3735197" y="344170"/>
                  </a:lnTo>
                  <a:lnTo>
                    <a:pt x="3737102" y="340487"/>
                  </a:lnTo>
                  <a:lnTo>
                    <a:pt x="3738372" y="335788"/>
                  </a:lnTo>
                  <a:lnTo>
                    <a:pt x="3738879" y="330200"/>
                  </a:lnTo>
                  <a:lnTo>
                    <a:pt x="3739388" y="324485"/>
                  </a:lnTo>
                  <a:lnTo>
                    <a:pt x="3739641" y="317373"/>
                  </a:lnTo>
                  <a:lnTo>
                    <a:pt x="3739641" y="308863"/>
                  </a:lnTo>
                  <a:lnTo>
                    <a:pt x="3739641" y="72643"/>
                  </a:lnTo>
                  <a:lnTo>
                    <a:pt x="3734307" y="34798"/>
                  </a:lnTo>
                  <a:lnTo>
                    <a:pt x="3730498" y="31368"/>
                  </a:lnTo>
                  <a:lnTo>
                    <a:pt x="3726815" y="27939"/>
                  </a:lnTo>
                  <a:lnTo>
                    <a:pt x="3720084" y="24891"/>
                  </a:lnTo>
                  <a:lnTo>
                    <a:pt x="3710431" y="22351"/>
                  </a:lnTo>
                  <a:lnTo>
                    <a:pt x="3710431" y="4317"/>
                  </a:lnTo>
                  <a:close/>
                </a:path>
                <a:path w="4042410" h="381634">
                  <a:moveTo>
                    <a:pt x="3127629" y="4317"/>
                  </a:moveTo>
                  <a:lnTo>
                    <a:pt x="3271012" y="4317"/>
                  </a:lnTo>
                  <a:lnTo>
                    <a:pt x="3271012" y="22351"/>
                  </a:lnTo>
                  <a:lnTo>
                    <a:pt x="3263518" y="24384"/>
                  </a:lnTo>
                  <a:lnTo>
                    <a:pt x="3257930" y="26542"/>
                  </a:lnTo>
                  <a:lnTo>
                    <a:pt x="3254502" y="28828"/>
                  </a:lnTo>
                  <a:lnTo>
                    <a:pt x="3250945" y="31114"/>
                  </a:lnTo>
                  <a:lnTo>
                    <a:pt x="3248152" y="33781"/>
                  </a:lnTo>
                  <a:lnTo>
                    <a:pt x="3246374" y="37084"/>
                  </a:lnTo>
                  <a:lnTo>
                    <a:pt x="3244595" y="40386"/>
                  </a:lnTo>
                  <a:lnTo>
                    <a:pt x="3243326" y="44703"/>
                  </a:lnTo>
                  <a:lnTo>
                    <a:pt x="3242564" y="49911"/>
                  </a:lnTo>
                  <a:lnTo>
                    <a:pt x="3241802" y="55245"/>
                  </a:lnTo>
                  <a:lnTo>
                    <a:pt x="3241420" y="62991"/>
                  </a:lnTo>
                  <a:lnTo>
                    <a:pt x="3241420" y="73151"/>
                  </a:lnTo>
                  <a:lnTo>
                    <a:pt x="3241420" y="308610"/>
                  </a:lnTo>
                  <a:lnTo>
                    <a:pt x="3241420" y="314960"/>
                  </a:lnTo>
                  <a:lnTo>
                    <a:pt x="3241675" y="320928"/>
                  </a:lnTo>
                  <a:lnTo>
                    <a:pt x="3242055" y="326389"/>
                  </a:lnTo>
                  <a:lnTo>
                    <a:pt x="3242437" y="331850"/>
                  </a:lnTo>
                  <a:lnTo>
                    <a:pt x="3243072" y="336296"/>
                  </a:lnTo>
                  <a:lnTo>
                    <a:pt x="3244215" y="339725"/>
                  </a:lnTo>
                  <a:lnTo>
                    <a:pt x="3245357" y="343153"/>
                  </a:lnTo>
                  <a:lnTo>
                    <a:pt x="3246881" y="346075"/>
                  </a:lnTo>
                  <a:lnTo>
                    <a:pt x="3249041" y="348488"/>
                  </a:lnTo>
                  <a:lnTo>
                    <a:pt x="3251073" y="350774"/>
                  </a:lnTo>
                  <a:lnTo>
                    <a:pt x="3271012" y="359155"/>
                  </a:lnTo>
                  <a:lnTo>
                    <a:pt x="3271012" y="377189"/>
                  </a:lnTo>
                  <a:lnTo>
                    <a:pt x="3127629" y="377189"/>
                  </a:lnTo>
                  <a:lnTo>
                    <a:pt x="3127629" y="359155"/>
                  </a:lnTo>
                  <a:lnTo>
                    <a:pt x="3134360" y="357250"/>
                  </a:lnTo>
                  <a:lnTo>
                    <a:pt x="3139693" y="355346"/>
                  </a:lnTo>
                  <a:lnTo>
                    <a:pt x="3143504" y="353187"/>
                  </a:lnTo>
                  <a:lnTo>
                    <a:pt x="3147441" y="351154"/>
                  </a:lnTo>
                  <a:lnTo>
                    <a:pt x="3150362" y="348234"/>
                  </a:lnTo>
                  <a:lnTo>
                    <a:pt x="3152266" y="344550"/>
                  </a:lnTo>
                  <a:lnTo>
                    <a:pt x="3154172" y="340740"/>
                  </a:lnTo>
                  <a:lnTo>
                    <a:pt x="3155441" y="336041"/>
                  </a:lnTo>
                  <a:lnTo>
                    <a:pt x="3155950" y="330326"/>
                  </a:lnTo>
                  <a:lnTo>
                    <a:pt x="3156585" y="324612"/>
                  </a:lnTo>
                  <a:lnTo>
                    <a:pt x="3156839" y="317373"/>
                  </a:lnTo>
                  <a:lnTo>
                    <a:pt x="3156839" y="308610"/>
                  </a:lnTo>
                  <a:lnTo>
                    <a:pt x="3156839" y="72898"/>
                  </a:lnTo>
                  <a:lnTo>
                    <a:pt x="3156839" y="64135"/>
                  </a:lnTo>
                  <a:lnTo>
                    <a:pt x="3156585" y="57023"/>
                  </a:lnTo>
                  <a:lnTo>
                    <a:pt x="3156077" y="51308"/>
                  </a:lnTo>
                  <a:lnTo>
                    <a:pt x="3155695" y="45720"/>
                  </a:lnTo>
                  <a:lnTo>
                    <a:pt x="3127629" y="22351"/>
                  </a:lnTo>
                  <a:lnTo>
                    <a:pt x="3127629" y="4317"/>
                  </a:lnTo>
                  <a:close/>
                </a:path>
                <a:path w="4042410" h="381634">
                  <a:moveTo>
                    <a:pt x="2761234" y="4317"/>
                  </a:moveTo>
                  <a:lnTo>
                    <a:pt x="3082670" y="4317"/>
                  </a:lnTo>
                  <a:lnTo>
                    <a:pt x="3082670" y="100202"/>
                  </a:lnTo>
                  <a:lnTo>
                    <a:pt x="3045332" y="100202"/>
                  </a:lnTo>
                  <a:lnTo>
                    <a:pt x="3042828" y="91561"/>
                  </a:lnTo>
                  <a:lnTo>
                    <a:pt x="3040634" y="84121"/>
                  </a:lnTo>
                  <a:lnTo>
                    <a:pt x="3030347" y="58038"/>
                  </a:lnTo>
                  <a:lnTo>
                    <a:pt x="3027934" y="53975"/>
                  </a:lnTo>
                  <a:lnTo>
                    <a:pt x="3013837" y="41275"/>
                  </a:lnTo>
                  <a:lnTo>
                    <a:pt x="3010789" y="39624"/>
                  </a:lnTo>
                  <a:lnTo>
                    <a:pt x="3006852" y="38353"/>
                  </a:lnTo>
                  <a:lnTo>
                    <a:pt x="3002279" y="37464"/>
                  </a:lnTo>
                  <a:lnTo>
                    <a:pt x="2997580" y="36702"/>
                  </a:lnTo>
                  <a:lnTo>
                    <a:pt x="2991612" y="36322"/>
                  </a:lnTo>
                  <a:lnTo>
                    <a:pt x="2984118" y="36322"/>
                  </a:lnTo>
                  <a:lnTo>
                    <a:pt x="2964434" y="36322"/>
                  </a:lnTo>
                  <a:lnTo>
                    <a:pt x="2964434" y="308610"/>
                  </a:lnTo>
                  <a:lnTo>
                    <a:pt x="2964434" y="318262"/>
                  </a:lnTo>
                  <a:lnTo>
                    <a:pt x="2964688" y="325500"/>
                  </a:lnTo>
                  <a:lnTo>
                    <a:pt x="2965323" y="330580"/>
                  </a:lnTo>
                  <a:lnTo>
                    <a:pt x="2965830" y="335534"/>
                  </a:lnTo>
                  <a:lnTo>
                    <a:pt x="2966847" y="339598"/>
                  </a:lnTo>
                  <a:lnTo>
                    <a:pt x="2997454" y="359155"/>
                  </a:lnTo>
                  <a:lnTo>
                    <a:pt x="2997454" y="377189"/>
                  </a:lnTo>
                  <a:lnTo>
                    <a:pt x="2846704" y="377189"/>
                  </a:lnTo>
                  <a:lnTo>
                    <a:pt x="2846704" y="359155"/>
                  </a:lnTo>
                  <a:lnTo>
                    <a:pt x="2854325" y="357886"/>
                  </a:lnTo>
                  <a:lnTo>
                    <a:pt x="2860420" y="356108"/>
                  </a:lnTo>
                  <a:lnTo>
                    <a:pt x="2879725" y="317373"/>
                  </a:lnTo>
                  <a:lnTo>
                    <a:pt x="2879725" y="308610"/>
                  </a:lnTo>
                  <a:lnTo>
                    <a:pt x="2879725" y="36322"/>
                  </a:lnTo>
                  <a:lnTo>
                    <a:pt x="2857627" y="36322"/>
                  </a:lnTo>
                  <a:lnTo>
                    <a:pt x="2849911" y="36560"/>
                  </a:lnTo>
                  <a:lnTo>
                    <a:pt x="2813050" y="57658"/>
                  </a:lnTo>
                  <a:lnTo>
                    <a:pt x="2800318" y="93938"/>
                  </a:lnTo>
                  <a:lnTo>
                    <a:pt x="2798699" y="100202"/>
                  </a:lnTo>
                  <a:lnTo>
                    <a:pt x="2761234" y="100202"/>
                  </a:lnTo>
                  <a:lnTo>
                    <a:pt x="2761234" y="4317"/>
                  </a:lnTo>
                  <a:close/>
                </a:path>
                <a:path w="4042410" h="381634">
                  <a:moveTo>
                    <a:pt x="2096515" y="4317"/>
                  </a:moveTo>
                  <a:lnTo>
                    <a:pt x="2239899" y="4317"/>
                  </a:lnTo>
                  <a:lnTo>
                    <a:pt x="2239899" y="22351"/>
                  </a:lnTo>
                  <a:lnTo>
                    <a:pt x="2232405" y="24384"/>
                  </a:lnTo>
                  <a:lnTo>
                    <a:pt x="2226817" y="26542"/>
                  </a:lnTo>
                  <a:lnTo>
                    <a:pt x="2223389" y="28828"/>
                  </a:lnTo>
                  <a:lnTo>
                    <a:pt x="2219832" y="31114"/>
                  </a:lnTo>
                  <a:lnTo>
                    <a:pt x="2217039" y="33781"/>
                  </a:lnTo>
                  <a:lnTo>
                    <a:pt x="2215261" y="37084"/>
                  </a:lnTo>
                  <a:lnTo>
                    <a:pt x="2213482" y="40386"/>
                  </a:lnTo>
                  <a:lnTo>
                    <a:pt x="2212213" y="44703"/>
                  </a:lnTo>
                  <a:lnTo>
                    <a:pt x="2211451" y="49911"/>
                  </a:lnTo>
                  <a:lnTo>
                    <a:pt x="2210689" y="55245"/>
                  </a:lnTo>
                  <a:lnTo>
                    <a:pt x="2210307" y="62991"/>
                  </a:lnTo>
                  <a:lnTo>
                    <a:pt x="2210307" y="73151"/>
                  </a:lnTo>
                  <a:lnTo>
                    <a:pt x="2210307" y="253364"/>
                  </a:lnTo>
                  <a:lnTo>
                    <a:pt x="2213102" y="292735"/>
                  </a:lnTo>
                  <a:lnTo>
                    <a:pt x="2226982" y="329164"/>
                  </a:lnTo>
                  <a:lnTo>
                    <a:pt x="2266576" y="349077"/>
                  </a:lnTo>
                  <a:lnTo>
                    <a:pt x="2276220" y="349503"/>
                  </a:lnTo>
                  <a:lnTo>
                    <a:pt x="2289244" y="348811"/>
                  </a:lnTo>
                  <a:lnTo>
                    <a:pt x="2323978" y="332160"/>
                  </a:lnTo>
                  <a:lnTo>
                    <a:pt x="2339353" y="295826"/>
                  </a:lnTo>
                  <a:lnTo>
                    <a:pt x="2342515" y="247141"/>
                  </a:lnTo>
                  <a:lnTo>
                    <a:pt x="2342515" y="72898"/>
                  </a:lnTo>
                  <a:lnTo>
                    <a:pt x="2337307" y="34671"/>
                  </a:lnTo>
                  <a:lnTo>
                    <a:pt x="2333752" y="31368"/>
                  </a:lnTo>
                  <a:lnTo>
                    <a:pt x="2330323" y="28066"/>
                  </a:lnTo>
                  <a:lnTo>
                    <a:pt x="2323591" y="25146"/>
                  </a:lnTo>
                  <a:lnTo>
                    <a:pt x="2313559" y="22351"/>
                  </a:lnTo>
                  <a:lnTo>
                    <a:pt x="2313559" y="4317"/>
                  </a:lnTo>
                  <a:lnTo>
                    <a:pt x="2433701" y="4317"/>
                  </a:lnTo>
                  <a:lnTo>
                    <a:pt x="2433701" y="22351"/>
                  </a:lnTo>
                  <a:lnTo>
                    <a:pt x="2427224" y="24129"/>
                  </a:lnTo>
                  <a:lnTo>
                    <a:pt x="2422016" y="26162"/>
                  </a:lnTo>
                  <a:lnTo>
                    <a:pt x="2405634" y="51180"/>
                  </a:lnTo>
                  <a:lnTo>
                    <a:pt x="2405126" y="56896"/>
                  </a:lnTo>
                  <a:lnTo>
                    <a:pt x="2404744" y="64135"/>
                  </a:lnTo>
                  <a:lnTo>
                    <a:pt x="2404744" y="72898"/>
                  </a:lnTo>
                  <a:lnTo>
                    <a:pt x="2404744" y="243586"/>
                  </a:lnTo>
                  <a:lnTo>
                    <a:pt x="2401691" y="288127"/>
                  </a:lnTo>
                  <a:lnTo>
                    <a:pt x="2387746" y="330392"/>
                  </a:lnTo>
                  <a:lnTo>
                    <a:pt x="2362033" y="358584"/>
                  </a:lnTo>
                  <a:lnTo>
                    <a:pt x="2325868" y="375015"/>
                  </a:lnTo>
                  <a:lnTo>
                    <a:pt x="2280620" y="381248"/>
                  </a:lnTo>
                  <a:lnTo>
                    <a:pt x="2267712" y="381508"/>
                  </a:lnTo>
                  <a:lnTo>
                    <a:pt x="2249042" y="381005"/>
                  </a:lnTo>
                  <a:lnTo>
                    <a:pt x="2202179" y="373379"/>
                  </a:lnTo>
                  <a:lnTo>
                    <a:pt x="2167622" y="356717"/>
                  </a:lnTo>
                  <a:lnTo>
                    <a:pt x="2138295" y="320815"/>
                  </a:lnTo>
                  <a:lnTo>
                    <a:pt x="2127726" y="283098"/>
                  </a:lnTo>
                  <a:lnTo>
                    <a:pt x="2125726" y="249809"/>
                  </a:lnTo>
                  <a:lnTo>
                    <a:pt x="2125726" y="73151"/>
                  </a:lnTo>
                  <a:lnTo>
                    <a:pt x="2125726" y="64642"/>
                  </a:lnTo>
                  <a:lnTo>
                    <a:pt x="2125472" y="57403"/>
                  </a:lnTo>
                  <a:lnTo>
                    <a:pt x="2124964" y="51562"/>
                  </a:lnTo>
                  <a:lnTo>
                    <a:pt x="2124582" y="45720"/>
                  </a:lnTo>
                  <a:lnTo>
                    <a:pt x="2112772" y="28575"/>
                  </a:lnTo>
                  <a:lnTo>
                    <a:pt x="2108835" y="26288"/>
                  </a:lnTo>
                  <a:lnTo>
                    <a:pt x="2103374" y="24129"/>
                  </a:lnTo>
                  <a:lnTo>
                    <a:pt x="2096515" y="22351"/>
                  </a:lnTo>
                  <a:lnTo>
                    <a:pt x="2096515" y="4317"/>
                  </a:lnTo>
                  <a:close/>
                </a:path>
                <a:path w="4042410" h="381634">
                  <a:moveTo>
                    <a:pt x="1809368" y="4317"/>
                  </a:moveTo>
                  <a:lnTo>
                    <a:pt x="1952752" y="4317"/>
                  </a:lnTo>
                  <a:lnTo>
                    <a:pt x="1952752" y="22351"/>
                  </a:lnTo>
                  <a:lnTo>
                    <a:pt x="1946148" y="24129"/>
                  </a:lnTo>
                  <a:lnTo>
                    <a:pt x="1940940" y="26162"/>
                  </a:lnTo>
                  <a:lnTo>
                    <a:pt x="1924177" y="50926"/>
                  </a:lnTo>
                  <a:lnTo>
                    <a:pt x="1923541" y="56641"/>
                  </a:lnTo>
                  <a:lnTo>
                    <a:pt x="1923161" y="63880"/>
                  </a:lnTo>
                  <a:lnTo>
                    <a:pt x="1923161" y="72643"/>
                  </a:lnTo>
                  <a:lnTo>
                    <a:pt x="1923161" y="344677"/>
                  </a:lnTo>
                  <a:lnTo>
                    <a:pt x="1976247" y="344677"/>
                  </a:lnTo>
                  <a:lnTo>
                    <a:pt x="1983751" y="344368"/>
                  </a:lnTo>
                  <a:lnTo>
                    <a:pt x="2018156" y="324612"/>
                  </a:lnTo>
                  <a:lnTo>
                    <a:pt x="2034682" y="281797"/>
                  </a:lnTo>
                  <a:lnTo>
                    <a:pt x="2038223" y="266826"/>
                  </a:lnTo>
                  <a:lnTo>
                    <a:pt x="2075561" y="266826"/>
                  </a:lnTo>
                  <a:lnTo>
                    <a:pt x="2069591" y="377189"/>
                  </a:lnTo>
                  <a:lnTo>
                    <a:pt x="1809368" y="377189"/>
                  </a:lnTo>
                  <a:lnTo>
                    <a:pt x="1809368" y="359155"/>
                  </a:lnTo>
                  <a:lnTo>
                    <a:pt x="1816100" y="357250"/>
                  </a:lnTo>
                  <a:lnTo>
                    <a:pt x="1821434" y="355218"/>
                  </a:lnTo>
                  <a:lnTo>
                    <a:pt x="1825243" y="353060"/>
                  </a:lnTo>
                  <a:lnTo>
                    <a:pt x="1829180" y="350900"/>
                  </a:lnTo>
                  <a:lnTo>
                    <a:pt x="1832102" y="347979"/>
                  </a:lnTo>
                  <a:lnTo>
                    <a:pt x="1834006" y="344170"/>
                  </a:lnTo>
                  <a:lnTo>
                    <a:pt x="1835912" y="340487"/>
                  </a:lnTo>
                  <a:lnTo>
                    <a:pt x="1837181" y="335788"/>
                  </a:lnTo>
                  <a:lnTo>
                    <a:pt x="1837689" y="330073"/>
                  </a:lnTo>
                  <a:lnTo>
                    <a:pt x="1838325" y="324230"/>
                  </a:lnTo>
                  <a:lnTo>
                    <a:pt x="1838578" y="316991"/>
                  </a:lnTo>
                  <a:lnTo>
                    <a:pt x="1838578" y="308355"/>
                  </a:lnTo>
                  <a:lnTo>
                    <a:pt x="1838578" y="73151"/>
                  </a:lnTo>
                  <a:lnTo>
                    <a:pt x="1838578" y="64642"/>
                  </a:lnTo>
                  <a:lnTo>
                    <a:pt x="1838325" y="57403"/>
                  </a:lnTo>
                  <a:lnTo>
                    <a:pt x="1837816" y="51562"/>
                  </a:lnTo>
                  <a:lnTo>
                    <a:pt x="1837436" y="45720"/>
                  </a:lnTo>
                  <a:lnTo>
                    <a:pt x="1836165" y="41021"/>
                  </a:lnTo>
                  <a:lnTo>
                    <a:pt x="1834261" y="37337"/>
                  </a:lnTo>
                  <a:lnTo>
                    <a:pt x="1832355" y="33781"/>
                  </a:lnTo>
                  <a:lnTo>
                    <a:pt x="1829435" y="30734"/>
                  </a:lnTo>
                  <a:lnTo>
                    <a:pt x="1825625" y="28575"/>
                  </a:lnTo>
                  <a:lnTo>
                    <a:pt x="1821688" y="26288"/>
                  </a:lnTo>
                  <a:lnTo>
                    <a:pt x="1816227" y="24129"/>
                  </a:lnTo>
                  <a:lnTo>
                    <a:pt x="1809368" y="22351"/>
                  </a:lnTo>
                  <a:lnTo>
                    <a:pt x="1809368" y="4317"/>
                  </a:lnTo>
                  <a:close/>
                </a:path>
                <a:path w="4042410" h="381634">
                  <a:moveTo>
                    <a:pt x="1121282" y="4317"/>
                  </a:moveTo>
                  <a:lnTo>
                    <a:pt x="1272413" y="4317"/>
                  </a:lnTo>
                  <a:lnTo>
                    <a:pt x="1272413" y="22351"/>
                  </a:lnTo>
                  <a:lnTo>
                    <a:pt x="1262888" y="23495"/>
                  </a:lnTo>
                  <a:lnTo>
                    <a:pt x="1255902" y="26162"/>
                  </a:lnTo>
                  <a:lnTo>
                    <a:pt x="1251330" y="30352"/>
                  </a:lnTo>
                  <a:lnTo>
                    <a:pt x="1246759" y="34416"/>
                  </a:lnTo>
                  <a:lnTo>
                    <a:pt x="1244473" y="40386"/>
                  </a:lnTo>
                  <a:lnTo>
                    <a:pt x="1244473" y="48005"/>
                  </a:lnTo>
                  <a:lnTo>
                    <a:pt x="1244473" y="54101"/>
                  </a:lnTo>
                  <a:lnTo>
                    <a:pt x="1245107" y="59943"/>
                  </a:lnTo>
                  <a:lnTo>
                    <a:pt x="1307084" y="289178"/>
                  </a:lnTo>
                  <a:lnTo>
                    <a:pt x="1374520" y="93979"/>
                  </a:lnTo>
                  <a:lnTo>
                    <a:pt x="1377188" y="86233"/>
                  </a:lnTo>
                  <a:lnTo>
                    <a:pt x="1379347" y="79121"/>
                  </a:lnTo>
                  <a:lnTo>
                    <a:pt x="1380870" y="72389"/>
                  </a:lnTo>
                  <a:lnTo>
                    <a:pt x="1382522" y="65659"/>
                  </a:lnTo>
                  <a:lnTo>
                    <a:pt x="1383284" y="58547"/>
                  </a:lnTo>
                  <a:lnTo>
                    <a:pt x="1383284" y="51053"/>
                  </a:lnTo>
                  <a:lnTo>
                    <a:pt x="1383284" y="42163"/>
                  </a:lnTo>
                  <a:lnTo>
                    <a:pt x="1354836" y="22351"/>
                  </a:lnTo>
                  <a:lnTo>
                    <a:pt x="1354836" y="4317"/>
                  </a:lnTo>
                  <a:lnTo>
                    <a:pt x="1472564" y="4317"/>
                  </a:lnTo>
                  <a:lnTo>
                    <a:pt x="1472564" y="22351"/>
                  </a:lnTo>
                  <a:lnTo>
                    <a:pt x="1465579" y="23495"/>
                  </a:lnTo>
                  <a:lnTo>
                    <a:pt x="1459738" y="25653"/>
                  </a:lnTo>
                  <a:lnTo>
                    <a:pt x="1454912" y="29083"/>
                  </a:lnTo>
                  <a:lnTo>
                    <a:pt x="1450086" y="32385"/>
                  </a:lnTo>
                  <a:lnTo>
                    <a:pt x="1445767" y="37211"/>
                  </a:lnTo>
                  <a:lnTo>
                    <a:pt x="1427988" y="74295"/>
                  </a:lnTo>
                  <a:lnTo>
                    <a:pt x="1313561" y="379095"/>
                  </a:lnTo>
                  <a:lnTo>
                    <a:pt x="1250568" y="379095"/>
                  </a:lnTo>
                  <a:lnTo>
                    <a:pt x="1160399" y="73151"/>
                  </a:lnTo>
                  <a:lnTo>
                    <a:pt x="1144015" y="33654"/>
                  </a:lnTo>
                  <a:lnTo>
                    <a:pt x="1139570" y="30099"/>
                  </a:lnTo>
                  <a:lnTo>
                    <a:pt x="1135252" y="26542"/>
                  </a:lnTo>
                  <a:lnTo>
                    <a:pt x="1129156" y="24002"/>
                  </a:lnTo>
                  <a:lnTo>
                    <a:pt x="1121282" y="22351"/>
                  </a:lnTo>
                  <a:lnTo>
                    <a:pt x="1121282" y="4317"/>
                  </a:lnTo>
                  <a:close/>
                </a:path>
                <a:path w="4042410" h="381634">
                  <a:moveTo>
                    <a:pt x="818769" y="4317"/>
                  </a:moveTo>
                  <a:lnTo>
                    <a:pt x="1089660" y="4317"/>
                  </a:lnTo>
                  <a:lnTo>
                    <a:pt x="1089660" y="91186"/>
                  </a:lnTo>
                  <a:lnTo>
                    <a:pt x="1052195" y="91186"/>
                  </a:lnTo>
                  <a:lnTo>
                    <a:pt x="1047884" y="79279"/>
                  </a:lnTo>
                  <a:lnTo>
                    <a:pt x="1043908" y="69469"/>
                  </a:lnTo>
                  <a:lnTo>
                    <a:pt x="1016823" y="39322"/>
                  </a:lnTo>
                  <a:lnTo>
                    <a:pt x="992123" y="36322"/>
                  </a:lnTo>
                  <a:lnTo>
                    <a:pt x="932560" y="36322"/>
                  </a:lnTo>
                  <a:lnTo>
                    <a:pt x="932560" y="167386"/>
                  </a:lnTo>
                  <a:lnTo>
                    <a:pt x="968628" y="167386"/>
                  </a:lnTo>
                  <a:lnTo>
                    <a:pt x="976629" y="167386"/>
                  </a:lnTo>
                  <a:lnTo>
                    <a:pt x="1005391" y="135830"/>
                  </a:lnTo>
                  <a:lnTo>
                    <a:pt x="1007490" y="128015"/>
                  </a:lnTo>
                  <a:lnTo>
                    <a:pt x="1038351" y="128015"/>
                  </a:lnTo>
                  <a:lnTo>
                    <a:pt x="1038351" y="238887"/>
                  </a:lnTo>
                  <a:lnTo>
                    <a:pt x="1007490" y="238887"/>
                  </a:lnTo>
                  <a:lnTo>
                    <a:pt x="1005518" y="231455"/>
                  </a:lnTo>
                  <a:lnTo>
                    <a:pt x="1003426" y="224964"/>
                  </a:lnTo>
                  <a:lnTo>
                    <a:pt x="987932" y="202946"/>
                  </a:lnTo>
                  <a:lnTo>
                    <a:pt x="983614" y="200533"/>
                  </a:lnTo>
                  <a:lnTo>
                    <a:pt x="977264" y="199389"/>
                  </a:lnTo>
                  <a:lnTo>
                    <a:pt x="968628" y="199389"/>
                  </a:lnTo>
                  <a:lnTo>
                    <a:pt x="932560" y="199389"/>
                  </a:lnTo>
                  <a:lnTo>
                    <a:pt x="932560" y="345186"/>
                  </a:lnTo>
                  <a:lnTo>
                    <a:pt x="991869" y="345186"/>
                  </a:lnTo>
                  <a:lnTo>
                    <a:pt x="998219" y="345186"/>
                  </a:lnTo>
                  <a:lnTo>
                    <a:pt x="1003553" y="344804"/>
                  </a:lnTo>
                  <a:lnTo>
                    <a:pt x="1007998" y="343915"/>
                  </a:lnTo>
                  <a:lnTo>
                    <a:pt x="1012316" y="343153"/>
                  </a:lnTo>
                  <a:lnTo>
                    <a:pt x="1016253" y="341756"/>
                  </a:lnTo>
                  <a:lnTo>
                    <a:pt x="1019682" y="339725"/>
                  </a:lnTo>
                  <a:lnTo>
                    <a:pt x="1023238" y="337692"/>
                  </a:lnTo>
                  <a:lnTo>
                    <a:pt x="1026540" y="335025"/>
                  </a:lnTo>
                  <a:lnTo>
                    <a:pt x="1029715" y="331470"/>
                  </a:lnTo>
                  <a:lnTo>
                    <a:pt x="1032890" y="328040"/>
                  </a:lnTo>
                  <a:lnTo>
                    <a:pt x="1050242" y="292814"/>
                  </a:lnTo>
                  <a:lnTo>
                    <a:pt x="1054989" y="277495"/>
                  </a:lnTo>
                  <a:lnTo>
                    <a:pt x="1092327" y="277495"/>
                  </a:lnTo>
                  <a:lnTo>
                    <a:pt x="1087247" y="377189"/>
                  </a:lnTo>
                  <a:lnTo>
                    <a:pt x="818769" y="377189"/>
                  </a:lnTo>
                  <a:lnTo>
                    <a:pt x="818769" y="359155"/>
                  </a:lnTo>
                  <a:lnTo>
                    <a:pt x="825500" y="357250"/>
                  </a:lnTo>
                  <a:lnTo>
                    <a:pt x="830833" y="355346"/>
                  </a:lnTo>
                  <a:lnTo>
                    <a:pt x="834644" y="353187"/>
                  </a:lnTo>
                  <a:lnTo>
                    <a:pt x="838581" y="351154"/>
                  </a:lnTo>
                  <a:lnTo>
                    <a:pt x="841501" y="348234"/>
                  </a:lnTo>
                  <a:lnTo>
                    <a:pt x="843407" y="344550"/>
                  </a:lnTo>
                  <a:lnTo>
                    <a:pt x="845312" y="340740"/>
                  </a:lnTo>
                  <a:lnTo>
                    <a:pt x="846582" y="336041"/>
                  </a:lnTo>
                  <a:lnTo>
                    <a:pt x="847089" y="330326"/>
                  </a:lnTo>
                  <a:lnTo>
                    <a:pt x="847725" y="324612"/>
                  </a:lnTo>
                  <a:lnTo>
                    <a:pt x="847978" y="317373"/>
                  </a:lnTo>
                  <a:lnTo>
                    <a:pt x="847978" y="308610"/>
                  </a:lnTo>
                  <a:lnTo>
                    <a:pt x="847978" y="73151"/>
                  </a:lnTo>
                  <a:lnTo>
                    <a:pt x="847978" y="64642"/>
                  </a:lnTo>
                  <a:lnTo>
                    <a:pt x="847725" y="57403"/>
                  </a:lnTo>
                  <a:lnTo>
                    <a:pt x="847216" y="51562"/>
                  </a:lnTo>
                  <a:lnTo>
                    <a:pt x="846835" y="45720"/>
                  </a:lnTo>
                  <a:lnTo>
                    <a:pt x="835025" y="28575"/>
                  </a:lnTo>
                  <a:lnTo>
                    <a:pt x="831088" y="26288"/>
                  </a:lnTo>
                  <a:lnTo>
                    <a:pt x="825626" y="24129"/>
                  </a:lnTo>
                  <a:lnTo>
                    <a:pt x="818769" y="22351"/>
                  </a:lnTo>
                  <a:lnTo>
                    <a:pt x="818769" y="4317"/>
                  </a:lnTo>
                  <a:close/>
                </a:path>
                <a:path w="4042410" h="381634">
                  <a:moveTo>
                    <a:pt x="385952" y="4317"/>
                  </a:moveTo>
                  <a:lnTo>
                    <a:pt x="649985" y="4317"/>
                  </a:lnTo>
                  <a:lnTo>
                    <a:pt x="649985" y="91186"/>
                  </a:lnTo>
                  <a:lnTo>
                    <a:pt x="612647" y="91186"/>
                  </a:lnTo>
                  <a:lnTo>
                    <a:pt x="608264" y="79279"/>
                  </a:lnTo>
                  <a:lnTo>
                    <a:pt x="604250" y="69469"/>
                  </a:lnTo>
                  <a:lnTo>
                    <a:pt x="577149" y="39322"/>
                  </a:lnTo>
                  <a:lnTo>
                    <a:pt x="552450" y="36322"/>
                  </a:lnTo>
                  <a:lnTo>
                    <a:pt x="499744" y="36322"/>
                  </a:lnTo>
                  <a:lnTo>
                    <a:pt x="499744" y="175260"/>
                  </a:lnTo>
                  <a:lnTo>
                    <a:pt x="534796" y="175260"/>
                  </a:lnTo>
                  <a:lnTo>
                    <a:pt x="543306" y="175260"/>
                  </a:lnTo>
                  <a:lnTo>
                    <a:pt x="570166" y="146875"/>
                  </a:lnTo>
                  <a:lnTo>
                    <a:pt x="573532" y="131825"/>
                  </a:lnTo>
                  <a:lnTo>
                    <a:pt x="604392" y="131825"/>
                  </a:lnTo>
                  <a:lnTo>
                    <a:pt x="604392" y="250951"/>
                  </a:lnTo>
                  <a:lnTo>
                    <a:pt x="573532" y="250951"/>
                  </a:lnTo>
                  <a:lnTo>
                    <a:pt x="571819" y="242855"/>
                  </a:lnTo>
                  <a:lnTo>
                    <a:pt x="569928" y="235712"/>
                  </a:lnTo>
                  <a:lnTo>
                    <a:pt x="543178" y="207263"/>
                  </a:lnTo>
                  <a:lnTo>
                    <a:pt x="534796" y="207263"/>
                  </a:lnTo>
                  <a:lnTo>
                    <a:pt x="499744" y="207263"/>
                  </a:lnTo>
                  <a:lnTo>
                    <a:pt x="499744" y="308610"/>
                  </a:lnTo>
                  <a:lnTo>
                    <a:pt x="499744" y="318262"/>
                  </a:lnTo>
                  <a:lnTo>
                    <a:pt x="500125" y="325500"/>
                  </a:lnTo>
                  <a:lnTo>
                    <a:pt x="500633" y="330580"/>
                  </a:lnTo>
                  <a:lnTo>
                    <a:pt x="501141" y="335534"/>
                  </a:lnTo>
                  <a:lnTo>
                    <a:pt x="502157" y="339598"/>
                  </a:lnTo>
                  <a:lnTo>
                    <a:pt x="503681" y="342773"/>
                  </a:lnTo>
                  <a:lnTo>
                    <a:pt x="505078" y="345821"/>
                  </a:lnTo>
                  <a:lnTo>
                    <a:pt x="532891" y="359155"/>
                  </a:lnTo>
                  <a:lnTo>
                    <a:pt x="532891" y="377189"/>
                  </a:lnTo>
                  <a:lnTo>
                    <a:pt x="385952" y="377189"/>
                  </a:lnTo>
                  <a:lnTo>
                    <a:pt x="385952" y="359155"/>
                  </a:lnTo>
                  <a:lnTo>
                    <a:pt x="392683" y="357504"/>
                  </a:lnTo>
                  <a:lnTo>
                    <a:pt x="398017" y="355600"/>
                  </a:lnTo>
                  <a:lnTo>
                    <a:pt x="401827" y="353313"/>
                  </a:lnTo>
                  <a:lnTo>
                    <a:pt x="405764" y="351154"/>
                  </a:lnTo>
                  <a:lnTo>
                    <a:pt x="408685" y="348234"/>
                  </a:lnTo>
                  <a:lnTo>
                    <a:pt x="410590" y="344550"/>
                  </a:lnTo>
                  <a:lnTo>
                    <a:pt x="412495" y="340740"/>
                  </a:lnTo>
                  <a:lnTo>
                    <a:pt x="413765" y="336041"/>
                  </a:lnTo>
                  <a:lnTo>
                    <a:pt x="414273" y="330200"/>
                  </a:lnTo>
                  <a:lnTo>
                    <a:pt x="414908" y="324358"/>
                  </a:lnTo>
                  <a:lnTo>
                    <a:pt x="415163" y="316991"/>
                  </a:lnTo>
                  <a:lnTo>
                    <a:pt x="415163" y="308355"/>
                  </a:lnTo>
                  <a:lnTo>
                    <a:pt x="415163" y="73151"/>
                  </a:lnTo>
                  <a:lnTo>
                    <a:pt x="415163" y="64642"/>
                  </a:lnTo>
                  <a:lnTo>
                    <a:pt x="414908" y="57403"/>
                  </a:lnTo>
                  <a:lnTo>
                    <a:pt x="414400" y="51562"/>
                  </a:lnTo>
                  <a:lnTo>
                    <a:pt x="414019" y="45720"/>
                  </a:lnTo>
                  <a:lnTo>
                    <a:pt x="402208" y="28575"/>
                  </a:lnTo>
                  <a:lnTo>
                    <a:pt x="398271" y="26288"/>
                  </a:lnTo>
                  <a:lnTo>
                    <a:pt x="392810" y="24129"/>
                  </a:lnTo>
                  <a:lnTo>
                    <a:pt x="385952" y="22351"/>
                  </a:lnTo>
                  <a:lnTo>
                    <a:pt x="385952" y="4317"/>
                  </a:lnTo>
                  <a:close/>
                </a:path>
                <a:path w="4042410" h="381634">
                  <a:moveTo>
                    <a:pt x="2581529" y="2412"/>
                  </a:moveTo>
                  <a:lnTo>
                    <a:pt x="2654427" y="2412"/>
                  </a:lnTo>
                  <a:lnTo>
                    <a:pt x="2744469" y="308355"/>
                  </a:lnTo>
                  <a:lnTo>
                    <a:pt x="2747379" y="317811"/>
                  </a:lnTo>
                  <a:lnTo>
                    <a:pt x="2765298" y="351281"/>
                  </a:lnTo>
                  <a:lnTo>
                    <a:pt x="2769616" y="354838"/>
                  </a:lnTo>
                  <a:lnTo>
                    <a:pt x="2775712" y="357504"/>
                  </a:lnTo>
                  <a:lnTo>
                    <a:pt x="2783586" y="359155"/>
                  </a:lnTo>
                  <a:lnTo>
                    <a:pt x="2783586" y="377189"/>
                  </a:lnTo>
                  <a:lnTo>
                    <a:pt x="2632837" y="377189"/>
                  </a:lnTo>
                  <a:lnTo>
                    <a:pt x="2632837" y="359155"/>
                  </a:lnTo>
                  <a:lnTo>
                    <a:pt x="2642235" y="358013"/>
                  </a:lnTo>
                  <a:lnTo>
                    <a:pt x="2649347" y="355346"/>
                  </a:lnTo>
                  <a:lnTo>
                    <a:pt x="2653791" y="351154"/>
                  </a:lnTo>
                  <a:lnTo>
                    <a:pt x="2658364" y="346963"/>
                  </a:lnTo>
                  <a:lnTo>
                    <a:pt x="2660650" y="341122"/>
                  </a:lnTo>
                  <a:lnTo>
                    <a:pt x="2660650" y="333375"/>
                  </a:lnTo>
                  <a:lnTo>
                    <a:pt x="2660650" y="327787"/>
                  </a:lnTo>
                  <a:lnTo>
                    <a:pt x="2660015" y="321563"/>
                  </a:lnTo>
                  <a:lnTo>
                    <a:pt x="2645155" y="261620"/>
                  </a:lnTo>
                  <a:lnTo>
                    <a:pt x="2528442" y="261620"/>
                  </a:lnTo>
                  <a:lnTo>
                    <a:pt x="2519426" y="287527"/>
                  </a:lnTo>
                  <a:lnTo>
                    <a:pt x="2516886" y="294893"/>
                  </a:lnTo>
                  <a:lnTo>
                    <a:pt x="2514854" y="301878"/>
                  </a:lnTo>
                  <a:lnTo>
                    <a:pt x="2513203" y="308737"/>
                  </a:lnTo>
                  <a:lnTo>
                    <a:pt x="2511552" y="315595"/>
                  </a:lnTo>
                  <a:lnTo>
                    <a:pt x="2510790" y="322834"/>
                  </a:lnTo>
                  <a:lnTo>
                    <a:pt x="2510790" y="330453"/>
                  </a:lnTo>
                  <a:lnTo>
                    <a:pt x="2512554" y="342261"/>
                  </a:lnTo>
                  <a:lnTo>
                    <a:pt x="2517854" y="350996"/>
                  </a:lnTo>
                  <a:lnTo>
                    <a:pt x="2526702" y="356635"/>
                  </a:lnTo>
                  <a:lnTo>
                    <a:pt x="2539111" y="359155"/>
                  </a:lnTo>
                  <a:lnTo>
                    <a:pt x="2539111" y="377189"/>
                  </a:lnTo>
                  <a:lnTo>
                    <a:pt x="2422525" y="377189"/>
                  </a:lnTo>
                  <a:lnTo>
                    <a:pt x="2422525" y="359155"/>
                  </a:lnTo>
                  <a:lnTo>
                    <a:pt x="2429255" y="358393"/>
                  </a:lnTo>
                  <a:lnTo>
                    <a:pt x="2435225" y="355980"/>
                  </a:lnTo>
                  <a:lnTo>
                    <a:pt x="2460688" y="322976"/>
                  </a:lnTo>
                  <a:lnTo>
                    <a:pt x="2467610" y="305815"/>
                  </a:lnTo>
                  <a:lnTo>
                    <a:pt x="2581529" y="2412"/>
                  </a:lnTo>
                  <a:close/>
                </a:path>
                <a:path w="4042410" h="381634">
                  <a:moveTo>
                    <a:pt x="1575689" y="2412"/>
                  </a:moveTo>
                  <a:lnTo>
                    <a:pt x="1648587" y="2412"/>
                  </a:lnTo>
                  <a:lnTo>
                    <a:pt x="1738629" y="308355"/>
                  </a:lnTo>
                  <a:lnTo>
                    <a:pt x="1741539" y="317811"/>
                  </a:lnTo>
                  <a:lnTo>
                    <a:pt x="1759457" y="351281"/>
                  </a:lnTo>
                  <a:lnTo>
                    <a:pt x="1763776" y="354838"/>
                  </a:lnTo>
                  <a:lnTo>
                    <a:pt x="1769872" y="357504"/>
                  </a:lnTo>
                  <a:lnTo>
                    <a:pt x="1777745" y="359155"/>
                  </a:lnTo>
                  <a:lnTo>
                    <a:pt x="1777745" y="377189"/>
                  </a:lnTo>
                  <a:lnTo>
                    <a:pt x="1626997" y="377189"/>
                  </a:lnTo>
                  <a:lnTo>
                    <a:pt x="1626997" y="359155"/>
                  </a:lnTo>
                  <a:lnTo>
                    <a:pt x="1636394" y="358013"/>
                  </a:lnTo>
                  <a:lnTo>
                    <a:pt x="1643506" y="355346"/>
                  </a:lnTo>
                  <a:lnTo>
                    <a:pt x="1647952" y="351154"/>
                  </a:lnTo>
                  <a:lnTo>
                    <a:pt x="1652524" y="346963"/>
                  </a:lnTo>
                  <a:lnTo>
                    <a:pt x="1654810" y="341122"/>
                  </a:lnTo>
                  <a:lnTo>
                    <a:pt x="1654810" y="333375"/>
                  </a:lnTo>
                  <a:lnTo>
                    <a:pt x="1654810" y="327787"/>
                  </a:lnTo>
                  <a:lnTo>
                    <a:pt x="1654175" y="321563"/>
                  </a:lnTo>
                  <a:lnTo>
                    <a:pt x="1639315" y="261620"/>
                  </a:lnTo>
                  <a:lnTo>
                    <a:pt x="1522602" y="261620"/>
                  </a:lnTo>
                  <a:lnTo>
                    <a:pt x="1513586" y="287527"/>
                  </a:lnTo>
                  <a:lnTo>
                    <a:pt x="1511045" y="294893"/>
                  </a:lnTo>
                  <a:lnTo>
                    <a:pt x="1509014" y="301878"/>
                  </a:lnTo>
                  <a:lnTo>
                    <a:pt x="1507363" y="308737"/>
                  </a:lnTo>
                  <a:lnTo>
                    <a:pt x="1505712" y="315595"/>
                  </a:lnTo>
                  <a:lnTo>
                    <a:pt x="1504950" y="322834"/>
                  </a:lnTo>
                  <a:lnTo>
                    <a:pt x="1504950" y="330453"/>
                  </a:lnTo>
                  <a:lnTo>
                    <a:pt x="1506714" y="342261"/>
                  </a:lnTo>
                  <a:lnTo>
                    <a:pt x="1512014" y="350996"/>
                  </a:lnTo>
                  <a:lnTo>
                    <a:pt x="1520862" y="356635"/>
                  </a:lnTo>
                  <a:lnTo>
                    <a:pt x="1533270" y="359155"/>
                  </a:lnTo>
                  <a:lnTo>
                    <a:pt x="1533270" y="377189"/>
                  </a:lnTo>
                  <a:lnTo>
                    <a:pt x="1416685" y="377189"/>
                  </a:lnTo>
                  <a:lnTo>
                    <a:pt x="1416685" y="359155"/>
                  </a:lnTo>
                  <a:lnTo>
                    <a:pt x="1423415" y="358393"/>
                  </a:lnTo>
                  <a:lnTo>
                    <a:pt x="1429385" y="355980"/>
                  </a:lnTo>
                  <a:lnTo>
                    <a:pt x="1454848" y="322976"/>
                  </a:lnTo>
                  <a:lnTo>
                    <a:pt x="1461769" y="305815"/>
                  </a:lnTo>
                  <a:lnTo>
                    <a:pt x="1575689" y="2412"/>
                  </a:lnTo>
                  <a:close/>
                </a:path>
                <a:path w="4042410" h="381634">
                  <a:moveTo>
                    <a:pt x="3492754" y="0"/>
                  </a:moveTo>
                  <a:lnTo>
                    <a:pt x="3531068" y="2928"/>
                  </a:lnTo>
                  <a:lnTo>
                    <a:pt x="3592409" y="26360"/>
                  </a:lnTo>
                  <a:lnTo>
                    <a:pt x="3633344" y="73074"/>
                  </a:lnTo>
                  <a:lnTo>
                    <a:pt x="3653780" y="142642"/>
                  </a:lnTo>
                  <a:lnTo>
                    <a:pt x="3656329" y="185927"/>
                  </a:lnTo>
                  <a:lnTo>
                    <a:pt x="3655587" y="210833"/>
                  </a:lnTo>
                  <a:lnTo>
                    <a:pt x="3649579" y="255168"/>
                  </a:lnTo>
                  <a:lnTo>
                    <a:pt x="3637528" y="292238"/>
                  </a:lnTo>
                  <a:lnTo>
                    <a:pt x="3609720" y="335279"/>
                  </a:lnTo>
                  <a:lnTo>
                    <a:pt x="3571073" y="363926"/>
                  </a:lnTo>
                  <a:lnTo>
                    <a:pt x="3522948" y="378729"/>
                  </a:lnTo>
                  <a:lnTo>
                    <a:pt x="3486277" y="381508"/>
                  </a:lnTo>
                  <a:lnTo>
                    <a:pt x="3448601" y="378577"/>
                  </a:lnTo>
                  <a:lnTo>
                    <a:pt x="3388300" y="355093"/>
                  </a:lnTo>
                  <a:lnTo>
                    <a:pt x="3348031" y="308086"/>
                  </a:lnTo>
                  <a:lnTo>
                    <a:pt x="3327890" y="237791"/>
                  </a:lnTo>
                  <a:lnTo>
                    <a:pt x="3325367" y="193928"/>
                  </a:lnTo>
                  <a:lnTo>
                    <a:pt x="3326584" y="164284"/>
                  </a:lnTo>
                  <a:lnTo>
                    <a:pt x="3336351" y="111758"/>
                  </a:lnTo>
                  <a:lnTo>
                    <a:pt x="3355808" y="68397"/>
                  </a:lnTo>
                  <a:lnTo>
                    <a:pt x="3384573" y="35250"/>
                  </a:lnTo>
                  <a:lnTo>
                    <a:pt x="3422316" y="12698"/>
                  </a:lnTo>
                  <a:lnTo>
                    <a:pt x="3467465" y="1406"/>
                  </a:lnTo>
                  <a:lnTo>
                    <a:pt x="3492754" y="0"/>
                  </a:lnTo>
                  <a:close/>
                </a:path>
                <a:path w="4042410" h="381634">
                  <a:moveTo>
                    <a:pt x="167385" y="0"/>
                  </a:moveTo>
                  <a:lnTo>
                    <a:pt x="205700" y="2928"/>
                  </a:lnTo>
                  <a:lnTo>
                    <a:pt x="267041" y="26360"/>
                  </a:lnTo>
                  <a:lnTo>
                    <a:pt x="307976" y="73074"/>
                  </a:lnTo>
                  <a:lnTo>
                    <a:pt x="328412" y="142642"/>
                  </a:lnTo>
                  <a:lnTo>
                    <a:pt x="330962" y="185927"/>
                  </a:lnTo>
                  <a:lnTo>
                    <a:pt x="330219" y="210833"/>
                  </a:lnTo>
                  <a:lnTo>
                    <a:pt x="324211" y="255168"/>
                  </a:lnTo>
                  <a:lnTo>
                    <a:pt x="312160" y="292238"/>
                  </a:lnTo>
                  <a:lnTo>
                    <a:pt x="284352" y="335279"/>
                  </a:lnTo>
                  <a:lnTo>
                    <a:pt x="245705" y="363926"/>
                  </a:lnTo>
                  <a:lnTo>
                    <a:pt x="197580" y="378729"/>
                  </a:lnTo>
                  <a:lnTo>
                    <a:pt x="160908" y="381508"/>
                  </a:lnTo>
                  <a:lnTo>
                    <a:pt x="123233" y="378577"/>
                  </a:lnTo>
                  <a:lnTo>
                    <a:pt x="62932" y="355093"/>
                  </a:lnTo>
                  <a:lnTo>
                    <a:pt x="22663" y="308086"/>
                  </a:lnTo>
                  <a:lnTo>
                    <a:pt x="2522" y="237791"/>
                  </a:lnTo>
                  <a:lnTo>
                    <a:pt x="0" y="193928"/>
                  </a:lnTo>
                  <a:lnTo>
                    <a:pt x="1216" y="164284"/>
                  </a:lnTo>
                  <a:lnTo>
                    <a:pt x="10983" y="111758"/>
                  </a:lnTo>
                  <a:lnTo>
                    <a:pt x="30440" y="68397"/>
                  </a:lnTo>
                  <a:lnTo>
                    <a:pt x="59205" y="35250"/>
                  </a:lnTo>
                  <a:lnTo>
                    <a:pt x="96948" y="12698"/>
                  </a:lnTo>
                  <a:lnTo>
                    <a:pt x="142097" y="1406"/>
                  </a:lnTo>
                  <a:lnTo>
                    <a:pt x="16738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35940" y="1213865"/>
            <a:ext cx="8135620" cy="542163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7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10" dirty="0">
                <a:latin typeface="Cambria"/>
                <a:cs typeface="Cambria"/>
              </a:rPr>
              <a:t>Identifying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desired</a:t>
            </a:r>
            <a:r>
              <a:rPr sz="3600" spc="-3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outcomes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5" dirty="0">
                <a:latin typeface="Cambria"/>
                <a:cs typeface="Cambria"/>
              </a:rPr>
              <a:t>Collecting</a:t>
            </a:r>
            <a:r>
              <a:rPr sz="3600" spc="-5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data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dirty="0">
                <a:latin typeface="Cambria"/>
                <a:cs typeface="Cambria"/>
              </a:rPr>
              <a:t>Comparing</a:t>
            </a:r>
            <a:r>
              <a:rPr sz="3600" spc="-3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data with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outcomes</a:t>
            </a:r>
            <a:endParaRPr sz="3600">
              <a:latin typeface="Cambria"/>
              <a:cs typeface="Cambria"/>
            </a:endParaRPr>
          </a:p>
          <a:p>
            <a:pPr marL="286385" marR="5715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15" dirty="0">
                <a:latin typeface="Cambria"/>
                <a:cs typeface="Cambria"/>
              </a:rPr>
              <a:t>Relating</a:t>
            </a:r>
            <a:r>
              <a:rPr sz="3600" spc="16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nursing</a:t>
            </a:r>
            <a:r>
              <a:rPr sz="3600" spc="15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actions</a:t>
            </a:r>
            <a:r>
              <a:rPr sz="3600" spc="16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to</a:t>
            </a:r>
            <a:r>
              <a:rPr sz="3600" spc="15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client</a:t>
            </a:r>
            <a:r>
              <a:rPr sz="3600" spc="15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goals/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outcomes</a:t>
            </a:r>
            <a:endParaRPr sz="36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2322830" algn="l"/>
                <a:tab pos="4981575" algn="l"/>
                <a:tab pos="6465570" algn="l"/>
              </a:tabLst>
            </a:pPr>
            <a:r>
              <a:rPr sz="3600" dirty="0">
                <a:latin typeface="Cambria"/>
                <a:cs typeface="Cambria"/>
              </a:rPr>
              <a:t>D</a:t>
            </a:r>
            <a:r>
              <a:rPr sz="3600" spc="-55" dirty="0">
                <a:latin typeface="Cambria"/>
                <a:cs typeface="Cambria"/>
              </a:rPr>
              <a:t>ra</a:t>
            </a:r>
            <a:r>
              <a:rPr sz="3600" spc="-5" dirty="0">
                <a:latin typeface="Cambria"/>
                <a:cs typeface="Cambria"/>
              </a:rPr>
              <a:t>wi</a:t>
            </a:r>
            <a:r>
              <a:rPr sz="3600" spc="5" dirty="0">
                <a:latin typeface="Cambria"/>
                <a:cs typeface="Cambria"/>
              </a:rPr>
              <a:t>n</a:t>
            </a:r>
            <a:r>
              <a:rPr sz="3600" dirty="0">
                <a:latin typeface="Cambria"/>
                <a:cs typeface="Cambria"/>
              </a:rPr>
              <a:t>g	conclusions	</a:t>
            </a:r>
            <a:r>
              <a:rPr sz="3600" spc="-5" dirty="0">
                <a:latin typeface="Cambria"/>
                <a:cs typeface="Cambria"/>
              </a:rPr>
              <a:t>abou</a:t>
            </a:r>
            <a:r>
              <a:rPr sz="3600" dirty="0">
                <a:latin typeface="Cambria"/>
                <a:cs typeface="Cambria"/>
              </a:rPr>
              <a:t>t	</a:t>
            </a:r>
            <a:r>
              <a:rPr sz="3600" spc="-5" dirty="0">
                <a:latin typeface="Cambria"/>
                <a:cs typeface="Cambria"/>
              </a:rPr>
              <a:t>p</a:t>
            </a:r>
            <a:r>
              <a:rPr sz="3600" spc="-50" dirty="0">
                <a:latin typeface="Cambria"/>
                <a:cs typeface="Cambria"/>
              </a:rPr>
              <a:t>r</a:t>
            </a:r>
            <a:r>
              <a:rPr sz="3600" dirty="0">
                <a:latin typeface="Cambria"/>
                <a:cs typeface="Cambria"/>
              </a:rPr>
              <a:t>obl</a:t>
            </a:r>
            <a:r>
              <a:rPr sz="3600" spc="-15" dirty="0">
                <a:latin typeface="Cambria"/>
                <a:cs typeface="Cambria"/>
              </a:rPr>
              <a:t>e</a:t>
            </a:r>
            <a:r>
              <a:rPr sz="3600" dirty="0">
                <a:latin typeface="Cambria"/>
                <a:cs typeface="Cambria"/>
              </a:rPr>
              <a:t>m  status</a:t>
            </a:r>
            <a:endParaRPr sz="3600">
              <a:latin typeface="Cambria"/>
              <a:cs typeface="Cambria"/>
            </a:endParaRPr>
          </a:p>
          <a:p>
            <a:pPr marL="286385" marR="635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2570480" algn="l"/>
                <a:tab pos="3539490" algn="l"/>
                <a:tab pos="5754370" algn="l"/>
                <a:tab pos="6619875" algn="l"/>
              </a:tabLst>
            </a:pPr>
            <a:r>
              <a:rPr sz="3600" spc="-65" dirty="0">
                <a:latin typeface="Cambria"/>
                <a:cs typeface="Cambria"/>
              </a:rPr>
              <a:t>R</a:t>
            </a:r>
            <a:r>
              <a:rPr sz="3600" spc="-45" dirty="0">
                <a:latin typeface="Cambria"/>
                <a:cs typeface="Cambria"/>
              </a:rPr>
              <a:t>e</a:t>
            </a:r>
            <a:r>
              <a:rPr sz="3600" dirty="0">
                <a:latin typeface="Cambria"/>
                <a:cs typeface="Cambria"/>
              </a:rPr>
              <a:t>vi</a:t>
            </a:r>
            <a:r>
              <a:rPr sz="3600" spc="-15" dirty="0">
                <a:latin typeface="Cambria"/>
                <a:cs typeface="Cambria"/>
              </a:rPr>
              <a:t>e</a:t>
            </a:r>
            <a:r>
              <a:rPr sz="3600" spc="-5" dirty="0">
                <a:latin typeface="Cambria"/>
                <a:cs typeface="Cambria"/>
              </a:rPr>
              <a:t>win</a:t>
            </a:r>
            <a:r>
              <a:rPr sz="3600" dirty="0">
                <a:latin typeface="Cambria"/>
                <a:cs typeface="Cambria"/>
              </a:rPr>
              <a:t>g	</a:t>
            </a:r>
            <a:r>
              <a:rPr sz="3600" spc="-5" dirty="0">
                <a:latin typeface="Cambria"/>
                <a:cs typeface="Cambria"/>
              </a:rPr>
              <a:t>an</a:t>
            </a:r>
            <a:r>
              <a:rPr sz="3600" dirty="0">
                <a:latin typeface="Cambria"/>
                <a:cs typeface="Cambria"/>
              </a:rPr>
              <a:t>d	</a:t>
            </a:r>
            <a:r>
              <a:rPr sz="3600" spc="-5" dirty="0">
                <a:latin typeface="Cambria"/>
                <a:cs typeface="Cambria"/>
              </a:rPr>
              <a:t>mod</a:t>
            </a:r>
            <a:r>
              <a:rPr sz="3600" spc="-15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fyi</a:t>
            </a:r>
            <a:r>
              <a:rPr sz="3600" spc="-15" dirty="0">
                <a:latin typeface="Cambria"/>
                <a:cs typeface="Cambria"/>
              </a:rPr>
              <a:t>n</a:t>
            </a:r>
            <a:r>
              <a:rPr sz="3600" dirty="0">
                <a:latin typeface="Cambria"/>
                <a:cs typeface="Cambria"/>
              </a:rPr>
              <a:t>g	</a:t>
            </a:r>
            <a:r>
              <a:rPr sz="3600" spc="-5" dirty="0">
                <a:latin typeface="Cambria"/>
                <a:cs typeface="Cambria"/>
              </a:rPr>
              <a:t>th</a:t>
            </a:r>
            <a:r>
              <a:rPr sz="3600" dirty="0">
                <a:latin typeface="Cambria"/>
                <a:cs typeface="Cambria"/>
              </a:rPr>
              <a:t>e	</a:t>
            </a:r>
            <a:r>
              <a:rPr sz="3600" spc="-5" dirty="0">
                <a:latin typeface="Cambria"/>
                <a:cs typeface="Cambria"/>
              </a:rPr>
              <a:t>nurs</a:t>
            </a:r>
            <a:r>
              <a:rPr sz="3600" spc="-15" dirty="0">
                <a:latin typeface="Cambria"/>
                <a:cs typeface="Cambria"/>
              </a:rPr>
              <a:t>i</a:t>
            </a:r>
            <a:r>
              <a:rPr sz="3600" spc="-5" dirty="0">
                <a:latin typeface="Cambria"/>
                <a:cs typeface="Cambria"/>
              </a:rPr>
              <a:t>ng  </a:t>
            </a:r>
            <a:r>
              <a:rPr sz="3600" spc="-15" dirty="0">
                <a:latin typeface="Cambria"/>
                <a:cs typeface="Cambria"/>
              </a:rPr>
              <a:t>care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plan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5591" y="955421"/>
            <a:ext cx="7225030" cy="511809"/>
            <a:chOff x="585591" y="955421"/>
            <a:chExt cx="7225030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591" y="1268272"/>
              <a:ext cx="7224909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524" y="959993"/>
              <a:ext cx="7206005" cy="311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33721" y="989711"/>
              <a:ext cx="113030" cy="252729"/>
            </a:xfrm>
            <a:custGeom>
              <a:avLst/>
              <a:gdLst/>
              <a:ahLst/>
              <a:cxnLst/>
              <a:rect l="l" t="t" r="r" b="b"/>
              <a:pathLst>
                <a:path w="113029" h="252730">
                  <a:moveTo>
                    <a:pt x="19812" y="0"/>
                  </a:moveTo>
                  <a:lnTo>
                    <a:pt x="10667" y="0"/>
                  </a:lnTo>
                  <a:lnTo>
                    <a:pt x="3937" y="126"/>
                  </a:lnTo>
                  <a:lnTo>
                    <a:pt x="0" y="380"/>
                  </a:lnTo>
                  <a:lnTo>
                    <a:pt x="0" y="251587"/>
                  </a:lnTo>
                  <a:lnTo>
                    <a:pt x="2666" y="251967"/>
                  </a:lnTo>
                  <a:lnTo>
                    <a:pt x="9398" y="252222"/>
                  </a:lnTo>
                  <a:lnTo>
                    <a:pt x="20319" y="252222"/>
                  </a:lnTo>
                  <a:lnTo>
                    <a:pt x="61594" y="245110"/>
                  </a:lnTo>
                  <a:lnTo>
                    <a:pt x="95488" y="212661"/>
                  </a:lnTo>
                  <a:lnTo>
                    <a:pt x="108148" y="176277"/>
                  </a:lnTo>
                  <a:lnTo>
                    <a:pt x="112649" y="124967"/>
                  </a:lnTo>
                  <a:lnTo>
                    <a:pt x="111954" y="104651"/>
                  </a:lnTo>
                  <a:lnTo>
                    <a:pt x="101345" y="54610"/>
                  </a:lnTo>
                  <a:lnTo>
                    <a:pt x="79057" y="20784"/>
                  </a:lnTo>
                  <a:lnTo>
                    <a:pt x="33694" y="831"/>
                  </a:lnTo>
                  <a:lnTo>
                    <a:pt x="1981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3745" y="985139"/>
              <a:ext cx="91059" cy="1337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90524" y="959993"/>
              <a:ext cx="7206615" cy="312420"/>
            </a:xfrm>
            <a:custGeom>
              <a:avLst/>
              <a:gdLst/>
              <a:ahLst/>
              <a:cxnLst/>
              <a:rect l="l" t="t" r="r" b="b"/>
              <a:pathLst>
                <a:path w="7206615" h="312419">
                  <a:moveTo>
                    <a:pt x="3017672" y="29718"/>
                  </a:moveTo>
                  <a:lnTo>
                    <a:pt x="3008528" y="29718"/>
                  </a:lnTo>
                  <a:lnTo>
                    <a:pt x="3001797" y="29845"/>
                  </a:lnTo>
                  <a:lnTo>
                    <a:pt x="2997860" y="30099"/>
                  </a:lnTo>
                  <a:lnTo>
                    <a:pt x="2997860" y="281305"/>
                  </a:lnTo>
                  <a:lnTo>
                    <a:pt x="3000527" y="281686"/>
                  </a:lnTo>
                  <a:lnTo>
                    <a:pt x="3007258" y="281940"/>
                  </a:lnTo>
                  <a:lnTo>
                    <a:pt x="3018180" y="281940"/>
                  </a:lnTo>
                  <a:lnTo>
                    <a:pt x="3059455" y="274828"/>
                  </a:lnTo>
                  <a:lnTo>
                    <a:pt x="3093396" y="242379"/>
                  </a:lnTo>
                  <a:lnTo>
                    <a:pt x="3106008" y="205995"/>
                  </a:lnTo>
                  <a:lnTo>
                    <a:pt x="3110509" y="154686"/>
                  </a:lnTo>
                  <a:lnTo>
                    <a:pt x="3109814" y="134369"/>
                  </a:lnTo>
                  <a:lnTo>
                    <a:pt x="3099206" y="84328"/>
                  </a:lnTo>
                  <a:lnTo>
                    <a:pt x="3076917" y="50502"/>
                  </a:lnTo>
                  <a:lnTo>
                    <a:pt x="3031555" y="30549"/>
                  </a:lnTo>
                  <a:lnTo>
                    <a:pt x="3017672" y="29718"/>
                  </a:lnTo>
                  <a:close/>
                </a:path>
                <a:path w="7206615" h="312419">
                  <a:moveTo>
                    <a:pt x="272973" y="29718"/>
                  </a:moveTo>
                  <a:lnTo>
                    <a:pt x="263740" y="29718"/>
                  </a:lnTo>
                  <a:lnTo>
                    <a:pt x="257124" y="29845"/>
                  </a:lnTo>
                  <a:lnTo>
                    <a:pt x="253111" y="30099"/>
                  </a:lnTo>
                  <a:lnTo>
                    <a:pt x="253111" y="281305"/>
                  </a:lnTo>
                  <a:lnTo>
                    <a:pt x="255790" y="281686"/>
                  </a:lnTo>
                  <a:lnTo>
                    <a:pt x="262559" y="281940"/>
                  </a:lnTo>
                  <a:lnTo>
                    <a:pt x="273418" y="281940"/>
                  </a:lnTo>
                  <a:lnTo>
                    <a:pt x="314718" y="274828"/>
                  </a:lnTo>
                  <a:lnTo>
                    <a:pt x="348654" y="242379"/>
                  </a:lnTo>
                  <a:lnTo>
                    <a:pt x="361326" y="205995"/>
                  </a:lnTo>
                  <a:lnTo>
                    <a:pt x="365848" y="154686"/>
                  </a:lnTo>
                  <a:lnTo>
                    <a:pt x="365136" y="134369"/>
                  </a:lnTo>
                  <a:lnTo>
                    <a:pt x="354457" y="84328"/>
                  </a:lnTo>
                  <a:lnTo>
                    <a:pt x="332172" y="50502"/>
                  </a:lnTo>
                  <a:lnTo>
                    <a:pt x="286866" y="30549"/>
                  </a:lnTo>
                  <a:lnTo>
                    <a:pt x="272973" y="29718"/>
                  </a:lnTo>
                  <a:close/>
                </a:path>
                <a:path w="7206615" h="312419">
                  <a:moveTo>
                    <a:pt x="6176670" y="26162"/>
                  </a:moveTo>
                  <a:lnTo>
                    <a:pt x="6137469" y="43521"/>
                  </a:lnTo>
                  <a:lnTo>
                    <a:pt x="6116758" y="96345"/>
                  </a:lnTo>
                  <a:lnTo>
                    <a:pt x="6112789" y="152527"/>
                  </a:lnTo>
                  <a:lnTo>
                    <a:pt x="6113811" y="184026"/>
                  </a:lnTo>
                  <a:lnTo>
                    <a:pt x="6121951" y="234215"/>
                  </a:lnTo>
                  <a:lnTo>
                    <a:pt x="6149460" y="277542"/>
                  </a:lnTo>
                  <a:lnTo>
                    <a:pt x="6178448" y="285750"/>
                  </a:lnTo>
                  <a:lnTo>
                    <a:pt x="6186709" y="285176"/>
                  </a:lnTo>
                  <a:lnTo>
                    <a:pt x="6223213" y="258405"/>
                  </a:lnTo>
                  <a:lnTo>
                    <a:pt x="6236110" y="222174"/>
                  </a:lnTo>
                  <a:lnTo>
                    <a:pt x="6240993" y="174499"/>
                  </a:lnTo>
                  <a:lnTo>
                    <a:pt x="6241186" y="161162"/>
                  </a:lnTo>
                  <a:lnTo>
                    <a:pt x="6240755" y="139854"/>
                  </a:lnTo>
                  <a:lnTo>
                    <a:pt x="6234201" y="86741"/>
                  </a:lnTo>
                  <a:lnTo>
                    <a:pt x="6219610" y="49950"/>
                  </a:lnTo>
                  <a:lnTo>
                    <a:pt x="6187221" y="27114"/>
                  </a:lnTo>
                  <a:lnTo>
                    <a:pt x="6176670" y="26162"/>
                  </a:lnTo>
                  <a:close/>
                </a:path>
                <a:path w="7206615" h="312419">
                  <a:moveTo>
                    <a:pt x="5012334" y="26162"/>
                  </a:moveTo>
                  <a:lnTo>
                    <a:pt x="4973133" y="43521"/>
                  </a:lnTo>
                  <a:lnTo>
                    <a:pt x="4952422" y="96345"/>
                  </a:lnTo>
                  <a:lnTo>
                    <a:pt x="4948453" y="152527"/>
                  </a:lnTo>
                  <a:lnTo>
                    <a:pt x="4949475" y="184026"/>
                  </a:lnTo>
                  <a:lnTo>
                    <a:pt x="4957615" y="234215"/>
                  </a:lnTo>
                  <a:lnTo>
                    <a:pt x="4985124" y="277542"/>
                  </a:lnTo>
                  <a:lnTo>
                    <a:pt x="5014112" y="285750"/>
                  </a:lnTo>
                  <a:lnTo>
                    <a:pt x="5022373" y="285176"/>
                  </a:lnTo>
                  <a:lnTo>
                    <a:pt x="5058877" y="258405"/>
                  </a:lnTo>
                  <a:lnTo>
                    <a:pt x="5071774" y="222174"/>
                  </a:lnTo>
                  <a:lnTo>
                    <a:pt x="5076657" y="174499"/>
                  </a:lnTo>
                  <a:lnTo>
                    <a:pt x="5076850" y="161162"/>
                  </a:lnTo>
                  <a:lnTo>
                    <a:pt x="5076419" y="139854"/>
                  </a:lnTo>
                  <a:lnTo>
                    <a:pt x="5069865" y="86741"/>
                  </a:lnTo>
                  <a:lnTo>
                    <a:pt x="5055274" y="49950"/>
                  </a:lnTo>
                  <a:lnTo>
                    <a:pt x="5022885" y="27114"/>
                  </a:lnTo>
                  <a:lnTo>
                    <a:pt x="5012334" y="26162"/>
                  </a:lnTo>
                  <a:close/>
                </a:path>
                <a:path w="7206615" h="312419">
                  <a:moveTo>
                    <a:pt x="6745249" y="3556"/>
                  </a:moveTo>
                  <a:lnTo>
                    <a:pt x="6966610" y="3556"/>
                  </a:lnTo>
                  <a:lnTo>
                    <a:pt x="6966610" y="74549"/>
                  </a:lnTo>
                  <a:lnTo>
                    <a:pt x="6936130" y="74549"/>
                  </a:lnTo>
                  <a:lnTo>
                    <a:pt x="6932558" y="64813"/>
                  </a:lnTo>
                  <a:lnTo>
                    <a:pt x="6929272" y="56769"/>
                  </a:lnTo>
                  <a:lnTo>
                    <a:pt x="6898411" y="29718"/>
                  </a:lnTo>
                  <a:lnTo>
                    <a:pt x="6886981" y="29718"/>
                  </a:lnTo>
                  <a:lnTo>
                    <a:pt x="6838340" y="29718"/>
                  </a:lnTo>
                  <a:lnTo>
                    <a:pt x="6838340" y="136906"/>
                  </a:lnTo>
                  <a:lnTo>
                    <a:pt x="6867804" y="136906"/>
                  </a:lnTo>
                  <a:lnTo>
                    <a:pt x="6874281" y="136906"/>
                  </a:lnTo>
                  <a:lnTo>
                    <a:pt x="6899427" y="104648"/>
                  </a:lnTo>
                  <a:lnTo>
                    <a:pt x="6924700" y="104648"/>
                  </a:lnTo>
                  <a:lnTo>
                    <a:pt x="6924700" y="195326"/>
                  </a:lnTo>
                  <a:lnTo>
                    <a:pt x="6899427" y="195326"/>
                  </a:lnTo>
                  <a:lnTo>
                    <a:pt x="6897395" y="186690"/>
                  </a:lnTo>
                  <a:lnTo>
                    <a:pt x="6895109" y="180086"/>
                  </a:lnTo>
                  <a:lnTo>
                    <a:pt x="6874789" y="162941"/>
                  </a:lnTo>
                  <a:lnTo>
                    <a:pt x="6867804" y="162941"/>
                  </a:lnTo>
                  <a:lnTo>
                    <a:pt x="6838340" y="162941"/>
                  </a:lnTo>
                  <a:lnTo>
                    <a:pt x="6838340" y="282194"/>
                  </a:lnTo>
                  <a:lnTo>
                    <a:pt x="6886727" y="282194"/>
                  </a:lnTo>
                  <a:lnTo>
                    <a:pt x="6891934" y="282194"/>
                  </a:lnTo>
                  <a:lnTo>
                    <a:pt x="6909460" y="277749"/>
                  </a:lnTo>
                  <a:lnTo>
                    <a:pt x="6912381" y="276098"/>
                  </a:lnTo>
                  <a:lnTo>
                    <a:pt x="6924573" y="261874"/>
                  </a:lnTo>
                  <a:lnTo>
                    <a:pt x="6926605" y="258572"/>
                  </a:lnTo>
                  <a:lnTo>
                    <a:pt x="6928764" y="254254"/>
                  </a:lnTo>
                  <a:lnTo>
                    <a:pt x="6930923" y="248920"/>
                  </a:lnTo>
                  <a:lnTo>
                    <a:pt x="6933209" y="243586"/>
                  </a:lnTo>
                  <a:lnTo>
                    <a:pt x="6935622" y="236220"/>
                  </a:lnTo>
                  <a:lnTo>
                    <a:pt x="6938289" y="226822"/>
                  </a:lnTo>
                  <a:lnTo>
                    <a:pt x="6968896" y="226822"/>
                  </a:lnTo>
                  <a:lnTo>
                    <a:pt x="6964705" y="308356"/>
                  </a:lnTo>
                  <a:lnTo>
                    <a:pt x="6745249" y="308356"/>
                  </a:lnTo>
                  <a:lnTo>
                    <a:pt x="6745249" y="293497"/>
                  </a:lnTo>
                  <a:lnTo>
                    <a:pt x="6750710" y="292100"/>
                  </a:lnTo>
                  <a:lnTo>
                    <a:pt x="6755028" y="290449"/>
                  </a:lnTo>
                  <a:lnTo>
                    <a:pt x="6758330" y="288798"/>
                  </a:lnTo>
                  <a:lnTo>
                    <a:pt x="6761505" y="287020"/>
                  </a:lnTo>
                  <a:lnTo>
                    <a:pt x="6763918" y="284607"/>
                  </a:lnTo>
                  <a:lnTo>
                    <a:pt x="6765442" y="281559"/>
                  </a:lnTo>
                  <a:lnTo>
                    <a:pt x="6766966" y="278511"/>
                  </a:lnTo>
                  <a:lnTo>
                    <a:pt x="6767982" y="274701"/>
                  </a:lnTo>
                  <a:lnTo>
                    <a:pt x="6768490" y="270002"/>
                  </a:lnTo>
                  <a:lnTo>
                    <a:pt x="6768871" y="265303"/>
                  </a:lnTo>
                  <a:lnTo>
                    <a:pt x="6769125" y="259461"/>
                  </a:lnTo>
                  <a:lnTo>
                    <a:pt x="6769125" y="252222"/>
                  </a:lnTo>
                  <a:lnTo>
                    <a:pt x="6769125" y="59817"/>
                  </a:lnTo>
                  <a:lnTo>
                    <a:pt x="6769125" y="52832"/>
                  </a:lnTo>
                  <a:lnTo>
                    <a:pt x="6768871" y="46990"/>
                  </a:lnTo>
                  <a:lnTo>
                    <a:pt x="6768490" y="42164"/>
                  </a:lnTo>
                  <a:lnTo>
                    <a:pt x="6768236" y="37465"/>
                  </a:lnTo>
                  <a:lnTo>
                    <a:pt x="6758457" y="23368"/>
                  </a:lnTo>
                  <a:lnTo>
                    <a:pt x="6755282" y="21462"/>
                  </a:lnTo>
                  <a:lnTo>
                    <a:pt x="6750837" y="19812"/>
                  </a:lnTo>
                  <a:lnTo>
                    <a:pt x="6745249" y="18287"/>
                  </a:lnTo>
                  <a:lnTo>
                    <a:pt x="6745249" y="3556"/>
                  </a:lnTo>
                  <a:close/>
                </a:path>
                <a:path w="7206615" h="312419">
                  <a:moveTo>
                    <a:pt x="6357391" y="3556"/>
                  </a:moveTo>
                  <a:lnTo>
                    <a:pt x="6468389" y="3556"/>
                  </a:lnTo>
                  <a:lnTo>
                    <a:pt x="6530238" y="186817"/>
                  </a:lnTo>
                  <a:lnTo>
                    <a:pt x="6597167" y="3556"/>
                  </a:lnTo>
                  <a:lnTo>
                    <a:pt x="6701942" y="3556"/>
                  </a:lnTo>
                  <a:lnTo>
                    <a:pt x="6701942" y="18287"/>
                  </a:lnTo>
                  <a:lnTo>
                    <a:pt x="6694068" y="20574"/>
                  </a:lnTo>
                  <a:lnTo>
                    <a:pt x="6688607" y="22987"/>
                  </a:lnTo>
                  <a:lnTo>
                    <a:pt x="6685813" y="25527"/>
                  </a:lnTo>
                  <a:lnTo>
                    <a:pt x="6683019" y="28194"/>
                  </a:lnTo>
                  <a:lnTo>
                    <a:pt x="6680987" y="31623"/>
                  </a:lnTo>
                  <a:lnTo>
                    <a:pt x="6679971" y="36068"/>
                  </a:lnTo>
                  <a:lnTo>
                    <a:pt x="6678828" y="40386"/>
                  </a:lnTo>
                  <a:lnTo>
                    <a:pt x="6678193" y="48260"/>
                  </a:lnTo>
                  <a:lnTo>
                    <a:pt x="6678193" y="59436"/>
                  </a:lnTo>
                  <a:lnTo>
                    <a:pt x="6678193" y="252476"/>
                  </a:lnTo>
                  <a:lnTo>
                    <a:pt x="6678193" y="261620"/>
                  </a:lnTo>
                  <a:lnTo>
                    <a:pt x="6678701" y="268732"/>
                  </a:lnTo>
                  <a:lnTo>
                    <a:pt x="6701942" y="293497"/>
                  </a:lnTo>
                  <a:lnTo>
                    <a:pt x="6701942" y="308356"/>
                  </a:lnTo>
                  <a:lnTo>
                    <a:pt x="6587388" y="308356"/>
                  </a:lnTo>
                  <a:lnTo>
                    <a:pt x="6587388" y="293497"/>
                  </a:lnTo>
                  <a:lnTo>
                    <a:pt x="6593992" y="291719"/>
                  </a:lnTo>
                  <a:lnTo>
                    <a:pt x="6598437" y="290195"/>
                  </a:lnTo>
                  <a:lnTo>
                    <a:pt x="6609994" y="273812"/>
                  </a:lnTo>
                  <a:lnTo>
                    <a:pt x="6610756" y="269367"/>
                  </a:lnTo>
                  <a:lnTo>
                    <a:pt x="6611010" y="262128"/>
                  </a:lnTo>
                  <a:lnTo>
                    <a:pt x="6611010" y="252095"/>
                  </a:lnTo>
                  <a:lnTo>
                    <a:pt x="6611010" y="142621"/>
                  </a:lnTo>
                  <a:lnTo>
                    <a:pt x="6611058" y="133167"/>
                  </a:lnTo>
                  <a:lnTo>
                    <a:pt x="6611200" y="122904"/>
                  </a:lnTo>
                  <a:lnTo>
                    <a:pt x="6611439" y="111831"/>
                  </a:lnTo>
                  <a:lnTo>
                    <a:pt x="6611772" y="99949"/>
                  </a:lnTo>
                  <a:lnTo>
                    <a:pt x="6612077" y="88618"/>
                  </a:lnTo>
                  <a:lnTo>
                    <a:pt x="6612407" y="79025"/>
                  </a:lnTo>
                  <a:lnTo>
                    <a:pt x="6612736" y="71195"/>
                  </a:lnTo>
                  <a:lnTo>
                    <a:pt x="6613042" y="65151"/>
                  </a:lnTo>
                  <a:lnTo>
                    <a:pt x="6608343" y="65151"/>
                  </a:lnTo>
                  <a:lnTo>
                    <a:pt x="6606565" y="71120"/>
                  </a:lnTo>
                  <a:lnTo>
                    <a:pt x="6604660" y="76962"/>
                  </a:lnTo>
                  <a:lnTo>
                    <a:pt x="6602628" y="82677"/>
                  </a:lnTo>
                  <a:lnTo>
                    <a:pt x="6600846" y="87818"/>
                  </a:lnTo>
                  <a:lnTo>
                    <a:pt x="6598373" y="94662"/>
                  </a:lnTo>
                  <a:lnTo>
                    <a:pt x="6595234" y="103197"/>
                  </a:lnTo>
                  <a:lnTo>
                    <a:pt x="6591452" y="113411"/>
                  </a:lnTo>
                  <a:lnTo>
                    <a:pt x="6531635" y="274574"/>
                  </a:lnTo>
                  <a:lnTo>
                    <a:pt x="6492265" y="274574"/>
                  </a:lnTo>
                  <a:lnTo>
                    <a:pt x="6429273" y="93472"/>
                  </a:lnTo>
                  <a:lnTo>
                    <a:pt x="6426584" y="85834"/>
                  </a:lnTo>
                  <a:lnTo>
                    <a:pt x="6424050" y="78184"/>
                  </a:lnTo>
                  <a:lnTo>
                    <a:pt x="6421683" y="70558"/>
                  </a:lnTo>
                  <a:lnTo>
                    <a:pt x="6419494" y="62992"/>
                  </a:lnTo>
                  <a:lnTo>
                    <a:pt x="6415557" y="62992"/>
                  </a:lnTo>
                  <a:lnTo>
                    <a:pt x="6416484" y="82228"/>
                  </a:lnTo>
                  <a:lnTo>
                    <a:pt x="6417160" y="103155"/>
                  </a:lnTo>
                  <a:lnTo>
                    <a:pt x="6417575" y="125749"/>
                  </a:lnTo>
                  <a:lnTo>
                    <a:pt x="6417716" y="149987"/>
                  </a:lnTo>
                  <a:lnTo>
                    <a:pt x="6417716" y="252730"/>
                  </a:lnTo>
                  <a:lnTo>
                    <a:pt x="6417716" y="263779"/>
                  </a:lnTo>
                  <a:lnTo>
                    <a:pt x="6425590" y="286385"/>
                  </a:lnTo>
                  <a:lnTo>
                    <a:pt x="6428638" y="289306"/>
                  </a:lnTo>
                  <a:lnTo>
                    <a:pt x="6434099" y="291592"/>
                  </a:lnTo>
                  <a:lnTo>
                    <a:pt x="6441846" y="293497"/>
                  </a:lnTo>
                  <a:lnTo>
                    <a:pt x="6441846" y="308356"/>
                  </a:lnTo>
                  <a:lnTo>
                    <a:pt x="6357391" y="308356"/>
                  </a:lnTo>
                  <a:lnTo>
                    <a:pt x="6357391" y="293497"/>
                  </a:lnTo>
                  <a:lnTo>
                    <a:pt x="6362979" y="292100"/>
                  </a:lnTo>
                  <a:lnTo>
                    <a:pt x="6367297" y="290449"/>
                  </a:lnTo>
                  <a:lnTo>
                    <a:pt x="6370472" y="288671"/>
                  </a:lnTo>
                  <a:lnTo>
                    <a:pt x="6373647" y="286893"/>
                  </a:lnTo>
                  <a:lnTo>
                    <a:pt x="6376187" y="284480"/>
                  </a:lnTo>
                  <a:lnTo>
                    <a:pt x="6377711" y="281559"/>
                  </a:lnTo>
                  <a:lnTo>
                    <a:pt x="6379362" y="278511"/>
                  </a:lnTo>
                  <a:lnTo>
                    <a:pt x="6380378" y="274701"/>
                  </a:lnTo>
                  <a:lnTo>
                    <a:pt x="6380759" y="270129"/>
                  </a:lnTo>
                  <a:lnTo>
                    <a:pt x="6381140" y="265557"/>
                  </a:lnTo>
                  <a:lnTo>
                    <a:pt x="6381394" y="259587"/>
                  </a:lnTo>
                  <a:lnTo>
                    <a:pt x="6381394" y="252476"/>
                  </a:lnTo>
                  <a:lnTo>
                    <a:pt x="6381394" y="59436"/>
                  </a:lnTo>
                  <a:lnTo>
                    <a:pt x="6381394" y="48006"/>
                  </a:lnTo>
                  <a:lnTo>
                    <a:pt x="6380886" y="40386"/>
                  </a:lnTo>
                  <a:lnTo>
                    <a:pt x="6379870" y="36195"/>
                  </a:lnTo>
                  <a:lnTo>
                    <a:pt x="6378981" y="32004"/>
                  </a:lnTo>
                  <a:lnTo>
                    <a:pt x="6377076" y="28575"/>
                  </a:lnTo>
                  <a:lnTo>
                    <a:pt x="6374155" y="25908"/>
                  </a:lnTo>
                  <a:lnTo>
                    <a:pt x="6371361" y="23241"/>
                  </a:lnTo>
                  <a:lnTo>
                    <a:pt x="6365773" y="20701"/>
                  </a:lnTo>
                  <a:lnTo>
                    <a:pt x="6357391" y="18287"/>
                  </a:lnTo>
                  <a:lnTo>
                    <a:pt x="6357391" y="3556"/>
                  </a:lnTo>
                  <a:close/>
                </a:path>
                <a:path w="7206615" h="312419">
                  <a:moveTo>
                    <a:pt x="5496458" y="3556"/>
                  </a:moveTo>
                  <a:lnTo>
                    <a:pt x="5759221" y="3556"/>
                  </a:lnTo>
                  <a:lnTo>
                    <a:pt x="5759221" y="81915"/>
                  </a:lnTo>
                  <a:lnTo>
                    <a:pt x="5728614" y="81915"/>
                  </a:lnTo>
                  <a:lnTo>
                    <a:pt x="5725820" y="71755"/>
                  </a:lnTo>
                  <a:lnTo>
                    <a:pt x="5723534" y="64389"/>
                  </a:lnTo>
                  <a:lnTo>
                    <a:pt x="5721883" y="59562"/>
                  </a:lnTo>
                  <a:lnTo>
                    <a:pt x="5720359" y="54864"/>
                  </a:lnTo>
                  <a:lnTo>
                    <a:pt x="5718454" y="50800"/>
                  </a:lnTo>
                  <a:lnTo>
                    <a:pt x="5716422" y="47498"/>
                  </a:lnTo>
                  <a:lnTo>
                    <a:pt x="5714517" y="44069"/>
                  </a:lnTo>
                  <a:lnTo>
                    <a:pt x="5712358" y="41275"/>
                  </a:lnTo>
                  <a:lnTo>
                    <a:pt x="5710072" y="39116"/>
                  </a:lnTo>
                  <a:lnTo>
                    <a:pt x="5707913" y="36830"/>
                  </a:lnTo>
                  <a:lnTo>
                    <a:pt x="5705500" y="35052"/>
                  </a:lnTo>
                  <a:lnTo>
                    <a:pt x="5702960" y="33655"/>
                  </a:lnTo>
                  <a:lnTo>
                    <a:pt x="5700420" y="32385"/>
                  </a:lnTo>
                  <a:lnTo>
                    <a:pt x="5697245" y="31369"/>
                  </a:lnTo>
                  <a:lnTo>
                    <a:pt x="5693435" y="30734"/>
                  </a:lnTo>
                  <a:lnTo>
                    <a:pt x="5689625" y="29972"/>
                  </a:lnTo>
                  <a:lnTo>
                    <a:pt x="5684672" y="29718"/>
                  </a:lnTo>
                  <a:lnTo>
                    <a:pt x="5678576" y="29718"/>
                  </a:lnTo>
                  <a:lnTo>
                    <a:pt x="5662574" y="29718"/>
                  </a:lnTo>
                  <a:lnTo>
                    <a:pt x="5662574" y="252222"/>
                  </a:lnTo>
                  <a:lnTo>
                    <a:pt x="5662574" y="260096"/>
                  </a:lnTo>
                  <a:lnTo>
                    <a:pt x="5662828" y="266192"/>
                  </a:lnTo>
                  <a:lnTo>
                    <a:pt x="5670067" y="286258"/>
                  </a:lnTo>
                  <a:lnTo>
                    <a:pt x="5671718" y="287909"/>
                  </a:lnTo>
                  <a:lnTo>
                    <a:pt x="5689625" y="293497"/>
                  </a:lnTo>
                  <a:lnTo>
                    <a:pt x="5689625" y="308356"/>
                  </a:lnTo>
                  <a:lnTo>
                    <a:pt x="5566308" y="308356"/>
                  </a:lnTo>
                  <a:lnTo>
                    <a:pt x="5566308" y="293497"/>
                  </a:lnTo>
                  <a:lnTo>
                    <a:pt x="5572531" y="292481"/>
                  </a:lnTo>
                  <a:lnTo>
                    <a:pt x="5577484" y="291084"/>
                  </a:lnTo>
                  <a:lnTo>
                    <a:pt x="5593359" y="259461"/>
                  </a:lnTo>
                  <a:lnTo>
                    <a:pt x="5593359" y="252222"/>
                  </a:lnTo>
                  <a:lnTo>
                    <a:pt x="5593359" y="29718"/>
                  </a:lnTo>
                  <a:lnTo>
                    <a:pt x="5575325" y="29718"/>
                  </a:lnTo>
                  <a:lnTo>
                    <a:pt x="5566308" y="29718"/>
                  </a:lnTo>
                  <a:lnTo>
                    <a:pt x="5559450" y="30734"/>
                  </a:lnTo>
                  <a:lnTo>
                    <a:pt x="5533288" y="60579"/>
                  </a:lnTo>
                  <a:lnTo>
                    <a:pt x="5530748" y="68072"/>
                  </a:lnTo>
                  <a:lnTo>
                    <a:pt x="5528716" y="75184"/>
                  </a:lnTo>
                  <a:lnTo>
                    <a:pt x="5527065" y="81915"/>
                  </a:lnTo>
                  <a:lnTo>
                    <a:pt x="5496458" y="81915"/>
                  </a:lnTo>
                  <a:lnTo>
                    <a:pt x="5496458" y="3556"/>
                  </a:lnTo>
                  <a:close/>
                </a:path>
                <a:path w="7206615" h="312419">
                  <a:moveTo>
                    <a:pt x="5189372" y="3556"/>
                  </a:moveTo>
                  <a:lnTo>
                    <a:pt x="5306466" y="3556"/>
                  </a:lnTo>
                  <a:lnTo>
                    <a:pt x="5306466" y="18287"/>
                  </a:lnTo>
                  <a:lnTo>
                    <a:pt x="5300370" y="19939"/>
                  </a:lnTo>
                  <a:lnTo>
                    <a:pt x="5295925" y="21717"/>
                  </a:lnTo>
                  <a:lnTo>
                    <a:pt x="5283352" y="40894"/>
                  </a:lnTo>
                  <a:lnTo>
                    <a:pt x="5282717" y="45212"/>
                  </a:lnTo>
                  <a:lnTo>
                    <a:pt x="5282463" y="51435"/>
                  </a:lnTo>
                  <a:lnTo>
                    <a:pt x="5282463" y="59817"/>
                  </a:lnTo>
                  <a:lnTo>
                    <a:pt x="5282463" y="207137"/>
                  </a:lnTo>
                  <a:lnTo>
                    <a:pt x="5285981" y="246318"/>
                  </a:lnTo>
                  <a:lnTo>
                    <a:pt x="5309260" y="280162"/>
                  </a:lnTo>
                  <a:lnTo>
                    <a:pt x="5336184" y="285750"/>
                  </a:lnTo>
                  <a:lnTo>
                    <a:pt x="5346876" y="285178"/>
                  </a:lnTo>
                  <a:lnTo>
                    <a:pt x="5379634" y="265652"/>
                  </a:lnTo>
                  <a:lnTo>
                    <a:pt x="5390127" y="217324"/>
                  </a:lnTo>
                  <a:lnTo>
                    <a:pt x="5390413" y="202057"/>
                  </a:lnTo>
                  <a:lnTo>
                    <a:pt x="5390413" y="59562"/>
                  </a:lnTo>
                  <a:lnTo>
                    <a:pt x="5390413" y="48387"/>
                  </a:lnTo>
                  <a:lnTo>
                    <a:pt x="5390032" y="40640"/>
                  </a:lnTo>
                  <a:lnTo>
                    <a:pt x="5389016" y="36322"/>
                  </a:lnTo>
                  <a:lnTo>
                    <a:pt x="5388000" y="31877"/>
                  </a:lnTo>
                  <a:lnTo>
                    <a:pt x="5386095" y="28321"/>
                  </a:lnTo>
                  <a:lnTo>
                    <a:pt x="5383301" y="25654"/>
                  </a:lnTo>
                  <a:lnTo>
                    <a:pt x="5380507" y="22987"/>
                  </a:lnTo>
                  <a:lnTo>
                    <a:pt x="5375046" y="20574"/>
                  </a:lnTo>
                  <a:lnTo>
                    <a:pt x="5366791" y="18287"/>
                  </a:lnTo>
                  <a:lnTo>
                    <a:pt x="5366791" y="3556"/>
                  </a:lnTo>
                  <a:lnTo>
                    <a:pt x="5464962" y="3556"/>
                  </a:lnTo>
                  <a:lnTo>
                    <a:pt x="5464962" y="18287"/>
                  </a:lnTo>
                  <a:lnTo>
                    <a:pt x="5459628" y="19812"/>
                  </a:lnTo>
                  <a:lnTo>
                    <a:pt x="5455437" y="21336"/>
                  </a:lnTo>
                  <a:lnTo>
                    <a:pt x="5452262" y="23114"/>
                  </a:lnTo>
                  <a:lnTo>
                    <a:pt x="5449214" y="24765"/>
                  </a:lnTo>
                  <a:lnTo>
                    <a:pt x="5446801" y="27178"/>
                  </a:lnTo>
                  <a:lnTo>
                    <a:pt x="5445150" y="30226"/>
                  </a:lnTo>
                  <a:lnTo>
                    <a:pt x="5443499" y="33274"/>
                  </a:lnTo>
                  <a:lnTo>
                    <a:pt x="5442483" y="37211"/>
                  </a:lnTo>
                  <a:lnTo>
                    <a:pt x="5441975" y="41910"/>
                  </a:lnTo>
                  <a:lnTo>
                    <a:pt x="5441594" y="46482"/>
                  </a:lnTo>
                  <a:lnTo>
                    <a:pt x="5441340" y="52451"/>
                  </a:lnTo>
                  <a:lnTo>
                    <a:pt x="5441340" y="59562"/>
                  </a:lnTo>
                  <a:lnTo>
                    <a:pt x="5441340" y="199136"/>
                  </a:lnTo>
                  <a:lnTo>
                    <a:pt x="5436895" y="245491"/>
                  </a:lnTo>
                  <a:lnTo>
                    <a:pt x="5418097" y="282858"/>
                  </a:lnTo>
                  <a:lnTo>
                    <a:pt x="5384904" y="304038"/>
                  </a:lnTo>
                  <a:lnTo>
                    <a:pt x="5339847" y="311697"/>
                  </a:lnTo>
                  <a:lnTo>
                    <a:pt x="5329326" y="311912"/>
                  </a:lnTo>
                  <a:lnTo>
                    <a:pt x="5314058" y="311487"/>
                  </a:lnTo>
                  <a:lnTo>
                    <a:pt x="5275732" y="305308"/>
                  </a:lnTo>
                  <a:lnTo>
                    <a:pt x="5240045" y="285369"/>
                  </a:lnTo>
                  <a:lnTo>
                    <a:pt x="5216945" y="242970"/>
                  </a:lnTo>
                  <a:lnTo>
                    <a:pt x="5213248" y="204216"/>
                  </a:lnTo>
                  <a:lnTo>
                    <a:pt x="5213248" y="59817"/>
                  </a:lnTo>
                  <a:lnTo>
                    <a:pt x="5213248" y="52832"/>
                  </a:lnTo>
                  <a:lnTo>
                    <a:pt x="5209692" y="30607"/>
                  </a:lnTo>
                  <a:lnTo>
                    <a:pt x="5208168" y="27559"/>
                  </a:lnTo>
                  <a:lnTo>
                    <a:pt x="5205755" y="25146"/>
                  </a:lnTo>
                  <a:lnTo>
                    <a:pt x="5202580" y="23368"/>
                  </a:lnTo>
                  <a:lnTo>
                    <a:pt x="5199405" y="21462"/>
                  </a:lnTo>
                  <a:lnTo>
                    <a:pt x="5194960" y="19812"/>
                  </a:lnTo>
                  <a:lnTo>
                    <a:pt x="5189372" y="18287"/>
                  </a:lnTo>
                  <a:lnTo>
                    <a:pt x="5189372" y="3556"/>
                  </a:lnTo>
                  <a:close/>
                </a:path>
                <a:path w="7206615" h="312419">
                  <a:moveTo>
                    <a:pt x="4450105" y="3556"/>
                  </a:moveTo>
                  <a:lnTo>
                    <a:pt x="4566183" y="3556"/>
                  </a:lnTo>
                  <a:lnTo>
                    <a:pt x="4584068" y="3915"/>
                  </a:lnTo>
                  <a:lnTo>
                    <a:pt x="4628413" y="9398"/>
                  </a:lnTo>
                  <a:lnTo>
                    <a:pt x="4672863" y="27686"/>
                  </a:lnTo>
                  <a:lnTo>
                    <a:pt x="4704232" y="57531"/>
                  </a:lnTo>
                  <a:lnTo>
                    <a:pt x="4722012" y="97662"/>
                  </a:lnTo>
                  <a:lnTo>
                    <a:pt x="4727727" y="149352"/>
                  </a:lnTo>
                  <a:lnTo>
                    <a:pt x="4727225" y="166330"/>
                  </a:lnTo>
                  <a:lnTo>
                    <a:pt x="4719599" y="211836"/>
                  </a:lnTo>
                  <a:lnTo>
                    <a:pt x="4702829" y="248876"/>
                  </a:lnTo>
                  <a:lnTo>
                    <a:pt x="4669694" y="282120"/>
                  </a:lnTo>
                  <a:lnTo>
                    <a:pt x="4624345" y="301503"/>
                  </a:lnTo>
                  <a:lnTo>
                    <a:pt x="4584280" y="307324"/>
                  </a:lnTo>
                  <a:lnTo>
                    <a:pt x="4551451" y="308356"/>
                  </a:lnTo>
                  <a:lnTo>
                    <a:pt x="4450105" y="308356"/>
                  </a:lnTo>
                  <a:lnTo>
                    <a:pt x="4450105" y="293497"/>
                  </a:lnTo>
                  <a:lnTo>
                    <a:pt x="4455566" y="292100"/>
                  </a:lnTo>
                  <a:lnTo>
                    <a:pt x="4459884" y="290449"/>
                  </a:lnTo>
                  <a:lnTo>
                    <a:pt x="4463186" y="288798"/>
                  </a:lnTo>
                  <a:lnTo>
                    <a:pt x="4466361" y="287020"/>
                  </a:lnTo>
                  <a:lnTo>
                    <a:pt x="4468774" y="284607"/>
                  </a:lnTo>
                  <a:lnTo>
                    <a:pt x="4470298" y="281559"/>
                  </a:lnTo>
                  <a:lnTo>
                    <a:pt x="4471822" y="278511"/>
                  </a:lnTo>
                  <a:lnTo>
                    <a:pt x="4472838" y="274701"/>
                  </a:lnTo>
                  <a:lnTo>
                    <a:pt x="4473346" y="270002"/>
                  </a:lnTo>
                  <a:lnTo>
                    <a:pt x="4473727" y="265303"/>
                  </a:lnTo>
                  <a:lnTo>
                    <a:pt x="4473981" y="259461"/>
                  </a:lnTo>
                  <a:lnTo>
                    <a:pt x="4473981" y="252222"/>
                  </a:lnTo>
                  <a:lnTo>
                    <a:pt x="4473981" y="59817"/>
                  </a:lnTo>
                  <a:lnTo>
                    <a:pt x="4473981" y="52832"/>
                  </a:lnTo>
                  <a:lnTo>
                    <a:pt x="4473727" y="46990"/>
                  </a:lnTo>
                  <a:lnTo>
                    <a:pt x="4473346" y="42164"/>
                  </a:lnTo>
                  <a:lnTo>
                    <a:pt x="4473092" y="37465"/>
                  </a:lnTo>
                  <a:lnTo>
                    <a:pt x="4463313" y="23368"/>
                  </a:lnTo>
                  <a:lnTo>
                    <a:pt x="4460138" y="21462"/>
                  </a:lnTo>
                  <a:lnTo>
                    <a:pt x="4455693" y="19812"/>
                  </a:lnTo>
                  <a:lnTo>
                    <a:pt x="4450105" y="18287"/>
                  </a:lnTo>
                  <a:lnTo>
                    <a:pt x="4450105" y="3556"/>
                  </a:lnTo>
                  <a:close/>
                </a:path>
                <a:path w="7206615" h="312419">
                  <a:moveTo>
                    <a:pt x="4186453" y="3556"/>
                  </a:moveTo>
                  <a:lnTo>
                    <a:pt x="4407814" y="3556"/>
                  </a:lnTo>
                  <a:lnTo>
                    <a:pt x="4407814" y="74549"/>
                  </a:lnTo>
                  <a:lnTo>
                    <a:pt x="4377334" y="74549"/>
                  </a:lnTo>
                  <a:lnTo>
                    <a:pt x="4373762" y="64813"/>
                  </a:lnTo>
                  <a:lnTo>
                    <a:pt x="4370476" y="56769"/>
                  </a:lnTo>
                  <a:lnTo>
                    <a:pt x="4339615" y="29718"/>
                  </a:lnTo>
                  <a:lnTo>
                    <a:pt x="4328185" y="29718"/>
                  </a:lnTo>
                  <a:lnTo>
                    <a:pt x="4279544" y="29718"/>
                  </a:lnTo>
                  <a:lnTo>
                    <a:pt x="4279544" y="136906"/>
                  </a:lnTo>
                  <a:lnTo>
                    <a:pt x="4309008" y="136906"/>
                  </a:lnTo>
                  <a:lnTo>
                    <a:pt x="4315485" y="136906"/>
                  </a:lnTo>
                  <a:lnTo>
                    <a:pt x="4340631" y="104648"/>
                  </a:lnTo>
                  <a:lnTo>
                    <a:pt x="4365904" y="104648"/>
                  </a:lnTo>
                  <a:lnTo>
                    <a:pt x="4365904" y="195326"/>
                  </a:lnTo>
                  <a:lnTo>
                    <a:pt x="4340631" y="195326"/>
                  </a:lnTo>
                  <a:lnTo>
                    <a:pt x="4338599" y="186690"/>
                  </a:lnTo>
                  <a:lnTo>
                    <a:pt x="4336313" y="180086"/>
                  </a:lnTo>
                  <a:lnTo>
                    <a:pt x="4315993" y="162941"/>
                  </a:lnTo>
                  <a:lnTo>
                    <a:pt x="4309008" y="162941"/>
                  </a:lnTo>
                  <a:lnTo>
                    <a:pt x="4279544" y="162941"/>
                  </a:lnTo>
                  <a:lnTo>
                    <a:pt x="4279544" y="282194"/>
                  </a:lnTo>
                  <a:lnTo>
                    <a:pt x="4327931" y="282194"/>
                  </a:lnTo>
                  <a:lnTo>
                    <a:pt x="4333138" y="282194"/>
                  </a:lnTo>
                  <a:lnTo>
                    <a:pt x="4350664" y="277749"/>
                  </a:lnTo>
                  <a:lnTo>
                    <a:pt x="4353585" y="276098"/>
                  </a:lnTo>
                  <a:lnTo>
                    <a:pt x="4365777" y="261874"/>
                  </a:lnTo>
                  <a:lnTo>
                    <a:pt x="4367809" y="258572"/>
                  </a:lnTo>
                  <a:lnTo>
                    <a:pt x="4369968" y="254254"/>
                  </a:lnTo>
                  <a:lnTo>
                    <a:pt x="4372127" y="248920"/>
                  </a:lnTo>
                  <a:lnTo>
                    <a:pt x="4374413" y="243586"/>
                  </a:lnTo>
                  <a:lnTo>
                    <a:pt x="4376826" y="236220"/>
                  </a:lnTo>
                  <a:lnTo>
                    <a:pt x="4379493" y="226822"/>
                  </a:lnTo>
                  <a:lnTo>
                    <a:pt x="4410100" y="226822"/>
                  </a:lnTo>
                  <a:lnTo>
                    <a:pt x="4405909" y="308356"/>
                  </a:lnTo>
                  <a:lnTo>
                    <a:pt x="4186453" y="308356"/>
                  </a:lnTo>
                  <a:lnTo>
                    <a:pt x="4186453" y="293497"/>
                  </a:lnTo>
                  <a:lnTo>
                    <a:pt x="4191914" y="292100"/>
                  </a:lnTo>
                  <a:lnTo>
                    <a:pt x="4196232" y="290449"/>
                  </a:lnTo>
                  <a:lnTo>
                    <a:pt x="4199534" y="288798"/>
                  </a:lnTo>
                  <a:lnTo>
                    <a:pt x="4202709" y="287020"/>
                  </a:lnTo>
                  <a:lnTo>
                    <a:pt x="4205122" y="284607"/>
                  </a:lnTo>
                  <a:lnTo>
                    <a:pt x="4206646" y="281559"/>
                  </a:lnTo>
                  <a:lnTo>
                    <a:pt x="4208170" y="278511"/>
                  </a:lnTo>
                  <a:lnTo>
                    <a:pt x="4209186" y="274701"/>
                  </a:lnTo>
                  <a:lnTo>
                    <a:pt x="4209694" y="270002"/>
                  </a:lnTo>
                  <a:lnTo>
                    <a:pt x="4210075" y="265303"/>
                  </a:lnTo>
                  <a:lnTo>
                    <a:pt x="4210329" y="259461"/>
                  </a:lnTo>
                  <a:lnTo>
                    <a:pt x="4210329" y="252222"/>
                  </a:lnTo>
                  <a:lnTo>
                    <a:pt x="4210329" y="59817"/>
                  </a:lnTo>
                  <a:lnTo>
                    <a:pt x="4210329" y="52832"/>
                  </a:lnTo>
                  <a:lnTo>
                    <a:pt x="4210075" y="46990"/>
                  </a:lnTo>
                  <a:lnTo>
                    <a:pt x="4209694" y="42164"/>
                  </a:lnTo>
                  <a:lnTo>
                    <a:pt x="4209440" y="37465"/>
                  </a:lnTo>
                  <a:lnTo>
                    <a:pt x="4199661" y="23368"/>
                  </a:lnTo>
                  <a:lnTo>
                    <a:pt x="4196486" y="21462"/>
                  </a:lnTo>
                  <a:lnTo>
                    <a:pt x="4192041" y="19812"/>
                  </a:lnTo>
                  <a:lnTo>
                    <a:pt x="4186453" y="18287"/>
                  </a:lnTo>
                  <a:lnTo>
                    <a:pt x="4186453" y="3556"/>
                  </a:lnTo>
                  <a:close/>
                </a:path>
                <a:path w="7206615" h="312419">
                  <a:moveTo>
                    <a:pt x="3884701" y="3556"/>
                  </a:moveTo>
                  <a:lnTo>
                    <a:pt x="4014876" y="3556"/>
                  </a:lnTo>
                  <a:lnTo>
                    <a:pt x="4027522" y="3792"/>
                  </a:lnTo>
                  <a:lnTo>
                    <a:pt x="4068514" y="9308"/>
                  </a:lnTo>
                  <a:lnTo>
                    <a:pt x="4106062" y="27940"/>
                  </a:lnTo>
                  <a:lnTo>
                    <a:pt x="4125769" y="62936"/>
                  </a:lnTo>
                  <a:lnTo>
                    <a:pt x="4128287" y="85725"/>
                  </a:lnTo>
                  <a:lnTo>
                    <a:pt x="4127791" y="96275"/>
                  </a:lnTo>
                  <a:lnTo>
                    <a:pt x="4111459" y="137541"/>
                  </a:lnTo>
                  <a:lnTo>
                    <a:pt x="4075191" y="164137"/>
                  </a:lnTo>
                  <a:lnTo>
                    <a:pt x="4064787" y="168783"/>
                  </a:lnTo>
                  <a:lnTo>
                    <a:pt x="4064787" y="170942"/>
                  </a:lnTo>
                  <a:lnTo>
                    <a:pt x="4097452" y="196449"/>
                  </a:lnTo>
                  <a:lnTo>
                    <a:pt x="4125747" y="250698"/>
                  </a:lnTo>
                  <a:lnTo>
                    <a:pt x="4130414" y="260246"/>
                  </a:lnTo>
                  <a:lnTo>
                    <a:pt x="4157878" y="292100"/>
                  </a:lnTo>
                  <a:lnTo>
                    <a:pt x="4166387" y="293497"/>
                  </a:lnTo>
                  <a:lnTo>
                    <a:pt x="4166387" y="308356"/>
                  </a:lnTo>
                  <a:lnTo>
                    <a:pt x="4080408" y="308356"/>
                  </a:lnTo>
                  <a:lnTo>
                    <a:pt x="4073736" y="298309"/>
                  </a:lnTo>
                  <a:lnTo>
                    <a:pt x="4066660" y="286083"/>
                  </a:lnTo>
                  <a:lnTo>
                    <a:pt x="4059155" y="271690"/>
                  </a:lnTo>
                  <a:lnTo>
                    <a:pt x="4051198" y="255143"/>
                  </a:lnTo>
                  <a:lnTo>
                    <a:pt x="4033799" y="217043"/>
                  </a:lnTo>
                  <a:lnTo>
                    <a:pt x="4030035" y="209111"/>
                  </a:lnTo>
                  <a:lnTo>
                    <a:pt x="4008907" y="183007"/>
                  </a:lnTo>
                  <a:lnTo>
                    <a:pt x="4004970" y="181229"/>
                  </a:lnTo>
                  <a:lnTo>
                    <a:pt x="3998874" y="180340"/>
                  </a:lnTo>
                  <a:lnTo>
                    <a:pt x="3990746" y="180340"/>
                  </a:lnTo>
                  <a:lnTo>
                    <a:pt x="3977792" y="180340"/>
                  </a:lnTo>
                  <a:lnTo>
                    <a:pt x="3977792" y="252222"/>
                  </a:lnTo>
                  <a:lnTo>
                    <a:pt x="3977792" y="263398"/>
                  </a:lnTo>
                  <a:lnTo>
                    <a:pt x="3978300" y="271272"/>
                  </a:lnTo>
                  <a:lnTo>
                    <a:pt x="3979316" y="275717"/>
                  </a:lnTo>
                  <a:lnTo>
                    <a:pt x="3980332" y="280162"/>
                  </a:lnTo>
                  <a:lnTo>
                    <a:pt x="3982364" y="283718"/>
                  </a:lnTo>
                  <a:lnTo>
                    <a:pt x="3985412" y="286385"/>
                  </a:lnTo>
                  <a:lnTo>
                    <a:pt x="3988333" y="289052"/>
                  </a:lnTo>
                  <a:lnTo>
                    <a:pt x="3993794" y="291465"/>
                  </a:lnTo>
                  <a:lnTo>
                    <a:pt x="4001922" y="293497"/>
                  </a:lnTo>
                  <a:lnTo>
                    <a:pt x="4001922" y="308356"/>
                  </a:lnTo>
                  <a:lnTo>
                    <a:pt x="3884701" y="308356"/>
                  </a:lnTo>
                  <a:lnTo>
                    <a:pt x="3884701" y="293497"/>
                  </a:lnTo>
                  <a:lnTo>
                    <a:pt x="3890162" y="292100"/>
                  </a:lnTo>
                  <a:lnTo>
                    <a:pt x="3894480" y="290449"/>
                  </a:lnTo>
                  <a:lnTo>
                    <a:pt x="3908577" y="259461"/>
                  </a:lnTo>
                  <a:lnTo>
                    <a:pt x="3908577" y="252222"/>
                  </a:lnTo>
                  <a:lnTo>
                    <a:pt x="3908577" y="59817"/>
                  </a:lnTo>
                  <a:lnTo>
                    <a:pt x="3908577" y="52832"/>
                  </a:lnTo>
                  <a:lnTo>
                    <a:pt x="3908323" y="46990"/>
                  </a:lnTo>
                  <a:lnTo>
                    <a:pt x="3907942" y="42164"/>
                  </a:lnTo>
                  <a:lnTo>
                    <a:pt x="3907688" y="37465"/>
                  </a:lnTo>
                  <a:lnTo>
                    <a:pt x="3897909" y="23368"/>
                  </a:lnTo>
                  <a:lnTo>
                    <a:pt x="3894734" y="21462"/>
                  </a:lnTo>
                  <a:lnTo>
                    <a:pt x="3890289" y="19812"/>
                  </a:lnTo>
                  <a:lnTo>
                    <a:pt x="3884701" y="18287"/>
                  </a:lnTo>
                  <a:lnTo>
                    <a:pt x="3884701" y="3556"/>
                  </a:lnTo>
                  <a:close/>
                </a:path>
                <a:path w="7206615" h="312419">
                  <a:moveTo>
                    <a:pt x="3724681" y="3556"/>
                  </a:moveTo>
                  <a:lnTo>
                    <a:pt x="3841902" y="3556"/>
                  </a:lnTo>
                  <a:lnTo>
                    <a:pt x="3841902" y="18287"/>
                  </a:lnTo>
                  <a:lnTo>
                    <a:pt x="3835806" y="19939"/>
                  </a:lnTo>
                  <a:lnTo>
                    <a:pt x="3831234" y="21717"/>
                  </a:lnTo>
                  <a:lnTo>
                    <a:pt x="3818661" y="40894"/>
                  </a:lnTo>
                  <a:lnTo>
                    <a:pt x="3818026" y="45212"/>
                  </a:lnTo>
                  <a:lnTo>
                    <a:pt x="3817772" y="51435"/>
                  </a:lnTo>
                  <a:lnTo>
                    <a:pt x="3817772" y="59817"/>
                  </a:lnTo>
                  <a:lnTo>
                    <a:pt x="3817772" y="252222"/>
                  </a:lnTo>
                  <a:lnTo>
                    <a:pt x="3817772" y="257429"/>
                  </a:lnTo>
                  <a:lnTo>
                    <a:pt x="3817899" y="262255"/>
                  </a:lnTo>
                  <a:lnTo>
                    <a:pt x="3830853" y="289814"/>
                  </a:lnTo>
                  <a:lnTo>
                    <a:pt x="3833901" y="291338"/>
                  </a:lnTo>
                  <a:lnTo>
                    <a:pt x="3837584" y="292481"/>
                  </a:lnTo>
                  <a:lnTo>
                    <a:pt x="3841902" y="293497"/>
                  </a:lnTo>
                  <a:lnTo>
                    <a:pt x="3841902" y="308356"/>
                  </a:lnTo>
                  <a:lnTo>
                    <a:pt x="3724681" y="308356"/>
                  </a:lnTo>
                  <a:lnTo>
                    <a:pt x="3724681" y="293497"/>
                  </a:lnTo>
                  <a:lnTo>
                    <a:pt x="3730142" y="292100"/>
                  </a:lnTo>
                  <a:lnTo>
                    <a:pt x="3734460" y="290449"/>
                  </a:lnTo>
                  <a:lnTo>
                    <a:pt x="3737762" y="288798"/>
                  </a:lnTo>
                  <a:lnTo>
                    <a:pt x="3740937" y="287020"/>
                  </a:lnTo>
                  <a:lnTo>
                    <a:pt x="3743350" y="284607"/>
                  </a:lnTo>
                  <a:lnTo>
                    <a:pt x="3744874" y="281559"/>
                  </a:lnTo>
                  <a:lnTo>
                    <a:pt x="3746398" y="278511"/>
                  </a:lnTo>
                  <a:lnTo>
                    <a:pt x="3747414" y="274701"/>
                  </a:lnTo>
                  <a:lnTo>
                    <a:pt x="3747922" y="270002"/>
                  </a:lnTo>
                  <a:lnTo>
                    <a:pt x="3748303" y="265303"/>
                  </a:lnTo>
                  <a:lnTo>
                    <a:pt x="3748557" y="259461"/>
                  </a:lnTo>
                  <a:lnTo>
                    <a:pt x="3748557" y="252222"/>
                  </a:lnTo>
                  <a:lnTo>
                    <a:pt x="3748557" y="59562"/>
                  </a:lnTo>
                  <a:lnTo>
                    <a:pt x="3748557" y="52451"/>
                  </a:lnTo>
                  <a:lnTo>
                    <a:pt x="3748303" y="46609"/>
                  </a:lnTo>
                  <a:lnTo>
                    <a:pt x="3747922" y="41910"/>
                  </a:lnTo>
                  <a:lnTo>
                    <a:pt x="3747668" y="37337"/>
                  </a:lnTo>
                  <a:lnTo>
                    <a:pt x="3737889" y="23241"/>
                  </a:lnTo>
                  <a:lnTo>
                    <a:pt x="3734714" y="21462"/>
                  </a:lnTo>
                  <a:lnTo>
                    <a:pt x="3730269" y="19812"/>
                  </a:lnTo>
                  <a:lnTo>
                    <a:pt x="3724681" y="18287"/>
                  </a:lnTo>
                  <a:lnTo>
                    <a:pt x="3724681" y="3556"/>
                  </a:lnTo>
                  <a:close/>
                </a:path>
                <a:path w="7206615" h="312419">
                  <a:moveTo>
                    <a:pt x="3226333" y="3556"/>
                  </a:moveTo>
                  <a:lnTo>
                    <a:pt x="3447694" y="3556"/>
                  </a:lnTo>
                  <a:lnTo>
                    <a:pt x="3447694" y="74549"/>
                  </a:lnTo>
                  <a:lnTo>
                    <a:pt x="3417214" y="74549"/>
                  </a:lnTo>
                  <a:lnTo>
                    <a:pt x="3413642" y="64813"/>
                  </a:lnTo>
                  <a:lnTo>
                    <a:pt x="3410356" y="56769"/>
                  </a:lnTo>
                  <a:lnTo>
                    <a:pt x="3379495" y="29718"/>
                  </a:lnTo>
                  <a:lnTo>
                    <a:pt x="3368065" y="29718"/>
                  </a:lnTo>
                  <a:lnTo>
                    <a:pt x="3319424" y="29718"/>
                  </a:lnTo>
                  <a:lnTo>
                    <a:pt x="3319424" y="136906"/>
                  </a:lnTo>
                  <a:lnTo>
                    <a:pt x="3348888" y="136906"/>
                  </a:lnTo>
                  <a:lnTo>
                    <a:pt x="3355365" y="136906"/>
                  </a:lnTo>
                  <a:lnTo>
                    <a:pt x="3380511" y="104648"/>
                  </a:lnTo>
                  <a:lnTo>
                    <a:pt x="3405784" y="104648"/>
                  </a:lnTo>
                  <a:lnTo>
                    <a:pt x="3405784" y="195326"/>
                  </a:lnTo>
                  <a:lnTo>
                    <a:pt x="3380511" y="195326"/>
                  </a:lnTo>
                  <a:lnTo>
                    <a:pt x="3378479" y="186690"/>
                  </a:lnTo>
                  <a:lnTo>
                    <a:pt x="3376193" y="180086"/>
                  </a:lnTo>
                  <a:lnTo>
                    <a:pt x="3355873" y="162941"/>
                  </a:lnTo>
                  <a:lnTo>
                    <a:pt x="3348888" y="162941"/>
                  </a:lnTo>
                  <a:lnTo>
                    <a:pt x="3319424" y="162941"/>
                  </a:lnTo>
                  <a:lnTo>
                    <a:pt x="3319424" y="282194"/>
                  </a:lnTo>
                  <a:lnTo>
                    <a:pt x="3367811" y="282194"/>
                  </a:lnTo>
                  <a:lnTo>
                    <a:pt x="3373018" y="282194"/>
                  </a:lnTo>
                  <a:lnTo>
                    <a:pt x="3390544" y="277749"/>
                  </a:lnTo>
                  <a:lnTo>
                    <a:pt x="3393465" y="276098"/>
                  </a:lnTo>
                  <a:lnTo>
                    <a:pt x="3412007" y="248920"/>
                  </a:lnTo>
                  <a:lnTo>
                    <a:pt x="3414293" y="243586"/>
                  </a:lnTo>
                  <a:lnTo>
                    <a:pt x="3416706" y="236220"/>
                  </a:lnTo>
                  <a:lnTo>
                    <a:pt x="3419373" y="226822"/>
                  </a:lnTo>
                  <a:lnTo>
                    <a:pt x="3449980" y="226822"/>
                  </a:lnTo>
                  <a:lnTo>
                    <a:pt x="3445789" y="308356"/>
                  </a:lnTo>
                  <a:lnTo>
                    <a:pt x="3226333" y="308356"/>
                  </a:lnTo>
                  <a:lnTo>
                    <a:pt x="3226333" y="293497"/>
                  </a:lnTo>
                  <a:lnTo>
                    <a:pt x="3231794" y="292100"/>
                  </a:lnTo>
                  <a:lnTo>
                    <a:pt x="3236112" y="290449"/>
                  </a:lnTo>
                  <a:lnTo>
                    <a:pt x="3239414" y="288798"/>
                  </a:lnTo>
                  <a:lnTo>
                    <a:pt x="3242589" y="287020"/>
                  </a:lnTo>
                  <a:lnTo>
                    <a:pt x="3245002" y="284607"/>
                  </a:lnTo>
                  <a:lnTo>
                    <a:pt x="3246526" y="281559"/>
                  </a:lnTo>
                  <a:lnTo>
                    <a:pt x="3248050" y="278511"/>
                  </a:lnTo>
                  <a:lnTo>
                    <a:pt x="3249066" y="274701"/>
                  </a:lnTo>
                  <a:lnTo>
                    <a:pt x="3249574" y="270002"/>
                  </a:lnTo>
                  <a:lnTo>
                    <a:pt x="3249955" y="265303"/>
                  </a:lnTo>
                  <a:lnTo>
                    <a:pt x="3250209" y="259461"/>
                  </a:lnTo>
                  <a:lnTo>
                    <a:pt x="3250209" y="252222"/>
                  </a:lnTo>
                  <a:lnTo>
                    <a:pt x="3250209" y="59817"/>
                  </a:lnTo>
                  <a:lnTo>
                    <a:pt x="3250209" y="52832"/>
                  </a:lnTo>
                  <a:lnTo>
                    <a:pt x="3249955" y="46990"/>
                  </a:lnTo>
                  <a:lnTo>
                    <a:pt x="3249574" y="42164"/>
                  </a:lnTo>
                  <a:lnTo>
                    <a:pt x="3249320" y="37465"/>
                  </a:lnTo>
                  <a:lnTo>
                    <a:pt x="3239541" y="23368"/>
                  </a:lnTo>
                  <a:lnTo>
                    <a:pt x="3236366" y="21462"/>
                  </a:lnTo>
                  <a:lnTo>
                    <a:pt x="3231921" y="19812"/>
                  </a:lnTo>
                  <a:lnTo>
                    <a:pt x="3226333" y="18287"/>
                  </a:lnTo>
                  <a:lnTo>
                    <a:pt x="3226333" y="3556"/>
                  </a:lnTo>
                  <a:close/>
                </a:path>
                <a:path w="7206615" h="312419">
                  <a:moveTo>
                    <a:pt x="2904769" y="3556"/>
                  </a:moveTo>
                  <a:lnTo>
                    <a:pt x="3020847" y="3556"/>
                  </a:lnTo>
                  <a:lnTo>
                    <a:pt x="3038732" y="3915"/>
                  </a:lnTo>
                  <a:lnTo>
                    <a:pt x="3083077" y="9398"/>
                  </a:lnTo>
                  <a:lnTo>
                    <a:pt x="3127527" y="27686"/>
                  </a:lnTo>
                  <a:lnTo>
                    <a:pt x="3158896" y="57531"/>
                  </a:lnTo>
                  <a:lnTo>
                    <a:pt x="3176676" y="97662"/>
                  </a:lnTo>
                  <a:lnTo>
                    <a:pt x="3182391" y="149352"/>
                  </a:lnTo>
                  <a:lnTo>
                    <a:pt x="3181889" y="166330"/>
                  </a:lnTo>
                  <a:lnTo>
                    <a:pt x="3174263" y="211836"/>
                  </a:lnTo>
                  <a:lnTo>
                    <a:pt x="3157493" y="248876"/>
                  </a:lnTo>
                  <a:lnTo>
                    <a:pt x="3124358" y="282120"/>
                  </a:lnTo>
                  <a:lnTo>
                    <a:pt x="3079009" y="301503"/>
                  </a:lnTo>
                  <a:lnTo>
                    <a:pt x="3038944" y="307324"/>
                  </a:lnTo>
                  <a:lnTo>
                    <a:pt x="3006115" y="308356"/>
                  </a:lnTo>
                  <a:lnTo>
                    <a:pt x="2904769" y="308356"/>
                  </a:lnTo>
                  <a:lnTo>
                    <a:pt x="2904769" y="293497"/>
                  </a:lnTo>
                  <a:lnTo>
                    <a:pt x="2910230" y="292100"/>
                  </a:lnTo>
                  <a:lnTo>
                    <a:pt x="2914548" y="290449"/>
                  </a:lnTo>
                  <a:lnTo>
                    <a:pt x="2917850" y="288798"/>
                  </a:lnTo>
                  <a:lnTo>
                    <a:pt x="2921025" y="287020"/>
                  </a:lnTo>
                  <a:lnTo>
                    <a:pt x="2923438" y="284607"/>
                  </a:lnTo>
                  <a:lnTo>
                    <a:pt x="2924962" y="281559"/>
                  </a:lnTo>
                  <a:lnTo>
                    <a:pt x="2926486" y="278511"/>
                  </a:lnTo>
                  <a:lnTo>
                    <a:pt x="2927502" y="274701"/>
                  </a:lnTo>
                  <a:lnTo>
                    <a:pt x="2928010" y="270002"/>
                  </a:lnTo>
                  <a:lnTo>
                    <a:pt x="2928391" y="265303"/>
                  </a:lnTo>
                  <a:lnTo>
                    <a:pt x="2928645" y="259461"/>
                  </a:lnTo>
                  <a:lnTo>
                    <a:pt x="2928645" y="252222"/>
                  </a:lnTo>
                  <a:lnTo>
                    <a:pt x="2928645" y="59817"/>
                  </a:lnTo>
                  <a:lnTo>
                    <a:pt x="2928645" y="52832"/>
                  </a:lnTo>
                  <a:lnTo>
                    <a:pt x="2928391" y="46990"/>
                  </a:lnTo>
                  <a:lnTo>
                    <a:pt x="2928010" y="42164"/>
                  </a:lnTo>
                  <a:lnTo>
                    <a:pt x="2927756" y="37465"/>
                  </a:lnTo>
                  <a:lnTo>
                    <a:pt x="2917977" y="23368"/>
                  </a:lnTo>
                  <a:lnTo>
                    <a:pt x="2914802" y="21462"/>
                  </a:lnTo>
                  <a:lnTo>
                    <a:pt x="2910357" y="19812"/>
                  </a:lnTo>
                  <a:lnTo>
                    <a:pt x="2904769" y="18287"/>
                  </a:lnTo>
                  <a:lnTo>
                    <a:pt x="2904769" y="3556"/>
                  </a:lnTo>
                  <a:close/>
                </a:path>
                <a:path w="7206615" h="312419">
                  <a:moveTo>
                    <a:pt x="2195347" y="3556"/>
                  </a:moveTo>
                  <a:lnTo>
                    <a:pt x="2285771" y="3556"/>
                  </a:lnTo>
                  <a:lnTo>
                    <a:pt x="2364892" y="140843"/>
                  </a:lnTo>
                  <a:lnTo>
                    <a:pt x="2384069" y="175895"/>
                  </a:lnTo>
                  <a:lnTo>
                    <a:pt x="2405024" y="217678"/>
                  </a:lnTo>
                  <a:lnTo>
                    <a:pt x="2408580" y="217678"/>
                  </a:lnTo>
                  <a:lnTo>
                    <a:pt x="2407506" y="190388"/>
                  </a:lnTo>
                  <a:lnTo>
                    <a:pt x="2406754" y="161861"/>
                  </a:lnTo>
                  <a:lnTo>
                    <a:pt x="2406312" y="132095"/>
                  </a:lnTo>
                  <a:lnTo>
                    <a:pt x="2406167" y="101092"/>
                  </a:lnTo>
                  <a:lnTo>
                    <a:pt x="2406167" y="59562"/>
                  </a:lnTo>
                  <a:lnTo>
                    <a:pt x="2406167" y="49911"/>
                  </a:lnTo>
                  <a:lnTo>
                    <a:pt x="2401595" y="28829"/>
                  </a:lnTo>
                  <a:lnTo>
                    <a:pt x="2400071" y="26543"/>
                  </a:lnTo>
                  <a:lnTo>
                    <a:pt x="2397912" y="24637"/>
                  </a:lnTo>
                  <a:lnTo>
                    <a:pt x="2395372" y="23241"/>
                  </a:lnTo>
                  <a:lnTo>
                    <a:pt x="2392705" y="21717"/>
                  </a:lnTo>
                  <a:lnTo>
                    <a:pt x="2388387" y="20066"/>
                  </a:lnTo>
                  <a:lnTo>
                    <a:pt x="2382291" y="18287"/>
                  </a:lnTo>
                  <a:lnTo>
                    <a:pt x="2382291" y="3556"/>
                  </a:lnTo>
                  <a:lnTo>
                    <a:pt x="2466619" y="3556"/>
                  </a:lnTo>
                  <a:lnTo>
                    <a:pt x="2466619" y="18287"/>
                  </a:lnTo>
                  <a:lnTo>
                    <a:pt x="2460650" y="20193"/>
                  </a:lnTo>
                  <a:lnTo>
                    <a:pt x="2456459" y="21844"/>
                  </a:lnTo>
                  <a:lnTo>
                    <a:pt x="2454046" y="23241"/>
                  </a:lnTo>
                  <a:lnTo>
                    <a:pt x="2451633" y="24511"/>
                  </a:lnTo>
                  <a:lnTo>
                    <a:pt x="2449474" y="26289"/>
                  </a:lnTo>
                  <a:lnTo>
                    <a:pt x="2447823" y="28575"/>
                  </a:lnTo>
                  <a:lnTo>
                    <a:pt x="2446045" y="30861"/>
                  </a:lnTo>
                  <a:lnTo>
                    <a:pt x="2444775" y="34162"/>
                  </a:lnTo>
                  <a:lnTo>
                    <a:pt x="2443886" y="38735"/>
                  </a:lnTo>
                  <a:lnTo>
                    <a:pt x="2442997" y="43307"/>
                  </a:lnTo>
                  <a:lnTo>
                    <a:pt x="2442489" y="50165"/>
                  </a:lnTo>
                  <a:lnTo>
                    <a:pt x="2442489" y="59562"/>
                  </a:lnTo>
                  <a:lnTo>
                    <a:pt x="2442489" y="308356"/>
                  </a:lnTo>
                  <a:lnTo>
                    <a:pt x="2385847" y="308356"/>
                  </a:lnTo>
                  <a:lnTo>
                    <a:pt x="2285390" y="134620"/>
                  </a:lnTo>
                  <a:lnTo>
                    <a:pt x="2260923" y="90221"/>
                  </a:lnTo>
                  <a:lnTo>
                    <a:pt x="2255418" y="79248"/>
                  </a:lnTo>
                  <a:lnTo>
                    <a:pt x="2253513" y="79248"/>
                  </a:lnTo>
                  <a:lnTo>
                    <a:pt x="2254440" y="103584"/>
                  </a:lnTo>
                  <a:lnTo>
                    <a:pt x="2255116" y="128587"/>
                  </a:lnTo>
                  <a:lnTo>
                    <a:pt x="2255531" y="154257"/>
                  </a:lnTo>
                  <a:lnTo>
                    <a:pt x="2255672" y="180594"/>
                  </a:lnTo>
                  <a:lnTo>
                    <a:pt x="2255672" y="252476"/>
                  </a:lnTo>
                  <a:lnTo>
                    <a:pt x="2255672" y="263652"/>
                  </a:lnTo>
                  <a:lnTo>
                    <a:pt x="2263419" y="286512"/>
                  </a:lnTo>
                  <a:lnTo>
                    <a:pt x="2266340" y="289179"/>
                  </a:lnTo>
                  <a:lnTo>
                    <a:pt x="2271801" y="291465"/>
                  </a:lnTo>
                  <a:lnTo>
                    <a:pt x="2279802" y="293497"/>
                  </a:lnTo>
                  <a:lnTo>
                    <a:pt x="2279802" y="308356"/>
                  </a:lnTo>
                  <a:lnTo>
                    <a:pt x="2195347" y="308356"/>
                  </a:lnTo>
                  <a:lnTo>
                    <a:pt x="2195347" y="293497"/>
                  </a:lnTo>
                  <a:lnTo>
                    <a:pt x="2200935" y="292100"/>
                  </a:lnTo>
                  <a:lnTo>
                    <a:pt x="2205253" y="290449"/>
                  </a:lnTo>
                  <a:lnTo>
                    <a:pt x="2208428" y="288671"/>
                  </a:lnTo>
                  <a:lnTo>
                    <a:pt x="2211730" y="286893"/>
                  </a:lnTo>
                  <a:lnTo>
                    <a:pt x="2214016" y="284480"/>
                  </a:lnTo>
                  <a:lnTo>
                    <a:pt x="2215667" y="281432"/>
                  </a:lnTo>
                  <a:lnTo>
                    <a:pt x="2217191" y="278384"/>
                  </a:lnTo>
                  <a:lnTo>
                    <a:pt x="2218207" y="274447"/>
                  </a:lnTo>
                  <a:lnTo>
                    <a:pt x="2218588" y="269875"/>
                  </a:lnTo>
                  <a:lnTo>
                    <a:pt x="2219096" y="265303"/>
                  </a:lnTo>
                  <a:lnTo>
                    <a:pt x="2219350" y="259461"/>
                  </a:lnTo>
                  <a:lnTo>
                    <a:pt x="2219350" y="252476"/>
                  </a:lnTo>
                  <a:lnTo>
                    <a:pt x="2219350" y="59436"/>
                  </a:lnTo>
                  <a:lnTo>
                    <a:pt x="2219350" y="48260"/>
                  </a:lnTo>
                  <a:lnTo>
                    <a:pt x="2218842" y="40512"/>
                  </a:lnTo>
                  <a:lnTo>
                    <a:pt x="2217826" y="36322"/>
                  </a:lnTo>
                  <a:lnTo>
                    <a:pt x="2216937" y="32004"/>
                  </a:lnTo>
                  <a:lnTo>
                    <a:pt x="2214905" y="28448"/>
                  </a:lnTo>
                  <a:lnTo>
                    <a:pt x="2211857" y="25654"/>
                  </a:lnTo>
                  <a:lnTo>
                    <a:pt x="2208809" y="22860"/>
                  </a:lnTo>
                  <a:lnTo>
                    <a:pt x="2203348" y="20447"/>
                  </a:lnTo>
                  <a:lnTo>
                    <a:pt x="2195347" y="18287"/>
                  </a:lnTo>
                  <a:lnTo>
                    <a:pt x="2195347" y="3556"/>
                  </a:lnTo>
                  <a:close/>
                </a:path>
                <a:path w="7206615" h="312419">
                  <a:moveTo>
                    <a:pt x="2036089" y="3556"/>
                  </a:moveTo>
                  <a:lnTo>
                    <a:pt x="2153310" y="3556"/>
                  </a:lnTo>
                  <a:lnTo>
                    <a:pt x="2153310" y="18287"/>
                  </a:lnTo>
                  <a:lnTo>
                    <a:pt x="2147214" y="19939"/>
                  </a:lnTo>
                  <a:lnTo>
                    <a:pt x="2142642" y="21717"/>
                  </a:lnTo>
                  <a:lnTo>
                    <a:pt x="2130069" y="40894"/>
                  </a:lnTo>
                  <a:lnTo>
                    <a:pt x="2129434" y="45212"/>
                  </a:lnTo>
                  <a:lnTo>
                    <a:pt x="2129180" y="51435"/>
                  </a:lnTo>
                  <a:lnTo>
                    <a:pt x="2129180" y="59817"/>
                  </a:lnTo>
                  <a:lnTo>
                    <a:pt x="2129180" y="252222"/>
                  </a:lnTo>
                  <a:lnTo>
                    <a:pt x="2129180" y="257429"/>
                  </a:lnTo>
                  <a:lnTo>
                    <a:pt x="2129307" y="262255"/>
                  </a:lnTo>
                  <a:lnTo>
                    <a:pt x="2142261" y="289814"/>
                  </a:lnTo>
                  <a:lnTo>
                    <a:pt x="2145309" y="291338"/>
                  </a:lnTo>
                  <a:lnTo>
                    <a:pt x="2148992" y="292481"/>
                  </a:lnTo>
                  <a:lnTo>
                    <a:pt x="2153310" y="293497"/>
                  </a:lnTo>
                  <a:lnTo>
                    <a:pt x="2153310" y="308356"/>
                  </a:lnTo>
                  <a:lnTo>
                    <a:pt x="2036089" y="308356"/>
                  </a:lnTo>
                  <a:lnTo>
                    <a:pt x="2036089" y="293497"/>
                  </a:lnTo>
                  <a:lnTo>
                    <a:pt x="2041550" y="292100"/>
                  </a:lnTo>
                  <a:lnTo>
                    <a:pt x="2045868" y="290449"/>
                  </a:lnTo>
                  <a:lnTo>
                    <a:pt x="2049170" y="288798"/>
                  </a:lnTo>
                  <a:lnTo>
                    <a:pt x="2052345" y="287020"/>
                  </a:lnTo>
                  <a:lnTo>
                    <a:pt x="2054758" y="284607"/>
                  </a:lnTo>
                  <a:lnTo>
                    <a:pt x="2056282" y="281559"/>
                  </a:lnTo>
                  <a:lnTo>
                    <a:pt x="2057806" y="278511"/>
                  </a:lnTo>
                  <a:lnTo>
                    <a:pt x="2058822" y="274701"/>
                  </a:lnTo>
                  <a:lnTo>
                    <a:pt x="2059330" y="270002"/>
                  </a:lnTo>
                  <a:lnTo>
                    <a:pt x="2059711" y="265303"/>
                  </a:lnTo>
                  <a:lnTo>
                    <a:pt x="2059965" y="259461"/>
                  </a:lnTo>
                  <a:lnTo>
                    <a:pt x="2059965" y="252222"/>
                  </a:lnTo>
                  <a:lnTo>
                    <a:pt x="2059965" y="59562"/>
                  </a:lnTo>
                  <a:lnTo>
                    <a:pt x="2059965" y="52451"/>
                  </a:lnTo>
                  <a:lnTo>
                    <a:pt x="2059711" y="46609"/>
                  </a:lnTo>
                  <a:lnTo>
                    <a:pt x="2059330" y="41910"/>
                  </a:lnTo>
                  <a:lnTo>
                    <a:pt x="2059076" y="37337"/>
                  </a:lnTo>
                  <a:lnTo>
                    <a:pt x="2049297" y="23241"/>
                  </a:lnTo>
                  <a:lnTo>
                    <a:pt x="2046122" y="21462"/>
                  </a:lnTo>
                  <a:lnTo>
                    <a:pt x="2041677" y="19812"/>
                  </a:lnTo>
                  <a:lnTo>
                    <a:pt x="2036089" y="18287"/>
                  </a:lnTo>
                  <a:lnTo>
                    <a:pt x="2036089" y="3556"/>
                  </a:lnTo>
                  <a:close/>
                </a:path>
                <a:path w="7206615" h="312419">
                  <a:moveTo>
                    <a:pt x="1742592" y="3556"/>
                  </a:moveTo>
                  <a:lnTo>
                    <a:pt x="1861591" y="3556"/>
                  </a:lnTo>
                  <a:lnTo>
                    <a:pt x="1861591" y="18287"/>
                  </a:lnTo>
                  <a:lnTo>
                    <a:pt x="1850161" y="19812"/>
                  </a:lnTo>
                  <a:lnTo>
                    <a:pt x="1844319" y="25400"/>
                  </a:lnTo>
                  <a:lnTo>
                    <a:pt x="1844319" y="35306"/>
                  </a:lnTo>
                  <a:lnTo>
                    <a:pt x="1844319" y="39116"/>
                  </a:lnTo>
                  <a:lnTo>
                    <a:pt x="1845335" y="43687"/>
                  </a:lnTo>
                  <a:lnTo>
                    <a:pt x="1847113" y="49149"/>
                  </a:lnTo>
                  <a:lnTo>
                    <a:pt x="1849018" y="54483"/>
                  </a:lnTo>
                  <a:lnTo>
                    <a:pt x="1852066" y="61595"/>
                  </a:lnTo>
                  <a:lnTo>
                    <a:pt x="1856257" y="70485"/>
                  </a:lnTo>
                  <a:lnTo>
                    <a:pt x="1893976" y="154432"/>
                  </a:lnTo>
                  <a:lnTo>
                    <a:pt x="1934743" y="72517"/>
                  </a:lnTo>
                  <a:lnTo>
                    <a:pt x="1938807" y="64389"/>
                  </a:lnTo>
                  <a:lnTo>
                    <a:pt x="1941601" y="57531"/>
                  </a:lnTo>
                  <a:lnTo>
                    <a:pt x="1943125" y="52070"/>
                  </a:lnTo>
                  <a:lnTo>
                    <a:pt x="1944776" y="46736"/>
                  </a:lnTo>
                  <a:lnTo>
                    <a:pt x="1945538" y="41275"/>
                  </a:lnTo>
                  <a:lnTo>
                    <a:pt x="1945538" y="35941"/>
                  </a:lnTo>
                  <a:lnTo>
                    <a:pt x="1945538" y="30607"/>
                  </a:lnTo>
                  <a:lnTo>
                    <a:pt x="1944014" y="26416"/>
                  </a:lnTo>
                  <a:lnTo>
                    <a:pt x="1940966" y="23368"/>
                  </a:lnTo>
                  <a:lnTo>
                    <a:pt x="1937918" y="20320"/>
                  </a:lnTo>
                  <a:lnTo>
                    <a:pt x="1933600" y="18542"/>
                  </a:lnTo>
                  <a:lnTo>
                    <a:pt x="1928139" y="18287"/>
                  </a:lnTo>
                  <a:lnTo>
                    <a:pt x="1928139" y="3556"/>
                  </a:lnTo>
                  <a:lnTo>
                    <a:pt x="2017674" y="3556"/>
                  </a:lnTo>
                  <a:lnTo>
                    <a:pt x="2017674" y="18287"/>
                  </a:lnTo>
                  <a:lnTo>
                    <a:pt x="2013610" y="19177"/>
                  </a:lnTo>
                  <a:lnTo>
                    <a:pt x="2010308" y="20447"/>
                  </a:lnTo>
                  <a:lnTo>
                    <a:pt x="2007641" y="21971"/>
                  </a:lnTo>
                  <a:lnTo>
                    <a:pt x="2005101" y="23495"/>
                  </a:lnTo>
                  <a:lnTo>
                    <a:pt x="2002180" y="26035"/>
                  </a:lnTo>
                  <a:lnTo>
                    <a:pt x="1999132" y="29337"/>
                  </a:lnTo>
                  <a:lnTo>
                    <a:pt x="1995957" y="32639"/>
                  </a:lnTo>
                  <a:lnTo>
                    <a:pt x="1972970" y="70485"/>
                  </a:lnTo>
                  <a:lnTo>
                    <a:pt x="1908835" y="191135"/>
                  </a:lnTo>
                  <a:lnTo>
                    <a:pt x="1908835" y="252222"/>
                  </a:lnTo>
                  <a:lnTo>
                    <a:pt x="1908835" y="260096"/>
                  </a:lnTo>
                  <a:lnTo>
                    <a:pt x="1909089" y="266192"/>
                  </a:lnTo>
                  <a:lnTo>
                    <a:pt x="1909597" y="270256"/>
                  </a:lnTo>
                  <a:lnTo>
                    <a:pt x="1909978" y="274320"/>
                  </a:lnTo>
                  <a:lnTo>
                    <a:pt x="1910867" y="277622"/>
                  </a:lnTo>
                  <a:lnTo>
                    <a:pt x="1912010" y="280162"/>
                  </a:lnTo>
                  <a:lnTo>
                    <a:pt x="1913153" y="282702"/>
                  </a:lnTo>
                  <a:lnTo>
                    <a:pt x="1914677" y="284734"/>
                  </a:lnTo>
                  <a:lnTo>
                    <a:pt x="1916328" y="286258"/>
                  </a:lnTo>
                  <a:lnTo>
                    <a:pt x="1918106" y="287909"/>
                  </a:lnTo>
                  <a:lnTo>
                    <a:pt x="1935886" y="293497"/>
                  </a:lnTo>
                  <a:lnTo>
                    <a:pt x="1935886" y="308356"/>
                  </a:lnTo>
                  <a:lnTo>
                    <a:pt x="1812696" y="308356"/>
                  </a:lnTo>
                  <a:lnTo>
                    <a:pt x="1812696" y="293497"/>
                  </a:lnTo>
                  <a:lnTo>
                    <a:pt x="1818792" y="292481"/>
                  </a:lnTo>
                  <a:lnTo>
                    <a:pt x="1823618" y="291211"/>
                  </a:lnTo>
                  <a:lnTo>
                    <a:pt x="1827301" y="289560"/>
                  </a:lnTo>
                  <a:lnTo>
                    <a:pt x="1830984" y="287909"/>
                  </a:lnTo>
                  <a:lnTo>
                    <a:pt x="1833651" y="285496"/>
                  </a:lnTo>
                  <a:lnTo>
                    <a:pt x="1839747" y="259587"/>
                  </a:lnTo>
                  <a:lnTo>
                    <a:pt x="1839747" y="252222"/>
                  </a:lnTo>
                  <a:lnTo>
                    <a:pt x="1839747" y="191135"/>
                  </a:lnTo>
                  <a:lnTo>
                    <a:pt x="1779168" y="63373"/>
                  </a:lnTo>
                  <a:lnTo>
                    <a:pt x="1766849" y="39243"/>
                  </a:lnTo>
                  <a:lnTo>
                    <a:pt x="1763547" y="33147"/>
                  </a:lnTo>
                  <a:lnTo>
                    <a:pt x="1751228" y="20574"/>
                  </a:lnTo>
                  <a:lnTo>
                    <a:pt x="1749196" y="19431"/>
                  </a:lnTo>
                  <a:lnTo>
                    <a:pt x="1746275" y="18796"/>
                  </a:lnTo>
                  <a:lnTo>
                    <a:pt x="1742592" y="18287"/>
                  </a:lnTo>
                  <a:lnTo>
                    <a:pt x="1742592" y="3556"/>
                  </a:lnTo>
                  <a:close/>
                </a:path>
                <a:path w="7206615" h="312419">
                  <a:moveTo>
                    <a:pt x="1508785" y="3556"/>
                  </a:moveTo>
                  <a:lnTo>
                    <a:pt x="1724685" y="3556"/>
                  </a:lnTo>
                  <a:lnTo>
                    <a:pt x="1724685" y="74549"/>
                  </a:lnTo>
                  <a:lnTo>
                    <a:pt x="1694078" y="74549"/>
                  </a:lnTo>
                  <a:lnTo>
                    <a:pt x="1690506" y="64813"/>
                  </a:lnTo>
                  <a:lnTo>
                    <a:pt x="1687220" y="56769"/>
                  </a:lnTo>
                  <a:lnTo>
                    <a:pt x="1656359" y="29718"/>
                  </a:lnTo>
                  <a:lnTo>
                    <a:pt x="1644929" y="29718"/>
                  </a:lnTo>
                  <a:lnTo>
                    <a:pt x="1601876" y="29718"/>
                  </a:lnTo>
                  <a:lnTo>
                    <a:pt x="1601876" y="143256"/>
                  </a:lnTo>
                  <a:lnTo>
                    <a:pt x="1630451" y="143256"/>
                  </a:lnTo>
                  <a:lnTo>
                    <a:pt x="1637436" y="143256"/>
                  </a:lnTo>
                  <a:lnTo>
                    <a:pt x="1655978" y="129286"/>
                  </a:lnTo>
                  <a:lnTo>
                    <a:pt x="1658391" y="124206"/>
                  </a:lnTo>
                  <a:lnTo>
                    <a:pt x="1660423" y="117094"/>
                  </a:lnTo>
                  <a:lnTo>
                    <a:pt x="1662074" y="107823"/>
                  </a:lnTo>
                  <a:lnTo>
                    <a:pt x="1687347" y="107823"/>
                  </a:lnTo>
                  <a:lnTo>
                    <a:pt x="1687347" y="205105"/>
                  </a:lnTo>
                  <a:lnTo>
                    <a:pt x="1662074" y="205105"/>
                  </a:lnTo>
                  <a:lnTo>
                    <a:pt x="1660296" y="195834"/>
                  </a:lnTo>
                  <a:lnTo>
                    <a:pt x="1658137" y="188468"/>
                  </a:lnTo>
                  <a:lnTo>
                    <a:pt x="1655597" y="183387"/>
                  </a:lnTo>
                  <a:lnTo>
                    <a:pt x="1653057" y="178308"/>
                  </a:lnTo>
                  <a:lnTo>
                    <a:pt x="1650009" y="174625"/>
                  </a:lnTo>
                  <a:lnTo>
                    <a:pt x="1646326" y="172593"/>
                  </a:lnTo>
                  <a:lnTo>
                    <a:pt x="1642516" y="170434"/>
                  </a:lnTo>
                  <a:lnTo>
                    <a:pt x="1637309" y="169418"/>
                  </a:lnTo>
                  <a:lnTo>
                    <a:pt x="1630451" y="169418"/>
                  </a:lnTo>
                  <a:lnTo>
                    <a:pt x="1601876" y="169418"/>
                  </a:lnTo>
                  <a:lnTo>
                    <a:pt x="1601876" y="252222"/>
                  </a:lnTo>
                  <a:lnTo>
                    <a:pt x="1601876" y="260096"/>
                  </a:lnTo>
                  <a:lnTo>
                    <a:pt x="1602130" y="266192"/>
                  </a:lnTo>
                  <a:lnTo>
                    <a:pt x="1609369" y="286258"/>
                  </a:lnTo>
                  <a:lnTo>
                    <a:pt x="1611020" y="287909"/>
                  </a:lnTo>
                  <a:lnTo>
                    <a:pt x="1628800" y="293497"/>
                  </a:lnTo>
                  <a:lnTo>
                    <a:pt x="1628800" y="308356"/>
                  </a:lnTo>
                  <a:lnTo>
                    <a:pt x="1508785" y="308356"/>
                  </a:lnTo>
                  <a:lnTo>
                    <a:pt x="1508785" y="293497"/>
                  </a:lnTo>
                  <a:lnTo>
                    <a:pt x="1514246" y="292227"/>
                  </a:lnTo>
                  <a:lnTo>
                    <a:pt x="1518564" y="290703"/>
                  </a:lnTo>
                  <a:lnTo>
                    <a:pt x="1521866" y="288925"/>
                  </a:lnTo>
                  <a:lnTo>
                    <a:pt x="1525041" y="287147"/>
                  </a:lnTo>
                  <a:lnTo>
                    <a:pt x="1527454" y="284607"/>
                  </a:lnTo>
                  <a:lnTo>
                    <a:pt x="1528978" y="281559"/>
                  </a:lnTo>
                  <a:lnTo>
                    <a:pt x="1530502" y="278511"/>
                  </a:lnTo>
                  <a:lnTo>
                    <a:pt x="1531518" y="274701"/>
                  </a:lnTo>
                  <a:lnTo>
                    <a:pt x="1532026" y="269875"/>
                  </a:lnTo>
                  <a:lnTo>
                    <a:pt x="1532407" y="265176"/>
                  </a:lnTo>
                  <a:lnTo>
                    <a:pt x="1532661" y="259207"/>
                  </a:lnTo>
                  <a:lnTo>
                    <a:pt x="1532661" y="252095"/>
                  </a:lnTo>
                  <a:lnTo>
                    <a:pt x="1532661" y="59817"/>
                  </a:lnTo>
                  <a:lnTo>
                    <a:pt x="1532661" y="52832"/>
                  </a:lnTo>
                  <a:lnTo>
                    <a:pt x="1532407" y="46990"/>
                  </a:lnTo>
                  <a:lnTo>
                    <a:pt x="1532026" y="42164"/>
                  </a:lnTo>
                  <a:lnTo>
                    <a:pt x="1531772" y="37465"/>
                  </a:lnTo>
                  <a:lnTo>
                    <a:pt x="1521993" y="23368"/>
                  </a:lnTo>
                  <a:lnTo>
                    <a:pt x="1518818" y="21462"/>
                  </a:lnTo>
                  <a:lnTo>
                    <a:pt x="1514373" y="19812"/>
                  </a:lnTo>
                  <a:lnTo>
                    <a:pt x="1508785" y="18287"/>
                  </a:lnTo>
                  <a:lnTo>
                    <a:pt x="1508785" y="3556"/>
                  </a:lnTo>
                  <a:close/>
                </a:path>
                <a:path w="7206615" h="312419">
                  <a:moveTo>
                    <a:pt x="1348765" y="3556"/>
                  </a:moveTo>
                  <a:lnTo>
                    <a:pt x="1465986" y="3556"/>
                  </a:lnTo>
                  <a:lnTo>
                    <a:pt x="1465986" y="18287"/>
                  </a:lnTo>
                  <a:lnTo>
                    <a:pt x="1459890" y="19939"/>
                  </a:lnTo>
                  <a:lnTo>
                    <a:pt x="1455318" y="21717"/>
                  </a:lnTo>
                  <a:lnTo>
                    <a:pt x="1442745" y="40894"/>
                  </a:lnTo>
                  <a:lnTo>
                    <a:pt x="1442110" y="45212"/>
                  </a:lnTo>
                  <a:lnTo>
                    <a:pt x="1441856" y="51435"/>
                  </a:lnTo>
                  <a:lnTo>
                    <a:pt x="1441856" y="59817"/>
                  </a:lnTo>
                  <a:lnTo>
                    <a:pt x="1441856" y="252222"/>
                  </a:lnTo>
                  <a:lnTo>
                    <a:pt x="1441856" y="257429"/>
                  </a:lnTo>
                  <a:lnTo>
                    <a:pt x="1441983" y="262255"/>
                  </a:lnTo>
                  <a:lnTo>
                    <a:pt x="1454937" y="289814"/>
                  </a:lnTo>
                  <a:lnTo>
                    <a:pt x="1457985" y="291338"/>
                  </a:lnTo>
                  <a:lnTo>
                    <a:pt x="1461668" y="292481"/>
                  </a:lnTo>
                  <a:lnTo>
                    <a:pt x="1465986" y="293497"/>
                  </a:lnTo>
                  <a:lnTo>
                    <a:pt x="1465986" y="308356"/>
                  </a:lnTo>
                  <a:lnTo>
                    <a:pt x="1348765" y="308356"/>
                  </a:lnTo>
                  <a:lnTo>
                    <a:pt x="1348765" y="293497"/>
                  </a:lnTo>
                  <a:lnTo>
                    <a:pt x="1354226" y="292100"/>
                  </a:lnTo>
                  <a:lnTo>
                    <a:pt x="1358544" y="290449"/>
                  </a:lnTo>
                  <a:lnTo>
                    <a:pt x="1361846" y="288798"/>
                  </a:lnTo>
                  <a:lnTo>
                    <a:pt x="1365021" y="287020"/>
                  </a:lnTo>
                  <a:lnTo>
                    <a:pt x="1367434" y="284607"/>
                  </a:lnTo>
                  <a:lnTo>
                    <a:pt x="1368958" y="281559"/>
                  </a:lnTo>
                  <a:lnTo>
                    <a:pt x="1370482" y="278511"/>
                  </a:lnTo>
                  <a:lnTo>
                    <a:pt x="1371498" y="274701"/>
                  </a:lnTo>
                  <a:lnTo>
                    <a:pt x="1372006" y="270002"/>
                  </a:lnTo>
                  <a:lnTo>
                    <a:pt x="1372387" y="265303"/>
                  </a:lnTo>
                  <a:lnTo>
                    <a:pt x="1372641" y="259461"/>
                  </a:lnTo>
                  <a:lnTo>
                    <a:pt x="1372641" y="252222"/>
                  </a:lnTo>
                  <a:lnTo>
                    <a:pt x="1372641" y="59562"/>
                  </a:lnTo>
                  <a:lnTo>
                    <a:pt x="1372641" y="52451"/>
                  </a:lnTo>
                  <a:lnTo>
                    <a:pt x="1372387" y="46609"/>
                  </a:lnTo>
                  <a:lnTo>
                    <a:pt x="1372006" y="41910"/>
                  </a:lnTo>
                  <a:lnTo>
                    <a:pt x="1371752" y="37337"/>
                  </a:lnTo>
                  <a:lnTo>
                    <a:pt x="1361973" y="23241"/>
                  </a:lnTo>
                  <a:lnTo>
                    <a:pt x="1358798" y="21462"/>
                  </a:lnTo>
                  <a:lnTo>
                    <a:pt x="1354353" y="19812"/>
                  </a:lnTo>
                  <a:lnTo>
                    <a:pt x="1348765" y="18287"/>
                  </a:lnTo>
                  <a:lnTo>
                    <a:pt x="1348765" y="3556"/>
                  </a:lnTo>
                  <a:close/>
                </a:path>
                <a:path w="7206615" h="312419">
                  <a:moveTo>
                    <a:pt x="1049426" y="3556"/>
                  </a:moveTo>
                  <a:lnTo>
                    <a:pt x="1312189" y="3556"/>
                  </a:lnTo>
                  <a:lnTo>
                    <a:pt x="1312189" y="81915"/>
                  </a:lnTo>
                  <a:lnTo>
                    <a:pt x="1281582" y="81915"/>
                  </a:lnTo>
                  <a:lnTo>
                    <a:pt x="1278788" y="71755"/>
                  </a:lnTo>
                  <a:lnTo>
                    <a:pt x="1276502" y="64389"/>
                  </a:lnTo>
                  <a:lnTo>
                    <a:pt x="1274851" y="59562"/>
                  </a:lnTo>
                  <a:lnTo>
                    <a:pt x="1273327" y="54864"/>
                  </a:lnTo>
                  <a:lnTo>
                    <a:pt x="1271422" y="50800"/>
                  </a:lnTo>
                  <a:lnTo>
                    <a:pt x="1269390" y="47498"/>
                  </a:lnTo>
                  <a:lnTo>
                    <a:pt x="1267485" y="44069"/>
                  </a:lnTo>
                  <a:lnTo>
                    <a:pt x="1265326" y="41275"/>
                  </a:lnTo>
                  <a:lnTo>
                    <a:pt x="1263040" y="39116"/>
                  </a:lnTo>
                  <a:lnTo>
                    <a:pt x="1260881" y="36830"/>
                  </a:lnTo>
                  <a:lnTo>
                    <a:pt x="1258468" y="35052"/>
                  </a:lnTo>
                  <a:lnTo>
                    <a:pt x="1255928" y="33655"/>
                  </a:lnTo>
                  <a:lnTo>
                    <a:pt x="1253388" y="32385"/>
                  </a:lnTo>
                  <a:lnTo>
                    <a:pt x="1250213" y="31369"/>
                  </a:lnTo>
                  <a:lnTo>
                    <a:pt x="1246403" y="30734"/>
                  </a:lnTo>
                  <a:lnTo>
                    <a:pt x="1242593" y="29972"/>
                  </a:lnTo>
                  <a:lnTo>
                    <a:pt x="1237640" y="29718"/>
                  </a:lnTo>
                  <a:lnTo>
                    <a:pt x="1231544" y="29718"/>
                  </a:lnTo>
                  <a:lnTo>
                    <a:pt x="1215542" y="29718"/>
                  </a:lnTo>
                  <a:lnTo>
                    <a:pt x="1215542" y="252222"/>
                  </a:lnTo>
                  <a:lnTo>
                    <a:pt x="1215542" y="260096"/>
                  </a:lnTo>
                  <a:lnTo>
                    <a:pt x="1215796" y="266192"/>
                  </a:lnTo>
                  <a:lnTo>
                    <a:pt x="1223035" y="286258"/>
                  </a:lnTo>
                  <a:lnTo>
                    <a:pt x="1224686" y="287909"/>
                  </a:lnTo>
                  <a:lnTo>
                    <a:pt x="1242593" y="293497"/>
                  </a:lnTo>
                  <a:lnTo>
                    <a:pt x="1242593" y="308356"/>
                  </a:lnTo>
                  <a:lnTo>
                    <a:pt x="1119276" y="308356"/>
                  </a:lnTo>
                  <a:lnTo>
                    <a:pt x="1119276" y="293497"/>
                  </a:lnTo>
                  <a:lnTo>
                    <a:pt x="1125499" y="292481"/>
                  </a:lnTo>
                  <a:lnTo>
                    <a:pt x="1130452" y="291084"/>
                  </a:lnTo>
                  <a:lnTo>
                    <a:pt x="1146327" y="259461"/>
                  </a:lnTo>
                  <a:lnTo>
                    <a:pt x="1146327" y="252222"/>
                  </a:lnTo>
                  <a:lnTo>
                    <a:pt x="1146327" y="29718"/>
                  </a:lnTo>
                  <a:lnTo>
                    <a:pt x="1128293" y="29718"/>
                  </a:lnTo>
                  <a:lnTo>
                    <a:pt x="1119276" y="29718"/>
                  </a:lnTo>
                  <a:lnTo>
                    <a:pt x="1112418" y="30734"/>
                  </a:lnTo>
                  <a:lnTo>
                    <a:pt x="1086256" y="60579"/>
                  </a:lnTo>
                  <a:lnTo>
                    <a:pt x="1083716" y="68072"/>
                  </a:lnTo>
                  <a:lnTo>
                    <a:pt x="1081684" y="75184"/>
                  </a:lnTo>
                  <a:lnTo>
                    <a:pt x="1080033" y="81915"/>
                  </a:lnTo>
                  <a:lnTo>
                    <a:pt x="1049426" y="81915"/>
                  </a:lnTo>
                  <a:lnTo>
                    <a:pt x="1049426" y="3556"/>
                  </a:lnTo>
                  <a:close/>
                </a:path>
                <a:path w="7206615" h="312419">
                  <a:moveTo>
                    <a:pt x="744499" y="3556"/>
                  </a:moveTo>
                  <a:lnTo>
                    <a:pt x="834923" y="3556"/>
                  </a:lnTo>
                  <a:lnTo>
                    <a:pt x="914044" y="140843"/>
                  </a:lnTo>
                  <a:lnTo>
                    <a:pt x="933221" y="175895"/>
                  </a:lnTo>
                  <a:lnTo>
                    <a:pt x="954176" y="217678"/>
                  </a:lnTo>
                  <a:lnTo>
                    <a:pt x="957732" y="217678"/>
                  </a:lnTo>
                  <a:lnTo>
                    <a:pt x="956658" y="190388"/>
                  </a:lnTo>
                  <a:lnTo>
                    <a:pt x="955906" y="161861"/>
                  </a:lnTo>
                  <a:lnTo>
                    <a:pt x="955464" y="132095"/>
                  </a:lnTo>
                  <a:lnTo>
                    <a:pt x="955319" y="101092"/>
                  </a:lnTo>
                  <a:lnTo>
                    <a:pt x="955319" y="59562"/>
                  </a:lnTo>
                  <a:lnTo>
                    <a:pt x="955319" y="49911"/>
                  </a:lnTo>
                  <a:lnTo>
                    <a:pt x="950747" y="28829"/>
                  </a:lnTo>
                  <a:lnTo>
                    <a:pt x="949223" y="26543"/>
                  </a:lnTo>
                  <a:lnTo>
                    <a:pt x="947064" y="24637"/>
                  </a:lnTo>
                  <a:lnTo>
                    <a:pt x="944524" y="23241"/>
                  </a:lnTo>
                  <a:lnTo>
                    <a:pt x="941857" y="21717"/>
                  </a:lnTo>
                  <a:lnTo>
                    <a:pt x="937539" y="20066"/>
                  </a:lnTo>
                  <a:lnTo>
                    <a:pt x="931443" y="18287"/>
                  </a:lnTo>
                  <a:lnTo>
                    <a:pt x="931443" y="3556"/>
                  </a:lnTo>
                  <a:lnTo>
                    <a:pt x="1015771" y="3556"/>
                  </a:lnTo>
                  <a:lnTo>
                    <a:pt x="1015771" y="18287"/>
                  </a:lnTo>
                  <a:lnTo>
                    <a:pt x="1009802" y="20193"/>
                  </a:lnTo>
                  <a:lnTo>
                    <a:pt x="1005611" y="21844"/>
                  </a:lnTo>
                  <a:lnTo>
                    <a:pt x="1003198" y="23241"/>
                  </a:lnTo>
                  <a:lnTo>
                    <a:pt x="1000785" y="24511"/>
                  </a:lnTo>
                  <a:lnTo>
                    <a:pt x="998626" y="26289"/>
                  </a:lnTo>
                  <a:lnTo>
                    <a:pt x="996975" y="28575"/>
                  </a:lnTo>
                  <a:lnTo>
                    <a:pt x="995197" y="30861"/>
                  </a:lnTo>
                  <a:lnTo>
                    <a:pt x="993927" y="34162"/>
                  </a:lnTo>
                  <a:lnTo>
                    <a:pt x="993038" y="38735"/>
                  </a:lnTo>
                  <a:lnTo>
                    <a:pt x="992149" y="43307"/>
                  </a:lnTo>
                  <a:lnTo>
                    <a:pt x="991641" y="50165"/>
                  </a:lnTo>
                  <a:lnTo>
                    <a:pt x="991641" y="59562"/>
                  </a:lnTo>
                  <a:lnTo>
                    <a:pt x="991641" y="308356"/>
                  </a:lnTo>
                  <a:lnTo>
                    <a:pt x="934999" y="308356"/>
                  </a:lnTo>
                  <a:lnTo>
                    <a:pt x="834542" y="134620"/>
                  </a:lnTo>
                  <a:lnTo>
                    <a:pt x="810075" y="90221"/>
                  </a:lnTo>
                  <a:lnTo>
                    <a:pt x="804570" y="79248"/>
                  </a:lnTo>
                  <a:lnTo>
                    <a:pt x="802665" y="79248"/>
                  </a:lnTo>
                  <a:lnTo>
                    <a:pt x="803592" y="103584"/>
                  </a:lnTo>
                  <a:lnTo>
                    <a:pt x="804268" y="128587"/>
                  </a:lnTo>
                  <a:lnTo>
                    <a:pt x="804683" y="154257"/>
                  </a:lnTo>
                  <a:lnTo>
                    <a:pt x="804824" y="180594"/>
                  </a:lnTo>
                  <a:lnTo>
                    <a:pt x="804824" y="252476"/>
                  </a:lnTo>
                  <a:lnTo>
                    <a:pt x="804824" y="263652"/>
                  </a:lnTo>
                  <a:lnTo>
                    <a:pt x="812571" y="286512"/>
                  </a:lnTo>
                  <a:lnTo>
                    <a:pt x="815492" y="289179"/>
                  </a:lnTo>
                  <a:lnTo>
                    <a:pt x="820953" y="291465"/>
                  </a:lnTo>
                  <a:lnTo>
                    <a:pt x="828954" y="293497"/>
                  </a:lnTo>
                  <a:lnTo>
                    <a:pt x="828954" y="308356"/>
                  </a:lnTo>
                  <a:lnTo>
                    <a:pt x="744499" y="308356"/>
                  </a:lnTo>
                  <a:lnTo>
                    <a:pt x="744499" y="293497"/>
                  </a:lnTo>
                  <a:lnTo>
                    <a:pt x="750087" y="292100"/>
                  </a:lnTo>
                  <a:lnTo>
                    <a:pt x="754405" y="290449"/>
                  </a:lnTo>
                  <a:lnTo>
                    <a:pt x="757580" y="288671"/>
                  </a:lnTo>
                  <a:lnTo>
                    <a:pt x="760882" y="286893"/>
                  </a:lnTo>
                  <a:lnTo>
                    <a:pt x="763168" y="284480"/>
                  </a:lnTo>
                  <a:lnTo>
                    <a:pt x="764819" y="281432"/>
                  </a:lnTo>
                  <a:lnTo>
                    <a:pt x="766343" y="278384"/>
                  </a:lnTo>
                  <a:lnTo>
                    <a:pt x="767359" y="274447"/>
                  </a:lnTo>
                  <a:lnTo>
                    <a:pt x="767740" y="269875"/>
                  </a:lnTo>
                  <a:lnTo>
                    <a:pt x="768248" y="265303"/>
                  </a:lnTo>
                  <a:lnTo>
                    <a:pt x="768502" y="259461"/>
                  </a:lnTo>
                  <a:lnTo>
                    <a:pt x="768502" y="252476"/>
                  </a:lnTo>
                  <a:lnTo>
                    <a:pt x="768502" y="59436"/>
                  </a:lnTo>
                  <a:lnTo>
                    <a:pt x="768502" y="48260"/>
                  </a:lnTo>
                  <a:lnTo>
                    <a:pt x="767994" y="40512"/>
                  </a:lnTo>
                  <a:lnTo>
                    <a:pt x="766978" y="36322"/>
                  </a:lnTo>
                  <a:lnTo>
                    <a:pt x="766089" y="32004"/>
                  </a:lnTo>
                  <a:lnTo>
                    <a:pt x="764057" y="28448"/>
                  </a:lnTo>
                  <a:lnTo>
                    <a:pt x="761009" y="25654"/>
                  </a:lnTo>
                  <a:lnTo>
                    <a:pt x="757961" y="22860"/>
                  </a:lnTo>
                  <a:lnTo>
                    <a:pt x="752500" y="20447"/>
                  </a:lnTo>
                  <a:lnTo>
                    <a:pt x="744499" y="18287"/>
                  </a:lnTo>
                  <a:lnTo>
                    <a:pt x="744499" y="3556"/>
                  </a:lnTo>
                  <a:close/>
                </a:path>
                <a:path w="7206615" h="312419">
                  <a:moveTo>
                    <a:pt x="481584" y="3556"/>
                  </a:moveTo>
                  <a:lnTo>
                    <a:pt x="702970" y="3556"/>
                  </a:lnTo>
                  <a:lnTo>
                    <a:pt x="702970" y="74549"/>
                  </a:lnTo>
                  <a:lnTo>
                    <a:pt x="672452" y="74549"/>
                  </a:lnTo>
                  <a:lnTo>
                    <a:pt x="668906" y="64813"/>
                  </a:lnTo>
                  <a:lnTo>
                    <a:pt x="665640" y="56769"/>
                  </a:lnTo>
                  <a:lnTo>
                    <a:pt x="634796" y="29718"/>
                  </a:lnTo>
                  <a:lnTo>
                    <a:pt x="623341" y="29718"/>
                  </a:lnTo>
                  <a:lnTo>
                    <a:pt x="574675" y="29718"/>
                  </a:lnTo>
                  <a:lnTo>
                    <a:pt x="574675" y="136906"/>
                  </a:lnTo>
                  <a:lnTo>
                    <a:pt x="604139" y="136906"/>
                  </a:lnTo>
                  <a:lnTo>
                    <a:pt x="610692" y="136906"/>
                  </a:lnTo>
                  <a:lnTo>
                    <a:pt x="628802" y="124841"/>
                  </a:lnTo>
                  <a:lnTo>
                    <a:pt x="631266" y="120523"/>
                  </a:lnTo>
                  <a:lnTo>
                    <a:pt x="633603" y="113792"/>
                  </a:lnTo>
                  <a:lnTo>
                    <a:pt x="635838" y="104648"/>
                  </a:lnTo>
                  <a:lnTo>
                    <a:pt x="661060" y="104648"/>
                  </a:lnTo>
                  <a:lnTo>
                    <a:pt x="661060" y="195326"/>
                  </a:lnTo>
                  <a:lnTo>
                    <a:pt x="635838" y="195326"/>
                  </a:lnTo>
                  <a:lnTo>
                    <a:pt x="633755" y="186690"/>
                  </a:lnTo>
                  <a:lnTo>
                    <a:pt x="631444" y="180086"/>
                  </a:lnTo>
                  <a:lnTo>
                    <a:pt x="628916" y="175514"/>
                  </a:lnTo>
                  <a:lnTo>
                    <a:pt x="626389" y="171069"/>
                  </a:lnTo>
                  <a:lnTo>
                    <a:pt x="623379" y="167767"/>
                  </a:lnTo>
                  <a:lnTo>
                    <a:pt x="619874" y="165862"/>
                  </a:lnTo>
                  <a:lnTo>
                    <a:pt x="616381" y="163957"/>
                  </a:lnTo>
                  <a:lnTo>
                    <a:pt x="611136" y="162941"/>
                  </a:lnTo>
                  <a:lnTo>
                    <a:pt x="604139" y="162941"/>
                  </a:lnTo>
                  <a:lnTo>
                    <a:pt x="574675" y="162941"/>
                  </a:lnTo>
                  <a:lnTo>
                    <a:pt x="574675" y="282194"/>
                  </a:lnTo>
                  <a:lnTo>
                    <a:pt x="623112" y="282194"/>
                  </a:lnTo>
                  <a:lnTo>
                    <a:pt x="628319" y="282194"/>
                  </a:lnTo>
                  <a:lnTo>
                    <a:pt x="645883" y="277749"/>
                  </a:lnTo>
                  <a:lnTo>
                    <a:pt x="648716" y="276098"/>
                  </a:lnTo>
                  <a:lnTo>
                    <a:pt x="667308" y="248920"/>
                  </a:lnTo>
                  <a:lnTo>
                    <a:pt x="669544" y="243586"/>
                  </a:lnTo>
                  <a:lnTo>
                    <a:pt x="672007" y="236220"/>
                  </a:lnTo>
                  <a:lnTo>
                    <a:pt x="674687" y="226822"/>
                  </a:lnTo>
                  <a:lnTo>
                    <a:pt x="705256" y="226822"/>
                  </a:lnTo>
                  <a:lnTo>
                    <a:pt x="701065" y="308356"/>
                  </a:lnTo>
                  <a:lnTo>
                    <a:pt x="481584" y="308356"/>
                  </a:lnTo>
                  <a:lnTo>
                    <a:pt x="481584" y="293497"/>
                  </a:lnTo>
                  <a:lnTo>
                    <a:pt x="487083" y="292100"/>
                  </a:lnTo>
                  <a:lnTo>
                    <a:pt x="491439" y="290449"/>
                  </a:lnTo>
                  <a:lnTo>
                    <a:pt x="494639" y="288798"/>
                  </a:lnTo>
                  <a:lnTo>
                    <a:pt x="497839" y="287020"/>
                  </a:lnTo>
                  <a:lnTo>
                    <a:pt x="500214" y="284607"/>
                  </a:lnTo>
                  <a:lnTo>
                    <a:pt x="501777" y="281559"/>
                  </a:lnTo>
                  <a:lnTo>
                    <a:pt x="503339" y="278511"/>
                  </a:lnTo>
                  <a:lnTo>
                    <a:pt x="504342" y="274701"/>
                  </a:lnTo>
                  <a:lnTo>
                    <a:pt x="504799" y="270002"/>
                  </a:lnTo>
                  <a:lnTo>
                    <a:pt x="505244" y="265303"/>
                  </a:lnTo>
                  <a:lnTo>
                    <a:pt x="505460" y="259461"/>
                  </a:lnTo>
                  <a:lnTo>
                    <a:pt x="505460" y="252222"/>
                  </a:lnTo>
                  <a:lnTo>
                    <a:pt x="505460" y="59817"/>
                  </a:lnTo>
                  <a:lnTo>
                    <a:pt x="505460" y="52832"/>
                  </a:lnTo>
                  <a:lnTo>
                    <a:pt x="505282" y="46990"/>
                  </a:lnTo>
                  <a:lnTo>
                    <a:pt x="504901" y="42164"/>
                  </a:lnTo>
                  <a:lnTo>
                    <a:pt x="504532" y="37465"/>
                  </a:lnTo>
                  <a:lnTo>
                    <a:pt x="503567" y="33528"/>
                  </a:lnTo>
                  <a:lnTo>
                    <a:pt x="502005" y="30607"/>
                  </a:lnTo>
                  <a:lnTo>
                    <a:pt x="500443" y="27559"/>
                  </a:lnTo>
                  <a:lnTo>
                    <a:pt x="498055" y="25146"/>
                  </a:lnTo>
                  <a:lnTo>
                    <a:pt x="494855" y="23368"/>
                  </a:lnTo>
                  <a:lnTo>
                    <a:pt x="491655" y="21462"/>
                  </a:lnTo>
                  <a:lnTo>
                    <a:pt x="487235" y="19812"/>
                  </a:lnTo>
                  <a:lnTo>
                    <a:pt x="481584" y="18287"/>
                  </a:lnTo>
                  <a:lnTo>
                    <a:pt x="481584" y="3556"/>
                  </a:lnTo>
                  <a:close/>
                </a:path>
                <a:path w="7206615" h="312419">
                  <a:moveTo>
                    <a:pt x="160007" y="3556"/>
                  </a:moveTo>
                  <a:lnTo>
                    <a:pt x="276098" y="3556"/>
                  </a:lnTo>
                  <a:lnTo>
                    <a:pt x="293971" y="3915"/>
                  </a:lnTo>
                  <a:lnTo>
                    <a:pt x="338378" y="9398"/>
                  </a:lnTo>
                  <a:lnTo>
                    <a:pt x="382803" y="27686"/>
                  </a:lnTo>
                  <a:lnTo>
                    <a:pt x="414172" y="57531"/>
                  </a:lnTo>
                  <a:lnTo>
                    <a:pt x="431927" y="97662"/>
                  </a:lnTo>
                  <a:lnTo>
                    <a:pt x="437730" y="149352"/>
                  </a:lnTo>
                  <a:lnTo>
                    <a:pt x="437221" y="166330"/>
                  </a:lnTo>
                  <a:lnTo>
                    <a:pt x="429577" y="211836"/>
                  </a:lnTo>
                  <a:lnTo>
                    <a:pt x="412771" y="248876"/>
                  </a:lnTo>
                  <a:lnTo>
                    <a:pt x="379666" y="282120"/>
                  </a:lnTo>
                  <a:lnTo>
                    <a:pt x="334302" y="301503"/>
                  </a:lnTo>
                  <a:lnTo>
                    <a:pt x="294238" y="307324"/>
                  </a:lnTo>
                  <a:lnTo>
                    <a:pt x="261366" y="308356"/>
                  </a:lnTo>
                  <a:lnTo>
                    <a:pt x="160007" y="308356"/>
                  </a:lnTo>
                  <a:lnTo>
                    <a:pt x="160007" y="293497"/>
                  </a:lnTo>
                  <a:lnTo>
                    <a:pt x="165519" y="292100"/>
                  </a:lnTo>
                  <a:lnTo>
                    <a:pt x="169875" y="290449"/>
                  </a:lnTo>
                  <a:lnTo>
                    <a:pt x="183896" y="259461"/>
                  </a:lnTo>
                  <a:lnTo>
                    <a:pt x="183896" y="252222"/>
                  </a:lnTo>
                  <a:lnTo>
                    <a:pt x="183896" y="59817"/>
                  </a:lnTo>
                  <a:lnTo>
                    <a:pt x="183896" y="52832"/>
                  </a:lnTo>
                  <a:lnTo>
                    <a:pt x="183718" y="46990"/>
                  </a:lnTo>
                  <a:lnTo>
                    <a:pt x="183337" y="42164"/>
                  </a:lnTo>
                  <a:lnTo>
                    <a:pt x="182968" y="37465"/>
                  </a:lnTo>
                  <a:lnTo>
                    <a:pt x="182003" y="33528"/>
                  </a:lnTo>
                  <a:lnTo>
                    <a:pt x="180441" y="30607"/>
                  </a:lnTo>
                  <a:lnTo>
                    <a:pt x="178879" y="27559"/>
                  </a:lnTo>
                  <a:lnTo>
                    <a:pt x="176491" y="25146"/>
                  </a:lnTo>
                  <a:lnTo>
                    <a:pt x="173291" y="23368"/>
                  </a:lnTo>
                  <a:lnTo>
                    <a:pt x="170091" y="21462"/>
                  </a:lnTo>
                  <a:lnTo>
                    <a:pt x="165671" y="19812"/>
                  </a:lnTo>
                  <a:lnTo>
                    <a:pt x="160007" y="18287"/>
                  </a:lnTo>
                  <a:lnTo>
                    <a:pt x="160007" y="3556"/>
                  </a:lnTo>
                  <a:close/>
                </a:path>
                <a:path w="7206615" h="312419">
                  <a:moveTo>
                    <a:pt x="0" y="3556"/>
                  </a:moveTo>
                  <a:lnTo>
                    <a:pt x="117195" y="3556"/>
                  </a:lnTo>
                  <a:lnTo>
                    <a:pt x="117195" y="18287"/>
                  </a:lnTo>
                  <a:lnTo>
                    <a:pt x="111099" y="19939"/>
                  </a:lnTo>
                  <a:lnTo>
                    <a:pt x="106591" y="21717"/>
                  </a:lnTo>
                  <a:lnTo>
                    <a:pt x="103695" y="23495"/>
                  </a:lnTo>
                  <a:lnTo>
                    <a:pt x="100787" y="25400"/>
                  </a:lnTo>
                  <a:lnTo>
                    <a:pt x="98590" y="27686"/>
                  </a:lnTo>
                  <a:lnTo>
                    <a:pt x="97104" y="30353"/>
                  </a:lnTo>
                  <a:lnTo>
                    <a:pt x="95618" y="33020"/>
                  </a:lnTo>
                  <a:lnTo>
                    <a:pt x="94576" y="36576"/>
                  </a:lnTo>
                  <a:lnTo>
                    <a:pt x="93980" y="40894"/>
                  </a:lnTo>
                  <a:lnTo>
                    <a:pt x="93383" y="45212"/>
                  </a:lnTo>
                  <a:lnTo>
                    <a:pt x="93091" y="51435"/>
                  </a:lnTo>
                  <a:lnTo>
                    <a:pt x="93091" y="59817"/>
                  </a:lnTo>
                  <a:lnTo>
                    <a:pt x="93091" y="252222"/>
                  </a:lnTo>
                  <a:lnTo>
                    <a:pt x="93091" y="257429"/>
                  </a:lnTo>
                  <a:lnTo>
                    <a:pt x="93230" y="262255"/>
                  </a:lnTo>
                  <a:lnTo>
                    <a:pt x="93535" y="266827"/>
                  </a:lnTo>
                  <a:lnTo>
                    <a:pt x="93827" y="271272"/>
                  </a:lnTo>
                  <a:lnTo>
                    <a:pt x="99225" y="284861"/>
                  </a:lnTo>
                  <a:lnTo>
                    <a:pt x="100939" y="286766"/>
                  </a:lnTo>
                  <a:lnTo>
                    <a:pt x="103276" y="288417"/>
                  </a:lnTo>
                  <a:lnTo>
                    <a:pt x="106260" y="289814"/>
                  </a:lnTo>
                  <a:lnTo>
                    <a:pt x="109232" y="291338"/>
                  </a:lnTo>
                  <a:lnTo>
                    <a:pt x="112877" y="292481"/>
                  </a:lnTo>
                  <a:lnTo>
                    <a:pt x="117195" y="293497"/>
                  </a:lnTo>
                  <a:lnTo>
                    <a:pt x="117195" y="308356"/>
                  </a:lnTo>
                  <a:lnTo>
                    <a:pt x="0" y="308356"/>
                  </a:lnTo>
                  <a:lnTo>
                    <a:pt x="0" y="293497"/>
                  </a:lnTo>
                  <a:lnTo>
                    <a:pt x="5499" y="292100"/>
                  </a:lnTo>
                  <a:lnTo>
                    <a:pt x="9855" y="290449"/>
                  </a:lnTo>
                  <a:lnTo>
                    <a:pt x="13055" y="288798"/>
                  </a:lnTo>
                  <a:lnTo>
                    <a:pt x="16256" y="287020"/>
                  </a:lnTo>
                  <a:lnTo>
                    <a:pt x="18630" y="284607"/>
                  </a:lnTo>
                  <a:lnTo>
                    <a:pt x="20193" y="281559"/>
                  </a:lnTo>
                  <a:lnTo>
                    <a:pt x="21755" y="278511"/>
                  </a:lnTo>
                  <a:lnTo>
                    <a:pt x="22758" y="274701"/>
                  </a:lnTo>
                  <a:lnTo>
                    <a:pt x="23215" y="270002"/>
                  </a:lnTo>
                  <a:lnTo>
                    <a:pt x="23660" y="265303"/>
                  </a:lnTo>
                  <a:lnTo>
                    <a:pt x="23876" y="259461"/>
                  </a:lnTo>
                  <a:lnTo>
                    <a:pt x="23876" y="252222"/>
                  </a:lnTo>
                  <a:lnTo>
                    <a:pt x="23876" y="59562"/>
                  </a:lnTo>
                  <a:lnTo>
                    <a:pt x="23876" y="52451"/>
                  </a:lnTo>
                  <a:lnTo>
                    <a:pt x="23698" y="46609"/>
                  </a:lnTo>
                  <a:lnTo>
                    <a:pt x="23317" y="41910"/>
                  </a:lnTo>
                  <a:lnTo>
                    <a:pt x="22948" y="37337"/>
                  </a:lnTo>
                  <a:lnTo>
                    <a:pt x="13271" y="23241"/>
                  </a:lnTo>
                  <a:lnTo>
                    <a:pt x="10071" y="21462"/>
                  </a:lnTo>
                  <a:lnTo>
                    <a:pt x="5651" y="19812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7206615" h="312419">
                  <a:moveTo>
                    <a:pt x="7123582" y="0"/>
                  </a:moveTo>
                  <a:lnTo>
                    <a:pt x="7170915" y="3401"/>
                  </a:lnTo>
                  <a:lnTo>
                    <a:pt x="7202830" y="9652"/>
                  </a:lnTo>
                  <a:lnTo>
                    <a:pt x="7202830" y="74295"/>
                  </a:lnTo>
                  <a:lnTo>
                    <a:pt x="7172223" y="74295"/>
                  </a:lnTo>
                  <a:lnTo>
                    <a:pt x="7169983" y="65964"/>
                  </a:lnTo>
                  <a:lnTo>
                    <a:pt x="7167445" y="58515"/>
                  </a:lnTo>
                  <a:lnTo>
                    <a:pt x="7138441" y="27812"/>
                  </a:lnTo>
                  <a:lnTo>
                    <a:pt x="7130186" y="26162"/>
                  </a:lnTo>
                  <a:lnTo>
                    <a:pt x="7120280" y="26162"/>
                  </a:lnTo>
                  <a:lnTo>
                    <a:pt x="7111771" y="26162"/>
                  </a:lnTo>
                  <a:lnTo>
                    <a:pt x="7104151" y="27559"/>
                  </a:lnTo>
                  <a:lnTo>
                    <a:pt x="7097547" y="30607"/>
                  </a:lnTo>
                  <a:lnTo>
                    <a:pt x="7090816" y="33528"/>
                  </a:lnTo>
                  <a:lnTo>
                    <a:pt x="7085482" y="37973"/>
                  </a:lnTo>
                  <a:lnTo>
                    <a:pt x="7081672" y="43815"/>
                  </a:lnTo>
                  <a:lnTo>
                    <a:pt x="7077735" y="49784"/>
                  </a:lnTo>
                  <a:lnTo>
                    <a:pt x="7075830" y="56896"/>
                  </a:lnTo>
                  <a:lnTo>
                    <a:pt x="7075830" y="65151"/>
                  </a:lnTo>
                  <a:lnTo>
                    <a:pt x="7075830" y="73787"/>
                  </a:lnTo>
                  <a:lnTo>
                    <a:pt x="7077481" y="81280"/>
                  </a:lnTo>
                  <a:lnTo>
                    <a:pt x="7080910" y="87630"/>
                  </a:lnTo>
                  <a:lnTo>
                    <a:pt x="7084212" y="93980"/>
                  </a:lnTo>
                  <a:lnTo>
                    <a:pt x="7121498" y="121102"/>
                  </a:lnTo>
                  <a:lnTo>
                    <a:pt x="7132091" y="126746"/>
                  </a:lnTo>
                  <a:lnTo>
                    <a:pt x="7145089" y="133863"/>
                  </a:lnTo>
                  <a:lnTo>
                    <a:pt x="7182653" y="161835"/>
                  </a:lnTo>
                  <a:lnTo>
                    <a:pt x="7204116" y="202247"/>
                  </a:lnTo>
                  <a:lnTo>
                    <a:pt x="7206005" y="222377"/>
                  </a:lnTo>
                  <a:lnTo>
                    <a:pt x="7205199" y="235640"/>
                  </a:lnTo>
                  <a:lnTo>
                    <a:pt x="7186207" y="279523"/>
                  </a:lnTo>
                  <a:lnTo>
                    <a:pt x="7143572" y="305750"/>
                  </a:lnTo>
                  <a:lnTo>
                    <a:pt x="7099960" y="311912"/>
                  </a:lnTo>
                  <a:lnTo>
                    <a:pt x="7088431" y="311745"/>
                  </a:lnTo>
                  <a:lnTo>
                    <a:pt x="7040345" y="307844"/>
                  </a:lnTo>
                  <a:lnTo>
                    <a:pt x="7006234" y="301879"/>
                  </a:lnTo>
                  <a:lnTo>
                    <a:pt x="7006234" y="233045"/>
                  </a:lnTo>
                  <a:lnTo>
                    <a:pt x="7036714" y="233045"/>
                  </a:lnTo>
                  <a:lnTo>
                    <a:pt x="7040024" y="245522"/>
                  </a:lnTo>
                  <a:lnTo>
                    <a:pt x="7044239" y="256286"/>
                  </a:lnTo>
                  <a:lnTo>
                    <a:pt x="7081850" y="284938"/>
                  </a:lnTo>
                  <a:lnTo>
                    <a:pt x="7093737" y="285750"/>
                  </a:lnTo>
                  <a:lnTo>
                    <a:pt x="7102500" y="285750"/>
                  </a:lnTo>
                  <a:lnTo>
                    <a:pt x="7137010" y="261562"/>
                  </a:lnTo>
                  <a:lnTo>
                    <a:pt x="7140600" y="241935"/>
                  </a:lnTo>
                  <a:lnTo>
                    <a:pt x="7140600" y="232791"/>
                  </a:lnTo>
                  <a:lnTo>
                    <a:pt x="7118883" y="198628"/>
                  </a:lnTo>
                  <a:lnTo>
                    <a:pt x="7078731" y="174843"/>
                  </a:lnTo>
                  <a:lnTo>
                    <a:pt x="7070655" y="170370"/>
                  </a:lnTo>
                  <a:lnTo>
                    <a:pt x="7036976" y="146089"/>
                  </a:lnTo>
                  <a:lnTo>
                    <a:pt x="7013987" y="108942"/>
                  </a:lnTo>
                  <a:lnTo>
                    <a:pt x="7010933" y="85725"/>
                  </a:lnTo>
                  <a:lnTo>
                    <a:pt x="7011770" y="72513"/>
                  </a:lnTo>
                  <a:lnTo>
                    <a:pt x="7032066" y="30069"/>
                  </a:lnTo>
                  <a:lnTo>
                    <a:pt x="7077273" y="5572"/>
                  </a:lnTo>
                  <a:lnTo>
                    <a:pt x="7107129" y="619"/>
                  </a:lnTo>
                  <a:lnTo>
                    <a:pt x="7123582" y="0"/>
                  </a:lnTo>
                  <a:close/>
                </a:path>
                <a:path w="7206615" h="312419">
                  <a:moveTo>
                    <a:pt x="6178702" y="0"/>
                  </a:moveTo>
                  <a:lnTo>
                    <a:pt x="6237090" y="9540"/>
                  </a:lnTo>
                  <a:lnTo>
                    <a:pt x="6278905" y="38227"/>
                  </a:lnTo>
                  <a:lnTo>
                    <a:pt x="6304051" y="85836"/>
                  </a:lnTo>
                  <a:lnTo>
                    <a:pt x="6312433" y="152019"/>
                  </a:lnTo>
                  <a:lnTo>
                    <a:pt x="6311814" y="172402"/>
                  </a:lnTo>
                  <a:lnTo>
                    <a:pt x="6302527" y="224409"/>
                  </a:lnTo>
                  <a:lnTo>
                    <a:pt x="6282828" y="263788"/>
                  </a:lnTo>
                  <a:lnTo>
                    <a:pt x="6254108" y="291052"/>
                  </a:lnTo>
                  <a:lnTo>
                    <a:pt x="6217248" y="306768"/>
                  </a:lnTo>
                  <a:lnTo>
                    <a:pt x="6173368" y="311912"/>
                  </a:lnTo>
                  <a:lnTo>
                    <a:pt x="6142557" y="309506"/>
                  </a:lnTo>
                  <a:lnTo>
                    <a:pt x="6093269" y="290266"/>
                  </a:lnTo>
                  <a:lnTo>
                    <a:pt x="6060388" y="251882"/>
                  </a:lnTo>
                  <a:lnTo>
                    <a:pt x="6043866" y="194403"/>
                  </a:lnTo>
                  <a:lnTo>
                    <a:pt x="6041796" y="158496"/>
                  </a:lnTo>
                  <a:lnTo>
                    <a:pt x="6042796" y="134276"/>
                  </a:lnTo>
                  <a:lnTo>
                    <a:pt x="6050797" y="91362"/>
                  </a:lnTo>
                  <a:lnTo>
                    <a:pt x="6066730" y="55903"/>
                  </a:lnTo>
                  <a:lnTo>
                    <a:pt x="6104788" y="18542"/>
                  </a:lnTo>
                  <a:lnTo>
                    <a:pt x="6158009" y="1164"/>
                  </a:lnTo>
                  <a:lnTo>
                    <a:pt x="6178702" y="0"/>
                  </a:lnTo>
                  <a:close/>
                </a:path>
                <a:path w="7206615" h="312419">
                  <a:moveTo>
                    <a:pt x="5926226" y="0"/>
                  </a:moveTo>
                  <a:lnTo>
                    <a:pt x="5967120" y="2412"/>
                  </a:lnTo>
                  <a:lnTo>
                    <a:pt x="6005220" y="10541"/>
                  </a:lnTo>
                  <a:lnTo>
                    <a:pt x="6005220" y="75184"/>
                  </a:lnTo>
                  <a:lnTo>
                    <a:pt x="5974867" y="75184"/>
                  </a:lnTo>
                  <a:lnTo>
                    <a:pt x="5971817" y="63424"/>
                  </a:lnTo>
                  <a:lnTo>
                    <a:pt x="5967993" y="53308"/>
                  </a:lnTo>
                  <a:lnTo>
                    <a:pt x="5936527" y="26902"/>
                  </a:lnTo>
                  <a:lnTo>
                    <a:pt x="5927623" y="26162"/>
                  </a:lnTo>
                  <a:lnTo>
                    <a:pt x="5911000" y="28261"/>
                  </a:lnTo>
                  <a:lnTo>
                    <a:pt x="5874156" y="59944"/>
                  </a:lnTo>
                  <a:lnTo>
                    <a:pt x="5860615" y="101917"/>
                  </a:lnTo>
                  <a:lnTo>
                    <a:pt x="5856122" y="160274"/>
                  </a:lnTo>
                  <a:lnTo>
                    <a:pt x="5857148" y="189329"/>
                  </a:lnTo>
                  <a:lnTo>
                    <a:pt x="5865391" y="236104"/>
                  </a:lnTo>
                  <a:lnTo>
                    <a:pt x="5893031" y="277764"/>
                  </a:lnTo>
                  <a:lnTo>
                    <a:pt x="5921146" y="285750"/>
                  </a:lnTo>
                  <a:lnTo>
                    <a:pt x="5928883" y="285414"/>
                  </a:lnTo>
                  <a:lnTo>
                    <a:pt x="5964072" y="263906"/>
                  </a:lnTo>
                  <a:lnTo>
                    <a:pt x="5974613" y="233045"/>
                  </a:lnTo>
                  <a:lnTo>
                    <a:pt x="6005220" y="233045"/>
                  </a:lnTo>
                  <a:lnTo>
                    <a:pt x="6005220" y="300736"/>
                  </a:lnTo>
                  <a:lnTo>
                    <a:pt x="5993214" y="303404"/>
                  </a:lnTo>
                  <a:lnTo>
                    <a:pt x="5950122" y="310411"/>
                  </a:lnTo>
                  <a:lnTo>
                    <a:pt x="5918225" y="311912"/>
                  </a:lnTo>
                  <a:lnTo>
                    <a:pt x="5896055" y="310864"/>
                  </a:lnTo>
                  <a:lnTo>
                    <a:pt x="5858146" y="302482"/>
                  </a:lnTo>
                  <a:lnTo>
                    <a:pt x="5816895" y="274113"/>
                  </a:lnTo>
                  <a:lnTo>
                    <a:pt x="5793005" y="226530"/>
                  </a:lnTo>
                  <a:lnTo>
                    <a:pt x="5786008" y="183719"/>
                  </a:lnTo>
                  <a:lnTo>
                    <a:pt x="5785129" y="159004"/>
                  </a:lnTo>
                  <a:lnTo>
                    <a:pt x="5786153" y="135522"/>
                  </a:lnTo>
                  <a:lnTo>
                    <a:pt x="5794344" y="93370"/>
                  </a:lnTo>
                  <a:lnTo>
                    <a:pt x="5810680" y="57792"/>
                  </a:lnTo>
                  <a:lnTo>
                    <a:pt x="5849899" y="19431"/>
                  </a:lnTo>
                  <a:lnTo>
                    <a:pt x="5904799" y="1214"/>
                  </a:lnTo>
                  <a:lnTo>
                    <a:pt x="5926226" y="0"/>
                  </a:lnTo>
                  <a:close/>
                </a:path>
                <a:path w="7206615" h="312419">
                  <a:moveTo>
                    <a:pt x="5014366" y="0"/>
                  </a:moveTo>
                  <a:lnTo>
                    <a:pt x="5072754" y="9540"/>
                  </a:lnTo>
                  <a:lnTo>
                    <a:pt x="5114569" y="38227"/>
                  </a:lnTo>
                  <a:lnTo>
                    <a:pt x="5139715" y="85836"/>
                  </a:lnTo>
                  <a:lnTo>
                    <a:pt x="5148097" y="152019"/>
                  </a:lnTo>
                  <a:lnTo>
                    <a:pt x="5147478" y="172402"/>
                  </a:lnTo>
                  <a:lnTo>
                    <a:pt x="5138191" y="224409"/>
                  </a:lnTo>
                  <a:lnTo>
                    <a:pt x="5118492" y="263788"/>
                  </a:lnTo>
                  <a:lnTo>
                    <a:pt x="5089772" y="291052"/>
                  </a:lnTo>
                  <a:lnTo>
                    <a:pt x="5052912" y="306768"/>
                  </a:lnTo>
                  <a:lnTo>
                    <a:pt x="5009032" y="311912"/>
                  </a:lnTo>
                  <a:lnTo>
                    <a:pt x="4978221" y="309506"/>
                  </a:lnTo>
                  <a:lnTo>
                    <a:pt x="4928933" y="290266"/>
                  </a:lnTo>
                  <a:lnTo>
                    <a:pt x="4896052" y="251882"/>
                  </a:lnTo>
                  <a:lnTo>
                    <a:pt x="4879530" y="194403"/>
                  </a:lnTo>
                  <a:lnTo>
                    <a:pt x="4877460" y="158496"/>
                  </a:lnTo>
                  <a:lnTo>
                    <a:pt x="4878460" y="134276"/>
                  </a:lnTo>
                  <a:lnTo>
                    <a:pt x="4886461" y="91362"/>
                  </a:lnTo>
                  <a:lnTo>
                    <a:pt x="4902394" y="55903"/>
                  </a:lnTo>
                  <a:lnTo>
                    <a:pt x="4940452" y="18542"/>
                  </a:lnTo>
                  <a:lnTo>
                    <a:pt x="4993673" y="1164"/>
                  </a:lnTo>
                  <a:lnTo>
                    <a:pt x="5014366" y="0"/>
                  </a:lnTo>
                  <a:close/>
                </a:path>
                <a:path w="7206615" h="312419">
                  <a:moveTo>
                    <a:pt x="3604666" y="0"/>
                  </a:moveTo>
                  <a:lnTo>
                    <a:pt x="3651999" y="3401"/>
                  </a:lnTo>
                  <a:lnTo>
                    <a:pt x="3683914" y="9652"/>
                  </a:lnTo>
                  <a:lnTo>
                    <a:pt x="3683914" y="74295"/>
                  </a:lnTo>
                  <a:lnTo>
                    <a:pt x="3653307" y="74295"/>
                  </a:lnTo>
                  <a:lnTo>
                    <a:pt x="3651067" y="65964"/>
                  </a:lnTo>
                  <a:lnTo>
                    <a:pt x="3648529" y="58515"/>
                  </a:lnTo>
                  <a:lnTo>
                    <a:pt x="3619525" y="27812"/>
                  </a:lnTo>
                  <a:lnTo>
                    <a:pt x="3611270" y="26162"/>
                  </a:lnTo>
                  <a:lnTo>
                    <a:pt x="3601364" y="26162"/>
                  </a:lnTo>
                  <a:lnTo>
                    <a:pt x="3592855" y="26162"/>
                  </a:lnTo>
                  <a:lnTo>
                    <a:pt x="3585235" y="27559"/>
                  </a:lnTo>
                  <a:lnTo>
                    <a:pt x="3578631" y="30607"/>
                  </a:lnTo>
                  <a:lnTo>
                    <a:pt x="3571900" y="33528"/>
                  </a:lnTo>
                  <a:lnTo>
                    <a:pt x="3566566" y="37973"/>
                  </a:lnTo>
                  <a:lnTo>
                    <a:pt x="3562756" y="43815"/>
                  </a:lnTo>
                  <a:lnTo>
                    <a:pt x="3558819" y="49784"/>
                  </a:lnTo>
                  <a:lnTo>
                    <a:pt x="3556914" y="56896"/>
                  </a:lnTo>
                  <a:lnTo>
                    <a:pt x="3556914" y="65151"/>
                  </a:lnTo>
                  <a:lnTo>
                    <a:pt x="3556914" y="73787"/>
                  </a:lnTo>
                  <a:lnTo>
                    <a:pt x="3558565" y="81280"/>
                  </a:lnTo>
                  <a:lnTo>
                    <a:pt x="3561994" y="87630"/>
                  </a:lnTo>
                  <a:lnTo>
                    <a:pt x="3565296" y="93980"/>
                  </a:lnTo>
                  <a:lnTo>
                    <a:pt x="3602582" y="121102"/>
                  </a:lnTo>
                  <a:lnTo>
                    <a:pt x="3613175" y="126746"/>
                  </a:lnTo>
                  <a:lnTo>
                    <a:pt x="3626173" y="133863"/>
                  </a:lnTo>
                  <a:lnTo>
                    <a:pt x="3663737" y="161835"/>
                  </a:lnTo>
                  <a:lnTo>
                    <a:pt x="3685200" y="202247"/>
                  </a:lnTo>
                  <a:lnTo>
                    <a:pt x="3687089" y="222377"/>
                  </a:lnTo>
                  <a:lnTo>
                    <a:pt x="3686283" y="235640"/>
                  </a:lnTo>
                  <a:lnTo>
                    <a:pt x="3667291" y="279523"/>
                  </a:lnTo>
                  <a:lnTo>
                    <a:pt x="3624656" y="305750"/>
                  </a:lnTo>
                  <a:lnTo>
                    <a:pt x="3581044" y="311912"/>
                  </a:lnTo>
                  <a:lnTo>
                    <a:pt x="3569515" y="311745"/>
                  </a:lnTo>
                  <a:lnTo>
                    <a:pt x="3521429" y="307844"/>
                  </a:lnTo>
                  <a:lnTo>
                    <a:pt x="3487318" y="301879"/>
                  </a:lnTo>
                  <a:lnTo>
                    <a:pt x="3487318" y="233045"/>
                  </a:lnTo>
                  <a:lnTo>
                    <a:pt x="3517798" y="233045"/>
                  </a:lnTo>
                  <a:lnTo>
                    <a:pt x="3521108" y="245522"/>
                  </a:lnTo>
                  <a:lnTo>
                    <a:pt x="3525323" y="256286"/>
                  </a:lnTo>
                  <a:lnTo>
                    <a:pt x="3562934" y="284938"/>
                  </a:lnTo>
                  <a:lnTo>
                    <a:pt x="3574821" y="285750"/>
                  </a:lnTo>
                  <a:lnTo>
                    <a:pt x="3583584" y="285750"/>
                  </a:lnTo>
                  <a:lnTo>
                    <a:pt x="3618094" y="261562"/>
                  </a:lnTo>
                  <a:lnTo>
                    <a:pt x="3621684" y="241935"/>
                  </a:lnTo>
                  <a:lnTo>
                    <a:pt x="3621684" y="232791"/>
                  </a:lnTo>
                  <a:lnTo>
                    <a:pt x="3599967" y="198628"/>
                  </a:lnTo>
                  <a:lnTo>
                    <a:pt x="3559815" y="174843"/>
                  </a:lnTo>
                  <a:lnTo>
                    <a:pt x="3551739" y="170370"/>
                  </a:lnTo>
                  <a:lnTo>
                    <a:pt x="3518060" y="146089"/>
                  </a:lnTo>
                  <a:lnTo>
                    <a:pt x="3495071" y="108942"/>
                  </a:lnTo>
                  <a:lnTo>
                    <a:pt x="3492017" y="85725"/>
                  </a:lnTo>
                  <a:lnTo>
                    <a:pt x="3492854" y="72513"/>
                  </a:lnTo>
                  <a:lnTo>
                    <a:pt x="3513150" y="30069"/>
                  </a:lnTo>
                  <a:lnTo>
                    <a:pt x="3558357" y="5572"/>
                  </a:lnTo>
                  <a:lnTo>
                    <a:pt x="3588213" y="619"/>
                  </a:lnTo>
                  <a:lnTo>
                    <a:pt x="3604666" y="0"/>
                  </a:lnTo>
                  <a:close/>
                </a:path>
                <a:path w="7206615" h="312419">
                  <a:moveTo>
                    <a:pt x="2651404" y="0"/>
                  </a:moveTo>
                  <a:lnTo>
                    <a:pt x="2675363" y="738"/>
                  </a:lnTo>
                  <a:lnTo>
                    <a:pt x="2698299" y="2952"/>
                  </a:lnTo>
                  <a:lnTo>
                    <a:pt x="2720234" y="6643"/>
                  </a:lnTo>
                  <a:lnTo>
                    <a:pt x="2741193" y="11811"/>
                  </a:lnTo>
                  <a:lnTo>
                    <a:pt x="2741193" y="75184"/>
                  </a:lnTo>
                  <a:lnTo>
                    <a:pt x="2710586" y="75184"/>
                  </a:lnTo>
                  <a:lnTo>
                    <a:pt x="2707921" y="66375"/>
                  </a:lnTo>
                  <a:lnTo>
                    <a:pt x="2705077" y="58626"/>
                  </a:lnTo>
                  <a:lnTo>
                    <a:pt x="2676342" y="28948"/>
                  </a:lnTo>
                  <a:lnTo>
                    <a:pt x="2655214" y="26162"/>
                  </a:lnTo>
                  <a:lnTo>
                    <a:pt x="2644476" y="26997"/>
                  </a:lnTo>
                  <a:lnTo>
                    <a:pt x="2608071" y="47386"/>
                  </a:lnTo>
                  <a:lnTo>
                    <a:pt x="2589301" y="82677"/>
                  </a:lnTo>
                  <a:lnTo>
                    <a:pt x="2580139" y="135933"/>
                  </a:lnTo>
                  <a:lnTo>
                    <a:pt x="2579522" y="157607"/>
                  </a:lnTo>
                  <a:lnTo>
                    <a:pt x="2579929" y="176488"/>
                  </a:lnTo>
                  <a:lnTo>
                    <a:pt x="2586126" y="225298"/>
                  </a:lnTo>
                  <a:lnTo>
                    <a:pt x="2599860" y="261159"/>
                  </a:lnTo>
                  <a:lnTo>
                    <a:pt x="2630070" y="284751"/>
                  </a:lnTo>
                  <a:lnTo>
                    <a:pt x="2639593" y="285750"/>
                  </a:lnTo>
                  <a:lnTo>
                    <a:pt x="2648761" y="285013"/>
                  </a:lnTo>
                  <a:lnTo>
                    <a:pt x="2677371" y="248580"/>
                  </a:lnTo>
                  <a:lnTo>
                    <a:pt x="2677947" y="228092"/>
                  </a:lnTo>
                  <a:lnTo>
                    <a:pt x="2677947" y="216789"/>
                  </a:lnTo>
                  <a:lnTo>
                    <a:pt x="2677566" y="208787"/>
                  </a:lnTo>
                  <a:lnTo>
                    <a:pt x="2676804" y="203962"/>
                  </a:lnTo>
                  <a:lnTo>
                    <a:pt x="2676169" y="199136"/>
                  </a:lnTo>
                  <a:lnTo>
                    <a:pt x="2675026" y="195453"/>
                  </a:lnTo>
                  <a:lnTo>
                    <a:pt x="2673375" y="193040"/>
                  </a:lnTo>
                  <a:lnTo>
                    <a:pt x="2671851" y="190754"/>
                  </a:lnTo>
                  <a:lnTo>
                    <a:pt x="2669819" y="188722"/>
                  </a:lnTo>
                  <a:lnTo>
                    <a:pt x="2667279" y="187325"/>
                  </a:lnTo>
                  <a:lnTo>
                    <a:pt x="2664739" y="185801"/>
                  </a:lnTo>
                  <a:lnTo>
                    <a:pt x="2660294" y="184150"/>
                  </a:lnTo>
                  <a:lnTo>
                    <a:pt x="2653817" y="182118"/>
                  </a:lnTo>
                  <a:lnTo>
                    <a:pt x="2653817" y="167386"/>
                  </a:lnTo>
                  <a:lnTo>
                    <a:pt x="2768117" y="167386"/>
                  </a:lnTo>
                  <a:lnTo>
                    <a:pt x="2768117" y="182118"/>
                  </a:lnTo>
                  <a:lnTo>
                    <a:pt x="2760751" y="184404"/>
                  </a:lnTo>
                  <a:lnTo>
                    <a:pt x="2755671" y="186944"/>
                  </a:lnTo>
                  <a:lnTo>
                    <a:pt x="2753004" y="189737"/>
                  </a:lnTo>
                  <a:lnTo>
                    <a:pt x="2750337" y="192532"/>
                  </a:lnTo>
                  <a:lnTo>
                    <a:pt x="2748432" y="196342"/>
                  </a:lnTo>
                  <a:lnTo>
                    <a:pt x="2747543" y="201041"/>
                  </a:lnTo>
                  <a:lnTo>
                    <a:pt x="2746527" y="205740"/>
                  </a:lnTo>
                  <a:lnTo>
                    <a:pt x="2746019" y="212344"/>
                  </a:lnTo>
                  <a:lnTo>
                    <a:pt x="2746019" y="220726"/>
                  </a:lnTo>
                  <a:lnTo>
                    <a:pt x="2746019" y="304927"/>
                  </a:lnTo>
                  <a:lnTo>
                    <a:pt x="2713888" y="311658"/>
                  </a:lnTo>
                  <a:lnTo>
                    <a:pt x="2698775" y="295529"/>
                  </a:lnTo>
                  <a:lnTo>
                    <a:pt x="2684964" y="302696"/>
                  </a:lnTo>
                  <a:lnTo>
                    <a:pt x="2670200" y="307816"/>
                  </a:lnTo>
                  <a:lnTo>
                    <a:pt x="2654484" y="310888"/>
                  </a:lnTo>
                  <a:lnTo>
                    <a:pt x="2637815" y="311912"/>
                  </a:lnTo>
                  <a:lnTo>
                    <a:pt x="2607291" y="309530"/>
                  </a:lnTo>
                  <a:lnTo>
                    <a:pt x="2558626" y="290480"/>
                  </a:lnTo>
                  <a:lnTo>
                    <a:pt x="2526531" y="252311"/>
                  </a:lnTo>
                  <a:lnTo>
                    <a:pt x="2510529" y="194641"/>
                  </a:lnTo>
                  <a:lnTo>
                    <a:pt x="2508529" y="158496"/>
                  </a:lnTo>
                  <a:lnTo>
                    <a:pt x="2509243" y="138807"/>
                  </a:lnTo>
                  <a:lnTo>
                    <a:pt x="2519959" y="87122"/>
                  </a:lnTo>
                  <a:lnTo>
                    <a:pt x="2541908" y="47313"/>
                  </a:lnTo>
                  <a:lnTo>
                    <a:pt x="2572966" y="20288"/>
                  </a:lnTo>
                  <a:lnTo>
                    <a:pt x="2609952" y="4929"/>
                  </a:lnTo>
                  <a:lnTo>
                    <a:pt x="2637142" y="547"/>
                  </a:lnTo>
                  <a:lnTo>
                    <a:pt x="265140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1620977"/>
            <a:ext cx="7312659" cy="4510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9525" indent="-2743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836930" algn="l"/>
                <a:tab pos="1395095" algn="l"/>
                <a:tab pos="2553335" algn="l"/>
                <a:tab pos="3181350" algn="l"/>
                <a:tab pos="5050155" algn="l"/>
                <a:tab pos="5914390" algn="l"/>
              </a:tabLst>
            </a:pPr>
            <a:r>
              <a:rPr sz="3600" spc="-5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t	</a:t>
            </a:r>
            <a:r>
              <a:rPr sz="3600" spc="-5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s	</a:t>
            </a:r>
            <a:r>
              <a:rPr sz="3600" spc="-5" dirty="0">
                <a:latin typeface="Cambria"/>
                <a:cs typeface="Cambria"/>
              </a:rPr>
              <a:t>us</a:t>
            </a:r>
            <a:r>
              <a:rPr sz="3600" spc="-20" dirty="0">
                <a:latin typeface="Cambria"/>
                <a:cs typeface="Cambria"/>
              </a:rPr>
              <a:t>e</a:t>
            </a:r>
            <a:r>
              <a:rPr sz="3600" dirty="0">
                <a:latin typeface="Cambria"/>
                <a:cs typeface="Cambria"/>
              </a:rPr>
              <a:t>d	</a:t>
            </a:r>
            <a:r>
              <a:rPr sz="3600" spc="-35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o	</a:t>
            </a:r>
            <a:r>
              <a:rPr sz="3600" spc="-45" dirty="0">
                <a:latin typeface="Cambria"/>
                <a:cs typeface="Cambria"/>
              </a:rPr>
              <a:t>e</a:t>
            </a:r>
            <a:r>
              <a:rPr sz="3600" spc="-80" dirty="0">
                <a:latin typeface="Cambria"/>
                <a:cs typeface="Cambria"/>
              </a:rPr>
              <a:t>v</a:t>
            </a:r>
            <a:r>
              <a:rPr sz="3600" spc="-5" dirty="0">
                <a:latin typeface="Cambria"/>
                <a:cs typeface="Cambria"/>
              </a:rPr>
              <a:t>alu</a:t>
            </a:r>
            <a:r>
              <a:rPr sz="3600" spc="-20" dirty="0">
                <a:latin typeface="Cambria"/>
                <a:cs typeface="Cambria"/>
              </a:rPr>
              <a:t>a</a:t>
            </a:r>
            <a:r>
              <a:rPr sz="3600" spc="-35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e	</a:t>
            </a:r>
            <a:r>
              <a:rPr sz="3600" spc="-5" dirty="0">
                <a:latin typeface="Cambria"/>
                <a:cs typeface="Cambria"/>
              </a:rPr>
              <a:t>th</a:t>
            </a:r>
            <a:r>
              <a:rPr sz="3600" dirty="0">
                <a:latin typeface="Cambria"/>
                <a:cs typeface="Cambria"/>
              </a:rPr>
              <a:t>e	cl</a:t>
            </a:r>
            <a:r>
              <a:rPr sz="3600" spc="-15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e</a:t>
            </a:r>
            <a:r>
              <a:rPr sz="3600" spc="-15" dirty="0">
                <a:latin typeface="Cambria"/>
                <a:cs typeface="Cambria"/>
              </a:rPr>
              <a:t>n</a:t>
            </a:r>
            <a:r>
              <a:rPr sz="3600" spc="-5" dirty="0">
                <a:latin typeface="Cambria"/>
                <a:cs typeface="Cambria"/>
              </a:rPr>
              <a:t>t’s  </a:t>
            </a:r>
            <a:r>
              <a:rPr sz="3600" spc="-10" dirty="0">
                <a:latin typeface="Cambria"/>
                <a:cs typeface="Cambria"/>
              </a:rPr>
              <a:t>response </a:t>
            </a:r>
            <a:r>
              <a:rPr sz="3600" spc="-20" dirty="0">
                <a:latin typeface="Cambria"/>
                <a:cs typeface="Cambria"/>
              </a:rPr>
              <a:t>to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nursing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care</a:t>
            </a:r>
            <a:endParaRPr sz="3600">
              <a:latin typeface="Cambria"/>
              <a:cs typeface="Cambria"/>
            </a:endParaRPr>
          </a:p>
          <a:p>
            <a:pPr marL="286385" marR="5715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2473960" algn="l"/>
                <a:tab pos="4833620" algn="l"/>
                <a:tab pos="6552565" algn="l"/>
              </a:tabLst>
            </a:pPr>
            <a:r>
              <a:rPr sz="3600" dirty="0">
                <a:latin typeface="Cambria"/>
                <a:cs typeface="Cambria"/>
              </a:rPr>
              <a:t>Des</a:t>
            </a:r>
            <a:r>
              <a:rPr sz="3600" spc="-15" dirty="0">
                <a:latin typeface="Cambria"/>
                <a:cs typeface="Cambria"/>
              </a:rPr>
              <a:t>i</a:t>
            </a:r>
            <a:r>
              <a:rPr sz="3600" spc="-50" dirty="0">
                <a:latin typeface="Cambria"/>
                <a:cs typeface="Cambria"/>
              </a:rPr>
              <a:t>r</a:t>
            </a:r>
            <a:r>
              <a:rPr sz="3600" dirty="0">
                <a:latin typeface="Cambria"/>
                <a:cs typeface="Cambria"/>
              </a:rPr>
              <a:t>ed	ou</a:t>
            </a:r>
            <a:r>
              <a:rPr sz="3600" spc="-25" dirty="0">
                <a:latin typeface="Cambria"/>
                <a:cs typeface="Cambria"/>
              </a:rPr>
              <a:t>t</a:t>
            </a:r>
            <a:r>
              <a:rPr sz="3600" spc="-15" dirty="0">
                <a:latin typeface="Cambria"/>
                <a:cs typeface="Cambria"/>
              </a:rPr>
              <a:t>c</a:t>
            </a:r>
            <a:r>
              <a:rPr sz="3600" dirty="0">
                <a:latin typeface="Cambria"/>
                <a:cs typeface="Cambria"/>
              </a:rPr>
              <a:t>ome	ser</a:t>
            </a:r>
            <a:r>
              <a:rPr sz="3600" spc="-85" dirty="0">
                <a:latin typeface="Cambria"/>
                <a:cs typeface="Cambria"/>
              </a:rPr>
              <a:t>v</a:t>
            </a:r>
            <a:r>
              <a:rPr sz="3600" dirty="0">
                <a:latin typeface="Cambria"/>
                <a:cs typeface="Cambria"/>
              </a:rPr>
              <a:t>e	</a:t>
            </a:r>
            <a:r>
              <a:rPr sz="3600" spc="-5" dirty="0">
                <a:latin typeface="Cambria"/>
                <a:cs typeface="Cambria"/>
              </a:rPr>
              <a:t>t</a:t>
            </a:r>
            <a:r>
              <a:rPr sz="3600" spc="-45" dirty="0">
                <a:latin typeface="Cambria"/>
                <a:cs typeface="Cambria"/>
              </a:rPr>
              <a:t>w</a:t>
            </a:r>
            <a:r>
              <a:rPr sz="3600" dirty="0">
                <a:latin typeface="Cambria"/>
                <a:cs typeface="Cambria"/>
              </a:rPr>
              <a:t>o  </a:t>
            </a:r>
            <a:r>
              <a:rPr sz="3600" spc="-5" dirty="0">
                <a:latin typeface="Cambria"/>
                <a:cs typeface="Cambria"/>
              </a:rPr>
              <a:t>purposes.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They</a:t>
            </a:r>
            <a:r>
              <a:rPr sz="3600" spc="-20" dirty="0">
                <a:latin typeface="Cambria"/>
                <a:cs typeface="Cambria"/>
              </a:rPr>
              <a:t> are:</a:t>
            </a:r>
            <a:endParaRPr sz="3600">
              <a:latin typeface="Cambria"/>
              <a:cs typeface="Cambria"/>
            </a:endParaRPr>
          </a:p>
          <a:p>
            <a:pPr marL="652780" marR="5080" lvl="1" indent="-274955">
              <a:lnSpc>
                <a:spcPct val="100000"/>
              </a:lnSpc>
              <a:spcBef>
                <a:spcPts val="795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</a:tabLst>
            </a:pPr>
            <a:r>
              <a:rPr sz="3300" spc="-5" dirty="0">
                <a:latin typeface="Cambria"/>
                <a:cs typeface="Cambria"/>
              </a:rPr>
              <a:t>Establish</a:t>
            </a:r>
            <a:r>
              <a:rPr sz="3300" spc="345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the</a:t>
            </a:r>
            <a:r>
              <a:rPr sz="3300" spc="335" dirty="0">
                <a:latin typeface="Cambria"/>
                <a:cs typeface="Cambria"/>
              </a:rPr>
              <a:t> </a:t>
            </a:r>
            <a:r>
              <a:rPr sz="3300" spc="-10" dirty="0">
                <a:latin typeface="Cambria"/>
                <a:cs typeface="Cambria"/>
              </a:rPr>
              <a:t>kind</a:t>
            </a:r>
            <a:r>
              <a:rPr sz="3300" spc="345" dirty="0">
                <a:latin typeface="Cambria"/>
                <a:cs typeface="Cambria"/>
              </a:rPr>
              <a:t> </a:t>
            </a:r>
            <a:r>
              <a:rPr sz="3300" dirty="0">
                <a:latin typeface="Cambria"/>
                <a:cs typeface="Cambria"/>
              </a:rPr>
              <a:t>of</a:t>
            </a:r>
            <a:r>
              <a:rPr sz="3300" spc="340" dirty="0">
                <a:latin typeface="Cambria"/>
                <a:cs typeface="Cambria"/>
              </a:rPr>
              <a:t> </a:t>
            </a:r>
            <a:r>
              <a:rPr sz="3300" spc="-30" dirty="0">
                <a:latin typeface="Cambria"/>
                <a:cs typeface="Cambria"/>
              </a:rPr>
              <a:t>evaluative</a:t>
            </a:r>
            <a:r>
              <a:rPr sz="3300" spc="335" dirty="0">
                <a:latin typeface="Cambria"/>
                <a:cs typeface="Cambria"/>
              </a:rPr>
              <a:t> </a:t>
            </a:r>
            <a:r>
              <a:rPr sz="3300" dirty="0">
                <a:latin typeface="Cambria"/>
                <a:cs typeface="Cambria"/>
              </a:rPr>
              <a:t>data </a:t>
            </a:r>
            <a:r>
              <a:rPr sz="3300" spc="-715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that</a:t>
            </a:r>
            <a:r>
              <a:rPr sz="3300" spc="-10" dirty="0">
                <a:latin typeface="Cambria"/>
                <a:cs typeface="Cambria"/>
              </a:rPr>
              <a:t> need</a:t>
            </a:r>
            <a:r>
              <a:rPr sz="3300" spc="10" dirty="0">
                <a:latin typeface="Cambria"/>
                <a:cs typeface="Cambria"/>
              </a:rPr>
              <a:t> </a:t>
            </a:r>
            <a:r>
              <a:rPr sz="3300" spc="-15" dirty="0">
                <a:latin typeface="Cambria"/>
                <a:cs typeface="Cambria"/>
              </a:rPr>
              <a:t>to</a:t>
            </a:r>
            <a:r>
              <a:rPr sz="3300" spc="-20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collected</a:t>
            </a:r>
            <a:endParaRPr sz="3300">
              <a:latin typeface="Cambria"/>
              <a:cs typeface="Cambria"/>
            </a:endParaRPr>
          </a:p>
          <a:p>
            <a:pPr marL="652780" marR="9525" lvl="1" indent="-274955">
              <a:lnSpc>
                <a:spcPct val="100000"/>
              </a:lnSpc>
              <a:spcBef>
                <a:spcPts val="795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</a:tabLst>
            </a:pPr>
            <a:r>
              <a:rPr sz="3300" spc="-20" dirty="0">
                <a:latin typeface="Cambria"/>
                <a:cs typeface="Cambria"/>
              </a:rPr>
              <a:t>Provide</a:t>
            </a:r>
            <a:r>
              <a:rPr sz="3300" spc="70" dirty="0">
                <a:latin typeface="Cambria"/>
                <a:cs typeface="Cambria"/>
              </a:rPr>
              <a:t> </a:t>
            </a:r>
            <a:r>
              <a:rPr sz="3300" dirty="0">
                <a:latin typeface="Cambria"/>
                <a:cs typeface="Cambria"/>
              </a:rPr>
              <a:t>a</a:t>
            </a:r>
            <a:r>
              <a:rPr sz="3300" spc="80" dirty="0">
                <a:latin typeface="Cambria"/>
                <a:cs typeface="Cambria"/>
              </a:rPr>
              <a:t> </a:t>
            </a:r>
            <a:r>
              <a:rPr sz="3300" spc="-10" dirty="0">
                <a:latin typeface="Cambria"/>
                <a:cs typeface="Cambria"/>
              </a:rPr>
              <a:t>standard</a:t>
            </a:r>
            <a:r>
              <a:rPr sz="3300" spc="55" dirty="0">
                <a:latin typeface="Cambria"/>
                <a:cs typeface="Cambria"/>
              </a:rPr>
              <a:t> </a:t>
            </a:r>
            <a:r>
              <a:rPr sz="3300" spc="-10" dirty="0">
                <a:latin typeface="Cambria"/>
                <a:cs typeface="Cambria"/>
              </a:rPr>
              <a:t>against</a:t>
            </a:r>
            <a:r>
              <a:rPr sz="3300" spc="80" dirty="0">
                <a:latin typeface="Cambria"/>
                <a:cs typeface="Cambria"/>
              </a:rPr>
              <a:t> </a:t>
            </a:r>
            <a:r>
              <a:rPr sz="3300" spc="-10" dirty="0">
                <a:latin typeface="Cambria"/>
                <a:cs typeface="Cambria"/>
              </a:rPr>
              <a:t>which</a:t>
            </a:r>
            <a:r>
              <a:rPr sz="3300" spc="70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the </a:t>
            </a:r>
            <a:r>
              <a:rPr sz="3300" spc="-715" dirty="0">
                <a:latin typeface="Cambria"/>
                <a:cs typeface="Cambria"/>
              </a:rPr>
              <a:t> </a:t>
            </a:r>
            <a:r>
              <a:rPr sz="3300" dirty="0">
                <a:latin typeface="Cambria"/>
                <a:cs typeface="Cambria"/>
              </a:rPr>
              <a:t>data</a:t>
            </a:r>
            <a:r>
              <a:rPr sz="3300" spc="-20" dirty="0">
                <a:latin typeface="Cambria"/>
                <a:cs typeface="Cambria"/>
              </a:rPr>
              <a:t> are</a:t>
            </a:r>
            <a:r>
              <a:rPr sz="3300" spc="5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judged</a:t>
            </a:r>
            <a:endParaRPr sz="3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20157" y="749426"/>
            <a:ext cx="5767705" cy="769620"/>
            <a:chOff x="1320157" y="749426"/>
            <a:chExt cx="5767705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0157" y="1214979"/>
              <a:ext cx="5767593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7531" y="753998"/>
              <a:ext cx="5753227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27531" y="753998"/>
              <a:ext cx="5753735" cy="467995"/>
            </a:xfrm>
            <a:custGeom>
              <a:avLst/>
              <a:gdLst/>
              <a:ahLst/>
              <a:cxnLst/>
              <a:rect l="l" t="t" r="r" b="b"/>
              <a:pathLst>
                <a:path w="5753734" h="467994">
                  <a:moveTo>
                    <a:pt x="5520055" y="93090"/>
                  </a:moveTo>
                  <a:lnTo>
                    <a:pt x="5453126" y="281686"/>
                  </a:lnTo>
                  <a:lnTo>
                    <a:pt x="5573649" y="281686"/>
                  </a:lnTo>
                  <a:lnTo>
                    <a:pt x="5520055" y="93090"/>
                  </a:lnTo>
                  <a:close/>
                </a:path>
                <a:path w="5753734" h="467994">
                  <a:moveTo>
                    <a:pt x="4765675" y="93090"/>
                  </a:moveTo>
                  <a:lnTo>
                    <a:pt x="4698746" y="281686"/>
                  </a:lnTo>
                  <a:lnTo>
                    <a:pt x="4819269" y="281686"/>
                  </a:lnTo>
                  <a:lnTo>
                    <a:pt x="4765675" y="93090"/>
                  </a:lnTo>
                  <a:close/>
                </a:path>
                <a:path w="5753734" h="467994">
                  <a:moveTo>
                    <a:pt x="4303141" y="44576"/>
                  </a:moveTo>
                  <a:lnTo>
                    <a:pt x="4293496" y="44622"/>
                  </a:lnTo>
                  <a:lnTo>
                    <a:pt x="4285329" y="44751"/>
                  </a:lnTo>
                  <a:lnTo>
                    <a:pt x="4278637" y="44952"/>
                  </a:lnTo>
                  <a:lnTo>
                    <a:pt x="4273423" y="45212"/>
                  </a:lnTo>
                  <a:lnTo>
                    <a:pt x="4273423" y="421893"/>
                  </a:lnTo>
                  <a:lnTo>
                    <a:pt x="4277542" y="422374"/>
                  </a:lnTo>
                  <a:lnTo>
                    <a:pt x="4283995" y="422687"/>
                  </a:lnTo>
                  <a:lnTo>
                    <a:pt x="4292782" y="422858"/>
                  </a:lnTo>
                  <a:lnTo>
                    <a:pt x="4303903" y="422910"/>
                  </a:lnTo>
                  <a:lnTo>
                    <a:pt x="4321567" y="422243"/>
                  </a:lnTo>
                  <a:lnTo>
                    <a:pt x="4365752" y="412241"/>
                  </a:lnTo>
                  <a:lnTo>
                    <a:pt x="4397629" y="390143"/>
                  </a:lnTo>
                  <a:lnTo>
                    <a:pt x="4424203" y="347745"/>
                  </a:lnTo>
                  <a:lnTo>
                    <a:pt x="4435709" y="309002"/>
                  </a:lnTo>
                  <a:lnTo>
                    <a:pt x="4441717" y="259941"/>
                  </a:lnTo>
                  <a:lnTo>
                    <a:pt x="4442459" y="232028"/>
                  </a:lnTo>
                  <a:lnTo>
                    <a:pt x="4441390" y="201572"/>
                  </a:lnTo>
                  <a:lnTo>
                    <a:pt x="4432869" y="148804"/>
                  </a:lnTo>
                  <a:lnTo>
                    <a:pt x="4416010" y="106824"/>
                  </a:lnTo>
                  <a:lnTo>
                    <a:pt x="4391955" y="75824"/>
                  </a:lnTo>
                  <a:lnTo>
                    <a:pt x="4343320" y="49545"/>
                  </a:lnTo>
                  <a:lnTo>
                    <a:pt x="4303141" y="44576"/>
                  </a:lnTo>
                  <a:close/>
                </a:path>
                <a:path w="5753734" h="467994">
                  <a:moveTo>
                    <a:pt x="585724" y="39242"/>
                  </a:moveTo>
                  <a:lnTo>
                    <a:pt x="543417" y="50800"/>
                  </a:lnTo>
                  <a:lnTo>
                    <a:pt x="513588" y="85598"/>
                  </a:lnTo>
                  <a:lnTo>
                    <a:pt x="495871" y="144541"/>
                  </a:lnTo>
                  <a:lnTo>
                    <a:pt x="491442" y="183485"/>
                  </a:lnTo>
                  <a:lnTo>
                    <a:pt x="489966" y="228726"/>
                  </a:lnTo>
                  <a:lnTo>
                    <a:pt x="491488" y="276066"/>
                  </a:lnTo>
                  <a:lnTo>
                    <a:pt x="496046" y="316928"/>
                  </a:lnTo>
                  <a:lnTo>
                    <a:pt x="514223" y="379222"/>
                  </a:lnTo>
                  <a:lnTo>
                    <a:pt x="544925" y="416305"/>
                  </a:lnTo>
                  <a:lnTo>
                    <a:pt x="588391" y="428625"/>
                  </a:lnTo>
                  <a:lnTo>
                    <a:pt x="600846" y="427765"/>
                  </a:lnTo>
                  <a:lnTo>
                    <a:pt x="640879" y="407138"/>
                  </a:lnTo>
                  <a:lnTo>
                    <a:pt x="666759" y="362870"/>
                  </a:lnTo>
                  <a:lnTo>
                    <a:pt x="677671" y="316864"/>
                  </a:lnTo>
                  <a:lnTo>
                    <a:pt x="682190" y="261786"/>
                  </a:lnTo>
                  <a:lnTo>
                    <a:pt x="682498" y="241808"/>
                  </a:lnTo>
                  <a:lnTo>
                    <a:pt x="681833" y="209827"/>
                  </a:lnTo>
                  <a:lnTo>
                    <a:pt x="676550" y="154011"/>
                  </a:lnTo>
                  <a:lnTo>
                    <a:pt x="666031" y="109001"/>
                  </a:lnTo>
                  <a:lnTo>
                    <a:pt x="640207" y="62102"/>
                  </a:lnTo>
                  <a:lnTo>
                    <a:pt x="601559" y="40671"/>
                  </a:lnTo>
                  <a:lnTo>
                    <a:pt x="585724" y="39242"/>
                  </a:lnTo>
                  <a:close/>
                </a:path>
                <a:path w="5753734" h="467994">
                  <a:moveTo>
                    <a:pt x="4972558" y="5334"/>
                  </a:moveTo>
                  <a:lnTo>
                    <a:pt x="5366639" y="5334"/>
                  </a:lnTo>
                  <a:lnTo>
                    <a:pt x="5366639" y="122936"/>
                  </a:lnTo>
                  <a:lnTo>
                    <a:pt x="5320792" y="122936"/>
                  </a:lnTo>
                  <a:lnTo>
                    <a:pt x="5317795" y="112268"/>
                  </a:lnTo>
                  <a:lnTo>
                    <a:pt x="5315108" y="103124"/>
                  </a:lnTo>
                  <a:lnTo>
                    <a:pt x="5299583" y="66166"/>
                  </a:lnTo>
                  <a:lnTo>
                    <a:pt x="5292979" y="58674"/>
                  </a:lnTo>
                  <a:lnTo>
                    <a:pt x="5289677" y="55245"/>
                  </a:lnTo>
                  <a:lnTo>
                    <a:pt x="5255006" y="44576"/>
                  </a:lnTo>
                  <a:lnTo>
                    <a:pt x="5245862" y="44576"/>
                  </a:lnTo>
                  <a:lnTo>
                    <a:pt x="5221732" y="44576"/>
                  </a:lnTo>
                  <a:lnTo>
                    <a:pt x="5221732" y="378460"/>
                  </a:lnTo>
                  <a:lnTo>
                    <a:pt x="5221783" y="386792"/>
                  </a:lnTo>
                  <a:lnTo>
                    <a:pt x="5230368" y="427100"/>
                  </a:lnTo>
                  <a:lnTo>
                    <a:pt x="5243576" y="435863"/>
                  </a:lnTo>
                  <a:lnTo>
                    <a:pt x="5248148" y="437768"/>
                  </a:lnTo>
                  <a:lnTo>
                    <a:pt x="5254371" y="439292"/>
                  </a:lnTo>
                  <a:lnTo>
                    <a:pt x="5262245" y="440309"/>
                  </a:lnTo>
                  <a:lnTo>
                    <a:pt x="5262245" y="462534"/>
                  </a:lnTo>
                  <a:lnTo>
                    <a:pt x="5077333" y="462534"/>
                  </a:lnTo>
                  <a:lnTo>
                    <a:pt x="5077333" y="440309"/>
                  </a:lnTo>
                  <a:lnTo>
                    <a:pt x="5086731" y="438785"/>
                  </a:lnTo>
                  <a:lnTo>
                    <a:pt x="5094224" y="436752"/>
                  </a:lnTo>
                  <a:lnTo>
                    <a:pt x="5099684" y="434213"/>
                  </a:lnTo>
                  <a:lnTo>
                    <a:pt x="5105146" y="431546"/>
                  </a:lnTo>
                  <a:lnTo>
                    <a:pt x="5109209" y="427989"/>
                  </a:lnTo>
                  <a:lnTo>
                    <a:pt x="5111877" y="423290"/>
                  </a:lnTo>
                  <a:lnTo>
                    <a:pt x="5114544" y="418591"/>
                  </a:lnTo>
                  <a:lnTo>
                    <a:pt x="5117846" y="378460"/>
                  </a:lnTo>
                  <a:lnTo>
                    <a:pt x="5117846" y="44576"/>
                  </a:lnTo>
                  <a:lnTo>
                    <a:pt x="5090795" y="44576"/>
                  </a:lnTo>
                  <a:lnTo>
                    <a:pt x="5081293" y="44864"/>
                  </a:lnTo>
                  <a:lnTo>
                    <a:pt x="5041392" y="64008"/>
                  </a:lnTo>
                  <a:lnTo>
                    <a:pt x="5025084" y="99290"/>
                  </a:lnTo>
                  <a:lnTo>
                    <a:pt x="5018405" y="122936"/>
                  </a:lnTo>
                  <a:lnTo>
                    <a:pt x="4972558" y="122936"/>
                  </a:lnTo>
                  <a:lnTo>
                    <a:pt x="4972558" y="5334"/>
                  </a:lnTo>
                  <a:close/>
                </a:path>
                <a:path w="5753734" h="467994">
                  <a:moveTo>
                    <a:pt x="4133723" y="5334"/>
                  </a:moveTo>
                  <a:lnTo>
                    <a:pt x="4307840" y="5334"/>
                  </a:lnTo>
                  <a:lnTo>
                    <a:pt x="4334678" y="5881"/>
                  </a:lnTo>
                  <a:lnTo>
                    <a:pt x="4381402" y="10263"/>
                  </a:lnTo>
                  <a:lnTo>
                    <a:pt x="4419552" y="19097"/>
                  </a:lnTo>
                  <a:lnTo>
                    <a:pt x="4467986" y="41528"/>
                  </a:lnTo>
                  <a:lnTo>
                    <a:pt x="4505313" y="73729"/>
                  </a:lnTo>
                  <a:lnTo>
                    <a:pt x="4530598" y="114300"/>
                  </a:lnTo>
                  <a:lnTo>
                    <a:pt x="4545407" y="164252"/>
                  </a:lnTo>
                  <a:lnTo>
                    <a:pt x="4549737" y="202975"/>
                  </a:lnTo>
                  <a:lnTo>
                    <a:pt x="4550283" y="224027"/>
                  </a:lnTo>
                  <a:lnTo>
                    <a:pt x="4549521" y="249459"/>
                  </a:lnTo>
                  <a:lnTo>
                    <a:pt x="4543425" y="296322"/>
                  </a:lnTo>
                  <a:lnTo>
                    <a:pt x="4531231" y="337776"/>
                  </a:lnTo>
                  <a:lnTo>
                    <a:pt x="4512891" y="373296"/>
                  </a:lnTo>
                  <a:lnTo>
                    <a:pt x="4477194" y="412908"/>
                  </a:lnTo>
                  <a:lnTo>
                    <a:pt x="4431621" y="440239"/>
                  </a:lnTo>
                  <a:lnTo>
                    <a:pt x="4395148" y="452292"/>
                  </a:lnTo>
                  <a:lnTo>
                    <a:pt x="4356268" y="459104"/>
                  </a:lnTo>
                  <a:lnTo>
                    <a:pt x="4311552" y="462153"/>
                  </a:lnTo>
                  <a:lnTo>
                    <a:pt x="4285742" y="462534"/>
                  </a:lnTo>
                  <a:lnTo>
                    <a:pt x="4133723" y="462534"/>
                  </a:lnTo>
                  <a:lnTo>
                    <a:pt x="4133723" y="440309"/>
                  </a:lnTo>
                  <a:lnTo>
                    <a:pt x="4141978" y="438150"/>
                  </a:lnTo>
                  <a:lnTo>
                    <a:pt x="4148581" y="435737"/>
                  </a:lnTo>
                  <a:lnTo>
                    <a:pt x="4153280" y="433197"/>
                  </a:lnTo>
                  <a:lnTo>
                    <a:pt x="4158106" y="430656"/>
                  </a:lnTo>
                  <a:lnTo>
                    <a:pt x="4161663" y="426974"/>
                  </a:lnTo>
                  <a:lnTo>
                    <a:pt x="4169485" y="386125"/>
                  </a:lnTo>
                  <a:lnTo>
                    <a:pt x="4169536" y="378460"/>
                  </a:lnTo>
                  <a:lnTo>
                    <a:pt x="4169536" y="89788"/>
                  </a:lnTo>
                  <a:lnTo>
                    <a:pt x="4166743" y="50418"/>
                  </a:lnTo>
                  <a:lnTo>
                    <a:pt x="4164329" y="45847"/>
                  </a:lnTo>
                  <a:lnTo>
                    <a:pt x="4162044" y="41401"/>
                  </a:lnTo>
                  <a:lnTo>
                    <a:pt x="4158488" y="37846"/>
                  </a:lnTo>
                  <a:lnTo>
                    <a:pt x="4153661" y="35051"/>
                  </a:lnTo>
                  <a:lnTo>
                    <a:pt x="4148835" y="32258"/>
                  </a:lnTo>
                  <a:lnTo>
                    <a:pt x="4142231" y="29717"/>
                  </a:lnTo>
                  <a:lnTo>
                    <a:pt x="4133723" y="27431"/>
                  </a:lnTo>
                  <a:lnTo>
                    <a:pt x="4133723" y="5334"/>
                  </a:lnTo>
                  <a:close/>
                </a:path>
                <a:path w="5753734" h="467994">
                  <a:moveTo>
                    <a:pt x="3073527" y="5334"/>
                  </a:moveTo>
                  <a:lnTo>
                    <a:pt x="3209163" y="5334"/>
                  </a:lnTo>
                  <a:lnTo>
                    <a:pt x="3327654" y="211327"/>
                  </a:lnTo>
                  <a:lnTo>
                    <a:pt x="3348031" y="248189"/>
                  </a:lnTo>
                  <a:lnTo>
                    <a:pt x="3373231" y="296116"/>
                  </a:lnTo>
                  <a:lnTo>
                    <a:pt x="3387979" y="326516"/>
                  </a:lnTo>
                  <a:lnTo>
                    <a:pt x="3393313" y="326516"/>
                  </a:lnTo>
                  <a:lnTo>
                    <a:pt x="3391719" y="285585"/>
                  </a:lnTo>
                  <a:lnTo>
                    <a:pt x="3390566" y="242808"/>
                  </a:lnTo>
                  <a:lnTo>
                    <a:pt x="3389866" y="198197"/>
                  </a:lnTo>
                  <a:lnTo>
                    <a:pt x="3389629" y="151764"/>
                  </a:lnTo>
                  <a:lnTo>
                    <a:pt x="3389629" y="89408"/>
                  </a:lnTo>
                  <a:lnTo>
                    <a:pt x="3389532" y="79289"/>
                  </a:lnTo>
                  <a:lnTo>
                    <a:pt x="3382772" y="43179"/>
                  </a:lnTo>
                  <a:lnTo>
                    <a:pt x="3380485" y="39877"/>
                  </a:lnTo>
                  <a:lnTo>
                    <a:pt x="3353816" y="27431"/>
                  </a:lnTo>
                  <a:lnTo>
                    <a:pt x="3353816" y="5334"/>
                  </a:lnTo>
                  <a:lnTo>
                    <a:pt x="3480434" y="5334"/>
                  </a:lnTo>
                  <a:lnTo>
                    <a:pt x="3480434" y="27431"/>
                  </a:lnTo>
                  <a:lnTo>
                    <a:pt x="3471545" y="30352"/>
                  </a:lnTo>
                  <a:lnTo>
                    <a:pt x="3465195" y="32892"/>
                  </a:lnTo>
                  <a:lnTo>
                    <a:pt x="3461511" y="34798"/>
                  </a:lnTo>
                  <a:lnTo>
                    <a:pt x="3457829" y="36829"/>
                  </a:lnTo>
                  <a:lnTo>
                    <a:pt x="3454654" y="39497"/>
                  </a:lnTo>
                  <a:lnTo>
                    <a:pt x="3452114" y="42925"/>
                  </a:lnTo>
                  <a:lnTo>
                    <a:pt x="3449574" y="46227"/>
                  </a:lnTo>
                  <a:lnTo>
                    <a:pt x="3444240" y="89408"/>
                  </a:lnTo>
                  <a:lnTo>
                    <a:pt x="3444240" y="462534"/>
                  </a:lnTo>
                  <a:lnTo>
                    <a:pt x="3359150" y="462534"/>
                  </a:lnTo>
                  <a:lnTo>
                    <a:pt x="3208528" y="201929"/>
                  </a:lnTo>
                  <a:lnTo>
                    <a:pt x="3182048" y="154686"/>
                  </a:lnTo>
                  <a:lnTo>
                    <a:pt x="3163570" y="118872"/>
                  </a:lnTo>
                  <a:lnTo>
                    <a:pt x="3160648" y="118872"/>
                  </a:lnTo>
                  <a:lnTo>
                    <a:pt x="3162075" y="155376"/>
                  </a:lnTo>
                  <a:lnTo>
                    <a:pt x="3163109" y="192881"/>
                  </a:lnTo>
                  <a:lnTo>
                    <a:pt x="3163738" y="231386"/>
                  </a:lnTo>
                  <a:lnTo>
                    <a:pt x="3163951" y="270890"/>
                  </a:lnTo>
                  <a:lnTo>
                    <a:pt x="3163951" y="378713"/>
                  </a:lnTo>
                  <a:lnTo>
                    <a:pt x="3164115" y="390336"/>
                  </a:lnTo>
                  <a:lnTo>
                    <a:pt x="3175508" y="429767"/>
                  </a:lnTo>
                  <a:lnTo>
                    <a:pt x="3200146" y="440309"/>
                  </a:lnTo>
                  <a:lnTo>
                    <a:pt x="3200146" y="462534"/>
                  </a:lnTo>
                  <a:lnTo>
                    <a:pt x="3073527" y="462534"/>
                  </a:lnTo>
                  <a:lnTo>
                    <a:pt x="3073527" y="440309"/>
                  </a:lnTo>
                  <a:lnTo>
                    <a:pt x="3081782" y="438150"/>
                  </a:lnTo>
                  <a:lnTo>
                    <a:pt x="3088385" y="435737"/>
                  </a:lnTo>
                  <a:lnTo>
                    <a:pt x="3093085" y="432942"/>
                  </a:lnTo>
                  <a:lnTo>
                    <a:pt x="3097910" y="430275"/>
                  </a:lnTo>
                  <a:lnTo>
                    <a:pt x="3101467" y="426720"/>
                  </a:lnTo>
                  <a:lnTo>
                    <a:pt x="3109289" y="386266"/>
                  </a:lnTo>
                  <a:lnTo>
                    <a:pt x="3109341" y="378713"/>
                  </a:lnTo>
                  <a:lnTo>
                    <a:pt x="3109341" y="89153"/>
                  </a:lnTo>
                  <a:lnTo>
                    <a:pt x="3105785" y="48133"/>
                  </a:lnTo>
                  <a:lnTo>
                    <a:pt x="3073527" y="27431"/>
                  </a:lnTo>
                  <a:lnTo>
                    <a:pt x="3073527" y="5334"/>
                  </a:lnTo>
                  <a:close/>
                </a:path>
                <a:path w="5753734" h="467994">
                  <a:moveTo>
                    <a:pt x="2835274" y="5334"/>
                  </a:moveTo>
                  <a:lnTo>
                    <a:pt x="3011043" y="5334"/>
                  </a:lnTo>
                  <a:lnTo>
                    <a:pt x="3011043" y="27431"/>
                  </a:lnTo>
                  <a:lnTo>
                    <a:pt x="3001898" y="29972"/>
                  </a:lnTo>
                  <a:lnTo>
                    <a:pt x="2995168" y="32512"/>
                  </a:lnTo>
                  <a:lnTo>
                    <a:pt x="2975671" y="66750"/>
                  </a:lnTo>
                  <a:lnTo>
                    <a:pt x="2974974" y="89788"/>
                  </a:lnTo>
                  <a:lnTo>
                    <a:pt x="2974974" y="378460"/>
                  </a:lnTo>
                  <a:lnTo>
                    <a:pt x="2974974" y="386206"/>
                  </a:lnTo>
                  <a:lnTo>
                    <a:pt x="2975102" y="393446"/>
                  </a:lnTo>
                  <a:lnTo>
                    <a:pt x="2975610" y="400176"/>
                  </a:lnTo>
                  <a:lnTo>
                    <a:pt x="2975991" y="406908"/>
                  </a:lnTo>
                  <a:lnTo>
                    <a:pt x="2976880" y="412368"/>
                  </a:lnTo>
                  <a:lnTo>
                    <a:pt x="2978277" y="416560"/>
                  </a:lnTo>
                  <a:lnTo>
                    <a:pt x="2979673" y="420877"/>
                  </a:lnTo>
                  <a:lnTo>
                    <a:pt x="3011043" y="440309"/>
                  </a:lnTo>
                  <a:lnTo>
                    <a:pt x="3011043" y="462534"/>
                  </a:lnTo>
                  <a:lnTo>
                    <a:pt x="2835274" y="462534"/>
                  </a:lnTo>
                  <a:lnTo>
                    <a:pt x="2835274" y="440309"/>
                  </a:lnTo>
                  <a:lnTo>
                    <a:pt x="2843530" y="438150"/>
                  </a:lnTo>
                  <a:lnTo>
                    <a:pt x="2850134" y="435737"/>
                  </a:lnTo>
                  <a:lnTo>
                    <a:pt x="2854833" y="433197"/>
                  </a:lnTo>
                  <a:lnTo>
                    <a:pt x="2859659" y="430656"/>
                  </a:lnTo>
                  <a:lnTo>
                    <a:pt x="2863215" y="426974"/>
                  </a:lnTo>
                  <a:lnTo>
                    <a:pt x="2871037" y="386125"/>
                  </a:lnTo>
                  <a:lnTo>
                    <a:pt x="2871089" y="378460"/>
                  </a:lnTo>
                  <a:lnTo>
                    <a:pt x="2871089" y="89408"/>
                  </a:lnTo>
                  <a:lnTo>
                    <a:pt x="2868295" y="50291"/>
                  </a:lnTo>
                  <a:lnTo>
                    <a:pt x="2865882" y="45720"/>
                  </a:lnTo>
                  <a:lnTo>
                    <a:pt x="2863596" y="41148"/>
                  </a:lnTo>
                  <a:lnTo>
                    <a:pt x="2835274" y="27431"/>
                  </a:lnTo>
                  <a:lnTo>
                    <a:pt x="2835274" y="5334"/>
                  </a:lnTo>
                  <a:close/>
                </a:path>
                <a:path w="5753734" h="467994">
                  <a:moveTo>
                    <a:pt x="2386330" y="5334"/>
                  </a:moveTo>
                  <a:lnTo>
                    <a:pt x="2780410" y="5334"/>
                  </a:lnTo>
                  <a:lnTo>
                    <a:pt x="2780410" y="122936"/>
                  </a:lnTo>
                  <a:lnTo>
                    <a:pt x="2734564" y="122936"/>
                  </a:lnTo>
                  <a:lnTo>
                    <a:pt x="2731567" y="112268"/>
                  </a:lnTo>
                  <a:lnTo>
                    <a:pt x="2728880" y="103124"/>
                  </a:lnTo>
                  <a:lnTo>
                    <a:pt x="2713355" y="66166"/>
                  </a:lnTo>
                  <a:lnTo>
                    <a:pt x="2706751" y="58674"/>
                  </a:lnTo>
                  <a:lnTo>
                    <a:pt x="2703448" y="55245"/>
                  </a:lnTo>
                  <a:lnTo>
                    <a:pt x="2681859" y="46100"/>
                  </a:lnTo>
                  <a:lnTo>
                    <a:pt x="2676144" y="45085"/>
                  </a:lnTo>
                  <a:lnTo>
                    <a:pt x="2668778" y="44576"/>
                  </a:lnTo>
                  <a:lnTo>
                    <a:pt x="2659634" y="44576"/>
                  </a:lnTo>
                  <a:lnTo>
                    <a:pt x="2635504" y="44576"/>
                  </a:lnTo>
                  <a:lnTo>
                    <a:pt x="2635504" y="378460"/>
                  </a:lnTo>
                  <a:lnTo>
                    <a:pt x="2635555" y="386792"/>
                  </a:lnTo>
                  <a:lnTo>
                    <a:pt x="2640203" y="420242"/>
                  </a:lnTo>
                  <a:lnTo>
                    <a:pt x="2641981" y="424052"/>
                  </a:lnTo>
                  <a:lnTo>
                    <a:pt x="2676017" y="440309"/>
                  </a:lnTo>
                  <a:lnTo>
                    <a:pt x="2676017" y="462534"/>
                  </a:lnTo>
                  <a:lnTo>
                    <a:pt x="2491105" y="462534"/>
                  </a:lnTo>
                  <a:lnTo>
                    <a:pt x="2491105" y="440309"/>
                  </a:lnTo>
                  <a:lnTo>
                    <a:pt x="2500503" y="438785"/>
                  </a:lnTo>
                  <a:lnTo>
                    <a:pt x="2507996" y="436752"/>
                  </a:lnTo>
                  <a:lnTo>
                    <a:pt x="2513457" y="434213"/>
                  </a:lnTo>
                  <a:lnTo>
                    <a:pt x="2518918" y="431546"/>
                  </a:lnTo>
                  <a:lnTo>
                    <a:pt x="2522982" y="427989"/>
                  </a:lnTo>
                  <a:lnTo>
                    <a:pt x="2525648" y="423290"/>
                  </a:lnTo>
                  <a:lnTo>
                    <a:pt x="2528316" y="418591"/>
                  </a:lnTo>
                  <a:lnTo>
                    <a:pt x="2531618" y="378460"/>
                  </a:lnTo>
                  <a:lnTo>
                    <a:pt x="2531618" y="44576"/>
                  </a:lnTo>
                  <a:lnTo>
                    <a:pt x="2504567" y="44576"/>
                  </a:lnTo>
                  <a:lnTo>
                    <a:pt x="2495065" y="44864"/>
                  </a:lnTo>
                  <a:lnTo>
                    <a:pt x="2455164" y="64008"/>
                  </a:lnTo>
                  <a:lnTo>
                    <a:pt x="2438856" y="99290"/>
                  </a:lnTo>
                  <a:lnTo>
                    <a:pt x="2432177" y="122936"/>
                  </a:lnTo>
                  <a:lnTo>
                    <a:pt x="2386330" y="122936"/>
                  </a:lnTo>
                  <a:lnTo>
                    <a:pt x="2386330" y="5334"/>
                  </a:lnTo>
                  <a:close/>
                </a:path>
                <a:path w="5753734" h="467994">
                  <a:moveTo>
                    <a:pt x="1613027" y="5334"/>
                  </a:moveTo>
                  <a:lnTo>
                    <a:pt x="1945258" y="5334"/>
                  </a:lnTo>
                  <a:lnTo>
                    <a:pt x="1945258" y="111887"/>
                  </a:lnTo>
                  <a:lnTo>
                    <a:pt x="1899412" y="111887"/>
                  </a:lnTo>
                  <a:lnTo>
                    <a:pt x="1894081" y="97266"/>
                  </a:lnTo>
                  <a:lnTo>
                    <a:pt x="1889156" y="85216"/>
                  </a:lnTo>
                  <a:lnTo>
                    <a:pt x="1862201" y="51053"/>
                  </a:lnTo>
                  <a:lnTo>
                    <a:pt x="1825625" y="44576"/>
                  </a:lnTo>
                  <a:lnTo>
                    <a:pt x="1752727" y="44576"/>
                  </a:lnTo>
                  <a:lnTo>
                    <a:pt x="1752727" y="205359"/>
                  </a:lnTo>
                  <a:lnTo>
                    <a:pt x="1796923" y="205359"/>
                  </a:lnTo>
                  <a:lnTo>
                    <a:pt x="1806702" y="205359"/>
                  </a:lnTo>
                  <a:lnTo>
                    <a:pt x="1814449" y="203962"/>
                  </a:lnTo>
                  <a:lnTo>
                    <a:pt x="1820037" y="201167"/>
                  </a:lnTo>
                  <a:lnTo>
                    <a:pt x="1825625" y="198374"/>
                  </a:lnTo>
                  <a:lnTo>
                    <a:pt x="1844420" y="157099"/>
                  </a:lnTo>
                  <a:lnTo>
                    <a:pt x="1882267" y="157099"/>
                  </a:lnTo>
                  <a:lnTo>
                    <a:pt x="1882267" y="292988"/>
                  </a:lnTo>
                  <a:lnTo>
                    <a:pt x="1844420" y="292988"/>
                  </a:lnTo>
                  <a:lnTo>
                    <a:pt x="1841990" y="283864"/>
                  </a:lnTo>
                  <a:lnTo>
                    <a:pt x="1839452" y="275907"/>
                  </a:lnTo>
                  <a:lnTo>
                    <a:pt x="1815211" y="245872"/>
                  </a:lnTo>
                  <a:lnTo>
                    <a:pt x="1807337" y="244475"/>
                  </a:lnTo>
                  <a:lnTo>
                    <a:pt x="1796923" y="244475"/>
                  </a:lnTo>
                  <a:lnTo>
                    <a:pt x="1752727" y="244475"/>
                  </a:lnTo>
                  <a:lnTo>
                    <a:pt x="1752727" y="423290"/>
                  </a:lnTo>
                  <a:lnTo>
                    <a:pt x="1825370" y="423290"/>
                  </a:lnTo>
                  <a:lnTo>
                    <a:pt x="1833118" y="423290"/>
                  </a:lnTo>
                  <a:lnTo>
                    <a:pt x="1839721" y="422783"/>
                  </a:lnTo>
                  <a:lnTo>
                    <a:pt x="1845056" y="421766"/>
                  </a:lnTo>
                  <a:lnTo>
                    <a:pt x="1850517" y="420750"/>
                  </a:lnTo>
                  <a:lnTo>
                    <a:pt x="1855216" y="419100"/>
                  </a:lnTo>
                  <a:lnTo>
                    <a:pt x="1859533" y="416560"/>
                  </a:lnTo>
                  <a:lnTo>
                    <a:pt x="1863725" y="414147"/>
                  </a:lnTo>
                  <a:lnTo>
                    <a:pt x="1867789" y="410845"/>
                  </a:lnTo>
                  <a:lnTo>
                    <a:pt x="1871726" y="406526"/>
                  </a:lnTo>
                  <a:lnTo>
                    <a:pt x="1875663" y="402336"/>
                  </a:lnTo>
                  <a:lnTo>
                    <a:pt x="1894212" y="366807"/>
                  </a:lnTo>
                  <a:lnTo>
                    <a:pt x="1902714" y="340233"/>
                  </a:lnTo>
                  <a:lnTo>
                    <a:pt x="1948560" y="340233"/>
                  </a:lnTo>
                  <a:lnTo>
                    <a:pt x="1942210" y="462534"/>
                  </a:lnTo>
                  <a:lnTo>
                    <a:pt x="1613027" y="462534"/>
                  </a:lnTo>
                  <a:lnTo>
                    <a:pt x="1613027" y="440309"/>
                  </a:lnTo>
                  <a:lnTo>
                    <a:pt x="1621282" y="438150"/>
                  </a:lnTo>
                  <a:lnTo>
                    <a:pt x="1627886" y="435737"/>
                  </a:lnTo>
                  <a:lnTo>
                    <a:pt x="1632585" y="433197"/>
                  </a:lnTo>
                  <a:lnTo>
                    <a:pt x="1637411" y="430656"/>
                  </a:lnTo>
                  <a:lnTo>
                    <a:pt x="1640967" y="426974"/>
                  </a:lnTo>
                  <a:lnTo>
                    <a:pt x="1648789" y="386125"/>
                  </a:lnTo>
                  <a:lnTo>
                    <a:pt x="1648841" y="378460"/>
                  </a:lnTo>
                  <a:lnTo>
                    <a:pt x="1648841" y="89788"/>
                  </a:lnTo>
                  <a:lnTo>
                    <a:pt x="1646046" y="50418"/>
                  </a:lnTo>
                  <a:lnTo>
                    <a:pt x="1643633" y="45847"/>
                  </a:lnTo>
                  <a:lnTo>
                    <a:pt x="1641348" y="41401"/>
                  </a:lnTo>
                  <a:lnTo>
                    <a:pt x="1613027" y="27431"/>
                  </a:lnTo>
                  <a:lnTo>
                    <a:pt x="1613027" y="5334"/>
                  </a:lnTo>
                  <a:close/>
                </a:path>
                <a:path w="5753734" h="467994">
                  <a:moveTo>
                    <a:pt x="1235075" y="5334"/>
                  </a:moveTo>
                  <a:lnTo>
                    <a:pt x="1410843" y="5334"/>
                  </a:lnTo>
                  <a:lnTo>
                    <a:pt x="1410843" y="27431"/>
                  </a:lnTo>
                  <a:lnTo>
                    <a:pt x="1402842" y="29717"/>
                  </a:lnTo>
                  <a:lnTo>
                    <a:pt x="1396492" y="32130"/>
                  </a:lnTo>
                  <a:lnTo>
                    <a:pt x="1391793" y="34671"/>
                  </a:lnTo>
                  <a:lnTo>
                    <a:pt x="1387094" y="37211"/>
                  </a:lnTo>
                  <a:lnTo>
                    <a:pt x="1383538" y="40766"/>
                  </a:lnTo>
                  <a:lnTo>
                    <a:pt x="1374846" y="81414"/>
                  </a:lnTo>
                  <a:lnTo>
                    <a:pt x="1374775" y="89153"/>
                  </a:lnTo>
                  <a:lnTo>
                    <a:pt x="1374775" y="422655"/>
                  </a:lnTo>
                  <a:lnTo>
                    <a:pt x="1439671" y="422655"/>
                  </a:lnTo>
                  <a:lnTo>
                    <a:pt x="1448909" y="422275"/>
                  </a:lnTo>
                  <a:lnTo>
                    <a:pt x="1486628" y="403897"/>
                  </a:lnTo>
                  <a:lnTo>
                    <a:pt x="1505839" y="365251"/>
                  </a:lnTo>
                  <a:lnTo>
                    <a:pt x="1515745" y="327151"/>
                  </a:lnTo>
                  <a:lnTo>
                    <a:pt x="1561592" y="327151"/>
                  </a:lnTo>
                  <a:lnTo>
                    <a:pt x="1554226" y="462534"/>
                  </a:lnTo>
                  <a:lnTo>
                    <a:pt x="1235075" y="462534"/>
                  </a:lnTo>
                  <a:lnTo>
                    <a:pt x="1235075" y="440309"/>
                  </a:lnTo>
                  <a:lnTo>
                    <a:pt x="1243330" y="438150"/>
                  </a:lnTo>
                  <a:lnTo>
                    <a:pt x="1249933" y="435737"/>
                  </a:lnTo>
                  <a:lnTo>
                    <a:pt x="1254633" y="432942"/>
                  </a:lnTo>
                  <a:lnTo>
                    <a:pt x="1259458" y="430275"/>
                  </a:lnTo>
                  <a:lnTo>
                    <a:pt x="1263014" y="426720"/>
                  </a:lnTo>
                  <a:lnTo>
                    <a:pt x="1270837" y="385746"/>
                  </a:lnTo>
                  <a:lnTo>
                    <a:pt x="1270889" y="378078"/>
                  </a:lnTo>
                  <a:lnTo>
                    <a:pt x="1270889" y="89788"/>
                  </a:lnTo>
                  <a:lnTo>
                    <a:pt x="1268095" y="50418"/>
                  </a:lnTo>
                  <a:lnTo>
                    <a:pt x="1265682" y="45847"/>
                  </a:lnTo>
                  <a:lnTo>
                    <a:pt x="1263395" y="41401"/>
                  </a:lnTo>
                  <a:lnTo>
                    <a:pt x="1235075" y="27431"/>
                  </a:lnTo>
                  <a:lnTo>
                    <a:pt x="1235075" y="5334"/>
                  </a:lnTo>
                  <a:close/>
                </a:path>
                <a:path w="5753734" h="467994">
                  <a:moveTo>
                    <a:pt x="857123" y="5334"/>
                  </a:moveTo>
                  <a:lnTo>
                    <a:pt x="1032891" y="5334"/>
                  </a:lnTo>
                  <a:lnTo>
                    <a:pt x="1032891" y="27431"/>
                  </a:lnTo>
                  <a:lnTo>
                    <a:pt x="1024889" y="29717"/>
                  </a:lnTo>
                  <a:lnTo>
                    <a:pt x="1018539" y="32130"/>
                  </a:lnTo>
                  <a:lnTo>
                    <a:pt x="1013841" y="34671"/>
                  </a:lnTo>
                  <a:lnTo>
                    <a:pt x="1009142" y="37211"/>
                  </a:lnTo>
                  <a:lnTo>
                    <a:pt x="1005586" y="40766"/>
                  </a:lnTo>
                  <a:lnTo>
                    <a:pt x="996894" y="81414"/>
                  </a:lnTo>
                  <a:lnTo>
                    <a:pt x="996823" y="89153"/>
                  </a:lnTo>
                  <a:lnTo>
                    <a:pt x="996823" y="422655"/>
                  </a:lnTo>
                  <a:lnTo>
                    <a:pt x="1061720" y="422655"/>
                  </a:lnTo>
                  <a:lnTo>
                    <a:pt x="1070957" y="422275"/>
                  </a:lnTo>
                  <a:lnTo>
                    <a:pt x="1108676" y="403897"/>
                  </a:lnTo>
                  <a:lnTo>
                    <a:pt x="1127887" y="365251"/>
                  </a:lnTo>
                  <a:lnTo>
                    <a:pt x="1137793" y="327151"/>
                  </a:lnTo>
                  <a:lnTo>
                    <a:pt x="1183639" y="327151"/>
                  </a:lnTo>
                  <a:lnTo>
                    <a:pt x="1176274" y="462534"/>
                  </a:lnTo>
                  <a:lnTo>
                    <a:pt x="857123" y="462534"/>
                  </a:lnTo>
                  <a:lnTo>
                    <a:pt x="857123" y="440309"/>
                  </a:lnTo>
                  <a:lnTo>
                    <a:pt x="865377" y="438150"/>
                  </a:lnTo>
                  <a:lnTo>
                    <a:pt x="871982" y="435737"/>
                  </a:lnTo>
                  <a:lnTo>
                    <a:pt x="876681" y="432942"/>
                  </a:lnTo>
                  <a:lnTo>
                    <a:pt x="881507" y="430275"/>
                  </a:lnTo>
                  <a:lnTo>
                    <a:pt x="885063" y="426720"/>
                  </a:lnTo>
                  <a:lnTo>
                    <a:pt x="892885" y="385746"/>
                  </a:lnTo>
                  <a:lnTo>
                    <a:pt x="892937" y="378078"/>
                  </a:lnTo>
                  <a:lnTo>
                    <a:pt x="892937" y="89788"/>
                  </a:lnTo>
                  <a:lnTo>
                    <a:pt x="890143" y="50418"/>
                  </a:lnTo>
                  <a:lnTo>
                    <a:pt x="887730" y="45847"/>
                  </a:lnTo>
                  <a:lnTo>
                    <a:pt x="885444" y="41401"/>
                  </a:lnTo>
                  <a:lnTo>
                    <a:pt x="857123" y="27431"/>
                  </a:lnTo>
                  <a:lnTo>
                    <a:pt x="857123" y="5334"/>
                  </a:lnTo>
                  <a:close/>
                </a:path>
                <a:path w="5753734" h="467994">
                  <a:moveTo>
                    <a:pt x="5505323" y="3048"/>
                  </a:moveTo>
                  <a:lnTo>
                    <a:pt x="5594731" y="3048"/>
                  </a:lnTo>
                  <a:lnTo>
                    <a:pt x="5705348" y="378078"/>
                  </a:lnTo>
                  <a:lnTo>
                    <a:pt x="5708844" y="389727"/>
                  </a:lnTo>
                  <a:lnTo>
                    <a:pt x="5725414" y="426465"/>
                  </a:lnTo>
                  <a:lnTo>
                    <a:pt x="5730748" y="430784"/>
                  </a:lnTo>
                  <a:lnTo>
                    <a:pt x="5736082" y="435228"/>
                  </a:lnTo>
                  <a:lnTo>
                    <a:pt x="5743575" y="438403"/>
                  </a:lnTo>
                  <a:lnTo>
                    <a:pt x="5753227" y="440309"/>
                  </a:lnTo>
                  <a:lnTo>
                    <a:pt x="5753227" y="462534"/>
                  </a:lnTo>
                  <a:lnTo>
                    <a:pt x="5568315" y="462534"/>
                  </a:lnTo>
                  <a:lnTo>
                    <a:pt x="5568315" y="440309"/>
                  </a:lnTo>
                  <a:lnTo>
                    <a:pt x="5576486" y="438979"/>
                  </a:lnTo>
                  <a:lnTo>
                    <a:pt x="5583491" y="436911"/>
                  </a:lnTo>
                  <a:lnTo>
                    <a:pt x="5589353" y="434129"/>
                  </a:lnTo>
                  <a:lnTo>
                    <a:pt x="5594096" y="430656"/>
                  </a:lnTo>
                  <a:lnTo>
                    <a:pt x="5599684" y="425576"/>
                  </a:lnTo>
                  <a:lnTo>
                    <a:pt x="5602478" y="418211"/>
                  </a:lnTo>
                  <a:lnTo>
                    <a:pt x="5602478" y="408939"/>
                  </a:lnTo>
                  <a:lnTo>
                    <a:pt x="5602478" y="401954"/>
                  </a:lnTo>
                  <a:lnTo>
                    <a:pt x="5594923" y="362983"/>
                  </a:lnTo>
                  <a:lnTo>
                    <a:pt x="5583428" y="320801"/>
                  </a:lnTo>
                  <a:lnTo>
                    <a:pt x="5440426" y="320801"/>
                  </a:lnTo>
                  <a:lnTo>
                    <a:pt x="5427112" y="359298"/>
                  </a:lnTo>
                  <a:lnTo>
                    <a:pt x="5418879" y="398303"/>
                  </a:lnTo>
                  <a:lnTo>
                    <a:pt x="5418709" y="405256"/>
                  </a:lnTo>
                  <a:lnTo>
                    <a:pt x="5420877" y="419735"/>
                  </a:lnTo>
                  <a:lnTo>
                    <a:pt x="5427392" y="430403"/>
                  </a:lnTo>
                  <a:lnTo>
                    <a:pt x="5438265" y="437261"/>
                  </a:lnTo>
                  <a:lnTo>
                    <a:pt x="5453507" y="440309"/>
                  </a:lnTo>
                  <a:lnTo>
                    <a:pt x="5453507" y="462534"/>
                  </a:lnTo>
                  <a:lnTo>
                    <a:pt x="5310505" y="462534"/>
                  </a:lnTo>
                  <a:lnTo>
                    <a:pt x="5310505" y="440309"/>
                  </a:lnTo>
                  <a:lnTo>
                    <a:pt x="5318760" y="439420"/>
                  </a:lnTo>
                  <a:lnTo>
                    <a:pt x="5325999" y="436625"/>
                  </a:lnTo>
                  <a:lnTo>
                    <a:pt x="5353248" y="404534"/>
                  </a:lnTo>
                  <a:lnTo>
                    <a:pt x="5365750" y="375030"/>
                  </a:lnTo>
                  <a:lnTo>
                    <a:pt x="5505323" y="3048"/>
                  </a:lnTo>
                  <a:close/>
                </a:path>
                <a:path w="5753734" h="467994">
                  <a:moveTo>
                    <a:pt x="4750943" y="3048"/>
                  </a:moveTo>
                  <a:lnTo>
                    <a:pt x="4840351" y="3048"/>
                  </a:lnTo>
                  <a:lnTo>
                    <a:pt x="4950968" y="378078"/>
                  </a:lnTo>
                  <a:lnTo>
                    <a:pt x="4954464" y="389727"/>
                  </a:lnTo>
                  <a:lnTo>
                    <a:pt x="4971033" y="426465"/>
                  </a:lnTo>
                  <a:lnTo>
                    <a:pt x="4976368" y="430784"/>
                  </a:lnTo>
                  <a:lnTo>
                    <a:pt x="4981702" y="435228"/>
                  </a:lnTo>
                  <a:lnTo>
                    <a:pt x="4989195" y="438403"/>
                  </a:lnTo>
                  <a:lnTo>
                    <a:pt x="4998847" y="440309"/>
                  </a:lnTo>
                  <a:lnTo>
                    <a:pt x="4998847" y="462534"/>
                  </a:lnTo>
                  <a:lnTo>
                    <a:pt x="4813934" y="462534"/>
                  </a:lnTo>
                  <a:lnTo>
                    <a:pt x="4813934" y="440309"/>
                  </a:lnTo>
                  <a:lnTo>
                    <a:pt x="4822106" y="438979"/>
                  </a:lnTo>
                  <a:lnTo>
                    <a:pt x="4829111" y="436911"/>
                  </a:lnTo>
                  <a:lnTo>
                    <a:pt x="4834973" y="434129"/>
                  </a:lnTo>
                  <a:lnTo>
                    <a:pt x="4839716" y="430656"/>
                  </a:lnTo>
                  <a:lnTo>
                    <a:pt x="4845304" y="425576"/>
                  </a:lnTo>
                  <a:lnTo>
                    <a:pt x="4848098" y="418211"/>
                  </a:lnTo>
                  <a:lnTo>
                    <a:pt x="4848098" y="408939"/>
                  </a:lnTo>
                  <a:lnTo>
                    <a:pt x="4848098" y="401954"/>
                  </a:lnTo>
                  <a:lnTo>
                    <a:pt x="4840543" y="362983"/>
                  </a:lnTo>
                  <a:lnTo>
                    <a:pt x="4829048" y="320801"/>
                  </a:lnTo>
                  <a:lnTo>
                    <a:pt x="4686046" y="320801"/>
                  </a:lnTo>
                  <a:lnTo>
                    <a:pt x="4672732" y="359298"/>
                  </a:lnTo>
                  <a:lnTo>
                    <a:pt x="4664499" y="398303"/>
                  </a:lnTo>
                  <a:lnTo>
                    <a:pt x="4664329" y="405256"/>
                  </a:lnTo>
                  <a:lnTo>
                    <a:pt x="4666497" y="419735"/>
                  </a:lnTo>
                  <a:lnTo>
                    <a:pt x="4673012" y="430403"/>
                  </a:lnTo>
                  <a:lnTo>
                    <a:pt x="4683885" y="437261"/>
                  </a:lnTo>
                  <a:lnTo>
                    <a:pt x="4699127" y="440309"/>
                  </a:lnTo>
                  <a:lnTo>
                    <a:pt x="4699127" y="462534"/>
                  </a:lnTo>
                  <a:lnTo>
                    <a:pt x="4556125" y="462534"/>
                  </a:lnTo>
                  <a:lnTo>
                    <a:pt x="4556125" y="440309"/>
                  </a:lnTo>
                  <a:lnTo>
                    <a:pt x="4564380" y="439420"/>
                  </a:lnTo>
                  <a:lnTo>
                    <a:pt x="4571619" y="436625"/>
                  </a:lnTo>
                  <a:lnTo>
                    <a:pt x="4598868" y="404534"/>
                  </a:lnTo>
                  <a:lnTo>
                    <a:pt x="4611370" y="375030"/>
                  </a:lnTo>
                  <a:lnTo>
                    <a:pt x="4750943" y="3048"/>
                  </a:lnTo>
                  <a:close/>
                </a:path>
                <a:path w="5753734" h="467994">
                  <a:moveTo>
                    <a:pt x="3757549" y="0"/>
                  </a:moveTo>
                  <a:lnTo>
                    <a:pt x="3793460" y="1117"/>
                  </a:lnTo>
                  <a:lnTo>
                    <a:pt x="3827859" y="4460"/>
                  </a:lnTo>
                  <a:lnTo>
                    <a:pt x="3860758" y="10019"/>
                  </a:lnTo>
                  <a:lnTo>
                    <a:pt x="3892169" y="17779"/>
                  </a:lnTo>
                  <a:lnTo>
                    <a:pt x="3892169" y="112902"/>
                  </a:lnTo>
                  <a:lnTo>
                    <a:pt x="3846322" y="112902"/>
                  </a:lnTo>
                  <a:lnTo>
                    <a:pt x="3842295" y="99615"/>
                  </a:lnTo>
                  <a:lnTo>
                    <a:pt x="3838019" y="87947"/>
                  </a:lnTo>
                  <a:lnTo>
                    <a:pt x="3810720" y="51002"/>
                  </a:lnTo>
                  <a:lnTo>
                    <a:pt x="3763264" y="39242"/>
                  </a:lnTo>
                  <a:lnTo>
                    <a:pt x="3747166" y="40505"/>
                  </a:lnTo>
                  <a:lnTo>
                    <a:pt x="3704590" y="59436"/>
                  </a:lnTo>
                  <a:lnTo>
                    <a:pt x="3672478" y="103405"/>
                  </a:lnTo>
                  <a:lnTo>
                    <a:pt x="3658030" y="147748"/>
                  </a:lnTo>
                  <a:lnTo>
                    <a:pt x="3650652" y="203946"/>
                  </a:lnTo>
                  <a:lnTo>
                    <a:pt x="3649726" y="236474"/>
                  </a:lnTo>
                  <a:lnTo>
                    <a:pt x="3650345" y="264761"/>
                  </a:lnTo>
                  <a:lnTo>
                    <a:pt x="3655298" y="315573"/>
                  </a:lnTo>
                  <a:lnTo>
                    <a:pt x="3665227" y="358388"/>
                  </a:lnTo>
                  <a:lnTo>
                    <a:pt x="3689730" y="404875"/>
                  </a:lnTo>
                  <a:lnTo>
                    <a:pt x="3725485" y="427146"/>
                  </a:lnTo>
                  <a:lnTo>
                    <a:pt x="3739769" y="428625"/>
                  </a:lnTo>
                  <a:lnTo>
                    <a:pt x="3753558" y="427529"/>
                  </a:lnTo>
                  <a:lnTo>
                    <a:pt x="3789497" y="400952"/>
                  </a:lnTo>
                  <a:lnTo>
                    <a:pt x="3797427" y="354964"/>
                  </a:lnTo>
                  <a:lnTo>
                    <a:pt x="3796462" y="312279"/>
                  </a:lnTo>
                  <a:lnTo>
                    <a:pt x="3777488" y="278764"/>
                  </a:lnTo>
                  <a:lnTo>
                    <a:pt x="3761231" y="273303"/>
                  </a:lnTo>
                  <a:lnTo>
                    <a:pt x="3761231" y="251205"/>
                  </a:lnTo>
                  <a:lnTo>
                    <a:pt x="3932681" y="251205"/>
                  </a:lnTo>
                  <a:lnTo>
                    <a:pt x="3932681" y="273303"/>
                  </a:lnTo>
                  <a:lnTo>
                    <a:pt x="3921505" y="276605"/>
                  </a:lnTo>
                  <a:lnTo>
                    <a:pt x="3913885" y="280415"/>
                  </a:lnTo>
                  <a:lnTo>
                    <a:pt x="3909949" y="284606"/>
                  </a:lnTo>
                  <a:lnTo>
                    <a:pt x="3905884" y="288925"/>
                  </a:lnTo>
                  <a:lnTo>
                    <a:pt x="3903218" y="294513"/>
                  </a:lnTo>
                  <a:lnTo>
                    <a:pt x="3899534" y="331215"/>
                  </a:lnTo>
                  <a:lnTo>
                    <a:pt x="3899534" y="457453"/>
                  </a:lnTo>
                  <a:lnTo>
                    <a:pt x="3851275" y="467487"/>
                  </a:lnTo>
                  <a:lnTo>
                    <a:pt x="3828542" y="443356"/>
                  </a:lnTo>
                  <a:lnTo>
                    <a:pt x="3807896" y="454098"/>
                  </a:lnTo>
                  <a:lnTo>
                    <a:pt x="3785774" y="461756"/>
                  </a:lnTo>
                  <a:lnTo>
                    <a:pt x="3762176" y="466342"/>
                  </a:lnTo>
                  <a:lnTo>
                    <a:pt x="3737102" y="467867"/>
                  </a:lnTo>
                  <a:lnTo>
                    <a:pt x="3691336" y="464296"/>
                  </a:lnTo>
                  <a:lnTo>
                    <a:pt x="3651773" y="453580"/>
                  </a:lnTo>
                  <a:lnTo>
                    <a:pt x="3591305" y="410717"/>
                  </a:lnTo>
                  <a:lnTo>
                    <a:pt x="3570303" y="378475"/>
                  </a:lnTo>
                  <a:lnTo>
                    <a:pt x="3555301" y="338899"/>
                  </a:lnTo>
                  <a:lnTo>
                    <a:pt x="3546300" y="291988"/>
                  </a:lnTo>
                  <a:lnTo>
                    <a:pt x="3543300" y="237743"/>
                  </a:lnTo>
                  <a:lnTo>
                    <a:pt x="3544351" y="208192"/>
                  </a:lnTo>
                  <a:lnTo>
                    <a:pt x="3552836" y="154662"/>
                  </a:lnTo>
                  <a:lnTo>
                    <a:pt x="3569702" y="108630"/>
                  </a:lnTo>
                  <a:lnTo>
                    <a:pt x="3593375" y="71050"/>
                  </a:lnTo>
                  <a:lnTo>
                    <a:pt x="3623329" y="41997"/>
                  </a:lnTo>
                  <a:lnTo>
                    <a:pt x="3657516" y="20851"/>
                  </a:lnTo>
                  <a:lnTo>
                    <a:pt x="3695398" y="7447"/>
                  </a:lnTo>
                  <a:lnTo>
                    <a:pt x="3736165" y="831"/>
                  </a:lnTo>
                  <a:lnTo>
                    <a:pt x="3757549" y="0"/>
                  </a:lnTo>
                  <a:close/>
                </a:path>
                <a:path w="5753734" h="467994">
                  <a:moveTo>
                    <a:pt x="2217166" y="0"/>
                  </a:moveTo>
                  <a:lnTo>
                    <a:pt x="2264332" y="2089"/>
                  </a:lnTo>
                  <a:lnTo>
                    <a:pt x="2306510" y="8572"/>
                  </a:lnTo>
                  <a:lnTo>
                    <a:pt x="2335657" y="15748"/>
                  </a:lnTo>
                  <a:lnTo>
                    <a:pt x="2335657" y="112902"/>
                  </a:lnTo>
                  <a:lnTo>
                    <a:pt x="2290191" y="112902"/>
                  </a:lnTo>
                  <a:lnTo>
                    <a:pt x="2285595" y="95208"/>
                  </a:lnTo>
                  <a:lnTo>
                    <a:pt x="2279808" y="80025"/>
                  </a:lnTo>
                  <a:lnTo>
                    <a:pt x="2255309" y="49315"/>
                  </a:lnTo>
                  <a:lnTo>
                    <a:pt x="2219197" y="39242"/>
                  </a:lnTo>
                  <a:lnTo>
                    <a:pt x="2194337" y="42410"/>
                  </a:lnTo>
                  <a:lnTo>
                    <a:pt x="2154332" y="67746"/>
                  </a:lnTo>
                  <a:lnTo>
                    <a:pt x="2127279" y="118342"/>
                  </a:lnTo>
                  <a:lnTo>
                    <a:pt x="2113702" y="193625"/>
                  </a:lnTo>
                  <a:lnTo>
                    <a:pt x="2112010" y="240411"/>
                  </a:lnTo>
                  <a:lnTo>
                    <a:pt x="2113557" y="283985"/>
                  </a:lnTo>
                  <a:lnTo>
                    <a:pt x="2118201" y="321929"/>
                  </a:lnTo>
                  <a:lnTo>
                    <a:pt x="2136774" y="380873"/>
                  </a:lnTo>
                  <a:lnTo>
                    <a:pt x="2167334" y="416702"/>
                  </a:lnTo>
                  <a:lnTo>
                    <a:pt x="2209419" y="428625"/>
                  </a:lnTo>
                  <a:lnTo>
                    <a:pt x="2221114" y="428122"/>
                  </a:lnTo>
                  <a:lnTo>
                    <a:pt x="2263187" y="410225"/>
                  </a:lnTo>
                  <a:lnTo>
                    <a:pt x="2282491" y="376078"/>
                  </a:lnTo>
                  <a:lnTo>
                    <a:pt x="2289810" y="349630"/>
                  </a:lnTo>
                  <a:lnTo>
                    <a:pt x="2335657" y="349630"/>
                  </a:lnTo>
                  <a:lnTo>
                    <a:pt x="2335657" y="451103"/>
                  </a:lnTo>
                  <a:lnTo>
                    <a:pt x="2317656" y="455177"/>
                  </a:lnTo>
                  <a:lnTo>
                    <a:pt x="2268347" y="463803"/>
                  </a:lnTo>
                  <a:lnTo>
                    <a:pt x="2221341" y="467608"/>
                  </a:lnTo>
                  <a:lnTo>
                    <a:pt x="2205101" y="467867"/>
                  </a:lnTo>
                  <a:lnTo>
                    <a:pt x="2171856" y="466296"/>
                  </a:lnTo>
                  <a:lnTo>
                    <a:pt x="2115036" y="453723"/>
                  </a:lnTo>
                  <a:lnTo>
                    <a:pt x="2070863" y="428553"/>
                  </a:lnTo>
                  <a:lnTo>
                    <a:pt x="2038340" y="390644"/>
                  </a:lnTo>
                  <a:lnTo>
                    <a:pt x="2017317" y="339804"/>
                  </a:lnTo>
                  <a:lnTo>
                    <a:pt x="2006891" y="275605"/>
                  </a:lnTo>
                  <a:lnTo>
                    <a:pt x="2005583" y="238505"/>
                  </a:lnTo>
                  <a:lnTo>
                    <a:pt x="2007109" y="203311"/>
                  </a:lnTo>
                  <a:lnTo>
                    <a:pt x="2019353" y="140065"/>
                  </a:lnTo>
                  <a:lnTo>
                    <a:pt x="2043908" y="86699"/>
                  </a:lnTo>
                  <a:lnTo>
                    <a:pt x="2080154" y="45309"/>
                  </a:lnTo>
                  <a:lnTo>
                    <a:pt x="2127761" y="16448"/>
                  </a:lnTo>
                  <a:lnTo>
                    <a:pt x="2185015" y="1831"/>
                  </a:lnTo>
                  <a:lnTo>
                    <a:pt x="2217166" y="0"/>
                  </a:lnTo>
                  <a:close/>
                </a:path>
                <a:path w="5753734" h="467994">
                  <a:moveTo>
                    <a:pt x="588771" y="0"/>
                  </a:moveTo>
                  <a:lnTo>
                    <a:pt x="635680" y="3593"/>
                  </a:lnTo>
                  <a:lnTo>
                    <a:pt x="676386" y="14366"/>
                  </a:lnTo>
                  <a:lnTo>
                    <a:pt x="710876" y="32307"/>
                  </a:lnTo>
                  <a:lnTo>
                    <a:pt x="761069" y="89646"/>
                  </a:lnTo>
                  <a:lnTo>
                    <a:pt x="776747" y="128841"/>
                  </a:lnTo>
                  <a:lnTo>
                    <a:pt x="786163" y="174990"/>
                  </a:lnTo>
                  <a:lnTo>
                    <a:pt x="789305" y="228091"/>
                  </a:lnTo>
                  <a:lnTo>
                    <a:pt x="788376" y="258595"/>
                  </a:lnTo>
                  <a:lnTo>
                    <a:pt x="780946" y="312888"/>
                  </a:lnTo>
                  <a:lnTo>
                    <a:pt x="766210" y="358397"/>
                  </a:lnTo>
                  <a:lnTo>
                    <a:pt x="744978" y="395648"/>
                  </a:lnTo>
                  <a:lnTo>
                    <a:pt x="717623" y="424844"/>
                  </a:lnTo>
                  <a:lnTo>
                    <a:pt x="684718" y="446319"/>
                  </a:lnTo>
                  <a:lnTo>
                    <a:pt x="646529" y="460152"/>
                  </a:lnTo>
                  <a:lnTo>
                    <a:pt x="603769" y="467010"/>
                  </a:lnTo>
                  <a:lnTo>
                    <a:pt x="580770" y="467867"/>
                  </a:lnTo>
                  <a:lnTo>
                    <a:pt x="534596" y="464270"/>
                  </a:lnTo>
                  <a:lnTo>
                    <a:pt x="494553" y="453469"/>
                  </a:lnTo>
                  <a:lnTo>
                    <a:pt x="460630" y="435453"/>
                  </a:lnTo>
                  <a:lnTo>
                    <a:pt x="411220" y="377850"/>
                  </a:lnTo>
                  <a:lnTo>
                    <a:pt x="395779" y="338312"/>
                  </a:lnTo>
                  <a:lnTo>
                    <a:pt x="386506" y="291605"/>
                  </a:lnTo>
                  <a:lnTo>
                    <a:pt x="383413" y="237743"/>
                  </a:lnTo>
                  <a:lnTo>
                    <a:pt x="384913" y="201477"/>
                  </a:lnTo>
                  <a:lnTo>
                    <a:pt x="396914" y="137088"/>
                  </a:lnTo>
                  <a:lnTo>
                    <a:pt x="420822" y="83891"/>
                  </a:lnTo>
                  <a:lnTo>
                    <a:pt x="456064" y="43314"/>
                  </a:lnTo>
                  <a:lnTo>
                    <a:pt x="502261" y="15644"/>
                  </a:lnTo>
                  <a:lnTo>
                    <a:pt x="557696" y="1738"/>
                  </a:lnTo>
                  <a:lnTo>
                    <a:pt x="588771" y="0"/>
                  </a:lnTo>
                  <a:close/>
                </a:path>
                <a:path w="5753734" h="467994">
                  <a:moveTo>
                    <a:pt x="211581" y="0"/>
                  </a:moveTo>
                  <a:lnTo>
                    <a:pt x="258748" y="2089"/>
                  </a:lnTo>
                  <a:lnTo>
                    <a:pt x="300926" y="8572"/>
                  </a:lnTo>
                  <a:lnTo>
                    <a:pt x="330073" y="15748"/>
                  </a:lnTo>
                  <a:lnTo>
                    <a:pt x="330073" y="112902"/>
                  </a:lnTo>
                  <a:lnTo>
                    <a:pt x="284606" y="112902"/>
                  </a:lnTo>
                  <a:lnTo>
                    <a:pt x="280011" y="95208"/>
                  </a:lnTo>
                  <a:lnTo>
                    <a:pt x="274224" y="80025"/>
                  </a:lnTo>
                  <a:lnTo>
                    <a:pt x="249725" y="49315"/>
                  </a:lnTo>
                  <a:lnTo>
                    <a:pt x="213613" y="39242"/>
                  </a:lnTo>
                  <a:lnTo>
                    <a:pt x="188753" y="42410"/>
                  </a:lnTo>
                  <a:lnTo>
                    <a:pt x="148748" y="67746"/>
                  </a:lnTo>
                  <a:lnTo>
                    <a:pt x="121695" y="118342"/>
                  </a:lnTo>
                  <a:lnTo>
                    <a:pt x="108118" y="193625"/>
                  </a:lnTo>
                  <a:lnTo>
                    <a:pt x="106425" y="240411"/>
                  </a:lnTo>
                  <a:lnTo>
                    <a:pt x="107973" y="283985"/>
                  </a:lnTo>
                  <a:lnTo>
                    <a:pt x="112617" y="321929"/>
                  </a:lnTo>
                  <a:lnTo>
                    <a:pt x="131190" y="380873"/>
                  </a:lnTo>
                  <a:lnTo>
                    <a:pt x="161750" y="416702"/>
                  </a:lnTo>
                  <a:lnTo>
                    <a:pt x="203834" y="428625"/>
                  </a:lnTo>
                  <a:lnTo>
                    <a:pt x="215530" y="428122"/>
                  </a:lnTo>
                  <a:lnTo>
                    <a:pt x="257603" y="410225"/>
                  </a:lnTo>
                  <a:lnTo>
                    <a:pt x="276907" y="376078"/>
                  </a:lnTo>
                  <a:lnTo>
                    <a:pt x="284225" y="349630"/>
                  </a:lnTo>
                  <a:lnTo>
                    <a:pt x="330073" y="349630"/>
                  </a:lnTo>
                  <a:lnTo>
                    <a:pt x="330073" y="451103"/>
                  </a:lnTo>
                  <a:lnTo>
                    <a:pt x="312072" y="455177"/>
                  </a:lnTo>
                  <a:lnTo>
                    <a:pt x="262763" y="463803"/>
                  </a:lnTo>
                  <a:lnTo>
                    <a:pt x="215757" y="467608"/>
                  </a:lnTo>
                  <a:lnTo>
                    <a:pt x="199516" y="467867"/>
                  </a:lnTo>
                  <a:lnTo>
                    <a:pt x="166272" y="466296"/>
                  </a:lnTo>
                  <a:lnTo>
                    <a:pt x="109452" y="453723"/>
                  </a:lnTo>
                  <a:lnTo>
                    <a:pt x="65279" y="428553"/>
                  </a:lnTo>
                  <a:lnTo>
                    <a:pt x="32756" y="390644"/>
                  </a:lnTo>
                  <a:lnTo>
                    <a:pt x="11733" y="339804"/>
                  </a:lnTo>
                  <a:lnTo>
                    <a:pt x="1307" y="275605"/>
                  </a:lnTo>
                  <a:lnTo>
                    <a:pt x="0" y="238505"/>
                  </a:lnTo>
                  <a:lnTo>
                    <a:pt x="1525" y="203311"/>
                  </a:lnTo>
                  <a:lnTo>
                    <a:pt x="13769" y="140065"/>
                  </a:lnTo>
                  <a:lnTo>
                    <a:pt x="38324" y="86699"/>
                  </a:lnTo>
                  <a:lnTo>
                    <a:pt x="74570" y="45309"/>
                  </a:lnTo>
                  <a:lnTo>
                    <a:pt x="122177" y="16448"/>
                  </a:lnTo>
                  <a:lnTo>
                    <a:pt x="179431" y="1831"/>
                  </a:lnTo>
                  <a:lnTo>
                    <a:pt x="21158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44944" y="1587944"/>
            <a:ext cx="7493634" cy="4900295"/>
            <a:chOff x="444944" y="1587944"/>
            <a:chExt cx="7493634" cy="4900295"/>
          </a:xfrm>
        </p:grpSpPr>
        <p:sp>
          <p:nvSpPr>
            <p:cNvPr id="7" name="object 7"/>
            <p:cNvSpPr/>
            <p:nvPr/>
          </p:nvSpPr>
          <p:spPr>
            <a:xfrm>
              <a:off x="457961" y="1600962"/>
              <a:ext cx="7467600" cy="4874260"/>
            </a:xfrm>
            <a:custGeom>
              <a:avLst/>
              <a:gdLst/>
              <a:ahLst/>
              <a:cxnLst/>
              <a:rect l="l" t="t" r="r" b="b"/>
              <a:pathLst>
                <a:path w="7467600" h="4874260">
                  <a:moveTo>
                    <a:pt x="6980173" y="0"/>
                  </a:moveTo>
                  <a:lnTo>
                    <a:pt x="487375" y="0"/>
                  </a:lnTo>
                  <a:lnTo>
                    <a:pt x="440438" y="2230"/>
                  </a:lnTo>
                  <a:lnTo>
                    <a:pt x="394764" y="8787"/>
                  </a:lnTo>
                  <a:lnTo>
                    <a:pt x="350556" y="19465"/>
                  </a:lnTo>
                  <a:lnTo>
                    <a:pt x="308018" y="34061"/>
                  </a:lnTo>
                  <a:lnTo>
                    <a:pt x="267356" y="52370"/>
                  </a:lnTo>
                  <a:lnTo>
                    <a:pt x="228772" y="74188"/>
                  </a:lnTo>
                  <a:lnTo>
                    <a:pt x="192472" y="99312"/>
                  </a:lnTo>
                  <a:lnTo>
                    <a:pt x="158660" y="127536"/>
                  </a:lnTo>
                  <a:lnTo>
                    <a:pt x="127540" y="158658"/>
                  </a:lnTo>
                  <a:lnTo>
                    <a:pt x="99316" y="192472"/>
                  </a:lnTo>
                  <a:lnTo>
                    <a:pt x="74192" y="228775"/>
                  </a:lnTo>
                  <a:lnTo>
                    <a:pt x="52373" y="267362"/>
                  </a:lnTo>
                  <a:lnTo>
                    <a:pt x="34063" y="308030"/>
                  </a:lnTo>
                  <a:lnTo>
                    <a:pt x="19467" y="350575"/>
                  </a:lnTo>
                  <a:lnTo>
                    <a:pt x="8788" y="394792"/>
                  </a:lnTo>
                  <a:lnTo>
                    <a:pt x="2231" y="440477"/>
                  </a:lnTo>
                  <a:lnTo>
                    <a:pt x="0" y="487425"/>
                  </a:lnTo>
                  <a:lnTo>
                    <a:pt x="0" y="4386376"/>
                  </a:lnTo>
                  <a:lnTo>
                    <a:pt x="2231" y="4433313"/>
                  </a:lnTo>
                  <a:lnTo>
                    <a:pt x="8788" y="4478987"/>
                  </a:lnTo>
                  <a:lnTo>
                    <a:pt x="19467" y="4523195"/>
                  </a:lnTo>
                  <a:lnTo>
                    <a:pt x="34063" y="4565733"/>
                  </a:lnTo>
                  <a:lnTo>
                    <a:pt x="52373" y="4606395"/>
                  </a:lnTo>
                  <a:lnTo>
                    <a:pt x="74192" y="4644979"/>
                  </a:lnTo>
                  <a:lnTo>
                    <a:pt x="99316" y="4681279"/>
                  </a:lnTo>
                  <a:lnTo>
                    <a:pt x="127540" y="4715091"/>
                  </a:lnTo>
                  <a:lnTo>
                    <a:pt x="158660" y="4746211"/>
                  </a:lnTo>
                  <a:lnTo>
                    <a:pt x="192472" y="4774435"/>
                  </a:lnTo>
                  <a:lnTo>
                    <a:pt x="228772" y="4799559"/>
                  </a:lnTo>
                  <a:lnTo>
                    <a:pt x="267356" y="4821378"/>
                  </a:lnTo>
                  <a:lnTo>
                    <a:pt x="308018" y="4839688"/>
                  </a:lnTo>
                  <a:lnTo>
                    <a:pt x="350556" y="4854284"/>
                  </a:lnTo>
                  <a:lnTo>
                    <a:pt x="394764" y="4864963"/>
                  </a:lnTo>
                  <a:lnTo>
                    <a:pt x="440438" y="4871520"/>
                  </a:lnTo>
                  <a:lnTo>
                    <a:pt x="487375" y="4873752"/>
                  </a:lnTo>
                  <a:lnTo>
                    <a:pt x="6980173" y="4873764"/>
                  </a:lnTo>
                  <a:lnTo>
                    <a:pt x="7027122" y="4871533"/>
                  </a:lnTo>
                  <a:lnTo>
                    <a:pt x="7072807" y="4864976"/>
                  </a:lnTo>
                  <a:lnTo>
                    <a:pt x="7117024" y="4854297"/>
                  </a:lnTo>
                  <a:lnTo>
                    <a:pt x="7159569" y="4839700"/>
                  </a:lnTo>
                  <a:lnTo>
                    <a:pt x="7200237" y="4821390"/>
                  </a:lnTo>
                  <a:lnTo>
                    <a:pt x="7238824" y="4799571"/>
                  </a:lnTo>
                  <a:lnTo>
                    <a:pt x="7275127" y="4774447"/>
                  </a:lnTo>
                  <a:lnTo>
                    <a:pt x="7308941" y="4746223"/>
                  </a:lnTo>
                  <a:lnTo>
                    <a:pt x="7340063" y="4715102"/>
                  </a:lnTo>
                  <a:lnTo>
                    <a:pt x="7368287" y="4681289"/>
                  </a:lnTo>
                  <a:lnTo>
                    <a:pt x="7393411" y="4644988"/>
                  </a:lnTo>
                  <a:lnTo>
                    <a:pt x="7415229" y="4606404"/>
                  </a:lnTo>
                  <a:lnTo>
                    <a:pt x="7433538" y="4565740"/>
                  </a:lnTo>
                  <a:lnTo>
                    <a:pt x="7448134" y="4523201"/>
                  </a:lnTo>
                  <a:lnTo>
                    <a:pt x="7458812" y="4478991"/>
                  </a:lnTo>
                  <a:lnTo>
                    <a:pt x="7465369" y="4433315"/>
                  </a:lnTo>
                  <a:lnTo>
                    <a:pt x="7467600" y="4386376"/>
                  </a:lnTo>
                  <a:lnTo>
                    <a:pt x="7467600" y="487425"/>
                  </a:lnTo>
                  <a:lnTo>
                    <a:pt x="7465369" y="440477"/>
                  </a:lnTo>
                  <a:lnTo>
                    <a:pt x="7458812" y="394792"/>
                  </a:lnTo>
                  <a:lnTo>
                    <a:pt x="7448134" y="350575"/>
                  </a:lnTo>
                  <a:lnTo>
                    <a:pt x="7433538" y="308030"/>
                  </a:lnTo>
                  <a:lnTo>
                    <a:pt x="7415229" y="267362"/>
                  </a:lnTo>
                  <a:lnTo>
                    <a:pt x="7393411" y="228775"/>
                  </a:lnTo>
                  <a:lnTo>
                    <a:pt x="7368287" y="192472"/>
                  </a:lnTo>
                  <a:lnTo>
                    <a:pt x="7340063" y="158658"/>
                  </a:lnTo>
                  <a:lnTo>
                    <a:pt x="7308941" y="127536"/>
                  </a:lnTo>
                  <a:lnTo>
                    <a:pt x="7275127" y="99312"/>
                  </a:lnTo>
                  <a:lnTo>
                    <a:pt x="7238824" y="74188"/>
                  </a:lnTo>
                  <a:lnTo>
                    <a:pt x="7200237" y="52370"/>
                  </a:lnTo>
                  <a:lnTo>
                    <a:pt x="7159569" y="34061"/>
                  </a:lnTo>
                  <a:lnTo>
                    <a:pt x="7117024" y="19465"/>
                  </a:lnTo>
                  <a:lnTo>
                    <a:pt x="7072807" y="8787"/>
                  </a:lnTo>
                  <a:lnTo>
                    <a:pt x="7027122" y="2230"/>
                  </a:lnTo>
                  <a:lnTo>
                    <a:pt x="698017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7961" y="1600962"/>
              <a:ext cx="7467600" cy="4874260"/>
            </a:xfrm>
            <a:custGeom>
              <a:avLst/>
              <a:gdLst/>
              <a:ahLst/>
              <a:cxnLst/>
              <a:rect l="l" t="t" r="r" b="b"/>
              <a:pathLst>
                <a:path w="7467600" h="4874260">
                  <a:moveTo>
                    <a:pt x="0" y="487425"/>
                  </a:moveTo>
                  <a:lnTo>
                    <a:pt x="2231" y="440477"/>
                  </a:lnTo>
                  <a:lnTo>
                    <a:pt x="8788" y="394792"/>
                  </a:lnTo>
                  <a:lnTo>
                    <a:pt x="19467" y="350575"/>
                  </a:lnTo>
                  <a:lnTo>
                    <a:pt x="34063" y="308030"/>
                  </a:lnTo>
                  <a:lnTo>
                    <a:pt x="52373" y="267362"/>
                  </a:lnTo>
                  <a:lnTo>
                    <a:pt x="74192" y="228775"/>
                  </a:lnTo>
                  <a:lnTo>
                    <a:pt x="99316" y="192472"/>
                  </a:lnTo>
                  <a:lnTo>
                    <a:pt x="127540" y="158658"/>
                  </a:lnTo>
                  <a:lnTo>
                    <a:pt x="158660" y="127536"/>
                  </a:lnTo>
                  <a:lnTo>
                    <a:pt x="192472" y="99312"/>
                  </a:lnTo>
                  <a:lnTo>
                    <a:pt x="228772" y="74188"/>
                  </a:lnTo>
                  <a:lnTo>
                    <a:pt x="267356" y="52370"/>
                  </a:lnTo>
                  <a:lnTo>
                    <a:pt x="308018" y="34061"/>
                  </a:lnTo>
                  <a:lnTo>
                    <a:pt x="350556" y="19465"/>
                  </a:lnTo>
                  <a:lnTo>
                    <a:pt x="394764" y="8787"/>
                  </a:lnTo>
                  <a:lnTo>
                    <a:pt x="440438" y="2230"/>
                  </a:lnTo>
                  <a:lnTo>
                    <a:pt x="487375" y="0"/>
                  </a:lnTo>
                  <a:lnTo>
                    <a:pt x="6980173" y="0"/>
                  </a:lnTo>
                  <a:lnTo>
                    <a:pt x="7027122" y="2230"/>
                  </a:lnTo>
                  <a:lnTo>
                    <a:pt x="7072807" y="8787"/>
                  </a:lnTo>
                  <a:lnTo>
                    <a:pt x="7117024" y="19465"/>
                  </a:lnTo>
                  <a:lnTo>
                    <a:pt x="7159569" y="34061"/>
                  </a:lnTo>
                  <a:lnTo>
                    <a:pt x="7200237" y="52370"/>
                  </a:lnTo>
                  <a:lnTo>
                    <a:pt x="7238824" y="74188"/>
                  </a:lnTo>
                  <a:lnTo>
                    <a:pt x="7275127" y="99312"/>
                  </a:lnTo>
                  <a:lnTo>
                    <a:pt x="7308941" y="127536"/>
                  </a:lnTo>
                  <a:lnTo>
                    <a:pt x="7340063" y="158658"/>
                  </a:lnTo>
                  <a:lnTo>
                    <a:pt x="7368287" y="192472"/>
                  </a:lnTo>
                  <a:lnTo>
                    <a:pt x="7393411" y="228775"/>
                  </a:lnTo>
                  <a:lnTo>
                    <a:pt x="7415229" y="267362"/>
                  </a:lnTo>
                  <a:lnTo>
                    <a:pt x="7433538" y="308030"/>
                  </a:lnTo>
                  <a:lnTo>
                    <a:pt x="7448134" y="350575"/>
                  </a:lnTo>
                  <a:lnTo>
                    <a:pt x="7458812" y="394792"/>
                  </a:lnTo>
                  <a:lnTo>
                    <a:pt x="7465369" y="440477"/>
                  </a:lnTo>
                  <a:lnTo>
                    <a:pt x="7467600" y="487425"/>
                  </a:lnTo>
                  <a:lnTo>
                    <a:pt x="7467600" y="4386376"/>
                  </a:lnTo>
                  <a:lnTo>
                    <a:pt x="7465369" y="4433315"/>
                  </a:lnTo>
                  <a:lnTo>
                    <a:pt x="7458812" y="4478991"/>
                  </a:lnTo>
                  <a:lnTo>
                    <a:pt x="7448134" y="4523201"/>
                  </a:lnTo>
                  <a:lnTo>
                    <a:pt x="7433538" y="4565740"/>
                  </a:lnTo>
                  <a:lnTo>
                    <a:pt x="7415229" y="4606404"/>
                  </a:lnTo>
                  <a:lnTo>
                    <a:pt x="7393411" y="4644988"/>
                  </a:lnTo>
                  <a:lnTo>
                    <a:pt x="7368287" y="4681289"/>
                  </a:lnTo>
                  <a:lnTo>
                    <a:pt x="7340063" y="4715102"/>
                  </a:lnTo>
                  <a:lnTo>
                    <a:pt x="7308941" y="4746223"/>
                  </a:lnTo>
                  <a:lnTo>
                    <a:pt x="7275127" y="4774447"/>
                  </a:lnTo>
                  <a:lnTo>
                    <a:pt x="7238824" y="4799571"/>
                  </a:lnTo>
                  <a:lnTo>
                    <a:pt x="7200237" y="4821390"/>
                  </a:lnTo>
                  <a:lnTo>
                    <a:pt x="7159569" y="4839700"/>
                  </a:lnTo>
                  <a:lnTo>
                    <a:pt x="7117024" y="4854297"/>
                  </a:lnTo>
                  <a:lnTo>
                    <a:pt x="7072807" y="4864976"/>
                  </a:lnTo>
                  <a:lnTo>
                    <a:pt x="7027122" y="4871533"/>
                  </a:lnTo>
                  <a:lnTo>
                    <a:pt x="6980173" y="4873764"/>
                  </a:lnTo>
                  <a:lnTo>
                    <a:pt x="487375" y="4873752"/>
                  </a:lnTo>
                  <a:lnTo>
                    <a:pt x="440438" y="4871520"/>
                  </a:lnTo>
                  <a:lnTo>
                    <a:pt x="394764" y="4864963"/>
                  </a:lnTo>
                  <a:lnTo>
                    <a:pt x="350556" y="4854284"/>
                  </a:lnTo>
                  <a:lnTo>
                    <a:pt x="308018" y="4839688"/>
                  </a:lnTo>
                  <a:lnTo>
                    <a:pt x="267356" y="4821378"/>
                  </a:lnTo>
                  <a:lnTo>
                    <a:pt x="228772" y="4799559"/>
                  </a:lnTo>
                  <a:lnTo>
                    <a:pt x="192472" y="4774435"/>
                  </a:lnTo>
                  <a:lnTo>
                    <a:pt x="158660" y="4746211"/>
                  </a:lnTo>
                  <a:lnTo>
                    <a:pt x="127540" y="4715091"/>
                  </a:lnTo>
                  <a:lnTo>
                    <a:pt x="99316" y="4681279"/>
                  </a:lnTo>
                  <a:lnTo>
                    <a:pt x="74192" y="4644979"/>
                  </a:lnTo>
                  <a:lnTo>
                    <a:pt x="52373" y="4606395"/>
                  </a:lnTo>
                  <a:lnTo>
                    <a:pt x="34063" y="4565733"/>
                  </a:lnTo>
                  <a:lnTo>
                    <a:pt x="19467" y="4523195"/>
                  </a:lnTo>
                  <a:lnTo>
                    <a:pt x="8788" y="4478987"/>
                  </a:lnTo>
                  <a:lnTo>
                    <a:pt x="2231" y="4433313"/>
                  </a:lnTo>
                  <a:lnTo>
                    <a:pt x="0" y="4386376"/>
                  </a:lnTo>
                  <a:lnTo>
                    <a:pt x="0" y="48742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63269" y="3684219"/>
            <a:ext cx="6452870" cy="161163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065" marR="5080" indent="1270" algn="ctr">
              <a:lnSpc>
                <a:spcPct val="86200"/>
              </a:lnSpc>
              <a:spcBef>
                <a:spcPts val="585"/>
              </a:spcBef>
            </a:pP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The nurse should collects both </a:t>
            </a:r>
            <a:r>
              <a:rPr sz="2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subjective</a:t>
            </a:r>
            <a:r>
              <a:rPr sz="29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9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objective</a:t>
            </a:r>
            <a:r>
              <a:rPr sz="29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29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29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2900" b="1" spc="-7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conclusions </a:t>
            </a:r>
            <a:r>
              <a:rPr sz="2900" b="1" spc="5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be drawn about </a:t>
            </a:r>
            <a:r>
              <a:rPr sz="2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whether</a:t>
            </a:r>
            <a:r>
              <a:rPr sz="29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goals</a:t>
            </a:r>
            <a:r>
              <a:rPr sz="29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9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sz="29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met</a:t>
            </a:r>
            <a:endParaRPr sz="29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43712" y="1880616"/>
            <a:ext cx="6896100" cy="4363720"/>
            <a:chOff x="743712" y="1880616"/>
            <a:chExt cx="6896100" cy="436372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6654" y="1893570"/>
              <a:ext cx="2490216" cy="162305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946654" y="1893570"/>
              <a:ext cx="2490470" cy="1623060"/>
            </a:xfrm>
            <a:custGeom>
              <a:avLst/>
              <a:gdLst/>
              <a:ahLst/>
              <a:cxnLst/>
              <a:rect l="l" t="t" r="r" b="b"/>
              <a:pathLst>
                <a:path w="2490470" h="1623060">
                  <a:moveTo>
                    <a:pt x="0" y="811529"/>
                  </a:moveTo>
                  <a:lnTo>
                    <a:pt x="1355" y="773328"/>
                  </a:lnTo>
                  <a:lnTo>
                    <a:pt x="12016" y="698328"/>
                  </a:lnTo>
                  <a:lnTo>
                    <a:pt x="32881" y="625457"/>
                  </a:lnTo>
                  <a:lnTo>
                    <a:pt x="46990" y="589918"/>
                  </a:lnTo>
                  <a:lnTo>
                    <a:pt x="63471" y="555028"/>
                  </a:lnTo>
                  <a:lnTo>
                    <a:pt x="82264" y="520827"/>
                  </a:lnTo>
                  <a:lnTo>
                    <a:pt x="103308" y="487353"/>
                  </a:lnTo>
                  <a:lnTo>
                    <a:pt x="126545" y="454645"/>
                  </a:lnTo>
                  <a:lnTo>
                    <a:pt x="151914" y="422742"/>
                  </a:lnTo>
                  <a:lnTo>
                    <a:pt x="179356" y="391684"/>
                  </a:lnTo>
                  <a:lnTo>
                    <a:pt x="208811" y="361509"/>
                  </a:lnTo>
                  <a:lnTo>
                    <a:pt x="240218" y="332256"/>
                  </a:lnTo>
                  <a:lnTo>
                    <a:pt x="273520" y="303964"/>
                  </a:lnTo>
                  <a:lnTo>
                    <a:pt x="308655" y="276673"/>
                  </a:lnTo>
                  <a:lnTo>
                    <a:pt x="345563" y="250420"/>
                  </a:lnTo>
                  <a:lnTo>
                    <a:pt x="384186" y="225246"/>
                  </a:lnTo>
                  <a:lnTo>
                    <a:pt x="424463" y="201189"/>
                  </a:lnTo>
                  <a:lnTo>
                    <a:pt x="466335" y="178288"/>
                  </a:lnTo>
                  <a:lnTo>
                    <a:pt x="509741" y="156581"/>
                  </a:lnTo>
                  <a:lnTo>
                    <a:pt x="554622" y="136109"/>
                  </a:lnTo>
                  <a:lnTo>
                    <a:pt x="600919" y="116910"/>
                  </a:lnTo>
                  <a:lnTo>
                    <a:pt x="648571" y="99023"/>
                  </a:lnTo>
                  <a:lnTo>
                    <a:pt x="697518" y="82487"/>
                  </a:lnTo>
                  <a:lnTo>
                    <a:pt x="747702" y="67340"/>
                  </a:lnTo>
                  <a:lnTo>
                    <a:pt x="799062" y="53623"/>
                  </a:lnTo>
                  <a:lnTo>
                    <a:pt x="851538" y="41373"/>
                  </a:lnTo>
                  <a:lnTo>
                    <a:pt x="905070" y="30630"/>
                  </a:lnTo>
                  <a:lnTo>
                    <a:pt x="959600" y="21433"/>
                  </a:lnTo>
                  <a:lnTo>
                    <a:pt x="1015066" y="13821"/>
                  </a:lnTo>
                  <a:lnTo>
                    <a:pt x="1071410" y="7833"/>
                  </a:lnTo>
                  <a:lnTo>
                    <a:pt x="1128571" y="3507"/>
                  </a:lnTo>
                  <a:lnTo>
                    <a:pt x="1186490" y="883"/>
                  </a:lnTo>
                  <a:lnTo>
                    <a:pt x="1245108" y="0"/>
                  </a:lnTo>
                  <a:lnTo>
                    <a:pt x="1303725" y="883"/>
                  </a:lnTo>
                  <a:lnTo>
                    <a:pt x="1361644" y="3507"/>
                  </a:lnTo>
                  <a:lnTo>
                    <a:pt x="1418805" y="7833"/>
                  </a:lnTo>
                  <a:lnTo>
                    <a:pt x="1475149" y="13821"/>
                  </a:lnTo>
                  <a:lnTo>
                    <a:pt x="1530615" y="21433"/>
                  </a:lnTo>
                  <a:lnTo>
                    <a:pt x="1585145" y="30630"/>
                  </a:lnTo>
                  <a:lnTo>
                    <a:pt x="1638677" y="41373"/>
                  </a:lnTo>
                  <a:lnTo>
                    <a:pt x="1691153" y="53623"/>
                  </a:lnTo>
                  <a:lnTo>
                    <a:pt x="1742513" y="67340"/>
                  </a:lnTo>
                  <a:lnTo>
                    <a:pt x="1792697" y="82487"/>
                  </a:lnTo>
                  <a:lnTo>
                    <a:pt x="1841644" y="99023"/>
                  </a:lnTo>
                  <a:lnTo>
                    <a:pt x="1889296" y="116910"/>
                  </a:lnTo>
                  <a:lnTo>
                    <a:pt x="1935593" y="136109"/>
                  </a:lnTo>
                  <a:lnTo>
                    <a:pt x="1980474" y="156581"/>
                  </a:lnTo>
                  <a:lnTo>
                    <a:pt x="2023880" y="178288"/>
                  </a:lnTo>
                  <a:lnTo>
                    <a:pt x="2065752" y="201189"/>
                  </a:lnTo>
                  <a:lnTo>
                    <a:pt x="2106029" y="225246"/>
                  </a:lnTo>
                  <a:lnTo>
                    <a:pt x="2144652" y="250420"/>
                  </a:lnTo>
                  <a:lnTo>
                    <a:pt x="2181560" y="276673"/>
                  </a:lnTo>
                  <a:lnTo>
                    <a:pt x="2216695" y="303964"/>
                  </a:lnTo>
                  <a:lnTo>
                    <a:pt x="2249997" y="332256"/>
                  </a:lnTo>
                  <a:lnTo>
                    <a:pt x="2281404" y="361509"/>
                  </a:lnTo>
                  <a:lnTo>
                    <a:pt x="2310859" y="391684"/>
                  </a:lnTo>
                  <a:lnTo>
                    <a:pt x="2338301" y="422742"/>
                  </a:lnTo>
                  <a:lnTo>
                    <a:pt x="2363670" y="454645"/>
                  </a:lnTo>
                  <a:lnTo>
                    <a:pt x="2386907" y="487353"/>
                  </a:lnTo>
                  <a:lnTo>
                    <a:pt x="2407951" y="520827"/>
                  </a:lnTo>
                  <a:lnTo>
                    <a:pt x="2426744" y="555028"/>
                  </a:lnTo>
                  <a:lnTo>
                    <a:pt x="2443225" y="589918"/>
                  </a:lnTo>
                  <a:lnTo>
                    <a:pt x="2457334" y="625457"/>
                  </a:lnTo>
                  <a:lnTo>
                    <a:pt x="2478199" y="698328"/>
                  </a:lnTo>
                  <a:lnTo>
                    <a:pt x="2488860" y="773328"/>
                  </a:lnTo>
                  <a:lnTo>
                    <a:pt x="2490216" y="811529"/>
                  </a:lnTo>
                  <a:lnTo>
                    <a:pt x="2488860" y="849731"/>
                  </a:lnTo>
                  <a:lnTo>
                    <a:pt x="2478199" y="924731"/>
                  </a:lnTo>
                  <a:lnTo>
                    <a:pt x="2457334" y="997602"/>
                  </a:lnTo>
                  <a:lnTo>
                    <a:pt x="2443225" y="1033141"/>
                  </a:lnTo>
                  <a:lnTo>
                    <a:pt x="2426744" y="1068031"/>
                  </a:lnTo>
                  <a:lnTo>
                    <a:pt x="2407951" y="1102232"/>
                  </a:lnTo>
                  <a:lnTo>
                    <a:pt x="2386907" y="1135706"/>
                  </a:lnTo>
                  <a:lnTo>
                    <a:pt x="2363670" y="1168414"/>
                  </a:lnTo>
                  <a:lnTo>
                    <a:pt x="2338301" y="1200317"/>
                  </a:lnTo>
                  <a:lnTo>
                    <a:pt x="2310859" y="1231375"/>
                  </a:lnTo>
                  <a:lnTo>
                    <a:pt x="2281404" y="1261550"/>
                  </a:lnTo>
                  <a:lnTo>
                    <a:pt x="2249997" y="1290803"/>
                  </a:lnTo>
                  <a:lnTo>
                    <a:pt x="2216695" y="1319095"/>
                  </a:lnTo>
                  <a:lnTo>
                    <a:pt x="2181560" y="1346386"/>
                  </a:lnTo>
                  <a:lnTo>
                    <a:pt x="2144652" y="1372639"/>
                  </a:lnTo>
                  <a:lnTo>
                    <a:pt x="2106029" y="1397813"/>
                  </a:lnTo>
                  <a:lnTo>
                    <a:pt x="2065752" y="1421870"/>
                  </a:lnTo>
                  <a:lnTo>
                    <a:pt x="2023880" y="1444771"/>
                  </a:lnTo>
                  <a:lnTo>
                    <a:pt x="1980474" y="1466478"/>
                  </a:lnTo>
                  <a:lnTo>
                    <a:pt x="1935593" y="1486950"/>
                  </a:lnTo>
                  <a:lnTo>
                    <a:pt x="1889296" y="1506149"/>
                  </a:lnTo>
                  <a:lnTo>
                    <a:pt x="1841644" y="1524036"/>
                  </a:lnTo>
                  <a:lnTo>
                    <a:pt x="1792697" y="1540572"/>
                  </a:lnTo>
                  <a:lnTo>
                    <a:pt x="1742513" y="1555719"/>
                  </a:lnTo>
                  <a:lnTo>
                    <a:pt x="1691153" y="1569436"/>
                  </a:lnTo>
                  <a:lnTo>
                    <a:pt x="1638677" y="1581686"/>
                  </a:lnTo>
                  <a:lnTo>
                    <a:pt x="1585145" y="1592429"/>
                  </a:lnTo>
                  <a:lnTo>
                    <a:pt x="1530615" y="1601626"/>
                  </a:lnTo>
                  <a:lnTo>
                    <a:pt x="1475149" y="1609238"/>
                  </a:lnTo>
                  <a:lnTo>
                    <a:pt x="1418805" y="1615226"/>
                  </a:lnTo>
                  <a:lnTo>
                    <a:pt x="1361644" y="1619552"/>
                  </a:lnTo>
                  <a:lnTo>
                    <a:pt x="1303725" y="1622176"/>
                  </a:lnTo>
                  <a:lnTo>
                    <a:pt x="1245108" y="1623059"/>
                  </a:lnTo>
                  <a:lnTo>
                    <a:pt x="1186490" y="1622176"/>
                  </a:lnTo>
                  <a:lnTo>
                    <a:pt x="1128571" y="1619552"/>
                  </a:lnTo>
                  <a:lnTo>
                    <a:pt x="1071410" y="1615226"/>
                  </a:lnTo>
                  <a:lnTo>
                    <a:pt x="1015066" y="1609238"/>
                  </a:lnTo>
                  <a:lnTo>
                    <a:pt x="959600" y="1601626"/>
                  </a:lnTo>
                  <a:lnTo>
                    <a:pt x="905070" y="1592429"/>
                  </a:lnTo>
                  <a:lnTo>
                    <a:pt x="851538" y="1581686"/>
                  </a:lnTo>
                  <a:lnTo>
                    <a:pt x="799062" y="1569436"/>
                  </a:lnTo>
                  <a:lnTo>
                    <a:pt x="747702" y="1555719"/>
                  </a:lnTo>
                  <a:lnTo>
                    <a:pt x="697518" y="1540572"/>
                  </a:lnTo>
                  <a:lnTo>
                    <a:pt x="648571" y="1524036"/>
                  </a:lnTo>
                  <a:lnTo>
                    <a:pt x="600919" y="1506149"/>
                  </a:lnTo>
                  <a:lnTo>
                    <a:pt x="554622" y="1486950"/>
                  </a:lnTo>
                  <a:lnTo>
                    <a:pt x="509741" y="1466478"/>
                  </a:lnTo>
                  <a:lnTo>
                    <a:pt x="466335" y="1444771"/>
                  </a:lnTo>
                  <a:lnTo>
                    <a:pt x="424463" y="1421870"/>
                  </a:lnTo>
                  <a:lnTo>
                    <a:pt x="384186" y="1397813"/>
                  </a:lnTo>
                  <a:lnTo>
                    <a:pt x="345563" y="1372639"/>
                  </a:lnTo>
                  <a:lnTo>
                    <a:pt x="308655" y="1346386"/>
                  </a:lnTo>
                  <a:lnTo>
                    <a:pt x="273520" y="1319095"/>
                  </a:lnTo>
                  <a:lnTo>
                    <a:pt x="240218" y="1290803"/>
                  </a:lnTo>
                  <a:lnTo>
                    <a:pt x="208811" y="1261550"/>
                  </a:lnTo>
                  <a:lnTo>
                    <a:pt x="179356" y="1231375"/>
                  </a:lnTo>
                  <a:lnTo>
                    <a:pt x="151914" y="1200317"/>
                  </a:lnTo>
                  <a:lnTo>
                    <a:pt x="126545" y="1168414"/>
                  </a:lnTo>
                  <a:lnTo>
                    <a:pt x="103308" y="1135706"/>
                  </a:lnTo>
                  <a:lnTo>
                    <a:pt x="82264" y="1102232"/>
                  </a:lnTo>
                  <a:lnTo>
                    <a:pt x="63471" y="1068031"/>
                  </a:lnTo>
                  <a:lnTo>
                    <a:pt x="46990" y="1033141"/>
                  </a:lnTo>
                  <a:lnTo>
                    <a:pt x="32881" y="997602"/>
                  </a:lnTo>
                  <a:lnTo>
                    <a:pt x="12016" y="924731"/>
                  </a:lnTo>
                  <a:lnTo>
                    <a:pt x="1355" y="849731"/>
                  </a:lnTo>
                  <a:lnTo>
                    <a:pt x="0" y="81152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6666" y="5499354"/>
              <a:ext cx="6870700" cy="731520"/>
            </a:xfrm>
            <a:custGeom>
              <a:avLst/>
              <a:gdLst/>
              <a:ahLst/>
              <a:cxnLst/>
              <a:rect l="l" t="t" r="r" b="b"/>
              <a:pathLst>
                <a:path w="6870700" h="731520">
                  <a:moveTo>
                    <a:pt x="6504432" y="0"/>
                  </a:moveTo>
                  <a:lnTo>
                    <a:pt x="6504432" y="182880"/>
                  </a:lnTo>
                  <a:lnTo>
                    <a:pt x="365759" y="182880"/>
                  </a:lnTo>
                  <a:lnTo>
                    <a:pt x="365759" y="0"/>
                  </a:lnTo>
                  <a:lnTo>
                    <a:pt x="0" y="365760"/>
                  </a:lnTo>
                  <a:lnTo>
                    <a:pt x="365759" y="731520"/>
                  </a:lnTo>
                  <a:lnTo>
                    <a:pt x="365759" y="548640"/>
                  </a:lnTo>
                  <a:lnTo>
                    <a:pt x="6504432" y="548640"/>
                  </a:lnTo>
                  <a:lnTo>
                    <a:pt x="6504432" y="731520"/>
                  </a:lnTo>
                  <a:lnTo>
                    <a:pt x="6870191" y="365760"/>
                  </a:lnTo>
                  <a:lnTo>
                    <a:pt x="6504432" y="0"/>
                  </a:lnTo>
                  <a:close/>
                </a:path>
              </a:pathLst>
            </a:custGeom>
            <a:solidFill>
              <a:srgbClr val="09E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56666" y="5499354"/>
              <a:ext cx="6870700" cy="731520"/>
            </a:xfrm>
            <a:custGeom>
              <a:avLst/>
              <a:gdLst/>
              <a:ahLst/>
              <a:cxnLst/>
              <a:rect l="l" t="t" r="r" b="b"/>
              <a:pathLst>
                <a:path w="6870700" h="731520">
                  <a:moveTo>
                    <a:pt x="0" y="365760"/>
                  </a:moveTo>
                  <a:lnTo>
                    <a:pt x="365759" y="0"/>
                  </a:lnTo>
                  <a:lnTo>
                    <a:pt x="365759" y="182880"/>
                  </a:lnTo>
                  <a:lnTo>
                    <a:pt x="6504432" y="182880"/>
                  </a:lnTo>
                  <a:lnTo>
                    <a:pt x="6504432" y="0"/>
                  </a:lnTo>
                  <a:lnTo>
                    <a:pt x="6870191" y="365760"/>
                  </a:lnTo>
                  <a:lnTo>
                    <a:pt x="6504432" y="731520"/>
                  </a:lnTo>
                  <a:lnTo>
                    <a:pt x="6504432" y="548640"/>
                  </a:lnTo>
                  <a:lnTo>
                    <a:pt x="365759" y="548640"/>
                  </a:lnTo>
                  <a:lnTo>
                    <a:pt x="365759" y="731520"/>
                  </a:lnTo>
                  <a:lnTo>
                    <a:pt x="0" y="365760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2482" y="955421"/>
            <a:ext cx="6572250" cy="511809"/>
            <a:chOff x="912482" y="955421"/>
            <a:chExt cx="6572250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3255" y="1268272"/>
              <a:ext cx="6571108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7054" y="959993"/>
              <a:ext cx="6553466" cy="311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62531" y="1022096"/>
              <a:ext cx="3371215" cy="125730"/>
            </a:xfrm>
            <a:custGeom>
              <a:avLst/>
              <a:gdLst/>
              <a:ahLst/>
              <a:cxnLst/>
              <a:rect l="l" t="t" r="r" b="b"/>
              <a:pathLst>
                <a:path w="3371215" h="125730">
                  <a:moveTo>
                    <a:pt x="3335020" y="0"/>
                  </a:moveTo>
                  <a:lnTo>
                    <a:pt x="3290316" y="125602"/>
                  </a:lnTo>
                  <a:lnTo>
                    <a:pt x="3370706" y="125602"/>
                  </a:lnTo>
                  <a:lnTo>
                    <a:pt x="3335020" y="0"/>
                  </a:lnTo>
                  <a:close/>
                </a:path>
                <a:path w="3371215" h="125730">
                  <a:moveTo>
                    <a:pt x="44704" y="0"/>
                  </a:moveTo>
                  <a:lnTo>
                    <a:pt x="0" y="125602"/>
                  </a:lnTo>
                  <a:lnTo>
                    <a:pt x="80390" y="125602"/>
                  </a:lnTo>
                  <a:lnTo>
                    <a:pt x="4470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2957" y="985139"/>
              <a:ext cx="91059" cy="1337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7054" y="959993"/>
              <a:ext cx="6553834" cy="312420"/>
            </a:xfrm>
            <a:custGeom>
              <a:avLst/>
              <a:gdLst/>
              <a:ahLst/>
              <a:cxnLst/>
              <a:rect l="l" t="t" r="r" b="b"/>
              <a:pathLst>
                <a:path w="6553834" h="312419">
                  <a:moveTo>
                    <a:pt x="1793252" y="26162"/>
                  </a:moveTo>
                  <a:lnTo>
                    <a:pt x="1754051" y="43521"/>
                  </a:lnTo>
                  <a:lnTo>
                    <a:pt x="1733403" y="96345"/>
                  </a:lnTo>
                  <a:lnTo>
                    <a:pt x="1729498" y="152527"/>
                  </a:lnTo>
                  <a:lnTo>
                    <a:pt x="1730500" y="184026"/>
                  </a:lnTo>
                  <a:lnTo>
                    <a:pt x="1738553" y="234215"/>
                  </a:lnTo>
                  <a:lnTo>
                    <a:pt x="1766090" y="277542"/>
                  </a:lnTo>
                  <a:lnTo>
                    <a:pt x="1795030" y="285750"/>
                  </a:lnTo>
                  <a:lnTo>
                    <a:pt x="1803347" y="285176"/>
                  </a:lnTo>
                  <a:lnTo>
                    <a:pt x="1839798" y="258405"/>
                  </a:lnTo>
                  <a:lnTo>
                    <a:pt x="1852710" y="222174"/>
                  </a:lnTo>
                  <a:lnTo>
                    <a:pt x="1857576" y="174499"/>
                  </a:lnTo>
                  <a:lnTo>
                    <a:pt x="1857768" y="161162"/>
                  </a:lnTo>
                  <a:lnTo>
                    <a:pt x="1857338" y="139854"/>
                  </a:lnTo>
                  <a:lnTo>
                    <a:pt x="1850783" y="86741"/>
                  </a:lnTo>
                  <a:lnTo>
                    <a:pt x="1836192" y="49950"/>
                  </a:lnTo>
                  <a:lnTo>
                    <a:pt x="1803821" y="27114"/>
                  </a:lnTo>
                  <a:lnTo>
                    <a:pt x="1793252" y="26162"/>
                  </a:lnTo>
                  <a:close/>
                </a:path>
                <a:path w="6553834" h="312419">
                  <a:moveTo>
                    <a:pt x="5980696" y="3556"/>
                  </a:moveTo>
                  <a:lnTo>
                    <a:pt x="6071120" y="3556"/>
                  </a:lnTo>
                  <a:lnTo>
                    <a:pt x="6150114" y="140843"/>
                  </a:lnTo>
                  <a:lnTo>
                    <a:pt x="6169291" y="175895"/>
                  </a:lnTo>
                  <a:lnTo>
                    <a:pt x="6190246" y="217678"/>
                  </a:lnTo>
                  <a:lnTo>
                    <a:pt x="6193802" y="217678"/>
                  </a:lnTo>
                  <a:lnTo>
                    <a:pt x="6192782" y="190388"/>
                  </a:lnTo>
                  <a:lnTo>
                    <a:pt x="6192024" y="161861"/>
                  </a:lnTo>
                  <a:lnTo>
                    <a:pt x="6191552" y="132095"/>
                  </a:lnTo>
                  <a:lnTo>
                    <a:pt x="6191389" y="101092"/>
                  </a:lnTo>
                  <a:lnTo>
                    <a:pt x="6191389" y="59562"/>
                  </a:lnTo>
                  <a:lnTo>
                    <a:pt x="6191389" y="49911"/>
                  </a:lnTo>
                  <a:lnTo>
                    <a:pt x="6191008" y="42926"/>
                  </a:lnTo>
                  <a:lnTo>
                    <a:pt x="6190246" y="38608"/>
                  </a:lnTo>
                  <a:lnTo>
                    <a:pt x="6189484" y="34290"/>
                  </a:lnTo>
                  <a:lnTo>
                    <a:pt x="6188341" y="30987"/>
                  </a:lnTo>
                  <a:lnTo>
                    <a:pt x="6186817" y="28829"/>
                  </a:lnTo>
                  <a:lnTo>
                    <a:pt x="6185293" y="26543"/>
                  </a:lnTo>
                  <a:lnTo>
                    <a:pt x="6183134" y="24637"/>
                  </a:lnTo>
                  <a:lnTo>
                    <a:pt x="6180594" y="23241"/>
                  </a:lnTo>
                  <a:lnTo>
                    <a:pt x="6177927" y="21717"/>
                  </a:lnTo>
                  <a:lnTo>
                    <a:pt x="6173609" y="20066"/>
                  </a:lnTo>
                  <a:lnTo>
                    <a:pt x="6167513" y="18287"/>
                  </a:lnTo>
                  <a:lnTo>
                    <a:pt x="6167513" y="3556"/>
                  </a:lnTo>
                  <a:lnTo>
                    <a:pt x="6251841" y="3556"/>
                  </a:lnTo>
                  <a:lnTo>
                    <a:pt x="6251841" y="18287"/>
                  </a:lnTo>
                  <a:lnTo>
                    <a:pt x="6245999" y="20193"/>
                  </a:lnTo>
                  <a:lnTo>
                    <a:pt x="6241681" y="21844"/>
                  </a:lnTo>
                  <a:lnTo>
                    <a:pt x="6239268" y="23241"/>
                  </a:lnTo>
                  <a:lnTo>
                    <a:pt x="6236855" y="24511"/>
                  </a:lnTo>
                  <a:lnTo>
                    <a:pt x="6234696" y="26289"/>
                  </a:lnTo>
                  <a:lnTo>
                    <a:pt x="6233045" y="28575"/>
                  </a:lnTo>
                  <a:lnTo>
                    <a:pt x="6231267" y="30861"/>
                  </a:lnTo>
                  <a:lnTo>
                    <a:pt x="6229997" y="34162"/>
                  </a:lnTo>
                  <a:lnTo>
                    <a:pt x="6229108" y="38735"/>
                  </a:lnTo>
                  <a:lnTo>
                    <a:pt x="6228219" y="43307"/>
                  </a:lnTo>
                  <a:lnTo>
                    <a:pt x="6227838" y="50165"/>
                  </a:lnTo>
                  <a:lnTo>
                    <a:pt x="6227838" y="59562"/>
                  </a:lnTo>
                  <a:lnTo>
                    <a:pt x="6227838" y="308356"/>
                  </a:lnTo>
                  <a:lnTo>
                    <a:pt x="6171069" y="308356"/>
                  </a:lnTo>
                  <a:lnTo>
                    <a:pt x="6070612" y="134620"/>
                  </a:lnTo>
                  <a:lnTo>
                    <a:pt x="6046198" y="90221"/>
                  </a:lnTo>
                  <a:lnTo>
                    <a:pt x="6040767" y="79248"/>
                  </a:lnTo>
                  <a:lnTo>
                    <a:pt x="6038735" y="79248"/>
                  </a:lnTo>
                  <a:lnTo>
                    <a:pt x="6039662" y="103584"/>
                  </a:lnTo>
                  <a:lnTo>
                    <a:pt x="6040339" y="128587"/>
                  </a:lnTo>
                  <a:lnTo>
                    <a:pt x="6040753" y="154257"/>
                  </a:lnTo>
                  <a:lnTo>
                    <a:pt x="6040894" y="180594"/>
                  </a:lnTo>
                  <a:lnTo>
                    <a:pt x="6040894" y="252476"/>
                  </a:lnTo>
                  <a:lnTo>
                    <a:pt x="6040894" y="263652"/>
                  </a:lnTo>
                  <a:lnTo>
                    <a:pt x="6041529" y="271399"/>
                  </a:lnTo>
                  <a:lnTo>
                    <a:pt x="6042672" y="275971"/>
                  </a:lnTo>
                  <a:lnTo>
                    <a:pt x="6043688" y="280416"/>
                  </a:lnTo>
                  <a:lnTo>
                    <a:pt x="6045720" y="283972"/>
                  </a:lnTo>
                  <a:lnTo>
                    <a:pt x="6048641" y="286512"/>
                  </a:lnTo>
                  <a:lnTo>
                    <a:pt x="6051562" y="289179"/>
                  </a:lnTo>
                  <a:lnTo>
                    <a:pt x="6057023" y="291465"/>
                  </a:lnTo>
                  <a:lnTo>
                    <a:pt x="6065024" y="293497"/>
                  </a:lnTo>
                  <a:lnTo>
                    <a:pt x="6065024" y="308356"/>
                  </a:lnTo>
                  <a:lnTo>
                    <a:pt x="5980696" y="308356"/>
                  </a:lnTo>
                  <a:lnTo>
                    <a:pt x="5980696" y="293497"/>
                  </a:lnTo>
                  <a:lnTo>
                    <a:pt x="5986157" y="292100"/>
                  </a:lnTo>
                  <a:lnTo>
                    <a:pt x="5990475" y="290449"/>
                  </a:lnTo>
                  <a:lnTo>
                    <a:pt x="6004572" y="259461"/>
                  </a:lnTo>
                  <a:lnTo>
                    <a:pt x="6004572" y="252476"/>
                  </a:lnTo>
                  <a:lnTo>
                    <a:pt x="6004572" y="59436"/>
                  </a:lnTo>
                  <a:lnTo>
                    <a:pt x="6004572" y="48260"/>
                  </a:lnTo>
                  <a:lnTo>
                    <a:pt x="6004064" y="40512"/>
                  </a:lnTo>
                  <a:lnTo>
                    <a:pt x="6003048" y="36322"/>
                  </a:lnTo>
                  <a:lnTo>
                    <a:pt x="6002159" y="32004"/>
                  </a:lnTo>
                  <a:lnTo>
                    <a:pt x="6000127" y="28448"/>
                  </a:lnTo>
                  <a:lnTo>
                    <a:pt x="5997079" y="25654"/>
                  </a:lnTo>
                  <a:lnTo>
                    <a:pt x="5994031" y="22860"/>
                  </a:lnTo>
                  <a:lnTo>
                    <a:pt x="5988570" y="20447"/>
                  </a:lnTo>
                  <a:lnTo>
                    <a:pt x="5980696" y="18287"/>
                  </a:lnTo>
                  <a:lnTo>
                    <a:pt x="5980696" y="3556"/>
                  </a:lnTo>
                  <a:close/>
                </a:path>
                <a:path w="6553834" h="312419">
                  <a:moveTo>
                    <a:pt x="5821311" y="3556"/>
                  </a:moveTo>
                  <a:lnTo>
                    <a:pt x="5938532" y="3556"/>
                  </a:lnTo>
                  <a:lnTo>
                    <a:pt x="5938532" y="18287"/>
                  </a:lnTo>
                  <a:lnTo>
                    <a:pt x="5932436" y="19939"/>
                  </a:lnTo>
                  <a:lnTo>
                    <a:pt x="5927864" y="21717"/>
                  </a:lnTo>
                  <a:lnTo>
                    <a:pt x="5924943" y="23495"/>
                  </a:lnTo>
                  <a:lnTo>
                    <a:pt x="5922149" y="25400"/>
                  </a:lnTo>
                  <a:lnTo>
                    <a:pt x="5919863" y="27686"/>
                  </a:lnTo>
                  <a:lnTo>
                    <a:pt x="5918466" y="30353"/>
                  </a:lnTo>
                  <a:lnTo>
                    <a:pt x="5916942" y="33020"/>
                  </a:lnTo>
                  <a:lnTo>
                    <a:pt x="5915926" y="36576"/>
                  </a:lnTo>
                  <a:lnTo>
                    <a:pt x="5915291" y="40894"/>
                  </a:lnTo>
                  <a:lnTo>
                    <a:pt x="5914656" y="45212"/>
                  </a:lnTo>
                  <a:lnTo>
                    <a:pt x="5914402" y="51435"/>
                  </a:lnTo>
                  <a:lnTo>
                    <a:pt x="5914402" y="59817"/>
                  </a:lnTo>
                  <a:lnTo>
                    <a:pt x="5914402" y="252222"/>
                  </a:lnTo>
                  <a:lnTo>
                    <a:pt x="5914402" y="257429"/>
                  </a:lnTo>
                  <a:lnTo>
                    <a:pt x="5914529" y="262255"/>
                  </a:lnTo>
                  <a:lnTo>
                    <a:pt x="5914910" y="266827"/>
                  </a:lnTo>
                  <a:lnTo>
                    <a:pt x="5915164" y="271272"/>
                  </a:lnTo>
                  <a:lnTo>
                    <a:pt x="5927610" y="289814"/>
                  </a:lnTo>
                  <a:lnTo>
                    <a:pt x="5930531" y="291338"/>
                  </a:lnTo>
                  <a:lnTo>
                    <a:pt x="5934214" y="292481"/>
                  </a:lnTo>
                  <a:lnTo>
                    <a:pt x="5938532" y="293497"/>
                  </a:lnTo>
                  <a:lnTo>
                    <a:pt x="5938532" y="308356"/>
                  </a:lnTo>
                  <a:lnTo>
                    <a:pt x="5821311" y="308356"/>
                  </a:lnTo>
                  <a:lnTo>
                    <a:pt x="5821311" y="293497"/>
                  </a:lnTo>
                  <a:lnTo>
                    <a:pt x="5826772" y="292100"/>
                  </a:lnTo>
                  <a:lnTo>
                    <a:pt x="5831217" y="290449"/>
                  </a:lnTo>
                  <a:lnTo>
                    <a:pt x="5834392" y="288798"/>
                  </a:lnTo>
                  <a:lnTo>
                    <a:pt x="5837567" y="287020"/>
                  </a:lnTo>
                  <a:lnTo>
                    <a:pt x="5839980" y="284607"/>
                  </a:lnTo>
                  <a:lnTo>
                    <a:pt x="5841504" y="281559"/>
                  </a:lnTo>
                  <a:lnTo>
                    <a:pt x="5843028" y="278511"/>
                  </a:lnTo>
                  <a:lnTo>
                    <a:pt x="5844044" y="274701"/>
                  </a:lnTo>
                  <a:lnTo>
                    <a:pt x="5844552" y="270002"/>
                  </a:lnTo>
                  <a:lnTo>
                    <a:pt x="5844933" y="265303"/>
                  </a:lnTo>
                  <a:lnTo>
                    <a:pt x="5845187" y="259461"/>
                  </a:lnTo>
                  <a:lnTo>
                    <a:pt x="5845187" y="252222"/>
                  </a:lnTo>
                  <a:lnTo>
                    <a:pt x="5845187" y="59562"/>
                  </a:lnTo>
                  <a:lnTo>
                    <a:pt x="5845187" y="52451"/>
                  </a:lnTo>
                  <a:lnTo>
                    <a:pt x="5845060" y="46609"/>
                  </a:lnTo>
                  <a:lnTo>
                    <a:pt x="5821311" y="18287"/>
                  </a:lnTo>
                  <a:lnTo>
                    <a:pt x="5821311" y="3556"/>
                  </a:lnTo>
                  <a:close/>
                </a:path>
                <a:path w="6553834" h="312419">
                  <a:moveTo>
                    <a:pt x="5510415" y="3556"/>
                  </a:moveTo>
                  <a:lnTo>
                    <a:pt x="5627636" y="3556"/>
                  </a:lnTo>
                  <a:lnTo>
                    <a:pt x="5627636" y="18287"/>
                  </a:lnTo>
                  <a:lnTo>
                    <a:pt x="5621413" y="19939"/>
                  </a:lnTo>
                  <a:lnTo>
                    <a:pt x="5616841" y="21717"/>
                  </a:lnTo>
                  <a:lnTo>
                    <a:pt x="5613920" y="23622"/>
                  </a:lnTo>
                  <a:lnTo>
                    <a:pt x="5610999" y="25654"/>
                  </a:lnTo>
                  <a:lnTo>
                    <a:pt x="5608840" y="27940"/>
                  </a:lnTo>
                  <a:lnTo>
                    <a:pt x="5607443" y="30607"/>
                  </a:lnTo>
                  <a:lnTo>
                    <a:pt x="5606046" y="33274"/>
                  </a:lnTo>
                  <a:lnTo>
                    <a:pt x="5605030" y="36703"/>
                  </a:lnTo>
                  <a:lnTo>
                    <a:pt x="5604395" y="40894"/>
                  </a:lnTo>
                  <a:lnTo>
                    <a:pt x="5603760" y="44958"/>
                  </a:lnTo>
                  <a:lnTo>
                    <a:pt x="5603506" y="51308"/>
                  </a:lnTo>
                  <a:lnTo>
                    <a:pt x="5603506" y="59817"/>
                  </a:lnTo>
                  <a:lnTo>
                    <a:pt x="5603506" y="139319"/>
                  </a:lnTo>
                  <a:lnTo>
                    <a:pt x="5608205" y="139319"/>
                  </a:lnTo>
                  <a:lnTo>
                    <a:pt x="5615063" y="139319"/>
                  </a:lnTo>
                  <a:lnTo>
                    <a:pt x="5620524" y="138557"/>
                  </a:lnTo>
                  <a:lnTo>
                    <a:pt x="5624461" y="137033"/>
                  </a:lnTo>
                  <a:lnTo>
                    <a:pt x="5628525" y="135636"/>
                  </a:lnTo>
                  <a:lnTo>
                    <a:pt x="5632589" y="132842"/>
                  </a:lnTo>
                  <a:lnTo>
                    <a:pt x="5661418" y="101854"/>
                  </a:lnTo>
                  <a:lnTo>
                    <a:pt x="5687834" y="69087"/>
                  </a:lnTo>
                  <a:lnTo>
                    <a:pt x="5698883" y="50165"/>
                  </a:lnTo>
                  <a:lnTo>
                    <a:pt x="5700915" y="45085"/>
                  </a:lnTo>
                  <a:lnTo>
                    <a:pt x="5701931" y="40132"/>
                  </a:lnTo>
                  <a:lnTo>
                    <a:pt x="5701931" y="35306"/>
                  </a:lnTo>
                  <a:lnTo>
                    <a:pt x="5701931" y="30099"/>
                  </a:lnTo>
                  <a:lnTo>
                    <a:pt x="5681865" y="18287"/>
                  </a:lnTo>
                  <a:lnTo>
                    <a:pt x="5681865" y="3556"/>
                  </a:lnTo>
                  <a:lnTo>
                    <a:pt x="5795911" y="3556"/>
                  </a:lnTo>
                  <a:lnTo>
                    <a:pt x="5795911" y="18796"/>
                  </a:lnTo>
                  <a:lnTo>
                    <a:pt x="5790323" y="19812"/>
                  </a:lnTo>
                  <a:lnTo>
                    <a:pt x="5785497" y="21336"/>
                  </a:lnTo>
                  <a:lnTo>
                    <a:pt x="5781433" y="23495"/>
                  </a:lnTo>
                  <a:lnTo>
                    <a:pt x="5777369" y="25527"/>
                  </a:lnTo>
                  <a:lnTo>
                    <a:pt x="5772797" y="28956"/>
                  </a:lnTo>
                  <a:lnTo>
                    <a:pt x="5680722" y="129286"/>
                  </a:lnTo>
                  <a:lnTo>
                    <a:pt x="5758700" y="248920"/>
                  </a:lnTo>
                  <a:lnTo>
                    <a:pt x="5783719" y="282575"/>
                  </a:lnTo>
                  <a:lnTo>
                    <a:pt x="5786640" y="285623"/>
                  </a:lnTo>
                  <a:lnTo>
                    <a:pt x="5804039" y="293751"/>
                  </a:lnTo>
                  <a:lnTo>
                    <a:pt x="5804039" y="308356"/>
                  </a:lnTo>
                  <a:lnTo>
                    <a:pt x="5683008" y="308356"/>
                  </a:lnTo>
                  <a:lnTo>
                    <a:pt x="5683008" y="293497"/>
                  </a:lnTo>
                  <a:lnTo>
                    <a:pt x="5688088" y="292862"/>
                  </a:lnTo>
                  <a:lnTo>
                    <a:pt x="5691517" y="291592"/>
                  </a:lnTo>
                  <a:lnTo>
                    <a:pt x="5693295" y="289814"/>
                  </a:lnTo>
                  <a:lnTo>
                    <a:pt x="5695073" y="288163"/>
                  </a:lnTo>
                  <a:lnTo>
                    <a:pt x="5695962" y="285877"/>
                  </a:lnTo>
                  <a:lnTo>
                    <a:pt x="5695962" y="283083"/>
                  </a:lnTo>
                  <a:lnTo>
                    <a:pt x="5695962" y="280670"/>
                  </a:lnTo>
                  <a:lnTo>
                    <a:pt x="5695581" y="278384"/>
                  </a:lnTo>
                  <a:lnTo>
                    <a:pt x="5674753" y="241300"/>
                  </a:lnTo>
                  <a:lnTo>
                    <a:pt x="5640590" y="188595"/>
                  </a:lnTo>
                  <a:lnTo>
                    <a:pt x="5629795" y="173736"/>
                  </a:lnTo>
                  <a:lnTo>
                    <a:pt x="5626747" y="170053"/>
                  </a:lnTo>
                  <a:lnTo>
                    <a:pt x="5623572" y="167512"/>
                  </a:lnTo>
                  <a:lnTo>
                    <a:pt x="5620524" y="165989"/>
                  </a:lnTo>
                  <a:lnTo>
                    <a:pt x="5617476" y="164465"/>
                  </a:lnTo>
                  <a:lnTo>
                    <a:pt x="5613285" y="163576"/>
                  </a:lnTo>
                  <a:lnTo>
                    <a:pt x="5607951" y="163576"/>
                  </a:lnTo>
                  <a:lnTo>
                    <a:pt x="5603506" y="163576"/>
                  </a:lnTo>
                  <a:lnTo>
                    <a:pt x="5603506" y="252222"/>
                  </a:lnTo>
                  <a:lnTo>
                    <a:pt x="5603506" y="257429"/>
                  </a:lnTo>
                  <a:lnTo>
                    <a:pt x="5603633" y="262255"/>
                  </a:lnTo>
                  <a:lnTo>
                    <a:pt x="5604014" y="266827"/>
                  </a:lnTo>
                  <a:lnTo>
                    <a:pt x="5604268" y="271272"/>
                  </a:lnTo>
                  <a:lnTo>
                    <a:pt x="5604903" y="274828"/>
                  </a:lnTo>
                  <a:lnTo>
                    <a:pt x="5616714" y="289814"/>
                  </a:lnTo>
                  <a:lnTo>
                    <a:pt x="5619635" y="291338"/>
                  </a:lnTo>
                  <a:lnTo>
                    <a:pt x="5623318" y="292481"/>
                  </a:lnTo>
                  <a:lnTo>
                    <a:pt x="5627636" y="293497"/>
                  </a:lnTo>
                  <a:lnTo>
                    <a:pt x="5627636" y="308356"/>
                  </a:lnTo>
                  <a:lnTo>
                    <a:pt x="5510415" y="308356"/>
                  </a:lnTo>
                  <a:lnTo>
                    <a:pt x="5510415" y="293497"/>
                  </a:lnTo>
                  <a:lnTo>
                    <a:pt x="5515876" y="292100"/>
                  </a:lnTo>
                  <a:lnTo>
                    <a:pt x="5520321" y="290449"/>
                  </a:lnTo>
                  <a:lnTo>
                    <a:pt x="5523496" y="288798"/>
                  </a:lnTo>
                  <a:lnTo>
                    <a:pt x="5526671" y="287020"/>
                  </a:lnTo>
                  <a:lnTo>
                    <a:pt x="5529084" y="284607"/>
                  </a:lnTo>
                  <a:lnTo>
                    <a:pt x="5530608" y="281559"/>
                  </a:lnTo>
                  <a:lnTo>
                    <a:pt x="5532132" y="278511"/>
                  </a:lnTo>
                  <a:lnTo>
                    <a:pt x="5533148" y="274701"/>
                  </a:lnTo>
                  <a:lnTo>
                    <a:pt x="5533656" y="270002"/>
                  </a:lnTo>
                  <a:lnTo>
                    <a:pt x="5534037" y="265303"/>
                  </a:lnTo>
                  <a:lnTo>
                    <a:pt x="5534291" y="259461"/>
                  </a:lnTo>
                  <a:lnTo>
                    <a:pt x="5534291" y="252222"/>
                  </a:lnTo>
                  <a:lnTo>
                    <a:pt x="5534291" y="59817"/>
                  </a:lnTo>
                  <a:lnTo>
                    <a:pt x="5534291" y="52832"/>
                  </a:lnTo>
                  <a:lnTo>
                    <a:pt x="5534164" y="46990"/>
                  </a:lnTo>
                  <a:lnTo>
                    <a:pt x="5533783" y="42164"/>
                  </a:lnTo>
                  <a:lnTo>
                    <a:pt x="5533402" y="37465"/>
                  </a:lnTo>
                  <a:lnTo>
                    <a:pt x="5532386" y="33528"/>
                  </a:lnTo>
                  <a:lnTo>
                    <a:pt x="5530862" y="30607"/>
                  </a:lnTo>
                  <a:lnTo>
                    <a:pt x="5529338" y="27559"/>
                  </a:lnTo>
                  <a:lnTo>
                    <a:pt x="5526925" y="25146"/>
                  </a:lnTo>
                  <a:lnTo>
                    <a:pt x="5523750" y="23368"/>
                  </a:lnTo>
                  <a:lnTo>
                    <a:pt x="5520448" y="21462"/>
                  </a:lnTo>
                  <a:lnTo>
                    <a:pt x="5516130" y="19812"/>
                  </a:lnTo>
                  <a:lnTo>
                    <a:pt x="5510415" y="18287"/>
                  </a:lnTo>
                  <a:lnTo>
                    <a:pt x="5510415" y="3556"/>
                  </a:lnTo>
                  <a:close/>
                </a:path>
                <a:path w="6553834" h="312419">
                  <a:moveTo>
                    <a:pt x="5198884" y="3556"/>
                  </a:moveTo>
                  <a:lnTo>
                    <a:pt x="5289308" y="3556"/>
                  </a:lnTo>
                  <a:lnTo>
                    <a:pt x="5368302" y="140843"/>
                  </a:lnTo>
                  <a:lnTo>
                    <a:pt x="5387479" y="175895"/>
                  </a:lnTo>
                  <a:lnTo>
                    <a:pt x="5408434" y="217678"/>
                  </a:lnTo>
                  <a:lnTo>
                    <a:pt x="5411990" y="217678"/>
                  </a:lnTo>
                  <a:lnTo>
                    <a:pt x="5410970" y="190388"/>
                  </a:lnTo>
                  <a:lnTo>
                    <a:pt x="5410212" y="161861"/>
                  </a:lnTo>
                  <a:lnTo>
                    <a:pt x="5409740" y="132095"/>
                  </a:lnTo>
                  <a:lnTo>
                    <a:pt x="5409577" y="101092"/>
                  </a:lnTo>
                  <a:lnTo>
                    <a:pt x="5409577" y="59562"/>
                  </a:lnTo>
                  <a:lnTo>
                    <a:pt x="5409577" y="49911"/>
                  </a:lnTo>
                  <a:lnTo>
                    <a:pt x="5405005" y="28829"/>
                  </a:lnTo>
                  <a:lnTo>
                    <a:pt x="5403481" y="26543"/>
                  </a:lnTo>
                  <a:lnTo>
                    <a:pt x="5401322" y="24637"/>
                  </a:lnTo>
                  <a:lnTo>
                    <a:pt x="5398782" y="23241"/>
                  </a:lnTo>
                  <a:lnTo>
                    <a:pt x="5396115" y="21717"/>
                  </a:lnTo>
                  <a:lnTo>
                    <a:pt x="5391797" y="20066"/>
                  </a:lnTo>
                  <a:lnTo>
                    <a:pt x="5385701" y="18287"/>
                  </a:lnTo>
                  <a:lnTo>
                    <a:pt x="5385701" y="3556"/>
                  </a:lnTo>
                  <a:lnTo>
                    <a:pt x="5470029" y="3556"/>
                  </a:lnTo>
                  <a:lnTo>
                    <a:pt x="5470029" y="18287"/>
                  </a:lnTo>
                  <a:lnTo>
                    <a:pt x="5464187" y="20193"/>
                  </a:lnTo>
                  <a:lnTo>
                    <a:pt x="5459869" y="21844"/>
                  </a:lnTo>
                  <a:lnTo>
                    <a:pt x="5457456" y="23241"/>
                  </a:lnTo>
                  <a:lnTo>
                    <a:pt x="5455043" y="24511"/>
                  </a:lnTo>
                  <a:lnTo>
                    <a:pt x="5452884" y="26289"/>
                  </a:lnTo>
                  <a:lnTo>
                    <a:pt x="5451233" y="28575"/>
                  </a:lnTo>
                  <a:lnTo>
                    <a:pt x="5449455" y="30861"/>
                  </a:lnTo>
                  <a:lnTo>
                    <a:pt x="5448185" y="34162"/>
                  </a:lnTo>
                  <a:lnTo>
                    <a:pt x="5447296" y="38735"/>
                  </a:lnTo>
                  <a:lnTo>
                    <a:pt x="5446407" y="43307"/>
                  </a:lnTo>
                  <a:lnTo>
                    <a:pt x="5446026" y="50165"/>
                  </a:lnTo>
                  <a:lnTo>
                    <a:pt x="5446026" y="59562"/>
                  </a:lnTo>
                  <a:lnTo>
                    <a:pt x="5446026" y="308356"/>
                  </a:lnTo>
                  <a:lnTo>
                    <a:pt x="5389257" y="308356"/>
                  </a:lnTo>
                  <a:lnTo>
                    <a:pt x="5288800" y="134620"/>
                  </a:lnTo>
                  <a:lnTo>
                    <a:pt x="5264386" y="90221"/>
                  </a:lnTo>
                  <a:lnTo>
                    <a:pt x="5258955" y="79248"/>
                  </a:lnTo>
                  <a:lnTo>
                    <a:pt x="5256923" y="79248"/>
                  </a:lnTo>
                  <a:lnTo>
                    <a:pt x="5257850" y="103584"/>
                  </a:lnTo>
                  <a:lnTo>
                    <a:pt x="5258527" y="128587"/>
                  </a:lnTo>
                  <a:lnTo>
                    <a:pt x="5258941" y="154257"/>
                  </a:lnTo>
                  <a:lnTo>
                    <a:pt x="5259082" y="180594"/>
                  </a:lnTo>
                  <a:lnTo>
                    <a:pt x="5259082" y="252476"/>
                  </a:lnTo>
                  <a:lnTo>
                    <a:pt x="5259082" y="263652"/>
                  </a:lnTo>
                  <a:lnTo>
                    <a:pt x="5259717" y="271399"/>
                  </a:lnTo>
                  <a:lnTo>
                    <a:pt x="5260860" y="275971"/>
                  </a:lnTo>
                  <a:lnTo>
                    <a:pt x="5261876" y="280416"/>
                  </a:lnTo>
                  <a:lnTo>
                    <a:pt x="5263908" y="283972"/>
                  </a:lnTo>
                  <a:lnTo>
                    <a:pt x="5266829" y="286512"/>
                  </a:lnTo>
                  <a:lnTo>
                    <a:pt x="5269750" y="289179"/>
                  </a:lnTo>
                  <a:lnTo>
                    <a:pt x="5275211" y="291465"/>
                  </a:lnTo>
                  <a:lnTo>
                    <a:pt x="5283212" y="293497"/>
                  </a:lnTo>
                  <a:lnTo>
                    <a:pt x="5283212" y="308356"/>
                  </a:lnTo>
                  <a:lnTo>
                    <a:pt x="5198884" y="308356"/>
                  </a:lnTo>
                  <a:lnTo>
                    <a:pt x="5198884" y="293497"/>
                  </a:lnTo>
                  <a:lnTo>
                    <a:pt x="5204345" y="292100"/>
                  </a:lnTo>
                  <a:lnTo>
                    <a:pt x="5208663" y="290449"/>
                  </a:lnTo>
                  <a:lnTo>
                    <a:pt x="5222760" y="259461"/>
                  </a:lnTo>
                  <a:lnTo>
                    <a:pt x="5222760" y="252476"/>
                  </a:lnTo>
                  <a:lnTo>
                    <a:pt x="5222760" y="59436"/>
                  </a:lnTo>
                  <a:lnTo>
                    <a:pt x="5222760" y="48260"/>
                  </a:lnTo>
                  <a:lnTo>
                    <a:pt x="5222252" y="40512"/>
                  </a:lnTo>
                  <a:lnTo>
                    <a:pt x="5221236" y="36322"/>
                  </a:lnTo>
                  <a:lnTo>
                    <a:pt x="5220347" y="32004"/>
                  </a:lnTo>
                  <a:lnTo>
                    <a:pt x="5218315" y="28448"/>
                  </a:lnTo>
                  <a:lnTo>
                    <a:pt x="5215267" y="25654"/>
                  </a:lnTo>
                  <a:lnTo>
                    <a:pt x="5212219" y="22860"/>
                  </a:lnTo>
                  <a:lnTo>
                    <a:pt x="5206758" y="20447"/>
                  </a:lnTo>
                  <a:lnTo>
                    <a:pt x="5198884" y="18287"/>
                  </a:lnTo>
                  <a:lnTo>
                    <a:pt x="5198884" y="3556"/>
                  </a:lnTo>
                  <a:close/>
                </a:path>
                <a:path w="6553834" h="312419">
                  <a:moveTo>
                    <a:pt x="5039499" y="3556"/>
                  </a:moveTo>
                  <a:lnTo>
                    <a:pt x="5156720" y="3556"/>
                  </a:lnTo>
                  <a:lnTo>
                    <a:pt x="5156720" y="18287"/>
                  </a:lnTo>
                  <a:lnTo>
                    <a:pt x="5150624" y="19939"/>
                  </a:lnTo>
                  <a:lnTo>
                    <a:pt x="5146052" y="21717"/>
                  </a:lnTo>
                  <a:lnTo>
                    <a:pt x="5143131" y="23495"/>
                  </a:lnTo>
                  <a:lnTo>
                    <a:pt x="5140337" y="25400"/>
                  </a:lnTo>
                  <a:lnTo>
                    <a:pt x="5138051" y="27686"/>
                  </a:lnTo>
                  <a:lnTo>
                    <a:pt x="5136654" y="30353"/>
                  </a:lnTo>
                  <a:lnTo>
                    <a:pt x="5135130" y="33020"/>
                  </a:lnTo>
                  <a:lnTo>
                    <a:pt x="5134114" y="36576"/>
                  </a:lnTo>
                  <a:lnTo>
                    <a:pt x="5133479" y="40894"/>
                  </a:lnTo>
                  <a:lnTo>
                    <a:pt x="5132844" y="45212"/>
                  </a:lnTo>
                  <a:lnTo>
                    <a:pt x="5132590" y="51435"/>
                  </a:lnTo>
                  <a:lnTo>
                    <a:pt x="5132590" y="59817"/>
                  </a:lnTo>
                  <a:lnTo>
                    <a:pt x="5132590" y="252222"/>
                  </a:lnTo>
                  <a:lnTo>
                    <a:pt x="5132590" y="257429"/>
                  </a:lnTo>
                  <a:lnTo>
                    <a:pt x="5132717" y="262255"/>
                  </a:lnTo>
                  <a:lnTo>
                    <a:pt x="5133098" y="266827"/>
                  </a:lnTo>
                  <a:lnTo>
                    <a:pt x="5133352" y="271272"/>
                  </a:lnTo>
                  <a:lnTo>
                    <a:pt x="5145798" y="289814"/>
                  </a:lnTo>
                  <a:lnTo>
                    <a:pt x="5148719" y="291338"/>
                  </a:lnTo>
                  <a:lnTo>
                    <a:pt x="5152402" y="292481"/>
                  </a:lnTo>
                  <a:lnTo>
                    <a:pt x="5156720" y="293497"/>
                  </a:lnTo>
                  <a:lnTo>
                    <a:pt x="5156720" y="308356"/>
                  </a:lnTo>
                  <a:lnTo>
                    <a:pt x="5039499" y="308356"/>
                  </a:lnTo>
                  <a:lnTo>
                    <a:pt x="5039499" y="293497"/>
                  </a:lnTo>
                  <a:lnTo>
                    <a:pt x="5044960" y="292100"/>
                  </a:lnTo>
                  <a:lnTo>
                    <a:pt x="5049405" y="290449"/>
                  </a:lnTo>
                  <a:lnTo>
                    <a:pt x="5052580" y="288798"/>
                  </a:lnTo>
                  <a:lnTo>
                    <a:pt x="5055755" y="287020"/>
                  </a:lnTo>
                  <a:lnTo>
                    <a:pt x="5058168" y="284607"/>
                  </a:lnTo>
                  <a:lnTo>
                    <a:pt x="5059692" y="281559"/>
                  </a:lnTo>
                  <a:lnTo>
                    <a:pt x="5061216" y="278511"/>
                  </a:lnTo>
                  <a:lnTo>
                    <a:pt x="5062232" y="274701"/>
                  </a:lnTo>
                  <a:lnTo>
                    <a:pt x="5062740" y="270002"/>
                  </a:lnTo>
                  <a:lnTo>
                    <a:pt x="5063121" y="265303"/>
                  </a:lnTo>
                  <a:lnTo>
                    <a:pt x="5063375" y="259461"/>
                  </a:lnTo>
                  <a:lnTo>
                    <a:pt x="5063375" y="252222"/>
                  </a:lnTo>
                  <a:lnTo>
                    <a:pt x="5063375" y="59562"/>
                  </a:lnTo>
                  <a:lnTo>
                    <a:pt x="5063375" y="52451"/>
                  </a:lnTo>
                  <a:lnTo>
                    <a:pt x="5063248" y="46609"/>
                  </a:lnTo>
                  <a:lnTo>
                    <a:pt x="5062867" y="41910"/>
                  </a:lnTo>
                  <a:lnTo>
                    <a:pt x="5062486" y="37337"/>
                  </a:lnTo>
                  <a:lnTo>
                    <a:pt x="5061470" y="33528"/>
                  </a:lnTo>
                  <a:lnTo>
                    <a:pt x="5059946" y="30480"/>
                  </a:lnTo>
                  <a:lnTo>
                    <a:pt x="5058422" y="27432"/>
                  </a:lnTo>
                  <a:lnTo>
                    <a:pt x="5039499" y="18287"/>
                  </a:lnTo>
                  <a:lnTo>
                    <a:pt x="5039499" y="3556"/>
                  </a:lnTo>
                  <a:close/>
                </a:path>
                <a:path w="6553834" h="312419">
                  <a:moveTo>
                    <a:pt x="4708791" y="3556"/>
                  </a:moveTo>
                  <a:lnTo>
                    <a:pt x="4826012" y="3556"/>
                  </a:lnTo>
                  <a:lnTo>
                    <a:pt x="4826012" y="18287"/>
                  </a:lnTo>
                  <a:lnTo>
                    <a:pt x="4818138" y="20574"/>
                  </a:lnTo>
                  <a:lnTo>
                    <a:pt x="4812677" y="22987"/>
                  </a:lnTo>
                  <a:lnTo>
                    <a:pt x="4809756" y="25654"/>
                  </a:lnTo>
                  <a:lnTo>
                    <a:pt x="4806962" y="28321"/>
                  </a:lnTo>
                  <a:lnTo>
                    <a:pt x="4804803" y="31877"/>
                  </a:lnTo>
                  <a:lnTo>
                    <a:pt x="4803660" y="36322"/>
                  </a:lnTo>
                  <a:lnTo>
                    <a:pt x="4802517" y="40640"/>
                  </a:lnTo>
                  <a:lnTo>
                    <a:pt x="4801882" y="48641"/>
                  </a:lnTo>
                  <a:lnTo>
                    <a:pt x="4801882" y="60071"/>
                  </a:lnTo>
                  <a:lnTo>
                    <a:pt x="4801882" y="134620"/>
                  </a:lnTo>
                  <a:lnTo>
                    <a:pt x="4902847" y="134620"/>
                  </a:lnTo>
                  <a:lnTo>
                    <a:pt x="4902847" y="60071"/>
                  </a:lnTo>
                  <a:lnTo>
                    <a:pt x="4902847" y="48768"/>
                  </a:lnTo>
                  <a:lnTo>
                    <a:pt x="4895481" y="25781"/>
                  </a:lnTo>
                  <a:lnTo>
                    <a:pt x="4892687" y="22987"/>
                  </a:lnTo>
                  <a:lnTo>
                    <a:pt x="4887099" y="20574"/>
                  </a:lnTo>
                  <a:lnTo>
                    <a:pt x="4879098" y="18287"/>
                  </a:lnTo>
                  <a:lnTo>
                    <a:pt x="4879098" y="3556"/>
                  </a:lnTo>
                  <a:lnTo>
                    <a:pt x="4995684" y="3556"/>
                  </a:lnTo>
                  <a:lnTo>
                    <a:pt x="4995684" y="18287"/>
                  </a:lnTo>
                  <a:lnTo>
                    <a:pt x="4989080" y="20066"/>
                  </a:lnTo>
                  <a:lnTo>
                    <a:pt x="4984381" y="21971"/>
                  </a:lnTo>
                  <a:lnTo>
                    <a:pt x="4981333" y="24003"/>
                  </a:lnTo>
                  <a:lnTo>
                    <a:pt x="4978412" y="26035"/>
                  </a:lnTo>
                  <a:lnTo>
                    <a:pt x="4976253" y="28575"/>
                  </a:lnTo>
                  <a:lnTo>
                    <a:pt x="4974983" y="31750"/>
                  </a:lnTo>
                  <a:lnTo>
                    <a:pt x="4973713" y="34798"/>
                  </a:lnTo>
                  <a:lnTo>
                    <a:pt x="4972951" y="38354"/>
                  </a:lnTo>
                  <a:lnTo>
                    <a:pt x="4972570" y="42164"/>
                  </a:lnTo>
                  <a:lnTo>
                    <a:pt x="4972189" y="46101"/>
                  </a:lnTo>
                  <a:lnTo>
                    <a:pt x="4971935" y="52070"/>
                  </a:lnTo>
                  <a:lnTo>
                    <a:pt x="4971935" y="60071"/>
                  </a:lnTo>
                  <a:lnTo>
                    <a:pt x="4971935" y="252222"/>
                  </a:lnTo>
                  <a:lnTo>
                    <a:pt x="4971935" y="263779"/>
                  </a:lnTo>
                  <a:lnTo>
                    <a:pt x="4972443" y="271526"/>
                  </a:lnTo>
                  <a:lnTo>
                    <a:pt x="4973459" y="275844"/>
                  </a:lnTo>
                  <a:lnTo>
                    <a:pt x="4974348" y="280035"/>
                  </a:lnTo>
                  <a:lnTo>
                    <a:pt x="4976380" y="283591"/>
                  </a:lnTo>
                  <a:lnTo>
                    <a:pt x="4979301" y="286385"/>
                  </a:lnTo>
                  <a:lnTo>
                    <a:pt x="4982349" y="289306"/>
                  </a:lnTo>
                  <a:lnTo>
                    <a:pt x="4987810" y="291592"/>
                  </a:lnTo>
                  <a:lnTo>
                    <a:pt x="4995684" y="293497"/>
                  </a:lnTo>
                  <a:lnTo>
                    <a:pt x="4995684" y="308356"/>
                  </a:lnTo>
                  <a:lnTo>
                    <a:pt x="4879098" y="308356"/>
                  </a:lnTo>
                  <a:lnTo>
                    <a:pt x="4879098" y="293497"/>
                  </a:lnTo>
                  <a:lnTo>
                    <a:pt x="4887734" y="291338"/>
                  </a:lnTo>
                  <a:lnTo>
                    <a:pt x="4893322" y="289052"/>
                  </a:lnTo>
                  <a:lnTo>
                    <a:pt x="4895862" y="286893"/>
                  </a:lnTo>
                  <a:lnTo>
                    <a:pt x="4898402" y="284607"/>
                  </a:lnTo>
                  <a:lnTo>
                    <a:pt x="4900180" y="281432"/>
                  </a:lnTo>
                  <a:lnTo>
                    <a:pt x="4901196" y="277368"/>
                  </a:lnTo>
                  <a:lnTo>
                    <a:pt x="4902212" y="273304"/>
                  </a:lnTo>
                  <a:lnTo>
                    <a:pt x="4902847" y="264922"/>
                  </a:lnTo>
                  <a:lnTo>
                    <a:pt x="4902847" y="252222"/>
                  </a:lnTo>
                  <a:lnTo>
                    <a:pt x="4902847" y="162687"/>
                  </a:lnTo>
                  <a:lnTo>
                    <a:pt x="4801882" y="162687"/>
                  </a:lnTo>
                  <a:lnTo>
                    <a:pt x="4801882" y="252222"/>
                  </a:lnTo>
                  <a:lnTo>
                    <a:pt x="4801882" y="257429"/>
                  </a:lnTo>
                  <a:lnTo>
                    <a:pt x="4802009" y="262255"/>
                  </a:lnTo>
                  <a:lnTo>
                    <a:pt x="4802390" y="266827"/>
                  </a:lnTo>
                  <a:lnTo>
                    <a:pt x="4802644" y="271272"/>
                  </a:lnTo>
                  <a:lnTo>
                    <a:pt x="4815090" y="289814"/>
                  </a:lnTo>
                  <a:lnTo>
                    <a:pt x="4818011" y="291338"/>
                  </a:lnTo>
                  <a:lnTo>
                    <a:pt x="4821694" y="292481"/>
                  </a:lnTo>
                  <a:lnTo>
                    <a:pt x="4826012" y="293497"/>
                  </a:lnTo>
                  <a:lnTo>
                    <a:pt x="4826012" y="308356"/>
                  </a:lnTo>
                  <a:lnTo>
                    <a:pt x="4708791" y="308356"/>
                  </a:lnTo>
                  <a:lnTo>
                    <a:pt x="4708791" y="293497"/>
                  </a:lnTo>
                  <a:lnTo>
                    <a:pt x="4714252" y="292100"/>
                  </a:lnTo>
                  <a:lnTo>
                    <a:pt x="4718697" y="290449"/>
                  </a:lnTo>
                  <a:lnTo>
                    <a:pt x="4721872" y="288798"/>
                  </a:lnTo>
                  <a:lnTo>
                    <a:pt x="4725047" y="287020"/>
                  </a:lnTo>
                  <a:lnTo>
                    <a:pt x="4727460" y="284607"/>
                  </a:lnTo>
                  <a:lnTo>
                    <a:pt x="4728984" y="281559"/>
                  </a:lnTo>
                  <a:lnTo>
                    <a:pt x="4730508" y="278511"/>
                  </a:lnTo>
                  <a:lnTo>
                    <a:pt x="4731524" y="274701"/>
                  </a:lnTo>
                  <a:lnTo>
                    <a:pt x="4732032" y="270002"/>
                  </a:lnTo>
                  <a:lnTo>
                    <a:pt x="4732413" y="265303"/>
                  </a:lnTo>
                  <a:lnTo>
                    <a:pt x="4732667" y="259461"/>
                  </a:lnTo>
                  <a:lnTo>
                    <a:pt x="4732667" y="252222"/>
                  </a:lnTo>
                  <a:lnTo>
                    <a:pt x="4732667" y="59817"/>
                  </a:lnTo>
                  <a:lnTo>
                    <a:pt x="4732667" y="52832"/>
                  </a:lnTo>
                  <a:lnTo>
                    <a:pt x="4732540" y="46990"/>
                  </a:lnTo>
                  <a:lnTo>
                    <a:pt x="4732159" y="42164"/>
                  </a:lnTo>
                  <a:lnTo>
                    <a:pt x="4731778" y="37465"/>
                  </a:lnTo>
                  <a:lnTo>
                    <a:pt x="4730762" y="33528"/>
                  </a:lnTo>
                  <a:lnTo>
                    <a:pt x="4729238" y="30607"/>
                  </a:lnTo>
                  <a:lnTo>
                    <a:pt x="4727714" y="27559"/>
                  </a:lnTo>
                  <a:lnTo>
                    <a:pt x="4725301" y="25146"/>
                  </a:lnTo>
                  <a:lnTo>
                    <a:pt x="4722126" y="23368"/>
                  </a:lnTo>
                  <a:lnTo>
                    <a:pt x="4718824" y="21462"/>
                  </a:lnTo>
                  <a:lnTo>
                    <a:pt x="4714506" y="19812"/>
                  </a:lnTo>
                  <a:lnTo>
                    <a:pt x="4708791" y="18287"/>
                  </a:lnTo>
                  <a:lnTo>
                    <a:pt x="4708791" y="3556"/>
                  </a:lnTo>
                  <a:close/>
                </a:path>
                <a:path w="6553834" h="312419">
                  <a:moveTo>
                    <a:pt x="4409452" y="3556"/>
                  </a:moveTo>
                  <a:lnTo>
                    <a:pt x="4672215" y="3556"/>
                  </a:lnTo>
                  <a:lnTo>
                    <a:pt x="4672215" y="81915"/>
                  </a:lnTo>
                  <a:lnTo>
                    <a:pt x="4641608" y="81915"/>
                  </a:lnTo>
                  <a:lnTo>
                    <a:pt x="4638814" y="71755"/>
                  </a:lnTo>
                  <a:lnTo>
                    <a:pt x="4636655" y="64389"/>
                  </a:lnTo>
                  <a:lnTo>
                    <a:pt x="4623066" y="39116"/>
                  </a:lnTo>
                  <a:lnTo>
                    <a:pt x="4620907" y="36830"/>
                  </a:lnTo>
                  <a:lnTo>
                    <a:pt x="4606556" y="30734"/>
                  </a:lnTo>
                  <a:lnTo>
                    <a:pt x="4602746" y="29972"/>
                  </a:lnTo>
                  <a:lnTo>
                    <a:pt x="4597793" y="29718"/>
                  </a:lnTo>
                  <a:lnTo>
                    <a:pt x="4591697" y="29718"/>
                  </a:lnTo>
                  <a:lnTo>
                    <a:pt x="4575568" y="29718"/>
                  </a:lnTo>
                  <a:lnTo>
                    <a:pt x="4575568" y="252222"/>
                  </a:lnTo>
                  <a:lnTo>
                    <a:pt x="4575568" y="260096"/>
                  </a:lnTo>
                  <a:lnTo>
                    <a:pt x="4575822" y="266192"/>
                  </a:lnTo>
                  <a:lnTo>
                    <a:pt x="4576203" y="270256"/>
                  </a:lnTo>
                  <a:lnTo>
                    <a:pt x="4576711" y="274320"/>
                  </a:lnTo>
                  <a:lnTo>
                    <a:pt x="4577473" y="277622"/>
                  </a:lnTo>
                  <a:lnTo>
                    <a:pt x="4578743" y="280162"/>
                  </a:lnTo>
                  <a:lnTo>
                    <a:pt x="4579886" y="282702"/>
                  </a:lnTo>
                  <a:lnTo>
                    <a:pt x="4581283" y="284734"/>
                  </a:lnTo>
                  <a:lnTo>
                    <a:pt x="4583061" y="286258"/>
                  </a:lnTo>
                  <a:lnTo>
                    <a:pt x="4584712" y="287909"/>
                  </a:lnTo>
                  <a:lnTo>
                    <a:pt x="4602619" y="293497"/>
                  </a:lnTo>
                  <a:lnTo>
                    <a:pt x="4602619" y="308356"/>
                  </a:lnTo>
                  <a:lnTo>
                    <a:pt x="4479302" y="308356"/>
                  </a:lnTo>
                  <a:lnTo>
                    <a:pt x="4479302" y="293497"/>
                  </a:lnTo>
                  <a:lnTo>
                    <a:pt x="4485652" y="292481"/>
                  </a:lnTo>
                  <a:lnTo>
                    <a:pt x="4490605" y="291084"/>
                  </a:lnTo>
                  <a:lnTo>
                    <a:pt x="4506353" y="259461"/>
                  </a:lnTo>
                  <a:lnTo>
                    <a:pt x="4506353" y="252222"/>
                  </a:lnTo>
                  <a:lnTo>
                    <a:pt x="4506353" y="29718"/>
                  </a:lnTo>
                  <a:lnTo>
                    <a:pt x="4488319" y="29718"/>
                  </a:lnTo>
                  <a:lnTo>
                    <a:pt x="4479302" y="29718"/>
                  </a:lnTo>
                  <a:lnTo>
                    <a:pt x="4472571" y="30734"/>
                  </a:lnTo>
                  <a:lnTo>
                    <a:pt x="4446282" y="60579"/>
                  </a:lnTo>
                  <a:lnTo>
                    <a:pt x="4443742" y="68072"/>
                  </a:lnTo>
                  <a:lnTo>
                    <a:pt x="4441710" y="75184"/>
                  </a:lnTo>
                  <a:lnTo>
                    <a:pt x="4440059" y="81915"/>
                  </a:lnTo>
                  <a:lnTo>
                    <a:pt x="4409452" y="81915"/>
                  </a:lnTo>
                  <a:lnTo>
                    <a:pt x="4409452" y="3556"/>
                  </a:lnTo>
                  <a:close/>
                </a:path>
                <a:path w="6553834" h="312419">
                  <a:moveTo>
                    <a:pt x="4062615" y="3556"/>
                  </a:moveTo>
                  <a:lnTo>
                    <a:pt x="4179836" y="3556"/>
                  </a:lnTo>
                  <a:lnTo>
                    <a:pt x="4179836" y="18287"/>
                  </a:lnTo>
                  <a:lnTo>
                    <a:pt x="4174502" y="19812"/>
                  </a:lnTo>
                  <a:lnTo>
                    <a:pt x="4170184" y="21336"/>
                  </a:lnTo>
                  <a:lnTo>
                    <a:pt x="4167136" y="23114"/>
                  </a:lnTo>
                  <a:lnTo>
                    <a:pt x="4163961" y="24765"/>
                  </a:lnTo>
                  <a:lnTo>
                    <a:pt x="4161548" y="27178"/>
                  </a:lnTo>
                  <a:lnTo>
                    <a:pt x="4159897" y="30099"/>
                  </a:lnTo>
                  <a:lnTo>
                    <a:pt x="4158119" y="33147"/>
                  </a:lnTo>
                  <a:lnTo>
                    <a:pt x="4156976" y="36957"/>
                  </a:lnTo>
                  <a:lnTo>
                    <a:pt x="4156468" y="41656"/>
                  </a:lnTo>
                  <a:lnTo>
                    <a:pt x="4155960" y="46355"/>
                  </a:lnTo>
                  <a:lnTo>
                    <a:pt x="4155706" y="52197"/>
                  </a:lnTo>
                  <a:lnTo>
                    <a:pt x="4155706" y="59436"/>
                  </a:lnTo>
                  <a:lnTo>
                    <a:pt x="4155706" y="281686"/>
                  </a:lnTo>
                  <a:lnTo>
                    <a:pt x="4199013" y="281686"/>
                  </a:lnTo>
                  <a:lnTo>
                    <a:pt x="4207649" y="281686"/>
                  </a:lnTo>
                  <a:lnTo>
                    <a:pt x="4214507" y="280416"/>
                  </a:lnTo>
                  <a:lnTo>
                    <a:pt x="4219714" y="277749"/>
                  </a:lnTo>
                  <a:lnTo>
                    <a:pt x="4225048" y="275082"/>
                  </a:lnTo>
                  <a:lnTo>
                    <a:pt x="4243082" y="243459"/>
                  </a:lnTo>
                  <a:lnTo>
                    <a:pt x="4245061" y="236793"/>
                  </a:lnTo>
                  <a:lnTo>
                    <a:pt x="4246813" y="230330"/>
                  </a:lnTo>
                  <a:lnTo>
                    <a:pt x="4248351" y="224081"/>
                  </a:lnTo>
                  <a:lnTo>
                    <a:pt x="4249686" y="218059"/>
                  </a:lnTo>
                  <a:lnTo>
                    <a:pt x="4280293" y="218059"/>
                  </a:lnTo>
                  <a:lnTo>
                    <a:pt x="4275340" y="308356"/>
                  </a:lnTo>
                  <a:lnTo>
                    <a:pt x="4062615" y="308356"/>
                  </a:lnTo>
                  <a:lnTo>
                    <a:pt x="4062615" y="293497"/>
                  </a:lnTo>
                  <a:lnTo>
                    <a:pt x="4068076" y="292100"/>
                  </a:lnTo>
                  <a:lnTo>
                    <a:pt x="4072521" y="290449"/>
                  </a:lnTo>
                  <a:lnTo>
                    <a:pt x="4075696" y="288671"/>
                  </a:lnTo>
                  <a:lnTo>
                    <a:pt x="4078871" y="286893"/>
                  </a:lnTo>
                  <a:lnTo>
                    <a:pt x="4081284" y="284480"/>
                  </a:lnTo>
                  <a:lnTo>
                    <a:pt x="4082808" y="281432"/>
                  </a:lnTo>
                  <a:lnTo>
                    <a:pt x="4084332" y="278384"/>
                  </a:lnTo>
                  <a:lnTo>
                    <a:pt x="4085348" y="274447"/>
                  </a:lnTo>
                  <a:lnTo>
                    <a:pt x="4085856" y="269748"/>
                  </a:lnTo>
                  <a:lnTo>
                    <a:pt x="4086237" y="265049"/>
                  </a:lnTo>
                  <a:lnTo>
                    <a:pt x="4086491" y="259207"/>
                  </a:lnTo>
                  <a:lnTo>
                    <a:pt x="4086491" y="252095"/>
                  </a:lnTo>
                  <a:lnTo>
                    <a:pt x="4086491" y="59817"/>
                  </a:lnTo>
                  <a:lnTo>
                    <a:pt x="4086491" y="52832"/>
                  </a:lnTo>
                  <a:lnTo>
                    <a:pt x="4086364" y="46990"/>
                  </a:lnTo>
                  <a:lnTo>
                    <a:pt x="4085983" y="42164"/>
                  </a:lnTo>
                  <a:lnTo>
                    <a:pt x="4085602" y="37465"/>
                  </a:lnTo>
                  <a:lnTo>
                    <a:pt x="4084586" y="33528"/>
                  </a:lnTo>
                  <a:lnTo>
                    <a:pt x="4083062" y="30607"/>
                  </a:lnTo>
                  <a:lnTo>
                    <a:pt x="4081538" y="27559"/>
                  </a:lnTo>
                  <a:lnTo>
                    <a:pt x="4079125" y="25146"/>
                  </a:lnTo>
                  <a:lnTo>
                    <a:pt x="4075950" y="23368"/>
                  </a:lnTo>
                  <a:lnTo>
                    <a:pt x="4072648" y="21462"/>
                  </a:lnTo>
                  <a:lnTo>
                    <a:pt x="4068330" y="19812"/>
                  </a:lnTo>
                  <a:lnTo>
                    <a:pt x="4062615" y="18287"/>
                  </a:lnTo>
                  <a:lnTo>
                    <a:pt x="4062615" y="3556"/>
                  </a:lnTo>
                  <a:close/>
                </a:path>
                <a:path w="6553834" h="312419">
                  <a:moveTo>
                    <a:pt x="3341763" y="3556"/>
                  </a:moveTo>
                  <a:lnTo>
                    <a:pt x="3458984" y="3556"/>
                  </a:lnTo>
                  <a:lnTo>
                    <a:pt x="3458984" y="18287"/>
                  </a:lnTo>
                  <a:lnTo>
                    <a:pt x="3452888" y="19939"/>
                  </a:lnTo>
                  <a:lnTo>
                    <a:pt x="3448316" y="21717"/>
                  </a:lnTo>
                  <a:lnTo>
                    <a:pt x="3445522" y="23495"/>
                  </a:lnTo>
                  <a:lnTo>
                    <a:pt x="3442601" y="25400"/>
                  </a:lnTo>
                  <a:lnTo>
                    <a:pt x="3440315" y="27686"/>
                  </a:lnTo>
                  <a:lnTo>
                    <a:pt x="3438918" y="30353"/>
                  </a:lnTo>
                  <a:lnTo>
                    <a:pt x="3437394" y="33020"/>
                  </a:lnTo>
                  <a:lnTo>
                    <a:pt x="3436378" y="36576"/>
                  </a:lnTo>
                  <a:lnTo>
                    <a:pt x="3435743" y="40894"/>
                  </a:lnTo>
                  <a:lnTo>
                    <a:pt x="3435108" y="45212"/>
                  </a:lnTo>
                  <a:lnTo>
                    <a:pt x="3434854" y="51435"/>
                  </a:lnTo>
                  <a:lnTo>
                    <a:pt x="3434854" y="59817"/>
                  </a:lnTo>
                  <a:lnTo>
                    <a:pt x="3434854" y="252222"/>
                  </a:lnTo>
                  <a:lnTo>
                    <a:pt x="3434854" y="257429"/>
                  </a:lnTo>
                  <a:lnTo>
                    <a:pt x="3434981" y="262255"/>
                  </a:lnTo>
                  <a:lnTo>
                    <a:pt x="3435362" y="266827"/>
                  </a:lnTo>
                  <a:lnTo>
                    <a:pt x="3435616" y="271272"/>
                  </a:lnTo>
                  <a:lnTo>
                    <a:pt x="3448062" y="289814"/>
                  </a:lnTo>
                  <a:lnTo>
                    <a:pt x="3450983" y="291338"/>
                  </a:lnTo>
                  <a:lnTo>
                    <a:pt x="3454666" y="292481"/>
                  </a:lnTo>
                  <a:lnTo>
                    <a:pt x="3458984" y="293497"/>
                  </a:lnTo>
                  <a:lnTo>
                    <a:pt x="3458984" y="308356"/>
                  </a:lnTo>
                  <a:lnTo>
                    <a:pt x="3341763" y="308356"/>
                  </a:lnTo>
                  <a:lnTo>
                    <a:pt x="3341763" y="293497"/>
                  </a:lnTo>
                  <a:lnTo>
                    <a:pt x="3347224" y="292100"/>
                  </a:lnTo>
                  <a:lnTo>
                    <a:pt x="3351669" y="290449"/>
                  </a:lnTo>
                  <a:lnTo>
                    <a:pt x="3354844" y="288798"/>
                  </a:lnTo>
                  <a:lnTo>
                    <a:pt x="3358019" y="287020"/>
                  </a:lnTo>
                  <a:lnTo>
                    <a:pt x="3360432" y="284607"/>
                  </a:lnTo>
                  <a:lnTo>
                    <a:pt x="3361956" y="281559"/>
                  </a:lnTo>
                  <a:lnTo>
                    <a:pt x="3363480" y="278511"/>
                  </a:lnTo>
                  <a:lnTo>
                    <a:pt x="3364496" y="274701"/>
                  </a:lnTo>
                  <a:lnTo>
                    <a:pt x="3365004" y="270002"/>
                  </a:lnTo>
                  <a:lnTo>
                    <a:pt x="3365385" y="265303"/>
                  </a:lnTo>
                  <a:lnTo>
                    <a:pt x="3365639" y="259461"/>
                  </a:lnTo>
                  <a:lnTo>
                    <a:pt x="3365639" y="252222"/>
                  </a:lnTo>
                  <a:lnTo>
                    <a:pt x="3365639" y="59562"/>
                  </a:lnTo>
                  <a:lnTo>
                    <a:pt x="3365639" y="52451"/>
                  </a:lnTo>
                  <a:lnTo>
                    <a:pt x="3365512" y="46609"/>
                  </a:lnTo>
                  <a:lnTo>
                    <a:pt x="3365131" y="41910"/>
                  </a:lnTo>
                  <a:lnTo>
                    <a:pt x="3364750" y="37337"/>
                  </a:lnTo>
                  <a:lnTo>
                    <a:pt x="3363734" y="33528"/>
                  </a:lnTo>
                  <a:lnTo>
                    <a:pt x="3362210" y="30480"/>
                  </a:lnTo>
                  <a:lnTo>
                    <a:pt x="3360686" y="27432"/>
                  </a:lnTo>
                  <a:lnTo>
                    <a:pt x="3341763" y="18287"/>
                  </a:lnTo>
                  <a:lnTo>
                    <a:pt x="3341763" y="3556"/>
                  </a:lnTo>
                  <a:close/>
                </a:path>
                <a:path w="6553834" h="312419">
                  <a:moveTo>
                    <a:pt x="3042424" y="3556"/>
                  </a:moveTo>
                  <a:lnTo>
                    <a:pt x="3305187" y="3556"/>
                  </a:lnTo>
                  <a:lnTo>
                    <a:pt x="3305187" y="81915"/>
                  </a:lnTo>
                  <a:lnTo>
                    <a:pt x="3274580" y="81915"/>
                  </a:lnTo>
                  <a:lnTo>
                    <a:pt x="3271786" y="71755"/>
                  </a:lnTo>
                  <a:lnTo>
                    <a:pt x="3269627" y="64389"/>
                  </a:lnTo>
                  <a:lnTo>
                    <a:pt x="3256038" y="39116"/>
                  </a:lnTo>
                  <a:lnTo>
                    <a:pt x="3253879" y="36830"/>
                  </a:lnTo>
                  <a:lnTo>
                    <a:pt x="3239528" y="30734"/>
                  </a:lnTo>
                  <a:lnTo>
                    <a:pt x="3235718" y="29972"/>
                  </a:lnTo>
                  <a:lnTo>
                    <a:pt x="3230765" y="29718"/>
                  </a:lnTo>
                  <a:lnTo>
                    <a:pt x="3224669" y="29718"/>
                  </a:lnTo>
                  <a:lnTo>
                    <a:pt x="3208540" y="29718"/>
                  </a:lnTo>
                  <a:lnTo>
                    <a:pt x="3208540" y="252222"/>
                  </a:lnTo>
                  <a:lnTo>
                    <a:pt x="3208540" y="260096"/>
                  </a:lnTo>
                  <a:lnTo>
                    <a:pt x="3208794" y="266192"/>
                  </a:lnTo>
                  <a:lnTo>
                    <a:pt x="3209175" y="270256"/>
                  </a:lnTo>
                  <a:lnTo>
                    <a:pt x="3209683" y="274320"/>
                  </a:lnTo>
                  <a:lnTo>
                    <a:pt x="3210445" y="277622"/>
                  </a:lnTo>
                  <a:lnTo>
                    <a:pt x="3211715" y="280162"/>
                  </a:lnTo>
                  <a:lnTo>
                    <a:pt x="3212858" y="282702"/>
                  </a:lnTo>
                  <a:lnTo>
                    <a:pt x="3214255" y="284734"/>
                  </a:lnTo>
                  <a:lnTo>
                    <a:pt x="3216033" y="286258"/>
                  </a:lnTo>
                  <a:lnTo>
                    <a:pt x="3217684" y="287909"/>
                  </a:lnTo>
                  <a:lnTo>
                    <a:pt x="3235591" y="293497"/>
                  </a:lnTo>
                  <a:lnTo>
                    <a:pt x="3235591" y="308356"/>
                  </a:lnTo>
                  <a:lnTo>
                    <a:pt x="3112274" y="308356"/>
                  </a:lnTo>
                  <a:lnTo>
                    <a:pt x="3112274" y="293497"/>
                  </a:lnTo>
                  <a:lnTo>
                    <a:pt x="3118624" y="292481"/>
                  </a:lnTo>
                  <a:lnTo>
                    <a:pt x="3123577" y="291084"/>
                  </a:lnTo>
                  <a:lnTo>
                    <a:pt x="3139325" y="259461"/>
                  </a:lnTo>
                  <a:lnTo>
                    <a:pt x="3139325" y="252222"/>
                  </a:lnTo>
                  <a:lnTo>
                    <a:pt x="3139325" y="29718"/>
                  </a:lnTo>
                  <a:lnTo>
                    <a:pt x="3121291" y="29718"/>
                  </a:lnTo>
                  <a:lnTo>
                    <a:pt x="3112274" y="29718"/>
                  </a:lnTo>
                  <a:lnTo>
                    <a:pt x="3105543" y="30734"/>
                  </a:lnTo>
                  <a:lnTo>
                    <a:pt x="3079254" y="60579"/>
                  </a:lnTo>
                  <a:lnTo>
                    <a:pt x="3076714" y="68072"/>
                  </a:lnTo>
                  <a:lnTo>
                    <a:pt x="3074682" y="75184"/>
                  </a:lnTo>
                  <a:lnTo>
                    <a:pt x="3073031" y="81915"/>
                  </a:lnTo>
                  <a:lnTo>
                    <a:pt x="3042424" y="81915"/>
                  </a:lnTo>
                  <a:lnTo>
                    <a:pt x="3042424" y="3556"/>
                  </a:lnTo>
                  <a:close/>
                </a:path>
                <a:path w="6553834" h="312419">
                  <a:moveTo>
                    <a:pt x="2889135" y="3556"/>
                  </a:moveTo>
                  <a:lnTo>
                    <a:pt x="3006356" y="3556"/>
                  </a:lnTo>
                  <a:lnTo>
                    <a:pt x="3006356" y="18287"/>
                  </a:lnTo>
                  <a:lnTo>
                    <a:pt x="3000260" y="19939"/>
                  </a:lnTo>
                  <a:lnTo>
                    <a:pt x="2995688" y="21717"/>
                  </a:lnTo>
                  <a:lnTo>
                    <a:pt x="2992767" y="23495"/>
                  </a:lnTo>
                  <a:lnTo>
                    <a:pt x="2989973" y="25400"/>
                  </a:lnTo>
                  <a:lnTo>
                    <a:pt x="2987687" y="27686"/>
                  </a:lnTo>
                  <a:lnTo>
                    <a:pt x="2986290" y="30353"/>
                  </a:lnTo>
                  <a:lnTo>
                    <a:pt x="2984766" y="33020"/>
                  </a:lnTo>
                  <a:lnTo>
                    <a:pt x="2983750" y="36576"/>
                  </a:lnTo>
                  <a:lnTo>
                    <a:pt x="2983115" y="40894"/>
                  </a:lnTo>
                  <a:lnTo>
                    <a:pt x="2982480" y="45212"/>
                  </a:lnTo>
                  <a:lnTo>
                    <a:pt x="2982226" y="51435"/>
                  </a:lnTo>
                  <a:lnTo>
                    <a:pt x="2982226" y="59817"/>
                  </a:lnTo>
                  <a:lnTo>
                    <a:pt x="2982226" y="252222"/>
                  </a:lnTo>
                  <a:lnTo>
                    <a:pt x="2982226" y="257429"/>
                  </a:lnTo>
                  <a:lnTo>
                    <a:pt x="2982353" y="262255"/>
                  </a:lnTo>
                  <a:lnTo>
                    <a:pt x="2982734" y="266827"/>
                  </a:lnTo>
                  <a:lnTo>
                    <a:pt x="2982988" y="271272"/>
                  </a:lnTo>
                  <a:lnTo>
                    <a:pt x="2995434" y="289814"/>
                  </a:lnTo>
                  <a:lnTo>
                    <a:pt x="2998355" y="291338"/>
                  </a:lnTo>
                  <a:lnTo>
                    <a:pt x="3002038" y="292481"/>
                  </a:lnTo>
                  <a:lnTo>
                    <a:pt x="3006356" y="293497"/>
                  </a:lnTo>
                  <a:lnTo>
                    <a:pt x="3006356" y="308356"/>
                  </a:lnTo>
                  <a:lnTo>
                    <a:pt x="2889135" y="308356"/>
                  </a:lnTo>
                  <a:lnTo>
                    <a:pt x="2889135" y="293497"/>
                  </a:lnTo>
                  <a:lnTo>
                    <a:pt x="2894596" y="292100"/>
                  </a:lnTo>
                  <a:lnTo>
                    <a:pt x="2899041" y="290449"/>
                  </a:lnTo>
                  <a:lnTo>
                    <a:pt x="2902216" y="288798"/>
                  </a:lnTo>
                  <a:lnTo>
                    <a:pt x="2905391" y="287020"/>
                  </a:lnTo>
                  <a:lnTo>
                    <a:pt x="2907804" y="284607"/>
                  </a:lnTo>
                  <a:lnTo>
                    <a:pt x="2909328" y="281559"/>
                  </a:lnTo>
                  <a:lnTo>
                    <a:pt x="2910852" y="278511"/>
                  </a:lnTo>
                  <a:lnTo>
                    <a:pt x="2911868" y="274701"/>
                  </a:lnTo>
                  <a:lnTo>
                    <a:pt x="2912376" y="270002"/>
                  </a:lnTo>
                  <a:lnTo>
                    <a:pt x="2912757" y="265303"/>
                  </a:lnTo>
                  <a:lnTo>
                    <a:pt x="2913011" y="259461"/>
                  </a:lnTo>
                  <a:lnTo>
                    <a:pt x="2913011" y="252222"/>
                  </a:lnTo>
                  <a:lnTo>
                    <a:pt x="2913011" y="59562"/>
                  </a:lnTo>
                  <a:lnTo>
                    <a:pt x="2913011" y="52451"/>
                  </a:lnTo>
                  <a:lnTo>
                    <a:pt x="2912884" y="46609"/>
                  </a:lnTo>
                  <a:lnTo>
                    <a:pt x="2912503" y="41910"/>
                  </a:lnTo>
                  <a:lnTo>
                    <a:pt x="2912122" y="37337"/>
                  </a:lnTo>
                  <a:lnTo>
                    <a:pt x="2911106" y="33528"/>
                  </a:lnTo>
                  <a:lnTo>
                    <a:pt x="2909582" y="30480"/>
                  </a:lnTo>
                  <a:lnTo>
                    <a:pt x="2908058" y="27432"/>
                  </a:lnTo>
                  <a:lnTo>
                    <a:pt x="2889135" y="18287"/>
                  </a:lnTo>
                  <a:lnTo>
                    <a:pt x="2889135" y="3556"/>
                  </a:lnTo>
                  <a:close/>
                </a:path>
                <a:path w="6553834" h="312419">
                  <a:moveTo>
                    <a:pt x="2587383" y="3556"/>
                  </a:moveTo>
                  <a:lnTo>
                    <a:pt x="2717558" y="3556"/>
                  </a:lnTo>
                  <a:lnTo>
                    <a:pt x="2730222" y="3792"/>
                  </a:lnTo>
                  <a:lnTo>
                    <a:pt x="2771214" y="9308"/>
                  </a:lnTo>
                  <a:lnTo>
                    <a:pt x="2808871" y="27940"/>
                  </a:lnTo>
                  <a:lnTo>
                    <a:pt x="2814205" y="34290"/>
                  </a:lnTo>
                  <a:lnTo>
                    <a:pt x="2819539" y="40640"/>
                  </a:lnTo>
                  <a:lnTo>
                    <a:pt x="2830685" y="77604"/>
                  </a:lnTo>
                  <a:lnTo>
                    <a:pt x="2830969" y="85725"/>
                  </a:lnTo>
                  <a:lnTo>
                    <a:pt x="2830491" y="96275"/>
                  </a:lnTo>
                  <a:lnTo>
                    <a:pt x="2814205" y="137541"/>
                  </a:lnTo>
                  <a:lnTo>
                    <a:pt x="2777929" y="164137"/>
                  </a:lnTo>
                  <a:lnTo>
                    <a:pt x="2767596" y="168783"/>
                  </a:lnTo>
                  <a:lnTo>
                    <a:pt x="2767596" y="170942"/>
                  </a:lnTo>
                  <a:lnTo>
                    <a:pt x="2800190" y="196449"/>
                  </a:lnTo>
                  <a:lnTo>
                    <a:pt x="2828429" y="250698"/>
                  </a:lnTo>
                  <a:lnTo>
                    <a:pt x="2833168" y="260246"/>
                  </a:lnTo>
                  <a:lnTo>
                    <a:pt x="2860687" y="292100"/>
                  </a:lnTo>
                  <a:lnTo>
                    <a:pt x="2869069" y="293497"/>
                  </a:lnTo>
                  <a:lnTo>
                    <a:pt x="2869069" y="308356"/>
                  </a:lnTo>
                  <a:lnTo>
                    <a:pt x="2783217" y="308356"/>
                  </a:lnTo>
                  <a:lnTo>
                    <a:pt x="2776526" y="298309"/>
                  </a:lnTo>
                  <a:lnTo>
                    <a:pt x="2769406" y="286083"/>
                  </a:lnTo>
                  <a:lnTo>
                    <a:pt x="2761857" y="271690"/>
                  </a:lnTo>
                  <a:lnTo>
                    <a:pt x="2753880" y="255143"/>
                  </a:lnTo>
                  <a:lnTo>
                    <a:pt x="2736481" y="217043"/>
                  </a:lnTo>
                  <a:lnTo>
                    <a:pt x="2732719" y="209111"/>
                  </a:lnTo>
                  <a:lnTo>
                    <a:pt x="2701556" y="180340"/>
                  </a:lnTo>
                  <a:lnTo>
                    <a:pt x="2693428" y="180340"/>
                  </a:lnTo>
                  <a:lnTo>
                    <a:pt x="2680474" y="180340"/>
                  </a:lnTo>
                  <a:lnTo>
                    <a:pt x="2680474" y="252222"/>
                  </a:lnTo>
                  <a:lnTo>
                    <a:pt x="2680474" y="263398"/>
                  </a:lnTo>
                  <a:lnTo>
                    <a:pt x="2680982" y="271272"/>
                  </a:lnTo>
                  <a:lnTo>
                    <a:pt x="2681998" y="275717"/>
                  </a:lnTo>
                  <a:lnTo>
                    <a:pt x="2683141" y="280162"/>
                  </a:lnTo>
                  <a:lnTo>
                    <a:pt x="2685046" y="283718"/>
                  </a:lnTo>
                  <a:lnTo>
                    <a:pt x="2688094" y="286385"/>
                  </a:lnTo>
                  <a:lnTo>
                    <a:pt x="2691015" y="289052"/>
                  </a:lnTo>
                  <a:lnTo>
                    <a:pt x="2696603" y="291465"/>
                  </a:lnTo>
                  <a:lnTo>
                    <a:pt x="2704604" y="293497"/>
                  </a:lnTo>
                  <a:lnTo>
                    <a:pt x="2704604" y="308356"/>
                  </a:lnTo>
                  <a:lnTo>
                    <a:pt x="2587383" y="308356"/>
                  </a:lnTo>
                  <a:lnTo>
                    <a:pt x="2587383" y="293497"/>
                  </a:lnTo>
                  <a:lnTo>
                    <a:pt x="2592844" y="292100"/>
                  </a:lnTo>
                  <a:lnTo>
                    <a:pt x="2597289" y="290449"/>
                  </a:lnTo>
                  <a:lnTo>
                    <a:pt x="2600464" y="288798"/>
                  </a:lnTo>
                  <a:lnTo>
                    <a:pt x="2603639" y="287020"/>
                  </a:lnTo>
                  <a:lnTo>
                    <a:pt x="2606052" y="284607"/>
                  </a:lnTo>
                  <a:lnTo>
                    <a:pt x="2607576" y="281559"/>
                  </a:lnTo>
                  <a:lnTo>
                    <a:pt x="2609100" y="278511"/>
                  </a:lnTo>
                  <a:lnTo>
                    <a:pt x="2610116" y="274701"/>
                  </a:lnTo>
                  <a:lnTo>
                    <a:pt x="2610624" y="270002"/>
                  </a:lnTo>
                  <a:lnTo>
                    <a:pt x="2611005" y="265303"/>
                  </a:lnTo>
                  <a:lnTo>
                    <a:pt x="2611259" y="259461"/>
                  </a:lnTo>
                  <a:lnTo>
                    <a:pt x="2611259" y="252222"/>
                  </a:lnTo>
                  <a:lnTo>
                    <a:pt x="2611259" y="59817"/>
                  </a:lnTo>
                  <a:lnTo>
                    <a:pt x="2611259" y="52832"/>
                  </a:lnTo>
                  <a:lnTo>
                    <a:pt x="2611132" y="46990"/>
                  </a:lnTo>
                  <a:lnTo>
                    <a:pt x="2610751" y="42164"/>
                  </a:lnTo>
                  <a:lnTo>
                    <a:pt x="2610370" y="37465"/>
                  </a:lnTo>
                  <a:lnTo>
                    <a:pt x="2609354" y="33528"/>
                  </a:lnTo>
                  <a:lnTo>
                    <a:pt x="2607830" y="30607"/>
                  </a:lnTo>
                  <a:lnTo>
                    <a:pt x="2606306" y="27559"/>
                  </a:lnTo>
                  <a:lnTo>
                    <a:pt x="2603893" y="25146"/>
                  </a:lnTo>
                  <a:lnTo>
                    <a:pt x="2600718" y="23368"/>
                  </a:lnTo>
                  <a:lnTo>
                    <a:pt x="2597416" y="21462"/>
                  </a:lnTo>
                  <a:lnTo>
                    <a:pt x="2593098" y="19812"/>
                  </a:lnTo>
                  <a:lnTo>
                    <a:pt x="2587383" y="18287"/>
                  </a:lnTo>
                  <a:lnTo>
                    <a:pt x="2587383" y="3556"/>
                  </a:lnTo>
                  <a:close/>
                </a:path>
                <a:path w="6553834" h="312419">
                  <a:moveTo>
                    <a:pt x="1974735" y="3556"/>
                  </a:moveTo>
                  <a:lnTo>
                    <a:pt x="2190635" y="3556"/>
                  </a:lnTo>
                  <a:lnTo>
                    <a:pt x="2190635" y="74549"/>
                  </a:lnTo>
                  <a:lnTo>
                    <a:pt x="2160028" y="74549"/>
                  </a:lnTo>
                  <a:lnTo>
                    <a:pt x="2156458" y="64813"/>
                  </a:lnTo>
                  <a:lnTo>
                    <a:pt x="2153186" y="56769"/>
                  </a:lnTo>
                  <a:lnTo>
                    <a:pt x="2122309" y="29718"/>
                  </a:lnTo>
                  <a:lnTo>
                    <a:pt x="2110879" y="29718"/>
                  </a:lnTo>
                  <a:lnTo>
                    <a:pt x="2067826" y="29718"/>
                  </a:lnTo>
                  <a:lnTo>
                    <a:pt x="2067826" y="143256"/>
                  </a:lnTo>
                  <a:lnTo>
                    <a:pt x="2096401" y="143256"/>
                  </a:lnTo>
                  <a:lnTo>
                    <a:pt x="2103386" y="143256"/>
                  </a:lnTo>
                  <a:lnTo>
                    <a:pt x="2108847" y="142240"/>
                  </a:lnTo>
                  <a:lnTo>
                    <a:pt x="2112530" y="140081"/>
                  </a:lnTo>
                  <a:lnTo>
                    <a:pt x="2116340" y="137922"/>
                  </a:lnTo>
                  <a:lnTo>
                    <a:pt x="2119515" y="134366"/>
                  </a:lnTo>
                  <a:lnTo>
                    <a:pt x="2121928" y="129286"/>
                  </a:lnTo>
                  <a:lnTo>
                    <a:pt x="2124468" y="124206"/>
                  </a:lnTo>
                  <a:lnTo>
                    <a:pt x="2126500" y="117094"/>
                  </a:lnTo>
                  <a:lnTo>
                    <a:pt x="2128151" y="107823"/>
                  </a:lnTo>
                  <a:lnTo>
                    <a:pt x="2153297" y="107823"/>
                  </a:lnTo>
                  <a:lnTo>
                    <a:pt x="2153297" y="205105"/>
                  </a:lnTo>
                  <a:lnTo>
                    <a:pt x="2128151" y="205105"/>
                  </a:lnTo>
                  <a:lnTo>
                    <a:pt x="2126373" y="195834"/>
                  </a:lnTo>
                  <a:lnTo>
                    <a:pt x="2124214" y="188468"/>
                  </a:lnTo>
                  <a:lnTo>
                    <a:pt x="2121674" y="183387"/>
                  </a:lnTo>
                  <a:lnTo>
                    <a:pt x="2119134" y="178308"/>
                  </a:lnTo>
                  <a:lnTo>
                    <a:pt x="2115959" y="174625"/>
                  </a:lnTo>
                  <a:lnTo>
                    <a:pt x="2112276" y="172593"/>
                  </a:lnTo>
                  <a:lnTo>
                    <a:pt x="2108593" y="170434"/>
                  </a:lnTo>
                  <a:lnTo>
                    <a:pt x="2103259" y="169418"/>
                  </a:lnTo>
                  <a:lnTo>
                    <a:pt x="2096401" y="169418"/>
                  </a:lnTo>
                  <a:lnTo>
                    <a:pt x="2067826" y="169418"/>
                  </a:lnTo>
                  <a:lnTo>
                    <a:pt x="2067826" y="252222"/>
                  </a:lnTo>
                  <a:lnTo>
                    <a:pt x="2067826" y="260096"/>
                  </a:lnTo>
                  <a:lnTo>
                    <a:pt x="2068080" y="266192"/>
                  </a:lnTo>
                  <a:lnTo>
                    <a:pt x="2068461" y="270256"/>
                  </a:lnTo>
                  <a:lnTo>
                    <a:pt x="2068969" y="274320"/>
                  </a:lnTo>
                  <a:lnTo>
                    <a:pt x="2069731" y="277622"/>
                  </a:lnTo>
                  <a:lnTo>
                    <a:pt x="2071001" y="280162"/>
                  </a:lnTo>
                  <a:lnTo>
                    <a:pt x="2072144" y="282702"/>
                  </a:lnTo>
                  <a:lnTo>
                    <a:pt x="2073541" y="284734"/>
                  </a:lnTo>
                  <a:lnTo>
                    <a:pt x="2075319" y="286258"/>
                  </a:lnTo>
                  <a:lnTo>
                    <a:pt x="2076970" y="287909"/>
                  </a:lnTo>
                  <a:lnTo>
                    <a:pt x="2094877" y="293497"/>
                  </a:lnTo>
                  <a:lnTo>
                    <a:pt x="2094877" y="308356"/>
                  </a:lnTo>
                  <a:lnTo>
                    <a:pt x="1974735" y="308356"/>
                  </a:lnTo>
                  <a:lnTo>
                    <a:pt x="1974735" y="293497"/>
                  </a:lnTo>
                  <a:lnTo>
                    <a:pt x="1980196" y="292227"/>
                  </a:lnTo>
                  <a:lnTo>
                    <a:pt x="1984641" y="290703"/>
                  </a:lnTo>
                  <a:lnTo>
                    <a:pt x="1987816" y="288925"/>
                  </a:lnTo>
                  <a:lnTo>
                    <a:pt x="1990991" y="287147"/>
                  </a:lnTo>
                  <a:lnTo>
                    <a:pt x="1993404" y="284607"/>
                  </a:lnTo>
                  <a:lnTo>
                    <a:pt x="1994928" y="281559"/>
                  </a:lnTo>
                  <a:lnTo>
                    <a:pt x="1996452" y="278511"/>
                  </a:lnTo>
                  <a:lnTo>
                    <a:pt x="1997468" y="274701"/>
                  </a:lnTo>
                  <a:lnTo>
                    <a:pt x="1997976" y="269875"/>
                  </a:lnTo>
                  <a:lnTo>
                    <a:pt x="1998357" y="265176"/>
                  </a:lnTo>
                  <a:lnTo>
                    <a:pt x="1998611" y="259207"/>
                  </a:lnTo>
                  <a:lnTo>
                    <a:pt x="1998611" y="252095"/>
                  </a:lnTo>
                  <a:lnTo>
                    <a:pt x="1998611" y="59817"/>
                  </a:lnTo>
                  <a:lnTo>
                    <a:pt x="1998611" y="52832"/>
                  </a:lnTo>
                  <a:lnTo>
                    <a:pt x="1998484" y="46990"/>
                  </a:lnTo>
                  <a:lnTo>
                    <a:pt x="1998103" y="42164"/>
                  </a:lnTo>
                  <a:lnTo>
                    <a:pt x="1997722" y="37465"/>
                  </a:lnTo>
                  <a:lnTo>
                    <a:pt x="1996706" y="33528"/>
                  </a:lnTo>
                  <a:lnTo>
                    <a:pt x="1995182" y="30607"/>
                  </a:lnTo>
                  <a:lnTo>
                    <a:pt x="1993658" y="27559"/>
                  </a:lnTo>
                  <a:lnTo>
                    <a:pt x="1991245" y="25146"/>
                  </a:lnTo>
                  <a:lnTo>
                    <a:pt x="1988070" y="23368"/>
                  </a:lnTo>
                  <a:lnTo>
                    <a:pt x="1984768" y="21462"/>
                  </a:lnTo>
                  <a:lnTo>
                    <a:pt x="1980450" y="19812"/>
                  </a:lnTo>
                  <a:lnTo>
                    <a:pt x="1974735" y="18287"/>
                  </a:lnTo>
                  <a:lnTo>
                    <a:pt x="1974735" y="3556"/>
                  </a:lnTo>
                  <a:close/>
                </a:path>
                <a:path w="6553834" h="312419">
                  <a:moveTo>
                    <a:pt x="1058811" y="3556"/>
                  </a:moveTo>
                  <a:lnTo>
                    <a:pt x="1280299" y="3556"/>
                  </a:lnTo>
                  <a:lnTo>
                    <a:pt x="1280299" y="74549"/>
                  </a:lnTo>
                  <a:lnTo>
                    <a:pt x="1249692" y="74549"/>
                  </a:lnTo>
                  <a:lnTo>
                    <a:pt x="1246120" y="64813"/>
                  </a:lnTo>
                  <a:lnTo>
                    <a:pt x="1242834" y="56769"/>
                  </a:lnTo>
                  <a:lnTo>
                    <a:pt x="1211973" y="29718"/>
                  </a:lnTo>
                  <a:lnTo>
                    <a:pt x="1200543" y="29718"/>
                  </a:lnTo>
                  <a:lnTo>
                    <a:pt x="1151902" y="29718"/>
                  </a:lnTo>
                  <a:lnTo>
                    <a:pt x="1151902" y="136906"/>
                  </a:lnTo>
                  <a:lnTo>
                    <a:pt x="1181366" y="136906"/>
                  </a:lnTo>
                  <a:lnTo>
                    <a:pt x="1187970" y="136906"/>
                  </a:lnTo>
                  <a:lnTo>
                    <a:pt x="1206004" y="124841"/>
                  </a:lnTo>
                  <a:lnTo>
                    <a:pt x="1208544" y="120523"/>
                  </a:lnTo>
                  <a:lnTo>
                    <a:pt x="1210830" y="113792"/>
                  </a:lnTo>
                  <a:lnTo>
                    <a:pt x="1213116" y="104648"/>
                  </a:lnTo>
                  <a:lnTo>
                    <a:pt x="1238262" y="104648"/>
                  </a:lnTo>
                  <a:lnTo>
                    <a:pt x="1238262" y="195326"/>
                  </a:lnTo>
                  <a:lnTo>
                    <a:pt x="1213116" y="195326"/>
                  </a:lnTo>
                  <a:lnTo>
                    <a:pt x="1210957" y="186690"/>
                  </a:lnTo>
                  <a:lnTo>
                    <a:pt x="1208671" y="180086"/>
                  </a:lnTo>
                  <a:lnTo>
                    <a:pt x="1188351" y="162941"/>
                  </a:lnTo>
                  <a:lnTo>
                    <a:pt x="1181366" y="162941"/>
                  </a:lnTo>
                  <a:lnTo>
                    <a:pt x="1151902" y="162941"/>
                  </a:lnTo>
                  <a:lnTo>
                    <a:pt x="1151902" y="282194"/>
                  </a:lnTo>
                  <a:lnTo>
                    <a:pt x="1200289" y="282194"/>
                  </a:lnTo>
                  <a:lnTo>
                    <a:pt x="1205496" y="282194"/>
                  </a:lnTo>
                  <a:lnTo>
                    <a:pt x="1238135" y="261874"/>
                  </a:lnTo>
                  <a:lnTo>
                    <a:pt x="1240167" y="258572"/>
                  </a:lnTo>
                  <a:lnTo>
                    <a:pt x="1242326" y="254254"/>
                  </a:lnTo>
                  <a:lnTo>
                    <a:pt x="1244485" y="248920"/>
                  </a:lnTo>
                  <a:lnTo>
                    <a:pt x="1246771" y="243586"/>
                  </a:lnTo>
                  <a:lnTo>
                    <a:pt x="1249184" y="236220"/>
                  </a:lnTo>
                  <a:lnTo>
                    <a:pt x="1251978" y="226822"/>
                  </a:lnTo>
                  <a:lnTo>
                    <a:pt x="1282458" y="226822"/>
                  </a:lnTo>
                  <a:lnTo>
                    <a:pt x="1278267" y="308356"/>
                  </a:lnTo>
                  <a:lnTo>
                    <a:pt x="1058811" y="308356"/>
                  </a:lnTo>
                  <a:lnTo>
                    <a:pt x="1058811" y="293497"/>
                  </a:lnTo>
                  <a:lnTo>
                    <a:pt x="1064272" y="292100"/>
                  </a:lnTo>
                  <a:lnTo>
                    <a:pt x="1068717" y="290449"/>
                  </a:lnTo>
                  <a:lnTo>
                    <a:pt x="1071892" y="288798"/>
                  </a:lnTo>
                  <a:lnTo>
                    <a:pt x="1075067" y="287020"/>
                  </a:lnTo>
                  <a:lnTo>
                    <a:pt x="1077480" y="284607"/>
                  </a:lnTo>
                  <a:lnTo>
                    <a:pt x="1079004" y="281559"/>
                  </a:lnTo>
                  <a:lnTo>
                    <a:pt x="1080528" y="278511"/>
                  </a:lnTo>
                  <a:lnTo>
                    <a:pt x="1081544" y="274701"/>
                  </a:lnTo>
                  <a:lnTo>
                    <a:pt x="1082052" y="270002"/>
                  </a:lnTo>
                  <a:lnTo>
                    <a:pt x="1082433" y="265303"/>
                  </a:lnTo>
                  <a:lnTo>
                    <a:pt x="1082687" y="259461"/>
                  </a:lnTo>
                  <a:lnTo>
                    <a:pt x="1082687" y="252222"/>
                  </a:lnTo>
                  <a:lnTo>
                    <a:pt x="1082687" y="59817"/>
                  </a:lnTo>
                  <a:lnTo>
                    <a:pt x="1082687" y="52832"/>
                  </a:lnTo>
                  <a:lnTo>
                    <a:pt x="1082560" y="46990"/>
                  </a:lnTo>
                  <a:lnTo>
                    <a:pt x="1082179" y="42164"/>
                  </a:lnTo>
                  <a:lnTo>
                    <a:pt x="1081798" y="37465"/>
                  </a:lnTo>
                  <a:lnTo>
                    <a:pt x="1080782" y="33528"/>
                  </a:lnTo>
                  <a:lnTo>
                    <a:pt x="1079258" y="30607"/>
                  </a:lnTo>
                  <a:lnTo>
                    <a:pt x="1077734" y="27559"/>
                  </a:lnTo>
                  <a:lnTo>
                    <a:pt x="1075321" y="25146"/>
                  </a:lnTo>
                  <a:lnTo>
                    <a:pt x="1072146" y="23368"/>
                  </a:lnTo>
                  <a:lnTo>
                    <a:pt x="1068844" y="21462"/>
                  </a:lnTo>
                  <a:lnTo>
                    <a:pt x="1064526" y="19812"/>
                  </a:lnTo>
                  <a:lnTo>
                    <a:pt x="1058811" y="18287"/>
                  </a:lnTo>
                  <a:lnTo>
                    <a:pt x="1058811" y="3556"/>
                  </a:lnTo>
                  <a:close/>
                </a:path>
                <a:path w="6553834" h="312419">
                  <a:moveTo>
                    <a:pt x="224586" y="3556"/>
                  </a:moveTo>
                  <a:lnTo>
                    <a:pt x="487311" y="3556"/>
                  </a:lnTo>
                  <a:lnTo>
                    <a:pt x="487311" y="81915"/>
                  </a:lnTo>
                  <a:lnTo>
                    <a:pt x="456704" y="81915"/>
                  </a:lnTo>
                  <a:lnTo>
                    <a:pt x="453910" y="71755"/>
                  </a:lnTo>
                  <a:lnTo>
                    <a:pt x="451751" y="64389"/>
                  </a:lnTo>
                  <a:lnTo>
                    <a:pt x="438162" y="39116"/>
                  </a:lnTo>
                  <a:lnTo>
                    <a:pt x="436003" y="36830"/>
                  </a:lnTo>
                  <a:lnTo>
                    <a:pt x="421652" y="30734"/>
                  </a:lnTo>
                  <a:lnTo>
                    <a:pt x="417842" y="29972"/>
                  </a:lnTo>
                  <a:lnTo>
                    <a:pt x="412889" y="29718"/>
                  </a:lnTo>
                  <a:lnTo>
                    <a:pt x="406793" y="29718"/>
                  </a:lnTo>
                  <a:lnTo>
                    <a:pt x="390664" y="29718"/>
                  </a:lnTo>
                  <a:lnTo>
                    <a:pt x="390664" y="252222"/>
                  </a:lnTo>
                  <a:lnTo>
                    <a:pt x="390664" y="260096"/>
                  </a:lnTo>
                  <a:lnTo>
                    <a:pt x="390918" y="266192"/>
                  </a:lnTo>
                  <a:lnTo>
                    <a:pt x="391299" y="270256"/>
                  </a:lnTo>
                  <a:lnTo>
                    <a:pt x="391807" y="274320"/>
                  </a:lnTo>
                  <a:lnTo>
                    <a:pt x="392569" y="277622"/>
                  </a:lnTo>
                  <a:lnTo>
                    <a:pt x="393839" y="280162"/>
                  </a:lnTo>
                  <a:lnTo>
                    <a:pt x="394982" y="282702"/>
                  </a:lnTo>
                  <a:lnTo>
                    <a:pt x="396379" y="284734"/>
                  </a:lnTo>
                  <a:lnTo>
                    <a:pt x="398157" y="286258"/>
                  </a:lnTo>
                  <a:lnTo>
                    <a:pt x="399808" y="287909"/>
                  </a:lnTo>
                  <a:lnTo>
                    <a:pt x="417715" y="293497"/>
                  </a:lnTo>
                  <a:lnTo>
                    <a:pt x="417715" y="308356"/>
                  </a:lnTo>
                  <a:lnTo>
                    <a:pt x="294462" y="308356"/>
                  </a:lnTo>
                  <a:lnTo>
                    <a:pt x="294462" y="293497"/>
                  </a:lnTo>
                  <a:lnTo>
                    <a:pt x="300710" y="292481"/>
                  </a:lnTo>
                  <a:lnTo>
                    <a:pt x="305650" y="291084"/>
                  </a:lnTo>
                  <a:lnTo>
                    <a:pt x="320801" y="270256"/>
                  </a:lnTo>
                  <a:lnTo>
                    <a:pt x="321246" y="265430"/>
                  </a:lnTo>
                  <a:lnTo>
                    <a:pt x="321475" y="259461"/>
                  </a:lnTo>
                  <a:lnTo>
                    <a:pt x="321475" y="252222"/>
                  </a:lnTo>
                  <a:lnTo>
                    <a:pt x="321475" y="29718"/>
                  </a:lnTo>
                  <a:lnTo>
                    <a:pt x="303390" y="29718"/>
                  </a:lnTo>
                  <a:lnTo>
                    <a:pt x="294462" y="29718"/>
                  </a:lnTo>
                  <a:lnTo>
                    <a:pt x="287616" y="30734"/>
                  </a:lnTo>
                  <a:lnTo>
                    <a:pt x="261416" y="60579"/>
                  </a:lnTo>
                  <a:lnTo>
                    <a:pt x="258889" y="68072"/>
                  </a:lnTo>
                  <a:lnTo>
                    <a:pt x="256806" y="75184"/>
                  </a:lnTo>
                  <a:lnTo>
                    <a:pt x="255168" y="81915"/>
                  </a:lnTo>
                  <a:lnTo>
                    <a:pt x="224586" y="81915"/>
                  </a:lnTo>
                  <a:lnTo>
                    <a:pt x="224586" y="3556"/>
                  </a:lnTo>
                  <a:close/>
                </a:path>
                <a:path w="6553834" h="312419">
                  <a:moveTo>
                    <a:pt x="3870591" y="2032"/>
                  </a:moveTo>
                  <a:lnTo>
                    <a:pt x="3930281" y="2032"/>
                  </a:lnTo>
                  <a:lnTo>
                    <a:pt x="4003941" y="252095"/>
                  </a:lnTo>
                  <a:lnTo>
                    <a:pt x="4007116" y="263144"/>
                  </a:lnTo>
                  <a:lnTo>
                    <a:pt x="4009910" y="271145"/>
                  </a:lnTo>
                  <a:lnTo>
                    <a:pt x="4012196" y="275844"/>
                  </a:lnTo>
                  <a:lnTo>
                    <a:pt x="4014355" y="280543"/>
                  </a:lnTo>
                  <a:lnTo>
                    <a:pt x="4017276" y="284353"/>
                  </a:lnTo>
                  <a:lnTo>
                    <a:pt x="4020832" y="287147"/>
                  </a:lnTo>
                  <a:lnTo>
                    <a:pt x="4024388" y="290068"/>
                  </a:lnTo>
                  <a:lnTo>
                    <a:pt x="4029468" y="292227"/>
                  </a:lnTo>
                  <a:lnTo>
                    <a:pt x="4035818" y="293497"/>
                  </a:lnTo>
                  <a:lnTo>
                    <a:pt x="4035818" y="308356"/>
                  </a:lnTo>
                  <a:lnTo>
                    <a:pt x="3912628" y="308356"/>
                  </a:lnTo>
                  <a:lnTo>
                    <a:pt x="3912628" y="293497"/>
                  </a:lnTo>
                  <a:lnTo>
                    <a:pt x="3920375" y="292608"/>
                  </a:lnTo>
                  <a:lnTo>
                    <a:pt x="3926090" y="290449"/>
                  </a:lnTo>
                  <a:lnTo>
                    <a:pt x="3929773" y="287147"/>
                  </a:lnTo>
                  <a:lnTo>
                    <a:pt x="3933456" y="283718"/>
                  </a:lnTo>
                  <a:lnTo>
                    <a:pt x="3935361" y="278765"/>
                  </a:lnTo>
                  <a:lnTo>
                    <a:pt x="3935361" y="272542"/>
                  </a:lnTo>
                  <a:lnTo>
                    <a:pt x="3935361" y="267970"/>
                  </a:lnTo>
                  <a:lnTo>
                    <a:pt x="3928630" y="235712"/>
                  </a:lnTo>
                  <a:lnTo>
                    <a:pt x="3922661" y="213868"/>
                  </a:lnTo>
                  <a:lnTo>
                    <a:pt x="3827284" y="213868"/>
                  </a:lnTo>
                  <a:lnTo>
                    <a:pt x="3819918" y="235077"/>
                  </a:lnTo>
                  <a:lnTo>
                    <a:pt x="3817886" y="241046"/>
                  </a:lnTo>
                  <a:lnTo>
                    <a:pt x="3816108" y="246761"/>
                  </a:lnTo>
                  <a:lnTo>
                    <a:pt x="3814838" y="252349"/>
                  </a:lnTo>
                  <a:lnTo>
                    <a:pt x="3813441" y="257937"/>
                  </a:lnTo>
                  <a:lnTo>
                    <a:pt x="3812806" y="263906"/>
                  </a:lnTo>
                  <a:lnTo>
                    <a:pt x="3812806" y="270129"/>
                  </a:lnTo>
                  <a:lnTo>
                    <a:pt x="3814259" y="279798"/>
                  </a:lnTo>
                  <a:lnTo>
                    <a:pt x="3818616" y="286908"/>
                  </a:lnTo>
                  <a:lnTo>
                    <a:pt x="3825879" y="291470"/>
                  </a:lnTo>
                  <a:lnTo>
                    <a:pt x="3836047" y="293497"/>
                  </a:lnTo>
                  <a:lnTo>
                    <a:pt x="3836047" y="308356"/>
                  </a:lnTo>
                  <a:lnTo>
                    <a:pt x="3740670" y="308356"/>
                  </a:lnTo>
                  <a:lnTo>
                    <a:pt x="3740670" y="293497"/>
                  </a:lnTo>
                  <a:lnTo>
                    <a:pt x="3746258" y="292989"/>
                  </a:lnTo>
                  <a:lnTo>
                    <a:pt x="3751084" y="291084"/>
                  </a:lnTo>
                  <a:lnTo>
                    <a:pt x="3755148" y="287782"/>
                  </a:lnTo>
                  <a:lnTo>
                    <a:pt x="3759339" y="284480"/>
                  </a:lnTo>
                  <a:lnTo>
                    <a:pt x="3763149" y="280035"/>
                  </a:lnTo>
                  <a:lnTo>
                    <a:pt x="3777500" y="250062"/>
                  </a:lnTo>
                  <a:lnTo>
                    <a:pt x="3870591" y="2032"/>
                  </a:lnTo>
                  <a:close/>
                </a:path>
                <a:path w="6553834" h="312419">
                  <a:moveTo>
                    <a:pt x="580275" y="2032"/>
                  </a:moveTo>
                  <a:lnTo>
                    <a:pt x="639965" y="2032"/>
                  </a:lnTo>
                  <a:lnTo>
                    <a:pt x="713625" y="252095"/>
                  </a:lnTo>
                  <a:lnTo>
                    <a:pt x="716800" y="263144"/>
                  </a:lnTo>
                  <a:lnTo>
                    <a:pt x="719594" y="271145"/>
                  </a:lnTo>
                  <a:lnTo>
                    <a:pt x="721880" y="275844"/>
                  </a:lnTo>
                  <a:lnTo>
                    <a:pt x="724039" y="280543"/>
                  </a:lnTo>
                  <a:lnTo>
                    <a:pt x="726960" y="284353"/>
                  </a:lnTo>
                  <a:lnTo>
                    <a:pt x="730516" y="287147"/>
                  </a:lnTo>
                  <a:lnTo>
                    <a:pt x="734072" y="290068"/>
                  </a:lnTo>
                  <a:lnTo>
                    <a:pt x="739152" y="292227"/>
                  </a:lnTo>
                  <a:lnTo>
                    <a:pt x="745502" y="293497"/>
                  </a:lnTo>
                  <a:lnTo>
                    <a:pt x="745502" y="308356"/>
                  </a:lnTo>
                  <a:lnTo>
                    <a:pt x="622312" y="308356"/>
                  </a:lnTo>
                  <a:lnTo>
                    <a:pt x="622312" y="293497"/>
                  </a:lnTo>
                  <a:lnTo>
                    <a:pt x="630059" y="292608"/>
                  </a:lnTo>
                  <a:lnTo>
                    <a:pt x="635774" y="290449"/>
                  </a:lnTo>
                  <a:lnTo>
                    <a:pt x="639457" y="287147"/>
                  </a:lnTo>
                  <a:lnTo>
                    <a:pt x="643140" y="283718"/>
                  </a:lnTo>
                  <a:lnTo>
                    <a:pt x="645045" y="278765"/>
                  </a:lnTo>
                  <a:lnTo>
                    <a:pt x="645045" y="272542"/>
                  </a:lnTo>
                  <a:lnTo>
                    <a:pt x="645045" y="267970"/>
                  </a:lnTo>
                  <a:lnTo>
                    <a:pt x="638314" y="235712"/>
                  </a:lnTo>
                  <a:lnTo>
                    <a:pt x="632345" y="213868"/>
                  </a:lnTo>
                  <a:lnTo>
                    <a:pt x="536968" y="213868"/>
                  </a:lnTo>
                  <a:lnTo>
                    <a:pt x="529602" y="235077"/>
                  </a:lnTo>
                  <a:lnTo>
                    <a:pt x="527570" y="241046"/>
                  </a:lnTo>
                  <a:lnTo>
                    <a:pt x="525792" y="246761"/>
                  </a:lnTo>
                  <a:lnTo>
                    <a:pt x="524522" y="252349"/>
                  </a:lnTo>
                  <a:lnTo>
                    <a:pt x="523125" y="257937"/>
                  </a:lnTo>
                  <a:lnTo>
                    <a:pt x="522490" y="263906"/>
                  </a:lnTo>
                  <a:lnTo>
                    <a:pt x="522490" y="270129"/>
                  </a:lnTo>
                  <a:lnTo>
                    <a:pt x="523943" y="279798"/>
                  </a:lnTo>
                  <a:lnTo>
                    <a:pt x="528300" y="286908"/>
                  </a:lnTo>
                  <a:lnTo>
                    <a:pt x="535563" y="291470"/>
                  </a:lnTo>
                  <a:lnTo>
                    <a:pt x="545731" y="293497"/>
                  </a:lnTo>
                  <a:lnTo>
                    <a:pt x="545731" y="308356"/>
                  </a:lnTo>
                  <a:lnTo>
                    <a:pt x="450354" y="308356"/>
                  </a:lnTo>
                  <a:lnTo>
                    <a:pt x="450354" y="293497"/>
                  </a:lnTo>
                  <a:lnTo>
                    <a:pt x="455942" y="292989"/>
                  </a:lnTo>
                  <a:lnTo>
                    <a:pt x="460768" y="291084"/>
                  </a:lnTo>
                  <a:lnTo>
                    <a:pt x="464832" y="287782"/>
                  </a:lnTo>
                  <a:lnTo>
                    <a:pt x="469023" y="284480"/>
                  </a:lnTo>
                  <a:lnTo>
                    <a:pt x="472833" y="280035"/>
                  </a:lnTo>
                  <a:lnTo>
                    <a:pt x="487184" y="250062"/>
                  </a:lnTo>
                  <a:lnTo>
                    <a:pt x="580275" y="2032"/>
                  </a:lnTo>
                  <a:close/>
                </a:path>
                <a:path w="6553834" h="312419">
                  <a:moveTo>
                    <a:pt x="6436626" y="0"/>
                  </a:moveTo>
                  <a:lnTo>
                    <a:pt x="6460586" y="738"/>
                  </a:lnTo>
                  <a:lnTo>
                    <a:pt x="6483521" y="2952"/>
                  </a:lnTo>
                  <a:lnTo>
                    <a:pt x="6505456" y="6643"/>
                  </a:lnTo>
                  <a:lnTo>
                    <a:pt x="6526415" y="11811"/>
                  </a:lnTo>
                  <a:lnTo>
                    <a:pt x="6526415" y="75184"/>
                  </a:lnTo>
                  <a:lnTo>
                    <a:pt x="6495808" y="75184"/>
                  </a:lnTo>
                  <a:lnTo>
                    <a:pt x="6493143" y="66375"/>
                  </a:lnTo>
                  <a:lnTo>
                    <a:pt x="6490300" y="58626"/>
                  </a:lnTo>
                  <a:lnTo>
                    <a:pt x="6461582" y="28948"/>
                  </a:lnTo>
                  <a:lnTo>
                    <a:pt x="6440436" y="26162"/>
                  </a:lnTo>
                  <a:lnTo>
                    <a:pt x="6429719" y="26997"/>
                  </a:lnTo>
                  <a:lnTo>
                    <a:pt x="6393349" y="47386"/>
                  </a:lnTo>
                  <a:lnTo>
                    <a:pt x="6374650" y="82677"/>
                  </a:lnTo>
                  <a:lnTo>
                    <a:pt x="6365363" y="135933"/>
                  </a:lnTo>
                  <a:lnTo>
                    <a:pt x="6364744" y="157607"/>
                  </a:lnTo>
                  <a:lnTo>
                    <a:pt x="6365169" y="176488"/>
                  </a:lnTo>
                  <a:lnTo>
                    <a:pt x="6371348" y="225298"/>
                  </a:lnTo>
                  <a:lnTo>
                    <a:pt x="6385100" y="261159"/>
                  </a:lnTo>
                  <a:lnTo>
                    <a:pt x="6415292" y="284751"/>
                  </a:lnTo>
                  <a:lnTo>
                    <a:pt x="6424815" y="285750"/>
                  </a:lnTo>
                  <a:lnTo>
                    <a:pt x="6433985" y="285013"/>
                  </a:lnTo>
                  <a:lnTo>
                    <a:pt x="6462596" y="248580"/>
                  </a:lnTo>
                  <a:lnTo>
                    <a:pt x="6463169" y="228092"/>
                  </a:lnTo>
                  <a:lnTo>
                    <a:pt x="6463169" y="216789"/>
                  </a:lnTo>
                  <a:lnTo>
                    <a:pt x="6462915" y="208787"/>
                  </a:lnTo>
                  <a:lnTo>
                    <a:pt x="6462153" y="203962"/>
                  </a:lnTo>
                  <a:lnTo>
                    <a:pt x="6461391" y="199136"/>
                  </a:lnTo>
                  <a:lnTo>
                    <a:pt x="6460248" y="195453"/>
                  </a:lnTo>
                  <a:lnTo>
                    <a:pt x="6458597" y="193040"/>
                  </a:lnTo>
                  <a:lnTo>
                    <a:pt x="6457073" y="190754"/>
                  </a:lnTo>
                  <a:lnTo>
                    <a:pt x="6455041" y="188722"/>
                  </a:lnTo>
                  <a:lnTo>
                    <a:pt x="6452501" y="187325"/>
                  </a:lnTo>
                  <a:lnTo>
                    <a:pt x="6449961" y="185801"/>
                  </a:lnTo>
                  <a:lnTo>
                    <a:pt x="6445516" y="184150"/>
                  </a:lnTo>
                  <a:lnTo>
                    <a:pt x="6439166" y="182118"/>
                  </a:lnTo>
                  <a:lnTo>
                    <a:pt x="6439166" y="167386"/>
                  </a:lnTo>
                  <a:lnTo>
                    <a:pt x="6553466" y="167386"/>
                  </a:lnTo>
                  <a:lnTo>
                    <a:pt x="6553466" y="182118"/>
                  </a:lnTo>
                  <a:lnTo>
                    <a:pt x="6545973" y="184404"/>
                  </a:lnTo>
                  <a:lnTo>
                    <a:pt x="6540893" y="186944"/>
                  </a:lnTo>
                  <a:lnTo>
                    <a:pt x="6538226" y="189737"/>
                  </a:lnTo>
                  <a:lnTo>
                    <a:pt x="6535559" y="192532"/>
                  </a:lnTo>
                  <a:lnTo>
                    <a:pt x="6533781" y="196342"/>
                  </a:lnTo>
                  <a:lnTo>
                    <a:pt x="6532765" y="201041"/>
                  </a:lnTo>
                  <a:lnTo>
                    <a:pt x="6531749" y="205740"/>
                  </a:lnTo>
                  <a:lnTo>
                    <a:pt x="6531368" y="212344"/>
                  </a:lnTo>
                  <a:lnTo>
                    <a:pt x="6531368" y="220726"/>
                  </a:lnTo>
                  <a:lnTo>
                    <a:pt x="6531368" y="304927"/>
                  </a:lnTo>
                  <a:lnTo>
                    <a:pt x="6499110" y="311658"/>
                  </a:lnTo>
                  <a:lnTo>
                    <a:pt x="6483997" y="295529"/>
                  </a:lnTo>
                  <a:lnTo>
                    <a:pt x="6470204" y="302696"/>
                  </a:lnTo>
                  <a:lnTo>
                    <a:pt x="6455470" y="307816"/>
                  </a:lnTo>
                  <a:lnTo>
                    <a:pt x="6439760" y="310888"/>
                  </a:lnTo>
                  <a:lnTo>
                    <a:pt x="6423037" y="311912"/>
                  </a:lnTo>
                  <a:lnTo>
                    <a:pt x="6392533" y="309530"/>
                  </a:lnTo>
                  <a:lnTo>
                    <a:pt x="6343956" y="290480"/>
                  </a:lnTo>
                  <a:lnTo>
                    <a:pt x="6311807" y="252311"/>
                  </a:lnTo>
                  <a:lnTo>
                    <a:pt x="6295753" y="194641"/>
                  </a:lnTo>
                  <a:lnTo>
                    <a:pt x="6293751" y="158496"/>
                  </a:lnTo>
                  <a:lnTo>
                    <a:pt x="6294466" y="138807"/>
                  </a:lnTo>
                  <a:lnTo>
                    <a:pt x="6305181" y="87122"/>
                  </a:lnTo>
                  <a:lnTo>
                    <a:pt x="6327255" y="47313"/>
                  </a:lnTo>
                  <a:lnTo>
                    <a:pt x="6358251" y="20288"/>
                  </a:lnTo>
                  <a:lnTo>
                    <a:pt x="6395175" y="4929"/>
                  </a:lnTo>
                  <a:lnTo>
                    <a:pt x="6422364" y="547"/>
                  </a:lnTo>
                  <a:lnTo>
                    <a:pt x="6436626" y="0"/>
                  </a:lnTo>
                  <a:close/>
                </a:path>
                <a:path w="6553834" h="312419">
                  <a:moveTo>
                    <a:pt x="3644404" y="0"/>
                  </a:moveTo>
                  <a:lnTo>
                    <a:pt x="3685298" y="2412"/>
                  </a:lnTo>
                  <a:lnTo>
                    <a:pt x="3723525" y="10541"/>
                  </a:lnTo>
                  <a:lnTo>
                    <a:pt x="3723525" y="75184"/>
                  </a:lnTo>
                  <a:lnTo>
                    <a:pt x="3693045" y="75184"/>
                  </a:lnTo>
                  <a:lnTo>
                    <a:pt x="3689995" y="63424"/>
                  </a:lnTo>
                  <a:lnTo>
                    <a:pt x="3686171" y="53308"/>
                  </a:lnTo>
                  <a:lnTo>
                    <a:pt x="3654705" y="26902"/>
                  </a:lnTo>
                  <a:lnTo>
                    <a:pt x="3645801" y="26162"/>
                  </a:lnTo>
                  <a:lnTo>
                    <a:pt x="3629252" y="28261"/>
                  </a:lnTo>
                  <a:lnTo>
                    <a:pt x="3592461" y="59944"/>
                  </a:lnTo>
                  <a:lnTo>
                    <a:pt x="3578856" y="101917"/>
                  </a:lnTo>
                  <a:lnTo>
                    <a:pt x="3574300" y="160274"/>
                  </a:lnTo>
                  <a:lnTo>
                    <a:pt x="3575344" y="189329"/>
                  </a:lnTo>
                  <a:lnTo>
                    <a:pt x="3583623" y="236104"/>
                  </a:lnTo>
                  <a:lnTo>
                    <a:pt x="3611210" y="277764"/>
                  </a:lnTo>
                  <a:lnTo>
                    <a:pt x="3639324" y="285750"/>
                  </a:lnTo>
                  <a:lnTo>
                    <a:pt x="3647061" y="285414"/>
                  </a:lnTo>
                  <a:lnTo>
                    <a:pt x="3682250" y="263906"/>
                  </a:lnTo>
                  <a:lnTo>
                    <a:pt x="3692918" y="233045"/>
                  </a:lnTo>
                  <a:lnTo>
                    <a:pt x="3723525" y="233045"/>
                  </a:lnTo>
                  <a:lnTo>
                    <a:pt x="3723525" y="300736"/>
                  </a:lnTo>
                  <a:lnTo>
                    <a:pt x="3711500" y="303404"/>
                  </a:lnTo>
                  <a:lnTo>
                    <a:pt x="3668354" y="310411"/>
                  </a:lnTo>
                  <a:lnTo>
                    <a:pt x="3636403" y="311912"/>
                  </a:lnTo>
                  <a:lnTo>
                    <a:pt x="3614234" y="310864"/>
                  </a:lnTo>
                  <a:lnTo>
                    <a:pt x="3576324" y="302482"/>
                  </a:lnTo>
                  <a:lnTo>
                    <a:pt x="3535073" y="274113"/>
                  </a:lnTo>
                  <a:lnTo>
                    <a:pt x="3511183" y="226530"/>
                  </a:lnTo>
                  <a:lnTo>
                    <a:pt x="3504186" y="183719"/>
                  </a:lnTo>
                  <a:lnTo>
                    <a:pt x="3503307" y="159004"/>
                  </a:lnTo>
                  <a:lnTo>
                    <a:pt x="3504331" y="135522"/>
                  </a:lnTo>
                  <a:lnTo>
                    <a:pt x="3512523" y="93370"/>
                  </a:lnTo>
                  <a:lnTo>
                    <a:pt x="3528912" y="57792"/>
                  </a:lnTo>
                  <a:lnTo>
                    <a:pt x="3568077" y="19431"/>
                  </a:lnTo>
                  <a:lnTo>
                    <a:pt x="3622995" y="1214"/>
                  </a:lnTo>
                  <a:lnTo>
                    <a:pt x="3644404" y="0"/>
                  </a:lnTo>
                  <a:close/>
                </a:path>
                <a:path w="6553834" h="312419">
                  <a:moveTo>
                    <a:pt x="2467876" y="0"/>
                  </a:moveTo>
                  <a:lnTo>
                    <a:pt x="2508770" y="2412"/>
                  </a:lnTo>
                  <a:lnTo>
                    <a:pt x="2546997" y="10541"/>
                  </a:lnTo>
                  <a:lnTo>
                    <a:pt x="2546997" y="75184"/>
                  </a:lnTo>
                  <a:lnTo>
                    <a:pt x="2516517" y="75184"/>
                  </a:lnTo>
                  <a:lnTo>
                    <a:pt x="2513467" y="63424"/>
                  </a:lnTo>
                  <a:lnTo>
                    <a:pt x="2509643" y="53308"/>
                  </a:lnTo>
                  <a:lnTo>
                    <a:pt x="2478177" y="26902"/>
                  </a:lnTo>
                  <a:lnTo>
                    <a:pt x="2469273" y="26162"/>
                  </a:lnTo>
                  <a:lnTo>
                    <a:pt x="2452724" y="28261"/>
                  </a:lnTo>
                  <a:lnTo>
                    <a:pt x="2415933" y="59944"/>
                  </a:lnTo>
                  <a:lnTo>
                    <a:pt x="2402328" y="101917"/>
                  </a:lnTo>
                  <a:lnTo>
                    <a:pt x="2397772" y="160274"/>
                  </a:lnTo>
                  <a:lnTo>
                    <a:pt x="2398816" y="189329"/>
                  </a:lnTo>
                  <a:lnTo>
                    <a:pt x="2407095" y="236104"/>
                  </a:lnTo>
                  <a:lnTo>
                    <a:pt x="2434682" y="277764"/>
                  </a:lnTo>
                  <a:lnTo>
                    <a:pt x="2462796" y="285750"/>
                  </a:lnTo>
                  <a:lnTo>
                    <a:pt x="2470533" y="285414"/>
                  </a:lnTo>
                  <a:lnTo>
                    <a:pt x="2505722" y="263906"/>
                  </a:lnTo>
                  <a:lnTo>
                    <a:pt x="2516390" y="233045"/>
                  </a:lnTo>
                  <a:lnTo>
                    <a:pt x="2546997" y="233045"/>
                  </a:lnTo>
                  <a:lnTo>
                    <a:pt x="2546997" y="300736"/>
                  </a:lnTo>
                  <a:lnTo>
                    <a:pt x="2534972" y="303404"/>
                  </a:lnTo>
                  <a:lnTo>
                    <a:pt x="2491826" y="310411"/>
                  </a:lnTo>
                  <a:lnTo>
                    <a:pt x="2459875" y="311912"/>
                  </a:lnTo>
                  <a:lnTo>
                    <a:pt x="2437706" y="310864"/>
                  </a:lnTo>
                  <a:lnTo>
                    <a:pt x="2399796" y="302482"/>
                  </a:lnTo>
                  <a:lnTo>
                    <a:pt x="2358545" y="274113"/>
                  </a:lnTo>
                  <a:lnTo>
                    <a:pt x="2334655" y="226530"/>
                  </a:lnTo>
                  <a:lnTo>
                    <a:pt x="2327658" y="183719"/>
                  </a:lnTo>
                  <a:lnTo>
                    <a:pt x="2326779" y="159004"/>
                  </a:lnTo>
                  <a:lnTo>
                    <a:pt x="2327805" y="135522"/>
                  </a:lnTo>
                  <a:lnTo>
                    <a:pt x="2336048" y="93370"/>
                  </a:lnTo>
                  <a:lnTo>
                    <a:pt x="2352437" y="57792"/>
                  </a:lnTo>
                  <a:lnTo>
                    <a:pt x="2391549" y="19431"/>
                  </a:lnTo>
                  <a:lnTo>
                    <a:pt x="2446467" y="1214"/>
                  </a:lnTo>
                  <a:lnTo>
                    <a:pt x="2467876" y="0"/>
                  </a:lnTo>
                  <a:close/>
                </a:path>
                <a:path w="6553834" h="312419">
                  <a:moveTo>
                    <a:pt x="1795284" y="0"/>
                  </a:moveTo>
                  <a:lnTo>
                    <a:pt x="1853768" y="9540"/>
                  </a:lnTo>
                  <a:lnTo>
                    <a:pt x="1895487" y="38227"/>
                  </a:lnTo>
                  <a:lnTo>
                    <a:pt x="1920633" y="85836"/>
                  </a:lnTo>
                  <a:lnTo>
                    <a:pt x="1929015" y="152019"/>
                  </a:lnTo>
                  <a:lnTo>
                    <a:pt x="1928396" y="172402"/>
                  </a:lnTo>
                  <a:lnTo>
                    <a:pt x="1919109" y="224409"/>
                  </a:lnTo>
                  <a:lnTo>
                    <a:pt x="1899482" y="263788"/>
                  </a:lnTo>
                  <a:lnTo>
                    <a:pt x="1870690" y="291052"/>
                  </a:lnTo>
                  <a:lnTo>
                    <a:pt x="1833831" y="306768"/>
                  </a:lnTo>
                  <a:lnTo>
                    <a:pt x="1789950" y="311912"/>
                  </a:lnTo>
                  <a:lnTo>
                    <a:pt x="1759157" y="309506"/>
                  </a:lnTo>
                  <a:lnTo>
                    <a:pt x="1709904" y="290266"/>
                  </a:lnTo>
                  <a:lnTo>
                    <a:pt x="1676990" y="251882"/>
                  </a:lnTo>
                  <a:lnTo>
                    <a:pt x="1660555" y="194403"/>
                  </a:lnTo>
                  <a:lnTo>
                    <a:pt x="1658505" y="158496"/>
                  </a:lnTo>
                  <a:lnTo>
                    <a:pt x="1659485" y="134276"/>
                  </a:lnTo>
                  <a:lnTo>
                    <a:pt x="1667399" y="91362"/>
                  </a:lnTo>
                  <a:lnTo>
                    <a:pt x="1683312" y="55903"/>
                  </a:lnTo>
                  <a:lnTo>
                    <a:pt x="1721370" y="18542"/>
                  </a:lnTo>
                  <a:lnTo>
                    <a:pt x="1774591" y="1164"/>
                  </a:lnTo>
                  <a:lnTo>
                    <a:pt x="1795284" y="0"/>
                  </a:lnTo>
                  <a:close/>
                </a:path>
                <a:path w="6553834" h="312419">
                  <a:moveTo>
                    <a:pt x="1437271" y="0"/>
                  </a:moveTo>
                  <a:lnTo>
                    <a:pt x="1484497" y="3401"/>
                  </a:lnTo>
                  <a:lnTo>
                    <a:pt x="1516519" y="9652"/>
                  </a:lnTo>
                  <a:lnTo>
                    <a:pt x="1516519" y="74295"/>
                  </a:lnTo>
                  <a:lnTo>
                    <a:pt x="1485912" y="74295"/>
                  </a:lnTo>
                  <a:lnTo>
                    <a:pt x="1483598" y="65964"/>
                  </a:lnTo>
                  <a:lnTo>
                    <a:pt x="1481023" y="58515"/>
                  </a:lnTo>
                  <a:lnTo>
                    <a:pt x="1452130" y="27812"/>
                  </a:lnTo>
                  <a:lnTo>
                    <a:pt x="1443875" y="26162"/>
                  </a:lnTo>
                  <a:lnTo>
                    <a:pt x="1433842" y="26162"/>
                  </a:lnTo>
                  <a:lnTo>
                    <a:pt x="1425333" y="26162"/>
                  </a:lnTo>
                  <a:lnTo>
                    <a:pt x="1417840" y="27559"/>
                  </a:lnTo>
                  <a:lnTo>
                    <a:pt x="1411109" y="30607"/>
                  </a:lnTo>
                  <a:lnTo>
                    <a:pt x="1404378" y="33528"/>
                  </a:lnTo>
                  <a:lnTo>
                    <a:pt x="1399171" y="37973"/>
                  </a:lnTo>
                  <a:lnTo>
                    <a:pt x="1395234" y="43815"/>
                  </a:lnTo>
                  <a:lnTo>
                    <a:pt x="1391424" y="49784"/>
                  </a:lnTo>
                  <a:lnTo>
                    <a:pt x="1389392" y="56896"/>
                  </a:lnTo>
                  <a:lnTo>
                    <a:pt x="1389392" y="65151"/>
                  </a:lnTo>
                  <a:lnTo>
                    <a:pt x="1389392" y="73787"/>
                  </a:lnTo>
                  <a:lnTo>
                    <a:pt x="1411363" y="106172"/>
                  </a:lnTo>
                  <a:lnTo>
                    <a:pt x="1445653" y="126746"/>
                  </a:lnTo>
                  <a:lnTo>
                    <a:pt x="1458651" y="133863"/>
                  </a:lnTo>
                  <a:lnTo>
                    <a:pt x="1496215" y="161835"/>
                  </a:lnTo>
                  <a:lnTo>
                    <a:pt x="1517726" y="202247"/>
                  </a:lnTo>
                  <a:lnTo>
                    <a:pt x="1519567" y="222377"/>
                  </a:lnTo>
                  <a:lnTo>
                    <a:pt x="1518779" y="235640"/>
                  </a:lnTo>
                  <a:lnTo>
                    <a:pt x="1499769" y="279523"/>
                  </a:lnTo>
                  <a:lnTo>
                    <a:pt x="1457135" y="305750"/>
                  </a:lnTo>
                  <a:lnTo>
                    <a:pt x="1413522" y="311912"/>
                  </a:lnTo>
                  <a:lnTo>
                    <a:pt x="1402049" y="311745"/>
                  </a:lnTo>
                  <a:lnTo>
                    <a:pt x="1353979" y="307844"/>
                  </a:lnTo>
                  <a:lnTo>
                    <a:pt x="1319796" y="301879"/>
                  </a:lnTo>
                  <a:lnTo>
                    <a:pt x="1319796" y="233045"/>
                  </a:lnTo>
                  <a:lnTo>
                    <a:pt x="1350403" y="233045"/>
                  </a:lnTo>
                  <a:lnTo>
                    <a:pt x="1353642" y="245522"/>
                  </a:lnTo>
                  <a:lnTo>
                    <a:pt x="1357833" y="256286"/>
                  </a:lnTo>
                  <a:lnTo>
                    <a:pt x="1395468" y="284938"/>
                  </a:lnTo>
                  <a:lnTo>
                    <a:pt x="1407299" y="285750"/>
                  </a:lnTo>
                  <a:lnTo>
                    <a:pt x="1416062" y="285750"/>
                  </a:lnTo>
                  <a:lnTo>
                    <a:pt x="1450572" y="261562"/>
                  </a:lnTo>
                  <a:lnTo>
                    <a:pt x="1454162" y="241935"/>
                  </a:lnTo>
                  <a:lnTo>
                    <a:pt x="1454162" y="232791"/>
                  </a:lnTo>
                  <a:lnTo>
                    <a:pt x="1432572" y="198628"/>
                  </a:lnTo>
                  <a:lnTo>
                    <a:pt x="1392347" y="174843"/>
                  </a:lnTo>
                  <a:lnTo>
                    <a:pt x="1384265" y="170370"/>
                  </a:lnTo>
                  <a:lnTo>
                    <a:pt x="1350538" y="146089"/>
                  </a:lnTo>
                  <a:lnTo>
                    <a:pt x="1327549" y="108942"/>
                  </a:lnTo>
                  <a:lnTo>
                    <a:pt x="1324495" y="85725"/>
                  </a:lnTo>
                  <a:lnTo>
                    <a:pt x="1325350" y="72513"/>
                  </a:lnTo>
                  <a:lnTo>
                    <a:pt x="1345682" y="30069"/>
                  </a:lnTo>
                  <a:lnTo>
                    <a:pt x="1390890" y="5572"/>
                  </a:lnTo>
                  <a:lnTo>
                    <a:pt x="1420763" y="619"/>
                  </a:lnTo>
                  <a:lnTo>
                    <a:pt x="1437271" y="0"/>
                  </a:lnTo>
                  <a:close/>
                </a:path>
                <a:path w="6553834" h="312419">
                  <a:moveTo>
                    <a:pt x="907554" y="0"/>
                  </a:moveTo>
                  <a:lnTo>
                    <a:pt x="931514" y="738"/>
                  </a:lnTo>
                  <a:lnTo>
                    <a:pt x="954449" y="2952"/>
                  </a:lnTo>
                  <a:lnTo>
                    <a:pt x="976384" y="6643"/>
                  </a:lnTo>
                  <a:lnTo>
                    <a:pt x="997343" y="11811"/>
                  </a:lnTo>
                  <a:lnTo>
                    <a:pt x="997343" y="75184"/>
                  </a:lnTo>
                  <a:lnTo>
                    <a:pt x="966736" y="75184"/>
                  </a:lnTo>
                  <a:lnTo>
                    <a:pt x="964071" y="66375"/>
                  </a:lnTo>
                  <a:lnTo>
                    <a:pt x="961228" y="58626"/>
                  </a:lnTo>
                  <a:lnTo>
                    <a:pt x="932510" y="28948"/>
                  </a:lnTo>
                  <a:lnTo>
                    <a:pt x="911364" y="26162"/>
                  </a:lnTo>
                  <a:lnTo>
                    <a:pt x="900647" y="26997"/>
                  </a:lnTo>
                  <a:lnTo>
                    <a:pt x="864331" y="47386"/>
                  </a:lnTo>
                  <a:lnTo>
                    <a:pt x="845578" y="82677"/>
                  </a:lnTo>
                  <a:lnTo>
                    <a:pt x="836291" y="135933"/>
                  </a:lnTo>
                  <a:lnTo>
                    <a:pt x="835672" y="157607"/>
                  </a:lnTo>
                  <a:lnTo>
                    <a:pt x="836097" y="176488"/>
                  </a:lnTo>
                  <a:lnTo>
                    <a:pt x="842276" y="225298"/>
                  </a:lnTo>
                  <a:lnTo>
                    <a:pt x="856028" y="261159"/>
                  </a:lnTo>
                  <a:lnTo>
                    <a:pt x="886220" y="284751"/>
                  </a:lnTo>
                  <a:lnTo>
                    <a:pt x="895743" y="285750"/>
                  </a:lnTo>
                  <a:lnTo>
                    <a:pt x="904913" y="285013"/>
                  </a:lnTo>
                  <a:lnTo>
                    <a:pt x="933524" y="248580"/>
                  </a:lnTo>
                  <a:lnTo>
                    <a:pt x="934097" y="228092"/>
                  </a:lnTo>
                  <a:lnTo>
                    <a:pt x="934097" y="216789"/>
                  </a:lnTo>
                  <a:lnTo>
                    <a:pt x="933843" y="208787"/>
                  </a:lnTo>
                  <a:lnTo>
                    <a:pt x="933081" y="203962"/>
                  </a:lnTo>
                  <a:lnTo>
                    <a:pt x="932319" y="199136"/>
                  </a:lnTo>
                  <a:lnTo>
                    <a:pt x="931176" y="195453"/>
                  </a:lnTo>
                  <a:lnTo>
                    <a:pt x="929525" y="193040"/>
                  </a:lnTo>
                  <a:lnTo>
                    <a:pt x="928001" y="190754"/>
                  </a:lnTo>
                  <a:lnTo>
                    <a:pt x="925969" y="188722"/>
                  </a:lnTo>
                  <a:lnTo>
                    <a:pt x="923429" y="187325"/>
                  </a:lnTo>
                  <a:lnTo>
                    <a:pt x="920889" y="185801"/>
                  </a:lnTo>
                  <a:lnTo>
                    <a:pt x="916444" y="184150"/>
                  </a:lnTo>
                  <a:lnTo>
                    <a:pt x="910094" y="182118"/>
                  </a:lnTo>
                  <a:lnTo>
                    <a:pt x="910094" y="167386"/>
                  </a:lnTo>
                  <a:lnTo>
                    <a:pt x="1024394" y="167386"/>
                  </a:lnTo>
                  <a:lnTo>
                    <a:pt x="1024394" y="182118"/>
                  </a:lnTo>
                  <a:lnTo>
                    <a:pt x="1016901" y="184404"/>
                  </a:lnTo>
                  <a:lnTo>
                    <a:pt x="1011821" y="186944"/>
                  </a:lnTo>
                  <a:lnTo>
                    <a:pt x="1009154" y="189737"/>
                  </a:lnTo>
                  <a:lnTo>
                    <a:pt x="1006487" y="192532"/>
                  </a:lnTo>
                  <a:lnTo>
                    <a:pt x="1004709" y="196342"/>
                  </a:lnTo>
                  <a:lnTo>
                    <a:pt x="1003693" y="201041"/>
                  </a:lnTo>
                  <a:lnTo>
                    <a:pt x="1002677" y="205740"/>
                  </a:lnTo>
                  <a:lnTo>
                    <a:pt x="1002296" y="212344"/>
                  </a:lnTo>
                  <a:lnTo>
                    <a:pt x="1002296" y="220726"/>
                  </a:lnTo>
                  <a:lnTo>
                    <a:pt x="1002296" y="304927"/>
                  </a:lnTo>
                  <a:lnTo>
                    <a:pt x="970038" y="311658"/>
                  </a:lnTo>
                  <a:lnTo>
                    <a:pt x="954925" y="295529"/>
                  </a:lnTo>
                  <a:lnTo>
                    <a:pt x="941185" y="302696"/>
                  </a:lnTo>
                  <a:lnTo>
                    <a:pt x="926445" y="307816"/>
                  </a:lnTo>
                  <a:lnTo>
                    <a:pt x="910705" y="310888"/>
                  </a:lnTo>
                  <a:lnTo>
                    <a:pt x="893965" y="311912"/>
                  </a:lnTo>
                  <a:lnTo>
                    <a:pt x="863461" y="309530"/>
                  </a:lnTo>
                  <a:lnTo>
                    <a:pt x="814884" y="290480"/>
                  </a:lnTo>
                  <a:lnTo>
                    <a:pt x="782735" y="252311"/>
                  </a:lnTo>
                  <a:lnTo>
                    <a:pt x="766681" y="194641"/>
                  </a:lnTo>
                  <a:lnTo>
                    <a:pt x="764679" y="158496"/>
                  </a:lnTo>
                  <a:lnTo>
                    <a:pt x="765394" y="138807"/>
                  </a:lnTo>
                  <a:lnTo>
                    <a:pt x="776109" y="87122"/>
                  </a:lnTo>
                  <a:lnTo>
                    <a:pt x="798183" y="47313"/>
                  </a:lnTo>
                  <a:lnTo>
                    <a:pt x="829179" y="20288"/>
                  </a:lnTo>
                  <a:lnTo>
                    <a:pt x="866103" y="4929"/>
                  </a:lnTo>
                  <a:lnTo>
                    <a:pt x="893292" y="547"/>
                  </a:lnTo>
                  <a:lnTo>
                    <a:pt x="907554" y="0"/>
                  </a:lnTo>
                  <a:close/>
                </a:path>
                <a:path w="6553834" h="312419">
                  <a:moveTo>
                    <a:pt x="117424" y="0"/>
                  </a:moveTo>
                  <a:lnTo>
                    <a:pt x="164739" y="3401"/>
                  </a:lnTo>
                  <a:lnTo>
                    <a:pt x="196672" y="9652"/>
                  </a:lnTo>
                  <a:lnTo>
                    <a:pt x="196672" y="74295"/>
                  </a:lnTo>
                  <a:lnTo>
                    <a:pt x="166090" y="74295"/>
                  </a:lnTo>
                  <a:lnTo>
                    <a:pt x="163826" y="65964"/>
                  </a:lnTo>
                  <a:lnTo>
                    <a:pt x="161266" y="58515"/>
                  </a:lnTo>
                  <a:lnTo>
                    <a:pt x="132308" y="27812"/>
                  </a:lnTo>
                  <a:lnTo>
                    <a:pt x="124053" y="26162"/>
                  </a:lnTo>
                  <a:lnTo>
                    <a:pt x="114071" y="26162"/>
                  </a:lnTo>
                  <a:lnTo>
                    <a:pt x="105600" y="26162"/>
                  </a:lnTo>
                  <a:lnTo>
                    <a:pt x="98005" y="27559"/>
                  </a:lnTo>
                  <a:lnTo>
                    <a:pt x="91312" y="30607"/>
                  </a:lnTo>
                  <a:lnTo>
                    <a:pt x="84607" y="33528"/>
                  </a:lnTo>
                  <a:lnTo>
                    <a:pt x="79324" y="37973"/>
                  </a:lnTo>
                  <a:lnTo>
                    <a:pt x="75450" y="43815"/>
                  </a:lnTo>
                  <a:lnTo>
                    <a:pt x="71589" y="49784"/>
                  </a:lnTo>
                  <a:lnTo>
                    <a:pt x="69646" y="56896"/>
                  </a:lnTo>
                  <a:lnTo>
                    <a:pt x="69646" y="65151"/>
                  </a:lnTo>
                  <a:lnTo>
                    <a:pt x="69646" y="73787"/>
                  </a:lnTo>
                  <a:lnTo>
                    <a:pt x="71323" y="81280"/>
                  </a:lnTo>
                  <a:lnTo>
                    <a:pt x="74675" y="87630"/>
                  </a:lnTo>
                  <a:lnTo>
                    <a:pt x="78028" y="93980"/>
                  </a:lnTo>
                  <a:lnTo>
                    <a:pt x="115306" y="121102"/>
                  </a:lnTo>
                  <a:lnTo>
                    <a:pt x="125907" y="126746"/>
                  </a:lnTo>
                  <a:lnTo>
                    <a:pt x="138907" y="133863"/>
                  </a:lnTo>
                  <a:lnTo>
                    <a:pt x="176458" y="161835"/>
                  </a:lnTo>
                  <a:lnTo>
                    <a:pt x="197929" y="202247"/>
                  </a:lnTo>
                  <a:lnTo>
                    <a:pt x="199796" y="222377"/>
                  </a:lnTo>
                  <a:lnTo>
                    <a:pt x="199001" y="235640"/>
                  </a:lnTo>
                  <a:lnTo>
                    <a:pt x="179994" y="279523"/>
                  </a:lnTo>
                  <a:lnTo>
                    <a:pt x="137380" y="305750"/>
                  </a:lnTo>
                  <a:lnTo>
                    <a:pt x="93764" y="311912"/>
                  </a:lnTo>
                  <a:lnTo>
                    <a:pt x="82260" y="311745"/>
                  </a:lnTo>
                  <a:lnTo>
                    <a:pt x="34182" y="307844"/>
                  </a:lnTo>
                  <a:lnTo>
                    <a:pt x="0" y="301879"/>
                  </a:lnTo>
                  <a:lnTo>
                    <a:pt x="0" y="233045"/>
                  </a:lnTo>
                  <a:lnTo>
                    <a:pt x="30581" y="233045"/>
                  </a:lnTo>
                  <a:lnTo>
                    <a:pt x="33839" y="245522"/>
                  </a:lnTo>
                  <a:lnTo>
                    <a:pt x="38031" y="256286"/>
                  </a:lnTo>
                  <a:lnTo>
                    <a:pt x="75658" y="284938"/>
                  </a:lnTo>
                  <a:lnTo>
                    <a:pt x="87515" y="285750"/>
                  </a:lnTo>
                  <a:lnTo>
                    <a:pt x="96291" y="285750"/>
                  </a:lnTo>
                  <a:lnTo>
                    <a:pt x="130812" y="261562"/>
                  </a:lnTo>
                  <a:lnTo>
                    <a:pt x="134391" y="241935"/>
                  </a:lnTo>
                  <a:lnTo>
                    <a:pt x="134391" y="232791"/>
                  </a:lnTo>
                  <a:lnTo>
                    <a:pt x="112737" y="198628"/>
                  </a:lnTo>
                  <a:lnTo>
                    <a:pt x="72542" y="174843"/>
                  </a:lnTo>
                  <a:lnTo>
                    <a:pt x="64463" y="170370"/>
                  </a:lnTo>
                  <a:lnTo>
                    <a:pt x="30786" y="146089"/>
                  </a:lnTo>
                  <a:lnTo>
                    <a:pt x="7767" y="108942"/>
                  </a:lnTo>
                  <a:lnTo>
                    <a:pt x="4686" y="85725"/>
                  </a:lnTo>
                  <a:lnTo>
                    <a:pt x="5538" y="72513"/>
                  </a:lnTo>
                  <a:lnTo>
                    <a:pt x="25870" y="30069"/>
                  </a:lnTo>
                  <a:lnTo>
                    <a:pt x="71113" y="5572"/>
                  </a:lnTo>
                  <a:lnTo>
                    <a:pt x="100969" y="619"/>
                  </a:lnTo>
                  <a:lnTo>
                    <a:pt x="11742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1620977"/>
            <a:ext cx="6094095" cy="3623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2254250" algn="l"/>
                <a:tab pos="4118610" algn="l"/>
              </a:tabLst>
            </a:pPr>
            <a:r>
              <a:rPr sz="3600" spc="-15" dirty="0">
                <a:latin typeface="Cambria"/>
                <a:cs typeface="Cambria"/>
              </a:rPr>
              <a:t>Strader	</a:t>
            </a:r>
            <a:r>
              <a:rPr sz="3600" spc="-10" dirty="0">
                <a:latin typeface="Cambria"/>
                <a:cs typeface="Cambria"/>
              </a:rPr>
              <a:t>(1992)	</a:t>
            </a:r>
            <a:r>
              <a:rPr sz="3600" spc="-5" dirty="0">
                <a:latin typeface="Cambria"/>
                <a:cs typeface="Cambria"/>
              </a:rPr>
              <a:t>describes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stages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in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the</a:t>
            </a:r>
            <a:r>
              <a:rPr sz="3600" spc="-35" dirty="0">
                <a:latin typeface="Cambria"/>
                <a:cs typeface="Cambria"/>
              </a:rPr>
              <a:t> </a:t>
            </a:r>
            <a:r>
              <a:rPr sz="3600" spc="-30" dirty="0">
                <a:latin typeface="Cambria"/>
                <a:cs typeface="Cambria"/>
              </a:rPr>
              <a:t>creative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process: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15" dirty="0">
                <a:latin typeface="Cambria"/>
                <a:cs typeface="Cambria"/>
              </a:rPr>
              <a:t>Preparation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stage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10" dirty="0">
                <a:latin typeface="Cambria"/>
                <a:cs typeface="Cambria"/>
              </a:rPr>
              <a:t>Incubation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stage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10" dirty="0">
                <a:latin typeface="Cambria"/>
                <a:cs typeface="Cambria"/>
              </a:rPr>
              <a:t>Insight</a:t>
            </a:r>
            <a:r>
              <a:rPr sz="3600" spc="-4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stage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25" dirty="0">
                <a:latin typeface="Cambria"/>
                <a:cs typeface="Cambria"/>
              </a:rPr>
              <a:t>Verification </a:t>
            </a:r>
            <a:r>
              <a:rPr sz="3600" dirty="0">
                <a:latin typeface="Cambria"/>
                <a:cs typeface="Cambria"/>
              </a:rPr>
              <a:t>stage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04684" y="1620977"/>
            <a:ext cx="8432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0" dirty="0">
                <a:latin typeface="Cambria"/>
                <a:cs typeface="Cambria"/>
              </a:rPr>
              <a:t>f</a:t>
            </a:r>
            <a:r>
              <a:rPr sz="3600" b="0" dirty="0">
                <a:latin typeface="Cambria"/>
                <a:cs typeface="Cambria"/>
              </a:rPr>
              <a:t>our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00162" y="193167"/>
            <a:ext cx="6192520" cy="629285"/>
            <a:chOff x="1100162" y="193167"/>
            <a:chExt cx="6192520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0709" y="574910"/>
              <a:ext cx="6191630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734" y="197739"/>
              <a:ext cx="6173762" cy="3815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56839" y="234061"/>
              <a:ext cx="2879725" cy="308610"/>
            </a:xfrm>
            <a:custGeom>
              <a:avLst/>
              <a:gdLst/>
              <a:ahLst/>
              <a:cxnLst/>
              <a:rect l="l" t="t" r="r" b="b"/>
              <a:pathLst>
                <a:path w="2879725" h="308609">
                  <a:moveTo>
                    <a:pt x="2835910" y="39624"/>
                  </a:moveTo>
                  <a:lnTo>
                    <a:pt x="2781300" y="193294"/>
                  </a:lnTo>
                  <a:lnTo>
                    <a:pt x="2879598" y="193294"/>
                  </a:lnTo>
                  <a:lnTo>
                    <a:pt x="2835910" y="39624"/>
                  </a:lnTo>
                  <a:close/>
                </a:path>
                <a:path w="2879725" h="308609">
                  <a:moveTo>
                    <a:pt x="2221738" y="39624"/>
                  </a:moveTo>
                  <a:lnTo>
                    <a:pt x="2167128" y="193294"/>
                  </a:lnTo>
                  <a:lnTo>
                    <a:pt x="2265426" y="193294"/>
                  </a:lnTo>
                  <a:lnTo>
                    <a:pt x="2221738" y="39624"/>
                  </a:lnTo>
                  <a:close/>
                </a:path>
                <a:path w="2879725" h="308609">
                  <a:moveTo>
                    <a:pt x="54610" y="39624"/>
                  </a:moveTo>
                  <a:lnTo>
                    <a:pt x="0" y="193294"/>
                  </a:lnTo>
                  <a:lnTo>
                    <a:pt x="98298" y="193294"/>
                  </a:lnTo>
                  <a:lnTo>
                    <a:pt x="54610" y="39624"/>
                  </a:lnTo>
                  <a:close/>
                </a:path>
                <a:path w="2879725" h="308609">
                  <a:moveTo>
                    <a:pt x="1844039" y="0"/>
                  </a:moveTo>
                  <a:lnTo>
                    <a:pt x="1832737" y="0"/>
                  </a:lnTo>
                  <a:lnTo>
                    <a:pt x="1824609" y="127"/>
                  </a:lnTo>
                  <a:lnTo>
                    <a:pt x="1819656" y="508"/>
                  </a:lnTo>
                  <a:lnTo>
                    <a:pt x="1819656" y="307721"/>
                  </a:lnTo>
                  <a:lnTo>
                    <a:pt x="1822958" y="308356"/>
                  </a:lnTo>
                  <a:lnTo>
                    <a:pt x="1831213" y="308610"/>
                  </a:lnTo>
                  <a:lnTo>
                    <a:pt x="1844548" y="308610"/>
                  </a:lnTo>
                  <a:lnTo>
                    <a:pt x="1884231" y="303680"/>
                  </a:lnTo>
                  <a:lnTo>
                    <a:pt x="1921002" y="281813"/>
                  </a:lnTo>
                  <a:lnTo>
                    <a:pt x="1942754" y="247255"/>
                  </a:lnTo>
                  <a:lnTo>
                    <a:pt x="1955164" y="196532"/>
                  </a:lnTo>
                  <a:lnTo>
                    <a:pt x="1957577" y="152908"/>
                  </a:lnTo>
                  <a:lnTo>
                    <a:pt x="1956718" y="128095"/>
                  </a:lnTo>
                  <a:lnTo>
                    <a:pt x="1949809" y="85042"/>
                  </a:lnTo>
                  <a:lnTo>
                    <a:pt x="1926971" y="37004"/>
                  </a:lnTo>
                  <a:lnTo>
                    <a:pt x="1891224" y="9108"/>
                  </a:lnTo>
                  <a:lnTo>
                    <a:pt x="184403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2411" y="229488"/>
              <a:ext cx="109474" cy="1615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7091" y="229488"/>
              <a:ext cx="107823" cy="1634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04734" y="197739"/>
              <a:ext cx="6174105" cy="381635"/>
            </a:xfrm>
            <a:custGeom>
              <a:avLst/>
              <a:gdLst/>
              <a:ahLst/>
              <a:cxnLst/>
              <a:rect l="l" t="t" r="r" b="b"/>
              <a:pathLst>
                <a:path w="6174105" h="381634">
                  <a:moveTo>
                    <a:pt x="478193" y="31876"/>
                  </a:moveTo>
                  <a:lnTo>
                    <a:pt x="430276" y="53201"/>
                  </a:lnTo>
                  <a:lnTo>
                    <a:pt x="410964" y="91229"/>
                  </a:lnTo>
                  <a:lnTo>
                    <a:pt x="401300" y="149625"/>
                  </a:lnTo>
                  <a:lnTo>
                    <a:pt x="400088" y="186562"/>
                  </a:lnTo>
                  <a:lnTo>
                    <a:pt x="401326" y="225109"/>
                  </a:lnTo>
                  <a:lnTo>
                    <a:pt x="411232" y="286486"/>
                  </a:lnTo>
                  <a:lnTo>
                    <a:pt x="431113" y="326894"/>
                  </a:lnTo>
                  <a:lnTo>
                    <a:pt x="480352" y="349503"/>
                  </a:lnTo>
                  <a:lnTo>
                    <a:pt x="490520" y="348809"/>
                  </a:lnTo>
                  <a:lnTo>
                    <a:pt x="529485" y="324627"/>
                  </a:lnTo>
                  <a:lnTo>
                    <a:pt x="547916" y="284305"/>
                  </a:lnTo>
                  <a:lnTo>
                    <a:pt x="554863" y="244056"/>
                  </a:lnTo>
                  <a:lnTo>
                    <a:pt x="557060" y="197103"/>
                  </a:lnTo>
                  <a:lnTo>
                    <a:pt x="556534" y="171053"/>
                  </a:lnTo>
                  <a:lnTo>
                    <a:pt x="552291" y="125523"/>
                  </a:lnTo>
                  <a:lnTo>
                    <a:pt x="537724" y="73834"/>
                  </a:lnTo>
                  <a:lnTo>
                    <a:pt x="513251" y="42485"/>
                  </a:lnTo>
                  <a:lnTo>
                    <a:pt x="478193" y="31876"/>
                  </a:lnTo>
                  <a:close/>
                </a:path>
                <a:path w="6174105" h="381634">
                  <a:moveTo>
                    <a:pt x="5822861" y="4317"/>
                  </a:moveTo>
                  <a:lnTo>
                    <a:pt x="5966244" y="4317"/>
                  </a:lnTo>
                  <a:lnTo>
                    <a:pt x="5966244" y="22351"/>
                  </a:lnTo>
                  <a:lnTo>
                    <a:pt x="5956592" y="25145"/>
                  </a:lnTo>
                  <a:lnTo>
                    <a:pt x="5949988" y="28066"/>
                  </a:lnTo>
                  <a:lnTo>
                    <a:pt x="5946432" y="31368"/>
                  </a:lnTo>
                  <a:lnTo>
                    <a:pt x="5942876" y="34670"/>
                  </a:lnTo>
                  <a:lnTo>
                    <a:pt x="5940336" y="38988"/>
                  </a:lnTo>
                  <a:lnTo>
                    <a:pt x="5936653" y="73405"/>
                  </a:lnTo>
                  <a:lnTo>
                    <a:pt x="5936653" y="164591"/>
                  </a:lnTo>
                  <a:lnTo>
                    <a:pt x="6060097" y="164591"/>
                  </a:lnTo>
                  <a:lnTo>
                    <a:pt x="6060097" y="73405"/>
                  </a:lnTo>
                  <a:lnTo>
                    <a:pt x="6054763" y="34925"/>
                  </a:lnTo>
                  <a:lnTo>
                    <a:pt x="6031141" y="22351"/>
                  </a:lnTo>
                  <a:lnTo>
                    <a:pt x="6031141" y="4317"/>
                  </a:lnTo>
                  <a:lnTo>
                    <a:pt x="6173762" y="4317"/>
                  </a:lnTo>
                  <a:lnTo>
                    <a:pt x="6173762" y="22351"/>
                  </a:lnTo>
                  <a:lnTo>
                    <a:pt x="6165761" y="24510"/>
                  </a:lnTo>
                  <a:lnTo>
                    <a:pt x="6159919" y="26924"/>
                  </a:lnTo>
                  <a:lnTo>
                    <a:pt x="6156236" y="29336"/>
                  </a:lnTo>
                  <a:lnTo>
                    <a:pt x="6152680" y="31750"/>
                  </a:lnTo>
                  <a:lnTo>
                    <a:pt x="6150013" y="34925"/>
                  </a:lnTo>
                  <a:lnTo>
                    <a:pt x="6148489" y="38734"/>
                  </a:lnTo>
                  <a:lnTo>
                    <a:pt x="6146965" y="42544"/>
                  </a:lnTo>
                  <a:lnTo>
                    <a:pt x="6145949" y="46862"/>
                  </a:lnTo>
                  <a:lnTo>
                    <a:pt x="6145441" y="51561"/>
                  </a:lnTo>
                  <a:lnTo>
                    <a:pt x="6145060" y="56387"/>
                  </a:lnTo>
                  <a:lnTo>
                    <a:pt x="6144806" y="63626"/>
                  </a:lnTo>
                  <a:lnTo>
                    <a:pt x="6144806" y="73405"/>
                  </a:lnTo>
                  <a:lnTo>
                    <a:pt x="6144806" y="308609"/>
                  </a:lnTo>
                  <a:lnTo>
                    <a:pt x="6150140" y="346963"/>
                  </a:lnTo>
                  <a:lnTo>
                    <a:pt x="6173762" y="359155"/>
                  </a:lnTo>
                  <a:lnTo>
                    <a:pt x="6173762" y="377189"/>
                  </a:lnTo>
                  <a:lnTo>
                    <a:pt x="6031141" y="377189"/>
                  </a:lnTo>
                  <a:lnTo>
                    <a:pt x="6031141" y="359155"/>
                  </a:lnTo>
                  <a:lnTo>
                    <a:pt x="6041809" y="356361"/>
                  </a:lnTo>
                  <a:lnTo>
                    <a:pt x="6048540" y="353694"/>
                  </a:lnTo>
                  <a:lnTo>
                    <a:pt x="6051715" y="350900"/>
                  </a:lnTo>
                  <a:lnTo>
                    <a:pt x="6054763" y="348233"/>
                  </a:lnTo>
                  <a:lnTo>
                    <a:pt x="6056922" y="344296"/>
                  </a:lnTo>
                  <a:lnTo>
                    <a:pt x="6060097" y="308609"/>
                  </a:lnTo>
                  <a:lnTo>
                    <a:pt x="6060097" y="199008"/>
                  </a:lnTo>
                  <a:lnTo>
                    <a:pt x="5936653" y="199008"/>
                  </a:lnTo>
                  <a:lnTo>
                    <a:pt x="5936653" y="308609"/>
                  </a:lnTo>
                  <a:lnTo>
                    <a:pt x="5936653" y="314959"/>
                  </a:lnTo>
                  <a:lnTo>
                    <a:pt x="5936907" y="320928"/>
                  </a:lnTo>
                  <a:lnTo>
                    <a:pt x="5937288" y="326389"/>
                  </a:lnTo>
                  <a:lnTo>
                    <a:pt x="5937669" y="331850"/>
                  </a:lnTo>
                  <a:lnTo>
                    <a:pt x="5944273" y="348487"/>
                  </a:lnTo>
                  <a:lnTo>
                    <a:pt x="5946305" y="350773"/>
                  </a:lnTo>
                  <a:lnTo>
                    <a:pt x="5966244" y="359155"/>
                  </a:lnTo>
                  <a:lnTo>
                    <a:pt x="5966244" y="377189"/>
                  </a:lnTo>
                  <a:lnTo>
                    <a:pt x="5822861" y="377189"/>
                  </a:lnTo>
                  <a:lnTo>
                    <a:pt x="5822861" y="359155"/>
                  </a:lnTo>
                  <a:lnTo>
                    <a:pt x="5829592" y="357250"/>
                  </a:lnTo>
                  <a:lnTo>
                    <a:pt x="5834926" y="355345"/>
                  </a:lnTo>
                  <a:lnTo>
                    <a:pt x="5838736" y="353186"/>
                  </a:lnTo>
                  <a:lnTo>
                    <a:pt x="5842673" y="351154"/>
                  </a:lnTo>
                  <a:lnTo>
                    <a:pt x="5845594" y="348233"/>
                  </a:lnTo>
                  <a:lnTo>
                    <a:pt x="5847499" y="344550"/>
                  </a:lnTo>
                  <a:lnTo>
                    <a:pt x="5849404" y="340740"/>
                  </a:lnTo>
                  <a:lnTo>
                    <a:pt x="5850674" y="336041"/>
                  </a:lnTo>
                  <a:lnTo>
                    <a:pt x="5851182" y="330326"/>
                  </a:lnTo>
                  <a:lnTo>
                    <a:pt x="5851817" y="324611"/>
                  </a:lnTo>
                  <a:lnTo>
                    <a:pt x="5852071" y="317372"/>
                  </a:lnTo>
                  <a:lnTo>
                    <a:pt x="5852071" y="308609"/>
                  </a:lnTo>
                  <a:lnTo>
                    <a:pt x="5852071" y="73151"/>
                  </a:lnTo>
                  <a:lnTo>
                    <a:pt x="5852071" y="64642"/>
                  </a:lnTo>
                  <a:lnTo>
                    <a:pt x="5851817" y="57403"/>
                  </a:lnTo>
                  <a:lnTo>
                    <a:pt x="5851309" y="51561"/>
                  </a:lnTo>
                  <a:lnTo>
                    <a:pt x="5850928" y="45719"/>
                  </a:lnTo>
                  <a:lnTo>
                    <a:pt x="5839117" y="28575"/>
                  </a:lnTo>
                  <a:lnTo>
                    <a:pt x="5835180" y="26288"/>
                  </a:lnTo>
                  <a:lnTo>
                    <a:pt x="5829719" y="24129"/>
                  </a:lnTo>
                  <a:lnTo>
                    <a:pt x="5822861" y="22351"/>
                  </a:lnTo>
                  <a:lnTo>
                    <a:pt x="5822861" y="4317"/>
                  </a:lnTo>
                  <a:close/>
                </a:path>
                <a:path w="6174105" h="381634">
                  <a:moveTo>
                    <a:pt x="5456466" y="4317"/>
                  </a:moveTo>
                  <a:lnTo>
                    <a:pt x="5777903" y="4317"/>
                  </a:lnTo>
                  <a:lnTo>
                    <a:pt x="5777903" y="100202"/>
                  </a:lnTo>
                  <a:lnTo>
                    <a:pt x="5740565" y="100202"/>
                  </a:lnTo>
                  <a:lnTo>
                    <a:pt x="5738060" y="91561"/>
                  </a:lnTo>
                  <a:lnTo>
                    <a:pt x="5735866" y="84121"/>
                  </a:lnTo>
                  <a:lnTo>
                    <a:pt x="5725579" y="58038"/>
                  </a:lnTo>
                  <a:lnTo>
                    <a:pt x="5723166" y="53975"/>
                  </a:lnTo>
                  <a:lnTo>
                    <a:pt x="5720626" y="50545"/>
                  </a:lnTo>
                  <a:lnTo>
                    <a:pt x="5717832" y="47751"/>
                  </a:lnTo>
                  <a:lnTo>
                    <a:pt x="5715165" y="45084"/>
                  </a:lnTo>
                  <a:lnTo>
                    <a:pt x="5712244" y="42799"/>
                  </a:lnTo>
                  <a:lnTo>
                    <a:pt x="5709069" y="41275"/>
                  </a:lnTo>
                  <a:lnTo>
                    <a:pt x="5706021" y="39624"/>
                  </a:lnTo>
                  <a:lnTo>
                    <a:pt x="5702084" y="38353"/>
                  </a:lnTo>
                  <a:lnTo>
                    <a:pt x="5697512" y="37464"/>
                  </a:lnTo>
                  <a:lnTo>
                    <a:pt x="5692813" y="36702"/>
                  </a:lnTo>
                  <a:lnTo>
                    <a:pt x="5686844" y="36321"/>
                  </a:lnTo>
                  <a:lnTo>
                    <a:pt x="5679351" y="36321"/>
                  </a:lnTo>
                  <a:lnTo>
                    <a:pt x="5659666" y="36321"/>
                  </a:lnTo>
                  <a:lnTo>
                    <a:pt x="5659666" y="308609"/>
                  </a:lnTo>
                  <a:lnTo>
                    <a:pt x="5659666" y="318261"/>
                  </a:lnTo>
                  <a:lnTo>
                    <a:pt x="5659920" y="325500"/>
                  </a:lnTo>
                  <a:lnTo>
                    <a:pt x="5660555" y="330580"/>
                  </a:lnTo>
                  <a:lnTo>
                    <a:pt x="5661063" y="335533"/>
                  </a:lnTo>
                  <a:lnTo>
                    <a:pt x="5662079" y="339597"/>
                  </a:lnTo>
                  <a:lnTo>
                    <a:pt x="5692686" y="359155"/>
                  </a:lnTo>
                  <a:lnTo>
                    <a:pt x="5692686" y="377189"/>
                  </a:lnTo>
                  <a:lnTo>
                    <a:pt x="5541937" y="377189"/>
                  </a:lnTo>
                  <a:lnTo>
                    <a:pt x="5541937" y="359155"/>
                  </a:lnTo>
                  <a:lnTo>
                    <a:pt x="5549557" y="357885"/>
                  </a:lnTo>
                  <a:lnTo>
                    <a:pt x="5555653" y="356107"/>
                  </a:lnTo>
                  <a:lnTo>
                    <a:pt x="5574957" y="317372"/>
                  </a:lnTo>
                  <a:lnTo>
                    <a:pt x="5574957" y="308609"/>
                  </a:lnTo>
                  <a:lnTo>
                    <a:pt x="5574957" y="36321"/>
                  </a:lnTo>
                  <a:lnTo>
                    <a:pt x="5552859" y="36321"/>
                  </a:lnTo>
                  <a:lnTo>
                    <a:pt x="5545143" y="36560"/>
                  </a:lnTo>
                  <a:lnTo>
                    <a:pt x="5508282" y="57657"/>
                  </a:lnTo>
                  <a:lnTo>
                    <a:pt x="5495550" y="93938"/>
                  </a:lnTo>
                  <a:lnTo>
                    <a:pt x="5493931" y="100202"/>
                  </a:lnTo>
                  <a:lnTo>
                    <a:pt x="5456466" y="100202"/>
                  </a:lnTo>
                  <a:lnTo>
                    <a:pt x="5456466" y="4317"/>
                  </a:lnTo>
                  <a:close/>
                </a:path>
                <a:path w="6174105" h="381634">
                  <a:moveTo>
                    <a:pt x="5269649" y="4317"/>
                  </a:moveTo>
                  <a:lnTo>
                    <a:pt x="5413032" y="4317"/>
                  </a:lnTo>
                  <a:lnTo>
                    <a:pt x="5413032" y="22351"/>
                  </a:lnTo>
                  <a:lnTo>
                    <a:pt x="5405539" y="24383"/>
                  </a:lnTo>
                  <a:lnTo>
                    <a:pt x="5399951" y="26542"/>
                  </a:lnTo>
                  <a:lnTo>
                    <a:pt x="5396522" y="28828"/>
                  </a:lnTo>
                  <a:lnTo>
                    <a:pt x="5392966" y="31114"/>
                  </a:lnTo>
                  <a:lnTo>
                    <a:pt x="5390172" y="33781"/>
                  </a:lnTo>
                  <a:lnTo>
                    <a:pt x="5388394" y="37083"/>
                  </a:lnTo>
                  <a:lnTo>
                    <a:pt x="5386616" y="40385"/>
                  </a:lnTo>
                  <a:lnTo>
                    <a:pt x="5385346" y="44703"/>
                  </a:lnTo>
                  <a:lnTo>
                    <a:pt x="5384584" y="49910"/>
                  </a:lnTo>
                  <a:lnTo>
                    <a:pt x="5383822" y="55244"/>
                  </a:lnTo>
                  <a:lnTo>
                    <a:pt x="5383441" y="62991"/>
                  </a:lnTo>
                  <a:lnTo>
                    <a:pt x="5383441" y="73151"/>
                  </a:lnTo>
                  <a:lnTo>
                    <a:pt x="5383441" y="308609"/>
                  </a:lnTo>
                  <a:lnTo>
                    <a:pt x="5383441" y="314959"/>
                  </a:lnTo>
                  <a:lnTo>
                    <a:pt x="5383695" y="320928"/>
                  </a:lnTo>
                  <a:lnTo>
                    <a:pt x="5384076" y="326389"/>
                  </a:lnTo>
                  <a:lnTo>
                    <a:pt x="5384457" y="331850"/>
                  </a:lnTo>
                  <a:lnTo>
                    <a:pt x="5385092" y="336295"/>
                  </a:lnTo>
                  <a:lnTo>
                    <a:pt x="5386235" y="339724"/>
                  </a:lnTo>
                  <a:lnTo>
                    <a:pt x="5387378" y="343153"/>
                  </a:lnTo>
                  <a:lnTo>
                    <a:pt x="5388902" y="346074"/>
                  </a:lnTo>
                  <a:lnTo>
                    <a:pt x="5391061" y="348487"/>
                  </a:lnTo>
                  <a:lnTo>
                    <a:pt x="5393093" y="350773"/>
                  </a:lnTo>
                  <a:lnTo>
                    <a:pt x="5413032" y="359155"/>
                  </a:lnTo>
                  <a:lnTo>
                    <a:pt x="5413032" y="377189"/>
                  </a:lnTo>
                  <a:lnTo>
                    <a:pt x="5269649" y="377189"/>
                  </a:lnTo>
                  <a:lnTo>
                    <a:pt x="5269649" y="359155"/>
                  </a:lnTo>
                  <a:lnTo>
                    <a:pt x="5276380" y="357250"/>
                  </a:lnTo>
                  <a:lnTo>
                    <a:pt x="5281714" y="355345"/>
                  </a:lnTo>
                  <a:lnTo>
                    <a:pt x="5285524" y="353186"/>
                  </a:lnTo>
                  <a:lnTo>
                    <a:pt x="5289461" y="351154"/>
                  </a:lnTo>
                  <a:lnTo>
                    <a:pt x="5292382" y="348233"/>
                  </a:lnTo>
                  <a:lnTo>
                    <a:pt x="5294287" y="344550"/>
                  </a:lnTo>
                  <a:lnTo>
                    <a:pt x="5296192" y="340740"/>
                  </a:lnTo>
                  <a:lnTo>
                    <a:pt x="5297462" y="336041"/>
                  </a:lnTo>
                  <a:lnTo>
                    <a:pt x="5297970" y="330326"/>
                  </a:lnTo>
                  <a:lnTo>
                    <a:pt x="5298605" y="324611"/>
                  </a:lnTo>
                  <a:lnTo>
                    <a:pt x="5298859" y="317372"/>
                  </a:lnTo>
                  <a:lnTo>
                    <a:pt x="5298859" y="308609"/>
                  </a:lnTo>
                  <a:lnTo>
                    <a:pt x="5298859" y="72897"/>
                  </a:lnTo>
                  <a:lnTo>
                    <a:pt x="5298859" y="64134"/>
                  </a:lnTo>
                  <a:lnTo>
                    <a:pt x="5298605" y="57022"/>
                  </a:lnTo>
                  <a:lnTo>
                    <a:pt x="5298097" y="51307"/>
                  </a:lnTo>
                  <a:lnTo>
                    <a:pt x="5297716" y="45719"/>
                  </a:lnTo>
                  <a:lnTo>
                    <a:pt x="5269649" y="22351"/>
                  </a:lnTo>
                  <a:lnTo>
                    <a:pt x="5269649" y="4317"/>
                  </a:lnTo>
                  <a:close/>
                </a:path>
                <a:path w="6174105" h="381634">
                  <a:moveTo>
                    <a:pt x="4712754" y="4317"/>
                  </a:moveTo>
                  <a:lnTo>
                    <a:pt x="4859693" y="4317"/>
                  </a:lnTo>
                  <a:lnTo>
                    <a:pt x="4859693" y="22351"/>
                  </a:lnTo>
                  <a:lnTo>
                    <a:pt x="4850295" y="23494"/>
                  </a:lnTo>
                  <a:lnTo>
                    <a:pt x="4843183" y="26161"/>
                  </a:lnTo>
                  <a:lnTo>
                    <a:pt x="4838738" y="30352"/>
                  </a:lnTo>
                  <a:lnTo>
                    <a:pt x="4834166" y="34416"/>
                  </a:lnTo>
                  <a:lnTo>
                    <a:pt x="4831880" y="40385"/>
                  </a:lnTo>
                  <a:lnTo>
                    <a:pt x="4831880" y="48005"/>
                  </a:lnTo>
                  <a:lnTo>
                    <a:pt x="4832378" y="56264"/>
                  </a:lnTo>
                  <a:lnTo>
                    <a:pt x="4833864" y="66548"/>
                  </a:lnTo>
                  <a:lnTo>
                    <a:pt x="4836327" y="78831"/>
                  </a:lnTo>
                  <a:lnTo>
                    <a:pt x="4839754" y="93090"/>
                  </a:lnTo>
                  <a:lnTo>
                    <a:pt x="4886998" y="282955"/>
                  </a:lnTo>
                  <a:lnTo>
                    <a:pt x="4965357" y="4317"/>
                  </a:lnTo>
                  <a:lnTo>
                    <a:pt x="5027079" y="4317"/>
                  </a:lnTo>
                  <a:lnTo>
                    <a:pt x="5091087" y="282955"/>
                  </a:lnTo>
                  <a:lnTo>
                    <a:pt x="5148618" y="98043"/>
                  </a:lnTo>
                  <a:lnTo>
                    <a:pt x="5150471" y="91755"/>
                  </a:lnTo>
                  <a:lnTo>
                    <a:pt x="5157889" y="57022"/>
                  </a:lnTo>
                  <a:lnTo>
                    <a:pt x="5157889" y="51053"/>
                  </a:lnTo>
                  <a:lnTo>
                    <a:pt x="5157889" y="41528"/>
                  </a:lnTo>
                  <a:lnTo>
                    <a:pt x="5130076" y="22351"/>
                  </a:lnTo>
                  <a:lnTo>
                    <a:pt x="5130076" y="4317"/>
                  </a:lnTo>
                  <a:lnTo>
                    <a:pt x="5243995" y="4317"/>
                  </a:lnTo>
                  <a:lnTo>
                    <a:pt x="5243995" y="22351"/>
                  </a:lnTo>
                  <a:lnTo>
                    <a:pt x="5237264" y="23875"/>
                  </a:lnTo>
                  <a:lnTo>
                    <a:pt x="5231549" y="26415"/>
                  </a:lnTo>
                  <a:lnTo>
                    <a:pt x="5208593" y="59372"/>
                  </a:lnTo>
                  <a:lnTo>
                    <a:pt x="5098707" y="379094"/>
                  </a:lnTo>
                  <a:lnTo>
                    <a:pt x="5033683" y="379094"/>
                  </a:lnTo>
                  <a:lnTo>
                    <a:pt x="4971961" y="122554"/>
                  </a:lnTo>
                  <a:lnTo>
                    <a:pt x="4898809" y="379094"/>
                  </a:lnTo>
                  <a:lnTo>
                    <a:pt x="4830483" y="379094"/>
                  </a:lnTo>
                  <a:lnTo>
                    <a:pt x="4748314" y="73151"/>
                  </a:lnTo>
                  <a:lnTo>
                    <a:pt x="4734598" y="36194"/>
                  </a:lnTo>
                  <a:lnTo>
                    <a:pt x="4727232" y="28955"/>
                  </a:lnTo>
                  <a:lnTo>
                    <a:pt x="4723422" y="26034"/>
                  </a:lnTo>
                  <a:lnTo>
                    <a:pt x="4718596" y="23875"/>
                  </a:lnTo>
                  <a:lnTo>
                    <a:pt x="4712754" y="22351"/>
                  </a:lnTo>
                  <a:lnTo>
                    <a:pt x="4712754" y="4317"/>
                  </a:lnTo>
                  <a:close/>
                </a:path>
                <a:path w="6174105" h="381634">
                  <a:moveTo>
                    <a:pt x="3941610" y="4317"/>
                  </a:moveTo>
                  <a:lnTo>
                    <a:pt x="4263047" y="4317"/>
                  </a:lnTo>
                  <a:lnTo>
                    <a:pt x="4263047" y="100202"/>
                  </a:lnTo>
                  <a:lnTo>
                    <a:pt x="4225709" y="100202"/>
                  </a:lnTo>
                  <a:lnTo>
                    <a:pt x="4223204" y="91561"/>
                  </a:lnTo>
                  <a:lnTo>
                    <a:pt x="4221010" y="84121"/>
                  </a:lnTo>
                  <a:lnTo>
                    <a:pt x="4210723" y="58038"/>
                  </a:lnTo>
                  <a:lnTo>
                    <a:pt x="4208310" y="53975"/>
                  </a:lnTo>
                  <a:lnTo>
                    <a:pt x="4205770" y="50545"/>
                  </a:lnTo>
                  <a:lnTo>
                    <a:pt x="4202976" y="47751"/>
                  </a:lnTo>
                  <a:lnTo>
                    <a:pt x="4200309" y="45084"/>
                  </a:lnTo>
                  <a:lnTo>
                    <a:pt x="4197388" y="42799"/>
                  </a:lnTo>
                  <a:lnTo>
                    <a:pt x="4194213" y="41275"/>
                  </a:lnTo>
                  <a:lnTo>
                    <a:pt x="4191165" y="39624"/>
                  </a:lnTo>
                  <a:lnTo>
                    <a:pt x="4187228" y="38353"/>
                  </a:lnTo>
                  <a:lnTo>
                    <a:pt x="4182656" y="37464"/>
                  </a:lnTo>
                  <a:lnTo>
                    <a:pt x="4177957" y="36702"/>
                  </a:lnTo>
                  <a:lnTo>
                    <a:pt x="4171988" y="36321"/>
                  </a:lnTo>
                  <a:lnTo>
                    <a:pt x="4164495" y="36321"/>
                  </a:lnTo>
                  <a:lnTo>
                    <a:pt x="4144810" y="36321"/>
                  </a:lnTo>
                  <a:lnTo>
                    <a:pt x="4144810" y="308609"/>
                  </a:lnTo>
                  <a:lnTo>
                    <a:pt x="4144810" y="318261"/>
                  </a:lnTo>
                  <a:lnTo>
                    <a:pt x="4145064" y="325500"/>
                  </a:lnTo>
                  <a:lnTo>
                    <a:pt x="4145699" y="330580"/>
                  </a:lnTo>
                  <a:lnTo>
                    <a:pt x="4146207" y="335533"/>
                  </a:lnTo>
                  <a:lnTo>
                    <a:pt x="4147223" y="339597"/>
                  </a:lnTo>
                  <a:lnTo>
                    <a:pt x="4177830" y="359155"/>
                  </a:lnTo>
                  <a:lnTo>
                    <a:pt x="4177830" y="377189"/>
                  </a:lnTo>
                  <a:lnTo>
                    <a:pt x="4027081" y="377189"/>
                  </a:lnTo>
                  <a:lnTo>
                    <a:pt x="4027081" y="359155"/>
                  </a:lnTo>
                  <a:lnTo>
                    <a:pt x="4034701" y="357885"/>
                  </a:lnTo>
                  <a:lnTo>
                    <a:pt x="4040797" y="356107"/>
                  </a:lnTo>
                  <a:lnTo>
                    <a:pt x="4045242" y="354075"/>
                  </a:lnTo>
                  <a:lnTo>
                    <a:pt x="4049687" y="351916"/>
                  </a:lnTo>
                  <a:lnTo>
                    <a:pt x="4053116" y="348995"/>
                  </a:lnTo>
                  <a:lnTo>
                    <a:pt x="4055275" y="345185"/>
                  </a:lnTo>
                  <a:lnTo>
                    <a:pt x="4057434" y="341375"/>
                  </a:lnTo>
                  <a:lnTo>
                    <a:pt x="4058831" y="336422"/>
                  </a:lnTo>
                  <a:lnTo>
                    <a:pt x="4059339" y="330580"/>
                  </a:lnTo>
                  <a:lnTo>
                    <a:pt x="4059847" y="324611"/>
                  </a:lnTo>
                  <a:lnTo>
                    <a:pt x="4060101" y="317372"/>
                  </a:lnTo>
                  <a:lnTo>
                    <a:pt x="4060101" y="308609"/>
                  </a:lnTo>
                  <a:lnTo>
                    <a:pt x="4060101" y="36321"/>
                  </a:lnTo>
                  <a:lnTo>
                    <a:pt x="4038003" y="36321"/>
                  </a:lnTo>
                  <a:lnTo>
                    <a:pt x="4030287" y="36560"/>
                  </a:lnTo>
                  <a:lnTo>
                    <a:pt x="3993426" y="57657"/>
                  </a:lnTo>
                  <a:lnTo>
                    <a:pt x="3980694" y="93938"/>
                  </a:lnTo>
                  <a:lnTo>
                    <a:pt x="3979075" y="100202"/>
                  </a:lnTo>
                  <a:lnTo>
                    <a:pt x="3941610" y="100202"/>
                  </a:lnTo>
                  <a:lnTo>
                    <a:pt x="3941610" y="4317"/>
                  </a:lnTo>
                  <a:close/>
                </a:path>
                <a:path w="6174105" h="381634">
                  <a:moveTo>
                    <a:pt x="3257969" y="4317"/>
                  </a:moveTo>
                  <a:lnTo>
                    <a:pt x="3399955" y="4317"/>
                  </a:lnTo>
                  <a:lnTo>
                    <a:pt x="3421791" y="4768"/>
                  </a:lnTo>
                  <a:lnTo>
                    <a:pt x="3459891" y="8336"/>
                  </a:lnTo>
                  <a:lnTo>
                    <a:pt x="3504999" y="20558"/>
                  </a:lnTo>
                  <a:lnTo>
                    <a:pt x="3541772" y="41836"/>
                  </a:lnTo>
                  <a:lnTo>
                    <a:pt x="3568865" y="70357"/>
                  </a:lnTo>
                  <a:lnTo>
                    <a:pt x="3586581" y="105933"/>
                  </a:lnTo>
                  <a:lnTo>
                    <a:pt x="3595900" y="149256"/>
                  </a:lnTo>
                  <a:lnTo>
                    <a:pt x="3597694" y="182625"/>
                  </a:lnTo>
                  <a:lnTo>
                    <a:pt x="3597072" y="203414"/>
                  </a:lnTo>
                  <a:lnTo>
                    <a:pt x="3592068" y="241704"/>
                  </a:lnTo>
                  <a:lnTo>
                    <a:pt x="3575215" y="290528"/>
                  </a:lnTo>
                  <a:lnTo>
                    <a:pt x="3548437" y="327352"/>
                  </a:lnTo>
                  <a:lnTo>
                    <a:pt x="3514255" y="352551"/>
                  </a:lnTo>
                  <a:lnTo>
                    <a:pt x="3471106" y="368857"/>
                  </a:lnTo>
                  <a:lnTo>
                    <a:pt x="3422132" y="375951"/>
                  </a:lnTo>
                  <a:lnTo>
                    <a:pt x="3381921" y="377189"/>
                  </a:lnTo>
                  <a:lnTo>
                    <a:pt x="3257969" y="377189"/>
                  </a:lnTo>
                  <a:lnTo>
                    <a:pt x="3257969" y="359155"/>
                  </a:lnTo>
                  <a:lnTo>
                    <a:pt x="3264700" y="357250"/>
                  </a:lnTo>
                  <a:lnTo>
                    <a:pt x="3270034" y="355345"/>
                  </a:lnTo>
                  <a:lnTo>
                    <a:pt x="3273844" y="353186"/>
                  </a:lnTo>
                  <a:lnTo>
                    <a:pt x="3277781" y="351154"/>
                  </a:lnTo>
                  <a:lnTo>
                    <a:pt x="3280702" y="348233"/>
                  </a:lnTo>
                  <a:lnTo>
                    <a:pt x="3282607" y="344550"/>
                  </a:lnTo>
                  <a:lnTo>
                    <a:pt x="3284512" y="340740"/>
                  </a:lnTo>
                  <a:lnTo>
                    <a:pt x="3285782" y="336041"/>
                  </a:lnTo>
                  <a:lnTo>
                    <a:pt x="3286290" y="330326"/>
                  </a:lnTo>
                  <a:lnTo>
                    <a:pt x="3286925" y="324611"/>
                  </a:lnTo>
                  <a:lnTo>
                    <a:pt x="3287179" y="317372"/>
                  </a:lnTo>
                  <a:lnTo>
                    <a:pt x="3287179" y="308609"/>
                  </a:lnTo>
                  <a:lnTo>
                    <a:pt x="3287179" y="73151"/>
                  </a:lnTo>
                  <a:lnTo>
                    <a:pt x="3287179" y="64642"/>
                  </a:lnTo>
                  <a:lnTo>
                    <a:pt x="3286925" y="57403"/>
                  </a:lnTo>
                  <a:lnTo>
                    <a:pt x="3286417" y="51561"/>
                  </a:lnTo>
                  <a:lnTo>
                    <a:pt x="3286036" y="45719"/>
                  </a:lnTo>
                  <a:lnTo>
                    <a:pt x="3274225" y="28575"/>
                  </a:lnTo>
                  <a:lnTo>
                    <a:pt x="3270288" y="26288"/>
                  </a:lnTo>
                  <a:lnTo>
                    <a:pt x="3264827" y="24129"/>
                  </a:lnTo>
                  <a:lnTo>
                    <a:pt x="3257969" y="22351"/>
                  </a:lnTo>
                  <a:lnTo>
                    <a:pt x="3257969" y="4317"/>
                  </a:lnTo>
                  <a:close/>
                </a:path>
                <a:path w="6174105" h="381634">
                  <a:moveTo>
                    <a:pt x="2392972" y="4317"/>
                  </a:moveTo>
                  <a:lnTo>
                    <a:pt x="2503589" y="4317"/>
                  </a:lnTo>
                  <a:lnTo>
                    <a:pt x="2600236" y="172338"/>
                  </a:lnTo>
                  <a:lnTo>
                    <a:pt x="2623731" y="215137"/>
                  </a:lnTo>
                  <a:lnTo>
                    <a:pt x="2643626" y="253999"/>
                  </a:lnTo>
                  <a:lnTo>
                    <a:pt x="2649385" y="266191"/>
                  </a:lnTo>
                  <a:lnTo>
                    <a:pt x="2653830" y="266191"/>
                  </a:lnTo>
                  <a:lnTo>
                    <a:pt x="2652496" y="232854"/>
                  </a:lnTo>
                  <a:lnTo>
                    <a:pt x="2651544" y="197992"/>
                  </a:lnTo>
                  <a:lnTo>
                    <a:pt x="2650972" y="161607"/>
                  </a:lnTo>
                  <a:lnTo>
                    <a:pt x="2650782" y="123697"/>
                  </a:lnTo>
                  <a:lnTo>
                    <a:pt x="2650782" y="72897"/>
                  </a:lnTo>
                  <a:lnTo>
                    <a:pt x="2650706" y="64639"/>
                  </a:lnTo>
                  <a:lnTo>
                    <a:pt x="2637574" y="28320"/>
                  </a:lnTo>
                  <a:lnTo>
                    <a:pt x="2621572" y="22351"/>
                  </a:lnTo>
                  <a:lnTo>
                    <a:pt x="2621572" y="4317"/>
                  </a:lnTo>
                  <a:lnTo>
                    <a:pt x="2724823" y="4317"/>
                  </a:lnTo>
                  <a:lnTo>
                    <a:pt x="2724823" y="22351"/>
                  </a:lnTo>
                  <a:lnTo>
                    <a:pt x="2717584" y="24764"/>
                  </a:lnTo>
                  <a:lnTo>
                    <a:pt x="2712377" y="26796"/>
                  </a:lnTo>
                  <a:lnTo>
                    <a:pt x="2695456" y="64873"/>
                  </a:lnTo>
                  <a:lnTo>
                    <a:pt x="2695359" y="72897"/>
                  </a:lnTo>
                  <a:lnTo>
                    <a:pt x="2695359" y="377189"/>
                  </a:lnTo>
                  <a:lnTo>
                    <a:pt x="2626017" y="377189"/>
                  </a:lnTo>
                  <a:lnTo>
                    <a:pt x="2503081" y="164591"/>
                  </a:lnTo>
                  <a:lnTo>
                    <a:pt x="2481459" y="126126"/>
                  </a:lnTo>
                  <a:lnTo>
                    <a:pt x="2466505" y="96900"/>
                  </a:lnTo>
                  <a:lnTo>
                    <a:pt x="2463965" y="96900"/>
                  </a:lnTo>
                  <a:lnTo>
                    <a:pt x="2465205" y="126662"/>
                  </a:lnTo>
                  <a:lnTo>
                    <a:pt x="2466076" y="157257"/>
                  </a:lnTo>
                  <a:lnTo>
                    <a:pt x="2466590" y="188662"/>
                  </a:lnTo>
                  <a:lnTo>
                    <a:pt x="2466759" y="220852"/>
                  </a:lnTo>
                  <a:lnTo>
                    <a:pt x="2466759" y="308863"/>
                  </a:lnTo>
                  <a:lnTo>
                    <a:pt x="2466880" y="318313"/>
                  </a:lnTo>
                  <a:lnTo>
                    <a:pt x="2486444" y="356615"/>
                  </a:lnTo>
                  <a:lnTo>
                    <a:pt x="2496223" y="359155"/>
                  </a:lnTo>
                  <a:lnTo>
                    <a:pt x="2496223" y="377189"/>
                  </a:lnTo>
                  <a:lnTo>
                    <a:pt x="2392972" y="377189"/>
                  </a:lnTo>
                  <a:lnTo>
                    <a:pt x="2392972" y="359155"/>
                  </a:lnTo>
                  <a:lnTo>
                    <a:pt x="2399703" y="357250"/>
                  </a:lnTo>
                  <a:lnTo>
                    <a:pt x="2405037" y="355218"/>
                  </a:lnTo>
                  <a:lnTo>
                    <a:pt x="2408974" y="353059"/>
                  </a:lnTo>
                  <a:lnTo>
                    <a:pt x="2412911" y="350900"/>
                  </a:lnTo>
                  <a:lnTo>
                    <a:pt x="2415832" y="347979"/>
                  </a:lnTo>
                  <a:lnTo>
                    <a:pt x="2417737" y="344169"/>
                  </a:lnTo>
                  <a:lnTo>
                    <a:pt x="2419642" y="340486"/>
                  </a:lnTo>
                  <a:lnTo>
                    <a:pt x="2420912" y="335787"/>
                  </a:lnTo>
                  <a:lnTo>
                    <a:pt x="2421420" y="330199"/>
                  </a:lnTo>
                  <a:lnTo>
                    <a:pt x="2421928" y="324484"/>
                  </a:lnTo>
                  <a:lnTo>
                    <a:pt x="2422182" y="317372"/>
                  </a:lnTo>
                  <a:lnTo>
                    <a:pt x="2422182" y="308863"/>
                  </a:lnTo>
                  <a:lnTo>
                    <a:pt x="2422182" y="72643"/>
                  </a:lnTo>
                  <a:lnTo>
                    <a:pt x="2416848" y="34797"/>
                  </a:lnTo>
                  <a:lnTo>
                    <a:pt x="2413038" y="31368"/>
                  </a:lnTo>
                  <a:lnTo>
                    <a:pt x="2409355" y="27939"/>
                  </a:lnTo>
                  <a:lnTo>
                    <a:pt x="2402624" y="24891"/>
                  </a:lnTo>
                  <a:lnTo>
                    <a:pt x="2392972" y="22351"/>
                  </a:lnTo>
                  <a:lnTo>
                    <a:pt x="2392972" y="4317"/>
                  </a:lnTo>
                  <a:close/>
                </a:path>
                <a:path w="6174105" h="381634">
                  <a:moveTo>
                    <a:pt x="2198789" y="4317"/>
                  </a:moveTo>
                  <a:lnTo>
                    <a:pt x="2342172" y="4317"/>
                  </a:lnTo>
                  <a:lnTo>
                    <a:pt x="2342172" y="22351"/>
                  </a:lnTo>
                  <a:lnTo>
                    <a:pt x="2334679" y="24383"/>
                  </a:lnTo>
                  <a:lnTo>
                    <a:pt x="2329091" y="26542"/>
                  </a:lnTo>
                  <a:lnTo>
                    <a:pt x="2325662" y="28828"/>
                  </a:lnTo>
                  <a:lnTo>
                    <a:pt x="2322106" y="31114"/>
                  </a:lnTo>
                  <a:lnTo>
                    <a:pt x="2319312" y="33781"/>
                  </a:lnTo>
                  <a:lnTo>
                    <a:pt x="2317534" y="37083"/>
                  </a:lnTo>
                  <a:lnTo>
                    <a:pt x="2315756" y="40385"/>
                  </a:lnTo>
                  <a:lnTo>
                    <a:pt x="2314486" y="44703"/>
                  </a:lnTo>
                  <a:lnTo>
                    <a:pt x="2313724" y="49910"/>
                  </a:lnTo>
                  <a:lnTo>
                    <a:pt x="2312962" y="55244"/>
                  </a:lnTo>
                  <a:lnTo>
                    <a:pt x="2312581" y="62991"/>
                  </a:lnTo>
                  <a:lnTo>
                    <a:pt x="2312581" y="73151"/>
                  </a:lnTo>
                  <a:lnTo>
                    <a:pt x="2312581" y="308609"/>
                  </a:lnTo>
                  <a:lnTo>
                    <a:pt x="2312581" y="314959"/>
                  </a:lnTo>
                  <a:lnTo>
                    <a:pt x="2312835" y="320928"/>
                  </a:lnTo>
                  <a:lnTo>
                    <a:pt x="2313216" y="326389"/>
                  </a:lnTo>
                  <a:lnTo>
                    <a:pt x="2313597" y="331850"/>
                  </a:lnTo>
                  <a:lnTo>
                    <a:pt x="2314232" y="336295"/>
                  </a:lnTo>
                  <a:lnTo>
                    <a:pt x="2315375" y="339724"/>
                  </a:lnTo>
                  <a:lnTo>
                    <a:pt x="2316518" y="343153"/>
                  </a:lnTo>
                  <a:lnTo>
                    <a:pt x="2318042" y="346074"/>
                  </a:lnTo>
                  <a:lnTo>
                    <a:pt x="2320201" y="348487"/>
                  </a:lnTo>
                  <a:lnTo>
                    <a:pt x="2322233" y="350773"/>
                  </a:lnTo>
                  <a:lnTo>
                    <a:pt x="2342172" y="359155"/>
                  </a:lnTo>
                  <a:lnTo>
                    <a:pt x="2342172" y="377189"/>
                  </a:lnTo>
                  <a:lnTo>
                    <a:pt x="2198789" y="377189"/>
                  </a:lnTo>
                  <a:lnTo>
                    <a:pt x="2198789" y="359155"/>
                  </a:lnTo>
                  <a:lnTo>
                    <a:pt x="2205520" y="357250"/>
                  </a:lnTo>
                  <a:lnTo>
                    <a:pt x="2210854" y="355345"/>
                  </a:lnTo>
                  <a:lnTo>
                    <a:pt x="2214664" y="353186"/>
                  </a:lnTo>
                  <a:lnTo>
                    <a:pt x="2218601" y="351154"/>
                  </a:lnTo>
                  <a:lnTo>
                    <a:pt x="2221522" y="348233"/>
                  </a:lnTo>
                  <a:lnTo>
                    <a:pt x="2223427" y="344550"/>
                  </a:lnTo>
                  <a:lnTo>
                    <a:pt x="2225332" y="340740"/>
                  </a:lnTo>
                  <a:lnTo>
                    <a:pt x="2226602" y="336041"/>
                  </a:lnTo>
                  <a:lnTo>
                    <a:pt x="2227110" y="330326"/>
                  </a:lnTo>
                  <a:lnTo>
                    <a:pt x="2227745" y="324611"/>
                  </a:lnTo>
                  <a:lnTo>
                    <a:pt x="2227999" y="317372"/>
                  </a:lnTo>
                  <a:lnTo>
                    <a:pt x="2227999" y="308609"/>
                  </a:lnTo>
                  <a:lnTo>
                    <a:pt x="2227999" y="72897"/>
                  </a:lnTo>
                  <a:lnTo>
                    <a:pt x="2227999" y="64134"/>
                  </a:lnTo>
                  <a:lnTo>
                    <a:pt x="2227745" y="57022"/>
                  </a:lnTo>
                  <a:lnTo>
                    <a:pt x="2227237" y="51307"/>
                  </a:lnTo>
                  <a:lnTo>
                    <a:pt x="2226856" y="45719"/>
                  </a:lnTo>
                  <a:lnTo>
                    <a:pt x="2198789" y="22351"/>
                  </a:lnTo>
                  <a:lnTo>
                    <a:pt x="2198789" y="4317"/>
                  </a:lnTo>
                  <a:close/>
                </a:path>
                <a:path w="6174105" h="381634">
                  <a:moveTo>
                    <a:pt x="1828457" y="4317"/>
                  </a:moveTo>
                  <a:lnTo>
                    <a:pt x="1987588" y="4317"/>
                  </a:lnTo>
                  <a:lnTo>
                    <a:pt x="2003143" y="4603"/>
                  </a:lnTo>
                  <a:lnTo>
                    <a:pt x="2042452" y="8889"/>
                  </a:lnTo>
                  <a:lnTo>
                    <a:pt x="2081822" y="22605"/>
                  </a:lnTo>
                  <a:lnTo>
                    <a:pt x="2110492" y="47958"/>
                  </a:lnTo>
                  <a:lnTo>
                    <a:pt x="2125065" y="85645"/>
                  </a:lnTo>
                  <a:lnTo>
                    <a:pt x="2126399" y="104901"/>
                  </a:lnTo>
                  <a:lnTo>
                    <a:pt x="2125805" y="117762"/>
                  </a:lnTo>
                  <a:lnTo>
                    <a:pt x="2111835" y="159889"/>
                  </a:lnTo>
                  <a:lnTo>
                    <a:pt x="2082931" y="188785"/>
                  </a:lnTo>
                  <a:lnTo>
                    <a:pt x="2048802" y="206501"/>
                  </a:lnTo>
                  <a:lnTo>
                    <a:pt x="2048802" y="209168"/>
                  </a:lnTo>
                  <a:lnTo>
                    <a:pt x="2082203" y="232536"/>
                  </a:lnTo>
                  <a:lnTo>
                    <a:pt x="2106206" y="269493"/>
                  </a:lnTo>
                  <a:lnTo>
                    <a:pt x="2123351" y="306704"/>
                  </a:lnTo>
                  <a:lnTo>
                    <a:pt x="2129066" y="318323"/>
                  </a:lnTo>
                  <a:lnTo>
                    <a:pt x="2152112" y="349511"/>
                  </a:lnTo>
                  <a:lnTo>
                    <a:pt x="2173008" y="359155"/>
                  </a:lnTo>
                  <a:lnTo>
                    <a:pt x="2173008" y="377189"/>
                  </a:lnTo>
                  <a:lnTo>
                    <a:pt x="2067979" y="377189"/>
                  </a:lnTo>
                  <a:lnTo>
                    <a:pt x="2059757" y="364904"/>
                  </a:lnTo>
                  <a:lnTo>
                    <a:pt x="2051072" y="349964"/>
                  </a:lnTo>
                  <a:lnTo>
                    <a:pt x="2041886" y="332380"/>
                  </a:lnTo>
                  <a:lnTo>
                    <a:pt x="2032165" y="312165"/>
                  </a:lnTo>
                  <a:lnTo>
                    <a:pt x="2010829" y="265429"/>
                  </a:lnTo>
                  <a:lnTo>
                    <a:pt x="2006233" y="255807"/>
                  </a:lnTo>
                  <a:lnTo>
                    <a:pt x="1980349" y="223900"/>
                  </a:lnTo>
                  <a:lnTo>
                    <a:pt x="1975523" y="221741"/>
                  </a:lnTo>
                  <a:lnTo>
                    <a:pt x="1968157" y="220598"/>
                  </a:lnTo>
                  <a:lnTo>
                    <a:pt x="1958124" y="220598"/>
                  </a:lnTo>
                  <a:lnTo>
                    <a:pt x="1942249" y="220598"/>
                  </a:lnTo>
                  <a:lnTo>
                    <a:pt x="1942249" y="308609"/>
                  </a:lnTo>
                  <a:lnTo>
                    <a:pt x="1942368" y="318059"/>
                  </a:lnTo>
                  <a:lnTo>
                    <a:pt x="1951647" y="350392"/>
                  </a:lnTo>
                  <a:lnTo>
                    <a:pt x="1955203" y="353694"/>
                  </a:lnTo>
                  <a:lnTo>
                    <a:pt x="1961934" y="356615"/>
                  </a:lnTo>
                  <a:lnTo>
                    <a:pt x="1971840" y="359155"/>
                  </a:lnTo>
                  <a:lnTo>
                    <a:pt x="1971840" y="377189"/>
                  </a:lnTo>
                  <a:lnTo>
                    <a:pt x="1828457" y="377189"/>
                  </a:lnTo>
                  <a:lnTo>
                    <a:pt x="1828457" y="359155"/>
                  </a:lnTo>
                  <a:lnTo>
                    <a:pt x="1835188" y="357250"/>
                  </a:lnTo>
                  <a:lnTo>
                    <a:pt x="1840522" y="355345"/>
                  </a:lnTo>
                  <a:lnTo>
                    <a:pt x="1844332" y="353186"/>
                  </a:lnTo>
                  <a:lnTo>
                    <a:pt x="1848269" y="351154"/>
                  </a:lnTo>
                  <a:lnTo>
                    <a:pt x="1851190" y="348233"/>
                  </a:lnTo>
                  <a:lnTo>
                    <a:pt x="1853095" y="344550"/>
                  </a:lnTo>
                  <a:lnTo>
                    <a:pt x="1855000" y="340740"/>
                  </a:lnTo>
                  <a:lnTo>
                    <a:pt x="1856270" y="336041"/>
                  </a:lnTo>
                  <a:lnTo>
                    <a:pt x="1856778" y="330326"/>
                  </a:lnTo>
                  <a:lnTo>
                    <a:pt x="1857413" y="324611"/>
                  </a:lnTo>
                  <a:lnTo>
                    <a:pt x="1857667" y="317372"/>
                  </a:lnTo>
                  <a:lnTo>
                    <a:pt x="1857667" y="308609"/>
                  </a:lnTo>
                  <a:lnTo>
                    <a:pt x="1857667" y="73151"/>
                  </a:lnTo>
                  <a:lnTo>
                    <a:pt x="1857667" y="64642"/>
                  </a:lnTo>
                  <a:lnTo>
                    <a:pt x="1857413" y="57403"/>
                  </a:lnTo>
                  <a:lnTo>
                    <a:pt x="1856905" y="51561"/>
                  </a:lnTo>
                  <a:lnTo>
                    <a:pt x="1856524" y="45719"/>
                  </a:lnTo>
                  <a:lnTo>
                    <a:pt x="1844713" y="28575"/>
                  </a:lnTo>
                  <a:lnTo>
                    <a:pt x="1840776" y="26288"/>
                  </a:lnTo>
                  <a:lnTo>
                    <a:pt x="1835315" y="24129"/>
                  </a:lnTo>
                  <a:lnTo>
                    <a:pt x="1828457" y="22351"/>
                  </a:lnTo>
                  <a:lnTo>
                    <a:pt x="1828457" y="4317"/>
                  </a:lnTo>
                  <a:close/>
                </a:path>
                <a:path w="6174105" h="381634">
                  <a:moveTo>
                    <a:pt x="1173137" y="4317"/>
                  </a:moveTo>
                  <a:lnTo>
                    <a:pt x="1331760" y="4317"/>
                  </a:lnTo>
                  <a:lnTo>
                    <a:pt x="1364149" y="5865"/>
                  </a:lnTo>
                  <a:lnTo>
                    <a:pt x="1415877" y="18248"/>
                  </a:lnTo>
                  <a:lnTo>
                    <a:pt x="1450340" y="43112"/>
                  </a:lnTo>
                  <a:lnTo>
                    <a:pt x="1467536" y="81125"/>
                  </a:lnTo>
                  <a:lnTo>
                    <a:pt x="1469682" y="105155"/>
                  </a:lnTo>
                  <a:lnTo>
                    <a:pt x="1468679" y="122678"/>
                  </a:lnTo>
                  <a:lnTo>
                    <a:pt x="1453553" y="168147"/>
                  </a:lnTo>
                  <a:lnTo>
                    <a:pt x="1421245" y="201044"/>
                  </a:lnTo>
                  <a:lnTo>
                    <a:pt x="1372447" y="219074"/>
                  </a:lnTo>
                  <a:lnTo>
                    <a:pt x="1330363" y="222503"/>
                  </a:lnTo>
                  <a:lnTo>
                    <a:pt x="1317718" y="222452"/>
                  </a:lnTo>
                  <a:lnTo>
                    <a:pt x="1306264" y="222281"/>
                  </a:lnTo>
                  <a:lnTo>
                    <a:pt x="1296001" y="221968"/>
                  </a:lnTo>
                  <a:lnTo>
                    <a:pt x="1286929" y="221487"/>
                  </a:lnTo>
                  <a:lnTo>
                    <a:pt x="1286929" y="308863"/>
                  </a:lnTo>
                  <a:lnTo>
                    <a:pt x="1292898" y="346455"/>
                  </a:lnTo>
                  <a:lnTo>
                    <a:pt x="1294930" y="349376"/>
                  </a:lnTo>
                  <a:lnTo>
                    <a:pt x="1320076" y="359155"/>
                  </a:lnTo>
                  <a:lnTo>
                    <a:pt x="1320076" y="377189"/>
                  </a:lnTo>
                  <a:lnTo>
                    <a:pt x="1173137" y="377189"/>
                  </a:lnTo>
                  <a:lnTo>
                    <a:pt x="1173137" y="359155"/>
                  </a:lnTo>
                  <a:lnTo>
                    <a:pt x="1179868" y="357250"/>
                  </a:lnTo>
                  <a:lnTo>
                    <a:pt x="1185202" y="355345"/>
                  </a:lnTo>
                  <a:lnTo>
                    <a:pt x="1189012" y="353186"/>
                  </a:lnTo>
                  <a:lnTo>
                    <a:pt x="1192949" y="351154"/>
                  </a:lnTo>
                  <a:lnTo>
                    <a:pt x="1195870" y="348233"/>
                  </a:lnTo>
                  <a:lnTo>
                    <a:pt x="1197775" y="344550"/>
                  </a:lnTo>
                  <a:lnTo>
                    <a:pt x="1199680" y="340740"/>
                  </a:lnTo>
                  <a:lnTo>
                    <a:pt x="1200950" y="336041"/>
                  </a:lnTo>
                  <a:lnTo>
                    <a:pt x="1201458" y="330326"/>
                  </a:lnTo>
                  <a:lnTo>
                    <a:pt x="1202093" y="324611"/>
                  </a:lnTo>
                  <a:lnTo>
                    <a:pt x="1202347" y="317372"/>
                  </a:lnTo>
                  <a:lnTo>
                    <a:pt x="1202347" y="308609"/>
                  </a:lnTo>
                  <a:lnTo>
                    <a:pt x="1202347" y="73151"/>
                  </a:lnTo>
                  <a:lnTo>
                    <a:pt x="1202347" y="64642"/>
                  </a:lnTo>
                  <a:lnTo>
                    <a:pt x="1202093" y="57403"/>
                  </a:lnTo>
                  <a:lnTo>
                    <a:pt x="1201585" y="51561"/>
                  </a:lnTo>
                  <a:lnTo>
                    <a:pt x="1201204" y="45719"/>
                  </a:lnTo>
                  <a:lnTo>
                    <a:pt x="1189393" y="28575"/>
                  </a:lnTo>
                  <a:lnTo>
                    <a:pt x="1185456" y="26288"/>
                  </a:lnTo>
                  <a:lnTo>
                    <a:pt x="1179995" y="24129"/>
                  </a:lnTo>
                  <a:lnTo>
                    <a:pt x="1173137" y="22351"/>
                  </a:lnTo>
                  <a:lnTo>
                    <a:pt x="1173137" y="4317"/>
                  </a:lnTo>
                  <a:close/>
                </a:path>
                <a:path w="6174105" h="381634">
                  <a:moveTo>
                    <a:pt x="698284" y="4317"/>
                  </a:moveTo>
                  <a:lnTo>
                    <a:pt x="834047" y="4317"/>
                  </a:lnTo>
                  <a:lnTo>
                    <a:pt x="909739" y="228599"/>
                  </a:lnTo>
                  <a:lnTo>
                    <a:pt x="991654" y="4317"/>
                  </a:lnTo>
                  <a:lnTo>
                    <a:pt x="1119670" y="4317"/>
                  </a:lnTo>
                  <a:lnTo>
                    <a:pt x="1119670" y="22351"/>
                  </a:lnTo>
                  <a:lnTo>
                    <a:pt x="1110018" y="25145"/>
                  </a:lnTo>
                  <a:lnTo>
                    <a:pt x="1103541" y="28066"/>
                  </a:lnTo>
                  <a:lnTo>
                    <a:pt x="1090714" y="72643"/>
                  </a:lnTo>
                  <a:lnTo>
                    <a:pt x="1090714" y="308863"/>
                  </a:lnTo>
                  <a:lnTo>
                    <a:pt x="1099096" y="350011"/>
                  </a:lnTo>
                  <a:lnTo>
                    <a:pt x="1102398" y="353313"/>
                  </a:lnTo>
                  <a:lnTo>
                    <a:pt x="1109383" y="356361"/>
                  </a:lnTo>
                  <a:lnTo>
                    <a:pt x="1119670" y="359155"/>
                  </a:lnTo>
                  <a:lnTo>
                    <a:pt x="1119670" y="377189"/>
                  </a:lnTo>
                  <a:lnTo>
                    <a:pt x="979589" y="377189"/>
                  </a:lnTo>
                  <a:lnTo>
                    <a:pt x="979589" y="359155"/>
                  </a:lnTo>
                  <a:lnTo>
                    <a:pt x="987590" y="356869"/>
                  </a:lnTo>
                  <a:lnTo>
                    <a:pt x="993178" y="354964"/>
                  </a:lnTo>
                  <a:lnTo>
                    <a:pt x="996226" y="353313"/>
                  </a:lnTo>
                  <a:lnTo>
                    <a:pt x="999401" y="351789"/>
                  </a:lnTo>
                  <a:lnTo>
                    <a:pt x="1001814" y="349630"/>
                  </a:lnTo>
                  <a:lnTo>
                    <a:pt x="1003465" y="346963"/>
                  </a:lnTo>
                  <a:lnTo>
                    <a:pt x="1005243" y="344296"/>
                  </a:lnTo>
                  <a:lnTo>
                    <a:pt x="1006513" y="340359"/>
                  </a:lnTo>
                  <a:lnTo>
                    <a:pt x="1008545" y="308355"/>
                  </a:lnTo>
                  <a:lnTo>
                    <a:pt x="1008545" y="174497"/>
                  </a:lnTo>
                  <a:lnTo>
                    <a:pt x="1008594" y="162948"/>
                  </a:lnTo>
                  <a:lnTo>
                    <a:pt x="1008751" y="150399"/>
                  </a:lnTo>
                  <a:lnTo>
                    <a:pt x="1009027" y="136850"/>
                  </a:lnTo>
                  <a:lnTo>
                    <a:pt x="1009434" y="122300"/>
                  </a:lnTo>
                  <a:lnTo>
                    <a:pt x="1009815" y="108366"/>
                  </a:lnTo>
                  <a:lnTo>
                    <a:pt x="1010196" y="96647"/>
                  </a:lnTo>
                  <a:lnTo>
                    <a:pt x="1010577" y="87118"/>
                  </a:lnTo>
                  <a:lnTo>
                    <a:pt x="1010958" y="79755"/>
                  </a:lnTo>
                  <a:lnTo>
                    <a:pt x="1005243" y="79755"/>
                  </a:lnTo>
                  <a:lnTo>
                    <a:pt x="1003084" y="86994"/>
                  </a:lnTo>
                  <a:lnTo>
                    <a:pt x="1000798" y="94106"/>
                  </a:lnTo>
                  <a:lnTo>
                    <a:pt x="998258" y="101218"/>
                  </a:lnTo>
                  <a:lnTo>
                    <a:pt x="996043" y="107483"/>
                  </a:lnTo>
                  <a:lnTo>
                    <a:pt x="993019" y="115808"/>
                  </a:lnTo>
                  <a:lnTo>
                    <a:pt x="989185" y="126204"/>
                  </a:lnTo>
                  <a:lnTo>
                    <a:pt x="984542" y="138683"/>
                  </a:lnTo>
                  <a:lnTo>
                    <a:pt x="911390" y="335914"/>
                  </a:lnTo>
                  <a:lnTo>
                    <a:pt x="863257" y="335914"/>
                  </a:lnTo>
                  <a:lnTo>
                    <a:pt x="786295" y="114426"/>
                  </a:lnTo>
                  <a:lnTo>
                    <a:pt x="782963" y="105019"/>
                  </a:lnTo>
                  <a:lnTo>
                    <a:pt x="779833" y="95646"/>
                  </a:lnTo>
                  <a:lnTo>
                    <a:pt x="776918" y="86298"/>
                  </a:lnTo>
                  <a:lnTo>
                    <a:pt x="774230" y="76961"/>
                  </a:lnTo>
                  <a:lnTo>
                    <a:pt x="769277" y="76961"/>
                  </a:lnTo>
                  <a:lnTo>
                    <a:pt x="770517" y="100540"/>
                  </a:lnTo>
                  <a:lnTo>
                    <a:pt x="771388" y="126142"/>
                  </a:lnTo>
                  <a:lnTo>
                    <a:pt x="771902" y="153793"/>
                  </a:lnTo>
                  <a:lnTo>
                    <a:pt x="772071" y="183514"/>
                  </a:lnTo>
                  <a:lnTo>
                    <a:pt x="772071" y="309117"/>
                  </a:lnTo>
                  <a:lnTo>
                    <a:pt x="772190" y="318452"/>
                  </a:lnTo>
                  <a:lnTo>
                    <a:pt x="792137" y="356742"/>
                  </a:lnTo>
                  <a:lnTo>
                    <a:pt x="801535" y="359155"/>
                  </a:lnTo>
                  <a:lnTo>
                    <a:pt x="801535" y="377189"/>
                  </a:lnTo>
                  <a:lnTo>
                    <a:pt x="698284" y="377189"/>
                  </a:lnTo>
                  <a:lnTo>
                    <a:pt x="698284" y="359155"/>
                  </a:lnTo>
                  <a:lnTo>
                    <a:pt x="705015" y="357250"/>
                  </a:lnTo>
                  <a:lnTo>
                    <a:pt x="710349" y="355218"/>
                  </a:lnTo>
                  <a:lnTo>
                    <a:pt x="714286" y="353059"/>
                  </a:lnTo>
                  <a:lnTo>
                    <a:pt x="718223" y="350900"/>
                  </a:lnTo>
                  <a:lnTo>
                    <a:pt x="721144" y="347979"/>
                  </a:lnTo>
                  <a:lnTo>
                    <a:pt x="723176" y="344296"/>
                  </a:lnTo>
                  <a:lnTo>
                    <a:pt x="725208" y="340740"/>
                  </a:lnTo>
                  <a:lnTo>
                    <a:pt x="726351" y="336041"/>
                  </a:lnTo>
                  <a:lnTo>
                    <a:pt x="726859" y="330453"/>
                  </a:lnTo>
                  <a:lnTo>
                    <a:pt x="727367" y="324738"/>
                  </a:lnTo>
                  <a:lnTo>
                    <a:pt x="727494" y="317626"/>
                  </a:lnTo>
                  <a:lnTo>
                    <a:pt x="727494" y="308863"/>
                  </a:lnTo>
                  <a:lnTo>
                    <a:pt x="727494" y="72643"/>
                  </a:lnTo>
                  <a:lnTo>
                    <a:pt x="718858" y="31622"/>
                  </a:lnTo>
                  <a:lnTo>
                    <a:pt x="698284" y="22351"/>
                  </a:lnTo>
                  <a:lnTo>
                    <a:pt x="698284" y="4317"/>
                  </a:lnTo>
                  <a:close/>
                </a:path>
                <a:path w="6174105" h="381634">
                  <a:moveTo>
                    <a:pt x="4376077" y="2412"/>
                  </a:moveTo>
                  <a:lnTo>
                    <a:pt x="4448975" y="2412"/>
                  </a:lnTo>
                  <a:lnTo>
                    <a:pt x="4539018" y="308355"/>
                  </a:lnTo>
                  <a:lnTo>
                    <a:pt x="4541927" y="317811"/>
                  </a:lnTo>
                  <a:lnTo>
                    <a:pt x="4559846" y="351281"/>
                  </a:lnTo>
                  <a:lnTo>
                    <a:pt x="4564164" y="354837"/>
                  </a:lnTo>
                  <a:lnTo>
                    <a:pt x="4570260" y="357504"/>
                  </a:lnTo>
                  <a:lnTo>
                    <a:pt x="4578134" y="359155"/>
                  </a:lnTo>
                  <a:lnTo>
                    <a:pt x="4578134" y="377189"/>
                  </a:lnTo>
                  <a:lnTo>
                    <a:pt x="4427385" y="377189"/>
                  </a:lnTo>
                  <a:lnTo>
                    <a:pt x="4427385" y="359155"/>
                  </a:lnTo>
                  <a:lnTo>
                    <a:pt x="4436783" y="358012"/>
                  </a:lnTo>
                  <a:lnTo>
                    <a:pt x="4443895" y="355345"/>
                  </a:lnTo>
                  <a:lnTo>
                    <a:pt x="4448340" y="351154"/>
                  </a:lnTo>
                  <a:lnTo>
                    <a:pt x="4452912" y="346963"/>
                  </a:lnTo>
                  <a:lnTo>
                    <a:pt x="4455198" y="341121"/>
                  </a:lnTo>
                  <a:lnTo>
                    <a:pt x="4455198" y="333374"/>
                  </a:lnTo>
                  <a:lnTo>
                    <a:pt x="4455198" y="327786"/>
                  </a:lnTo>
                  <a:lnTo>
                    <a:pt x="4454563" y="321563"/>
                  </a:lnTo>
                  <a:lnTo>
                    <a:pt x="4439704" y="261619"/>
                  </a:lnTo>
                  <a:lnTo>
                    <a:pt x="4322991" y="261619"/>
                  </a:lnTo>
                  <a:lnTo>
                    <a:pt x="4313974" y="287527"/>
                  </a:lnTo>
                  <a:lnTo>
                    <a:pt x="4311434" y="294893"/>
                  </a:lnTo>
                  <a:lnTo>
                    <a:pt x="4309402" y="301878"/>
                  </a:lnTo>
                  <a:lnTo>
                    <a:pt x="4307751" y="308736"/>
                  </a:lnTo>
                  <a:lnTo>
                    <a:pt x="4306100" y="315594"/>
                  </a:lnTo>
                  <a:lnTo>
                    <a:pt x="4305338" y="322833"/>
                  </a:lnTo>
                  <a:lnTo>
                    <a:pt x="4305338" y="330453"/>
                  </a:lnTo>
                  <a:lnTo>
                    <a:pt x="4307102" y="342261"/>
                  </a:lnTo>
                  <a:lnTo>
                    <a:pt x="4312402" y="350996"/>
                  </a:lnTo>
                  <a:lnTo>
                    <a:pt x="4321250" y="356635"/>
                  </a:lnTo>
                  <a:lnTo>
                    <a:pt x="4333659" y="359155"/>
                  </a:lnTo>
                  <a:lnTo>
                    <a:pt x="4333659" y="377189"/>
                  </a:lnTo>
                  <a:lnTo>
                    <a:pt x="4217073" y="377189"/>
                  </a:lnTo>
                  <a:lnTo>
                    <a:pt x="4217073" y="359155"/>
                  </a:lnTo>
                  <a:lnTo>
                    <a:pt x="4223804" y="358393"/>
                  </a:lnTo>
                  <a:lnTo>
                    <a:pt x="4229773" y="355980"/>
                  </a:lnTo>
                  <a:lnTo>
                    <a:pt x="4255236" y="322976"/>
                  </a:lnTo>
                  <a:lnTo>
                    <a:pt x="4262158" y="305815"/>
                  </a:lnTo>
                  <a:lnTo>
                    <a:pt x="4376077" y="2412"/>
                  </a:lnTo>
                  <a:close/>
                </a:path>
                <a:path w="6174105" h="381634">
                  <a:moveTo>
                    <a:pt x="3761905" y="2412"/>
                  </a:moveTo>
                  <a:lnTo>
                    <a:pt x="3834803" y="2412"/>
                  </a:lnTo>
                  <a:lnTo>
                    <a:pt x="3924846" y="308355"/>
                  </a:lnTo>
                  <a:lnTo>
                    <a:pt x="3927755" y="317811"/>
                  </a:lnTo>
                  <a:lnTo>
                    <a:pt x="3945674" y="351281"/>
                  </a:lnTo>
                  <a:lnTo>
                    <a:pt x="3949992" y="354837"/>
                  </a:lnTo>
                  <a:lnTo>
                    <a:pt x="3956088" y="357504"/>
                  </a:lnTo>
                  <a:lnTo>
                    <a:pt x="3963962" y="359155"/>
                  </a:lnTo>
                  <a:lnTo>
                    <a:pt x="3963962" y="377189"/>
                  </a:lnTo>
                  <a:lnTo>
                    <a:pt x="3813213" y="377189"/>
                  </a:lnTo>
                  <a:lnTo>
                    <a:pt x="3813213" y="359155"/>
                  </a:lnTo>
                  <a:lnTo>
                    <a:pt x="3822611" y="358012"/>
                  </a:lnTo>
                  <a:lnTo>
                    <a:pt x="3829723" y="355345"/>
                  </a:lnTo>
                  <a:lnTo>
                    <a:pt x="3834168" y="351154"/>
                  </a:lnTo>
                  <a:lnTo>
                    <a:pt x="3838740" y="346963"/>
                  </a:lnTo>
                  <a:lnTo>
                    <a:pt x="3841026" y="341121"/>
                  </a:lnTo>
                  <a:lnTo>
                    <a:pt x="3841026" y="333374"/>
                  </a:lnTo>
                  <a:lnTo>
                    <a:pt x="3841026" y="327786"/>
                  </a:lnTo>
                  <a:lnTo>
                    <a:pt x="3840391" y="321563"/>
                  </a:lnTo>
                  <a:lnTo>
                    <a:pt x="3825532" y="261619"/>
                  </a:lnTo>
                  <a:lnTo>
                    <a:pt x="3708819" y="261619"/>
                  </a:lnTo>
                  <a:lnTo>
                    <a:pt x="3699802" y="287527"/>
                  </a:lnTo>
                  <a:lnTo>
                    <a:pt x="3697262" y="294893"/>
                  </a:lnTo>
                  <a:lnTo>
                    <a:pt x="3695230" y="301878"/>
                  </a:lnTo>
                  <a:lnTo>
                    <a:pt x="3693579" y="308736"/>
                  </a:lnTo>
                  <a:lnTo>
                    <a:pt x="3691928" y="315594"/>
                  </a:lnTo>
                  <a:lnTo>
                    <a:pt x="3691166" y="322833"/>
                  </a:lnTo>
                  <a:lnTo>
                    <a:pt x="3691166" y="330453"/>
                  </a:lnTo>
                  <a:lnTo>
                    <a:pt x="3692930" y="342261"/>
                  </a:lnTo>
                  <a:lnTo>
                    <a:pt x="3698230" y="350996"/>
                  </a:lnTo>
                  <a:lnTo>
                    <a:pt x="3707078" y="356635"/>
                  </a:lnTo>
                  <a:lnTo>
                    <a:pt x="3719487" y="359155"/>
                  </a:lnTo>
                  <a:lnTo>
                    <a:pt x="3719487" y="377189"/>
                  </a:lnTo>
                  <a:lnTo>
                    <a:pt x="3602901" y="377189"/>
                  </a:lnTo>
                  <a:lnTo>
                    <a:pt x="3602901" y="359155"/>
                  </a:lnTo>
                  <a:lnTo>
                    <a:pt x="3609632" y="358393"/>
                  </a:lnTo>
                  <a:lnTo>
                    <a:pt x="3615601" y="355980"/>
                  </a:lnTo>
                  <a:lnTo>
                    <a:pt x="3641064" y="322976"/>
                  </a:lnTo>
                  <a:lnTo>
                    <a:pt x="3647986" y="305815"/>
                  </a:lnTo>
                  <a:lnTo>
                    <a:pt x="3761905" y="2412"/>
                  </a:lnTo>
                  <a:close/>
                </a:path>
                <a:path w="6174105" h="381634">
                  <a:moveTo>
                    <a:pt x="1594777" y="2412"/>
                  </a:moveTo>
                  <a:lnTo>
                    <a:pt x="1667675" y="2412"/>
                  </a:lnTo>
                  <a:lnTo>
                    <a:pt x="1757718" y="308355"/>
                  </a:lnTo>
                  <a:lnTo>
                    <a:pt x="1760627" y="317811"/>
                  </a:lnTo>
                  <a:lnTo>
                    <a:pt x="1778546" y="351281"/>
                  </a:lnTo>
                  <a:lnTo>
                    <a:pt x="1782864" y="354837"/>
                  </a:lnTo>
                  <a:lnTo>
                    <a:pt x="1788960" y="357504"/>
                  </a:lnTo>
                  <a:lnTo>
                    <a:pt x="1796834" y="359155"/>
                  </a:lnTo>
                  <a:lnTo>
                    <a:pt x="1796834" y="377189"/>
                  </a:lnTo>
                  <a:lnTo>
                    <a:pt x="1646085" y="377189"/>
                  </a:lnTo>
                  <a:lnTo>
                    <a:pt x="1646085" y="359155"/>
                  </a:lnTo>
                  <a:lnTo>
                    <a:pt x="1655483" y="358012"/>
                  </a:lnTo>
                  <a:lnTo>
                    <a:pt x="1662595" y="355345"/>
                  </a:lnTo>
                  <a:lnTo>
                    <a:pt x="1667040" y="351154"/>
                  </a:lnTo>
                  <a:lnTo>
                    <a:pt x="1671612" y="346963"/>
                  </a:lnTo>
                  <a:lnTo>
                    <a:pt x="1673898" y="341121"/>
                  </a:lnTo>
                  <a:lnTo>
                    <a:pt x="1673898" y="333374"/>
                  </a:lnTo>
                  <a:lnTo>
                    <a:pt x="1673898" y="327786"/>
                  </a:lnTo>
                  <a:lnTo>
                    <a:pt x="1673263" y="321563"/>
                  </a:lnTo>
                  <a:lnTo>
                    <a:pt x="1658404" y="261619"/>
                  </a:lnTo>
                  <a:lnTo>
                    <a:pt x="1541691" y="261619"/>
                  </a:lnTo>
                  <a:lnTo>
                    <a:pt x="1532674" y="287527"/>
                  </a:lnTo>
                  <a:lnTo>
                    <a:pt x="1530134" y="294893"/>
                  </a:lnTo>
                  <a:lnTo>
                    <a:pt x="1528102" y="301878"/>
                  </a:lnTo>
                  <a:lnTo>
                    <a:pt x="1526451" y="308736"/>
                  </a:lnTo>
                  <a:lnTo>
                    <a:pt x="1524800" y="315594"/>
                  </a:lnTo>
                  <a:lnTo>
                    <a:pt x="1524038" y="322833"/>
                  </a:lnTo>
                  <a:lnTo>
                    <a:pt x="1524038" y="330453"/>
                  </a:lnTo>
                  <a:lnTo>
                    <a:pt x="1525802" y="342261"/>
                  </a:lnTo>
                  <a:lnTo>
                    <a:pt x="1531102" y="350996"/>
                  </a:lnTo>
                  <a:lnTo>
                    <a:pt x="1539950" y="356635"/>
                  </a:lnTo>
                  <a:lnTo>
                    <a:pt x="1552359" y="359155"/>
                  </a:lnTo>
                  <a:lnTo>
                    <a:pt x="1552359" y="377189"/>
                  </a:lnTo>
                  <a:lnTo>
                    <a:pt x="1435773" y="377189"/>
                  </a:lnTo>
                  <a:lnTo>
                    <a:pt x="1435773" y="359155"/>
                  </a:lnTo>
                  <a:lnTo>
                    <a:pt x="1442504" y="358393"/>
                  </a:lnTo>
                  <a:lnTo>
                    <a:pt x="1448473" y="355980"/>
                  </a:lnTo>
                  <a:lnTo>
                    <a:pt x="1473936" y="322976"/>
                  </a:lnTo>
                  <a:lnTo>
                    <a:pt x="1480858" y="305815"/>
                  </a:lnTo>
                  <a:lnTo>
                    <a:pt x="1594777" y="2412"/>
                  </a:lnTo>
                  <a:close/>
                </a:path>
                <a:path w="6174105" h="381634">
                  <a:moveTo>
                    <a:pt x="2949994" y="0"/>
                  </a:moveTo>
                  <a:lnTo>
                    <a:pt x="2979283" y="904"/>
                  </a:lnTo>
                  <a:lnTo>
                    <a:pt x="3007334" y="3619"/>
                  </a:lnTo>
                  <a:lnTo>
                    <a:pt x="3034147" y="8143"/>
                  </a:lnTo>
                  <a:lnTo>
                    <a:pt x="3059722" y="14477"/>
                  </a:lnTo>
                  <a:lnTo>
                    <a:pt x="3059722" y="91947"/>
                  </a:lnTo>
                  <a:lnTo>
                    <a:pt x="3022384" y="91947"/>
                  </a:lnTo>
                  <a:lnTo>
                    <a:pt x="3019123" y="81162"/>
                  </a:lnTo>
                  <a:lnTo>
                    <a:pt x="3015637" y="71675"/>
                  </a:lnTo>
                  <a:lnTo>
                    <a:pt x="2987332" y="38100"/>
                  </a:lnTo>
                  <a:lnTo>
                    <a:pt x="2954693" y="31876"/>
                  </a:lnTo>
                  <a:lnTo>
                    <a:pt x="2941550" y="32922"/>
                  </a:lnTo>
                  <a:lnTo>
                    <a:pt x="2896979" y="57963"/>
                  </a:lnTo>
                  <a:lnTo>
                    <a:pt x="2874048" y="101218"/>
                  </a:lnTo>
                  <a:lnTo>
                    <a:pt x="2865078" y="142144"/>
                  </a:lnTo>
                  <a:lnTo>
                    <a:pt x="2862110" y="192785"/>
                  </a:lnTo>
                  <a:lnTo>
                    <a:pt x="2862610" y="215888"/>
                  </a:lnTo>
                  <a:lnTo>
                    <a:pt x="2866610" y="257329"/>
                  </a:lnTo>
                  <a:lnTo>
                    <a:pt x="2880286" y="306863"/>
                  </a:lnTo>
                  <a:lnTo>
                    <a:pt x="2903440" y="338627"/>
                  </a:lnTo>
                  <a:lnTo>
                    <a:pt x="2935516" y="349503"/>
                  </a:lnTo>
                  <a:lnTo>
                    <a:pt x="2946733" y="348618"/>
                  </a:lnTo>
                  <a:lnTo>
                    <a:pt x="2979648" y="316579"/>
                  </a:lnTo>
                  <a:lnTo>
                    <a:pt x="2982412" y="269501"/>
                  </a:lnTo>
                  <a:lnTo>
                    <a:pt x="2976918" y="236219"/>
                  </a:lnTo>
                  <a:lnTo>
                    <a:pt x="2975013" y="233298"/>
                  </a:lnTo>
                  <a:lnTo>
                    <a:pt x="2953042" y="222884"/>
                  </a:lnTo>
                  <a:lnTo>
                    <a:pt x="2953042" y="204850"/>
                  </a:lnTo>
                  <a:lnTo>
                    <a:pt x="3092869" y="204850"/>
                  </a:lnTo>
                  <a:lnTo>
                    <a:pt x="3092869" y="222884"/>
                  </a:lnTo>
                  <a:lnTo>
                    <a:pt x="3083725" y="225551"/>
                  </a:lnTo>
                  <a:lnTo>
                    <a:pt x="3077502" y="228599"/>
                  </a:lnTo>
                  <a:lnTo>
                    <a:pt x="3074200" y="232155"/>
                  </a:lnTo>
                  <a:lnTo>
                    <a:pt x="3071025" y="235584"/>
                  </a:lnTo>
                  <a:lnTo>
                    <a:pt x="3068739" y="240156"/>
                  </a:lnTo>
                  <a:lnTo>
                    <a:pt x="3067596" y="245871"/>
                  </a:lnTo>
                  <a:lnTo>
                    <a:pt x="3066326" y="251586"/>
                  </a:lnTo>
                  <a:lnTo>
                    <a:pt x="3065818" y="259714"/>
                  </a:lnTo>
                  <a:lnTo>
                    <a:pt x="3065818" y="270128"/>
                  </a:lnTo>
                  <a:lnTo>
                    <a:pt x="3065818" y="372998"/>
                  </a:lnTo>
                  <a:lnTo>
                    <a:pt x="3026448" y="381253"/>
                  </a:lnTo>
                  <a:lnTo>
                    <a:pt x="3007906" y="361568"/>
                  </a:lnTo>
                  <a:lnTo>
                    <a:pt x="2991042" y="370310"/>
                  </a:lnTo>
                  <a:lnTo>
                    <a:pt x="2973012" y="376539"/>
                  </a:lnTo>
                  <a:lnTo>
                    <a:pt x="2953792" y="380267"/>
                  </a:lnTo>
                  <a:lnTo>
                    <a:pt x="2933357" y="381507"/>
                  </a:lnTo>
                  <a:lnTo>
                    <a:pt x="2895993" y="378600"/>
                  </a:lnTo>
                  <a:lnTo>
                    <a:pt x="2836505" y="355308"/>
                  </a:lnTo>
                  <a:lnTo>
                    <a:pt x="2797262" y="308657"/>
                  </a:lnTo>
                  <a:lnTo>
                    <a:pt x="2777692" y="238172"/>
                  </a:lnTo>
                  <a:lnTo>
                    <a:pt x="2775242" y="193928"/>
                  </a:lnTo>
                  <a:lnTo>
                    <a:pt x="2776101" y="169808"/>
                  </a:lnTo>
                  <a:lnTo>
                    <a:pt x="2783010" y="126045"/>
                  </a:lnTo>
                  <a:lnTo>
                    <a:pt x="2796780" y="88520"/>
                  </a:lnTo>
                  <a:lnTo>
                    <a:pt x="2827820" y="45211"/>
                  </a:lnTo>
                  <a:lnTo>
                    <a:pt x="2868378" y="16958"/>
                  </a:lnTo>
                  <a:lnTo>
                    <a:pt x="2915624" y="2682"/>
                  </a:lnTo>
                  <a:lnTo>
                    <a:pt x="2932541" y="668"/>
                  </a:lnTo>
                  <a:lnTo>
                    <a:pt x="2949994" y="0"/>
                  </a:lnTo>
                  <a:close/>
                </a:path>
                <a:path w="6174105" h="381634">
                  <a:moveTo>
                    <a:pt x="480606" y="0"/>
                  </a:moveTo>
                  <a:lnTo>
                    <a:pt x="518920" y="2928"/>
                  </a:lnTo>
                  <a:lnTo>
                    <a:pt x="580261" y="26360"/>
                  </a:lnTo>
                  <a:lnTo>
                    <a:pt x="621197" y="73074"/>
                  </a:lnTo>
                  <a:lnTo>
                    <a:pt x="641632" y="142642"/>
                  </a:lnTo>
                  <a:lnTo>
                    <a:pt x="644182" y="185927"/>
                  </a:lnTo>
                  <a:lnTo>
                    <a:pt x="643439" y="210833"/>
                  </a:lnTo>
                  <a:lnTo>
                    <a:pt x="637431" y="255168"/>
                  </a:lnTo>
                  <a:lnTo>
                    <a:pt x="625380" y="292238"/>
                  </a:lnTo>
                  <a:lnTo>
                    <a:pt x="597573" y="335279"/>
                  </a:lnTo>
                  <a:lnTo>
                    <a:pt x="558925" y="363926"/>
                  </a:lnTo>
                  <a:lnTo>
                    <a:pt x="510800" y="378729"/>
                  </a:lnTo>
                  <a:lnTo>
                    <a:pt x="474129" y="381507"/>
                  </a:lnTo>
                  <a:lnTo>
                    <a:pt x="436453" y="378577"/>
                  </a:lnTo>
                  <a:lnTo>
                    <a:pt x="376152" y="355093"/>
                  </a:lnTo>
                  <a:lnTo>
                    <a:pt x="335883" y="308086"/>
                  </a:lnTo>
                  <a:lnTo>
                    <a:pt x="315742" y="237791"/>
                  </a:lnTo>
                  <a:lnTo>
                    <a:pt x="313220" y="193928"/>
                  </a:lnTo>
                  <a:lnTo>
                    <a:pt x="314436" y="164284"/>
                  </a:lnTo>
                  <a:lnTo>
                    <a:pt x="324203" y="111758"/>
                  </a:lnTo>
                  <a:lnTo>
                    <a:pt x="343660" y="68397"/>
                  </a:lnTo>
                  <a:lnTo>
                    <a:pt x="372425" y="35250"/>
                  </a:lnTo>
                  <a:lnTo>
                    <a:pt x="410168" y="12698"/>
                  </a:lnTo>
                  <a:lnTo>
                    <a:pt x="455317" y="1406"/>
                  </a:lnTo>
                  <a:lnTo>
                    <a:pt x="480606" y="0"/>
                  </a:lnTo>
                  <a:close/>
                </a:path>
                <a:path w="6174105" h="381634">
                  <a:moveTo>
                    <a:pt x="172631" y="0"/>
                  </a:moveTo>
                  <a:lnTo>
                    <a:pt x="211064" y="1660"/>
                  </a:lnTo>
                  <a:lnTo>
                    <a:pt x="257225" y="9636"/>
                  </a:lnTo>
                  <a:lnTo>
                    <a:pt x="269278" y="12826"/>
                  </a:lnTo>
                  <a:lnTo>
                    <a:pt x="269278" y="91947"/>
                  </a:lnTo>
                  <a:lnTo>
                    <a:pt x="232194" y="91947"/>
                  </a:lnTo>
                  <a:lnTo>
                    <a:pt x="228403" y="77593"/>
                  </a:lnTo>
                  <a:lnTo>
                    <a:pt x="223685" y="65214"/>
                  </a:lnTo>
                  <a:lnTo>
                    <a:pt x="195014" y="35560"/>
                  </a:lnTo>
                  <a:lnTo>
                    <a:pt x="174282" y="31876"/>
                  </a:lnTo>
                  <a:lnTo>
                    <a:pt x="154000" y="34470"/>
                  </a:lnTo>
                  <a:lnTo>
                    <a:pt x="121346" y="55183"/>
                  </a:lnTo>
                  <a:lnTo>
                    <a:pt x="99290" y="96468"/>
                  </a:lnTo>
                  <a:lnTo>
                    <a:pt x="88236" y="157896"/>
                  </a:lnTo>
                  <a:lnTo>
                    <a:pt x="86855" y="196087"/>
                  </a:lnTo>
                  <a:lnTo>
                    <a:pt x="88117" y="231614"/>
                  </a:lnTo>
                  <a:lnTo>
                    <a:pt x="98219" y="288903"/>
                  </a:lnTo>
                  <a:lnTo>
                    <a:pt x="118342" y="327644"/>
                  </a:lnTo>
                  <a:lnTo>
                    <a:pt x="166281" y="349503"/>
                  </a:lnTo>
                  <a:lnTo>
                    <a:pt x="175808" y="349097"/>
                  </a:lnTo>
                  <a:lnTo>
                    <a:pt x="214812" y="329094"/>
                  </a:lnTo>
                  <a:lnTo>
                    <a:pt x="231813" y="285114"/>
                  </a:lnTo>
                  <a:lnTo>
                    <a:pt x="269278" y="285114"/>
                  </a:lnTo>
                  <a:lnTo>
                    <a:pt x="269278" y="367791"/>
                  </a:lnTo>
                  <a:lnTo>
                    <a:pt x="254561" y="371151"/>
                  </a:lnTo>
                  <a:lnTo>
                    <a:pt x="214414" y="378205"/>
                  </a:lnTo>
                  <a:lnTo>
                    <a:pt x="176037" y="381295"/>
                  </a:lnTo>
                  <a:lnTo>
                    <a:pt x="162775" y="381507"/>
                  </a:lnTo>
                  <a:lnTo>
                    <a:pt x="135677" y="380224"/>
                  </a:lnTo>
                  <a:lnTo>
                    <a:pt x="89314" y="369988"/>
                  </a:lnTo>
                  <a:lnTo>
                    <a:pt x="53275" y="349486"/>
                  </a:lnTo>
                  <a:lnTo>
                    <a:pt x="26781" y="318573"/>
                  </a:lnTo>
                  <a:lnTo>
                    <a:pt x="9601" y="277090"/>
                  </a:lnTo>
                  <a:lnTo>
                    <a:pt x="1066" y="224702"/>
                  </a:lnTo>
                  <a:lnTo>
                    <a:pt x="0" y="194436"/>
                  </a:lnTo>
                  <a:lnTo>
                    <a:pt x="1254" y="165768"/>
                  </a:lnTo>
                  <a:lnTo>
                    <a:pt x="11294" y="114194"/>
                  </a:lnTo>
                  <a:lnTo>
                    <a:pt x="31302" y="70665"/>
                  </a:lnTo>
                  <a:lnTo>
                    <a:pt x="60864" y="36895"/>
                  </a:lnTo>
                  <a:lnTo>
                    <a:pt x="99691" y="13340"/>
                  </a:lnTo>
                  <a:lnTo>
                    <a:pt x="146398" y="1478"/>
                  </a:lnTo>
                  <a:lnTo>
                    <a:pt x="17263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767957" y="863727"/>
            <a:ext cx="2865120" cy="629285"/>
            <a:chOff x="2767957" y="863727"/>
            <a:chExt cx="2865120" cy="62928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67957" y="1245470"/>
              <a:ext cx="2864746" cy="2471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790" y="868299"/>
              <a:ext cx="2845943" cy="3815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772790" y="868299"/>
              <a:ext cx="2846070" cy="381635"/>
            </a:xfrm>
            <a:custGeom>
              <a:avLst/>
              <a:gdLst/>
              <a:ahLst/>
              <a:cxnLst/>
              <a:rect l="l" t="t" r="r" b="b"/>
              <a:pathLst>
                <a:path w="2846070" h="381634">
                  <a:moveTo>
                    <a:pt x="1586864" y="31876"/>
                  </a:moveTo>
                  <a:lnTo>
                    <a:pt x="1538948" y="53201"/>
                  </a:lnTo>
                  <a:lnTo>
                    <a:pt x="1519636" y="91229"/>
                  </a:lnTo>
                  <a:lnTo>
                    <a:pt x="1509972" y="149625"/>
                  </a:lnTo>
                  <a:lnTo>
                    <a:pt x="1508759" y="186562"/>
                  </a:lnTo>
                  <a:lnTo>
                    <a:pt x="1509998" y="225109"/>
                  </a:lnTo>
                  <a:lnTo>
                    <a:pt x="1519904" y="286486"/>
                  </a:lnTo>
                  <a:lnTo>
                    <a:pt x="1539785" y="326894"/>
                  </a:lnTo>
                  <a:lnTo>
                    <a:pt x="1589023" y="349503"/>
                  </a:lnTo>
                  <a:lnTo>
                    <a:pt x="1599191" y="348809"/>
                  </a:lnTo>
                  <a:lnTo>
                    <a:pt x="1638157" y="324627"/>
                  </a:lnTo>
                  <a:lnTo>
                    <a:pt x="1656587" y="284305"/>
                  </a:lnTo>
                  <a:lnTo>
                    <a:pt x="1663535" y="244056"/>
                  </a:lnTo>
                  <a:lnTo>
                    <a:pt x="1665732" y="197103"/>
                  </a:lnTo>
                  <a:lnTo>
                    <a:pt x="1665206" y="171053"/>
                  </a:lnTo>
                  <a:lnTo>
                    <a:pt x="1660963" y="125523"/>
                  </a:lnTo>
                  <a:lnTo>
                    <a:pt x="1646396" y="73834"/>
                  </a:lnTo>
                  <a:lnTo>
                    <a:pt x="1621922" y="42485"/>
                  </a:lnTo>
                  <a:lnTo>
                    <a:pt x="1586864" y="31876"/>
                  </a:lnTo>
                  <a:close/>
                </a:path>
                <a:path w="2846070" h="381634">
                  <a:moveTo>
                    <a:pt x="164972" y="31876"/>
                  </a:moveTo>
                  <a:lnTo>
                    <a:pt x="117056" y="53201"/>
                  </a:lnTo>
                  <a:lnTo>
                    <a:pt x="97744" y="91229"/>
                  </a:lnTo>
                  <a:lnTo>
                    <a:pt x="88080" y="149625"/>
                  </a:lnTo>
                  <a:lnTo>
                    <a:pt x="86867" y="186562"/>
                  </a:lnTo>
                  <a:lnTo>
                    <a:pt x="88106" y="225109"/>
                  </a:lnTo>
                  <a:lnTo>
                    <a:pt x="98012" y="286486"/>
                  </a:lnTo>
                  <a:lnTo>
                    <a:pt x="117893" y="326894"/>
                  </a:lnTo>
                  <a:lnTo>
                    <a:pt x="167131" y="349503"/>
                  </a:lnTo>
                  <a:lnTo>
                    <a:pt x="177299" y="348809"/>
                  </a:lnTo>
                  <a:lnTo>
                    <a:pt x="216265" y="324627"/>
                  </a:lnTo>
                  <a:lnTo>
                    <a:pt x="234695" y="284305"/>
                  </a:lnTo>
                  <a:lnTo>
                    <a:pt x="241643" y="244056"/>
                  </a:lnTo>
                  <a:lnTo>
                    <a:pt x="243839" y="197103"/>
                  </a:lnTo>
                  <a:lnTo>
                    <a:pt x="243314" y="171053"/>
                  </a:lnTo>
                  <a:lnTo>
                    <a:pt x="239071" y="125523"/>
                  </a:lnTo>
                  <a:lnTo>
                    <a:pt x="224504" y="73834"/>
                  </a:lnTo>
                  <a:lnTo>
                    <a:pt x="200030" y="42485"/>
                  </a:lnTo>
                  <a:lnTo>
                    <a:pt x="164972" y="31876"/>
                  </a:lnTo>
                  <a:close/>
                </a:path>
                <a:path w="2846070" h="381634">
                  <a:moveTo>
                    <a:pt x="2281809" y="4317"/>
                  </a:moveTo>
                  <a:lnTo>
                    <a:pt x="2552699" y="4317"/>
                  </a:lnTo>
                  <a:lnTo>
                    <a:pt x="2552699" y="91186"/>
                  </a:lnTo>
                  <a:lnTo>
                    <a:pt x="2515235" y="91186"/>
                  </a:lnTo>
                  <a:lnTo>
                    <a:pt x="2510924" y="79279"/>
                  </a:lnTo>
                  <a:lnTo>
                    <a:pt x="2506948" y="69469"/>
                  </a:lnTo>
                  <a:lnTo>
                    <a:pt x="2479863" y="39322"/>
                  </a:lnTo>
                  <a:lnTo>
                    <a:pt x="2455163" y="36322"/>
                  </a:lnTo>
                  <a:lnTo>
                    <a:pt x="2395600" y="36322"/>
                  </a:lnTo>
                  <a:lnTo>
                    <a:pt x="2395600" y="167386"/>
                  </a:lnTo>
                  <a:lnTo>
                    <a:pt x="2431669" y="167386"/>
                  </a:lnTo>
                  <a:lnTo>
                    <a:pt x="2439670" y="167386"/>
                  </a:lnTo>
                  <a:lnTo>
                    <a:pt x="2468431" y="135830"/>
                  </a:lnTo>
                  <a:lnTo>
                    <a:pt x="2470531" y="128015"/>
                  </a:lnTo>
                  <a:lnTo>
                    <a:pt x="2501392" y="128015"/>
                  </a:lnTo>
                  <a:lnTo>
                    <a:pt x="2501392" y="238887"/>
                  </a:lnTo>
                  <a:lnTo>
                    <a:pt x="2470531" y="238887"/>
                  </a:lnTo>
                  <a:lnTo>
                    <a:pt x="2468558" y="231455"/>
                  </a:lnTo>
                  <a:lnTo>
                    <a:pt x="2466467" y="224964"/>
                  </a:lnTo>
                  <a:lnTo>
                    <a:pt x="2450972" y="202946"/>
                  </a:lnTo>
                  <a:lnTo>
                    <a:pt x="2446655" y="200533"/>
                  </a:lnTo>
                  <a:lnTo>
                    <a:pt x="2440305" y="199389"/>
                  </a:lnTo>
                  <a:lnTo>
                    <a:pt x="2431669" y="199389"/>
                  </a:lnTo>
                  <a:lnTo>
                    <a:pt x="2395600" y="199389"/>
                  </a:lnTo>
                  <a:lnTo>
                    <a:pt x="2395600" y="345186"/>
                  </a:lnTo>
                  <a:lnTo>
                    <a:pt x="2454910" y="345186"/>
                  </a:lnTo>
                  <a:lnTo>
                    <a:pt x="2461260" y="345186"/>
                  </a:lnTo>
                  <a:lnTo>
                    <a:pt x="2466594" y="344804"/>
                  </a:lnTo>
                  <a:lnTo>
                    <a:pt x="2471038" y="343915"/>
                  </a:lnTo>
                  <a:lnTo>
                    <a:pt x="2475357" y="343153"/>
                  </a:lnTo>
                  <a:lnTo>
                    <a:pt x="2479294" y="341756"/>
                  </a:lnTo>
                  <a:lnTo>
                    <a:pt x="2482722" y="339725"/>
                  </a:lnTo>
                  <a:lnTo>
                    <a:pt x="2486279" y="337692"/>
                  </a:lnTo>
                  <a:lnTo>
                    <a:pt x="2489581" y="335025"/>
                  </a:lnTo>
                  <a:lnTo>
                    <a:pt x="2492756" y="331470"/>
                  </a:lnTo>
                  <a:lnTo>
                    <a:pt x="2495931" y="328040"/>
                  </a:lnTo>
                  <a:lnTo>
                    <a:pt x="2513282" y="292814"/>
                  </a:lnTo>
                  <a:lnTo>
                    <a:pt x="2518029" y="277495"/>
                  </a:lnTo>
                  <a:lnTo>
                    <a:pt x="2555367" y="277495"/>
                  </a:lnTo>
                  <a:lnTo>
                    <a:pt x="2550286" y="377189"/>
                  </a:lnTo>
                  <a:lnTo>
                    <a:pt x="2281809" y="377189"/>
                  </a:lnTo>
                  <a:lnTo>
                    <a:pt x="2281809" y="359155"/>
                  </a:lnTo>
                  <a:lnTo>
                    <a:pt x="2288539" y="357250"/>
                  </a:lnTo>
                  <a:lnTo>
                    <a:pt x="2293873" y="355346"/>
                  </a:lnTo>
                  <a:lnTo>
                    <a:pt x="2297684" y="353187"/>
                  </a:lnTo>
                  <a:lnTo>
                    <a:pt x="2301621" y="351154"/>
                  </a:lnTo>
                  <a:lnTo>
                    <a:pt x="2304542" y="348234"/>
                  </a:lnTo>
                  <a:lnTo>
                    <a:pt x="2306447" y="344550"/>
                  </a:lnTo>
                  <a:lnTo>
                    <a:pt x="2308351" y="340740"/>
                  </a:lnTo>
                  <a:lnTo>
                    <a:pt x="2309622" y="336041"/>
                  </a:lnTo>
                  <a:lnTo>
                    <a:pt x="2310130" y="330326"/>
                  </a:lnTo>
                  <a:lnTo>
                    <a:pt x="2310764" y="324612"/>
                  </a:lnTo>
                  <a:lnTo>
                    <a:pt x="2311019" y="317373"/>
                  </a:lnTo>
                  <a:lnTo>
                    <a:pt x="2311019" y="308610"/>
                  </a:lnTo>
                  <a:lnTo>
                    <a:pt x="2311019" y="73151"/>
                  </a:lnTo>
                  <a:lnTo>
                    <a:pt x="2311019" y="64642"/>
                  </a:lnTo>
                  <a:lnTo>
                    <a:pt x="2310764" y="57403"/>
                  </a:lnTo>
                  <a:lnTo>
                    <a:pt x="2310257" y="51562"/>
                  </a:lnTo>
                  <a:lnTo>
                    <a:pt x="2309875" y="45720"/>
                  </a:lnTo>
                  <a:lnTo>
                    <a:pt x="2298064" y="28575"/>
                  </a:lnTo>
                  <a:lnTo>
                    <a:pt x="2294128" y="26288"/>
                  </a:lnTo>
                  <a:lnTo>
                    <a:pt x="2288667" y="24129"/>
                  </a:lnTo>
                  <a:lnTo>
                    <a:pt x="2281809" y="22351"/>
                  </a:lnTo>
                  <a:lnTo>
                    <a:pt x="2281809" y="4317"/>
                  </a:lnTo>
                  <a:close/>
                </a:path>
                <a:path w="2846070" h="381634">
                  <a:moveTo>
                    <a:pt x="1806956" y="4317"/>
                  </a:moveTo>
                  <a:lnTo>
                    <a:pt x="1942719" y="4317"/>
                  </a:lnTo>
                  <a:lnTo>
                    <a:pt x="2018410" y="228600"/>
                  </a:lnTo>
                  <a:lnTo>
                    <a:pt x="2100325" y="4317"/>
                  </a:lnTo>
                  <a:lnTo>
                    <a:pt x="2228342" y="4317"/>
                  </a:lnTo>
                  <a:lnTo>
                    <a:pt x="2228342" y="22351"/>
                  </a:lnTo>
                  <a:lnTo>
                    <a:pt x="2218689" y="25146"/>
                  </a:lnTo>
                  <a:lnTo>
                    <a:pt x="2212212" y="28066"/>
                  </a:lnTo>
                  <a:lnTo>
                    <a:pt x="2199385" y="72643"/>
                  </a:lnTo>
                  <a:lnTo>
                    <a:pt x="2199385" y="308863"/>
                  </a:lnTo>
                  <a:lnTo>
                    <a:pt x="2207768" y="350012"/>
                  </a:lnTo>
                  <a:lnTo>
                    <a:pt x="2211070" y="353313"/>
                  </a:lnTo>
                  <a:lnTo>
                    <a:pt x="2218055" y="356362"/>
                  </a:lnTo>
                  <a:lnTo>
                    <a:pt x="2228342" y="359155"/>
                  </a:lnTo>
                  <a:lnTo>
                    <a:pt x="2228342" y="377189"/>
                  </a:lnTo>
                  <a:lnTo>
                    <a:pt x="2088260" y="377189"/>
                  </a:lnTo>
                  <a:lnTo>
                    <a:pt x="2088260" y="359155"/>
                  </a:lnTo>
                  <a:lnTo>
                    <a:pt x="2096261" y="356870"/>
                  </a:lnTo>
                  <a:lnTo>
                    <a:pt x="2101849" y="354964"/>
                  </a:lnTo>
                  <a:lnTo>
                    <a:pt x="2104897" y="353313"/>
                  </a:lnTo>
                  <a:lnTo>
                    <a:pt x="2108072" y="351789"/>
                  </a:lnTo>
                  <a:lnTo>
                    <a:pt x="2110485" y="349630"/>
                  </a:lnTo>
                  <a:lnTo>
                    <a:pt x="2112136" y="346963"/>
                  </a:lnTo>
                  <a:lnTo>
                    <a:pt x="2113914" y="344297"/>
                  </a:lnTo>
                  <a:lnTo>
                    <a:pt x="2115185" y="340360"/>
                  </a:lnTo>
                  <a:lnTo>
                    <a:pt x="2117217" y="308355"/>
                  </a:lnTo>
                  <a:lnTo>
                    <a:pt x="2117217" y="174498"/>
                  </a:lnTo>
                  <a:lnTo>
                    <a:pt x="2117266" y="162948"/>
                  </a:lnTo>
                  <a:lnTo>
                    <a:pt x="2117423" y="150399"/>
                  </a:lnTo>
                  <a:lnTo>
                    <a:pt x="2117699" y="136850"/>
                  </a:lnTo>
                  <a:lnTo>
                    <a:pt x="2118106" y="122300"/>
                  </a:lnTo>
                  <a:lnTo>
                    <a:pt x="2118486" y="108366"/>
                  </a:lnTo>
                  <a:lnTo>
                    <a:pt x="2118867" y="96646"/>
                  </a:lnTo>
                  <a:lnTo>
                    <a:pt x="2119248" y="87118"/>
                  </a:lnTo>
                  <a:lnTo>
                    <a:pt x="2119630" y="79755"/>
                  </a:lnTo>
                  <a:lnTo>
                    <a:pt x="2113914" y="79755"/>
                  </a:lnTo>
                  <a:lnTo>
                    <a:pt x="2111756" y="86995"/>
                  </a:lnTo>
                  <a:lnTo>
                    <a:pt x="2109470" y="94106"/>
                  </a:lnTo>
                  <a:lnTo>
                    <a:pt x="2106930" y="101218"/>
                  </a:lnTo>
                  <a:lnTo>
                    <a:pt x="2104715" y="107483"/>
                  </a:lnTo>
                  <a:lnTo>
                    <a:pt x="2101691" y="115808"/>
                  </a:lnTo>
                  <a:lnTo>
                    <a:pt x="2097857" y="126204"/>
                  </a:lnTo>
                  <a:lnTo>
                    <a:pt x="2093213" y="138684"/>
                  </a:lnTo>
                  <a:lnTo>
                    <a:pt x="2020061" y="335914"/>
                  </a:lnTo>
                  <a:lnTo>
                    <a:pt x="1971929" y="335914"/>
                  </a:lnTo>
                  <a:lnTo>
                    <a:pt x="1894967" y="114426"/>
                  </a:lnTo>
                  <a:lnTo>
                    <a:pt x="1891635" y="105019"/>
                  </a:lnTo>
                  <a:lnTo>
                    <a:pt x="1888505" y="95646"/>
                  </a:lnTo>
                  <a:lnTo>
                    <a:pt x="1885590" y="86298"/>
                  </a:lnTo>
                  <a:lnTo>
                    <a:pt x="1882901" y="76962"/>
                  </a:lnTo>
                  <a:lnTo>
                    <a:pt x="1877948" y="76962"/>
                  </a:lnTo>
                  <a:lnTo>
                    <a:pt x="1879189" y="100540"/>
                  </a:lnTo>
                  <a:lnTo>
                    <a:pt x="1880060" y="126142"/>
                  </a:lnTo>
                  <a:lnTo>
                    <a:pt x="1880574" y="153793"/>
                  </a:lnTo>
                  <a:lnTo>
                    <a:pt x="1880743" y="183514"/>
                  </a:lnTo>
                  <a:lnTo>
                    <a:pt x="1880743" y="309117"/>
                  </a:lnTo>
                  <a:lnTo>
                    <a:pt x="1880862" y="318452"/>
                  </a:lnTo>
                  <a:lnTo>
                    <a:pt x="1890268" y="350392"/>
                  </a:lnTo>
                  <a:lnTo>
                    <a:pt x="1894078" y="353822"/>
                  </a:lnTo>
                  <a:lnTo>
                    <a:pt x="1900808" y="356742"/>
                  </a:lnTo>
                  <a:lnTo>
                    <a:pt x="1910207" y="359155"/>
                  </a:lnTo>
                  <a:lnTo>
                    <a:pt x="1910207" y="377189"/>
                  </a:lnTo>
                  <a:lnTo>
                    <a:pt x="1806956" y="377189"/>
                  </a:lnTo>
                  <a:lnTo>
                    <a:pt x="1806956" y="359155"/>
                  </a:lnTo>
                  <a:lnTo>
                    <a:pt x="1813686" y="357250"/>
                  </a:lnTo>
                  <a:lnTo>
                    <a:pt x="1819020" y="355218"/>
                  </a:lnTo>
                  <a:lnTo>
                    <a:pt x="1822958" y="353060"/>
                  </a:lnTo>
                  <a:lnTo>
                    <a:pt x="1826895" y="350900"/>
                  </a:lnTo>
                  <a:lnTo>
                    <a:pt x="1829816" y="347979"/>
                  </a:lnTo>
                  <a:lnTo>
                    <a:pt x="1831847" y="344297"/>
                  </a:lnTo>
                  <a:lnTo>
                    <a:pt x="1833880" y="340740"/>
                  </a:lnTo>
                  <a:lnTo>
                    <a:pt x="1835022" y="336041"/>
                  </a:lnTo>
                  <a:lnTo>
                    <a:pt x="1835531" y="330453"/>
                  </a:lnTo>
                  <a:lnTo>
                    <a:pt x="1836038" y="324738"/>
                  </a:lnTo>
                  <a:lnTo>
                    <a:pt x="1836166" y="317626"/>
                  </a:lnTo>
                  <a:lnTo>
                    <a:pt x="1836166" y="308863"/>
                  </a:lnTo>
                  <a:lnTo>
                    <a:pt x="1836166" y="72643"/>
                  </a:lnTo>
                  <a:lnTo>
                    <a:pt x="1827530" y="31623"/>
                  </a:lnTo>
                  <a:lnTo>
                    <a:pt x="1806956" y="22351"/>
                  </a:lnTo>
                  <a:lnTo>
                    <a:pt x="1806956" y="4317"/>
                  </a:lnTo>
                  <a:close/>
                </a:path>
                <a:path w="2846070" h="381634">
                  <a:moveTo>
                    <a:pt x="755649" y="4317"/>
                  </a:moveTo>
                  <a:lnTo>
                    <a:pt x="1077086" y="4317"/>
                  </a:lnTo>
                  <a:lnTo>
                    <a:pt x="1077086" y="100202"/>
                  </a:lnTo>
                  <a:lnTo>
                    <a:pt x="1039748" y="100202"/>
                  </a:lnTo>
                  <a:lnTo>
                    <a:pt x="1037244" y="91561"/>
                  </a:lnTo>
                  <a:lnTo>
                    <a:pt x="1035049" y="84121"/>
                  </a:lnTo>
                  <a:lnTo>
                    <a:pt x="1024762" y="58038"/>
                  </a:lnTo>
                  <a:lnTo>
                    <a:pt x="1022349" y="53975"/>
                  </a:lnTo>
                  <a:lnTo>
                    <a:pt x="1008253" y="41275"/>
                  </a:lnTo>
                  <a:lnTo>
                    <a:pt x="1005205" y="39624"/>
                  </a:lnTo>
                  <a:lnTo>
                    <a:pt x="1001268" y="38353"/>
                  </a:lnTo>
                  <a:lnTo>
                    <a:pt x="996695" y="37464"/>
                  </a:lnTo>
                  <a:lnTo>
                    <a:pt x="991996" y="36702"/>
                  </a:lnTo>
                  <a:lnTo>
                    <a:pt x="986028" y="36322"/>
                  </a:lnTo>
                  <a:lnTo>
                    <a:pt x="978534" y="36322"/>
                  </a:lnTo>
                  <a:lnTo>
                    <a:pt x="958849" y="36322"/>
                  </a:lnTo>
                  <a:lnTo>
                    <a:pt x="958849" y="308610"/>
                  </a:lnTo>
                  <a:lnTo>
                    <a:pt x="958849" y="318262"/>
                  </a:lnTo>
                  <a:lnTo>
                    <a:pt x="959104" y="325500"/>
                  </a:lnTo>
                  <a:lnTo>
                    <a:pt x="959738" y="330580"/>
                  </a:lnTo>
                  <a:lnTo>
                    <a:pt x="960246" y="335534"/>
                  </a:lnTo>
                  <a:lnTo>
                    <a:pt x="961262" y="339598"/>
                  </a:lnTo>
                  <a:lnTo>
                    <a:pt x="991869" y="359155"/>
                  </a:lnTo>
                  <a:lnTo>
                    <a:pt x="991869" y="377189"/>
                  </a:lnTo>
                  <a:lnTo>
                    <a:pt x="841120" y="377189"/>
                  </a:lnTo>
                  <a:lnTo>
                    <a:pt x="841120" y="359155"/>
                  </a:lnTo>
                  <a:lnTo>
                    <a:pt x="848741" y="357886"/>
                  </a:lnTo>
                  <a:lnTo>
                    <a:pt x="854836" y="356108"/>
                  </a:lnTo>
                  <a:lnTo>
                    <a:pt x="859282" y="354075"/>
                  </a:lnTo>
                  <a:lnTo>
                    <a:pt x="863726" y="351916"/>
                  </a:lnTo>
                  <a:lnTo>
                    <a:pt x="867156" y="348996"/>
                  </a:lnTo>
                  <a:lnTo>
                    <a:pt x="869314" y="345186"/>
                  </a:lnTo>
                  <a:lnTo>
                    <a:pt x="871473" y="341375"/>
                  </a:lnTo>
                  <a:lnTo>
                    <a:pt x="872870" y="336423"/>
                  </a:lnTo>
                  <a:lnTo>
                    <a:pt x="873379" y="330580"/>
                  </a:lnTo>
                  <a:lnTo>
                    <a:pt x="873886" y="324612"/>
                  </a:lnTo>
                  <a:lnTo>
                    <a:pt x="874141" y="317373"/>
                  </a:lnTo>
                  <a:lnTo>
                    <a:pt x="874141" y="308610"/>
                  </a:lnTo>
                  <a:lnTo>
                    <a:pt x="874141" y="36322"/>
                  </a:lnTo>
                  <a:lnTo>
                    <a:pt x="852043" y="36322"/>
                  </a:lnTo>
                  <a:lnTo>
                    <a:pt x="844327" y="36560"/>
                  </a:lnTo>
                  <a:lnTo>
                    <a:pt x="811783" y="52197"/>
                  </a:lnTo>
                  <a:lnTo>
                    <a:pt x="807466" y="57658"/>
                  </a:lnTo>
                  <a:lnTo>
                    <a:pt x="794734" y="93938"/>
                  </a:lnTo>
                  <a:lnTo>
                    <a:pt x="793114" y="100202"/>
                  </a:lnTo>
                  <a:lnTo>
                    <a:pt x="755649" y="100202"/>
                  </a:lnTo>
                  <a:lnTo>
                    <a:pt x="755649" y="4317"/>
                  </a:lnTo>
                  <a:close/>
                </a:path>
                <a:path w="2846070" h="381634">
                  <a:moveTo>
                    <a:pt x="380491" y="4317"/>
                  </a:moveTo>
                  <a:lnTo>
                    <a:pt x="523874" y="4317"/>
                  </a:lnTo>
                  <a:lnTo>
                    <a:pt x="523874" y="22351"/>
                  </a:lnTo>
                  <a:lnTo>
                    <a:pt x="516381" y="24384"/>
                  </a:lnTo>
                  <a:lnTo>
                    <a:pt x="510794" y="26542"/>
                  </a:lnTo>
                  <a:lnTo>
                    <a:pt x="507364" y="28828"/>
                  </a:lnTo>
                  <a:lnTo>
                    <a:pt x="503808" y="31114"/>
                  </a:lnTo>
                  <a:lnTo>
                    <a:pt x="501014" y="33781"/>
                  </a:lnTo>
                  <a:lnTo>
                    <a:pt x="499236" y="37084"/>
                  </a:lnTo>
                  <a:lnTo>
                    <a:pt x="497458" y="40386"/>
                  </a:lnTo>
                  <a:lnTo>
                    <a:pt x="496188" y="44703"/>
                  </a:lnTo>
                  <a:lnTo>
                    <a:pt x="495426" y="49911"/>
                  </a:lnTo>
                  <a:lnTo>
                    <a:pt x="494664" y="55245"/>
                  </a:lnTo>
                  <a:lnTo>
                    <a:pt x="494283" y="62991"/>
                  </a:lnTo>
                  <a:lnTo>
                    <a:pt x="494283" y="73151"/>
                  </a:lnTo>
                  <a:lnTo>
                    <a:pt x="494283" y="253364"/>
                  </a:lnTo>
                  <a:lnTo>
                    <a:pt x="497078" y="292735"/>
                  </a:lnTo>
                  <a:lnTo>
                    <a:pt x="510958" y="329164"/>
                  </a:lnTo>
                  <a:lnTo>
                    <a:pt x="550552" y="349077"/>
                  </a:lnTo>
                  <a:lnTo>
                    <a:pt x="560196" y="349503"/>
                  </a:lnTo>
                  <a:lnTo>
                    <a:pt x="573220" y="348811"/>
                  </a:lnTo>
                  <a:lnTo>
                    <a:pt x="607954" y="332160"/>
                  </a:lnTo>
                  <a:lnTo>
                    <a:pt x="623329" y="295826"/>
                  </a:lnTo>
                  <a:lnTo>
                    <a:pt x="626491" y="247141"/>
                  </a:lnTo>
                  <a:lnTo>
                    <a:pt x="626491" y="72898"/>
                  </a:lnTo>
                  <a:lnTo>
                    <a:pt x="621283" y="34671"/>
                  </a:lnTo>
                  <a:lnTo>
                    <a:pt x="617728" y="31368"/>
                  </a:lnTo>
                  <a:lnTo>
                    <a:pt x="614298" y="28066"/>
                  </a:lnTo>
                  <a:lnTo>
                    <a:pt x="607568" y="25146"/>
                  </a:lnTo>
                  <a:lnTo>
                    <a:pt x="597534" y="22351"/>
                  </a:lnTo>
                  <a:lnTo>
                    <a:pt x="597534" y="4317"/>
                  </a:lnTo>
                  <a:lnTo>
                    <a:pt x="717676" y="4317"/>
                  </a:lnTo>
                  <a:lnTo>
                    <a:pt x="717676" y="22351"/>
                  </a:lnTo>
                  <a:lnTo>
                    <a:pt x="711199" y="24129"/>
                  </a:lnTo>
                  <a:lnTo>
                    <a:pt x="705993" y="26162"/>
                  </a:lnTo>
                  <a:lnTo>
                    <a:pt x="688720" y="64135"/>
                  </a:lnTo>
                  <a:lnTo>
                    <a:pt x="688720" y="72898"/>
                  </a:lnTo>
                  <a:lnTo>
                    <a:pt x="688720" y="243586"/>
                  </a:lnTo>
                  <a:lnTo>
                    <a:pt x="685667" y="288127"/>
                  </a:lnTo>
                  <a:lnTo>
                    <a:pt x="671722" y="330392"/>
                  </a:lnTo>
                  <a:lnTo>
                    <a:pt x="646009" y="358584"/>
                  </a:lnTo>
                  <a:lnTo>
                    <a:pt x="609844" y="375015"/>
                  </a:lnTo>
                  <a:lnTo>
                    <a:pt x="564596" y="381248"/>
                  </a:lnTo>
                  <a:lnTo>
                    <a:pt x="551687" y="381508"/>
                  </a:lnTo>
                  <a:lnTo>
                    <a:pt x="533019" y="381005"/>
                  </a:lnTo>
                  <a:lnTo>
                    <a:pt x="486156" y="373379"/>
                  </a:lnTo>
                  <a:lnTo>
                    <a:pt x="451598" y="356717"/>
                  </a:lnTo>
                  <a:lnTo>
                    <a:pt x="422271" y="320815"/>
                  </a:lnTo>
                  <a:lnTo>
                    <a:pt x="411702" y="283098"/>
                  </a:lnTo>
                  <a:lnTo>
                    <a:pt x="409701" y="249809"/>
                  </a:lnTo>
                  <a:lnTo>
                    <a:pt x="409701" y="73151"/>
                  </a:lnTo>
                  <a:lnTo>
                    <a:pt x="409701" y="64642"/>
                  </a:lnTo>
                  <a:lnTo>
                    <a:pt x="409447" y="57403"/>
                  </a:lnTo>
                  <a:lnTo>
                    <a:pt x="408939" y="51562"/>
                  </a:lnTo>
                  <a:lnTo>
                    <a:pt x="408558" y="45720"/>
                  </a:lnTo>
                  <a:lnTo>
                    <a:pt x="396747" y="28575"/>
                  </a:lnTo>
                  <a:lnTo>
                    <a:pt x="392810" y="26288"/>
                  </a:lnTo>
                  <a:lnTo>
                    <a:pt x="387350" y="24129"/>
                  </a:lnTo>
                  <a:lnTo>
                    <a:pt x="380491" y="22351"/>
                  </a:lnTo>
                  <a:lnTo>
                    <a:pt x="380491" y="4317"/>
                  </a:lnTo>
                  <a:close/>
                </a:path>
                <a:path w="2846070" h="381634">
                  <a:moveTo>
                    <a:pt x="2745232" y="0"/>
                  </a:moveTo>
                  <a:lnTo>
                    <a:pt x="2791713" y="2539"/>
                  </a:lnTo>
                  <a:lnTo>
                    <a:pt x="2842133" y="11684"/>
                  </a:lnTo>
                  <a:lnTo>
                    <a:pt x="2842133" y="90931"/>
                  </a:lnTo>
                  <a:lnTo>
                    <a:pt x="2804795" y="90931"/>
                  </a:lnTo>
                  <a:lnTo>
                    <a:pt x="2802032" y="80716"/>
                  </a:lnTo>
                  <a:lnTo>
                    <a:pt x="2798889" y="71596"/>
                  </a:lnTo>
                  <a:lnTo>
                    <a:pt x="2771394" y="37973"/>
                  </a:lnTo>
                  <a:lnTo>
                    <a:pt x="2741168" y="31876"/>
                  </a:lnTo>
                  <a:lnTo>
                    <a:pt x="2733569" y="32230"/>
                  </a:lnTo>
                  <a:lnTo>
                    <a:pt x="2693923" y="53593"/>
                  </a:lnTo>
                  <a:lnTo>
                    <a:pt x="2686811" y="79755"/>
                  </a:lnTo>
                  <a:lnTo>
                    <a:pt x="2687193" y="87399"/>
                  </a:lnTo>
                  <a:lnTo>
                    <a:pt x="2706874" y="124243"/>
                  </a:lnTo>
                  <a:lnTo>
                    <a:pt x="2742666" y="148189"/>
                  </a:lnTo>
                  <a:lnTo>
                    <a:pt x="2755646" y="155066"/>
                  </a:lnTo>
                  <a:lnTo>
                    <a:pt x="2771526" y="163782"/>
                  </a:lnTo>
                  <a:lnTo>
                    <a:pt x="2808478" y="189356"/>
                  </a:lnTo>
                  <a:lnTo>
                    <a:pt x="2836798" y="225933"/>
                  </a:lnTo>
                  <a:lnTo>
                    <a:pt x="2845943" y="272034"/>
                  </a:lnTo>
                  <a:lnTo>
                    <a:pt x="2844986" y="288250"/>
                  </a:lnTo>
                  <a:lnTo>
                    <a:pt x="2830448" y="330326"/>
                  </a:lnTo>
                  <a:lnTo>
                    <a:pt x="2799087" y="360920"/>
                  </a:lnTo>
                  <a:lnTo>
                    <a:pt x="2753026" y="378190"/>
                  </a:lnTo>
                  <a:lnTo>
                    <a:pt x="2716275" y="381508"/>
                  </a:lnTo>
                  <a:lnTo>
                    <a:pt x="2702206" y="381315"/>
                  </a:lnTo>
                  <a:lnTo>
                    <a:pt x="2658236" y="378333"/>
                  </a:lnTo>
                  <a:lnTo>
                    <a:pt x="2615070" y="372046"/>
                  </a:lnTo>
                  <a:lnTo>
                    <a:pt x="2601595" y="369188"/>
                  </a:lnTo>
                  <a:lnTo>
                    <a:pt x="2601595" y="285114"/>
                  </a:lnTo>
                  <a:lnTo>
                    <a:pt x="2638933" y="285114"/>
                  </a:lnTo>
                  <a:lnTo>
                    <a:pt x="2642933" y="300303"/>
                  </a:lnTo>
                  <a:lnTo>
                    <a:pt x="2648076" y="313467"/>
                  </a:lnTo>
                  <a:lnTo>
                    <a:pt x="2681509" y="345519"/>
                  </a:lnTo>
                  <a:lnTo>
                    <a:pt x="2708656" y="349503"/>
                  </a:lnTo>
                  <a:lnTo>
                    <a:pt x="2716466" y="349168"/>
                  </a:lnTo>
                  <a:lnTo>
                    <a:pt x="2753971" y="332130"/>
                  </a:lnTo>
                  <a:lnTo>
                    <a:pt x="2765933" y="296037"/>
                  </a:lnTo>
                  <a:lnTo>
                    <a:pt x="2765550" y="287845"/>
                  </a:lnTo>
                  <a:lnTo>
                    <a:pt x="2745994" y="248697"/>
                  </a:lnTo>
                  <a:lnTo>
                    <a:pt x="2712442" y="225522"/>
                  </a:lnTo>
                  <a:lnTo>
                    <a:pt x="2690320" y="213945"/>
                  </a:lnTo>
                  <a:lnTo>
                    <a:pt x="2680461" y="208454"/>
                  </a:lnTo>
                  <a:lnTo>
                    <a:pt x="2646267" y="185086"/>
                  </a:lnTo>
                  <a:lnTo>
                    <a:pt x="2617710" y="149756"/>
                  </a:lnTo>
                  <a:lnTo>
                    <a:pt x="2607310" y="104901"/>
                  </a:lnTo>
                  <a:lnTo>
                    <a:pt x="2608355" y="88685"/>
                  </a:lnTo>
                  <a:lnTo>
                    <a:pt x="2623947" y="47751"/>
                  </a:lnTo>
                  <a:lnTo>
                    <a:pt x="2657344" y="18926"/>
                  </a:lnTo>
                  <a:lnTo>
                    <a:pt x="2706195" y="3047"/>
                  </a:lnTo>
                  <a:lnTo>
                    <a:pt x="2725088" y="761"/>
                  </a:lnTo>
                  <a:lnTo>
                    <a:pt x="2745232" y="0"/>
                  </a:lnTo>
                  <a:close/>
                </a:path>
                <a:path w="2846070" h="381634">
                  <a:moveTo>
                    <a:pt x="1589278" y="0"/>
                  </a:moveTo>
                  <a:lnTo>
                    <a:pt x="1627592" y="2928"/>
                  </a:lnTo>
                  <a:lnTo>
                    <a:pt x="1688933" y="26360"/>
                  </a:lnTo>
                  <a:lnTo>
                    <a:pt x="1729868" y="73074"/>
                  </a:lnTo>
                  <a:lnTo>
                    <a:pt x="1750304" y="142642"/>
                  </a:lnTo>
                  <a:lnTo>
                    <a:pt x="1752854" y="185927"/>
                  </a:lnTo>
                  <a:lnTo>
                    <a:pt x="1752111" y="210833"/>
                  </a:lnTo>
                  <a:lnTo>
                    <a:pt x="1746103" y="255168"/>
                  </a:lnTo>
                  <a:lnTo>
                    <a:pt x="1734052" y="292238"/>
                  </a:lnTo>
                  <a:lnTo>
                    <a:pt x="1706245" y="335279"/>
                  </a:lnTo>
                  <a:lnTo>
                    <a:pt x="1667597" y="363926"/>
                  </a:lnTo>
                  <a:lnTo>
                    <a:pt x="1619472" y="378729"/>
                  </a:lnTo>
                  <a:lnTo>
                    <a:pt x="1582800" y="381508"/>
                  </a:lnTo>
                  <a:lnTo>
                    <a:pt x="1545125" y="378577"/>
                  </a:lnTo>
                  <a:lnTo>
                    <a:pt x="1484824" y="355093"/>
                  </a:lnTo>
                  <a:lnTo>
                    <a:pt x="1444555" y="308086"/>
                  </a:lnTo>
                  <a:lnTo>
                    <a:pt x="1424414" y="237791"/>
                  </a:lnTo>
                  <a:lnTo>
                    <a:pt x="1421892" y="193928"/>
                  </a:lnTo>
                  <a:lnTo>
                    <a:pt x="1423108" y="164284"/>
                  </a:lnTo>
                  <a:lnTo>
                    <a:pt x="1432875" y="111758"/>
                  </a:lnTo>
                  <a:lnTo>
                    <a:pt x="1452332" y="68397"/>
                  </a:lnTo>
                  <a:lnTo>
                    <a:pt x="1481097" y="35250"/>
                  </a:lnTo>
                  <a:lnTo>
                    <a:pt x="1518840" y="12698"/>
                  </a:lnTo>
                  <a:lnTo>
                    <a:pt x="1563989" y="1406"/>
                  </a:lnTo>
                  <a:lnTo>
                    <a:pt x="1589278" y="0"/>
                  </a:lnTo>
                  <a:close/>
                </a:path>
                <a:path w="2846070" h="381634">
                  <a:moveTo>
                    <a:pt x="1281303" y="0"/>
                  </a:moveTo>
                  <a:lnTo>
                    <a:pt x="1319736" y="1660"/>
                  </a:lnTo>
                  <a:lnTo>
                    <a:pt x="1365896" y="9636"/>
                  </a:lnTo>
                  <a:lnTo>
                    <a:pt x="1377949" y="12826"/>
                  </a:lnTo>
                  <a:lnTo>
                    <a:pt x="1377949" y="91948"/>
                  </a:lnTo>
                  <a:lnTo>
                    <a:pt x="1340866" y="91948"/>
                  </a:lnTo>
                  <a:lnTo>
                    <a:pt x="1337075" y="77539"/>
                  </a:lnTo>
                  <a:lnTo>
                    <a:pt x="1332356" y="65166"/>
                  </a:lnTo>
                  <a:lnTo>
                    <a:pt x="1303686" y="35559"/>
                  </a:lnTo>
                  <a:lnTo>
                    <a:pt x="1282954" y="31876"/>
                  </a:lnTo>
                  <a:lnTo>
                    <a:pt x="1262663" y="34470"/>
                  </a:lnTo>
                  <a:lnTo>
                    <a:pt x="1230036" y="55183"/>
                  </a:lnTo>
                  <a:lnTo>
                    <a:pt x="1208008" y="96468"/>
                  </a:lnTo>
                  <a:lnTo>
                    <a:pt x="1196959" y="157896"/>
                  </a:lnTo>
                  <a:lnTo>
                    <a:pt x="1195578" y="196087"/>
                  </a:lnTo>
                  <a:lnTo>
                    <a:pt x="1196840" y="231614"/>
                  </a:lnTo>
                  <a:lnTo>
                    <a:pt x="1206936" y="288903"/>
                  </a:lnTo>
                  <a:lnTo>
                    <a:pt x="1227036" y="327644"/>
                  </a:lnTo>
                  <a:lnTo>
                    <a:pt x="1274953" y="349503"/>
                  </a:lnTo>
                  <a:lnTo>
                    <a:pt x="1284479" y="349097"/>
                  </a:lnTo>
                  <a:lnTo>
                    <a:pt x="1323484" y="329094"/>
                  </a:lnTo>
                  <a:lnTo>
                    <a:pt x="1340484" y="285114"/>
                  </a:lnTo>
                  <a:lnTo>
                    <a:pt x="1377949" y="285114"/>
                  </a:lnTo>
                  <a:lnTo>
                    <a:pt x="1377949" y="367791"/>
                  </a:lnTo>
                  <a:lnTo>
                    <a:pt x="1363233" y="371151"/>
                  </a:lnTo>
                  <a:lnTo>
                    <a:pt x="1323085" y="378205"/>
                  </a:lnTo>
                  <a:lnTo>
                    <a:pt x="1284688" y="381295"/>
                  </a:lnTo>
                  <a:lnTo>
                    <a:pt x="1271396" y="381508"/>
                  </a:lnTo>
                  <a:lnTo>
                    <a:pt x="1244320" y="380224"/>
                  </a:lnTo>
                  <a:lnTo>
                    <a:pt x="1197977" y="369988"/>
                  </a:lnTo>
                  <a:lnTo>
                    <a:pt x="1161946" y="349486"/>
                  </a:lnTo>
                  <a:lnTo>
                    <a:pt x="1135467" y="318573"/>
                  </a:lnTo>
                  <a:lnTo>
                    <a:pt x="1118300" y="277090"/>
                  </a:lnTo>
                  <a:lnTo>
                    <a:pt x="1109779" y="224702"/>
                  </a:lnTo>
                  <a:lnTo>
                    <a:pt x="1108709" y="194437"/>
                  </a:lnTo>
                  <a:lnTo>
                    <a:pt x="1109952" y="165768"/>
                  </a:lnTo>
                  <a:lnTo>
                    <a:pt x="1119961" y="114194"/>
                  </a:lnTo>
                  <a:lnTo>
                    <a:pt x="1139967" y="70665"/>
                  </a:lnTo>
                  <a:lnTo>
                    <a:pt x="1169495" y="36895"/>
                  </a:lnTo>
                  <a:lnTo>
                    <a:pt x="1208311" y="13340"/>
                  </a:lnTo>
                  <a:lnTo>
                    <a:pt x="1255035" y="1478"/>
                  </a:lnTo>
                  <a:lnTo>
                    <a:pt x="1281303" y="0"/>
                  </a:lnTo>
                  <a:close/>
                </a:path>
                <a:path w="2846070" h="381634">
                  <a:moveTo>
                    <a:pt x="167385" y="0"/>
                  </a:moveTo>
                  <a:lnTo>
                    <a:pt x="205700" y="2928"/>
                  </a:lnTo>
                  <a:lnTo>
                    <a:pt x="267041" y="26360"/>
                  </a:lnTo>
                  <a:lnTo>
                    <a:pt x="307976" y="73074"/>
                  </a:lnTo>
                  <a:lnTo>
                    <a:pt x="328412" y="142642"/>
                  </a:lnTo>
                  <a:lnTo>
                    <a:pt x="330961" y="185927"/>
                  </a:lnTo>
                  <a:lnTo>
                    <a:pt x="330219" y="210833"/>
                  </a:lnTo>
                  <a:lnTo>
                    <a:pt x="324211" y="255168"/>
                  </a:lnTo>
                  <a:lnTo>
                    <a:pt x="312160" y="292238"/>
                  </a:lnTo>
                  <a:lnTo>
                    <a:pt x="284352" y="335279"/>
                  </a:lnTo>
                  <a:lnTo>
                    <a:pt x="245705" y="363926"/>
                  </a:lnTo>
                  <a:lnTo>
                    <a:pt x="197580" y="378729"/>
                  </a:lnTo>
                  <a:lnTo>
                    <a:pt x="160908" y="381508"/>
                  </a:lnTo>
                  <a:lnTo>
                    <a:pt x="123233" y="378577"/>
                  </a:lnTo>
                  <a:lnTo>
                    <a:pt x="62932" y="355093"/>
                  </a:lnTo>
                  <a:lnTo>
                    <a:pt x="22663" y="308086"/>
                  </a:lnTo>
                  <a:lnTo>
                    <a:pt x="2522" y="237791"/>
                  </a:lnTo>
                  <a:lnTo>
                    <a:pt x="0" y="193928"/>
                  </a:lnTo>
                  <a:lnTo>
                    <a:pt x="1216" y="164284"/>
                  </a:lnTo>
                  <a:lnTo>
                    <a:pt x="10983" y="111758"/>
                  </a:lnTo>
                  <a:lnTo>
                    <a:pt x="30440" y="68397"/>
                  </a:lnTo>
                  <a:lnTo>
                    <a:pt x="59205" y="35250"/>
                  </a:lnTo>
                  <a:lnTo>
                    <a:pt x="96948" y="12698"/>
                  </a:lnTo>
                  <a:lnTo>
                    <a:pt x="142097" y="1406"/>
                  </a:lnTo>
                  <a:lnTo>
                    <a:pt x="16738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5940" y="1620977"/>
            <a:ext cx="7848600" cy="4580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dirty="0">
                <a:latin typeface="Cambria"/>
                <a:cs typeface="Cambria"/>
              </a:rPr>
              <a:t>The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nurse</a:t>
            </a:r>
            <a:r>
              <a:rPr sz="3600" dirty="0">
                <a:latin typeface="Cambria"/>
                <a:cs typeface="Cambria"/>
              </a:rPr>
              <a:t> should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compare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the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collected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data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with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outcomes.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When 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determining </a:t>
            </a:r>
            <a:r>
              <a:rPr sz="3600" spc="-10" dirty="0">
                <a:latin typeface="Cambria"/>
                <a:cs typeface="Cambria"/>
              </a:rPr>
              <a:t>whether </a:t>
            </a:r>
            <a:r>
              <a:rPr sz="3600" dirty="0">
                <a:latin typeface="Cambria"/>
                <a:cs typeface="Cambria"/>
              </a:rPr>
              <a:t>a </a:t>
            </a:r>
            <a:r>
              <a:rPr sz="3600" spc="-5" dirty="0">
                <a:latin typeface="Cambria"/>
                <a:cs typeface="Cambria"/>
              </a:rPr>
              <a:t>goal </a:t>
            </a:r>
            <a:r>
              <a:rPr sz="3600" dirty="0">
                <a:latin typeface="Cambria"/>
                <a:cs typeface="Cambria"/>
              </a:rPr>
              <a:t>has </a:t>
            </a:r>
            <a:r>
              <a:rPr sz="3600" spc="-5" dirty="0">
                <a:latin typeface="Cambria"/>
                <a:cs typeface="Cambria"/>
              </a:rPr>
              <a:t>been 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achieved,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nurse</a:t>
            </a:r>
            <a:r>
              <a:rPr sz="3600" dirty="0">
                <a:latin typeface="Cambria"/>
                <a:cs typeface="Cambria"/>
              </a:rPr>
              <a:t> can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25" dirty="0">
                <a:latin typeface="Cambria"/>
                <a:cs typeface="Cambria"/>
              </a:rPr>
              <a:t>draw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one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of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three</a:t>
            </a:r>
            <a:r>
              <a:rPr sz="3600" spc="-3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possible conclusions:</a:t>
            </a:r>
            <a:endParaRPr sz="36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800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</a:tabLst>
            </a:pPr>
            <a:r>
              <a:rPr sz="3300" b="1" spc="-5" dirty="0">
                <a:latin typeface="Cambria"/>
                <a:cs typeface="Cambria"/>
              </a:rPr>
              <a:t>The</a:t>
            </a:r>
            <a:r>
              <a:rPr sz="3300" b="1" spc="-20" dirty="0">
                <a:latin typeface="Cambria"/>
                <a:cs typeface="Cambria"/>
              </a:rPr>
              <a:t> </a:t>
            </a:r>
            <a:r>
              <a:rPr sz="3300" b="1" spc="-5" dirty="0">
                <a:latin typeface="Cambria"/>
                <a:cs typeface="Cambria"/>
              </a:rPr>
              <a:t>goal</a:t>
            </a:r>
            <a:r>
              <a:rPr sz="3300" b="1" spc="-30" dirty="0">
                <a:latin typeface="Cambria"/>
                <a:cs typeface="Cambria"/>
              </a:rPr>
              <a:t> </a:t>
            </a:r>
            <a:r>
              <a:rPr sz="3300" b="1" spc="-20" dirty="0">
                <a:latin typeface="Cambria"/>
                <a:cs typeface="Cambria"/>
              </a:rPr>
              <a:t>was</a:t>
            </a:r>
            <a:r>
              <a:rPr sz="3300" b="1" spc="-35" dirty="0">
                <a:latin typeface="Cambria"/>
                <a:cs typeface="Cambria"/>
              </a:rPr>
              <a:t> </a:t>
            </a:r>
            <a:r>
              <a:rPr sz="3300" b="1" spc="-5" dirty="0">
                <a:latin typeface="Cambria"/>
                <a:cs typeface="Cambria"/>
              </a:rPr>
              <a:t>met</a:t>
            </a:r>
            <a:endParaRPr sz="33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795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</a:tabLst>
            </a:pPr>
            <a:r>
              <a:rPr sz="3300" b="1" spc="-5" dirty="0">
                <a:latin typeface="Cambria"/>
                <a:cs typeface="Cambria"/>
              </a:rPr>
              <a:t>The</a:t>
            </a:r>
            <a:r>
              <a:rPr sz="3300" b="1" spc="-10" dirty="0">
                <a:latin typeface="Cambria"/>
                <a:cs typeface="Cambria"/>
              </a:rPr>
              <a:t> </a:t>
            </a:r>
            <a:r>
              <a:rPr sz="3300" b="1" spc="-5" dirty="0">
                <a:latin typeface="Cambria"/>
                <a:cs typeface="Cambria"/>
              </a:rPr>
              <a:t>goal</a:t>
            </a:r>
            <a:r>
              <a:rPr sz="3300" b="1" spc="-30" dirty="0">
                <a:latin typeface="Cambria"/>
                <a:cs typeface="Cambria"/>
              </a:rPr>
              <a:t> </a:t>
            </a:r>
            <a:r>
              <a:rPr sz="3300" b="1" spc="-20" dirty="0">
                <a:latin typeface="Cambria"/>
                <a:cs typeface="Cambria"/>
              </a:rPr>
              <a:t>was</a:t>
            </a:r>
            <a:r>
              <a:rPr sz="3300" b="1" spc="-30" dirty="0">
                <a:latin typeface="Cambria"/>
                <a:cs typeface="Cambria"/>
              </a:rPr>
              <a:t> </a:t>
            </a:r>
            <a:r>
              <a:rPr sz="3300" b="1" spc="-15" dirty="0">
                <a:latin typeface="Cambria"/>
                <a:cs typeface="Cambria"/>
              </a:rPr>
              <a:t>partially</a:t>
            </a:r>
            <a:r>
              <a:rPr sz="3300" b="1" spc="-40" dirty="0">
                <a:latin typeface="Cambria"/>
                <a:cs typeface="Cambria"/>
              </a:rPr>
              <a:t> </a:t>
            </a:r>
            <a:r>
              <a:rPr sz="3300" b="1" spc="-5" dirty="0">
                <a:latin typeface="Cambria"/>
                <a:cs typeface="Cambria"/>
              </a:rPr>
              <a:t>met</a:t>
            </a:r>
            <a:endParaRPr sz="33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790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</a:tabLst>
            </a:pPr>
            <a:r>
              <a:rPr sz="3300" b="1" spc="-5" dirty="0">
                <a:latin typeface="Cambria"/>
                <a:cs typeface="Cambria"/>
              </a:rPr>
              <a:t>The</a:t>
            </a:r>
            <a:r>
              <a:rPr sz="3300" b="1" spc="-15" dirty="0">
                <a:latin typeface="Cambria"/>
                <a:cs typeface="Cambria"/>
              </a:rPr>
              <a:t> </a:t>
            </a:r>
            <a:r>
              <a:rPr sz="3300" b="1" spc="-5" dirty="0">
                <a:latin typeface="Cambria"/>
                <a:cs typeface="Cambria"/>
              </a:rPr>
              <a:t>goal</a:t>
            </a:r>
            <a:r>
              <a:rPr sz="3300" b="1" spc="-30" dirty="0">
                <a:latin typeface="Cambria"/>
                <a:cs typeface="Cambria"/>
              </a:rPr>
              <a:t> </a:t>
            </a:r>
            <a:r>
              <a:rPr sz="3300" b="1" spc="-20" dirty="0">
                <a:latin typeface="Cambria"/>
                <a:cs typeface="Cambria"/>
              </a:rPr>
              <a:t>was</a:t>
            </a:r>
            <a:r>
              <a:rPr sz="3300" b="1" spc="-30" dirty="0">
                <a:latin typeface="Cambria"/>
                <a:cs typeface="Cambria"/>
              </a:rPr>
              <a:t> </a:t>
            </a:r>
            <a:r>
              <a:rPr sz="3300" b="1" dirty="0">
                <a:latin typeface="Cambria"/>
                <a:cs typeface="Cambria"/>
              </a:rPr>
              <a:t>not</a:t>
            </a:r>
            <a:r>
              <a:rPr sz="3300" b="1" spc="-40" dirty="0">
                <a:latin typeface="Cambria"/>
                <a:cs typeface="Cambria"/>
              </a:rPr>
              <a:t> </a:t>
            </a:r>
            <a:r>
              <a:rPr sz="3300" b="1" spc="-5" dirty="0">
                <a:latin typeface="Cambria"/>
                <a:cs typeface="Cambria"/>
              </a:rPr>
              <a:t>met</a:t>
            </a:r>
            <a:endParaRPr sz="3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9282" y="299720"/>
            <a:ext cx="6767830" cy="570230"/>
            <a:chOff x="809282" y="299720"/>
            <a:chExt cx="6767830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631" y="648181"/>
              <a:ext cx="6767309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3854" y="304292"/>
              <a:ext cx="6758266" cy="3462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00478" y="373126"/>
              <a:ext cx="3911600" cy="139700"/>
            </a:xfrm>
            <a:custGeom>
              <a:avLst/>
              <a:gdLst/>
              <a:ahLst/>
              <a:cxnLst/>
              <a:rect l="l" t="t" r="r" b="b"/>
              <a:pathLst>
                <a:path w="3911600" h="139700">
                  <a:moveTo>
                    <a:pt x="3871722" y="0"/>
                  </a:moveTo>
                  <a:lnTo>
                    <a:pt x="3822192" y="139573"/>
                  </a:lnTo>
                  <a:lnTo>
                    <a:pt x="3911346" y="139573"/>
                  </a:lnTo>
                  <a:lnTo>
                    <a:pt x="3871722" y="0"/>
                  </a:lnTo>
                  <a:close/>
                </a:path>
                <a:path w="3911600" h="139700">
                  <a:moveTo>
                    <a:pt x="49529" y="0"/>
                  </a:moveTo>
                  <a:lnTo>
                    <a:pt x="0" y="139573"/>
                  </a:lnTo>
                  <a:lnTo>
                    <a:pt x="89153" y="139573"/>
                  </a:lnTo>
                  <a:lnTo>
                    <a:pt x="495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8638" y="332613"/>
              <a:ext cx="100075" cy="1474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2621" y="332613"/>
              <a:ext cx="100075" cy="14744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13854" y="304292"/>
              <a:ext cx="6758305" cy="346710"/>
            </a:xfrm>
            <a:custGeom>
              <a:avLst/>
              <a:gdLst/>
              <a:ahLst/>
              <a:cxnLst/>
              <a:rect l="l" t="t" r="r" b="b"/>
              <a:pathLst>
                <a:path w="6758305" h="346709">
                  <a:moveTo>
                    <a:pt x="5993599" y="28955"/>
                  </a:moveTo>
                  <a:lnTo>
                    <a:pt x="5950165" y="48244"/>
                  </a:lnTo>
                  <a:lnTo>
                    <a:pt x="5932592" y="82798"/>
                  </a:lnTo>
                  <a:lnTo>
                    <a:pt x="5923829" y="135808"/>
                  </a:lnTo>
                  <a:lnTo>
                    <a:pt x="5922733" y="169290"/>
                  </a:lnTo>
                  <a:lnTo>
                    <a:pt x="5923855" y="204267"/>
                  </a:lnTo>
                  <a:lnTo>
                    <a:pt x="5932860" y="259980"/>
                  </a:lnTo>
                  <a:lnTo>
                    <a:pt x="5950912" y="296652"/>
                  </a:lnTo>
                  <a:lnTo>
                    <a:pt x="5995631" y="317118"/>
                  </a:lnTo>
                  <a:lnTo>
                    <a:pt x="6004801" y="316476"/>
                  </a:lnTo>
                  <a:lnTo>
                    <a:pt x="6040224" y="294528"/>
                  </a:lnTo>
                  <a:lnTo>
                    <a:pt x="6056893" y="257952"/>
                  </a:lnTo>
                  <a:lnTo>
                    <a:pt x="6064354" y="207883"/>
                  </a:lnTo>
                  <a:lnTo>
                    <a:pt x="6065227" y="178942"/>
                  </a:lnTo>
                  <a:lnTo>
                    <a:pt x="6064749" y="155273"/>
                  </a:lnTo>
                  <a:lnTo>
                    <a:pt x="6060888" y="113934"/>
                  </a:lnTo>
                  <a:lnTo>
                    <a:pt x="6047670" y="67024"/>
                  </a:lnTo>
                  <a:lnTo>
                    <a:pt x="6015967" y="33226"/>
                  </a:lnTo>
                  <a:lnTo>
                    <a:pt x="5993599" y="28955"/>
                  </a:lnTo>
                  <a:close/>
                </a:path>
                <a:path w="6758305" h="346709">
                  <a:moveTo>
                    <a:pt x="6194259" y="3936"/>
                  </a:moveTo>
                  <a:lnTo>
                    <a:pt x="6294716" y="3936"/>
                  </a:lnTo>
                  <a:lnTo>
                    <a:pt x="6382346" y="156336"/>
                  </a:lnTo>
                  <a:lnTo>
                    <a:pt x="6403682" y="195198"/>
                  </a:lnTo>
                  <a:lnTo>
                    <a:pt x="6421738" y="230506"/>
                  </a:lnTo>
                  <a:lnTo>
                    <a:pt x="6427050" y="241553"/>
                  </a:lnTo>
                  <a:lnTo>
                    <a:pt x="6430987" y="241553"/>
                  </a:lnTo>
                  <a:lnTo>
                    <a:pt x="6429801" y="211262"/>
                  </a:lnTo>
                  <a:lnTo>
                    <a:pt x="6428924" y="179625"/>
                  </a:lnTo>
                  <a:lnTo>
                    <a:pt x="6428380" y="146631"/>
                  </a:lnTo>
                  <a:lnTo>
                    <a:pt x="6428193" y="112267"/>
                  </a:lnTo>
                  <a:lnTo>
                    <a:pt x="6428193" y="66166"/>
                  </a:lnTo>
                  <a:lnTo>
                    <a:pt x="6428193" y="55371"/>
                  </a:lnTo>
                  <a:lnTo>
                    <a:pt x="6423113" y="32003"/>
                  </a:lnTo>
                  <a:lnTo>
                    <a:pt x="6421462" y="29463"/>
                  </a:lnTo>
                  <a:lnTo>
                    <a:pt x="6401777" y="20319"/>
                  </a:lnTo>
                  <a:lnTo>
                    <a:pt x="6401777" y="3936"/>
                  </a:lnTo>
                  <a:lnTo>
                    <a:pt x="6495376" y="3936"/>
                  </a:lnTo>
                  <a:lnTo>
                    <a:pt x="6495376" y="20319"/>
                  </a:lnTo>
                  <a:lnTo>
                    <a:pt x="6488772" y="22478"/>
                  </a:lnTo>
                  <a:lnTo>
                    <a:pt x="6484073" y="24256"/>
                  </a:lnTo>
                  <a:lnTo>
                    <a:pt x="6481406" y="25780"/>
                  </a:lnTo>
                  <a:lnTo>
                    <a:pt x="6478612" y="27304"/>
                  </a:lnTo>
                  <a:lnTo>
                    <a:pt x="6476326" y="29209"/>
                  </a:lnTo>
                  <a:lnTo>
                    <a:pt x="6474421" y="31750"/>
                  </a:lnTo>
                  <a:lnTo>
                    <a:pt x="6472516" y="34162"/>
                  </a:lnTo>
                  <a:lnTo>
                    <a:pt x="6471119" y="37973"/>
                  </a:lnTo>
                  <a:lnTo>
                    <a:pt x="6470103" y="42925"/>
                  </a:lnTo>
                  <a:lnTo>
                    <a:pt x="6469087" y="48005"/>
                  </a:lnTo>
                  <a:lnTo>
                    <a:pt x="6468579" y="55752"/>
                  </a:lnTo>
                  <a:lnTo>
                    <a:pt x="6468579" y="66166"/>
                  </a:lnTo>
                  <a:lnTo>
                    <a:pt x="6468579" y="342264"/>
                  </a:lnTo>
                  <a:lnTo>
                    <a:pt x="6405714" y="342264"/>
                  </a:lnTo>
                  <a:lnTo>
                    <a:pt x="6294208" y="149351"/>
                  </a:lnTo>
                  <a:lnTo>
                    <a:pt x="6283634" y="130873"/>
                  </a:lnTo>
                  <a:lnTo>
                    <a:pt x="6274571" y="114490"/>
                  </a:lnTo>
                  <a:lnTo>
                    <a:pt x="6267009" y="100202"/>
                  </a:lnTo>
                  <a:lnTo>
                    <a:pt x="6260934" y="88010"/>
                  </a:lnTo>
                  <a:lnTo>
                    <a:pt x="6258775" y="88010"/>
                  </a:lnTo>
                  <a:lnTo>
                    <a:pt x="6259849" y="114984"/>
                  </a:lnTo>
                  <a:lnTo>
                    <a:pt x="6260601" y="142732"/>
                  </a:lnTo>
                  <a:lnTo>
                    <a:pt x="6261044" y="171217"/>
                  </a:lnTo>
                  <a:lnTo>
                    <a:pt x="6261188" y="200405"/>
                  </a:lnTo>
                  <a:lnTo>
                    <a:pt x="6261188" y="280288"/>
                  </a:lnTo>
                  <a:lnTo>
                    <a:pt x="6261307" y="288857"/>
                  </a:lnTo>
                  <a:lnTo>
                    <a:pt x="6269824" y="318007"/>
                  </a:lnTo>
                  <a:lnTo>
                    <a:pt x="6272999" y="320928"/>
                  </a:lnTo>
                  <a:lnTo>
                    <a:pt x="6279095" y="323595"/>
                  </a:lnTo>
                  <a:lnTo>
                    <a:pt x="6287985" y="325881"/>
                  </a:lnTo>
                  <a:lnTo>
                    <a:pt x="6287985" y="342264"/>
                  </a:lnTo>
                  <a:lnTo>
                    <a:pt x="6194259" y="342264"/>
                  </a:lnTo>
                  <a:lnTo>
                    <a:pt x="6194259" y="325881"/>
                  </a:lnTo>
                  <a:lnTo>
                    <a:pt x="6200482" y="324230"/>
                  </a:lnTo>
                  <a:lnTo>
                    <a:pt x="6205308" y="322325"/>
                  </a:lnTo>
                  <a:lnTo>
                    <a:pt x="6208864" y="320420"/>
                  </a:lnTo>
                  <a:lnTo>
                    <a:pt x="6212420" y="318388"/>
                  </a:lnTo>
                  <a:lnTo>
                    <a:pt x="6214960" y="315721"/>
                  </a:lnTo>
                  <a:lnTo>
                    <a:pt x="6216738" y="312292"/>
                  </a:lnTo>
                  <a:lnTo>
                    <a:pt x="6218516" y="308990"/>
                  </a:lnTo>
                  <a:lnTo>
                    <a:pt x="6219532" y="304672"/>
                  </a:lnTo>
                  <a:lnTo>
                    <a:pt x="6220040" y="299592"/>
                  </a:lnTo>
                  <a:lnTo>
                    <a:pt x="6220548" y="294512"/>
                  </a:lnTo>
                  <a:lnTo>
                    <a:pt x="6220802" y="288035"/>
                  </a:lnTo>
                  <a:lnTo>
                    <a:pt x="6220802" y="280288"/>
                  </a:lnTo>
                  <a:lnTo>
                    <a:pt x="6220802" y="65912"/>
                  </a:lnTo>
                  <a:lnTo>
                    <a:pt x="6212547" y="28448"/>
                  </a:lnTo>
                  <a:lnTo>
                    <a:pt x="6194259" y="20319"/>
                  </a:lnTo>
                  <a:lnTo>
                    <a:pt x="6194259" y="3936"/>
                  </a:lnTo>
                  <a:close/>
                </a:path>
                <a:path w="6758305" h="346709">
                  <a:moveTo>
                    <a:pt x="5664669" y="3936"/>
                  </a:moveTo>
                  <a:lnTo>
                    <a:pt x="5794844" y="3936"/>
                  </a:lnTo>
                  <a:lnTo>
                    <a:pt x="5794844" y="20319"/>
                  </a:lnTo>
                  <a:lnTo>
                    <a:pt x="5787986" y="22098"/>
                  </a:lnTo>
                  <a:lnTo>
                    <a:pt x="5783033" y="24129"/>
                  </a:lnTo>
                  <a:lnTo>
                    <a:pt x="5779858" y="26161"/>
                  </a:lnTo>
                  <a:lnTo>
                    <a:pt x="5776556" y="28193"/>
                  </a:lnTo>
                  <a:lnTo>
                    <a:pt x="5774143" y="30733"/>
                  </a:lnTo>
                  <a:lnTo>
                    <a:pt x="5772492" y="33654"/>
                  </a:lnTo>
                  <a:lnTo>
                    <a:pt x="5770841" y="36702"/>
                  </a:lnTo>
                  <a:lnTo>
                    <a:pt x="5769698" y="40512"/>
                  </a:lnTo>
                  <a:lnTo>
                    <a:pt x="5769063" y="45338"/>
                  </a:lnTo>
                  <a:lnTo>
                    <a:pt x="5768428" y="50164"/>
                  </a:lnTo>
                  <a:lnTo>
                    <a:pt x="5768047" y="57149"/>
                  </a:lnTo>
                  <a:lnTo>
                    <a:pt x="5768047" y="66420"/>
                  </a:lnTo>
                  <a:lnTo>
                    <a:pt x="5768047" y="280034"/>
                  </a:lnTo>
                  <a:lnTo>
                    <a:pt x="5768047" y="285749"/>
                  </a:lnTo>
                  <a:lnTo>
                    <a:pt x="5768174" y="291210"/>
                  </a:lnTo>
                  <a:lnTo>
                    <a:pt x="5768555" y="296163"/>
                  </a:lnTo>
                  <a:lnTo>
                    <a:pt x="5768809" y="301116"/>
                  </a:lnTo>
                  <a:lnTo>
                    <a:pt x="5794844" y="325881"/>
                  </a:lnTo>
                  <a:lnTo>
                    <a:pt x="5794844" y="342264"/>
                  </a:lnTo>
                  <a:lnTo>
                    <a:pt x="5664669" y="342264"/>
                  </a:lnTo>
                  <a:lnTo>
                    <a:pt x="5664669" y="325881"/>
                  </a:lnTo>
                  <a:lnTo>
                    <a:pt x="5670765" y="324230"/>
                  </a:lnTo>
                  <a:lnTo>
                    <a:pt x="5675591" y="322452"/>
                  </a:lnTo>
                  <a:lnTo>
                    <a:pt x="5679147" y="320547"/>
                  </a:lnTo>
                  <a:lnTo>
                    <a:pt x="5682703" y="318642"/>
                  </a:lnTo>
                  <a:lnTo>
                    <a:pt x="5685370" y="315975"/>
                  </a:lnTo>
                  <a:lnTo>
                    <a:pt x="5687148" y="312546"/>
                  </a:lnTo>
                  <a:lnTo>
                    <a:pt x="5688926" y="309244"/>
                  </a:lnTo>
                  <a:lnTo>
                    <a:pt x="5689942" y="304926"/>
                  </a:lnTo>
                  <a:lnTo>
                    <a:pt x="5690450" y="299719"/>
                  </a:lnTo>
                  <a:lnTo>
                    <a:pt x="5690958" y="294512"/>
                  </a:lnTo>
                  <a:lnTo>
                    <a:pt x="5691212" y="287908"/>
                  </a:lnTo>
                  <a:lnTo>
                    <a:pt x="5691212" y="280034"/>
                  </a:lnTo>
                  <a:lnTo>
                    <a:pt x="5691212" y="66166"/>
                  </a:lnTo>
                  <a:lnTo>
                    <a:pt x="5691212" y="58165"/>
                  </a:lnTo>
                  <a:lnTo>
                    <a:pt x="5690958" y="51688"/>
                  </a:lnTo>
                  <a:lnTo>
                    <a:pt x="5690577" y="46608"/>
                  </a:lnTo>
                  <a:lnTo>
                    <a:pt x="5690196" y="41401"/>
                  </a:lnTo>
                  <a:lnTo>
                    <a:pt x="5689053" y="37210"/>
                  </a:lnTo>
                  <a:lnTo>
                    <a:pt x="5687402" y="33781"/>
                  </a:lnTo>
                  <a:lnTo>
                    <a:pt x="5685624" y="30479"/>
                  </a:lnTo>
                  <a:lnTo>
                    <a:pt x="5682957" y="27685"/>
                  </a:lnTo>
                  <a:lnTo>
                    <a:pt x="5679401" y="25780"/>
                  </a:lnTo>
                  <a:lnTo>
                    <a:pt x="5675845" y="23749"/>
                  </a:lnTo>
                  <a:lnTo>
                    <a:pt x="5671019" y="21971"/>
                  </a:lnTo>
                  <a:lnTo>
                    <a:pt x="5664669" y="20319"/>
                  </a:lnTo>
                  <a:lnTo>
                    <a:pt x="5664669" y="3936"/>
                  </a:lnTo>
                  <a:close/>
                </a:path>
                <a:path w="6758305" h="346709">
                  <a:moveTo>
                    <a:pt x="5332691" y="3936"/>
                  </a:moveTo>
                  <a:lnTo>
                    <a:pt x="5624283" y="3936"/>
                  </a:lnTo>
                  <a:lnTo>
                    <a:pt x="5624283" y="90931"/>
                  </a:lnTo>
                  <a:lnTo>
                    <a:pt x="5590374" y="90931"/>
                  </a:lnTo>
                  <a:lnTo>
                    <a:pt x="5588132" y="83097"/>
                  </a:lnTo>
                  <a:lnTo>
                    <a:pt x="5586152" y="76358"/>
                  </a:lnTo>
                  <a:lnTo>
                    <a:pt x="5584409" y="70715"/>
                  </a:lnTo>
                  <a:lnTo>
                    <a:pt x="5582881" y="66166"/>
                  </a:lnTo>
                  <a:lnTo>
                    <a:pt x="5581103" y="60832"/>
                  </a:lnTo>
                  <a:lnTo>
                    <a:pt x="5569800" y="43306"/>
                  </a:lnTo>
                  <a:lnTo>
                    <a:pt x="5567387" y="40893"/>
                  </a:lnTo>
                  <a:lnTo>
                    <a:pt x="5564720" y="38861"/>
                  </a:lnTo>
                  <a:lnTo>
                    <a:pt x="5561926" y="37464"/>
                  </a:lnTo>
                  <a:lnTo>
                    <a:pt x="5559005" y="35940"/>
                  </a:lnTo>
                  <a:lnTo>
                    <a:pt x="5555576" y="34798"/>
                  </a:lnTo>
                  <a:lnTo>
                    <a:pt x="5551385" y="34035"/>
                  </a:lnTo>
                  <a:lnTo>
                    <a:pt x="5547194" y="33274"/>
                  </a:lnTo>
                  <a:lnTo>
                    <a:pt x="5541606" y="32892"/>
                  </a:lnTo>
                  <a:lnTo>
                    <a:pt x="5534875" y="32892"/>
                  </a:lnTo>
                  <a:lnTo>
                    <a:pt x="5516968" y="32892"/>
                  </a:lnTo>
                  <a:lnTo>
                    <a:pt x="5516968" y="280034"/>
                  </a:lnTo>
                  <a:lnTo>
                    <a:pt x="5516968" y="288797"/>
                  </a:lnTo>
                  <a:lnTo>
                    <a:pt x="5517222" y="295401"/>
                  </a:lnTo>
                  <a:lnTo>
                    <a:pt x="5517730" y="299973"/>
                  </a:lnTo>
                  <a:lnTo>
                    <a:pt x="5518238" y="304545"/>
                  </a:lnTo>
                  <a:lnTo>
                    <a:pt x="5519127" y="308228"/>
                  </a:lnTo>
                  <a:lnTo>
                    <a:pt x="5520524" y="311022"/>
                  </a:lnTo>
                  <a:lnTo>
                    <a:pt x="5521794" y="313816"/>
                  </a:lnTo>
                  <a:lnTo>
                    <a:pt x="5523445" y="316102"/>
                  </a:lnTo>
                  <a:lnTo>
                    <a:pt x="5525350" y="317753"/>
                  </a:lnTo>
                  <a:lnTo>
                    <a:pt x="5527255" y="319531"/>
                  </a:lnTo>
                  <a:lnTo>
                    <a:pt x="5529922" y="321055"/>
                  </a:lnTo>
                  <a:lnTo>
                    <a:pt x="5533224" y="322452"/>
                  </a:lnTo>
                  <a:lnTo>
                    <a:pt x="5536653" y="323849"/>
                  </a:lnTo>
                  <a:lnTo>
                    <a:pt x="5541225" y="324992"/>
                  </a:lnTo>
                  <a:lnTo>
                    <a:pt x="5547067" y="325881"/>
                  </a:lnTo>
                  <a:lnTo>
                    <a:pt x="5547067" y="342264"/>
                  </a:lnTo>
                  <a:lnTo>
                    <a:pt x="5410161" y="342264"/>
                  </a:lnTo>
                  <a:lnTo>
                    <a:pt x="5410161" y="325881"/>
                  </a:lnTo>
                  <a:lnTo>
                    <a:pt x="5417146" y="324738"/>
                  </a:lnTo>
                  <a:lnTo>
                    <a:pt x="5422607" y="323214"/>
                  </a:lnTo>
                  <a:lnTo>
                    <a:pt x="5426671" y="321309"/>
                  </a:lnTo>
                  <a:lnTo>
                    <a:pt x="5430735" y="319404"/>
                  </a:lnTo>
                  <a:lnTo>
                    <a:pt x="5433783" y="316737"/>
                  </a:lnTo>
                  <a:lnTo>
                    <a:pt x="5435688" y="313181"/>
                  </a:lnTo>
                  <a:lnTo>
                    <a:pt x="5437720" y="309752"/>
                  </a:lnTo>
                  <a:lnTo>
                    <a:pt x="5438990" y="305307"/>
                  </a:lnTo>
                  <a:lnTo>
                    <a:pt x="5439498" y="299973"/>
                  </a:lnTo>
                  <a:lnTo>
                    <a:pt x="5440006" y="294639"/>
                  </a:lnTo>
                  <a:lnTo>
                    <a:pt x="5440260" y="287908"/>
                  </a:lnTo>
                  <a:lnTo>
                    <a:pt x="5440260" y="280034"/>
                  </a:lnTo>
                  <a:lnTo>
                    <a:pt x="5440260" y="32892"/>
                  </a:lnTo>
                  <a:lnTo>
                    <a:pt x="5420194" y="32892"/>
                  </a:lnTo>
                  <a:lnTo>
                    <a:pt x="5410161" y="32892"/>
                  </a:lnTo>
                  <a:lnTo>
                    <a:pt x="5402668" y="34162"/>
                  </a:lnTo>
                  <a:lnTo>
                    <a:pt x="5397334" y="36449"/>
                  </a:lnTo>
                  <a:lnTo>
                    <a:pt x="5392000" y="38734"/>
                  </a:lnTo>
                  <a:lnTo>
                    <a:pt x="5387428" y="42417"/>
                  </a:lnTo>
                  <a:lnTo>
                    <a:pt x="5383618" y="47371"/>
                  </a:lnTo>
                  <a:lnTo>
                    <a:pt x="5379681" y="52323"/>
                  </a:lnTo>
                  <a:lnTo>
                    <a:pt x="5376379" y="58927"/>
                  </a:lnTo>
                  <a:lnTo>
                    <a:pt x="5373585" y="67309"/>
                  </a:lnTo>
                  <a:lnTo>
                    <a:pt x="5370791" y="75564"/>
                  </a:lnTo>
                  <a:lnTo>
                    <a:pt x="5368378" y="83438"/>
                  </a:lnTo>
                  <a:lnTo>
                    <a:pt x="5366600" y="90931"/>
                  </a:lnTo>
                  <a:lnTo>
                    <a:pt x="5332691" y="90931"/>
                  </a:lnTo>
                  <a:lnTo>
                    <a:pt x="5332691" y="3936"/>
                  </a:lnTo>
                  <a:close/>
                </a:path>
                <a:path w="6758305" h="346709">
                  <a:moveTo>
                    <a:pt x="3943311" y="3936"/>
                  </a:moveTo>
                  <a:lnTo>
                    <a:pt x="4043768" y="3936"/>
                  </a:lnTo>
                  <a:lnTo>
                    <a:pt x="4131398" y="156336"/>
                  </a:lnTo>
                  <a:lnTo>
                    <a:pt x="4152734" y="195198"/>
                  </a:lnTo>
                  <a:lnTo>
                    <a:pt x="4170790" y="230506"/>
                  </a:lnTo>
                  <a:lnTo>
                    <a:pt x="4176102" y="241553"/>
                  </a:lnTo>
                  <a:lnTo>
                    <a:pt x="4180039" y="241553"/>
                  </a:lnTo>
                  <a:lnTo>
                    <a:pt x="4178853" y="211262"/>
                  </a:lnTo>
                  <a:lnTo>
                    <a:pt x="4177976" y="179625"/>
                  </a:lnTo>
                  <a:lnTo>
                    <a:pt x="4177432" y="146631"/>
                  </a:lnTo>
                  <a:lnTo>
                    <a:pt x="4177245" y="112267"/>
                  </a:lnTo>
                  <a:lnTo>
                    <a:pt x="4177245" y="66166"/>
                  </a:lnTo>
                  <a:lnTo>
                    <a:pt x="4177245" y="55371"/>
                  </a:lnTo>
                  <a:lnTo>
                    <a:pt x="4172165" y="32003"/>
                  </a:lnTo>
                  <a:lnTo>
                    <a:pt x="4170514" y="29463"/>
                  </a:lnTo>
                  <a:lnTo>
                    <a:pt x="4150829" y="20319"/>
                  </a:lnTo>
                  <a:lnTo>
                    <a:pt x="4150829" y="3936"/>
                  </a:lnTo>
                  <a:lnTo>
                    <a:pt x="4244428" y="3936"/>
                  </a:lnTo>
                  <a:lnTo>
                    <a:pt x="4244428" y="20319"/>
                  </a:lnTo>
                  <a:lnTo>
                    <a:pt x="4237824" y="22478"/>
                  </a:lnTo>
                  <a:lnTo>
                    <a:pt x="4233125" y="24256"/>
                  </a:lnTo>
                  <a:lnTo>
                    <a:pt x="4230458" y="25780"/>
                  </a:lnTo>
                  <a:lnTo>
                    <a:pt x="4227664" y="27304"/>
                  </a:lnTo>
                  <a:lnTo>
                    <a:pt x="4225378" y="29209"/>
                  </a:lnTo>
                  <a:lnTo>
                    <a:pt x="4223473" y="31750"/>
                  </a:lnTo>
                  <a:lnTo>
                    <a:pt x="4221568" y="34162"/>
                  </a:lnTo>
                  <a:lnTo>
                    <a:pt x="4220171" y="37973"/>
                  </a:lnTo>
                  <a:lnTo>
                    <a:pt x="4219155" y="42925"/>
                  </a:lnTo>
                  <a:lnTo>
                    <a:pt x="4218139" y="48005"/>
                  </a:lnTo>
                  <a:lnTo>
                    <a:pt x="4217631" y="55752"/>
                  </a:lnTo>
                  <a:lnTo>
                    <a:pt x="4217631" y="66166"/>
                  </a:lnTo>
                  <a:lnTo>
                    <a:pt x="4217631" y="342264"/>
                  </a:lnTo>
                  <a:lnTo>
                    <a:pt x="4154766" y="342264"/>
                  </a:lnTo>
                  <a:lnTo>
                    <a:pt x="4043260" y="149351"/>
                  </a:lnTo>
                  <a:lnTo>
                    <a:pt x="4032686" y="130873"/>
                  </a:lnTo>
                  <a:lnTo>
                    <a:pt x="4023623" y="114490"/>
                  </a:lnTo>
                  <a:lnTo>
                    <a:pt x="4016061" y="100202"/>
                  </a:lnTo>
                  <a:lnTo>
                    <a:pt x="4009986" y="88010"/>
                  </a:lnTo>
                  <a:lnTo>
                    <a:pt x="4007827" y="88010"/>
                  </a:lnTo>
                  <a:lnTo>
                    <a:pt x="4008901" y="114984"/>
                  </a:lnTo>
                  <a:lnTo>
                    <a:pt x="4009653" y="142732"/>
                  </a:lnTo>
                  <a:lnTo>
                    <a:pt x="4010096" y="171217"/>
                  </a:lnTo>
                  <a:lnTo>
                    <a:pt x="4010240" y="200405"/>
                  </a:lnTo>
                  <a:lnTo>
                    <a:pt x="4010240" y="280288"/>
                  </a:lnTo>
                  <a:lnTo>
                    <a:pt x="4010359" y="288857"/>
                  </a:lnTo>
                  <a:lnTo>
                    <a:pt x="4018876" y="318007"/>
                  </a:lnTo>
                  <a:lnTo>
                    <a:pt x="4022051" y="320928"/>
                  </a:lnTo>
                  <a:lnTo>
                    <a:pt x="4028147" y="323595"/>
                  </a:lnTo>
                  <a:lnTo>
                    <a:pt x="4037037" y="325881"/>
                  </a:lnTo>
                  <a:lnTo>
                    <a:pt x="4037037" y="342264"/>
                  </a:lnTo>
                  <a:lnTo>
                    <a:pt x="3943311" y="342264"/>
                  </a:lnTo>
                  <a:lnTo>
                    <a:pt x="3943311" y="325881"/>
                  </a:lnTo>
                  <a:lnTo>
                    <a:pt x="3949534" y="324230"/>
                  </a:lnTo>
                  <a:lnTo>
                    <a:pt x="3954360" y="322325"/>
                  </a:lnTo>
                  <a:lnTo>
                    <a:pt x="3957916" y="320420"/>
                  </a:lnTo>
                  <a:lnTo>
                    <a:pt x="3961472" y="318388"/>
                  </a:lnTo>
                  <a:lnTo>
                    <a:pt x="3964012" y="315721"/>
                  </a:lnTo>
                  <a:lnTo>
                    <a:pt x="3965790" y="312292"/>
                  </a:lnTo>
                  <a:lnTo>
                    <a:pt x="3967568" y="308990"/>
                  </a:lnTo>
                  <a:lnTo>
                    <a:pt x="3968584" y="304672"/>
                  </a:lnTo>
                  <a:lnTo>
                    <a:pt x="3969092" y="299592"/>
                  </a:lnTo>
                  <a:lnTo>
                    <a:pt x="3969600" y="294512"/>
                  </a:lnTo>
                  <a:lnTo>
                    <a:pt x="3969854" y="288035"/>
                  </a:lnTo>
                  <a:lnTo>
                    <a:pt x="3969854" y="280288"/>
                  </a:lnTo>
                  <a:lnTo>
                    <a:pt x="3969854" y="65912"/>
                  </a:lnTo>
                  <a:lnTo>
                    <a:pt x="3961599" y="28448"/>
                  </a:lnTo>
                  <a:lnTo>
                    <a:pt x="3943311" y="20319"/>
                  </a:lnTo>
                  <a:lnTo>
                    <a:pt x="3943311" y="3936"/>
                  </a:lnTo>
                  <a:close/>
                </a:path>
                <a:path w="6758305" h="346709">
                  <a:moveTo>
                    <a:pt x="3767289" y="3936"/>
                  </a:moveTo>
                  <a:lnTo>
                    <a:pt x="3897464" y="3936"/>
                  </a:lnTo>
                  <a:lnTo>
                    <a:pt x="3897464" y="20319"/>
                  </a:lnTo>
                  <a:lnTo>
                    <a:pt x="3890606" y="22098"/>
                  </a:lnTo>
                  <a:lnTo>
                    <a:pt x="3885653" y="24129"/>
                  </a:lnTo>
                  <a:lnTo>
                    <a:pt x="3882478" y="26161"/>
                  </a:lnTo>
                  <a:lnTo>
                    <a:pt x="3879176" y="28193"/>
                  </a:lnTo>
                  <a:lnTo>
                    <a:pt x="3876763" y="30733"/>
                  </a:lnTo>
                  <a:lnTo>
                    <a:pt x="3870667" y="57149"/>
                  </a:lnTo>
                  <a:lnTo>
                    <a:pt x="3870667" y="66420"/>
                  </a:lnTo>
                  <a:lnTo>
                    <a:pt x="3870667" y="280034"/>
                  </a:lnTo>
                  <a:lnTo>
                    <a:pt x="3870667" y="285749"/>
                  </a:lnTo>
                  <a:lnTo>
                    <a:pt x="3870794" y="291210"/>
                  </a:lnTo>
                  <a:lnTo>
                    <a:pt x="3871175" y="296163"/>
                  </a:lnTo>
                  <a:lnTo>
                    <a:pt x="3871429" y="301116"/>
                  </a:lnTo>
                  <a:lnTo>
                    <a:pt x="3897464" y="325881"/>
                  </a:lnTo>
                  <a:lnTo>
                    <a:pt x="3897464" y="342264"/>
                  </a:lnTo>
                  <a:lnTo>
                    <a:pt x="3767289" y="342264"/>
                  </a:lnTo>
                  <a:lnTo>
                    <a:pt x="3767289" y="325881"/>
                  </a:lnTo>
                  <a:lnTo>
                    <a:pt x="3773385" y="324230"/>
                  </a:lnTo>
                  <a:lnTo>
                    <a:pt x="3778211" y="322452"/>
                  </a:lnTo>
                  <a:lnTo>
                    <a:pt x="3781767" y="320547"/>
                  </a:lnTo>
                  <a:lnTo>
                    <a:pt x="3785323" y="318642"/>
                  </a:lnTo>
                  <a:lnTo>
                    <a:pt x="3787990" y="315975"/>
                  </a:lnTo>
                  <a:lnTo>
                    <a:pt x="3789768" y="312546"/>
                  </a:lnTo>
                  <a:lnTo>
                    <a:pt x="3791546" y="309244"/>
                  </a:lnTo>
                  <a:lnTo>
                    <a:pt x="3792562" y="304926"/>
                  </a:lnTo>
                  <a:lnTo>
                    <a:pt x="3793070" y="299719"/>
                  </a:lnTo>
                  <a:lnTo>
                    <a:pt x="3793578" y="294512"/>
                  </a:lnTo>
                  <a:lnTo>
                    <a:pt x="3793832" y="287908"/>
                  </a:lnTo>
                  <a:lnTo>
                    <a:pt x="3793832" y="280034"/>
                  </a:lnTo>
                  <a:lnTo>
                    <a:pt x="3793832" y="66166"/>
                  </a:lnTo>
                  <a:lnTo>
                    <a:pt x="3793832" y="58165"/>
                  </a:lnTo>
                  <a:lnTo>
                    <a:pt x="3793578" y="51688"/>
                  </a:lnTo>
                  <a:lnTo>
                    <a:pt x="3793197" y="46608"/>
                  </a:lnTo>
                  <a:lnTo>
                    <a:pt x="3792816" y="41401"/>
                  </a:lnTo>
                  <a:lnTo>
                    <a:pt x="3782021" y="25780"/>
                  </a:lnTo>
                  <a:lnTo>
                    <a:pt x="3778465" y="23749"/>
                  </a:lnTo>
                  <a:lnTo>
                    <a:pt x="3773639" y="21971"/>
                  </a:lnTo>
                  <a:lnTo>
                    <a:pt x="3767289" y="20319"/>
                  </a:lnTo>
                  <a:lnTo>
                    <a:pt x="3767289" y="3936"/>
                  </a:lnTo>
                  <a:close/>
                </a:path>
                <a:path w="6758305" h="346709">
                  <a:moveTo>
                    <a:pt x="3175977" y="3936"/>
                  </a:moveTo>
                  <a:lnTo>
                    <a:pt x="3320503" y="3936"/>
                  </a:lnTo>
                  <a:lnTo>
                    <a:pt x="3334549" y="4196"/>
                  </a:lnTo>
                  <a:lnTo>
                    <a:pt x="3380043" y="10358"/>
                  </a:lnTo>
                  <a:lnTo>
                    <a:pt x="3417897" y="28368"/>
                  </a:lnTo>
                  <a:lnTo>
                    <a:pt x="3441534" y="62610"/>
                  </a:lnTo>
                  <a:lnTo>
                    <a:pt x="3446360" y="95122"/>
                  </a:lnTo>
                  <a:lnTo>
                    <a:pt x="3445835" y="106864"/>
                  </a:lnTo>
                  <a:lnTo>
                    <a:pt x="3433186" y="145087"/>
                  </a:lnTo>
                  <a:lnTo>
                    <a:pt x="3397799" y="176847"/>
                  </a:lnTo>
                  <a:lnTo>
                    <a:pt x="3376002" y="187324"/>
                  </a:lnTo>
                  <a:lnTo>
                    <a:pt x="3376002" y="189864"/>
                  </a:lnTo>
                  <a:lnTo>
                    <a:pt x="3412213" y="218045"/>
                  </a:lnTo>
                  <a:lnTo>
                    <a:pt x="3443693" y="278256"/>
                  </a:lnTo>
                  <a:lnTo>
                    <a:pt x="3448855" y="288803"/>
                  </a:lnTo>
                  <a:lnTo>
                    <a:pt x="3475570" y="321198"/>
                  </a:lnTo>
                  <a:lnTo>
                    <a:pt x="3488778" y="325881"/>
                  </a:lnTo>
                  <a:lnTo>
                    <a:pt x="3488778" y="342264"/>
                  </a:lnTo>
                  <a:lnTo>
                    <a:pt x="3393274" y="342264"/>
                  </a:lnTo>
                  <a:lnTo>
                    <a:pt x="3385893" y="331090"/>
                  </a:lnTo>
                  <a:lnTo>
                    <a:pt x="3378034" y="317547"/>
                  </a:lnTo>
                  <a:lnTo>
                    <a:pt x="3369700" y="301599"/>
                  </a:lnTo>
                  <a:lnTo>
                    <a:pt x="3360889" y="283209"/>
                  </a:lnTo>
                  <a:lnTo>
                    <a:pt x="3341585" y="240791"/>
                  </a:lnTo>
                  <a:lnTo>
                    <a:pt x="3337371" y="232106"/>
                  </a:lnTo>
                  <a:lnTo>
                    <a:pt x="3313899" y="203199"/>
                  </a:lnTo>
                  <a:lnTo>
                    <a:pt x="3309581" y="201167"/>
                  </a:lnTo>
                  <a:lnTo>
                    <a:pt x="3302850" y="200151"/>
                  </a:lnTo>
                  <a:lnTo>
                    <a:pt x="3293706" y="200151"/>
                  </a:lnTo>
                  <a:lnTo>
                    <a:pt x="3279355" y="200151"/>
                  </a:lnTo>
                  <a:lnTo>
                    <a:pt x="3279355" y="280034"/>
                  </a:lnTo>
                  <a:lnTo>
                    <a:pt x="3279472" y="288603"/>
                  </a:lnTo>
                  <a:lnTo>
                    <a:pt x="3287737" y="317880"/>
                  </a:lnTo>
                  <a:lnTo>
                    <a:pt x="3291039" y="320928"/>
                  </a:lnTo>
                  <a:lnTo>
                    <a:pt x="3297135" y="323595"/>
                  </a:lnTo>
                  <a:lnTo>
                    <a:pt x="3306152" y="325881"/>
                  </a:lnTo>
                  <a:lnTo>
                    <a:pt x="3306152" y="342264"/>
                  </a:lnTo>
                  <a:lnTo>
                    <a:pt x="3175977" y="342264"/>
                  </a:lnTo>
                  <a:lnTo>
                    <a:pt x="3175977" y="325881"/>
                  </a:lnTo>
                  <a:lnTo>
                    <a:pt x="3182073" y="324230"/>
                  </a:lnTo>
                  <a:lnTo>
                    <a:pt x="3186899" y="322452"/>
                  </a:lnTo>
                  <a:lnTo>
                    <a:pt x="3190455" y="320547"/>
                  </a:lnTo>
                  <a:lnTo>
                    <a:pt x="3194011" y="318642"/>
                  </a:lnTo>
                  <a:lnTo>
                    <a:pt x="3196678" y="315975"/>
                  </a:lnTo>
                  <a:lnTo>
                    <a:pt x="3198456" y="312546"/>
                  </a:lnTo>
                  <a:lnTo>
                    <a:pt x="3200234" y="309244"/>
                  </a:lnTo>
                  <a:lnTo>
                    <a:pt x="3201250" y="304926"/>
                  </a:lnTo>
                  <a:lnTo>
                    <a:pt x="3201758" y="299719"/>
                  </a:lnTo>
                  <a:lnTo>
                    <a:pt x="3202266" y="294512"/>
                  </a:lnTo>
                  <a:lnTo>
                    <a:pt x="3202520" y="287908"/>
                  </a:lnTo>
                  <a:lnTo>
                    <a:pt x="3202520" y="280034"/>
                  </a:lnTo>
                  <a:lnTo>
                    <a:pt x="3202520" y="66420"/>
                  </a:lnTo>
                  <a:lnTo>
                    <a:pt x="3202520" y="58673"/>
                  </a:lnTo>
                  <a:lnTo>
                    <a:pt x="3202266" y="52069"/>
                  </a:lnTo>
                  <a:lnTo>
                    <a:pt x="3201885" y="46862"/>
                  </a:lnTo>
                  <a:lnTo>
                    <a:pt x="3201504" y="41528"/>
                  </a:lnTo>
                  <a:lnTo>
                    <a:pt x="3200361" y="37210"/>
                  </a:lnTo>
                  <a:lnTo>
                    <a:pt x="3198710" y="33908"/>
                  </a:lnTo>
                  <a:lnTo>
                    <a:pt x="3196932" y="30606"/>
                  </a:lnTo>
                  <a:lnTo>
                    <a:pt x="3194265" y="27939"/>
                  </a:lnTo>
                  <a:lnTo>
                    <a:pt x="3190709" y="25907"/>
                  </a:lnTo>
                  <a:lnTo>
                    <a:pt x="3187153" y="23875"/>
                  </a:lnTo>
                  <a:lnTo>
                    <a:pt x="3182327" y="21971"/>
                  </a:lnTo>
                  <a:lnTo>
                    <a:pt x="3175977" y="20319"/>
                  </a:lnTo>
                  <a:lnTo>
                    <a:pt x="3175977" y="3936"/>
                  </a:lnTo>
                  <a:close/>
                </a:path>
                <a:path w="6758305" h="346709">
                  <a:moveTo>
                    <a:pt x="2828124" y="3936"/>
                  </a:moveTo>
                  <a:lnTo>
                    <a:pt x="2958299" y="3936"/>
                  </a:lnTo>
                  <a:lnTo>
                    <a:pt x="2958299" y="20319"/>
                  </a:lnTo>
                  <a:lnTo>
                    <a:pt x="2951441" y="22098"/>
                  </a:lnTo>
                  <a:lnTo>
                    <a:pt x="2946488" y="24129"/>
                  </a:lnTo>
                  <a:lnTo>
                    <a:pt x="2943313" y="26161"/>
                  </a:lnTo>
                  <a:lnTo>
                    <a:pt x="2940011" y="28193"/>
                  </a:lnTo>
                  <a:lnTo>
                    <a:pt x="2937598" y="30733"/>
                  </a:lnTo>
                  <a:lnTo>
                    <a:pt x="2935947" y="33654"/>
                  </a:lnTo>
                  <a:lnTo>
                    <a:pt x="2934296" y="36702"/>
                  </a:lnTo>
                  <a:lnTo>
                    <a:pt x="2933153" y="40512"/>
                  </a:lnTo>
                  <a:lnTo>
                    <a:pt x="2932518" y="45338"/>
                  </a:lnTo>
                  <a:lnTo>
                    <a:pt x="2931883" y="50164"/>
                  </a:lnTo>
                  <a:lnTo>
                    <a:pt x="2931502" y="57149"/>
                  </a:lnTo>
                  <a:lnTo>
                    <a:pt x="2931502" y="66420"/>
                  </a:lnTo>
                  <a:lnTo>
                    <a:pt x="2931502" y="229996"/>
                  </a:lnTo>
                  <a:lnTo>
                    <a:pt x="2935416" y="273419"/>
                  </a:lnTo>
                  <a:lnTo>
                    <a:pt x="2955722" y="307566"/>
                  </a:lnTo>
                  <a:lnTo>
                    <a:pt x="2991192" y="317118"/>
                  </a:lnTo>
                  <a:lnTo>
                    <a:pt x="3003051" y="316495"/>
                  </a:lnTo>
                  <a:lnTo>
                    <a:pt x="3039468" y="294846"/>
                  </a:lnTo>
                  <a:lnTo>
                    <a:pt x="3050136" y="255936"/>
                  </a:lnTo>
                  <a:lnTo>
                    <a:pt x="3051390" y="224281"/>
                  </a:lnTo>
                  <a:lnTo>
                    <a:pt x="3051390" y="66166"/>
                  </a:lnTo>
                  <a:lnTo>
                    <a:pt x="3043516" y="28448"/>
                  </a:lnTo>
                  <a:lnTo>
                    <a:pt x="3025101" y="20319"/>
                  </a:lnTo>
                  <a:lnTo>
                    <a:pt x="3025101" y="3936"/>
                  </a:lnTo>
                  <a:lnTo>
                    <a:pt x="3134194" y="3936"/>
                  </a:lnTo>
                  <a:lnTo>
                    <a:pt x="3134194" y="20319"/>
                  </a:lnTo>
                  <a:lnTo>
                    <a:pt x="3128225" y="21971"/>
                  </a:lnTo>
                  <a:lnTo>
                    <a:pt x="3123526" y="23749"/>
                  </a:lnTo>
                  <a:lnTo>
                    <a:pt x="3120097" y="25653"/>
                  </a:lnTo>
                  <a:lnTo>
                    <a:pt x="3116541" y="27558"/>
                  </a:lnTo>
                  <a:lnTo>
                    <a:pt x="3114001" y="30225"/>
                  </a:lnTo>
                  <a:lnTo>
                    <a:pt x="3112096" y="33527"/>
                  </a:lnTo>
                  <a:lnTo>
                    <a:pt x="3110318" y="36956"/>
                  </a:lnTo>
                  <a:lnTo>
                    <a:pt x="3109175" y="41275"/>
                  </a:lnTo>
                  <a:lnTo>
                    <a:pt x="3108667" y="46481"/>
                  </a:lnTo>
                  <a:lnTo>
                    <a:pt x="3108159" y="51688"/>
                  </a:lnTo>
                  <a:lnTo>
                    <a:pt x="3107905" y="58165"/>
                  </a:lnTo>
                  <a:lnTo>
                    <a:pt x="3107905" y="66166"/>
                  </a:lnTo>
                  <a:lnTo>
                    <a:pt x="3107905" y="220979"/>
                  </a:lnTo>
                  <a:lnTo>
                    <a:pt x="3105119" y="261485"/>
                  </a:lnTo>
                  <a:lnTo>
                    <a:pt x="3092469" y="299757"/>
                  </a:lnTo>
                  <a:lnTo>
                    <a:pt x="3061677" y="330072"/>
                  </a:lnTo>
                  <a:lnTo>
                    <a:pt x="3016952" y="344058"/>
                  </a:lnTo>
                  <a:lnTo>
                    <a:pt x="2983572" y="346201"/>
                  </a:lnTo>
                  <a:lnTo>
                    <a:pt x="2966640" y="345747"/>
                  </a:lnTo>
                  <a:lnTo>
                    <a:pt x="2924009" y="338835"/>
                  </a:lnTo>
                  <a:lnTo>
                    <a:pt x="2884512" y="316864"/>
                  </a:lnTo>
                  <a:lnTo>
                    <a:pt x="2862033" y="281050"/>
                  </a:lnTo>
                  <a:lnTo>
                    <a:pt x="2855122" y="242581"/>
                  </a:lnTo>
                  <a:lnTo>
                    <a:pt x="2854667" y="226694"/>
                  </a:lnTo>
                  <a:lnTo>
                    <a:pt x="2854667" y="66420"/>
                  </a:lnTo>
                  <a:lnTo>
                    <a:pt x="2854667" y="58673"/>
                  </a:lnTo>
                  <a:lnTo>
                    <a:pt x="2854413" y="52069"/>
                  </a:lnTo>
                  <a:lnTo>
                    <a:pt x="2854032" y="46862"/>
                  </a:lnTo>
                  <a:lnTo>
                    <a:pt x="2853651" y="41528"/>
                  </a:lnTo>
                  <a:lnTo>
                    <a:pt x="2828124" y="20319"/>
                  </a:lnTo>
                  <a:lnTo>
                    <a:pt x="2828124" y="3936"/>
                  </a:lnTo>
                  <a:close/>
                </a:path>
                <a:path w="6758305" h="346709">
                  <a:moveTo>
                    <a:pt x="2487891" y="3936"/>
                  </a:moveTo>
                  <a:lnTo>
                    <a:pt x="2588348" y="3936"/>
                  </a:lnTo>
                  <a:lnTo>
                    <a:pt x="2675978" y="156336"/>
                  </a:lnTo>
                  <a:lnTo>
                    <a:pt x="2697314" y="195198"/>
                  </a:lnTo>
                  <a:lnTo>
                    <a:pt x="2715370" y="230506"/>
                  </a:lnTo>
                  <a:lnTo>
                    <a:pt x="2720682" y="241553"/>
                  </a:lnTo>
                  <a:lnTo>
                    <a:pt x="2724619" y="241553"/>
                  </a:lnTo>
                  <a:lnTo>
                    <a:pt x="2723433" y="211262"/>
                  </a:lnTo>
                  <a:lnTo>
                    <a:pt x="2722556" y="179625"/>
                  </a:lnTo>
                  <a:lnTo>
                    <a:pt x="2722012" y="146631"/>
                  </a:lnTo>
                  <a:lnTo>
                    <a:pt x="2721825" y="112267"/>
                  </a:lnTo>
                  <a:lnTo>
                    <a:pt x="2721825" y="66166"/>
                  </a:lnTo>
                  <a:lnTo>
                    <a:pt x="2721825" y="55371"/>
                  </a:lnTo>
                  <a:lnTo>
                    <a:pt x="2716745" y="32003"/>
                  </a:lnTo>
                  <a:lnTo>
                    <a:pt x="2715094" y="29463"/>
                  </a:lnTo>
                  <a:lnTo>
                    <a:pt x="2695409" y="20319"/>
                  </a:lnTo>
                  <a:lnTo>
                    <a:pt x="2695409" y="3936"/>
                  </a:lnTo>
                  <a:lnTo>
                    <a:pt x="2789008" y="3936"/>
                  </a:lnTo>
                  <a:lnTo>
                    <a:pt x="2789008" y="20319"/>
                  </a:lnTo>
                  <a:lnTo>
                    <a:pt x="2782404" y="22478"/>
                  </a:lnTo>
                  <a:lnTo>
                    <a:pt x="2777705" y="24256"/>
                  </a:lnTo>
                  <a:lnTo>
                    <a:pt x="2775038" y="25780"/>
                  </a:lnTo>
                  <a:lnTo>
                    <a:pt x="2772244" y="27304"/>
                  </a:lnTo>
                  <a:lnTo>
                    <a:pt x="2769958" y="29209"/>
                  </a:lnTo>
                  <a:lnTo>
                    <a:pt x="2768053" y="31750"/>
                  </a:lnTo>
                  <a:lnTo>
                    <a:pt x="2766148" y="34162"/>
                  </a:lnTo>
                  <a:lnTo>
                    <a:pt x="2764751" y="37973"/>
                  </a:lnTo>
                  <a:lnTo>
                    <a:pt x="2763735" y="42925"/>
                  </a:lnTo>
                  <a:lnTo>
                    <a:pt x="2762719" y="48005"/>
                  </a:lnTo>
                  <a:lnTo>
                    <a:pt x="2762211" y="55752"/>
                  </a:lnTo>
                  <a:lnTo>
                    <a:pt x="2762211" y="66166"/>
                  </a:lnTo>
                  <a:lnTo>
                    <a:pt x="2762211" y="342264"/>
                  </a:lnTo>
                  <a:lnTo>
                    <a:pt x="2699346" y="342264"/>
                  </a:lnTo>
                  <a:lnTo>
                    <a:pt x="2587840" y="149351"/>
                  </a:lnTo>
                  <a:lnTo>
                    <a:pt x="2577266" y="130873"/>
                  </a:lnTo>
                  <a:lnTo>
                    <a:pt x="2568203" y="114490"/>
                  </a:lnTo>
                  <a:lnTo>
                    <a:pt x="2560641" y="100202"/>
                  </a:lnTo>
                  <a:lnTo>
                    <a:pt x="2554566" y="88010"/>
                  </a:lnTo>
                  <a:lnTo>
                    <a:pt x="2552407" y="88010"/>
                  </a:lnTo>
                  <a:lnTo>
                    <a:pt x="2553481" y="114984"/>
                  </a:lnTo>
                  <a:lnTo>
                    <a:pt x="2554233" y="142732"/>
                  </a:lnTo>
                  <a:lnTo>
                    <a:pt x="2554676" y="171217"/>
                  </a:lnTo>
                  <a:lnTo>
                    <a:pt x="2554820" y="200405"/>
                  </a:lnTo>
                  <a:lnTo>
                    <a:pt x="2554820" y="280288"/>
                  </a:lnTo>
                  <a:lnTo>
                    <a:pt x="2554939" y="288857"/>
                  </a:lnTo>
                  <a:lnTo>
                    <a:pt x="2563456" y="318007"/>
                  </a:lnTo>
                  <a:lnTo>
                    <a:pt x="2566631" y="320928"/>
                  </a:lnTo>
                  <a:lnTo>
                    <a:pt x="2572727" y="323595"/>
                  </a:lnTo>
                  <a:lnTo>
                    <a:pt x="2581617" y="325881"/>
                  </a:lnTo>
                  <a:lnTo>
                    <a:pt x="2581617" y="342264"/>
                  </a:lnTo>
                  <a:lnTo>
                    <a:pt x="2487891" y="342264"/>
                  </a:lnTo>
                  <a:lnTo>
                    <a:pt x="2487891" y="325881"/>
                  </a:lnTo>
                  <a:lnTo>
                    <a:pt x="2494114" y="324230"/>
                  </a:lnTo>
                  <a:lnTo>
                    <a:pt x="2498940" y="322325"/>
                  </a:lnTo>
                  <a:lnTo>
                    <a:pt x="2502496" y="320420"/>
                  </a:lnTo>
                  <a:lnTo>
                    <a:pt x="2506052" y="318388"/>
                  </a:lnTo>
                  <a:lnTo>
                    <a:pt x="2508592" y="315721"/>
                  </a:lnTo>
                  <a:lnTo>
                    <a:pt x="2510370" y="312292"/>
                  </a:lnTo>
                  <a:lnTo>
                    <a:pt x="2512148" y="308990"/>
                  </a:lnTo>
                  <a:lnTo>
                    <a:pt x="2513164" y="304672"/>
                  </a:lnTo>
                  <a:lnTo>
                    <a:pt x="2513672" y="299592"/>
                  </a:lnTo>
                  <a:lnTo>
                    <a:pt x="2514180" y="294512"/>
                  </a:lnTo>
                  <a:lnTo>
                    <a:pt x="2514434" y="288035"/>
                  </a:lnTo>
                  <a:lnTo>
                    <a:pt x="2514434" y="280288"/>
                  </a:lnTo>
                  <a:lnTo>
                    <a:pt x="2514434" y="65912"/>
                  </a:lnTo>
                  <a:lnTo>
                    <a:pt x="2506179" y="28448"/>
                  </a:lnTo>
                  <a:lnTo>
                    <a:pt x="2487891" y="20319"/>
                  </a:lnTo>
                  <a:lnTo>
                    <a:pt x="2487891" y="3936"/>
                  </a:lnTo>
                  <a:close/>
                </a:path>
                <a:path w="6758305" h="346709">
                  <a:moveTo>
                    <a:pt x="1696935" y="3936"/>
                  </a:moveTo>
                  <a:lnTo>
                    <a:pt x="1797392" y="3936"/>
                  </a:lnTo>
                  <a:lnTo>
                    <a:pt x="1885022" y="156336"/>
                  </a:lnTo>
                  <a:lnTo>
                    <a:pt x="1906358" y="195198"/>
                  </a:lnTo>
                  <a:lnTo>
                    <a:pt x="1924414" y="230506"/>
                  </a:lnTo>
                  <a:lnTo>
                    <a:pt x="1929726" y="241553"/>
                  </a:lnTo>
                  <a:lnTo>
                    <a:pt x="1933663" y="241553"/>
                  </a:lnTo>
                  <a:lnTo>
                    <a:pt x="1932477" y="211262"/>
                  </a:lnTo>
                  <a:lnTo>
                    <a:pt x="1931600" y="179625"/>
                  </a:lnTo>
                  <a:lnTo>
                    <a:pt x="1931056" y="146631"/>
                  </a:lnTo>
                  <a:lnTo>
                    <a:pt x="1930869" y="112267"/>
                  </a:lnTo>
                  <a:lnTo>
                    <a:pt x="1930869" y="66166"/>
                  </a:lnTo>
                  <a:lnTo>
                    <a:pt x="1930869" y="55371"/>
                  </a:lnTo>
                  <a:lnTo>
                    <a:pt x="1925789" y="32003"/>
                  </a:lnTo>
                  <a:lnTo>
                    <a:pt x="1924138" y="29463"/>
                  </a:lnTo>
                  <a:lnTo>
                    <a:pt x="1904453" y="20319"/>
                  </a:lnTo>
                  <a:lnTo>
                    <a:pt x="1904453" y="3936"/>
                  </a:lnTo>
                  <a:lnTo>
                    <a:pt x="1998052" y="3936"/>
                  </a:lnTo>
                  <a:lnTo>
                    <a:pt x="1998052" y="20319"/>
                  </a:lnTo>
                  <a:lnTo>
                    <a:pt x="1991448" y="22478"/>
                  </a:lnTo>
                  <a:lnTo>
                    <a:pt x="1986749" y="24256"/>
                  </a:lnTo>
                  <a:lnTo>
                    <a:pt x="1984082" y="25780"/>
                  </a:lnTo>
                  <a:lnTo>
                    <a:pt x="1981288" y="27304"/>
                  </a:lnTo>
                  <a:lnTo>
                    <a:pt x="1979002" y="29209"/>
                  </a:lnTo>
                  <a:lnTo>
                    <a:pt x="1977097" y="31750"/>
                  </a:lnTo>
                  <a:lnTo>
                    <a:pt x="1975192" y="34162"/>
                  </a:lnTo>
                  <a:lnTo>
                    <a:pt x="1973795" y="37973"/>
                  </a:lnTo>
                  <a:lnTo>
                    <a:pt x="1972779" y="42925"/>
                  </a:lnTo>
                  <a:lnTo>
                    <a:pt x="1971763" y="48005"/>
                  </a:lnTo>
                  <a:lnTo>
                    <a:pt x="1971255" y="55752"/>
                  </a:lnTo>
                  <a:lnTo>
                    <a:pt x="1971255" y="66166"/>
                  </a:lnTo>
                  <a:lnTo>
                    <a:pt x="1971255" y="342264"/>
                  </a:lnTo>
                  <a:lnTo>
                    <a:pt x="1908390" y="342264"/>
                  </a:lnTo>
                  <a:lnTo>
                    <a:pt x="1796884" y="149351"/>
                  </a:lnTo>
                  <a:lnTo>
                    <a:pt x="1786310" y="130873"/>
                  </a:lnTo>
                  <a:lnTo>
                    <a:pt x="1777247" y="114490"/>
                  </a:lnTo>
                  <a:lnTo>
                    <a:pt x="1769685" y="100202"/>
                  </a:lnTo>
                  <a:lnTo>
                    <a:pt x="1763610" y="88010"/>
                  </a:lnTo>
                  <a:lnTo>
                    <a:pt x="1761451" y="88010"/>
                  </a:lnTo>
                  <a:lnTo>
                    <a:pt x="1762525" y="114984"/>
                  </a:lnTo>
                  <a:lnTo>
                    <a:pt x="1763277" y="142732"/>
                  </a:lnTo>
                  <a:lnTo>
                    <a:pt x="1763720" y="171217"/>
                  </a:lnTo>
                  <a:lnTo>
                    <a:pt x="1763864" y="200405"/>
                  </a:lnTo>
                  <a:lnTo>
                    <a:pt x="1763864" y="280288"/>
                  </a:lnTo>
                  <a:lnTo>
                    <a:pt x="1763983" y="288857"/>
                  </a:lnTo>
                  <a:lnTo>
                    <a:pt x="1772500" y="318007"/>
                  </a:lnTo>
                  <a:lnTo>
                    <a:pt x="1775675" y="320928"/>
                  </a:lnTo>
                  <a:lnTo>
                    <a:pt x="1781771" y="323595"/>
                  </a:lnTo>
                  <a:lnTo>
                    <a:pt x="1790661" y="325881"/>
                  </a:lnTo>
                  <a:lnTo>
                    <a:pt x="1790661" y="342264"/>
                  </a:lnTo>
                  <a:lnTo>
                    <a:pt x="1696935" y="342264"/>
                  </a:lnTo>
                  <a:lnTo>
                    <a:pt x="1696935" y="325881"/>
                  </a:lnTo>
                  <a:lnTo>
                    <a:pt x="1703158" y="324230"/>
                  </a:lnTo>
                  <a:lnTo>
                    <a:pt x="1707984" y="322325"/>
                  </a:lnTo>
                  <a:lnTo>
                    <a:pt x="1711540" y="320420"/>
                  </a:lnTo>
                  <a:lnTo>
                    <a:pt x="1715096" y="318388"/>
                  </a:lnTo>
                  <a:lnTo>
                    <a:pt x="1717636" y="315721"/>
                  </a:lnTo>
                  <a:lnTo>
                    <a:pt x="1719414" y="312292"/>
                  </a:lnTo>
                  <a:lnTo>
                    <a:pt x="1721192" y="308990"/>
                  </a:lnTo>
                  <a:lnTo>
                    <a:pt x="1722208" y="304672"/>
                  </a:lnTo>
                  <a:lnTo>
                    <a:pt x="1722716" y="299592"/>
                  </a:lnTo>
                  <a:lnTo>
                    <a:pt x="1723224" y="294512"/>
                  </a:lnTo>
                  <a:lnTo>
                    <a:pt x="1723478" y="288035"/>
                  </a:lnTo>
                  <a:lnTo>
                    <a:pt x="1723478" y="280288"/>
                  </a:lnTo>
                  <a:lnTo>
                    <a:pt x="1723478" y="65912"/>
                  </a:lnTo>
                  <a:lnTo>
                    <a:pt x="1715223" y="28448"/>
                  </a:lnTo>
                  <a:lnTo>
                    <a:pt x="1696935" y="20319"/>
                  </a:lnTo>
                  <a:lnTo>
                    <a:pt x="1696935" y="3936"/>
                  </a:lnTo>
                  <a:close/>
                </a:path>
                <a:path w="6758305" h="346709">
                  <a:moveTo>
                    <a:pt x="1520913" y="3936"/>
                  </a:moveTo>
                  <a:lnTo>
                    <a:pt x="1651088" y="3936"/>
                  </a:lnTo>
                  <a:lnTo>
                    <a:pt x="1651088" y="20319"/>
                  </a:lnTo>
                  <a:lnTo>
                    <a:pt x="1644230" y="22098"/>
                  </a:lnTo>
                  <a:lnTo>
                    <a:pt x="1639277" y="24129"/>
                  </a:lnTo>
                  <a:lnTo>
                    <a:pt x="1636102" y="26161"/>
                  </a:lnTo>
                  <a:lnTo>
                    <a:pt x="1632800" y="28193"/>
                  </a:lnTo>
                  <a:lnTo>
                    <a:pt x="1630387" y="30733"/>
                  </a:lnTo>
                  <a:lnTo>
                    <a:pt x="1628736" y="33654"/>
                  </a:lnTo>
                  <a:lnTo>
                    <a:pt x="1627085" y="36702"/>
                  </a:lnTo>
                  <a:lnTo>
                    <a:pt x="1625942" y="40512"/>
                  </a:lnTo>
                  <a:lnTo>
                    <a:pt x="1625307" y="45338"/>
                  </a:lnTo>
                  <a:lnTo>
                    <a:pt x="1624672" y="50164"/>
                  </a:lnTo>
                  <a:lnTo>
                    <a:pt x="1624291" y="57149"/>
                  </a:lnTo>
                  <a:lnTo>
                    <a:pt x="1624291" y="66420"/>
                  </a:lnTo>
                  <a:lnTo>
                    <a:pt x="1624291" y="280034"/>
                  </a:lnTo>
                  <a:lnTo>
                    <a:pt x="1624291" y="285749"/>
                  </a:lnTo>
                  <a:lnTo>
                    <a:pt x="1624418" y="291210"/>
                  </a:lnTo>
                  <a:lnTo>
                    <a:pt x="1624799" y="296163"/>
                  </a:lnTo>
                  <a:lnTo>
                    <a:pt x="1625053" y="301116"/>
                  </a:lnTo>
                  <a:lnTo>
                    <a:pt x="1651088" y="325881"/>
                  </a:lnTo>
                  <a:lnTo>
                    <a:pt x="1651088" y="342264"/>
                  </a:lnTo>
                  <a:lnTo>
                    <a:pt x="1520913" y="342264"/>
                  </a:lnTo>
                  <a:lnTo>
                    <a:pt x="1520913" y="325881"/>
                  </a:lnTo>
                  <a:lnTo>
                    <a:pt x="1527009" y="324230"/>
                  </a:lnTo>
                  <a:lnTo>
                    <a:pt x="1531835" y="322452"/>
                  </a:lnTo>
                  <a:lnTo>
                    <a:pt x="1535391" y="320547"/>
                  </a:lnTo>
                  <a:lnTo>
                    <a:pt x="1538947" y="318642"/>
                  </a:lnTo>
                  <a:lnTo>
                    <a:pt x="1541614" y="315975"/>
                  </a:lnTo>
                  <a:lnTo>
                    <a:pt x="1543392" y="312546"/>
                  </a:lnTo>
                  <a:lnTo>
                    <a:pt x="1545170" y="309244"/>
                  </a:lnTo>
                  <a:lnTo>
                    <a:pt x="1546186" y="304926"/>
                  </a:lnTo>
                  <a:lnTo>
                    <a:pt x="1546694" y="299719"/>
                  </a:lnTo>
                  <a:lnTo>
                    <a:pt x="1547202" y="294512"/>
                  </a:lnTo>
                  <a:lnTo>
                    <a:pt x="1547456" y="287908"/>
                  </a:lnTo>
                  <a:lnTo>
                    <a:pt x="1547456" y="280034"/>
                  </a:lnTo>
                  <a:lnTo>
                    <a:pt x="1547456" y="66166"/>
                  </a:lnTo>
                  <a:lnTo>
                    <a:pt x="1547456" y="58165"/>
                  </a:lnTo>
                  <a:lnTo>
                    <a:pt x="1547202" y="51688"/>
                  </a:lnTo>
                  <a:lnTo>
                    <a:pt x="1546821" y="46608"/>
                  </a:lnTo>
                  <a:lnTo>
                    <a:pt x="1546440" y="41401"/>
                  </a:lnTo>
                  <a:lnTo>
                    <a:pt x="1545424" y="37210"/>
                  </a:lnTo>
                  <a:lnTo>
                    <a:pt x="1543646" y="33781"/>
                  </a:lnTo>
                  <a:lnTo>
                    <a:pt x="1541868" y="30479"/>
                  </a:lnTo>
                  <a:lnTo>
                    <a:pt x="1539201" y="27685"/>
                  </a:lnTo>
                  <a:lnTo>
                    <a:pt x="1535645" y="25780"/>
                  </a:lnTo>
                  <a:lnTo>
                    <a:pt x="1532089" y="23749"/>
                  </a:lnTo>
                  <a:lnTo>
                    <a:pt x="1527263" y="21971"/>
                  </a:lnTo>
                  <a:lnTo>
                    <a:pt x="1520913" y="20319"/>
                  </a:lnTo>
                  <a:lnTo>
                    <a:pt x="1520913" y="3936"/>
                  </a:lnTo>
                  <a:close/>
                </a:path>
                <a:path w="6758305" h="346709">
                  <a:moveTo>
                    <a:pt x="1188935" y="3936"/>
                  </a:moveTo>
                  <a:lnTo>
                    <a:pt x="1480527" y="3936"/>
                  </a:lnTo>
                  <a:lnTo>
                    <a:pt x="1480527" y="90931"/>
                  </a:lnTo>
                  <a:lnTo>
                    <a:pt x="1446618" y="90931"/>
                  </a:lnTo>
                  <a:lnTo>
                    <a:pt x="1444376" y="83097"/>
                  </a:lnTo>
                  <a:lnTo>
                    <a:pt x="1442396" y="76358"/>
                  </a:lnTo>
                  <a:lnTo>
                    <a:pt x="1440653" y="70715"/>
                  </a:lnTo>
                  <a:lnTo>
                    <a:pt x="1439125" y="66166"/>
                  </a:lnTo>
                  <a:lnTo>
                    <a:pt x="1437347" y="60832"/>
                  </a:lnTo>
                  <a:lnTo>
                    <a:pt x="1426044" y="43306"/>
                  </a:lnTo>
                  <a:lnTo>
                    <a:pt x="1423631" y="40893"/>
                  </a:lnTo>
                  <a:lnTo>
                    <a:pt x="1420964" y="38861"/>
                  </a:lnTo>
                  <a:lnTo>
                    <a:pt x="1418170" y="37464"/>
                  </a:lnTo>
                  <a:lnTo>
                    <a:pt x="1415249" y="35940"/>
                  </a:lnTo>
                  <a:lnTo>
                    <a:pt x="1411820" y="34798"/>
                  </a:lnTo>
                  <a:lnTo>
                    <a:pt x="1407629" y="34035"/>
                  </a:lnTo>
                  <a:lnTo>
                    <a:pt x="1403438" y="33274"/>
                  </a:lnTo>
                  <a:lnTo>
                    <a:pt x="1397850" y="32892"/>
                  </a:lnTo>
                  <a:lnTo>
                    <a:pt x="1391119" y="32892"/>
                  </a:lnTo>
                  <a:lnTo>
                    <a:pt x="1373212" y="32892"/>
                  </a:lnTo>
                  <a:lnTo>
                    <a:pt x="1373212" y="280034"/>
                  </a:lnTo>
                  <a:lnTo>
                    <a:pt x="1373212" y="288797"/>
                  </a:lnTo>
                  <a:lnTo>
                    <a:pt x="1373466" y="295401"/>
                  </a:lnTo>
                  <a:lnTo>
                    <a:pt x="1373974" y="299973"/>
                  </a:lnTo>
                  <a:lnTo>
                    <a:pt x="1374482" y="304545"/>
                  </a:lnTo>
                  <a:lnTo>
                    <a:pt x="1375371" y="308228"/>
                  </a:lnTo>
                  <a:lnTo>
                    <a:pt x="1376768" y="311022"/>
                  </a:lnTo>
                  <a:lnTo>
                    <a:pt x="1378038" y="313816"/>
                  </a:lnTo>
                  <a:lnTo>
                    <a:pt x="1379689" y="316102"/>
                  </a:lnTo>
                  <a:lnTo>
                    <a:pt x="1381594" y="317753"/>
                  </a:lnTo>
                  <a:lnTo>
                    <a:pt x="1383499" y="319531"/>
                  </a:lnTo>
                  <a:lnTo>
                    <a:pt x="1386166" y="321055"/>
                  </a:lnTo>
                  <a:lnTo>
                    <a:pt x="1389468" y="322452"/>
                  </a:lnTo>
                  <a:lnTo>
                    <a:pt x="1392897" y="323849"/>
                  </a:lnTo>
                  <a:lnTo>
                    <a:pt x="1397469" y="324992"/>
                  </a:lnTo>
                  <a:lnTo>
                    <a:pt x="1403311" y="325881"/>
                  </a:lnTo>
                  <a:lnTo>
                    <a:pt x="1403311" y="342264"/>
                  </a:lnTo>
                  <a:lnTo>
                    <a:pt x="1266405" y="342264"/>
                  </a:lnTo>
                  <a:lnTo>
                    <a:pt x="1266405" y="325881"/>
                  </a:lnTo>
                  <a:lnTo>
                    <a:pt x="1273390" y="324738"/>
                  </a:lnTo>
                  <a:lnTo>
                    <a:pt x="1278851" y="323214"/>
                  </a:lnTo>
                  <a:lnTo>
                    <a:pt x="1282915" y="321309"/>
                  </a:lnTo>
                  <a:lnTo>
                    <a:pt x="1286979" y="319404"/>
                  </a:lnTo>
                  <a:lnTo>
                    <a:pt x="1290027" y="316737"/>
                  </a:lnTo>
                  <a:lnTo>
                    <a:pt x="1291932" y="313181"/>
                  </a:lnTo>
                  <a:lnTo>
                    <a:pt x="1293964" y="309752"/>
                  </a:lnTo>
                  <a:lnTo>
                    <a:pt x="1295234" y="305307"/>
                  </a:lnTo>
                  <a:lnTo>
                    <a:pt x="1295742" y="299973"/>
                  </a:lnTo>
                  <a:lnTo>
                    <a:pt x="1296250" y="294639"/>
                  </a:lnTo>
                  <a:lnTo>
                    <a:pt x="1296504" y="287908"/>
                  </a:lnTo>
                  <a:lnTo>
                    <a:pt x="1296504" y="280034"/>
                  </a:lnTo>
                  <a:lnTo>
                    <a:pt x="1296504" y="32892"/>
                  </a:lnTo>
                  <a:lnTo>
                    <a:pt x="1276438" y="32892"/>
                  </a:lnTo>
                  <a:lnTo>
                    <a:pt x="1266405" y="32892"/>
                  </a:lnTo>
                  <a:lnTo>
                    <a:pt x="1258912" y="34162"/>
                  </a:lnTo>
                  <a:lnTo>
                    <a:pt x="1253578" y="36449"/>
                  </a:lnTo>
                  <a:lnTo>
                    <a:pt x="1248244" y="38734"/>
                  </a:lnTo>
                  <a:lnTo>
                    <a:pt x="1243672" y="42417"/>
                  </a:lnTo>
                  <a:lnTo>
                    <a:pt x="1239862" y="47371"/>
                  </a:lnTo>
                  <a:lnTo>
                    <a:pt x="1235925" y="52323"/>
                  </a:lnTo>
                  <a:lnTo>
                    <a:pt x="1232623" y="58927"/>
                  </a:lnTo>
                  <a:lnTo>
                    <a:pt x="1229829" y="67309"/>
                  </a:lnTo>
                  <a:lnTo>
                    <a:pt x="1227035" y="75564"/>
                  </a:lnTo>
                  <a:lnTo>
                    <a:pt x="1224622" y="83438"/>
                  </a:lnTo>
                  <a:lnTo>
                    <a:pt x="1222844" y="90931"/>
                  </a:lnTo>
                  <a:lnTo>
                    <a:pt x="1188935" y="90931"/>
                  </a:lnTo>
                  <a:lnTo>
                    <a:pt x="1188935" y="3936"/>
                  </a:lnTo>
                  <a:close/>
                </a:path>
                <a:path w="6758305" h="346709">
                  <a:moveTo>
                    <a:pt x="627849" y="3936"/>
                  </a:moveTo>
                  <a:lnTo>
                    <a:pt x="758024" y="3936"/>
                  </a:lnTo>
                  <a:lnTo>
                    <a:pt x="758024" y="20319"/>
                  </a:lnTo>
                  <a:lnTo>
                    <a:pt x="752055" y="21971"/>
                  </a:lnTo>
                  <a:lnTo>
                    <a:pt x="747356" y="23749"/>
                  </a:lnTo>
                  <a:lnTo>
                    <a:pt x="732116" y="46227"/>
                  </a:lnTo>
                  <a:lnTo>
                    <a:pt x="731481" y="51434"/>
                  </a:lnTo>
                  <a:lnTo>
                    <a:pt x="731227" y="58038"/>
                  </a:lnTo>
                  <a:lnTo>
                    <a:pt x="731227" y="65912"/>
                  </a:lnTo>
                  <a:lnTo>
                    <a:pt x="731227" y="312673"/>
                  </a:lnTo>
                  <a:lnTo>
                    <a:pt x="779233" y="312673"/>
                  </a:lnTo>
                  <a:lnTo>
                    <a:pt x="788885" y="312673"/>
                  </a:lnTo>
                  <a:lnTo>
                    <a:pt x="796505" y="311276"/>
                  </a:lnTo>
                  <a:lnTo>
                    <a:pt x="802347" y="308228"/>
                  </a:lnTo>
                  <a:lnTo>
                    <a:pt x="808062" y="305307"/>
                  </a:lnTo>
                  <a:lnTo>
                    <a:pt x="813142" y="300735"/>
                  </a:lnTo>
                  <a:lnTo>
                    <a:pt x="830422" y="262850"/>
                  </a:lnTo>
                  <a:lnTo>
                    <a:pt x="835494" y="242061"/>
                  </a:lnTo>
                  <a:lnTo>
                    <a:pt x="869530" y="242061"/>
                  </a:lnTo>
                  <a:lnTo>
                    <a:pt x="864069" y="342264"/>
                  </a:lnTo>
                  <a:lnTo>
                    <a:pt x="627849" y="342264"/>
                  </a:lnTo>
                  <a:lnTo>
                    <a:pt x="627849" y="325881"/>
                  </a:lnTo>
                  <a:lnTo>
                    <a:pt x="633945" y="324230"/>
                  </a:lnTo>
                  <a:lnTo>
                    <a:pt x="638771" y="322325"/>
                  </a:lnTo>
                  <a:lnTo>
                    <a:pt x="642327" y="320420"/>
                  </a:lnTo>
                  <a:lnTo>
                    <a:pt x="645883" y="318388"/>
                  </a:lnTo>
                  <a:lnTo>
                    <a:pt x="648550" y="315721"/>
                  </a:lnTo>
                  <a:lnTo>
                    <a:pt x="650328" y="312292"/>
                  </a:lnTo>
                  <a:lnTo>
                    <a:pt x="652106" y="308990"/>
                  </a:lnTo>
                  <a:lnTo>
                    <a:pt x="653122" y="304672"/>
                  </a:lnTo>
                  <a:lnTo>
                    <a:pt x="653630" y="299465"/>
                  </a:lnTo>
                  <a:lnTo>
                    <a:pt x="654138" y="294258"/>
                  </a:lnTo>
                  <a:lnTo>
                    <a:pt x="654392" y="287654"/>
                  </a:lnTo>
                  <a:lnTo>
                    <a:pt x="654392" y="279780"/>
                  </a:lnTo>
                  <a:lnTo>
                    <a:pt x="654392" y="66420"/>
                  </a:lnTo>
                  <a:lnTo>
                    <a:pt x="654392" y="58673"/>
                  </a:lnTo>
                  <a:lnTo>
                    <a:pt x="654138" y="52069"/>
                  </a:lnTo>
                  <a:lnTo>
                    <a:pt x="653757" y="46862"/>
                  </a:lnTo>
                  <a:lnTo>
                    <a:pt x="653376" y="41528"/>
                  </a:lnTo>
                  <a:lnTo>
                    <a:pt x="652360" y="37210"/>
                  </a:lnTo>
                  <a:lnTo>
                    <a:pt x="650582" y="33908"/>
                  </a:lnTo>
                  <a:lnTo>
                    <a:pt x="648804" y="30606"/>
                  </a:lnTo>
                  <a:lnTo>
                    <a:pt x="627849" y="20319"/>
                  </a:lnTo>
                  <a:lnTo>
                    <a:pt x="627849" y="3936"/>
                  </a:lnTo>
                  <a:close/>
                </a:path>
                <a:path w="6758305" h="346709">
                  <a:moveTo>
                    <a:pt x="335280" y="3936"/>
                  </a:moveTo>
                  <a:lnTo>
                    <a:pt x="581113" y="3936"/>
                  </a:lnTo>
                  <a:lnTo>
                    <a:pt x="581113" y="82803"/>
                  </a:lnTo>
                  <a:lnTo>
                    <a:pt x="547204" y="82803"/>
                  </a:lnTo>
                  <a:lnTo>
                    <a:pt x="543254" y="71947"/>
                  </a:lnTo>
                  <a:lnTo>
                    <a:pt x="539600" y="63007"/>
                  </a:lnTo>
                  <a:lnTo>
                    <a:pt x="508882" y="34115"/>
                  </a:lnTo>
                  <a:lnTo>
                    <a:pt x="492594" y="32892"/>
                  </a:lnTo>
                  <a:lnTo>
                    <a:pt x="438619" y="32892"/>
                  </a:lnTo>
                  <a:lnTo>
                    <a:pt x="438619" y="151891"/>
                  </a:lnTo>
                  <a:lnTo>
                    <a:pt x="471385" y="151891"/>
                  </a:lnTo>
                  <a:lnTo>
                    <a:pt x="478624" y="151891"/>
                  </a:lnTo>
                  <a:lnTo>
                    <a:pt x="498690" y="138556"/>
                  </a:lnTo>
                  <a:lnTo>
                    <a:pt x="501484" y="133730"/>
                  </a:lnTo>
                  <a:lnTo>
                    <a:pt x="504024" y="126237"/>
                  </a:lnTo>
                  <a:lnTo>
                    <a:pt x="506564" y="116204"/>
                  </a:lnTo>
                  <a:lnTo>
                    <a:pt x="534504" y="116204"/>
                  </a:lnTo>
                  <a:lnTo>
                    <a:pt x="534504" y="216788"/>
                  </a:lnTo>
                  <a:lnTo>
                    <a:pt x="506564" y="216788"/>
                  </a:lnTo>
                  <a:lnTo>
                    <a:pt x="504151" y="207263"/>
                  </a:lnTo>
                  <a:lnTo>
                    <a:pt x="501611" y="199897"/>
                  </a:lnTo>
                  <a:lnTo>
                    <a:pt x="498817" y="194944"/>
                  </a:lnTo>
                  <a:lnTo>
                    <a:pt x="496023" y="189864"/>
                  </a:lnTo>
                  <a:lnTo>
                    <a:pt x="492721" y="186308"/>
                  </a:lnTo>
                  <a:lnTo>
                    <a:pt x="488784" y="184149"/>
                  </a:lnTo>
                  <a:lnTo>
                    <a:pt x="484847" y="181990"/>
                  </a:lnTo>
                  <a:lnTo>
                    <a:pt x="479132" y="180847"/>
                  </a:lnTo>
                  <a:lnTo>
                    <a:pt x="471385" y="180847"/>
                  </a:lnTo>
                  <a:lnTo>
                    <a:pt x="438619" y="180847"/>
                  </a:lnTo>
                  <a:lnTo>
                    <a:pt x="438619" y="313181"/>
                  </a:lnTo>
                  <a:lnTo>
                    <a:pt x="492340" y="313181"/>
                  </a:lnTo>
                  <a:lnTo>
                    <a:pt x="498182" y="313181"/>
                  </a:lnTo>
                  <a:lnTo>
                    <a:pt x="503008" y="312800"/>
                  </a:lnTo>
                  <a:lnTo>
                    <a:pt x="506945" y="312038"/>
                  </a:lnTo>
                  <a:lnTo>
                    <a:pt x="511009" y="311403"/>
                  </a:lnTo>
                  <a:lnTo>
                    <a:pt x="514565" y="310006"/>
                  </a:lnTo>
                  <a:lnTo>
                    <a:pt x="517613" y="308228"/>
                  </a:lnTo>
                  <a:lnTo>
                    <a:pt x="520788" y="306450"/>
                  </a:lnTo>
                  <a:lnTo>
                    <a:pt x="534377" y="290702"/>
                  </a:lnTo>
                  <a:lnTo>
                    <a:pt x="536663" y="287019"/>
                  </a:lnTo>
                  <a:lnTo>
                    <a:pt x="549617" y="251713"/>
                  </a:lnTo>
                  <a:lnTo>
                    <a:pt x="583526" y="251713"/>
                  </a:lnTo>
                  <a:lnTo>
                    <a:pt x="578827" y="342264"/>
                  </a:lnTo>
                  <a:lnTo>
                    <a:pt x="335280" y="342264"/>
                  </a:lnTo>
                  <a:lnTo>
                    <a:pt x="335280" y="325881"/>
                  </a:lnTo>
                  <a:lnTo>
                    <a:pt x="341388" y="324230"/>
                  </a:lnTo>
                  <a:lnTo>
                    <a:pt x="346227" y="322452"/>
                  </a:lnTo>
                  <a:lnTo>
                    <a:pt x="349783" y="320547"/>
                  </a:lnTo>
                  <a:lnTo>
                    <a:pt x="353326" y="318642"/>
                  </a:lnTo>
                  <a:lnTo>
                    <a:pt x="355968" y="315975"/>
                  </a:lnTo>
                  <a:lnTo>
                    <a:pt x="357708" y="312546"/>
                  </a:lnTo>
                  <a:lnTo>
                    <a:pt x="359448" y="309244"/>
                  </a:lnTo>
                  <a:lnTo>
                    <a:pt x="360553" y="304926"/>
                  </a:lnTo>
                  <a:lnTo>
                    <a:pt x="361048" y="299719"/>
                  </a:lnTo>
                  <a:lnTo>
                    <a:pt x="361543" y="294512"/>
                  </a:lnTo>
                  <a:lnTo>
                    <a:pt x="361797" y="287908"/>
                  </a:lnTo>
                  <a:lnTo>
                    <a:pt x="361797" y="280034"/>
                  </a:lnTo>
                  <a:lnTo>
                    <a:pt x="361797" y="66420"/>
                  </a:lnTo>
                  <a:lnTo>
                    <a:pt x="361797" y="58673"/>
                  </a:lnTo>
                  <a:lnTo>
                    <a:pt x="361594" y="52069"/>
                  </a:lnTo>
                  <a:lnTo>
                    <a:pt x="361175" y="46862"/>
                  </a:lnTo>
                  <a:lnTo>
                    <a:pt x="360768" y="41528"/>
                  </a:lnTo>
                  <a:lnTo>
                    <a:pt x="359689" y="37210"/>
                  </a:lnTo>
                  <a:lnTo>
                    <a:pt x="357949" y="33908"/>
                  </a:lnTo>
                  <a:lnTo>
                    <a:pt x="356222" y="30606"/>
                  </a:lnTo>
                  <a:lnTo>
                    <a:pt x="353580" y="27939"/>
                  </a:lnTo>
                  <a:lnTo>
                    <a:pt x="350024" y="25907"/>
                  </a:lnTo>
                  <a:lnTo>
                    <a:pt x="346468" y="23875"/>
                  </a:lnTo>
                  <a:lnTo>
                    <a:pt x="341553" y="21971"/>
                  </a:lnTo>
                  <a:lnTo>
                    <a:pt x="335280" y="20319"/>
                  </a:lnTo>
                  <a:lnTo>
                    <a:pt x="335280" y="3936"/>
                  </a:lnTo>
                  <a:close/>
                </a:path>
                <a:path w="6758305" h="346709">
                  <a:moveTo>
                    <a:pt x="0" y="3936"/>
                  </a:moveTo>
                  <a:lnTo>
                    <a:pt x="144462" y="3936"/>
                  </a:lnTo>
                  <a:lnTo>
                    <a:pt x="158533" y="4196"/>
                  </a:lnTo>
                  <a:lnTo>
                    <a:pt x="204061" y="10358"/>
                  </a:lnTo>
                  <a:lnTo>
                    <a:pt x="241852" y="28368"/>
                  </a:lnTo>
                  <a:lnTo>
                    <a:pt x="265518" y="62610"/>
                  </a:lnTo>
                  <a:lnTo>
                    <a:pt x="270344" y="95122"/>
                  </a:lnTo>
                  <a:lnTo>
                    <a:pt x="269811" y="106864"/>
                  </a:lnTo>
                  <a:lnTo>
                    <a:pt x="257151" y="145087"/>
                  </a:lnTo>
                  <a:lnTo>
                    <a:pt x="221815" y="176847"/>
                  </a:lnTo>
                  <a:lnTo>
                    <a:pt x="199974" y="187324"/>
                  </a:lnTo>
                  <a:lnTo>
                    <a:pt x="199974" y="189864"/>
                  </a:lnTo>
                  <a:lnTo>
                    <a:pt x="236190" y="218045"/>
                  </a:lnTo>
                  <a:lnTo>
                    <a:pt x="267627" y="278256"/>
                  </a:lnTo>
                  <a:lnTo>
                    <a:pt x="272820" y="288803"/>
                  </a:lnTo>
                  <a:lnTo>
                    <a:pt x="299558" y="321198"/>
                  </a:lnTo>
                  <a:lnTo>
                    <a:pt x="312724" y="325881"/>
                  </a:lnTo>
                  <a:lnTo>
                    <a:pt x="312724" y="342264"/>
                  </a:lnTo>
                  <a:lnTo>
                    <a:pt x="217322" y="342264"/>
                  </a:lnTo>
                  <a:lnTo>
                    <a:pt x="209900" y="331090"/>
                  </a:lnTo>
                  <a:lnTo>
                    <a:pt x="202015" y="317547"/>
                  </a:lnTo>
                  <a:lnTo>
                    <a:pt x="193669" y="301599"/>
                  </a:lnTo>
                  <a:lnTo>
                    <a:pt x="184861" y="283209"/>
                  </a:lnTo>
                  <a:lnTo>
                    <a:pt x="165531" y="240791"/>
                  </a:lnTo>
                  <a:lnTo>
                    <a:pt x="161350" y="232106"/>
                  </a:lnTo>
                  <a:lnTo>
                    <a:pt x="137896" y="203199"/>
                  </a:lnTo>
                  <a:lnTo>
                    <a:pt x="133527" y="201167"/>
                  </a:lnTo>
                  <a:lnTo>
                    <a:pt x="126796" y="200151"/>
                  </a:lnTo>
                  <a:lnTo>
                    <a:pt x="117703" y="200151"/>
                  </a:lnTo>
                  <a:lnTo>
                    <a:pt x="103339" y="200151"/>
                  </a:lnTo>
                  <a:lnTo>
                    <a:pt x="103339" y="280034"/>
                  </a:lnTo>
                  <a:lnTo>
                    <a:pt x="103447" y="288603"/>
                  </a:lnTo>
                  <a:lnTo>
                    <a:pt x="111759" y="317880"/>
                  </a:lnTo>
                  <a:lnTo>
                    <a:pt x="115062" y="320928"/>
                  </a:lnTo>
                  <a:lnTo>
                    <a:pt x="121170" y="323595"/>
                  </a:lnTo>
                  <a:lnTo>
                    <a:pt x="130098" y="325881"/>
                  </a:lnTo>
                  <a:lnTo>
                    <a:pt x="130098" y="342264"/>
                  </a:lnTo>
                  <a:lnTo>
                    <a:pt x="0" y="342264"/>
                  </a:lnTo>
                  <a:lnTo>
                    <a:pt x="0" y="325881"/>
                  </a:lnTo>
                  <a:lnTo>
                    <a:pt x="6108" y="324230"/>
                  </a:lnTo>
                  <a:lnTo>
                    <a:pt x="10947" y="322452"/>
                  </a:lnTo>
                  <a:lnTo>
                    <a:pt x="14503" y="320547"/>
                  </a:lnTo>
                  <a:lnTo>
                    <a:pt x="18046" y="318642"/>
                  </a:lnTo>
                  <a:lnTo>
                    <a:pt x="20688" y="315975"/>
                  </a:lnTo>
                  <a:lnTo>
                    <a:pt x="22428" y="312546"/>
                  </a:lnTo>
                  <a:lnTo>
                    <a:pt x="24168" y="309244"/>
                  </a:lnTo>
                  <a:lnTo>
                    <a:pt x="25272" y="304926"/>
                  </a:lnTo>
                  <a:lnTo>
                    <a:pt x="25768" y="299719"/>
                  </a:lnTo>
                  <a:lnTo>
                    <a:pt x="26263" y="294512"/>
                  </a:lnTo>
                  <a:lnTo>
                    <a:pt x="26517" y="287908"/>
                  </a:lnTo>
                  <a:lnTo>
                    <a:pt x="26517" y="280034"/>
                  </a:lnTo>
                  <a:lnTo>
                    <a:pt x="26517" y="66420"/>
                  </a:lnTo>
                  <a:lnTo>
                    <a:pt x="26517" y="58673"/>
                  </a:lnTo>
                  <a:lnTo>
                    <a:pt x="26314" y="52069"/>
                  </a:lnTo>
                  <a:lnTo>
                    <a:pt x="25895" y="46862"/>
                  </a:lnTo>
                  <a:lnTo>
                    <a:pt x="25488" y="41528"/>
                  </a:lnTo>
                  <a:lnTo>
                    <a:pt x="24409" y="37210"/>
                  </a:lnTo>
                  <a:lnTo>
                    <a:pt x="22669" y="33908"/>
                  </a:lnTo>
                  <a:lnTo>
                    <a:pt x="20942" y="30606"/>
                  </a:lnTo>
                  <a:lnTo>
                    <a:pt x="18300" y="27939"/>
                  </a:lnTo>
                  <a:lnTo>
                    <a:pt x="14744" y="25907"/>
                  </a:lnTo>
                  <a:lnTo>
                    <a:pt x="11188" y="23875"/>
                  </a:lnTo>
                  <a:lnTo>
                    <a:pt x="6273" y="21971"/>
                  </a:lnTo>
                  <a:lnTo>
                    <a:pt x="0" y="20319"/>
                  </a:lnTo>
                  <a:lnTo>
                    <a:pt x="0" y="3936"/>
                  </a:lnTo>
                  <a:close/>
                </a:path>
                <a:path w="6758305" h="346709">
                  <a:moveTo>
                    <a:pt x="4847424" y="2158"/>
                  </a:moveTo>
                  <a:lnTo>
                    <a:pt x="4913591" y="2158"/>
                  </a:lnTo>
                  <a:lnTo>
                    <a:pt x="4995379" y="279780"/>
                  </a:lnTo>
                  <a:lnTo>
                    <a:pt x="4997969" y="288373"/>
                  </a:lnTo>
                  <a:lnTo>
                    <a:pt x="5014175" y="318769"/>
                  </a:lnTo>
                  <a:lnTo>
                    <a:pt x="5018112" y="321944"/>
                  </a:lnTo>
                  <a:lnTo>
                    <a:pt x="5023700" y="324357"/>
                  </a:lnTo>
                  <a:lnTo>
                    <a:pt x="5030812" y="325881"/>
                  </a:lnTo>
                  <a:lnTo>
                    <a:pt x="5030812" y="342264"/>
                  </a:lnTo>
                  <a:lnTo>
                    <a:pt x="4894033" y="342264"/>
                  </a:lnTo>
                  <a:lnTo>
                    <a:pt x="4894033" y="325881"/>
                  </a:lnTo>
                  <a:lnTo>
                    <a:pt x="4902542" y="324865"/>
                  </a:lnTo>
                  <a:lnTo>
                    <a:pt x="4909019" y="322452"/>
                  </a:lnTo>
                  <a:lnTo>
                    <a:pt x="4913083" y="318642"/>
                  </a:lnTo>
                  <a:lnTo>
                    <a:pt x="4917274" y="314832"/>
                  </a:lnTo>
                  <a:lnTo>
                    <a:pt x="4919306" y="309498"/>
                  </a:lnTo>
                  <a:lnTo>
                    <a:pt x="4919306" y="302513"/>
                  </a:lnTo>
                  <a:lnTo>
                    <a:pt x="4919306" y="297433"/>
                  </a:lnTo>
                  <a:lnTo>
                    <a:pt x="4918671" y="291718"/>
                  </a:lnTo>
                  <a:lnTo>
                    <a:pt x="4917528" y="285495"/>
                  </a:lnTo>
                  <a:lnTo>
                    <a:pt x="4916385" y="279145"/>
                  </a:lnTo>
                  <a:lnTo>
                    <a:pt x="4914480" y="271271"/>
                  </a:lnTo>
                  <a:lnTo>
                    <a:pt x="4911813" y="261619"/>
                  </a:lnTo>
                  <a:lnTo>
                    <a:pt x="4905209" y="237362"/>
                  </a:lnTo>
                  <a:lnTo>
                    <a:pt x="4799291" y="237362"/>
                  </a:lnTo>
                  <a:lnTo>
                    <a:pt x="4791163" y="260984"/>
                  </a:lnTo>
                  <a:lnTo>
                    <a:pt x="4788877" y="267588"/>
                  </a:lnTo>
                  <a:lnTo>
                    <a:pt x="4786972" y="273938"/>
                  </a:lnTo>
                  <a:lnTo>
                    <a:pt x="4785448" y="280161"/>
                  </a:lnTo>
                  <a:lnTo>
                    <a:pt x="4783924" y="286384"/>
                  </a:lnTo>
                  <a:lnTo>
                    <a:pt x="4783289" y="292861"/>
                  </a:lnTo>
                  <a:lnTo>
                    <a:pt x="4783289" y="299846"/>
                  </a:lnTo>
                  <a:lnTo>
                    <a:pt x="4784889" y="310558"/>
                  </a:lnTo>
                  <a:lnTo>
                    <a:pt x="4789703" y="318484"/>
                  </a:lnTo>
                  <a:lnTo>
                    <a:pt x="4797755" y="323599"/>
                  </a:lnTo>
                  <a:lnTo>
                    <a:pt x="4809070" y="325881"/>
                  </a:lnTo>
                  <a:lnTo>
                    <a:pt x="4809070" y="342264"/>
                  </a:lnTo>
                  <a:lnTo>
                    <a:pt x="4703152" y="342264"/>
                  </a:lnTo>
                  <a:lnTo>
                    <a:pt x="4703152" y="325881"/>
                  </a:lnTo>
                  <a:lnTo>
                    <a:pt x="4709375" y="325246"/>
                  </a:lnTo>
                  <a:lnTo>
                    <a:pt x="4714709" y="323087"/>
                  </a:lnTo>
                  <a:lnTo>
                    <a:pt x="4719281" y="319404"/>
                  </a:lnTo>
                  <a:lnTo>
                    <a:pt x="4723980" y="315721"/>
                  </a:lnTo>
                  <a:lnTo>
                    <a:pt x="4728171" y="310768"/>
                  </a:lnTo>
                  <a:lnTo>
                    <a:pt x="4744046" y="277494"/>
                  </a:lnTo>
                  <a:lnTo>
                    <a:pt x="4847424" y="2158"/>
                  </a:lnTo>
                  <a:close/>
                </a:path>
                <a:path w="6758305" h="346709">
                  <a:moveTo>
                    <a:pt x="1025232" y="2158"/>
                  </a:moveTo>
                  <a:lnTo>
                    <a:pt x="1091399" y="2158"/>
                  </a:lnTo>
                  <a:lnTo>
                    <a:pt x="1173187" y="279780"/>
                  </a:lnTo>
                  <a:lnTo>
                    <a:pt x="1175777" y="288373"/>
                  </a:lnTo>
                  <a:lnTo>
                    <a:pt x="1191983" y="318769"/>
                  </a:lnTo>
                  <a:lnTo>
                    <a:pt x="1195920" y="321944"/>
                  </a:lnTo>
                  <a:lnTo>
                    <a:pt x="1201508" y="324357"/>
                  </a:lnTo>
                  <a:lnTo>
                    <a:pt x="1208620" y="325881"/>
                  </a:lnTo>
                  <a:lnTo>
                    <a:pt x="1208620" y="342264"/>
                  </a:lnTo>
                  <a:lnTo>
                    <a:pt x="1071841" y="342264"/>
                  </a:lnTo>
                  <a:lnTo>
                    <a:pt x="1071841" y="325881"/>
                  </a:lnTo>
                  <a:lnTo>
                    <a:pt x="1080350" y="324865"/>
                  </a:lnTo>
                  <a:lnTo>
                    <a:pt x="1086827" y="322452"/>
                  </a:lnTo>
                  <a:lnTo>
                    <a:pt x="1090891" y="318642"/>
                  </a:lnTo>
                  <a:lnTo>
                    <a:pt x="1095082" y="314832"/>
                  </a:lnTo>
                  <a:lnTo>
                    <a:pt x="1097114" y="309498"/>
                  </a:lnTo>
                  <a:lnTo>
                    <a:pt x="1097114" y="302513"/>
                  </a:lnTo>
                  <a:lnTo>
                    <a:pt x="1097114" y="297433"/>
                  </a:lnTo>
                  <a:lnTo>
                    <a:pt x="1096479" y="291718"/>
                  </a:lnTo>
                  <a:lnTo>
                    <a:pt x="1095336" y="285495"/>
                  </a:lnTo>
                  <a:lnTo>
                    <a:pt x="1094193" y="279145"/>
                  </a:lnTo>
                  <a:lnTo>
                    <a:pt x="1092288" y="271271"/>
                  </a:lnTo>
                  <a:lnTo>
                    <a:pt x="1089621" y="261619"/>
                  </a:lnTo>
                  <a:lnTo>
                    <a:pt x="1083017" y="237362"/>
                  </a:lnTo>
                  <a:lnTo>
                    <a:pt x="977099" y="237362"/>
                  </a:lnTo>
                  <a:lnTo>
                    <a:pt x="968971" y="260984"/>
                  </a:lnTo>
                  <a:lnTo>
                    <a:pt x="966685" y="267588"/>
                  </a:lnTo>
                  <a:lnTo>
                    <a:pt x="964780" y="273938"/>
                  </a:lnTo>
                  <a:lnTo>
                    <a:pt x="963256" y="280161"/>
                  </a:lnTo>
                  <a:lnTo>
                    <a:pt x="961732" y="286384"/>
                  </a:lnTo>
                  <a:lnTo>
                    <a:pt x="961097" y="292861"/>
                  </a:lnTo>
                  <a:lnTo>
                    <a:pt x="961097" y="299846"/>
                  </a:lnTo>
                  <a:lnTo>
                    <a:pt x="962697" y="310558"/>
                  </a:lnTo>
                  <a:lnTo>
                    <a:pt x="967511" y="318484"/>
                  </a:lnTo>
                  <a:lnTo>
                    <a:pt x="975563" y="323599"/>
                  </a:lnTo>
                  <a:lnTo>
                    <a:pt x="986878" y="325881"/>
                  </a:lnTo>
                  <a:lnTo>
                    <a:pt x="986878" y="342264"/>
                  </a:lnTo>
                  <a:lnTo>
                    <a:pt x="880960" y="342264"/>
                  </a:lnTo>
                  <a:lnTo>
                    <a:pt x="880960" y="325881"/>
                  </a:lnTo>
                  <a:lnTo>
                    <a:pt x="887183" y="325246"/>
                  </a:lnTo>
                  <a:lnTo>
                    <a:pt x="892517" y="323087"/>
                  </a:lnTo>
                  <a:lnTo>
                    <a:pt x="897089" y="319404"/>
                  </a:lnTo>
                  <a:lnTo>
                    <a:pt x="901788" y="315721"/>
                  </a:lnTo>
                  <a:lnTo>
                    <a:pt x="905979" y="310768"/>
                  </a:lnTo>
                  <a:lnTo>
                    <a:pt x="921854" y="277494"/>
                  </a:lnTo>
                  <a:lnTo>
                    <a:pt x="1025232" y="2158"/>
                  </a:lnTo>
                  <a:close/>
                </a:path>
                <a:path w="6758305" h="346709">
                  <a:moveTo>
                    <a:pt x="6666826" y="0"/>
                  </a:moveTo>
                  <a:lnTo>
                    <a:pt x="6708990" y="2285"/>
                  </a:lnTo>
                  <a:lnTo>
                    <a:pt x="6754837" y="10667"/>
                  </a:lnTo>
                  <a:lnTo>
                    <a:pt x="6754837" y="82549"/>
                  </a:lnTo>
                  <a:lnTo>
                    <a:pt x="6720928" y="82549"/>
                  </a:lnTo>
                  <a:lnTo>
                    <a:pt x="6718382" y="73241"/>
                  </a:lnTo>
                  <a:lnTo>
                    <a:pt x="6715515" y="64944"/>
                  </a:lnTo>
                  <a:lnTo>
                    <a:pt x="6690702" y="34416"/>
                  </a:lnTo>
                  <a:lnTo>
                    <a:pt x="6663143" y="28955"/>
                  </a:lnTo>
                  <a:lnTo>
                    <a:pt x="6656266" y="29265"/>
                  </a:lnTo>
                  <a:lnTo>
                    <a:pt x="6620217" y="48640"/>
                  </a:lnTo>
                  <a:lnTo>
                    <a:pt x="6613867" y="63118"/>
                  </a:lnTo>
                  <a:lnTo>
                    <a:pt x="6613867" y="72389"/>
                  </a:lnTo>
                  <a:lnTo>
                    <a:pt x="6632028" y="112783"/>
                  </a:lnTo>
                  <a:lnTo>
                    <a:pt x="6664485" y="134483"/>
                  </a:lnTo>
                  <a:lnTo>
                    <a:pt x="6676224" y="140715"/>
                  </a:lnTo>
                  <a:lnTo>
                    <a:pt x="6690655" y="148595"/>
                  </a:lnTo>
                  <a:lnTo>
                    <a:pt x="6724230" y="171830"/>
                  </a:lnTo>
                  <a:lnTo>
                    <a:pt x="6750011" y="205104"/>
                  </a:lnTo>
                  <a:lnTo>
                    <a:pt x="6758266" y="246760"/>
                  </a:lnTo>
                  <a:lnTo>
                    <a:pt x="6757385" y="261500"/>
                  </a:lnTo>
                  <a:lnTo>
                    <a:pt x="6744169" y="299719"/>
                  </a:lnTo>
                  <a:lnTo>
                    <a:pt x="6715737" y="327491"/>
                  </a:lnTo>
                  <a:lnTo>
                    <a:pt x="6673875" y="343169"/>
                  </a:lnTo>
                  <a:lnTo>
                    <a:pt x="6640537" y="346201"/>
                  </a:lnTo>
                  <a:lnTo>
                    <a:pt x="6627804" y="346013"/>
                  </a:lnTo>
                  <a:lnTo>
                    <a:pt x="6587959" y="343280"/>
                  </a:lnTo>
                  <a:lnTo>
                    <a:pt x="6548740" y="337601"/>
                  </a:lnTo>
                  <a:lnTo>
                    <a:pt x="6536524" y="335025"/>
                  </a:lnTo>
                  <a:lnTo>
                    <a:pt x="6536524" y="258698"/>
                  </a:lnTo>
                  <a:lnTo>
                    <a:pt x="6570433" y="258698"/>
                  </a:lnTo>
                  <a:lnTo>
                    <a:pt x="6574079" y="272512"/>
                  </a:lnTo>
                  <a:lnTo>
                    <a:pt x="6578736" y="284432"/>
                  </a:lnTo>
                  <a:lnTo>
                    <a:pt x="6609026" y="313499"/>
                  </a:lnTo>
                  <a:lnTo>
                    <a:pt x="6633679" y="317118"/>
                  </a:lnTo>
                  <a:lnTo>
                    <a:pt x="6640805" y="316809"/>
                  </a:lnTo>
                  <a:lnTo>
                    <a:pt x="6678637" y="296290"/>
                  </a:lnTo>
                  <a:lnTo>
                    <a:pt x="6685749" y="268604"/>
                  </a:lnTo>
                  <a:lnTo>
                    <a:pt x="6685392" y="261151"/>
                  </a:lnTo>
                  <a:lnTo>
                    <a:pt x="6667551" y="225665"/>
                  </a:lnTo>
                  <a:lnTo>
                    <a:pt x="6626440" y="199008"/>
                  </a:lnTo>
                  <a:lnTo>
                    <a:pt x="6617036" y="194105"/>
                  </a:lnTo>
                  <a:lnTo>
                    <a:pt x="6608073" y="189118"/>
                  </a:lnTo>
                  <a:lnTo>
                    <a:pt x="6570656" y="162101"/>
                  </a:lnTo>
                  <a:lnTo>
                    <a:pt x="6547827" y="128650"/>
                  </a:lnTo>
                  <a:lnTo>
                    <a:pt x="6541731" y="95122"/>
                  </a:lnTo>
                  <a:lnTo>
                    <a:pt x="6542682" y="80454"/>
                  </a:lnTo>
                  <a:lnTo>
                    <a:pt x="6556844" y="43306"/>
                  </a:lnTo>
                  <a:lnTo>
                    <a:pt x="6587080" y="17214"/>
                  </a:lnTo>
                  <a:lnTo>
                    <a:pt x="6631441" y="2762"/>
                  </a:lnTo>
                  <a:lnTo>
                    <a:pt x="6648556" y="690"/>
                  </a:lnTo>
                  <a:lnTo>
                    <a:pt x="6666826" y="0"/>
                  </a:lnTo>
                  <a:close/>
                </a:path>
                <a:path w="6758305" h="346709">
                  <a:moveTo>
                    <a:pt x="5995885" y="0"/>
                  </a:moveTo>
                  <a:lnTo>
                    <a:pt x="6060751" y="10604"/>
                  </a:lnTo>
                  <a:lnTo>
                    <a:pt x="6107137" y="42544"/>
                  </a:lnTo>
                  <a:lnTo>
                    <a:pt x="6135030" y="95329"/>
                  </a:lnTo>
                  <a:lnTo>
                    <a:pt x="6144348" y="168782"/>
                  </a:lnTo>
                  <a:lnTo>
                    <a:pt x="6143658" y="191381"/>
                  </a:lnTo>
                  <a:lnTo>
                    <a:pt x="6138133" y="231576"/>
                  </a:lnTo>
                  <a:lnTo>
                    <a:pt x="6119949" y="279733"/>
                  </a:lnTo>
                  <a:lnTo>
                    <a:pt x="6091258" y="314342"/>
                  </a:lnTo>
                  <a:lnTo>
                    <a:pt x="6053289" y="336041"/>
                  </a:lnTo>
                  <a:lnTo>
                    <a:pt x="6006962" y="345561"/>
                  </a:lnTo>
                  <a:lnTo>
                    <a:pt x="5989916" y="346201"/>
                  </a:lnTo>
                  <a:lnTo>
                    <a:pt x="5955775" y="343535"/>
                  </a:lnTo>
                  <a:lnTo>
                    <a:pt x="5901066" y="322199"/>
                  </a:lnTo>
                  <a:lnTo>
                    <a:pt x="5864567" y="279550"/>
                  </a:lnTo>
                  <a:lnTo>
                    <a:pt x="5846279" y="215733"/>
                  </a:lnTo>
                  <a:lnTo>
                    <a:pt x="5843993" y="175894"/>
                  </a:lnTo>
                  <a:lnTo>
                    <a:pt x="5845091" y="149082"/>
                  </a:lnTo>
                  <a:lnTo>
                    <a:pt x="5853905" y="101457"/>
                  </a:lnTo>
                  <a:lnTo>
                    <a:pt x="5871552" y="62097"/>
                  </a:lnTo>
                  <a:lnTo>
                    <a:pt x="5897651" y="32049"/>
                  </a:lnTo>
                  <a:lnTo>
                    <a:pt x="5931895" y="11572"/>
                  </a:lnTo>
                  <a:lnTo>
                    <a:pt x="5972904" y="1285"/>
                  </a:lnTo>
                  <a:lnTo>
                    <a:pt x="5995885" y="0"/>
                  </a:lnTo>
                  <a:close/>
                </a:path>
                <a:path w="6758305" h="346709">
                  <a:moveTo>
                    <a:pt x="5207342" y="0"/>
                  </a:moveTo>
                  <a:lnTo>
                    <a:pt x="5252681" y="2666"/>
                  </a:lnTo>
                  <a:lnTo>
                    <a:pt x="5295099" y="11683"/>
                  </a:lnTo>
                  <a:lnTo>
                    <a:pt x="5295099" y="83438"/>
                  </a:lnTo>
                  <a:lnTo>
                    <a:pt x="5261317" y="83438"/>
                  </a:lnTo>
                  <a:lnTo>
                    <a:pt x="5257934" y="70365"/>
                  </a:lnTo>
                  <a:lnTo>
                    <a:pt x="5253682" y="59150"/>
                  </a:lnTo>
                  <a:lnTo>
                    <a:pt x="5218768" y="29789"/>
                  </a:lnTo>
                  <a:lnTo>
                    <a:pt x="5208866" y="28955"/>
                  </a:lnTo>
                  <a:lnTo>
                    <a:pt x="5190455" y="31311"/>
                  </a:lnTo>
                  <a:lnTo>
                    <a:pt x="5149557" y="66547"/>
                  </a:lnTo>
                  <a:lnTo>
                    <a:pt x="5134524" y="113141"/>
                  </a:lnTo>
                  <a:lnTo>
                    <a:pt x="5129491" y="177926"/>
                  </a:lnTo>
                  <a:lnTo>
                    <a:pt x="5130654" y="210143"/>
                  </a:lnTo>
                  <a:lnTo>
                    <a:pt x="5139886" y="262098"/>
                  </a:lnTo>
                  <a:lnTo>
                    <a:pt x="5158122" y="297295"/>
                  </a:lnTo>
                  <a:lnTo>
                    <a:pt x="5201627" y="317118"/>
                  </a:lnTo>
                  <a:lnTo>
                    <a:pt x="5210267" y="316757"/>
                  </a:lnTo>
                  <a:lnTo>
                    <a:pt x="5245665" y="298576"/>
                  </a:lnTo>
                  <a:lnTo>
                    <a:pt x="5261190" y="258698"/>
                  </a:lnTo>
                  <a:lnTo>
                    <a:pt x="5295099" y="258698"/>
                  </a:lnTo>
                  <a:lnTo>
                    <a:pt x="5295099" y="333755"/>
                  </a:lnTo>
                  <a:lnTo>
                    <a:pt x="5281766" y="336778"/>
                  </a:lnTo>
                  <a:lnTo>
                    <a:pt x="5233885" y="344487"/>
                  </a:lnTo>
                  <a:lnTo>
                    <a:pt x="5198452" y="346201"/>
                  </a:lnTo>
                  <a:lnTo>
                    <a:pt x="5173830" y="345035"/>
                  </a:lnTo>
                  <a:lnTo>
                    <a:pt x="5131730" y="335700"/>
                  </a:lnTo>
                  <a:lnTo>
                    <a:pt x="5085962" y="304276"/>
                  </a:lnTo>
                  <a:lnTo>
                    <a:pt x="5066245" y="271398"/>
                  </a:lnTo>
                  <a:lnTo>
                    <a:pt x="5054641" y="228901"/>
                  </a:lnTo>
                  <a:lnTo>
                    <a:pt x="5050751" y="176402"/>
                  </a:lnTo>
                  <a:lnTo>
                    <a:pt x="5051892" y="150403"/>
                  </a:lnTo>
                  <a:lnTo>
                    <a:pt x="5060985" y="103643"/>
                  </a:lnTo>
                  <a:lnTo>
                    <a:pt x="5079128" y="64166"/>
                  </a:lnTo>
                  <a:lnTo>
                    <a:pt x="5105988" y="33496"/>
                  </a:lnTo>
                  <a:lnTo>
                    <a:pt x="5141209" y="12162"/>
                  </a:lnTo>
                  <a:lnTo>
                    <a:pt x="5183552" y="1355"/>
                  </a:lnTo>
                  <a:lnTo>
                    <a:pt x="5207342" y="0"/>
                  </a:lnTo>
                  <a:close/>
                </a:path>
                <a:path w="6758305" h="346709">
                  <a:moveTo>
                    <a:pt x="4448898" y="0"/>
                  </a:moveTo>
                  <a:lnTo>
                    <a:pt x="4475475" y="811"/>
                  </a:lnTo>
                  <a:lnTo>
                    <a:pt x="4500921" y="3254"/>
                  </a:lnTo>
                  <a:lnTo>
                    <a:pt x="4525247" y="7340"/>
                  </a:lnTo>
                  <a:lnTo>
                    <a:pt x="4548466" y="13080"/>
                  </a:lnTo>
                  <a:lnTo>
                    <a:pt x="4548466" y="83438"/>
                  </a:lnTo>
                  <a:lnTo>
                    <a:pt x="4514557" y="83438"/>
                  </a:lnTo>
                  <a:lnTo>
                    <a:pt x="4511603" y="73652"/>
                  </a:lnTo>
                  <a:lnTo>
                    <a:pt x="4508446" y="65055"/>
                  </a:lnTo>
                  <a:lnTo>
                    <a:pt x="4482680" y="34543"/>
                  </a:lnTo>
                  <a:lnTo>
                    <a:pt x="4453089" y="28955"/>
                  </a:lnTo>
                  <a:lnTo>
                    <a:pt x="4441159" y="29904"/>
                  </a:lnTo>
                  <a:lnTo>
                    <a:pt x="4400797" y="52566"/>
                  </a:lnTo>
                  <a:lnTo>
                    <a:pt x="4379937" y="91820"/>
                  </a:lnTo>
                  <a:lnTo>
                    <a:pt x="4369704" y="150828"/>
                  </a:lnTo>
                  <a:lnTo>
                    <a:pt x="4369015" y="174878"/>
                  </a:lnTo>
                  <a:lnTo>
                    <a:pt x="4369488" y="195861"/>
                  </a:lnTo>
                  <a:lnTo>
                    <a:pt x="4376381" y="250189"/>
                  </a:lnTo>
                  <a:lnTo>
                    <a:pt x="4391687" y="289927"/>
                  </a:lnTo>
                  <a:lnTo>
                    <a:pt x="4425147" y="316023"/>
                  </a:lnTo>
                  <a:lnTo>
                    <a:pt x="4435690" y="317118"/>
                  </a:lnTo>
                  <a:lnTo>
                    <a:pt x="4445910" y="316309"/>
                  </a:lnTo>
                  <a:lnTo>
                    <a:pt x="4475775" y="287305"/>
                  </a:lnTo>
                  <a:lnTo>
                    <a:pt x="4478289" y="244494"/>
                  </a:lnTo>
                  <a:lnTo>
                    <a:pt x="4466424" y="207898"/>
                  </a:lnTo>
                  <a:lnTo>
                    <a:pt x="4463630" y="206247"/>
                  </a:lnTo>
                  <a:lnTo>
                    <a:pt x="4458677" y="204342"/>
                  </a:lnTo>
                  <a:lnTo>
                    <a:pt x="4451565" y="202183"/>
                  </a:lnTo>
                  <a:lnTo>
                    <a:pt x="4451565" y="185800"/>
                  </a:lnTo>
                  <a:lnTo>
                    <a:pt x="4578438" y="185800"/>
                  </a:lnTo>
                  <a:lnTo>
                    <a:pt x="4578438" y="202183"/>
                  </a:lnTo>
                  <a:lnTo>
                    <a:pt x="4570183" y="204723"/>
                  </a:lnTo>
                  <a:lnTo>
                    <a:pt x="4564595" y="207517"/>
                  </a:lnTo>
                  <a:lnTo>
                    <a:pt x="4561674" y="210565"/>
                  </a:lnTo>
                  <a:lnTo>
                    <a:pt x="4558626" y="213740"/>
                  </a:lnTo>
                  <a:lnTo>
                    <a:pt x="4556594" y="217931"/>
                  </a:lnTo>
                  <a:lnTo>
                    <a:pt x="4555578" y="223138"/>
                  </a:lnTo>
                  <a:lnTo>
                    <a:pt x="4554435" y="228345"/>
                  </a:lnTo>
                  <a:lnTo>
                    <a:pt x="4553927" y="235711"/>
                  </a:lnTo>
                  <a:lnTo>
                    <a:pt x="4553927" y="245109"/>
                  </a:lnTo>
                  <a:lnTo>
                    <a:pt x="4553927" y="338454"/>
                  </a:lnTo>
                  <a:lnTo>
                    <a:pt x="4518240" y="345947"/>
                  </a:lnTo>
                  <a:lnTo>
                    <a:pt x="4501349" y="328040"/>
                  </a:lnTo>
                  <a:lnTo>
                    <a:pt x="4486113" y="335968"/>
                  </a:lnTo>
                  <a:lnTo>
                    <a:pt x="4469758" y="341645"/>
                  </a:lnTo>
                  <a:lnTo>
                    <a:pt x="4452308" y="345060"/>
                  </a:lnTo>
                  <a:lnTo>
                    <a:pt x="4433785" y="346201"/>
                  </a:lnTo>
                  <a:lnTo>
                    <a:pt x="4399898" y="343558"/>
                  </a:lnTo>
                  <a:lnTo>
                    <a:pt x="4345935" y="322413"/>
                  </a:lnTo>
                  <a:lnTo>
                    <a:pt x="4310260" y="280050"/>
                  </a:lnTo>
                  <a:lnTo>
                    <a:pt x="4292492" y="216042"/>
                  </a:lnTo>
                  <a:lnTo>
                    <a:pt x="4290275" y="175894"/>
                  </a:lnTo>
                  <a:lnTo>
                    <a:pt x="4291061" y="154064"/>
                  </a:lnTo>
                  <a:lnTo>
                    <a:pt x="4297348" y="114405"/>
                  </a:lnTo>
                  <a:lnTo>
                    <a:pt x="4318009" y="65595"/>
                  </a:lnTo>
                  <a:lnTo>
                    <a:pt x="4349551" y="30995"/>
                  </a:lnTo>
                  <a:lnTo>
                    <a:pt x="4388573" y="9778"/>
                  </a:lnTo>
                  <a:lnTo>
                    <a:pt x="4433043" y="617"/>
                  </a:lnTo>
                  <a:lnTo>
                    <a:pt x="4448898" y="0"/>
                  </a:lnTo>
                  <a:close/>
                </a:path>
                <a:path w="6758305" h="346709">
                  <a:moveTo>
                    <a:pt x="3634066" y="0"/>
                  </a:moveTo>
                  <a:lnTo>
                    <a:pt x="3676230" y="2285"/>
                  </a:lnTo>
                  <a:lnTo>
                    <a:pt x="3722077" y="10667"/>
                  </a:lnTo>
                  <a:lnTo>
                    <a:pt x="3722077" y="82549"/>
                  </a:lnTo>
                  <a:lnTo>
                    <a:pt x="3688168" y="82549"/>
                  </a:lnTo>
                  <a:lnTo>
                    <a:pt x="3685622" y="73241"/>
                  </a:lnTo>
                  <a:lnTo>
                    <a:pt x="3682755" y="64944"/>
                  </a:lnTo>
                  <a:lnTo>
                    <a:pt x="3657942" y="34416"/>
                  </a:lnTo>
                  <a:lnTo>
                    <a:pt x="3630383" y="28955"/>
                  </a:lnTo>
                  <a:lnTo>
                    <a:pt x="3623506" y="29265"/>
                  </a:lnTo>
                  <a:lnTo>
                    <a:pt x="3587457" y="48640"/>
                  </a:lnTo>
                  <a:lnTo>
                    <a:pt x="3581107" y="63118"/>
                  </a:lnTo>
                  <a:lnTo>
                    <a:pt x="3581107" y="72389"/>
                  </a:lnTo>
                  <a:lnTo>
                    <a:pt x="3599268" y="112783"/>
                  </a:lnTo>
                  <a:lnTo>
                    <a:pt x="3631725" y="134483"/>
                  </a:lnTo>
                  <a:lnTo>
                    <a:pt x="3643464" y="140715"/>
                  </a:lnTo>
                  <a:lnTo>
                    <a:pt x="3657895" y="148595"/>
                  </a:lnTo>
                  <a:lnTo>
                    <a:pt x="3691470" y="171830"/>
                  </a:lnTo>
                  <a:lnTo>
                    <a:pt x="3717251" y="205104"/>
                  </a:lnTo>
                  <a:lnTo>
                    <a:pt x="3725506" y="246760"/>
                  </a:lnTo>
                  <a:lnTo>
                    <a:pt x="3724625" y="261500"/>
                  </a:lnTo>
                  <a:lnTo>
                    <a:pt x="3711409" y="299719"/>
                  </a:lnTo>
                  <a:lnTo>
                    <a:pt x="3682977" y="327491"/>
                  </a:lnTo>
                  <a:lnTo>
                    <a:pt x="3641115" y="343169"/>
                  </a:lnTo>
                  <a:lnTo>
                    <a:pt x="3607777" y="346201"/>
                  </a:lnTo>
                  <a:lnTo>
                    <a:pt x="3595044" y="346013"/>
                  </a:lnTo>
                  <a:lnTo>
                    <a:pt x="3555199" y="343280"/>
                  </a:lnTo>
                  <a:lnTo>
                    <a:pt x="3515980" y="337601"/>
                  </a:lnTo>
                  <a:lnTo>
                    <a:pt x="3503764" y="335025"/>
                  </a:lnTo>
                  <a:lnTo>
                    <a:pt x="3503764" y="258698"/>
                  </a:lnTo>
                  <a:lnTo>
                    <a:pt x="3537673" y="258698"/>
                  </a:lnTo>
                  <a:lnTo>
                    <a:pt x="3541319" y="272512"/>
                  </a:lnTo>
                  <a:lnTo>
                    <a:pt x="3545976" y="284432"/>
                  </a:lnTo>
                  <a:lnTo>
                    <a:pt x="3576266" y="313499"/>
                  </a:lnTo>
                  <a:lnTo>
                    <a:pt x="3600919" y="317118"/>
                  </a:lnTo>
                  <a:lnTo>
                    <a:pt x="3608045" y="316809"/>
                  </a:lnTo>
                  <a:lnTo>
                    <a:pt x="3645877" y="296290"/>
                  </a:lnTo>
                  <a:lnTo>
                    <a:pt x="3652989" y="268604"/>
                  </a:lnTo>
                  <a:lnTo>
                    <a:pt x="3652632" y="261151"/>
                  </a:lnTo>
                  <a:lnTo>
                    <a:pt x="3634791" y="225665"/>
                  </a:lnTo>
                  <a:lnTo>
                    <a:pt x="3593680" y="199008"/>
                  </a:lnTo>
                  <a:lnTo>
                    <a:pt x="3584276" y="194105"/>
                  </a:lnTo>
                  <a:lnTo>
                    <a:pt x="3575313" y="189118"/>
                  </a:lnTo>
                  <a:lnTo>
                    <a:pt x="3537896" y="162101"/>
                  </a:lnTo>
                  <a:lnTo>
                    <a:pt x="3515067" y="128650"/>
                  </a:lnTo>
                  <a:lnTo>
                    <a:pt x="3508971" y="95122"/>
                  </a:lnTo>
                  <a:lnTo>
                    <a:pt x="3509922" y="80454"/>
                  </a:lnTo>
                  <a:lnTo>
                    <a:pt x="3524084" y="43306"/>
                  </a:lnTo>
                  <a:lnTo>
                    <a:pt x="3554320" y="17214"/>
                  </a:lnTo>
                  <a:lnTo>
                    <a:pt x="3598681" y="2762"/>
                  </a:lnTo>
                  <a:lnTo>
                    <a:pt x="3615796" y="690"/>
                  </a:lnTo>
                  <a:lnTo>
                    <a:pt x="3634066" y="0"/>
                  </a:lnTo>
                  <a:close/>
                </a:path>
                <a:path w="6758305" h="346709">
                  <a:moveTo>
                    <a:pt x="2202522" y="0"/>
                  </a:moveTo>
                  <a:lnTo>
                    <a:pt x="2229099" y="811"/>
                  </a:lnTo>
                  <a:lnTo>
                    <a:pt x="2254545" y="3254"/>
                  </a:lnTo>
                  <a:lnTo>
                    <a:pt x="2278871" y="7340"/>
                  </a:lnTo>
                  <a:lnTo>
                    <a:pt x="2302090" y="13080"/>
                  </a:lnTo>
                  <a:lnTo>
                    <a:pt x="2302090" y="83438"/>
                  </a:lnTo>
                  <a:lnTo>
                    <a:pt x="2268181" y="83438"/>
                  </a:lnTo>
                  <a:lnTo>
                    <a:pt x="2265227" y="73652"/>
                  </a:lnTo>
                  <a:lnTo>
                    <a:pt x="2262070" y="65055"/>
                  </a:lnTo>
                  <a:lnTo>
                    <a:pt x="2236304" y="34543"/>
                  </a:lnTo>
                  <a:lnTo>
                    <a:pt x="2206713" y="28955"/>
                  </a:lnTo>
                  <a:lnTo>
                    <a:pt x="2194783" y="29904"/>
                  </a:lnTo>
                  <a:lnTo>
                    <a:pt x="2154421" y="52566"/>
                  </a:lnTo>
                  <a:lnTo>
                    <a:pt x="2133561" y="91820"/>
                  </a:lnTo>
                  <a:lnTo>
                    <a:pt x="2123328" y="150828"/>
                  </a:lnTo>
                  <a:lnTo>
                    <a:pt x="2122639" y="174878"/>
                  </a:lnTo>
                  <a:lnTo>
                    <a:pt x="2123112" y="195861"/>
                  </a:lnTo>
                  <a:lnTo>
                    <a:pt x="2130005" y="250189"/>
                  </a:lnTo>
                  <a:lnTo>
                    <a:pt x="2145311" y="289927"/>
                  </a:lnTo>
                  <a:lnTo>
                    <a:pt x="2178771" y="316023"/>
                  </a:lnTo>
                  <a:lnTo>
                    <a:pt x="2189314" y="317118"/>
                  </a:lnTo>
                  <a:lnTo>
                    <a:pt x="2199534" y="316309"/>
                  </a:lnTo>
                  <a:lnTo>
                    <a:pt x="2229399" y="287305"/>
                  </a:lnTo>
                  <a:lnTo>
                    <a:pt x="2231913" y="244494"/>
                  </a:lnTo>
                  <a:lnTo>
                    <a:pt x="2220048" y="207898"/>
                  </a:lnTo>
                  <a:lnTo>
                    <a:pt x="2217254" y="206247"/>
                  </a:lnTo>
                  <a:lnTo>
                    <a:pt x="2212301" y="204342"/>
                  </a:lnTo>
                  <a:lnTo>
                    <a:pt x="2205189" y="202183"/>
                  </a:lnTo>
                  <a:lnTo>
                    <a:pt x="2205189" y="185800"/>
                  </a:lnTo>
                  <a:lnTo>
                    <a:pt x="2332062" y="185800"/>
                  </a:lnTo>
                  <a:lnTo>
                    <a:pt x="2332062" y="202183"/>
                  </a:lnTo>
                  <a:lnTo>
                    <a:pt x="2323807" y="204723"/>
                  </a:lnTo>
                  <a:lnTo>
                    <a:pt x="2318219" y="207517"/>
                  </a:lnTo>
                  <a:lnTo>
                    <a:pt x="2315298" y="210565"/>
                  </a:lnTo>
                  <a:lnTo>
                    <a:pt x="2312250" y="213740"/>
                  </a:lnTo>
                  <a:lnTo>
                    <a:pt x="2310218" y="217931"/>
                  </a:lnTo>
                  <a:lnTo>
                    <a:pt x="2309202" y="223138"/>
                  </a:lnTo>
                  <a:lnTo>
                    <a:pt x="2308059" y="228345"/>
                  </a:lnTo>
                  <a:lnTo>
                    <a:pt x="2307551" y="235711"/>
                  </a:lnTo>
                  <a:lnTo>
                    <a:pt x="2307551" y="245109"/>
                  </a:lnTo>
                  <a:lnTo>
                    <a:pt x="2307551" y="338454"/>
                  </a:lnTo>
                  <a:lnTo>
                    <a:pt x="2271864" y="345947"/>
                  </a:lnTo>
                  <a:lnTo>
                    <a:pt x="2254973" y="328040"/>
                  </a:lnTo>
                  <a:lnTo>
                    <a:pt x="2239737" y="335968"/>
                  </a:lnTo>
                  <a:lnTo>
                    <a:pt x="2223382" y="341645"/>
                  </a:lnTo>
                  <a:lnTo>
                    <a:pt x="2205932" y="345060"/>
                  </a:lnTo>
                  <a:lnTo>
                    <a:pt x="2187409" y="346201"/>
                  </a:lnTo>
                  <a:lnTo>
                    <a:pt x="2153522" y="343558"/>
                  </a:lnTo>
                  <a:lnTo>
                    <a:pt x="2099559" y="322413"/>
                  </a:lnTo>
                  <a:lnTo>
                    <a:pt x="2063884" y="280050"/>
                  </a:lnTo>
                  <a:lnTo>
                    <a:pt x="2046116" y="216042"/>
                  </a:lnTo>
                  <a:lnTo>
                    <a:pt x="2043899" y="175894"/>
                  </a:lnTo>
                  <a:lnTo>
                    <a:pt x="2044685" y="154064"/>
                  </a:lnTo>
                  <a:lnTo>
                    <a:pt x="2050972" y="114405"/>
                  </a:lnTo>
                  <a:lnTo>
                    <a:pt x="2071633" y="65595"/>
                  </a:lnTo>
                  <a:lnTo>
                    <a:pt x="2103175" y="30995"/>
                  </a:lnTo>
                  <a:lnTo>
                    <a:pt x="2142197" y="9778"/>
                  </a:lnTo>
                  <a:lnTo>
                    <a:pt x="2186667" y="617"/>
                  </a:lnTo>
                  <a:lnTo>
                    <a:pt x="220252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38784" y="896874"/>
            <a:ext cx="7101840" cy="578485"/>
            <a:chOff x="638784" y="896874"/>
            <a:chExt cx="7101840" cy="57848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5081" y="1257604"/>
              <a:ext cx="7024939" cy="2173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356" y="901446"/>
              <a:ext cx="7091832" cy="4612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43356" y="901446"/>
              <a:ext cx="7092315" cy="461645"/>
            </a:xfrm>
            <a:custGeom>
              <a:avLst/>
              <a:gdLst/>
              <a:ahLst/>
              <a:cxnLst/>
              <a:rect l="l" t="t" r="r" b="b"/>
              <a:pathLst>
                <a:path w="7092315" h="461644">
                  <a:moveTo>
                    <a:pt x="3398164" y="81279"/>
                  </a:moveTo>
                  <a:lnTo>
                    <a:pt x="3348634" y="220852"/>
                  </a:lnTo>
                  <a:lnTo>
                    <a:pt x="3437788" y="220852"/>
                  </a:lnTo>
                  <a:lnTo>
                    <a:pt x="3398164" y="81279"/>
                  </a:lnTo>
                  <a:close/>
                </a:path>
                <a:path w="7092315" h="461644">
                  <a:moveTo>
                    <a:pt x="5949213" y="41401"/>
                  </a:moveTo>
                  <a:lnTo>
                    <a:pt x="5905779" y="60690"/>
                  </a:lnTo>
                  <a:lnTo>
                    <a:pt x="5888205" y="95244"/>
                  </a:lnTo>
                  <a:lnTo>
                    <a:pt x="5879442" y="148254"/>
                  </a:lnTo>
                  <a:lnTo>
                    <a:pt x="5878347" y="181737"/>
                  </a:lnTo>
                  <a:lnTo>
                    <a:pt x="5879468" y="216713"/>
                  </a:lnTo>
                  <a:lnTo>
                    <a:pt x="5888473" y="272426"/>
                  </a:lnTo>
                  <a:lnTo>
                    <a:pt x="5906525" y="309098"/>
                  </a:lnTo>
                  <a:lnTo>
                    <a:pt x="5951245" y="329564"/>
                  </a:lnTo>
                  <a:lnTo>
                    <a:pt x="5960415" y="328922"/>
                  </a:lnTo>
                  <a:lnTo>
                    <a:pt x="5995838" y="306974"/>
                  </a:lnTo>
                  <a:lnTo>
                    <a:pt x="6012507" y="270398"/>
                  </a:lnTo>
                  <a:lnTo>
                    <a:pt x="6019968" y="220329"/>
                  </a:lnTo>
                  <a:lnTo>
                    <a:pt x="6020841" y="191388"/>
                  </a:lnTo>
                  <a:lnTo>
                    <a:pt x="6020363" y="167719"/>
                  </a:lnTo>
                  <a:lnTo>
                    <a:pt x="6016501" y="126380"/>
                  </a:lnTo>
                  <a:lnTo>
                    <a:pt x="6003283" y="79470"/>
                  </a:lnTo>
                  <a:lnTo>
                    <a:pt x="5971581" y="45672"/>
                  </a:lnTo>
                  <a:lnTo>
                    <a:pt x="5949213" y="41401"/>
                  </a:lnTo>
                  <a:close/>
                </a:path>
                <a:path w="7092315" h="461644">
                  <a:moveTo>
                    <a:pt x="4658385" y="41401"/>
                  </a:moveTo>
                  <a:lnTo>
                    <a:pt x="4614951" y="60690"/>
                  </a:lnTo>
                  <a:lnTo>
                    <a:pt x="4597377" y="95244"/>
                  </a:lnTo>
                  <a:lnTo>
                    <a:pt x="4588614" y="148254"/>
                  </a:lnTo>
                  <a:lnTo>
                    <a:pt x="4587519" y="181737"/>
                  </a:lnTo>
                  <a:lnTo>
                    <a:pt x="4588640" y="216713"/>
                  </a:lnTo>
                  <a:lnTo>
                    <a:pt x="4597645" y="272426"/>
                  </a:lnTo>
                  <a:lnTo>
                    <a:pt x="4615697" y="309098"/>
                  </a:lnTo>
                  <a:lnTo>
                    <a:pt x="4660417" y="329564"/>
                  </a:lnTo>
                  <a:lnTo>
                    <a:pt x="4669587" y="328922"/>
                  </a:lnTo>
                  <a:lnTo>
                    <a:pt x="4705010" y="306974"/>
                  </a:lnTo>
                  <a:lnTo>
                    <a:pt x="4721679" y="270398"/>
                  </a:lnTo>
                  <a:lnTo>
                    <a:pt x="4729140" y="220329"/>
                  </a:lnTo>
                  <a:lnTo>
                    <a:pt x="4730013" y="191388"/>
                  </a:lnTo>
                  <a:lnTo>
                    <a:pt x="4729535" y="167719"/>
                  </a:lnTo>
                  <a:lnTo>
                    <a:pt x="4725673" y="126380"/>
                  </a:lnTo>
                  <a:lnTo>
                    <a:pt x="4712455" y="79470"/>
                  </a:lnTo>
                  <a:lnTo>
                    <a:pt x="4680753" y="45672"/>
                  </a:lnTo>
                  <a:lnTo>
                    <a:pt x="4658385" y="41401"/>
                  </a:lnTo>
                  <a:close/>
                </a:path>
                <a:path w="7092315" h="461644">
                  <a:moveTo>
                    <a:pt x="3085617" y="41401"/>
                  </a:moveTo>
                  <a:lnTo>
                    <a:pt x="3042183" y="60690"/>
                  </a:lnTo>
                  <a:lnTo>
                    <a:pt x="3024609" y="95244"/>
                  </a:lnTo>
                  <a:lnTo>
                    <a:pt x="3015846" y="148254"/>
                  </a:lnTo>
                  <a:lnTo>
                    <a:pt x="3014751" y="181737"/>
                  </a:lnTo>
                  <a:lnTo>
                    <a:pt x="3015872" y="216713"/>
                  </a:lnTo>
                  <a:lnTo>
                    <a:pt x="3024877" y="272426"/>
                  </a:lnTo>
                  <a:lnTo>
                    <a:pt x="3042929" y="309098"/>
                  </a:lnTo>
                  <a:lnTo>
                    <a:pt x="3087649" y="329564"/>
                  </a:lnTo>
                  <a:lnTo>
                    <a:pt x="3096819" y="328922"/>
                  </a:lnTo>
                  <a:lnTo>
                    <a:pt x="3132242" y="306974"/>
                  </a:lnTo>
                  <a:lnTo>
                    <a:pt x="3148911" y="270398"/>
                  </a:lnTo>
                  <a:lnTo>
                    <a:pt x="3156372" y="220329"/>
                  </a:lnTo>
                  <a:lnTo>
                    <a:pt x="3157245" y="191388"/>
                  </a:lnTo>
                  <a:lnTo>
                    <a:pt x="3156767" y="167719"/>
                  </a:lnTo>
                  <a:lnTo>
                    <a:pt x="3152905" y="126380"/>
                  </a:lnTo>
                  <a:lnTo>
                    <a:pt x="3139687" y="79470"/>
                  </a:lnTo>
                  <a:lnTo>
                    <a:pt x="3107985" y="45672"/>
                  </a:lnTo>
                  <a:lnTo>
                    <a:pt x="3085617" y="41401"/>
                  </a:lnTo>
                  <a:close/>
                </a:path>
                <a:path w="7092315" h="461644">
                  <a:moveTo>
                    <a:pt x="470471" y="41401"/>
                  </a:moveTo>
                  <a:lnTo>
                    <a:pt x="426967" y="60690"/>
                  </a:lnTo>
                  <a:lnTo>
                    <a:pt x="409437" y="95244"/>
                  </a:lnTo>
                  <a:lnTo>
                    <a:pt x="400698" y="148254"/>
                  </a:lnTo>
                  <a:lnTo>
                    <a:pt x="399605" y="181737"/>
                  </a:lnTo>
                  <a:lnTo>
                    <a:pt x="400729" y="216713"/>
                  </a:lnTo>
                  <a:lnTo>
                    <a:pt x="409715" y="272426"/>
                  </a:lnTo>
                  <a:lnTo>
                    <a:pt x="427741" y="309098"/>
                  </a:lnTo>
                  <a:lnTo>
                    <a:pt x="472452" y="329564"/>
                  </a:lnTo>
                  <a:lnTo>
                    <a:pt x="481639" y="328922"/>
                  </a:lnTo>
                  <a:lnTo>
                    <a:pt x="517031" y="306974"/>
                  </a:lnTo>
                  <a:lnTo>
                    <a:pt x="533725" y="270398"/>
                  </a:lnTo>
                  <a:lnTo>
                    <a:pt x="541189" y="220329"/>
                  </a:lnTo>
                  <a:lnTo>
                    <a:pt x="542086" y="191388"/>
                  </a:lnTo>
                  <a:lnTo>
                    <a:pt x="541598" y="167719"/>
                  </a:lnTo>
                  <a:lnTo>
                    <a:pt x="537698" y="126380"/>
                  </a:lnTo>
                  <a:lnTo>
                    <a:pt x="524497" y="79470"/>
                  </a:lnTo>
                  <a:lnTo>
                    <a:pt x="492807" y="45672"/>
                  </a:lnTo>
                  <a:lnTo>
                    <a:pt x="470471" y="41401"/>
                  </a:lnTo>
                  <a:close/>
                </a:path>
                <a:path w="7092315" h="461644">
                  <a:moveTo>
                    <a:pt x="6580403" y="16382"/>
                  </a:moveTo>
                  <a:lnTo>
                    <a:pt x="6826275" y="16382"/>
                  </a:lnTo>
                  <a:lnTo>
                    <a:pt x="6826275" y="95250"/>
                  </a:lnTo>
                  <a:lnTo>
                    <a:pt x="6792366" y="95250"/>
                  </a:lnTo>
                  <a:lnTo>
                    <a:pt x="6788415" y="84393"/>
                  </a:lnTo>
                  <a:lnTo>
                    <a:pt x="6784762" y="75453"/>
                  </a:lnTo>
                  <a:lnTo>
                    <a:pt x="6754044" y="46561"/>
                  </a:lnTo>
                  <a:lnTo>
                    <a:pt x="6737756" y="45338"/>
                  </a:lnTo>
                  <a:lnTo>
                    <a:pt x="6683781" y="45338"/>
                  </a:lnTo>
                  <a:lnTo>
                    <a:pt x="6683781" y="164337"/>
                  </a:lnTo>
                  <a:lnTo>
                    <a:pt x="6716547" y="164337"/>
                  </a:lnTo>
                  <a:lnTo>
                    <a:pt x="6723786" y="164337"/>
                  </a:lnTo>
                  <a:lnTo>
                    <a:pt x="6743852" y="151002"/>
                  </a:lnTo>
                  <a:lnTo>
                    <a:pt x="6746646" y="146176"/>
                  </a:lnTo>
                  <a:lnTo>
                    <a:pt x="6749186" y="138683"/>
                  </a:lnTo>
                  <a:lnTo>
                    <a:pt x="6751726" y="128650"/>
                  </a:lnTo>
                  <a:lnTo>
                    <a:pt x="6779666" y="128650"/>
                  </a:lnTo>
                  <a:lnTo>
                    <a:pt x="6779666" y="229234"/>
                  </a:lnTo>
                  <a:lnTo>
                    <a:pt x="6751726" y="229234"/>
                  </a:lnTo>
                  <a:lnTo>
                    <a:pt x="6749313" y="219709"/>
                  </a:lnTo>
                  <a:lnTo>
                    <a:pt x="6746773" y="212343"/>
                  </a:lnTo>
                  <a:lnTo>
                    <a:pt x="6743979" y="207390"/>
                  </a:lnTo>
                  <a:lnTo>
                    <a:pt x="6741185" y="202311"/>
                  </a:lnTo>
                  <a:lnTo>
                    <a:pt x="6737883" y="198754"/>
                  </a:lnTo>
                  <a:lnTo>
                    <a:pt x="6733946" y="196595"/>
                  </a:lnTo>
                  <a:lnTo>
                    <a:pt x="6730009" y="194437"/>
                  </a:lnTo>
                  <a:lnTo>
                    <a:pt x="6724294" y="193293"/>
                  </a:lnTo>
                  <a:lnTo>
                    <a:pt x="6716547" y="193293"/>
                  </a:lnTo>
                  <a:lnTo>
                    <a:pt x="6683781" y="193293"/>
                  </a:lnTo>
                  <a:lnTo>
                    <a:pt x="6683781" y="325627"/>
                  </a:lnTo>
                  <a:lnTo>
                    <a:pt x="6737502" y="325627"/>
                  </a:lnTo>
                  <a:lnTo>
                    <a:pt x="6743344" y="325627"/>
                  </a:lnTo>
                  <a:lnTo>
                    <a:pt x="6748170" y="325246"/>
                  </a:lnTo>
                  <a:lnTo>
                    <a:pt x="6752107" y="324484"/>
                  </a:lnTo>
                  <a:lnTo>
                    <a:pt x="6756171" y="323850"/>
                  </a:lnTo>
                  <a:lnTo>
                    <a:pt x="6759727" y="322452"/>
                  </a:lnTo>
                  <a:lnTo>
                    <a:pt x="6762775" y="320675"/>
                  </a:lnTo>
                  <a:lnTo>
                    <a:pt x="6765950" y="318896"/>
                  </a:lnTo>
                  <a:lnTo>
                    <a:pt x="6768998" y="316356"/>
                  </a:lnTo>
                  <a:lnTo>
                    <a:pt x="6771919" y="313308"/>
                  </a:lnTo>
                  <a:lnTo>
                    <a:pt x="6774713" y="310133"/>
                  </a:lnTo>
                  <a:lnTo>
                    <a:pt x="6777380" y="306704"/>
                  </a:lnTo>
                  <a:lnTo>
                    <a:pt x="6779539" y="303149"/>
                  </a:lnTo>
                  <a:lnTo>
                    <a:pt x="6781825" y="299465"/>
                  </a:lnTo>
                  <a:lnTo>
                    <a:pt x="6794779" y="264159"/>
                  </a:lnTo>
                  <a:lnTo>
                    <a:pt x="6828688" y="264159"/>
                  </a:lnTo>
                  <a:lnTo>
                    <a:pt x="6823989" y="354711"/>
                  </a:lnTo>
                  <a:lnTo>
                    <a:pt x="6580403" y="354711"/>
                  </a:lnTo>
                  <a:lnTo>
                    <a:pt x="6580403" y="338327"/>
                  </a:lnTo>
                  <a:lnTo>
                    <a:pt x="6586499" y="336676"/>
                  </a:lnTo>
                  <a:lnTo>
                    <a:pt x="6591325" y="334899"/>
                  </a:lnTo>
                  <a:lnTo>
                    <a:pt x="6594881" y="332993"/>
                  </a:lnTo>
                  <a:lnTo>
                    <a:pt x="6598437" y="331088"/>
                  </a:lnTo>
                  <a:lnTo>
                    <a:pt x="6601104" y="328421"/>
                  </a:lnTo>
                  <a:lnTo>
                    <a:pt x="6602882" y="324992"/>
                  </a:lnTo>
                  <a:lnTo>
                    <a:pt x="6604660" y="321690"/>
                  </a:lnTo>
                  <a:lnTo>
                    <a:pt x="6605676" y="317373"/>
                  </a:lnTo>
                  <a:lnTo>
                    <a:pt x="6606184" y="312165"/>
                  </a:lnTo>
                  <a:lnTo>
                    <a:pt x="6606692" y="306958"/>
                  </a:lnTo>
                  <a:lnTo>
                    <a:pt x="6606946" y="300354"/>
                  </a:lnTo>
                  <a:lnTo>
                    <a:pt x="6606946" y="292480"/>
                  </a:lnTo>
                  <a:lnTo>
                    <a:pt x="6606946" y="78866"/>
                  </a:lnTo>
                  <a:lnTo>
                    <a:pt x="6606946" y="71119"/>
                  </a:lnTo>
                  <a:lnTo>
                    <a:pt x="6606692" y="64515"/>
                  </a:lnTo>
                  <a:lnTo>
                    <a:pt x="6606311" y="59308"/>
                  </a:lnTo>
                  <a:lnTo>
                    <a:pt x="6605930" y="53975"/>
                  </a:lnTo>
                  <a:lnTo>
                    <a:pt x="6580403" y="32765"/>
                  </a:lnTo>
                  <a:lnTo>
                    <a:pt x="6580403" y="16382"/>
                  </a:lnTo>
                  <a:close/>
                </a:path>
                <a:path w="7092315" h="461644">
                  <a:moveTo>
                    <a:pt x="6149873" y="16382"/>
                  </a:moveTo>
                  <a:lnTo>
                    <a:pt x="6273063" y="16382"/>
                  </a:lnTo>
                  <a:lnTo>
                    <a:pt x="6341770" y="219837"/>
                  </a:lnTo>
                  <a:lnTo>
                    <a:pt x="6416065" y="16382"/>
                  </a:lnTo>
                  <a:lnTo>
                    <a:pt x="6532270" y="16382"/>
                  </a:lnTo>
                  <a:lnTo>
                    <a:pt x="6532270" y="32765"/>
                  </a:lnTo>
                  <a:lnTo>
                    <a:pt x="6523507" y="35178"/>
                  </a:lnTo>
                  <a:lnTo>
                    <a:pt x="6517538" y="37973"/>
                  </a:lnTo>
                  <a:lnTo>
                    <a:pt x="6505981" y="78358"/>
                  </a:lnTo>
                  <a:lnTo>
                    <a:pt x="6505981" y="292734"/>
                  </a:lnTo>
                  <a:lnTo>
                    <a:pt x="6505981" y="302767"/>
                  </a:lnTo>
                  <a:lnTo>
                    <a:pt x="6513601" y="329945"/>
                  </a:lnTo>
                  <a:lnTo>
                    <a:pt x="6516649" y="332993"/>
                  </a:lnTo>
                  <a:lnTo>
                    <a:pt x="6522872" y="335788"/>
                  </a:lnTo>
                  <a:lnTo>
                    <a:pt x="6532270" y="338327"/>
                  </a:lnTo>
                  <a:lnTo>
                    <a:pt x="6532270" y="354711"/>
                  </a:lnTo>
                  <a:lnTo>
                    <a:pt x="6405143" y="354711"/>
                  </a:lnTo>
                  <a:lnTo>
                    <a:pt x="6405143" y="338327"/>
                  </a:lnTo>
                  <a:lnTo>
                    <a:pt x="6412382" y="336295"/>
                  </a:lnTo>
                  <a:lnTo>
                    <a:pt x="6417462" y="334517"/>
                  </a:lnTo>
                  <a:lnTo>
                    <a:pt x="6420256" y="333120"/>
                  </a:lnTo>
                  <a:lnTo>
                    <a:pt x="6423050" y="331596"/>
                  </a:lnTo>
                  <a:lnTo>
                    <a:pt x="6425336" y="329691"/>
                  </a:lnTo>
                  <a:lnTo>
                    <a:pt x="6426860" y="327278"/>
                  </a:lnTo>
                  <a:lnTo>
                    <a:pt x="6428384" y="324865"/>
                  </a:lnTo>
                  <a:lnTo>
                    <a:pt x="6429527" y="321182"/>
                  </a:lnTo>
                  <a:lnTo>
                    <a:pt x="6430289" y="316356"/>
                  </a:lnTo>
                  <a:lnTo>
                    <a:pt x="6431051" y="311530"/>
                  </a:lnTo>
                  <a:lnTo>
                    <a:pt x="6431432" y="303402"/>
                  </a:lnTo>
                  <a:lnTo>
                    <a:pt x="6431432" y="292226"/>
                  </a:lnTo>
                  <a:lnTo>
                    <a:pt x="6431432" y="170814"/>
                  </a:lnTo>
                  <a:lnTo>
                    <a:pt x="6432194" y="123443"/>
                  </a:lnTo>
                  <a:lnTo>
                    <a:pt x="6433718" y="84836"/>
                  </a:lnTo>
                  <a:lnTo>
                    <a:pt x="6428511" y="84836"/>
                  </a:lnTo>
                  <a:lnTo>
                    <a:pt x="6413803" y="126966"/>
                  </a:lnTo>
                  <a:lnTo>
                    <a:pt x="6409588" y="138302"/>
                  </a:lnTo>
                  <a:lnTo>
                    <a:pt x="6343167" y="317245"/>
                  </a:lnTo>
                  <a:lnTo>
                    <a:pt x="6299606" y="317245"/>
                  </a:lnTo>
                  <a:lnTo>
                    <a:pt x="6229756" y="116204"/>
                  </a:lnTo>
                  <a:lnTo>
                    <a:pt x="6226728" y="107727"/>
                  </a:lnTo>
                  <a:lnTo>
                    <a:pt x="6223914" y="99250"/>
                  </a:lnTo>
                  <a:lnTo>
                    <a:pt x="6221291" y="90773"/>
                  </a:lnTo>
                  <a:lnTo>
                    <a:pt x="6218834" y="82295"/>
                  </a:lnTo>
                  <a:lnTo>
                    <a:pt x="6214389" y="82295"/>
                  </a:lnTo>
                  <a:lnTo>
                    <a:pt x="6215462" y="103683"/>
                  </a:lnTo>
                  <a:lnTo>
                    <a:pt x="6216215" y="126904"/>
                  </a:lnTo>
                  <a:lnTo>
                    <a:pt x="6216657" y="151983"/>
                  </a:lnTo>
                  <a:lnTo>
                    <a:pt x="6216802" y="178942"/>
                  </a:lnTo>
                  <a:lnTo>
                    <a:pt x="6216802" y="292988"/>
                  </a:lnTo>
                  <a:lnTo>
                    <a:pt x="6216919" y="301442"/>
                  </a:lnTo>
                  <a:lnTo>
                    <a:pt x="6225565" y="330326"/>
                  </a:lnTo>
                  <a:lnTo>
                    <a:pt x="6228994" y="333501"/>
                  </a:lnTo>
                  <a:lnTo>
                    <a:pt x="6234963" y="336168"/>
                  </a:lnTo>
                  <a:lnTo>
                    <a:pt x="6243599" y="338327"/>
                  </a:lnTo>
                  <a:lnTo>
                    <a:pt x="6243599" y="354711"/>
                  </a:lnTo>
                  <a:lnTo>
                    <a:pt x="6149873" y="354711"/>
                  </a:lnTo>
                  <a:lnTo>
                    <a:pt x="6149873" y="338327"/>
                  </a:lnTo>
                  <a:lnTo>
                    <a:pt x="6156096" y="336676"/>
                  </a:lnTo>
                  <a:lnTo>
                    <a:pt x="6160922" y="334771"/>
                  </a:lnTo>
                  <a:lnTo>
                    <a:pt x="6164478" y="332866"/>
                  </a:lnTo>
                  <a:lnTo>
                    <a:pt x="6168034" y="330834"/>
                  </a:lnTo>
                  <a:lnTo>
                    <a:pt x="6170701" y="328167"/>
                  </a:lnTo>
                  <a:lnTo>
                    <a:pt x="6172479" y="324865"/>
                  </a:lnTo>
                  <a:lnTo>
                    <a:pt x="6174257" y="321563"/>
                  </a:lnTo>
                  <a:lnTo>
                    <a:pt x="6175400" y="317373"/>
                  </a:lnTo>
                  <a:lnTo>
                    <a:pt x="6175781" y="312292"/>
                  </a:lnTo>
                  <a:lnTo>
                    <a:pt x="6176289" y="307213"/>
                  </a:lnTo>
                  <a:lnTo>
                    <a:pt x="6176416" y="300608"/>
                  </a:lnTo>
                  <a:lnTo>
                    <a:pt x="6176416" y="292734"/>
                  </a:lnTo>
                  <a:lnTo>
                    <a:pt x="6176416" y="78358"/>
                  </a:lnTo>
                  <a:lnTo>
                    <a:pt x="6165367" y="38226"/>
                  </a:lnTo>
                  <a:lnTo>
                    <a:pt x="6149873" y="32765"/>
                  </a:lnTo>
                  <a:lnTo>
                    <a:pt x="6149873" y="16382"/>
                  </a:lnTo>
                  <a:close/>
                </a:path>
                <a:path w="7092315" h="461644">
                  <a:moveTo>
                    <a:pt x="5195341" y="16382"/>
                  </a:moveTo>
                  <a:lnTo>
                    <a:pt x="5486933" y="16382"/>
                  </a:lnTo>
                  <a:lnTo>
                    <a:pt x="5486933" y="103377"/>
                  </a:lnTo>
                  <a:lnTo>
                    <a:pt x="5453024" y="103377"/>
                  </a:lnTo>
                  <a:lnTo>
                    <a:pt x="5450782" y="95543"/>
                  </a:lnTo>
                  <a:lnTo>
                    <a:pt x="5448801" y="88804"/>
                  </a:lnTo>
                  <a:lnTo>
                    <a:pt x="5447059" y="83161"/>
                  </a:lnTo>
                  <a:lnTo>
                    <a:pt x="5445531" y="78612"/>
                  </a:lnTo>
                  <a:lnTo>
                    <a:pt x="5443753" y="73278"/>
                  </a:lnTo>
                  <a:lnTo>
                    <a:pt x="5432450" y="55752"/>
                  </a:lnTo>
                  <a:lnTo>
                    <a:pt x="5430037" y="53339"/>
                  </a:lnTo>
                  <a:lnTo>
                    <a:pt x="5427370" y="51307"/>
                  </a:lnTo>
                  <a:lnTo>
                    <a:pt x="5424576" y="49911"/>
                  </a:lnTo>
                  <a:lnTo>
                    <a:pt x="5421655" y="48387"/>
                  </a:lnTo>
                  <a:lnTo>
                    <a:pt x="5418226" y="47243"/>
                  </a:lnTo>
                  <a:lnTo>
                    <a:pt x="5414035" y="46481"/>
                  </a:lnTo>
                  <a:lnTo>
                    <a:pt x="5409844" y="45719"/>
                  </a:lnTo>
                  <a:lnTo>
                    <a:pt x="5404256" y="45338"/>
                  </a:lnTo>
                  <a:lnTo>
                    <a:pt x="5397525" y="45338"/>
                  </a:lnTo>
                  <a:lnTo>
                    <a:pt x="5379618" y="45338"/>
                  </a:lnTo>
                  <a:lnTo>
                    <a:pt x="5379618" y="292480"/>
                  </a:lnTo>
                  <a:lnTo>
                    <a:pt x="5379618" y="301243"/>
                  </a:lnTo>
                  <a:lnTo>
                    <a:pt x="5379872" y="307848"/>
                  </a:lnTo>
                  <a:lnTo>
                    <a:pt x="5380380" y="312419"/>
                  </a:lnTo>
                  <a:lnTo>
                    <a:pt x="5380888" y="316991"/>
                  </a:lnTo>
                  <a:lnTo>
                    <a:pt x="5381777" y="320675"/>
                  </a:lnTo>
                  <a:lnTo>
                    <a:pt x="5383174" y="323468"/>
                  </a:lnTo>
                  <a:lnTo>
                    <a:pt x="5384444" y="326263"/>
                  </a:lnTo>
                  <a:lnTo>
                    <a:pt x="5386095" y="328549"/>
                  </a:lnTo>
                  <a:lnTo>
                    <a:pt x="5388000" y="330200"/>
                  </a:lnTo>
                  <a:lnTo>
                    <a:pt x="5389905" y="331977"/>
                  </a:lnTo>
                  <a:lnTo>
                    <a:pt x="5392572" y="333501"/>
                  </a:lnTo>
                  <a:lnTo>
                    <a:pt x="5395874" y="334899"/>
                  </a:lnTo>
                  <a:lnTo>
                    <a:pt x="5399303" y="336295"/>
                  </a:lnTo>
                  <a:lnTo>
                    <a:pt x="5403875" y="337438"/>
                  </a:lnTo>
                  <a:lnTo>
                    <a:pt x="5409717" y="338327"/>
                  </a:lnTo>
                  <a:lnTo>
                    <a:pt x="5409717" y="354711"/>
                  </a:lnTo>
                  <a:lnTo>
                    <a:pt x="5272811" y="354711"/>
                  </a:lnTo>
                  <a:lnTo>
                    <a:pt x="5272811" y="338327"/>
                  </a:lnTo>
                  <a:lnTo>
                    <a:pt x="5279796" y="337184"/>
                  </a:lnTo>
                  <a:lnTo>
                    <a:pt x="5285257" y="335661"/>
                  </a:lnTo>
                  <a:lnTo>
                    <a:pt x="5289321" y="333755"/>
                  </a:lnTo>
                  <a:lnTo>
                    <a:pt x="5293385" y="331850"/>
                  </a:lnTo>
                  <a:lnTo>
                    <a:pt x="5296433" y="329183"/>
                  </a:lnTo>
                  <a:lnTo>
                    <a:pt x="5298338" y="325627"/>
                  </a:lnTo>
                  <a:lnTo>
                    <a:pt x="5300370" y="322199"/>
                  </a:lnTo>
                  <a:lnTo>
                    <a:pt x="5301640" y="317753"/>
                  </a:lnTo>
                  <a:lnTo>
                    <a:pt x="5302148" y="312419"/>
                  </a:lnTo>
                  <a:lnTo>
                    <a:pt x="5302656" y="307086"/>
                  </a:lnTo>
                  <a:lnTo>
                    <a:pt x="5302910" y="300354"/>
                  </a:lnTo>
                  <a:lnTo>
                    <a:pt x="5302910" y="292480"/>
                  </a:lnTo>
                  <a:lnTo>
                    <a:pt x="5302910" y="45338"/>
                  </a:lnTo>
                  <a:lnTo>
                    <a:pt x="5282844" y="45338"/>
                  </a:lnTo>
                  <a:lnTo>
                    <a:pt x="5272811" y="45338"/>
                  </a:lnTo>
                  <a:lnTo>
                    <a:pt x="5265318" y="46608"/>
                  </a:lnTo>
                  <a:lnTo>
                    <a:pt x="5259984" y="48894"/>
                  </a:lnTo>
                  <a:lnTo>
                    <a:pt x="5254650" y="51180"/>
                  </a:lnTo>
                  <a:lnTo>
                    <a:pt x="5250078" y="54863"/>
                  </a:lnTo>
                  <a:lnTo>
                    <a:pt x="5246268" y="59816"/>
                  </a:lnTo>
                  <a:lnTo>
                    <a:pt x="5242331" y="64769"/>
                  </a:lnTo>
                  <a:lnTo>
                    <a:pt x="5239029" y="71374"/>
                  </a:lnTo>
                  <a:lnTo>
                    <a:pt x="5236235" y="79755"/>
                  </a:lnTo>
                  <a:lnTo>
                    <a:pt x="5233441" y="88011"/>
                  </a:lnTo>
                  <a:lnTo>
                    <a:pt x="5231028" y="95884"/>
                  </a:lnTo>
                  <a:lnTo>
                    <a:pt x="5229250" y="103377"/>
                  </a:lnTo>
                  <a:lnTo>
                    <a:pt x="5195341" y="103377"/>
                  </a:lnTo>
                  <a:lnTo>
                    <a:pt x="5195341" y="16382"/>
                  </a:lnTo>
                  <a:close/>
                </a:path>
                <a:path w="7092315" h="461644">
                  <a:moveTo>
                    <a:pt x="4854854" y="16382"/>
                  </a:moveTo>
                  <a:lnTo>
                    <a:pt x="4985029" y="16382"/>
                  </a:lnTo>
                  <a:lnTo>
                    <a:pt x="4985029" y="32765"/>
                  </a:lnTo>
                  <a:lnTo>
                    <a:pt x="4978171" y="34543"/>
                  </a:lnTo>
                  <a:lnTo>
                    <a:pt x="4973218" y="36575"/>
                  </a:lnTo>
                  <a:lnTo>
                    <a:pt x="4970043" y="38607"/>
                  </a:lnTo>
                  <a:lnTo>
                    <a:pt x="4966741" y="40639"/>
                  </a:lnTo>
                  <a:lnTo>
                    <a:pt x="4964328" y="43179"/>
                  </a:lnTo>
                  <a:lnTo>
                    <a:pt x="4958232" y="69595"/>
                  </a:lnTo>
                  <a:lnTo>
                    <a:pt x="4958232" y="78866"/>
                  </a:lnTo>
                  <a:lnTo>
                    <a:pt x="4958232" y="242442"/>
                  </a:lnTo>
                  <a:lnTo>
                    <a:pt x="4962145" y="285865"/>
                  </a:lnTo>
                  <a:lnTo>
                    <a:pt x="4982451" y="320012"/>
                  </a:lnTo>
                  <a:lnTo>
                    <a:pt x="5017922" y="329564"/>
                  </a:lnTo>
                  <a:lnTo>
                    <a:pt x="5029781" y="328941"/>
                  </a:lnTo>
                  <a:lnTo>
                    <a:pt x="5066198" y="307292"/>
                  </a:lnTo>
                  <a:lnTo>
                    <a:pt x="5076866" y="268382"/>
                  </a:lnTo>
                  <a:lnTo>
                    <a:pt x="5078120" y="236727"/>
                  </a:lnTo>
                  <a:lnTo>
                    <a:pt x="5078120" y="78612"/>
                  </a:lnTo>
                  <a:lnTo>
                    <a:pt x="5070246" y="40893"/>
                  </a:lnTo>
                  <a:lnTo>
                    <a:pt x="5051831" y="32765"/>
                  </a:lnTo>
                  <a:lnTo>
                    <a:pt x="5051831" y="16382"/>
                  </a:lnTo>
                  <a:lnTo>
                    <a:pt x="5160924" y="16382"/>
                  </a:lnTo>
                  <a:lnTo>
                    <a:pt x="5160924" y="32765"/>
                  </a:lnTo>
                  <a:lnTo>
                    <a:pt x="5154955" y="34416"/>
                  </a:lnTo>
                  <a:lnTo>
                    <a:pt x="5150256" y="36194"/>
                  </a:lnTo>
                  <a:lnTo>
                    <a:pt x="5146827" y="38100"/>
                  </a:lnTo>
                  <a:lnTo>
                    <a:pt x="5143271" y="40004"/>
                  </a:lnTo>
                  <a:lnTo>
                    <a:pt x="5140731" y="42671"/>
                  </a:lnTo>
                  <a:lnTo>
                    <a:pt x="5134635" y="70612"/>
                  </a:lnTo>
                  <a:lnTo>
                    <a:pt x="5134635" y="78612"/>
                  </a:lnTo>
                  <a:lnTo>
                    <a:pt x="5134635" y="233425"/>
                  </a:lnTo>
                  <a:lnTo>
                    <a:pt x="5131849" y="273931"/>
                  </a:lnTo>
                  <a:lnTo>
                    <a:pt x="5119198" y="312203"/>
                  </a:lnTo>
                  <a:lnTo>
                    <a:pt x="5088407" y="342518"/>
                  </a:lnTo>
                  <a:lnTo>
                    <a:pt x="5043681" y="356504"/>
                  </a:lnTo>
                  <a:lnTo>
                    <a:pt x="5010302" y="358648"/>
                  </a:lnTo>
                  <a:lnTo>
                    <a:pt x="4993369" y="358193"/>
                  </a:lnTo>
                  <a:lnTo>
                    <a:pt x="4950739" y="351281"/>
                  </a:lnTo>
                  <a:lnTo>
                    <a:pt x="4911242" y="329311"/>
                  </a:lnTo>
                  <a:lnTo>
                    <a:pt x="4888763" y="293496"/>
                  </a:lnTo>
                  <a:lnTo>
                    <a:pt x="4881851" y="255027"/>
                  </a:lnTo>
                  <a:lnTo>
                    <a:pt x="4881397" y="239140"/>
                  </a:lnTo>
                  <a:lnTo>
                    <a:pt x="4881397" y="78866"/>
                  </a:lnTo>
                  <a:lnTo>
                    <a:pt x="4881397" y="71119"/>
                  </a:lnTo>
                  <a:lnTo>
                    <a:pt x="4881143" y="64515"/>
                  </a:lnTo>
                  <a:lnTo>
                    <a:pt x="4880762" y="59308"/>
                  </a:lnTo>
                  <a:lnTo>
                    <a:pt x="4880381" y="53975"/>
                  </a:lnTo>
                  <a:lnTo>
                    <a:pt x="4869586" y="38353"/>
                  </a:lnTo>
                  <a:lnTo>
                    <a:pt x="4866030" y="36321"/>
                  </a:lnTo>
                  <a:lnTo>
                    <a:pt x="4861204" y="34416"/>
                  </a:lnTo>
                  <a:lnTo>
                    <a:pt x="4854854" y="32765"/>
                  </a:lnTo>
                  <a:lnTo>
                    <a:pt x="4854854" y="16382"/>
                  </a:lnTo>
                  <a:close/>
                </a:path>
                <a:path w="7092315" h="461644">
                  <a:moveTo>
                    <a:pt x="3599459" y="16382"/>
                  </a:moveTo>
                  <a:lnTo>
                    <a:pt x="3729634" y="16382"/>
                  </a:lnTo>
                  <a:lnTo>
                    <a:pt x="3729634" y="32765"/>
                  </a:lnTo>
                  <a:lnTo>
                    <a:pt x="3723665" y="34416"/>
                  </a:lnTo>
                  <a:lnTo>
                    <a:pt x="3718966" y="36194"/>
                  </a:lnTo>
                  <a:lnTo>
                    <a:pt x="3703726" y="58674"/>
                  </a:lnTo>
                  <a:lnTo>
                    <a:pt x="3703091" y="63880"/>
                  </a:lnTo>
                  <a:lnTo>
                    <a:pt x="3702837" y="70484"/>
                  </a:lnTo>
                  <a:lnTo>
                    <a:pt x="3702837" y="78358"/>
                  </a:lnTo>
                  <a:lnTo>
                    <a:pt x="3702837" y="325119"/>
                  </a:lnTo>
                  <a:lnTo>
                    <a:pt x="3750843" y="325119"/>
                  </a:lnTo>
                  <a:lnTo>
                    <a:pt x="3760495" y="325119"/>
                  </a:lnTo>
                  <a:lnTo>
                    <a:pt x="3768115" y="323723"/>
                  </a:lnTo>
                  <a:lnTo>
                    <a:pt x="3773957" y="320675"/>
                  </a:lnTo>
                  <a:lnTo>
                    <a:pt x="3779672" y="317753"/>
                  </a:lnTo>
                  <a:lnTo>
                    <a:pt x="3784752" y="313181"/>
                  </a:lnTo>
                  <a:lnTo>
                    <a:pt x="3802032" y="275296"/>
                  </a:lnTo>
                  <a:lnTo>
                    <a:pt x="3807104" y="254507"/>
                  </a:lnTo>
                  <a:lnTo>
                    <a:pt x="3841140" y="254507"/>
                  </a:lnTo>
                  <a:lnTo>
                    <a:pt x="3835679" y="354711"/>
                  </a:lnTo>
                  <a:lnTo>
                    <a:pt x="3599459" y="354711"/>
                  </a:lnTo>
                  <a:lnTo>
                    <a:pt x="3599459" y="338327"/>
                  </a:lnTo>
                  <a:lnTo>
                    <a:pt x="3605555" y="336676"/>
                  </a:lnTo>
                  <a:lnTo>
                    <a:pt x="3610381" y="334771"/>
                  </a:lnTo>
                  <a:lnTo>
                    <a:pt x="3613937" y="332866"/>
                  </a:lnTo>
                  <a:lnTo>
                    <a:pt x="3617493" y="330834"/>
                  </a:lnTo>
                  <a:lnTo>
                    <a:pt x="3620160" y="328167"/>
                  </a:lnTo>
                  <a:lnTo>
                    <a:pt x="3621938" y="324738"/>
                  </a:lnTo>
                  <a:lnTo>
                    <a:pt x="3623716" y="321437"/>
                  </a:lnTo>
                  <a:lnTo>
                    <a:pt x="3624732" y="317118"/>
                  </a:lnTo>
                  <a:lnTo>
                    <a:pt x="3625240" y="311912"/>
                  </a:lnTo>
                  <a:lnTo>
                    <a:pt x="3625748" y="306704"/>
                  </a:lnTo>
                  <a:lnTo>
                    <a:pt x="3626002" y="300100"/>
                  </a:lnTo>
                  <a:lnTo>
                    <a:pt x="3626002" y="292226"/>
                  </a:lnTo>
                  <a:lnTo>
                    <a:pt x="3626002" y="78866"/>
                  </a:lnTo>
                  <a:lnTo>
                    <a:pt x="3626002" y="71119"/>
                  </a:lnTo>
                  <a:lnTo>
                    <a:pt x="3625748" y="64515"/>
                  </a:lnTo>
                  <a:lnTo>
                    <a:pt x="3625367" y="59308"/>
                  </a:lnTo>
                  <a:lnTo>
                    <a:pt x="3624986" y="53975"/>
                  </a:lnTo>
                  <a:lnTo>
                    <a:pt x="3623970" y="49656"/>
                  </a:lnTo>
                  <a:lnTo>
                    <a:pt x="3622192" y="46354"/>
                  </a:lnTo>
                  <a:lnTo>
                    <a:pt x="3620414" y="43052"/>
                  </a:lnTo>
                  <a:lnTo>
                    <a:pt x="3599459" y="32765"/>
                  </a:lnTo>
                  <a:lnTo>
                    <a:pt x="3599459" y="16382"/>
                  </a:lnTo>
                  <a:close/>
                </a:path>
                <a:path w="7092315" h="461644">
                  <a:moveTo>
                    <a:pt x="2159533" y="16382"/>
                  </a:moveTo>
                  <a:lnTo>
                    <a:pt x="2451125" y="16382"/>
                  </a:lnTo>
                  <a:lnTo>
                    <a:pt x="2451125" y="103377"/>
                  </a:lnTo>
                  <a:lnTo>
                    <a:pt x="2417216" y="103377"/>
                  </a:lnTo>
                  <a:lnTo>
                    <a:pt x="2414974" y="95543"/>
                  </a:lnTo>
                  <a:lnTo>
                    <a:pt x="2412993" y="88804"/>
                  </a:lnTo>
                  <a:lnTo>
                    <a:pt x="2411251" y="83161"/>
                  </a:lnTo>
                  <a:lnTo>
                    <a:pt x="2409723" y="78612"/>
                  </a:lnTo>
                  <a:lnTo>
                    <a:pt x="2407945" y="73278"/>
                  </a:lnTo>
                  <a:lnTo>
                    <a:pt x="2396642" y="55752"/>
                  </a:lnTo>
                  <a:lnTo>
                    <a:pt x="2394229" y="53339"/>
                  </a:lnTo>
                  <a:lnTo>
                    <a:pt x="2391562" y="51307"/>
                  </a:lnTo>
                  <a:lnTo>
                    <a:pt x="2388768" y="49911"/>
                  </a:lnTo>
                  <a:lnTo>
                    <a:pt x="2385847" y="48387"/>
                  </a:lnTo>
                  <a:lnTo>
                    <a:pt x="2382418" y="47243"/>
                  </a:lnTo>
                  <a:lnTo>
                    <a:pt x="2378227" y="46481"/>
                  </a:lnTo>
                  <a:lnTo>
                    <a:pt x="2374036" y="45719"/>
                  </a:lnTo>
                  <a:lnTo>
                    <a:pt x="2368448" y="45338"/>
                  </a:lnTo>
                  <a:lnTo>
                    <a:pt x="2361717" y="45338"/>
                  </a:lnTo>
                  <a:lnTo>
                    <a:pt x="2343810" y="45338"/>
                  </a:lnTo>
                  <a:lnTo>
                    <a:pt x="2343810" y="292480"/>
                  </a:lnTo>
                  <a:lnTo>
                    <a:pt x="2343810" y="301243"/>
                  </a:lnTo>
                  <a:lnTo>
                    <a:pt x="2344064" y="307848"/>
                  </a:lnTo>
                  <a:lnTo>
                    <a:pt x="2344572" y="312419"/>
                  </a:lnTo>
                  <a:lnTo>
                    <a:pt x="2345080" y="316991"/>
                  </a:lnTo>
                  <a:lnTo>
                    <a:pt x="2345969" y="320675"/>
                  </a:lnTo>
                  <a:lnTo>
                    <a:pt x="2347366" y="323468"/>
                  </a:lnTo>
                  <a:lnTo>
                    <a:pt x="2348636" y="326263"/>
                  </a:lnTo>
                  <a:lnTo>
                    <a:pt x="2350287" y="328549"/>
                  </a:lnTo>
                  <a:lnTo>
                    <a:pt x="2352192" y="330200"/>
                  </a:lnTo>
                  <a:lnTo>
                    <a:pt x="2354097" y="331977"/>
                  </a:lnTo>
                  <a:lnTo>
                    <a:pt x="2356764" y="333501"/>
                  </a:lnTo>
                  <a:lnTo>
                    <a:pt x="2360066" y="334899"/>
                  </a:lnTo>
                  <a:lnTo>
                    <a:pt x="2363495" y="336295"/>
                  </a:lnTo>
                  <a:lnTo>
                    <a:pt x="2368067" y="337438"/>
                  </a:lnTo>
                  <a:lnTo>
                    <a:pt x="2373909" y="338327"/>
                  </a:lnTo>
                  <a:lnTo>
                    <a:pt x="2373909" y="354711"/>
                  </a:lnTo>
                  <a:lnTo>
                    <a:pt x="2237003" y="354711"/>
                  </a:lnTo>
                  <a:lnTo>
                    <a:pt x="2237003" y="338327"/>
                  </a:lnTo>
                  <a:lnTo>
                    <a:pt x="2243988" y="337184"/>
                  </a:lnTo>
                  <a:lnTo>
                    <a:pt x="2249449" y="335661"/>
                  </a:lnTo>
                  <a:lnTo>
                    <a:pt x="2253513" y="333755"/>
                  </a:lnTo>
                  <a:lnTo>
                    <a:pt x="2257577" y="331850"/>
                  </a:lnTo>
                  <a:lnTo>
                    <a:pt x="2260625" y="329183"/>
                  </a:lnTo>
                  <a:lnTo>
                    <a:pt x="2262530" y="325627"/>
                  </a:lnTo>
                  <a:lnTo>
                    <a:pt x="2264562" y="322199"/>
                  </a:lnTo>
                  <a:lnTo>
                    <a:pt x="2265832" y="317753"/>
                  </a:lnTo>
                  <a:lnTo>
                    <a:pt x="2266340" y="312419"/>
                  </a:lnTo>
                  <a:lnTo>
                    <a:pt x="2266848" y="307086"/>
                  </a:lnTo>
                  <a:lnTo>
                    <a:pt x="2267102" y="300354"/>
                  </a:lnTo>
                  <a:lnTo>
                    <a:pt x="2267102" y="292480"/>
                  </a:lnTo>
                  <a:lnTo>
                    <a:pt x="2267102" y="45338"/>
                  </a:lnTo>
                  <a:lnTo>
                    <a:pt x="2247036" y="45338"/>
                  </a:lnTo>
                  <a:lnTo>
                    <a:pt x="2237003" y="45338"/>
                  </a:lnTo>
                  <a:lnTo>
                    <a:pt x="2229510" y="46608"/>
                  </a:lnTo>
                  <a:lnTo>
                    <a:pt x="2224176" y="48894"/>
                  </a:lnTo>
                  <a:lnTo>
                    <a:pt x="2218842" y="51180"/>
                  </a:lnTo>
                  <a:lnTo>
                    <a:pt x="2214270" y="54863"/>
                  </a:lnTo>
                  <a:lnTo>
                    <a:pt x="2210460" y="59816"/>
                  </a:lnTo>
                  <a:lnTo>
                    <a:pt x="2206523" y="64769"/>
                  </a:lnTo>
                  <a:lnTo>
                    <a:pt x="2203221" y="71374"/>
                  </a:lnTo>
                  <a:lnTo>
                    <a:pt x="2200427" y="79755"/>
                  </a:lnTo>
                  <a:lnTo>
                    <a:pt x="2197633" y="88011"/>
                  </a:lnTo>
                  <a:lnTo>
                    <a:pt x="2195220" y="95884"/>
                  </a:lnTo>
                  <a:lnTo>
                    <a:pt x="2193442" y="103377"/>
                  </a:lnTo>
                  <a:lnTo>
                    <a:pt x="2159533" y="103377"/>
                  </a:lnTo>
                  <a:lnTo>
                    <a:pt x="2159533" y="16382"/>
                  </a:lnTo>
                  <a:close/>
                </a:path>
                <a:path w="7092315" h="461644">
                  <a:moveTo>
                    <a:pt x="1821713" y="16382"/>
                  </a:moveTo>
                  <a:lnTo>
                    <a:pt x="1922170" y="16382"/>
                  </a:lnTo>
                  <a:lnTo>
                    <a:pt x="2009800" y="168782"/>
                  </a:lnTo>
                  <a:lnTo>
                    <a:pt x="2031136" y="207644"/>
                  </a:lnTo>
                  <a:lnTo>
                    <a:pt x="2049192" y="242952"/>
                  </a:lnTo>
                  <a:lnTo>
                    <a:pt x="2054504" y="254000"/>
                  </a:lnTo>
                  <a:lnTo>
                    <a:pt x="2058441" y="254000"/>
                  </a:lnTo>
                  <a:lnTo>
                    <a:pt x="2057254" y="223708"/>
                  </a:lnTo>
                  <a:lnTo>
                    <a:pt x="2056377" y="192071"/>
                  </a:lnTo>
                  <a:lnTo>
                    <a:pt x="2055833" y="159077"/>
                  </a:lnTo>
                  <a:lnTo>
                    <a:pt x="2055647" y="124713"/>
                  </a:lnTo>
                  <a:lnTo>
                    <a:pt x="2055647" y="78612"/>
                  </a:lnTo>
                  <a:lnTo>
                    <a:pt x="2055647" y="67817"/>
                  </a:lnTo>
                  <a:lnTo>
                    <a:pt x="2050567" y="44450"/>
                  </a:lnTo>
                  <a:lnTo>
                    <a:pt x="2048916" y="41909"/>
                  </a:lnTo>
                  <a:lnTo>
                    <a:pt x="2029231" y="32765"/>
                  </a:lnTo>
                  <a:lnTo>
                    <a:pt x="2029231" y="16382"/>
                  </a:lnTo>
                  <a:lnTo>
                    <a:pt x="2122830" y="16382"/>
                  </a:lnTo>
                  <a:lnTo>
                    <a:pt x="2122830" y="32765"/>
                  </a:lnTo>
                  <a:lnTo>
                    <a:pt x="2116226" y="34925"/>
                  </a:lnTo>
                  <a:lnTo>
                    <a:pt x="2111527" y="36702"/>
                  </a:lnTo>
                  <a:lnTo>
                    <a:pt x="2108860" y="38226"/>
                  </a:lnTo>
                  <a:lnTo>
                    <a:pt x="2106066" y="39750"/>
                  </a:lnTo>
                  <a:lnTo>
                    <a:pt x="2103780" y="41655"/>
                  </a:lnTo>
                  <a:lnTo>
                    <a:pt x="2101875" y="44195"/>
                  </a:lnTo>
                  <a:lnTo>
                    <a:pt x="2099970" y="46608"/>
                  </a:lnTo>
                  <a:lnTo>
                    <a:pt x="2098573" y="50418"/>
                  </a:lnTo>
                  <a:lnTo>
                    <a:pt x="2097557" y="55371"/>
                  </a:lnTo>
                  <a:lnTo>
                    <a:pt x="2096541" y="60451"/>
                  </a:lnTo>
                  <a:lnTo>
                    <a:pt x="2096033" y="68199"/>
                  </a:lnTo>
                  <a:lnTo>
                    <a:pt x="2096033" y="78612"/>
                  </a:lnTo>
                  <a:lnTo>
                    <a:pt x="2096033" y="354711"/>
                  </a:lnTo>
                  <a:lnTo>
                    <a:pt x="2033168" y="354711"/>
                  </a:lnTo>
                  <a:lnTo>
                    <a:pt x="1921662" y="161798"/>
                  </a:lnTo>
                  <a:lnTo>
                    <a:pt x="1911087" y="143319"/>
                  </a:lnTo>
                  <a:lnTo>
                    <a:pt x="1902025" y="126936"/>
                  </a:lnTo>
                  <a:lnTo>
                    <a:pt x="1894462" y="112649"/>
                  </a:lnTo>
                  <a:lnTo>
                    <a:pt x="1888388" y="100456"/>
                  </a:lnTo>
                  <a:lnTo>
                    <a:pt x="1886229" y="100456"/>
                  </a:lnTo>
                  <a:lnTo>
                    <a:pt x="1887302" y="127430"/>
                  </a:lnTo>
                  <a:lnTo>
                    <a:pt x="1888055" y="155178"/>
                  </a:lnTo>
                  <a:lnTo>
                    <a:pt x="1888497" y="183663"/>
                  </a:lnTo>
                  <a:lnTo>
                    <a:pt x="1888642" y="212851"/>
                  </a:lnTo>
                  <a:lnTo>
                    <a:pt x="1888642" y="292734"/>
                  </a:lnTo>
                  <a:lnTo>
                    <a:pt x="1888761" y="301303"/>
                  </a:lnTo>
                  <a:lnTo>
                    <a:pt x="1897278" y="330453"/>
                  </a:lnTo>
                  <a:lnTo>
                    <a:pt x="1900453" y="333375"/>
                  </a:lnTo>
                  <a:lnTo>
                    <a:pt x="1906549" y="336041"/>
                  </a:lnTo>
                  <a:lnTo>
                    <a:pt x="1915439" y="338327"/>
                  </a:lnTo>
                  <a:lnTo>
                    <a:pt x="1915439" y="354711"/>
                  </a:lnTo>
                  <a:lnTo>
                    <a:pt x="1821713" y="354711"/>
                  </a:lnTo>
                  <a:lnTo>
                    <a:pt x="1821713" y="338327"/>
                  </a:lnTo>
                  <a:lnTo>
                    <a:pt x="1827936" y="336676"/>
                  </a:lnTo>
                  <a:lnTo>
                    <a:pt x="1832762" y="334771"/>
                  </a:lnTo>
                  <a:lnTo>
                    <a:pt x="1836318" y="332866"/>
                  </a:lnTo>
                  <a:lnTo>
                    <a:pt x="1839874" y="330834"/>
                  </a:lnTo>
                  <a:lnTo>
                    <a:pt x="1842414" y="328167"/>
                  </a:lnTo>
                  <a:lnTo>
                    <a:pt x="1844192" y="324738"/>
                  </a:lnTo>
                  <a:lnTo>
                    <a:pt x="1845970" y="321437"/>
                  </a:lnTo>
                  <a:lnTo>
                    <a:pt x="1846986" y="317118"/>
                  </a:lnTo>
                  <a:lnTo>
                    <a:pt x="1847494" y="312038"/>
                  </a:lnTo>
                  <a:lnTo>
                    <a:pt x="1848002" y="306958"/>
                  </a:lnTo>
                  <a:lnTo>
                    <a:pt x="1848256" y="300481"/>
                  </a:lnTo>
                  <a:lnTo>
                    <a:pt x="1848256" y="292734"/>
                  </a:lnTo>
                  <a:lnTo>
                    <a:pt x="1848256" y="78358"/>
                  </a:lnTo>
                  <a:lnTo>
                    <a:pt x="1840001" y="40893"/>
                  </a:lnTo>
                  <a:lnTo>
                    <a:pt x="1821713" y="32765"/>
                  </a:lnTo>
                  <a:lnTo>
                    <a:pt x="1821713" y="16382"/>
                  </a:lnTo>
                  <a:close/>
                </a:path>
                <a:path w="7092315" h="461644">
                  <a:moveTo>
                    <a:pt x="1529867" y="16382"/>
                  </a:moveTo>
                  <a:lnTo>
                    <a:pt x="1775739" y="16382"/>
                  </a:lnTo>
                  <a:lnTo>
                    <a:pt x="1775739" y="95250"/>
                  </a:lnTo>
                  <a:lnTo>
                    <a:pt x="1741830" y="95250"/>
                  </a:lnTo>
                  <a:lnTo>
                    <a:pt x="1737879" y="84393"/>
                  </a:lnTo>
                  <a:lnTo>
                    <a:pt x="1734226" y="75453"/>
                  </a:lnTo>
                  <a:lnTo>
                    <a:pt x="1703508" y="46561"/>
                  </a:lnTo>
                  <a:lnTo>
                    <a:pt x="1687220" y="45338"/>
                  </a:lnTo>
                  <a:lnTo>
                    <a:pt x="1633245" y="45338"/>
                  </a:lnTo>
                  <a:lnTo>
                    <a:pt x="1633245" y="164337"/>
                  </a:lnTo>
                  <a:lnTo>
                    <a:pt x="1666011" y="164337"/>
                  </a:lnTo>
                  <a:lnTo>
                    <a:pt x="1673250" y="164337"/>
                  </a:lnTo>
                  <a:lnTo>
                    <a:pt x="1693316" y="151002"/>
                  </a:lnTo>
                  <a:lnTo>
                    <a:pt x="1696110" y="146176"/>
                  </a:lnTo>
                  <a:lnTo>
                    <a:pt x="1698650" y="138683"/>
                  </a:lnTo>
                  <a:lnTo>
                    <a:pt x="1701190" y="128650"/>
                  </a:lnTo>
                  <a:lnTo>
                    <a:pt x="1729130" y="128650"/>
                  </a:lnTo>
                  <a:lnTo>
                    <a:pt x="1729130" y="229234"/>
                  </a:lnTo>
                  <a:lnTo>
                    <a:pt x="1701190" y="229234"/>
                  </a:lnTo>
                  <a:lnTo>
                    <a:pt x="1698777" y="219709"/>
                  </a:lnTo>
                  <a:lnTo>
                    <a:pt x="1696237" y="212343"/>
                  </a:lnTo>
                  <a:lnTo>
                    <a:pt x="1693443" y="207390"/>
                  </a:lnTo>
                  <a:lnTo>
                    <a:pt x="1690649" y="202311"/>
                  </a:lnTo>
                  <a:lnTo>
                    <a:pt x="1687347" y="198754"/>
                  </a:lnTo>
                  <a:lnTo>
                    <a:pt x="1683410" y="196595"/>
                  </a:lnTo>
                  <a:lnTo>
                    <a:pt x="1679473" y="194437"/>
                  </a:lnTo>
                  <a:lnTo>
                    <a:pt x="1673758" y="193293"/>
                  </a:lnTo>
                  <a:lnTo>
                    <a:pt x="1666011" y="193293"/>
                  </a:lnTo>
                  <a:lnTo>
                    <a:pt x="1633245" y="193293"/>
                  </a:lnTo>
                  <a:lnTo>
                    <a:pt x="1633245" y="325627"/>
                  </a:lnTo>
                  <a:lnTo>
                    <a:pt x="1686966" y="325627"/>
                  </a:lnTo>
                  <a:lnTo>
                    <a:pt x="1692808" y="325627"/>
                  </a:lnTo>
                  <a:lnTo>
                    <a:pt x="1697634" y="325246"/>
                  </a:lnTo>
                  <a:lnTo>
                    <a:pt x="1701571" y="324484"/>
                  </a:lnTo>
                  <a:lnTo>
                    <a:pt x="1705635" y="323850"/>
                  </a:lnTo>
                  <a:lnTo>
                    <a:pt x="1709191" y="322452"/>
                  </a:lnTo>
                  <a:lnTo>
                    <a:pt x="1712239" y="320675"/>
                  </a:lnTo>
                  <a:lnTo>
                    <a:pt x="1715414" y="318896"/>
                  </a:lnTo>
                  <a:lnTo>
                    <a:pt x="1729003" y="303149"/>
                  </a:lnTo>
                  <a:lnTo>
                    <a:pt x="1731289" y="299465"/>
                  </a:lnTo>
                  <a:lnTo>
                    <a:pt x="1744243" y="264159"/>
                  </a:lnTo>
                  <a:lnTo>
                    <a:pt x="1778152" y="264159"/>
                  </a:lnTo>
                  <a:lnTo>
                    <a:pt x="1773453" y="354711"/>
                  </a:lnTo>
                  <a:lnTo>
                    <a:pt x="1529867" y="354711"/>
                  </a:lnTo>
                  <a:lnTo>
                    <a:pt x="1529867" y="338327"/>
                  </a:lnTo>
                  <a:lnTo>
                    <a:pt x="1535963" y="336676"/>
                  </a:lnTo>
                  <a:lnTo>
                    <a:pt x="1540789" y="334899"/>
                  </a:lnTo>
                  <a:lnTo>
                    <a:pt x="1544345" y="332993"/>
                  </a:lnTo>
                  <a:lnTo>
                    <a:pt x="1547901" y="331088"/>
                  </a:lnTo>
                  <a:lnTo>
                    <a:pt x="1550568" y="328421"/>
                  </a:lnTo>
                  <a:lnTo>
                    <a:pt x="1552346" y="324992"/>
                  </a:lnTo>
                  <a:lnTo>
                    <a:pt x="1554124" y="321690"/>
                  </a:lnTo>
                  <a:lnTo>
                    <a:pt x="1555140" y="317373"/>
                  </a:lnTo>
                  <a:lnTo>
                    <a:pt x="1555648" y="312165"/>
                  </a:lnTo>
                  <a:lnTo>
                    <a:pt x="1556156" y="306958"/>
                  </a:lnTo>
                  <a:lnTo>
                    <a:pt x="1556410" y="300354"/>
                  </a:lnTo>
                  <a:lnTo>
                    <a:pt x="1556410" y="292480"/>
                  </a:lnTo>
                  <a:lnTo>
                    <a:pt x="1556410" y="78866"/>
                  </a:lnTo>
                  <a:lnTo>
                    <a:pt x="1556410" y="71119"/>
                  </a:lnTo>
                  <a:lnTo>
                    <a:pt x="1556156" y="64515"/>
                  </a:lnTo>
                  <a:lnTo>
                    <a:pt x="1555775" y="59308"/>
                  </a:lnTo>
                  <a:lnTo>
                    <a:pt x="1555394" y="53975"/>
                  </a:lnTo>
                  <a:lnTo>
                    <a:pt x="1554378" y="49656"/>
                  </a:lnTo>
                  <a:lnTo>
                    <a:pt x="1552600" y="46354"/>
                  </a:lnTo>
                  <a:lnTo>
                    <a:pt x="1550822" y="43052"/>
                  </a:lnTo>
                  <a:lnTo>
                    <a:pt x="1548155" y="40386"/>
                  </a:lnTo>
                  <a:lnTo>
                    <a:pt x="1544599" y="38353"/>
                  </a:lnTo>
                  <a:lnTo>
                    <a:pt x="1541043" y="36321"/>
                  </a:lnTo>
                  <a:lnTo>
                    <a:pt x="1536217" y="34416"/>
                  </a:lnTo>
                  <a:lnTo>
                    <a:pt x="1529867" y="32765"/>
                  </a:lnTo>
                  <a:lnTo>
                    <a:pt x="1529867" y="16382"/>
                  </a:lnTo>
                  <a:close/>
                </a:path>
                <a:path w="7092315" h="461644">
                  <a:moveTo>
                    <a:pt x="1353083" y="16382"/>
                  </a:moveTo>
                  <a:lnTo>
                    <a:pt x="1483258" y="16382"/>
                  </a:lnTo>
                  <a:lnTo>
                    <a:pt x="1483258" y="32765"/>
                  </a:lnTo>
                  <a:lnTo>
                    <a:pt x="1476400" y="34543"/>
                  </a:lnTo>
                  <a:lnTo>
                    <a:pt x="1471447" y="36575"/>
                  </a:lnTo>
                  <a:lnTo>
                    <a:pt x="1468272" y="38607"/>
                  </a:lnTo>
                  <a:lnTo>
                    <a:pt x="1464970" y="40639"/>
                  </a:lnTo>
                  <a:lnTo>
                    <a:pt x="1462557" y="43179"/>
                  </a:lnTo>
                  <a:lnTo>
                    <a:pt x="1456461" y="69595"/>
                  </a:lnTo>
                  <a:lnTo>
                    <a:pt x="1456461" y="78866"/>
                  </a:lnTo>
                  <a:lnTo>
                    <a:pt x="1456461" y="292480"/>
                  </a:lnTo>
                  <a:lnTo>
                    <a:pt x="1456461" y="298195"/>
                  </a:lnTo>
                  <a:lnTo>
                    <a:pt x="1456588" y="303656"/>
                  </a:lnTo>
                  <a:lnTo>
                    <a:pt x="1456969" y="308609"/>
                  </a:lnTo>
                  <a:lnTo>
                    <a:pt x="1457223" y="313563"/>
                  </a:lnTo>
                  <a:lnTo>
                    <a:pt x="1483258" y="338327"/>
                  </a:lnTo>
                  <a:lnTo>
                    <a:pt x="1483258" y="354711"/>
                  </a:lnTo>
                  <a:lnTo>
                    <a:pt x="1353083" y="354711"/>
                  </a:lnTo>
                  <a:lnTo>
                    <a:pt x="1353083" y="338327"/>
                  </a:lnTo>
                  <a:lnTo>
                    <a:pt x="1359179" y="336676"/>
                  </a:lnTo>
                  <a:lnTo>
                    <a:pt x="1364005" y="334899"/>
                  </a:lnTo>
                  <a:lnTo>
                    <a:pt x="1367561" y="332993"/>
                  </a:lnTo>
                  <a:lnTo>
                    <a:pt x="1371117" y="331088"/>
                  </a:lnTo>
                  <a:lnTo>
                    <a:pt x="1373784" y="328421"/>
                  </a:lnTo>
                  <a:lnTo>
                    <a:pt x="1375562" y="324992"/>
                  </a:lnTo>
                  <a:lnTo>
                    <a:pt x="1377340" y="321690"/>
                  </a:lnTo>
                  <a:lnTo>
                    <a:pt x="1378356" y="317373"/>
                  </a:lnTo>
                  <a:lnTo>
                    <a:pt x="1378864" y="312165"/>
                  </a:lnTo>
                  <a:lnTo>
                    <a:pt x="1379372" y="306958"/>
                  </a:lnTo>
                  <a:lnTo>
                    <a:pt x="1379626" y="300354"/>
                  </a:lnTo>
                  <a:lnTo>
                    <a:pt x="1379626" y="292480"/>
                  </a:lnTo>
                  <a:lnTo>
                    <a:pt x="1379626" y="78612"/>
                  </a:lnTo>
                  <a:lnTo>
                    <a:pt x="1379626" y="70612"/>
                  </a:lnTo>
                  <a:lnTo>
                    <a:pt x="1379372" y="64134"/>
                  </a:lnTo>
                  <a:lnTo>
                    <a:pt x="1378991" y="59054"/>
                  </a:lnTo>
                  <a:lnTo>
                    <a:pt x="1378610" y="53848"/>
                  </a:lnTo>
                  <a:lnTo>
                    <a:pt x="1377594" y="49656"/>
                  </a:lnTo>
                  <a:lnTo>
                    <a:pt x="1375816" y="46227"/>
                  </a:lnTo>
                  <a:lnTo>
                    <a:pt x="1374038" y="42925"/>
                  </a:lnTo>
                  <a:lnTo>
                    <a:pt x="1371371" y="40131"/>
                  </a:lnTo>
                  <a:lnTo>
                    <a:pt x="1367815" y="38226"/>
                  </a:lnTo>
                  <a:lnTo>
                    <a:pt x="1364259" y="36194"/>
                  </a:lnTo>
                  <a:lnTo>
                    <a:pt x="1359433" y="34416"/>
                  </a:lnTo>
                  <a:lnTo>
                    <a:pt x="1353083" y="32765"/>
                  </a:lnTo>
                  <a:lnTo>
                    <a:pt x="1353083" y="16382"/>
                  </a:lnTo>
                  <a:close/>
                </a:path>
                <a:path w="7092315" h="461644">
                  <a:moveTo>
                    <a:pt x="1074191" y="16382"/>
                  </a:moveTo>
                  <a:lnTo>
                    <a:pt x="1204366" y="16382"/>
                  </a:lnTo>
                  <a:lnTo>
                    <a:pt x="1204366" y="32765"/>
                  </a:lnTo>
                  <a:lnTo>
                    <a:pt x="1198397" y="34416"/>
                  </a:lnTo>
                  <a:lnTo>
                    <a:pt x="1193698" y="36194"/>
                  </a:lnTo>
                  <a:lnTo>
                    <a:pt x="1178458" y="58674"/>
                  </a:lnTo>
                  <a:lnTo>
                    <a:pt x="1177823" y="63880"/>
                  </a:lnTo>
                  <a:lnTo>
                    <a:pt x="1177569" y="70484"/>
                  </a:lnTo>
                  <a:lnTo>
                    <a:pt x="1177569" y="78358"/>
                  </a:lnTo>
                  <a:lnTo>
                    <a:pt x="1177569" y="325119"/>
                  </a:lnTo>
                  <a:lnTo>
                    <a:pt x="1225575" y="325119"/>
                  </a:lnTo>
                  <a:lnTo>
                    <a:pt x="1235227" y="325119"/>
                  </a:lnTo>
                  <a:lnTo>
                    <a:pt x="1242847" y="323723"/>
                  </a:lnTo>
                  <a:lnTo>
                    <a:pt x="1248689" y="320675"/>
                  </a:lnTo>
                  <a:lnTo>
                    <a:pt x="1254404" y="317753"/>
                  </a:lnTo>
                  <a:lnTo>
                    <a:pt x="1259484" y="313181"/>
                  </a:lnTo>
                  <a:lnTo>
                    <a:pt x="1276764" y="275296"/>
                  </a:lnTo>
                  <a:lnTo>
                    <a:pt x="1281836" y="254507"/>
                  </a:lnTo>
                  <a:lnTo>
                    <a:pt x="1315872" y="254507"/>
                  </a:lnTo>
                  <a:lnTo>
                    <a:pt x="1310411" y="354711"/>
                  </a:lnTo>
                  <a:lnTo>
                    <a:pt x="1074191" y="354711"/>
                  </a:lnTo>
                  <a:lnTo>
                    <a:pt x="1074191" y="338327"/>
                  </a:lnTo>
                  <a:lnTo>
                    <a:pt x="1080287" y="336676"/>
                  </a:lnTo>
                  <a:lnTo>
                    <a:pt x="1085113" y="334771"/>
                  </a:lnTo>
                  <a:lnTo>
                    <a:pt x="1088669" y="332866"/>
                  </a:lnTo>
                  <a:lnTo>
                    <a:pt x="1092225" y="330834"/>
                  </a:lnTo>
                  <a:lnTo>
                    <a:pt x="1094892" y="328167"/>
                  </a:lnTo>
                  <a:lnTo>
                    <a:pt x="1096670" y="324738"/>
                  </a:lnTo>
                  <a:lnTo>
                    <a:pt x="1098448" y="321437"/>
                  </a:lnTo>
                  <a:lnTo>
                    <a:pt x="1099464" y="317118"/>
                  </a:lnTo>
                  <a:lnTo>
                    <a:pt x="1099972" y="311912"/>
                  </a:lnTo>
                  <a:lnTo>
                    <a:pt x="1100480" y="306704"/>
                  </a:lnTo>
                  <a:lnTo>
                    <a:pt x="1100734" y="300100"/>
                  </a:lnTo>
                  <a:lnTo>
                    <a:pt x="1100734" y="292226"/>
                  </a:lnTo>
                  <a:lnTo>
                    <a:pt x="1100734" y="78866"/>
                  </a:lnTo>
                  <a:lnTo>
                    <a:pt x="1100734" y="71119"/>
                  </a:lnTo>
                  <a:lnTo>
                    <a:pt x="1100480" y="64515"/>
                  </a:lnTo>
                  <a:lnTo>
                    <a:pt x="1100099" y="59308"/>
                  </a:lnTo>
                  <a:lnTo>
                    <a:pt x="1099718" y="53975"/>
                  </a:lnTo>
                  <a:lnTo>
                    <a:pt x="1088923" y="38353"/>
                  </a:lnTo>
                  <a:lnTo>
                    <a:pt x="1085367" y="36321"/>
                  </a:lnTo>
                  <a:lnTo>
                    <a:pt x="1080541" y="34416"/>
                  </a:lnTo>
                  <a:lnTo>
                    <a:pt x="1074191" y="32765"/>
                  </a:lnTo>
                  <a:lnTo>
                    <a:pt x="1074191" y="16382"/>
                  </a:lnTo>
                  <a:close/>
                </a:path>
                <a:path w="7092315" h="461644">
                  <a:moveTo>
                    <a:pt x="0" y="16382"/>
                  </a:moveTo>
                  <a:lnTo>
                    <a:pt x="291655" y="16382"/>
                  </a:lnTo>
                  <a:lnTo>
                    <a:pt x="291655" y="103377"/>
                  </a:lnTo>
                  <a:lnTo>
                    <a:pt x="257708" y="103377"/>
                  </a:lnTo>
                  <a:lnTo>
                    <a:pt x="255479" y="95543"/>
                  </a:lnTo>
                  <a:lnTo>
                    <a:pt x="253498" y="88804"/>
                  </a:lnTo>
                  <a:lnTo>
                    <a:pt x="244208" y="65150"/>
                  </a:lnTo>
                  <a:lnTo>
                    <a:pt x="241973" y="61340"/>
                  </a:lnTo>
                  <a:lnTo>
                    <a:pt x="229209" y="49911"/>
                  </a:lnTo>
                  <a:lnTo>
                    <a:pt x="226402" y="48387"/>
                  </a:lnTo>
                  <a:lnTo>
                    <a:pt x="222897" y="47243"/>
                  </a:lnTo>
                  <a:lnTo>
                    <a:pt x="218681" y="46481"/>
                  </a:lnTo>
                  <a:lnTo>
                    <a:pt x="214464" y="45719"/>
                  </a:lnTo>
                  <a:lnTo>
                    <a:pt x="208978" y="45338"/>
                  </a:lnTo>
                  <a:lnTo>
                    <a:pt x="202196" y="45338"/>
                  </a:lnTo>
                  <a:lnTo>
                    <a:pt x="184365" y="45338"/>
                  </a:lnTo>
                  <a:lnTo>
                    <a:pt x="184365" y="292480"/>
                  </a:lnTo>
                  <a:lnTo>
                    <a:pt x="184365" y="301243"/>
                  </a:lnTo>
                  <a:lnTo>
                    <a:pt x="184607" y="307848"/>
                  </a:lnTo>
                  <a:lnTo>
                    <a:pt x="185102" y="312419"/>
                  </a:lnTo>
                  <a:lnTo>
                    <a:pt x="185597" y="316991"/>
                  </a:lnTo>
                  <a:lnTo>
                    <a:pt x="186512" y="320675"/>
                  </a:lnTo>
                  <a:lnTo>
                    <a:pt x="187832" y="323468"/>
                  </a:lnTo>
                  <a:lnTo>
                    <a:pt x="189153" y="326263"/>
                  </a:lnTo>
                  <a:lnTo>
                    <a:pt x="190766" y="328549"/>
                  </a:lnTo>
                  <a:lnTo>
                    <a:pt x="192659" y="330200"/>
                  </a:lnTo>
                  <a:lnTo>
                    <a:pt x="194563" y="331977"/>
                  </a:lnTo>
                  <a:lnTo>
                    <a:pt x="197205" y="333501"/>
                  </a:lnTo>
                  <a:lnTo>
                    <a:pt x="200596" y="334899"/>
                  </a:lnTo>
                  <a:lnTo>
                    <a:pt x="203974" y="336295"/>
                  </a:lnTo>
                  <a:lnTo>
                    <a:pt x="208559" y="337438"/>
                  </a:lnTo>
                  <a:lnTo>
                    <a:pt x="214337" y="338327"/>
                  </a:lnTo>
                  <a:lnTo>
                    <a:pt x="214337" y="354711"/>
                  </a:lnTo>
                  <a:lnTo>
                    <a:pt x="77558" y="354711"/>
                  </a:lnTo>
                  <a:lnTo>
                    <a:pt x="77558" y="338327"/>
                  </a:lnTo>
                  <a:lnTo>
                    <a:pt x="84493" y="337184"/>
                  </a:lnTo>
                  <a:lnTo>
                    <a:pt x="89992" y="335661"/>
                  </a:lnTo>
                  <a:lnTo>
                    <a:pt x="94030" y="333755"/>
                  </a:lnTo>
                  <a:lnTo>
                    <a:pt x="98082" y="331850"/>
                  </a:lnTo>
                  <a:lnTo>
                    <a:pt x="101104" y="329183"/>
                  </a:lnTo>
                  <a:lnTo>
                    <a:pt x="103085" y="325627"/>
                  </a:lnTo>
                  <a:lnTo>
                    <a:pt x="105067" y="322199"/>
                  </a:lnTo>
                  <a:lnTo>
                    <a:pt x="106298" y="317753"/>
                  </a:lnTo>
                  <a:lnTo>
                    <a:pt x="106794" y="312419"/>
                  </a:lnTo>
                  <a:lnTo>
                    <a:pt x="107289" y="307086"/>
                  </a:lnTo>
                  <a:lnTo>
                    <a:pt x="107543" y="300354"/>
                  </a:lnTo>
                  <a:lnTo>
                    <a:pt x="107543" y="292480"/>
                  </a:lnTo>
                  <a:lnTo>
                    <a:pt x="107543" y="45338"/>
                  </a:lnTo>
                  <a:lnTo>
                    <a:pt x="87464" y="45338"/>
                  </a:lnTo>
                  <a:lnTo>
                    <a:pt x="77558" y="45338"/>
                  </a:lnTo>
                  <a:lnTo>
                    <a:pt x="69964" y="46608"/>
                  </a:lnTo>
                  <a:lnTo>
                    <a:pt x="40881" y="79755"/>
                  </a:lnTo>
                  <a:lnTo>
                    <a:pt x="38074" y="88011"/>
                  </a:lnTo>
                  <a:lnTo>
                    <a:pt x="35763" y="95884"/>
                  </a:lnTo>
                  <a:lnTo>
                    <a:pt x="33947" y="103377"/>
                  </a:lnTo>
                  <a:lnTo>
                    <a:pt x="0" y="103377"/>
                  </a:lnTo>
                  <a:lnTo>
                    <a:pt x="0" y="16382"/>
                  </a:lnTo>
                  <a:close/>
                </a:path>
                <a:path w="7092315" h="461644">
                  <a:moveTo>
                    <a:pt x="3387242" y="14604"/>
                  </a:moveTo>
                  <a:lnTo>
                    <a:pt x="3453409" y="14604"/>
                  </a:lnTo>
                  <a:lnTo>
                    <a:pt x="3535197" y="292226"/>
                  </a:lnTo>
                  <a:lnTo>
                    <a:pt x="3537787" y="300819"/>
                  </a:lnTo>
                  <a:lnTo>
                    <a:pt x="3553993" y="331215"/>
                  </a:lnTo>
                  <a:lnTo>
                    <a:pt x="3557930" y="334390"/>
                  </a:lnTo>
                  <a:lnTo>
                    <a:pt x="3563518" y="336803"/>
                  </a:lnTo>
                  <a:lnTo>
                    <a:pt x="3570630" y="338327"/>
                  </a:lnTo>
                  <a:lnTo>
                    <a:pt x="3570630" y="354711"/>
                  </a:lnTo>
                  <a:lnTo>
                    <a:pt x="3433851" y="354711"/>
                  </a:lnTo>
                  <a:lnTo>
                    <a:pt x="3433851" y="338327"/>
                  </a:lnTo>
                  <a:lnTo>
                    <a:pt x="3442360" y="337312"/>
                  </a:lnTo>
                  <a:lnTo>
                    <a:pt x="3448837" y="334899"/>
                  </a:lnTo>
                  <a:lnTo>
                    <a:pt x="3452901" y="331088"/>
                  </a:lnTo>
                  <a:lnTo>
                    <a:pt x="3457092" y="327278"/>
                  </a:lnTo>
                  <a:lnTo>
                    <a:pt x="3459124" y="321944"/>
                  </a:lnTo>
                  <a:lnTo>
                    <a:pt x="3459124" y="314959"/>
                  </a:lnTo>
                  <a:lnTo>
                    <a:pt x="3459124" y="309879"/>
                  </a:lnTo>
                  <a:lnTo>
                    <a:pt x="3458489" y="304164"/>
                  </a:lnTo>
                  <a:lnTo>
                    <a:pt x="3457346" y="297941"/>
                  </a:lnTo>
                  <a:lnTo>
                    <a:pt x="3456203" y="291591"/>
                  </a:lnTo>
                  <a:lnTo>
                    <a:pt x="3454298" y="283717"/>
                  </a:lnTo>
                  <a:lnTo>
                    <a:pt x="3451631" y="274065"/>
                  </a:lnTo>
                  <a:lnTo>
                    <a:pt x="3445027" y="249808"/>
                  </a:lnTo>
                  <a:lnTo>
                    <a:pt x="3339109" y="249808"/>
                  </a:lnTo>
                  <a:lnTo>
                    <a:pt x="3330981" y="273430"/>
                  </a:lnTo>
                  <a:lnTo>
                    <a:pt x="3328695" y="280034"/>
                  </a:lnTo>
                  <a:lnTo>
                    <a:pt x="3326790" y="286384"/>
                  </a:lnTo>
                  <a:lnTo>
                    <a:pt x="3325266" y="292607"/>
                  </a:lnTo>
                  <a:lnTo>
                    <a:pt x="3323742" y="298830"/>
                  </a:lnTo>
                  <a:lnTo>
                    <a:pt x="3323107" y="305307"/>
                  </a:lnTo>
                  <a:lnTo>
                    <a:pt x="3323107" y="312292"/>
                  </a:lnTo>
                  <a:lnTo>
                    <a:pt x="3324706" y="323004"/>
                  </a:lnTo>
                  <a:lnTo>
                    <a:pt x="3329520" y="330930"/>
                  </a:lnTo>
                  <a:lnTo>
                    <a:pt x="3337573" y="336045"/>
                  </a:lnTo>
                  <a:lnTo>
                    <a:pt x="3348888" y="338327"/>
                  </a:lnTo>
                  <a:lnTo>
                    <a:pt x="3348888" y="354711"/>
                  </a:lnTo>
                  <a:lnTo>
                    <a:pt x="3242970" y="354711"/>
                  </a:lnTo>
                  <a:lnTo>
                    <a:pt x="3242970" y="338327"/>
                  </a:lnTo>
                  <a:lnTo>
                    <a:pt x="3249193" y="337692"/>
                  </a:lnTo>
                  <a:lnTo>
                    <a:pt x="3254527" y="335533"/>
                  </a:lnTo>
                  <a:lnTo>
                    <a:pt x="3259099" y="331850"/>
                  </a:lnTo>
                  <a:lnTo>
                    <a:pt x="3263798" y="328167"/>
                  </a:lnTo>
                  <a:lnTo>
                    <a:pt x="3267989" y="323214"/>
                  </a:lnTo>
                  <a:lnTo>
                    <a:pt x="3283864" y="289940"/>
                  </a:lnTo>
                  <a:lnTo>
                    <a:pt x="3387242" y="14604"/>
                  </a:lnTo>
                  <a:close/>
                </a:path>
                <a:path w="7092315" h="461644">
                  <a:moveTo>
                    <a:pt x="7000392" y="12445"/>
                  </a:moveTo>
                  <a:lnTo>
                    <a:pt x="7042556" y="14731"/>
                  </a:lnTo>
                  <a:lnTo>
                    <a:pt x="7088403" y="23113"/>
                  </a:lnTo>
                  <a:lnTo>
                    <a:pt x="7088403" y="94995"/>
                  </a:lnTo>
                  <a:lnTo>
                    <a:pt x="7054494" y="94995"/>
                  </a:lnTo>
                  <a:lnTo>
                    <a:pt x="7051948" y="85687"/>
                  </a:lnTo>
                  <a:lnTo>
                    <a:pt x="7049081" y="77390"/>
                  </a:lnTo>
                  <a:lnTo>
                    <a:pt x="7024268" y="46862"/>
                  </a:lnTo>
                  <a:lnTo>
                    <a:pt x="6996709" y="41401"/>
                  </a:lnTo>
                  <a:lnTo>
                    <a:pt x="6989831" y="41711"/>
                  </a:lnTo>
                  <a:lnTo>
                    <a:pt x="6953783" y="61087"/>
                  </a:lnTo>
                  <a:lnTo>
                    <a:pt x="6947433" y="75564"/>
                  </a:lnTo>
                  <a:lnTo>
                    <a:pt x="6947433" y="84836"/>
                  </a:lnTo>
                  <a:lnTo>
                    <a:pt x="6965594" y="125229"/>
                  </a:lnTo>
                  <a:lnTo>
                    <a:pt x="6998050" y="146929"/>
                  </a:lnTo>
                  <a:lnTo>
                    <a:pt x="7009790" y="153162"/>
                  </a:lnTo>
                  <a:lnTo>
                    <a:pt x="7024220" y="161041"/>
                  </a:lnTo>
                  <a:lnTo>
                    <a:pt x="7057796" y="184276"/>
                  </a:lnTo>
                  <a:lnTo>
                    <a:pt x="7083577" y="217550"/>
                  </a:lnTo>
                  <a:lnTo>
                    <a:pt x="7091832" y="259206"/>
                  </a:lnTo>
                  <a:lnTo>
                    <a:pt x="7090951" y="273946"/>
                  </a:lnTo>
                  <a:lnTo>
                    <a:pt x="7077735" y="312165"/>
                  </a:lnTo>
                  <a:lnTo>
                    <a:pt x="7049303" y="339937"/>
                  </a:lnTo>
                  <a:lnTo>
                    <a:pt x="7007440" y="355615"/>
                  </a:lnTo>
                  <a:lnTo>
                    <a:pt x="6974103" y="358648"/>
                  </a:lnTo>
                  <a:lnTo>
                    <a:pt x="6961369" y="358459"/>
                  </a:lnTo>
                  <a:lnTo>
                    <a:pt x="6921525" y="355726"/>
                  </a:lnTo>
                  <a:lnTo>
                    <a:pt x="6882306" y="350047"/>
                  </a:lnTo>
                  <a:lnTo>
                    <a:pt x="6870090" y="347471"/>
                  </a:lnTo>
                  <a:lnTo>
                    <a:pt x="6870090" y="271144"/>
                  </a:lnTo>
                  <a:lnTo>
                    <a:pt x="6903999" y="271144"/>
                  </a:lnTo>
                  <a:lnTo>
                    <a:pt x="6907644" y="284958"/>
                  </a:lnTo>
                  <a:lnTo>
                    <a:pt x="6912302" y="296878"/>
                  </a:lnTo>
                  <a:lnTo>
                    <a:pt x="6942591" y="325945"/>
                  </a:lnTo>
                  <a:lnTo>
                    <a:pt x="6967245" y="329564"/>
                  </a:lnTo>
                  <a:lnTo>
                    <a:pt x="6974371" y="329255"/>
                  </a:lnTo>
                  <a:lnTo>
                    <a:pt x="7012203" y="308737"/>
                  </a:lnTo>
                  <a:lnTo>
                    <a:pt x="7019188" y="281050"/>
                  </a:lnTo>
                  <a:lnTo>
                    <a:pt x="7018851" y="273597"/>
                  </a:lnTo>
                  <a:lnTo>
                    <a:pt x="7001116" y="238111"/>
                  </a:lnTo>
                  <a:lnTo>
                    <a:pt x="6960006" y="211454"/>
                  </a:lnTo>
                  <a:lnTo>
                    <a:pt x="6950602" y="206551"/>
                  </a:lnTo>
                  <a:lnTo>
                    <a:pt x="6941639" y="201564"/>
                  </a:lnTo>
                  <a:lnTo>
                    <a:pt x="6904221" y="174547"/>
                  </a:lnTo>
                  <a:lnTo>
                    <a:pt x="6881393" y="141096"/>
                  </a:lnTo>
                  <a:lnTo>
                    <a:pt x="6875297" y="107568"/>
                  </a:lnTo>
                  <a:lnTo>
                    <a:pt x="6876247" y="92900"/>
                  </a:lnTo>
                  <a:lnTo>
                    <a:pt x="6890410" y="55752"/>
                  </a:lnTo>
                  <a:lnTo>
                    <a:pt x="6920646" y="29660"/>
                  </a:lnTo>
                  <a:lnTo>
                    <a:pt x="6965007" y="15208"/>
                  </a:lnTo>
                  <a:lnTo>
                    <a:pt x="6982122" y="13136"/>
                  </a:lnTo>
                  <a:lnTo>
                    <a:pt x="7000392" y="12445"/>
                  </a:lnTo>
                  <a:close/>
                </a:path>
                <a:path w="7092315" h="461644">
                  <a:moveTo>
                    <a:pt x="5951499" y="12445"/>
                  </a:moveTo>
                  <a:lnTo>
                    <a:pt x="6016364" y="23050"/>
                  </a:lnTo>
                  <a:lnTo>
                    <a:pt x="6062751" y="54990"/>
                  </a:lnTo>
                  <a:lnTo>
                    <a:pt x="6090643" y="107775"/>
                  </a:lnTo>
                  <a:lnTo>
                    <a:pt x="6099962" y="181228"/>
                  </a:lnTo>
                  <a:lnTo>
                    <a:pt x="6099271" y="203827"/>
                  </a:lnTo>
                  <a:lnTo>
                    <a:pt x="6093747" y="244022"/>
                  </a:lnTo>
                  <a:lnTo>
                    <a:pt x="6075562" y="292179"/>
                  </a:lnTo>
                  <a:lnTo>
                    <a:pt x="6046872" y="326788"/>
                  </a:lnTo>
                  <a:lnTo>
                    <a:pt x="6008903" y="348488"/>
                  </a:lnTo>
                  <a:lnTo>
                    <a:pt x="5962576" y="358007"/>
                  </a:lnTo>
                  <a:lnTo>
                    <a:pt x="5945530" y="358648"/>
                  </a:lnTo>
                  <a:lnTo>
                    <a:pt x="5911389" y="355981"/>
                  </a:lnTo>
                  <a:lnTo>
                    <a:pt x="5856680" y="334645"/>
                  </a:lnTo>
                  <a:lnTo>
                    <a:pt x="5820181" y="291996"/>
                  </a:lnTo>
                  <a:lnTo>
                    <a:pt x="5801893" y="228179"/>
                  </a:lnTo>
                  <a:lnTo>
                    <a:pt x="5799607" y="188340"/>
                  </a:lnTo>
                  <a:lnTo>
                    <a:pt x="5800704" y="161528"/>
                  </a:lnTo>
                  <a:lnTo>
                    <a:pt x="5809519" y="113903"/>
                  </a:lnTo>
                  <a:lnTo>
                    <a:pt x="5827166" y="74543"/>
                  </a:lnTo>
                  <a:lnTo>
                    <a:pt x="5853264" y="44495"/>
                  </a:lnTo>
                  <a:lnTo>
                    <a:pt x="5887509" y="24018"/>
                  </a:lnTo>
                  <a:lnTo>
                    <a:pt x="5928518" y="13731"/>
                  </a:lnTo>
                  <a:lnTo>
                    <a:pt x="5951499" y="12445"/>
                  </a:lnTo>
                  <a:close/>
                </a:path>
                <a:path w="7092315" h="461644">
                  <a:moveTo>
                    <a:pt x="5671972" y="12445"/>
                  </a:moveTo>
                  <a:lnTo>
                    <a:pt x="5717311" y="15112"/>
                  </a:lnTo>
                  <a:lnTo>
                    <a:pt x="5759729" y="24129"/>
                  </a:lnTo>
                  <a:lnTo>
                    <a:pt x="5759729" y="95884"/>
                  </a:lnTo>
                  <a:lnTo>
                    <a:pt x="5725947" y="95884"/>
                  </a:lnTo>
                  <a:lnTo>
                    <a:pt x="5722564" y="82811"/>
                  </a:lnTo>
                  <a:lnTo>
                    <a:pt x="5718311" y="71596"/>
                  </a:lnTo>
                  <a:lnTo>
                    <a:pt x="5683398" y="42235"/>
                  </a:lnTo>
                  <a:lnTo>
                    <a:pt x="5673496" y="41401"/>
                  </a:lnTo>
                  <a:lnTo>
                    <a:pt x="5655085" y="43757"/>
                  </a:lnTo>
                  <a:lnTo>
                    <a:pt x="5614187" y="78993"/>
                  </a:lnTo>
                  <a:lnTo>
                    <a:pt x="5599153" y="125587"/>
                  </a:lnTo>
                  <a:lnTo>
                    <a:pt x="5594121" y="190373"/>
                  </a:lnTo>
                  <a:lnTo>
                    <a:pt x="5595284" y="222589"/>
                  </a:lnTo>
                  <a:lnTo>
                    <a:pt x="5604515" y="274544"/>
                  </a:lnTo>
                  <a:lnTo>
                    <a:pt x="5622751" y="309741"/>
                  </a:lnTo>
                  <a:lnTo>
                    <a:pt x="5666257" y="329564"/>
                  </a:lnTo>
                  <a:lnTo>
                    <a:pt x="5674897" y="329185"/>
                  </a:lnTo>
                  <a:lnTo>
                    <a:pt x="5710294" y="311023"/>
                  </a:lnTo>
                  <a:lnTo>
                    <a:pt x="5725820" y="271144"/>
                  </a:lnTo>
                  <a:lnTo>
                    <a:pt x="5759729" y="271144"/>
                  </a:lnTo>
                  <a:lnTo>
                    <a:pt x="5759729" y="346201"/>
                  </a:lnTo>
                  <a:lnTo>
                    <a:pt x="5746396" y="349224"/>
                  </a:lnTo>
                  <a:lnTo>
                    <a:pt x="5698515" y="356933"/>
                  </a:lnTo>
                  <a:lnTo>
                    <a:pt x="5663082" y="358648"/>
                  </a:lnTo>
                  <a:lnTo>
                    <a:pt x="5638460" y="357481"/>
                  </a:lnTo>
                  <a:lnTo>
                    <a:pt x="5596359" y="348146"/>
                  </a:lnTo>
                  <a:lnTo>
                    <a:pt x="5550592" y="316722"/>
                  </a:lnTo>
                  <a:lnTo>
                    <a:pt x="5530875" y="283844"/>
                  </a:lnTo>
                  <a:lnTo>
                    <a:pt x="5519270" y="241347"/>
                  </a:lnTo>
                  <a:lnTo>
                    <a:pt x="5515381" y="188849"/>
                  </a:lnTo>
                  <a:lnTo>
                    <a:pt x="5516522" y="162849"/>
                  </a:lnTo>
                  <a:lnTo>
                    <a:pt x="5525614" y="116089"/>
                  </a:lnTo>
                  <a:lnTo>
                    <a:pt x="5543757" y="76612"/>
                  </a:lnTo>
                  <a:lnTo>
                    <a:pt x="5570618" y="45942"/>
                  </a:lnTo>
                  <a:lnTo>
                    <a:pt x="5605839" y="24608"/>
                  </a:lnTo>
                  <a:lnTo>
                    <a:pt x="5648181" y="13801"/>
                  </a:lnTo>
                  <a:lnTo>
                    <a:pt x="5671972" y="12445"/>
                  </a:lnTo>
                  <a:close/>
                </a:path>
                <a:path w="7092315" h="461644">
                  <a:moveTo>
                    <a:pt x="4660671" y="12445"/>
                  </a:moveTo>
                  <a:lnTo>
                    <a:pt x="4725536" y="23050"/>
                  </a:lnTo>
                  <a:lnTo>
                    <a:pt x="4771923" y="54990"/>
                  </a:lnTo>
                  <a:lnTo>
                    <a:pt x="4799815" y="107775"/>
                  </a:lnTo>
                  <a:lnTo>
                    <a:pt x="4809134" y="181228"/>
                  </a:lnTo>
                  <a:lnTo>
                    <a:pt x="4808443" y="203827"/>
                  </a:lnTo>
                  <a:lnTo>
                    <a:pt x="4802919" y="244022"/>
                  </a:lnTo>
                  <a:lnTo>
                    <a:pt x="4784734" y="292179"/>
                  </a:lnTo>
                  <a:lnTo>
                    <a:pt x="4756044" y="326788"/>
                  </a:lnTo>
                  <a:lnTo>
                    <a:pt x="4718075" y="348488"/>
                  </a:lnTo>
                  <a:lnTo>
                    <a:pt x="4671748" y="358007"/>
                  </a:lnTo>
                  <a:lnTo>
                    <a:pt x="4654702" y="358648"/>
                  </a:lnTo>
                  <a:lnTo>
                    <a:pt x="4620561" y="355981"/>
                  </a:lnTo>
                  <a:lnTo>
                    <a:pt x="4565852" y="334645"/>
                  </a:lnTo>
                  <a:lnTo>
                    <a:pt x="4529353" y="291996"/>
                  </a:lnTo>
                  <a:lnTo>
                    <a:pt x="4511065" y="228179"/>
                  </a:lnTo>
                  <a:lnTo>
                    <a:pt x="4508779" y="188340"/>
                  </a:lnTo>
                  <a:lnTo>
                    <a:pt x="4509876" y="161528"/>
                  </a:lnTo>
                  <a:lnTo>
                    <a:pt x="4518691" y="113903"/>
                  </a:lnTo>
                  <a:lnTo>
                    <a:pt x="4536338" y="74543"/>
                  </a:lnTo>
                  <a:lnTo>
                    <a:pt x="4562436" y="44495"/>
                  </a:lnTo>
                  <a:lnTo>
                    <a:pt x="4596681" y="24018"/>
                  </a:lnTo>
                  <a:lnTo>
                    <a:pt x="4637690" y="13731"/>
                  </a:lnTo>
                  <a:lnTo>
                    <a:pt x="4660671" y="12445"/>
                  </a:lnTo>
                  <a:close/>
                </a:path>
                <a:path w="7092315" h="461644">
                  <a:moveTo>
                    <a:pt x="4002684" y="12445"/>
                  </a:moveTo>
                  <a:lnTo>
                    <a:pt x="4044848" y="14731"/>
                  </a:lnTo>
                  <a:lnTo>
                    <a:pt x="4090695" y="23113"/>
                  </a:lnTo>
                  <a:lnTo>
                    <a:pt x="4090695" y="94995"/>
                  </a:lnTo>
                  <a:lnTo>
                    <a:pt x="4056786" y="94995"/>
                  </a:lnTo>
                  <a:lnTo>
                    <a:pt x="4054240" y="85687"/>
                  </a:lnTo>
                  <a:lnTo>
                    <a:pt x="4051373" y="77390"/>
                  </a:lnTo>
                  <a:lnTo>
                    <a:pt x="4026560" y="46862"/>
                  </a:lnTo>
                  <a:lnTo>
                    <a:pt x="3999001" y="41401"/>
                  </a:lnTo>
                  <a:lnTo>
                    <a:pt x="3992123" y="41711"/>
                  </a:lnTo>
                  <a:lnTo>
                    <a:pt x="3956075" y="61087"/>
                  </a:lnTo>
                  <a:lnTo>
                    <a:pt x="3949725" y="75564"/>
                  </a:lnTo>
                  <a:lnTo>
                    <a:pt x="3949725" y="84836"/>
                  </a:lnTo>
                  <a:lnTo>
                    <a:pt x="3967886" y="125229"/>
                  </a:lnTo>
                  <a:lnTo>
                    <a:pt x="4000342" y="146929"/>
                  </a:lnTo>
                  <a:lnTo>
                    <a:pt x="4012082" y="153162"/>
                  </a:lnTo>
                  <a:lnTo>
                    <a:pt x="4026512" y="161041"/>
                  </a:lnTo>
                  <a:lnTo>
                    <a:pt x="4060088" y="184276"/>
                  </a:lnTo>
                  <a:lnTo>
                    <a:pt x="4085869" y="217550"/>
                  </a:lnTo>
                  <a:lnTo>
                    <a:pt x="4094124" y="259206"/>
                  </a:lnTo>
                  <a:lnTo>
                    <a:pt x="4093243" y="273946"/>
                  </a:lnTo>
                  <a:lnTo>
                    <a:pt x="4080027" y="312165"/>
                  </a:lnTo>
                  <a:lnTo>
                    <a:pt x="4051595" y="339937"/>
                  </a:lnTo>
                  <a:lnTo>
                    <a:pt x="4009732" y="355615"/>
                  </a:lnTo>
                  <a:lnTo>
                    <a:pt x="3976395" y="358648"/>
                  </a:lnTo>
                  <a:lnTo>
                    <a:pt x="3963661" y="358459"/>
                  </a:lnTo>
                  <a:lnTo>
                    <a:pt x="3923817" y="355726"/>
                  </a:lnTo>
                  <a:lnTo>
                    <a:pt x="3884598" y="350047"/>
                  </a:lnTo>
                  <a:lnTo>
                    <a:pt x="3872382" y="347471"/>
                  </a:lnTo>
                  <a:lnTo>
                    <a:pt x="3872382" y="271144"/>
                  </a:lnTo>
                  <a:lnTo>
                    <a:pt x="3906291" y="271144"/>
                  </a:lnTo>
                  <a:lnTo>
                    <a:pt x="3909936" y="284958"/>
                  </a:lnTo>
                  <a:lnTo>
                    <a:pt x="3914594" y="296878"/>
                  </a:lnTo>
                  <a:lnTo>
                    <a:pt x="3944883" y="325945"/>
                  </a:lnTo>
                  <a:lnTo>
                    <a:pt x="3969537" y="329564"/>
                  </a:lnTo>
                  <a:lnTo>
                    <a:pt x="3976663" y="329255"/>
                  </a:lnTo>
                  <a:lnTo>
                    <a:pt x="4014495" y="308737"/>
                  </a:lnTo>
                  <a:lnTo>
                    <a:pt x="4021607" y="281050"/>
                  </a:lnTo>
                  <a:lnTo>
                    <a:pt x="4021250" y="273597"/>
                  </a:lnTo>
                  <a:lnTo>
                    <a:pt x="4003408" y="238111"/>
                  </a:lnTo>
                  <a:lnTo>
                    <a:pt x="3962298" y="211454"/>
                  </a:lnTo>
                  <a:lnTo>
                    <a:pt x="3952894" y="206551"/>
                  </a:lnTo>
                  <a:lnTo>
                    <a:pt x="3943931" y="201564"/>
                  </a:lnTo>
                  <a:lnTo>
                    <a:pt x="3906513" y="174547"/>
                  </a:lnTo>
                  <a:lnTo>
                    <a:pt x="3883685" y="141096"/>
                  </a:lnTo>
                  <a:lnTo>
                    <a:pt x="3877589" y="107568"/>
                  </a:lnTo>
                  <a:lnTo>
                    <a:pt x="3878539" y="92900"/>
                  </a:lnTo>
                  <a:lnTo>
                    <a:pt x="3892702" y="55752"/>
                  </a:lnTo>
                  <a:lnTo>
                    <a:pt x="3922938" y="29660"/>
                  </a:lnTo>
                  <a:lnTo>
                    <a:pt x="3967299" y="15208"/>
                  </a:lnTo>
                  <a:lnTo>
                    <a:pt x="3984414" y="13136"/>
                  </a:lnTo>
                  <a:lnTo>
                    <a:pt x="4002684" y="12445"/>
                  </a:lnTo>
                  <a:close/>
                </a:path>
                <a:path w="7092315" h="461644">
                  <a:moveTo>
                    <a:pt x="3087903" y="12445"/>
                  </a:moveTo>
                  <a:lnTo>
                    <a:pt x="3152768" y="23050"/>
                  </a:lnTo>
                  <a:lnTo>
                    <a:pt x="3199155" y="54990"/>
                  </a:lnTo>
                  <a:lnTo>
                    <a:pt x="3227047" y="107775"/>
                  </a:lnTo>
                  <a:lnTo>
                    <a:pt x="3236366" y="181228"/>
                  </a:lnTo>
                  <a:lnTo>
                    <a:pt x="3235675" y="203827"/>
                  </a:lnTo>
                  <a:lnTo>
                    <a:pt x="3230151" y="244022"/>
                  </a:lnTo>
                  <a:lnTo>
                    <a:pt x="3211966" y="292179"/>
                  </a:lnTo>
                  <a:lnTo>
                    <a:pt x="3183276" y="326788"/>
                  </a:lnTo>
                  <a:lnTo>
                    <a:pt x="3145307" y="348488"/>
                  </a:lnTo>
                  <a:lnTo>
                    <a:pt x="3098980" y="358007"/>
                  </a:lnTo>
                  <a:lnTo>
                    <a:pt x="3081934" y="358648"/>
                  </a:lnTo>
                  <a:lnTo>
                    <a:pt x="3047793" y="355981"/>
                  </a:lnTo>
                  <a:lnTo>
                    <a:pt x="2993084" y="334645"/>
                  </a:lnTo>
                  <a:lnTo>
                    <a:pt x="2956585" y="291996"/>
                  </a:lnTo>
                  <a:lnTo>
                    <a:pt x="2938297" y="228179"/>
                  </a:lnTo>
                  <a:lnTo>
                    <a:pt x="2936011" y="188340"/>
                  </a:lnTo>
                  <a:lnTo>
                    <a:pt x="2937108" y="161528"/>
                  </a:lnTo>
                  <a:lnTo>
                    <a:pt x="2945923" y="113903"/>
                  </a:lnTo>
                  <a:lnTo>
                    <a:pt x="2963570" y="74543"/>
                  </a:lnTo>
                  <a:lnTo>
                    <a:pt x="2989668" y="44495"/>
                  </a:lnTo>
                  <a:lnTo>
                    <a:pt x="3023913" y="24018"/>
                  </a:lnTo>
                  <a:lnTo>
                    <a:pt x="3064922" y="13731"/>
                  </a:lnTo>
                  <a:lnTo>
                    <a:pt x="3087903" y="12445"/>
                  </a:lnTo>
                  <a:close/>
                </a:path>
                <a:path w="7092315" h="461644">
                  <a:moveTo>
                    <a:pt x="2766212" y="12445"/>
                  </a:moveTo>
                  <a:lnTo>
                    <a:pt x="2792789" y="13257"/>
                  </a:lnTo>
                  <a:lnTo>
                    <a:pt x="2818234" y="15700"/>
                  </a:lnTo>
                  <a:lnTo>
                    <a:pt x="2842561" y="19786"/>
                  </a:lnTo>
                  <a:lnTo>
                    <a:pt x="2865780" y="25526"/>
                  </a:lnTo>
                  <a:lnTo>
                    <a:pt x="2865780" y="95884"/>
                  </a:lnTo>
                  <a:lnTo>
                    <a:pt x="2831871" y="95884"/>
                  </a:lnTo>
                  <a:lnTo>
                    <a:pt x="2828916" y="86098"/>
                  </a:lnTo>
                  <a:lnTo>
                    <a:pt x="2825759" y="77501"/>
                  </a:lnTo>
                  <a:lnTo>
                    <a:pt x="2799994" y="46989"/>
                  </a:lnTo>
                  <a:lnTo>
                    <a:pt x="2770403" y="41401"/>
                  </a:lnTo>
                  <a:lnTo>
                    <a:pt x="2758473" y="42350"/>
                  </a:lnTo>
                  <a:lnTo>
                    <a:pt x="2718111" y="65012"/>
                  </a:lnTo>
                  <a:lnTo>
                    <a:pt x="2697251" y="104266"/>
                  </a:lnTo>
                  <a:lnTo>
                    <a:pt x="2687017" y="163274"/>
                  </a:lnTo>
                  <a:lnTo>
                    <a:pt x="2686329" y="187325"/>
                  </a:lnTo>
                  <a:lnTo>
                    <a:pt x="2686801" y="208307"/>
                  </a:lnTo>
                  <a:lnTo>
                    <a:pt x="2693695" y="262636"/>
                  </a:lnTo>
                  <a:lnTo>
                    <a:pt x="2709000" y="302373"/>
                  </a:lnTo>
                  <a:lnTo>
                    <a:pt x="2742461" y="328469"/>
                  </a:lnTo>
                  <a:lnTo>
                    <a:pt x="2753004" y="329564"/>
                  </a:lnTo>
                  <a:lnTo>
                    <a:pt x="2763223" y="328755"/>
                  </a:lnTo>
                  <a:lnTo>
                    <a:pt x="2793088" y="299751"/>
                  </a:lnTo>
                  <a:lnTo>
                    <a:pt x="2795602" y="256940"/>
                  </a:lnTo>
                  <a:lnTo>
                    <a:pt x="2783738" y="220344"/>
                  </a:lnTo>
                  <a:lnTo>
                    <a:pt x="2768879" y="214629"/>
                  </a:lnTo>
                  <a:lnTo>
                    <a:pt x="2768879" y="198246"/>
                  </a:lnTo>
                  <a:lnTo>
                    <a:pt x="2895752" y="198246"/>
                  </a:lnTo>
                  <a:lnTo>
                    <a:pt x="2895752" y="214629"/>
                  </a:lnTo>
                  <a:lnTo>
                    <a:pt x="2887497" y="217169"/>
                  </a:lnTo>
                  <a:lnTo>
                    <a:pt x="2881909" y="219963"/>
                  </a:lnTo>
                  <a:lnTo>
                    <a:pt x="2878988" y="223012"/>
                  </a:lnTo>
                  <a:lnTo>
                    <a:pt x="2875940" y="226187"/>
                  </a:lnTo>
                  <a:lnTo>
                    <a:pt x="2873908" y="230377"/>
                  </a:lnTo>
                  <a:lnTo>
                    <a:pt x="2872892" y="235584"/>
                  </a:lnTo>
                  <a:lnTo>
                    <a:pt x="2871749" y="240791"/>
                  </a:lnTo>
                  <a:lnTo>
                    <a:pt x="2871241" y="248030"/>
                  </a:lnTo>
                  <a:lnTo>
                    <a:pt x="2871241" y="257555"/>
                  </a:lnTo>
                  <a:lnTo>
                    <a:pt x="2871241" y="350900"/>
                  </a:lnTo>
                  <a:lnTo>
                    <a:pt x="2835554" y="358393"/>
                  </a:lnTo>
                  <a:lnTo>
                    <a:pt x="2818663" y="340487"/>
                  </a:lnTo>
                  <a:lnTo>
                    <a:pt x="2803427" y="348414"/>
                  </a:lnTo>
                  <a:lnTo>
                    <a:pt x="2787072" y="354091"/>
                  </a:lnTo>
                  <a:lnTo>
                    <a:pt x="2769621" y="357506"/>
                  </a:lnTo>
                  <a:lnTo>
                    <a:pt x="2751099" y="358648"/>
                  </a:lnTo>
                  <a:lnTo>
                    <a:pt x="2717212" y="356004"/>
                  </a:lnTo>
                  <a:lnTo>
                    <a:pt x="2663249" y="334859"/>
                  </a:lnTo>
                  <a:lnTo>
                    <a:pt x="2627574" y="292496"/>
                  </a:lnTo>
                  <a:lnTo>
                    <a:pt x="2609805" y="228488"/>
                  </a:lnTo>
                  <a:lnTo>
                    <a:pt x="2607589" y="188340"/>
                  </a:lnTo>
                  <a:lnTo>
                    <a:pt x="2608375" y="166510"/>
                  </a:lnTo>
                  <a:lnTo>
                    <a:pt x="2614661" y="126851"/>
                  </a:lnTo>
                  <a:lnTo>
                    <a:pt x="2635323" y="78041"/>
                  </a:lnTo>
                  <a:lnTo>
                    <a:pt x="2666864" y="43441"/>
                  </a:lnTo>
                  <a:lnTo>
                    <a:pt x="2705887" y="22225"/>
                  </a:lnTo>
                  <a:lnTo>
                    <a:pt x="2750357" y="13063"/>
                  </a:lnTo>
                  <a:lnTo>
                    <a:pt x="2766212" y="12445"/>
                  </a:lnTo>
                  <a:close/>
                </a:path>
                <a:path w="7092315" h="461644">
                  <a:moveTo>
                    <a:pt x="941476" y="12445"/>
                  </a:moveTo>
                  <a:lnTo>
                    <a:pt x="986815" y="15112"/>
                  </a:lnTo>
                  <a:lnTo>
                    <a:pt x="1029233" y="24129"/>
                  </a:lnTo>
                  <a:lnTo>
                    <a:pt x="1029233" y="95884"/>
                  </a:lnTo>
                  <a:lnTo>
                    <a:pt x="995451" y="95884"/>
                  </a:lnTo>
                  <a:lnTo>
                    <a:pt x="992068" y="82811"/>
                  </a:lnTo>
                  <a:lnTo>
                    <a:pt x="987815" y="71596"/>
                  </a:lnTo>
                  <a:lnTo>
                    <a:pt x="952902" y="42235"/>
                  </a:lnTo>
                  <a:lnTo>
                    <a:pt x="943000" y="41401"/>
                  </a:lnTo>
                  <a:lnTo>
                    <a:pt x="924589" y="43757"/>
                  </a:lnTo>
                  <a:lnTo>
                    <a:pt x="883691" y="78993"/>
                  </a:lnTo>
                  <a:lnTo>
                    <a:pt x="868657" y="125587"/>
                  </a:lnTo>
                  <a:lnTo>
                    <a:pt x="863625" y="190373"/>
                  </a:lnTo>
                  <a:lnTo>
                    <a:pt x="864788" y="222589"/>
                  </a:lnTo>
                  <a:lnTo>
                    <a:pt x="874019" y="274544"/>
                  </a:lnTo>
                  <a:lnTo>
                    <a:pt x="892255" y="309741"/>
                  </a:lnTo>
                  <a:lnTo>
                    <a:pt x="935761" y="329564"/>
                  </a:lnTo>
                  <a:lnTo>
                    <a:pt x="944401" y="329185"/>
                  </a:lnTo>
                  <a:lnTo>
                    <a:pt x="979798" y="311023"/>
                  </a:lnTo>
                  <a:lnTo>
                    <a:pt x="995324" y="271144"/>
                  </a:lnTo>
                  <a:lnTo>
                    <a:pt x="1029233" y="271144"/>
                  </a:lnTo>
                  <a:lnTo>
                    <a:pt x="1029233" y="346201"/>
                  </a:lnTo>
                  <a:lnTo>
                    <a:pt x="1015900" y="349224"/>
                  </a:lnTo>
                  <a:lnTo>
                    <a:pt x="968019" y="356933"/>
                  </a:lnTo>
                  <a:lnTo>
                    <a:pt x="932586" y="358648"/>
                  </a:lnTo>
                  <a:lnTo>
                    <a:pt x="907964" y="357481"/>
                  </a:lnTo>
                  <a:lnTo>
                    <a:pt x="865863" y="348146"/>
                  </a:lnTo>
                  <a:lnTo>
                    <a:pt x="820096" y="316722"/>
                  </a:lnTo>
                  <a:lnTo>
                    <a:pt x="800379" y="283844"/>
                  </a:lnTo>
                  <a:lnTo>
                    <a:pt x="788774" y="241347"/>
                  </a:lnTo>
                  <a:lnTo>
                    <a:pt x="784885" y="188849"/>
                  </a:lnTo>
                  <a:lnTo>
                    <a:pt x="786026" y="162849"/>
                  </a:lnTo>
                  <a:lnTo>
                    <a:pt x="795118" y="116089"/>
                  </a:lnTo>
                  <a:lnTo>
                    <a:pt x="813261" y="76612"/>
                  </a:lnTo>
                  <a:lnTo>
                    <a:pt x="840122" y="45942"/>
                  </a:lnTo>
                  <a:lnTo>
                    <a:pt x="875343" y="24608"/>
                  </a:lnTo>
                  <a:lnTo>
                    <a:pt x="917685" y="13801"/>
                  </a:lnTo>
                  <a:lnTo>
                    <a:pt x="941476" y="12445"/>
                  </a:lnTo>
                  <a:close/>
                </a:path>
                <a:path w="7092315" h="461644">
                  <a:moveTo>
                    <a:pt x="472706" y="12445"/>
                  </a:moveTo>
                  <a:lnTo>
                    <a:pt x="537568" y="23050"/>
                  </a:lnTo>
                  <a:lnTo>
                    <a:pt x="583971" y="54990"/>
                  </a:lnTo>
                  <a:lnTo>
                    <a:pt x="611843" y="107775"/>
                  </a:lnTo>
                  <a:lnTo>
                    <a:pt x="621131" y="181228"/>
                  </a:lnTo>
                  <a:lnTo>
                    <a:pt x="620443" y="203827"/>
                  </a:lnTo>
                  <a:lnTo>
                    <a:pt x="614932" y="244022"/>
                  </a:lnTo>
                  <a:lnTo>
                    <a:pt x="596760" y="292179"/>
                  </a:lnTo>
                  <a:lnTo>
                    <a:pt x="568098" y="326788"/>
                  </a:lnTo>
                  <a:lnTo>
                    <a:pt x="530072" y="348488"/>
                  </a:lnTo>
                  <a:lnTo>
                    <a:pt x="483820" y="358007"/>
                  </a:lnTo>
                  <a:lnTo>
                    <a:pt x="466763" y="358648"/>
                  </a:lnTo>
                  <a:lnTo>
                    <a:pt x="432601" y="355981"/>
                  </a:lnTo>
                  <a:lnTo>
                    <a:pt x="377898" y="334645"/>
                  </a:lnTo>
                  <a:lnTo>
                    <a:pt x="341365" y="291996"/>
                  </a:lnTo>
                  <a:lnTo>
                    <a:pt x="323087" y="228179"/>
                  </a:lnTo>
                  <a:lnTo>
                    <a:pt x="320802" y="188340"/>
                  </a:lnTo>
                  <a:lnTo>
                    <a:pt x="321909" y="161528"/>
                  </a:lnTo>
                  <a:lnTo>
                    <a:pt x="330767" y="113903"/>
                  </a:lnTo>
                  <a:lnTo>
                    <a:pt x="348422" y="74543"/>
                  </a:lnTo>
                  <a:lnTo>
                    <a:pt x="374506" y="44495"/>
                  </a:lnTo>
                  <a:lnTo>
                    <a:pt x="408730" y="24018"/>
                  </a:lnTo>
                  <a:lnTo>
                    <a:pt x="449736" y="13731"/>
                  </a:lnTo>
                  <a:lnTo>
                    <a:pt x="472706" y="12445"/>
                  </a:lnTo>
                  <a:close/>
                </a:path>
                <a:path w="7092315" h="461644">
                  <a:moveTo>
                    <a:pt x="4305960" y="0"/>
                  </a:moveTo>
                  <a:lnTo>
                    <a:pt x="4354220" y="0"/>
                  </a:lnTo>
                  <a:lnTo>
                    <a:pt x="4175404" y="461263"/>
                  </a:lnTo>
                  <a:lnTo>
                    <a:pt x="4126509" y="461263"/>
                  </a:lnTo>
                  <a:lnTo>
                    <a:pt x="430596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93191" y="1626852"/>
            <a:ext cx="7595870" cy="4879340"/>
            <a:chOff x="393191" y="1626852"/>
            <a:chExt cx="7595870" cy="487934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1746" y="1626852"/>
              <a:ext cx="7538506" cy="242661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3191" y="4050791"/>
              <a:ext cx="7595616" cy="245516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88644" y="2048636"/>
            <a:ext cx="7005320" cy="412559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6985" algn="just">
              <a:lnSpc>
                <a:spcPts val="3590"/>
              </a:lnSpc>
              <a:spcBef>
                <a:spcPts val="620"/>
              </a:spcBef>
            </a:pP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It is determining </a:t>
            </a:r>
            <a:r>
              <a:rPr sz="3400" spc="-10" dirty="0">
                <a:solidFill>
                  <a:srgbClr val="FFFFFF"/>
                </a:solidFill>
                <a:latin typeface="Cambria"/>
                <a:cs typeface="Cambria"/>
              </a:rPr>
              <a:t>whether the nursing </a:t>
            </a:r>
            <a:r>
              <a:rPr sz="3400" spc="-7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Cambria"/>
                <a:cs typeface="Cambria"/>
              </a:rPr>
              <a:t>actions</a:t>
            </a: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 had</a:t>
            </a:r>
            <a:r>
              <a:rPr sz="34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30" dirty="0">
                <a:solidFill>
                  <a:srgbClr val="FFFFFF"/>
                </a:solidFill>
                <a:latin typeface="Cambria"/>
                <a:cs typeface="Cambria"/>
              </a:rPr>
              <a:t>any</a:t>
            </a:r>
            <a:r>
              <a:rPr sz="3400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Cambria"/>
                <a:cs typeface="Cambria"/>
              </a:rPr>
              <a:t>relation</a:t>
            </a: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15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3400" spc="-10" dirty="0">
                <a:solidFill>
                  <a:srgbClr val="FFFFFF"/>
                </a:solidFill>
                <a:latin typeface="Cambria"/>
                <a:cs typeface="Cambria"/>
              </a:rPr>
              <a:t> the </a:t>
            </a:r>
            <a:r>
              <a:rPr sz="3400" spc="-7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Cambria"/>
                <a:cs typeface="Cambria"/>
              </a:rPr>
              <a:t>outcomes</a:t>
            </a:r>
            <a:endParaRPr sz="3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650">
              <a:latin typeface="Cambria"/>
              <a:cs typeface="Cambria"/>
            </a:endParaRPr>
          </a:p>
          <a:p>
            <a:pPr marL="12700" marR="5080" algn="just">
              <a:lnSpc>
                <a:spcPct val="88000"/>
              </a:lnSpc>
            </a:pP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It</a:t>
            </a:r>
            <a:r>
              <a:rPr sz="34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should</a:t>
            </a:r>
            <a:r>
              <a:rPr sz="34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25" dirty="0">
                <a:solidFill>
                  <a:srgbClr val="FFFFFF"/>
                </a:solidFill>
                <a:latin typeface="Cambria"/>
                <a:cs typeface="Cambria"/>
              </a:rPr>
              <a:t>never</a:t>
            </a:r>
            <a:r>
              <a:rPr sz="3400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be</a:t>
            </a:r>
            <a:r>
              <a:rPr sz="34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assumed</a:t>
            </a:r>
            <a:r>
              <a:rPr sz="3400" dirty="0">
                <a:solidFill>
                  <a:srgbClr val="FFFFFF"/>
                </a:solidFill>
                <a:latin typeface="Cambria"/>
                <a:cs typeface="Cambria"/>
              </a:rPr>
              <a:t> that</a:t>
            </a:r>
            <a:r>
              <a:rPr sz="34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a </a:t>
            </a:r>
            <a:r>
              <a:rPr sz="34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nursing action </a:t>
            </a:r>
            <a:r>
              <a:rPr sz="3400" spc="-25" dirty="0">
                <a:solidFill>
                  <a:srgbClr val="FFFFFF"/>
                </a:solidFill>
                <a:latin typeface="Cambria"/>
                <a:cs typeface="Cambria"/>
              </a:rPr>
              <a:t>was </a:t>
            </a: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the cause of (or) </a:t>
            </a:r>
            <a:r>
              <a:rPr sz="34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15" dirty="0">
                <a:solidFill>
                  <a:srgbClr val="FFFFFF"/>
                </a:solidFill>
                <a:latin typeface="Cambria"/>
                <a:cs typeface="Cambria"/>
              </a:rPr>
              <a:t>only</a:t>
            </a:r>
            <a:r>
              <a:rPr sz="3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15" dirty="0">
                <a:solidFill>
                  <a:srgbClr val="FFFFFF"/>
                </a:solidFill>
                <a:latin typeface="Cambria"/>
                <a:cs typeface="Cambria"/>
              </a:rPr>
              <a:t>factor</a:t>
            </a:r>
            <a:r>
              <a:rPr sz="3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in</a:t>
            </a:r>
            <a:r>
              <a:rPr sz="34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meeting,</a:t>
            </a:r>
            <a:r>
              <a:rPr sz="34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15" dirty="0">
                <a:solidFill>
                  <a:srgbClr val="FFFFFF"/>
                </a:solidFill>
                <a:latin typeface="Cambria"/>
                <a:cs typeface="Cambria"/>
              </a:rPr>
              <a:t>partially </a:t>
            </a:r>
            <a:r>
              <a:rPr sz="3400" spc="-7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Cambria"/>
                <a:cs typeface="Cambria"/>
              </a:rPr>
              <a:t>meeting</a:t>
            </a:r>
            <a:r>
              <a:rPr sz="34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(or)</a:t>
            </a:r>
            <a:r>
              <a:rPr sz="3400" spc="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Cambria"/>
                <a:cs typeface="Cambria"/>
              </a:rPr>
              <a:t>not</a:t>
            </a: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Cambria"/>
                <a:cs typeface="Cambria"/>
              </a:rPr>
              <a:t>meeting</a:t>
            </a:r>
            <a:r>
              <a:rPr sz="3400" spc="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400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3400" spc="-10" dirty="0">
                <a:solidFill>
                  <a:srgbClr val="FFFFFF"/>
                </a:solidFill>
                <a:latin typeface="Cambria"/>
                <a:cs typeface="Cambria"/>
              </a:rPr>
              <a:t> goal</a:t>
            </a:r>
            <a:endParaRPr sz="3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7342" y="299720"/>
            <a:ext cx="5693410" cy="570230"/>
            <a:chOff x="1347342" y="299720"/>
            <a:chExt cx="5693410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7591" y="648181"/>
              <a:ext cx="5692912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1914" y="304292"/>
              <a:ext cx="5683758" cy="3462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25090" y="373126"/>
              <a:ext cx="89535" cy="139700"/>
            </a:xfrm>
            <a:custGeom>
              <a:avLst/>
              <a:gdLst/>
              <a:ahLst/>
              <a:cxnLst/>
              <a:rect l="l" t="t" r="r" b="b"/>
              <a:pathLst>
                <a:path w="89535" h="139700">
                  <a:moveTo>
                    <a:pt x="49529" y="0"/>
                  </a:moveTo>
                  <a:lnTo>
                    <a:pt x="0" y="139573"/>
                  </a:lnTo>
                  <a:lnTo>
                    <a:pt x="89153" y="139573"/>
                  </a:lnTo>
                  <a:lnTo>
                    <a:pt x="495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8733" y="332613"/>
              <a:ext cx="100076" cy="1474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51914" y="304292"/>
              <a:ext cx="5683885" cy="346710"/>
            </a:xfrm>
            <a:custGeom>
              <a:avLst/>
              <a:gdLst/>
              <a:ahLst/>
              <a:cxnLst/>
              <a:rect l="l" t="t" r="r" b="b"/>
              <a:pathLst>
                <a:path w="5683884" h="346709">
                  <a:moveTo>
                    <a:pt x="125348" y="32892"/>
                  </a:moveTo>
                  <a:lnTo>
                    <a:pt x="115062" y="32892"/>
                  </a:lnTo>
                  <a:lnTo>
                    <a:pt x="107696" y="33147"/>
                  </a:lnTo>
                  <a:lnTo>
                    <a:pt x="103250" y="33400"/>
                  </a:lnTo>
                  <a:lnTo>
                    <a:pt x="103250" y="312165"/>
                  </a:lnTo>
                  <a:lnTo>
                    <a:pt x="106298" y="312673"/>
                  </a:lnTo>
                  <a:lnTo>
                    <a:pt x="113791" y="312927"/>
                  </a:lnTo>
                  <a:lnTo>
                    <a:pt x="125856" y="312927"/>
                  </a:lnTo>
                  <a:lnTo>
                    <a:pt x="171703" y="305053"/>
                  </a:lnTo>
                  <a:lnTo>
                    <a:pt x="202775" y="279477"/>
                  </a:lnTo>
                  <a:lnTo>
                    <a:pt x="219456" y="244347"/>
                  </a:lnTo>
                  <a:lnTo>
                    <a:pt x="227903" y="192323"/>
                  </a:lnTo>
                  <a:lnTo>
                    <a:pt x="228472" y="171703"/>
                  </a:lnTo>
                  <a:lnTo>
                    <a:pt x="227667" y="149177"/>
                  </a:lnTo>
                  <a:lnTo>
                    <a:pt x="221293" y="110124"/>
                  </a:lnTo>
                  <a:lnTo>
                    <a:pt x="200564" y="66532"/>
                  </a:lnTo>
                  <a:lnTo>
                    <a:pt x="168211" y="41251"/>
                  </a:lnTo>
                  <a:lnTo>
                    <a:pt x="125348" y="32892"/>
                  </a:lnTo>
                  <a:close/>
                </a:path>
                <a:path w="5683884" h="346709">
                  <a:moveTo>
                    <a:pt x="4919218" y="28955"/>
                  </a:moveTo>
                  <a:lnTo>
                    <a:pt x="4875658" y="48244"/>
                  </a:lnTo>
                  <a:lnTo>
                    <a:pt x="4858103" y="82798"/>
                  </a:lnTo>
                  <a:lnTo>
                    <a:pt x="4849427" y="135808"/>
                  </a:lnTo>
                  <a:lnTo>
                    <a:pt x="4848352" y="169290"/>
                  </a:lnTo>
                  <a:lnTo>
                    <a:pt x="4849471" y="204267"/>
                  </a:lnTo>
                  <a:lnTo>
                    <a:pt x="4858424" y="259980"/>
                  </a:lnTo>
                  <a:lnTo>
                    <a:pt x="4876403" y="296652"/>
                  </a:lnTo>
                  <a:lnTo>
                    <a:pt x="4921123" y="317118"/>
                  </a:lnTo>
                  <a:lnTo>
                    <a:pt x="4930310" y="316476"/>
                  </a:lnTo>
                  <a:lnTo>
                    <a:pt x="4965731" y="294528"/>
                  </a:lnTo>
                  <a:lnTo>
                    <a:pt x="4982400" y="257952"/>
                  </a:lnTo>
                  <a:lnTo>
                    <a:pt x="4989845" y="207883"/>
                  </a:lnTo>
                  <a:lnTo>
                    <a:pt x="4990719" y="178942"/>
                  </a:lnTo>
                  <a:lnTo>
                    <a:pt x="4990240" y="155273"/>
                  </a:lnTo>
                  <a:lnTo>
                    <a:pt x="4986379" y="113934"/>
                  </a:lnTo>
                  <a:lnTo>
                    <a:pt x="4973177" y="67024"/>
                  </a:lnTo>
                  <a:lnTo>
                    <a:pt x="4941490" y="33226"/>
                  </a:lnTo>
                  <a:lnTo>
                    <a:pt x="4919218" y="28955"/>
                  </a:lnTo>
                  <a:close/>
                </a:path>
                <a:path w="5683884" h="346709">
                  <a:moveTo>
                    <a:pt x="2884678" y="28955"/>
                  </a:moveTo>
                  <a:lnTo>
                    <a:pt x="2841118" y="48244"/>
                  </a:lnTo>
                  <a:lnTo>
                    <a:pt x="2823563" y="82798"/>
                  </a:lnTo>
                  <a:lnTo>
                    <a:pt x="2814887" y="135808"/>
                  </a:lnTo>
                  <a:lnTo>
                    <a:pt x="2813812" y="169290"/>
                  </a:lnTo>
                  <a:lnTo>
                    <a:pt x="2814931" y="204267"/>
                  </a:lnTo>
                  <a:lnTo>
                    <a:pt x="2823884" y="259980"/>
                  </a:lnTo>
                  <a:lnTo>
                    <a:pt x="2841863" y="296652"/>
                  </a:lnTo>
                  <a:lnTo>
                    <a:pt x="2886583" y="317118"/>
                  </a:lnTo>
                  <a:lnTo>
                    <a:pt x="2895770" y="316476"/>
                  </a:lnTo>
                  <a:lnTo>
                    <a:pt x="2931191" y="294528"/>
                  </a:lnTo>
                  <a:lnTo>
                    <a:pt x="2947860" y="257952"/>
                  </a:lnTo>
                  <a:lnTo>
                    <a:pt x="2955305" y="207883"/>
                  </a:lnTo>
                  <a:lnTo>
                    <a:pt x="2956179" y="178942"/>
                  </a:lnTo>
                  <a:lnTo>
                    <a:pt x="2955700" y="155273"/>
                  </a:lnTo>
                  <a:lnTo>
                    <a:pt x="2951839" y="113934"/>
                  </a:lnTo>
                  <a:lnTo>
                    <a:pt x="2938637" y="67024"/>
                  </a:lnTo>
                  <a:lnTo>
                    <a:pt x="2906950" y="33226"/>
                  </a:lnTo>
                  <a:lnTo>
                    <a:pt x="2884678" y="28955"/>
                  </a:lnTo>
                  <a:close/>
                </a:path>
                <a:path w="5683884" h="346709">
                  <a:moveTo>
                    <a:pt x="5119878" y="3936"/>
                  </a:moveTo>
                  <a:lnTo>
                    <a:pt x="5220208" y="3936"/>
                  </a:lnTo>
                  <a:lnTo>
                    <a:pt x="5307965" y="156336"/>
                  </a:lnTo>
                  <a:lnTo>
                    <a:pt x="5329174" y="195198"/>
                  </a:lnTo>
                  <a:lnTo>
                    <a:pt x="5347283" y="230506"/>
                  </a:lnTo>
                  <a:lnTo>
                    <a:pt x="5352542" y="241553"/>
                  </a:lnTo>
                  <a:lnTo>
                    <a:pt x="5356479" y="241553"/>
                  </a:lnTo>
                  <a:lnTo>
                    <a:pt x="5355312" y="211262"/>
                  </a:lnTo>
                  <a:lnTo>
                    <a:pt x="5354478" y="179625"/>
                  </a:lnTo>
                  <a:lnTo>
                    <a:pt x="5353978" y="146631"/>
                  </a:lnTo>
                  <a:lnTo>
                    <a:pt x="5353812" y="112267"/>
                  </a:lnTo>
                  <a:lnTo>
                    <a:pt x="5353812" y="66166"/>
                  </a:lnTo>
                  <a:lnTo>
                    <a:pt x="5353812" y="55371"/>
                  </a:lnTo>
                  <a:lnTo>
                    <a:pt x="5341746" y="25780"/>
                  </a:lnTo>
                  <a:lnTo>
                    <a:pt x="5338826" y="24129"/>
                  </a:lnTo>
                  <a:lnTo>
                    <a:pt x="5334000" y="22351"/>
                  </a:lnTo>
                  <a:lnTo>
                    <a:pt x="5327269" y="20319"/>
                  </a:lnTo>
                  <a:lnTo>
                    <a:pt x="5327269" y="3936"/>
                  </a:lnTo>
                  <a:lnTo>
                    <a:pt x="5420868" y="3936"/>
                  </a:lnTo>
                  <a:lnTo>
                    <a:pt x="5420868" y="20319"/>
                  </a:lnTo>
                  <a:lnTo>
                    <a:pt x="5414264" y="22478"/>
                  </a:lnTo>
                  <a:lnTo>
                    <a:pt x="5409692" y="24256"/>
                  </a:lnTo>
                  <a:lnTo>
                    <a:pt x="5406898" y="25780"/>
                  </a:lnTo>
                  <a:lnTo>
                    <a:pt x="5404231" y="27304"/>
                  </a:lnTo>
                  <a:lnTo>
                    <a:pt x="5401818" y="29209"/>
                  </a:lnTo>
                  <a:lnTo>
                    <a:pt x="5400040" y="31750"/>
                  </a:lnTo>
                  <a:lnTo>
                    <a:pt x="5398135" y="34162"/>
                  </a:lnTo>
                  <a:lnTo>
                    <a:pt x="5396611" y="37973"/>
                  </a:lnTo>
                  <a:lnTo>
                    <a:pt x="5395595" y="42925"/>
                  </a:lnTo>
                  <a:lnTo>
                    <a:pt x="5394706" y="48005"/>
                  </a:lnTo>
                  <a:lnTo>
                    <a:pt x="5394198" y="55752"/>
                  </a:lnTo>
                  <a:lnTo>
                    <a:pt x="5394198" y="66166"/>
                  </a:lnTo>
                  <a:lnTo>
                    <a:pt x="5394198" y="342264"/>
                  </a:lnTo>
                  <a:lnTo>
                    <a:pt x="5331206" y="342264"/>
                  </a:lnTo>
                  <a:lnTo>
                    <a:pt x="5219700" y="149351"/>
                  </a:lnTo>
                  <a:lnTo>
                    <a:pt x="5209180" y="130873"/>
                  </a:lnTo>
                  <a:lnTo>
                    <a:pt x="5200126" y="114490"/>
                  </a:lnTo>
                  <a:lnTo>
                    <a:pt x="5192571" y="100202"/>
                  </a:lnTo>
                  <a:lnTo>
                    <a:pt x="5186553" y="88010"/>
                  </a:lnTo>
                  <a:lnTo>
                    <a:pt x="5184267" y="88010"/>
                  </a:lnTo>
                  <a:lnTo>
                    <a:pt x="5185360" y="114984"/>
                  </a:lnTo>
                  <a:lnTo>
                    <a:pt x="5186156" y="142732"/>
                  </a:lnTo>
                  <a:lnTo>
                    <a:pt x="5186642" y="171217"/>
                  </a:lnTo>
                  <a:lnTo>
                    <a:pt x="5186807" y="200405"/>
                  </a:lnTo>
                  <a:lnTo>
                    <a:pt x="5186807" y="280288"/>
                  </a:lnTo>
                  <a:lnTo>
                    <a:pt x="5186906" y="288857"/>
                  </a:lnTo>
                  <a:lnTo>
                    <a:pt x="5195316" y="318007"/>
                  </a:lnTo>
                  <a:lnTo>
                    <a:pt x="5198491" y="320928"/>
                  </a:lnTo>
                  <a:lnTo>
                    <a:pt x="5204587" y="323595"/>
                  </a:lnTo>
                  <a:lnTo>
                    <a:pt x="5213477" y="325881"/>
                  </a:lnTo>
                  <a:lnTo>
                    <a:pt x="5213477" y="342264"/>
                  </a:lnTo>
                  <a:lnTo>
                    <a:pt x="5119878" y="342264"/>
                  </a:lnTo>
                  <a:lnTo>
                    <a:pt x="5119878" y="325881"/>
                  </a:lnTo>
                  <a:lnTo>
                    <a:pt x="5125974" y="324230"/>
                  </a:lnTo>
                  <a:lnTo>
                    <a:pt x="5130800" y="322325"/>
                  </a:lnTo>
                  <a:lnTo>
                    <a:pt x="5134356" y="320420"/>
                  </a:lnTo>
                  <a:lnTo>
                    <a:pt x="5137912" y="318388"/>
                  </a:lnTo>
                  <a:lnTo>
                    <a:pt x="5140579" y="315721"/>
                  </a:lnTo>
                  <a:lnTo>
                    <a:pt x="5142230" y="312292"/>
                  </a:lnTo>
                  <a:lnTo>
                    <a:pt x="5144008" y="308990"/>
                  </a:lnTo>
                  <a:lnTo>
                    <a:pt x="5145151" y="304672"/>
                  </a:lnTo>
                  <a:lnTo>
                    <a:pt x="5145659" y="299592"/>
                  </a:lnTo>
                  <a:lnTo>
                    <a:pt x="5146167" y="294512"/>
                  </a:lnTo>
                  <a:lnTo>
                    <a:pt x="5146294" y="288035"/>
                  </a:lnTo>
                  <a:lnTo>
                    <a:pt x="5146294" y="280288"/>
                  </a:lnTo>
                  <a:lnTo>
                    <a:pt x="5146294" y="65912"/>
                  </a:lnTo>
                  <a:lnTo>
                    <a:pt x="5138039" y="28448"/>
                  </a:lnTo>
                  <a:lnTo>
                    <a:pt x="5119878" y="20319"/>
                  </a:lnTo>
                  <a:lnTo>
                    <a:pt x="5119878" y="3936"/>
                  </a:lnTo>
                  <a:close/>
                </a:path>
                <a:path w="5683884" h="346709">
                  <a:moveTo>
                    <a:pt x="4590288" y="3936"/>
                  </a:moveTo>
                  <a:lnTo>
                    <a:pt x="4720336" y="3936"/>
                  </a:lnTo>
                  <a:lnTo>
                    <a:pt x="4720336" y="20319"/>
                  </a:lnTo>
                  <a:lnTo>
                    <a:pt x="4713605" y="22098"/>
                  </a:lnTo>
                  <a:lnTo>
                    <a:pt x="4708525" y="24129"/>
                  </a:lnTo>
                  <a:lnTo>
                    <a:pt x="4705350" y="26161"/>
                  </a:lnTo>
                  <a:lnTo>
                    <a:pt x="4702175" y="28193"/>
                  </a:lnTo>
                  <a:lnTo>
                    <a:pt x="4699635" y="30733"/>
                  </a:lnTo>
                  <a:lnTo>
                    <a:pt x="4697984" y="33654"/>
                  </a:lnTo>
                  <a:lnTo>
                    <a:pt x="4696333" y="36702"/>
                  </a:lnTo>
                  <a:lnTo>
                    <a:pt x="4695190" y="40512"/>
                  </a:lnTo>
                  <a:lnTo>
                    <a:pt x="4694555" y="45338"/>
                  </a:lnTo>
                  <a:lnTo>
                    <a:pt x="4693920" y="50164"/>
                  </a:lnTo>
                  <a:lnTo>
                    <a:pt x="4693539" y="57149"/>
                  </a:lnTo>
                  <a:lnTo>
                    <a:pt x="4693539" y="66420"/>
                  </a:lnTo>
                  <a:lnTo>
                    <a:pt x="4693539" y="280034"/>
                  </a:lnTo>
                  <a:lnTo>
                    <a:pt x="4693539" y="285749"/>
                  </a:lnTo>
                  <a:lnTo>
                    <a:pt x="4693666" y="291210"/>
                  </a:lnTo>
                  <a:lnTo>
                    <a:pt x="4694047" y="296163"/>
                  </a:lnTo>
                  <a:lnTo>
                    <a:pt x="4694428" y="301116"/>
                  </a:lnTo>
                  <a:lnTo>
                    <a:pt x="4695063" y="305053"/>
                  </a:lnTo>
                  <a:lnTo>
                    <a:pt x="4696079" y="308228"/>
                  </a:lnTo>
                  <a:lnTo>
                    <a:pt x="4697095" y="311403"/>
                  </a:lnTo>
                  <a:lnTo>
                    <a:pt x="4720336" y="325881"/>
                  </a:lnTo>
                  <a:lnTo>
                    <a:pt x="4720336" y="342264"/>
                  </a:lnTo>
                  <a:lnTo>
                    <a:pt x="4590288" y="342264"/>
                  </a:lnTo>
                  <a:lnTo>
                    <a:pt x="4590288" y="325881"/>
                  </a:lnTo>
                  <a:lnTo>
                    <a:pt x="4596384" y="324230"/>
                  </a:lnTo>
                  <a:lnTo>
                    <a:pt x="4601210" y="322452"/>
                  </a:lnTo>
                  <a:lnTo>
                    <a:pt x="4604766" y="320547"/>
                  </a:lnTo>
                  <a:lnTo>
                    <a:pt x="4608322" y="318642"/>
                  </a:lnTo>
                  <a:lnTo>
                    <a:pt x="4610862" y="315975"/>
                  </a:lnTo>
                  <a:lnTo>
                    <a:pt x="4612640" y="312546"/>
                  </a:lnTo>
                  <a:lnTo>
                    <a:pt x="4614418" y="309244"/>
                  </a:lnTo>
                  <a:lnTo>
                    <a:pt x="4615561" y="304926"/>
                  </a:lnTo>
                  <a:lnTo>
                    <a:pt x="4615942" y="299719"/>
                  </a:lnTo>
                  <a:lnTo>
                    <a:pt x="4616450" y="294512"/>
                  </a:lnTo>
                  <a:lnTo>
                    <a:pt x="4616704" y="287908"/>
                  </a:lnTo>
                  <a:lnTo>
                    <a:pt x="4616704" y="280034"/>
                  </a:lnTo>
                  <a:lnTo>
                    <a:pt x="4616704" y="66166"/>
                  </a:lnTo>
                  <a:lnTo>
                    <a:pt x="4616704" y="58165"/>
                  </a:lnTo>
                  <a:lnTo>
                    <a:pt x="4616577" y="51688"/>
                  </a:lnTo>
                  <a:lnTo>
                    <a:pt x="4616069" y="46608"/>
                  </a:lnTo>
                  <a:lnTo>
                    <a:pt x="4615688" y="41401"/>
                  </a:lnTo>
                  <a:lnTo>
                    <a:pt x="4614672" y="37210"/>
                  </a:lnTo>
                  <a:lnTo>
                    <a:pt x="4612894" y="33781"/>
                  </a:lnTo>
                  <a:lnTo>
                    <a:pt x="4611116" y="30479"/>
                  </a:lnTo>
                  <a:lnTo>
                    <a:pt x="4608576" y="27685"/>
                  </a:lnTo>
                  <a:lnTo>
                    <a:pt x="4605020" y="25780"/>
                  </a:lnTo>
                  <a:lnTo>
                    <a:pt x="4601464" y="23749"/>
                  </a:lnTo>
                  <a:lnTo>
                    <a:pt x="4596511" y="21971"/>
                  </a:lnTo>
                  <a:lnTo>
                    <a:pt x="4590288" y="20319"/>
                  </a:lnTo>
                  <a:lnTo>
                    <a:pt x="4590288" y="3936"/>
                  </a:lnTo>
                  <a:close/>
                </a:path>
                <a:path w="5683884" h="346709">
                  <a:moveTo>
                    <a:pt x="3981831" y="3936"/>
                  </a:moveTo>
                  <a:lnTo>
                    <a:pt x="4111879" y="3936"/>
                  </a:lnTo>
                  <a:lnTo>
                    <a:pt x="4111879" y="20319"/>
                  </a:lnTo>
                  <a:lnTo>
                    <a:pt x="4105148" y="22098"/>
                  </a:lnTo>
                  <a:lnTo>
                    <a:pt x="4100068" y="24129"/>
                  </a:lnTo>
                  <a:lnTo>
                    <a:pt x="4096893" y="26161"/>
                  </a:lnTo>
                  <a:lnTo>
                    <a:pt x="4093591" y="28193"/>
                  </a:lnTo>
                  <a:lnTo>
                    <a:pt x="4091178" y="30733"/>
                  </a:lnTo>
                  <a:lnTo>
                    <a:pt x="4089527" y="33654"/>
                  </a:lnTo>
                  <a:lnTo>
                    <a:pt x="4087876" y="36702"/>
                  </a:lnTo>
                  <a:lnTo>
                    <a:pt x="4086733" y="40512"/>
                  </a:lnTo>
                  <a:lnTo>
                    <a:pt x="4086098" y="45338"/>
                  </a:lnTo>
                  <a:lnTo>
                    <a:pt x="4085463" y="50164"/>
                  </a:lnTo>
                  <a:lnTo>
                    <a:pt x="4085082" y="57149"/>
                  </a:lnTo>
                  <a:lnTo>
                    <a:pt x="4085082" y="66420"/>
                  </a:lnTo>
                  <a:lnTo>
                    <a:pt x="4085082" y="229996"/>
                  </a:lnTo>
                  <a:lnTo>
                    <a:pt x="4089102" y="273419"/>
                  </a:lnTo>
                  <a:lnTo>
                    <a:pt x="4109301" y="307566"/>
                  </a:lnTo>
                  <a:lnTo>
                    <a:pt x="4144772" y="317118"/>
                  </a:lnTo>
                  <a:lnTo>
                    <a:pt x="4156630" y="316495"/>
                  </a:lnTo>
                  <a:lnTo>
                    <a:pt x="4193063" y="294846"/>
                  </a:lnTo>
                  <a:lnTo>
                    <a:pt x="4203795" y="255936"/>
                  </a:lnTo>
                  <a:lnTo>
                    <a:pt x="4205097" y="224281"/>
                  </a:lnTo>
                  <a:lnTo>
                    <a:pt x="4205097" y="66166"/>
                  </a:lnTo>
                  <a:lnTo>
                    <a:pt x="4197096" y="28448"/>
                  </a:lnTo>
                  <a:lnTo>
                    <a:pt x="4178808" y="20319"/>
                  </a:lnTo>
                  <a:lnTo>
                    <a:pt x="4178808" y="3936"/>
                  </a:lnTo>
                  <a:lnTo>
                    <a:pt x="4287774" y="3936"/>
                  </a:lnTo>
                  <a:lnTo>
                    <a:pt x="4287774" y="20319"/>
                  </a:lnTo>
                  <a:lnTo>
                    <a:pt x="4281805" y="21971"/>
                  </a:lnTo>
                  <a:lnTo>
                    <a:pt x="4277106" y="23749"/>
                  </a:lnTo>
                  <a:lnTo>
                    <a:pt x="4273677" y="25653"/>
                  </a:lnTo>
                  <a:lnTo>
                    <a:pt x="4270248" y="27558"/>
                  </a:lnTo>
                  <a:lnTo>
                    <a:pt x="4267581" y="30225"/>
                  </a:lnTo>
                  <a:lnTo>
                    <a:pt x="4265803" y="33527"/>
                  </a:lnTo>
                  <a:lnTo>
                    <a:pt x="4263898" y="36956"/>
                  </a:lnTo>
                  <a:lnTo>
                    <a:pt x="4262755" y="41275"/>
                  </a:lnTo>
                  <a:lnTo>
                    <a:pt x="4262247" y="46481"/>
                  </a:lnTo>
                  <a:lnTo>
                    <a:pt x="4261739" y="51688"/>
                  </a:lnTo>
                  <a:lnTo>
                    <a:pt x="4261485" y="58165"/>
                  </a:lnTo>
                  <a:lnTo>
                    <a:pt x="4261485" y="66166"/>
                  </a:lnTo>
                  <a:lnTo>
                    <a:pt x="4261485" y="220979"/>
                  </a:lnTo>
                  <a:lnTo>
                    <a:pt x="4258698" y="261485"/>
                  </a:lnTo>
                  <a:lnTo>
                    <a:pt x="4246048" y="299757"/>
                  </a:lnTo>
                  <a:lnTo>
                    <a:pt x="4215384" y="330072"/>
                  </a:lnTo>
                  <a:lnTo>
                    <a:pt x="4170531" y="344058"/>
                  </a:lnTo>
                  <a:lnTo>
                    <a:pt x="4137152" y="346201"/>
                  </a:lnTo>
                  <a:lnTo>
                    <a:pt x="4120221" y="345747"/>
                  </a:lnTo>
                  <a:lnTo>
                    <a:pt x="4077716" y="338835"/>
                  </a:lnTo>
                  <a:lnTo>
                    <a:pt x="4038092" y="316864"/>
                  </a:lnTo>
                  <a:lnTo>
                    <a:pt x="4015613" y="281050"/>
                  </a:lnTo>
                  <a:lnTo>
                    <a:pt x="4008701" y="242581"/>
                  </a:lnTo>
                  <a:lnTo>
                    <a:pt x="4008247" y="226694"/>
                  </a:lnTo>
                  <a:lnTo>
                    <a:pt x="4008247" y="66420"/>
                  </a:lnTo>
                  <a:lnTo>
                    <a:pt x="4008247" y="58673"/>
                  </a:lnTo>
                  <a:lnTo>
                    <a:pt x="4008120" y="52069"/>
                  </a:lnTo>
                  <a:lnTo>
                    <a:pt x="4007612" y="46862"/>
                  </a:lnTo>
                  <a:lnTo>
                    <a:pt x="4007231" y="41528"/>
                  </a:lnTo>
                  <a:lnTo>
                    <a:pt x="4006215" y="37210"/>
                  </a:lnTo>
                  <a:lnTo>
                    <a:pt x="4004437" y="33908"/>
                  </a:lnTo>
                  <a:lnTo>
                    <a:pt x="4002659" y="30606"/>
                  </a:lnTo>
                  <a:lnTo>
                    <a:pt x="4000119" y="27939"/>
                  </a:lnTo>
                  <a:lnTo>
                    <a:pt x="3996563" y="25907"/>
                  </a:lnTo>
                  <a:lnTo>
                    <a:pt x="3993007" y="23875"/>
                  </a:lnTo>
                  <a:lnTo>
                    <a:pt x="3988054" y="21971"/>
                  </a:lnTo>
                  <a:lnTo>
                    <a:pt x="3981831" y="20319"/>
                  </a:lnTo>
                  <a:lnTo>
                    <a:pt x="3981831" y="3936"/>
                  </a:lnTo>
                  <a:close/>
                </a:path>
                <a:path w="5683884" h="346709">
                  <a:moveTo>
                    <a:pt x="3721608" y="3936"/>
                  </a:moveTo>
                  <a:lnTo>
                    <a:pt x="3851656" y="3936"/>
                  </a:lnTo>
                  <a:lnTo>
                    <a:pt x="3851656" y="20319"/>
                  </a:lnTo>
                  <a:lnTo>
                    <a:pt x="3845687" y="21971"/>
                  </a:lnTo>
                  <a:lnTo>
                    <a:pt x="3840988" y="23749"/>
                  </a:lnTo>
                  <a:lnTo>
                    <a:pt x="3837559" y="25653"/>
                  </a:lnTo>
                  <a:lnTo>
                    <a:pt x="3834003" y="27558"/>
                  </a:lnTo>
                  <a:lnTo>
                    <a:pt x="3831336" y="30099"/>
                  </a:lnTo>
                  <a:lnTo>
                    <a:pt x="3829431" y="33400"/>
                  </a:lnTo>
                  <a:lnTo>
                    <a:pt x="3827526" y="36702"/>
                  </a:lnTo>
                  <a:lnTo>
                    <a:pt x="3826383" y="41021"/>
                  </a:lnTo>
                  <a:lnTo>
                    <a:pt x="3825748" y="46227"/>
                  </a:lnTo>
                  <a:lnTo>
                    <a:pt x="3825113" y="51434"/>
                  </a:lnTo>
                  <a:lnTo>
                    <a:pt x="3824859" y="58038"/>
                  </a:lnTo>
                  <a:lnTo>
                    <a:pt x="3824859" y="65912"/>
                  </a:lnTo>
                  <a:lnTo>
                    <a:pt x="3824859" y="312673"/>
                  </a:lnTo>
                  <a:lnTo>
                    <a:pt x="3872992" y="312673"/>
                  </a:lnTo>
                  <a:lnTo>
                    <a:pt x="3882517" y="312673"/>
                  </a:lnTo>
                  <a:lnTo>
                    <a:pt x="3890264" y="311276"/>
                  </a:lnTo>
                  <a:lnTo>
                    <a:pt x="3895979" y="308228"/>
                  </a:lnTo>
                  <a:lnTo>
                    <a:pt x="3901821" y="305307"/>
                  </a:lnTo>
                  <a:lnTo>
                    <a:pt x="3921887" y="270255"/>
                  </a:lnTo>
                  <a:lnTo>
                    <a:pt x="3929253" y="242061"/>
                  </a:lnTo>
                  <a:lnTo>
                    <a:pt x="3963162" y="242061"/>
                  </a:lnTo>
                  <a:lnTo>
                    <a:pt x="3957701" y="342264"/>
                  </a:lnTo>
                  <a:lnTo>
                    <a:pt x="3721608" y="342264"/>
                  </a:lnTo>
                  <a:lnTo>
                    <a:pt x="3721608" y="325881"/>
                  </a:lnTo>
                  <a:lnTo>
                    <a:pt x="3727704" y="324230"/>
                  </a:lnTo>
                  <a:lnTo>
                    <a:pt x="3732530" y="322325"/>
                  </a:lnTo>
                  <a:lnTo>
                    <a:pt x="3736086" y="320420"/>
                  </a:lnTo>
                  <a:lnTo>
                    <a:pt x="3739642" y="318388"/>
                  </a:lnTo>
                  <a:lnTo>
                    <a:pt x="3742182" y="315721"/>
                  </a:lnTo>
                  <a:lnTo>
                    <a:pt x="3743960" y="312292"/>
                  </a:lnTo>
                  <a:lnTo>
                    <a:pt x="3745738" y="308990"/>
                  </a:lnTo>
                  <a:lnTo>
                    <a:pt x="3746881" y="304672"/>
                  </a:lnTo>
                  <a:lnTo>
                    <a:pt x="3747262" y="299465"/>
                  </a:lnTo>
                  <a:lnTo>
                    <a:pt x="3747770" y="294258"/>
                  </a:lnTo>
                  <a:lnTo>
                    <a:pt x="3748024" y="287654"/>
                  </a:lnTo>
                  <a:lnTo>
                    <a:pt x="3748024" y="279780"/>
                  </a:lnTo>
                  <a:lnTo>
                    <a:pt x="3748024" y="66420"/>
                  </a:lnTo>
                  <a:lnTo>
                    <a:pt x="3748024" y="58673"/>
                  </a:lnTo>
                  <a:lnTo>
                    <a:pt x="3747897" y="52069"/>
                  </a:lnTo>
                  <a:lnTo>
                    <a:pt x="3747389" y="46862"/>
                  </a:lnTo>
                  <a:lnTo>
                    <a:pt x="3747008" y="41528"/>
                  </a:lnTo>
                  <a:lnTo>
                    <a:pt x="3745992" y="37210"/>
                  </a:lnTo>
                  <a:lnTo>
                    <a:pt x="3744214" y="33908"/>
                  </a:lnTo>
                  <a:lnTo>
                    <a:pt x="3742436" y="30606"/>
                  </a:lnTo>
                  <a:lnTo>
                    <a:pt x="3739896" y="27939"/>
                  </a:lnTo>
                  <a:lnTo>
                    <a:pt x="3736340" y="25907"/>
                  </a:lnTo>
                  <a:lnTo>
                    <a:pt x="3732784" y="23875"/>
                  </a:lnTo>
                  <a:lnTo>
                    <a:pt x="3727831" y="21971"/>
                  </a:lnTo>
                  <a:lnTo>
                    <a:pt x="3721608" y="20319"/>
                  </a:lnTo>
                  <a:lnTo>
                    <a:pt x="3721608" y="3936"/>
                  </a:lnTo>
                  <a:close/>
                </a:path>
                <a:path w="5683884" h="346709">
                  <a:moveTo>
                    <a:pt x="3085338" y="3936"/>
                  </a:moveTo>
                  <a:lnTo>
                    <a:pt x="3185668" y="3936"/>
                  </a:lnTo>
                  <a:lnTo>
                    <a:pt x="3273425" y="156336"/>
                  </a:lnTo>
                  <a:lnTo>
                    <a:pt x="3294634" y="195198"/>
                  </a:lnTo>
                  <a:lnTo>
                    <a:pt x="3312743" y="230506"/>
                  </a:lnTo>
                  <a:lnTo>
                    <a:pt x="3318002" y="241553"/>
                  </a:lnTo>
                  <a:lnTo>
                    <a:pt x="3321939" y="241553"/>
                  </a:lnTo>
                  <a:lnTo>
                    <a:pt x="3320772" y="211262"/>
                  </a:lnTo>
                  <a:lnTo>
                    <a:pt x="3319938" y="179625"/>
                  </a:lnTo>
                  <a:lnTo>
                    <a:pt x="3319438" y="146631"/>
                  </a:lnTo>
                  <a:lnTo>
                    <a:pt x="3319272" y="112267"/>
                  </a:lnTo>
                  <a:lnTo>
                    <a:pt x="3319272" y="66166"/>
                  </a:lnTo>
                  <a:lnTo>
                    <a:pt x="3319272" y="55371"/>
                  </a:lnTo>
                  <a:lnTo>
                    <a:pt x="3299460" y="22351"/>
                  </a:lnTo>
                  <a:lnTo>
                    <a:pt x="3292729" y="20319"/>
                  </a:lnTo>
                  <a:lnTo>
                    <a:pt x="3292729" y="3936"/>
                  </a:lnTo>
                  <a:lnTo>
                    <a:pt x="3386328" y="3936"/>
                  </a:lnTo>
                  <a:lnTo>
                    <a:pt x="3386328" y="20319"/>
                  </a:lnTo>
                  <a:lnTo>
                    <a:pt x="3379724" y="22478"/>
                  </a:lnTo>
                  <a:lnTo>
                    <a:pt x="3375152" y="24256"/>
                  </a:lnTo>
                  <a:lnTo>
                    <a:pt x="3372358" y="25780"/>
                  </a:lnTo>
                  <a:lnTo>
                    <a:pt x="3369691" y="27304"/>
                  </a:lnTo>
                  <a:lnTo>
                    <a:pt x="3367278" y="29209"/>
                  </a:lnTo>
                  <a:lnTo>
                    <a:pt x="3365500" y="31750"/>
                  </a:lnTo>
                  <a:lnTo>
                    <a:pt x="3363595" y="34162"/>
                  </a:lnTo>
                  <a:lnTo>
                    <a:pt x="3362071" y="37973"/>
                  </a:lnTo>
                  <a:lnTo>
                    <a:pt x="3361055" y="42925"/>
                  </a:lnTo>
                  <a:lnTo>
                    <a:pt x="3360166" y="48005"/>
                  </a:lnTo>
                  <a:lnTo>
                    <a:pt x="3359658" y="55752"/>
                  </a:lnTo>
                  <a:lnTo>
                    <a:pt x="3359658" y="66166"/>
                  </a:lnTo>
                  <a:lnTo>
                    <a:pt x="3359658" y="342264"/>
                  </a:lnTo>
                  <a:lnTo>
                    <a:pt x="3296666" y="342264"/>
                  </a:lnTo>
                  <a:lnTo>
                    <a:pt x="3185160" y="149351"/>
                  </a:lnTo>
                  <a:lnTo>
                    <a:pt x="3174658" y="130873"/>
                  </a:lnTo>
                  <a:lnTo>
                    <a:pt x="3165633" y="114490"/>
                  </a:lnTo>
                  <a:lnTo>
                    <a:pt x="3158085" y="100202"/>
                  </a:lnTo>
                  <a:lnTo>
                    <a:pt x="3152013" y="88010"/>
                  </a:lnTo>
                  <a:lnTo>
                    <a:pt x="3149727" y="88010"/>
                  </a:lnTo>
                  <a:lnTo>
                    <a:pt x="3150820" y="114984"/>
                  </a:lnTo>
                  <a:lnTo>
                    <a:pt x="3151616" y="142732"/>
                  </a:lnTo>
                  <a:lnTo>
                    <a:pt x="3152102" y="171217"/>
                  </a:lnTo>
                  <a:lnTo>
                    <a:pt x="3152267" y="200405"/>
                  </a:lnTo>
                  <a:lnTo>
                    <a:pt x="3152267" y="280288"/>
                  </a:lnTo>
                  <a:lnTo>
                    <a:pt x="3152366" y="288857"/>
                  </a:lnTo>
                  <a:lnTo>
                    <a:pt x="3160776" y="318007"/>
                  </a:lnTo>
                  <a:lnTo>
                    <a:pt x="3163951" y="320928"/>
                  </a:lnTo>
                  <a:lnTo>
                    <a:pt x="3170047" y="323595"/>
                  </a:lnTo>
                  <a:lnTo>
                    <a:pt x="3178937" y="325881"/>
                  </a:lnTo>
                  <a:lnTo>
                    <a:pt x="3178937" y="342264"/>
                  </a:lnTo>
                  <a:lnTo>
                    <a:pt x="3085338" y="342264"/>
                  </a:lnTo>
                  <a:lnTo>
                    <a:pt x="3085338" y="325881"/>
                  </a:lnTo>
                  <a:lnTo>
                    <a:pt x="3091434" y="324230"/>
                  </a:lnTo>
                  <a:lnTo>
                    <a:pt x="3096260" y="322325"/>
                  </a:lnTo>
                  <a:lnTo>
                    <a:pt x="3099816" y="320420"/>
                  </a:lnTo>
                  <a:lnTo>
                    <a:pt x="3103372" y="318388"/>
                  </a:lnTo>
                  <a:lnTo>
                    <a:pt x="3106039" y="315721"/>
                  </a:lnTo>
                  <a:lnTo>
                    <a:pt x="3107690" y="312292"/>
                  </a:lnTo>
                  <a:lnTo>
                    <a:pt x="3109468" y="308990"/>
                  </a:lnTo>
                  <a:lnTo>
                    <a:pt x="3110611" y="304672"/>
                  </a:lnTo>
                  <a:lnTo>
                    <a:pt x="3111119" y="299592"/>
                  </a:lnTo>
                  <a:lnTo>
                    <a:pt x="3111627" y="294512"/>
                  </a:lnTo>
                  <a:lnTo>
                    <a:pt x="3111754" y="288035"/>
                  </a:lnTo>
                  <a:lnTo>
                    <a:pt x="3111754" y="280288"/>
                  </a:lnTo>
                  <a:lnTo>
                    <a:pt x="3111754" y="65912"/>
                  </a:lnTo>
                  <a:lnTo>
                    <a:pt x="3103499" y="28448"/>
                  </a:lnTo>
                  <a:lnTo>
                    <a:pt x="3085338" y="20319"/>
                  </a:lnTo>
                  <a:lnTo>
                    <a:pt x="3085338" y="3936"/>
                  </a:lnTo>
                  <a:close/>
                </a:path>
                <a:path w="5683884" h="346709">
                  <a:moveTo>
                    <a:pt x="1660398" y="3936"/>
                  </a:moveTo>
                  <a:lnTo>
                    <a:pt x="1760727" y="3936"/>
                  </a:lnTo>
                  <a:lnTo>
                    <a:pt x="1848485" y="156336"/>
                  </a:lnTo>
                  <a:lnTo>
                    <a:pt x="1869693" y="195198"/>
                  </a:lnTo>
                  <a:lnTo>
                    <a:pt x="1887803" y="230506"/>
                  </a:lnTo>
                  <a:lnTo>
                    <a:pt x="1893062" y="241553"/>
                  </a:lnTo>
                  <a:lnTo>
                    <a:pt x="1896999" y="241553"/>
                  </a:lnTo>
                  <a:lnTo>
                    <a:pt x="1895832" y="211262"/>
                  </a:lnTo>
                  <a:lnTo>
                    <a:pt x="1894998" y="179625"/>
                  </a:lnTo>
                  <a:lnTo>
                    <a:pt x="1894498" y="146631"/>
                  </a:lnTo>
                  <a:lnTo>
                    <a:pt x="1894332" y="112267"/>
                  </a:lnTo>
                  <a:lnTo>
                    <a:pt x="1894332" y="66166"/>
                  </a:lnTo>
                  <a:lnTo>
                    <a:pt x="1894332" y="55371"/>
                  </a:lnTo>
                  <a:lnTo>
                    <a:pt x="1882266" y="25780"/>
                  </a:lnTo>
                  <a:lnTo>
                    <a:pt x="1879346" y="24129"/>
                  </a:lnTo>
                  <a:lnTo>
                    <a:pt x="1874520" y="22351"/>
                  </a:lnTo>
                  <a:lnTo>
                    <a:pt x="1867789" y="20319"/>
                  </a:lnTo>
                  <a:lnTo>
                    <a:pt x="1867789" y="3936"/>
                  </a:lnTo>
                  <a:lnTo>
                    <a:pt x="1961388" y="3936"/>
                  </a:lnTo>
                  <a:lnTo>
                    <a:pt x="1961388" y="20319"/>
                  </a:lnTo>
                  <a:lnTo>
                    <a:pt x="1954784" y="22478"/>
                  </a:lnTo>
                  <a:lnTo>
                    <a:pt x="1950212" y="24256"/>
                  </a:lnTo>
                  <a:lnTo>
                    <a:pt x="1947418" y="25780"/>
                  </a:lnTo>
                  <a:lnTo>
                    <a:pt x="1944751" y="27304"/>
                  </a:lnTo>
                  <a:lnTo>
                    <a:pt x="1942338" y="29209"/>
                  </a:lnTo>
                  <a:lnTo>
                    <a:pt x="1940560" y="31750"/>
                  </a:lnTo>
                  <a:lnTo>
                    <a:pt x="1938655" y="34162"/>
                  </a:lnTo>
                  <a:lnTo>
                    <a:pt x="1937131" y="37973"/>
                  </a:lnTo>
                  <a:lnTo>
                    <a:pt x="1936114" y="42925"/>
                  </a:lnTo>
                  <a:lnTo>
                    <a:pt x="1935226" y="48005"/>
                  </a:lnTo>
                  <a:lnTo>
                    <a:pt x="1934718" y="55752"/>
                  </a:lnTo>
                  <a:lnTo>
                    <a:pt x="1934718" y="66166"/>
                  </a:lnTo>
                  <a:lnTo>
                    <a:pt x="1934718" y="342264"/>
                  </a:lnTo>
                  <a:lnTo>
                    <a:pt x="1871726" y="342264"/>
                  </a:lnTo>
                  <a:lnTo>
                    <a:pt x="1760220" y="149351"/>
                  </a:lnTo>
                  <a:lnTo>
                    <a:pt x="1749718" y="130873"/>
                  </a:lnTo>
                  <a:lnTo>
                    <a:pt x="1740693" y="114490"/>
                  </a:lnTo>
                  <a:lnTo>
                    <a:pt x="1733145" y="100202"/>
                  </a:lnTo>
                  <a:lnTo>
                    <a:pt x="1727073" y="88010"/>
                  </a:lnTo>
                  <a:lnTo>
                    <a:pt x="1724787" y="88010"/>
                  </a:lnTo>
                  <a:lnTo>
                    <a:pt x="1725880" y="114984"/>
                  </a:lnTo>
                  <a:lnTo>
                    <a:pt x="1726676" y="142732"/>
                  </a:lnTo>
                  <a:lnTo>
                    <a:pt x="1727162" y="171217"/>
                  </a:lnTo>
                  <a:lnTo>
                    <a:pt x="1727327" y="200405"/>
                  </a:lnTo>
                  <a:lnTo>
                    <a:pt x="1727327" y="280288"/>
                  </a:lnTo>
                  <a:lnTo>
                    <a:pt x="1727426" y="288857"/>
                  </a:lnTo>
                  <a:lnTo>
                    <a:pt x="1735836" y="318007"/>
                  </a:lnTo>
                  <a:lnTo>
                    <a:pt x="1739011" y="320928"/>
                  </a:lnTo>
                  <a:lnTo>
                    <a:pt x="1745107" y="323595"/>
                  </a:lnTo>
                  <a:lnTo>
                    <a:pt x="1753997" y="325881"/>
                  </a:lnTo>
                  <a:lnTo>
                    <a:pt x="1753997" y="342264"/>
                  </a:lnTo>
                  <a:lnTo>
                    <a:pt x="1660398" y="342264"/>
                  </a:lnTo>
                  <a:lnTo>
                    <a:pt x="1660398" y="325881"/>
                  </a:lnTo>
                  <a:lnTo>
                    <a:pt x="1666493" y="324230"/>
                  </a:lnTo>
                  <a:lnTo>
                    <a:pt x="1671320" y="322325"/>
                  </a:lnTo>
                  <a:lnTo>
                    <a:pt x="1674876" y="320420"/>
                  </a:lnTo>
                  <a:lnTo>
                    <a:pt x="1678432" y="318388"/>
                  </a:lnTo>
                  <a:lnTo>
                    <a:pt x="1681099" y="315721"/>
                  </a:lnTo>
                  <a:lnTo>
                    <a:pt x="1682750" y="312292"/>
                  </a:lnTo>
                  <a:lnTo>
                    <a:pt x="1684527" y="308990"/>
                  </a:lnTo>
                  <a:lnTo>
                    <a:pt x="1685671" y="304672"/>
                  </a:lnTo>
                  <a:lnTo>
                    <a:pt x="1686178" y="299592"/>
                  </a:lnTo>
                  <a:lnTo>
                    <a:pt x="1686687" y="294512"/>
                  </a:lnTo>
                  <a:lnTo>
                    <a:pt x="1686814" y="288035"/>
                  </a:lnTo>
                  <a:lnTo>
                    <a:pt x="1686814" y="280288"/>
                  </a:lnTo>
                  <a:lnTo>
                    <a:pt x="1686814" y="65912"/>
                  </a:lnTo>
                  <a:lnTo>
                    <a:pt x="1678559" y="28448"/>
                  </a:lnTo>
                  <a:lnTo>
                    <a:pt x="1660398" y="20319"/>
                  </a:lnTo>
                  <a:lnTo>
                    <a:pt x="1660398" y="3936"/>
                  </a:lnTo>
                  <a:close/>
                </a:path>
                <a:path w="5683884" h="346709">
                  <a:moveTo>
                    <a:pt x="1484376" y="3936"/>
                  </a:moveTo>
                  <a:lnTo>
                    <a:pt x="1614423" y="3936"/>
                  </a:lnTo>
                  <a:lnTo>
                    <a:pt x="1614423" y="20319"/>
                  </a:lnTo>
                  <a:lnTo>
                    <a:pt x="1607692" y="22098"/>
                  </a:lnTo>
                  <a:lnTo>
                    <a:pt x="1602612" y="24129"/>
                  </a:lnTo>
                  <a:lnTo>
                    <a:pt x="1599437" y="26161"/>
                  </a:lnTo>
                  <a:lnTo>
                    <a:pt x="1596262" y="28193"/>
                  </a:lnTo>
                  <a:lnTo>
                    <a:pt x="1593723" y="30733"/>
                  </a:lnTo>
                  <a:lnTo>
                    <a:pt x="1587627" y="57149"/>
                  </a:lnTo>
                  <a:lnTo>
                    <a:pt x="1587627" y="66420"/>
                  </a:lnTo>
                  <a:lnTo>
                    <a:pt x="1587627" y="280034"/>
                  </a:lnTo>
                  <a:lnTo>
                    <a:pt x="1587627" y="285749"/>
                  </a:lnTo>
                  <a:lnTo>
                    <a:pt x="1587754" y="291210"/>
                  </a:lnTo>
                  <a:lnTo>
                    <a:pt x="1588135" y="296163"/>
                  </a:lnTo>
                  <a:lnTo>
                    <a:pt x="1588516" y="301116"/>
                  </a:lnTo>
                  <a:lnTo>
                    <a:pt x="1614423" y="325881"/>
                  </a:lnTo>
                  <a:lnTo>
                    <a:pt x="1614423" y="342264"/>
                  </a:lnTo>
                  <a:lnTo>
                    <a:pt x="1484376" y="342264"/>
                  </a:lnTo>
                  <a:lnTo>
                    <a:pt x="1484376" y="325881"/>
                  </a:lnTo>
                  <a:lnTo>
                    <a:pt x="1490472" y="324230"/>
                  </a:lnTo>
                  <a:lnTo>
                    <a:pt x="1495298" y="322452"/>
                  </a:lnTo>
                  <a:lnTo>
                    <a:pt x="1498854" y="320547"/>
                  </a:lnTo>
                  <a:lnTo>
                    <a:pt x="1502410" y="318642"/>
                  </a:lnTo>
                  <a:lnTo>
                    <a:pt x="1504949" y="315975"/>
                  </a:lnTo>
                  <a:lnTo>
                    <a:pt x="1506728" y="312546"/>
                  </a:lnTo>
                  <a:lnTo>
                    <a:pt x="1508505" y="309244"/>
                  </a:lnTo>
                  <a:lnTo>
                    <a:pt x="1509648" y="304926"/>
                  </a:lnTo>
                  <a:lnTo>
                    <a:pt x="1510030" y="299719"/>
                  </a:lnTo>
                  <a:lnTo>
                    <a:pt x="1510537" y="294512"/>
                  </a:lnTo>
                  <a:lnTo>
                    <a:pt x="1510792" y="287908"/>
                  </a:lnTo>
                  <a:lnTo>
                    <a:pt x="1510792" y="280034"/>
                  </a:lnTo>
                  <a:lnTo>
                    <a:pt x="1510792" y="66166"/>
                  </a:lnTo>
                  <a:lnTo>
                    <a:pt x="1510792" y="58165"/>
                  </a:lnTo>
                  <a:lnTo>
                    <a:pt x="1510665" y="51688"/>
                  </a:lnTo>
                  <a:lnTo>
                    <a:pt x="1510157" y="46608"/>
                  </a:lnTo>
                  <a:lnTo>
                    <a:pt x="1509776" y="41401"/>
                  </a:lnTo>
                  <a:lnTo>
                    <a:pt x="1508760" y="37210"/>
                  </a:lnTo>
                  <a:lnTo>
                    <a:pt x="1506982" y="33781"/>
                  </a:lnTo>
                  <a:lnTo>
                    <a:pt x="1505204" y="30479"/>
                  </a:lnTo>
                  <a:lnTo>
                    <a:pt x="1502664" y="27685"/>
                  </a:lnTo>
                  <a:lnTo>
                    <a:pt x="1499108" y="25780"/>
                  </a:lnTo>
                  <a:lnTo>
                    <a:pt x="1495552" y="23749"/>
                  </a:lnTo>
                  <a:lnTo>
                    <a:pt x="1490598" y="21971"/>
                  </a:lnTo>
                  <a:lnTo>
                    <a:pt x="1484376" y="20319"/>
                  </a:lnTo>
                  <a:lnTo>
                    <a:pt x="1484376" y="3936"/>
                  </a:lnTo>
                  <a:close/>
                </a:path>
                <a:path w="5683884" h="346709">
                  <a:moveTo>
                    <a:pt x="979551" y="3936"/>
                  </a:moveTo>
                  <a:lnTo>
                    <a:pt x="1112901" y="3936"/>
                  </a:lnTo>
                  <a:lnTo>
                    <a:pt x="1112901" y="20319"/>
                  </a:lnTo>
                  <a:lnTo>
                    <a:pt x="1104265" y="21335"/>
                  </a:lnTo>
                  <a:lnTo>
                    <a:pt x="1097915" y="23749"/>
                  </a:lnTo>
                  <a:lnTo>
                    <a:pt x="1093723" y="27558"/>
                  </a:lnTo>
                  <a:lnTo>
                    <a:pt x="1089660" y="31241"/>
                  </a:lnTo>
                  <a:lnTo>
                    <a:pt x="1087628" y="36702"/>
                  </a:lnTo>
                  <a:lnTo>
                    <a:pt x="1087628" y="43560"/>
                  </a:lnTo>
                  <a:lnTo>
                    <a:pt x="1088078" y="51057"/>
                  </a:lnTo>
                  <a:lnTo>
                    <a:pt x="1089421" y="60388"/>
                  </a:lnTo>
                  <a:lnTo>
                    <a:pt x="1091646" y="71528"/>
                  </a:lnTo>
                  <a:lnTo>
                    <a:pt x="1094740" y="84454"/>
                  </a:lnTo>
                  <a:lnTo>
                    <a:pt x="1137666" y="256666"/>
                  </a:lnTo>
                  <a:lnTo>
                    <a:pt x="1208786" y="3936"/>
                  </a:lnTo>
                  <a:lnTo>
                    <a:pt x="1264792" y="3936"/>
                  </a:lnTo>
                  <a:lnTo>
                    <a:pt x="1322705" y="256666"/>
                  </a:lnTo>
                  <a:lnTo>
                    <a:pt x="1375029" y="88899"/>
                  </a:lnTo>
                  <a:lnTo>
                    <a:pt x="1377315" y="81406"/>
                  </a:lnTo>
                  <a:lnTo>
                    <a:pt x="1379347" y="73659"/>
                  </a:lnTo>
                  <a:lnTo>
                    <a:pt x="1380998" y="66039"/>
                  </a:lnTo>
                  <a:lnTo>
                    <a:pt x="1382648" y="58292"/>
                  </a:lnTo>
                  <a:lnTo>
                    <a:pt x="1383411" y="51815"/>
                  </a:lnTo>
                  <a:lnTo>
                    <a:pt x="1383411" y="46354"/>
                  </a:lnTo>
                  <a:lnTo>
                    <a:pt x="1383411" y="37718"/>
                  </a:lnTo>
                  <a:lnTo>
                    <a:pt x="1381379" y="31368"/>
                  </a:lnTo>
                  <a:lnTo>
                    <a:pt x="1377187" y="27431"/>
                  </a:lnTo>
                  <a:lnTo>
                    <a:pt x="1372870" y="23367"/>
                  </a:lnTo>
                  <a:lnTo>
                    <a:pt x="1366647" y="20954"/>
                  </a:lnTo>
                  <a:lnTo>
                    <a:pt x="1358137" y="20319"/>
                  </a:lnTo>
                  <a:lnTo>
                    <a:pt x="1358137" y="3936"/>
                  </a:lnTo>
                  <a:lnTo>
                    <a:pt x="1461516" y="3936"/>
                  </a:lnTo>
                  <a:lnTo>
                    <a:pt x="1461516" y="20319"/>
                  </a:lnTo>
                  <a:lnTo>
                    <a:pt x="1455420" y="21589"/>
                  </a:lnTo>
                  <a:lnTo>
                    <a:pt x="1450340" y="24002"/>
                  </a:lnTo>
                  <a:lnTo>
                    <a:pt x="1446148" y="27431"/>
                  </a:lnTo>
                  <a:lnTo>
                    <a:pt x="1441958" y="30733"/>
                  </a:lnTo>
                  <a:lnTo>
                    <a:pt x="1438274" y="35559"/>
                  </a:lnTo>
                  <a:lnTo>
                    <a:pt x="1422654" y="72389"/>
                  </a:lnTo>
                  <a:lnTo>
                    <a:pt x="1329690" y="343915"/>
                  </a:lnTo>
                  <a:lnTo>
                    <a:pt x="1270761" y="343915"/>
                  </a:lnTo>
                  <a:lnTo>
                    <a:pt x="1214755" y="111251"/>
                  </a:lnTo>
                  <a:lnTo>
                    <a:pt x="1148334" y="343915"/>
                  </a:lnTo>
                  <a:lnTo>
                    <a:pt x="1086358" y="343915"/>
                  </a:lnTo>
                  <a:lnTo>
                    <a:pt x="1011809" y="66420"/>
                  </a:lnTo>
                  <a:lnTo>
                    <a:pt x="996187" y="28955"/>
                  </a:lnTo>
                  <a:lnTo>
                    <a:pt x="992632" y="26288"/>
                  </a:lnTo>
                  <a:lnTo>
                    <a:pt x="989203" y="23622"/>
                  </a:lnTo>
                  <a:lnTo>
                    <a:pt x="984885" y="21589"/>
                  </a:lnTo>
                  <a:lnTo>
                    <a:pt x="979551" y="20319"/>
                  </a:lnTo>
                  <a:lnTo>
                    <a:pt x="979551" y="3936"/>
                  </a:lnTo>
                  <a:close/>
                </a:path>
                <a:path w="5683884" h="346709">
                  <a:moveTo>
                    <a:pt x="0" y="3936"/>
                  </a:moveTo>
                  <a:lnTo>
                    <a:pt x="128778" y="3936"/>
                  </a:lnTo>
                  <a:lnTo>
                    <a:pt x="148611" y="4341"/>
                  </a:lnTo>
                  <a:lnTo>
                    <a:pt x="197993" y="10413"/>
                  </a:lnTo>
                  <a:lnTo>
                    <a:pt x="236104" y="24255"/>
                  </a:lnTo>
                  <a:lnTo>
                    <a:pt x="274897" y="54540"/>
                  </a:lnTo>
                  <a:lnTo>
                    <a:pt x="298104" y="96097"/>
                  </a:lnTo>
                  <a:lnTo>
                    <a:pt x="306609" y="135429"/>
                  </a:lnTo>
                  <a:lnTo>
                    <a:pt x="308228" y="165734"/>
                  </a:lnTo>
                  <a:lnTo>
                    <a:pt x="307659" y="184572"/>
                  </a:lnTo>
                  <a:lnTo>
                    <a:pt x="299211" y="235203"/>
                  </a:lnTo>
                  <a:lnTo>
                    <a:pt x="280513" y="276226"/>
                  </a:lnTo>
                  <a:lnTo>
                    <a:pt x="254095" y="305546"/>
                  </a:lnTo>
                  <a:lnTo>
                    <a:pt x="220370" y="325745"/>
                  </a:lnTo>
                  <a:lnTo>
                    <a:pt x="178562" y="337692"/>
                  </a:lnTo>
                  <a:lnTo>
                    <a:pt x="131520" y="341979"/>
                  </a:lnTo>
                  <a:lnTo>
                    <a:pt x="112394" y="342264"/>
                  </a:lnTo>
                  <a:lnTo>
                    <a:pt x="0" y="342264"/>
                  </a:lnTo>
                  <a:lnTo>
                    <a:pt x="0" y="325881"/>
                  </a:lnTo>
                  <a:lnTo>
                    <a:pt x="6096" y="324230"/>
                  </a:lnTo>
                  <a:lnTo>
                    <a:pt x="10921" y="322452"/>
                  </a:lnTo>
                  <a:lnTo>
                    <a:pt x="14478" y="320547"/>
                  </a:lnTo>
                  <a:lnTo>
                    <a:pt x="18034" y="318642"/>
                  </a:lnTo>
                  <a:lnTo>
                    <a:pt x="20573" y="315975"/>
                  </a:lnTo>
                  <a:lnTo>
                    <a:pt x="22351" y="312546"/>
                  </a:lnTo>
                  <a:lnTo>
                    <a:pt x="24129" y="309244"/>
                  </a:lnTo>
                  <a:lnTo>
                    <a:pt x="25272" y="304926"/>
                  </a:lnTo>
                  <a:lnTo>
                    <a:pt x="25653" y="299719"/>
                  </a:lnTo>
                  <a:lnTo>
                    <a:pt x="26162" y="294512"/>
                  </a:lnTo>
                  <a:lnTo>
                    <a:pt x="26415" y="287908"/>
                  </a:lnTo>
                  <a:lnTo>
                    <a:pt x="26415" y="280034"/>
                  </a:lnTo>
                  <a:lnTo>
                    <a:pt x="26415" y="66420"/>
                  </a:lnTo>
                  <a:lnTo>
                    <a:pt x="26415" y="58673"/>
                  </a:lnTo>
                  <a:lnTo>
                    <a:pt x="26288" y="52069"/>
                  </a:lnTo>
                  <a:lnTo>
                    <a:pt x="25781" y="46862"/>
                  </a:lnTo>
                  <a:lnTo>
                    <a:pt x="25400" y="41528"/>
                  </a:lnTo>
                  <a:lnTo>
                    <a:pt x="24384" y="37210"/>
                  </a:lnTo>
                  <a:lnTo>
                    <a:pt x="22606" y="33908"/>
                  </a:lnTo>
                  <a:lnTo>
                    <a:pt x="20828" y="30606"/>
                  </a:lnTo>
                  <a:lnTo>
                    <a:pt x="18287" y="27939"/>
                  </a:lnTo>
                  <a:lnTo>
                    <a:pt x="14731" y="25907"/>
                  </a:lnTo>
                  <a:lnTo>
                    <a:pt x="11175" y="23875"/>
                  </a:lnTo>
                  <a:lnTo>
                    <a:pt x="6222" y="21971"/>
                  </a:lnTo>
                  <a:lnTo>
                    <a:pt x="0" y="20319"/>
                  </a:lnTo>
                  <a:lnTo>
                    <a:pt x="0" y="3936"/>
                  </a:lnTo>
                  <a:close/>
                </a:path>
                <a:path w="5683884" h="346709">
                  <a:moveTo>
                    <a:pt x="811784" y="2158"/>
                  </a:moveTo>
                  <a:lnTo>
                    <a:pt x="877951" y="2158"/>
                  </a:lnTo>
                  <a:lnTo>
                    <a:pt x="959739" y="279780"/>
                  </a:lnTo>
                  <a:lnTo>
                    <a:pt x="962382" y="288373"/>
                  </a:lnTo>
                  <a:lnTo>
                    <a:pt x="982598" y="321944"/>
                  </a:lnTo>
                  <a:lnTo>
                    <a:pt x="995172" y="325881"/>
                  </a:lnTo>
                  <a:lnTo>
                    <a:pt x="995172" y="342264"/>
                  </a:lnTo>
                  <a:lnTo>
                    <a:pt x="858392" y="342264"/>
                  </a:lnTo>
                  <a:lnTo>
                    <a:pt x="858392" y="325881"/>
                  </a:lnTo>
                  <a:lnTo>
                    <a:pt x="867029" y="324865"/>
                  </a:lnTo>
                  <a:lnTo>
                    <a:pt x="873379" y="322452"/>
                  </a:lnTo>
                  <a:lnTo>
                    <a:pt x="877442" y="318642"/>
                  </a:lnTo>
                  <a:lnTo>
                    <a:pt x="881634" y="314832"/>
                  </a:lnTo>
                  <a:lnTo>
                    <a:pt x="883666" y="309498"/>
                  </a:lnTo>
                  <a:lnTo>
                    <a:pt x="883666" y="302513"/>
                  </a:lnTo>
                  <a:lnTo>
                    <a:pt x="883666" y="297433"/>
                  </a:lnTo>
                  <a:lnTo>
                    <a:pt x="883158" y="291718"/>
                  </a:lnTo>
                  <a:lnTo>
                    <a:pt x="881887" y="285495"/>
                  </a:lnTo>
                  <a:lnTo>
                    <a:pt x="880745" y="279145"/>
                  </a:lnTo>
                  <a:lnTo>
                    <a:pt x="878840" y="271271"/>
                  </a:lnTo>
                  <a:lnTo>
                    <a:pt x="876299" y="261619"/>
                  </a:lnTo>
                  <a:lnTo>
                    <a:pt x="869568" y="237362"/>
                  </a:lnTo>
                  <a:lnTo>
                    <a:pt x="763778" y="237362"/>
                  </a:lnTo>
                  <a:lnTo>
                    <a:pt x="751332" y="273938"/>
                  </a:lnTo>
                  <a:lnTo>
                    <a:pt x="747648" y="292861"/>
                  </a:lnTo>
                  <a:lnTo>
                    <a:pt x="747648" y="299846"/>
                  </a:lnTo>
                  <a:lnTo>
                    <a:pt x="749266" y="310558"/>
                  </a:lnTo>
                  <a:lnTo>
                    <a:pt x="754110" y="318484"/>
                  </a:lnTo>
                  <a:lnTo>
                    <a:pt x="762168" y="323599"/>
                  </a:lnTo>
                  <a:lnTo>
                    <a:pt x="773429" y="325881"/>
                  </a:lnTo>
                  <a:lnTo>
                    <a:pt x="773429" y="342264"/>
                  </a:lnTo>
                  <a:lnTo>
                    <a:pt x="670814" y="342264"/>
                  </a:lnTo>
                  <a:lnTo>
                    <a:pt x="667639" y="342264"/>
                  </a:lnTo>
                  <a:lnTo>
                    <a:pt x="575436" y="342264"/>
                  </a:lnTo>
                  <a:lnTo>
                    <a:pt x="567981" y="331090"/>
                  </a:lnTo>
                  <a:lnTo>
                    <a:pt x="560085" y="317547"/>
                  </a:lnTo>
                  <a:lnTo>
                    <a:pt x="551737" y="301599"/>
                  </a:lnTo>
                  <a:lnTo>
                    <a:pt x="542924" y="283209"/>
                  </a:lnTo>
                  <a:lnTo>
                    <a:pt x="523621" y="240791"/>
                  </a:lnTo>
                  <a:lnTo>
                    <a:pt x="519406" y="232106"/>
                  </a:lnTo>
                  <a:lnTo>
                    <a:pt x="495934" y="203199"/>
                  </a:lnTo>
                  <a:lnTo>
                    <a:pt x="491616" y="201167"/>
                  </a:lnTo>
                  <a:lnTo>
                    <a:pt x="484885" y="200151"/>
                  </a:lnTo>
                  <a:lnTo>
                    <a:pt x="475741" y="200151"/>
                  </a:lnTo>
                  <a:lnTo>
                    <a:pt x="461391" y="200151"/>
                  </a:lnTo>
                  <a:lnTo>
                    <a:pt x="461391" y="280034"/>
                  </a:lnTo>
                  <a:lnTo>
                    <a:pt x="461508" y="288603"/>
                  </a:lnTo>
                  <a:lnTo>
                    <a:pt x="469899" y="317880"/>
                  </a:lnTo>
                  <a:lnTo>
                    <a:pt x="473202" y="320928"/>
                  </a:lnTo>
                  <a:lnTo>
                    <a:pt x="479297" y="323595"/>
                  </a:lnTo>
                  <a:lnTo>
                    <a:pt x="488187" y="325881"/>
                  </a:lnTo>
                  <a:lnTo>
                    <a:pt x="488187" y="342264"/>
                  </a:lnTo>
                  <a:lnTo>
                    <a:pt x="358140" y="342264"/>
                  </a:lnTo>
                  <a:lnTo>
                    <a:pt x="358140" y="325881"/>
                  </a:lnTo>
                  <a:lnTo>
                    <a:pt x="364235" y="324230"/>
                  </a:lnTo>
                  <a:lnTo>
                    <a:pt x="369061" y="322452"/>
                  </a:lnTo>
                  <a:lnTo>
                    <a:pt x="372617" y="320547"/>
                  </a:lnTo>
                  <a:lnTo>
                    <a:pt x="376173" y="318642"/>
                  </a:lnTo>
                  <a:lnTo>
                    <a:pt x="378714" y="315975"/>
                  </a:lnTo>
                  <a:lnTo>
                    <a:pt x="380491" y="312546"/>
                  </a:lnTo>
                  <a:lnTo>
                    <a:pt x="382270" y="309244"/>
                  </a:lnTo>
                  <a:lnTo>
                    <a:pt x="383412" y="304926"/>
                  </a:lnTo>
                  <a:lnTo>
                    <a:pt x="383793" y="299719"/>
                  </a:lnTo>
                  <a:lnTo>
                    <a:pt x="384302" y="294512"/>
                  </a:lnTo>
                  <a:lnTo>
                    <a:pt x="384555" y="287908"/>
                  </a:lnTo>
                  <a:lnTo>
                    <a:pt x="384555" y="280034"/>
                  </a:lnTo>
                  <a:lnTo>
                    <a:pt x="384555" y="66420"/>
                  </a:lnTo>
                  <a:lnTo>
                    <a:pt x="384555" y="58673"/>
                  </a:lnTo>
                  <a:lnTo>
                    <a:pt x="384428" y="52069"/>
                  </a:lnTo>
                  <a:lnTo>
                    <a:pt x="383921" y="46862"/>
                  </a:lnTo>
                  <a:lnTo>
                    <a:pt x="383540" y="41528"/>
                  </a:lnTo>
                  <a:lnTo>
                    <a:pt x="382523" y="37210"/>
                  </a:lnTo>
                  <a:lnTo>
                    <a:pt x="380746" y="33908"/>
                  </a:lnTo>
                  <a:lnTo>
                    <a:pt x="378967" y="30606"/>
                  </a:lnTo>
                  <a:lnTo>
                    <a:pt x="376428" y="27939"/>
                  </a:lnTo>
                  <a:lnTo>
                    <a:pt x="372872" y="25907"/>
                  </a:lnTo>
                  <a:lnTo>
                    <a:pt x="369316" y="23875"/>
                  </a:lnTo>
                  <a:lnTo>
                    <a:pt x="364362" y="21971"/>
                  </a:lnTo>
                  <a:lnTo>
                    <a:pt x="358140" y="20319"/>
                  </a:lnTo>
                  <a:lnTo>
                    <a:pt x="358140" y="3936"/>
                  </a:lnTo>
                  <a:lnTo>
                    <a:pt x="502539" y="3936"/>
                  </a:lnTo>
                  <a:lnTo>
                    <a:pt x="516637" y="4196"/>
                  </a:lnTo>
                  <a:lnTo>
                    <a:pt x="562149" y="10358"/>
                  </a:lnTo>
                  <a:lnTo>
                    <a:pt x="599932" y="28368"/>
                  </a:lnTo>
                  <a:lnTo>
                    <a:pt x="623570" y="62610"/>
                  </a:lnTo>
                  <a:lnTo>
                    <a:pt x="628396" y="95122"/>
                  </a:lnTo>
                  <a:lnTo>
                    <a:pt x="627870" y="106864"/>
                  </a:lnTo>
                  <a:lnTo>
                    <a:pt x="615241" y="145087"/>
                  </a:lnTo>
                  <a:lnTo>
                    <a:pt x="579897" y="176847"/>
                  </a:lnTo>
                  <a:lnTo>
                    <a:pt x="558037" y="187324"/>
                  </a:lnTo>
                  <a:lnTo>
                    <a:pt x="558037" y="189864"/>
                  </a:lnTo>
                  <a:lnTo>
                    <a:pt x="594248" y="218045"/>
                  </a:lnTo>
                  <a:lnTo>
                    <a:pt x="625729" y="278256"/>
                  </a:lnTo>
                  <a:lnTo>
                    <a:pt x="630892" y="288803"/>
                  </a:lnTo>
                  <a:lnTo>
                    <a:pt x="657352" y="321690"/>
                  </a:lnTo>
                  <a:lnTo>
                    <a:pt x="669543" y="325500"/>
                  </a:lnTo>
                  <a:lnTo>
                    <a:pt x="672084" y="325119"/>
                  </a:lnTo>
                  <a:lnTo>
                    <a:pt x="702246" y="293068"/>
                  </a:lnTo>
                  <a:lnTo>
                    <a:pt x="708533" y="277494"/>
                  </a:lnTo>
                  <a:lnTo>
                    <a:pt x="811784" y="2158"/>
                  </a:lnTo>
                  <a:close/>
                </a:path>
                <a:path w="5683884" h="346709">
                  <a:moveTo>
                    <a:pt x="5592318" y="0"/>
                  </a:moveTo>
                  <a:lnTo>
                    <a:pt x="5634482" y="2285"/>
                  </a:lnTo>
                  <a:lnTo>
                    <a:pt x="5680329" y="10667"/>
                  </a:lnTo>
                  <a:lnTo>
                    <a:pt x="5680329" y="82549"/>
                  </a:lnTo>
                  <a:lnTo>
                    <a:pt x="5646420" y="82549"/>
                  </a:lnTo>
                  <a:lnTo>
                    <a:pt x="5643891" y="73241"/>
                  </a:lnTo>
                  <a:lnTo>
                    <a:pt x="5641054" y="64944"/>
                  </a:lnTo>
                  <a:lnTo>
                    <a:pt x="5616194" y="34416"/>
                  </a:lnTo>
                  <a:lnTo>
                    <a:pt x="5588635" y="28955"/>
                  </a:lnTo>
                  <a:lnTo>
                    <a:pt x="5581775" y="29265"/>
                  </a:lnTo>
                  <a:lnTo>
                    <a:pt x="5545836" y="48640"/>
                  </a:lnTo>
                  <a:lnTo>
                    <a:pt x="5541518" y="55244"/>
                  </a:lnTo>
                  <a:lnTo>
                    <a:pt x="5539359" y="63118"/>
                  </a:lnTo>
                  <a:lnTo>
                    <a:pt x="5539359" y="72389"/>
                  </a:lnTo>
                  <a:lnTo>
                    <a:pt x="5557520" y="112783"/>
                  </a:lnTo>
                  <a:lnTo>
                    <a:pt x="5590030" y="134483"/>
                  </a:lnTo>
                  <a:lnTo>
                    <a:pt x="5601843" y="140715"/>
                  </a:lnTo>
                  <a:lnTo>
                    <a:pt x="5616253" y="148595"/>
                  </a:lnTo>
                  <a:lnTo>
                    <a:pt x="5649721" y="171830"/>
                  </a:lnTo>
                  <a:lnTo>
                    <a:pt x="5675503" y="205104"/>
                  </a:lnTo>
                  <a:lnTo>
                    <a:pt x="5683758" y="246760"/>
                  </a:lnTo>
                  <a:lnTo>
                    <a:pt x="5682876" y="261500"/>
                  </a:lnTo>
                  <a:lnTo>
                    <a:pt x="5669661" y="299719"/>
                  </a:lnTo>
                  <a:lnTo>
                    <a:pt x="5641228" y="327491"/>
                  </a:lnTo>
                  <a:lnTo>
                    <a:pt x="5599477" y="343169"/>
                  </a:lnTo>
                  <a:lnTo>
                    <a:pt x="5566156" y="346201"/>
                  </a:lnTo>
                  <a:lnTo>
                    <a:pt x="5553366" y="346013"/>
                  </a:lnTo>
                  <a:lnTo>
                    <a:pt x="5513451" y="343280"/>
                  </a:lnTo>
                  <a:lnTo>
                    <a:pt x="5474231" y="337601"/>
                  </a:lnTo>
                  <a:lnTo>
                    <a:pt x="5462016" y="335025"/>
                  </a:lnTo>
                  <a:lnTo>
                    <a:pt x="5462016" y="258698"/>
                  </a:lnTo>
                  <a:lnTo>
                    <a:pt x="5495925" y="258698"/>
                  </a:lnTo>
                  <a:lnTo>
                    <a:pt x="5499570" y="272512"/>
                  </a:lnTo>
                  <a:lnTo>
                    <a:pt x="5504227" y="284432"/>
                  </a:lnTo>
                  <a:lnTo>
                    <a:pt x="5534517" y="313499"/>
                  </a:lnTo>
                  <a:lnTo>
                    <a:pt x="5559170" y="317118"/>
                  </a:lnTo>
                  <a:lnTo>
                    <a:pt x="5566314" y="316809"/>
                  </a:lnTo>
                  <a:lnTo>
                    <a:pt x="5604129" y="296290"/>
                  </a:lnTo>
                  <a:lnTo>
                    <a:pt x="5611241" y="268604"/>
                  </a:lnTo>
                  <a:lnTo>
                    <a:pt x="5610883" y="261151"/>
                  </a:lnTo>
                  <a:lnTo>
                    <a:pt x="5593042" y="225665"/>
                  </a:lnTo>
                  <a:lnTo>
                    <a:pt x="5551932" y="199008"/>
                  </a:lnTo>
                  <a:lnTo>
                    <a:pt x="5542528" y="194105"/>
                  </a:lnTo>
                  <a:lnTo>
                    <a:pt x="5533564" y="189118"/>
                  </a:lnTo>
                  <a:lnTo>
                    <a:pt x="5496200" y="162101"/>
                  </a:lnTo>
                  <a:lnTo>
                    <a:pt x="5473319" y="128650"/>
                  </a:lnTo>
                  <a:lnTo>
                    <a:pt x="5467223" y="95122"/>
                  </a:lnTo>
                  <a:lnTo>
                    <a:pt x="5468173" y="80454"/>
                  </a:lnTo>
                  <a:lnTo>
                    <a:pt x="5482336" y="43306"/>
                  </a:lnTo>
                  <a:lnTo>
                    <a:pt x="5512625" y="17214"/>
                  </a:lnTo>
                  <a:lnTo>
                    <a:pt x="5556996" y="2762"/>
                  </a:lnTo>
                  <a:lnTo>
                    <a:pt x="5574103" y="690"/>
                  </a:lnTo>
                  <a:lnTo>
                    <a:pt x="5592318" y="0"/>
                  </a:lnTo>
                  <a:close/>
                </a:path>
                <a:path w="5683884" h="346709">
                  <a:moveTo>
                    <a:pt x="4921377" y="0"/>
                  </a:moveTo>
                  <a:lnTo>
                    <a:pt x="4986242" y="10604"/>
                  </a:lnTo>
                  <a:lnTo>
                    <a:pt x="5032629" y="42544"/>
                  </a:lnTo>
                  <a:lnTo>
                    <a:pt x="5060521" y="95329"/>
                  </a:lnTo>
                  <a:lnTo>
                    <a:pt x="5069840" y="168782"/>
                  </a:lnTo>
                  <a:lnTo>
                    <a:pt x="5069149" y="191381"/>
                  </a:lnTo>
                  <a:lnTo>
                    <a:pt x="5063624" y="231576"/>
                  </a:lnTo>
                  <a:lnTo>
                    <a:pt x="5045440" y="279733"/>
                  </a:lnTo>
                  <a:lnTo>
                    <a:pt x="5016803" y="314342"/>
                  </a:lnTo>
                  <a:lnTo>
                    <a:pt x="4978781" y="336041"/>
                  </a:lnTo>
                  <a:lnTo>
                    <a:pt x="4932507" y="345561"/>
                  </a:lnTo>
                  <a:lnTo>
                    <a:pt x="4915408" y="346201"/>
                  </a:lnTo>
                  <a:lnTo>
                    <a:pt x="4881284" y="343535"/>
                  </a:lnTo>
                  <a:lnTo>
                    <a:pt x="4826611" y="322199"/>
                  </a:lnTo>
                  <a:lnTo>
                    <a:pt x="4790059" y="279550"/>
                  </a:lnTo>
                  <a:lnTo>
                    <a:pt x="4771771" y="215733"/>
                  </a:lnTo>
                  <a:lnTo>
                    <a:pt x="4769485" y="175894"/>
                  </a:lnTo>
                  <a:lnTo>
                    <a:pt x="4770602" y="149082"/>
                  </a:lnTo>
                  <a:lnTo>
                    <a:pt x="4779504" y="101457"/>
                  </a:lnTo>
                  <a:lnTo>
                    <a:pt x="4797151" y="62097"/>
                  </a:lnTo>
                  <a:lnTo>
                    <a:pt x="4823162" y="32049"/>
                  </a:lnTo>
                  <a:lnTo>
                    <a:pt x="4857386" y="11572"/>
                  </a:lnTo>
                  <a:lnTo>
                    <a:pt x="4898395" y="1285"/>
                  </a:lnTo>
                  <a:lnTo>
                    <a:pt x="4921377" y="0"/>
                  </a:lnTo>
                  <a:close/>
                </a:path>
                <a:path w="5683884" h="346709">
                  <a:moveTo>
                    <a:pt x="4456938" y="0"/>
                  </a:moveTo>
                  <a:lnTo>
                    <a:pt x="4499102" y="2285"/>
                  </a:lnTo>
                  <a:lnTo>
                    <a:pt x="4544949" y="10667"/>
                  </a:lnTo>
                  <a:lnTo>
                    <a:pt x="4544949" y="82549"/>
                  </a:lnTo>
                  <a:lnTo>
                    <a:pt x="4511040" y="82549"/>
                  </a:lnTo>
                  <a:lnTo>
                    <a:pt x="4508511" y="73241"/>
                  </a:lnTo>
                  <a:lnTo>
                    <a:pt x="4505674" y="64944"/>
                  </a:lnTo>
                  <a:lnTo>
                    <a:pt x="4480814" y="34416"/>
                  </a:lnTo>
                  <a:lnTo>
                    <a:pt x="4453255" y="28955"/>
                  </a:lnTo>
                  <a:lnTo>
                    <a:pt x="4446395" y="29265"/>
                  </a:lnTo>
                  <a:lnTo>
                    <a:pt x="4410456" y="48640"/>
                  </a:lnTo>
                  <a:lnTo>
                    <a:pt x="4406138" y="55244"/>
                  </a:lnTo>
                  <a:lnTo>
                    <a:pt x="4403979" y="63118"/>
                  </a:lnTo>
                  <a:lnTo>
                    <a:pt x="4403979" y="72389"/>
                  </a:lnTo>
                  <a:lnTo>
                    <a:pt x="4422140" y="112783"/>
                  </a:lnTo>
                  <a:lnTo>
                    <a:pt x="4454650" y="134483"/>
                  </a:lnTo>
                  <a:lnTo>
                    <a:pt x="4466463" y="140715"/>
                  </a:lnTo>
                  <a:lnTo>
                    <a:pt x="4480873" y="148595"/>
                  </a:lnTo>
                  <a:lnTo>
                    <a:pt x="4514342" y="171830"/>
                  </a:lnTo>
                  <a:lnTo>
                    <a:pt x="4540123" y="205104"/>
                  </a:lnTo>
                  <a:lnTo>
                    <a:pt x="4548378" y="246760"/>
                  </a:lnTo>
                  <a:lnTo>
                    <a:pt x="4547496" y="261500"/>
                  </a:lnTo>
                  <a:lnTo>
                    <a:pt x="4534281" y="299719"/>
                  </a:lnTo>
                  <a:lnTo>
                    <a:pt x="4505848" y="327491"/>
                  </a:lnTo>
                  <a:lnTo>
                    <a:pt x="4464097" y="343169"/>
                  </a:lnTo>
                  <a:lnTo>
                    <a:pt x="4430776" y="346201"/>
                  </a:lnTo>
                  <a:lnTo>
                    <a:pt x="4417986" y="346013"/>
                  </a:lnTo>
                  <a:lnTo>
                    <a:pt x="4378071" y="343280"/>
                  </a:lnTo>
                  <a:lnTo>
                    <a:pt x="4338851" y="337601"/>
                  </a:lnTo>
                  <a:lnTo>
                    <a:pt x="4326636" y="335025"/>
                  </a:lnTo>
                  <a:lnTo>
                    <a:pt x="4326636" y="258698"/>
                  </a:lnTo>
                  <a:lnTo>
                    <a:pt x="4360545" y="258698"/>
                  </a:lnTo>
                  <a:lnTo>
                    <a:pt x="4364190" y="272512"/>
                  </a:lnTo>
                  <a:lnTo>
                    <a:pt x="4368847" y="284432"/>
                  </a:lnTo>
                  <a:lnTo>
                    <a:pt x="4399137" y="313499"/>
                  </a:lnTo>
                  <a:lnTo>
                    <a:pt x="4423791" y="317118"/>
                  </a:lnTo>
                  <a:lnTo>
                    <a:pt x="4430934" y="316809"/>
                  </a:lnTo>
                  <a:lnTo>
                    <a:pt x="4468749" y="296290"/>
                  </a:lnTo>
                  <a:lnTo>
                    <a:pt x="4475861" y="268604"/>
                  </a:lnTo>
                  <a:lnTo>
                    <a:pt x="4475503" y="261151"/>
                  </a:lnTo>
                  <a:lnTo>
                    <a:pt x="4457662" y="225665"/>
                  </a:lnTo>
                  <a:lnTo>
                    <a:pt x="4416552" y="199008"/>
                  </a:lnTo>
                  <a:lnTo>
                    <a:pt x="4407148" y="194105"/>
                  </a:lnTo>
                  <a:lnTo>
                    <a:pt x="4398184" y="189118"/>
                  </a:lnTo>
                  <a:lnTo>
                    <a:pt x="4360820" y="162101"/>
                  </a:lnTo>
                  <a:lnTo>
                    <a:pt x="4337939" y="128650"/>
                  </a:lnTo>
                  <a:lnTo>
                    <a:pt x="4331843" y="95122"/>
                  </a:lnTo>
                  <a:lnTo>
                    <a:pt x="4332793" y="80454"/>
                  </a:lnTo>
                  <a:lnTo>
                    <a:pt x="4346956" y="43306"/>
                  </a:lnTo>
                  <a:lnTo>
                    <a:pt x="4377245" y="17214"/>
                  </a:lnTo>
                  <a:lnTo>
                    <a:pt x="4421616" y="2762"/>
                  </a:lnTo>
                  <a:lnTo>
                    <a:pt x="4438723" y="690"/>
                  </a:lnTo>
                  <a:lnTo>
                    <a:pt x="4456938" y="0"/>
                  </a:lnTo>
                  <a:close/>
                </a:path>
                <a:path w="5683884" h="346709">
                  <a:moveTo>
                    <a:pt x="3588766" y="0"/>
                  </a:moveTo>
                  <a:lnTo>
                    <a:pt x="3634105" y="2666"/>
                  </a:lnTo>
                  <a:lnTo>
                    <a:pt x="3676523" y="11683"/>
                  </a:lnTo>
                  <a:lnTo>
                    <a:pt x="3676523" y="83438"/>
                  </a:lnTo>
                  <a:lnTo>
                    <a:pt x="3642868" y="83438"/>
                  </a:lnTo>
                  <a:lnTo>
                    <a:pt x="3639411" y="70365"/>
                  </a:lnTo>
                  <a:lnTo>
                    <a:pt x="3635121" y="59150"/>
                  </a:lnTo>
                  <a:lnTo>
                    <a:pt x="3600192" y="29789"/>
                  </a:lnTo>
                  <a:lnTo>
                    <a:pt x="3590290" y="28955"/>
                  </a:lnTo>
                  <a:lnTo>
                    <a:pt x="3571934" y="31311"/>
                  </a:lnTo>
                  <a:lnTo>
                    <a:pt x="3531108" y="66547"/>
                  </a:lnTo>
                  <a:lnTo>
                    <a:pt x="3516026" y="113141"/>
                  </a:lnTo>
                  <a:lnTo>
                    <a:pt x="3511042" y="177926"/>
                  </a:lnTo>
                  <a:lnTo>
                    <a:pt x="3512185" y="210143"/>
                  </a:lnTo>
                  <a:lnTo>
                    <a:pt x="3521329" y="262098"/>
                  </a:lnTo>
                  <a:lnTo>
                    <a:pt x="3539545" y="297295"/>
                  </a:lnTo>
                  <a:lnTo>
                    <a:pt x="3583051" y="317118"/>
                  </a:lnTo>
                  <a:lnTo>
                    <a:pt x="3591692" y="316757"/>
                  </a:lnTo>
                  <a:lnTo>
                    <a:pt x="3627108" y="298576"/>
                  </a:lnTo>
                  <a:lnTo>
                    <a:pt x="3642614" y="258698"/>
                  </a:lnTo>
                  <a:lnTo>
                    <a:pt x="3676523" y="258698"/>
                  </a:lnTo>
                  <a:lnTo>
                    <a:pt x="3676523" y="333755"/>
                  </a:lnTo>
                  <a:lnTo>
                    <a:pt x="3663189" y="336778"/>
                  </a:lnTo>
                  <a:lnTo>
                    <a:pt x="3615380" y="344487"/>
                  </a:lnTo>
                  <a:lnTo>
                    <a:pt x="3579876" y="346201"/>
                  </a:lnTo>
                  <a:lnTo>
                    <a:pt x="3555327" y="345035"/>
                  </a:lnTo>
                  <a:lnTo>
                    <a:pt x="3513278" y="335700"/>
                  </a:lnTo>
                  <a:lnTo>
                    <a:pt x="3467449" y="304276"/>
                  </a:lnTo>
                  <a:lnTo>
                    <a:pt x="3447669" y="271398"/>
                  </a:lnTo>
                  <a:lnTo>
                    <a:pt x="3436064" y="228901"/>
                  </a:lnTo>
                  <a:lnTo>
                    <a:pt x="3432175" y="176402"/>
                  </a:lnTo>
                  <a:lnTo>
                    <a:pt x="3433317" y="150403"/>
                  </a:lnTo>
                  <a:lnTo>
                    <a:pt x="3442461" y="103643"/>
                  </a:lnTo>
                  <a:lnTo>
                    <a:pt x="3460605" y="64166"/>
                  </a:lnTo>
                  <a:lnTo>
                    <a:pt x="3487414" y="33496"/>
                  </a:lnTo>
                  <a:lnTo>
                    <a:pt x="3522650" y="12162"/>
                  </a:lnTo>
                  <a:lnTo>
                    <a:pt x="3565028" y="1355"/>
                  </a:lnTo>
                  <a:lnTo>
                    <a:pt x="3588766" y="0"/>
                  </a:lnTo>
                  <a:close/>
                </a:path>
                <a:path w="5683884" h="346709">
                  <a:moveTo>
                    <a:pt x="2886837" y="0"/>
                  </a:moveTo>
                  <a:lnTo>
                    <a:pt x="2951702" y="10604"/>
                  </a:lnTo>
                  <a:lnTo>
                    <a:pt x="2998089" y="42544"/>
                  </a:lnTo>
                  <a:lnTo>
                    <a:pt x="3025981" y="95329"/>
                  </a:lnTo>
                  <a:lnTo>
                    <a:pt x="3035300" y="168782"/>
                  </a:lnTo>
                  <a:lnTo>
                    <a:pt x="3034609" y="191381"/>
                  </a:lnTo>
                  <a:lnTo>
                    <a:pt x="3029084" y="231576"/>
                  </a:lnTo>
                  <a:lnTo>
                    <a:pt x="3010900" y="279733"/>
                  </a:lnTo>
                  <a:lnTo>
                    <a:pt x="2982263" y="314342"/>
                  </a:lnTo>
                  <a:lnTo>
                    <a:pt x="2944241" y="336041"/>
                  </a:lnTo>
                  <a:lnTo>
                    <a:pt x="2897967" y="345561"/>
                  </a:lnTo>
                  <a:lnTo>
                    <a:pt x="2880868" y="346201"/>
                  </a:lnTo>
                  <a:lnTo>
                    <a:pt x="2846744" y="343535"/>
                  </a:lnTo>
                  <a:lnTo>
                    <a:pt x="2792071" y="322199"/>
                  </a:lnTo>
                  <a:lnTo>
                    <a:pt x="2755519" y="279550"/>
                  </a:lnTo>
                  <a:lnTo>
                    <a:pt x="2737231" y="215733"/>
                  </a:lnTo>
                  <a:lnTo>
                    <a:pt x="2734945" y="175894"/>
                  </a:lnTo>
                  <a:lnTo>
                    <a:pt x="2736062" y="149082"/>
                  </a:lnTo>
                  <a:lnTo>
                    <a:pt x="2744964" y="101457"/>
                  </a:lnTo>
                  <a:lnTo>
                    <a:pt x="2762611" y="62097"/>
                  </a:lnTo>
                  <a:lnTo>
                    <a:pt x="2788622" y="32049"/>
                  </a:lnTo>
                  <a:lnTo>
                    <a:pt x="2822846" y="11572"/>
                  </a:lnTo>
                  <a:lnTo>
                    <a:pt x="2863855" y="1285"/>
                  </a:lnTo>
                  <a:lnTo>
                    <a:pt x="2886837" y="0"/>
                  </a:lnTo>
                  <a:close/>
                </a:path>
                <a:path w="5683884" h="346709">
                  <a:moveTo>
                    <a:pt x="2607310" y="0"/>
                  </a:moveTo>
                  <a:lnTo>
                    <a:pt x="2652649" y="2666"/>
                  </a:lnTo>
                  <a:lnTo>
                    <a:pt x="2695067" y="11683"/>
                  </a:lnTo>
                  <a:lnTo>
                    <a:pt x="2695067" y="83438"/>
                  </a:lnTo>
                  <a:lnTo>
                    <a:pt x="2661412" y="83438"/>
                  </a:lnTo>
                  <a:lnTo>
                    <a:pt x="2657955" y="70365"/>
                  </a:lnTo>
                  <a:lnTo>
                    <a:pt x="2653665" y="59150"/>
                  </a:lnTo>
                  <a:lnTo>
                    <a:pt x="2618736" y="29789"/>
                  </a:lnTo>
                  <a:lnTo>
                    <a:pt x="2608834" y="28955"/>
                  </a:lnTo>
                  <a:lnTo>
                    <a:pt x="2590478" y="31311"/>
                  </a:lnTo>
                  <a:lnTo>
                    <a:pt x="2549652" y="66547"/>
                  </a:lnTo>
                  <a:lnTo>
                    <a:pt x="2534570" y="113141"/>
                  </a:lnTo>
                  <a:lnTo>
                    <a:pt x="2529586" y="177926"/>
                  </a:lnTo>
                  <a:lnTo>
                    <a:pt x="2530729" y="210143"/>
                  </a:lnTo>
                  <a:lnTo>
                    <a:pt x="2539872" y="262098"/>
                  </a:lnTo>
                  <a:lnTo>
                    <a:pt x="2558089" y="297295"/>
                  </a:lnTo>
                  <a:lnTo>
                    <a:pt x="2601595" y="317118"/>
                  </a:lnTo>
                  <a:lnTo>
                    <a:pt x="2610236" y="316757"/>
                  </a:lnTo>
                  <a:lnTo>
                    <a:pt x="2645652" y="298576"/>
                  </a:lnTo>
                  <a:lnTo>
                    <a:pt x="2661158" y="258698"/>
                  </a:lnTo>
                  <a:lnTo>
                    <a:pt x="2695067" y="258698"/>
                  </a:lnTo>
                  <a:lnTo>
                    <a:pt x="2695067" y="333755"/>
                  </a:lnTo>
                  <a:lnTo>
                    <a:pt x="2681733" y="336778"/>
                  </a:lnTo>
                  <a:lnTo>
                    <a:pt x="2633924" y="344487"/>
                  </a:lnTo>
                  <a:lnTo>
                    <a:pt x="2598420" y="346201"/>
                  </a:lnTo>
                  <a:lnTo>
                    <a:pt x="2573871" y="345035"/>
                  </a:lnTo>
                  <a:lnTo>
                    <a:pt x="2531822" y="335700"/>
                  </a:lnTo>
                  <a:lnTo>
                    <a:pt x="2485993" y="304276"/>
                  </a:lnTo>
                  <a:lnTo>
                    <a:pt x="2466213" y="271398"/>
                  </a:lnTo>
                  <a:lnTo>
                    <a:pt x="2454608" y="228901"/>
                  </a:lnTo>
                  <a:lnTo>
                    <a:pt x="2450719" y="176402"/>
                  </a:lnTo>
                  <a:lnTo>
                    <a:pt x="2451862" y="150403"/>
                  </a:lnTo>
                  <a:lnTo>
                    <a:pt x="2461005" y="103643"/>
                  </a:lnTo>
                  <a:lnTo>
                    <a:pt x="2479149" y="64166"/>
                  </a:lnTo>
                  <a:lnTo>
                    <a:pt x="2505958" y="33496"/>
                  </a:lnTo>
                  <a:lnTo>
                    <a:pt x="2541194" y="12162"/>
                  </a:lnTo>
                  <a:lnTo>
                    <a:pt x="2583572" y="1355"/>
                  </a:lnTo>
                  <a:lnTo>
                    <a:pt x="2607310" y="0"/>
                  </a:lnTo>
                  <a:close/>
                </a:path>
                <a:path w="5683884" h="346709">
                  <a:moveTo>
                    <a:pt x="2165858" y="0"/>
                  </a:moveTo>
                  <a:lnTo>
                    <a:pt x="2192434" y="811"/>
                  </a:lnTo>
                  <a:lnTo>
                    <a:pt x="2217880" y="3254"/>
                  </a:lnTo>
                  <a:lnTo>
                    <a:pt x="2242206" y="7340"/>
                  </a:lnTo>
                  <a:lnTo>
                    <a:pt x="2265426" y="13080"/>
                  </a:lnTo>
                  <a:lnTo>
                    <a:pt x="2265426" y="83438"/>
                  </a:lnTo>
                  <a:lnTo>
                    <a:pt x="2231517" y="83438"/>
                  </a:lnTo>
                  <a:lnTo>
                    <a:pt x="2228564" y="73652"/>
                  </a:lnTo>
                  <a:lnTo>
                    <a:pt x="2225421" y="65055"/>
                  </a:lnTo>
                  <a:lnTo>
                    <a:pt x="2199640" y="34543"/>
                  </a:lnTo>
                  <a:lnTo>
                    <a:pt x="2170049" y="28955"/>
                  </a:lnTo>
                  <a:lnTo>
                    <a:pt x="2158138" y="29904"/>
                  </a:lnTo>
                  <a:lnTo>
                    <a:pt x="2117812" y="52566"/>
                  </a:lnTo>
                  <a:lnTo>
                    <a:pt x="2097024" y="91820"/>
                  </a:lnTo>
                  <a:lnTo>
                    <a:pt x="2086772" y="150828"/>
                  </a:lnTo>
                  <a:lnTo>
                    <a:pt x="2086102" y="174878"/>
                  </a:lnTo>
                  <a:lnTo>
                    <a:pt x="2086554" y="195861"/>
                  </a:lnTo>
                  <a:lnTo>
                    <a:pt x="2093340" y="250189"/>
                  </a:lnTo>
                  <a:lnTo>
                    <a:pt x="2108664" y="289927"/>
                  </a:lnTo>
                  <a:lnTo>
                    <a:pt x="2142178" y="316023"/>
                  </a:lnTo>
                  <a:lnTo>
                    <a:pt x="2152777" y="317118"/>
                  </a:lnTo>
                  <a:lnTo>
                    <a:pt x="2162940" y="316309"/>
                  </a:lnTo>
                  <a:lnTo>
                    <a:pt x="2192734" y="287305"/>
                  </a:lnTo>
                  <a:lnTo>
                    <a:pt x="2195248" y="244494"/>
                  </a:lnTo>
                  <a:lnTo>
                    <a:pt x="2183511" y="207898"/>
                  </a:lnTo>
                  <a:lnTo>
                    <a:pt x="2168525" y="202183"/>
                  </a:lnTo>
                  <a:lnTo>
                    <a:pt x="2168525" y="185800"/>
                  </a:lnTo>
                  <a:lnTo>
                    <a:pt x="2295398" y="185800"/>
                  </a:lnTo>
                  <a:lnTo>
                    <a:pt x="2295398" y="202183"/>
                  </a:lnTo>
                  <a:lnTo>
                    <a:pt x="2287143" y="204723"/>
                  </a:lnTo>
                  <a:lnTo>
                    <a:pt x="2281555" y="207517"/>
                  </a:lnTo>
                  <a:lnTo>
                    <a:pt x="2278634" y="210565"/>
                  </a:lnTo>
                  <a:lnTo>
                    <a:pt x="2275586" y="213740"/>
                  </a:lnTo>
                  <a:lnTo>
                    <a:pt x="2273554" y="217931"/>
                  </a:lnTo>
                  <a:lnTo>
                    <a:pt x="2272538" y="223138"/>
                  </a:lnTo>
                  <a:lnTo>
                    <a:pt x="2271395" y="228345"/>
                  </a:lnTo>
                  <a:lnTo>
                    <a:pt x="2270887" y="235711"/>
                  </a:lnTo>
                  <a:lnTo>
                    <a:pt x="2270887" y="245109"/>
                  </a:lnTo>
                  <a:lnTo>
                    <a:pt x="2270887" y="338454"/>
                  </a:lnTo>
                  <a:lnTo>
                    <a:pt x="2235200" y="345947"/>
                  </a:lnTo>
                  <a:lnTo>
                    <a:pt x="2218436" y="328040"/>
                  </a:lnTo>
                  <a:lnTo>
                    <a:pt x="2203126" y="335968"/>
                  </a:lnTo>
                  <a:lnTo>
                    <a:pt x="2186733" y="341645"/>
                  </a:lnTo>
                  <a:lnTo>
                    <a:pt x="2169269" y="345060"/>
                  </a:lnTo>
                  <a:lnTo>
                    <a:pt x="2150745" y="346201"/>
                  </a:lnTo>
                  <a:lnTo>
                    <a:pt x="2116857" y="343558"/>
                  </a:lnTo>
                  <a:lnTo>
                    <a:pt x="2062894" y="322413"/>
                  </a:lnTo>
                  <a:lnTo>
                    <a:pt x="2027273" y="280050"/>
                  </a:lnTo>
                  <a:lnTo>
                    <a:pt x="2009469" y="216042"/>
                  </a:lnTo>
                  <a:lnTo>
                    <a:pt x="2007235" y="175894"/>
                  </a:lnTo>
                  <a:lnTo>
                    <a:pt x="2008022" y="154064"/>
                  </a:lnTo>
                  <a:lnTo>
                    <a:pt x="2014360" y="114405"/>
                  </a:lnTo>
                  <a:lnTo>
                    <a:pt x="2034984" y="65595"/>
                  </a:lnTo>
                  <a:lnTo>
                    <a:pt x="2066563" y="30995"/>
                  </a:lnTo>
                  <a:lnTo>
                    <a:pt x="2105533" y="9778"/>
                  </a:lnTo>
                  <a:lnTo>
                    <a:pt x="2150002" y="617"/>
                  </a:lnTo>
                  <a:lnTo>
                    <a:pt x="216585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198067" y="909319"/>
            <a:ext cx="5964555" cy="570230"/>
            <a:chOff x="1198067" y="909319"/>
            <a:chExt cx="5964555" cy="57023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8247" y="1257781"/>
              <a:ext cx="5964169" cy="2213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2639" y="913891"/>
              <a:ext cx="5954953" cy="3462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11498" y="1090421"/>
              <a:ext cx="113791" cy="1412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57857" y="1090421"/>
              <a:ext cx="113792" cy="1412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08226" y="982725"/>
              <a:ext cx="4842510" cy="139700"/>
            </a:xfrm>
            <a:custGeom>
              <a:avLst/>
              <a:gdLst/>
              <a:ahLst/>
              <a:cxnLst/>
              <a:rect l="l" t="t" r="r" b="b"/>
              <a:pathLst>
                <a:path w="4842510" h="139700">
                  <a:moveTo>
                    <a:pt x="4802886" y="0"/>
                  </a:moveTo>
                  <a:lnTo>
                    <a:pt x="4753356" y="139573"/>
                  </a:lnTo>
                  <a:lnTo>
                    <a:pt x="4842510" y="139573"/>
                  </a:lnTo>
                  <a:lnTo>
                    <a:pt x="4802886" y="0"/>
                  </a:lnTo>
                  <a:close/>
                </a:path>
                <a:path w="4842510" h="139700">
                  <a:moveTo>
                    <a:pt x="49529" y="0"/>
                  </a:moveTo>
                  <a:lnTo>
                    <a:pt x="0" y="139573"/>
                  </a:lnTo>
                  <a:lnTo>
                    <a:pt x="89153" y="139573"/>
                  </a:lnTo>
                  <a:lnTo>
                    <a:pt x="495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11498" y="942212"/>
              <a:ext cx="109727" cy="1283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33317" y="942212"/>
              <a:ext cx="100076" cy="1474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22422" y="942212"/>
              <a:ext cx="98679" cy="1492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7857" y="942212"/>
              <a:ext cx="109728" cy="12839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202639" y="913891"/>
              <a:ext cx="5955030" cy="346710"/>
            </a:xfrm>
            <a:custGeom>
              <a:avLst/>
              <a:gdLst/>
              <a:ahLst/>
              <a:cxnLst/>
              <a:rect l="l" t="t" r="r" b="b"/>
              <a:pathLst>
                <a:path w="5955030" h="346709">
                  <a:moveTo>
                    <a:pt x="2608757" y="28956"/>
                  </a:moveTo>
                  <a:lnTo>
                    <a:pt x="2565198" y="48244"/>
                  </a:lnTo>
                  <a:lnTo>
                    <a:pt x="2547643" y="82798"/>
                  </a:lnTo>
                  <a:lnTo>
                    <a:pt x="2538967" y="135808"/>
                  </a:lnTo>
                  <a:lnTo>
                    <a:pt x="2537891" y="169291"/>
                  </a:lnTo>
                  <a:lnTo>
                    <a:pt x="2539010" y="204267"/>
                  </a:lnTo>
                  <a:lnTo>
                    <a:pt x="2547964" y="259980"/>
                  </a:lnTo>
                  <a:lnTo>
                    <a:pt x="2565942" y="296652"/>
                  </a:lnTo>
                  <a:lnTo>
                    <a:pt x="2610662" y="317119"/>
                  </a:lnTo>
                  <a:lnTo>
                    <a:pt x="2619850" y="316476"/>
                  </a:lnTo>
                  <a:lnTo>
                    <a:pt x="2655271" y="294528"/>
                  </a:lnTo>
                  <a:lnTo>
                    <a:pt x="2671940" y="257952"/>
                  </a:lnTo>
                  <a:lnTo>
                    <a:pt x="2679385" y="207883"/>
                  </a:lnTo>
                  <a:lnTo>
                    <a:pt x="2680258" y="178943"/>
                  </a:lnTo>
                  <a:lnTo>
                    <a:pt x="2679780" y="155273"/>
                  </a:lnTo>
                  <a:lnTo>
                    <a:pt x="2675918" y="113934"/>
                  </a:lnTo>
                  <a:lnTo>
                    <a:pt x="2662716" y="67024"/>
                  </a:lnTo>
                  <a:lnTo>
                    <a:pt x="2631030" y="33226"/>
                  </a:lnTo>
                  <a:lnTo>
                    <a:pt x="2608757" y="28956"/>
                  </a:lnTo>
                  <a:close/>
                </a:path>
                <a:path w="5955030" h="346709">
                  <a:moveTo>
                    <a:pt x="839393" y="28956"/>
                  </a:moveTo>
                  <a:lnTo>
                    <a:pt x="795834" y="48244"/>
                  </a:lnTo>
                  <a:lnTo>
                    <a:pt x="778279" y="82798"/>
                  </a:lnTo>
                  <a:lnTo>
                    <a:pt x="769603" y="135808"/>
                  </a:lnTo>
                  <a:lnTo>
                    <a:pt x="768527" y="169291"/>
                  </a:lnTo>
                  <a:lnTo>
                    <a:pt x="769646" y="204267"/>
                  </a:lnTo>
                  <a:lnTo>
                    <a:pt x="778600" y="259980"/>
                  </a:lnTo>
                  <a:lnTo>
                    <a:pt x="796578" y="296652"/>
                  </a:lnTo>
                  <a:lnTo>
                    <a:pt x="841298" y="317119"/>
                  </a:lnTo>
                  <a:lnTo>
                    <a:pt x="850486" y="316476"/>
                  </a:lnTo>
                  <a:lnTo>
                    <a:pt x="885907" y="294528"/>
                  </a:lnTo>
                  <a:lnTo>
                    <a:pt x="902576" y="257952"/>
                  </a:lnTo>
                  <a:lnTo>
                    <a:pt x="910021" y="207883"/>
                  </a:lnTo>
                  <a:lnTo>
                    <a:pt x="910894" y="178943"/>
                  </a:lnTo>
                  <a:lnTo>
                    <a:pt x="910416" y="155273"/>
                  </a:lnTo>
                  <a:lnTo>
                    <a:pt x="906554" y="113934"/>
                  </a:lnTo>
                  <a:lnTo>
                    <a:pt x="893352" y="67024"/>
                  </a:lnTo>
                  <a:lnTo>
                    <a:pt x="861666" y="33226"/>
                  </a:lnTo>
                  <a:lnTo>
                    <a:pt x="839393" y="28956"/>
                  </a:lnTo>
                  <a:close/>
                </a:path>
                <a:path w="5955030" h="346709">
                  <a:moveTo>
                    <a:pt x="5388406" y="3937"/>
                  </a:moveTo>
                  <a:lnTo>
                    <a:pt x="5518454" y="3937"/>
                  </a:lnTo>
                  <a:lnTo>
                    <a:pt x="5518454" y="20320"/>
                  </a:lnTo>
                  <a:lnTo>
                    <a:pt x="5511723" y="22098"/>
                  </a:lnTo>
                  <a:lnTo>
                    <a:pt x="5506643" y="24130"/>
                  </a:lnTo>
                  <a:lnTo>
                    <a:pt x="5503468" y="26162"/>
                  </a:lnTo>
                  <a:lnTo>
                    <a:pt x="5500166" y="28194"/>
                  </a:lnTo>
                  <a:lnTo>
                    <a:pt x="5497753" y="30734"/>
                  </a:lnTo>
                  <a:lnTo>
                    <a:pt x="5496102" y="33655"/>
                  </a:lnTo>
                  <a:lnTo>
                    <a:pt x="5494451" y="36703"/>
                  </a:lnTo>
                  <a:lnTo>
                    <a:pt x="5493308" y="40512"/>
                  </a:lnTo>
                  <a:lnTo>
                    <a:pt x="5492673" y="45338"/>
                  </a:lnTo>
                  <a:lnTo>
                    <a:pt x="5492038" y="50165"/>
                  </a:lnTo>
                  <a:lnTo>
                    <a:pt x="5491657" y="57150"/>
                  </a:lnTo>
                  <a:lnTo>
                    <a:pt x="5491657" y="66421"/>
                  </a:lnTo>
                  <a:lnTo>
                    <a:pt x="5491657" y="229997"/>
                  </a:lnTo>
                  <a:lnTo>
                    <a:pt x="5495678" y="273419"/>
                  </a:lnTo>
                  <a:lnTo>
                    <a:pt x="5515877" y="307566"/>
                  </a:lnTo>
                  <a:lnTo>
                    <a:pt x="5551347" y="317119"/>
                  </a:lnTo>
                  <a:lnTo>
                    <a:pt x="5563206" y="316495"/>
                  </a:lnTo>
                  <a:lnTo>
                    <a:pt x="5599639" y="294846"/>
                  </a:lnTo>
                  <a:lnTo>
                    <a:pt x="5610371" y="255936"/>
                  </a:lnTo>
                  <a:lnTo>
                    <a:pt x="5611672" y="224282"/>
                  </a:lnTo>
                  <a:lnTo>
                    <a:pt x="5611672" y="66167"/>
                  </a:lnTo>
                  <a:lnTo>
                    <a:pt x="5603671" y="28448"/>
                  </a:lnTo>
                  <a:lnTo>
                    <a:pt x="5585383" y="20320"/>
                  </a:lnTo>
                  <a:lnTo>
                    <a:pt x="5585383" y="3937"/>
                  </a:lnTo>
                  <a:lnTo>
                    <a:pt x="5694349" y="3937"/>
                  </a:lnTo>
                  <a:lnTo>
                    <a:pt x="5694349" y="20320"/>
                  </a:lnTo>
                  <a:lnTo>
                    <a:pt x="5688380" y="21971"/>
                  </a:lnTo>
                  <a:lnTo>
                    <a:pt x="5683681" y="23749"/>
                  </a:lnTo>
                  <a:lnTo>
                    <a:pt x="5680252" y="25654"/>
                  </a:lnTo>
                  <a:lnTo>
                    <a:pt x="5676823" y="27559"/>
                  </a:lnTo>
                  <a:lnTo>
                    <a:pt x="5674156" y="30225"/>
                  </a:lnTo>
                  <a:lnTo>
                    <a:pt x="5672378" y="33528"/>
                  </a:lnTo>
                  <a:lnTo>
                    <a:pt x="5670473" y="36957"/>
                  </a:lnTo>
                  <a:lnTo>
                    <a:pt x="5669330" y="41275"/>
                  </a:lnTo>
                  <a:lnTo>
                    <a:pt x="5668822" y="46482"/>
                  </a:lnTo>
                  <a:lnTo>
                    <a:pt x="5668314" y="51688"/>
                  </a:lnTo>
                  <a:lnTo>
                    <a:pt x="5668060" y="58166"/>
                  </a:lnTo>
                  <a:lnTo>
                    <a:pt x="5668060" y="66167"/>
                  </a:lnTo>
                  <a:lnTo>
                    <a:pt x="5668060" y="220980"/>
                  </a:lnTo>
                  <a:lnTo>
                    <a:pt x="5665274" y="261485"/>
                  </a:lnTo>
                  <a:lnTo>
                    <a:pt x="5652624" y="299757"/>
                  </a:lnTo>
                  <a:lnTo>
                    <a:pt x="5621959" y="330073"/>
                  </a:lnTo>
                  <a:lnTo>
                    <a:pt x="5577106" y="344058"/>
                  </a:lnTo>
                  <a:lnTo>
                    <a:pt x="5543727" y="346202"/>
                  </a:lnTo>
                  <a:lnTo>
                    <a:pt x="5526797" y="345747"/>
                  </a:lnTo>
                  <a:lnTo>
                    <a:pt x="5484291" y="338836"/>
                  </a:lnTo>
                  <a:lnTo>
                    <a:pt x="5444667" y="316865"/>
                  </a:lnTo>
                  <a:lnTo>
                    <a:pt x="5422188" y="281050"/>
                  </a:lnTo>
                  <a:lnTo>
                    <a:pt x="5415277" y="242581"/>
                  </a:lnTo>
                  <a:lnTo>
                    <a:pt x="5414822" y="226695"/>
                  </a:lnTo>
                  <a:lnTo>
                    <a:pt x="5414822" y="66421"/>
                  </a:lnTo>
                  <a:lnTo>
                    <a:pt x="5414822" y="58674"/>
                  </a:lnTo>
                  <a:lnTo>
                    <a:pt x="5414695" y="52070"/>
                  </a:lnTo>
                  <a:lnTo>
                    <a:pt x="5414187" y="46862"/>
                  </a:lnTo>
                  <a:lnTo>
                    <a:pt x="5413806" y="41529"/>
                  </a:lnTo>
                  <a:lnTo>
                    <a:pt x="5412790" y="37211"/>
                  </a:lnTo>
                  <a:lnTo>
                    <a:pt x="5411012" y="33909"/>
                  </a:lnTo>
                  <a:lnTo>
                    <a:pt x="5409234" y="30607"/>
                  </a:lnTo>
                  <a:lnTo>
                    <a:pt x="5406694" y="27940"/>
                  </a:lnTo>
                  <a:lnTo>
                    <a:pt x="5403138" y="25908"/>
                  </a:lnTo>
                  <a:lnTo>
                    <a:pt x="5399582" y="23875"/>
                  </a:lnTo>
                  <a:lnTo>
                    <a:pt x="5394629" y="21971"/>
                  </a:lnTo>
                  <a:lnTo>
                    <a:pt x="5388406" y="20320"/>
                  </a:lnTo>
                  <a:lnTo>
                    <a:pt x="5388406" y="3937"/>
                  </a:lnTo>
                  <a:close/>
                </a:path>
                <a:path w="5955030" h="346709">
                  <a:moveTo>
                    <a:pt x="5061254" y="3937"/>
                  </a:moveTo>
                  <a:lnTo>
                    <a:pt x="5352973" y="3937"/>
                  </a:lnTo>
                  <a:lnTo>
                    <a:pt x="5352973" y="90932"/>
                  </a:lnTo>
                  <a:lnTo>
                    <a:pt x="5318937" y="90932"/>
                  </a:lnTo>
                  <a:lnTo>
                    <a:pt x="5316751" y="83097"/>
                  </a:lnTo>
                  <a:lnTo>
                    <a:pt x="5314778" y="76358"/>
                  </a:lnTo>
                  <a:lnTo>
                    <a:pt x="5298363" y="43307"/>
                  </a:lnTo>
                  <a:lnTo>
                    <a:pt x="5295950" y="40894"/>
                  </a:lnTo>
                  <a:lnTo>
                    <a:pt x="5293283" y="38862"/>
                  </a:lnTo>
                  <a:lnTo>
                    <a:pt x="5290489" y="37465"/>
                  </a:lnTo>
                  <a:lnTo>
                    <a:pt x="5287695" y="35941"/>
                  </a:lnTo>
                  <a:lnTo>
                    <a:pt x="5284139" y="34798"/>
                  </a:lnTo>
                  <a:lnTo>
                    <a:pt x="5279948" y="34036"/>
                  </a:lnTo>
                  <a:lnTo>
                    <a:pt x="5275757" y="33274"/>
                  </a:lnTo>
                  <a:lnTo>
                    <a:pt x="5270296" y="32893"/>
                  </a:lnTo>
                  <a:lnTo>
                    <a:pt x="5263438" y="32893"/>
                  </a:lnTo>
                  <a:lnTo>
                    <a:pt x="5245658" y="32893"/>
                  </a:lnTo>
                  <a:lnTo>
                    <a:pt x="5245658" y="280035"/>
                  </a:lnTo>
                  <a:lnTo>
                    <a:pt x="5245658" y="288798"/>
                  </a:lnTo>
                  <a:lnTo>
                    <a:pt x="5245912" y="295402"/>
                  </a:lnTo>
                  <a:lnTo>
                    <a:pt x="5246420" y="299974"/>
                  </a:lnTo>
                  <a:lnTo>
                    <a:pt x="5246801" y="304546"/>
                  </a:lnTo>
                  <a:lnTo>
                    <a:pt x="5247817" y="308229"/>
                  </a:lnTo>
                  <a:lnTo>
                    <a:pt x="5249087" y="311023"/>
                  </a:lnTo>
                  <a:lnTo>
                    <a:pt x="5250357" y="313817"/>
                  </a:lnTo>
                  <a:lnTo>
                    <a:pt x="5252008" y="316103"/>
                  </a:lnTo>
                  <a:lnTo>
                    <a:pt x="5253913" y="317754"/>
                  </a:lnTo>
                  <a:lnTo>
                    <a:pt x="5255818" y="319532"/>
                  </a:lnTo>
                  <a:lnTo>
                    <a:pt x="5275630" y="325882"/>
                  </a:lnTo>
                  <a:lnTo>
                    <a:pt x="5275630" y="342265"/>
                  </a:lnTo>
                  <a:lnTo>
                    <a:pt x="5138851" y="342265"/>
                  </a:lnTo>
                  <a:lnTo>
                    <a:pt x="5138851" y="325882"/>
                  </a:lnTo>
                  <a:lnTo>
                    <a:pt x="5145709" y="324738"/>
                  </a:lnTo>
                  <a:lnTo>
                    <a:pt x="5151297" y="323215"/>
                  </a:lnTo>
                  <a:lnTo>
                    <a:pt x="5155234" y="321310"/>
                  </a:lnTo>
                  <a:lnTo>
                    <a:pt x="5159298" y="319405"/>
                  </a:lnTo>
                  <a:lnTo>
                    <a:pt x="5162346" y="316738"/>
                  </a:lnTo>
                  <a:lnTo>
                    <a:pt x="5164378" y="313182"/>
                  </a:lnTo>
                  <a:lnTo>
                    <a:pt x="5166283" y="309753"/>
                  </a:lnTo>
                  <a:lnTo>
                    <a:pt x="5167553" y="305308"/>
                  </a:lnTo>
                  <a:lnTo>
                    <a:pt x="5168061" y="299974"/>
                  </a:lnTo>
                  <a:lnTo>
                    <a:pt x="5168569" y="294640"/>
                  </a:lnTo>
                  <a:lnTo>
                    <a:pt x="5168823" y="287909"/>
                  </a:lnTo>
                  <a:lnTo>
                    <a:pt x="5168823" y="280035"/>
                  </a:lnTo>
                  <a:lnTo>
                    <a:pt x="5168823" y="32893"/>
                  </a:lnTo>
                  <a:lnTo>
                    <a:pt x="5148757" y="32893"/>
                  </a:lnTo>
                  <a:lnTo>
                    <a:pt x="5138851" y="32893"/>
                  </a:lnTo>
                  <a:lnTo>
                    <a:pt x="5131231" y="34162"/>
                  </a:lnTo>
                  <a:lnTo>
                    <a:pt x="5102148" y="67310"/>
                  </a:lnTo>
                  <a:lnTo>
                    <a:pt x="5099354" y="75565"/>
                  </a:lnTo>
                  <a:lnTo>
                    <a:pt x="5097068" y="83438"/>
                  </a:lnTo>
                  <a:lnTo>
                    <a:pt x="5095163" y="90932"/>
                  </a:lnTo>
                  <a:lnTo>
                    <a:pt x="5061254" y="90932"/>
                  </a:lnTo>
                  <a:lnTo>
                    <a:pt x="5061254" y="3937"/>
                  </a:lnTo>
                  <a:close/>
                </a:path>
                <a:path w="5955030" h="346709">
                  <a:moveTo>
                    <a:pt x="4503470" y="3937"/>
                  </a:moveTo>
                  <a:lnTo>
                    <a:pt x="4795189" y="3937"/>
                  </a:lnTo>
                  <a:lnTo>
                    <a:pt x="4795189" y="90932"/>
                  </a:lnTo>
                  <a:lnTo>
                    <a:pt x="4761153" y="90932"/>
                  </a:lnTo>
                  <a:lnTo>
                    <a:pt x="4758967" y="83097"/>
                  </a:lnTo>
                  <a:lnTo>
                    <a:pt x="4756994" y="76358"/>
                  </a:lnTo>
                  <a:lnTo>
                    <a:pt x="4738166" y="40894"/>
                  </a:lnTo>
                  <a:lnTo>
                    <a:pt x="4732705" y="37465"/>
                  </a:lnTo>
                  <a:lnTo>
                    <a:pt x="4729911" y="35941"/>
                  </a:lnTo>
                  <a:lnTo>
                    <a:pt x="4726355" y="34798"/>
                  </a:lnTo>
                  <a:lnTo>
                    <a:pt x="4722164" y="34036"/>
                  </a:lnTo>
                  <a:lnTo>
                    <a:pt x="4717973" y="33274"/>
                  </a:lnTo>
                  <a:lnTo>
                    <a:pt x="4712512" y="32893"/>
                  </a:lnTo>
                  <a:lnTo>
                    <a:pt x="4705654" y="32893"/>
                  </a:lnTo>
                  <a:lnTo>
                    <a:pt x="4687874" y="32893"/>
                  </a:lnTo>
                  <a:lnTo>
                    <a:pt x="4687874" y="280035"/>
                  </a:lnTo>
                  <a:lnTo>
                    <a:pt x="4687874" y="288798"/>
                  </a:lnTo>
                  <a:lnTo>
                    <a:pt x="4688128" y="295402"/>
                  </a:lnTo>
                  <a:lnTo>
                    <a:pt x="4688636" y="299974"/>
                  </a:lnTo>
                  <a:lnTo>
                    <a:pt x="4689017" y="304546"/>
                  </a:lnTo>
                  <a:lnTo>
                    <a:pt x="4690033" y="308229"/>
                  </a:lnTo>
                  <a:lnTo>
                    <a:pt x="4691303" y="311023"/>
                  </a:lnTo>
                  <a:lnTo>
                    <a:pt x="4692573" y="313817"/>
                  </a:lnTo>
                  <a:lnTo>
                    <a:pt x="4694224" y="316103"/>
                  </a:lnTo>
                  <a:lnTo>
                    <a:pt x="4696129" y="317754"/>
                  </a:lnTo>
                  <a:lnTo>
                    <a:pt x="4698034" y="319532"/>
                  </a:lnTo>
                  <a:lnTo>
                    <a:pt x="4700701" y="321056"/>
                  </a:lnTo>
                  <a:lnTo>
                    <a:pt x="4704003" y="322453"/>
                  </a:lnTo>
                  <a:lnTo>
                    <a:pt x="4707432" y="323850"/>
                  </a:lnTo>
                  <a:lnTo>
                    <a:pt x="4712004" y="324993"/>
                  </a:lnTo>
                  <a:lnTo>
                    <a:pt x="4717846" y="325882"/>
                  </a:lnTo>
                  <a:lnTo>
                    <a:pt x="4717846" y="342265"/>
                  </a:lnTo>
                  <a:lnTo>
                    <a:pt x="4581067" y="342265"/>
                  </a:lnTo>
                  <a:lnTo>
                    <a:pt x="4581067" y="325882"/>
                  </a:lnTo>
                  <a:lnTo>
                    <a:pt x="4587925" y="324738"/>
                  </a:lnTo>
                  <a:lnTo>
                    <a:pt x="4593513" y="323215"/>
                  </a:lnTo>
                  <a:lnTo>
                    <a:pt x="4597450" y="321310"/>
                  </a:lnTo>
                  <a:lnTo>
                    <a:pt x="4601514" y="319405"/>
                  </a:lnTo>
                  <a:lnTo>
                    <a:pt x="4604562" y="316738"/>
                  </a:lnTo>
                  <a:lnTo>
                    <a:pt x="4606594" y="313182"/>
                  </a:lnTo>
                  <a:lnTo>
                    <a:pt x="4608499" y="309753"/>
                  </a:lnTo>
                  <a:lnTo>
                    <a:pt x="4609769" y="305308"/>
                  </a:lnTo>
                  <a:lnTo>
                    <a:pt x="4610277" y="299974"/>
                  </a:lnTo>
                  <a:lnTo>
                    <a:pt x="4610785" y="294640"/>
                  </a:lnTo>
                  <a:lnTo>
                    <a:pt x="4611039" y="287909"/>
                  </a:lnTo>
                  <a:lnTo>
                    <a:pt x="4611039" y="280035"/>
                  </a:lnTo>
                  <a:lnTo>
                    <a:pt x="4611039" y="32893"/>
                  </a:lnTo>
                  <a:lnTo>
                    <a:pt x="4590973" y="32893"/>
                  </a:lnTo>
                  <a:lnTo>
                    <a:pt x="4581067" y="32893"/>
                  </a:lnTo>
                  <a:lnTo>
                    <a:pt x="4573447" y="34162"/>
                  </a:lnTo>
                  <a:lnTo>
                    <a:pt x="4568113" y="36449"/>
                  </a:lnTo>
                  <a:lnTo>
                    <a:pt x="4562906" y="38735"/>
                  </a:lnTo>
                  <a:lnTo>
                    <a:pt x="4558334" y="42418"/>
                  </a:lnTo>
                  <a:lnTo>
                    <a:pt x="4554397" y="47371"/>
                  </a:lnTo>
                  <a:lnTo>
                    <a:pt x="4550460" y="52324"/>
                  </a:lnTo>
                  <a:lnTo>
                    <a:pt x="4547158" y="58928"/>
                  </a:lnTo>
                  <a:lnTo>
                    <a:pt x="4544364" y="67310"/>
                  </a:lnTo>
                  <a:lnTo>
                    <a:pt x="4541570" y="75565"/>
                  </a:lnTo>
                  <a:lnTo>
                    <a:pt x="4539284" y="83438"/>
                  </a:lnTo>
                  <a:lnTo>
                    <a:pt x="4537379" y="90932"/>
                  </a:lnTo>
                  <a:lnTo>
                    <a:pt x="4503470" y="90932"/>
                  </a:lnTo>
                  <a:lnTo>
                    <a:pt x="4503470" y="3937"/>
                  </a:lnTo>
                  <a:close/>
                </a:path>
                <a:path w="5955030" h="346709">
                  <a:moveTo>
                    <a:pt x="3711625" y="3937"/>
                  </a:moveTo>
                  <a:lnTo>
                    <a:pt x="3834688" y="3937"/>
                  </a:lnTo>
                  <a:lnTo>
                    <a:pt x="3903395" y="207391"/>
                  </a:lnTo>
                  <a:lnTo>
                    <a:pt x="3977690" y="3937"/>
                  </a:lnTo>
                  <a:lnTo>
                    <a:pt x="4093895" y="3937"/>
                  </a:lnTo>
                  <a:lnTo>
                    <a:pt x="4093895" y="20320"/>
                  </a:lnTo>
                  <a:lnTo>
                    <a:pt x="4085132" y="22733"/>
                  </a:lnTo>
                  <a:lnTo>
                    <a:pt x="4079290" y="25527"/>
                  </a:lnTo>
                  <a:lnTo>
                    <a:pt x="4067733" y="65912"/>
                  </a:lnTo>
                  <a:lnTo>
                    <a:pt x="4067733" y="280288"/>
                  </a:lnTo>
                  <a:lnTo>
                    <a:pt x="4067733" y="290322"/>
                  </a:lnTo>
                  <a:lnTo>
                    <a:pt x="4075226" y="317500"/>
                  </a:lnTo>
                  <a:lnTo>
                    <a:pt x="4078274" y="320548"/>
                  </a:lnTo>
                  <a:lnTo>
                    <a:pt x="4084497" y="323342"/>
                  </a:lnTo>
                  <a:lnTo>
                    <a:pt x="4093895" y="325882"/>
                  </a:lnTo>
                  <a:lnTo>
                    <a:pt x="4093895" y="342265"/>
                  </a:lnTo>
                  <a:lnTo>
                    <a:pt x="3966768" y="342265"/>
                  </a:lnTo>
                  <a:lnTo>
                    <a:pt x="3966768" y="325882"/>
                  </a:lnTo>
                  <a:lnTo>
                    <a:pt x="3974134" y="323850"/>
                  </a:lnTo>
                  <a:lnTo>
                    <a:pt x="3979087" y="322072"/>
                  </a:lnTo>
                  <a:lnTo>
                    <a:pt x="3981881" y="320675"/>
                  </a:lnTo>
                  <a:lnTo>
                    <a:pt x="3984802" y="319150"/>
                  </a:lnTo>
                  <a:lnTo>
                    <a:pt x="3986961" y="317246"/>
                  </a:lnTo>
                  <a:lnTo>
                    <a:pt x="3988485" y="314833"/>
                  </a:lnTo>
                  <a:lnTo>
                    <a:pt x="3990009" y="312420"/>
                  </a:lnTo>
                  <a:lnTo>
                    <a:pt x="3991279" y="308737"/>
                  </a:lnTo>
                  <a:lnTo>
                    <a:pt x="3991914" y="303911"/>
                  </a:lnTo>
                  <a:lnTo>
                    <a:pt x="3992676" y="299085"/>
                  </a:lnTo>
                  <a:lnTo>
                    <a:pt x="3993057" y="290957"/>
                  </a:lnTo>
                  <a:lnTo>
                    <a:pt x="3993057" y="279781"/>
                  </a:lnTo>
                  <a:lnTo>
                    <a:pt x="3993057" y="158369"/>
                  </a:lnTo>
                  <a:lnTo>
                    <a:pt x="3993819" y="110998"/>
                  </a:lnTo>
                  <a:lnTo>
                    <a:pt x="3995343" y="72390"/>
                  </a:lnTo>
                  <a:lnTo>
                    <a:pt x="3990136" y="72390"/>
                  </a:lnTo>
                  <a:lnTo>
                    <a:pt x="3988104" y="78994"/>
                  </a:lnTo>
                  <a:lnTo>
                    <a:pt x="3986072" y="85471"/>
                  </a:lnTo>
                  <a:lnTo>
                    <a:pt x="3983786" y="91821"/>
                  </a:lnTo>
                  <a:lnTo>
                    <a:pt x="3981788" y="97514"/>
                  </a:lnTo>
                  <a:lnTo>
                    <a:pt x="3979040" y="105076"/>
                  </a:lnTo>
                  <a:lnTo>
                    <a:pt x="3975553" y="114520"/>
                  </a:lnTo>
                  <a:lnTo>
                    <a:pt x="3971340" y="125857"/>
                  </a:lnTo>
                  <a:lnTo>
                    <a:pt x="3904919" y="304800"/>
                  </a:lnTo>
                  <a:lnTo>
                    <a:pt x="3861231" y="304800"/>
                  </a:lnTo>
                  <a:lnTo>
                    <a:pt x="3791381" y="103759"/>
                  </a:lnTo>
                  <a:lnTo>
                    <a:pt x="3788353" y="95281"/>
                  </a:lnTo>
                  <a:lnTo>
                    <a:pt x="3785539" y="86804"/>
                  </a:lnTo>
                  <a:lnTo>
                    <a:pt x="3782916" y="78327"/>
                  </a:lnTo>
                  <a:lnTo>
                    <a:pt x="3780459" y="69850"/>
                  </a:lnTo>
                  <a:lnTo>
                    <a:pt x="3776014" y="69850"/>
                  </a:lnTo>
                  <a:lnTo>
                    <a:pt x="3777108" y="91237"/>
                  </a:lnTo>
                  <a:lnTo>
                    <a:pt x="3777903" y="114458"/>
                  </a:lnTo>
                  <a:lnTo>
                    <a:pt x="3778390" y="139537"/>
                  </a:lnTo>
                  <a:lnTo>
                    <a:pt x="3778554" y="166497"/>
                  </a:lnTo>
                  <a:lnTo>
                    <a:pt x="3778554" y="280543"/>
                  </a:lnTo>
                  <a:lnTo>
                    <a:pt x="3778652" y="288996"/>
                  </a:lnTo>
                  <a:lnTo>
                    <a:pt x="3787190" y="317881"/>
                  </a:lnTo>
                  <a:lnTo>
                    <a:pt x="3790619" y="321056"/>
                  </a:lnTo>
                  <a:lnTo>
                    <a:pt x="3796715" y="323723"/>
                  </a:lnTo>
                  <a:lnTo>
                    <a:pt x="3805224" y="325882"/>
                  </a:lnTo>
                  <a:lnTo>
                    <a:pt x="3805224" y="342265"/>
                  </a:lnTo>
                  <a:lnTo>
                    <a:pt x="3711625" y="342265"/>
                  </a:lnTo>
                  <a:lnTo>
                    <a:pt x="3711625" y="325882"/>
                  </a:lnTo>
                  <a:lnTo>
                    <a:pt x="3717721" y="324231"/>
                  </a:lnTo>
                  <a:lnTo>
                    <a:pt x="3722547" y="322325"/>
                  </a:lnTo>
                  <a:lnTo>
                    <a:pt x="3726103" y="320421"/>
                  </a:lnTo>
                  <a:lnTo>
                    <a:pt x="3729659" y="318388"/>
                  </a:lnTo>
                  <a:lnTo>
                    <a:pt x="3732326" y="315722"/>
                  </a:lnTo>
                  <a:lnTo>
                    <a:pt x="3734104" y="312420"/>
                  </a:lnTo>
                  <a:lnTo>
                    <a:pt x="3736009" y="309118"/>
                  </a:lnTo>
                  <a:lnTo>
                    <a:pt x="3737025" y="304927"/>
                  </a:lnTo>
                  <a:lnTo>
                    <a:pt x="3737533" y="299847"/>
                  </a:lnTo>
                  <a:lnTo>
                    <a:pt x="3737914" y="294767"/>
                  </a:lnTo>
                  <a:lnTo>
                    <a:pt x="3738041" y="288163"/>
                  </a:lnTo>
                  <a:lnTo>
                    <a:pt x="3738041" y="280288"/>
                  </a:lnTo>
                  <a:lnTo>
                    <a:pt x="3738041" y="65912"/>
                  </a:lnTo>
                  <a:lnTo>
                    <a:pt x="3726992" y="25781"/>
                  </a:lnTo>
                  <a:lnTo>
                    <a:pt x="3711625" y="20320"/>
                  </a:lnTo>
                  <a:lnTo>
                    <a:pt x="3711625" y="3937"/>
                  </a:lnTo>
                  <a:close/>
                </a:path>
                <a:path w="5955030" h="346709">
                  <a:moveTo>
                    <a:pt x="3419779" y="3937"/>
                  </a:moveTo>
                  <a:lnTo>
                    <a:pt x="3665524" y="3937"/>
                  </a:lnTo>
                  <a:lnTo>
                    <a:pt x="3665524" y="82804"/>
                  </a:lnTo>
                  <a:lnTo>
                    <a:pt x="3631615" y="82804"/>
                  </a:lnTo>
                  <a:lnTo>
                    <a:pt x="3627666" y="71947"/>
                  </a:lnTo>
                  <a:lnTo>
                    <a:pt x="3624027" y="63007"/>
                  </a:lnTo>
                  <a:lnTo>
                    <a:pt x="3593404" y="34115"/>
                  </a:lnTo>
                  <a:lnTo>
                    <a:pt x="3577132" y="32893"/>
                  </a:lnTo>
                  <a:lnTo>
                    <a:pt x="3523030" y="32893"/>
                  </a:lnTo>
                  <a:lnTo>
                    <a:pt x="3523030" y="151892"/>
                  </a:lnTo>
                  <a:lnTo>
                    <a:pt x="3555796" y="151892"/>
                  </a:lnTo>
                  <a:lnTo>
                    <a:pt x="3563035" y="151892"/>
                  </a:lnTo>
                  <a:lnTo>
                    <a:pt x="3583101" y="138557"/>
                  </a:lnTo>
                  <a:lnTo>
                    <a:pt x="3585895" y="133731"/>
                  </a:lnTo>
                  <a:lnTo>
                    <a:pt x="3588435" y="126237"/>
                  </a:lnTo>
                  <a:lnTo>
                    <a:pt x="3590975" y="116205"/>
                  </a:lnTo>
                  <a:lnTo>
                    <a:pt x="3618915" y="116205"/>
                  </a:lnTo>
                  <a:lnTo>
                    <a:pt x="3618915" y="216788"/>
                  </a:lnTo>
                  <a:lnTo>
                    <a:pt x="3590975" y="216788"/>
                  </a:lnTo>
                  <a:lnTo>
                    <a:pt x="3588689" y="207263"/>
                  </a:lnTo>
                  <a:lnTo>
                    <a:pt x="3586022" y="199898"/>
                  </a:lnTo>
                  <a:lnTo>
                    <a:pt x="3583228" y="194945"/>
                  </a:lnTo>
                  <a:lnTo>
                    <a:pt x="3580434" y="189865"/>
                  </a:lnTo>
                  <a:lnTo>
                    <a:pt x="3577132" y="186309"/>
                  </a:lnTo>
                  <a:lnTo>
                    <a:pt x="3573195" y="184150"/>
                  </a:lnTo>
                  <a:lnTo>
                    <a:pt x="3569385" y="181991"/>
                  </a:lnTo>
                  <a:lnTo>
                    <a:pt x="3563543" y="180848"/>
                  </a:lnTo>
                  <a:lnTo>
                    <a:pt x="3555796" y="180848"/>
                  </a:lnTo>
                  <a:lnTo>
                    <a:pt x="3523030" y="180848"/>
                  </a:lnTo>
                  <a:lnTo>
                    <a:pt x="3523030" y="313182"/>
                  </a:lnTo>
                  <a:lnTo>
                    <a:pt x="3576878" y="313182"/>
                  </a:lnTo>
                  <a:lnTo>
                    <a:pt x="3582593" y="313182"/>
                  </a:lnTo>
                  <a:lnTo>
                    <a:pt x="3587546" y="312800"/>
                  </a:lnTo>
                  <a:lnTo>
                    <a:pt x="3591483" y="312038"/>
                  </a:lnTo>
                  <a:lnTo>
                    <a:pt x="3595420" y="311404"/>
                  </a:lnTo>
                  <a:lnTo>
                    <a:pt x="3598976" y="310007"/>
                  </a:lnTo>
                  <a:lnTo>
                    <a:pt x="3618788" y="290703"/>
                  </a:lnTo>
                  <a:lnTo>
                    <a:pt x="3621074" y="287020"/>
                  </a:lnTo>
                  <a:lnTo>
                    <a:pt x="3634028" y="251713"/>
                  </a:lnTo>
                  <a:lnTo>
                    <a:pt x="3668064" y="251713"/>
                  </a:lnTo>
                  <a:lnTo>
                    <a:pt x="3663365" y="342265"/>
                  </a:lnTo>
                  <a:lnTo>
                    <a:pt x="3419779" y="342265"/>
                  </a:lnTo>
                  <a:lnTo>
                    <a:pt x="3419779" y="325882"/>
                  </a:lnTo>
                  <a:lnTo>
                    <a:pt x="3425875" y="324231"/>
                  </a:lnTo>
                  <a:lnTo>
                    <a:pt x="3430701" y="322453"/>
                  </a:lnTo>
                  <a:lnTo>
                    <a:pt x="3434257" y="320548"/>
                  </a:lnTo>
                  <a:lnTo>
                    <a:pt x="3437813" y="318643"/>
                  </a:lnTo>
                  <a:lnTo>
                    <a:pt x="3440353" y="315975"/>
                  </a:lnTo>
                  <a:lnTo>
                    <a:pt x="3442131" y="312547"/>
                  </a:lnTo>
                  <a:lnTo>
                    <a:pt x="3443909" y="309245"/>
                  </a:lnTo>
                  <a:lnTo>
                    <a:pt x="3445052" y="304927"/>
                  </a:lnTo>
                  <a:lnTo>
                    <a:pt x="3445433" y="299720"/>
                  </a:lnTo>
                  <a:lnTo>
                    <a:pt x="3445941" y="294513"/>
                  </a:lnTo>
                  <a:lnTo>
                    <a:pt x="3446195" y="287909"/>
                  </a:lnTo>
                  <a:lnTo>
                    <a:pt x="3446195" y="280035"/>
                  </a:lnTo>
                  <a:lnTo>
                    <a:pt x="3446195" y="66421"/>
                  </a:lnTo>
                  <a:lnTo>
                    <a:pt x="3446195" y="58674"/>
                  </a:lnTo>
                  <a:lnTo>
                    <a:pt x="3446068" y="52070"/>
                  </a:lnTo>
                  <a:lnTo>
                    <a:pt x="3445560" y="46862"/>
                  </a:lnTo>
                  <a:lnTo>
                    <a:pt x="3445179" y="41529"/>
                  </a:lnTo>
                  <a:lnTo>
                    <a:pt x="3444163" y="37211"/>
                  </a:lnTo>
                  <a:lnTo>
                    <a:pt x="3442385" y="33909"/>
                  </a:lnTo>
                  <a:lnTo>
                    <a:pt x="3440607" y="30607"/>
                  </a:lnTo>
                  <a:lnTo>
                    <a:pt x="3438067" y="27940"/>
                  </a:lnTo>
                  <a:lnTo>
                    <a:pt x="3434511" y="25908"/>
                  </a:lnTo>
                  <a:lnTo>
                    <a:pt x="3430955" y="23875"/>
                  </a:lnTo>
                  <a:lnTo>
                    <a:pt x="3426002" y="21971"/>
                  </a:lnTo>
                  <a:lnTo>
                    <a:pt x="3419779" y="20320"/>
                  </a:lnTo>
                  <a:lnTo>
                    <a:pt x="3419779" y="3937"/>
                  </a:lnTo>
                  <a:close/>
                </a:path>
                <a:path w="5955030" h="346709">
                  <a:moveTo>
                    <a:pt x="3140887" y="3937"/>
                  </a:moveTo>
                  <a:lnTo>
                    <a:pt x="3270935" y="3937"/>
                  </a:lnTo>
                  <a:lnTo>
                    <a:pt x="3270935" y="20320"/>
                  </a:lnTo>
                  <a:lnTo>
                    <a:pt x="3264966" y="21971"/>
                  </a:lnTo>
                  <a:lnTo>
                    <a:pt x="3260267" y="23749"/>
                  </a:lnTo>
                  <a:lnTo>
                    <a:pt x="3256838" y="25654"/>
                  </a:lnTo>
                  <a:lnTo>
                    <a:pt x="3253282" y="27559"/>
                  </a:lnTo>
                  <a:lnTo>
                    <a:pt x="3250615" y="30099"/>
                  </a:lnTo>
                  <a:lnTo>
                    <a:pt x="3244138" y="58038"/>
                  </a:lnTo>
                  <a:lnTo>
                    <a:pt x="3244138" y="65912"/>
                  </a:lnTo>
                  <a:lnTo>
                    <a:pt x="3244138" y="312674"/>
                  </a:lnTo>
                  <a:lnTo>
                    <a:pt x="3292271" y="312674"/>
                  </a:lnTo>
                  <a:lnTo>
                    <a:pt x="3301796" y="312674"/>
                  </a:lnTo>
                  <a:lnTo>
                    <a:pt x="3309543" y="311277"/>
                  </a:lnTo>
                  <a:lnTo>
                    <a:pt x="3315258" y="308229"/>
                  </a:lnTo>
                  <a:lnTo>
                    <a:pt x="3321100" y="305308"/>
                  </a:lnTo>
                  <a:lnTo>
                    <a:pt x="3326053" y="300736"/>
                  </a:lnTo>
                  <a:lnTo>
                    <a:pt x="3343335" y="262850"/>
                  </a:lnTo>
                  <a:lnTo>
                    <a:pt x="3348532" y="242062"/>
                  </a:lnTo>
                  <a:lnTo>
                    <a:pt x="3382441" y="242062"/>
                  </a:lnTo>
                  <a:lnTo>
                    <a:pt x="3376980" y="342265"/>
                  </a:lnTo>
                  <a:lnTo>
                    <a:pt x="3140887" y="342265"/>
                  </a:lnTo>
                  <a:lnTo>
                    <a:pt x="3140887" y="325882"/>
                  </a:lnTo>
                  <a:lnTo>
                    <a:pt x="3146983" y="324231"/>
                  </a:lnTo>
                  <a:lnTo>
                    <a:pt x="3151809" y="322325"/>
                  </a:lnTo>
                  <a:lnTo>
                    <a:pt x="3155365" y="320421"/>
                  </a:lnTo>
                  <a:lnTo>
                    <a:pt x="3158921" y="318388"/>
                  </a:lnTo>
                  <a:lnTo>
                    <a:pt x="3161461" y="315722"/>
                  </a:lnTo>
                  <a:lnTo>
                    <a:pt x="3163239" y="312293"/>
                  </a:lnTo>
                  <a:lnTo>
                    <a:pt x="3165017" y="308991"/>
                  </a:lnTo>
                  <a:lnTo>
                    <a:pt x="3166160" y="304673"/>
                  </a:lnTo>
                  <a:lnTo>
                    <a:pt x="3166541" y="299466"/>
                  </a:lnTo>
                  <a:lnTo>
                    <a:pt x="3167049" y="294259"/>
                  </a:lnTo>
                  <a:lnTo>
                    <a:pt x="3167303" y="287655"/>
                  </a:lnTo>
                  <a:lnTo>
                    <a:pt x="3167303" y="279781"/>
                  </a:lnTo>
                  <a:lnTo>
                    <a:pt x="3167303" y="66421"/>
                  </a:lnTo>
                  <a:lnTo>
                    <a:pt x="3167303" y="58674"/>
                  </a:lnTo>
                  <a:lnTo>
                    <a:pt x="3167176" y="52070"/>
                  </a:lnTo>
                  <a:lnTo>
                    <a:pt x="3166668" y="46862"/>
                  </a:lnTo>
                  <a:lnTo>
                    <a:pt x="3166287" y="41529"/>
                  </a:lnTo>
                  <a:lnTo>
                    <a:pt x="3140887" y="20320"/>
                  </a:lnTo>
                  <a:lnTo>
                    <a:pt x="3140887" y="3937"/>
                  </a:lnTo>
                  <a:close/>
                </a:path>
                <a:path w="5955030" h="346709">
                  <a:moveTo>
                    <a:pt x="2810179" y="3937"/>
                  </a:moveTo>
                  <a:lnTo>
                    <a:pt x="2972485" y="3937"/>
                  </a:lnTo>
                  <a:lnTo>
                    <a:pt x="2985677" y="4105"/>
                  </a:lnTo>
                  <a:lnTo>
                    <a:pt x="3029064" y="8895"/>
                  </a:lnTo>
                  <a:lnTo>
                    <a:pt x="3065425" y="24082"/>
                  </a:lnTo>
                  <a:lnTo>
                    <a:pt x="3088674" y="59388"/>
                  </a:lnTo>
                  <a:lnTo>
                    <a:pt x="3090849" y="78740"/>
                  </a:lnTo>
                  <a:lnTo>
                    <a:pt x="3086636" y="105003"/>
                  </a:lnTo>
                  <a:lnTo>
                    <a:pt x="3074006" y="127777"/>
                  </a:lnTo>
                  <a:lnTo>
                    <a:pt x="3052970" y="147052"/>
                  </a:lnTo>
                  <a:lnTo>
                    <a:pt x="3023539" y="162813"/>
                  </a:lnTo>
                  <a:lnTo>
                    <a:pt x="3023539" y="164973"/>
                  </a:lnTo>
                  <a:lnTo>
                    <a:pt x="3066223" y="186904"/>
                  </a:lnTo>
                  <a:lnTo>
                    <a:pt x="3090087" y="219376"/>
                  </a:lnTo>
                  <a:lnTo>
                    <a:pt x="3094659" y="246253"/>
                  </a:lnTo>
                  <a:lnTo>
                    <a:pt x="3094135" y="258250"/>
                  </a:lnTo>
                  <a:lnTo>
                    <a:pt x="3081614" y="298172"/>
                  </a:lnTo>
                  <a:lnTo>
                    <a:pt x="3052148" y="325034"/>
                  </a:lnTo>
                  <a:lnTo>
                    <a:pt x="3008891" y="339157"/>
                  </a:lnTo>
                  <a:lnTo>
                    <a:pt x="2962706" y="342265"/>
                  </a:lnTo>
                  <a:lnTo>
                    <a:pt x="2810179" y="342265"/>
                  </a:lnTo>
                  <a:lnTo>
                    <a:pt x="2810179" y="325882"/>
                  </a:lnTo>
                  <a:lnTo>
                    <a:pt x="2816275" y="324231"/>
                  </a:lnTo>
                  <a:lnTo>
                    <a:pt x="2821101" y="322453"/>
                  </a:lnTo>
                  <a:lnTo>
                    <a:pt x="2824657" y="320548"/>
                  </a:lnTo>
                  <a:lnTo>
                    <a:pt x="2828213" y="318643"/>
                  </a:lnTo>
                  <a:lnTo>
                    <a:pt x="2830753" y="315975"/>
                  </a:lnTo>
                  <a:lnTo>
                    <a:pt x="2832531" y="312547"/>
                  </a:lnTo>
                  <a:lnTo>
                    <a:pt x="2834309" y="309245"/>
                  </a:lnTo>
                  <a:lnTo>
                    <a:pt x="2835452" y="304927"/>
                  </a:lnTo>
                  <a:lnTo>
                    <a:pt x="2835833" y="299720"/>
                  </a:lnTo>
                  <a:lnTo>
                    <a:pt x="2836341" y="294513"/>
                  </a:lnTo>
                  <a:lnTo>
                    <a:pt x="2836595" y="287909"/>
                  </a:lnTo>
                  <a:lnTo>
                    <a:pt x="2836595" y="280035"/>
                  </a:lnTo>
                  <a:lnTo>
                    <a:pt x="2836595" y="66421"/>
                  </a:lnTo>
                  <a:lnTo>
                    <a:pt x="2836595" y="58674"/>
                  </a:lnTo>
                  <a:lnTo>
                    <a:pt x="2836468" y="52070"/>
                  </a:lnTo>
                  <a:lnTo>
                    <a:pt x="2835960" y="46862"/>
                  </a:lnTo>
                  <a:lnTo>
                    <a:pt x="2835579" y="41529"/>
                  </a:lnTo>
                  <a:lnTo>
                    <a:pt x="2834563" y="37211"/>
                  </a:lnTo>
                  <a:lnTo>
                    <a:pt x="2832785" y="33909"/>
                  </a:lnTo>
                  <a:lnTo>
                    <a:pt x="2831007" y="30607"/>
                  </a:lnTo>
                  <a:lnTo>
                    <a:pt x="2828467" y="27940"/>
                  </a:lnTo>
                  <a:lnTo>
                    <a:pt x="2824911" y="25908"/>
                  </a:lnTo>
                  <a:lnTo>
                    <a:pt x="2821355" y="23875"/>
                  </a:lnTo>
                  <a:lnTo>
                    <a:pt x="2816402" y="21971"/>
                  </a:lnTo>
                  <a:lnTo>
                    <a:pt x="2810179" y="20320"/>
                  </a:lnTo>
                  <a:lnTo>
                    <a:pt x="2810179" y="3937"/>
                  </a:lnTo>
                  <a:close/>
                </a:path>
                <a:path w="5955030" h="346709">
                  <a:moveTo>
                    <a:pt x="2131999" y="3937"/>
                  </a:moveTo>
                  <a:lnTo>
                    <a:pt x="2276398" y="3937"/>
                  </a:lnTo>
                  <a:lnTo>
                    <a:pt x="2290497" y="4196"/>
                  </a:lnTo>
                  <a:lnTo>
                    <a:pt x="2336009" y="10358"/>
                  </a:lnTo>
                  <a:lnTo>
                    <a:pt x="2373791" y="28368"/>
                  </a:lnTo>
                  <a:lnTo>
                    <a:pt x="2397429" y="62611"/>
                  </a:lnTo>
                  <a:lnTo>
                    <a:pt x="2402255" y="95123"/>
                  </a:lnTo>
                  <a:lnTo>
                    <a:pt x="2401729" y="106864"/>
                  </a:lnTo>
                  <a:lnTo>
                    <a:pt x="2389101" y="145087"/>
                  </a:lnTo>
                  <a:lnTo>
                    <a:pt x="2353757" y="176847"/>
                  </a:lnTo>
                  <a:lnTo>
                    <a:pt x="2331897" y="187325"/>
                  </a:lnTo>
                  <a:lnTo>
                    <a:pt x="2331897" y="189865"/>
                  </a:lnTo>
                  <a:lnTo>
                    <a:pt x="2368108" y="218045"/>
                  </a:lnTo>
                  <a:lnTo>
                    <a:pt x="2399588" y="278257"/>
                  </a:lnTo>
                  <a:lnTo>
                    <a:pt x="2404752" y="288803"/>
                  </a:lnTo>
                  <a:lnTo>
                    <a:pt x="2431529" y="321198"/>
                  </a:lnTo>
                  <a:lnTo>
                    <a:pt x="2444673" y="325882"/>
                  </a:lnTo>
                  <a:lnTo>
                    <a:pt x="2444673" y="342265"/>
                  </a:lnTo>
                  <a:lnTo>
                    <a:pt x="2349296" y="342265"/>
                  </a:lnTo>
                  <a:lnTo>
                    <a:pt x="2341841" y="331090"/>
                  </a:lnTo>
                  <a:lnTo>
                    <a:pt x="2333945" y="317547"/>
                  </a:lnTo>
                  <a:lnTo>
                    <a:pt x="2325597" y="301599"/>
                  </a:lnTo>
                  <a:lnTo>
                    <a:pt x="2316784" y="283210"/>
                  </a:lnTo>
                  <a:lnTo>
                    <a:pt x="2297480" y="240792"/>
                  </a:lnTo>
                  <a:lnTo>
                    <a:pt x="2293265" y="232106"/>
                  </a:lnTo>
                  <a:lnTo>
                    <a:pt x="2269794" y="203200"/>
                  </a:lnTo>
                  <a:lnTo>
                    <a:pt x="2265476" y="201168"/>
                  </a:lnTo>
                  <a:lnTo>
                    <a:pt x="2258745" y="200152"/>
                  </a:lnTo>
                  <a:lnTo>
                    <a:pt x="2249601" y="200152"/>
                  </a:lnTo>
                  <a:lnTo>
                    <a:pt x="2235250" y="200152"/>
                  </a:lnTo>
                  <a:lnTo>
                    <a:pt x="2235250" y="280035"/>
                  </a:lnTo>
                  <a:lnTo>
                    <a:pt x="2235367" y="288603"/>
                  </a:lnTo>
                  <a:lnTo>
                    <a:pt x="2243759" y="317881"/>
                  </a:lnTo>
                  <a:lnTo>
                    <a:pt x="2247061" y="320929"/>
                  </a:lnTo>
                  <a:lnTo>
                    <a:pt x="2253157" y="323596"/>
                  </a:lnTo>
                  <a:lnTo>
                    <a:pt x="2262047" y="325882"/>
                  </a:lnTo>
                  <a:lnTo>
                    <a:pt x="2262047" y="342265"/>
                  </a:lnTo>
                  <a:lnTo>
                    <a:pt x="2131999" y="342265"/>
                  </a:lnTo>
                  <a:lnTo>
                    <a:pt x="2131999" y="325882"/>
                  </a:lnTo>
                  <a:lnTo>
                    <a:pt x="2138095" y="324231"/>
                  </a:lnTo>
                  <a:lnTo>
                    <a:pt x="2142921" y="322453"/>
                  </a:lnTo>
                  <a:lnTo>
                    <a:pt x="2146477" y="320548"/>
                  </a:lnTo>
                  <a:lnTo>
                    <a:pt x="2150033" y="318643"/>
                  </a:lnTo>
                  <a:lnTo>
                    <a:pt x="2152573" y="315975"/>
                  </a:lnTo>
                  <a:lnTo>
                    <a:pt x="2154351" y="312547"/>
                  </a:lnTo>
                  <a:lnTo>
                    <a:pt x="2156129" y="309245"/>
                  </a:lnTo>
                  <a:lnTo>
                    <a:pt x="2157272" y="304927"/>
                  </a:lnTo>
                  <a:lnTo>
                    <a:pt x="2157653" y="299720"/>
                  </a:lnTo>
                  <a:lnTo>
                    <a:pt x="2158161" y="294513"/>
                  </a:lnTo>
                  <a:lnTo>
                    <a:pt x="2158415" y="287909"/>
                  </a:lnTo>
                  <a:lnTo>
                    <a:pt x="2158415" y="280035"/>
                  </a:lnTo>
                  <a:lnTo>
                    <a:pt x="2158415" y="66421"/>
                  </a:lnTo>
                  <a:lnTo>
                    <a:pt x="2158415" y="58674"/>
                  </a:lnTo>
                  <a:lnTo>
                    <a:pt x="2158288" y="52070"/>
                  </a:lnTo>
                  <a:lnTo>
                    <a:pt x="2157780" y="46862"/>
                  </a:lnTo>
                  <a:lnTo>
                    <a:pt x="2157399" y="41529"/>
                  </a:lnTo>
                  <a:lnTo>
                    <a:pt x="2156383" y="37211"/>
                  </a:lnTo>
                  <a:lnTo>
                    <a:pt x="2131999" y="20320"/>
                  </a:lnTo>
                  <a:lnTo>
                    <a:pt x="2131999" y="3937"/>
                  </a:lnTo>
                  <a:close/>
                </a:path>
                <a:path w="5955030" h="346709">
                  <a:moveTo>
                    <a:pt x="1821103" y="3937"/>
                  </a:moveTo>
                  <a:lnTo>
                    <a:pt x="1964994" y="3937"/>
                  </a:lnTo>
                  <a:lnTo>
                    <a:pt x="1994377" y="5341"/>
                  </a:lnTo>
                  <a:lnTo>
                    <a:pt x="2041379" y="16581"/>
                  </a:lnTo>
                  <a:lnTo>
                    <a:pt x="2072643" y="39102"/>
                  </a:lnTo>
                  <a:lnTo>
                    <a:pt x="2090216" y="95377"/>
                  </a:lnTo>
                  <a:lnTo>
                    <a:pt x="2089290" y="111309"/>
                  </a:lnTo>
                  <a:lnTo>
                    <a:pt x="2075484" y="152654"/>
                  </a:lnTo>
                  <a:lnTo>
                    <a:pt x="2046213" y="182461"/>
                  </a:lnTo>
                  <a:lnTo>
                    <a:pt x="2001935" y="198802"/>
                  </a:lnTo>
                  <a:lnTo>
                    <a:pt x="1963724" y="201930"/>
                  </a:lnTo>
                  <a:lnTo>
                    <a:pt x="1952269" y="201878"/>
                  </a:lnTo>
                  <a:lnTo>
                    <a:pt x="1941896" y="201707"/>
                  </a:lnTo>
                  <a:lnTo>
                    <a:pt x="1932595" y="201394"/>
                  </a:lnTo>
                  <a:lnTo>
                    <a:pt x="1924354" y="200913"/>
                  </a:lnTo>
                  <a:lnTo>
                    <a:pt x="1924354" y="280288"/>
                  </a:lnTo>
                  <a:lnTo>
                    <a:pt x="1924354" y="291211"/>
                  </a:lnTo>
                  <a:lnTo>
                    <a:pt x="1924735" y="298831"/>
                  </a:lnTo>
                  <a:lnTo>
                    <a:pt x="1925624" y="303403"/>
                  </a:lnTo>
                  <a:lnTo>
                    <a:pt x="1926386" y="307975"/>
                  </a:lnTo>
                  <a:lnTo>
                    <a:pt x="1927783" y="311658"/>
                  </a:lnTo>
                  <a:lnTo>
                    <a:pt x="1929688" y="314325"/>
                  </a:lnTo>
                  <a:lnTo>
                    <a:pt x="1931593" y="316992"/>
                  </a:lnTo>
                  <a:lnTo>
                    <a:pt x="1954326" y="325882"/>
                  </a:lnTo>
                  <a:lnTo>
                    <a:pt x="1954326" y="342265"/>
                  </a:lnTo>
                  <a:lnTo>
                    <a:pt x="1821103" y="342265"/>
                  </a:lnTo>
                  <a:lnTo>
                    <a:pt x="1821103" y="325882"/>
                  </a:lnTo>
                  <a:lnTo>
                    <a:pt x="1827199" y="324231"/>
                  </a:lnTo>
                  <a:lnTo>
                    <a:pt x="1832025" y="322453"/>
                  </a:lnTo>
                  <a:lnTo>
                    <a:pt x="1835581" y="320548"/>
                  </a:lnTo>
                  <a:lnTo>
                    <a:pt x="1839137" y="318643"/>
                  </a:lnTo>
                  <a:lnTo>
                    <a:pt x="1841677" y="315975"/>
                  </a:lnTo>
                  <a:lnTo>
                    <a:pt x="1843455" y="312547"/>
                  </a:lnTo>
                  <a:lnTo>
                    <a:pt x="1845233" y="309245"/>
                  </a:lnTo>
                  <a:lnTo>
                    <a:pt x="1846376" y="304927"/>
                  </a:lnTo>
                  <a:lnTo>
                    <a:pt x="1846757" y="299720"/>
                  </a:lnTo>
                  <a:lnTo>
                    <a:pt x="1847265" y="294513"/>
                  </a:lnTo>
                  <a:lnTo>
                    <a:pt x="1847519" y="287909"/>
                  </a:lnTo>
                  <a:lnTo>
                    <a:pt x="1847519" y="280035"/>
                  </a:lnTo>
                  <a:lnTo>
                    <a:pt x="1847519" y="66421"/>
                  </a:lnTo>
                  <a:lnTo>
                    <a:pt x="1847519" y="58674"/>
                  </a:lnTo>
                  <a:lnTo>
                    <a:pt x="1847392" y="52070"/>
                  </a:lnTo>
                  <a:lnTo>
                    <a:pt x="1846884" y="46862"/>
                  </a:lnTo>
                  <a:lnTo>
                    <a:pt x="1846503" y="41529"/>
                  </a:lnTo>
                  <a:lnTo>
                    <a:pt x="1845487" y="37211"/>
                  </a:lnTo>
                  <a:lnTo>
                    <a:pt x="1843709" y="33909"/>
                  </a:lnTo>
                  <a:lnTo>
                    <a:pt x="1841931" y="30607"/>
                  </a:lnTo>
                  <a:lnTo>
                    <a:pt x="1839391" y="27940"/>
                  </a:lnTo>
                  <a:lnTo>
                    <a:pt x="1835835" y="25908"/>
                  </a:lnTo>
                  <a:lnTo>
                    <a:pt x="1832279" y="23875"/>
                  </a:lnTo>
                  <a:lnTo>
                    <a:pt x="1827326" y="21971"/>
                  </a:lnTo>
                  <a:lnTo>
                    <a:pt x="1821103" y="20320"/>
                  </a:lnTo>
                  <a:lnTo>
                    <a:pt x="1821103" y="3937"/>
                  </a:lnTo>
                  <a:close/>
                </a:path>
                <a:path w="5955030" h="346709">
                  <a:moveTo>
                    <a:pt x="1376222" y="3937"/>
                  </a:moveTo>
                  <a:lnTo>
                    <a:pt x="1667941" y="3937"/>
                  </a:lnTo>
                  <a:lnTo>
                    <a:pt x="1667941" y="90932"/>
                  </a:lnTo>
                  <a:lnTo>
                    <a:pt x="1633905" y="90932"/>
                  </a:lnTo>
                  <a:lnTo>
                    <a:pt x="1631719" y="83097"/>
                  </a:lnTo>
                  <a:lnTo>
                    <a:pt x="1629746" y="76358"/>
                  </a:lnTo>
                  <a:lnTo>
                    <a:pt x="1613331" y="43307"/>
                  </a:lnTo>
                  <a:lnTo>
                    <a:pt x="1610918" y="40894"/>
                  </a:lnTo>
                  <a:lnTo>
                    <a:pt x="1608251" y="38862"/>
                  </a:lnTo>
                  <a:lnTo>
                    <a:pt x="1605457" y="37465"/>
                  </a:lnTo>
                  <a:lnTo>
                    <a:pt x="1602663" y="35941"/>
                  </a:lnTo>
                  <a:lnTo>
                    <a:pt x="1599107" y="34798"/>
                  </a:lnTo>
                  <a:lnTo>
                    <a:pt x="1594916" y="34036"/>
                  </a:lnTo>
                  <a:lnTo>
                    <a:pt x="1590725" y="33274"/>
                  </a:lnTo>
                  <a:lnTo>
                    <a:pt x="1585264" y="32893"/>
                  </a:lnTo>
                  <a:lnTo>
                    <a:pt x="1578406" y="32893"/>
                  </a:lnTo>
                  <a:lnTo>
                    <a:pt x="1560626" y="32893"/>
                  </a:lnTo>
                  <a:lnTo>
                    <a:pt x="1560626" y="280035"/>
                  </a:lnTo>
                  <a:lnTo>
                    <a:pt x="1560626" y="288798"/>
                  </a:lnTo>
                  <a:lnTo>
                    <a:pt x="1560880" y="295402"/>
                  </a:lnTo>
                  <a:lnTo>
                    <a:pt x="1561388" y="299974"/>
                  </a:lnTo>
                  <a:lnTo>
                    <a:pt x="1561769" y="304546"/>
                  </a:lnTo>
                  <a:lnTo>
                    <a:pt x="1562785" y="308229"/>
                  </a:lnTo>
                  <a:lnTo>
                    <a:pt x="1564055" y="311023"/>
                  </a:lnTo>
                  <a:lnTo>
                    <a:pt x="1565325" y="313817"/>
                  </a:lnTo>
                  <a:lnTo>
                    <a:pt x="1566976" y="316103"/>
                  </a:lnTo>
                  <a:lnTo>
                    <a:pt x="1568881" y="317754"/>
                  </a:lnTo>
                  <a:lnTo>
                    <a:pt x="1570786" y="319532"/>
                  </a:lnTo>
                  <a:lnTo>
                    <a:pt x="1573453" y="321056"/>
                  </a:lnTo>
                  <a:lnTo>
                    <a:pt x="1576755" y="322453"/>
                  </a:lnTo>
                  <a:lnTo>
                    <a:pt x="1580184" y="323850"/>
                  </a:lnTo>
                  <a:lnTo>
                    <a:pt x="1584756" y="324993"/>
                  </a:lnTo>
                  <a:lnTo>
                    <a:pt x="1590598" y="325882"/>
                  </a:lnTo>
                  <a:lnTo>
                    <a:pt x="1590598" y="342265"/>
                  </a:lnTo>
                  <a:lnTo>
                    <a:pt x="1453819" y="342265"/>
                  </a:lnTo>
                  <a:lnTo>
                    <a:pt x="1453819" y="325882"/>
                  </a:lnTo>
                  <a:lnTo>
                    <a:pt x="1460677" y="324738"/>
                  </a:lnTo>
                  <a:lnTo>
                    <a:pt x="1466265" y="323215"/>
                  </a:lnTo>
                  <a:lnTo>
                    <a:pt x="1470202" y="321310"/>
                  </a:lnTo>
                  <a:lnTo>
                    <a:pt x="1474266" y="319405"/>
                  </a:lnTo>
                  <a:lnTo>
                    <a:pt x="1477314" y="316738"/>
                  </a:lnTo>
                  <a:lnTo>
                    <a:pt x="1479346" y="313182"/>
                  </a:lnTo>
                  <a:lnTo>
                    <a:pt x="1481251" y="309753"/>
                  </a:lnTo>
                  <a:lnTo>
                    <a:pt x="1482521" y="305308"/>
                  </a:lnTo>
                  <a:lnTo>
                    <a:pt x="1483029" y="299974"/>
                  </a:lnTo>
                  <a:lnTo>
                    <a:pt x="1483537" y="294640"/>
                  </a:lnTo>
                  <a:lnTo>
                    <a:pt x="1483791" y="287909"/>
                  </a:lnTo>
                  <a:lnTo>
                    <a:pt x="1483791" y="280035"/>
                  </a:lnTo>
                  <a:lnTo>
                    <a:pt x="1483791" y="32893"/>
                  </a:lnTo>
                  <a:lnTo>
                    <a:pt x="1463725" y="32893"/>
                  </a:lnTo>
                  <a:lnTo>
                    <a:pt x="1453819" y="32893"/>
                  </a:lnTo>
                  <a:lnTo>
                    <a:pt x="1446199" y="34162"/>
                  </a:lnTo>
                  <a:lnTo>
                    <a:pt x="1440865" y="36449"/>
                  </a:lnTo>
                  <a:lnTo>
                    <a:pt x="1435658" y="38735"/>
                  </a:lnTo>
                  <a:lnTo>
                    <a:pt x="1431086" y="42418"/>
                  </a:lnTo>
                  <a:lnTo>
                    <a:pt x="1427149" y="47371"/>
                  </a:lnTo>
                  <a:lnTo>
                    <a:pt x="1423212" y="52324"/>
                  </a:lnTo>
                  <a:lnTo>
                    <a:pt x="1419910" y="58928"/>
                  </a:lnTo>
                  <a:lnTo>
                    <a:pt x="1417116" y="67310"/>
                  </a:lnTo>
                  <a:lnTo>
                    <a:pt x="1414322" y="75565"/>
                  </a:lnTo>
                  <a:lnTo>
                    <a:pt x="1412036" y="83438"/>
                  </a:lnTo>
                  <a:lnTo>
                    <a:pt x="1410131" y="90932"/>
                  </a:lnTo>
                  <a:lnTo>
                    <a:pt x="1376222" y="90932"/>
                  </a:lnTo>
                  <a:lnTo>
                    <a:pt x="1376222" y="3937"/>
                  </a:lnTo>
                  <a:close/>
                </a:path>
                <a:path w="5955030" h="346709">
                  <a:moveTo>
                    <a:pt x="1035862" y="3937"/>
                  </a:moveTo>
                  <a:lnTo>
                    <a:pt x="1165910" y="3937"/>
                  </a:lnTo>
                  <a:lnTo>
                    <a:pt x="1165910" y="20320"/>
                  </a:lnTo>
                  <a:lnTo>
                    <a:pt x="1159179" y="22098"/>
                  </a:lnTo>
                  <a:lnTo>
                    <a:pt x="1154099" y="24130"/>
                  </a:lnTo>
                  <a:lnTo>
                    <a:pt x="1150924" y="26162"/>
                  </a:lnTo>
                  <a:lnTo>
                    <a:pt x="1147622" y="28194"/>
                  </a:lnTo>
                  <a:lnTo>
                    <a:pt x="1145209" y="30734"/>
                  </a:lnTo>
                  <a:lnTo>
                    <a:pt x="1139113" y="57150"/>
                  </a:lnTo>
                  <a:lnTo>
                    <a:pt x="1139113" y="66421"/>
                  </a:lnTo>
                  <a:lnTo>
                    <a:pt x="1139113" y="229997"/>
                  </a:lnTo>
                  <a:lnTo>
                    <a:pt x="1143134" y="273419"/>
                  </a:lnTo>
                  <a:lnTo>
                    <a:pt x="1163333" y="307566"/>
                  </a:lnTo>
                  <a:lnTo>
                    <a:pt x="1198803" y="317119"/>
                  </a:lnTo>
                  <a:lnTo>
                    <a:pt x="1210662" y="316495"/>
                  </a:lnTo>
                  <a:lnTo>
                    <a:pt x="1247095" y="294846"/>
                  </a:lnTo>
                  <a:lnTo>
                    <a:pt x="1257827" y="255936"/>
                  </a:lnTo>
                  <a:lnTo>
                    <a:pt x="1259128" y="224282"/>
                  </a:lnTo>
                  <a:lnTo>
                    <a:pt x="1259128" y="66167"/>
                  </a:lnTo>
                  <a:lnTo>
                    <a:pt x="1251127" y="28448"/>
                  </a:lnTo>
                  <a:lnTo>
                    <a:pt x="1232839" y="20320"/>
                  </a:lnTo>
                  <a:lnTo>
                    <a:pt x="1232839" y="3937"/>
                  </a:lnTo>
                  <a:lnTo>
                    <a:pt x="1341805" y="3937"/>
                  </a:lnTo>
                  <a:lnTo>
                    <a:pt x="1341805" y="20320"/>
                  </a:lnTo>
                  <a:lnTo>
                    <a:pt x="1335836" y="21971"/>
                  </a:lnTo>
                  <a:lnTo>
                    <a:pt x="1331137" y="23749"/>
                  </a:lnTo>
                  <a:lnTo>
                    <a:pt x="1327708" y="25654"/>
                  </a:lnTo>
                  <a:lnTo>
                    <a:pt x="1324279" y="27559"/>
                  </a:lnTo>
                  <a:lnTo>
                    <a:pt x="1321612" y="30225"/>
                  </a:lnTo>
                  <a:lnTo>
                    <a:pt x="1319834" y="33528"/>
                  </a:lnTo>
                  <a:lnTo>
                    <a:pt x="1317929" y="36957"/>
                  </a:lnTo>
                  <a:lnTo>
                    <a:pt x="1316786" y="41275"/>
                  </a:lnTo>
                  <a:lnTo>
                    <a:pt x="1316278" y="46482"/>
                  </a:lnTo>
                  <a:lnTo>
                    <a:pt x="1315770" y="51688"/>
                  </a:lnTo>
                  <a:lnTo>
                    <a:pt x="1315516" y="58166"/>
                  </a:lnTo>
                  <a:lnTo>
                    <a:pt x="1315516" y="66167"/>
                  </a:lnTo>
                  <a:lnTo>
                    <a:pt x="1315516" y="220980"/>
                  </a:lnTo>
                  <a:lnTo>
                    <a:pt x="1315207" y="235767"/>
                  </a:lnTo>
                  <a:lnTo>
                    <a:pt x="1307751" y="282370"/>
                  </a:lnTo>
                  <a:lnTo>
                    <a:pt x="1283592" y="320024"/>
                  </a:lnTo>
                  <a:lnTo>
                    <a:pt x="1243948" y="340252"/>
                  </a:lnTo>
                  <a:lnTo>
                    <a:pt x="1202897" y="345963"/>
                  </a:lnTo>
                  <a:lnTo>
                    <a:pt x="1191183" y="346202"/>
                  </a:lnTo>
                  <a:lnTo>
                    <a:pt x="1174253" y="345747"/>
                  </a:lnTo>
                  <a:lnTo>
                    <a:pt x="1131747" y="338836"/>
                  </a:lnTo>
                  <a:lnTo>
                    <a:pt x="1092123" y="316865"/>
                  </a:lnTo>
                  <a:lnTo>
                    <a:pt x="1069644" y="281050"/>
                  </a:lnTo>
                  <a:lnTo>
                    <a:pt x="1062733" y="242581"/>
                  </a:lnTo>
                  <a:lnTo>
                    <a:pt x="1062278" y="226695"/>
                  </a:lnTo>
                  <a:lnTo>
                    <a:pt x="1062278" y="66421"/>
                  </a:lnTo>
                  <a:lnTo>
                    <a:pt x="1062278" y="58674"/>
                  </a:lnTo>
                  <a:lnTo>
                    <a:pt x="1062151" y="52070"/>
                  </a:lnTo>
                  <a:lnTo>
                    <a:pt x="1061643" y="46862"/>
                  </a:lnTo>
                  <a:lnTo>
                    <a:pt x="1061262" y="41529"/>
                  </a:lnTo>
                  <a:lnTo>
                    <a:pt x="1060246" y="37211"/>
                  </a:lnTo>
                  <a:lnTo>
                    <a:pt x="1058468" y="33909"/>
                  </a:lnTo>
                  <a:lnTo>
                    <a:pt x="1056690" y="30607"/>
                  </a:lnTo>
                  <a:lnTo>
                    <a:pt x="1054150" y="27940"/>
                  </a:lnTo>
                  <a:lnTo>
                    <a:pt x="1050594" y="25908"/>
                  </a:lnTo>
                  <a:lnTo>
                    <a:pt x="1047038" y="23875"/>
                  </a:lnTo>
                  <a:lnTo>
                    <a:pt x="1042085" y="21971"/>
                  </a:lnTo>
                  <a:lnTo>
                    <a:pt x="1035862" y="20320"/>
                  </a:lnTo>
                  <a:lnTo>
                    <a:pt x="1035862" y="3937"/>
                  </a:lnTo>
                  <a:close/>
                </a:path>
                <a:path w="5955030" h="346709">
                  <a:moveTo>
                    <a:pt x="356539" y="3937"/>
                  </a:moveTo>
                  <a:lnTo>
                    <a:pt x="518845" y="3937"/>
                  </a:lnTo>
                  <a:lnTo>
                    <a:pt x="532037" y="4105"/>
                  </a:lnTo>
                  <a:lnTo>
                    <a:pt x="575424" y="8895"/>
                  </a:lnTo>
                  <a:lnTo>
                    <a:pt x="611785" y="24082"/>
                  </a:lnTo>
                  <a:lnTo>
                    <a:pt x="635034" y="59388"/>
                  </a:lnTo>
                  <a:lnTo>
                    <a:pt x="637209" y="78740"/>
                  </a:lnTo>
                  <a:lnTo>
                    <a:pt x="632996" y="105003"/>
                  </a:lnTo>
                  <a:lnTo>
                    <a:pt x="620366" y="127777"/>
                  </a:lnTo>
                  <a:lnTo>
                    <a:pt x="599330" y="147052"/>
                  </a:lnTo>
                  <a:lnTo>
                    <a:pt x="569899" y="162813"/>
                  </a:lnTo>
                  <a:lnTo>
                    <a:pt x="569899" y="164973"/>
                  </a:lnTo>
                  <a:lnTo>
                    <a:pt x="612583" y="186904"/>
                  </a:lnTo>
                  <a:lnTo>
                    <a:pt x="636447" y="219376"/>
                  </a:lnTo>
                  <a:lnTo>
                    <a:pt x="641019" y="246253"/>
                  </a:lnTo>
                  <a:lnTo>
                    <a:pt x="640495" y="258250"/>
                  </a:lnTo>
                  <a:lnTo>
                    <a:pt x="627974" y="298172"/>
                  </a:lnTo>
                  <a:lnTo>
                    <a:pt x="598508" y="325034"/>
                  </a:lnTo>
                  <a:lnTo>
                    <a:pt x="555251" y="339157"/>
                  </a:lnTo>
                  <a:lnTo>
                    <a:pt x="509066" y="342265"/>
                  </a:lnTo>
                  <a:lnTo>
                    <a:pt x="356539" y="342265"/>
                  </a:lnTo>
                  <a:lnTo>
                    <a:pt x="356539" y="325882"/>
                  </a:lnTo>
                  <a:lnTo>
                    <a:pt x="362635" y="324231"/>
                  </a:lnTo>
                  <a:lnTo>
                    <a:pt x="367461" y="322453"/>
                  </a:lnTo>
                  <a:lnTo>
                    <a:pt x="371017" y="320548"/>
                  </a:lnTo>
                  <a:lnTo>
                    <a:pt x="374573" y="318643"/>
                  </a:lnTo>
                  <a:lnTo>
                    <a:pt x="377113" y="315975"/>
                  </a:lnTo>
                  <a:lnTo>
                    <a:pt x="378891" y="312547"/>
                  </a:lnTo>
                  <a:lnTo>
                    <a:pt x="380669" y="309245"/>
                  </a:lnTo>
                  <a:lnTo>
                    <a:pt x="381812" y="304927"/>
                  </a:lnTo>
                  <a:lnTo>
                    <a:pt x="382193" y="299720"/>
                  </a:lnTo>
                  <a:lnTo>
                    <a:pt x="382701" y="294513"/>
                  </a:lnTo>
                  <a:lnTo>
                    <a:pt x="382955" y="287909"/>
                  </a:lnTo>
                  <a:lnTo>
                    <a:pt x="382955" y="280035"/>
                  </a:lnTo>
                  <a:lnTo>
                    <a:pt x="382955" y="66421"/>
                  </a:lnTo>
                  <a:lnTo>
                    <a:pt x="382955" y="58674"/>
                  </a:lnTo>
                  <a:lnTo>
                    <a:pt x="382828" y="52070"/>
                  </a:lnTo>
                  <a:lnTo>
                    <a:pt x="382320" y="46862"/>
                  </a:lnTo>
                  <a:lnTo>
                    <a:pt x="381939" y="41529"/>
                  </a:lnTo>
                  <a:lnTo>
                    <a:pt x="380923" y="37211"/>
                  </a:lnTo>
                  <a:lnTo>
                    <a:pt x="379145" y="33909"/>
                  </a:lnTo>
                  <a:lnTo>
                    <a:pt x="377367" y="30607"/>
                  </a:lnTo>
                  <a:lnTo>
                    <a:pt x="374827" y="27940"/>
                  </a:lnTo>
                  <a:lnTo>
                    <a:pt x="371271" y="25908"/>
                  </a:lnTo>
                  <a:lnTo>
                    <a:pt x="367715" y="23875"/>
                  </a:lnTo>
                  <a:lnTo>
                    <a:pt x="362762" y="21971"/>
                  </a:lnTo>
                  <a:lnTo>
                    <a:pt x="356539" y="20320"/>
                  </a:lnTo>
                  <a:lnTo>
                    <a:pt x="356539" y="3937"/>
                  </a:lnTo>
                  <a:close/>
                </a:path>
                <a:path w="5955030" h="346709">
                  <a:moveTo>
                    <a:pt x="4897551" y="2159"/>
                  </a:moveTo>
                  <a:lnTo>
                    <a:pt x="4963718" y="2159"/>
                  </a:lnTo>
                  <a:lnTo>
                    <a:pt x="5045506" y="279781"/>
                  </a:lnTo>
                  <a:lnTo>
                    <a:pt x="5048149" y="288373"/>
                  </a:lnTo>
                  <a:lnTo>
                    <a:pt x="5068366" y="321945"/>
                  </a:lnTo>
                  <a:lnTo>
                    <a:pt x="5080939" y="325882"/>
                  </a:lnTo>
                  <a:lnTo>
                    <a:pt x="5080939" y="342265"/>
                  </a:lnTo>
                  <a:lnTo>
                    <a:pt x="4944160" y="342265"/>
                  </a:lnTo>
                  <a:lnTo>
                    <a:pt x="4944160" y="325882"/>
                  </a:lnTo>
                  <a:lnTo>
                    <a:pt x="4952796" y="324866"/>
                  </a:lnTo>
                  <a:lnTo>
                    <a:pt x="4959146" y="322453"/>
                  </a:lnTo>
                  <a:lnTo>
                    <a:pt x="4963210" y="318643"/>
                  </a:lnTo>
                  <a:lnTo>
                    <a:pt x="4967401" y="314833"/>
                  </a:lnTo>
                  <a:lnTo>
                    <a:pt x="4969433" y="309499"/>
                  </a:lnTo>
                  <a:lnTo>
                    <a:pt x="4969433" y="302513"/>
                  </a:lnTo>
                  <a:lnTo>
                    <a:pt x="4969433" y="297434"/>
                  </a:lnTo>
                  <a:lnTo>
                    <a:pt x="4968925" y="291719"/>
                  </a:lnTo>
                  <a:lnTo>
                    <a:pt x="4967655" y="285496"/>
                  </a:lnTo>
                  <a:lnTo>
                    <a:pt x="4966512" y="279146"/>
                  </a:lnTo>
                  <a:lnTo>
                    <a:pt x="4964607" y="271272"/>
                  </a:lnTo>
                  <a:lnTo>
                    <a:pt x="4962067" y="261620"/>
                  </a:lnTo>
                  <a:lnTo>
                    <a:pt x="4955336" y="237362"/>
                  </a:lnTo>
                  <a:lnTo>
                    <a:pt x="4849545" y="237362"/>
                  </a:lnTo>
                  <a:lnTo>
                    <a:pt x="4837099" y="273938"/>
                  </a:lnTo>
                  <a:lnTo>
                    <a:pt x="4833416" y="292862"/>
                  </a:lnTo>
                  <a:lnTo>
                    <a:pt x="4833416" y="299847"/>
                  </a:lnTo>
                  <a:lnTo>
                    <a:pt x="4835034" y="310558"/>
                  </a:lnTo>
                  <a:lnTo>
                    <a:pt x="4839877" y="318484"/>
                  </a:lnTo>
                  <a:lnTo>
                    <a:pt x="4847936" y="323599"/>
                  </a:lnTo>
                  <a:lnTo>
                    <a:pt x="4859197" y="325882"/>
                  </a:lnTo>
                  <a:lnTo>
                    <a:pt x="4859197" y="342265"/>
                  </a:lnTo>
                  <a:lnTo>
                    <a:pt x="4753406" y="342265"/>
                  </a:lnTo>
                  <a:lnTo>
                    <a:pt x="4753406" y="325882"/>
                  </a:lnTo>
                  <a:lnTo>
                    <a:pt x="4759502" y="325247"/>
                  </a:lnTo>
                  <a:lnTo>
                    <a:pt x="4764836" y="323088"/>
                  </a:lnTo>
                  <a:lnTo>
                    <a:pt x="4769408" y="319405"/>
                  </a:lnTo>
                  <a:lnTo>
                    <a:pt x="4774107" y="315722"/>
                  </a:lnTo>
                  <a:lnTo>
                    <a:pt x="4778298" y="310769"/>
                  </a:lnTo>
                  <a:lnTo>
                    <a:pt x="4794300" y="277495"/>
                  </a:lnTo>
                  <a:lnTo>
                    <a:pt x="4897551" y="2159"/>
                  </a:lnTo>
                  <a:close/>
                </a:path>
                <a:path w="5955030" h="346709">
                  <a:moveTo>
                    <a:pt x="144195" y="2159"/>
                  </a:moveTo>
                  <a:lnTo>
                    <a:pt x="210362" y="2159"/>
                  </a:lnTo>
                  <a:lnTo>
                    <a:pt x="292150" y="279781"/>
                  </a:lnTo>
                  <a:lnTo>
                    <a:pt x="294793" y="288373"/>
                  </a:lnTo>
                  <a:lnTo>
                    <a:pt x="315010" y="321945"/>
                  </a:lnTo>
                  <a:lnTo>
                    <a:pt x="327583" y="325882"/>
                  </a:lnTo>
                  <a:lnTo>
                    <a:pt x="327583" y="342265"/>
                  </a:lnTo>
                  <a:lnTo>
                    <a:pt x="190804" y="342265"/>
                  </a:lnTo>
                  <a:lnTo>
                    <a:pt x="190804" y="325882"/>
                  </a:lnTo>
                  <a:lnTo>
                    <a:pt x="199440" y="324866"/>
                  </a:lnTo>
                  <a:lnTo>
                    <a:pt x="205790" y="322453"/>
                  </a:lnTo>
                  <a:lnTo>
                    <a:pt x="209854" y="318643"/>
                  </a:lnTo>
                  <a:lnTo>
                    <a:pt x="214045" y="314833"/>
                  </a:lnTo>
                  <a:lnTo>
                    <a:pt x="216077" y="309499"/>
                  </a:lnTo>
                  <a:lnTo>
                    <a:pt x="216077" y="302513"/>
                  </a:lnTo>
                  <a:lnTo>
                    <a:pt x="216077" y="297434"/>
                  </a:lnTo>
                  <a:lnTo>
                    <a:pt x="215569" y="291719"/>
                  </a:lnTo>
                  <a:lnTo>
                    <a:pt x="214299" y="285496"/>
                  </a:lnTo>
                  <a:lnTo>
                    <a:pt x="213156" y="279146"/>
                  </a:lnTo>
                  <a:lnTo>
                    <a:pt x="211251" y="271272"/>
                  </a:lnTo>
                  <a:lnTo>
                    <a:pt x="208711" y="261620"/>
                  </a:lnTo>
                  <a:lnTo>
                    <a:pt x="201980" y="237362"/>
                  </a:lnTo>
                  <a:lnTo>
                    <a:pt x="96189" y="237362"/>
                  </a:lnTo>
                  <a:lnTo>
                    <a:pt x="83743" y="273938"/>
                  </a:lnTo>
                  <a:lnTo>
                    <a:pt x="80060" y="292862"/>
                  </a:lnTo>
                  <a:lnTo>
                    <a:pt x="80060" y="299847"/>
                  </a:lnTo>
                  <a:lnTo>
                    <a:pt x="81678" y="310558"/>
                  </a:lnTo>
                  <a:lnTo>
                    <a:pt x="86521" y="318484"/>
                  </a:lnTo>
                  <a:lnTo>
                    <a:pt x="94580" y="323599"/>
                  </a:lnTo>
                  <a:lnTo>
                    <a:pt x="105841" y="325882"/>
                  </a:lnTo>
                  <a:lnTo>
                    <a:pt x="105841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121" y="325247"/>
                  </a:lnTo>
                  <a:lnTo>
                    <a:pt x="11480" y="323088"/>
                  </a:lnTo>
                  <a:lnTo>
                    <a:pt x="37719" y="285811"/>
                  </a:lnTo>
                  <a:lnTo>
                    <a:pt x="40893" y="277495"/>
                  </a:lnTo>
                  <a:lnTo>
                    <a:pt x="144195" y="2159"/>
                  </a:lnTo>
                  <a:close/>
                </a:path>
                <a:path w="5955030" h="346709">
                  <a:moveTo>
                    <a:pt x="5863513" y="0"/>
                  </a:moveTo>
                  <a:lnTo>
                    <a:pt x="5905677" y="2286"/>
                  </a:lnTo>
                  <a:lnTo>
                    <a:pt x="5951524" y="10668"/>
                  </a:lnTo>
                  <a:lnTo>
                    <a:pt x="5951524" y="82550"/>
                  </a:lnTo>
                  <a:lnTo>
                    <a:pt x="5917615" y="82550"/>
                  </a:lnTo>
                  <a:lnTo>
                    <a:pt x="5915087" y="73241"/>
                  </a:lnTo>
                  <a:lnTo>
                    <a:pt x="5912250" y="64944"/>
                  </a:lnTo>
                  <a:lnTo>
                    <a:pt x="5887389" y="34417"/>
                  </a:lnTo>
                  <a:lnTo>
                    <a:pt x="5859830" y="28956"/>
                  </a:lnTo>
                  <a:lnTo>
                    <a:pt x="5852970" y="29265"/>
                  </a:lnTo>
                  <a:lnTo>
                    <a:pt x="5817031" y="48641"/>
                  </a:lnTo>
                  <a:lnTo>
                    <a:pt x="5812713" y="55245"/>
                  </a:lnTo>
                  <a:lnTo>
                    <a:pt x="5810554" y="63119"/>
                  </a:lnTo>
                  <a:lnTo>
                    <a:pt x="5810554" y="72390"/>
                  </a:lnTo>
                  <a:lnTo>
                    <a:pt x="5828715" y="112783"/>
                  </a:lnTo>
                  <a:lnTo>
                    <a:pt x="5861225" y="134483"/>
                  </a:lnTo>
                  <a:lnTo>
                    <a:pt x="5873038" y="140716"/>
                  </a:lnTo>
                  <a:lnTo>
                    <a:pt x="5887449" y="148595"/>
                  </a:lnTo>
                  <a:lnTo>
                    <a:pt x="5920917" y="171831"/>
                  </a:lnTo>
                  <a:lnTo>
                    <a:pt x="5946698" y="205105"/>
                  </a:lnTo>
                  <a:lnTo>
                    <a:pt x="5954953" y="246761"/>
                  </a:lnTo>
                  <a:lnTo>
                    <a:pt x="5954072" y="261500"/>
                  </a:lnTo>
                  <a:lnTo>
                    <a:pt x="5940856" y="299720"/>
                  </a:lnTo>
                  <a:lnTo>
                    <a:pt x="5912424" y="327491"/>
                  </a:lnTo>
                  <a:lnTo>
                    <a:pt x="5870673" y="343169"/>
                  </a:lnTo>
                  <a:lnTo>
                    <a:pt x="5837351" y="346202"/>
                  </a:lnTo>
                  <a:lnTo>
                    <a:pt x="5824562" y="346013"/>
                  </a:lnTo>
                  <a:lnTo>
                    <a:pt x="5784646" y="343281"/>
                  </a:lnTo>
                  <a:lnTo>
                    <a:pt x="5745427" y="337601"/>
                  </a:lnTo>
                  <a:lnTo>
                    <a:pt x="5733211" y="335025"/>
                  </a:lnTo>
                  <a:lnTo>
                    <a:pt x="5733211" y="258699"/>
                  </a:lnTo>
                  <a:lnTo>
                    <a:pt x="5767120" y="258699"/>
                  </a:lnTo>
                  <a:lnTo>
                    <a:pt x="5770766" y="272512"/>
                  </a:lnTo>
                  <a:lnTo>
                    <a:pt x="5775423" y="284432"/>
                  </a:lnTo>
                  <a:lnTo>
                    <a:pt x="5805712" y="313499"/>
                  </a:lnTo>
                  <a:lnTo>
                    <a:pt x="5830366" y="317119"/>
                  </a:lnTo>
                  <a:lnTo>
                    <a:pt x="5837510" y="316809"/>
                  </a:lnTo>
                  <a:lnTo>
                    <a:pt x="5875324" y="296291"/>
                  </a:lnTo>
                  <a:lnTo>
                    <a:pt x="5882436" y="268605"/>
                  </a:lnTo>
                  <a:lnTo>
                    <a:pt x="5882079" y="261151"/>
                  </a:lnTo>
                  <a:lnTo>
                    <a:pt x="5864238" y="225665"/>
                  </a:lnTo>
                  <a:lnTo>
                    <a:pt x="5823127" y="199009"/>
                  </a:lnTo>
                  <a:lnTo>
                    <a:pt x="5813723" y="194105"/>
                  </a:lnTo>
                  <a:lnTo>
                    <a:pt x="5804760" y="189118"/>
                  </a:lnTo>
                  <a:lnTo>
                    <a:pt x="5767396" y="162101"/>
                  </a:lnTo>
                  <a:lnTo>
                    <a:pt x="5744514" y="128650"/>
                  </a:lnTo>
                  <a:lnTo>
                    <a:pt x="5738418" y="95123"/>
                  </a:lnTo>
                  <a:lnTo>
                    <a:pt x="5739369" y="80454"/>
                  </a:lnTo>
                  <a:lnTo>
                    <a:pt x="5753531" y="43307"/>
                  </a:lnTo>
                  <a:lnTo>
                    <a:pt x="5783821" y="17214"/>
                  </a:lnTo>
                  <a:lnTo>
                    <a:pt x="5828191" y="2762"/>
                  </a:lnTo>
                  <a:lnTo>
                    <a:pt x="5845299" y="690"/>
                  </a:lnTo>
                  <a:lnTo>
                    <a:pt x="5863513" y="0"/>
                  </a:lnTo>
                  <a:close/>
                </a:path>
                <a:path w="5955030" h="346709">
                  <a:moveTo>
                    <a:pt x="4383709" y="0"/>
                  </a:moveTo>
                  <a:lnTo>
                    <a:pt x="4425873" y="2286"/>
                  </a:lnTo>
                  <a:lnTo>
                    <a:pt x="4471720" y="10668"/>
                  </a:lnTo>
                  <a:lnTo>
                    <a:pt x="4471720" y="82550"/>
                  </a:lnTo>
                  <a:lnTo>
                    <a:pt x="4437811" y="82550"/>
                  </a:lnTo>
                  <a:lnTo>
                    <a:pt x="4435283" y="73241"/>
                  </a:lnTo>
                  <a:lnTo>
                    <a:pt x="4432446" y="64944"/>
                  </a:lnTo>
                  <a:lnTo>
                    <a:pt x="4407585" y="34417"/>
                  </a:lnTo>
                  <a:lnTo>
                    <a:pt x="4380026" y="28956"/>
                  </a:lnTo>
                  <a:lnTo>
                    <a:pt x="4373166" y="29265"/>
                  </a:lnTo>
                  <a:lnTo>
                    <a:pt x="4337227" y="48641"/>
                  </a:lnTo>
                  <a:lnTo>
                    <a:pt x="4332909" y="55245"/>
                  </a:lnTo>
                  <a:lnTo>
                    <a:pt x="4330750" y="63119"/>
                  </a:lnTo>
                  <a:lnTo>
                    <a:pt x="4330750" y="72390"/>
                  </a:lnTo>
                  <a:lnTo>
                    <a:pt x="4348911" y="112783"/>
                  </a:lnTo>
                  <a:lnTo>
                    <a:pt x="4381421" y="134483"/>
                  </a:lnTo>
                  <a:lnTo>
                    <a:pt x="4393234" y="140716"/>
                  </a:lnTo>
                  <a:lnTo>
                    <a:pt x="4407645" y="148595"/>
                  </a:lnTo>
                  <a:lnTo>
                    <a:pt x="4441113" y="171831"/>
                  </a:lnTo>
                  <a:lnTo>
                    <a:pt x="4466894" y="205105"/>
                  </a:lnTo>
                  <a:lnTo>
                    <a:pt x="4475149" y="246761"/>
                  </a:lnTo>
                  <a:lnTo>
                    <a:pt x="4474268" y="261500"/>
                  </a:lnTo>
                  <a:lnTo>
                    <a:pt x="4461052" y="299720"/>
                  </a:lnTo>
                  <a:lnTo>
                    <a:pt x="4432620" y="327491"/>
                  </a:lnTo>
                  <a:lnTo>
                    <a:pt x="4390869" y="343169"/>
                  </a:lnTo>
                  <a:lnTo>
                    <a:pt x="4357547" y="346202"/>
                  </a:lnTo>
                  <a:lnTo>
                    <a:pt x="4344758" y="346013"/>
                  </a:lnTo>
                  <a:lnTo>
                    <a:pt x="4304842" y="343281"/>
                  </a:lnTo>
                  <a:lnTo>
                    <a:pt x="4265623" y="337601"/>
                  </a:lnTo>
                  <a:lnTo>
                    <a:pt x="4253407" y="335025"/>
                  </a:lnTo>
                  <a:lnTo>
                    <a:pt x="4253407" y="258699"/>
                  </a:lnTo>
                  <a:lnTo>
                    <a:pt x="4287316" y="258699"/>
                  </a:lnTo>
                  <a:lnTo>
                    <a:pt x="4290962" y="272512"/>
                  </a:lnTo>
                  <a:lnTo>
                    <a:pt x="4295619" y="284432"/>
                  </a:lnTo>
                  <a:lnTo>
                    <a:pt x="4325908" y="313499"/>
                  </a:lnTo>
                  <a:lnTo>
                    <a:pt x="4350562" y="317119"/>
                  </a:lnTo>
                  <a:lnTo>
                    <a:pt x="4357706" y="316809"/>
                  </a:lnTo>
                  <a:lnTo>
                    <a:pt x="4395520" y="296291"/>
                  </a:lnTo>
                  <a:lnTo>
                    <a:pt x="4402632" y="268605"/>
                  </a:lnTo>
                  <a:lnTo>
                    <a:pt x="4402275" y="261151"/>
                  </a:lnTo>
                  <a:lnTo>
                    <a:pt x="4384434" y="225665"/>
                  </a:lnTo>
                  <a:lnTo>
                    <a:pt x="4343323" y="199009"/>
                  </a:lnTo>
                  <a:lnTo>
                    <a:pt x="4333919" y="194105"/>
                  </a:lnTo>
                  <a:lnTo>
                    <a:pt x="4324956" y="189118"/>
                  </a:lnTo>
                  <a:lnTo>
                    <a:pt x="4287592" y="162101"/>
                  </a:lnTo>
                  <a:lnTo>
                    <a:pt x="4264710" y="128650"/>
                  </a:lnTo>
                  <a:lnTo>
                    <a:pt x="4258614" y="95123"/>
                  </a:lnTo>
                  <a:lnTo>
                    <a:pt x="4259565" y="80454"/>
                  </a:lnTo>
                  <a:lnTo>
                    <a:pt x="4273727" y="43307"/>
                  </a:lnTo>
                  <a:lnTo>
                    <a:pt x="4304017" y="17214"/>
                  </a:lnTo>
                  <a:lnTo>
                    <a:pt x="4348387" y="2762"/>
                  </a:lnTo>
                  <a:lnTo>
                    <a:pt x="4365495" y="690"/>
                  </a:lnTo>
                  <a:lnTo>
                    <a:pt x="4383709" y="0"/>
                  </a:lnTo>
                  <a:close/>
                </a:path>
                <a:path w="5955030" h="346709">
                  <a:moveTo>
                    <a:pt x="2610916" y="0"/>
                  </a:moveTo>
                  <a:lnTo>
                    <a:pt x="2675782" y="10604"/>
                  </a:lnTo>
                  <a:lnTo>
                    <a:pt x="2722168" y="42545"/>
                  </a:lnTo>
                  <a:lnTo>
                    <a:pt x="2750061" y="95329"/>
                  </a:lnTo>
                  <a:lnTo>
                    <a:pt x="2759379" y="168783"/>
                  </a:lnTo>
                  <a:lnTo>
                    <a:pt x="2758689" y="191381"/>
                  </a:lnTo>
                  <a:lnTo>
                    <a:pt x="2753164" y="231576"/>
                  </a:lnTo>
                  <a:lnTo>
                    <a:pt x="2734979" y="279733"/>
                  </a:lnTo>
                  <a:lnTo>
                    <a:pt x="2706343" y="314342"/>
                  </a:lnTo>
                  <a:lnTo>
                    <a:pt x="2668320" y="336042"/>
                  </a:lnTo>
                  <a:lnTo>
                    <a:pt x="2622047" y="345561"/>
                  </a:lnTo>
                  <a:lnTo>
                    <a:pt x="2604947" y="346202"/>
                  </a:lnTo>
                  <a:lnTo>
                    <a:pt x="2570824" y="343535"/>
                  </a:lnTo>
                  <a:lnTo>
                    <a:pt x="2516150" y="322199"/>
                  </a:lnTo>
                  <a:lnTo>
                    <a:pt x="2479598" y="279550"/>
                  </a:lnTo>
                  <a:lnTo>
                    <a:pt x="2461310" y="215733"/>
                  </a:lnTo>
                  <a:lnTo>
                    <a:pt x="2459024" y="175895"/>
                  </a:lnTo>
                  <a:lnTo>
                    <a:pt x="2460142" y="149082"/>
                  </a:lnTo>
                  <a:lnTo>
                    <a:pt x="2469043" y="101457"/>
                  </a:lnTo>
                  <a:lnTo>
                    <a:pt x="2486690" y="62097"/>
                  </a:lnTo>
                  <a:lnTo>
                    <a:pt x="2512702" y="32049"/>
                  </a:lnTo>
                  <a:lnTo>
                    <a:pt x="2546926" y="11572"/>
                  </a:lnTo>
                  <a:lnTo>
                    <a:pt x="2587935" y="1285"/>
                  </a:lnTo>
                  <a:lnTo>
                    <a:pt x="2610916" y="0"/>
                  </a:lnTo>
                  <a:close/>
                </a:path>
                <a:path w="5955030" h="346709">
                  <a:moveTo>
                    <a:pt x="841552" y="0"/>
                  </a:moveTo>
                  <a:lnTo>
                    <a:pt x="906418" y="10604"/>
                  </a:lnTo>
                  <a:lnTo>
                    <a:pt x="952804" y="42545"/>
                  </a:lnTo>
                  <a:lnTo>
                    <a:pt x="980697" y="95329"/>
                  </a:lnTo>
                  <a:lnTo>
                    <a:pt x="990015" y="168783"/>
                  </a:lnTo>
                  <a:lnTo>
                    <a:pt x="989325" y="191381"/>
                  </a:lnTo>
                  <a:lnTo>
                    <a:pt x="983800" y="231576"/>
                  </a:lnTo>
                  <a:lnTo>
                    <a:pt x="965615" y="279733"/>
                  </a:lnTo>
                  <a:lnTo>
                    <a:pt x="936979" y="314342"/>
                  </a:lnTo>
                  <a:lnTo>
                    <a:pt x="898956" y="336042"/>
                  </a:lnTo>
                  <a:lnTo>
                    <a:pt x="852683" y="345561"/>
                  </a:lnTo>
                  <a:lnTo>
                    <a:pt x="835583" y="346202"/>
                  </a:lnTo>
                  <a:lnTo>
                    <a:pt x="801460" y="343535"/>
                  </a:lnTo>
                  <a:lnTo>
                    <a:pt x="746786" y="322199"/>
                  </a:lnTo>
                  <a:lnTo>
                    <a:pt x="710234" y="279550"/>
                  </a:lnTo>
                  <a:lnTo>
                    <a:pt x="691946" y="215733"/>
                  </a:lnTo>
                  <a:lnTo>
                    <a:pt x="689660" y="175895"/>
                  </a:lnTo>
                  <a:lnTo>
                    <a:pt x="690778" y="149082"/>
                  </a:lnTo>
                  <a:lnTo>
                    <a:pt x="699679" y="101457"/>
                  </a:lnTo>
                  <a:lnTo>
                    <a:pt x="717326" y="62097"/>
                  </a:lnTo>
                  <a:lnTo>
                    <a:pt x="743338" y="32049"/>
                  </a:lnTo>
                  <a:lnTo>
                    <a:pt x="777562" y="11572"/>
                  </a:lnTo>
                  <a:lnTo>
                    <a:pt x="818571" y="1285"/>
                  </a:lnTo>
                  <a:lnTo>
                    <a:pt x="84155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2336" y="1565147"/>
            <a:ext cx="8103108" cy="498348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61796" y="2707335"/>
            <a:ext cx="7320915" cy="257238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 algn="ctr">
              <a:lnSpc>
                <a:spcPct val="87900"/>
              </a:lnSpc>
              <a:spcBef>
                <a:spcPts val="635"/>
              </a:spcBef>
            </a:pPr>
            <a:r>
              <a:rPr sz="3700" b="1" spc="-5" dirty="0">
                <a:solidFill>
                  <a:srgbClr val="FFFFFF"/>
                </a:solidFill>
                <a:latin typeface="Cambria"/>
                <a:cs typeface="Cambria"/>
              </a:rPr>
              <a:t>It nurse</a:t>
            </a:r>
            <a:r>
              <a:rPr sz="37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10" dirty="0">
                <a:solidFill>
                  <a:srgbClr val="FFFFFF"/>
                </a:solidFill>
                <a:latin typeface="Cambria"/>
                <a:cs typeface="Cambria"/>
              </a:rPr>
              <a:t>uses</a:t>
            </a:r>
            <a:r>
              <a:rPr sz="3700" b="1" spc="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3700" b="1" spc="-10" dirty="0">
                <a:solidFill>
                  <a:srgbClr val="FFFFFF"/>
                </a:solidFill>
                <a:latin typeface="Cambria"/>
                <a:cs typeface="Cambria"/>
              </a:rPr>
              <a:t> judgments</a:t>
            </a:r>
            <a:r>
              <a:rPr sz="3700" b="1" spc="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10" dirty="0">
                <a:solidFill>
                  <a:srgbClr val="FFFFFF"/>
                </a:solidFill>
                <a:latin typeface="Cambria"/>
                <a:cs typeface="Cambria"/>
              </a:rPr>
              <a:t>about </a:t>
            </a:r>
            <a:r>
              <a:rPr sz="3700" b="1" spc="-8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10" dirty="0">
                <a:solidFill>
                  <a:srgbClr val="FFFFFF"/>
                </a:solidFill>
                <a:latin typeface="Cambria"/>
                <a:cs typeface="Cambria"/>
              </a:rPr>
              <a:t>goal</a:t>
            </a:r>
            <a:r>
              <a:rPr sz="37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20" dirty="0">
                <a:solidFill>
                  <a:srgbClr val="FFFFFF"/>
                </a:solidFill>
                <a:latin typeface="Cambria"/>
                <a:cs typeface="Cambria"/>
              </a:rPr>
              <a:t>achievement</a:t>
            </a:r>
            <a:r>
              <a:rPr sz="3700" b="1" spc="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30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37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10" dirty="0">
                <a:solidFill>
                  <a:srgbClr val="FFFFFF"/>
                </a:solidFill>
                <a:latin typeface="Cambria"/>
                <a:cs typeface="Cambria"/>
              </a:rPr>
              <a:t>determine </a:t>
            </a:r>
            <a:r>
              <a:rPr sz="37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10" dirty="0">
                <a:solidFill>
                  <a:srgbClr val="FFFFFF"/>
                </a:solidFill>
                <a:latin typeface="Cambria"/>
                <a:cs typeface="Cambria"/>
              </a:rPr>
              <a:t>whether</a:t>
            </a:r>
            <a:r>
              <a:rPr sz="3700" b="1" spc="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10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3700" b="1" spc="-15" dirty="0">
                <a:solidFill>
                  <a:srgbClr val="FFFFFF"/>
                </a:solidFill>
                <a:latin typeface="Cambria"/>
                <a:cs typeface="Cambria"/>
              </a:rPr>
              <a:t>care</a:t>
            </a:r>
            <a:r>
              <a:rPr sz="37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5" dirty="0">
                <a:solidFill>
                  <a:srgbClr val="FFFFFF"/>
                </a:solidFill>
                <a:latin typeface="Cambria"/>
                <a:cs typeface="Cambria"/>
              </a:rPr>
              <a:t>plan</a:t>
            </a:r>
            <a:r>
              <a:rPr sz="37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30" dirty="0">
                <a:solidFill>
                  <a:srgbClr val="FFFFFF"/>
                </a:solidFill>
                <a:latin typeface="Cambria"/>
                <a:cs typeface="Cambria"/>
              </a:rPr>
              <a:t>was </a:t>
            </a:r>
            <a:r>
              <a:rPr sz="3700" b="1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35" dirty="0">
                <a:solidFill>
                  <a:srgbClr val="FFFFFF"/>
                </a:solidFill>
                <a:latin typeface="Cambria"/>
                <a:cs typeface="Cambria"/>
              </a:rPr>
              <a:t>effective</a:t>
            </a:r>
            <a:r>
              <a:rPr sz="3700" b="1" spc="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5" dirty="0">
                <a:solidFill>
                  <a:srgbClr val="FFFFFF"/>
                </a:solidFill>
                <a:latin typeface="Cambria"/>
                <a:cs typeface="Cambria"/>
              </a:rPr>
              <a:t>in</a:t>
            </a:r>
            <a:r>
              <a:rPr sz="37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20" dirty="0">
                <a:solidFill>
                  <a:srgbClr val="FFFFFF"/>
                </a:solidFill>
                <a:latin typeface="Cambria"/>
                <a:cs typeface="Cambria"/>
              </a:rPr>
              <a:t>resolving,</a:t>
            </a:r>
            <a:r>
              <a:rPr sz="3700" b="1" spc="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15" dirty="0">
                <a:solidFill>
                  <a:srgbClr val="FFFFFF"/>
                </a:solidFill>
                <a:latin typeface="Cambria"/>
                <a:cs typeface="Cambria"/>
              </a:rPr>
              <a:t>reducing</a:t>
            </a:r>
            <a:r>
              <a:rPr sz="3700" b="1" spc="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10" dirty="0">
                <a:solidFill>
                  <a:srgbClr val="FFFFFF"/>
                </a:solidFill>
                <a:latin typeface="Cambria"/>
                <a:cs typeface="Cambria"/>
              </a:rPr>
              <a:t>or </a:t>
            </a:r>
            <a:r>
              <a:rPr sz="37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30" dirty="0">
                <a:solidFill>
                  <a:srgbClr val="FFFFFF"/>
                </a:solidFill>
                <a:latin typeface="Cambria"/>
                <a:cs typeface="Cambria"/>
              </a:rPr>
              <a:t>preventing</a:t>
            </a:r>
            <a:r>
              <a:rPr sz="3700" b="1" spc="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5" dirty="0">
                <a:solidFill>
                  <a:srgbClr val="FFFFFF"/>
                </a:solidFill>
                <a:latin typeface="Cambria"/>
                <a:cs typeface="Cambria"/>
              </a:rPr>
              <a:t>client</a:t>
            </a:r>
            <a:r>
              <a:rPr sz="37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700" b="1" spc="-15" dirty="0">
                <a:solidFill>
                  <a:srgbClr val="FFFFFF"/>
                </a:solidFill>
                <a:latin typeface="Cambria"/>
                <a:cs typeface="Cambria"/>
              </a:rPr>
              <a:t>problems</a:t>
            </a:r>
            <a:endParaRPr sz="37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2998" y="299720"/>
            <a:ext cx="6754495" cy="570230"/>
            <a:chOff x="822998" y="299720"/>
            <a:chExt cx="6754495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3342" y="648181"/>
              <a:ext cx="6753985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70" y="304292"/>
              <a:ext cx="6736422" cy="3462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81678" y="308229"/>
              <a:ext cx="3448685" cy="338455"/>
            </a:xfrm>
            <a:custGeom>
              <a:avLst/>
              <a:gdLst/>
              <a:ahLst/>
              <a:cxnLst/>
              <a:rect l="l" t="t" r="r" b="b"/>
              <a:pathLst>
                <a:path w="3448684" h="338455">
                  <a:moveTo>
                    <a:pt x="49530" y="64897"/>
                  </a:moveTo>
                  <a:lnTo>
                    <a:pt x="0" y="204470"/>
                  </a:lnTo>
                  <a:lnTo>
                    <a:pt x="89154" y="204470"/>
                  </a:lnTo>
                  <a:lnTo>
                    <a:pt x="49530" y="64897"/>
                  </a:lnTo>
                  <a:close/>
                </a:path>
                <a:path w="3448684" h="338455">
                  <a:moveTo>
                    <a:pt x="1974977" y="28955"/>
                  </a:moveTo>
                  <a:lnTo>
                    <a:pt x="1964690" y="28955"/>
                  </a:lnTo>
                  <a:lnTo>
                    <a:pt x="1957324" y="29210"/>
                  </a:lnTo>
                  <a:lnTo>
                    <a:pt x="1952879" y="29464"/>
                  </a:lnTo>
                  <a:lnTo>
                    <a:pt x="1952879" y="308229"/>
                  </a:lnTo>
                  <a:lnTo>
                    <a:pt x="1955800" y="308737"/>
                  </a:lnTo>
                  <a:lnTo>
                    <a:pt x="1963420" y="308991"/>
                  </a:lnTo>
                  <a:lnTo>
                    <a:pt x="1975485" y="308991"/>
                  </a:lnTo>
                  <a:lnTo>
                    <a:pt x="2021205" y="301117"/>
                  </a:lnTo>
                  <a:lnTo>
                    <a:pt x="2052349" y="275540"/>
                  </a:lnTo>
                  <a:lnTo>
                    <a:pt x="2069084" y="240411"/>
                  </a:lnTo>
                  <a:lnTo>
                    <a:pt x="2077424" y="188386"/>
                  </a:lnTo>
                  <a:lnTo>
                    <a:pt x="2077974" y="167767"/>
                  </a:lnTo>
                  <a:lnTo>
                    <a:pt x="2077188" y="145240"/>
                  </a:lnTo>
                  <a:lnTo>
                    <a:pt x="2070901" y="106187"/>
                  </a:lnTo>
                  <a:lnTo>
                    <a:pt x="2050145" y="62595"/>
                  </a:lnTo>
                  <a:lnTo>
                    <a:pt x="2017768" y="37314"/>
                  </a:lnTo>
                  <a:lnTo>
                    <a:pt x="1974977" y="28955"/>
                  </a:lnTo>
                  <a:close/>
                </a:path>
                <a:path w="3448684" h="338455">
                  <a:moveTo>
                    <a:pt x="720725" y="28955"/>
                  </a:moveTo>
                  <a:lnTo>
                    <a:pt x="710438" y="28955"/>
                  </a:lnTo>
                  <a:lnTo>
                    <a:pt x="703072" y="29210"/>
                  </a:lnTo>
                  <a:lnTo>
                    <a:pt x="698626" y="29464"/>
                  </a:lnTo>
                  <a:lnTo>
                    <a:pt x="698626" y="308229"/>
                  </a:lnTo>
                  <a:lnTo>
                    <a:pt x="701548" y="308737"/>
                  </a:lnTo>
                  <a:lnTo>
                    <a:pt x="709168" y="308991"/>
                  </a:lnTo>
                  <a:lnTo>
                    <a:pt x="721233" y="308991"/>
                  </a:lnTo>
                  <a:lnTo>
                    <a:pt x="766953" y="301117"/>
                  </a:lnTo>
                  <a:lnTo>
                    <a:pt x="798097" y="275540"/>
                  </a:lnTo>
                  <a:lnTo>
                    <a:pt x="814832" y="240411"/>
                  </a:lnTo>
                  <a:lnTo>
                    <a:pt x="823172" y="188386"/>
                  </a:lnTo>
                  <a:lnTo>
                    <a:pt x="823722" y="167767"/>
                  </a:lnTo>
                  <a:lnTo>
                    <a:pt x="822936" y="145240"/>
                  </a:lnTo>
                  <a:lnTo>
                    <a:pt x="816649" y="106187"/>
                  </a:lnTo>
                  <a:lnTo>
                    <a:pt x="795893" y="62595"/>
                  </a:lnTo>
                  <a:lnTo>
                    <a:pt x="763516" y="37314"/>
                  </a:lnTo>
                  <a:lnTo>
                    <a:pt x="720725" y="28955"/>
                  </a:lnTo>
                  <a:close/>
                </a:path>
                <a:path w="3448684" h="338455">
                  <a:moveTo>
                    <a:pt x="1648079" y="25019"/>
                  </a:moveTo>
                  <a:lnTo>
                    <a:pt x="1604645" y="44307"/>
                  </a:lnTo>
                  <a:lnTo>
                    <a:pt x="1587071" y="78861"/>
                  </a:lnTo>
                  <a:lnTo>
                    <a:pt x="1578308" y="131871"/>
                  </a:lnTo>
                  <a:lnTo>
                    <a:pt x="1577213" y="165354"/>
                  </a:lnTo>
                  <a:lnTo>
                    <a:pt x="1578334" y="200330"/>
                  </a:lnTo>
                  <a:lnTo>
                    <a:pt x="1587339" y="256043"/>
                  </a:lnTo>
                  <a:lnTo>
                    <a:pt x="1605391" y="292715"/>
                  </a:lnTo>
                  <a:lnTo>
                    <a:pt x="1650111" y="313182"/>
                  </a:lnTo>
                  <a:lnTo>
                    <a:pt x="1659280" y="312539"/>
                  </a:lnTo>
                  <a:lnTo>
                    <a:pt x="1694703" y="290591"/>
                  </a:lnTo>
                  <a:lnTo>
                    <a:pt x="1711372" y="254015"/>
                  </a:lnTo>
                  <a:lnTo>
                    <a:pt x="1718833" y="203946"/>
                  </a:lnTo>
                  <a:lnTo>
                    <a:pt x="1719707" y="175006"/>
                  </a:lnTo>
                  <a:lnTo>
                    <a:pt x="1719228" y="151336"/>
                  </a:lnTo>
                  <a:lnTo>
                    <a:pt x="1715367" y="109997"/>
                  </a:lnTo>
                  <a:lnTo>
                    <a:pt x="1702149" y="63087"/>
                  </a:lnTo>
                  <a:lnTo>
                    <a:pt x="1670446" y="29289"/>
                  </a:lnTo>
                  <a:lnTo>
                    <a:pt x="1648079" y="25019"/>
                  </a:lnTo>
                  <a:close/>
                </a:path>
                <a:path w="3448684" h="338455">
                  <a:moveTo>
                    <a:pt x="3147187" y="0"/>
                  </a:moveTo>
                  <a:lnTo>
                    <a:pt x="3247644" y="0"/>
                  </a:lnTo>
                  <a:lnTo>
                    <a:pt x="3335274" y="152400"/>
                  </a:lnTo>
                  <a:lnTo>
                    <a:pt x="3356610" y="191262"/>
                  </a:lnTo>
                  <a:lnTo>
                    <a:pt x="3374665" y="226569"/>
                  </a:lnTo>
                  <a:lnTo>
                    <a:pt x="3379978" y="237617"/>
                  </a:lnTo>
                  <a:lnTo>
                    <a:pt x="3383915" y="237617"/>
                  </a:lnTo>
                  <a:lnTo>
                    <a:pt x="3382728" y="207325"/>
                  </a:lnTo>
                  <a:lnTo>
                    <a:pt x="3381851" y="175688"/>
                  </a:lnTo>
                  <a:lnTo>
                    <a:pt x="3381307" y="142694"/>
                  </a:lnTo>
                  <a:lnTo>
                    <a:pt x="3381121" y="108331"/>
                  </a:lnTo>
                  <a:lnTo>
                    <a:pt x="3381121" y="62230"/>
                  </a:lnTo>
                  <a:lnTo>
                    <a:pt x="3381121" y="51435"/>
                  </a:lnTo>
                  <a:lnTo>
                    <a:pt x="3376041" y="28067"/>
                  </a:lnTo>
                  <a:lnTo>
                    <a:pt x="3374390" y="25526"/>
                  </a:lnTo>
                  <a:lnTo>
                    <a:pt x="3354704" y="16382"/>
                  </a:lnTo>
                  <a:lnTo>
                    <a:pt x="3354704" y="0"/>
                  </a:lnTo>
                  <a:lnTo>
                    <a:pt x="3448304" y="0"/>
                  </a:lnTo>
                  <a:lnTo>
                    <a:pt x="3448304" y="16382"/>
                  </a:lnTo>
                  <a:lnTo>
                    <a:pt x="3441700" y="18542"/>
                  </a:lnTo>
                  <a:lnTo>
                    <a:pt x="3437001" y="20320"/>
                  </a:lnTo>
                  <a:lnTo>
                    <a:pt x="3434334" y="21844"/>
                  </a:lnTo>
                  <a:lnTo>
                    <a:pt x="3431540" y="23368"/>
                  </a:lnTo>
                  <a:lnTo>
                    <a:pt x="3429254" y="25273"/>
                  </a:lnTo>
                  <a:lnTo>
                    <a:pt x="3427349" y="27813"/>
                  </a:lnTo>
                  <a:lnTo>
                    <a:pt x="3425444" y="30225"/>
                  </a:lnTo>
                  <a:lnTo>
                    <a:pt x="3424047" y="34036"/>
                  </a:lnTo>
                  <a:lnTo>
                    <a:pt x="3423030" y="38989"/>
                  </a:lnTo>
                  <a:lnTo>
                    <a:pt x="3422015" y="44069"/>
                  </a:lnTo>
                  <a:lnTo>
                    <a:pt x="3421506" y="51816"/>
                  </a:lnTo>
                  <a:lnTo>
                    <a:pt x="3421506" y="62230"/>
                  </a:lnTo>
                  <a:lnTo>
                    <a:pt x="3421506" y="338328"/>
                  </a:lnTo>
                  <a:lnTo>
                    <a:pt x="3358642" y="338328"/>
                  </a:lnTo>
                  <a:lnTo>
                    <a:pt x="3247136" y="145415"/>
                  </a:lnTo>
                  <a:lnTo>
                    <a:pt x="3236561" y="126936"/>
                  </a:lnTo>
                  <a:lnTo>
                    <a:pt x="3227498" y="110553"/>
                  </a:lnTo>
                  <a:lnTo>
                    <a:pt x="3219936" y="96266"/>
                  </a:lnTo>
                  <a:lnTo>
                    <a:pt x="3213862" y="84074"/>
                  </a:lnTo>
                  <a:lnTo>
                    <a:pt x="3211703" y="84074"/>
                  </a:lnTo>
                  <a:lnTo>
                    <a:pt x="3212776" y="111047"/>
                  </a:lnTo>
                  <a:lnTo>
                    <a:pt x="3213528" y="138795"/>
                  </a:lnTo>
                  <a:lnTo>
                    <a:pt x="3213971" y="167280"/>
                  </a:lnTo>
                  <a:lnTo>
                    <a:pt x="3214116" y="196469"/>
                  </a:lnTo>
                  <a:lnTo>
                    <a:pt x="3214116" y="276351"/>
                  </a:lnTo>
                  <a:lnTo>
                    <a:pt x="3214235" y="284920"/>
                  </a:lnTo>
                  <a:lnTo>
                    <a:pt x="3222752" y="314071"/>
                  </a:lnTo>
                  <a:lnTo>
                    <a:pt x="3225927" y="316992"/>
                  </a:lnTo>
                  <a:lnTo>
                    <a:pt x="3232023" y="319659"/>
                  </a:lnTo>
                  <a:lnTo>
                    <a:pt x="3240913" y="321945"/>
                  </a:lnTo>
                  <a:lnTo>
                    <a:pt x="3240913" y="338328"/>
                  </a:lnTo>
                  <a:lnTo>
                    <a:pt x="3147187" y="338328"/>
                  </a:lnTo>
                  <a:lnTo>
                    <a:pt x="3147187" y="321945"/>
                  </a:lnTo>
                  <a:lnTo>
                    <a:pt x="3153410" y="320294"/>
                  </a:lnTo>
                  <a:lnTo>
                    <a:pt x="3158236" y="318388"/>
                  </a:lnTo>
                  <a:lnTo>
                    <a:pt x="3161792" y="316484"/>
                  </a:lnTo>
                  <a:lnTo>
                    <a:pt x="3165348" y="314451"/>
                  </a:lnTo>
                  <a:lnTo>
                    <a:pt x="3167888" y="311785"/>
                  </a:lnTo>
                  <a:lnTo>
                    <a:pt x="3169666" y="308356"/>
                  </a:lnTo>
                  <a:lnTo>
                    <a:pt x="3171444" y="305054"/>
                  </a:lnTo>
                  <a:lnTo>
                    <a:pt x="3172460" y="300736"/>
                  </a:lnTo>
                  <a:lnTo>
                    <a:pt x="3172968" y="295656"/>
                  </a:lnTo>
                  <a:lnTo>
                    <a:pt x="3173476" y="290575"/>
                  </a:lnTo>
                  <a:lnTo>
                    <a:pt x="3173729" y="284099"/>
                  </a:lnTo>
                  <a:lnTo>
                    <a:pt x="3173729" y="276351"/>
                  </a:lnTo>
                  <a:lnTo>
                    <a:pt x="3173729" y="61975"/>
                  </a:lnTo>
                  <a:lnTo>
                    <a:pt x="3165475" y="24511"/>
                  </a:lnTo>
                  <a:lnTo>
                    <a:pt x="3147187" y="16382"/>
                  </a:lnTo>
                  <a:lnTo>
                    <a:pt x="3147187" y="0"/>
                  </a:lnTo>
                  <a:close/>
                </a:path>
                <a:path w="3448684" h="338455">
                  <a:moveTo>
                    <a:pt x="2971165" y="0"/>
                  </a:moveTo>
                  <a:lnTo>
                    <a:pt x="3101340" y="0"/>
                  </a:lnTo>
                  <a:lnTo>
                    <a:pt x="3101340" y="16382"/>
                  </a:lnTo>
                  <a:lnTo>
                    <a:pt x="3094481" y="18161"/>
                  </a:lnTo>
                  <a:lnTo>
                    <a:pt x="3089529" y="20193"/>
                  </a:lnTo>
                  <a:lnTo>
                    <a:pt x="3086354" y="22225"/>
                  </a:lnTo>
                  <a:lnTo>
                    <a:pt x="3083052" y="24256"/>
                  </a:lnTo>
                  <a:lnTo>
                    <a:pt x="3080639" y="26797"/>
                  </a:lnTo>
                  <a:lnTo>
                    <a:pt x="3078988" y="29718"/>
                  </a:lnTo>
                  <a:lnTo>
                    <a:pt x="3077337" y="32766"/>
                  </a:lnTo>
                  <a:lnTo>
                    <a:pt x="3076194" y="36575"/>
                  </a:lnTo>
                  <a:lnTo>
                    <a:pt x="3075559" y="41401"/>
                  </a:lnTo>
                  <a:lnTo>
                    <a:pt x="3074924" y="46227"/>
                  </a:lnTo>
                  <a:lnTo>
                    <a:pt x="3074543" y="53212"/>
                  </a:lnTo>
                  <a:lnTo>
                    <a:pt x="3074543" y="62484"/>
                  </a:lnTo>
                  <a:lnTo>
                    <a:pt x="3074543" y="276098"/>
                  </a:lnTo>
                  <a:lnTo>
                    <a:pt x="3074543" y="281813"/>
                  </a:lnTo>
                  <a:lnTo>
                    <a:pt x="3074670" y="287274"/>
                  </a:lnTo>
                  <a:lnTo>
                    <a:pt x="3075051" y="292226"/>
                  </a:lnTo>
                  <a:lnTo>
                    <a:pt x="3075304" y="297180"/>
                  </a:lnTo>
                  <a:lnTo>
                    <a:pt x="3101340" y="321945"/>
                  </a:lnTo>
                  <a:lnTo>
                    <a:pt x="3101340" y="338328"/>
                  </a:lnTo>
                  <a:lnTo>
                    <a:pt x="2971165" y="338328"/>
                  </a:lnTo>
                  <a:lnTo>
                    <a:pt x="2971165" y="321945"/>
                  </a:lnTo>
                  <a:lnTo>
                    <a:pt x="2977261" y="320294"/>
                  </a:lnTo>
                  <a:lnTo>
                    <a:pt x="2982087" y="318516"/>
                  </a:lnTo>
                  <a:lnTo>
                    <a:pt x="2985643" y="316611"/>
                  </a:lnTo>
                  <a:lnTo>
                    <a:pt x="2989199" y="314706"/>
                  </a:lnTo>
                  <a:lnTo>
                    <a:pt x="2991866" y="312038"/>
                  </a:lnTo>
                  <a:lnTo>
                    <a:pt x="2993644" y="308610"/>
                  </a:lnTo>
                  <a:lnTo>
                    <a:pt x="2995422" y="305308"/>
                  </a:lnTo>
                  <a:lnTo>
                    <a:pt x="2996438" y="300990"/>
                  </a:lnTo>
                  <a:lnTo>
                    <a:pt x="2996946" y="295783"/>
                  </a:lnTo>
                  <a:lnTo>
                    <a:pt x="2997454" y="290575"/>
                  </a:lnTo>
                  <a:lnTo>
                    <a:pt x="2997707" y="283972"/>
                  </a:lnTo>
                  <a:lnTo>
                    <a:pt x="2997707" y="276098"/>
                  </a:lnTo>
                  <a:lnTo>
                    <a:pt x="2997707" y="62230"/>
                  </a:lnTo>
                  <a:lnTo>
                    <a:pt x="2997707" y="54229"/>
                  </a:lnTo>
                  <a:lnTo>
                    <a:pt x="2997454" y="47751"/>
                  </a:lnTo>
                  <a:lnTo>
                    <a:pt x="2997073" y="42672"/>
                  </a:lnTo>
                  <a:lnTo>
                    <a:pt x="2996692" y="37465"/>
                  </a:lnTo>
                  <a:lnTo>
                    <a:pt x="2995549" y="33274"/>
                  </a:lnTo>
                  <a:lnTo>
                    <a:pt x="2993898" y="29845"/>
                  </a:lnTo>
                  <a:lnTo>
                    <a:pt x="2992120" y="26543"/>
                  </a:lnTo>
                  <a:lnTo>
                    <a:pt x="2989453" y="23749"/>
                  </a:lnTo>
                  <a:lnTo>
                    <a:pt x="2985897" y="21844"/>
                  </a:lnTo>
                  <a:lnTo>
                    <a:pt x="2982341" y="19812"/>
                  </a:lnTo>
                  <a:lnTo>
                    <a:pt x="2977515" y="18034"/>
                  </a:lnTo>
                  <a:lnTo>
                    <a:pt x="2971165" y="16382"/>
                  </a:lnTo>
                  <a:lnTo>
                    <a:pt x="2971165" y="0"/>
                  </a:lnTo>
                  <a:close/>
                </a:path>
                <a:path w="3448684" h="338455">
                  <a:moveTo>
                    <a:pt x="2645283" y="0"/>
                  </a:moveTo>
                  <a:lnTo>
                    <a:pt x="2777363" y="0"/>
                  </a:lnTo>
                  <a:lnTo>
                    <a:pt x="2777363" y="16382"/>
                  </a:lnTo>
                  <a:lnTo>
                    <a:pt x="2769028" y="18480"/>
                  </a:lnTo>
                  <a:lnTo>
                    <a:pt x="2763075" y="22304"/>
                  </a:lnTo>
                  <a:lnTo>
                    <a:pt x="2759503" y="27866"/>
                  </a:lnTo>
                  <a:lnTo>
                    <a:pt x="2758313" y="35178"/>
                  </a:lnTo>
                  <a:lnTo>
                    <a:pt x="2758313" y="39497"/>
                  </a:lnTo>
                  <a:lnTo>
                    <a:pt x="2813304" y="167512"/>
                  </a:lnTo>
                  <a:lnTo>
                    <a:pt x="2858643" y="76581"/>
                  </a:lnTo>
                  <a:lnTo>
                    <a:pt x="2863088" y="67563"/>
                  </a:lnTo>
                  <a:lnTo>
                    <a:pt x="2866263" y="59944"/>
                  </a:lnTo>
                  <a:lnTo>
                    <a:pt x="2867914" y="53975"/>
                  </a:lnTo>
                  <a:lnTo>
                    <a:pt x="2869692" y="47879"/>
                  </a:lnTo>
                  <a:lnTo>
                    <a:pt x="2870580" y="41910"/>
                  </a:lnTo>
                  <a:lnTo>
                    <a:pt x="2870580" y="35941"/>
                  </a:lnTo>
                  <a:lnTo>
                    <a:pt x="2870580" y="29972"/>
                  </a:lnTo>
                  <a:lnTo>
                    <a:pt x="2851277" y="16382"/>
                  </a:lnTo>
                  <a:lnTo>
                    <a:pt x="2851277" y="0"/>
                  </a:lnTo>
                  <a:lnTo>
                    <a:pt x="2950591" y="0"/>
                  </a:lnTo>
                  <a:lnTo>
                    <a:pt x="2950591" y="16382"/>
                  </a:lnTo>
                  <a:lnTo>
                    <a:pt x="2946146" y="17399"/>
                  </a:lnTo>
                  <a:lnTo>
                    <a:pt x="2942463" y="18669"/>
                  </a:lnTo>
                  <a:lnTo>
                    <a:pt x="2939542" y="20447"/>
                  </a:lnTo>
                  <a:lnTo>
                    <a:pt x="2936621" y="22225"/>
                  </a:lnTo>
                  <a:lnTo>
                    <a:pt x="2933446" y="24892"/>
                  </a:lnTo>
                  <a:lnTo>
                    <a:pt x="2930017" y="28701"/>
                  </a:lnTo>
                  <a:lnTo>
                    <a:pt x="2926588" y="32385"/>
                  </a:lnTo>
                  <a:lnTo>
                    <a:pt x="2922397" y="37973"/>
                  </a:lnTo>
                  <a:lnTo>
                    <a:pt x="2901061" y="74422"/>
                  </a:lnTo>
                  <a:lnTo>
                    <a:pt x="2829941" y="208153"/>
                  </a:lnTo>
                  <a:lnTo>
                    <a:pt x="2829941" y="276098"/>
                  </a:lnTo>
                  <a:lnTo>
                    <a:pt x="2829941" y="284861"/>
                  </a:lnTo>
                  <a:lnTo>
                    <a:pt x="2838196" y="313817"/>
                  </a:lnTo>
                  <a:lnTo>
                    <a:pt x="2840101" y="315595"/>
                  </a:lnTo>
                  <a:lnTo>
                    <a:pt x="2842768" y="317119"/>
                  </a:lnTo>
                  <a:lnTo>
                    <a:pt x="2846197" y="318516"/>
                  </a:lnTo>
                  <a:lnTo>
                    <a:pt x="2849499" y="319913"/>
                  </a:lnTo>
                  <a:lnTo>
                    <a:pt x="2854071" y="321056"/>
                  </a:lnTo>
                  <a:lnTo>
                    <a:pt x="2859913" y="321945"/>
                  </a:lnTo>
                  <a:lnTo>
                    <a:pt x="2859913" y="338328"/>
                  </a:lnTo>
                  <a:lnTo>
                    <a:pt x="2723134" y="338328"/>
                  </a:lnTo>
                  <a:lnTo>
                    <a:pt x="2723134" y="321945"/>
                  </a:lnTo>
                  <a:lnTo>
                    <a:pt x="2729865" y="320801"/>
                  </a:lnTo>
                  <a:lnTo>
                    <a:pt x="2735326" y="319278"/>
                  </a:lnTo>
                  <a:lnTo>
                    <a:pt x="2752217" y="296291"/>
                  </a:lnTo>
                  <a:lnTo>
                    <a:pt x="2752852" y="290957"/>
                  </a:lnTo>
                  <a:lnTo>
                    <a:pt x="2753105" y="284099"/>
                  </a:lnTo>
                  <a:lnTo>
                    <a:pt x="2753105" y="276098"/>
                  </a:lnTo>
                  <a:lnTo>
                    <a:pt x="2753105" y="208153"/>
                  </a:lnTo>
                  <a:lnTo>
                    <a:pt x="2685923" y="66421"/>
                  </a:lnTo>
                  <a:lnTo>
                    <a:pt x="2665222" y="28067"/>
                  </a:lnTo>
                  <a:lnTo>
                    <a:pt x="2645283" y="16382"/>
                  </a:lnTo>
                  <a:lnTo>
                    <a:pt x="2645283" y="0"/>
                  </a:lnTo>
                  <a:close/>
                </a:path>
                <a:path w="3448684" h="338455">
                  <a:moveTo>
                    <a:pt x="2384425" y="0"/>
                  </a:moveTo>
                  <a:lnTo>
                    <a:pt x="2624074" y="0"/>
                  </a:lnTo>
                  <a:lnTo>
                    <a:pt x="2624074" y="78867"/>
                  </a:lnTo>
                  <a:lnTo>
                    <a:pt x="2590165" y="78867"/>
                  </a:lnTo>
                  <a:lnTo>
                    <a:pt x="2586216" y="68010"/>
                  </a:lnTo>
                  <a:lnTo>
                    <a:pt x="2582576" y="59070"/>
                  </a:lnTo>
                  <a:lnTo>
                    <a:pt x="2551953" y="30178"/>
                  </a:lnTo>
                  <a:lnTo>
                    <a:pt x="2535682" y="28955"/>
                  </a:lnTo>
                  <a:lnTo>
                    <a:pt x="2487803" y="28955"/>
                  </a:lnTo>
                  <a:lnTo>
                    <a:pt x="2487803" y="155194"/>
                  </a:lnTo>
                  <a:lnTo>
                    <a:pt x="2519553" y="155194"/>
                  </a:lnTo>
                  <a:lnTo>
                    <a:pt x="2527300" y="155194"/>
                  </a:lnTo>
                  <a:lnTo>
                    <a:pt x="2533269" y="153924"/>
                  </a:lnTo>
                  <a:lnTo>
                    <a:pt x="2537460" y="151511"/>
                  </a:lnTo>
                  <a:lnTo>
                    <a:pt x="2541651" y="149098"/>
                  </a:lnTo>
                  <a:lnTo>
                    <a:pt x="2545207" y="145161"/>
                  </a:lnTo>
                  <a:lnTo>
                    <a:pt x="2547874" y="139573"/>
                  </a:lnTo>
                  <a:lnTo>
                    <a:pt x="2550668" y="133858"/>
                  </a:lnTo>
                  <a:lnTo>
                    <a:pt x="2552827" y="125984"/>
                  </a:lnTo>
                  <a:lnTo>
                    <a:pt x="2554732" y="115697"/>
                  </a:lnTo>
                  <a:lnTo>
                    <a:pt x="2582672" y="115697"/>
                  </a:lnTo>
                  <a:lnTo>
                    <a:pt x="2582672" y="223774"/>
                  </a:lnTo>
                  <a:lnTo>
                    <a:pt x="2554732" y="223774"/>
                  </a:lnTo>
                  <a:lnTo>
                    <a:pt x="2552700" y="213360"/>
                  </a:lnTo>
                  <a:lnTo>
                    <a:pt x="2550287" y="205359"/>
                  </a:lnTo>
                  <a:lnTo>
                    <a:pt x="2547493" y="199644"/>
                  </a:lnTo>
                  <a:lnTo>
                    <a:pt x="2544699" y="193929"/>
                  </a:lnTo>
                  <a:lnTo>
                    <a:pt x="2541270" y="189865"/>
                  </a:lnTo>
                  <a:lnTo>
                    <a:pt x="2537079" y="187579"/>
                  </a:lnTo>
                  <a:lnTo>
                    <a:pt x="2533015" y="185293"/>
                  </a:lnTo>
                  <a:lnTo>
                    <a:pt x="2527173" y="184150"/>
                  </a:lnTo>
                  <a:lnTo>
                    <a:pt x="2519553" y="184150"/>
                  </a:lnTo>
                  <a:lnTo>
                    <a:pt x="2487803" y="184150"/>
                  </a:lnTo>
                  <a:lnTo>
                    <a:pt x="2487803" y="276098"/>
                  </a:lnTo>
                  <a:lnTo>
                    <a:pt x="2487803" y="284861"/>
                  </a:lnTo>
                  <a:lnTo>
                    <a:pt x="2488057" y="291465"/>
                  </a:lnTo>
                  <a:lnTo>
                    <a:pt x="2488565" y="296037"/>
                  </a:lnTo>
                  <a:lnTo>
                    <a:pt x="2489073" y="300609"/>
                  </a:lnTo>
                  <a:lnTo>
                    <a:pt x="2489962" y="304292"/>
                  </a:lnTo>
                  <a:lnTo>
                    <a:pt x="2491232" y="307086"/>
                  </a:lnTo>
                  <a:lnTo>
                    <a:pt x="2492629" y="309880"/>
                  </a:lnTo>
                  <a:lnTo>
                    <a:pt x="2494153" y="312166"/>
                  </a:lnTo>
                  <a:lnTo>
                    <a:pt x="2496058" y="313817"/>
                  </a:lnTo>
                  <a:lnTo>
                    <a:pt x="2497963" y="315595"/>
                  </a:lnTo>
                  <a:lnTo>
                    <a:pt x="2500630" y="317119"/>
                  </a:lnTo>
                  <a:lnTo>
                    <a:pt x="2504059" y="318516"/>
                  </a:lnTo>
                  <a:lnTo>
                    <a:pt x="2507361" y="319913"/>
                  </a:lnTo>
                  <a:lnTo>
                    <a:pt x="2512060" y="321056"/>
                  </a:lnTo>
                  <a:lnTo>
                    <a:pt x="2517775" y="321945"/>
                  </a:lnTo>
                  <a:lnTo>
                    <a:pt x="2517775" y="338328"/>
                  </a:lnTo>
                  <a:lnTo>
                    <a:pt x="2384425" y="338328"/>
                  </a:lnTo>
                  <a:lnTo>
                    <a:pt x="2384425" y="321945"/>
                  </a:lnTo>
                  <a:lnTo>
                    <a:pt x="2390521" y="320421"/>
                  </a:lnTo>
                  <a:lnTo>
                    <a:pt x="2395347" y="318643"/>
                  </a:lnTo>
                  <a:lnTo>
                    <a:pt x="2398903" y="316738"/>
                  </a:lnTo>
                  <a:lnTo>
                    <a:pt x="2402459" y="314706"/>
                  </a:lnTo>
                  <a:lnTo>
                    <a:pt x="2405126" y="312038"/>
                  </a:lnTo>
                  <a:lnTo>
                    <a:pt x="2406904" y="308610"/>
                  </a:lnTo>
                  <a:lnTo>
                    <a:pt x="2408682" y="305308"/>
                  </a:lnTo>
                  <a:lnTo>
                    <a:pt x="2409698" y="300990"/>
                  </a:lnTo>
                  <a:lnTo>
                    <a:pt x="2410206" y="295656"/>
                  </a:lnTo>
                  <a:lnTo>
                    <a:pt x="2410714" y="290322"/>
                  </a:lnTo>
                  <a:lnTo>
                    <a:pt x="2410968" y="283718"/>
                  </a:lnTo>
                  <a:lnTo>
                    <a:pt x="2410968" y="275844"/>
                  </a:lnTo>
                  <a:lnTo>
                    <a:pt x="2410968" y="62484"/>
                  </a:lnTo>
                  <a:lnTo>
                    <a:pt x="2410968" y="54737"/>
                  </a:lnTo>
                  <a:lnTo>
                    <a:pt x="2410714" y="48133"/>
                  </a:lnTo>
                  <a:lnTo>
                    <a:pt x="2410333" y="42925"/>
                  </a:lnTo>
                  <a:lnTo>
                    <a:pt x="2409952" y="37592"/>
                  </a:lnTo>
                  <a:lnTo>
                    <a:pt x="2408936" y="33274"/>
                  </a:lnTo>
                  <a:lnTo>
                    <a:pt x="2407158" y="29972"/>
                  </a:lnTo>
                  <a:lnTo>
                    <a:pt x="2405380" y="26670"/>
                  </a:lnTo>
                  <a:lnTo>
                    <a:pt x="2384425" y="16382"/>
                  </a:lnTo>
                  <a:lnTo>
                    <a:pt x="2384425" y="0"/>
                  </a:lnTo>
                  <a:close/>
                </a:path>
                <a:path w="3448684" h="338455">
                  <a:moveTo>
                    <a:pt x="2207641" y="0"/>
                  </a:moveTo>
                  <a:lnTo>
                    <a:pt x="2337816" y="0"/>
                  </a:lnTo>
                  <a:lnTo>
                    <a:pt x="2337816" y="16382"/>
                  </a:lnTo>
                  <a:lnTo>
                    <a:pt x="2330958" y="18161"/>
                  </a:lnTo>
                  <a:lnTo>
                    <a:pt x="2326005" y="20193"/>
                  </a:lnTo>
                  <a:lnTo>
                    <a:pt x="2322830" y="22225"/>
                  </a:lnTo>
                  <a:lnTo>
                    <a:pt x="2319528" y="24256"/>
                  </a:lnTo>
                  <a:lnTo>
                    <a:pt x="2317115" y="26797"/>
                  </a:lnTo>
                  <a:lnTo>
                    <a:pt x="2315464" y="29718"/>
                  </a:lnTo>
                  <a:lnTo>
                    <a:pt x="2313813" y="32766"/>
                  </a:lnTo>
                  <a:lnTo>
                    <a:pt x="2312670" y="36575"/>
                  </a:lnTo>
                  <a:lnTo>
                    <a:pt x="2312035" y="41401"/>
                  </a:lnTo>
                  <a:lnTo>
                    <a:pt x="2311400" y="46227"/>
                  </a:lnTo>
                  <a:lnTo>
                    <a:pt x="2311019" y="53212"/>
                  </a:lnTo>
                  <a:lnTo>
                    <a:pt x="2311019" y="62484"/>
                  </a:lnTo>
                  <a:lnTo>
                    <a:pt x="2311019" y="276098"/>
                  </a:lnTo>
                  <a:lnTo>
                    <a:pt x="2311019" y="281813"/>
                  </a:lnTo>
                  <a:lnTo>
                    <a:pt x="2311146" y="287274"/>
                  </a:lnTo>
                  <a:lnTo>
                    <a:pt x="2311527" y="292226"/>
                  </a:lnTo>
                  <a:lnTo>
                    <a:pt x="2311781" y="297180"/>
                  </a:lnTo>
                  <a:lnTo>
                    <a:pt x="2337816" y="321945"/>
                  </a:lnTo>
                  <a:lnTo>
                    <a:pt x="2337816" y="338328"/>
                  </a:lnTo>
                  <a:lnTo>
                    <a:pt x="2207641" y="338328"/>
                  </a:lnTo>
                  <a:lnTo>
                    <a:pt x="2207641" y="321945"/>
                  </a:lnTo>
                  <a:lnTo>
                    <a:pt x="2213737" y="320294"/>
                  </a:lnTo>
                  <a:lnTo>
                    <a:pt x="2218563" y="318516"/>
                  </a:lnTo>
                  <a:lnTo>
                    <a:pt x="2222119" y="316611"/>
                  </a:lnTo>
                  <a:lnTo>
                    <a:pt x="2225675" y="314706"/>
                  </a:lnTo>
                  <a:lnTo>
                    <a:pt x="2228342" y="312038"/>
                  </a:lnTo>
                  <a:lnTo>
                    <a:pt x="2230120" y="308610"/>
                  </a:lnTo>
                  <a:lnTo>
                    <a:pt x="2231898" y="305308"/>
                  </a:lnTo>
                  <a:lnTo>
                    <a:pt x="2232914" y="300990"/>
                  </a:lnTo>
                  <a:lnTo>
                    <a:pt x="2233422" y="295783"/>
                  </a:lnTo>
                  <a:lnTo>
                    <a:pt x="2233930" y="290575"/>
                  </a:lnTo>
                  <a:lnTo>
                    <a:pt x="2234184" y="283972"/>
                  </a:lnTo>
                  <a:lnTo>
                    <a:pt x="2234184" y="276098"/>
                  </a:lnTo>
                  <a:lnTo>
                    <a:pt x="2234184" y="62230"/>
                  </a:lnTo>
                  <a:lnTo>
                    <a:pt x="2234184" y="54229"/>
                  </a:lnTo>
                  <a:lnTo>
                    <a:pt x="2233930" y="47751"/>
                  </a:lnTo>
                  <a:lnTo>
                    <a:pt x="2233549" y="42672"/>
                  </a:lnTo>
                  <a:lnTo>
                    <a:pt x="2233168" y="37465"/>
                  </a:lnTo>
                  <a:lnTo>
                    <a:pt x="2232025" y="33274"/>
                  </a:lnTo>
                  <a:lnTo>
                    <a:pt x="2230374" y="29845"/>
                  </a:lnTo>
                  <a:lnTo>
                    <a:pt x="2228596" y="26543"/>
                  </a:lnTo>
                  <a:lnTo>
                    <a:pt x="2225929" y="23749"/>
                  </a:lnTo>
                  <a:lnTo>
                    <a:pt x="2222373" y="21844"/>
                  </a:lnTo>
                  <a:lnTo>
                    <a:pt x="2218817" y="19812"/>
                  </a:lnTo>
                  <a:lnTo>
                    <a:pt x="2213991" y="18034"/>
                  </a:lnTo>
                  <a:lnTo>
                    <a:pt x="2207641" y="16382"/>
                  </a:lnTo>
                  <a:lnTo>
                    <a:pt x="2207641" y="0"/>
                  </a:lnTo>
                  <a:close/>
                </a:path>
                <a:path w="3448684" h="338455">
                  <a:moveTo>
                    <a:pt x="1849501" y="0"/>
                  </a:moveTo>
                  <a:lnTo>
                    <a:pt x="1978406" y="0"/>
                  </a:lnTo>
                  <a:lnTo>
                    <a:pt x="1998237" y="404"/>
                  </a:lnTo>
                  <a:lnTo>
                    <a:pt x="2047494" y="6476"/>
                  </a:lnTo>
                  <a:lnTo>
                    <a:pt x="2085677" y="20318"/>
                  </a:lnTo>
                  <a:lnTo>
                    <a:pt x="2124525" y="50603"/>
                  </a:lnTo>
                  <a:lnTo>
                    <a:pt x="2147714" y="92160"/>
                  </a:lnTo>
                  <a:lnTo>
                    <a:pt x="2156237" y="131492"/>
                  </a:lnTo>
                  <a:lnTo>
                    <a:pt x="2157857" y="161798"/>
                  </a:lnTo>
                  <a:lnTo>
                    <a:pt x="2157285" y="180635"/>
                  </a:lnTo>
                  <a:lnTo>
                    <a:pt x="2148713" y="231267"/>
                  </a:lnTo>
                  <a:lnTo>
                    <a:pt x="2130139" y="272289"/>
                  </a:lnTo>
                  <a:lnTo>
                    <a:pt x="2103659" y="301609"/>
                  </a:lnTo>
                  <a:lnTo>
                    <a:pt x="2069945" y="321808"/>
                  </a:lnTo>
                  <a:lnTo>
                    <a:pt x="2028190" y="333756"/>
                  </a:lnTo>
                  <a:lnTo>
                    <a:pt x="1981148" y="338042"/>
                  </a:lnTo>
                  <a:lnTo>
                    <a:pt x="1962023" y="338328"/>
                  </a:lnTo>
                  <a:lnTo>
                    <a:pt x="1849501" y="338328"/>
                  </a:lnTo>
                  <a:lnTo>
                    <a:pt x="1849501" y="321945"/>
                  </a:lnTo>
                  <a:lnTo>
                    <a:pt x="1855597" y="320294"/>
                  </a:lnTo>
                  <a:lnTo>
                    <a:pt x="1860423" y="318516"/>
                  </a:lnTo>
                  <a:lnTo>
                    <a:pt x="1863979" y="316611"/>
                  </a:lnTo>
                  <a:lnTo>
                    <a:pt x="1867535" y="314706"/>
                  </a:lnTo>
                  <a:lnTo>
                    <a:pt x="1870202" y="312038"/>
                  </a:lnTo>
                  <a:lnTo>
                    <a:pt x="1871980" y="308610"/>
                  </a:lnTo>
                  <a:lnTo>
                    <a:pt x="1873758" y="305308"/>
                  </a:lnTo>
                  <a:lnTo>
                    <a:pt x="1874774" y="300990"/>
                  </a:lnTo>
                  <a:lnTo>
                    <a:pt x="1875282" y="295783"/>
                  </a:lnTo>
                  <a:lnTo>
                    <a:pt x="1875790" y="290575"/>
                  </a:lnTo>
                  <a:lnTo>
                    <a:pt x="1876044" y="283972"/>
                  </a:lnTo>
                  <a:lnTo>
                    <a:pt x="1876044" y="276098"/>
                  </a:lnTo>
                  <a:lnTo>
                    <a:pt x="1876044" y="62484"/>
                  </a:lnTo>
                  <a:lnTo>
                    <a:pt x="1876044" y="54737"/>
                  </a:lnTo>
                  <a:lnTo>
                    <a:pt x="1875790" y="48133"/>
                  </a:lnTo>
                  <a:lnTo>
                    <a:pt x="1875409" y="42925"/>
                  </a:lnTo>
                  <a:lnTo>
                    <a:pt x="1875028" y="37592"/>
                  </a:lnTo>
                  <a:lnTo>
                    <a:pt x="1874012" y="33274"/>
                  </a:lnTo>
                  <a:lnTo>
                    <a:pt x="1872234" y="29972"/>
                  </a:lnTo>
                  <a:lnTo>
                    <a:pt x="1870456" y="26670"/>
                  </a:lnTo>
                  <a:lnTo>
                    <a:pt x="1867789" y="24002"/>
                  </a:lnTo>
                  <a:lnTo>
                    <a:pt x="1864233" y="21971"/>
                  </a:lnTo>
                  <a:lnTo>
                    <a:pt x="1860677" y="19939"/>
                  </a:lnTo>
                  <a:lnTo>
                    <a:pt x="1855851" y="18034"/>
                  </a:lnTo>
                  <a:lnTo>
                    <a:pt x="1849501" y="16382"/>
                  </a:lnTo>
                  <a:lnTo>
                    <a:pt x="1849501" y="0"/>
                  </a:lnTo>
                  <a:close/>
                </a:path>
                <a:path w="3448684" h="338455">
                  <a:moveTo>
                    <a:pt x="1065403" y="0"/>
                  </a:moveTo>
                  <a:lnTo>
                    <a:pt x="1188593" y="0"/>
                  </a:lnTo>
                  <a:lnTo>
                    <a:pt x="1257300" y="203454"/>
                  </a:lnTo>
                  <a:lnTo>
                    <a:pt x="1331595" y="0"/>
                  </a:lnTo>
                  <a:lnTo>
                    <a:pt x="1447800" y="0"/>
                  </a:lnTo>
                  <a:lnTo>
                    <a:pt x="1447800" y="16382"/>
                  </a:lnTo>
                  <a:lnTo>
                    <a:pt x="1439037" y="18796"/>
                  </a:lnTo>
                  <a:lnTo>
                    <a:pt x="1433068" y="21590"/>
                  </a:lnTo>
                  <a:lnTo>
                    <a:pt x="1421511" y="61975"/>
                  </a:lnTo>
                  <a:lnTo>
                    <a:pt x="1421511" y="276351"/>
                  </a:lnTo>
                  <a:lnTo>
                    <a:pt x="1421511" y="286385"/>
                  </a:lnTo>
                  <a:lnTo>
                    <a:pt x="1429131" y="313563"/>
                  </a:lnTo>
                  <a:lnTo>
                    <a:pt x="1432179" y="316611"/>
                  </a:lnTo>
                  <a:lnTo>
                    <a:pt x="1438402" y="319405"/>
                  </a:lnTo>
                  <a:lnTo>
                    <a:pt x="1447800" y="321945"/>
                  </a:lnTo>
                  <a:lnTo>
                    <a:pt x="1447800" y="338328"/>
                  </a:lnTo>
                  <a:lnTo>
                    <a:pt x="1320673" y="338328"/>
                  </a:lnTo>
                  <a:lnTo>
                    <a:pt x="1320673" y="321945"/>
                  </a:lnTo>
                  <a:lnTo>
                    <a:pt x="1327912" y="319913"/>
                  </a:lnTo>
                  <a:lnTo>
                    <a:pt x="1332992" y="318135"/>
                  </a:lnTo>
                  <a:lnTo>
                    <a:pt x="1345819" y="299974"/>
                  </a:lnTo>
                  <a:lnTo>
                    <a:pt x="1346581" y="295148"/>
                  </a:lnTo>
                  <a:lnTo>
                    <a:pt x="1346962" y="287020"/>
                  </a:lnTo>
                  <a:lnTo>
                    <a:pt x="1346962" y="275844"/>
                  </a:lnTo>
                  <a:lnTo>
                    <a:pt x="1346962" y="154432"/>
                  </a:lnTo>
                  <a:lnTo>
                    <a:pt x="1347724" y="107061"/>
                  </a:lnTo>
                  <a:lnTo>
                    <a:pt x="1349248" y="68453"/>
                  </a:lnTo>
                  <a:lnTo>
                    <a:pt x="1344041" y="68453"/>
                  </a:lnTo>
                  <a:lnTo>
                    <a:pt x="1329332" y="110583"/>
                  </a:lnTo>
                  <a:lnTo>
                    <a:pt x="1325118" y="121920"/>
                  </a:lnTo>
                  <a:lnTo>
                    <a:pt x="1258697" y="300863"/>
                  </a:lnTo>
                  <a:lnTo>
                    <a:pt x="1215136" y="300863"/>
                  </a:lnTo>
                  <a:lnTo>
                    <a:pt x="1145286" y="99822"/>
                  </a:lnTo>
                  <a:lnTo>
                    <a:pt x="1142257" y="91344"/>
                  </a:lnTo>
                  <a:lnTo>
                    <a:pt x="1139444" y="82867"/>
                  </a:lnTo>
                  <a:lnTo>
                    <a:pt x="1136820" y="74390"/>
                  </a:lnTo>
                  <a:lnTo>
                    <a:pt x="1134364" y="65912"/>
                  </a:lnTo>
                  <a:lnTo>
                    <a:pt x="1129919" y="65912"/>
                  </a:lnTo>
                  <a:lnTo>
                    <a:pt x="1130992" y="87300"/>
                  </a:lnTo>
                  <a:lnTo>
                    <a:pt x="1131744" y="110521"/>
                  </a:lnTo>
                  <a:lnTo>
                    <a:pt x="1132187" y="135600"/>
                  </a:lnTo>
                  <a:lnTo>
                    <a:pt x="1132332" y="162560"/>
                  </a:lnTo>
                  <a:lnTo>
                    <a:pt x="1132332" y="276606"/>
                  </a:lnTo>
                  <a:lnTo>
                    <a:pt x="1132449" y="285059"/>
                  </a:lnTo>
                  <a:lnTo>
                    <a:pt x="1141095" y="313944"/>
                  </a:lnTo>
                  <a:lnTo>
                    <a:pt x="1144524" y="317119"/>
                  </a:lnTo>
                  <a:lnTo>
                    <a:pt x="1150493" y="319786"/>
                  </a:lnTo>
                  <a:lnTo>
                    <a:pt x="1159129" y="321945"/>
                  </a:lnTo>
                  <a:lnTo>
                    <a:pt x="1159129" y="338328"/>
                  </a:lnTo>
                  <a:lnTo>
                    <a:pt x="1065403" y="338328"/>
                  </a:lnTo>
                  <a:lnTo>
                    <a:pt x="1065403" y="321945"/>
                  </a:lnTo>
                  <a:lnTo>
                    <a:pt x="1071626" y="320294"/>
                  </a:lnTo>
                  <a:lnTo>
                    <a:pt x="1076452" y="318388"/>
                  </a:lnTo>
                  <a:lnTo>
                    <a:pt x="1080008" y="316484"/>
                  </a:lnTo>
                  <a:lnTo>
                    <a:pt x="1083564" y="314451"/>
                  </a:lnTo>
                  <a:lnTo>
                    <a:pt x="1086231" y="311785"/>
                  </a:lnTo>
                  <a:lnTo>
                    <a:pt x="1088009" y="308483"/>
                  </a:lnTo>
                  <a:lnTo>
                    <a:pt x="1089787" y="305181"/>
                  </a:lnTo>
                  <a:lnTo>
                    <a:pt x="1090930" y="300990"/>
                  </a:lnTo>
                  <a:lnTo>
                    <a:pt x="1091311" y="295910"/>
                  </a:lnTo>
                  <a:lnTo>
                    <a:pt x="1091819" y="290830"/>
                  </a:lnTo>
                  <a:lnTo>
                    <a:pt x="1091946" y="284225"/>
                  </a:lnTo>
                  <a:lnTo>
                    <a:pt x="1091946" y="276351"/>
                  </a:lnTo>
                  <a:lnTo>
                    <a:pt x="1091946" y="61975"/>
                  </a:lnTo>
                  <a:lnTo>
                    <a:pt x="1080897" y="21844"/>
                  </a:lnTo>
                  <a:lnTo>
                    <a:pt x="1065403" y="16382"/>
                  </a:lnTo>
                  <a:lnTo>
                    <a:pt x="1065403" y="0"/>
                  </a:lnTo>
                  <a:close/>
                </a:path>
                <a:path w="3448684" h="338455">
                  <a:moveTo>
                    <a:pt x="595249" y="0"/>
                  </a:moveTo>
                  <a:lnTo>
                    <a:pt x="724154" y="0"/>
                  </a:lnTo>
                  <a:lnTo>
                    <a:pt x="743985" y="404"/>
                  </a:lnTo>
                  <a:lnTo>
                    <a:pt x="793242" y="6476"/>
                  </a:lnTo>
                  <a:lnTo>
                    <a:pt x="831425" y="20318"/>
                  </a:lnTo>
                  <a:lnTo>
                    <a:pt x="870273" y="50603"/>
                  </a:lnTo>
                  <a:lnTo>
                    <a:pt x="893462" y="92160"/>
                  </a:lnTo>
                  <a:lnTo>
                    <a:pt x="901985" y="131492"/>
                  </a:lnTo>
                  <a:lnTo>
                    <a:pt x="903605" y="161798"/>
                  </a:lnTo>
                  <a:lnTo>
                    <a:pt x="903033" y="180635"/>
                  </a:lnTo>
                  <a:lnTo>
                    <a:pt x="894461" y="231267"/>
                  </a:lnTo>
                  <a:lnTo>
                    <a:pt x="875887" y="272289"/>
                  </a:lnTo>
                  <a:lnTo>
                    <a:pt x="849407" y="301609"/>
                  </a:lnTo>
                  <a:lnTo>
                    <a:pt x="815693" y="321808"/>
                  </a:lnTo>
                  <a:lnTo>
                    <a:pt x="773938" y="333756"/>
                  </a:lnTo>
                  <a:lnTo>
                    <a:pt x="726896" y="338042"/>
                  </a:lnTo>
                  <a:lnTo>
                    <a:pt x="707771" y="338328"/>
                  </a:lnTo>
                  <a:lnTo>
                    <a:pt x="595249" y="338328"/>
                  </a:lnTo>
                  <a:lnTo>
                    <a:pt x="595249" y="321945"/>
                  </a:lnTo>
                  <a:lnTo>
                    <a:pt x="601345" y="320294"/>
                  </a:lnTo>
                  <a:lnTo>
                    <a:pt x="606171" y="318516"/>
                  </a:lnTo>
                  <a:lnTo>
                    <a:pt x="609726" y="316611"/>
                  </a:lnTo>
                  <a:lnTo>
                    <a:pt x="613283" y="314706"/>
                  </a:lnTo>
                  <a:lnTo>
                    <a:pt x="615950" y="312038"/>
                  </a:lnTo>
                  <a:lnTo>
                    <a:pt x="617728" y="308610"/>
                  </a:lnTo>
                  <a:lnTo>
                    <a:pt x="619506" y="305308"/>
                  </a:lnTo>
                  <a:lnTo>
                    <a:pt x="620522" y="300990"/>
                  </a:lnTo>
                  <a:lnTo>
                    <a:pt x="621030" y="295783"/>
                  </a:lnTo>
                  <a:lnTo>
                    <a:pt x="621538" y="290575"/>
                  </a:lnTo>
                  <a:lnTo>
                    <a:pt x="621792" y="283972"/>
                  </a:lnTo>
                  <a:lnTo>
                    <a:pt x="621792" y="276098"/>
                  </a:lnTo>
                  <a:lnTo>
                    <a:pt x="621792" y="62484"/>
                  </a:lnTo>
                  <a:lnTo>
                    <a:pt x="621792" y="54737"/>
                  </a:lnTo>
                  <a:lnTo>
                    <a:pt x="621538" y="48133"/>
                  </a:lnTo>
                  <a:lnTo>
                    <a:pt x="621157" y="42925"/>
                  </a:lnTo>
                  <a:lnTo>
                    <a:pt x="620776" y="37592"/>
                  </a:lnTo>
                  <a:lnTo>
                    <a:pt x="619760" y="33274"/>
                  </a:lnTo>
                  <a:lnTo>
                    <a:pt x="617982" y="29972"/>
                  </a:lnTo>
                  <a:lnTo>
                    <a:pt x="616204" y="26670"/>
                  </a:lnTo>
                  <a:lnTo>
                    <a:pt x="595249" y="16382"/>
                  </a:lnTo>
                  <a:lnTo>
                    <a:pt x="595249" y="0"/>
                  </a:lnTo>
                  <a:close/>
                </a:path>
                <a:path w="3448684" h="338455">
                  <a:moveTo>
                    <a:pt x="250062" y="0"/>
                  </a:moveTo>
                  <a:lnTo>
                    <a:pt x="350520" y="0"/>
                  </a:lnTo>
                  <a:lnTo>
                    <a:pt x="438150" y="152400"/>
                  </a:lnTo>
                  <a:lnTo>
                    <a:pt x="459486" y="191262"/>
                  </a:lnTo>
                  <a:lnTo>
                    <a:pt x="477541" y="226569"/>
                  </a:lnTo>
                  <a:lnTo>
                    <a:pt x="482854" y="237617"/>
                  </a:lnTo>
                  <a:lnTo>
                    <a:pt x="486791" y="237617"/>
                  </a:lnTo>
                  <a:lnTo>
                    <a:pt x="485604" y="207325"/>
                  </a:lnTo>
                  <a:lnTo>
                    <a:pt x="484727" y="175688"/>
                  </a:lnTo>
                  <a:lnTo>
                    <a:pt x="484183" y="142694"/>
                  </a:lnTo>
                  <a:lnTo>
                    <a:pt x="483997" y="108331"/>
                  </a:lnTo>
                  <a:lnTo>
                    <a:pt x="483997" y="62230"/>
                  </a:lnTo>
                  <a:lnTo>
                    <a:pt x="483997" y="51435"/>
                  </a:lnTo>
                  <a:lnTo>
                    <a:pt x="478917" y="28067"/>
                  </a:lnTo>
                  <a:lnTo>
                    <a:pt x="477266" y="25526"/>
                  </a:lnTo>
                  <a:lnTo>
                    <a:pt x="457581" y="16382"/>
                  </a:lnTo>
                  <a:lnTo>
                    <a:pt x="457581" y="0"/>
                  </a:lnTo>
                  <a:lnTo>
                    <a:pt x="551180" y="0"/>
                  </a:lnTo>
                  <a:lnTo>
                    <a:pt x="551180" y="16382"/>
                  </a:lnTo>
                  <a:lnTo>
                    <a:pt x="544576" y="18542"/>
                  </a:lnTo>
                  <a:lnTo>
                    <a:pt x="539876" y="20320"/>
                  </a:lnTo>
                  <a:lnTo>
                    <a:pt x="537210" y="21844"/>
                  </a:lnTo>
                  <a:lnTo>
                    <a:pt x="534416" y="23368"/>
                  </a:lnTo>
                  <a:lnTo>
                    <a:pt x="532130" y="25273"/>
                  </a:lnTo>
                  <a:lnTo>
                    <a:pt x="530225" y="27813"/>
                  </a:lnTo>
                  <a:lnTo>
                    <a:pt x="528320" y="30225"/>
                  </a:lnTo>
                  <a:lnTo>
                    <a:pt x="526923" y="34036"/>
                  </a:lnTo>
                  <a:lnTo>
                    <a:pt x="525907" y="38989"/>
                  </a:lnTo>
                  <a:lnTo>
                    <a:pt x="524891" y="44069"/>
                  </a:lnTo>
                  <a:lnTo>
                    <a:pt x="524383" y="51816"/>
                  </a:lnTo>
                  <a:lnTo>
                    <a:pt x="524383" y="62230"/>
                  </a:lnTo>
                  <a:lnTo>
                    <a:pt x="524383" y="338328"/>
                  </a:lnTo>
                  <a:lnTo>
                    <a:pt x="461518" y="338328"/>
                  </a:lnTo>
                  <a:lnTo>
                    <a:pt x="350012" y="145415"/>
                  </a:lnTo>
                  <a:lnTo>
                    <a:pt x="339437" y="126936"/>
                  </a:lnTo>
                  <a:lnTo>
                    <a:pt x="330374" y="110553"/>
                  </a:lnTo>
                  <a:lnTo>
                    <a:pt x="322812" y="96266"/>
                  </a:lnTo>
                  <a:lnTo>
                    <a:pt x="316738" y="84074"/>
                  </a:lnTo>
                  <a:lnTo>
                    <a:pt x="314579" y="84074"/>
                  </a:lnTo>
                  <a:lnTo>
                    <a:pt x="315652" y="111047"/>
                  </a:lnTo>
                  <a:lnTo>
                    <a:pt x="316404" y="138795"/>
                  </a:lnTo>
                  <a:lnTo>
                    <a:pt x="316847" y="167280"/>
                  </a:lnTo>
                  <a:lnTo>
                    <a:pt x="316992" y="196469"/>
                  </a:lnTo>
                  <a:lnTo>
                    <a:pt x="316992" y="276351"/>
                  </a:lnTo>
                  <a:lnTo>
                    <a:pt x="317111" y="284920"/>
                  </a:lnTo>
                  <a:lnTo>
                    <a:pt x="325628" y="314071"/>
                  </a:lnTo>
                  <a:lnTo>
                    <a:pt x="328803" y="316992"/>
                  </a:lnTo>
                  <a:lnTo>
                    <a:pt x="334899" y="319659"/>
                  </a:lnTo>
                  <a:lnTo>
                    <a:pt x="343788" y="321945"/>
                  </a:lnTo>
                  <a:lnTo>
                    <a:pt x="343788" y="338328"/>
                  </a:lnTo>
                  <a:lnTo>
                    <a:pt x="250062" y="338328"/>
                  </a:lnTo>
                  <a:lnTo>
                    <a:pt x="250062" y="321945"/>
                  </a:lnTo>
                  <a:lnTo>
                    <a:pt x="256286" y="320294"/>
                  </a:lnTo>
                  <a:lnTo>
                    <a:pt x="261112" y="318388"/>
                  </a:lnTo>
                  <a:lnTo>
                    <a:pt x="264668" y="316484"/>
                  </a:lnTo>
                  <a:lnTo>
                    <a:pt x="268224" y="314451"/>
                  </a:lnTo>
                  <a:lnTo>
                    <a:pt x="270763" y="311785"/>
                  </a:lnTo>
                  <a:lnTo>
                    <a:pt x="272542" y="308356"/>
                  </a:lnTo>
                  <a:lnTo>
                    <a:pt x="274320" y="305054"/>
                  </a:lnTo>
                  <a:lnTo>
                    <a:pt x="275336" y="300736"/>
                  </a:lnTo>
                  <a:lnTo>
                    <a:pt x="275844" y="295656"/>
                  </a:lnTo>
                  <a:lnTo>
                    <a:pt x="276351" y="290575"/>
                  </a:lnTo>
                  <a:lnTo>
                    <a:pt x="276606" y="284099"/>
                  </a:lnTo>
                  <a:lnTo>
                    <a:pt x="276606" y="276351"/>
                  </a:lnTo>
                  <a:lnTo>
                    <a:pt x="276606" y="61975"/>
                  </a:lnTo>
                  <a:lnTo>
                    <a:pt x="268350" y="24511"/>
                  </a:lnTo>
                  <a:lnTo>
                    <a:pt x="250062" y="16382"/>
                  </a:lnTo>
                  <a:lnTo>
                    <a:pt x="25006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2998" y="303657"/>
              <a:ext cx="2392768" cy="3491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58565" y="304292"/>
              <a:ext cx="4305935" cy="346710"/>
            </a:xfrm>
            <a:custGeom>
              <a:avLst/>
              <a:gdLst/>
              <a:ahLst/>
              <a:cxnLst/>
              <a:rect l="l" t="t" r="r" b="b"/>
              <a:pathLst>
                <a:path w="4305934" h="346709">
                  <a:moveTo>
                    <a:pt x="561721" y="2158"/>
                  </a:moveTo>
                  <a:lnTo>
                    <a:pt x="627888" y="2158"/>
                  </a:lnTo>
                  <a:lnTo>
                    <a:pt x="709676" y="279780"/>
                  </a:lnTo>
                  <a:lnTo>
                    <a:pt x="712265" y="288373"/>
                  </a:lnTo>
                  <a:lnTo>
                    <a:pt x="728472" y="318769"/>
                  </a:lnTo>
                  <a:lnTo>
                    <a:pt x="732409" y="321944"/>
                  </a:lnTo>
                  <a:lnTo>
                    <a:pt x="737997" y="324357"/>
                  </a:lnTo>
                  <a:lnTo>
                    <a:pt x="745109" y="325881"/>
                  </a:lnTo>
                  <a:lnTo>
                    <a:pt x="745109" y="342264"/>
                  </a:lnTo>
                  <a:lnTo>
                    <a:pt x="608330" y="342264"/>
                  </a:lnTo>
                  <a:lnTo>
                    <a:pt x="608330" y="325881"/>
                  </a:lnTo>
                  <a:lnTo>
                    <a:pt x="616838" y="324865"/>
                  </a:lnTo>
                  <a:lnTo>
                    <a:pt x="623316" y="322452"/>
                  </a:lnTo>
                  <a:lnTo>
                    <a:pt x="627380" y="318642"/>
                  </a:lnTo>
                  <a:lnTo>
                    <a:pt x="631571" y="314832"/>
                  </a:lnTo>
                  <a:lnTo>
                    <a:pt x="633603" y="309498"/>
                  </a:lnTo>
                  <a:lnTo>
                    <a:pt x="633603" y="302513"/>
                  </a:lnTo>
                  <a:lnTo>
                    <a:pt x="633603" y="297433"/>
                  </a:lnTo>
                  <a:lnTo>
                    <a:pt x="632968" y="291718"/>
                  </a:lnTo>
                  <a:lnTo>
                    <a:pt x="631825" y="285495"/>
                  </a:lnTo>
                  <a:lnTo>
                    <a:pt x="630682" y="279145"/>
                  </a:lnTo>
                  <a:lnTo>
                    <a:pt x="628776" y="271271"/>
                  </a:lnTo>
                  <a:lnTo>
                    <a:pt x="626110" y="261619"/>
                  </a:lnTo>
                  <a:lnTo>
                    <a:pt x="619506" y="237362"/>
                  </a:lnTo>
                  <a:lnTo>
                    <a:pt x="513588" y="237362"/>
                  </a:lnTo>
                  <a:lnTo>
                    <a:pt x="505460" y="260984"/>
                  </a:lnTo>
                  <a:lnTo>
                    <a:pt x="503174" y="267588"/>
                  </a:lnTo>
                  <a:lnTo>
                    <a:pt x="501269" y="273938"/>
                  </a:lnTo>
                  <a:lnTo>
                    <a:pt x="499745" y="280161"/>
                  </a:lnTo>
                  <a:lnTo>
                    <a:pt x="498221" y="286384"/>
                  </a:lnTo>
                  <a:lnTo>
                    <a:pt x="497586" y="292861"/>
                  </a:lnTo>
                  <a:lnTo>
                    <a:pt x="497586" y="299846"/>
                  </a:lnTo>
                  <a:lnTo>
                    <a:pt x="499185" y="310558"/>
                  </a:lnTo>
                  <a:lnTo>
                    <a:pt x="503999" y="318484"/>
                  </a:lnTo>
                  <a:lnTo>
                    <a:pt x="512052" y="323599"/>
                  </a:lnTo>
                  <a:lnTo>
                    <a:pt x="523367" y="325881"/>
                  </a:lnTo>
                  <a:lnTo>
                    <a:pt x="523367" y="342264"/>
                  </a:lnTo>
                  <a:lnTo>
                    <a:pt x="417449" y="342264"/>
                  </a:lnTo>
                  <a:lnTo>
                    <a:pt x="417449" y="325881"/>
                  </a:lnTo>
                  <a:lnTo>
                    <a:pt x="423672" y="325246"/>
                  </a:lnTo>
                  <a:lnTo>
                    <a:pt x="429006" y="323087"/>
                  </a:lnTo>
                  <a:lnTo>
                    <a:pt x="433578" y="319404"/>
                  </a:lnTo>
                  <a:lnTo>
                    <a:pt x="438276" y="315721"/>
                  </a:lnTo>
                  <a:lnTo>
                    <a:pt x="442468" y="310768"/>
                  </a:lnTo>
                  <a:lnTo>
                    <a:pt x="458343" y="277494"/>
                  </a:lnTo>
                  <a:lnTo>
                    <a:pt x="561721" y="2158"/>
                  </a:lnTo>
                  <a:close/>
                </a:path>
                <a:path w="4305934" h="346709">
                  <a:moveTo>
                    <a:pt x="4175887" y="0"/>
                  </a:moveTo>
                  <a:lnTo>
                    <a:pt x="4202463" y="811"/>
                  </a:lnTo>
                  <a:lnTo>
                    <a:pt x="4227909" y="3254"/>
                  </a:lnTo>
                  <a:lnTo>
                    <a:pt x="4252235" y="7340"/>
                  </a:lnTo>
                  <a:lnTo>
                    <a:pt x="4275455" y="13080"/>
                  </a:lnTo>
                  <a:lnTo>
                    <a:pt x="4275455" y="83438"/>
                  </a:lnTo>
                  <a:lnTo>
                    <a:pt x="4241545" y="83438"/>
                  </a:lnTo>
                  <a:lnTo>
                    <a:pt x="4238591" y="73652"/>
                  </a:lnTo>
                  <a:lnTo>
                    <a:pt x="4235434" y="65055"/>
                  </a:lnTo>
                  <a:lnTo>
                    <a:pt x="4209669" y="34543"/>
                  </a:lnTo>
                  <a:lnTo>
                    <a:pt x="4180078" y="28955"/>
                  </a:lnTo>
                  <a:lnTo>
                    <a:pt x="4168147" y="29904"/>
                  </a:lnTo>
                  <a:lnTo>
                    <a:pt x="4127785" y="52566"/>
                  </a:lnTo>
                  <a:lnTo>
                    <a:pt x="4106926" y="91820"/>
                  </a:lnTo>
                  <a:lnTo>
                    <a:pt x="4096692" y="150828"/>
                  </a:lnTo>
                  <a:lnTo>
                    <a:pt x="4096004" y="174878"/>
                  </a:lnTo>
                  <a:lnTo>
                    <a:pt x="4096476" y="195861"/>
                  </a:lnTo>
                  <a:lnTo>
                    <a:pt x="4103369" y="250189"/>
                  </a:lnTo>
                  <a:lnTo>
                    <a:pt x="4118675" y="289927"/>
                  </a:lnTo>
                  <a:lnTo>
                    <a:pt x="4152136" y="316023"/>
                  </a:lnTo>
                  <a:lnTo>
                    <a:pt x="4162679" y="317118"/>
                  </a:lnTo>
                  <a:lnTo>
                    <a:pt x="4172898" y="316309"/>
                  </a:lnTo>
                  <a:lnTo>
                    <a:pt x="4202763" y="287305"/>
                  </a:lnTo>
                  <a:lnTo>
                    <a:pt x="4205277" y="244494"/>
                  </a:lnTo>
                  <a:lnTo>
                    <a:pt x="4200270" y="214375"/>
                  </a:lnTo>
                  <a:lnTo>
                    <a:pt x="4198493" y="211708"/>
                  </a:lnTo>
                  <a:lnTo>
                    <a:pt x="4196207" y="209549"/>
                  </a:lnTo>
                  <a:lnTo>
                    <a:pt x="4193413" y="207898"/>
                  </a:lnTo>
                  <a:lnTo>
                    <a:pt x="4190618" y="206247"/>
                  </a:lnTo>
                  <a:lnTo>
                    <a:pt x="4185666" y="204342"/>
                  </a:lnTo>
                  <a:lnTo>
                    <a:pt x="4178554" y="202183"/>
                  </a:lnTo>
                  <a:lnTo>
                    <a:pt x="4178554" y="185800"/>
                  </a:lnTo>
                  <a:lnTo>
                    <a:pt x="4305427" y="185800"/>
                  </a:lnTo>
                  <a:lnTo>
                    <a:pt x="4305427" y="202183"/>
                  </a:lnTo>
                  <a:lnTo>
                    <a:pt x="4297172" y="204723"/>
                  </a:lnTo>
                  <a:lnTo>
                    <a:pt x="4291584" y="207517"/>
                  </a:lnTo>
                  <a:lnTo>
                    <a:pt x="4288663" y="210565"/>
                  </a:lnTo>
                  <a:lnTo>
                    <a:pt x="4285615" y="213740"/>
                  </a:lnTo>
                  <a:lnTo>
                    <a:pt x="4283583" y="217931"/>
                  </a:lnTo>
                  <a:lnTo>
                    <a:pt x="4282567" y="223138"/>
                  </a:lnTo>
                  <a:lnTo>
                    <a:pt x="4281424" y="228345"/>
                  </a:lnTo>
                  <a:lnTo>
                    <a:pt x="4280916" y="235711"/>
                  </a:lnTo>
                  <a:lnTo>
                    <a:pt x="4280916" y="245109"/>
                  </a:lnTo>
                  <a:lnTo>
                    <a:pt x="4280916" y="338454"/>
                  </a:lnTo>
                  <a:lnTo>
                    <a:pt x="4245229" y="345947"/>
                  </a:lnTo>
                  <a:lnTo>
                    <a:pt x="4228338" y="328040"/>
                  </a:lnTo>
                  <a:lnTo>
                    <a:pt x="4213101" y="335968"/>
                  </a:lnTo>
                  <a:lnTo>
                    <a:pt x="4196746" y="341645"/>
                  </a:lnTo>
                  <a:lnTo>
                    <a:pt x="4179296" y="345060"/>
                  </a:lnTo>
                  <a:lnTo>
                    <a:pt x="4160774" y="346201"/>
                  </a:lnTo>
                  <a:lnTo>
                    <a:pt x="4126886" y="343558"/>
                  </a:lnTo>
                  <a:lnTo>
                    <a:pt x="4072923" y="322413"/>
                  </a:lnTo>
                  <a:lnTo>
                    <a:pt x="4037248" y="280050"/>
                  </a:lnTo>
                  <a:lnTo>
                    <a:pt x="4019480" y="216042"/>
                  </a:lnTo>
                  <a:lnTo>
                    <a:pt x="4017264" y="175894"/>
                  </a:lnTo>
                  <a:lnTo>
                    <a:pt x="4018049" y="154064"/>
                  </a:lnTo>
                  <a:lnTo>
                    <a:pt x="4024336" y="114405"/>
                  </a:lnTo>
                  <a:lnTo>
                    <a:pt x="4044997" y="65595"/>
                  </a:lnTo>
                  <a:lnTo>
                    <a:pt x="4076539" y="30995"/>
                  </a:lnTo>
                  <a:lnTo>
                    <a:pt x="4115562" y="9778"/>
                  </a:lnTo>
                  <a:lnTo>
                    <a:pt x="4160031" y="617"/>
                  </a:lnTo>
                  <a:lnTo>
                    <a:pt x="4175887" y="0"/>
                  </a:lnTo>
                  <a:close/>
                </a:path>
                <a:path w="4305934" h="346709">
                  <a:moveTo>
                    <a:pt x="2173478" y="0"/>
                  </a:moveTo>
                  <a:lnTo>
                    <a:pt x="2238343" y="10604"/>
                  </a:lnTo>
                  <a:lnTo>
                    <a:pt x="2284730" y="42544"/>
                  </a:lnTo>
                  <a:lnTo>
                    <a:pt x="2312622" y="95329"/>
                  </a:lnTo>
                  <a:lnTo>
                    <a:pt x="2321941" y="168782"/>
                  </a:lnTo>
                  <a:lnTo>
                    <a:pt x="2321250" y="191381"/>
                  </a:lnTo>
                  <a:lnTo>
                    <a:pt x="2315725" y="231576"/>
                  </a:lnTo>
                  <a:lnTo>
                    <a:pt x="2297541" y="279733"/>
                  </a:lnTo>
                  <a:lnTo>
                    <a:pt x="2268851" y="314342"/>
                  </a:lnTo>
                  <a:lnTo>
                    <a:pt x="2230882" y="336041"/>
                  </a:lnTo>
                  <a:lnTo>
                    <a:pt x="2184554" y="345561"/>
                  </a:lnTo>
                  <a:lnTo>
                    <a:pt x="2167509" y="346201"/>
                  </a:lnTo>
                  <a:lnTo>
                    <a:pt x="2133367" y="343535"/>
                  </a:lnTo>
                  <a:lnTo>
                    <a:pt x="2078658" y="322199"/>
                  </a:lnTo>
                  <a:lnTo>
                    <a:pt x="2042160" y="279550"/>
                  </a:lnTo>
                  <a:lnTo>
                    <a:pt x="2023872" y="215733"/>
                  </a:lnTo>
                  <a:lnTo>
                    <a:pt x="2021586" y="175894"/>
                  </a:lnTo>
                  <a:lnTo>
                    <a:pt x="2022683" y="149082"/>
                  </a:lnTo>
                  <a:lnTo>
                    <a:pt x="2031497" y="101457"/>
                  </a:lnTo>
                  <a:lnTo>
                    <a:pt x="2049145" y="62097"/>
                  </a:lnTo>
                  <a:lnTo>
                    <a:pt x="2075243" y="32049"/>
                  </a:lnTo>
                  <a:lnTo>
                    <a:pt x="2109487" y="11572"/>
                  </a:lnTo>
                  <a:lnTo>
                    <a:pt x="2150496" y="1285"/>
                  </a:lnTo>
                  <a:lnTo>
                    <a:pt x="2173478" y="0"/>
                  </a:lnTo>
                  <a:close/>
                </a:path>
                <a:path w="4305934" h="346709">
                  <a:moveTo>
                    <a:pt x="158623" y="0"/>
                  </a:moveTo>
                  <a:lnTo>
                    <a:pt x="185199" y="811"/>
                  </a:lnTo>
                  <a:lnTo>
                    <a:pt x="210645" y="3254"/>
                  </a:lnTo>
                  <a:lnTo>
                    <a:pt x="234971" y="7340"/>
                  </a:lnTo>
                  <a:lnTo>
                    <a:pt x="258191" y="13080"/>
                  </a:lnTo>
                  <a:lnTo>
                    <a:pt x="258191" y="83438"/>
                  </a:lnTo>
                  <a:lnTo>
                    <a:pt x="224282" y="83438"/>
                  </a:lnTo>
                  <a:lnTo>
                    <a:pt x="221327" y="73652"/>
                  </a:lnTo>
                  <a:lnTo>
                    <a:pt x="218170" y="65055"/>
                  </a:lnTo>
                  <a:lnTo>
                    <a:pt x="192405" y="34543"/>
                  </a:lnTo>
                  <a:lnTo>
                    <a:pt x="162813" y="28955"/>
                  </a:lnTo>
                  <a:lnTo>
                    <a:pt x="150883" y="29904"/>
                  </a:lnTo>
                  <a:lnTo>
                    <a:pt x="110521" y="52566"/>
                  </a:lnTo>
                  <a:lnTo>
                    <a:pt x="89662" y="91820"/>
                  </a:lnTo>
                  <a:lnTo>
                    <a:pt x="79428" y="150828"/>
                  </a:lnTo>
                  <a:lnTo>
                    <a:pt x="78739" y="174878"/>
                  </a:lnTo>
                  <a:lnTo>
                    <a:pt x="79212" y="195861"/>
                  </a:lnTo>
                  <a:lnTo>
                    <a:pt x="86106" y="250189"/>
                  </a:lnTo>
                  <a:lnTo>
                    <a:pt x="101411" y="289927"/>
                  </a:lnTo>
                  <a:lnTo>
                    <a:pt x="134872" y="316023"/>
                  </a:lnTo>
                  <a:lnTo>
                    <a:pt x="145414" y="317118"/>
                  </a:lnTo>
                  <a:lnTo>
                    <a:pt x="155634" y="316309"/>
                  </a:lnTo>
                  <a:lnTo>
                    <a:pt x="185499" y="287305"/>
                  </a:lnTo>
                  <a:lnTo>
                    <a:pt x="188013" y="244494"/>
                  </a:lnTo>
                  <a:lnTo>
                    <a:pt x="176149" y="207898"/>
                  </a:lnTo>
                  <a:lnTo>
                    <a:pt x="173355" y="206247"/>
                  </a:lnTo>
                  <a:lnTo>
                    <a:pt x="168401" y="204342"/>
                  </a:lnTo>
                  <a:lnTo>
                    <a:pt x="161289" y="202183"/>
                  </a:lnTo>
                  <a:lnTo>
                    <a:pt x="161289" y="185800"/>
                  </a:lnTo>
                  <a:lnTo>
                    <a:pt x="288163" y="185800"/>
                  </a:lnTo>
                  <a:lnTo>
                    <a:pt x="288163" y="202183"/>
                  </a:lnTo>
                  <a:lnTo>
                    <a:pt x="279908" y="204723"/>
                  </a:lnTo>
                  <a:lnTo>
                    <a:pt x="274320" y="207517"/>
                  </a:lnTo>
                  <a:lnTo>
                    <a:pt x="271399" y="210565"/>
                  </a:lnTo>
                  <a:lnTo>
                    <a:pt x="268350" y="213740"/>
                  </a:lnTo>
                  <a:lnTo>
                    <a:pt x="266319" y="217931"/>
                  </a:lnTo>
                  <a:lnTo>
                    <a:pt x="265303" y="223138"/>
                  </a:lnTo>
                  <a:lnTo>
                    <a:pt x="264160" y="228345"/>
                  </a:lnTo>
                  <a:lnTo>
                    <a:pt x="263651" y="235711"/>
                  </a:lnTo>
                  <a:lnTo>
                    <a:pt x="263651" y="245109"/>
                  </a:lnTo>
                  <a:lnTo>
                    <a:pt x="263651" y="338454"/>
                  </a:lnTo>
                  <a:lnTo>
                    <a:pt x="227964" y="345947"/>
                  </a:lnTo>
                  <a:lnTo>
                    <a:pt x="211074" y="328040"/>
                  </a:lnTo>
                  <a:lnTo>
                    <a:pt x="195837" y="335968"/>
                  </a:lnTo>
                  <a:lnTo>
                    <a:pt x="179482" y="341645"/>
                  </a:lnTo>
                  <a:lnTo>
                    <a:pt x="162032" y="345060"/>
                  </a:lnTo>
                  <a:lnTo>
                    <a:pt x="143510" y="346201"/>
                  </a:lnTo>
                  <a:lnTo>
                    <a:pt x="109622" y="343558"/>
                  </a:lnTo>
                  <a:lnTo>
                    <a:pt x="55659" y="322413"/>
                  </a:lnTo>
                  <a:lnTo>
                    <a:pt x="19984" y="280050"/>
                  </a:lnTo>
                  <a:lnTo>
                    <a:pt x="2216" y="216042"/>
                  </a:lnTo>
                  <a:lnTo>
                    <a:pt x="0" y="175894"/>
                  </a:lnTo>
                  <a:lnTo>
                    <a:pt x="785" y="154064"/>
                  </a:lnTo>
                  <a:lnTo>
                    <a:pt x="7072" y="114405"/>
                  </a:lnTo>
                  <a:lnTo>
                    <a:pt x="27733" y="65595"/>
                  </a:lnTo>
                  <a:lnTo>
                    <a:pt x="59275" y="30995"/>
                  </a:lnTo>
                  <a:lnTo>
                    <a:pt x="98298" y="9778"/>
                  </a:lnTo>
                  <a:lnTo>
                    <a:pt x="142767" y="617"/>
                  </a:lnTo>
                  <a:lnTo>
                    <a:pt x="15862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19428" y="909319"/>
            <a:ext cx="5939155" cy="570230"/>
            <a:chOff x="1219428" y="909319"/>
            <a:chExt cx="5939155" cy="57023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5841" y="1257781"/>
              <a:ext cx="5842935" cy="2213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4000" y="913891"/>
              <a:ext cx="5929782" cy="34620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941442" y="982725"/>
              <a:ext cx="1750695" cy="139700"/>
            </a:xfrm>
            <a:custGeom>
              <a:avLst/>
              <a:gdLst/>
              <a:ahLst/>
              <a:cxnLst/>
              <a:rect l="l" t="t" r="r" b="b"/>
              <a:pathLst>
                <a:path w="1750695" h="139700">
                  <a:moveTo>
                    <a:pt x="1710689" y="0"/>
                  </a:moveTo>
                  <a:lnTo>
                    <a:pt x="1661160" y="139573"/>
                  </a:lnTo>
                  <a:lnTo>
                    <a:pt x="1750314" y="139573"/>
                  </a:lnTo>
                  <a:lnTo>
                    <a:pt x="1710689" y="0"/>
                  </a:lnTo>
                  <a:close/>
                </a:path>
                <a:path w="1750695" h="139700">
                  <a:moveTo>
                    <a:pt x="49530" y="0"/>
                  </a:moveTo>
                  <a:lnTo>
                    <a:pt x="0" y="139573"/>
                  </a:lnTo>
                  <a:lnTo>
                    <a:pt x="89154" y="139573"/>
                  </a:lnTo>
                  <a:lnTo>
                    <a:pt x="4953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31737" y="942212"/>
              <a:ext cx="98551" cy="1492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91073" y="942212"/>
              <a:ext cx="100075" cy="14744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14802" y="942212"/>
              <a:ext cx="100076" cy="14744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24000" y="913891"/>
              <a:ext cx="5930265" cy="346710"/>
            </a:xfrm>
            <a:custGeom>
              <a:avLst/>
              <a:gdLst/>
              <a:ahLst/>
              <a:cxnLst/>
              <a:rect l="l" t="t" r="r" b="b"/>
              <a:pathLst>
                <a:path w="5930265" h="346709">
                  <a:moveTo>
                    <a:pt x="5628665" y="3937"/>
                  </a:moveTo>
                  <a:lnTo>
                    <a:pt x="5729122" y="3937"/>
                  </a:lnTo>
                  <a:lnTo>
                    <a:pt x="5816752" y="156337"/>
                  </a:lnTo>
                  <a:lnTo>
                    <a:pt x="5838088" y="195199"/>
                  </a:lnTo>
                  <a:lnTo>
                    <a:pt x="5856144" y="230506"/>
                  </a:lnTo>
                  <a:lnTo>
                    <a:pt x="5861456" y="241554"/>
                  </a:lnTo>
                  <a:lnTo>
                    <a:pt x="5865393" y="241554"/>
                  </a:lnTo>
                  <a:lnTo>
                    <a:pt x="5864206" y="211262"/>
                  </a:lnTo>
                  <a:lnTo>
                    <a:pt x="5863329" y="179625"/>
                  </a:lnTo>
                  <a:lnTo>
                    <a:pt x="5862785" y="146631"/>
                  </a:lnTo>
                  <a:lnTo>
                    <a:pt x="5862599" y="112268"/>
                  </a:lnTo>
                  <a:lnTo>
                    <a:pt x="5862599" y="66167"/>
                  </a:lnTo>
                  <a:lnTo>
                    <a:pt x="5862599" y="55372"/>
                  </a:lnTo>
                  <a:lnTo>
                    <a:pt x="5857519" y="32004"/>
                  </a:lnTo>
                  <a:lnTo>
                    <a:pt x="5855868" y="29463"/>
                  </a:lnTo>
                  <a:lnTo>
                    <a:pt x="5836183" y="20320"/>
                  </a:lnTo>
                  <a:lnTo>
                    <a:pt x="5836183" y="3937"/>
                  </a:lnTo>
                  <a:lnTo>
                    <a:pt x="5929782" y="3937"/>
                  </a:lnTo>
                  <a:lnTo>
                    <a:pt x="5929782" y="20320"/>
                  </a:lnTo>
                  <a:lnTo>
                    <a:pt x="5923178" y="22479"/>
                  </a:lnTo>
                  <a:lnTo>
                    <a:pt x="5918479" y="24257"/>
                  </a:lnTo>
                  <a:lnTo>
                    <a:pt x="5915812" y="25781"/>
                  </a:lnTo>
                  <a:lnTo>
                    <a:pt x="5913018" y="27305"/>
                  </a:lnTo>
                  <a:lnTo>
                    <a:pt x="5910732" y="29210"/>
                  </a:lnTo>
                  <a:lnTo>
                    <a:pt x="5908827" y="31750"/>
                  </a:lnTo>
                  <a:lnTo>
                    <a:pt x="5906922" y="34162"/>
                  </a:lnTo>
                  <a:lnTo>
                    <a:pt x="5905525" y="37973"/>
                  </a:lnTo>
                  <a:lnTo>
                    <a:pt x="5904509" y="42925"/>
                  </a:lnTo>
                  <a:lnTo>
                    <a:pt x="5903493" y="48006"/>
                  </a:lnTo>
                  <a:lnTo>
                    <a:pt x="5902985" y="55753"/>
                  </a:lnTo>
                  <a:lnTo>
                    <a:pt x="5902985" y="66167"/>
                  </a:lnTo>
                  <a:lnTo>
                    <a:pt x="5902985" y="342265"/>
                  </a:lnTo>
                  <a:lnTo>
                    <a:pt x="5840120" y="342265"/>
                  </a:lnTo>
                  <a:lnTo>
                    <a:pt x="5728614" y="149352"/>
                  </a:lnTo>
                  <a:lnTo>
                    <a:pt x="5718039" y="130873"/>
                  </a:lnTo>
                  <a:lnTo>
                    <a:pt x="5708977" y="114490"/>
                  </a:lnTo>
                  <a:lnTo>
                    <a:pt x="5701414" y="100203"/>
                  </a:lnTo>
                  <a:lnTo>
                    <a:pt x="5695340" y="88011"/>
                  </a:lnTo>
                  <a:lnTo>
                    <a:pt x="5693181" y="88011"/>
                  </a:lnTo>
                  <a:lnTo>
                    <a:pt x="5694254" y="114984"/>
                  </a:lnTo>
                  <a:lnTo>
                    <a:pt x="5695007" y="142732"/>
                  </a:lnTo>
                  <a:lnTo>
                    <a:pt x="5695449" y="171217"/>
                  </a:lnTo>
                  <a:lnTo>
                    <a:pt x="5695594" y="200406"/>
                  </a:lnTo>
                  <a:lnTo>
                    <a:pt x="5695594" y="280288"/>
                  </a:lnTo>
                  <a:lnTo>
                    <a:pt x="5695713" y="288857"/>
                  </a:lnTo>
                  <a:lnTo>
                    <a:pt x="5704230" y="318008"/>
                  </a:lnTo>
                  <a:lnTo>
                    <a:pt x="5707405" y="320929"/>
                  </a:lnTo>
                  <a:lnTo>
                    <a:pt x="5713501" y="323596"/>
                  </a:lnTo>
                  <a:lnTo>
                    <a:pt x="5722391" y="325882"/>
                  </a:lnTo>
                  <a:lnTo>
                    <a:pt x="5722391" y="342265"/>
                  </a:lnTo>
                  <a:lnTo>
                    <a:pt x="5628665" y="342265"/>
                  </a:lnTo>
                  <a:lnTo>
                    <a:pt x="5628665" y="325882"/>
                  </a:lnTo>
                  <a:lnTo>
                    <a:pt x="5634888" y="324231"/>
                  </a:lnTo>
                  <a:lnTo>
                    <a:pt x="5639714" y="322325"/>
                  </a:lnTo>
                  <a:lnTo>
                    <a:pt x="5643270" y="320421"/>
                  </a:lnTo>
                  <a:lnTo>
                    <a:pt x="5646826" y="318388"/>
                  </a:lnTo>
                  <a:lnTo>
                    <a:pt x="5649366" y="315722"/>
                  </a:lnTo>
                  <a:lnTo>
                    <a:pt x="5651144" y="312293"/>
                  </a:lnTo>
                  <a:lnTo>
                    <a:pt x="5652922" y="308991"/>
                  </a:lnTo>
                  <a:lnTo>
                    <a:pt x="5653938" y="304673"/>
                  </a:lnTo>
                  <a:lnTo>
                    <a:pt x="5654446" y="299593"/>
                  </a:lnTo>
                  <a:lnTo>
                    <a:pt x="5654954" y="294513"/>
                  </a:lnTo>
                  <a:lnTo>
                    <a:pt x="5655208" y="288036"/>
                  </a:lnTo>
                  <a:lnTo>
                    <a:pt x="5655208" y="280288"/>
                  </a:lnTo>
                  <a:lnTo>
                    <a:pt x="5655208" y="65912"/>
                  </a:lnTo>
                  <a:lnTo>
                    <a:pt x="5646953" y="28448"/>
                  </a:lnTo>
                  <a:lnTo>
                    <a:pt x="5628665" y="20320"/>
                  </a:lnTo>
                  <a:lnTo>
                    <a:pt x="5628665" y="3937"/>
                  </a:lnTo>
                  <a:close/>
                </a:path>
                <a:path w="5930265" h="346709">
                  <a:moveTo>
                    <a:pt x="5019827" y="3937"/>
                  </a:moveTo>
                  <a:lnTo>
                    <a:pt x="5150002" y="3937"/>
                  </a:lnTo>
                  <a:lnTo>
                    <a:pt x="5150002" y="20320"/>
                  </a:lnTo>
                  <a:lnTo>
                    <a:pt x="5144033" y="21971"/>
                  </a:lnTo>
                  <a:lnTo>
                    <a:pt x="5139334" y="23749"/>
                  </a:lnTo>
                  <a:lnTo>
                    <a:pt x="5124094" y="46228"/>
                  </a:lnTo>
                  <a:lnTo>
                    <a:pt x="5123459" y="51435"/>
                  </a:lnTo>
                  <a:lnTo>
                    <a:pt x="5123205" y="58038"/>
                  </a:lnTo>
                  <a:lnTo>
                    <a:pt x="5123205" y="65912"/>
                  </a:lnTo>
                  <a:lnTo>
                    <a:pt x="5123205" y="312674"/>
                  </a:lnTo>
                  <a:lnTo>
                    <a:pt x="5171211" y="312674"/>
                  </a:lnTo>
                  <a:lnTo>
                    <a:pt x="5180863" y="312674"/>
                  </a:lnTo>
                  <a:lnTo>
                    <a:pt x="5188483" y="311277"/>
                  </a:lnTo>
                  <a:lnTo>
                    <a:pt x="5194325" y="308229"/>
                  </a:lnTo>
                  <a:lnTo>
                    <a:pt x="5200040" y="305308"/>
                  </a:lnTo>
                  <a:lnTo>
                    <a:pt x="5205120" y="300736"/>
                  </a:lnTo>
                  <a:lnTo>
                    <a:pt x="5222400" y="262850"/>
                  </a:lnTo>
                  <a:lnTo>
                    <a:pt x="5227472" y="242062"/>
                  </a:lnTo>
                  <a:lnTo>
                    <a:pt x="5261508" y="242062"/>
                  </a:lnTo>
                  <a:lnTo>
                    <a:pt x="5256047" y="342265"/>
                  </a:lnTo>
                  <a:lnTo>
                    <a:pt x="5019827" y="342265"/>
                  </a:lnTo>
                  <a:lnTo>
                    <a:pt x="5019827" y="325882"/>
                  </a:lnTo>
                  <a:lnTo>
                    <a:pt x="5025923" y="324231"/>
                  </a:lnTo>
                  <a:lnTo>
                    <a:pt x="5030749" y="322325"/>
                  </a:lnTo>
                  <a:lnTo>
                    <a:pt x="5034305" y="320421"/>
                  </a:lnTo>
                  <a:lnTo>
                    <a:pt x="5037861" y="318388"/>
                  </a:lnTo>
                  <a:lnTo>
                    <a:pt x="5040528" y="315722"/>
                  </a:lnTo>
                  <a:lnTo>
                    <a:pt x="5042306" y="312293"/>
                  </a:lnTo>
                  <a:lnTo>
                    <a:pt x="5044084" y="308991"/>
                  </a:lnTo>
                  <a:lnTo>
                    <a:pt x="5045100" y="304673"/>
                  </a:lnTo>
                  <a:lnTo>
                    <a:pt x="5045608" y="299466"/>
                  </a:lnTo>
                  <a:lnTo>
                    <a:pt x="5046116" y="294259"/>
                  </a:lnTo>
                  <a:lnTo>
                    <a:pt x="5046370" y="287655"/>
                  </a:lnTo>
                  <a:lnTo>
                    <a:pt x="5046370" y="279781"/>
                  </a:lnTo>
                  <a:lnTo>
                    <a:pt x="5046370" y="66421"/>
                  </a:lnTo>
                  <a:lnTo>
                    <a:pt x="5046370" y="58674"/>
                  </a:lnTo>
                  <a:lnTo>
                    <a:pt x="5046116" y="52070"/>
                  </a:lnTo>
                  <a:lnTo>
                    <a:pt x="5045735" y="46862"/>
                  </a:lnTo>
                  <a:lnTo>
                    <a:pt x="5045354" y="41529"/>
                  </a:lnTo>
                  <a:lnTo>
                    <a:pt x="5044338" y="37211"/>
                  </a:lnTo>
                  <a:lnTo>
                    <a:pt x="5042560" y="33909"/>
                  </a:lnTo>
                  <a:lnTo>
                    <a:pt x="5040782" y="30607"/>
                  </a:lnTo>
                  <a:lnTo>
                    <a:pt x="5019827" y="20320"/>
                  </a:lnTo>
                  <a:lnTo>
                    <a:pt x="5019827" y="3937"/>
                  </a:lnTo>
                  <a:close/>
                </a:path>
                <a:path w="5930265" h="346709">
                  <a:moveTo>
                    <a:pt x="4708931" y="3937"/>
                  </a:moveTo>
                  <a:lnTo>
                    <a:pt x="4852949" y="3937"/>
                  </a:lnTo>
                  <a:lnTo>
                    <a:pt x="4882330" y="5341"/>
                  </a:lnTo>
                  <a:lnTo>
                    <a:pt x="4929280" y="16581"/>
                  </a:lnTo>
                  <a:lnTo>
                    <a:pt x="4960470" y="39102"/>
                  </a:lnTo>
                  <a:lnTo>
                    <a:pt x="4978044" y="95377"/>
                  </a:lnTo>
                  <a:lnTo>
                    <a:pt x="4977137" y="111309"/>
                  </a:lnTo>
                  <a:lnTo>
                    <a:pt x="4963439" y="152654"/>
                  </a:lnTo>
                  <a:lnTo>
                    <a:pt x="4934150" y="182461"/>
                  </a:lnTo>
                  <a:lnTo>
                    <a:pt x="4889890" y="198802"/>
                  </a:lnTo>
                  <a:lnTo>
                    <a:pt x="4851679" y="201930"/>
                  </a:lnTo>
                  <a:lnTo>
                    <a:pt x="4840223" y="201878"/>
                  </a:lnTo>
                  <a:lnTo>
                    <a:pt x="4829851" y="201707"/>
                  </a:lnTo>
                  <a:lnTo>
                    <a:pt x="4820550" y="201394"/>
                  </a:lnTo>
                  <a:lnTo>
                    <a:pt x="4812309" y="200913"/>
                  </a:lnTo>
                  <a:lnTo>
                    <a:pt x="4812309" y="280288"/>
                  </a:lnTo>
                  <a:lnTo>
                    <a:pt x="4812309" y="291211"/>
                  </a:lnTo>
                  <a:lnTo>
                    <a:pt x="4812690" y="298831"/>
                  </a:lnTo>
                  <a:lnTo>
                    <a:pt x="4813579" y="303403"/>
                  </a:lnTo>
                  <a:lnTo>
                    <a:pt x="4814341" y="307975"/>
                  </a:lnTo>
                  <a:lnTo>
                    <a:pt x="4815738" y="311658"/>
                  </a:lnTo>
                  <a:lnTo>
                    <a:pt x="4817643" y="314325"/>
                  </a:lnTo>
                  <a:lnTo>
                    <a:pt x="4819548" y="316992"/>
                  </a:lnTo>
                  <a:lnTo>
                    <a:pt x="4842281" y="325882"/>
                  </a:lnTo>
                  <a:lnTo>
                    <a:pt x="4842281" y="342265"/>
                  </a:lnTo>
                  <a:lnTo>
                    <a:pt x="4708931" y="342265"/>
                  </a:lnTo>
                  <a:lnTo>
                    <a:pt x="4708931" y="325882"/>
                  </a:lnTo>
                  <a:lnTo>
                    <a:pt x="4715027" y="324231"/>
                  </a:lnTo>
                  <a:lnTo>
                    <a:pt x="4719853" y="322453"/>
                  </a:lnTo>
                  <a:lnTo>
                    <a:pt x="4723409" y="320548"/>
                  </a:lnTo>
                  <a:lnTo>
                    <a:pt x="4726965" y="318643"/>
                  </a:lnTo>
                  <a:lnTo>
                    <a:pt x="4729632" y="315975"/>
                  </a:lnTo>
                  <a:lnTo>
                    <a:pt x="4731410" y="312547"/>
                  </a:lnTo>
                  <a:lnTo>
                    <a:pt x="4733188" y="309245"/>
                  </a:lnTo>
                  <a:lnTo>
                    <a:pt x="4734204" y="304927"/>
                  </a:lnTo>
                  <a:lnTo>
                    <a:pt x="4734712" y="299720"/>
                  </a:lnTo>
                  <a:lnTo>
                    <a:pt x="4735220" y="294513"/>
                  </a:lnTo>
                  <a:lnTo>
                    <a:pt x="4735474" y="287909"/>
                  </a:lnTo>
                  <a:lnTo>
                    <a:pt x="4735474" y="280035"/>
                  </a:lnTo>
                  <a:lnTo>
                    <a:pt x="4735474" y="66421"/>
                  </a:lnTo>
                  <a:lnTo>
                    <a:pt x="4735474" y="58674"/>
                  </a:lnTo>
                  <a:lnTo>
                    <a:pt x="4735220" y="52070"/>
                  </a:lnTo>
                  <a:lnTo>
                    <a:pt x="4734839" y="46862"/>
                  </a:lnTo>
                  <a:lnTo>
                    <a:pt x="4734458" y="41529"/>
                  </a:lnTo>
                  <a:lnTo>
                    <a:pt x="4733315" y="37211"/>
                  </a:lnTo>
                  <a:lnTo>
                    <a:pt x="4731664" y="33909"/>
                  </a:lnTo>
                  <a:lnTo>
                    <a:pt x="4729886" y="30607"/>
                  </a:lnTo>
                  <a:lnTo>
                    <a:pt x="4727219" y="27940"/>
                  </a:lnTo>
                  <a:lnTo>
                    <a:pt x="4723663" y="25908"/>
                  </a:lnTo>
                  <a:lnTo>
                    <a:pt x="4720107" y="23875"/>
                  </a:lnTo>
                  <a:lnTo>
                    <a:pt x="4715281" y="21971"/>
                  </a:lnTo>
                  <a:lnTo>
                    <a:pt x="4708931" y="20320"/>
                  </a:lnTo>
                  <a:lnTo>
                    <a:pt x="4708931" y="3937"/>
                  </a:lnTo>
                  <a:close/>
                </a:path>
                <a:path w="5930265" h="346709">
                  <a:moveTo>
                    <a:pt x="4303547" y="3937"/>
                  </a:moveTo>
                  <a:lnTo>
                    <a:pt x="4549419" y="3937"/>
                  </a:lnTo>
                  <a:lnTo>
                    <a:pt x="4549419" y="82804"/>
                  </a:lnTo>
                  <a:lnTo>
                    <a:pt x="4515510" y="82804"/>
                  </a:lnTo>
                  <a:lnTo>
                    <a:pt x="4511559" y="71947"/>
                  </a:lnTo>
                  <a:lnTo>
                    <a:pt x="4507906" y="63007"/>
                  </a:lnTo>
                  <a:lnTo>
                    <a:pt x="4477188" y="34115"/>
                  </a:lnTo>
                  <a:lnTo>
                    <a:pt x="4460900" y="32893"/>
                  </a:lnTo>
                  <a:lnTo>
                    <a:pt x="4406925" y="32893"/>
                  </a:lnTo>
                  <a:lnTo>
                    <a:pt x="4406925" y="151892"/>
                  </a:lnTo>
                  <a:lnTo>
                    <a:pt x="4439691" y="151892"/>
                  </a:lnTo>
                  <a:lnTo>
                    <a:pt x="4446930" y="151892"/>
                  </a:lnTo>
                  <a:lnTo>
                    <a:pt x="4466996" y="138557"/>
                  </a:lnTo>
                  <a:lnTo>
                    <a:pt x="4469790" y="133731"/>
                  </a:lnTo>
                  <a:lnTo>
                    <a:pt x="4472330" y="126237"/>
                  </a:lnTo>
                  <a:lnTo>
                    <a:pt x="4474870" y="116205"/>
                  </a:lnTo>
                  <a:lnTo>
                    <a:pt x="4502810" y="116205"/>
                  </a:lnTo>
                  <a:lnTo>
                    <a:pt x="4502810" y="216788"/>
                  </a:lnTo>
                  <a:lnTo>
                    <a:pt x="4474870" y="216788"/>
                  </a:lnTo>
                  <a:lnTo>
                    <a:pt x="4472457" y="207263"/>
                  </a:lnTo>
                  <a:lnTo>
                    <a:pt x="4469917" y="199898"/>
                  </a:lnTo>
                  <a:lnTo>
                    <a:pt x="4467123" y="194945"/>
                  </a:lnTo>
                  <a:lnTo>
                    <a:pt x="4464329" y="189865"/>
                  </a:lnTo>
                  <a:lnTo>
                    <a:pt x="4461027" y="186309"/>
                  </a:lnTo>
                  <a:lnTo>
                    <a:pt x="4457090" y="184150"/>
                  </a:lnTo>
                  <a:lnTo>
                    <a:pt x="4453153" y="181991"/>
                  </a:lnTo>
                  <a:lnTo>
                    <a:pt x="4447438" y="180848"/>
                  </a:lnTo>
                  <a:lnTo>
                    <a:pt x="4439691" y="180848"/>
                  </a:lnTo>
                  <a:lnTo>
                    <a:pt x="4406925" y="180848"/>
                  </a:lnTo>
                  <a:lnTo>
                    <a:pt x="4406925" y="313182"/>
                  </a:lnTo>
                  <a:lnTo>
                    <a:pt x="4460646" y="313182"/>
                  </a:lnTo>
                  <a:lnTo>
                    <a:pt x="4466488" y="313182"/>
                  </a:lnTo>
                  <a:lnTo>
                    <a:pt x="4471314" y="312800"/>
                  </a:lnTo>
                  <a:lnTo>
                    <a:pt x="4475251" y="312038"/>
                  </a:lnTo>
                  <a:lnTo>
                    <a:pt x="4479315" y="311404"/>
                  </a:lnTo>
                  <a:lnTo>
                    <a:pt x="4482871" y="310007"/>
                  </a:lnTo>
                  <a:lnTo>
                    <a:pt x="4485919" y="308229"/>
                  </a:lnTo>
                  <a:lnTo>
                    <a:pt x="4489094" y="306450"/>
                  </a:lnTo>
                  <a:lnTo>
                    <a:pt x="4502683" y="290703"/>
                  </a:lnTo>
                  <a:lnTo>
                    <a:pt x="4504969" y="287020"/>
                  </a:lnTo>
                  <a:lnTo>
                    <a:pt x="4517923" y="251713"/>
                  </a:lnTo>
                  <a:lnTo>
                    <a:pt x="4551832" y="251713"/>
                  </a:lnTo>
                  <a:lnTo>
                    <a:pt x="4547133" y="342265"/>
                  </a:lnTo>
                  <a:lnTo>
                    <a:pt x="4303547" y="342265"/>
                  </a:lnTo>
                  <a:lnTo>
                    <a:pt x="4303547" y="325882"/>
                  </a:lnTo>
                  <a:lnTo>
                    <a:pt x="4309643" y="324231"/>
                  </a:lnTo>
                  <a:lnTo>
                    <a:pt x="4314469" y="322453"/>
                  </a:lnTo>
                  <a:lnTo>
                    <a:pt x="4318025" y="320548"/>
                  </a:lnTo>
                  <a:lnTo>
                    <a:pt x="4321581" y="318643"/>
                  </a:lnTo>
                  <a:lnTo>
                    <a:pt x="4324248" y="315975"/>
                  </a:lnTo>
                  <a:lnTo>
                    <a:pt x="4326026" y="312547"/>
                  </a:lnTo>
                  <a:lnTo>
                    <a:pt x="4327804" y="309245"/>
                  </a:lnTo>
                  <a:lnTo>
                    <a:pt x="4328820" y="304927"/>
                  </a:lnTo>
                  <a:lnTo>
                    <a:pt x="4329328" y="299720"/>
                  </a:lnTo>
                  <a:lnTo>
                    <a:pt x="4329836" y="294513"/>
                  </a:lnTo>
                  <a:lnTo>
                    <a:pt x="4330090" y="287909"/>
                  </a:lnTo>
                  <a:lnTo>
                    <a:pt x="4330090" y="280035"/>
                  </a:lnTo>
                  <a:lnTo>
                    <a:pt x="4330090" y="66421"/>
                  </a:lnTo>
                  <a:lnTo>
                    <a:pt x="4330090" y="58674"/>
                  </a:lnTo>
                  <a:lnTo>
                    <a:pt x="4329836" y="52070"/>
                  </a:lnTo>
                  <a:lnTo>
                    <a:pt x="4329455" y="46862"/>
                  </a:lnTo>
                  <a:lnTo>
                    <a:pt x="4329074" y="41529"/>
                  </a:lnTo>
                  <a:lnTo>
                    <a:pt x="4328058" y="37211"/>
                  </a:lnTo>
                  <a:lnTo>
                    <a:pt x="4326280" y="33909"/>
                  </a:lnTo>
                  <a:lnTo>
                    <a:pt x="4324502" y="30607"/>
                  </a:lnTo>
                  <a:lnTo>
                    <a:pt x="4321835" y="27940"/>
                  </a:lnTo>
                  <a:lnTo>
                    <a:pt x="4318279" y="25908"/>
                  </a:lnTo>
                  <a:lnTo>
                    <a:pt x="4314723" y="23875"/>
                  </a:lnTo>
                  <a:lnTo>
                    <a:pt x="4309897" y="21971"/>
                  </a:lnTo>
                  <a:lnTo>
                    <a:pt x="4303547" y="20320"/>
                  </a:lnTo>
                  <a:lnTo>
                    <a:pt x="4303547" y="3937"/>
                  </a:lnTo>
                  <a:close/>
                </a:path>
                <a:path w="5930265" h="346709">
                  <a:moveTo>
                    <a:pt x="3968267" y="3937"/>
                  </a:moveTo>
                  <a:lnTo>
                    <a:pt x="4112793" y="3937"/>
                  </a:lnTo>
                  <a:lnTo>
                    <a:pt x="4126838" y="4196"/>
                  </a:lnTo>
                  <a:lnTo>
                    <a:pt x="4172332" y="10358"/>
                  </a:lnTo>
                  <a:lnTo>
                    <a:pt x="4210186" y="28368"/>
                  </a:lnTo>
                  <a:lnTo>
                    <a:pt x="4233824" y="62611"/>
                  </a:lnTo>
                  <a:lnTo>
                    <a:pt x="4238650" y="95123"/>
                  </a:lnTo>
                  <a:lnTo>
                    <a:pt x="4238124" y="106864"/>
                  </a:lnTo>
                  <a:lnTo>
                    <a:pt x="4225476" y="145087"/>
                  </a:lnTo>
                  <a:lnTo>
                    <a:pt x="4190088" y="176847"/>
                  </a:lnTo>
                  <a:lnTo>
                    <a:pt x="4168292" y="187325"/>
                  </a:lnTo>
                  <a:lnTo>
                    <a:pt x="4168292" y="189865"/>
                  </a:lnTo>
                  <a:lnTo>
                    <a:pt x="4204503" y="218045"/>
                  </a:lnTo>
                  <a:lnTo>
                    <a:pt x="4235983" y="278257"/>
                  </a:lnTo>
                  <a:lnTo>
                    <a:pt x="4241144" y="288803"/>
                  </a:lnTo>
                  <a:lnTo>
                    <a:pt x="4267860" y="321198"/>
                  </a:lnTo>
                  <a:lnTo>
                    <a:pt x="4281068" y="325882"/>
                  </a:lnTo>
                  <a:lnTo>
                    <a:pt x="4281068" y="342265"/>
                  </a:lnTo>
                  <a:lnTo>
                    <a:pt x="4185564" y="342265"/>
                  </a:lnTo>
                  <a:lnTo>
                    <a:pt x="4178182" y="331090"/>
                  </a:lnTo>
                  <a:lnTo>
                    <a:pt x="4170324" y="317547"/>
                  </a:lnTo>
                  <a:lnTo>
                    <a:pt x="4161990" y="301599"/>
                  </a:lnTo>
                  <a:lnTo>
                    <a:pt x="4153179" y="283210"/>
                  </a:lnTo>
                  <a:lnTo>
                    <a:pt x="4133875" y="240792"/>
                  </a:lnTo>
                  <a:lnTo>
                    <a:pt x="4129660" y="232106"/>
                  </a:lnTo>
                  <a:lnTo>
                    <a:pt x="4106189" y="203200"/>
                  </a:lnTo>
                  <a:lnTo>
                    <a:pt x="4101871" y="201168"/>
                  </a:lnTo>
                  <a:lnTo>
                    <a:pt x="4095140" y="200152"/>
                  </a:lnTo>
                  <a:lnTo>
                    <a:pt x="4085996" y="200152"/>
                  </a:lnTo>
                  <a:lnTo>
                    <a:pt x="4071645" y="200152"/>
                  </a:lnTo>
                  <a:lnTo>
                    <a:pt x="4071645" y="280035"/>
                  </a:lnTo>
                  <a:lnTo>
                    <a:pt x="4071762" y="288603"/>
                  </a:lnTo>
                  <a:lnTo>
                    <a:pt x="4080027" y="317881"/>
                  </a:lnTo>
                  <a:lnTo>
                    <a:pt x="4083329" y="320929"/>
                  </a:lnTo>
                  <a:lnTo>
                    <a:pt x="4089425" y="323596"/>
                  </a:lnTo>
                  <a:lnTo>
                    <a:pt x="4098442" y="325882"/>
                  </a:lnTo>
                  <a:lnTo>
                    <a:pt x="4098442" y="342265"/>
                  </a:lnTo>
                  <a:lnTo>
                    <a:pt x="3968267" y="342265"/>
                  </a:lnTo>
                  <a:lnTo>
                    <a:pt x="3968267" y="325882"/>
                  </a:lnTo>
                  <a:lnTo>
                    <a:pt x="3974363" y="324231"/>
                  </a:lnTo>
                  <a:lnTo>
                    <a:pt x="3979189" y="322453"/>
                  </a:lnTo>
                  <a:lnTo>
                    <a:pt x="3982745" y="320548"/>
                  </a:lnTo>
                  <a:lnTo>
                    <a:pt x="3986301" y="318643"/>
                  </a:lnTo>
                  <a:lnTo>
                    <a:pt x="3988968" y="315975"/>
                  </a:lnTo>
                  <a:lnTo>
                    <a:pt x="3990746" y="312547"/>
                  </a:lnTo>
                  <a:lnTo>
                    <a:pt x="3992524" y="309245"/>
                  </a:lnTo>
                  <a:lnTo>
                    <a:pt x="3993540" y="304927"/>
                  </a:lnTo>
                  <a:lnTo>
                    <a:pt x="3994048" y="299720"/>
                  </a:lnTo>
                  <a:lnTo>
                    <a:pt x="3994556" y="294513"/>
                  </a:lnTo>
                  <a:lnTo>
                    <a:pt x="3994810" y="287909"/>
                  </a:lnTo>
                  <a:lnTo>
                    <a:pt x="3994810" y="280035"/>
                  </a:lnTo>
                  <a:lnTo>
                    <a:pt x="3994810" y="66421"/>
                  </a:lnTo>
                  <a:lnTo>
                    <a:pt x="3994810" y="58674"/>
                  </a:lnTo>
                  <a:lnTo>
                    <a:pt x="3994556" y="52070"/>
                  </a:lnTo>
                  <a:lnTo>
                    <a:pt x="3994175" y="46862"/>
                  </a:lnTo>
                  <a:lnTo>
                    <a:pt x="3993794" y="41529"/>
                  </a:lnTo>
                  <a:lnTo>
                    <a:pt x="3992778" y="37211"/>
                  </a:lnTo>
                  <a:lnTo>
                    <a:pt x="3991000" y="33909"/>
                  </a:lnTo>
                  <a:lnTo>
                    <a:pt x="3989222" y="30607"/>
                  </a:lnTo>
                  <a:lnTo>
                    <a:pt x="3986555" y="27940"/>
                  </a:lnTo>
                  <a:lnTo>
                    <a:pt x="3982999" y="25908"/>
                  </a:lnTo>
                  <a:lnTo>
                    <a:pt x="3979443" y="23875"/>
                  </a:lnTo>
                  <a:lnTo>
                    <a:pt x="3974617" y="21971"/>
                  </a:lnTo>
                  <a:lnTo>
                    <a:pt x="3968267" y="20320"/>
                  </a:lnTo>
                  <a:lnTo>
                    <a:pt x="3968267" y="3937"/>
                  </a:lnTo>
                  <a:close/>
                </a:path>
                <a:path w="5930265" h="346709">
                  <a:moveTo>
                    <a:pt x="2559329" y="3937"/>
                  </a:moveTo>
                  <a:lnTo>
                    <a:pt x="2659786" y="3937"/>
                  </a:lnTo>
                  <a:lnTo>
                    <a:pt x="2747416" y="156337"/>
                  </a:lnTo>
                  <a:lnTo>
                    <a:pt x="2768752" y="195199"/>
                  </a:lnTo>
                  <a:lnTo>
                    <a:pt x="2786808" y="230506"/>
                  </a:lnTo>
                  <a:lnTo>
                    <a:pt x="2792120" y="241554"/>
                  </a:lnTo>
                  <a:lnTo>
                    <a:pt x="2796057" y="241554"/>
                  </a:lnTo>
                  <a:lnTo>
                    <a:pt x="2794870" y="211262"/>
                  </a:lnTo>
                  <a:lnTo>
                    <a:pt x="2793993" y="179625"/>
                  </a:lnTo>
                  <a:lnTo>
                    <a:pt x="2793449" y="146631"/>
                  </a:lnTo>
                  <a:lnTo>
                    <a:pt x="2793263" y="112268"/>
                  </a:lnTo>
                  <a:lnTo>
                    <a:pt x="2793263" y="66167"/>
                  </a:lnTo>
                  <a:lnTo>
                    <a:pt x="2793263" y="55372"/>
                  </a:lnTo>
                  <a:lnTo>
                    <a:pt x="2788183" y="32004"/>
                  </a:lnTo>
                  <a:lnTo>
                    <a:pt x="2786532" y="29463"/>
                  </a:lnTo>
                  <a:lnTo>
                    <a:pt x="2766847" y="20320"/>
                  </a:lnTo>
                  <a:lnTo>
                    <a:pt x="2766847" y="3937"/>
                  </a:lnTo>
                  <a:lnTo>
                    <a:pt x="2860446" y="3937"/>
                  </a:lnTo>
                  <a:lnTo>
                    <a:pt x="2860446" y="20320"/>
                  </a:lnTo>
                  <a:lnTo>
                    <a:pt x="2853842" y="22479"/>
                  </a:lnTo>
                  <a:lnTo>
                    <a:pt x="2849143" y="24257"/>
                  </a:lnTo>
                  <a:lnTo>
                    <a:pt x="2846476" y="25781"/>
                  </a:lnTo>
                  <a:lnTo>
                    <a:pt x="2843682" y="27305"/>
                  </a:lnTo>
                  <a:lnTo>
                    <a:pt x="2841396" y="29210"/>
                  </a:lnTo>
                  <a:lnTo>
                    <a:pt x="2839491" y="31750"/>
                  </a:lnTo>
                  <a:lnTo>
                    <a:pt x="2837586" y="34162"/>
                  </a:lnTo>
                  <a:lnTo>
                    <a:pt x="2836189" y="37973"/>
                  </a:lnTo>
                  <a:lnTo>
                    <a:pt x="2835173" y="42925"/>
                  </a:lnTo>
                  <a:lnTo>
                    <a:pt x="2834157" y="48006"/>
                  </a:lnTo>
                  <a:lnTo>
                    <a:pt x="2833649" y="55753"/>
                  </a:lnTo>
                  <a:lnTo>
                    <a:pt x="2833649" y="66167"/>
                  </a:lnTo>
                  <a:lnTo>
                    <a:pt x="2833649" y="342265"/>
                  </a:lnTo>
                  <a:lnTo>
                    <a:pt x="2770784" y="342265"/>
                  </a:lnTo>
                  <a:lnTo>
                    <a:pt x="2659278" y="149352"/>
                  </a:lnTo>
                  <a:lnTo>
                    <a:pt x="2648703" y="130873"/>
                  </a:lnTo>
                  <a:lnTo>
                    <a:pt x="2639641" y="114490"/>
                  </a:lnTo>
                  <a:lnTo>
                    <a:pt x="2632078" y="100203"/>
                  </a:lnTo>
                  <a:lnTo>
                    <a:pt x="2626004" y="88011"/>
                  </a:lnTo>
                  <a:lnTo>
                    <a:pt x="2623845" y="88011"/>
                  </a:lnTo>
                  <a:lnTo>
                    <a:pt x="2624918" y="114984"/>
                  </a:lnTo>
                  <a:lnTo>
                    <a:pt x="2625671" y="142732"/>
                  </a:lnTo>
                  <a:lnTo>
                    <a:pt x="2626113" y="171217"/>
                  </a:lnTo>
                  <a:lnTo>
                    <a:pt x="2626258" y="200406"/>
                  </a:lnTo>
                  <a:lnTo>
                    <a:pt x="2626258" y="280288"/>
                  </a:lnTo>
                  <a:lnTo>
                    <a:pt x="2626377" y="288857"/>
                  </a:lnTo>
                  <a:lnTo>
                    <a:pt x="2634894" y="318008"/>
                  </a:lnTo>
                  <a:lnTo>
                    <a:pt x="2638069" y="320929"/>
                  </a:lnTo>
                  <a:lnTo>
                    <a:pt x="2644165" y="323596"/>
                  </a:lnTo>
                  <a:lnTo>
                    <a:pt x="2653055" y="325882"/>
                  </a:lnTo>
                  <a:lnTo>
                    <a:pt x="2653055" y="342265"/>
                  </a:lnTo>
                  <a:lnTo>
                    <a:pt x="2559329" y="342265"/>
                  </a:lnTo>
                  <a:lnTo>
                    <a:pt x="2559329" y="325882"/>
                  </a:lnTo>
                  <a:lnTo>
                    <a:pt x="2565552" y="324231"/>
                  </a:lnTo>
                  <a:lnTo>
                    <a:pt x="2570378" y="322325"/>
                  </a:lnTo>
                  <a:lnTo>
                    <a:pt x="2573934" y="320421"/>
                  </a:lnTo>
                  <a:lnTo>
                    <a:pt x="2577490" y="318388"/>
                  </a:lnTo>
                  <a:lnTo>
                    <a:pt x="2580030" y="315722"/>
                  </a:lnTo>
                  <a:lnTo>
                    <a:pt x="2581808" y="312293"/>
                  </a:lnTo>
                  <a:lnTo>
                    <a:pt x="2583586" y="308991"/>
                  </a:lnTo>
                  <a:lnTo>
                    <a:pt x="2584602" y="304673"/>
                  </a:lnTo>
                  <a:lnTo>
                    <a:pt x="2585110" y="299593"/>
                  </a:lnTo>
                  <a:lnTo>
                    <a:pt x="2585618" y="294513"/>
                  </a:lnTo>
                  <a:lnTo>
                    <a:pt x="2585872" y="288036"/>
                  </a:lnTo>
                  <a:lnTo>
                    <a:pt x="2585872" y="280288"/>
                  </a:lnTo>
                  <a:lnTo>
                    <a:pt x="2585872" y="65912"/>
                  </a:lnTo>
                  <a:lnTo>
                    <a:pt x="2577617" y="28448"/>
                  </a:lnTo>
                  <a:lnTo>
                    <a:pt x="2559329" y="20320"/>
                  </a:lnTo>
                  <a:lnTo>
                    <a:pt x="2559329" y="3937"/>
                  </a:lnTo>
                  <a:close/>
                </a:path>
                <a:path w="5930265" h="346709">
                  <a:moveTo>
                    <a:pt x="2383307" y="3937"/>
                  </a:moveTo>
                  <a:lnTo>
                    <a:pt x="2513482" y="3937"/>
                  </a:lnTo>
                  <a:lnTo>
                    <a:pt x="2513482" y="20320"/>
                  </a:lnTo>
                  <a:lnTo>
                    <a:pt x="2506624" y="22098"/>
                  </a:lnTo>
                  <a:lnTo>
                    <a:pt x="2501671" y="24130"/>
                  </a:lnTo>
                  <a:lnTo>
                    <a:pt x="2498496" y="26162"/>
                  </a:lnTo>
                  <a:lnTo>
                    <a:pt x="2495194" y="28194"/>
                  </a:lnTo>
                  <a:lnTo>
                    <a:pt x="2492781" y="30734"/>
                  </a:lnTo>
                  <a:lnTo>
                    <a:pt x="2486685" y="57150"/>
                  </a:lnTo>
                  <a:lnTo>
                    <a:pt x="2486685" y="66421"/>
                  </a:lnTo>
                  <a:lnTo>
                    <a:pt x="2486685" y="280035"/>
                  </a:lnTo>
                  <a:lnTo>
                    <a:pt x="2486685" y="285750"/>
                  </a:lnTo>
                  <a:lnTo>
                    <a:pt x="2486812" y="291211"/>
                  </a:lnTo>
                  <a:lnTo>
                    <a:pt x="2487193" y="296163"/>
                  </a:lnTo>
                  <a:lnTo>
                    <a:pt x="2487447" y="301117"/>
                  </a:lnTo>
                  <a:lnTo>
                    <a:pt x="2493543" y="316230"/>
                  </a:lnTo>
                  <a:lnTo>
                    <a:pt x="2495448" y="318388"/>
                  </a:lnTo>
                  <a:lnTo>
                    <a:pt x="2513482" y="325882"/>
                  </a:lnTo>
                  <a:lnTo>
                    <a:pt x="2513482" y="342265"/>
                  </a:lnTo>
                  <a:lnTo>
                    <a:pt x="2383307" y="342265"/>
                  </a:lnTo>
                  <a:lnTo>
                    <a:pt x="2383307" y="325882"/>
                  </a:lnTo>
                  <a:lnTo>
                    <a:pt x="2389403" y="324231"/>
                  </a:lnTo>
                  <a:lnTo>
                    <a:pt x="2394229" y="322453"/>
                  </a:lnTo>
                  <a:lnTo>
                    <a:pt x="2397785" y="320548"/>
                  </a:lnTo>
                  <a:lnTo>
                    <a:pt x="2401341" y="318643"/>
                  </a:lnTo>
                  <a:lnTo>
                    <a:pt x="2404008" y="315975"/>
                  </a:lnTo>
                  <a:lnTo>
                    <a:pt x="2405786" y="312547"/>
                  </a:lnTo>
                  <a:lnTo>
                    <a:pt x="2407564" y="309245"/>
                  </a:lnTo>
                  <a:lnTo>
                    <a:pt x="2408580" y="304927"/>
                  </a:lnTo>
                  <a:lnTo>
                    <a:pt x="2409088" y="299720"/>
                  </a:lnTo>
                  <a:lnTo>
                    <a:pt x="2409596" y="294513"/>
                  </a:lnTo>
                  <a:lnTo>
                    <a:pt x="2409850" y="287909"/>
                  </a:lnTo>
                  <a:lnTo>
                    <a:pt x="2409850" y="280035"/>
                  </a:lnTo>
                  <a:lnTo>
                    <a:pt x="2409850" y="66167"/>
                  </a:lnTo>
                  <a:lnTo>
                    <a:pt x="2409850" y="58166"/>
                  </a:lnTo>
                  <a:lnTo>
                    <a:pt x="2409596" y="51688"/>
                  </a:lnTo>
                  <a:lnTo>
                    <a:pt x="2409215" y="46609"/>
                  </a:lnTo>
                  <a:lnTo>
                    <a:pt x="2408834" y="41402"/>
                  </a:lnTo>
                  <a:lnTo>
                    <a:pt x="2407818" y="37211"/>
                  </a:lnTo>
                  <a:lnTo>
                    <a:pt x="2406040" y="33782"/>
                  </a:lnTo>
                  <a:lnTo>
                    <a:pt x="2404262" y="30480"/>
                  </a:lnTo>
                  <a:lnTo>
                    <a:pt x="2401595" y="27686"/>
                  </a:lnTo>
                  <a:lnTo>
                    <a:pt x="2398039" y="25781"/>
                  </a:lnTo>
                  <a:lnTo>
                    <a:pt x="2394483" y="23749"/>
                  </a:lnTo>
                  <a:lnTo>
                    <a:pt x="2389657" y="21971"/>
                  </a:lnTo>
                  <a:lnTo>
                    <a:pt x="2383307" y="20320"/>
                  </a:lnTo>
                  <a:lnTo>
                    <a:pt x="2383307" y="3937"/>
                  </a:lnTo>
                  <a:close/>
                </a:path>
                <a:path w="5930265" h="346709">
                  <a:moveTo>
                    <a:pt x="1791995" y="3937"/>
                  </a:moveTo>
                  <a:lnTo>
                    <a:pt x="1936521" y="3937"/>
                  </a:lnTo>
                  <a:lnTo>
                    <a:pt x="1950566" y="4196"/>
                  </a:lnTo>
                  <a:lnTo>
                    <a:pt x="1996060" y="10358"/>
                  </a:lnTo>
                  <a:lnTo>
                    <a:pt x="2033914" y="28368"/>
                  </a:lnTo>
                  <a:lnTo>
                    <a:pt x="2057552" y="62611"/>
                  </a:lnTo>
                  <a:lnTo>
                    <a:pt x="2062378" y="95123"/>
                  </a:lnTo>
                  <a:lnTo>
                    <a:pt x="2061852" y="106864"/>
                  </a:lnTo>
                  <a:lnTo>
                    <a:pt x="2049204" y="145087"/>
                  </a:lnTo>
                  <a:lnTo>
                    <a:pt x="2013816" y="176847"/>
                  </a:lnTo>
                  <a:lnTo>
                    <a:pt x="1992020" y="187325"/>
                  </a:lnTo>
                  <a:lnTo>
                    <a:pt x="1992020" y="189865"/>
                  </a:lnTo>
                  <a:lnTo>
                    <a:pt x="2028231" y="218045"/>
                  </a:lnTo>
                  <a:lnTo>
                    <a:pt x="2059711" y="278257"/>
                  </a:lnTo>
                  <a:lnTo>
                    <a:pt x="2064872" y="288803"/>
                  </a:lnTo>
                  <a:lnTo>
                    <a:pt x="2091588" y="321198"/>
                  </a:lnTo>
                  <a:lnTo>
                    <a:pt x="2104796" y="325882"/>
                  </a:lnTo>
                  <a:lnTo>
                    <a:pt x="2104796" y="342265"/>
                  </a:lnTo>
                  <a:lnTo>
                    <a:pt x="2009292" y="342265"/>
                  </a:lnTo>
                  <a:lnTo>
                    <a:pt x="2001910" y="331090"/>
                  </a:lnTo>
                  <a:lnTo>
                    <a:pt x="1994052" y="317547"/>
                  </a:lnTo>
                  <a:lnTo>
                    <a:pt x="1985718" y="301599"/>
                  </a:lnTo>
                  <a:lnTo>
                    <a:pt x="1976907" y="283210"/>
                  </a:lnTo>
                  <a:lnTo>
                    <a:pt x="1957603" y="240792"/>
                  </a:lnTo>
                  <a:lnTo>
                    <a:pt x="1953388" y="232106"/>
                  </a:lnTo>
                  <a:lnTo>
                    <a:pt x="1929917" y="203200"/>
                  </a:lnTo>
                  <a:lnTo>
                    <a:pt x="1925599" y="201168"/>
                  </a:lnTo>
                  <a:lnTo>
                    <a:pt x="1918868" y="200152"/>
                  </a:lnTo>
                  <a:lnTo>
                    <a:pt x="1909724" y="200152"/>
                  </a:lnTo>
                  <a:lnTo>
                    <a:pt x="1895373" y="200152"/>
                  </a:lnTo>
                  <a:lnTo>
                    <a:pt x="1895373" y="280035"/>
                  </a:lnTo>
                  <a:lnTo>
                    <a:pt x="1895490" y="288603"/>
                  </a:lnTo>
                  <a:lnTo>
                    <a:pt x="1903755" y="317881"/>
                  </a:lnTo>
                  <a:lnTo>
                    <a:pt x="1907057" y="320929"/>
                  </a:lnTo>
                  <a:lnTo>
                    <a:pt x="1913153" y="323596"/>
                  </a:lnTo>
                  <a:lnTo>
                    <a:pt x="1922170" y="325882"/>
                  </a:lnTo>
                  <a:lnTo>
                    <a:pt x="1922170" y="342265"/>
                  </a:lnTo>
                  <a:lnTo>
                    <a:pt x="1791995" y="342265"/>
                  </a:lnTo>
                  <a:lnTo>
                    <a:pt x="1791995" y="325882"/>
                  </a:lnTo>
                  <a:lnTo>
                    <a:pt x="1798091" y="324231"/>
                  </a:lnTo>
                  <a:lnTo>
                    <a:pt x="1802917" y="322453"/>
                  </a:lnTo>
                  <a:lnTo>
                    <a:pt x="1806473" y="320548"/>
                  </a:lnTo>
                  <a:lnTo>
                    <a:pt x="1810029" y="318643"/>
                  </a:lnTo>
                  <a:lnTo>
                    <a:pt x="1812696" y="315975"/>
                  </a:lnTo>
                  <a:lnTo>
                    <a:pt x="1814474" y="312547"/>
                  </a:lnTo>
                  <a:lnTo>
                    <a:pt x="1816252" y="309245"/>
                  </a:lnTo>
                  <a:lnTo>
                    <a:pt x="1817268" y="304927"/>
                  </a:lnTo>
                  <a:lnTo>
                    <a:pt x="1817776" y="299720"/>
                  </a:lnTo>
                  <a:lnTo>
                    <a:pt x="1818284" y="294513"/>
                  </a:lnTo>
                  <a:lnTo>
                    <a:pt x="1818538" y="287909"/>
                  </a:lnTo>
                  <a:lnTo>
                    <a:pt x="1818538" y="280035"/>
                  </a:lnTo>
                  <a:lnTo>
                    <a:pt x="1818538" y="66421"/>
                  </a:lnTo>
                  <a:lnTo>
                    <a:pt x="1818538" y="58674"/>
                  </a:lnTo>
                  <a:lnTo>
                    <a:pt x="1818284" y="52070"/>
                  </a:lnTo>
                  <a:lnTo>
                    <a:pt x="1817903" y="46862"/>
                  </a:lnTo>
                  <a:lnTo>
                    <a:pt x="1817522" y="41529"/>
                  </a:lnTo>
                  <a:lnTo>
                    <a:pt x="1816506" y="37211"/>
                  </a:lnTo>
                  <a:lnTo>
                    <a:pt x="1814728" y="33909"/>
                  </a:lnTo>
                  <a:lnTo>
                    <a:pt x="1812950" y="30607"/>
                  </a:lnTo>
                  <a:lnTo>
                    <a:pt x="1810283" y="27940"/>
                  </a:lnTo>
                  <a:lnTo>
                    <a:pt x="1806727" y="25908"/>
                  </a:lnTo>
                  <a:lnTo>
                    <a:pt x="1803171" y="23875"/>
                  </a:lnTo>
                  <a:lnTo>
                    <a:pt x="1798345" y="21971"/>
                  </a:lnTo>
                  <a:lnTo>
                    <a:pt x="1791995" y="20320"/>
                  </a:lnTo>
                  <a:lnTo>
                    <a:pt x="1791995" y="3937"/>
                  </a:lnTo>
                  <a:close/>
                </a:path>
                <a:path w="5930265" h="346709">
                  <a:moveTo>
                    <a:pt x="1444142" y="3937"/>
                  </a:moveTo>
                  <a:lnTo>
                    <a:pt x="1574317" y="3937"/>
                  </a:lnTo>
                  <a:lnTo>
                    <a:pt x="1574317" y="20320"/>
                  </a:lnTo>
                  <a:lnTo>
                    <a:pt x="1567459" y="22098"/>
                  </a:lnTo>
                  <a:lnTo>
                    <a:pt x="1562506" y="24130"/>
                  </a:lnTo>
                  <a:lnTo>
                    <a:pt x="1559331" y="26162"/>
                  </a:lnTo>
                  <a:lnTo>
                    <a:pt x="1556029" y="28194"/>
                  </a:lnTo>
                  <a:lnTo>
                    <a:pt x="1553616" y="30734"/>
                  </a:lnTo>
                  <a:lnTo>
                    <a:pt x="1547520" y="57150"/>
                  </a:lnTo>
                  <a:lnTo>
                    <a:pt x="1547520" y="66421"/>
                  </a:lnTo>
                  <a:lnTo>
                    <a:pt x="1547520" y="229997"/>
                  </a:lnTo>
                  <a:lnTo>
                    <a:pt x="1551433" y="273419"/>
                  </a:lnTo>
                  <a:lnTo>
                    <a:pt x="1571739" y="307566"/>
                  </a:lnTo>
                  <a:lnTo>
                    <a:pt x="1607210" y="317119"/>
                  </a:lnTo>
                  <a:lnTo>
                    <a:pt x="1619069" y="316495"/>
                  </a:lnTo>
                  <a:lnTo>
                    <a:pt x="1655486" y="294846"/>
                  </a:lnTo>
                  <a:lnTo>
                    <a:pt x="1666154" y="255936"/>
                  </a:lnTo>
                  <a:lnTo>
                    <a:pt x="1667408" y="224282"/>
                  </a:lnTo>
                  <a:lnTo>
                    <a:pt x="1667408" y="66167"/>
                  </a:lnTo>
                  <a:lnTo>
                    <a:pt x="1659534" y="28448"/>
                  </a:lnTo>
                  <a:lnTo>
                    <a:pt x="1641119" y="20320"/>
                  </a:lnTo>
                  <a:lnTo>
                    <a:pt x="1641119" y="3937"/>
                  </a:lnTo>
                  <a:lnTo>
                    <a:pt x="1750212" y="3937"/>
                  </a:lnTo>
                  <a:lnTo>
                    <a:pt x="1750212" y="20320"/>
                  </a:lnTo>
                  <a:lnTo>
                    <a:pt x="1744243" y="21971"/>
                  </a:lnTo>
                  <a:lnTo>
                    <a:pt x="1739544" y="23749"/>
                  </a:lnTo>
                  <a:lnTo>
                    <a:pt x="1736115" y="25654"/>
                  </a:lnTo>
                  <a:lnTo>
                    <a:pt x="1732559" y="27559"/>
                  </a:lnTo>
                  <a:lnTo>
                    <a:pt x="1730019" y="30225"/>
                  </a:lnTo>
                  <a:lnTo>
                    <a:pt x="1728114" y="33528"/>
                  </a:lnTo>
                  <a:lnTo>
                    <a:pt x="1726336" y="36957"/>
                  </a:lnTo>
                  <a:lnTo>
                    <a:pt x="1725193" y="41275"/>
                  </a:lnTo>
                  <a:lnTo>
                    <a:pt x="1724685" y="46482"/>
                  </a:lnTo>
                  <a:lnTo>
                    <a:pt x="1724177" y="51688"/>
                  </a:lnTo>
                  <a:lnTo>
                    <a:pt x="1723923" y="58166"/>
                  </a:lnTo>
                  <a:lnTo>
                    <a:pt x="1723923" y="66167"/>
                  </a:lnTo>
                  <a:lnTo>
                    <a:pt x="1723923" y="220980"/>
                  </a:lnTo>
                  <a:lnTo>
                    <a:pt x="1721137" y="261485"/>
                  </a:lnTo>
                  <a:lnTo>
                    <a:pt x="1708486" y="299757"/>
                  </a:lnTo>
                  <a:lnTo>
                    <a:pt x="1677695" y="330073"/>
                  </a:lnTo>
                  <a:lnTo>
                    <a:pt x="1632969" y="344058"/>
                  </a:lnTo>
                  <a:lnTo>
                    <a:pt x="1599590" y="346202"/>
                  </a:lnTo>
                  <a:lnTo>
                    <a:pt x="1582657" y="345747"/>
                  </a:lnTo>
                  <a:lnTo>
                    <a:pt x="1540027" y="338836"/>
                  </a:lnTo>
                  <a:lnTo>
                    <a:pt x="1500530" y="316865"/>
                  </a:lnTo>
                  <a:lnTo>
                    <a:pt x="1478051" y="281050"/>
                  </a:lnTo>
                  <a:lnTo>
                    <a:pt x="1471139" y="242581"/>
                  </a:lnTo>
                  <a:lnTo>
                    <a:pt x="1470685" y="226695"/>
                  </a:lnTo>
                  <a:lnTo>
                    <a:pt x="1470685" y="66421"/>
                  </a:lnTo>
                  <a:lnTo>
                    <a:pt x="1470685" y="58674"/>
                  </a:lnTo>
                  <a:lnTo>
                    <a:pt x="1470431" y="52070"/>
                  </a:lnTo>
                  <a:lnTo>
                    <a:pt x="1470050" y="46862"/>
                  </a:lnTo>
                  <a:lnTo>
                    <a:pt x="1469669" y="41529"/>
                  </a:lnTo>
                  <a:lnTo>
                    <a:pt x="1458874" y="25908"/>
                  </a:lnTo>
                  <a:lnTo>
                    <a:pt x="1455318" y="23875"/>
                  </a:lnTo>
                  <a:lnTo>
                    <a:pt x="1450492" y="21971"/>
                  </a:lnTo>
                  <a:lnTo>
                    <a:pt x="1444142" y="20320"/>
                  </a:lnTo>
                  <a:lnTo>
                    <a:pt x="1444142" y="3937"/>
                  </a:lnTo>
                  <a:close/>
                </a:path>
                <a:path w="5930265" h="346709">
                  <a:moveTo>
                    <a:pt x="1103909" y="3937"/>
                  </a:moveTo>
                  <a:lnTo>
                    <a:pt x="1204366" y="3937"/>
                  </a:lnTo>
                  <a:lnTo>
                    <a:pt x="1291996" y="156337"/>
                  </a:lnTo>
                  <a:lnTo>
                    <a:pt x="1313332" y="195199"/>
                  </a:lnTo>
                  <a:lnTo>
                    <a:pt x="1331388" y="230506"/>
                  </a:lnTo>
                  <a:lnTo>
                    <a:pt x="1336700" y="241554"/>
                  </a:lnTo>
                  <a:lnTo>
                    <a:pt x="1340637" y="241554"/>
                  </a:lnTo>
                  <a:lnTo>
                    <a:pt x="1339450" y="211262"/>
                  </a:lnTo>
                  <a:lnTo>
                    <a:pt x="1338573" y="179625"/>
                  </a:lnTo>
                  <a:lnTo>
                    <a:pt x="1338029" y="146631"/>
                  </a:lnTo>
                  <a:lnTo>
                    <a:pt x="1337843" y="112268"/>
                  </a:lnTo>
                  <a:lnTo>
                    <a:pt x="1337843" y="66167"/>
                  </a:lnTo>
                  <a:lnTo>
                    <a:pt x="1337843" y="55372"/>
                  </a:lnTo>
                  <a:lnTo>
                    <a:pt x="1332763" y="32004"/>
                  </a:lnTo>
                  <a:lnTo>
                    <a:pt x="1331112" y="29463"/>
                  </a:lnTo>
                  <a:lnTo>
                    <a:pt x="1311427" y="20320"/>
                  </a:lnTo>
                  <a:lnTo>
                    <a:pt x="1311427" y="3937"/>
                  </a:lnTo>
                  <a:lnTo>
                    <a:pt x="1405026" y="3937"/>
                  </a:lnTo>
                  <a:lnTo>
                    <a:pt x="1405026" y="20320"/>
                  </a:lnTo>
                  <a:lnTo>
                    <a:pt x="1398422" y="22479"/>
                  </a:lnTo>
                  <a:lnTo>
                    <a:pt x="1393723" y="24257"/>
                  </a:lnTo>
                  <a:lnTo>
                    <a:pt x="1391056" y="25781"/>
                  </a:lnTo>
                  <a:lnTo>
                    <a:pt x="1388262" y="27305"/>
                  </a:lnTo>
                  <a:lnTo>
                    <a:pt x="1385976" y="29210"/>
                  </a:lnTo>
                  <a:lnTo>
                    <a:pt x="1384071" y="31750"/>
                  </a:lnTo>
                  <a:lnTo>
                    <a:pt x="1382166" y="34162"/>
                  </a:lnTo>
                  <a:lnTo>
                    <a:pt x="1380769" y="37973"/>
                  </a:lnTo>
                  <a:lnTo>
                    <a:pt x="1379753" y="42925"/>
                  </a:lnTo>
                  <a:lnTo>
                    <a:pt x="1378737" y="48006"/>
                  </a:lnTo>
                  <a:lnTo>
                    <a:pt x="1378229" y="55753"/>
                  </a:lnTo>
                  <a:lnTo>
                    <a:pt x="1378229" y="66167"/>
                  </a:lnTo>
                  <a:lnTo>
                    <a:pt x="1378229" y="342265"/>
                  </a:lnTo>
                  <a:lnTo>
                    <a:pt x="1315364" y="342265"/>
                  </a:lnTo>
                  <a:lnTo>
                    <a:pt x="1203858" y="149352"/>
                  </a:lnTo>
                  <a:lnTo>
                    <a:pt x="1193283" y="130873"/>
                  </a:lnTo>
                  <a:lnTo>
                    <a:pt x="1184221" y="114490"/>
                  </a:lnTo>
                  <a:lnTo>
                    <a:pt x="1176658" y="100203"/>
                  </a:lnTo>
                  <a:lnTo>
                    <a:pt x="1170584" y="88011"/>
                  </a:lnTo>
                  <a:lnTo>
                    <a:pt x="1168425" y="88011"/>
                  </a:lnTo>
                  <a:lnTo>
                    <a:pt x="1169498" y="114984"/>
                  </a:lnTo>
                  <a:lnTo>
                    <a:pt x="1170251" y="142732"/>
                  </a:lnTo>
                  <a:lnTo>
                    <a:pt x="1170693" y="171217"/>
                  </a:lnTo>
                  <a:lnTo>
                    <a:pt x="1170838" y="200406"/>
                  </a:lnTo>
                  <a:lnTo>
                    <a:pt x="1170838" y="280288"/>
                  </a:lnTo>
                  <a:lnTo>
                    <a:pt x="1170957" y="288857"/>
                  </a:lnTo>
                  <a:lnTo>
                    <a:pt x="1179474" y="318008"/>
                  </a:lnTo>
                  <a:lnTo>
                    <a:pt x="1182649" y="320929"/>
                  </a:lnTo>
                  <a:lnTo>
                    <a:pt x="1188745" y="323596"/>
                  </a:lnTo>
                  <a:lnTo>
                    <a:pt x="1197635" y="325882"/>
                  </a:lnTo>
                  <a:lnTo>
                    <a:pt x="1197635" y="342265"/>
                  </a:lnTo>
                  <a:lnTo>
                    <a:pt x="1103909" y="342265"/>
                  </a:lnTo>
                  <a:lnTo>
                    <a:pt x="1103909" y="325882"/>
                  </a:lnTo>
                  <a:lnTo>
                    <a:pt x="1110132" y="324231"/>
                  </a:lnTo>
                  <a:lnTo>
                    <a:pt x="1114958" y="322325"/>
                  </a:lnTo>
                  <a:lnTo>
                    <a:pt x="1118514" y="320421"/>
                  </a:lnTo>
                  <a:lnTo>
                    <a:pt x="1122070" y="318388"/>
                  </a:lnTo>
                  <a:lnTo>
                    <a:pt x="1124610" y="315722"/>
                  </a:lnTo>
                  <a:lnTo>
                    <a:pt x="1126388" y="312293"/>
                  </a:lnTo>
                  <a:lnTo>
                    <a:pt x="1128166" y="308991"/>
                  </a:lnTo>
                  <a:lnTo>
                    <a:pt x="1129182" y="304673"/>
                  </a:lnTo>
                  <a:lnTo>
                    <a:pt x="1129690" y="299593"/>
                  </a:lnTo>
                  <a:lnTo>
                    <a:pt x="1130198" y="294513"/>
                  </a:lnTo>
                  <a:lnTo>
                    <a:pt x="1130452" y="288036"/>
                  </a:lnTo>
                  <a:lnTo>
                    <a:pt x="1130452" y="280288"/>
                  </a:lnTo>
                  <a:lnTo>
                    <a:pt x="1130452" y="65912"/>
                  </a:lnTo>
                  <a:lnTo>
                    <a:pt x="1122197" y="28448"/>
                  </a:lnTo>
                  <a:lnTo>
                    <a:pt x="1103909" y="20320"/>
                  </a:lnTo>
                  <a:lnTo>
                    <a:pt x="1103909" y="3937"/>
                  </a:lnTo>
                  <a:close/>
                </a:path>
                <a:path w="5930265" h="346709">
                  <a:moveTo>
                    <a:pt x="697763" y="3937"/>
                  </a:moveTo>
                  <a:lnTo>
                    <a:pt x="943635" y="3937"/>
                  </a:lnTo>
                  <a:lnTo>
                    <a:pt x="943635" y="82804"/>
                  </a:lnTo>
                  <a:lnTo>
                    <a:pt x="909726" y="82804"/>
                  </a:lnTo>
                  <a:lnTo>
                    <a:pt x="905775" y="71947"/>
                  </a:lnTo>
                  <a:lnTo>
                    <a:pt x="902122" y="63007"/>
                  </a:lnTo>
                  <a:lnTo>
                    <a:pt x="871404" y="34115"/>
                  </a:lnTo>
                  <a:lnTo>
                    <a:pt x="855116" y="32893"/>
                  </a:lnTo>
                  <a:lnTo>
                    <a:pt x="801141" y="32893"/>
                  </a:lnTo>
                  <a:lnTo>
                    <a:pt x="801141" y="151892"/>
                  </a:lnTo>
                  <a:lnTo>
                    <a:pt x="833907" y="151892"/>
                  </a:lnTo>
                  <a:lnTo>
                    <a:pt x="841146" y="151892"/>
                  </a:lnTo>
                  <a:lnTo>
                    <a:pt x="861212" y="138557"/>
                  </a:lnTo>
                  <a:lnTo>
                    <a:pt x="864006" y="133731"/>
                  </a:lnTo>
                  <a:lnTo>
                    <a:pt x="866546" y="126237"/>
                  </a:lnTo>
                  <a:lnTo>
                    <a:pt x="869086" y="116205"/>
                  </a:lnTo>
                  <a:lnTo>
                    <a:pt x="897026" y="116205"/>
                  </a:lnTo>
                  <a:lnTo>
                    <a:pt x="897026" y="216788"/>
                  </a:lnTo>
                  <a:lnTo>
                    <a:pt x="869086" y="216788"/>
                  </a:lnTo>
                  <a:lnTo>
                    <a:pt x="866673" y="207263"/>
                  </a:lnTo>
                  <a:lnTo>
                    <a:pt x="864133" y="199898"/>
                  </a:lnTo>
                  <a:lnTo>
                    <a:pt x="861339" y="194945"/>
                  </a:lnTo>
                  <a:lnTo>
                    <a:pt x="858545" y="189865"/>
                  </a:lnTo>
                  <a:lnTo>
                    <a:pt x="855243" y="186309"/>
                  </a:lnTo>
                  <a:lnTo>
                    <a:pt x="851306" y="184150"/>
                  </a:lnTo>
                  <a:lnTo>
                    <a:pt x="847369" y="181991"/>
                  </a:lnTo>
                  <a:lnTo>
                    <a:pt x="841654" y="180848"/>
                  </a:lnTo>
                  <a:lnTo>
                    <a:pt x="833907" y="180848"/>
                  </a:lnTo>
                  <a:lnTo>
                    <a:pt x="801141" y="180848"/>
                  </a:lnTo>
                  <a:lnTo>
                    <a:pt x="801141" y="313182"/>
                  </a:lnTo>
                  <a:lnTo>
                    <a:pt x="854862" y="313182"/>
                  </a:lnTo>
                  <a:lnTo>
                    <a:pt x="860704" y="313182"/>
                  </a:lnTo>
                  <a:lnTo>
                    <a:pt x="865530" y="312800"/>
                  </a:lnTo>
                  <a:lnTo>
                    <a:pt x="869467" y="312038"/>
                  </a:lnTo>
                  <a:lnTo>
                    <a:pt x="873531" y="311404"/>
                  </a:lnTo>
                  <a:lnTo>
                    <a:pt x="877087" y="310007"/>
                  </a:lnTo>
                  <a:lnTo>
                    <a:pt x="880135" y="308229"/>
                  </a:lnTo>
                  <a:lnTo>
                    <a:pt x="883310" y="306450"/>
                  </a:lnTo>
                  <a:lnTo>
                    <a:pt x="896899" y="290703"/>
                  </a:lnTo>
                  <a:lnTo>
                    <a:pt x="899185" y="287020"/>
                  </a:lnTo>
                  <a:lnTo>
                    <a:pt x="912139" y="251713"/>
                  </a:lnTo>
                  <a:lnTo>
                    <a:pt x="946048" y="251713"/>
                  </a:lnTo>
                  <a:lnTo>
                    <a:pt x="941349" y="342265"/>
                  </a:lnTo>
                  <a:lnTo>
                    <a:pt x="697763" y="342265"/>
                  </a:lnTo>
                  <a:lnTo>
                    <a:pt x="697763" y="325882"/>
                  </a:lnTo>
                  <a:lnTo>
                    <a:pt x="703859" y="324231"/>
                  </a:lnTo>
                  <a:lnTo>
                    <a:pt x="708685" y="322453"/>
                  </a:lnTo>
                  <a:lnTo>
                    <a:pt x="712241" y="320548"/>
                  </a:lnTo>
                  <a:lnTo>
                    <a:pt x="715797" y="318643"/>
                  </a:lnTo>
                  <a:lnTo>
                    <a:pt x="718464" y="315975"/>
                  </a:lnTo>
                  <a:lnTo>
                    <a:pt x="720242" y="312547"/>
                  </a:lnTo>
                  <a:lnTo>
                    <a:pt x="722020" y="309245"/>
                  </a:lnTo>
                  <a:lnTo>
                    <a:pt x="723036" y="304927"/>
                  </a:lnTo>
                  <a:lnTo>
                    <a:pt x="723544" y="299720"/>
                  </a:lnTo>
                  <a:lnTo>
                    <a:pt x="724052" y="294513"/>
                  </a:lnTo>
                  <a:lnTo>
                    <a:pt x="724306" y="287909"/>
                  </a:lnTo>
                  <a:lnTo>
                    <a:pt x="724306" y="280035"/>
                  </a:lnTo>
                  <a:lnTo>
                    <a:pt x="724306" y="66421"/>
                  </a:lnTo>
                  <a:lnTo>
                    <a:pt x="724306" y="58674"/>
                  </a:lnTo>
                  <a:lnTo>
                    <a:pt x="724052" y="52070"/>
                  </a:lnTo>
                  <a:lnTo>
                    <a:pt x="723671" y="46862"/>
                  </a:lnTo>
                  <a:lnTo>
                    <a:pt x="723290" y="41529"/>
                  </a:lnTo>
                  <a:lnTo>
                    <a:pt x="722274" y="37211"/>
                  </a:lnTo>
                  <a:lnTo>
                    <a:pt x="720496" y="33909"/>
                  </a:lnTo>
                  <a:lnTo>
                    <a:pt x="718718" y="30607"/>
                  </a:lnTo>
                  <a:lnTo>
                    <a:pt x="716051" y="27940"/>
                  </a:lnTo>
                  <a:lnTo>
                    <a:pt x="712495" y="25908"/>
                  </a:lnTo>
                  <a:lnTo>
                    <a:pt x="708939" y="23875"/>
                  </a:lnTo>
                  <a:lnTo>
                    <a:pt x="704113" y="21971"/>
                  </a:lnTo>
                  <a:lnTo>
                    <a:pt x="697763" y="20320"/>
                  </a:lnTo>
                  <a:lnTo>
                    <a:pt x="697763" y="3937"/>
                  </a:lnTo>
                  <a:close/>
                </a:path>
                <a:path w="5930265" h="346709">
                  <a:moveTo>
                    <a:pt x="332003" y="3937"/>
                  </a:moveTo>
                  <a:lnTo>
                    <a:pt x="462178" y="3937"/>
                  </a:lnTo>
                  <a:lnTo>
                    <a:pt x="462178" y="20320"/>
                  </a:lnTo>
                  <a:lnTo>
                    <a:pt x="453415" y="22733"/>
                  </a:lnTo>
                  <a:lnTo>
                    <a:pt x="447446" y="25527"/>
                  </a:lnTo>
                  <a:lnTo>
                    <a:pt x="435381" y="66675"/>
                  </a:lnTo>
                  <a:lnTo>
                    <a:pt x="435381" y="149352"/>
                  </a:lnTo>
                  <a:lnTo>
                    <a:pt x="547395" y="149352"/>
                  </a:lnTo>
                  <a:lnTo>
                    <a:pt x="547395" y="66675"/>
                  </a:lnTo>
                  <a:lnTo>
                    <a:pt x="539267" y="28575"/>
                  </a:lnTo>
                  <a:lnTo>
                    <a:pt x="536092" y="25527"/>
                  </a:lnTo>
                  <a:lnTo>
                    <a:pt x="529996" y="22733"/>
                  </a:lnTo>
                  <a:lnTo>
                    <a:pt x="521106" y="20320"/>
                  </a:lnTo>
                  <a:lnTo>
                    <a:pt x="521106" y="3937"/>
                  </a:lnTo>
                  <a:lnTo>
                    <a:pt x="650519" y="3937"/>
                  </a:lnTo>
                  <a:lnTo>
                    <a:pt x="650519" y="20320"/>
                  </a:lnTo>
                  <a:lnTo>
                    <a:pt x="643153" y="22352"/>
                  </a:lnTo>
                  <a:lnTo>
                    <a:pt x="637946" y="24384"/>
                  </a:lnTo>
                  <a:lnTo>
                    <a:pt x="634644" y="26670"/>
                  </a:lnTo>
                  <a:lnTo>
                    <a:pt x="631342" y="28829"/>
                  </a:lnTo>
                  <a:lnTo>
                    <a:pt x="628929" y="31750"/>
                  </a:lnTo>
                  <a:lnTo>
                    <a:pt x="627532" y="35179"/>
                  </a:lnTo>
                  <a:lnTo>
                    <a:pt x="626135" y="38608"/>
                  </a:lnTo>
                  <a:lnTo>
                    <a:pt x="625246" y="42545"/>
                  </a:lnTo>
                  <a:lnTo>
                    <a:pt x="624865" y="46862"/>
                  </a:lnTo>
                  <a:lnTo>
                    <a:pt x="624357" y="51181"/>
                  </a:lnTo>
                  <a:lnTo>
                    <a:pt x="624230" y="57785"/>
                  </a:lnTo>
                  <a:lnTo>
                    <a:pt x="624230" y="66675"/>
                  </a:lnTo>
                  <a:lnTo>
                    <a:pt x="624230" y="280035"/>
                  </a:lnTo>
                  <a:lnTo>
                    <a:pt x="632358" y="317881"/>
                  </a:lnTo>
                  <a:lnTo>
                    <a:pt x="635660" y="321056"/>
                  </a:lnTo>
                  <a:lnTo>
                    <a:pt x="641756" y="323723"/>
                  </a:lnTo>
                  <a:lnTo>
                    <a:pt x="650519" y="325882"/>
                  </a:lnTo>
                  <a:lnTo>
                    <a:pt x="650519" y="342265"/>
                  </a:lnTo>
                  <a:lnTo>
                    <a:pt x="521106" y="342265"/>
                  </a:lnTo>
                  <a:lnTo>
                    <a:pt x="521106" y="325882"/>
                  </a:lnTo>
                  <a:lnTo>
                    <a:pt x="530758" y="323342"/>
                  </a:lnTo>
                  <a:lnTo>
                    <a:pt x="536854" y="320929"/>
                  </a:lnTo>
                  <a:lnTo>
                    <a:pt x="539648" y="318388"/>
                  </a:lnTo>
                  <a:lnTo>
                    <a:pt x="542569" y="315975"/>
                  </a:lnTo>
                  <a:lnTo>
                    <a:pt x="544474" y="312420"/>
                  </a:lnTo>
                  <a:lnTo>
                    <a:pt x="547395" y="280035"/>
                  </a:lnTo>
                  <a:lnTo>
                    <a:pt x="547395" y="180594"/>
                  </a:lnTo>
                  <a:lnTo>
                    <a:pt x="435381" y="180594"/>
                  </a:lnTo>
                  <a:lnTo>
                    <a:pt x="435381" y="280035"/>
                  </a:lnTo>
                  <a:lnTo>
                    <a:pt x="435381" y="285750"/>
                  </a:lnTo>
                  <a:lnTo>
                    <a:pt x="435508" y="291211"/>
                  </a:lnTo>
                  <a:lnTo>
                    <a:pt x="435889" y="296163"/>
                  </a:lnTo>
                  <a:lnTo>
                    <a:pt x="436143" y="301117"/>
                  </a:lnTo>
                  <a:lnTo>
                    <a:pt x="462178" y="325882"/>
                  </a:lnTo>
                  <a:lnTo>
                    <a:pt x="462178" y="342265"/>
                  </a:lnTo>
                  <a:lnTo>
                    <a:pt x="332003" y="342265"/>
                  </a:lnTo>
                  <a:lnTo>
                    <a:pt x="332003" y="325882"/>
                  </a:lnTo>
                  <a:lnTo>
                    <a:pt x="338099" y="324231"/>
                  </a:lnTo>
                  <a:lnTo>
                    <a:pt x="342925" y="322453"/>
                  </a:lnTo>
                  <a:lnTo>
                    <a:pt x="346481" y="320548"/>
                  </a:lnTo>
                  <a:lnTo>
                    <a:pt x="350037" y="318643"/>
                  </a:lnTo>
                  <a:lnTo>
                    <a:pt x="352704" y="315975"/>
                  </a:lnTo>
                  <a:lnTo>
                    <a:pt x="354482" y="312547"/>
                  </a:lnTo>
                  <a:lnTo>
                    <a:pt x="356260" y="309245"/>
                  </a:lnTo>
                  <a:lnTo>
                    <a:pt x="357276" y="304927"/>
                  </a:lnTo>
                  <a:lnTo>
                    <a:pt x="357784" y="299720"/>
                  </a:lnTo>
                  <a:lnTo>
                    <a:pt x="358292" y="294513"/>
                  </a:lnTo>
                  <a:lnTo>
                    <a:pt x="358546" y="287909"/>
                  </a:lnTo>
                  <a:lnTo>
                    <a:pt x="358546" y="280035"/>
                  </a:lnTo>
                  <a:lnTo>
                    <a:pt x="358546" y="66421"/>
                  </a:lnTo>
                  <a:lnTo>
                    <a:pt x="358546" y="58674"/>
                  </a:lnTo>
                  <a:lnTo>
                    <a:pt x="358292" y="52070"/>
                  </a:lnTo>
                  <a:lnTo>
                    <a:pt x="357911" y="46862"/>
                  </a:lnTo>
                  <a:lnTo>
                    <a:pt x="357530" y="41529"/>
                  </a:lnTo>
                  <a:lnTo>
                    <a:pt x="356514" y="37211"/>
                  </a:lnTo>
                  <a:lnTo>
                    <a:pt x="354736" y="33909"/>
                  </a:lnTo>
                  <a:lnTo>
                    <a:pt x="352958" y="30607"/>
                  </a:lnTo>
                  <a:lnTo>
                    <a:pt x="350291" y="27940"/>
                  </a:lnTo>
                  <a:lnTo>
                    <a:pt x="346735" y="25908"/>
                  </a:lnTo>
                  <a:lnTo>
                    <a:pt x="343179" y="23875"/>
                  </a:lnTo>
                  <a:lnTo>
                    <a:pt x="338353" y="21971"/>
                  </a:lnTo>
                  <a:lnTo>
                    <a:pt x="332003" y="20320"/>
                  </a:lnTo>
                  <a:lnTo>
                    <a:pt x="332003" y="3937"/>
                  </a:lnTo>
                  <a:close/>
                </a:path>
                <a:path w="5930265" h="346709">
                  <a:moveTo>
                    <a:pt x="0" y="3937"/>
                  </a:moveTo>
                  <a:lnTo>
                    <a:pt x="291617" y="3937"/>
                  </a:lnTo>
                  <a:lnTo>
                    <a:pt x="291617" y="90932"/>
                  </a:lnTo>
                  <a:lnTo>
                    <a:pt x="257708" y="90932"/>
                  </a:lnTo>
                  <a:lnTo>
                    <a:pt x="255466" y="83097"/>
                  </a:lnTo>
                  <a:lnTo>
                    <a:pt x="253485" y="76358"/>
                  </a:lnTo>
                  <a:lnTo>
                    <a:pt x="251743" y="70715"/>
                  </a:lnTo>
                  <a:lnTo>
                    <a:pt x="250215" y="66167"/>
                  </a:lnTo>
                  <a:lnTo>
                    <a:pt x="248437" y="60833"/>
                  </a:lnTo>
                  <a:lnTo>
                    <a:pt x="237134" y="43307"/>
                  </a:lnTo>
                  <a:lnTo>
                    <a:pt x="234721" y="40894"/>
                  </a:lnTo>
                  <a:lnTo>
                    <a:pt x="232054" y="38862"/>
                  </a:lnTo>
                  <a:lnTo>
                    <a:pt x="229260" y="37465"/>
                  </a:lnTo>
                  <a:lnTo>
                    <a:pt x="226339" y="35941"/>
                  </a:lnTo>
                  <a:lnTo>
                    <a:pt x="222910" y="34798"/>
                  </a:lnTo>
                  <a:lnTo>
                    <a:pt x="218719" y="34036"/>
                  </a:lnTo>
                  <a:lnTo>
                    <a:pt x="214528" y="33274"/>
                  </a:lnTo>
                  <a:lnTo>
                    <a:pt x="208940" y="32893"/>
                  </a:lnTo>
                  <a:lnTo>
                    <a:pt x="202209" y="32893"/>
                  </a:lnTo>
                  <a:lnTo>
                    <a:pt x="184302" y="32893"/>
                  </a:lnTo>
                  <a:lnTo>
                    <a:pt x="184302" y="280035"/>
                  </a:lnTo>
                  <a:lnTo>
                    <a:pt x="184302" y="288798"/>
                  </a:lnTo>
                  <a:lnTo>
                    <a:pt x="184556" y="295402"/>
                  </a:lnTo>
                  <a:lnTo>
                    <a:pt x="185064" y="299974"/>
                  </a:lnTo>
                  <a:lnTo>
                    <a:pt x="185572" y="304546"/>
                  </a:lnTo>
                  <a:lnTo>
                    <a:pt x="186461" y="308229"/>
                  </a:lnTo>
                  <a:lnTo>
                    <a:pt x="187858" y="311023"/>
                  </a:lnTo>
                  <a:lnTo>
                    <a:pt x="189128" y="313817"/>
                  </a:lnTo>
                  <a:lnTo>
                    <a:pt x="190779" y="316103"/>
                  </a:lnTo>
                  <a:lnTo>
                    <a:pt x="192684" y="317754"/>
                  </a:lnTo>
                  <a:lnTo>
                    <a:pt x="194589" y="319532"/>
                  </a:lnTo>
                  <a:lnTo>
                    <a:pt x="197256" y="321056"/>
                  </a:lnTo>
                  <a:lnTo>
                    <a:pt x="200558" y="322453"/>
                  </a:lnTo>
                  <a:lnTo>
                    <a:pt x="203987" y="323850"/>
                  </a:lnTo>
                  <a:lnTo>
                    <a:pt x="208559" y="324993"/>
                  </a:lnTo>
                  <a:lnTo>
                    <a:pt x="214401" y="325882"/>
                  </a:lnTo>
                  <a:lnTo>
                    <a:pt x="214401" y="342265"/>
                  </a:lnTo>
                  <a:lnTo>
                    <a:pt x="77495" y="342265"/>
                  </a:lnTo>
                  <a:lnTo>
                    <a:pt x="77495" y="325882"/>
                  </a:lnTo>
                  <a:lnTo>
                    <a:pt x="84480" y="324738"/>
                  </a:lnTo>
                  <a:lnTo>
                    <a:pt x="89941" y="323215"/>
                  </a:lnTo>
                  <a:lnTo>
                    <a:pt x="94005" y="321310"/>
                  </a:lnTo>
                  <a:lnTo>
                    <a:pt x="98069" y="319405"/>
                  </a:lnTo>
                  <a:lnTo>
                    <a:pt x="101117" y="316738"/>
                  </a:lnTo>
                  <a:lnTo>
                    <a:pt x="103022" y="313182"/>
                  </a:lnTo>
                  <a:lnTo>
                    <a:pt x="105054" y="309753"/>
                  </a:lnTo>
                  <a:lnTo>
                    <a:pt x="106324" y="305308"/>
                  </a:lnTo>
                  <a:lnTo>
                    <a:pt x="106832" y="299974"/>
                  </a:lnTo>
                  <a:lnTo>
                    <a:pt x="107340" y="294640"/>
                  </a:lnTo>
                  <a:lnTo>
                    <a:pt x="107594" y="287909"/>
                  </a:lnTo>
                  <a:lnTo>
                    <a:pt x="107594" y="280035"/>
                  </a:lnTo>
                  <a:lnTo>
                    <a:pt x="107594" y="32893"/>
                  </a:lnTo>
                  <a:lnTo>
                    <a:pt x="87528" y="32893"/>
                  </a:lnTo>
                  <a:lnTo>
                    <a:pt x="77495" y="32893"/>
                  </a:lnTo>
                  <a:lnTo>
                    <a:pt x="70002" y="34162"/>
                  </a:lnTo>
                  <a:lnTo>
                    <a:pt x="64668" y="36449"/>
                  </a:lnTo>
                  <a:lnTo>
                    <a:pt x="59334" y="38735"/>
                  </a:lnTo>
                  <a:lnTo>
                    <a:pt x="54762" y="42418"/>
                  </a:lnTo>
                  <a:lnTo>
                    <a:pt x="50952" y="47371"/>
                  </a:lnTo>
                  <a:lnTo>
                    <a:pt x="47015" y="52324"/>
                  </a:lnTo>
                  <a:lnTo>
                    <a:pt x="43687" y="58928"/>
                  </a:lnTo>
                  <a:lnTo>
                    <a:pt x="40881" y="67310"/>
                  </a:lnTo>
                  <a:lnTo>
                    <a:pt x="38074" y="75565"/>
                  </a:lnTo>
                  <a:lnTo>
                    <a:pt x="35763" y="83438"/>
                  </a:lnTo>
                  <a:lnTo>
                    <a:pt x="33947" y="90932"/>
                  </a:lnTo>
                  <a:lnTo>
                    <a:pt x="0" y="90932"/>
                  </a:lnTo>
                  <a:lnTo>
                    <a:pt x="0" y="3937"/>
                  </a:lnTo>
                  <a:close/>
                </a:path>
                <a:path w="5930265" h="346709">
                  <a:moveTo>
                    <a:pt x="5417210" y="2159"/>
                  </a:moveTo>
                  <a:lnTo>
                    <a:pt x="5483377" y="2159"/>
                  </a:lnTo>
                  <a:lnTo>
                    <a:pt x="5565165" y="279781"/>
                  </a:lnTo>
                  <a:lnTo>
                    <a:pt x="5567755" y="288373"/>
                  </a:lnTo>
                  <a:lnTo>
                    <a:pt x="5587898" y="321945"/>
                  </a:lnTo>
                  <a:lnTo>
                    <a:pt x="5600598" y="325882"/>
                  </a:lnTo>
                  <a:lnTo>
                    <a:pt x="5600598" y="342265"/>
                  </a:lnTo>
                  <a:lnTo>
                    <a:pt x="5463819" y="342265"/>
                  </a:lnTo>
                  <a:lnTo>
                    <a:pt x="5463819" y="325882"/>
                  </a:lnTo>
                  <a:lnTo>
                    <a:pt x="5472328" y="324866"/>
                  </a:lnTo>
                  <a:lnTo>
                    <a:pt x="5478805" y="322453"/>
                  </a:lnTo>
                  <a:lnTo>
                    <a:pt x="5482869" y="318643"/>
                  </a:lnTo>
                  <a:lnTo>
                    <a:pt x="5487060" y="314833"/>
                  </a:lnTo>
                  <a:lnTo>
                    <a:pt x="5489092" y="309499"/>
                  </a:lnTo>
                  <a:lnTo>
                    <a:pt x="5489092" y="302513"/>
                  </a:lnTo>
                  <a:lnTo>
                    <a:pt x="5489092" y="297434"/>
                  </a:lnTo>
                  <a:lnTo>
                    <a:pt x="5488457" y="291719"/>
                  </a:lnTo>
                  <a:lnTo>
                    <a:pt x="5487314" y="285496"/>
                  </a:lnTo>
                  <a:lnTo>
                    <a:pt x="5486171" y="279146"/>
                  </a:lnTo>
                  <a:lnTo>
                    <a:pt x="5484266" y="271272"/>
                  </a:lnTo>
                  <a:lnTo>
                    <a:pt x="5481599" y="261620"/>
                  </a:lnTo>
                  <a:lnTo>
                    <a:pt x="5474995" y="237362"/>
                  </a:lnTo>
                  <a:lnTo>
                    <a:pt x="5369077" y="237362"/>
                  </a:lnTo>
                  <a:lnTo>
                    <a:pt x="5360949" y="260985"/>
                  </a:lnTo>
                  <a:lnTo>
                    <a:pt x="5358663" y="267588"/>
                  </a:lnTo>
                  <a:lnTo>
                    <a:pt x="5356758" y="273938"/>
                  </a:lnTo>
                  <a:lnTo>
                    <a:pt x="5355234" y="280162"/>
                  </a:lnTo>
                  <a:lnTo>
                    <a:pt x="5353710" y="286385"/>
                  </a:lnTo>
                  <a:lnTo>
                    <a:pt x="5353075" y="292862"/>
                  </a:lnTo>
                  <a:lnTo>
                    <a:pt x="5353075" y="299847"/>
                  </a:lnTo>
                  <a:lnTo>
                    <a:pt x="5354674" y="310558"/>
                  </a:lnTo>
                  <a:lnTo>
                    <a:pt x="5359488" y="318484"/>
                  </a:lnTo>
                  <a:lnTo>
                    <a:pt x="5367541" y="323599"/>
                  </a:lnTo>
                  <a:lnTo>
                    <a:pt x="5378856" y="325882"/>
                  </a:lnTo>
                  <a:lnTo>
                    <a:pt x="5378856" y="342265"/>
                  </a:lnTo>
                  <a:lnTo>
                    <a:pt x="5272938" y="342265"/>
                  </a:lnTo>
                  <a:lnTo>
                    <a:pt x="5272938" y="325882"/>
                  </a:lnTo>
                  <a:lnTo>
                    <a:pt x="5279161" y="325247"/>
                  </a:lnTo>
                  <a:lnTo>
                    <a:pt x="5284495" y="323088"/>
                  </a:lnTo>
                  <a:lnTo>
                    <a:pt x="5289067" y="319405"/>
                  </a:lnTo>
                  <a:lnTo>
                    <a:pt x="5293766" y="315722"/>
                  </a:lnTo>
                  <a:lnTo>
                    <a:pt x="5297957" y="310769"/>
                  </a:lnTo>
                  <a:lnTo>
                    <a:pt x="5313832" y="277495"/>
                  </a:lnTo>
                  <a:lnTo>
                    <a:pt x="5417210" y="2159"/>
                  </a:lnTo>
                  <a:close/>
                </a:path>
                <a:path w="5930265" h="346709">
                  <a:moveTo>
                    <a:pt x="3756050" y="2159"/>
                  </a:moveTo>
                  <a:lnTo>
                    <a:pt x="3822217" y="2159"/>
                  </a:lnTo>
                  <a:lnTo>
                    <a:pt x="3904005" y="279781"/>
                  </a:lnTo>
                  <a:lnTo>
                    <a:pt x="3906595" y="288373"/>
                  </a:lnTo>
                  <a:lnTo>
                    <a:pt x="3922801" y="318770"/>
                  </a:lnTo>
                  <a:lnTo>
                    <a:pt x="3926738" y="321945"/>
                  </a:lnTo>
                  <a:lnTo>
                    <a:pt x="3932326" y="324358"/>
                  </a:lnTo>
                  <a:lnTo>
                    <a:pt x="3939438" y="325882"/>
                  </a:lnTo>
                  <a:lnTo>
                    <a:pt x="3939438" y="342265"/>
                  </a:lnTo>
                  <a:lnTo>
                    <a:pt x="3802659" y="342265"/>
                  </a:lnTo>
                  <a:lnTo>
                    <a:pt x="3802659" y="325882"/>
                  </a:lnTo>
                  <a:lnTo>
                    <a:pt x="3811168" y="324866"/>
                  </a:lnTo>
                  <a:lnTo>
                    <a:pt x="3817645" y="322453"/>
                  </a:lnTo>
                  <a:lnTo>
                    <a:pt x="3821709" y="318643"/>
                  </a:lnTo>
                  <a:lnTo>
                    <a:pt x="3825900" y="314833"/>
                  </a:lnTo>
                  <a:lnTo>
                    <a:pt x="3827932" y="309499"/>
                  </a:lnTo>
                  <a:lnTo>
                    <a:pt x="3827932" y="302513"/>
                  </a:lnTo>
                  <a:lnTo>
                    <a:pt x="3827932" y="297434"/>
                  </a:lnTo>
                  <a:lnTo>
                    <a:pt x="3827297" y="291719"/>
                  </a:lnTo>
                  <a:lnTo>
                    <a:pt x="3826154" y="285496"/>
                  </a:lnTo>
                  <a:lnTo>
                    <a:pt x="3825011" y="279146"/>
                  </a:lnTo>
                  <a:lnTo>
                    <a:pt x="3823106" y="271272"/>
                  </a:lnTo>
                  <a:lnTo>
                    <a:pt x="3820439" y="261620"/>
                  </a:lnTo>
                  <a:lnTo>
                    <a:pt x="3813835" y="237362"/>
                  </a:lnTo>
                  <a:lnTo>
                    <a:pt x="3707917" y="237362"/>
                  </a:lnTo>
                  <a:lnTo>
                    <a:pt x="3699789" y="260985"/>
                  </a:lnTo>
                  <a:lnTo>
                    <a:pt x="3697503" y="267588"/>
                  </a:lnTo>
                  <a:lnTo>
                    <a:pt x="3695598" y="273938"/>
                  </a:lnTo>
                  <a:lnTo>
                    <a:pt x="3694074" y="280162"/>
                  </a:lnTo>
                  <a:lnTo>
                    <a:pt x="3692550" y="286385"/>
                  </a:lnTo>
                  <a:lnTo>
                    <a:pt x="3691915" y="292862"/>
                  </a:lnTo>
                  <a:lnTo>
                    <a:pt x="3691915" y="299847"/>
                  </a:lnTo>
                  <a:lnTo>
                    <a:pt x="3693514" y="310558"/>
                  </a:lnTo>
                  <a:lnTo>
                    <a:pt x="3698328" y="318484"/>
                  </a:lnTo>
                  <a:lnTo>
                    <a:pt x="3706381" y="323599"/>
                  </a:lnTo>
                  <a:lnTo>
                    <a:pt x="3717696" y="325882"/>
                  </a:lnTo>
                  <a:lnTo>
                    <a:pt x="3717696" y="342265"/>
                  </a:lnTo>
                  <a:lnTo>
                    <a:pt x="3611778" y="342265"/>
                  </a:lnTo>
                  <a:lnTo>
                    <a:pt x="3611778" y="325882"/>
                  </a:lnTo>
                  <a:lnTo>
                    <a:pt x="3618001" y="325247"/>
                  </a:lnTo>
                  <a:lnTo>
                    <a:pt x="3623335" y="323088"/>
                  </a:lnTo>
                  <a:lnTo>
                    <a:pt x="3627907" y="319405"/>
                  </a:lnTo>
                  <a:lnTo>
                    <a:pt x="3632606" y="315722"/>
                  </a:lnTo>
                  <a:lnTo>
                    <a:pt x="3636797" y="310769"/>
                  </a:lnTo>
                  <a:lnTo>
                    <a:pt x="3652672" y="277495"/>
                  </a:lnTo>
                  <a:lnTo>
                    <a:pt x="3756050" y="2159"/>
                  </a:lnTo>
                  <a:close/>
                </a:path>
                <a:path w="5930265" h="346709">
                  <a:moveTo>
                    <a:pt x="3504844" y="0"/>
                  </a:moveTo>
                  <a:lnTo>
                    <a:pt x="3550183" y="2667"/>
                  </a:lnTo>
                  <a:lnTo>
                    <a:pt x="3592601" y="11684"/>
                  </a:lnTo>
                  <a:lnTo>
                    <a:pt x="3592601" y="83438"/>
                  </a:lnTo>
                  <a:lnTo>
                    <a:pt x="3558819" y="83438"/>
                  </a:lnTo>
                  <a:lnTo>
                    <a:pt x="3555436" y="70365"/>
                  </a:lnTo>
                  <a:lnTo>
                    <a:pt x="3551183" y="59150"/>
                  </a:lnTo>
                  <a:lnTo>
                    <a:pt x="3516270" y="29789"/>
                  </a:lnTo>
                  <a:lnTo>
                    <a:pt x="3506368" y="28956"/>
                  </a:lnTo>
                  <a:lnTo>
                    <a:pt x="3487957" y="31311"/>
                  </a:lnTo>
                  <a:lnTo>
                    <a:pt x="3447059" y="66548"/>
                  </a:lnTo>
                  <a:lnTo>
                    <a:pt x="3432025" y="113141"/>
                  </a:lnTo>
                  <a:lnTo>
                    <a:pt x="3426993" y="177927"/>
                  </a:lnTo>
                  <a:lnTo>
                    <a:pt x="3428156" y="210143"/>
                  </a:lnTo>
                  <a:lnTo>
                    <a:pt x="3437387" y="262098"/>
                  </a:lnTo>
                  <a:lnTo>
                    <a:pt x="3455623" y="297295"/>
                  </a:lnTo>
                  <a:lnTo>
                    <a:pt x="3499129" y="317119"/>
                  </a:lnTo>
                  <a:lnTo>
                    <a:pt x="3507769" y="316739"/>
                  </a:lnTo>
                  <a:lnTo>
                    <a:pt x="3543166" y="298577"/>
                  </a:lnTo>
                  <a:lnTo>
                    <a:pt x="3558692" y="258699"/>
                  </a:lnTo>
                  <a:lnTo>
                    <a:pt x="3592601" y="258699"/>
                  </a:lnTo>
                  <a:lnTo>
                    <a:pt x="3592601" y="333756"/>
                  </a:lnTo>
                  <a:lnTo>
                    <a:pt x="3579268" y="336778"/>
                  </a:lnTo>
                  <a:lnTo>
                    <a:pt x="3531387" y="344487"/>
                  </a:lnTo>
                  <a:lnTo>
                    <a:pt x="3495954" y="346202"/>
                  </a:lnTo>
                  <a:lnTo>
                    <a:pt x="3471332" y="345035"/>
                  </a:lnTo>
                  <a:lnTo>
                    <a:pt x="3429231" y="335700"/>
                  </a:lnTo>
                  <a:lnTo>
                    <a:pt x="3383464" y="304276"/>
                  </a:lnTo>
                  <a:lnTo>
                    <a:pt x="3363747" y="271399"/>
                  </a:lnTo>
                  <a:lnTo>
                    <a:pt x="3352142" y="228901"/>
                  </a:lnTo>
                  <a:lnTo>
                    <a:pt x="3348253" y="176403"/>
                  </a:lnTo>
                  <a:lnTo>
                    <a:pt x="3349394" y="150403"/>
                  </a:lnTo>
                  <a:lnTo>
                    <a:pt x="3358486" y="103643"/>
                  </a:lnTo>
                  <a:lnTo>
                    <a:pt x="3376629" y="64166"/>
                  </a:lnTo>
                  <a:lnTo>
                    <a:pt x="3403490" y="33496"/>
                  </a:lnTo>
                  <a:lnTo>
                    <a:pt x="3438711" y="12162"/>
                  </a:lnTo>
                  <a:lnTo>
                    <a:pt x="3481053" y="1355"/>
                  </a:lnTo>
                  <a:lnTo>
                    <a:pt x="3504844" y="0"/>
                  </a:lnTo>
                  <a:close/>
                </a:path>
                <a:path w="5930265" h="346709">
                  <a:moveTo>
                    <a:pt x="3064916" y="0"/>
                  </a:moveTo>
                  <a:lnTo>
                    <a:pt x="3091493" y="811"/>
                  </a:lnTo>
                  <a:lnTo>
                    <a:pt x="3116938" y="3254"/>
                  </a:lnTo>
                  <a:lnTo>
                    <a:pt x="3141265" y="7340"/>
                  </a:lnTo>
                  <a:lnTo>
                    <a:pt x="3164484" y="13081"/>
                  </a:lnTo>
                  <a:lnTo>
                    <a:pt x="3164484" y="83438"/>
                  </a:lnTo>
                  <a:lnTo>
                    <a:pt x="3130575" y="83438"/>
                  </a:lnTo>
                  <a:lnTo>
                    <a:pt x="3127620" y="73652"/>
                  </a:lnTo>
                  <a:lnTo>
                    <a:pt x="3124463" y="65055"/>
                  </a:lnTo>
                  <a:lnTo>
                    <a:pt x="3098698" y="34544"/>
                  </a:lnTo>
                  <a:lnTo>
                    <a:pt x="3069107" y="28956"/>
                  </a:lnTo>
                  <a:lnTo>
                    <a:pt x="3057177" y="29904"/>
                  </a:lnTo>
                  <a:lnTo>
                    <a:pt x="3016815" y="52566"/>
                  </a:lnTo>
                  <a:lnTo>
                    <a:pt x="2995955" y="91821"/>
                  </a:lnTo>
                  <a:lnTo>
                    <a:pt x="2985721" y="150828"/>
                  </a:lnTo>
                  <a:lnTo>
                    <a:pt x="2985033" y="174879"/>
                  </a:lnTo>
                  <a:lnTo>
                    <a:pt x="2985505" y="195861"/>
                  </a:lnTo>
                  <a:lnTo>
                    <a:pt x="2992399" y="250190"/>
                  </a:lnTo>
                  <a:lnTo>
                    <a:pt x="3007704" y="289927"/>
                  </a:lnTo>
                  <a:lnTo>
                    <a:pt x="3041165" y="316023"/>
                  </a:lnTo>
                  <a:lnTo>
                    <a:pt x="3051708" y="317119"/>
                  </a:lnTo>
                  <a:lnTo>
                    <a:pt x="3061927" y="316309"/>
                  </a:lnTo>
                  <a:lnTo>
                    <a:pt x="3091792" y="287305"/>
                  </a:lnTo>
                  <a:lnTo>
                    <a:pt x="3094306" y="244494"/>
                  </a:lnTo>
                  <a:lnTo>
                    <a:pt x="3082442" y="207899"/>
                  </a:lnTo>
                  <a:lnTo>
                    <a:pt x="3079648" y="206248"/>
                  </a:lnTo>
                  <a:lnTo>
                    <a:pt x="3074695" y="204343"/>
                  </a:lnTo>
                  <a:lnTo>
                    <a:pt x="3067583" y="202184"/>
                  </a:lnTo>
                  <a:lnTo>
                    <a:pt x="3067583" y="185800"/>
                  </a:lnTo>
                  <a:lnTo>
                    <a:pt x="3194456" y="185800"/>
                  </a:lnTo>
                  <a:lnTo>
                    <a:pt x="3194456" y="202184"/>
                  </a:lnTo>
                  <a:lnTo>
                    <a:pt x="3186201" y="204724"/>
                  </a:lnTo>
                  <a:lnTo>
                    <a:pt x="3180613" y="207518"/>
                  </a:lnTo>
                  <a:lnTo>
                    <a:pt x="3177692" y="210566"/>
                  </a:lnTo>
                  <a:lnTo>
                    <a:pt x="3174644" y="213741"/>
                  </a:lnTo>
                  <a:lnTo>
                    <a:pt x="3172612" y="217932"/>
                  </a:lnTo>
                  <a:lnTo>
                    <a:pt x="3171596" y="223138"/>
                  </a:lnTo>
                  <a:lnTo>
                    <a:pt x="3170453" y="228346"/>
                  </a:lnTo>
                  <a:lnTo>
                    <a:pt x="3169945" y="235585"/>
                  </a:lnTo>
                  <a:lnTo>
                    <a:pt x="3169945" y="245110"/>
                  </a:lnTo>
                  <a:lnTo>
                    <a:pt x="3169945" y="338455"/>
                  </a:lnTo>
                  <a:lnTo>
                    <a:pt x="3134258" y="345948"/>
                  </a:lnTo>
                  <a:lnTo>
                    <a:pt x="3117367" y="328041"/>
                  </a:lnTo>
                  <a:lnTo>
                    <a:pt x="3102131" y="335968"/>
                  </a:lnTo>
                  <a:lnTo>
                    <a:pt x="3085776" y="341645"/>
                  </a:lnTo>
                  <a:lnTo>
                    <a:pt x="3068325" y="345060"/>
                  </a:lnTo>
                  <a:lnTo>
                    <a:pt x="3049803" y="346202"/>
                  </a:lnTo>
                  <a:lnTo>
                    <a:pt x="3015916" y="343558"/>
                  </a:lnTo>
                  <a:lnTo>
                    <a:pt x="2961953" y="322413"/>
                  </a:lnTo>
                  <a:lnTo>
                    <a:pt x="2926278" y="280050"/>
                  </a:lnTo>
                  <a:lnTo>
                    <a:pt x="2908509" y="216042"/>
                  </a:lnTo>
                  <a:lnTo>
                    <a:pt x="2906293" y="175895"/>
                  </a:lnTo>
                  <a:lnTo>
                    <a:pt x="2907079" y="154064"/>
                  </a:lnTo>
                  <a:lnTo>
                    <a:pt x="2913365" y="114405"/>
                  </a:lnTo>
                  <a:lnTo>
                    <a:pt x="2934027" y="65595"/>
                  </a:lnTo>
                  <a:lnTo>
                    <a:pt x="2965568" y="30995"/>
                  </a:lnTo>
                  <a:lnTo>
                    <a:pt x="3004591" y="9779"/>
                  </a:lnTo>
                  <a:lnTo>
                    <a:pt x="3049061" y="617"/>
                  </a:lnTo>
                  <a:lnTo>
                    <a:pt x="3064916" y="0"/>
                  </a:lnTo>
                  <a:close/>
                </a:path>
                <a:path w="5930265" h="346709">
                  <a:moveTo>
                    <a:pt x="2250084" y="0"/>
                  </a:moveTo>
                  <a:lnTo>
                    <a:pt x="2292248" y="2286"/>
                  </a:lnTo>
                  <a:lnTo>
                    <a:pt x="2338095" y="10668"/>
                  </a:lnTo>
                  <a:lnTo>
                    <a:pt x="2338095" y="82550"/>
                  </a:lnTo>
                  <a:lnTo>
                    <a:pt x="2304186" y="82550"/>
                  </a:lnTo>
                  <a:lnTo>
                    <a:pt x="2301640" y="73241"/>
                  </a:lnTo>
                  <a:lnTo>
                    <a:pt x="2298773" y="64944"/>
                  </a:lnTo>
                  <a:lnTo>
                    <a:pt x="2273960" y="34417"/>
                  </a:lnTo>
                  <a:lnTo>
                    <a:pt x="2246401" y="28956"/>
                  </a:lnTo>
                  <a:lnTo>
                    <a:pt x="2239523" y="29265"/>
                  </a:lnTo>
                  <a:lnTo>
                    <a:pt x="2203475" y="48641"/>
                  </a:lnTo>
                  <a:lnTo>
                    <a:pt x="2197125" y="63119"/>
                  </a:lnTo>
                  <a:lnTo>
                    <a:pt x="2197125" y="72390"/>
                  </a:lnTo>
                  <a:lnTo>
                    <a:pt x="2215286" y="112783"/>
                  </a:lnTo>
                  <a:lnTo>
                    <a:pt x="2247742" y="134483"/>
                  </a:lnTo>
                  <a:lnTo>
                    <a:pt x="2259482" y="140716"/>
                  </a:lnTo>
                  <a:lnTo>
                    <a:pt x="2273912" y="148595"/>
                  </a:lnTo>
                  <a:lnTo>
                    <a:pt x="2307488" y="171831"/>
                  </a:lnTo>
                  <a:lnTo>
                    <a:pt x="2333269" y="205105"/>
                  </a:lnTo>
                  <a:lnTo>
                    <a:pt x="2341524" y="246761"/>
                  </a:lnTo>
                  <a:lnTo>
                    <a:pt x="2340643" y="261500"/>
                  </a:lnTo>
                  <a:lnTo>
                    <a:pt x="2327427" y="299720"/>
                  </a:lnTo>
                  <a:lnTo>
                    <a:pt x="2298995" y="327491"/>
                  </a:lnTo>
                  <a:lnTo>
                    <a:pt x="2257132" y="343169"/>
                  </a:lnTo>
                  <a:lnTo>
                    <a:pt x="2223795" y="346202"/>
                  </a:lnTo>
                  <a:lnTo>
                    <a:pt x="2211061" y="346013"/>
                  </a:lnTo>
                  <a:lnTo>
                    <a:pt x="2171217" y="343281"/>
                  </a:lnTo>
                  <a:lnTo>
                    <a:pt x="2131998" y="337601"/>
                  </a:lnTo>
                  <a:lnTo>
                    <a:pt x="2119782" y="335025"/>
                  </a:lnTo>
                  <a:lnTo>
                    <a:pt x="2119782" y="258699"/>
                  </a:lnTo>
                  <a:lnTo>
                    <a:pt x="2153691" y="258699"/>
                  </a:lnTo>
                  <a:lnTo>
                    <a:pt x="2157336" y="272512"/>
                  </a:lnTo>
                  <a:lnTo>
                    <a:pt x="2161994" y="284432"/>
                  </a:lnTo>
                  <a:lnTo>
                    <a:pt x="2192283" y="313499"/>
                  </a:lnTo>
                  <a:lnTo>
                    <a:pt x="2216937" y="317119"/>
                  </a:lnTo>
                  <a:lnTo>
                    <a:pt x="2224063" y="316809"/>
                  </a:lnTo>
                  <a:lnTo>
                    <a:pt x="2261895" y="296291"/>
                  </a:lnTo>
                  <a:lnTo>
                    <a:pt x="2269007" y="268605"/>
                  </a:lnTo>
                  <a:lnTo>
                    <a:pt x="2268650" y="261151"/>
                  </a:lnTo>
                  <a:lnTo>
                    <a:pt x="2250808" y="225665"/>
                  </a:lnTo>
                  <a:lnTo>
                    <a:pt x="2209698" y="199009"/>
                  </a:lnTo>
                  <a:lnTo>
                    <a:pt x="2200294" y="194105"/>
                  </a:lnTo>
                  <a:lnTo>
                    <a:pt x="2191331" y="189118"/>
                  </a:lnTo>
                  <a:lnTo>
                    <a:pt x="2153913" y="162101"/>
                  </a:lnTo>
                  <a:lnTo>
                    <a:pt x="2131085" y="128650"/>
                  </a:lnTo>
                  <a:lnTo>
                    <a:pt x="2124989" y="95123"/>
                  </a:lnTo>
                  <a:lnTo>
                    <a:pt x="2125939" y="80454"/>
                  </a:lnTo>
                  <a:lnTo>
                    <a:pt x="2140102" y="43307"/>
                  </a:lnTo>
                  <a:lnTo>
                    <a:pt x="2170338" y="17214"/>
                  </a:lnTo>
                  <a:lnTo>
                    <a:pt x="2214699" y="2762"/>
                  </a:lnTo>
                  <a:lnTo>
                    <a:pt x="2231814" y="690"/>
                  </a:lnTo>
                  <a:lnTo>
                    <a:pt x="225008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45008" y="1588008"/>
            <a:ext cx="7315200" cy="4899660"/>
            <a:chOff x="445008" y="1588008"/>
            <a:chExt cx="7315200" cy="4899660"/>
          </a:xfrm>
        </p:grpSpPr>
        <p:sp>
          <p:nvSpPr>
            <p:cNvPr id="17" name="object 17"/>
            <p:cNvSpPr/>
            <p:nvPr/>
          </p:nvSpPr>
          <p:spPr>
            <a:xfrm>
              <a:off x="457962" y="1600962"/>
              <a:ext cx="4874260" cy="4874260"/>
            </a:xfrm>
            <a:custGeom>
              <a:avLst/>
              <a:gdLst/>
              <a:ahLst/>
              <a:cxnLst/>
              <a:rect l="l" t="t" r="r" b="b"/>
              <a:pathLst>
                <a:path w="4874260" h="4874260">
                  <a:moveTo>
                    <a:pt x="2436876" y="0"/>
                  </a:moveTo>
                  <a:lnTo>
                    <a:pt x="0" y="4873752"/>
                  </a:lnTo>
                  <a:lnTo>
                    <a:pt x="4873752" y="4873752"/>
                  </a:lnTo>
                  <a:lnTo>
                    <a:pt x="243687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7962" y="1600962"/>
              <a:ext cx="4874260" cy="4874260"/>
            </a:xfrm>
            <a:custGeom>
              <a:avLst/>
              <a:gdLst/>
              <a:ahLst/>
              <a:cxnLst/>
              <a:rect l="l" t="t" r="r" b="b"/>
              <a:pathLst>
                <a:path w="4874260" h="4874260">
                  <a:moveTo>
                    <a:pt x="0" y="4873752"/>
                  </a:moveTo>
                  <a:lnTo>
                    <a:pt x="2436876" y="0"/>
                  </a:lnTo>
                  <a:lnTo>
                    <a:pt x="4873752" y="4873752"/>
                  </a:lnTo>
                  <a:lnTo>
                    <a:pt x="0" y="487375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68958" y="2074926"/>
              <a:ext cx="6178550" cy="1830705"/>
            </a:xfrm>
            <a:custGeom>
              <a:avLst/>
              <a:gdLst/>
              <a:ahLst/>
              <a:cxnLst/>
              <a:rect l="l" t="t" r="r" b="b"/>
              <a:pathLst>
                <a:path w="6178550" h="1830704">
                  <a:moveTo>
                    <a:pt x="5873242" y="0"/>
                  </a:moveTo>
                  <a:lnTo>
                    <a:pt x="305053" y="0"/>
                  </a:lnTo>
                  <a:lnTo>
                    <a:pt x="255559" y="3991"/>
                  </a:lnTo>
                  <a:lnTo>
                    <a:pt x="208613" y="15546"/>
                  </a:lnTo>
                  <a:lnTo>
                    <a:pt x="164841" y="34039"/>
                  </a:lnTo>
                  <a:lnTo>
                    <a:pt x="124870" y="58842"/>
                  </a:lnTo>
                  <a:lnTo>
                    <a:pt x="89328" y="89328"/>
                  </a:lnTo>
                  <a:lnTo>
                    <a:pt x="58842" y="124870"/>
                  </a:lnTo>
                  <a:lnTo>
                    <a:pt x="34039" y="164841"/>
                  </a:lnTo>
                  <a:lnTo>
                    <a:pt x="15546" y="208613"/>
                  </a:lnTo>
                  <a:lnTo>
                    <a:pt x="3991" y="255559"/>
                  </a:lnTo>
                  <a:lnTo>
                    <a:pt x="0" y="305053"/>
                  </a:lnTo>
                  <a:lnTo>
                    <a:pt x="0" y="1525270"/>
                  </a:lnTo>
                  <a:lnTo>
                    <a:pt x="3991" y="1574764"/>
                  </a:lnTo>
                  <a:lnTo>
                    <a:pt x="15546" y="1621710"/>
                  </a:lnTo>
                  <a:lnTo>
                    <a:pt x="34039" y="1665482"/>
                  </a:lnTo>
                  <a:lnTo>
                    <a:pt x="58842" y="1705453"/>
                  </a:lnTo>
                  <a:lnTo>
                    <a:pt x="89328" y="1740995"/>
                  </a:lnTo>
                  <a:lnTo>
                    <a:pt x="124870" y="1771481"/>
                  </a:lnTo>
                  <a:lnTo>
                    <a:pt x="164841" y="1796284"/>
                  </a:lnTo>
                  <a:lnTo>
                    <a:pt x="208613" y="1814777"/>
                  </a:lnTo>
                  <a:lnTo>
                    <a:pt x="255559" y="1826332"/>
                  </a:lnTo>
                  <a:lnTo>
                    <a:pt x="305053" y="1830324"/>
                  </a:lnTo>
                  <a:lnTo>
                    <a:pt x="5873242" y="1830324"/>
                  </a:lnTo>
                  <a:lnTo>
                    <a:pt x="5922736" y="1826332"/>
                  </a:lnTo>
                  <a:lnTo>
                    <a:pt x="5969682" y="1814777"/>
                  </a:lnTo>
                  <a:lnTo>
                    <a:pt x="6013454" y="1796284"/>
                  </a:lnTo>
                  <a:lnTo>
                    <a:pt x="6053425" y="1771481"/>
                  </a:lnTo>
                  <a:lnTo>
                    <a:pt x="6088967" y="1740995"/>
                  </a:lnTo>
                  <a:lnTo>
                    <a:pt x="6119453" y="1705453"/>
                  </a:lnTo>
                  <a:lnTo>
                    <a:pt x="6144256" y="1665482"/>
                  </a:lnTo>
                  <a:lnTo>
                    <a:pt x="6162749" y="1621710"/>
                  </a:lnTo>
                  <a:lnTo>
                    <a:pt x="6174304" y="1574764"/>
                  </a:lnTo>
                  <a:lnTo>
                    <a:pt x="6178295" y="1525270"/>
                  </a:lnTo>
                  <a:lnTo>
                    <a:pt x="6178295" y="305053"/>
                  </a:lnTo>
                  <a:lnTo>
                    <a:pt x="6174304" y="255559"/>
                  </a:lnTo>
                  <a:lnTo>
                    <a:pt x="6162749" y="208613"/>
                  </a:lnTo>
                  <a:lnTo>
                    <a:pt x="6144256" y="164841"/>
                  </a:lnTo>
                  <a:lnTo>
                    <a:pt x="6119453" y="124870"/>
                  </a:lnTo>
                  <a:lnTo>
                    <a:pt x="6088967" y="89328"/>
                  </a:lnTo>
                  <a:lnTo>
                    <a:pt x="6053425" y="58842"/>
                  </a:lnTo>
                  <a:lnTo>
                    <a:pt x="6013454" y="34039"/>
                  </a:lnTo>
                  <a:lnTo>
                    <a:pt x="5969682" y="15546"/>
                  </a:lnTo>
                  <a:lnTo>
                    <a:pt x="5922736" y="3991"/>
                  </a:lnTo>
                  <a:lnTo>
                    <a:pt x="5873242" y="0"/>
                  </a:lnTo>
                  <a:close/>
                </a:path>
              </a:pathLst>
            </a:custGeom>
            <a:solidFill>
              <a:srgbClr val="00FF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68958" y="2074926"/>
              <a:ext cx="6178550" cy="1830705"/>
            </a:xfrm>
            <a:custGeom>
              <a:avLst/>
              <a:gdLst/>
              <a:ahLst/>
              <a:cxnLst/>
              <a:rect l="l" t="t" r="r" b="b"/>
              <a:pathLst>
                <a:path w="6178550" h="1830704">
                  <a:moveTo>
                    <a:pt x="0" y="305053"/>
                  </a:moveTo>
                  <a:lnTo>
                    <a:pt x="3991" y="255559"/>
                  </a:lnTo>
                  <a:lnTo>
                    <a:pt x="15546" y="208613"/>
                  </a:lnTo>
                  <a:lnTo>
                    <a:pt x="34039" y="164841"/>
                  </a:lnTo>
                  <a:lnTo>
                    <a:pt x="58842" y="124870"/>
                  </a:lnTo>
                  <a:lnTo>
                    <a:pt x="89328" y="89328"/>
                  </a:lnTo>
                  <a:lnTo>
                    <a:pt x="124870" y="58842"/>
                  </a:lnTo>
                  <a:lnTo>
                    <a:pt x="164841" y="34039"/>
                  </a:lnTo>
                  <a:lnTo>
                    <a:pt x="208613" y="15546"/>
                  </a:lnTo>
                  <a:lnTo>
                    <a:pt x="255559" y="3991"/>
                  </a:lnTo>
                  <a:lnTo>
                    <a:pt x="305053" y="0"/>
                  </a:lnTo>
                  <a:lnTo>
                    <a:pt x="5873242" y="0"/>
                  </a:lnTo>
                  <a:lnTo>
                    <a:pt x="5922736" y="3991"/>
                  </a:lnTo>
                  <a:lnTo>
                    <a:pt x="5969682" y="15546"/>
                  </a:lnTo>
                  <a:lnTo>
                    <a:pt x="6013454" y="34039"/>
                  </a:lnTo>
                  <a:lnTo>
                    <a:pt x="6053425" y="58842"/>
                  </a:lnTo>
                  <a:lnTo>
                    <a:pt x="6088967" y="89328"/>
                  </a:lnTo>
                  <a:lnTo>
                    <a:pt x="6119453" y="124870"/>
                  </a:lnTo>
                  <a:lnTo>
                    <a:pt x="6144256" y="164841"/>
                  </a:lnTo>
                  <a:lnTo>
                    <a:pt x="6162749" y="208613"/>
                  </a:lnTo>
                  <a:lnTo>
                    <a:pt x="6174304" y="255559"/>
                  </a:lnTo>
                  <a:lnTo>
                    <a:pt x="6178295" y="305053"/>
                  </a:lnTo>
                  <a:lnTo>
                    <a:pt x="6178295" y="1525270"/>
                  </a:lnTo>
                  <a:lnTo>
                    <a:pt x="6174304" y="1574764"/>
                  </a:lnTo>
                  <a:lnTo>
                    <a:pt x="6162749" y="1621710"/>
                  </a:lnTo>
                  <a:lnTo>
                    <a:pt x="6144256" y="1665482"/>
                  </a:lnTo>
                  <a:lnTo>
                    <a:pt x="6119453" y="1705453"/>
                  </a:lnTo>
                  <a:lnTo>
                    <a:pt x="6088967" y="1740995"/>
                  </a:lnTo>
                  <a:lnTo>
                    <a:pt x="6053425" y="1771481"/>
                  </a:lnTo>
                  <a:lnTo>
                    <a:pt x="6013454" y="1796284"/>
                  </a:lnTo>
                  <a:lnTo>
                    <a:pt x="5969682" y="1814777"/>
                  </a:lnTo>
                  <a:lnTo>
                    <a:pt x="5922736" y="1826332"/>
                  </a:lnTo>
                  <a:lnTo>
                    <a:pt x="5873242" y="1830324"/>
                  </a:lnTo>
                  <a:lnTo>
                    <a:pt x="305053" y="1830324"/>
                  </a:lnTo>
                  <a:lnTo>
                    <a:pt x="255559" y="1826332"/>
                  </a:lnTo>
                  <a:lnTo>
                    <a:pt x="208613" y="1814777"/>
                  </a:lnTo>
                  <a:lnTo>
                    <a:pt x="164841" y="1796284"/>
                  </a:lnTo>
                  <a:lnTo>
                    <a:pt x="124870" y="1771481"/>
                  </a:lnTo>
                  <a:lnTo>
                    <a:pt x="89328" y="1740995"/>
                  </a:lnTo>
                  <a:lnTo>
                    <a:pt x="58842" y="1705453"/>
                  </a:lnTo>
                  <a:lnTo>
                    <a:pt x="34039" y="1665482"/>
                  </a:lnTo>
                  <a:lnTo>
                    <a:pt x="15546" y="1621710"/>
                  </a:lnTo>
                  <a:lnTo>
                    <a:pt x="3991" y="1574764"/>
                  </a:lnTo>
                  <a:lnTo>
                    <a:pt x="0" y="1525270"/>
                  </a:lnTo>
                  <a:lnTo>
                    <a:pt x="0" y="305053"/>
                  </a:lnTo>
                  <a:close/>
                </a:path>
              </a:pathLst>
            </a:custGeom>
            <a:ln w="25907">
              <a:solidFill>
                <a:srgbClr val="EFA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73530" y="4408169"/>
              <a:ext cx="6167755" cy="1830705"/>
            </a:xfrm>
            <a:custGeom>
              <a:avLst/>
              <a:gdLst/>
              <a:ahLst/>
              <a:cxnLst/>
              <a:rect l="l" t="t" r="r" b="b"/>
              <a:pathLst>
                <a:path w="6167755" h="1830704">
                  <a:moveTo>
                    <a:pt x="5862574" y="0"/>
                  </a:moveTo>
                  <a:lnTo>
                    <a:pt x="305053" y="0"/>
                  </a:lnTo>
                  <a:lnTo>
                    <a:pt x="255559" y="3991"/>
                  </a:lnTo>
                  <a:lnTo>
                    <a:pt x="208613" y="15546"/>
                  </a:lnTo>
                  <a:lnTo>
                    <a:pt x="164841" y="34039"/>
                  </a:lnTo>
                  <a:lnTo>
                    <a:pt x="124870" y="58842"/>
                  </a:lnTo>
                  <a:lnTo>
                    <a:pt x="89328" y="89328"/>
                  </a:lnTo>
                  <a:lnTo>
                    <a:pt x="58842" y="124870"/>
                  </a:lnTo>
                  <a:lnTo>
                    <a:pt x="34039" y="164841"/>
                  </a:lnTo>
                  <a:lnTo>
                    <a:pt x="15546" y="208613"/>
                  </a:lnTo>
                  <a:lnTo>
                    <a:pt x="3991" y="255559"/>
                  </a:lnTo>
                  <a:lnTo>
                    <a:pt x="0" y="305053"/>
                  </a:lnTo>
                  <a:lnTo>
                    <a:pt x="0" y="1525257"/>
                  </a:lnTo>
                  <a:lnTo>
                    <a:pt x="3991" y="1574742"/>
                  </a:lnTo>
                  <a:lnTo>
                    <a:pt x="15546" y="1621684"/>
                  </a:lnTo>
                  <a:lnTo>
                    <a:pt x="34039" y="1665456"/>
                  </a:lnTo>
                  <a:lnTo>
                    <a:pt x="58842" y="1705428"/>
                  </a:lnTo>
                  <a:lnTo>
                    <a:pt x="89328" y="1740974"/>
                  </a:lnTo>
                  <a:lnTo>
                    <a:pt x="124870" y="1771465"/>
                  </a:lnTo>
                  <a:lnTo>
                    <a:pt x="164841" y="1796274"/>
                  </a:lnTo>
                  <a:lnTo>
                    <a:pt x="208613" y="1814772"/>
                  </a:lnTo>
                  <a:lnTo>
                    <a:pt x="255559" y="1826331"/>
                  </a:lnTo>
                  <a:lnTo>
                    <a:pt x="305053" y="1830323"/>
                  </a:lnTo>
                  <a:lnTo>
                    <a:pt x="5862574" y="1830323"/>
                  </a:lnTo>
                  <a:lnTo>
                    <a:pt x="5912068" y="1826331"/>
                  </a:lnTo>
                  <a:lnTo>
                    <a:pt x="5959014" y="1814772"/>
                  </a:lnTo>
                  <a:lnTo>
                    <a:pt x="6002786" y="1796274"/>
                  </a:lnTo>
                  <a:lnTo>
                    <a:pt x="6042757" y="1771465"/>
                  </a:lnTo>
                  <a:lnTo>
                    <a:pt x="6078299" y="1740974"/>
                  </a:lnTo>
                  <a:lnTo>
                    <a:pt x="6108785" y="1705428"/>
                  </a:lnTo>
                  <a:lnTo>
                    <a:pt x="6133588" y="1665456"/>
                  </a:lnTo>
                  <a:lnTo>
                    <a:pt x="6152081" y="1621684"/>
                  </a:lnTo>
                  <a:lnTo>
                    <a:pt x="6163636" y="1574742"/>
                  </a:lnTo>
                  <a:lnTo>
                    <a:pt x="6167628" y="1525257"/>
                  </a:lnTo>
                  <a:lnTo>
                    <a:pt x="6167628" y="305053"/>
                  </a:lnTo>
                  <a:lnTo>
                    <a:pt x="6163636" y="255559"/>
                  </a:lnTo>
                  <a:lnTo>
                    <a:pt x="6152081" y="208613"/>
                  </a:lnTo>
                  <a:lnTo>
                    <a:pt x="6133588" y="164841"/>
                  </a:lnTo>
                  <a:lnTo>
                    <a:pt x="6108785" y="124870"/>
                  </a:lnTo>
                  <a:lnTo>
                    <a:pt x="6078299" y="89328"/>
                  </a:lnTo>
                  <a:lnTo>
                    <a:pt x="6042757" y="58842"/>
                  </a:lnTo>
                  <a:lnTo>
                    <a:pt x="6002786" y="34039"/>
                  </a:lnTo>
                  <a:lnTo>
                    <a:pt x="5959014" y="15546"/>
                  </a:lnTo>
                  <a:lnTo>
                    <a:pt x="5912068" y="3991"/>
                  </a:lnTo>
                  <a:lnTo>
                    <a:pt x="5862574" y="0"/>
                  </a:lnTo>
                  <a:close/>
                </a:path>
              </a:pathLst>
            </a:custGeom>
            <a:solidFill>
              <a:srgbClr val="FFFF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73530" y="4408169"/>
              <a:ext cx="6167755" cy="1830705"/>
            </a:xfrm>
            <a:custGeom>
              <a:avLst/>
              <a:gdLst/>
              <a:ahLst/>
              <a:cxnLst/>
              <a:rect l="l" t="t" r="r" b="b"/>
              <a:pathLst>
                <a:path w="6167755" h="1830704">
                  <a:moveTo>
                    <a:pt x="0" y="305053"/>
                  </a:moveTo>
                  <a:lnTo>
                    <a:pt x="3991" y="255559"/>
                  </a:lnTo>
                  <a:lnTo>
                    <a:pt x="15546" y="208613"/>
                  </a:lnTo>
                  <a:lnTo>
                    <a:pt x="34039" y="164841"/>
                  </a:lnTo>
                  <a:lnTo>
                    <a:pt x="58842" y="124870"/>
                  </a:lnTo>
                  <a:lnTo>
                    <a:pt x="89328" y="89328"/>
                  </a:lnTo>
                  <a:lnTo>
                    <a:pt x="124870" y="58842"/>
                  </a:lnTo>
                  <a:lnTo>
                    <a:pt x="164841" y="34039"/>
                  </a:lnTo>
                  <a:lnTo>
                    <a:pt x="208613" y="15546"/>
                  </a:lnTo>
                  <a:lnTo>
                    <a:pt x="255559" y="3991"/>
                  </a:lnTo>
                  <a:lnTo>
                    <a:pt x="305053" y="0"/>
                  </a:lnTo>
                  <a:lnTo>
                    <a:pt x="5862574" y="0"/>
                  </a:lnTo>
                  <a:lnTo>
                    <a:pt x="5912068" y="3991"/>
                  </a:lnTo>
                  <a:lnTo>
                    <a:pt x="5959014" y="15546"/>
                  </a:lnTo>
                  <a:lnTo>
                    <a:pt x="6002786" y="34039"/>
                  </a:lnTo>
                  <a:lnTo>
                    <a:pt x="6042757" y="58842"/>
                  </a:lnTo>
                  <a:lnTo>
                    <a:pt x="6078299" y="89328"/>
                  </a:lnTo>
                  <a:lnTo>
                    <a:pt x="6108785" y="124870"/>
                  </a:lnTo>
                  <a:lnTo>
                    <a:pt x="6133588" y="164841"/>
                  </a:lnTo>
                  <a:lnTo>
                    <a:pt x="6152081" y="208613"/>
                  </a:lnTo>
                  <a:lnTo>
                    <a:pt x="6163636" y="255559"/>
                  </a:lnTo>
                  <a:lnTo>
                    <a:pt x="6167628" y="305053"/>
                  </a:lnTo>
                  <a:lnTo>
                    <a:pt x="6167628" y="1525257"/>
                  </a:lnTo>
                  <a:lnTo>
                    <a:pt x="6163636" y="1574742"/>
                  </a:lnTo>
                  <a:lnTo>
                    <a:pt x="6152081" y="1621684"/>
                  </a:lnTo>
                  <a:lnTo>
                    <a:pt x="6133588" y="1665456"/>
                  </a:lnTo>
                  <a:lnTo>
                    <a:pt x="6108785" y="1705428"/>
                  </a:lnTo>
                  <a:lnTo>
                    <a:pt x="6078299" y="1740974"/>
                  </a:lnTo>
                  <a:lnTo>
                    <a:pt x="6042757" y="1771465"/>
                  </a:lnTo>
                  <a:lnTo>
                    <a:pt x="6002786" y="1796274"/>
                  </a:lnTo>
                  <a:lnTo>
                    <a:pt x="5959014" y="1814772"/>
                  </a:lnTo>
                  <a:lnTo>
                    <a:pt x="5912068" y="1826331"/>
                  </a:lnTo>
                  <a:lnTo>
                    <a:pt x="5862574" y="1830323"/>
                  </a:lnTo>
                  <a:lnTo>
                    <a:pt x="305053" y="1830323"/>
                  </a:lnTo>
                  <a:lnTo>
                    <a:pt x="255559" y="1826331"/>
                  </a:lnTo>
                  <a:lnTo>
                    <a:pt x="208613" y="1814772"/>
                  </a:lnTo>
                  <a:lnTo>
                    <a:pt x="164841" y="1796274"/>
                  </a:lnTo>
                  <a:lnTo>
                    <a:pt x="124870" y="1771465"/>
                  </a:lnTo>
                  <a:lnTo>
                    <a:pt x="89328" y="1740974"/>
                  </a:lnTo>
                  <a:lnTo>
                    <a:pt x="58842" y="1705428"/>
                  </a:lnTo>
                  <a:lnTo>
                    <a:pt x="34039" y="1665456"/>
                  </a:lnTo>
                  <a:lnTo>
                    <a:pt x="15546" y="1621684"/>
                  </a:lnTo>
                  <a:lnTo>
                    <a:pt x="3991" y="1574742"/>
                  </a:lnTo>
                  <a:lnTo>
                    <a:pt x="0" y="1525257"/>
                  </a:lnTo>
                  <a:lnTo>
                    <a:pt x="0" y="305053"/>
                  </a:lnTo>
                  <a:close/>
                </a:path>
              </a:pathLst>
            </a:custGeom>
            <a:ln w="25908">
              <a:solidFill>
                <a:srgbClr val="EFA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803273" y="2166873"/>
            <a:ext cx="5703570" cy="409892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1905" algn="ctr">
              <a:lnSpc>
                <a:spcPct val="88000"/>
              </a:lnSpc>
              <a:spcBef>
                <a:spcPts val="500"/>
              </a:spcBef>
            </a:pPr>
            <a:r>
              <a:rPr sz="2800" b="1" spc="-10" dirty="0">
                <a:latin typeface="Cambria"/>
                <a:cs typeface="Cambria"/>
              </a:rPr>
              <a:t>After</a:t>
            </a:r>
            <a:r>
              <a:rPr sz="2800" b="1" spc="-5" dirty="0">
                <a:latin typeface="Cambria"/>
                <a:cs typeface="Cambria"/>
              </a:rPr>
              <a:t> </a:t>
            </a:r>
            <a:r>
              <a:rPr sz="2800" b="1" spc="-25" dirty="0">
                <a:latin typeface="Cambria"/>
                <a:cs typeface="Cambria"/>
              </a:rPr>
              <a:t>drawing</a:t>
            </a:r>
            <a:r>
              <a:rPr sz="2800" b="1" spc="-5" dirty="0">
                <a:latin typeface="Cambria"/>
                <a:cs typeface="Cambria"/>
              </a:rPr>
              <a:t> </a:t>
            </a:r>
            <a:r>
              <a:rPr sz="2800" b="1" spc="-10" dirty="0">
                <a:latin typeface="Cambria"/>
                <a:cs typeface="Cambria"/>
              </a:rPr>
              <a:t>conclusions</a:t>
            </a:r>
            <a:r>
              <a:rPr sz="2800" b="1" spc="5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about 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10" dirty="0">
                <a:latin typeface="Cambria"/>
                <a:cs typeface="Cambria"/>
              </a:rPr>
              <a:t>the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status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of</a:t>
            </a:r>
            <a:r>
              <a:rPr sz="2800" b="1" spc="-10" dirty="0">
                <a:latin typeface="Cambria"/>
                <a:cs typeface="Cambria"/>
              </a:rPr>
              <a:t> the</a:t>
            </a:r>
            <a:r>
              <a:rPr sz="2800" b="1" spc="5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clients</a:t>
            </a:r>
            <a:r>
              <a:rPr sz="2800" b="1" spc="5" dirty="0">
                <a:latin typeface="Cambria"/>
                <a:cs typeface="Cambria"/>
              </a:rPr>
              <a:t> </a:t>
            </a:r>
            <a:r>
              <a:rPr sz="2800" b="1" spc="-10" dirty="0">
                <a:latin typeface="Cambria"/>
                <a:cs typeface="Cambria"/>
              </a:rPr>
              <a:t>problems, </a:t>
            </a:r>
            <a:r>
              <a:rPr sz="2800" b="1" spc="-5" dirty="0">
                <a:latin typeface="Cambria"/>
                <a:cs typeface="Cambria"/>
              </a:rPr>
              <a:t> the </a:t>
            </a:r>
            <a:r>
              <a:rPr sz="2800" b="1" dirty="0">
                <a:latin typeface="Cambria"/>
                <a:cs typeface="Cambria"/>
              </a:rPr>
              <a:t>nurse </a:t>
            </a:r>
            <a:r>
              <a:rPr sz="2800" b="1" spc="-10" dirty="0">
                <a:latin typeface="Cambria"/>
                <a:cs typeface="Cambria"/>
              </a:rPr>
              <a:t>modifies </a:t>
            </a:r>
            <a:r>
              <a:rPr sz="2800" b="1" spc="-5" dirty="0">
                <a:latin typeface="Cambria"/>
                <a:cs typeface="Cambria"/>
              </a:rPr>
              <a:t>the </a:t>
            </a:r>
            <a:r>
              <a:rPr sz="2800" b="1" spc="-15" dirty="0">
                <a:latin typeface="Cambria"/>
                <a:cs typeface="Cambria"/>
              </a:rPr>
              <a:t>care </a:t>
            </a:r>
            <a:r>
              <a:rPr sz="2800" b="1" spc="-5" dirty="0">
                <a:latin typeface="Cambria"/>
                <a:cs typeface="Cambria"/>
              </a:rPr>
              <a:t>plan </a:t>
            </a:r>
            <a:r>
              <a:rPr sz="2800" b="1" spc="-10" dirty="0">
                <a:latin typeface="Cambria"/>
                <a:cs typeface="Cambria"/>
              </a:rPr>
              <a:t>as </a:t>
            </a:r>
            <a:r>
              <a:rPr sz="2800" b="1" spc="-605" dirty="0">
                <a:latin typeface="Cambria"/>
                <a:cs typeface="Cambria"/>
              </a:rPr>
              <a:t> </a:t>
            </a:r>
            <a:r>
              <a:rPr sz="2800" b="1" spc="-10" dirty="0">
                <a:latin typeface="Cambria"/>
                <a:cs typeface="Cambria"/>
              </a:rPr>
              <a:t>indicated</a:t>
            </a:r>
            <a:endParaRPr sz="28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300">
              <a:latin typeface="Cambria"/>
              <a:cs typeface="Cambria"/>
            </a:endParaRPr>
          </a:p>
          <a:p>
            <a:pPr marL="60325" marR="52069" indent="1270" algn="ctr">
              <a:lnSpc>
                <a:spcPct val="88000"/>
              </a:lnSpc>
            </a:pPr>
            <a:r>
              <a:rPr sz="2800" b="1" spc="-10" dirty="0">
                <a:latin typeface="Cambria"/>
                <a:cs typeface="Cambria"/>
              </a:rPr>
              <a:t>Whether</a:t>
            </a:r>
            <a:r>
              <a:rPr sz="2800" b="1" spc="5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or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not goals </a:t>
            </a:r>
            <a:r>
              <a:rPr sz="2800" b="1" spc="-30" dirty="0">
                <a:latin typeface="Cambria"/>
                <a:cs typeface="Cambria"/>
              </a:rPr>
              <a:t>were</a:t>
            </a:r>
            <a:r>
              <a:rPr sz="2800" b="1" spc="-10" dirty="0">
                <a:latin typeface="Cambria"/>
                <a:cs typeface="Cambria"/>
              </a:rPr>
              <a:t> </a:t>
            </a:r>
            <a:r>
              <a:rPr sz="2800" b="1" dirty="0">
                <a:latin typeface="Cambria"/>
                <a:cs typeface="Cambria"/>
              </a:rPr>
              <a:t>met, </a:t>
            </a:r>
            <a:r>
              <a:rPr sz="2800" b="1" spc="5" dirty="0">
                <a:latin typeface="Cambria"/>
                <a:cs typeface="Cambria"/>
              </a:rPr>
              <a:t> </a:t>
            </a:r>
            <a:r>
              <a:rPr sz="2800" b="1" spc="-15" dirty="0">
                <a:latin typeface="Cambria"/>
                <a:cs typeface="Cambria"/>
              </a:rPr>
              <a:t>there</a:t>
            </a:r>
            <a:r>
              <a:rPr sz="2800" b="1" spc="-10" dirty="0">
                <a:latin typeface="Cambria"/>
                <a:cs typeface="Cambria"/>
              </a:rPr>
              <a:t> </a:t>
            </a:r>
            <a:r>
              <a:rPr sz="2800" b="1" spc="-15" dirty="0">
                <a:latin typeface="Cambria"/>
                <a:cs typeface="Cambria"/>
              </a:rPr>
              <a:t>are</a:t>
            </a:r>
            <a:r>
              <a:rPr sz="2800" b="1" spc="-20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a number</a:t>
            </a:r>
            <a:r>
              <a:rPr sz="2800" b="1" spc="5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of </a:t>
            </a:r>
            <a:r>
              <a:rPr sz="2800" b="1" spc="-10" dirty="0">
                <a:latin typeface="Cambria"/>
                <a:cs typeface="Cambria"/>
              </a:rPr>
              <a:t>decisions</a:t>
            </a:r>
            <a:r>
              <a:rPr sz="2800" b="1" spc="15" dirty="0">
                <a:latin typeface="Cambria"/>
                <a:cs typeface="Cambria"/>
              </a:rPr>
              <a:t> </a:t>
            </a:r>
            <a:r>
              <a:rPr sz="2800" b="1" spc="-25" dirty="0">
                <a:latin typeface="Cambria"/>
                <a:cs typeface="Cambria"/>
              </a:rPr>
              <a:t>to </a:t>
            </a:r>
            <a:r>
              <a:rPr sz="2800" b="1" spc="-600" dirty="0">
                <a:latin typeface="Cambria"/>
                <a:cs typeface="Cambria"/>
              </a:rPr>
              <a:t> </a:t>
            </a:r>
            <a:r>
              <a:rPr sz="2800" b="1" spc="-20" dirty="0">
                <a:latin typeface="Cambria"/>
                <a:cs typeface="Cambria"/>
              </a:rPr>
              <a:t>make</a:t>
            </a:r>
            <a:r>
              <a:rPr sz="2800" b="1" spc="-10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about</a:t>
            </a:r>
            <a:r>
              <a:rPr sz="2800" b="1" spc="-20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continuing,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10" dirty="0">
                <a:latin typeface="Cambria"/>
                <a:cs typeface="Cambria"/>
              </a:rPr>
              <a:t>modifying </a:t>
            </a:r>
            <a:r>
              <a:rPr sz="2800" b="1" spc="-600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or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10" dirty="0">
                <a:latin typeface="Cambria"/>
                <a:cs typeface="Cambria"/>
              </a:rPr>
              <a:t>terminating</a:t>
            </a:r>
            <a:r>
              <a:rPr sz="2800" b="1" spc="-5" dirty="0">
                <a:latin typeface="Cambria"/>
                <a:cs typeface="Cambria"/>
              </a:rPr>
              <a:t> nursing </a:t>
            </a:r>
            <a:r>
              <a:rPr sz="2800" b="1" spc="-10" dirty="0">
                <a:latin typeface="Cambria"/>
                <a:cs typeface="Cambria"/>
              </a:rPr>
              <a:t>care for </a:t>
            </a:r>
            <a:r>
              <a:rPr sz="2800" b="1" spc="-5" dirty="0">
                <a:latin typeface="Cambria"/>
                <a:cs typeface="Cambria"/>
              </a:rPr>
              <a:t> each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15" dirty="0">
                <a:latin typeface="Cambria"/>
                <a:cs typeface="Cambria"/>
              </a:rPr>
              <a:t>problem</a:t>
            </a:r>
            <a:endParaRPr sz="2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204" y="679830"/>
            <a:ext cx="8964295" cy="6106795"/>
            <a:chOff x="108204" y="679830"/>
            <a:chExt cx="8964295" cy="61067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4204" y="1187195"/>
              <a:ext cx="3503359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10840" y="684402"/>
              <a:ext cx="3594227" cy="519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31257" y="787780"/>
              <a:ext cx="133985" cy="209550"/>
            </a:xfrm>
            <a:custGeom>
              <a:avLst/>
              <a:gdLst/>
              <a:ahLst/>
              <a:cxnLst/>
              <a:rect l="l" t="t" r="r" b="b"/>
              <a:pathLst>
                <a:path w="133985" h="209550">
                  <a:moveTo>
                    <a:pt x="74421" y="0"/>
                  </a:moveTo>
                  <a:lnTo>
                    <a:pt x="0" y="209423"/>
                  </a:lnTo>
                  <a:lnTo>
                    <a:pt x="133857" y="209423"/>
                  </a:lnTo>
                  <a:lnTo>
                    <a:pt x="7442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8815" y="729233"/>
              <a:ext cx="145669" cy="21678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10840" y="684402"/>
              <a:ext cx="3594735" cy="520065"/>
            </a:xfrm>
            <a:custGeom>
              <a:avLst/>
              <a:gdLst/>
              <a:ahLst/>
              <a:cxnLst/>
              <a:rect l="l" t="t" r="r" b="b"/>
              <a:pathLst>
                <a:path w="3594735" h="520065">
                  <a:moveTo>
                    <a:pt x="3135884" y="5842"/>
                  </a:moveTo>
                  <a:lnTo>
                    <a:pt x="3334130" y="5842"/>
                  </a:lnTo>
                  <a:lnTo>
                    <a:pt x="3334130" y="30480"/>
                  </a:lnTo>
                  <a:lnTo>
                    <a:pt x="3321629" y="33617"/>
                  </a:lnTo>
                  <a:lnTo>
                    <a:pt x="3312699" y="39385"/>
                  </a:lnTo>
                  <a:lnTo>
                    <a:pt x="3307341" y="47750"/>
                  </a:lnTo>
                  <a:lnTo>
                    <a:pt x="3305555" y="58674"/>
                  </a:lnTo>
                  <a:lnTo>
                    <a:pt x="3305555" y="65150"/>
                  </a:lnTo>
                  <a:lnTo>
                    <a:pt x="3320379" y="106880"/>
                  </a:lnTo>
                  <a:lnTo>
                    <a:pt x="3325241" y="117475"/>
                  </a:lnTo>
                  <a:lnTo>
                    <a:pt x="3388105" y="257429"/>
                  </a:lnTo>
                  <a:lnTo>
                    <a:pt x="3456178" y="120904"/>
                  </a:lnTo>
                  <a:lnTo>
                    <a:pt x="3471888" y="80051"/>
                  </a:lnTo>
                  <a:lnTo>
                    <a:pt x="3474084" y="59817"/>
                  </a:lnTo>
                  <a:lnTo>
                    <a:pt x="3474084" y="50926"/>
                  </a:lnTo>
                  <a:lnTo>
                    <a:pt x="3471545" y="43942"/>
                  </a:lnTo>
                  <a:lnTo>
                    <a:pt x="3466464" y="38862"/>
                  </a:lnTo>
                  <a:lnTo>
                    <a:pt x="3461384" y="33782"/>
                  </a:lnTo>
                  <a:lnTo>
                    <a:pt x="3454273" y="30987"/>
                  </a:lnTo>
                  <a:lnTo>
                    <a:pt x="3445002" y="30480"/>
                  </a:lnTo>
                  <a:lnTo>
                    <a:pt x="3445002" y="5842"/>
                  </a:lnTo>
                  <a:lnTo>
                    <a:pt x="3594227" y="5842"/>
                  </a:lnTo>
                  <a:lnTo>
                    <a:pt x="3594227" y="30480"/>
                  </a:lnTo>
                  <a:lnTo>
                    <a:pt x="3587496" y="32004"/>
                  </a:lnTo>
                  <a:lnTo>
                    <a:pt x="3582034" y="34036"/>
                  </a:lnTo>
                  <a:lnTo>
                    <a:pt x="3549989" y="66182"/>
                  </a:lnTo>
                  <a:lnTo>
                    <a:pt x="3526661" y="104759"/>
                  </a:lnTo>
                  <a:lnTo>
                    <a:pt x="3412998" y="318388"/>
                  </a:lnTo>
                  <a:lnTo>
                    <a:pt x="3412998" y="420370"/>
                  </a:lnTo>
                  <a:lnTo>
                    <a:pt x="3416300" y="462661"/>
                  </a:lnTo>
                  <a:lnTo>
                    <a:pt x="3449447" y="487934"/>
                  </a:lnTo>
                  <a:lnTo>
                    <a:pt x="3458082" y="489204"/>
                  </a:lnTo>
                  <a:lnTo>
                    <a:pt x="3458082" y="513842"/>
                  </a:lnTo>
                  <a:lnTo>
                    <a:pt x="3252724" y="513842"/>
                  </a:lnTo>
                  <a:lnTo>
                    <a:pt x="3252724" y="489204"/>
                  </a:lnTo>
                  <a:lnTo>
                    <a:pt x="3262883" y="487425"/>
                  </a:lnTo>
                  <a:lnTo>
                    <a:pt x="3271011" y="485267"/>
                  </a:lnTo>
                  <a:lnTo>
                    <a:pt x="3277107" y="482473"/>
                  </a:lnTo>
                  <a:lnTo>
                    <a:pt x="3283077" y="479806"/>
                  </a:lnTo>
                  <a:lnTo>
                    <a:pt x="3287649" y="475869"/>
                  </a:lnTo>
                  <a:lnTo>
                    <a:pt x="3297380" y="437070"/>
                  </a:lnTo>
                  <a:lnTo>
                    <a:pt x="3297681" y="420370"/>
                  </a:lnTo>
                  <a:lnTo>
                    <a:pt x="3297681" y="318388"/>
                  </a:lnTo>
                  <a:lnTo>
                    <a:pt x="3196844" y="105663"/>
                  </a:lnTo>
                  <a:lnTo>
                    <a:pt x="3176397" y="65405"/>
                  </a:lnTo>
                  <a:lnTo>
                    <a:pt x="3150361" y="34162"/>
                  </a:lnTo>
                  <a:lnTo>
                    <a:pt x="3135884" y="30480"/>
                  </a:lnTo>
                  <a:lnTo>
                    <a:pt x="3135884" y="5842"/>
                  </a:lnTo>
                  <a:close/>
                </a:path>
                <a:path w="3594735" h="520065">
                  <a:moveTo>
                    <a:pt x="2697353" y="5842"/>
                  </a:moveTo>
                  <a:lnTo>
                    <a:pt x="2914269" y="5842"/>
                  </a:lnTo>
                  <a:lnTo>
                    <a:pt x="2935438" y="6242"/>
                  </a:lnTo>
                  <a:lnTo>
                    <a:pt x="2988945" y="12064"/>
                  </a:lnTo>
                  <a:lnTo>
                    <a:pt x="3030664" y="24905"/>
                  </a:lnTo>
                  <a:lnTo>
                    <a:pt x="3068329" y="49452"/>
                  </a:lnTo>
                  <a:lnTo>
                    <a:pt x="3092005" y="83687"/>
                  </a:lnTo>
                  <a:lnTo>
                    <a:pt x="3102899" y="129321"/>
                  </a:lnTo>
                  <a:lnTo>
                    <a:pt x="3103372" y="142875"/>
                  </a:lnTo>
                  <a:lnTo>
                    <a:pt x="3102562" y="160424"/>
                  </a:lnTo>
                  <a:lnTo>
                    <a:pt x="3090418" y="205359"/>
                  </a:lnTo>
                  <a:lnTo>
                    <a:pt x="3066182" y="239470"/>
                  </a:lnTo>
                  <a:lnTo>
                    <a:pt x="3030458" y="265445"/>
                  </a:lnTo>
                  <a:lnTo>
                    <a:pt x="2997708" y="281177"/>
                  </a:lnTo>
                  <a:lnTo>
                    <a:pt x="2997708" y="284988"/>
                  </a:lnTo>
                  <a:lnTo>
                    <a:pt x="3033605" y="307312"/>
                  </a:lnTo>
                  <a:lnTo>
                    <a:pt x="3060398" y="339328"/>
                  </a:lnTo>
                  <a:lnTo>
                    <a:pt x="3099181" y="417830"/>
                  </a:lnTo>
                  <a:lnTo>
                    <a:pt x="3106989" y="433661"/>
                  </a:lnTo>
                  <a:lnTo>
                    <a:pt x="3130296" y="468630"/>
                  </a:lnTo>
                  <a:lnTo>
                    <a:pt x="3166998" y="489204"/>
                  </a:lnTo>
                  <a:lnTo>
                    <a:pt x="3166998" y="513842"/>
                  </a:lnTo>
                  <a:lnTo>
                    <a:pt x="3023743" y="513842"/>
                  </a:lnTo>
                  <a:lnTo>
                    <a:pt x="3012551" y="497097"/>
                  </a:lnTo>
                  <a:lnTo>
                    <a:pt x="3000692" y="476758"/>
                  </a:lnTo>
                  <a:lnTo>
                    <a:pt x="2988167" y="452798"/>
                  </a:lnTo>
                  <a:lnTo>
                    <a:pt x="2974974" y="425196"/>
                  </a:lnTo>
                  <a:lnTo>
                    <a:pt x="2945892" y="361569"/>
                  </a:lnTo>
                  <a:lnTo>
                    <a:pt x="2939631" y="348476"/>
                  </a:lnTo>
                  <a:lnTo>
                    <a:pt x="2917444" y="313436"/>
                  </a:lnTo>
                  <a:lnTo>
                    <a:pt x="2874136" y="300609"/>
                  </a:lnTo>
                  <a:lnTo>
                    <a:pt x="2852547" y="300609"/>
                  </a:lnTo>
                  <a:lnTo>
                    <a:pt x="2852547" y="420370"/>
                  </a:lnTo>
                  <a:lnTo>
                    <a:pt x="2852711" y="433304"/>
                  </a:lnTo>
                  <a:lnTo>
                    <a:pt x="2860167" y="472821"/>
                  </a:lnTo>
                  <a:lnTo>
                    <a:pt x="2892679" y="489204"/>
                  </a:lnTo>
                  <a:lnTo>
                    <a:pt x="2892679" y="513842"/>
                  </a:lnTo>
                  <a:lnTo>
                    <a:pt x="2697353" y="513842"/>
                  </a:lnTo>
                  <a:lnTo>
                    <a:pt x="2697353" y="489204"/>
                  </a:lnTo>
                  <a:lnTo>
                    <a:pt x="2706623" y="486791"/>
                  </a:lnTo>
                  <a:lnTo>
                    <a:pt x="2713862" y="484124"/>
                  </a:lnTo>
                  <a:lnTo>
                    <a:pt x="2719197" y="481202"/>
                  </a:lnTo>
                  <a:lnTo>
                    <a:pt x="2724531" y="478409"/>
                  </a:lnTo>
                  <a:lnTo>
                    <a:pt x="2728468" y="474345"/>
                  </a:lnTo>
                  <a:lnTo>
                    <a:pt x="2731008" y="469264"/>
                  </a:lnTo>
                  <a:lnTo>
                    <a:pt x="2733674" y="464185"/>
                  </a:lnTo>
                  <a:lnTo>
                    <a:pt x="2735325" y="457835"/>
                  </a:lnTo>
                  <a:lnTo>
                    <a:pt x="2737231" y="420370"/>
                  </a:lnTo>
                  <a:lnTo>
                    <a:pt x="2737231" y="99695"/>
                  </a:lnTo>
                  <a:lnTo>
                    <a:pt x="2737161" y="91287"/>
                  </a:lnTo>
                  <a:lnTo>
                    <a:pt x="2736961" y="83581"/>
                  </a:lnTo>
                  <a:lnTo>
                    <a:pt x="2736641" y="76567"/>
                  </a:lnTo>
                  <a:lnTo>
                    <a:pt x="2736214" y="70231"/>
                  </a:lnTo>
                  <a:lnTo>
                    <a:pt x="2735707" y="62357"/>
                  </a:lnTo>
                  <a:lnTo>
                    <a:pt x="2734056" y="55880"/>
                  </a:lnTo>
                  <a:lnTo>
                    <a:pt x="2731388" y="50926"/>
                  </a:lnTo>
                  <a:lnTo>
                    <a:pt x="2728848" y="45974"/>
                  </a:lnTo>
                  <a:lnTo>
                    <a:pt x="2724911" y="41910"/>
                  </a:lnTo>
                  <a:lnTo>
                    <a:pt x="2719578" y="38862"/>
                  </a:lnTo>
                  <a:lnTo>
                    <a:pt x="2714244" y="35687"/>
                  </a:lnTo>
                  <a:lnTo>
                    <a:pt x="2706750" y="32893"/>
                  </a:lnTo>
                  <a:lnTo>
                    <a:pt x="2697353" y="30480"/>
                  </a:lnTo>
                  <a:lnTo>
                    <a:pt x="2697353" y="5842"/>
                  </a:lnTo>
                  <a:close/>
                </a:path>
                <a:path w="3594735" h="520065">
                  <a:moveTo>
                    <a:pt x="1554733" y="5842"/>
                  </a:moveTo>
                  <a:lnTo>
                    <a:pt x="1739772" y="5842"/>
                  </a:lnTo>
                  <a:lnTo>
                    <a:pt x="1842770" y="311404"/>
                  </a:lnTo>
                  <a:lnTo>
                    <a:pt x="1954403" y="5842"/>
                  </a:lnTo>
                  <a:lnTo>
                    <a:pt x="2128900" y="5842"/>
                  </a:lnTo>
                  <a:lnTo>
                    <a:pt x="2128900" y="30480"/>
                  </a:lnTo>
                  <a:lnTo>
                    <a:pt x="2119802" y="33311"/>
                  </a:lnTo>
                  <a:lnTo>
                    <a:pt x="2112311" y="36274"/>
                  </a:lnTo>
                  <a:lnTo>
                    <a:pt x="2090134" y="75215"/>
                  </a:lnTo>
                  <a:lnTo>
                    <a:pt x="2089404" y="98933"/>
                  </a:lnTo>
                  <a:lnTo>
                    <a:pt x="2089404" y="420750"/>
                  </a:lnTo>
                  <a:lnTo>
                    <a:pt x="2093213" y="465455"/>
                  </a:lnTo>
                  <a:lnTo>
                    <a:pt x="2128900" y="489204"/>
                  </a:lnTo>
                  <a:lnTo>
                    <a:pt x="2128900" y="513842"/>
                  </a:lnTo>
                  <a:lnTo>
                    <a:pt x="1938020" y="513842"/>
                  </a:lnTo>
                  <a:lnTo>
                    <a:pt x="1938020" y="489204"/>
                  </a:lnTo>
                  <a:lnTo>
                    <a:pt x="1948942" y="486283"/>
                  </a:lnTo>
                  <a:lnTo>
                    <a:pt x="1956561" y="483616"/>
                  </a:lnTo>
                  <a:lnTo>
                    <a:pt x="1960753" y="481457"/>
                  </a:lnTo>
                  <a:lnTo>
                    <a:pt x="1964944" y="479171"/>
                  </a:lnTo>
                  <a:lnTo>
                    <a:pt x="1968245" y="476250"/>
                  </a:lnTo>
                  <a:lnTo>
                    <a:pt x="1970532" y="472694"/>
                  </a:lnTo>
                  <a:lnTo>
                    <a:pt x="1972945" y="469011"/>
                  </a:lnTo>
                  <a:lnTo>
                    <a:pt x="1977517" y="419988"/>
                  </a:lnTo>
                  <a:lnTo>
                    <a:pt x="1977517" y="237744"/>
                  </a:lnTo>
                  <a:lnTo>
                    <a:pt x="1977586" y="221952"/>
                  </a:lnTo>
                  <a:lnTo>
                    <a:pt x="1978533" y="166624"/>
                  </a:lnTo>
                  <a:lnTo>
                    <a:pt x="1980247" y="118635"/>
                  </a:lnTo>
                  <a:lnTo>
                    <a:pt x="1980819" y="108585"/>
                  </a:lnTo>
                  <a:lnTo>
                    <a:pt x="1972945" y="108585"/>
                  </a:lnTo>
                  <a:lnTo>
                    <a:pt x="1960449" y="146363"/>
                  </a:lnTo>
                  <a:lnTo>
                    <a:pt x="1944750" y="188975"/>
                  </a:lnTo>
                  <a:lnTo>
                    <a:pt x="1845056" y="457581"/>
                  </a:lnTo>
                  <a:lnTo>
                    <a:pt x="1779523" y="457581"/>
                  </a:lnTo>
                  <a:lnTo>
                    <a:pt x="1674621" y="155829"/>
                  </a:lnTo>
                  <a:lnTo>
                    <a:pt x="1670097" y="143013"/>
                  </a:lnTo>
                  <a:lnTo>
                    <a:pt x="1665858" y="130270"/>
                  </a:lnTo>
                  <a:lnTo>
                    <a:pt x="1661906" y="117574"/>
                  </a:lnTo>
                  <a:lnTo>
                    <a:pt x="1658238" y="104901"/>
                  </a:lnTo>
                  <a:lnTo>
                    <a:pt x="1651508" y="104901"/>
                  </a:lnTo>
                  <a:lnTo>
                    <a:pt x="1653155" y="136975"/>
                  </a:lnTo>
                  <a:lnTo>
                    <a:pt x="1654301" y="171846"/>
                  </a:lnTo>
                  <a:lnTo>
                    <a:pt x="1654972" y="209504"/>
                  </a:lnTo>
                  <a:lnTo>
                    <a:pt x="1655191" y="249936"/>
                  </a:lnTo>
                  <a:lnTo>
                    <a:pt x="1655191" y="421132"/>
                  </a:lnTo>
                  <a:lnTo>
                    <a:pt x="1655357" y="433875"/>
                  </a:lnTo>
                  <a:lnTo>
                    <a:pt x="1663064" y="472567"/>
                  </a:lnTo>
                  <a:lnTo>
                    <a:pt x="1695449" y="489204"/>
                  </a:lnTo>
                  <a:lnTo>
                    <a:pt x="1695449" y="513842"/>
                  </a:lnTo>
                  <a:lnTo>
                    <a:pt x="1554733" y="513842"/>
                  </a:lnTo>
                  <a:lnTo>
                    <a:pt x="1554733" y="489204"/>
                  </a:lnTo>
                  <a:lnTo>
                    <a:pt x="1564005" y="486791"/>
                  </a:lnTo>
                  <a:lnTo>
                    <a:pt x="1571244" y="483997"/>
                  </a:lnTo>
                  <a:lnTo>
                    <a:pt x="1576578" y="481075"/>
                  </a:lnTo>
                  <a:lnTo>
                    <a:pt x="1581911" y="478027"/>
                  </a:lnTo>
                  <a:lnTo>
                    <a:pt x="1585975" y="474091"/>
                  </a:lnTo>
                  <a:lnTo>
                    <a:pt x="1588643" y="469138"/>
                  </a:lnTo>
                  <a:lnTo>
                    <a:pt x="1591436" y="464185"/>
                  </a:lnTo>
                  <a:lnTo>
                    <a:pt x="1594611" y="420750"/>
                  </a:lnTo>
                  <a:lnTo>
                    <a:pt x="1594611" y="98933"/>
                  </a:lnTo>
                  <a:lnTo>
                    <a:pt x="1592198" y="60198"/>
                  </a:lnTo>
                  <a:lnTo>
                    <a:pt x="1564332" y="33480"/>
                  </a:lnTo>
                  <a:lnTo>
                    <a:pt x="1554733" y="30480"/>
                  </a:lnTo>
                  <a:lnTo>
                    <a:pt x="1554733" y="5842"/>
                  </a:lnTo>
                  <a:close/>
                </a:path>
                <a:path w="3594735" h="520065">
                  <a:moveTo>
                    <a:pt x="910082" y="5842"/>
                  </a:moveTo>
                  <a:lnTo>
                    <a:pt x="1095120" y="5842"/>
                  </a:lnTo>
                  <a:lnTo>
                    <a:pt x="1198118" y="311404"/>
                  </a:lnTo>
                  <a:lnTo>
                    <a:pt x="1309750" y="5842"/>
                  </a:lnTo>
                  <a:lnTo>
                    <a:pt x="1484248" y="5842"/>
                  </a:lnTo>
                  <a:lnTo>
                    <a:pt x="1484248" y="30480"/>
                  </a:lnTo>
                  <a:lnTo>
                    <a:pt x="1475150" y="33311"/>
                  </a:lnTo>
                  <a:lnTo>
                    <a:pt x="1467659" y="36274"/>
                  </a:lnTo>
                  <a:lnTo>
                    <a:pt x="1445482" y="75215"/>
                  </a:lnTo>
                  <a:lnTo>
                    <a:pt x="1444751" y="98933"/>
                  </a:lnTo>
                  <a:lnTo>
                    <a:pt x="1444751" y="420750"/>
                  </a:lnTo>
                  <a:lnTo>
                    <a:pt x="1448561" y="465455"/>
                  </a:lnTo>
                  <a:lnTo>
                    <a:pt x="1484248" y="489204"/>
                  </a:lnTo>
                  <a:lnTo>
                    <a:pt x="1484248" y="513842"/>
                  </a:lnTo>
                  <a:lnTo>
                    <a:pt x="1293368" y="513842"/>
                  </a:lnTo>
                  <a:lnTo>
                    <a:pt x="1293368" y="489204"/>
                  </a:lnTo>
                  <a:lnTo>
                    <a:pt x="1304289" y="486283"/>
                  </a:lnTo>
                  <a:lnTo>
                    <a:pt x="1311909" y="483616"/>
                  </a:lnTo>
                  <a:lnTo>
                    <a:pt x="1316100" y="481457"/>
                  </a:lnTo>
                  <a:lnTo>
                    <a:pt x="1320292" y="479171"/>
                  </a:lnTo>
                  <a:lnTo>
                    <a:pt x="1323594" y="476250"/>
                  </a:lnTo>
                  <a:lnTo>
                    <a:pt x="1325880" y="472694"/>
                  </a:lnTo>
                  <a:lnTo>
                    <a:pt x="1328293" y="469011"/>
                  </a:lnTo>
                  <a:lnTo>
                    <a:pt x="1332864" y="419988"/>
                  </a:lnTo>
                  <a:lnTo>
                    <a:pt x="1332864" y="237744"/>
                  </a:lnTo>
                  <a:lnTo>
                    <a:pt x="1332934" y="221952"/>
                  </a:lnTo>
                  <a:lnTo>
                    <a:pt x="1333881" y="166624"/>
                  </a:lnTo>
                  <a:lnTo>
                    <a:pt x="1335595" y="118635"/>
                  </a:lnTo>
                  <a:lnTo>
                    <a:pt x="1336167" y="108585"/>
                  </a:lnTo>
                  <a:lnTo>
                    <a:pt x="1328293" y="108585"/>
                  </a:lnTo>
                  <a:lnTo>
                    <a:pt x="1315797" y="146363"/>
                  </a:lnTo>
                  <a:lnTo>
                    <a:pt x="1300098" y="188975"/>
                  </a:lnTo>
                  <a:lnTo>
                    <a:pt x="1200404" y="457581"/>
                  </a:lnTo>
                  <a:lnTo>
                    <a:pt x="1134871" y="457581"/>
                  </a:lnTo>
                  <a:lnTo>
                    <a:pt x="1029969" y="155829"/>
                  </a:lnTo>
                  <a:lnTo>
                    <a:pt x="1025445" y="143013"/>
                  </a:lnTo>
                  <a:lnTo>
                    <a:pt x="1021207" y="130270"/>
                  </a:lnTo>
                  <a:lnTo>
                    <a:pt x="1017254" y="117574"/>
                  </a:lnTo>
                  <a:lnTo>
                    <a:pt x="1013586" y="104901"/>
                  </a:lnTo>
                  <a:lnTo>
                    <a:pt x="1006856" y="104901"/>
                  </a:lnTo>
                  <a:lnTo>
                    <a:pt x="1008503" y="136975"/>
                  </a:lnTo>
                  <a:lnTo>
                    <a:pt x="1009649" y="171846"/>
                  </a:lnTo>
                  <a:lnTo>
                    <a:pt x="1010320" y="209504"/>
                  </a:lnTo>
                  <a:lnTo>
                    <a:pt x="1010538" y="249936"/>
                  </a:lnTo>
                  <a:lnTo>
                    <a:pt x="1010538" y="421132"/>
                  </a:lnTo>
                  <a:lnTo>
                    <a:pt x="1010705" y="433875"/>
                  </a:lnTo>
                  <a:lnTo>
                    <a:pt x="1018412" y="472567"/>
                  </a:lnTo>
                  <a:lnTo>
                    <a:pt x="1050797" y="489204"/>
                  </a:lnTo>
                  <a:lnTo>
                    <a:pt x="1050797" y="513842"/>
                  </a:lnTo>
                  <a:lnTo>
                    <a:pt x="910082" y="513842"/>
                  </a:lnTo>
                  <a:lnTo>
                    <a:pt x="910082" y="489204"/>
                  </a:lnTo>
                  <a:lnTo>
                    <a:pt x="919353" y="486791"/>
                  </a:lnTo>
                  <a:lnTo>
                    <a:pt x="926592" y="483997"/>
                  </a:lnTo>
                  <a:lnTo>
                    <a:pt x="931925" y="481075"/>
                  </a:lnTo>
                  <a:lnTo>
                    <a:pt x="937259" y="478027"/>
                  </a:lnTo>
                  <a:lnTo>
                    <a:pt x="941323" y="474091"/>
                  </a:lnTo>
                  <a:lnTo>
                    <a:pt x="943991" y="469138"/>
                  </a:lnTo>
                  <a:lnTo>
                    <a:pt x="946784" y="464185"/>
                  </a:lnTo>
                  <a:lnTo>
                    <a:pt x="949959" y="420750"/>
                  </a:lnTo>
                  <a:lnTo>
                    <a:pt x="949959" y="98933"/>
                  </a:lnTo>
                  <a:lnTo>
                    <a:pt x="947546" y="60198"/>
                  </a:lnTo>
                  <a:lnTo>
                    <a:pt x="919680" y="33480"/>
                  </a:lnTo>
                  <a:lnTo>
                    <a:pt x="910082" y="30480"/>
                  </a:lnTo>
                  <a:lnTo>
                    <a:pt x="910082" y="5842"/>
                  </a:lnTo>
                  <a:close/>
                </a:path>
                <a:path w="3594735" h="520065">
                  <a:moveTo>
                    <a:pt x="388746" y="5842"/>
                  </a:moveTo>
                  <a:lnTo>
                    <a:pt x="584072" y="5842"/>
                  </a:lnTo>
                  <a:lnTo>
                    <a:pt x="584072" y="30480"/>
                  </a:lnTo>
                  <a:lnTo>
                    <a:pt x="573913" y="33147"/>
                  </a:lnTo>
                  <a:lnTo>
                    <a:pt x="566419" y="36068"/>
                  </a:lnTo>
                  <a:lnTo>
                    <a:pt x="561466" y="39243"/>
                  </a:lnTo>
                  <a:lnTo>
                    <a:pt x="556640" y="42291"/>
                  </a:lnTo>
                  <a:lnTo>
                    <a:pt x="553084" y="46100"/>
                  </a:lnTo>
                  <a:lnTo>
                    <a:pt x="543909" y="89860"/>
                  </a:lnTo>
                  <a:lnTo>
                    <a:pt x="543813" y="99695"/>
                  </a:lnTo>
                  <a:lnTo>
                    <a:pt x="543813" y="345186"/>
                  </a:lnTo>
                  <a:lnTo>
                    <a:pt x="545957" y="386369"/>
                  </a:lnTo>
                  <a:lnTo>
                    <a:pt x="556642" y="431212"/>
                  </a:lnTo>
                  <a:lnTo>
                    <a:pt x="580233" y="461758"/>
                  </a:lnTo>
                  <a:lnTo>
                    <a:pt x="620379" y="475656"/>
                  </a:lnTo>
                  <a:lnTo>
                    <a:pt x="633476" y="476250"/>
                  </a:lnTo>
                  <a:lnTo>
                    <a:pt x="651291" y="475295"/>
                  </a:lnTo>
                  <a:lnTo>
                    <a:pt x="690117" y="460883"/>
                  </a:lnTo>
                  <a:lnTo>
                    <a:pt x="716279" y="418338"/>
                  </a:lnTo>
                  <a:lnTo>
                    <a:pt x="723423" y="362134"/>
                  </a:lnTo>
                  <a:lnTo>
                    <a:pt x="723900" y="336676"/>
                  </a:lnTo>
                  <a:lnTo>
                    <a:pt x="723900" y="99313"/>
                  </a:lnTo>
                  <a:lnTo>
                    <a:pt x="721486" y="60451"/>
                  </a:lnTo>
                  <a:lnTo>
                    <a:pt x="693890" y="33315"/>
                  </a:lnTo>
                  <a:lnTo>
                    <a:pt x="684529" y="30480"/>
                  </a:lnTo>
                  <a:lnTo>
                    <a:pt x="684529" y="5842"/>
                  </a:lnTo>
                  <a:lnTo>
                    <a:pt x="848232" y="5842"/>
                  </a:lnTo>
                  <a:lnTo>
                    <a:pt x="848232" y="30480"/>
                  </a:lnTo>
                  <a:lnTo>
                    <a:pt x="839342" y="32893"/>
                  </a:lnTo>
                  <a:lnTo>
                    <a:pt x="832231" y="35560"/>
                  </a:lnTo>
                  <a:lnTo>
                    <a:pt x="827023" y="38481"/>
                  </a:lnTo>
                  <a:lnTo>
                    <a:pt x="821816" y="41275"/>
                  </a:lnTo>
                  <a:lnTo>
                    <a:pt x="817879" y="45338"/>
                  </a:lnTo>
                  <a:lnTo>
                    <a:pt x="809021" y="82946"/>
                  </a:lnTo>
                  <a:lnTo>
                    <a:pt x="808735" y="99313"/>
                  </a:lnTo>
                  <a:lnTo>
                    <a:pt x="808735" y="331850"/>
                  </a:lnTo>
                  <a:lnTo>
                    <a:pt x="808281" y="353970"/>
                  </a:lnTo>
                  <a:lnTo>
                    <a:pt x="804610" y="392590"/>
                  </a:lnTo>
                  <a:lnTo>
                    <a:pt x="791860" y="437642"/>
                  </a:lnTo>
                  <a:lnTo>
                    <a:pt x="769969" y="471408"/>
                  </a:lnTo>
                  <a:lnTo>
                    <a:pt x="739394" y="495554"/>
                  </a:lnTo>
                  <a:lnTo>
                    <a:pt x="701264" y="510859"/>
                  </a:lnTo>
                  <a:lnTo>
                    <a:pt x="656320" y="518318"/>
                  </a:lnTo>
                  <a:lnTo>
                    <a:pt x="622045" y="519684"/>
                  </a:lnTo>
                  <a:lnTo>
                    <a:pt x="596610" y="519013"/>
                  </a:lnTo>
                  <a:lnTo>
                    <a:pt x="551930" y="513576"/>
                  </a:lnTo>
                  <a:lnTo>
                    <a:pt x="515280" y="502546"/>
                  </a:lnTo>
                  <a:lnTo>
                    <a:pt x="473328" y="475614"/>
                  </a:lnTo>
                  <a:lnTo>
                    <a:pt x="445736" y="437110"/>
                  </a:lnTo>
                  <a:lnTo>
                    <a:pt x="431260" y="385699"/>
                  </a:lnTo>
                  <a:lnTo>
                    <a:pt x="428497" y="340360"/>
                  </a:lnTo>
                  <a:lnTo>
                    <a:pt x="428497" y="99695"/>
                  </a:lnTo>
                  <a:lnTo>
                    <a:pt x="428448" y="91287"/>
                  </a:lnTo>
                  <a:lnTo>
                    <a:pt x="422782" y="50926"/>
                  </a:lnTo>
                  <a:lnTo>
                    <a:pt x="410844" y="38862"/>
                  </a:lnTo>
                  <a:lnTo>
                    <a:pt x="405510" y="35687"/>
                  </a:lnTo>
                  <a:lnTo>
                    <a:pt x="398144" y="32893"/>
                  </a:lnTo>
                  <a:lnTo>
                    <a:pt x="388746" y="30480"/>
                  </a:lnTo>
                  <a:lnTo>
                    <a:pt x="388746" y="5842"/>
                  </a:lnTo>
                  <a:close/>
                </a:path>
                <a:path w="3594735" h="520065">
                  <a:moveTo>
                    <a:pt x="2378456" y="3301"/>
                  </a:moveTo>
                  <a:lnTo>
                    <a:pt x="2477770" y="3301"/>
                  </a:lnTo>
                  <a:lnTo>
                    <a:pt x="2600579" y="419988"/>
                  </a:lnTo>
                  <a:lnTo>
                    <a:pt x="2604508" y="432966"/>
                  </a:lnTo>
                  <a:lnTo>
                    <a:pt x="2622804" y="473837"/>
                  </a:lnTo>
                  <a:lnTo>
                    <a:pt x="2653792" y="489204"/>
                  </a:lnTo>
                  <a:lnTo>
                    <a:pt x="2653792" y="513842"/>
                  </a:lnTo>
                  <a:lnTo>
                    <a:pt x="2448306" y="513842"/>
                  </a:lnTo>
                  <a:lnTo>
                    <a:pt x="2448306" y="489204"/>
                  </a:lnTo>
                  <a:lnTo>
                    <a:pt x="2457380" y="487678"/>
                  </a:lnTo>
                  <a:lnTo>
                    <a:pt x="2465181" y="485378"/>
                  </a:lnTo>
                  <a:lnTo>
                    <a:pt x="2486279" y="454279"/>
                  </a:lnTo>
                  <a:lnTo>
                    <a:pt x="2486114" y="448323"/>
                  </a:lnTo>
                  <a:lnTo>
                    <a:pt x="2477916" y="403175"/>
                  </a:lnTo>
                  <a:lnTo>
                    <a:pt x="2465070" y="356362"/>
                  </a:lnTo>
                  <a:lnTo>
                    <a:pt x="2306193" y="356362"/>
                  </a:lnTo>
                  <a:lnTo>
                    <a:pt x="2291472" y="399157"/>
                  </a:lnTo>
                  <a:lnTo>
                    <a:pt x="2282275" y="442448"/>
                  </a:lnTo>
                  <a:lnTo>
                    <a:pt x="2282062" y="450214"/>
                  </a:lnTo>
                  <a:lnTo>
                    <a:pt x="2284472" y="466290"/>
                  </a:lnTo>
                  <a:lnTo>
                    <a:pt x="2291714" y="478139"/>
                  </a:lnTo>
                  <a:lnTo>
                    <a:pt x="2303815" y="485773"/>
                  </a:lnTo>
                  <a:lnTo>
                    <a:pt x="2320797" y="489204"/>
                  </a:lnTo>
                  <a:lnTo>
                    <a:pt x="2320797" y="513842"/>
                  </a:lnTo>
                  <a:lnTo>
                    <a:pt x="2161921" y="513842"/>
                  </a:lnTo>
                  <a:lnTo>
                    <a:pt x="2161921" y="489204"/>
                  </a:lnTo>
                  <a:lnTo>
                    <a:pt x="2168566" y="488035"/>
                  </a:lnTo>
                  <a:lnTo>
                    <a:pt x="2174795" y="486044"/>
                  </a:lnTo>
                  <a:lnTo>
                    <a:pt x="2204973" y="457200"/>
                  </a:lnTo>
                  <a:lnTo>
                    <a:pt x="2223261" y="416687"/>
                  </a:lnTo>
                  <a:lnTo>
                    <a:pt x="2378456" y="3301"/>
                  </a:lnTo>
                  <a:close/>
                </a:path>
                <a:path w="3594735" h="520065">
                  <a:moveTo>
                    <a:pt x="195706" y="0"/>
                  </a:moveTo>
                  <a:lnTo>
                    <a:pt x="243712" y="1928"/>
                  </a:lnTo>
                  <a:lnTo>
                    <a:pt x="291226" y="8382"/>
                  </a:lnTo>
                  <a:lnTo>
                    <a:pt x="327786" y="16001"/>
                  </a:lnTo>
                  <a:lnTo>
                    <a:pt x="327786" y="123825"/>
                  </a:lnTo>
                  <a:lnTo>
                    <a:pt x="276859" y="123825"/>
                  </a:lnTo>
                  <a:lnTo>
                    <a:pt x="273077" y="109898"/>
                  </a:lnTo>
                  <a:lnTo>
                    <a:pt x="268795" y="97472"/>
                  </a:lnTo>
                  <a:lnTo>
                    <a:pt x="246443" y="62166"/>
                  </a:lnTo>
                  <a:lnTo>
                    <a:pt x="202051" y="43955"/>
                  </a:lnTo>
                  <a:lnTo>
                    <a:pt x="190119" y="43434"/>
                  </a:lnTo>
                  <a:lnTo>
                    <a:pt x="179810" y="43908"/>
                  </a:lnTo>
                  <a:lnTo>
                    <a:pt x="137175" y="60166"/>
                  </a:lnTo>
                  <a:lnTo>
                    <a:pt x="116693" y="98563"/>
                  </a:lnTo>
                  <a:lnTo>
                    <a:pt x="116077" y="108585"/>
                  </a:lnTo>
                  <a:lnTo>
                    <a:pt x="116601" y="118993"/>
                  </a:lnTo>
                  <a:lnTo>
                    <a:pt x="135683" y="161671"/>
                  </a:lnTo>
                  <a:lnTo>
                    <a:pt x="176736" y="193024"/>
                  </a:lnTo>
                  <a:lnTo>
                    <a:pt x="209803" y="211327"/>
                  </a:lnTo>
                  <a:lnTo>
                    <a:pt x="231520" y="223164"/>
                  </a:lnTo>
                  <a:lnTo>
                    <a:pt x="267525" y="246457"/>
                  </a:lnTo>
                  <a:lnTo>
                    <a:pt x="304657" y="281844"/>
                  </a:lnTo>
                  <a:lnTo>
                    <a:pt x="325975" y="321901"/>
                  </a:lnTo>
                  <a:lnTo>
                    <a:pt x="332994" y="370586"/>
                  </a:lnTo>
                  <a:lnTo>
                    <a:pt x="331662" y="392685"/>
                  </a:lnTo>
                  <a:lnTo>
                    <a:pt x="321046" y="432361"/>
                  </a:lnTo>
                  <a:lnTo>
                    <a:pt x="299997" y="465841"/>
                  </a:lnTo>
                  <a:lnTo>
                    <a:pt x="269136" y="491698"/>
                  </a:lnTo>
                  <a:lnTo>
                    <a:pt x="228988" y="509557"/>
                  </a:lnTo>
                  <a:lnTo>
                    <a:pt x="182125" y="518562"/>
                  </a:lnTo>
                  <a:lnTo>
                    <a:pt x="156336" y="519684"/>
                  </a:lnTo>
                  <a:lnTo>
                    <a:pt x="137116" y="519422"/>
                  </a:lnTo>
                  <a:lnTo>
                    <a:pt x="97579" y="517326"/>
                  </a:lnTo>
                  <a:lnTo>
                    <a:pt x="56971" y="513083"/>
                  </a:lnTo>
                  <a:lnTo>
                    <a:pt x="18387" y="506884"/>
                  </a:lnTo>
                  <a:lnTo>
                    <a:pt x="0" y="503047"/>
                  </a:lnTo>
                  <a:lnTo>
                    <a:pt x="0" y="388366"/>
                  </a:lnTo>
                  <a:lnTo>
                    <a:pt x="50926" y="388366"/>
                  </a:lnTo>
                  <a:lnTo>
                    <a:pt x="56378" y="409132"/>
                  </a:lnTo>
                  <a:lnTo>
                    <a:pt x="63388" y="427053"/>
                  </a:lnTo>
                  <a:lnTo>
                    <a:pt x="94184" y="463927"/>
                  </a:lnTo>
                  <a:lnTo>
                    <a:pt x="145922" y="476250"/>
                  </a:lnTo>
                  <a:lnTo>
                    <a:pt x="156592" y="475775"/>
                  </a:lnTo>
                  <a:lnTo>
                    <a:pt x="193625" y="464470"/>
                  </a:lnTo>
                  <a:lnTo>
                    <a:pt x="221360" y="426085"/>
                  </a:lnTo>
                  <a:lnTo>
                    <a:pt x="224027" y="403225"/>
                  </a:lnTo>
                  <a:lnTo>
                    <a:pt x="223482" y="392080"/>
                  </a:lnTo>
                  <a:lnTo>
                    <a:pt x="210462" y="354913"/>
                  </a:lnTo>
                  <a:lnTo>
                    <a:pt x="177508" y="323349"/>
                  </a:lnTo>
                  <a:lnTo>
                    <a:pt x="135127" y="298704"/>
                  </a:lnTo>
                  <a:lnTo>
                    <a:pt x="120929" y="291393"/>
                  </a:lnTo>
                  <a:lnTo>
                    <a:pt x="107457" y="283940"/>
                  </a:lnTo>
                  <a:lnTo>
                    <a:pt x="71264" y="260584"/>
                  </a:lnTo>
                  <a:lnTo>
                    <a:pt x="42671" y="234187"/>
                  </a:lnTo>
                  <a:lnTo>
                    <a:pt x="16890" y="193039"/>
                  </a:lnTo>
                  <a:lnTo>
                    <a:pt x="7873" y="142875"/>
                  </a:lnTo>
                  <a:lnTo>
                    <a:pt x="9280" y="120798"/>
                  </a:lnTo>
                  <a:lnTo>
                    <a:pt x="20572" y="81885"/>
                  </a:lnTo>
                  <a:lnTo>
                    <a:pt x="43096" y="49996"/>
                  </a:lnTo>
                  <a:lnTo>
                    <a:pt x="75949" y="25751"/>
                  </a:lnTo>
                  <a:lnTo>
                    <a:pt x="118500" y="9269"/>
                  </a:lnTo>
                  <a:lnTo>
                    <a:pt x="168273" y="1025"/>
                  </a:lnTo>
                  <a:lnTo>
                    <a:pt x="19570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204" y="1412746"/>
              <a:ext cx="8964168" cy="53736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4299" y="749426"/>
            <a:ext cx="5126355" cy="769620"/>
            <a:chOff x="1614299" y="749426"/>
            <a:chExt cx="5126355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4299" y="1214979"/>
              <a:ext cx="5125968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1027" y="753998"/>
              <a:ext cx="5111369" cy="5906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21027" y="753998"/>
              <a:ext cx="5111750" cy="591185"/>
            </a:xfrm>
            <a:custGeom>
              <a:avLst/>
              <a:gdLst/>
              <a:ahLst/>
              <a:cxnLst/>
              <a:rect l="l" t="t" r="r" b="b"/>
              <a:pathLst>
                <a:path w="5111750" h="591185">
                  <a:moveTo>
                    <a:pt x="209677" y="93090"/>
                  </a:moveTo>
                  <a:lnTo>
                    <a:pt x="142621" y="281686"/>
                  </a:lnTo>
                  <a:lnTo>
                    <a:pt x="263271" y="281686"/>
                  </a:lnTo>
                  <a:lnTo>
                    <a:pt x="209677" y="93090"/>
                  </a:lnTo>
                  <a:close/>
                </a:path>
                <a:path w="5111750" h="591185">
                  <a:moveTo>
                    <a:pt x="4077843" y="39242"/>
                  </a:moveTo>
                  <a:lnTo>
                    <a:pt x="4035536" y="50800"/>
                  </a:lnTo>
                  <a:lnTo>
                    <a:pt x="4005707" y="85598"/>
                  </a:lnTo>
                  <a:lnTo>
                    <a:pt x="3987990" y="144541"/>
                  </a:lnTo>
                  <a:lnTo>
                    <a:pt x="3983561" y="183485"/>
                  </a:lnTo>
                  <a:lnTo>
                    <a:pt x="3982085" y="228726"/>
                  </a:lnTo>
                  <a:lnTo>
                    <a:pt x="3983607" y="276066"/>
                  </a:lnTo>
                  <a:lnTo>
                    <a:pt x="3988165" y="316928"/>
                  </a:lnTo>
                  <a:lnTo>
                    <a:pt x="4006342" y="379222"/>
                  </a:lnTo>
                  <a:lnTo>
                    <a:pt x="4037044" y="416305"/>
                  </a:lnTo>
                  <a:lnTo>
                    <a:pt x="4080510" y="428625"/>
                  </a:lnTo>
                  <a:lnTo>
                    <a:pt x="4092965" y="427765"/>
                  </a:lnTo>
                  <a:lnTo>
                    <a:pt x="4133072" y="407138"/>
                  </a:lnTo>
                  <a:lnTo>
                    <a:pt x="4158950" y="362870"/>
                  </a:lnTo>
                  <a:lnTo>
                    <a:pt x="4169791" y="316864"/>
                  </a:lnTo>
                  <a:lnTo>
                    <a:pt x="4174327" y="261786"/>
                  </a:lnTo>
                  <a:lnTo>
                    <a:pt x="4174617" y="241808"/>
                  </a:lnTo>
                  <a:lnTo>
                    <a:pt x="4173970" y="209827"/>
                  </a:lnTo>
                  <a:lnTo>
                    <a:pt x="4168723" y="154011"/>
                  </a:lnTo>
                  <a:lnTo>
                    <a:pt x="4158150" y="109001"/>
                  </a:lnTo>
                  <a:lnTo>
                    <a:pt x="4132326" y="62102"/>
                  </a:lnTo>
                  <a:lnTo>
                    <a:pt x="4093678" y="40671"/>
                  </a:lnTo>
                  <a:lnTo>
                    <a:pt x="4077843" y="39242"/>
                  </a:lnTo>
                  <a:close/>
                </a:path>
                <a:path w="5111750" h="591185">
                  <a:moveTo>
                    <a:pt x="1718691" y="39242"/>
                  </a:moveTo>
                  <a:lnTo>
                    <a:pt x="1676384" y="50800"/>
                  </a:lnTo>
                  <a:lnTo>
                    <a:pt x="1646555" y="85598"/>
                  </a:lnTo>
                  <a:lnTo>
                    <a:pt x="1628838" y="144541"/>
                  </a:lnTo>
                  <a:lnTo>
                    <a:pt x="1624409" y="183485"/>
                  </a:lnTo>
                  <a:lnTo>
                    <a:pt x="1622933" y="228726"/>
                  </a:lnTo>
                  <a:lnTo>
                    <a:pt x="1624455" y="276066"/>
                  </a:lnTo>
                  <a:lnTo>
                    <a:pt x="1629013" y="316928"/>
                  </a:lnTo>
                  <a:lnTo>
                    <a:pt x="1647189" y="379222"/>
                  </a:lnTo>
                  <a:lnTo>
                    <a:pt x="1677892" y="416305"/>
                  </a:lnTo>
                  <a:lnTo>
                    <a:pt x="1721358" y="428625"/>
                  </a:lnTo>
                  <a:lnTo>
                    <a:pt x="1733813" y="427765"/>
                  </a:lnTo>
                  <a:lnTo>
                    <a:pt x="1773920" y="407138"/>
                  </a:lnTo>
                  <a:lnTo>
                    <a:pt x="1799798" y="362870"/>
                  </a:lnTo>
                  <a:lnTo>
                    <a:pt x="1810639" y="316864"/>
                  </a:lnTo>
                  <a:lnTo>
                    <a:pt x="1815175" y="261786"/>
                  </a:lnTo>
                  <a:lnTo>
                    <a:pt x="1815464" y="241808"/>
                  </a:lnTo>
                  <a:lnTo>
                    <a:pt x="1814818" y="209827"/>
                  </a:lnTo>
                  <a:lnTo>
                    <a:pt x="1809571" y="154011"/>
                  </a:lnTo>
                  <a:lnTo>
                    <a:pt x="1798998" y="109001"/>
                  </a:lnTo>
                  <a:lnTo>
                    <a:pt x="1773174" y="62102"/>
                  </a:lnTo>
                  <a:lnTo>
                    <a:pt x="1734526" y="40671"/>
                  </a:lnTo>
                  <a:lnTo>
                    <a:pt x="1718691" y="39242"/>
                  </a:lnTo>
                  <a:close/>
                </a:path>
                <a:path w="5111750" h="591185">
                  <a:moveTo>
                    <a:pt x="4348226" y="5334"/>
                  </a:moveTo>
                  <a:lnTo>
                    <a:pt x="4483862" y="5334"/>
                  </a:lnTo>
                  <a:lnTo>
                    <a:pt x="4602480" y="211327"/>
                  </a:lnTo>
                  <a:lnTo>
                    <a:pt x="4622750" y="248189"/>
                  </a:lnTo>
                  <a:lnTo>
                    <a:pt x="4647977" y="296116"/>
                  </a:lnTo>
                  <a:lnTo>
                    <a:pt x="4662678" y="326516"/>
                  </a:lnTo>
                  <a:lnTo>
                    <a:pt x="4668139" y="326516"/>
                  </a:lnTo>
                  <a:lnTo>
                    <a:pt x="4666491" y="285585"/>
                  </a:lnTo>
                  <a:lnTo>
                    <a:pt x="4665345" y="242808"/>
                  </a:lnTo>
                  <a:lnTo>
                    <a:pt x="4664674" y="198197"/>
                  </a:lnTo>
                  <a:lnTo>
                    <a:pt x="4664456" y="151764"/>
                  </a:lnTo>
                  <a:lnTo>
                    <a:pt x="4664456" y="89408"/>
                  </a:lnTo>
                  <a:lnTo>
                    <a:pt x="4664338" y="79289"/>
                  </a:lnTo>
                  <a:lnTo>
                    <a:pt x="4657471" y="43179"/>
                  </a:lnTo>
                  <a:lnTo>
                    <a:pt x="4655185" y="39877"/>
                  </a:lnTo>
                  <a:lnTo>
                    <a:pt x="4628515" y="27431"/>
                  </a:lnTo>
                  <a:lnTo>
                    <a:pt x="4628515" y="5334"/>
                  </a:lnTo>
                  <a:lnTo>
                    <a:pt x="4755134" y="5334"/>
                  </a:lnTo>
                  <a:lnTo>
                    <a:pt x="4755134" y="27431"/>
                  </a:lnTo>
                  <a:lnTo>
                    <a:pt x="4746244" y="30352"/>
                  </a:lnTo>
                  <a:lnTo>
                    <a:pt x="4739894" y="32892"/>
                  </a:lnTo>
                  <a:lnTo>
                    <a:pt x="4736211" y="34798"/>
                  </a:lnTo>
                  <a:lnTo>
                    <a:pt x="4732528" y="36829"/>
                  </a:lnTo>
                  <a:lnTo>
                    <a:pt x="4729353" y="39497"/>
                  </a:lnTo>
                  <a:lnTo>
                    <a:pt x="4726813" y="42925"/>
                  </a:lnTo>
                  <a:lnTo>
                    <a:pt x="4724273" y="46227"/>
                  </a:lnTo>
                  <a:lnTo>
                    <a:pt x="4718939" y="89408"/>
                  </a:lnTo>
                  <a:lnTo>
                    <a:pt x="4718939" y="462534"/>
                  </a:lnTo>
                  <a:lnTo>
                    <a:pt x="4633976" y="462534"/>
                  </a:lnTo>
                  <a:lnTo>
                    <a:pt x="4483227" y="201929"/>
                  </a:lnTo>
                  <a:lnTo>
                    <a:pt x="4456763" y="154686"/>
                  </a:lnTo>
                  <a:lnTo>
                    <a:pt x="4438396" y="118872"/>
                  </a:lnTo>
                  <a:lnTo>
                    <a:pt x="4435348" y="118872"/>
                  </a:lnTo>
                  <a:lnTo>
                    <a:pt x="4436828" y="155376"/>
                  </a:lnTo>
                  <a:lnTo>
                    <a:pt x="4437856" y="192881"/>
                  </a:lnTo>
                  <a:lnTo>
                    <a:pt x="4438455" y="231386"/>
                  </a:lnTo>
                  <a:lnTo>
                    <a:pt x="4438650" y="270890"/>
                  </a:lnTo>
                  <a:lnTo>
                    <a:pt x="4438650" y="378713"/>
                  </a:lnTo>
                  <a:lnTo>
                    <a:pt x="4438814" y="390336"/>
                  </a:lnTo>
                  <a:lnTo>
                    <a:pt x="4450207" y="429767"/>
                  </a:lnTo>
                  <a:lnTo>
                    <a:pt x="4474845" y="440309"/>
                  </a:lnTo>
                  <a:lnTo>
                    <a:pt x="4474845" y="462534"/>
                  </a:lnTo>
                  <a:lnTo>
                    <a:pt x="4348226" y="462534"/>
                  </a:lnTo>
                  <a:lnTo>
                    <a:pt x="4348226" y="440309"/>
                  </a:lnTo>
                  <a:lnTo>
                    <a:pt x="4356481" y="438150"/>
                  </a:lnTo>
                  <a:lnTo>
                    <a:pt x="4363085" y="435737"/>
                  </a:lnTo>
                  <a:lnTo>
                    <a:pt x="4367911" y="432942"/>
                  </a:lnTo>
                  <a:lnTo>
                    <a:pt x="4372737" y="430275"/>
                  </a:lnTo>
                  <a:lnTo>
                    <a:pt x="4376293" y="426720"/>
                  </a:lnTo>
                  <a:lnTo>
                    <a:pt x="4378579" y="422148"/>
                  </a:lnTo>
                  <a:lnTo>
                    <a:pt x="4380992" y="417575"/>
                  </a:lnTo>
                  <a:lnTo>
                    <a:pt x="4382389" y="411734"/>
                  </a:lnTo>
                  <a:lnTo>
                    <a:pt x="4384167" y="378713"/>
                  </a:lnTo>
                  <a:lnTo>
                    <a:pt x="4384167" y="89153"/>
                  </a:lnTo>
                  <a:lnTo>
                    <a:pt x="4380484" y="48133"/>
                  </a:lnTo>
                  <a:lnTo>
                    <a:pt x="4348226" y="27431"/>
                  </a:lnTo>
                  <a:lnTo>
                    <a:pt x="4348226" y="5334"/>
                  </a:lnTo>
                  <a:close/>
                </a:path>
                <a:path w="5111750" h="591185">
                  <a:moveTo>
                    <a:pt x="3632962" y="5334"/>
                  </a:moveTo>
                  <a:lnTo>
                    <a:pt x="3808857" y="5334"/>
                  </a:lnTo>
                  <a:lnTo>
                    <a:pt x="3808857" y="27431"/>
                  </a:lnTo>
                  <a:lnTo>
                    <a:pt x="3799713" y="29972"/>
                  </a:lnTo>
                  <a:lnTo>
                    <a:pt x="3792855" y="32512"/>
                  </a:lnTo>
                  <a:lnTo>
                    <a:pt x="3773358" y="66750"/>
                  </a:lnTo>
                  <a:lnTo>
                    <a:pt x="3772662" y="89788"/>
                  </a:lnTo>
                  <a:lnTo>
                    <a:pt x="3772662" y="378460"/>
                  </a:lnTo>
                  <a:lnTo>
                    <a:pt x="3772662" y="386206"/>
                  </a:lnTo>
                  <a:lnTo>
                    <a:pt x="3779266" y="424434"/>
                  </a:lnTo>
                  <a:lnTo>
                    <a:pt x="3808857" y="440309"/>
                  </a:lnTo>
                  <a:lnTo>
                    <a:pt x="3808857" y="462534"/>
                  </a:lnTo>
                  <a:lnTo>
                    <a:pt x="3632962" y="462534"/>
                  </a:lnTo>
                  <a:lnTo>
                    <a:pt x="3632962" y="440309"/>
                  </a:lnTo>
                  <a:lnTo>
                    <a:pt x="3641217" y="438150"/>
                  </a:lnTo>
                  <a:lnTo>
                    <a:pt x="3647821" y="435737"/>
                  </a:lnTo>
                  <a:lnTo>
                    <a:pt x="3652647" y="433197"/>
                  </a:lnTo>
                  <a:lnTo>
                    <a:pt x="3657346" y="430656"/>
                  </a:lnTo>
                  <a:lnTo>
                    <a:pt x="3661029" y="426974"/>
                  </a:lnTo>
                  <a:lnTo>
                    <a:pt x="3663315" y="422401"/>
                  </a:lnTo>
                  <a:lnTo>
                    <a:pt x="3665601" y="417829"/>
                  </a:lnTo>
                  <a:lnTo>
                    <a:pt x="3668776" y="378460"/>
                  </a:lnTo>
                  <a:lnTo>
                    <a:pt x="3668776" y="89408"/>
                  </a:lnTo>
                  <a:lnTo>
                    <a:pt x="3665982" y="50291"/>
                  </a:lnTo>
                  <a:lnTo>
                    <a:pt x="3632962" y="27431"/>
                  </a:lnTo>
                  <a:lnTo>
                    <a:pt x="3632962" y="5334"/>
                  </a:lnTo>
                  <a:close/>
                </a:path>
                <a:path w="5111750" h="591185">
                  <a:moveTo>
                    <a:pt x="3184017" y="5334"/>
                  </a:moveTo>
                  <a:lnTo>
                    <a:pt x="3578225" y="5334"/>
                  </a:lnTo>
                  <a:lnTo>
                    <a:pt x="3578225" y="122936"/>
                  </a:lnTo>
                  <a:lnTo>
                    <a:pt x="3532251" y="122936"/>
                  </a:lnTo>
                  <a:lnTo>
                    <a:pt x="3529272" y="112268"/>
                  </a:lnTo>
                  <a:lnTo>
                    <a:pt x="3526615" y="103124"/>
                  </a:lnTo>
                  <a:lnTo>
                    <a:pt x="3511042" y="66166"/>
                  </a:lnTo>
                  <a:lnTo>
                    <a:pt x="3504565" y="58674"/>
                  </a:lnTo>
                  <a:lnTo>
                    <a:pt x="3501136" y="55245"/>
                  </a:lnTo>
                  <a:lnTo>
                    <a:pt x="3479546" y="46100"/>
                  </a:lnTo>
                  <a:lnTo>
                    <a:pt x="3473831" y="45085"/>
                  </a:lnTo>
                  <a:lnTo>
                    <a:pt x="3466465" y="44576"/>
                  </a:lnTo>
                  <a:lnTo>
                    <a:pt x="3457321" y="44576"/>
                  </a:lnTo>
                  <a:lnTo>
                    <a:pt x="3433191" y="44576"/>
                  </a:lnTo>
                  <a:lnTo>
                    <a:pt x="3433191" y="378460"/>
                  </a:lnTo>
                  <a:lnTo>
                    <a:pt x="3433260" y="386792"/>
                  </a:lnTo>
                  <a:lnTo>
                    <a:pt x="3441827" y="427100"/>
                  </a:lnTo>
                  <a:lnTo>
                    <a:pt x="3455162" y="435863"/>
                  </a:lnTo>
                  <a:lnTo>
                    <a:pt x="3459734" y="437768"/>
                  </a:lnTo>
                  <a:lnTo>
                    <a:pt x="3465957" y="439292"/>
                  </a:lnTo>
                  <a:lnTo>
                    <a:pt x="3473704" y="440309"/>
                  </a:lnTo>
                  <a:lnTo>
                    <a:pt x="3473704" y="462534"/>
                  </a:lnTo>
                  <a:lnTo>
                    <a:pt x="3288919" y="462534"/>
                  </a:lnTo>
                  <a:lnTo>
                    <a:pt x="3288919" y="440309"/>
                  </a:lnTo>
                  <a:lnTo>
                    <a:pt x="3298190" y="438785"/>
                  </a:lnTo>
                  <a:lnTo>
                    <a:pt x="3305683" y="436752"/>
                  </a:lnTo>
                  <a:lnTo>
                    <a:pt x="3311144" y="434213"/>
                  </a:lnTo>
                  <a:lnTo>
                    <a:pt x="3316605" y="431546"/>
                  </a:lnTo>
                  <a:lnTo>
                    <a:pt x="3320669" y="427989"/>
                  </a:lnTo>
                  <a:lnTo>
                    <a:pt x="3323336" y="423290"/>
                  </a:lnTo>
                  <a:lnTo>
                    <a:pt x="3326003" y="418591"/>
                  </a:lnTo>
                  <a:lnTo>
                    <a:pt x="3329432" y="378460"/>
                  </a:lnTo>
                  <a:lnTo>
                    <a:pt x="3329432" y="44576"/>
                  </a:lnTo>
                  <a:lnTo>
                    <a:pt x="3302254" y="44576"/>
                  </a:lnTo>
                  <a:lnTo>
                    <a:pt x="3292824" y="44864"/>
                  </a:lnTo>
                  <a:lnTo>
                    <a:pt x="3252851" y="64008"/>
                  </a:lnTo>
                  <a:lnTo>
                    <a:pt x="3236543" y="99290"/>
                  </a:lnTo>
                  <a:lnTo>
                    <a:pt x="3229864" y="122936"/>
                  </a:lnTo>
                  <a:lnTo>
                    <a:pt x="3184017" y="122936"/>
                  </a:lnTo>
                  <a:lnTo>
                    <a:pt x="3184017" y="5334"/>
                  </a:lnTo>
                  <a:close/>
                </a:path>
                <a:path w="5111750" h="591185">
                  <a:moveTo>
                    <a:pt x="2453386" y="5334"/>
                  </a:moveTo>
                  <a:lnTo>
                    <a:pt x="2785618" y="5334"/>
                  </a:lnTo>
                  <a:lnTo>
                    <a:pt x="2785618" y="111887"/>
                  </a:lnTo>
                  <a:lnTo>
                    <a:pt x="2739771" y="111887"/>
                  </a:lnTo>
                  <a:lnTo>
                    <a:pt x="2734458" y="97266"/>
                  </a:lnTo>
                  <a:lnTo>
                    <a:pt x="2729563" y="85216"/>
                  </a:lnTo>
                  <a:lnTo>
                    <a:pt x="2702560" y="51053"/>
                  </a:lnTo>
                  <a:lnTo>
                    <a:pt x="2666111" y="44576"/>
                  </a:lnTo>
                  <a:lnTo>
                    <a:pt x="2593086" y="44576"/>
                  </a:lnTo>
                  <a:lnTo>
                    <a:pt x="2593086" y="205359"/>
                  </a:lnTo>
                  <a:lnTo>
                    <a:pt x="2637282" y="205359"/>
                  </a:lnTo>
                  <a:lnTo>
                    <a:pt x="2647061" y="205359"/>
                  </a:lnTo>
                  <a:lnTo>
                    <a:pt x="2654808" y="203962"/>
                  </a:lnTo>
                  <a:lnTo>
                    <a:pt x="2660396" y="201167"/>
                  </a:lnTo>
                  <a:lnTo>
                    <a:pt x="2665984" y="198374"/>
                  </a:lnTo>
                  <a:lnTo>
                    <a:pt x="2684780" y="157099"/>
                  </a:lnTo>
                  <a:lnTo>
                    <a:pt x="2722626" y="157099"/>
                  </a:lnTo>
                  <a:lnTo>
                    <a:pt x="2722626" y="292988"/>
                  </a:lnTo>
                  <a:lnTo>
                    <a:pt x="2684780" y="292988"/>
                  </a:lnTo>
                  <a:lnTo>
                    <a:pt x="2682404" y="283864"/>
                  </a:lnTo>
                  <a:lnTo>
                    <a:pt x="2679874" y="275907"/>
                  </a:lnTo>
                  <a:lnTo>
                    <a:pt x="2655697" y="245872"/>
                  </a:lnTo>
                  <a:lnTo>
                    <a:pt x="2647823" y="244475"/>
                  </a:lnTo>
                  <a:lnTo>
                    <a:pt x="2637282" y="244475"/>
                  </a:lnTo>
                  <a:lnTo>
                    <a:pt x="2593086" y="244475"/>
                  </a:lnTo>
                  <a:lnTo>
                    <a:pt x="2593086" y="423290"/>
                  </a:lnTo>
                  <a:lnTo>
                    <a:pt x="2665730" y="423290"/>
                  </a:lnTo>
                  <a:lnTo>
                    <a:pt x="2673604" y="423290"/>
                  </a:lnTo>
                  <a:lnTo>
                    <a:pt x="2699893" y="416560"/>
                  </a:lnTo>
                  <a:lnTo>
                    <a:pt x="2704084" y="414147"/>
                  </a:lnTo>
                  <a:lnTo>
                    <a:pt x="2708148" y="410845"/>
                  </a:lnTo>
                  <a:lnTo>
                    <a:pt x="2712085" y="406526"/>
                  </a:lnTo>
                  <a:lnTo>
                    <a:pt x="2716022" y="402336"/>
                  </a:lnTo>
                  <a:lnTo>
                    <a:pt x="2719451" y="397763"/>
                  </a:lnTo>
                  <a:lnTo>
                    <a:pt x="2722499" y="392811"/>
                  </a:lnTo>
                  <a:lnTo>
                    <a:pt x="2725547" y="387858"/>
                  </a:lnTo>
                  <a:lnTo>
                    <a:pt x="2740096" y="350234"/>
                  </a:lnTo>
                  <a:lnTo>
                    <a:pt x="2743073" y="340233"/>
                  </a:lnTo>
                  <a:lnTo>
                    <a:pt x="2788920" y="340233"/>
                  </a:lnTo>
                  <a:lnTo>
                    <a:pt x="2782570" y="462534"/>
                  </a:lnTo>
                  <a:lnTo>
                    <a:pt x="2453386" y="462534"/>
                  </a:lnTo>
                  <a:lnTo>
                    <a:pt x="2453386" y="440309"/>
                  </a:lnTo>
                  <a:lnTo>
                    <a:pt x="2461641" y="438150"/>
                  </a:lnTo>
                  <a:lnTo>
                    <a:pt x="2468245" y="435737"/>
                  </a:lnTo>
                  <a:lnTo>
                    <a:pt x="2473071" y="433197"/>
                  </a:lnTo>
                  <a:lnTo>
                    <a:pt x="2477770" y="430656"/>
                  </a:lnTo>
                  <a:lnTo>
                    <a:pt x="2481453" y="426974"/>
                  </a:lnTo>
                  <a:lnTo>
                    <a:pt x="2483739" y="422401"/>
                  </a:lnTo>
                  <a:lnTo>
                    <a:pt x="2486025" y="417829"/>
                  </a:lnTo>
                  <a:lnTo>
                    <a:pt x="2489200" y="378460"/>
                  </a:lnTo>
                  <a:lnTo>
                    <a:pt x="2489200" y="89788"/>
                  </a:lnTo>
                  <a:lnTo>
                    <a:pt x="2486406" y="50418"/>
                  </a:lnTo>
                  <a:lnTo>
                    <a:pt x="2453386" y="27431"/>
                  </a:lnTo>
                  <a:lnTo>
                    <a:pt x="2453386" y="5334"/>
                  </a:lnTo>
                  <a:close/>
                </a:path>
                <a:path w="5111750" h="591185">
                  <a:moveTo>
                    <a:pt x="1983486" y="5334"/>
                  </a:moveTo>
                  <a:lnTo>
                    <a:pt x="2159254" y="5334"/>
                  </a:lnTo>
                  <a:lnTo>
                    <a:pt x="2159254" y="27431"/>
                  </a:lnTo>
                  <a:lnTo>
                    <a:pt x="2150110" y="29972"/>
                  </a:lnTo>
                  <a:lnTo>
                    <a:pt x="2143379" y="32512"/>
                  </a:lnTo>
                  <a:lnTo>
                    <a:pt x="2138934" y="35305"/>
                  </a:lnTo>
                  <a:lnTo>
                    <a:pt x="2134616" y="38100"/>
                  </a:lnTo>
                  <a:lnTo>
                    <a:pt x="2131314" y="41528"/>
                  </a:lnTo>
                  <a:lnTo>
                    <a:pt x="2129155" y="45592"/>
                  </a:lnTo>
                  <a:lnTo>
                    <a:pt x="2126869" y="49529"/>
                  </a:lnTo>
                  <a:lnTo>
                    <a:pt x="2123059" y="89788"/>
                  </a:lnTo>
                  <a:lnTo>
                    <a:pt x="2123059" y="310768"/>
                  </a:lnTo>
                  <a:lnTo>
                    <a:pt x="2126488" y="359028"/>
                  </a:lnTo>
                  <a:lnTo>
                    <a:pt x="2138680" y="396366"/>
                  </a:lnTo>
                  <a:lnTo>
                    <a:pt x="2171719" y="423910"/>
                  </a:lnTo>
                  <a:lnTo>
                    <a:pt x="2203831" y="428625"/>
                  </a:lnTo>
                  <a:lnTo>
                    <a:pt x="2219787" y="427767"/>
                  </a:lnTo>
                  <a:lnTo>
                    <a:pt x="2262393" y="407362"/>
                  </a:lnTo>
                  <a:lnTo>
                    <a:pt x="2281253" y="362743"/>
                  </a:lnTo>
                  <a:lnTo>
                    <a:pt x="2285111" y="303022"/>
                  </a:lnTo>
                  <a:lnTo>
                    <a:pt x="2285111" y="89408"/>
                  </a:lnTo>
                  <a:lnTo>
                    <a:pt x="2281555" y="47878"/>
                  </a:lnTo>
                  <a:lnTo>
                    <a:pt x="2249678" y="27431"/>
                  </a:lnTo>
                  <a:lnTo>
                    <a:pt x="2249678" y="5334"/>
                  </a:lnTo>
                  <a:lnTo>
                    <a:pt x="2396998" y="5334"/>
                  </a:lnTo>
                  <a:lnTo>
                    <a:pt x="2396998" y="27431"/>
                  </a:lnTo>
                  <a:lnTo>
                    <a:pt x="2388997" y="29717"/>
                  </a:lnTo>
                  <a:lnTo>
                    <a:pt x="2382647" y="32130"/>
                  </a:lnTo>
                  <a:lnTo>
                    <a:pt x="2377948" y="34671"/>
                  </a:lnTo>
                  <a:lnTo>
                    <a:pt x="2373249" y="37211"/>
                  </a:lnTo>
                  <a:lnTo>
                    <a:pt x="2369693" y="40766"/>
                  </a:lnTo>
                  <a:lnTo>
                    <a:pt x="2361507" y="81742"/>
                  </a:lnTo>
                  <a:lnTo>
                    <a:pt x="2361438" y="89408"/>
                  </a:lnTo>
                  <a:lnTo>
                    <a:pt x="2361438" y="298703"/>
                  </a:lnTo>
                  <a:lnTo>
                    <a:pt x="2361031" y="318613"/>
                  </a:lnTo>
                  <a:lnTo>
                    <a:pt x="2354834" y="368173"/>
                  </a:lnTo>
                  <a:lnTo>
                    <a:pt x="2340600" y="405195"/>
                  </a:lnTo>
                  <a:lnTo>
                    <a:pt x="2309110" y="439739"/>
                  </a:lnTo>
                  <a:lnTo>
                    <a:pt x="2264701" y="459882"/>
                  </a:lnTo>
                  <a:lnTo>
                    <a:pt x="2224262" y="466613"/>
                  </a:lnTo>
                  <a:lnTo>
                    <a:pt x="2193417" y="467867"/>
                  </a:lnTo>
                  <a:lnTo>
                    <a:pt x="2170533" y="467248"/>
                  </a:lnTo>
                  <a:lnTo>
                    <a:pt x="2130337" y="462295"/>
                  </a:lnTo>
                  <a:lnTo>
                    <a:pt x="2083292" y="445563"/>
                  </a:lnTo>
                  <a:lnTo>
                    <a:pt x="2049940" y="417663"/>
                  </a:lnTo>
                  <a:lnTo>
                    <a:pt x="2029206" y="379729"/>
                  </a:lnTo>
                  <a:lnTo>
                    <a:pt x="2019919" y="327830"/>
                  </a:lnTo>
                  <a:lnTo>
                    <a:pt x="2019300" y="306450"/>
                  </a:lnTo>
                  <a:lnTo>
                    <a:pt x="2019300" y="89788"/>
                  </a:lnTo>
                  <a:lnTo>
                    <a:pt x="2019250" y="82214"/>
                  </a:lnTo>
                  <a:lnTo>
                    <a:pt x="2019093" y="75295"/>
                  </a:lnTo>
                  <a:lnTo>
                    <a:pt x="2018817" y="69018"/>
                  </a:lnTo>
                  <a:lnTo>
                    <a:pt x="2018411" y="63373"/>
                  </a:lnTo>
                  <a:lnTo>
                    <a:pt x="2017902" y="56134"/>
                  </a:lnTo>
                  <a:lnTo>
                    <a:pt x="1983486" y="27431"/>
                  </a:lnTo>
                  <a:lnTo>
                    <a:pt x="1983486" y="5334"/>
                  </a:lnTo>
                  <a:close/>
                </a:path>
                <a:path w="5111750" h="591185">
                  <a:moveTo>
                    <a:pt x="921258" y="5334"/>
                  </a:moveTo>
                  <a:lnTo>
                    <a:pt x="1099692" y="5334"/>
                  </a:lnTo>
                  <a:lnTo>
                    <a:pt x="1099692" y="27431"/>
                  </a:lnTo>
                  <a:lnTo>
                    <a:pt x="1088431" y="30313"/>
                  </a:lnTo>
                  <a:lnTo>
                    <a:pt x="1080373" y="35528"/>
                  </a:lnTo>
                  <a:lnTo>
                    <a:pt x="1075529" y="43076"/>
                  </a:lnTo>
                  <a:lnTo>
                    <a:pt x="1073911" y="52959"/>
                  </a:lnTo>
                  <a:lnTo>
                    <a:pt x="1073911" y="58674"/>
                  </a:lnTo>
                  <a:lnTo>
                    <a:pt x="1087336" y="96287"/>
                  </a:lnTo>
                  <a:lnTo>
                    <a:pt x="1091692" y="105790"/>
                  </a:lnTo>
                  <a:lnTo>
                    <a:pt x="1148334" y="231775"/>
                  </a:lnTo>
                  <a:lnTo>
                    <a:pt x="1209548" y="108838"/>
                  </a:lnTo>
                  <a:lnTo>
                    <a:pt x="1224534" y="70103"/>
                  </a:lnTo>
                  <a:lnTo>
                    <a:pt x="1225677" y="61975"/>
                  </a:lnTo>
                  <a:lnTo>
                    <a:pt x="1225677" y="53975"/>
                  </a:lnTo>
                  <a:lnTo>
                    <a:pt x="1225677" y="45847"/>
                  </a:lnTo>
                  <a:lnTo>
                    <a:pt x="1199515" y="27431"/>
                  </a:lnTo>
                  <a:lnTo>
                    <a:pt x="1199515" y="5334"/>
                  </a:lnTo>
                  <a:lnTo>
                    <a:pt x="1333880" y="5334"/>
                  </a:lnTo>
                  <a:lnTo>
                    <a:pt x="1333880" y="27431"/>
                  </a:lnTo>
                  <a:lnTo>
                    <a:pt x="1327785" y="28828"/>
                  </a:lnTo>
                  <a:lnTo>
                    <a:pt x="1322832" y="30606"/>
                  </a:lnTo>
                  <a:lnTo>
                    <a:pt x="1318895" y="33020"/>
                  </a:lnTo>
                  <a:lnTo>
                    <a:pt x="1314958" y="35305"/>
                  </a:lnTo>
                  <a:lnTo>
                    <a:pt x="1310767" y="38988"/>
                  </a:lnTo>
                  <a:lnTo>
                    <a:pt x="1284255" y="74769"/>
                  </a:lnTo>
                  <a:lnTo>
                    <a:pt x="1170686" y="286638"/>
                  </a:lnTo>
                  <a:lnTo>
                    <a:pt x="1170686" y="378460"/>
                  </a:lnTo>
                  <a:lnTo>
                    <a:pt x="1175385" y="420242"/>
                  </a:lnTo>
                  <a:lnTo>
                    <a:pt x="1192657" y="435863"/>
                  </a:lnTo>
                  <a:lnTo>
                    <a:pt x="1197229" y="437768"/>
                  </a:lnTo>
                  <a:lnTo>
                    <a:pt x="1203452" y="439292"/>
                  </a:lnTo>
                  <a:lnTo>
                    <a:pt x="1211198" y="440309"/>
                  </a:lnTo>
                  <a:lnTo>
                    <a:pt x="1211198" y="462534"/>
                  </a:lnTo>
                  <a:lnTo>
                    <a:pt x="1026414" y="462534"/>
                  </a:lnTo>
                  <a:lnTo>
                    <a:pt x="1026414" y="440309"/>
                  </a:lnTo>
                  <a:lnTo>
                    <a:pt x="1035558" y="438785"/>
                  </a:lnTo>
                  <a:lnTo>
                    <a:pt x="1042923" y="436752"/>
                  </a:lnTo>
                  <a:lnTo>
                    <a:pt x="1048385" y="434339"/>
                  </a:lnTo>
                  <a:lnTo>
                    <a:pt x="1053846" y="431926"/>
                  </a:lnTo>
                  <a:lnTo>
                    <a:pt x="1057910" y="428371"/>
                  </a:lnTo>
                  <a:lnTo>
                    <a:pt x="1060577" y="423672"/>
                  </a:lnTo>
                  <a:lnTo>
                    <a:pt x="1063244" y="418973"/>
                  </a:lnTo>
                  <a:lnTo>
                    <a:pt x="1065022" y="413003"/>
                  </a:lnTo>
                  <a:lnTo>
                    <a:pt x="1066927" y="378460"/>
                  </a:lnTo>
                  <a:lnTo>
                    <a:pt x="1066927" y="286638"/>
                  </a:lnTo>
                  <a:lnTo>
                    <a:pt x="976122" y="95123"/>
                  </a:lnTo>
                  <a:lnTo>
                    <a:pt x="957707" y="58927"/>
                  </a:lnTo>
                  <a:lnTo>
                    <a:pt x="944498" y="39242"/>
                  </a:lnTo>
                  <a:lnTo>
                    <a:pt x="940816" y="35178"/>
                  </a:lnTo>
                  <a:lnTo>
                    <a:pt x="937514" y="32385"/>
                  </a:lnTo>
                  <a:lnTo>
                    <a:pt x="934339" y="30861"/>
                  </a:lnTo>
                  <a:lnTo>
                    <a:pt x="931164" y="29210"/>
                  </a:lnTo>
                  <a:lnTo>
                    <a:pt x="926846" y="28193"/>
                  </a:lnTo>
                  <a:lnTo>
                    <a:pt x="921258" y="27431"/>
                  </a:lnTo>
                  <a:lnTo>
                    <a:pt x="921258" y="5334"/>
                  </a:lnTo>
                  <a:close/>
                </a:path>
                <a:path w="5111750" h="591185">
                  <a:moveTo>
                    <a:pt x="480314" y="5334"/>
                  </a:moveTo>
                  <a:lnTo>
                    <a:pt x="615949" y="5334"/>
                  </a:lnTo>
                  <a:lnTo>
                    <a:pt x="734567" y="211327"/>
                  </a:lnTo>
                  <a:lnTo>
                    <a:pt x="754838" y="248189"/>
                  </a:lnTo>
                  <a:lnTo>
                    <a:pt x="780065" y="296116"/>
                  </a:lnTo>
                  <a:lnTo>
                    <a:pt x="794766" y="326516"/>
                  </a:lnTo>
                  <a:lnTo>
                    <a:pt x="800227" y="326516"/>
                  </a:lnTo>
                  <a:lnTo>
                    <a:pt x="798579" y="285585"/>
                  </a:lnTo>
                  <a:lnTo>
                    <a:pt x="797432" y="242808"/>
                  </a:lnTo>
                  <a:lnTo>
                    <a:pt x="796762" y="198197"/>
                  </a:lnTo>
                  <a:lnTo>
                    <a:pt x="796544" y="151764"/>
                  </a:lnTo>
                  <a:lnTo>
                    <a:pt x="796544" y="89408"/>
                  </a:lnTo>
                  <a:lnTo>
                    <a:pt x="796426" y="79289"/>
                  </a:lnTo>
                  <a:lnTo>
                    <a:pt x="789559" y="43179"/>
                  </a:lnTo>
                  <a:lnTo>
                    <a:pt x="787272" y="39877"/>
                  </a:lnTo>
                  <a:lnTo>
                    <a:pt x="760603" y="27431"/>
                  </a:lnTo>
                  <a:lnTo>
                    <a:pt x="760603" y="5334"/>
                  </a:lnTo>
                  <a:lnTo>
                    <a:pt x="887222" y="5334"/>
                  </a:lnTo>
                  <a:lnTo>
                    <a:pt x="887222" y="27431"/>
                  </a:lnTo>
                  <a:lnTo>
                    <a:pt x="878332" y="30352"/>
                  </a:lnTo>
                  <a:lnTo>
                    <a:pt x="871982" y="32892"/>
                  </a:lnTo>
                  <a:lnTo>
                    <a:pt x="868298" y="34798"/>
                  </a:lnTo>
                  <a:lnTo>
                    <a:pt x="864616" y="36829"/>
                  </a:lnTo>
                  <a:lnTo>
                    <a:pt x="861441" y="39497"/>
                  </a:lnTo>
                  <a:lnTo>
                    <a:pt x="858901" y="42925"/>
                  </a:lnTo>
                  <a:lnTo>
                    <a:pt x="856360" y="46227"/>
                  </a:lnTo>
                  <a:lnTo>
                    <a:pt x="851027" y="89408"/>
                  </a:lnTo>
                  <a:lnTo>
                    <a:pt x="851027" y="462534"/>
                  </a:lnTo>
                  <a:lnTo>
                    <a:pt x="766064" y="462534"/>
                  </a:lnTo>
                  <a:lnTo>
                    <a:pt x="615315" y="201929"/>
                  </a:lnTo>
                  <a:lnTo>
                    <a:pt x="588851" y="154686"/>
                  </a:lnTo>
                  <a:lnTo>
                    <a:pt x="570484" y="118872"/>
                  </a:lnTo>
                  <a:lnTo>
                    <a:pt x="567435" y="118872"/>
                  </a:lnTo>
                  <a:lnTo>
                    <a:pt x="568916" y="155376"/>
                  </a:lnTo>
                  <a:lnTo>
                    <a:pt x="569944" y="192881"/>
                  </a:lnTo>
                  <a:lnTo>
                    <a:pt x="570543" y="231386"/>
                  </a:lnTo>
                  <a:lnTo>
                    <a:pt x="570738" y="270890"/>
                  </a:lnTo>
                  <a:lnTo>
                    <a:pt x="570738" y="378713"/>
                  </a:lnTo>
                  <a:lnTo>
                    <a:pt x="570902" y="390336"/>
                  </a:lnTo>
                  <a:lnTo>
                    <a:pt x="582295" y="429767"/>
                  </a:lnTo>
                  <a:lnTo>
                    <a:pt x="606933" y="440309"/>
                  </a:lnTo>
                  <a:lnTo>
                    <a:pt x="606933" y="462534"/>
                  </a:lnTo>
                  <a:lnTo>
                    <a:pt x="480314" y="462534"/>
                  </a:lnTo>
                  <a:lnTo>
                    <a:pt x="480314" y="440309"/>
                  </a:lnTo>
                  <a:lnTo>
                    <a:pt x="488696" y="438150"/>
                  </a:lnTo>
                  <a:lnTo>
                    <a:pt x="495172" y="435737"/>
                  </a:lnTo>
                  <a:lnTo>
                    <a:pt x="499998" y="432942"/>
                  </a:lnTo>
                  <a:lnTo>
                    <a:pt x="504824" y="430275"/>
                  </a:lnTo>
                  <a:lnTo>
                    <a:pt x="508380" y="426720"/>
                  </a:lnTo>
                  <a:lnTo>
                    <a:pt x="510666" y="422148"/>
                  </a:lnTo>
                  <a:lnTo>
                    <a:pt x="513079" y="417575"/>
                  </a:lnTo>
                  <a:lnTo>
                    <a:pt x="514477" y="411734"/>
                  </a:lnTo>
                  <a:lnTo>
                    <a:pt x="516254" y="378713"/>
                  </a:lnTo>
                  <a:lnTo>
                    <a:pt x="516254" y="89153"/>
                  </a:lnTo>
                  <a:lnTo>
                    <a:pt x="512572" y="48133"/>
                  </a:lnTo>
                  <a:lnTo>
                    <a:pt x="480314" y="27431"/>
                  </a:lnTo>
                  <a:lnTo>
                    <a:pt x="480314" y="5334"/>
                  </a:lnTo>
                  <a:close/>
                </a:path>
                <a:path w="5111750" h="591185">
                  <a:moveTo>
                    <a:pt x="194945" y="3048"/>
                  </a:moveTo>
                  <a:lnTo>
                    <a:pt x="284353" y="3048"/>
                  </a:lnTo>
                  <a:lnTo>
                    <a:pt x="394842" y="378078"/>
                  </a:lnTo>
                  <a:lnTo>
                    <a:pt x="398393" y="389727"/>
                  </a:lnTo>
                  <a:lnTo>
                    <a:pt x="414909" y="426465"/>
                  </a:lnTo>
                  <a:lnTo>
                    <a:pt x="420242" y="430784"/>
                  </a:lnTo>
                  <a:lnTo>
                    <a:pt x="425577" y="435228"/>
                  </a:lnTo>
                  <a:lnTo>
                    <a:pt x="433070" y="438403"/>
                  </a:lnTo>
                  <a:lnTo>
                    <a:pt x="442722" y="440309"/>
                  </a:lnTo>
                  <a:lnTo>
                    <a:pt x="442722" y="462534"/>
                  </a:lnTo>
                  <a:lnTo>
                    <a:pt x="257809" y="462534"/>
                  </a:lnTo>
                  <a:lnTo>
                    <a:pt x="257809" y="440309"/>
                  </a:lnTo>
                  <a:lnTo>
                    <a:pt x="265999" y="438979"/>
                  </a:lnTo>
                  <a:lnTo>
                    <a:pt x="273034" y="436911"/>
                  </a:lnTo>
                  <a:lnTo>
                    <a:pt x="278901" y="434129"/>
                  </a:lnTo>
                  <a:lnTo>
                    <a:pt x="283591" y="430656"/>
                  </a:lnTo>
                  <a:lnTo>
                    <a:pt x="289178" y="425576"/>
                  </a:lnTo>
                  <a:lnTo>
                    <a:pt x="291972" y="418211"/>
                  </a:lnTo>
                  <a:lnTo>
                    <a:pt x="291972" y="408939"/>
                  </a:lnTo>
                  <a:lnTo>
                    <a:pt x="291972" y="401954"/>
                  </a:lnTo>
                  <a:lnTo>
                    <a:pt x="284436" y="362983"/>
                  </a:lnTo>
                  <a:lnTo>
                    <a:pt x="272922" y="320801"/>
                  </a:lnTo>
                  <a:lnTo>
                    <a:pt x="129921" y="320801"/>
                  </a:lnTo>
                  <a:lnTo>
                    <a:pt x="116663" y="359298"/>
                  </a:lnTo>
                  <a:lnTo>
                    <a:pt x="108394" y="398303"/>
                  </a:lnTo>
                  <a:lnTo>
                    <a:pt x="108203" y="405256"/>
                  </a:lnTo>
                  <a:lnTo>
                    <a:pt x="110372" y="419735"/>
                  </a:lnTo>
                  <a:lnTo>
                    <a:pt x="116887" y="430403"/>
                  </a:lnTo>
                  <a:lnTo>
                    <a:pt x="127760" y="437261"/>
                  </a:lnTo>
                  <a:lnTo>
                    <a:pt x="143002" y="440309"/>
                  </a:lnTo>
                  <a:lnTo>
                    <a:pt x="143002" y="462534"/>
                  </a:lnTo>
                  <a:lnTo>
                    <a:pt x="0" y="462534"/>
                  </a:lnTo>
                  <a:lnTo>
                    <a:pt x="0" y="440309"/>
                  </a:lnTo>
                  <a:lnTo>
                    <a:pt x="8254" y="439420"/>
                  </a:lnTo>
                  <a:lnTo>
                    <a:pt x="15494" y="436625"/>
                  </a:lnTo>
                  <a:lnTo>
                    <a:pt x="42761" y="404534"/>
                  </a:lnTo>
                  <a:lnTo>
                    <a:pt x="55245" y="375030"/>
                  </a:lnTo>
                  <a:lnTo>
                    <a:pt x="194945" y="3048"/>
                  </a:lnTo>
                  <a:close/>
                </a:path>
                <a:path w="5111750" h="591185">
                  <a:moveTo>
                    <a:pt x="4987798" y="0"/>
                  </a:moveTo>
                  <a:lnTo>
                    <a:pt x="5030981" y="1821"/>
                  </a:lnTo>
                  <a:lnTo>
                    <a:pt x="5073729" y="7588"/>
                  </a:lnTo>
                  <a:lnTo>
                    <a:pt x="5106670" y="14477"/>
                  </a:lnTo>
                  <a:lnTo>
                    <a:pt x="5106670" y="111505"/>
                  </a:lnTo>
                  <a:lnTo>
                    <a:pt x="5060696" y="111505"/>
                  </a:lnTo>
                  <a:lnTo>
                    <a:pt x="5057318" y="98954"/>
                  </a:lnTo>
                  <a:lnTo>
                    <a:pt x="5053488" y="87772"/>
                  </a:lnTo>
                  <a:lnTo>
                    <a:pt x="5026975" y="50770"/>
                  </a:lnTo>
                  <a:lnTo>
                    <a:pt x="4982718" y="39242"/>
                  </a:lnTo>
                  <a:lnTo>
                    <a:pt x="4973433" y="39649"/>
                  </a:lnTo>
                  <a:lnTo>
                    <a:pt x="4935108" y="54244"/>
                  </a:lnTo>
                  <a:lnTo>
                    <a:pt x="4916590" y="88788"/>
                  </a:lnTo>
                  <a:lnTo>
                    <a:pt x="4916043" y="97789"/>
                  </a:lnTo>
                  <a:lnTo>
                    <a:pt x="4916519" y="107174"/>
                  </a:lnTo>
                  <a:lnTo>
                    <a:pt x="4933727" y="145541"/>
                  </a:lnTo>
                  <a:lnTo>
                    <a:pt x="4970668" y="173751"/>
                  </a:lnTo>
                  <a:lnTo>
                    <a:pt x="5000498" y="190246"/>
                  </a:lnTo>
                  <a:lnTo>
                    <a:pt x="5019976" y="200886"/>
                  </a:lnTo>
                  <a:lnTo>
                    <a:pt x="5052361" y="221928"/>
                  </a:lnTo>
                  <a:lnTo>
                    <a:pt x="5085762" y="253793"/>
                  </a:lnTo>
                  <a:lnTo>
                    <a:pt x="5104993" y="289782"/>
                  </a:lnTo>
                  <a:lnTo>
                    <a:pt x="5111369" y="333501"/>
                  </a:lnTo>
                  <a:lnTo>
                    <a:pt x="5110158" y="353460"/>
                  </a:lnTo>
                  <a:lnTo>
                    <a:pt x="5092192" y="405002"/>
                  </a:lnTo>
                  <a:lnTo>
                    <a:pt x="5053812" y="442614"/>
                  </a:lnTo>
                  <a:lnTo>
                    <a:pt x="5017710" y="458706"/>
                  </a:lnTo>
                  <a:lnTo>
                    <a:pt x="4975506" y="466846"/>
                  </a:lnTo>
                  <a:lnTo>
                    <a:pt x="4952238" y="467867"/>
                  </a:lnTo>
                  <a:lnTo>
                    <a:pt x="4934999" y="467627"/>
                  </a:lnTo>
                  <a:lnTo>
                    <a:pt x="4881118" y="463930"/>
                  </a:lnTo>
                  <a:lnTo>
                    <a:pt x="4828147" y="456233"/>
                  </a:lnTo>
                  <a:lnTo>
                    <a:pt x="4811649" y="452754"/>
                  </a:lnTo>
                  <a:lnTo>
                    <a:pt x="4811649" y="349630"/>
                  </a:lnTo>
                  <a:lnTo>
                    <a:pt x="4857496" y="349630"/>
                  </a:lnTo>
                  <a:lnTo>
                    <a:pt x="4862379" y="368276"/>
                  </a:lnTo>
                  <a:lnTo>
                    <a:pt x="4868656" y="384397"/>
                  </a:lnTo>
                  <a:lnTo>
                    <a:pt x="4896387" y="417641"/>
                  </a:lnTo>
                  <a:lnTo>
                    <a:pt x="4942840" y="428625"/>
                  </a:lnTo>
                  <a:lnTo>
                    <a:pt x="4952486" y="428216"/>
                  </a:lnTo>
                  <a:lnTo>
                    <a:pt x="4992560" y="413194"/>
                  </a:lnTo>
                  <a:lnTo>
                    <a:pt x="5012602" y="373729"/>
                  </a:lnTo>
                  <a:lnTo>
                    <a:pt x="5013198" y="362965"/>
                  </a:lnTo>
                  <a:lnTo>
                    <a:pt x="5012719" y="352938"/>
                  </a:lnTo>
                  <a:lnTo>
                    <a:pt x="4995449" y="312165"/>
                  </a:lnTo>
                  <a:lnTo>
                    <a:pt x="4960318" y="283892"/>
                  </a:lnTo>
                  <a:lnTo>
                    <a:pt x="4920448" y="262310"/>
                  </a:lnTo>
                  <a:lnTo>
                    <a:pt x="4908327" y="255619"/>
                  </a:lnTo>
                  <a:lnTo>
                    <a:pt x="4875774" y="234590"/>
                  </a:lnTo>
                  <a:lnTo>
                    <a:pt x="4842926" y="202152"/>
                  </a:lnTo>
                  <a:lnTo>
                    <a:pt x="4823295" y="163476"/>
                  </a:lnTo>
                  <a:lnTo>
                    <a:pt x="4818634" y="128650"/>
                  </a:lnTo>
                  <a:lnTo>
                    <a:pt x="4819917" y="108787"/>
                  </a:lnTo>
                  <a:lnTo>
                    <a:pt x="4839081" y="58674"/>
                  </a:lnTo>
                  <a:lnTo>
                    <a:pt x="4879943" y="23276"/>
                  </a:lnTo>
                  <a:lnTo>
                    <a:pt x="4918235" y="8411"/>
                  </a:lnTo>
                  <a:lnTo>
                    <a:pt x="4963054" y="930"/>
                  </a:lnTo>
                  <a:lnTo>
                    <a:pt x="4987798" y="0"/>
                  </a:lnTo>
                  <a:close/>
                </a:path>
                <a:path w="5111750" h="591185">
                  <a:moveTo>
                    <a:pt x="4080891" y="0"/>
                  </a:moveTo>
                  <a:lnTo>
                    <a:pt x="4127853" y="3593"/>
                  </a:lnTo>
                  <a:lnTo>
                    <a:pt x="4168552" y="14366"/>
                  </a:lnTo>
                  <a:lnTo>
                    <a:pt x="4203013" y="32307"/>
                  </a:lnTo>
                  <a:lnTo>
                    <a:pt x="4253241" y="89646"/>
                  </a:lnTo>
                  <a:lnTo>
                    <a:pt x="4268914" y="128841"/>
                  </a:lnTo>
                  <a:lnTo>
                    <a:pt x="4278300" y="174990"/>
                  </a:lnTo>
                  <a:lnTo>
                    <a:pt x="4281424" y="228091"/>
                  </a:lnTo>
                  <a:lnTo>
                    <a:pt x="4280495" y="258595"/>
                  </a:lnTo>
                  <a:lnTo>
                    <a:pt x="4273065" y="312888"/>
                  </a:lnTo>
                  <a:lnTo>
                    <a:pt x="4258349" y="358397"/>
                  </a:lnTo>
                  <a:lnTo>
                    <a:pt x="4237204" y="395648"/>
                  </a:lnTo>
                  <a:lnTo>
                    <a:pt x="4209813" y="424844"/>
                  </a:lnTo>
                  <a:lnTo>
                    <a:pt x="4176893" y="446319"/>
                  </a:lnTo>
                  <a:lnTo>
                    <a:pt x="4138666" y="460152"/>
                  </a:lnTo>
                  <a:lnTo>
                    <a:pt x="4095942" y="467010"/>
                  </a:lnTo>
                  <a:lnTo>
                    <a:pt x="4072890" y="467867"/>
                  </a:lnTo>
                  <a:lnTo>
                    <a:pt x="4026717" y="464270"/>
                  </a:lnTo>
                  <a:lnTo>
                    <a:pt x="3986688" y="453469"/>
                  </a:lnTo>
                  <a:lnTo>
                    <a:pt x="3952803" y="435453"/>
                  </a:lnTo>
                  <a:lnTo>
                    <a:pt x="3903412" y="377850"/>
                  </a:lnTo>
                  <a:lnTo>
                    <a:pt x="3887978" y="338312"/>
                  </a:lnTo>
                  <a:lnTo>
                    <a:pt x="3878734" y="291605"/>
                  </a:lnTo>
                  <a:lnTo>
                    <a:pt x="3875659" y="237743"/>
                  </a:lnTo>
                  <a:lnTo>
                    <a:pt x="3877157" y="201477"/>
                  </a:lnTo>
                  <a:lnTo>
                    <a:pt x="3889107" y="137088"/>
                  </a:lnTo>
                  <a:lnTo>
                    <a:pt x="3912941" y="83891"/>
                  </a:lnTo>
                  <a:lnTo>
                    <a:pt x="3948183" y="43314"/>
                  </a:lnTo>
                  <a:lnTo>
                    <a:pt x="3994451" y="15644"/>
                  </a:lnTo>
                  <a:lnTo>
                    <a:pt x="4049887" y="1738"/>
                  </a:lnTo>
                  <a:lnTo>
                    <a:pt x="4080891" y="0"/>
                  </a:lnTo>
                  <a:close/>
                </a:path>
                <a:path w="5111750" h="591185">
                  <a:moveTo>
                    <a:pt x="3021838" y="0"/>
                  </a:moveTo>
                  <a:lnTo>
                    <a:pt x="3065021" y="1821"/>
                  </a:lnTo>
                  <a:lnTo>
                    <a:pt x="3107769" y="7588"/>
                  </a:lnTo>
                  <a:lnTo>
                    <a:pt x="3140710" y="14477"/>
                  </a:lnTo>
                  <a:lnTo>
                    <a:pt x="3140710" y="111505"/>
                  </a:lnTo>
                  <a:lnTo>
                    <a:pt x="3094736" y="111505"/>
                  </a:lnTo>
                  <a:lnTo>
                    <a:pt x="3091358" y="98954"/>
                  </a:lnTo>
                  <a:lnTo>
                    <a:pt x="3087528" y="87772"/>
                  </a:lnTo>
                  <a:lnTo>
                    <a:pt x="3061015" y="50770"/>
                  </a:lnTo>
                  <a:lnTo>
                    <a:pt x="3016758" y="39242"/>
                  </a:lnTo>
                  <a:lnTo>
                    <a:pt x="3007473" y="39649"/>
                  </a:lnTo>
                  <a:lnTo>
                    <a:pt x="2969148" y="54244"/>
                  </a:lnTo>
                  <a:lnTo>
                    <a:pt x="2950630" y="88788"/>
                  </a:lnTo>
                  <a:lnTo>
                    <a:pt x="2950083" y="97789"/>
                  </a:lnTo>
                  <a:lnTo>
                    <a:pt x="2950559" y="107174"/>
                  </a:lnTo>
                  <a:lnTo>
                    <a:pt x="2967767" y="145541"/>
                  </a:lnTo>
                  <a:lnTo>
                    <a:pt x="3004708" y="173751"/>
                  </a:lnTo>
                  <a:lnTo>
                    <a:pt x="3034538" y="190246"/>
                  </a:lnTo>
                  <a:lnTo>
                    <a:pt x="3054016" y="200886"/>
                  </a:lnTo>
                  <a:lnTo>
                    <a:pt x="3086401" y="221928"/>
                  </a:lnTo>
                  <a:lnTo>
                    <a:pt x="3119802" y="253793"/>
                  </a:lnTo>
                  <a:lnTo>
                    <a:pt x="3139033" y="289782"/>
                  </a:lnTo>
                  <a:lnTo>
                    <a:pt x="3145409" y="333501"/>
                  </a:lnTo>
                  <a:lnTo>
                    <a:pt x="3144198" y="353460"/>
                  </a:lnTo>
                  <a:lnTo>
                    <a:pt x="3126232" y="405002"/>
                  </a:lnTo>
                  <a:lnTo>
                    <a:pt x="3087852" y="442614"/>
                  </a:lnTo>
                  <a:lnTo>
                    <a:pt x="3051750" y="458706"/>
                  </a:lnTo>
                  <a:lnTo>
                    <a:pt x="3009546" y="466846"/>
                  </a:lnTo>
                  <a:lnTo>
                    <a:pt x="2986278" y="467867"/>
                  </a:lnTo>
                  <a:lnTo>
                    <a:pt x="2969039" y="467627"/>
                  </a:lnTo>
                  <a:lnTo>
                    <a:pt x="2915158" y="463930"/>
                  </a:lnTo>
                  <a:lnTo>
                    <a:pt x="2862187" y="456233"/>
                  </a:lnTo>
                  <a:lnTo>
                    <a:pt x="2845689" y="452754"/>
                  </a:lnTo>
                  <a:lnTo>
                    <a:pt x="2845689" y="349630"/>
                  </a:lnTo>
                  <a:lnTo>
                    <a:pt x="2891536" y="349630"/>
                  </a:lnTo>
                  <a:lnTo>
                    <a:pt x="2896419" y="368276"/>
                  </a:lnTo>
                  <a:lnTo>
                    <a:pt x="2902696" y="384397"/>
                  </a:lnTo>
                  <a:lnTo>
                    <a:pt x="2930427" y="417641"/>
                  </a:lnTo>
                  <a:lnTo>
                    <a:pt x="2976880" y="428625"/>
                  </a:lnTo>
                  <a:lnTo>
                    <a:pt x="2986526" y="428216"/>
                  </a:lnTo>
                  <a:lnTo>
                    <a:pt x="3026600" y="413194"/>
                  </a:lnTo>
                  <a:lnTo>
                    <a:pt x="3046642" y="373729"/>
                  </a:lnTo>
                  <a:lnTo>
                    <a:pt x="3047238" y="362965"/>
                  </a:lnTo>
                  <a:lnTo>
                    <a:pt x="3046759" y="352938"/>
                  </a:lnTo>
                  <a:lnTo>
                    <a:pt x="3029489" y="312165"/>
                  </a:lnTo>
                  <a:lnTo>
                    <a:pt x="2994358" y="283892"/>
                  </a:lnTo>
                  <a:lnTo>
                    <a:pt x="2954488" y="262310"/>
                  </a:lnTo>
                  <a:lnTo>
                    <a:pt x="2942367" y="255619"/>
                  </a:lnTo>
                  <a:lnTo>
                    <a:pt x="2909814" y="234590"/>
                  </a:lnTo>
                  <a:lnTo>
                    <a:pt x="2876966" y="202152"/>
                  </a:lnTo>
                  <a:lnTo>
                    <a:pt x="2857335" y="163476"/>
                  </a:lnTo>
                  <a:lnTo>
                    <a:pt x="2852674" y="128650"/>
                  </a:lnTo>
                  <a:lnTo>
                    <a:pt x="2853957" y="108787"/>
                  </a:lnTo>
                  <a:lnTo>
                    <a:pt x="2873121" y="58674"/>
                  </a:lnTo>
                  <a:lnTo>
                    <a:pt x="2913983" y="23276"/>
                  </a:lnTo>
                  <a:lnTo>
                    <a:pt x="2952275" y="8411"/>
                  </a:lnTo>
                  <a:lnTo>
                    <a:pt x="2997094" y="930"/>
                  </a:lnTo>
                  <a:lnTo>
                    <a:pt x="3021838" y="0"/>
                  </a:lnTo>
                  <a:close/>
                </a:path>
                <a:path w="5111750" h="591185">
                  <a:moveTo>
                    <a:pt x="1721739" y="0"/>
                  </a:moveTo>
                  <a:lnTo>
                    <a:pt x="1768701" y="3593"/>
                  </a:lnTo>
                  <a:lnTo>
                    <a:pt x="1809400" y="14366"/>
                  </a:lnTo>
                  <a:lnTo>
                    <a:pt x="1843861" y="32307"/>
                  </a:lnTo>
                  <a:lnTo>
                    <a:pt x="1894089" y="89646"/>
                  </a:lnTo>
                  <a:lnTo>
                    <a:pt x="1909762" y="128841"/>
                  </a:lnTo>
                  <a:lnTo>
                    <a:pt x="1919148" y="174990"/>
                  </a:lnTo>
                  <a:lnTo>
                    <a:pt x="1922272" y="228091"/>
                  </a:lnTo>
                  <a:lnTo>
                    <a:pt x="1920200" y="271978"/>
                  </a:lnTo>
                  <a:lnTo>
                    <a:pt x="1913985" y="311626"/>
                  </a:lnTo>
                  <a:lnTo>
                    <a:pt x="1889125" y="378205"/>
                  </a:lnTo>
                  <a:lnTo>
                    <a:pt x="1847786" y="427069"/>
                  </a:lnTo>
                  <a:lnTo>
                    <a:pt x="1790064" y="457453"/>
                  </a:lnTo>
                  <a:lnTo>
                    <a:pt x="1810766" y="485901"/>
                  </a:lnTo>
                  <a:lnTo>
                    <a:pt x="1816227" y="493267"/>
                  </a:lnTo>
                  <a:lnTo>
                    <a:pt x="1821180" y="499745"/>
                  </a:lnTo>
                  <a:lnTo>
                    <a:pt x="1825879" y="505205"/>
                  </a:lnTo>
                  <a:lnTo>
                    <a:pt x="1830577" y="510666"/>
                  </a:lnTo>
                  <a:lnTo>
                    <a:pt x="1856359" y="527938"/>
                  </a:lnTo>
                  <a:lnTo>
                    <a:pt x="1861312" y="529589"/>
                  </a:lnTo>
                  <a:lnTo>
                    <a:pt x="1866646" y="530478"/>
                  </a:lnTo>
                  <a:lnTo>
                    <a:pt x="1872488" y="530478"/>
                  </a:lnTo>
                  <a:lnTo>
                    <a:pt x="1879346" y="530478"/>
                  </a:lnTo>
                  <a:lnTo>
                    <a:pt x="1885314" y="529843"/>
                  </a:lnTo>
                  <a:lnTo>
                    <a:pt x="1890141" y="528574"/>
                  </a:lnTo>
                  <a:lnTo>
                    <a:pt x="1895094" y="527430"/>
                  </a:lnTo>
                  <a:lnTo>
                    <a:pt x="1924304" y="508380"/>
                  </a:lnTo>
                  <a:lnTo>
                    <a:pt x="1947799" y="537463"/>
                  </a:lnTo>
                  <a:lnTo>
                    <a:pt x="1916920" y="563663"/>
                  </a:lnTo>
                  <a:lnTo>
                    <a:pt x="1882560" y="583263"/>
                  </a:lnTo>
                  <a:lnTo>
                    <a:pt x="1836927" y="590676"/>
                  </a:lnTo>
                  <a:lnTo>
                    <a:pt x="1825519" y="590343"/>
                  </a:lnTo>
                  <a:lnTo>
                    <a:pt x="1785699" y="582152"/>
                  </a:lnTo>
                  <a:lnTo>
                    <a:pt x="1750050" y="558766"/>
                  </a:lnTo>
                  <a:lnTo>
                    <a:pt x="1725422" y="528065"/>
                  </a:lnTo>
                  <a:lnTo>
                    <a:pt x="1685544" y="466471"/>
                  </a:lnTo>
                  <a:lnTo>
                    <a:pt x="1659540" y="462397"/>
                  </a:lnTo>
                  <a:lnTo>
                    <a:pt x="1613820" y="446914"/>
                  </a:lnTo>
                  <a:lnTo>
                    <a:pt x="1576597" y="421391"/>
                  </a:lnTo>
                  <a:lnTo>
                    <a:pt x="1547919" y="384208"/>
                  </a:lnTo>
                  <a:lnTo>
                    <a:pt x="1527865" y="335041"/>
                  </a:lnTo>
                  <a:lnTo>
                    <a:pt x="1517769" y="273319"/>
                  </a:lnTo>
                  <a:lnTo>
                    <a:pt x="1516507" y="237743"/>
                  </a:lnTo>
                  <a:lnTo>
                    <a:pt x="1518005" y="201477"/>
                  </a:lnTo>
                  <a:lnTo>
                    <a:pt x="1529955" y="137088"/>
                  </a:lnTo>
                  <a:lnTo>
                    <a:pt x="1553789" y="83891"/>
                  </a:lnTo>
                  <a:lnTo>
                    <a:pt x="1589031" y="43314"/>
                  </a:lnTo>
                  <a:lnTo>
                    <a:pt x="1635299" y="15644"/>
                  </a:lnTo>
                  <a:lnTo>
                    <a:pt x="1690735" y="1738"/>
                  </a:lnTo>
                  <a:lnTo>
                    <a:pt x="172173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088" y="1629155"/>
            <a:ext cx="8353044" cy="4896612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08646" y="749426"/>
            <a:ext cx="3964940" cy="769620"/>
            <a:chOff x="2208646" y="749426"/>
            <a:chExt cx="3964940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08646" y="1214979"/>
              <a:ext cx="3929694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5133" y="753998"/>
              <a:ext cx="3953764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15133" y="753998"/>
              <a:ext cx="3954145" cy="467995"/>
            </a:xfrm>
            <a:custGeom>
              <a:avLst/>
              <a:gdLst/>
              <a:ahLst/>
              <a:cxnLst/>
              <a:rect l="l" t="t" r="r" b="b"/>
              <a:pathLst>
                <a:path w="3954145" h="467994">
                  <a:moveTo>
                    <a:pt x="2175764" y="93090"/>
                  </a:moveTo>
                  <a:lnTo>
                    <a:pt x="2108835" y="281686"/>
                  </a:lnTo>
                  <a:lnTo>
                    <a:pt x="2229358" y="281686"/>
                  </a:lnTo>
                  <a:lnTo>
                    <a:pt x="2175764" y="93090"/>
                  </a:lnTo>
                  <a:close/>
                </a:path>
                <a:path w="3954145" h="467994">
                  <a:moveTo>
                    <a:pt x="941324" y="93090"/>
                  </a:moveTo>
                  <a:lnTo>
                    <a:pt x="874395" y="281686"/>
                  </a:lnTo>
                  <a:lnTo>
                    <a:pt x="994918" y="281686"/>
                  </a:lnTo>
                  <a:lnTo>
                    <a:pt x="941324" y="93090"/>
                  </a:lnTo>
                  <a:close/>
                </a:path>
                <a:path w="3954145" h="467994">
                  <a:moveTo>
                    <a:pt x="3276473" y="39242"/>
                  </a:moveTo>
                  <a:lnTo>
                    <a:pt x="3234166" y="50800"/>
                  </a:lnTo>
                  <a:lnTo>
                    <a:pt x="3204337" y="85598"/>
                  </a:lnTo>
                  <a:lnTo>
                    <a:pt x="3186620" y="144541"/>
                  </a:lnTo>
                  <a:lnTo>
                    <a:pt x="3182191" y="183485"/>
                  </a:lnTo>
                  <a:lnTo>
                    <a:pt x="3180715" y="228726"/>
                  </a:lnTo>
                  <a:lnTo>
                    <a:pt x="3182237" y="276066"/>
                  </a:lnTo>
                  <a:lnTo>
                    <a:pt x="3186795" y="316928"/>
                  </a:lnTo>
                  <a:lnTo>
                    <a:pt x="3204972" y="379222"/>
                  </a:lnTo>
                  <a:lnTo>
                    <a:pt x="3235674" y="416305"/>
                  </a:lnTo>
                  <a:lnTo>
                    <a:pt x="3279140" y="428625"/>
                  </a:lnTo>
                  <a:lnTo>
                    <a:pt x="3291595" y="427765"/>
                  </a:lnTo>
                  <a:lnTo>
                    <a:pt x="3331628" y="407138"/>
                  </a:lnTo>
                  <a:lnTo>
                    <a:pt x="3357508" y="362870"/>
                  </a:lnTo>
                  <a:lnTo>
                    <a:pt x="3368421" y="316864"/>
                  </a:lnTo>
                  <a:lnTo>
                    <a:pt x="3372939" y="261786"/>
                  </a:lnTo>
                  <a:lnTo>
                    <a:pt x="3373247" y="241808"/>
                  </a:lnTo>
                  <a:lnTo>
                    <a:pt x="3372582" y="209827"/>
                  </a:lnTo>
                  <a:lnTo>
                    <a:pt x="3367299" y="154011"/>
                  </a:lnTo>
                  <a:lnTo>
                    <a:pt x="3356780" y="109001"/>
                  </a:lnTo>
                  <a:lnTo>
                    <a:pt x="3330955" y="62102"/>
                  </a:lnTo>
                  <a:lnTo>
                    <a:pt x="3292308" y="40671"/>
                  </a:lnTo>
                  <a:lnTo>
                    <a:pt x="3276473" y="39242"/>
                  </a:lnTo>
                  <a:close/>
                </a:path>
                <a:path w="3954145" h="467994">
                  <a:moveTo>
                    <a:pt x="3546855" y="5334"/>
                  </a:moveTo>
                  <a:lnTo>
                    <a:pt x="3682492" y="5334"/>
                  </a:lnTo>
                  <a:lnTo>
                    <a:pt x="3800982" y="211327"/>
                  </a:lnTo>
                  <a:lnTo>
                    <a:pt x="3821360" y="248189"/>
                  </a:lnTo>
                  <a:lnTo>
                    <a:pt x="3846560" y="296116"/>
                  </a:lnTo>
                  <a:lnTo>
                    <a:pt x="3861307" y="326516"/>
                  </a:lnTo>
                  <a:lnTo>
                    <a:pt x="3866642" y="326516"/>
                  </a:lnTo>
                  <a:lnTo>
                    <a:pt x="3865048" y="285585"/>
                  </a:lnTo>
                  <a:lnTo>
                    <a:pt x="3863895" y="242808"/>
                  </a:lnTo>
                  <a:lnTo>
                    <a:pt x="3863195" y="198197"/>
                  </a:lnTo>
                  <a:lnTo>
                    <a:pt x="3862958" y="151764"/>
                  </a:lnTo>
                  <a:lnTo>
                    <a:pt x="3862958" y="89408"/>
                  </a:lnTo>
                  <a:lnTo>
                    <a:pt x="3862861" y="79289"/>
                  </a:lnTo>
                  <a:lnTo>
                    <a:pt x="3856101" y="43179"/>
                  </a:lnTo>
                  <a:lnTo>
                    <a:pt x="3853815" y="39877"/>
                  </a:lnTo>
                  <a:lnTo>
                    <a:pt x="3827145" y="27431"/>
                  </a:lnTo>
                  <a:lnTo>
                    <a:pt x="3827145" y="5334"/>
                  </a:lnTo>
                  <a:lnTo>
                    <a:pt x="3953764" y="5334"/>
                  </a:lnTo>
                  <a:lnTo>
                    <a:pt x="3953764" y="27431"/>
                  </a:lnTo>
                  <a:lnTo>
                    <a:pt x="3944874" y="30352"/>
                  </a:lnTo>
                  <a:lnTo>
                    <a:pt x="3938524" y="32892"/>
                  </a:lnTo>
                  <a:lnTo>
                    <a:pt x="3934841" y="34798"/>
                  </a:lnTo>
                  <a:lnTo>
                    <a:pt x="3931157" y="36829"/>
                  </a:lnTo>
                  <a:lnTo>
                    <a:pt x="3927982" y="39497"/>
                  </a:lnTo>
                  <a:lnTo>
                    <a:pt x="3925443" y="42925"/>
                  </a:lnTo>
                  <a:lnTo>
                    <a:pt x="3922903" y="46227"/>
                  </a:lnTo>
                  <a:lnTo>
                    <a:pt x="3917569" y="89408"/>
                  </a:lnTo>
                  <a:lnTo>
                    <a:pt x="3917569" y="462534"/>
                  </a:lnTo>
                  <a:lnTo>
                    <a:pt x="3832479" y="462534"/>
                  </a:lnTo>
                  <a:lnTo>
                    <a:pt x="3681856" y="201929"/>
                  </a:lnTo>
                  <a:lnTo>
                    <a:pt x="3655377" y="154686"/>
                  </a:lnTo>
                  <a:lnTo>
                    <a:pt x="3636899" y="118872"/>
                  </a:lnTo>
                  <a:lnTo>
                    <a:pt x="3633978" y="118872"/>
                  </a:lnTo>
                  <a:lnTo>
                    <a:pt x="3635404" y="155376"/>
                  </a:lnTo>
                  <a:lnTo>
                    <a:pt x="3636438" y="192881"/>
                  </a:lnTo>
                  <a:lnTo>
                    <a:pt x="3637067" y="231386"/>
                  </a:lnTo>
                  <a:lnTo>
                    <a:pt x="3637279" y="270890"/>
                  </a:lnTo>
                  <a:lnTo>
                    <a:pt x="3637279" y="378713"/>
                  </a:lnTo>
                  <a:lnTo>
                    <a:pt x="3637444" y="390336"/>
                  </a:lnTo>
                  <a:lnTo>
                    <a:pt x="3648837" y="429767"/>
                  </a:lnTo>
                  <a:lnTo>
                    <a:pt x="3673475" y="440309"/>
                  </a:lnTo>
                  <a:lnTo>
                    <a:pt x="3673475" y="462534"/>
                  </a:lnTo>
                  <a:lnTo>
                    <a:pt x="3546855" y="462534"/>
                  </a:lnTo>
                  <a:lnTo>
                    <a:pt x="3546855" y="440309"/>
                  </a:lnTo>
                  <a:lnTo>
                    <a:pt x="3555111" y="438150"/>
                  </a:lnTo>
                  <a:lnTo>
                    <a:pt x="3561715" y="435737"/>
                  </a:lnTo>
                  <a:lnTo>
                    <a:pt x="3566414" y="432942"/>
                  </a:lnTo>
                  <a:lnTo>
                    <a:pt x="3571240" y="430275"/>
                  </a:lnTo>
                  <a:lnTo>
                    <a:pt x="3574796" y="426720"/>
                  </a:lnTo>
                  <a:lnTo>
                    <a:pt x="3582618" y="386266"/>
                  </a:lnTo>
                  <a:lnTo>
                    <a:pt x="3582670" y="378713"/>
                  </a:lnTo>
                  <a:lnTo>
                    <a:pt x="3582670" y="89153"/>
                  </a:lnTo>
                  <a:lnTo>
                    <a:pt x="3579114" y="48133"/>
                  </a:lnTo>
                  <a:lnTo>
                    <a:pt x="3546855" y="27431"/>
                  </a:lnTo>
                  <a:lnTo>
                    <a:pt x="3546855" y="5334"/>
                  </a:lnTo>
                  <a:close/>
                </a:path>
                <a:path w="3954145" h="467994">
                  <a:moveTo>
                    <a:pt x="2831592" y="5334"/>
                  </a:moveTo>
                  <a:lnTo>
                    <a:pt x="3007360" y="5334"/>
                  </a:lnTo>
                  <a:lnTo>
                    <a:pt x="3007360" y="27431"/>
                  </a:lnTo>
                  <a:lnTo>
                    <a:pt x="2998216" y="29972"/>
                  </a:lnTo>
                  <a:lnTo>
                    <a:pt x="2991485" y="32512"/>
                  </a:lnTo>
                  <a:lnTo>
                    <a:pt x="2971988" y="66750"/>
                  </a:lnTo>
                  <a:lnTo>
                    <a:pt x="2971292" y="89788"/>
                  </a:lnTo>
                  <a:lnTo>
                    <a:pt x="2971292" y="378460"/>
                  </a:lnTo>
                  <a:lnTo>
                    <a:pt x="2971292" y="386206"/>
                  </a:lnTo>
                  <a:lnTo>
                    <a:pt x="2971419" y="393446"/>
                  </a:lnTo>
                  <a:lnTo>
                    <a:pt x="2971927" y="400176"/>
                  </a:lnTo>
                  <a:lnTo>
                    <a:pt x="2972308" y="406908"/>
                  </a:lnTo>
                  <a:lnTo>
                    <a:pt x="2973197" y="412368"/>
                  </a:lnTo>
                  <a:lnTo>
                    <a:pt x="2974594" y="416560"/>
                  </a:lnTo>
                  <a:lnTo>
                    <a:pt x="2975991" y="420877"/>
                  </a:lnTo>
                  <a:lnTo>
                    <a:pt x="3007360" y="440309"/>
                  </a:lnTo>
                  <a:lnTo>
                    <a:pt x="3007360" y="462534"/>
                  </a:lnTo>
                  <a:lnTo>
                    <a:pt x="2831592" y="462534"/>
                  </a:lnTo>
                  <a:lnTo>
                    <a:pt x="2831592" y="440309"/>
                  </a:lnTo>
                  <a:lnTo>
                    <a:pt x="2839847" y="438150"/>
                  </a:lnTo>
                  <a:lnTo>
                    <a:pt x="2846451" y="435737"/>
                  </a:lnTo>
                  <a:lnTo>
                    <a:pt x="2851150" y="433197"/>
                  </a:lnTo>
                  <a:lnTo>
                    <a:pt x="2855976" y="430656"/>
                  </a:lnTo>
                  <a:lnTo>
                    <a:pt x="2859532" y="426974"/>
                  </a:lnTo>
                  <a:lnTo>
                    <a:pt x="2867354" y="386125"/>
                  </a:lnTo>
                  <a:lnTo>
                    <a:pt x="2867406" y="378460"/>
                  </a:lnTo>
                  <a:lnTo>
                    <a:pt x="2867406" y="89408"/>
                  </a:lnTo>
                  <a:lnTo>
                    <a:pt x="2864612" y="50291"/>
                  </a:lnTo>
                  <a:lnTo>
                    <a:pt x="2862199" y="45720"/>
                  </a:lnTo>
                  <a:lnTo>
                    <a:pt x="2859913" y="41148"/>
                  </a:lnTo>
                  <a:lnTo>
                    <a:pt x="2831592" y="27431"/>
                  </a:lnTo>
                  <a:lnTo>
                    <a:pt x="2831592" y="5334"/>
                  </a:lnTo>
                  <a:close/>
                </a:path>
                <a:path w="3954145" h="467994">
                  <a:moveTo>
                    <a:pt x="2382647" y="5334"/>
                  </a:moveTo>
                  <a:lnTo>
                    <a:pt x="2776728" y="5334"/>
                  </a:lnTo>
                  <a:lnTo>
                    <a:pt x="2776728" y="122936"/>
                  </a:lnTo>
                  <a:lnTo>
                    <a:pt x="2730881" y="122936"/>
                  </a:lnTo>
                  <a:lnTo>
                    <a:pt x="2727884" y="112268"/>
                  </a:lnTo>
                  <a:lnTo>
                    <a:pt x="2725197" y="103124"/>
                  </a:lnTo>
                  <a:lnTo>
                    <a:pt x="2709672" y="66166"/>
                  </a:lnTo>
                  <a:lnTo>
                    <a:pt x="2703068" y="58674"/>
                  </a:lnTo>
                  <a:lnTo>
                    <a:pt x="2699766" y="55245"/>
                  </a:lnTo>
                  <a:lnTo>
                    <a:pt x="2678176" y="46100"/>
                  </a:lnTo>
                  <a:lnTo>
                    <a:pt x="2672461" y="45085"/>
                  </a:lnTo>
                  <a:lnTo>
                    <a:pt x="2665095" y="44576"/>
                  </a:lnTo>
                  <a:lnTo>
                    <a:pt x="2655951" y="44576"/>
                  </a:lnTo>
                  <a:lnTo>
                    <a:pt x="2631821" y="44576"/>
                  </a:lnTo>
                  <a:lnTo>
                    <a:pt x="2631821" y="378460"/>
                  </a:lnTo>
                  <a:lnTo>
                    <a:pt x="2631872" y="386792"/>
                  </a:lnTo>
                  <a:lnTo>
                    <a:pt x="2640457" y="427100"/>
                  </a:lnTo>
                  <a:lnTo>
                    <a:pt x="2653665" y="435863"/>
                  </a:lnTo>
                  <a:lnTo>
                    <a:pt x="2658237" y="437768"/>
                  </a:lnTo>
                  <a:lnTo>
                    <a:pt x="2664460" y="439292"/>
                  </a:lnTo>
                  <a:lnTo>
                    <a:pt x="2672334" y="440309"/>
                  </a:lnTo>
                  <a:lnTo>
                    <a:pt x="2672334" y="462534"/>
                  </a:lnTo>
                  <a:lnTo>
                    <a:pt x="2487422" y="462534"/>
                  </a:lnTo>
                  <a:lnTo>
                    <a:pt x="2487422" y="440309"/>
                  </a:lnTo>
                  <a:lnTo>
                    <a:pt x="2496820" y="438785"/>
                  </a:lnTo>
                  <a:lnTo>
                    <a:pt x="2504313" y="436752"/>
                  </a:lnTo>
                  <a:lnTo>
                    <a:pt x="2509774" y="434213"/>
                  </a:lnTo>
                  <a:lnTo>
                    <a:pt x="2515235" y="431546"/>
                  </a:lnTo>
                  <a:lnTo>
                    <a:pt x="2519299" y="427989"/>
                  </a:lnTo>
                  <a:lnTo>
                    <a:pt x="2521966" y="423290"/>
                  </a:lnTo>
                  <a:lnTo>
                    <a:pt x="2524633" y="418591"/>
                  </a:lnTo>
                  <a:lnTo>
                    <a:pt x="2527935" y="378460"/>
                  </a:lnTo>
                  <a:lnTo>
                    <a:pt x="2527935" y="44576"/>
                  </a:lnTo>
                  <a:lnTo>
                    <a:pt x="2500884" y="44576"/>
                  </a:lnTo>
                  <a:lnTo>
                    <a:pt x="2491382" y="44864"/>
                  </a:lnTo>
                  <a:lnTo>
                    <a:pt x="2451481" y="64008"/>
                  </a:lnTo>
                  <a:lnTo>
                    <a:pt x="2435173" y="99290"/>
                  </a:lnTo>
                  <a:lnTo>
                    <a:pt x="2428494" y="122936"/>
                  </a:lnTo>
                  <a:lnTo>
                    <a:pt x="2382647" y="122936"/>
                  </a:lnTo>
                  <a:lnTo>
                    <a:pt x="2382647" y="5334"/>
                  </a:lnTo>
                  <a:close/>
                </a:path>
                <a:path w="3954145" h="467994">
                  <a:moveTo>
                    <a:pt x="1566037" y="5334"/>
                  </a:moveTo>
                  <a:lnTo>
                    <a:pt x="1741932" y="5334"/>
                  </a:lnTo>
                  <a:lnTo>
                    <a:pt x="1741932" y="27431"/>
                  </a:lnTo>
                  <a:lnTo>
                    <a:pt x="1732788" y="29972"/>
                  </a:lnTo>
                  <a:lnTo>
                    <a:pt x="1725930" y="32512"/>
                  </a:lnTo>
                  <a:lnTo>
                    <a:pt x="1706433" y="66750"/>
                  </a:lnTo>
                  <a:lnTo>
                    <a:pt x="1705737" y="89788"/>
                  </a:lnTo>
                  <a:lnTo>
                    <a:pt x="1705737" y="310768"/>
                  </a:lnTo>
                  <a:lnTo>
                    <a:pt x="1709039" y="359028"/>
                  </a:lnTo>
                  <a:lnTo>
                    <a:pt x="1721358" y="396366"/>
                  </a:lnTo>
                  <a:lnTo>
                    <a:pt x="1754324" y="423910"/>
                  </a:lnTo>
                  <a:lnTo>
                    <a:pt x="1786382" y="428625"/>
                  </a:lnTo>
                  <a:lnTo>
                    <a:pt x="1802411" y="427767"/>
                  </a:lnTo>
                  <a:lnTo>
                    <a:pt x="1845071" y="407362"/>
                  </a:lnTo>
                  <a:lnTo>
                    <a:pt x="1863931" y="362743"/>
                  </a:lnTo>
                  <a:lnTo>
                    <a:pt x="1867789" y="303022"/>
                  </a:lnTo>
                  <a:lnTo>
                    <a:pt x="1867789" y="89408"/>
                  </a:lnTo>
                  <a:lnTo>
                    <a:pt x="1864233" y="47878"/>
                  </a:lnTo>
                  <a:lnTo>
                    <a:pt x="1832356" y="27431"/>
                  </a:lnTo>
                  <a:lnTo>
                    <a:pt x="1832356" y="5334"/>
                  </a:lnTo>
                  <a:lnTo>
                    <a:pt x="1979676" y="5334"/>
                  </a:lnTo>
                  <a:lnTo>
                    <a:pt x="1979676" y="27431"/>
                  </a:lnTo>
                  <a:lnTo>
                    <a:pt x="1971548" y="29717"/>
                  </a:lnTo>
                  <a:lnTo>
                    <a:pt x="1965198" y="32130"/>
                  </a:lnTo>
                  <a:lnTo>
                    <a:pt x="1944705" y="68458"/>
                  </a:lnTo>
                  <a:lnTo>
                    <a:pt x="1944116" y="89408"/>
                  </a:lnTo>
                  <a:lnTo>
                    <a:pt x="1944116" y="298703"/>
                  </a:lnTo>
                  <a:lnTo>
                    <a:pt x="1943709" y="318613"/>
                  </a:lnTo>
                  <a:lnTo>
                    <a:pt x="1937512" y="368173"/>
                  </a:lnTo>
                  <a:lnTo>
                    <a:pt x="1923260" y="405195"/>
                  </a:lnTo>
                  <a:lnTo>
                    <a:pt x="1891680" y="439739"/>
                  </a:lnTo>
                  <a:lnTo>
                    <a:pt x="1847377" y="459882"/>
                  </a:lnTo>
                  <a:lnTo>
                    <a:pt x="1806940" y="466613"/>
                  </a:lnTo>
                  <a:lnTo>
                    <a:pt x="1776095" y="467867"/>
                  </a:lnTo>
                  <a:lnTo>
                    <a:pt x="1753211" y="467248"/>
                  </a:lnTo>
                  <a:lnTo>
                    <a:pt x="1713015" y="462295"/>
                  </a:lnTo>
                  <a:lnTo>
                    <a:pt x="1665922" y="445563"/>
                  </a:lnTo>
                  <a:lnTo>
                    <a:pt x="1632616" y="417663"/>
                  </a:lnTo>
                  <a:lnTo>
                    <a:pt x="1611757" y="379729"/>
                  </a:lnTo>
                  <a:lnTo>
                    <a:pt x="1602577" y="327830"/>
                  </a:lnTo>
                  <a:lnTo>
                    <a:pt x="1601978" y="306450"/>
                  </a:lnTo>
                  <a:lnTo>
                    <a:pt x="1601978" y="89788"/>
                  </a:lnTo>
                  <a:lnTo>
                    <a:pt x="1601910" y="82214"/>
                  </a:lnTo>
                  <a:lnTo>
                    <a:pt x="1594358" y="41401"/>
                  </a:lnTo>
                  <a:lnTo>
                    <a:pt x="1566037" y="27431"/>
                  </a:lnTo>
                  <a:lnTo>
                    <a:pt x="1566037" y="5334"/>
                  </a:lnTo>
                  <a:close/>
                </a:path>
                <a:path w="3954145" h="467994">
                  <a:moveTo>
                    <a:pt x="1213104" y="5334"/>
                  </a:moveTo>
                  <a:lnTo>
                    <a:pt x="1388871" y="5334"/>
                  </a:lnTo>
                  <a:lnTo>
                    <a:pt x="1388871" y="27431"/>
                  </a:lnTo>
                  <a:lnTo>
                    <a:pt x="1380870" y="29717"/>
                  </a:lnTo>
                  <a:lnTo>
                    <a:pt x="1374520" y="32130"/>
                  </a:lnTo>
                  <a:lnTo>
                    <a:pt x="1369821" y="34671"/>
                  </a:lnTo>
                  <a:lnTo>
                    <a:pt x="1365123" y="37211"/>
                  </a:lnTo>
                  <a:lnTo>
                    <a:pt x="1361567" y="40766"/>
                  </a:lnTo>
                  <a:lnTo>
                    <a:pt x="1352875" y="81414"/>
                  </a:lnTo>
                  <a:lnTo>
                    <a:pt x="1352804" y="89153"/>
                  </a:lnTo>
                  <a:lnTo>
                    <a:pt x="1352804" y="422655"/>
                  </a:lnTo>
                  <a:lnTo>
                    <a:pt x="1417701" y="422655"/>
                  </a:lnTo>
                  <a:lnTo>
                    <a:pt x="1426938" y="422275"/>
                  </a:lnTo>
                  <a:lnTo>
                    <a:pt x="1464657" y="403897"/>
                  </a:lnTo>
                  <a:lnTo>
                    <a:pt x="1483868" y="365251"/>
                  </a:lnTo>
                  <a:lnTo>
                    <a:pt x="1493774" y="327151"/>
                  </a:lnTo>
                  <a:lnTo>
                    <a:pt x="1539620" y="327151"/>
                  </a:lnTo>
                  <a:lnTo>
                    <a:pt x="1532255" y="462534"/>
                  </a:lnTo>
                  <a:lnTo>
                    <a:pt x="1213104" y="462534"/>
                  </a:lnTo>
                  <a:lnTo>
                    <a:pt x="1213104" y="440309"/>
                  </a:lnTo>
                  <a:lnTo>
                    <a:pt x="1221358" y="438150"/>
                  </a:lnTo>
                  <a:lnTo>
                    <a:pt x="1227963" y="435737"/>
                  </a:lnTo>
                  <a:lnTo>
                    <a:pt x="1232662" y="432942"/>
                  </a:lnTo>
                  <a:lnTo>
                    <a:pt x="1237488" y="430275"/>
                  </a:lnTo>
                  <a:lnTo>
                    <a:pt x="1241044" y="426720"/>
                  </a:lnTo>
                  <a:lnTo>
                    <a:pt x="1248866" y="385746"/>
                  </a:lnTo>
                  <a:lnTo>
                    <a:pt x="1248918" y="378078"/>
                  </a:lnTo>
                  <a:lnTo>
                    <a:pt x="1248918" y="89788"/>
                  </a:lnTo>
                  <a:lnTo>
                    <a:pt x="1246124" y="50418"/>
                  </a:lnTo>
                  <a:lnTo>
                    <a:pt x="1243711" y="45847"/>
                  </a:lnTo>
                  <a:lnTo>
                    <a:pt x="1241425" y="41401"/>
                  </a:lnTo>
                  <a:lnTo>
                    <a:pt x="1213104" y="27431"/>
                  </a:lnTo>
                  <a:lnTo>
                    <a:pt x="1213104" y="5334"/>
                  </a:lnTo>
                  <a:close/>
                </a:path>
                <a:path w="3954145" h="467994">
                  <a:moveTo>
                    <a:pt x="371094" y="5334"/>
                  </a:moveTo>
                  <a:lnTo>
                    <a:pt x="556260" y="5334"/>
                  </a:lnTo>
                  <a:lnTo>
                    <a:pt x="556260" y="27431"/>
                  </a:lnTo>
                  <a:lnTo>
                    <a:pt x="548141" y="28817"/>
                  </a:lnTo>
                  <a:lnTo>
                    <a:pt x="541131" y="30892"/>
                  </a:lnTo>
                  <a:lnTo>
                    <a:pt x="535239" y="33682"/>
                  </a:lnTo>
                  <a:lnTo>
                    <a:pt x="530479" y="37211"/>
                  </a:lnTo>
                  <a:lnTo>
                    <a:pt x="524891" y="42290"/>
                  </a:lnTo>
                  <a:lnTo>
                    <a:pt x="522224" y="49529"/>
                  </a:lnTo>
                  <a:lnTo>
                    <a:pt x="522224" y="58927"/>
                  </a:lnTo>
                  <a:lnTo>
                    <a:pt x="522224" y="66293"/>
                  </a:lnTo>
                  <a:lnTo>
                    <a:pt x="532511" y="114173"/>
                  </a:lnTo>
                  <a:lnTo>
                    <a:pt x="598805" y="354584"/>
                  </a:lnTo>
                  <a:lnTo>
                    <a:pt x="681609" y="115188"/>
                  </a:lnTo>
                  <a:lnTo>
                    <a:pt x="691594" y="76025"/>
                  </a:lnTo>
                  <a:lnTo>
                    <a:pt x="692277" y="62611"/>
                  </a:lnTo>
                  <a:lnTo>
                    <a:pt x="691751" y="54897"/>
                  </a:lnTo>
                  <a:lnTo>
                    <a:pt x="657479" y="27431"/>
                  </a:lnTo>
                  <a:lnTo>
                    <a:pt x="657479" y="5334"/>
                  </a:lnTo>
                  <a:lnTo>
                    <a:pt x="801751" y="5334"/>
                  </a:lnTo>
                  <a:lnTo>
                    <a:pt x="801751" y="27431"/>
                  </a:lnTo>
                  <a:lnTo>
                    <a:pt x="793242" y="28828"/>
                  </a:lnTo>
                  <a:lnTo>
                    <a:pt x="786130" y="31496"/>
                  </a:lnTo>
                  <a:lnTo>
                    <a:pt x="760374" y="60108"/>
                  </a:lnTo>
                  <a:lnTo>
                    <a:pt x="606933" y="464820"/>
                  </a:lnTo>
                  <a:lnTo>
                    <a:pt x="529590" y="464820"/>
                  </a:lnTo>
                  <a:lnTo>
                    <a:pt x="418973" y="89788"/>
                  </a:lnTo>
                  <a:lnTo>
                    <a:pt x="403225" y="47116"/>
                  </a:lnTo>
                  <a:lnTo>
                    <a:pt x="393573" y="37084"/>
                  </a:lnTo>
                  <a:lnTo>
                    <a:pt x="388239" y="32638"/>
                  </a:lnTo>
                  <a:lnTo>
                    <a:pt x="380746" y="29463"/>
                  </a:lnTo>
                  <a:lnTo>
                    <a:pt x="371094" y="27431"/>
                  </a:lnTo>
                  <a:lnTo>
                    <a:pt x="371094" y="5334"/>
                  </a:lnTo>
                  <a:close/>
                </a:path>
                <a:path w="3954145" h="467994">
                  <a:moveTo>
                    <a:pt x="0" y="5334"/>
                  </a:moveTo>
                  <a:lnTo>
                    <a:pt x="332232" y="5334"/>
                  </a:lnTo>
                  <a:lnTo>
                    <a:pt x="332232" y="111887"/>
                  </a:lnTo>
                  <a:lnTo>
                    <a:pt x="286385" y="111887"/>
                  </a:lnTo>
                  <a:lnTo>
                    <a:pt x="281054" y="97266"/>
                  </a:lnTo>
                  <a:lnTo>
                    <a:pt x="276129" y="85216"/>
                  </a:lnTo>
                  <a:lnTo>
                    <a:pt x="249174" y="51053"/>
                  </a:lnTo>
                  <a:lnTo>
                    <a:pt x="212598" y="44576"/>
                  </a:lnTo>
                  <a:lnTo>
                    <a:pt x="139700" y="44576"/>
                  </a:lnTo>
                  <a:lnTo>
                    <a:pt x="139700" y="205359"/>
                  </a:lnTo>
                  <a:lnTo>
                    <a:pt x="183896" y="205359"/>
                  </a:lnTo>
                  <a:lnTo>
                    <a:pt x="193675" y="205359"/>
                  </a:lnTo>
                  <a:lnTo>
                    <a:pt x="201422" y="203962"/>
                  </a:lnTo>
                  <a:lnTo>
                    <a:pt x="207010" y="201167"/>
                  </a:lnTo>
                  <a:lnTo>
                    <a:pt x="212598" y="198374"/>
                  </a:lnTo>
                  <a:lnTo>
                    <a:pt x="231394" y="157099"/>
                  </a:lnTo>
                  <a:lnTo>
                    <a:pt x="269240" y="157099"/>
                  </a:lnTo>
                  <a:lnTo>
                    <a:pt x="269240" y="292988"/>
                  </a:lnTo>
                  <a:lnTo>
                    <a:pt x="231394" y="292988"/>
                  </a:lnTo>
                  <a:lnTo>
                    <a:pt x="228963" y="283864"/>
                  </a:lnTo>
                  <a:lnTo>
                    <a:pt x="226425" y="275907"/>
                  </a:lnTo>
                  <a:lnTo>
                    <a:pt x="202184" y="245872"/>
                  </a:lnTo>
                  <a:lnTo>
                    <a:pt x="194310" y="244475"/>
                  </a:lnTo>
                  <a:lnTo>
                    <a:pt x="183896" y="244475"/>
                  </a:lnTo>
                  <a:lnTo>
                    <a:pt x="139700" y="244475"/>
                  </a:lnTo>
                  <a:lnTo>
                    <a:pt x="139700" y="423290"/>
                  </a:lnTo>
                  <a:lnTo>
                    <a:pt x="212344" y="423290"/>
                  </a:lnTo>
                  <a:lnTo>
                    <a:pt x="220091" y="423290"/>
                  </a:lnTo>
                  <a:lnTo>
                    <a:pt x="226695" y="422783"/>
                  </a:lnTo>
                  <a:lnTo>
                    <a:pt x="232029" y="421766"/>
                  </a:lnTo>
                  <a:lnTo>
                    <a:pt x="237490" y="420750"/>
                  </a:lnTo>
                  <a:lnTo>
                    <a:pt x="242189" y="419100"/>
                  </a:lnTo>
                  <a:lnTo>
                    <a:pt x="246507" y="416560"/>
                  </a:lnTo>
                  <a:lnTo>
                    <a:pt x="250698" y="414147"/>
                  </a:lnTo>
                  <a:lnTo>
                    <a:pt x="254762" y="410845"/>
                  </a:lnTo>
                  <a:lnTo>
                    <a:pt x="258699" y="406526"/>
                  </a:lnTo>
                  <a:lnTo>
                    <a:pt x="262636" y="402336"/>
                  </a:lnTo>
                  <a:lnTo>
                    <a:pt x="281185" y="366807"/>
                  </a:lnTo>
                  <a:lnTo>
                    <a:pt x="289687" y="340233"/>
                  </a:lnTo>
                  <a:lnTo>
                    <a:pt x="335534" y="340233"/>
                  </a:lnTo>
                  <a:lnTo>
                    <a:pt x="329184" y="462534"/>
                  </a:lnTo>
                  <a:lnTo>
                    <a:pt x="0" y="462534"/>
                  </a:lnTo>
                  <a:lnTo>
                    <a:pt x="0" y="440309"/>
                  </a:lnTo>
                  <a:lnTo>
                    <a:pt x="8255" y="438150"/>
                  </a:lnTo>
                  <a:lnTo>
                    <a:pt x="14859" y="435737"/>
                  </a:lnTo>
                  <a:lnTo>
                    <a:pt x="19558" y="433197"/>
                  </a:lnTo>
                  <a:lnTo>
                    <a:pt x="24384" y="430656"/>
                  </a:lnTo>
                  <a:lnTo>
                    <a:pt x="27940" y="426974"/>
                  </a:lnTo>
                  <a:lnTo>
                    <a:pt x="35762" y="386125"/>
                  </a:lnTo>
                  <a:lnTo>
                    <a:pt x="35814" y="378460"/>
                  </a:lnTo>
                  <a:lnTo>
                    <a:pt x="35814" y="89788"/>
                  </a:lnTo>
                  <a:lnTo>
                    <a:pt x="33020" y="50418"/>
                  </a:lnTo>
                  <a:lnTo>
                    <a:pt x="30607" y="45847"/>
                  </a:lnTo>
                  <a:lnTo>
                    <a:pt x="28321" y="41401"/>
                  </a:lnTo>
                  <a:lnTo>
                    <a:pt x="0" y="27431"/>
                  </a:lnTo>
                  <a:lnTo>
                    <a:pt x="0" y="5334"/>
                  </a:lnTo>
                  <a:close/>
                </a:path>
                <a:path w="3954145" h="467994">
                  <a:moveTo>
                    <a:pt x="2161032" y="3048"/>
                  </a:moveTo>
                  <a:lnTo>
                    <a:pt x="2250440" y="3048"/>
                  </a:lnTo>
                  <a:lnTo>
                    <a:pt x="2361057" y="378078"/>
                  </a:lnTo>
                  <a:lnTo>
                    <a:pt x="2364553" y="389727"/>
                  </a:lnTo>
                  <a:lnTo>
                    <a:pt x="2381123" y="426465"/>
                  </a:lnTo>
                  <a:lnTo>
                    <a:pt x="2386457" y="430784"/>
                  </a:lnTo>
                  <a:lnTo>
                    <a:pt x="2391791" y="435228"/>
                  </a:lnTo>
                  <a:lnTo>
                    <a:pt x="2399284" y="438403"/>
                  </a:lnTo>
                  <a:lnTo>
                    <a:pt x="2408936" y="440309"/>
                  </a:lnTo>
                  <a:lnTo>
                    <a:pt x="2408936" y="462534"/>
                  </a:lnTo>
                  <a:lnTo>
                    <a:pt x="2224024" y="462534"/>
                  </a:lnTo>
                  <a:lnTo>
                    <a:pt x="2224024" y="440309"/>
                  </a:lnTo>
                  <a:lnTo>
                    <a:pt x="2232195" y="438979"/>
                  </a:lnTo>
                  <a:lnTo>
                    <a:pt x="2239200" y="436911"/>
                  </a:lnTo>
                  <a:lnTo>
                    <a:pt x="2245062" y="434129"/>
                  </a:lnTo>
                  <a:lnTo>
                    <a:pt x="2249805" y="430656"/>
                  </a:lnTo>
                  <a:lnTo>
                    <a:pt x="2255393" y="425576"/>
                  </a:lnTo>
                  <a:lnTo>
                    <a:pt x="2258187" y="418211"/>
                  </a:lnTo>
                  <a:lnTo>
                    <a:pt x="2258187" y="408939"/>
                  </a:lnTo>
                  <a:lnTo>
                    <a:pt x="2258187" y="401954"/>
                  </a:lnTo>
                  <a:lnTo>
                    <a:pt x="2250632" y="362983"/>
                  </a:lnTo>
                  <a:lnTo>
                    <a:pt x="2239137" y="320801"/>
                  </a:lnTo>
                  <a:lnTo>
                    <a:pt x="2096135" y="320801"/>
                  </a:lnTo>
                  <a:lnTo>
                    <a:pt x="2082821" y="359298"/>
                  </a:lnTo>
                  <a:lnTo>
                    <a:pt x="2074588" y="398303"/>
                  </a:lnTo>
                  <a:lnTo>
                    <a:pt x="2074418" y="405256"/>
                  </a:lnTo>
                  <a:lnTo>
                    <a:pt x="2076586" y="419735"/>
                  </a:lnTo>
                  <a:lnTo>
                    <a:pt x="2083101" y="430403"/>
                  </a:lnTo>
                  <a:lnTo>
                    <a:pt x="2093974" y="437261"/>
                  </a:lnTo>
                  <a:lnTo>
                    <a:pt x="2109216" y="440309"/>
                  </a:lnTo>
                  <a:lnTo>
                    <a:pt x="2109216" y="462534"/>
                  </a:lnTo>
                  <a:lnTo>
                    <a:pt x="1966214" y="462534"/>
                  </a:lnTo>
                  <a:lnTo>
                    <a:pt x="1966214" y="440309"/>
                  </a:lnTo>
                  <a:lnTo>
                    <a:pt x="1974469" y="439420"/>
                  </a:lnTo>
                  <a:lnTo>
                    <a:pt x="1981708" y="436625"/>
                  </a:lnTo>
                  <a:lnTo>
                    <a:pt x="2008957" y="404534"/>
                  </a:lnTo>
                  <a:lnTo>
                    <a:pt x="2021458" y="375030"/>
                  </a:lnTo>
                  <a:lnTo>
                    <a:pt x="2161032" y="3048"/>
                  </a:lnTo>
                  <a:close/>
                </a:path>
                <a:path w="3954145" h="467994">
                  <a:moveTo>
                    <a:pt x="926592" y="3048"/>
                  </a:moveTo>
                  <a:lnTo>
                    <a:pt x="1016000" y="3048"/>
                  </a:lnTo>
                  <a:lnTo>
                    <a:pt x="1126617" y="378078"/>
                  </a:lnTo>
                  <a:lnTo>
                    <a:pt x="1130113" y="389727"/>
                  </a:lnTo>
                  <a:lnTo>
                    <a:pt x="1146683" y="426465"/>
                  </a:lnTo>
                  <a:lnTo>
                    <a:pt x="1152017" y="430784"/>
                  </a:lnTo>
                  <a:lnTo>
                    <a:pt x="1157351" y="435228"/>
                  </a:lnTo>
                  <a:lnTo>
                    <a:pt x="1164844" y="438403"/>
                  </a:lnTo>
                  <a:lnTo>
                    <a:pt x="1174495" y="440309"/>
                  </a:lnTo>
                  <a:lnTo>
                    <a:pt x="1174495" y="462534"/>
                  </a:lnTo>
                  <a:lnTo>
                    <a:pt x="989584" y="462534"/>
                  </a:lnTo>
                  <a:lnTo>
                    <a:pt x="989584" y="440309"/>
                  </a:lnTo>
                  <a:lnTo>
                    <a:pt x="997755" y="438979"/>
                  </a:lnTo>
                  <a:lnTo>
                    <a:pt x="1004760" y="436911"/>
                  </a:lnTo>
                  <a:lnTo>
                    <a:pt x="1010622" y="434129"/>
                  </a:lnTo>
                  <a:lnTo>
                    <a:pt x="1015365" y="430656"/>
                  </a:lnTo>
                  <a:lnTo>
                    <a:pt x="1020953" y="425576"/>
                  </a:lnTo>
                  <a:lnTo>
                    <a:pt x="1023747" y="418211"/>
                  </a:lnTo>
                  <a:lnTo>
                    <a:pt x="1023747" y="408939"/>
                  </a:lnTo>
                  <a:lnTo>
                    <a:pt x="1023747" y="401954"/>
                  </a:lnTo>
                  <a:lnTo>
                    <a:pt x="1016192" y="362983"/>
                  </a:lnTo>
                  <a:lnTo>
                    <a:pt x="1004697" y="320801"/>
                  </a:lnTo>
                  <a:lnTo>
                    <a:pt x="861695" y="320801"/>
                  </a:lnTo>
                  <a:lnTo>
                    <a:pt x="848381" y="359298"/>
                  </a:lnTo>
                  <a:lnTo>
                    <a:pt x="840148" y="398303"/>
                  </a:lnTo>
                  <a:lnTo>
                    <a:pt x="839978" y="405256"/>
                  </a:lnTo>
                  <a:lnTo>
                    <a:pt x="842146" y="419735"/>
                  </a:lnTo>
                  <a:lnTo>
                    <a:pt x="848661" y="430403"/>
                  </a:lnTo>
                  <a:lnTo>
                    <a:pt x="859534" y="437261"/>
                  </a:lnTo>
                  <a:lnTo>
                    <a:pt x="874776" y="440309"/>
                  </a:lnTo>
                  <a:lnTo>
                    <a:pt x="874776" y="462534"/>
                  </a:lnTo>
                  <a:lnTo>
                    <a:pt x="731774" y="462534"/>
                  </a:lnTo>
                  <a:lnTo>
                    <a:pt x="731774" y="440309"/>
                  </a:lnTo>
                  <a:lnTo>
                    <a:pt x="740029" y="439420"/>
                  </a:lnTo>
                  <a:lnTo>
                    <a:pt x="747268" y="436625"/>
                  </a:lnTo>
                  <a:lnTo>
                    <a:pt x="774517" y="404534"/>
                  </a:lnTo>
                  <a:lnTo>
                    <a:pt x="787019" y="375030"/>
                  </a:lnTo>
                  <a:lnTo>
                    <a:pt x="926592" y="3048"/>
                  </a:lnTo>
                  <a:close/>
                </a:path>
                <a:path w="3954145" h="467994">
                  <a:moveTo>
                    <a:pt x="3279521" y="0"/>
                  </a:moveTo>
                  <a:lnTo>
                    <a:pt x="3326429" y="3593"/>
                  </a:lnTo>
                  <a:lnTo>
                    <a:pt x="3367135" y="14366"/>
                  </a:lnTo>
                  <a:lnTo>
                    <a:pt x="3401625" y="32307"/>
                  </a:lnTo>
                  <a:lnTo>
                    <a:pt x="3451818" y="89646"/>
                  </a:lnTo>
                  <a:lnTo>
                    <a:pt x="3467496" y="128841"/>
                  </a:lnTo>
                  <a:lnTo>
                    <a:pt x="3476912" y="174990"/>
                  </a:lnTo>
                  <a:lnTo>
                    <a:pt x="3480054" y="228091"/>
                  </a:lnTo>
                  <a:lnTo>
                    <a:pt x="3479125" y="258595"/>
                  </a:lnTo>
                  <a:lnTo>
                    <a:pt x="3471695" y="312888"/>
                  </a:lnTo>
                  <a:lnTo>
                    <a:pt x="3456959" y="358397"/>
                  </a:lnTo>
                  <a:lnTo>
                    <a:pt x="3435727" y="395648"/>
                  </a:lnTo>
                  <a:lnTo>
                    <a:pt x="3408372" y="424844"/>
                  </a:lnTo>
                  <a:lnTo>
                    <a:pt x="3375467" y="446319"/>
                  </a:lnTo>
                  <a:lnTo>
                    <a:pt x="3337278" y="460152"/>
                  </a:lnTo>
                  <a:lnTo>
                    <a:pt x="3294518" y="467010"/>
                  </a:lnTo>
                  <a:lnTo>
                    <a:pt x="3271520" y="467867"/>
                  </a:lnTo>
                  <a:lnTo>
                    <a:pt x="3225345" y="464270"/>
                  </a:lnTo>
                  <a:lnTo>
                    <a:pt x="3185302" y="453469"/>
                  </a:lnTo>
                  <a:lnTo>
                    <a:pt x="3151379" y="435453"/>
                  </a:lnTo>
                  <a:lnTo>
                    <a:pt x="3101969" y="377850"/>
                  </a:lnTo>
                  <a:lnTo>
                    <a:pt x="3086528" y="338312"/>
                  </a:lnTo>
                  <a:lnTo>
                    <a:pt x="3077255" y="291605"/>
                  </a:lnTo>
                  <a:lnTo>
                    <a:pt x="3074162" y="237743"/>
                  </a:lnTo>
                  <a:lnTo>
                    <a:pt x="3075662" y="201477"/>
                  </a:lnTo>
                  <a:lnTo>
                    <a:pt x="3087663" y="137088"/>
                  </a:lnTo>
                  <a:lnTo>
                    <a:pt x="3111571" y="83891"/>
                  </a:lnTo>
                  <a:lnTo>
                    <a:pt x="3146813" y="43314"/>
                  </a:lnTo>
                  <a:lnTo>
                    <a:pt x="3193010" y="15644"/>
                  </a:lnTo>
                  <a:lnTo>
                    <a:pt x="3248445" y="1738"/>
                  </a:lnTo>
                  <a:lnTo>
                    <a:pt x="327952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7340" y="1542277"/>
            <a:ext cx="7992745" cy="4065904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29565" indent="-317500">
              <a:lnSpc>
                <a:spcPct val="100000"/>
              </a:lnSpc>
              <a:spcBef>
                <a:spcPts val="70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spc="-5" dirty="0">
                <a:latin typeface="Cambria"/>
                <a:cs typeface="Cambria"/>
              </a:rPr>
              <a:t>Define nursing</a:t>
            </a:r>
            <a:r>
              <a:rPr sz="4000" spc="5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process?</a:t>
            </a:r>
            <a:endParaRPr sz="4000">
              <a:latin typeface="Cambria"/>
              <a:cs typeface="Cambria"/>
            </a:endParaRPr>
          </a:p>
          <a:p>
            <a:pPr marL="329565" indent="-31750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spc="-5" dirty="0">
                <a:latin typeface="Cambria"/>
                <a:cs typeface="Cambria"/>
              </a:rPr>
              <a:t>List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out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the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types</a:t>
            </a:r>
            <a:r>
              <a:rPr sz="4000" spc="1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of </a:t>
            </a:r>
            <a:r>
              <a:rPr sz="4000" spc="-10" dirty="0">
                <a:latin typeface="Cambria"/>
                <a:cs typeface="Cambria"/>
              </a:rPr>
              <a:t>assessment?</a:t>
            </a:r>
            <a:endParaRPr sz="4000">
              <a:latin typeface="Cambria"/>
              <a:cs typeface="Cambria"/>
            </a:endParaRPr>
          </a:p>
          <a:p>
            <a:pPr marL="329565" indent="-31750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spc="-5" dirty="0">
                <a:latin typeface="Cambria"/>
                <a:cs typeface="Cambria"/>
              </a:rPr>
              <a:t>Define</a:t>
            </a:r>
            <a:r>
              <a:rPr sz="4000" spc="-1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diagnosis?</a:t>
            </a:r>
            <a:endParaRPr sz="40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  <a:tab pos="2185670" algn="l"/>
                <a:tab pos="3495040" algn="l"/>
                <a:tab pos="5278755" algn="l"/>
                <a:tab pos="6313170" algn="l"/>
              </a:tabLst>
            </a:pPr>
            <a:r>
              <a:rPr sz="4000" spc="-10" dirty="0">
                <a:latin typeface="Cambria"/>
                <a:cs typeface="Cambria"/>
              </a:rPr>
              <a:t>Enlis</a:t>
            </a:r>
            <a:r>
              <a:rPr sz="4000" spc="-5" dirty="0">
                <a:latin typeface="Cambria"/>
                <a:cs typeface="Cambria"/>
              </a:rPr>
              <a:t>t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10" dirty="0">
                <a:latin typeface="Cambria"/>
                <a:cs typeface="Cambria"/>
              </a:rPr>
              <a:t>th</a:t>
            </a:r>
            <a:r>
              <a:rPr sz="4000" spc="-5" dirty="0">
                <a:latin typeface="Cambria"/>
                <a:cs typeface="Cambria"/>
              </a:rPr>
              <a:t>e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10" dirty="0">
                <a:latin typeface="Cambria"/>
                <a:cs typeface="Cambria"/>
              </a:rPr>
              <a:t>typ</a:t>
            </a:r>
            <a:r>
              <a:rPr sz="4000" spc="-20" dirty="0">
                <a:latin typeface="Cambria"/>
                <a:cs typeface="Cambria"/>
              </a:rPr>
              <a:t>e</a:t>
            </a:r>
            <a:r>
              <a:rPr sz="4000" spc="-5" dirty="0">
                <a:latin typeface="Cambria"/>
                <a:cs typeface="Cambria"/>
              </a:rPr>
              <a:t>s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5" dirty="0">
                <a:latin typeface="Cambria"/>
                <a:cs typeface="Cambria"/>
              </a:rPr>
              <a:t>of</a:t>
            </a:r>
            <a:r>
              <a:rPr sz="4000" dirty="0">
                <a:latin typeface="Cambria"/>
                <a:cs typeface="Cambria"/>
              </a:rPr>
              <a:t>	</a:t>
            </a:r>
            <a:r>
              <a:rPr sz="4000" spc="-10" dirty="0">
                <a:latin typeface="Cambria"/>
                <a:cs typeface="Cambria"/>
              </a:rPr>
              <a:t>nursing  </a:t>
            </a:r>
            <a:r>
              <a:rPr sz="4000" spc="-5" dirty="0">
                <a:latin typeface="Cambria"/>
                <a:cs typeface="Cambria"/>
              </a:rPr>
              <a:t>diagnosis?</a:t>
            </a:r>
            <a:endParaRPr sz="4000">
              <a:latin typeface="Cambria"/>
              <a:cs typeface="Cambria"/>
            </a:endParaRPr>
          </a:p>
          <a:p>
            <a:pPr marL="329565" indent="-31750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spc="-5" dirty="0">
                <a:latin typeface="Cambria"/>
                <a:cs typeface="Cambria"/>
              </a:rPr>
              <a:t>What </a:t>
            </a:r>
            <a:r>
              <a:rPr sz="4000" spc="-25" dirty="0">
                <a:latin typeface="Cambria"/>
                <a:cs typeface="Cambria"/>
              </a:rPr>
              <a:t>are</a:t>
            </a:r>
            <a:r>
              <a:rPr sz="4000" spc="-20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the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types</a:t>
            </a:r>
            <a:r>
              <a:rPr sz="4000" spc="10" dirty="0">
                <a:latin typeface="Cambria"/>
                <a:cs typeface="Cambria"/>
              </a:rPr>
              <a:t> </a:t>
            </a:r>
            <a:r>
              <a:rPr sz="4000" dirty="0">
                <a:latin typeface="Cambria"/>
                <a:cs typeface="Cambria"/>
              </a:rPr>
              <a:t>of</a:t>
            </a:r>
            <a:r>
              <a:rPr sz="4000" spc="-10" dirty="0">
                <a:latin typeface="Cambria"/>
                <a:cs typeface="Cambria"/>
              </a:rPr>
              <a:t> </a:t>
            </a:r>
            <a:r>
              <a:rPr sz="4000" spc="-20" dirty="0">
                <a:latin typeface="Cambria"/>
                <a:cs typeface="Cambria"/>
              </a:rPr>
              <a:t>care</a:t>
            </a:r>
            <a:r>
              <a:rPr sz="4000" spc="-10" dirty="0">
                <a:latin typeface="Cambria"/>
                <a:cs typeface="Cambria"/>
              </a:rPr>
              <a:t> plan?</a:t>
            </a:r>
            <a:endParaRPr sz="4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2336" y="679830"/>
            <a:ext cx="8171815" cy="5869305"/>
            <a:chOff x="402336" y="679830"/>
            <a:chExt cx="8171815" cy="58693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0136" y="1187195"/>
              <a:ext cx="4536873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7661" y="684402"/>
              <a:ext cx="4616831" cy="519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67661" y="684402"/>
              <a:ext cx="4617085" cy="520065"/>
            </a:xfrm>
            <a:custGeom>
              <a:avLst/>
              <a:gdLst/>
              <a:ahLst/>
              <a:cxnLst/>
              <a:rect l="l" t="t" r="r" b="b"/>
              <a:pathLst>
                <a:path w="4617085" h="520065">
                  <a:moveTo>
                    <a:pt x="232918" y="103377"/>
                  </a:moveTo>
                  <a:lnTo>
                    <a:pt x="158495" y="312800"/>
                  </a:lnTo>
                  <a:lnTo>
                    <a:pt x="292354" y="312800"/>
                  </a:lnTo>
                  <a:lnTo>
                    <a:pt x="232918" y="103377"/>
                  </a:lnTo>
                  <a:close/>
                </a:path>
                <a:path w="4617085" h="520065">
                  <a:moveTo>
                    <a:pt x="4178808" y="5842"/>
                  </a:moveTo>
                  <a:lnTo>
                    <a:pt x="4616831" y="5842"/>
                  </a:lnTo>
                  <a:lnTo>
                    <a:pt x="4616831" y="136525"/>
                  </a:lnTo>
                  <a:lnTo>
                    <a:pt x="4565777" y="136525"/>
                  </a:lnTo>
                  <a:lnTo>
                    <a:pt x="4562441" y="124692"/>
                  </a:lnTo>
                  <a:lnTo>
                    <a:pt x="4559474" y="114538"/>
                  </a:lnTo>
                  <a:lnTo>
                    <a:pt x="4556865" y="106074"/>
                  </a:lnTo>
                  <a:lnTo>
                    <a:pt x="4554601" y="99313"/>
                  </a:lnTo>
                  <a:lnTo>
                    <a:pt x="4551934" y="91312"/>
                  </a:lnTo>
                  <a:lnTo>
                    <a:pt x="4527296" y="58420"/>
                  </a:lnTo>
                  <a:lnTo>
                    <a:pt x="4522978" y="56134"/>
                  </a:lnTo>
                  <a:lnTo>
                    <a:pt x="4518787" y="53848"/>
                  </a:lnTo>
                  <a:lnTo>
                    <a:pt x="4513580" y="52197"/>
                  </a:lnTo>
                  <a:lnTo>
                    <a:pt x="4507230" y="51054"/>
                  </a:lnTo>
                  <a:lnTo>
                    <a:pt x="4500880" y="50037"/>
                  </a:lnTo>
                  <a:lnTo>
                    <a:pt x="4492625" y="49402"/>
                  </a:lnTo>
                  <a:lnTo>
                    <a:pt x="4482465" y="49402"/>
                  </a:lnTo>
                  <a:lnTo>
                    <a:pt x="4455668" y="49402"/>
                  </a:lnTo>
                  <a:lnTo>
                    <a:pt x="4455668" y="420370"/>
                  </a:lnTo>
                  <a:lnTo>
                    <a:pt x="4455739" y="429660"/>
                  </a:lnTo>
                  <a:lnTo>
                    <a:pt x="4460875" y="466851"/>
                  </a:lnTo>
                  <a:lnTo>
                    <a:pt x="4462907" y="471170"/>
                  </a:lnTo>
                  <a:lnTo>
                    <a:pt x="4500753" y="489204"/>
                  </a:lnTo>
                  <a:lnTo>
                    <a:pt x="4500753" y="513842"/>
                  </a:lnTo>
                  <a:lnTo>
                    <a:pt x="4295267" y="513842"/>
                  </a:lnTo>
                  <a:lnTo>
                    <a:pt x="4295267" y="489204"/>
                  </a:lnTo>
                  <a:lnTo>
                    <a:pt x="4302672" y="487775"/>
                  </a:lnTo>
                  <a:lnTo>
                    <a:pt x="4309268" y="486156"/>
                  </a:lnTo>
                  <a:lnTo>
                    <a:pt x="4333621" y="470281"/>
                  </a:lnTo>
                  <a:lnTo>
                    <a:pt x="4336669" y="465074"/>
                  </a:lnTo>
                  <a:lnTo>
                    <a:pt x="4340352" y="420370"/>
                  </a:lnTo>
                  <a:lnTo>
                    <a:pt x="4340352" y="49402"/>
                  </a:lnTo>
                  <a:lnTo>
                    <a:pt x="4310253" y="49402"/>
                  </a:lnTo>
                  <a:lnTo>
                    <a:pt x="4299698" y="49734"/>
                  </a:lnTo>
                  <a:lnTo>
                    <a:pt x="4259853" y="65825"/>
                  </a:lnTo>
                  <a:lnTo>
                    <a:pt x="4240276" y="100964"/>
                  </a:lnTo>
                  <a:lnTo>
                    <a:pt x="4229862" y="136525"/>
                  </a:lnTo>
                  <a:lnTo>
                    <a:pt x="4178808" y="136525"/>
                  </a:lnTo>
                  <a:lnTo>
                    <a:pt x="4178808" y="5842"/>
                  </a:lnTo>
                  <a:close/>
                </a:path>
                <a:path w="4617085" h="520065">
                  <a:moveTo>
                    <a:pt x="3670680" y="5842"/>
                  </a:moveTo>
                  <a:lnTo>
                    <a:pt x="3821429" y="5842"/>
                  </a:lnTo>
                  <a:lnTo>
                    <a:pt x="3953129" y="234696"/>
                  </a:lnTo>
                  <a:lnTo>
                    <a:pt x="3975774" y="275683"/>
                  </a:lnTo>
                  <a:lnTo>
                    <a:pt x="3994733" y="311312"/>
                  </a:lnTo>
                  <a:lnTo>
                    <a:pt x="4012172" y="346086"/>
                  </a:lnTo>
                  <a:lnTo>
                    <a:pt x="4020058" y="362712"/>
                  </a:lnTo>
                  <a:lnTo>
                    <a:pt x="4026027" y="362712"/>
                  </a:lnTo>
                  <a:lnTo>
                    <a:pt x="4024266" y="317208"/>
                  </a:lnTo>
                  <a:lnTo>
                    <a:pt x="4022994" y="269668"/>
                  </a:lnTo>
                  <a:lnTo>
                    <a:pt x="4022222" y="220104"/>
                  </a:lnTo>
                  <a:lnTo>
                    <a:pt x="4021963" y="168529"/>
                  </a:lnTo>
                  <a:lnTo>
                    <a:pt x="4021963" y="99313"/>
                  </a:lnTo>
                  <a:lnTo>
                    <a:pt x="4021843" y="88050"/>
                  </a:lnTo>
                  <a:lnTo>
                    <a:pt x="4014342" y="48006"/>
                  </a:lnTo>
                  <a:lnTo>
                    <a:pt x="4011803" y="44196"/>
                  </a:lnTo>
                  <a:lnTo>
                    <a:pt x="3982212" y="30480"/>
                  </a:lnTo>
                  <a:lnTo>
                    <a:pt x="3982212" y="5842"/>
                  </a:lnTo>
                  <a:lnTo>
                    <a:pt x="4122801" y="5842"/>
                  </a:lnTo>
                  <a:lnTo>
                    <a:pt x="4122801" y="30480"/>
                  </a:lnTo>
                  <a:lnTo>
                    <a:pt x="4112895" y="33655"/>
                  </a:lnTo>
                  <a:lnTo>
                    <a:pt x="4105910" y="36449"/>
                  </a:lnTo>
                  <a:lnTo>
                    <a:pt x="4083847" y="70917"/>
                  </a:lnTo>
                  <a:lnTo>
                    <a:pt x="4082668" y="99313"/>
                  </a:lnTo>
                  <a:lnTo>
                    <a:pt x="4082668" y="513842"/>
                  </a:lnTo>
                  <a:lnTo>
                    <a:pt x="3988054" y="513842"/>
                  </a:lnTo>
                  <a:lnTo>
                    <a:pt x="3820667" y="224282"/>
                  </a:lnTo>
                  <a:lnTo>
                    <a:pt x="3791299" y="171846"/>
                  </a:lnTo>
                  <a:lnTo>
                    <a:pt x="3770884" y="132080"/>
                  </a:lnTo>
                  <a:lnTo>
                    <a:pt x="3767454" y="132080"/>
                  </a:lnTo>
                  <a:lnTo>
                    <a:pt x="3769102" y="172634"/>
                  </a:lnTo>
                  <a:lnTo>
                    <a:pt x="3770249" y="214296"/>
                  </a:lnTo>
                  <a:lnTo>
                    <a:pt x="3770919" y="257077"/>
                  </a:lnTo>
                  <a:lnTo>
                    <a:pt x="3771138" y="300989"/>
                  </a:lnTo>
                  <a:lnTo>
                    <a:pt x="3771138" y="420750"/>
                  </a:lnTo>
                  <a:lnTo>
                    <a:pt x="3771324" y="433685"/>
                  </a:lnTo>
                  <a:lnTo>
                    <a:pt x="3779139" y="473201"/>
                  </a:lnTo>
                  <a:lnTo>
                    <a:pt x="3811397" y="489204"/>
                  </a:lnTo>
                  <a:lnTo>
                    <a:pt x="3811397" y="513842"/>
                  </a:lnTo>
                  <a:lnTo>
                    <a:pt x="3670680" y="513842"/>
                  </a:lnTo>
                  <a:lnTo>
                    <a:pt x="3670680" y="489204"/>
                  </a:lnTo>
                  <a:lnTo>
                    <a:pt x="3679952" y="486791"/>
                  </a:lnTo>
                  <a:lnTo>
                    <a:pt x="3687191" y="483997"/>
                  </a:lnTo>
                  <a:lnTo>
                    <a:pt x="3709416" y="449834"/>
                  </a:lnTo>
                  <a:lnTo>
                    <a:pt x="3710559" y="420750"/>
                  </a:lnTo>
                  <a:lnTo>
                    <a:pt x="3710559" y="98933"/>
                  </a:lnTo>
                  <a:lnTo>
                    <a:pt x="3708146" y="60451"/>
                  </a:lnTo>
                  <a:lnTo>
                    <a:pt x="3679824" y="33172"/>
                  </a:lnTo>
                  <a:lnTo>
                    <a:pt x="3670680" y="30480"/>
                  </a:lnTo>
                  <a:lnTo>
                    <a:pt x="3670680" y="5842"/>
                  </a:lnTo>
                  <a:close/>
                </a:path>
                <a:path w="4617085" h="520065">
                  <a:moveTo>
                    <a:pt x="3231388" y="5842"/>
                  </a:moveTo>
                  <a:lnTo>
                    <a:pt x="3600450" y="5842"/>
                  </a:lnTo>
                  <a:lnTo>
                    <a:pt x="3600450" y="124206"/>
                  </a:lnTo>
                  <a:lnTo>
                    <a:pt x="3549523" y="124206"/>
                  </a:lnTo>
                  <a:lnTo>
                    <a:pt x="3543643" y="107993"/>
                  </a:lnTo>
                  <a:lnTo>
                    <a:pt x="3538204" y="94615"/>
                  </a:lnTo>
                  <a:lnTo>
                    <a:pt x="3513961" y="60594"/>
                  </a:lnTo>
                  <a:lnTo>
                    <a:pt x="3467735" y="49402"/>
                  </a:lnTo>
                  <a:lnTo>
                    <a:pt x="3386582" y="49402"/>
                  </a:lnTo>
                  <a:lnTo>
                    <a:pt x="3386582" y="228092"/>
                  </a:lnTo>
                  <a:lnTo>
                    <a:pt x="3435730" y="228092"/>
                  </a:lnTo>
                  <a:lnTo>
                    <a:pt x="3472688" y="215137"/>
                  </a:lnTo>
                  <a:lnTo>
                    <a:pt x="3488563" y="174498"/>
                  </a:lnTo>
                  <a:lnTo>
                    <a:pt x="3530600" y="174498"/>
                  </a:lnTo>
                  <a:lnTo>
                    <a:pt x="3530600" y="325500"/>
                  </a:lnTo>
                  <a:lnTo>
                    <a:pt x="3488563" y="325500"/>
                  </a:lnTo>
                  <a:lnTo>
                    <a:pt x="3485846" y="315360"/>
                  </a:lnTo>
                  <a:lnTo>
                    <a:pt x="3483022" y="306482"/>
                  </a:lnTo>
                  <a:lnTo>
                    <a:pt x="3456965" y="274258"/>
                  </a:lnTo>
                  <a:lnTo>
                    <a:pt x="3435730" y="271525"/>
                  </a:lnTo>
                  <a:lnTo>
                    <a:pt x="3386582" y="271525"/>
                  </a:lnTo>
                  <a:lnTo>
                    <a:pt x="3386582" y="470281"/>
                  </a:lnTo>
                  <a:lnTo>
                    <a:pt x="3467354" y="470281"/>
                  </a:lnTo>
                  <a:lnTo>
                    <a:pt x="3475990" y="470281"/>
                  </a:lnTo>
                  <a:lnTo>
                    <a:pt x="3505200" y="462788"/>
                  </a:lnTo>
                  <a:lnTo>
                    <a:pt x="3510026" y="460121"/>
                  </a:lnTo>
                  <a:lnTo>
                    <a:pt x="3514471" y="456311"/>
                  </a:lnTo>
                  <a:lnTo>
                    <a:pt x="3518789" y="451612"/>
                  </a:lnTo>
                  <a:lnTo>
                    <a:pt x="3523234" y="446913"/>
                  </a:lnTo>
                  <a:lnTo>
                    <a:pt x="3527043" y="441833"/>
                  </a:lnTo>
                  <a:lnTo>
                    <a:pt x="3530346" y="436372"/>
                  </a:lnTo>
                  <a:lnTo>
                    <a:pt x="3533775" y="430911"/>
                  </a:lnTo>
                  <a:lnTo>
                    <a:pt x="3549943" y="389046"/>
                  </a:lnTo>
                  <a:lnTo>
                    <a:pt x="3553205" y="377951"/>
                  </a:lnTo>
                  <a:lnTo>
                    <a:pt x="3604260" y="377951"/>
                  </a:lnTo>
                  <a:lnTo>
                    <a:pt x="3597148" y="513842"/>
                  </a:lnTo>
                  <a:lnTo>
                    <a:pt x="3231388" y="513842"/>
                  </a:lnTo>
                  <a:lnTo>
                    <a:pt x="3231388" y="489204"/>
                  </a:lnTo>
                  <a:lnTo>
                    <a:pt x="3240659" y="486791"/>
                  </a:lnTo>
                  <a:lnTo>
                    <a:pt x="3247898" y="484124"/>
                  </a:lnTo>
                  <a:lnTo>
                    <a:pt x="3253232" y="481202"/>
                  </a:lnTo>
                  <a:lnTo>
                    <a:pt x="3258566" y="478409"/>
                  </a:lnTo>
                  <a:lnTo>
                    <a:pt x="3262503" y="474345"/>
                  </a:lnTo>
                  <a:lnTo>
                    <a:pt x="3265042" y="469264"/>
                  </a:lnTo>
                  <a:lnTo>
                    <a:pt x="3267710" y="464185"/>
                  </a:lnTo>
                  <a:lnTo>
                    <a:pt x="3269361" y="457835"/>
                  </a:lnTo>
                  <a:lnTo>
                    <a:pt x="3271266" y="420370"/>
                  </a:lnTo>
                  <a:lnTo>
                    <a:pt x="3271266" y="99695"/>
                  </a:lnTo>
                  <a:lnTo>
                    <a:pt x="3271196" y="91287"/>
                  </a:lnTo>
                  <a:lnTo>
                    <a:pt x="3270996" y="83581"/>
                  </a:lnTo>
                  <a:lnTo>
                    <a:pt x="3270676" y="76567"/>
                  </a:lnTo>
                  <a:lnTo>
                    <a:pt x="3270250" y="70231"/>
                  </a:lnTo>
                  <a:lnTo>
                    <a:pt x="3269741" y="62357"/>
                  </a:lnTo>
                  <a:lnTo>
                    <a:pt x="3268091" y="55880"/>
                  </a:lnTo>
                  <a:lnTo>
                    <a:pt x="3265424" y="50926"/>
                  </a:lnTo>
                  <a:lnTo>
                    <a:pt x="3262884" y="45974"/>
                  </a:lnTo>
                  <a:lnTo>
                    <a:pt x="3258947" y="41910"/>
                  </a:lnTo>
                  <a:lnTo>
                    <a:pt x="3253613" y="38862"/>
                  </a:lnTo>
                  <a:lnTo>
                    <a:pt x="3248279" y="35687"/>
                  </a:lnTo>
                  <a:lnTo>
                    <a:pt x="3240786" y="32893"/>
                  </a:lnTo>
                  <a:lnTo>
                    <a:pt x="3231388" y="30480"/>
                  </a:lnTo>
                  <a:lnTo>
                    <a:pt x="3231388" y="5842"/>
                  </a:lnTo>
                  <a:close/>
                </a:path>
                <a:path w="4617085" h="520065">
                  <a:moveTo>
                    <a:pt x="2585592" y="5842"/>
                  </a:moveTo>
                  <a:lnTo>
                    <a:pt x="2770632" y="5842"/>
                  </a:lnTo>
                  <a:lnTo>
                    <a:pt x="2873629" y="311404"/>
                  </a:lnTo>
                  <a:lnTo>
                    <a:pt x="2985262" y="5842"/>
                  </a:lnTo>
                  <a:lnTo>
                    <a:pt x="3159760" y="5842"/>
                  </a:lnTo>
                  <a:lnTo>
                    <a:pt x="3159760" y="30480"/>
                  </a:lnTo>
                  <a:lnTo>
                    <a:pt x="3150661" y="33311"/>
                  </a:lnTo>
                  <a:lnTo>
                    <a:pt x="3143170" y="36274"/>
                  </a:lnTo>
                  <a:lnTo>
                    <a:pt x="3120993" y="75215"/>
                  </a:lnTo>
                  <a:lnTo>
                    <a:pt x="3120263" y="98933"/>
                  </a:lnTo>
                  <a:lnTo>
                    <a:pt x="3120263" y="420750"/>
                  </a:lnTo>
                  <a:lnTo>
                    <a:pt x="3124073" y="465455"/>
                  </a:lnTo>
                  <a:lnTo>
                    <a:pt x="3159760" y="489204"/>
                  </a:lnTo>
                  <a:lnTo>
                    <a:pt x="3159760" y="513842"/>
                  </a:lnTo>
                  <a:lnTo>
                    <a:pt x="2968879" y="513842"/>
                  </a:lnTo>
                  <a:lnTo>
                    <a:pt x="2968879" y="489204"/>
                  </a:lnTo>
                  <a:lnTo>
                    <a:pt x="2979801" y="486283"/>
                  </a:lnTo>
                  <a:lnTo>
                    <a:pt x="2987421" y="483616"/>
                  </a:lnTo>
                  <a:lnTo>
                    <a:pt x="2991612" y="481457"/>
                  </a:lnTo>
                  <a:lnTo>
                    <a:pt x="2995803" y="479171"/>
                  </a:lnTo>
                  <a:lnTo>
                    <a:pt x="2999104" y="476250"/>
                  </a:lnTo>
                  <a:lnTo>
                    <a:pt x="3001391" y="472694"/>
                  </a:lnTo>
                  <a:lnTo>
                    <a:pt x="3003804" y="469011"/>
                  </a:lnTo>
                  <a:lnTo>
                    <a:pt x="3008376" y="419988"/>
                  </a:lnTo>
                  <a:lnTo>
                    <a:pt x="3008376" y="237744"/>
                  </a:lnTo>
                  <a:lnTo>
                    <a:pt x="3008445" y="221952"/>
                  </a:lnTo>
                  <a:lnTo>
                    <a:pt x="3009391" y="166624"/>
                  </a:lnTo>
                  <a:lnTo>
                    <a:pt x="3011106" y="118635"/>
                  </a:lnTo>
                  <a:lnTo>
                    <a:pt x="3011678" y="108585"/>
                  </a:lnTo>
                  <a:lnTo>
                    <a:pt x="3003804" y="108585"/>
                  </a:lnTo>
                  <a:lnTo>
                    <a:pt x="2991308" y="146363"/>
                  </a:lnTo>
                  <a:lnTo>
                    <a:pt x="2975610" y="188975"/>
                  </a:lnTo>
                  <a:lnTo>
                    <a:pt x="2875915" y="457581"/>
                  </a:lnTo>
                  <a:lnTo>
                    <a:pt x="2810383" y="457581"/>
                  </a:lnTo>
                  <a:lnTo>
                    <a:pt x="2705480" y="155829"/>
                  </a:lnTo>
                  <a:lnTo>
                    <a:pt x="2700956" y="143013"/>
                  </a:lnTo>
                  <a:lnTo>
                    <a:pt x="2696717" y="130270"/>
                  </a:lnTo>
                  <a:lnTo>
                    <a:pt x="2692765" y="117574"/>
                  </a:lnTo>
                  <a:lnTo>
                    <a:pt x="2689098" y="104901"/>
                  </a:lnTo>
                  <a:lnTo>
                    <a:pt x="2682366" y="104901"/>
                  </a:lnTo>
                  <a:lnTo>
                    <a:pt x="2684014" y="136975"/>
                  </a:lnTo>
                  <a:lnTo>
                    <a:pt x="2685161" y="171846"/>
                  </a:lnTo>
                  <a:lnTo>
                    <a:pt x="2685831" y="209504"/>
                  </a:lnTo>
                  <a:lnTo>
                    <a:pt x="2686050" y="249936"/>
                  </a:lnTo>
                  <a:lnTo>
                    <a:pt x="2686050" y="421132"/>
                  </a:lnTo>
                  <a:lnTo>
                    <a:pt x="2686216" y="433875"/>
                  </a:lnTo>
                  <a:lnTo>
                    <a:pt x="2693924" y="472567"/>
                  </a:lnTo>
                  <a:lnTo>
                    <a:pt x="2726309" y="489204"/>
                  </a:lnTo>
                  <a:lnTo>
                    <a:pt x="2726309" y="513842"/>
                  </a:lnTo>
                  <a:lnTo>
                    <a:pt x="2585592" y="513842"/>
                  </a:lnTo>
                  <a:lnTo>
                    <a:pt x="2585592" y="489204"/>
                  </a:lnTo>
                  <a:lnTo>
                    <a:pt x="2594864" y="486791"/>
                  </a:lnTo>
                  <a:lnTo>
                    <a:pt x="2602103" y="483997"/>
                  </a:lnTo>
                  <a:lnTo>
                    <a:pt x="2607437" y="481075"/>
                  </a:lnTo>
                  <a:lnTo>
                    <a:pt x="2612771" y="478027"/>
                  </a:lnTo>
                  <a:lnTo>
                    <a:pt x="2616835" y="474091"/>
                  </a:lnTo>
                  <a:lnTo>
                    <a:pt x="2619502" y="469138"/>
                  </a:lnTo>
                  <a:lnTo>
                    <a:pt x="2622296" y="464185"/>
                  </a:lnTo>
                  <a:lnTo>
                    <a:pt x="2625471" y="420750"/>
                  </a:lnTo>
                  <a:lnTo>
                    <a:pt x="2625471" y="98933"/>
                  </a:lnTo>
                  <a:lnTo>
                    <a:pt x="2623058" y="60198"/>
                  </a:lnTo>
                  <a:lnTo>
                    <a:pt x="2595191" y="33480"/>
                  </a:lnTo>
                  <a:lnTo>
                    <a:pt x="2585592" y="30480"/>
                  </a:lnTo>
                  <a:lnTo>
                    <a:pt x="2585592" y="5842"/>
                  </a:lnTo>
                  <a:close/>
                </a:path>
                <a:path w="4617085" h="520065">
                  <a:moveTo>
                    <a:pt x="2067433" y="5842"/>
                  </a:moveTo>
                  <a:lnTo>
                    <a:pt x="2218182" y="5842"/>
                  </a:lnTo>
                  <a:lnTo>
                    <a:pt x="2349880" y="234696"/>
                  </a:lnTo>
                  <a:lnTo>
                    <a:pt x="2372526" y="275683"/>
                  </a:lnTo>
                  <a:lnTo>
                    <a:pt x="2391485" y="311312"/>
                  </a:lnTo>
                  <a:lnTo>
                    <a:pt x="2408924" y="346086"/>
                  </a:lnTo>
                  <a:lnTo>
                    <a:pt x="2416810" y="362712"/>
                  </a:lnTo>
                  <a:lnTo>
                    <a:pt x="2422779" y="362712"/>
                  </a:lnTo>
                  <a:lnTo>
                    <a:pt x="2421018" y="317208"/>
                  </a:lnTo>
                  <a:lnTo>
                    <a:pt x="2419746" y="269668"/>
                  </a:lnTo>
                  <a:lnTo>
                    <a:pt x="2418974" y="220104"/>
                  </a:lnTo>
                  <a:lnTo>
                    <a:pt x="2418715" y="168529"/>
                  </a:lnTo>
                  <a:lnTo>
                    <a:pt x="2418715" y="99313"/>
                  </a:lnTo>
                  <a:lnTo>
                    <a:pt x="2418595" y="88050"/>
                  </a:lnTo>
                  <a:lnTo>
                    <a:pt x="2411095" y="48006"/>
                  </a:lnTo>
                  <a:lnTo>
                    <a:pt x="2408554" y="44196"/>
                  </a:lnTo>
                  <a:lnTo>
                    <a:pt x="2378964" y="30480"/>
                  </a:lnTo>
                  <a:lnTo>
                    <a:pt x="2378964" y="5842"/>
                  </a:lnTo>
                  <a:lnTo>
                    <a:pt x="2519553" y="5842"/>
                  </a:lnTo>
                  <a:lnTo>
                    <a:pt x="2519553" y="30480"/>
                  </a:lnTo>
                  <a:lnTo>
                    <a:pt x="2509647" y="33655"/>
                  </a:lnTo>
                  <a:lnTo>
                    <a:pt x="2502662" y="36449"/>
                  </a:lnTo>
                  <a:lnTo>
                    <a:pt x="2480599" y="70917"/>
                  </a:lnTo>
                  <a:lnTo>
                    <a:pt x="2479421" y="99313"/>
                  </a:lnTo>
                  <a:lnTo>
                    <a:pt x="2479421" y="513842"/>
                  </a:lnTo>
                  <a:lnTo>
                    <a:pt x="2384805" y="513842"/>
                  </a:lnTo>
                  <a:lnTo>
                    <a:pt x="2217420" y="224282"/>
                  </a:lnTo>
                  <a:lnTo>
                    <a:pt x="2188051" y="171846"/>
                  </a:lnTo>
                  <a:lnTo>
                    <a:pt x="2167636" y="132080"/>
                  </a:lnTo>
                  <a:lnTo>
                    <a:pt x="2164207" y="132080"/>
                  </a:lnTo>
                  <a:lnTo>
                    <a:pt x="2165854" y="172634"/>
                  </a:lnTo>
                  <a:lnTo>
                    <a:pt x="2167001" y="214296"/>
                  </a:lnTo>
                  <a:lnTo>
                    <a:pt x="2167671" y="257077"/>
                  </a:lnTo>
                  <a:lnTo>
                    <a:pt x="2167890" y="300989"/>
                  </a:lnTo>
                  <a:lnTo>
                    <a:pt x="2167890" y="420750"/>
                  </a:lnTo>
                  <a:lnTo>
                    <a:pt x="2168076" y="433685"/>
                  </a:lnTo>
                  <a:lnTo>
                    <a:pt x="2175891" y="473201"/>
                  </a:lnTo>
                  <a:lnTo>
                    <a:pt x="2208149" y="489204"/>
                  </a:lnTo>
                  <a:lnTo>
                    <a:pt x="2208149" y="513842"/>
                  </a:lnTo>
                  <a:lnTo>
                    <a:pt x="2067433" y="513842"/>
                  </a:lnTo>
                  <a:lnTo>
                    <a:pt x="2067433" y="489204"/>
                  </a:lnTo>
                  <a:lnTo>
                    <a:pt x="2076703" y="486791"/>
                  </a:lnTo>
                  <a:lnTo>
                    <a:pt x="2083942" y="483997"/>
                  </a:lnTo>
                  <a:lnTo>
                    <a:pt x="2106167" y="449834"/>
                  </a:lnTo>
                  <a:lnTo>
                    <a:pt x="2107311" y="420750"/>
                  </a:lnTo>
                  <a:lnTo>
                    <a:pt x="2107311" y="98933"/>
                  </a:lnTo>
                  <a:lnTo>
                    <a:pt x="2104898" y="60451"/>
                  </a:lnTo>
                  <a:lnTo>
                    <a:pt x="2076576" y="33172"/>
                  </a:lnTo>
                  <a:lnTo>
                    <a:pt x="2067433" y="30480"/>
                  </a:lnTo>
                  <a:lnTo>
                    <a:pt x="2067433" y="5842"/>
                  </a:lnTo>
                  <a:close/>
                </a:path>
                <a:path w="4617085" h="520065">
                  <a:moveTo>
                    <a:pt x="1309624" y="5842"/>
                  </a:moveTo>
                  <a:lnTo>
                    <a:pt x="1504950" y="5842"/>
                  </a:lnTo>
                  <a:lnTo>
                    <a:pt x="1504950" y="30480"/>
                  </a:lnTo>
                  <a:lnTo>
                    <a:pt x="1494789" y="33147"/>
                  </a:lnTo>
                  <a:lnTo>
                    <a:pt x="1487297" y="36068"/>
                  </a:lnTo>
                  <a:lnTo>
                    <a:pt x="1482471" y="39243"/>
                  </a:lnTo>
                  <a:lnTo>
                    <a:pt x="1477645" y="42291"/>
                  </a:lnTo>
                  <a:lnTo>
                    <a:pt x="1473962" y="46100"/>
                  </a:lnTo>
                  <a:lnTo>
                    <a:pt x="1471549" y="50546"/>
                  </a:lnTo>
                  <a:lnTo>
                    <a:pt x="1469009" y="54991"/>
                  </a:lnTo>
                  <a:lnTo>
                    <a:pt x="1467230" y="60833"/>
                  </a:lnTo>
                  <a:lnTo>
                    <a:pt x="1464817" y="99695"/>
                  </a:lnTo>
                  <a:lnTo>
                    <a:pt x="1464817" y="420370"/>
                  </a:lnTo>
                  <a:lnTo>
                    <a:pt x="1464817" y="429133"/>
                  </a:lnTo>
                  <a:lnTo>
                    <a:pt x="1470025" y="467487"/>
                  </a:lnTo>
                  <a:lnTo>
                    <a:pt x="1504950" y="489204"/>
                  </a:lnTo>
                  <a:lnTo>
                    <a:pt x="1504950" y="513842"/>
                  </a:lnTo>
                  <a:lnTo>
                    <a:pt x="1309624" y="513842"/>
                  </a:lnTo>
                  <a:lnTo>
                    <a:pt x="1309624" y="489204"/>
                  </a:lnTo>
                  <a:lnTo>
                    <a:pt x="1318895" y="486791"/>
                  </a:lnTo>
                  <a:lnTo>
                    <a:pt x="1326133" y="484124"/>
                  </a:lnTo>
                  <a:lnTo>
                    <a:pt x="1331468" y="481202"/>
                  </a:lnTo>
                  <a:lnTo>
                    <a:pt x="1336802" y="478409"/>
                  </a:lnTo>
                  <a:lnTo>
                    <a:pt x="1340739" y="474345"/>
                  </a:lnTo>
                  <a:lnTo>
                    <a:pt x="1343279" y="469264"/>
                  </a:lnTo>
                  <a:lnTo>
                    <a:pt x="1345945" y="464185"/>
                  </a:lnTo>
                  <a:lnTo>
                    <a:pt x="1347596" y="457835"/>
                  </a:lnTo>
                  <a:lnTo>
                    <a:pt x="1349502" y="420370"/>
                  </a:lnTo>
                  <a:lnTo>
                    <a:pt x="1349502" y="99313"/>
                  </a:lnTo>
                  <a:lnTo>
                    <a:pt x="1349432" y="90763"/>
                  </a:lnTo>
                  <a:lnTo>
                    <a:pt x="1349232" y="83010"/>
                  </a:lnTo>
                  <a:lnTo>
                    <a:pt x="1348912" y="76043"/>
                  </a:lnTo>
                  <a:lnTo>
                    <a:pt x="1348486" y="69850"/>
                  </a:lnTo>
                  <a:lnTo>
                    <a:pt x="1347977" y="62230"/>
                  </a:lnTo>
                  <a:lnTo>
                    <a:pt x="1346327" y="55880"/>
                  </a:lnTo>
                  <a:lnTo>
                    <a:pt x="1343660" y="50800"/>
                  </a:lnTo>
                  <a:lnTo>
                    <a:pt x="1341120" y="45593"/>
                  </a:lnTo>
                  <a:lnTo>
                    <a:pt x="1309624" y="30480"/>
                  </a:lnTo>
                  <a:lnTo>
                    <a:pt x="1309624" y="5842"/>
                  </a:lnTo>
                  <a:close/>
                </a:path>
                <a:path w="4617085" h="520065">
                  <a:moveTo>
                    <a:pt x="216535" y="3301"/>
                  </a:moveTo>
                  <a:lnTo>
                    <a:pt x="315849" y="3301"/>
                  </a:lnTo>
                  <a:lnTo>
                    <a:pt x="438657" y="419988"/>
                  </a:lnTo>
                  <a:lnTo>
                    <a:pt x="442587" y="432966"/>
                  </a:lnTo>
                  <a:lnTo>
                    <a:pt x="460882" y="473837"/>
                  </a:lnTo>
                  <a:lnTo>
                    <a:pt x="491870" y="489204"/>
                  </a:lnTo>
                  <a:lnTo>
                    <a:pt x="491870" y="513842"/>
                  </a:lnTo>
                  <a:lnTo>
                    <a:pt x="286385" y="513842"/>
                  </a:lnTo>
                  <a:lnTo>
                    <a:pt x="286385" y="489204"/>
                  </a:lnTo>
                  <a:lnTo>
                    <a:pt x="295459" y="487678"/>
                  </a:lnTo>
                  <a:lnTo>
                    <a:pt x="303260" y="485378"/>
                  </a:lnTo>
                  <a:lnTo>
                    <a:pt x="324357" y="454279"/>
                  </a:lnTo>
                  <a:lnTo>
                    <a:pt x="324193" y="448323"/>
                  </a:lnTo>
                  <a:lnTo>
                    <a:pt x="315995" y="403175"/>
                  </a:lnTo>
                  <a:lnTo>
                    <a:pt x="303149" y="356362"/>
                  </a:lnTo>
                  <a:lnTo>
                    <a:pt x="144271" y="356362"/>
                  </a:lnTo>
                  <a:lnTo>
                    <a:pt x="129551" y="399157"/>
                  </a:lnTo>
                  <a:lnTo>
                    <a:pt x="120354" y="442448"/>
                  </a:lnTo>
                  <a:lnTo>
                    <a:pt x="120142" y="450214"/>
                  </a:lnTo>
                  <a:lnTo>
                    <a:pt x="122551" y="466290"/>
                  </a:lnTo>
                  <a:lnTo>
                    <a:pt x="129793" y="478139"/>
                  </a:lnTo>
                  <a:lnTo>
                    <a:pt x="141894" y="485773"/>
                  </a:lnTo>
                  <a:lnTo>
                    <a:pt x="158876" y="489204"/>
                  </a:lnTo>
                  <a:lnTo>
                    <a:pt x="158876" y="513842"/>
                  </a:lnTo>
                  <a:lnTo>
                    <a:pt x="0" y="513842"/>
                  </a:lnTo>
                  <a:lnTo>
                    <a:pt x="0" y="489204"/>
                  </a:lnTo>
                  <a:lnTo>
                    <a:pt x="6645" y="488035"/>
                  </a:lnTo>
                  <a:lnTo>
                    <a:pt x="12874" y="486044"/>
                  </a:lnTo>
                  <a:lnTo>
                    <a:pt x="43052" y="457200"/>
                  </a:lnTo>
                  <a:lnTo>
                    <a:pt x="61340" y="416687"/>
                  </a:lnTo>
                  <a:lnTo>
                    <a:pt x="216535" y="3301"/>
                  </a:lnTo>
                  <a:close/>
                </a:path>
                <a:path w="4617085" h="520065">
                  <a:moveTo>
                    <a:pt x="1817115" y="0"/>
                  </a:moveTo>
                  <a:lnTo>
                    <a:pt x="1856974" y="1218"/>
                  </a:lnTo>
                  <a:lnTo>
                    <a:pt x="1895189" y="4889"/>
                  </a:lnTo>
                  <a:lnTo>
                    <a:pt x="1931737" y="11037"/>
                  </a:lnTo>
                  <a:lnTo>
                    <a:pt x="1966595" y="19685"/>
                  </a:lnTo>
                  <a:lnTo>
                    <a:pt x="1966595" y="125349"/>
                  </a:lnTo>
                  <a:lnTo>
                    <a:pt x="1915667" y="125349"/>
                  </a:lnTo>
                  <a:lnTo>
                    <a:pt x="1911236" y="110613"/>
                  </a:lnTo>
                  <a:lnTo>
                    <a:pt x="1906508" y="97663"/>
                  </a:lnTo>
                  <a:lnTo>
                    <a:pt x="1883584" y="62372"/>
                  </a:lnTo>
                  <a:lnTo>
                    <a:pt x="1848119" y="45529"/>
                  </a:lnTo>
                  <a:lnTo>
                    <a:pt x="1823465" y="43434"/>
                  </a:lnTo>
                  <a:lnTo>
                    <a:pt x="1805535" y="44840"/>
                  </a:lnTo>
                  <a:lnTo>
                    <a:pt x="1758314" y="66039"/>
                  </a:lnTo>
                  <a:lnTo>
                    <a:pt x="1732962" y="95202"/>
                  </a:lnTo>
                  <a:lnTo>
                    <a:pt x="1713611" y="137795"/>
                  </a:lnTo>
                  <a:lnTo>
                    <a:pt x="1701323" y="193643"/>
                  </a:lnTo>
                  <a:lnTo>
                    <a:pt x="1697227" y="262636"/>
                  </a:lnTo>
                  <a:lnTo>
                    <a:pt x="1697918" y="294118"/>
                  </a:lnTo>
                  <a:lnTo>
                    <a:pt x="1703443" y="350557"/>
                  </a:lnTo>
                  <a:lnTo>
                    <a:pt x="1714442" y="398113"/>
                  </a:lnTo>
                  <a:lnTo>
                    <a:pt x="1731154" y="435260"/>
                  </a:lnTo>
                  <a:lnTo>
                    <a:pt x="1766919" y="469614"/>
                  </a:lnTo>
                  <a:lnTo>
                    <a:pt x="1797303" y="476250"/>
                  </a:lnTo>
                  <a:lnTo>
                    <a:pt x="1812615" y="475015"/>
                  </a:lnTo>
                  <a:lnTo>
                    <a:pt x="1852525" y="445448"/>
                  </a:lnTo>
                  <a:lnTo>
                    <a:pt x="1861312" y="394335"/>
                  </a:lnTo>
                  <a:lnTo>
                    <a:pt x="1860899" y="355949"/>
                  </a:lnTo>
                  <a:lnTo>
                    <a:pt x="1853691" y="321818"/>
                  </a:lnTo>
                  <a:lnTo>
                    <a:pt x="1851152" y="317881"/>
                  </a:lnTo>
                  <a:lnTo>
                    <a:pt x="1847723" y="314579"/>
                  </a:lnTo>
                  <a:lnTo>
                    <a:pt x="1843532" y="312166"/>
                  </a:lnTo>
                  <a:lnTo>
                    <a:pt x="1839340" y="309625"/>
                  </a:lnTo>
                  <a:lnTo>
                    <a:pt x="1831848" y="306832"/>
                  </a:lnTo>
                  <a:lnTo>
                    <a:pt x="1821179" y="303530"/>
                  </a:lnTo>
                  <a:lnTo>
                    <a:pt x="1821179" y="279019"/>
                  </a:lnTo>
                  <a:lnTo>
                    <a:pt x="2011679" y="279019"/>
                  </a:lnTo>
                  <a:lnTo>
                    <a:pt x="2011679" y="303530"/>
                  </a:lnTo>
                  <a:lnTo>
                    <a:pt x="2003105" y="306460"/>
                  </a:lnTo>
                  <a:lnTo>
                    <a:pt x="1996043" y="309546"/>
                  </a:lnTo>
                  <a:lnTo>
                    <a:pt x="1975437" y="349091"/>
                  </a:lnTo>
                  <a:lnTo>
                    <a:pt x="1974850" y="367919"/>
                  </a:lnTo>
                  <a:lnTo>
                    <a:pt x="1974850" y="508254"/>
                  </a:lnTo>
                  <a:lnTo>
                    <a:pt x="1921255" y="519302"/>
                  </a:lnTo>
                  <a:lnTo>
                    <a:pt x="1895983" y="492633"/>
                  </a:lnTo>
                  <a:lnTo>
                    <a:pt x="1872999" y="504467"/>
                  </a:lnTo>
                  <a:lnTo>
                    <a:pt x="1848421" y="512921"/>
                  </a:lnTo>
                  <a:lnTo>
                    <a:pt x="1822223" y="517993"/>
                  </a:lnTo>
                  <a:lnTo>
                    <a:pt x="1794383" y="519684"/>
                  </a:lnTo>
                  <a:lnTo>
                    <a:pt x="1743523" y="515729"/>
                  </a:lnTo>
                  <a:lnTo>
                    <a:pt x="1699545" y="503856"/>
                  </a:lnTo>
                  <a:lnTo>
                    <a:pt x="1662473" y="484054"/>
                  </a:lnTo>
                  <a:lnTo>
                    <a:pt x="1632330" y="456311"/>
                  </a:lnTo>
                  <a:lnTo>
                    <a:pt x="1608994" y="420500"/>
                  </a:lnTo>
                  <a:lnTo>
                    <a:pt x="1592326" y="376523"/>
                  </a:lnTo>
                  <a:lnTo>
                    <a:pt x="1582324" y="324401"/>
                  </a:lnTo>
                  <a:lnTo>
                    <a:pt x="1578990" y="264160"/>
                  </a:lnTo>
                  <a:lnTo>
                    <a:pt x="1580179" y="231294"/>
                  </a:lnTo>
                  <a:lnTo>
                    <a:pt x="1589653" y="171755"/>
                  </a:lnTo>
                  <a:lnTo>
                    <a:pt x="1608345" y="120582"/>
                  </a:lnTo>
                  <a:lnTo>
                    <a:pt x="1634686" y="78775"/>
                  </a:lnTo>
                  <a:lnTo>
                    <a:pt x="1667948" y="46519"/>
                  </a:lnTo>
                  <a:lnTo>
                    <a:pt x="1705893" y="23052"/>
                  </a:lnTo>
                  <a:lnTo>
                    <a:pt x="1747964" y="8197"/>
                  </a:lnTo>
                  <a:lnTo>
                    <a:pt x="1793303" y="906"/>
                  </a:lnTo>
                  <a:lnTo>
                    <a:pt x="1817115" y="0"/>
                  </a:lnTo>
                  <a:close/>
                </a:path>
                <a:path w="4617085" h="520065">
                  <a:moveTo>
                    <a:pt x="1109218" y="0"/>
                  </a:moveTo>
                  <a:lnTo>
                    <a:pt x="1157223" y="1928"/>
                  </a:lnTo>
                  <a:lnTo>
                    <a:pt x="1204737" y="8382"/>
                  </a:lnTo>
                  <a:lnTo>
                    <a:pt x="1241298" y="16001"/>
                  </a:lnTo>
                  <a:lnTo>
                    <a:pt x="1241298" y="123825"/>
                  </a:lnTo>
                  <a:lnTo>
                    <a:pt x="1190370" y="123825"/>
                  </a:lnTo>
                  <a:lnTo>
                    <a:pt x="1186588" y="109898"/>
                  </a:lnTo>
                  <a:lnTo>
                    <a:pt x="1182306" y="97472"/>
                  </a:lnTo>
                  <a:lnTo>
                    <a:pt x="1159954" y="62166"/>
                  </a:lnTo>
                  <a:lnTo>
                    <a:pt x="1115562" y="43955"/>
                  </a:lnTo>
                  <a:lnTo>
                    <a:pt x="1103630" y="43434"/>
                  </a:lnTo>
                  <a:lnTo>
                    <a:pt x="1093321" y="43908"/>
                  </a:lnTo>
                  <a:lnTo>
                    <a:pt x="1050686" y="60166"/>
                  </a:lnTo>
                  <a:lnTo>
                    <a:pt x="1030204" y="98563"/>
                  </a:lnTo>
                  <a:lnTo>
                    <a:pt x="1029588" y="108585"/>
                  </a:lnTo>
                  <a:lnTo>
                    <a:pt x="1030112" y="118993"/>
                  </a:lnTo>
                  <a:lnTo>
                    <a:pt x="1049194" y="161671"/>
                  </a:lnTo>
                  <a:lnTo>
                    <a:pt x="1090247" y="193024"/>
                  </a:lnTo>
                  <a:lnTo>
                    <a:pt x="1123314" y="211327"/>
                  </a:lnTo>
                  <a:lnTo>
                    <a:pt x="1145032" y="223164"/>
                  </a:lnTo>
                  <a:lnTo>
                    <a:pt x="1181036" y="246457"/>
                  </a:lnTo>
                  <a:lnTo>
                    <a:pt x="1218168" y="281844"/>
                  </a:lnTo>
                  <a:lnTo>
                    <a:pt x="1239486" y="321901"/>
                  </a:lnTo>
                  <a:lnTo>
                    <a:pt x="1246505" y="370586"/>
                  </a:lnTo>
                  <a:lnTo>
                    <a:pt x="1245173" y="392685"/>
                  </a:lnTo>
                  <a:lnTo>
                    <a:pt x="1234557" y="432361"/>
                  </a:lnTo>
                  <a:lnTo>
                    <a:pt x="1213508" y="465841"/>
                  </a:lnTo>
                  <a:lnTo>
                    <a:pt x="1182647" y="491698"/>
                  </a:lnTo>
                  <a:lnTo>
                    <a:pt x="1142499" y="509557"/>
                  </a:lnTo>
                  <a:lnTo>
                    <a:pt x="1095636" y="518562"/>
                  </a:lnTo>
                  <a:lnTo>
                    <a:pt x="1069848" y="519684"/>
                  </a:lnTo>
                  <a:lnTo>
                    <a:pt x="1050627" y="519422"/>
                  </a:lnTo>
                  <a:lnTo>
                    <a:pt x="1011090" y="517326"/>
                  </a:lnTo>
                  <a:lnTo>
                    <a:pt x="970482" y="513083"/>
                  </a:lnTo>
                  <a:lnTo>
                    <a:pt x="931898" y="506884"/>
                  </a:lnTo>
                  <a:lnTo>
                    <a:pt x="913511" y="503047"/>
                  </a:lnTo>
                  <a:lnTo>
                    <a:pt x="913511" y="388366"/>
                  </a:lnTo>
                  <a:lnTo>
                    <a:pt x="964438" y="388366"/>
                  </a:lnTo>
                  <a:lnTo>
                    <a:pt x="969889" y="409132"/>
                  </a:lnTo>
                  <a:lnTo>
                    <a:pt x="976899" y="427053"/>
                  </a:lnTo>
                  <a:lnTo>
                    <a:pt x="1007695" y="463927"/>
                  </a:lnTo>
                  <a:lnTo>
                    <a:pt x="1059433" y="476250"/>
                  </a:lnTo>
                  <a:lnTo>
                    <a:pt x="1070103" y="475775"/>
                  </a:lnTo>
                  <a:lnTo>
                    <a:pt x="1107136" y="464470"/>
                  </a:lnTo>
                  <a:lnTo>
                    <a:pt x="1134871" y="426085"/>
                  </a:lnTo>
                  <a:lnTo>
                    <a:pt x="1137539" y="403225"/>
                  </a:lnTo>
                  <a:lnTo>
                    <a:pt x="1136993" y="392080"/>
                  </a:lnTo>
                  <a:lnTo>
                    <a:pt x="1123973" y="354913"/>
                  </a:lnTo>
                  <a:lnTo>
                    <a:pt x="1091019" y="323349"/>
                  </a:lnTo>
                  <a:lnTo>
                    <a:pt x="1048639" y="298704"/>
                  </a:lnTo>
                  <a:lnTo>
                    <a:pt x="1034440" y="291393"/>
                  </a:lnTo>
                  <a:lnTo>
                    <a:pt x="1020968" y="283940"/>
                  </a:lnTo>
                  <a:lnTo>
                    <a:pt x="984775" y="260584"/>
                  </a:lnTo>
                  <a:lnTo>
                    <a:pt x="956182" y="234187"/>
                  </a:lnTo>
                  <a:lnTo>
                    <a:pt x="930401" y="193039"/>
                  </a:lnTo>
                  <a:lnTo>
                    <a:pt x="921385" y="142875"/>
                  </a:lnTo>
                  <a:lnTo>
                    <a:pt x="922791" y="120798"/>
                  </a:lnTo>
                  <a:lnTo>
                    <a:pt x="934083" y="81885"/>
                  </a:lnTo>
                  <a:lnTo>
                    <a:pt x="956607" y="49996"/>
                  </a:lnTo>
                  <a:lnTo>
                    <a:pt x="989460" y="25751"/>
                  </a:lnTo>
                  <a:lnTo>
                    <a:pt x="1032011" y="9269"/>
                  </a:lnTo>
                  <a:lnTo>
                    <a:pt x="1081784" y="1025"/>
                  </a:lnTo>
                  <a:lnTo>
                    <a:pt x="1109218" y="0"/>
                  </a:lnTo>
                  <a:close/>
                </a:path>
                <a:path w="4617085" h="520065">
                  <a:moveTo>
                    <a:pt x="717550" y="0"/>
                  </a:moveTo>
                  <a:lnTo>
                    <a:pt x="765555" y="1928"/>
                  </a:lnTo>
                  <a:lnTo>
                    <a:pt x="813069" y="8382"/>
                  </a:lnTo>
                  <a:lnTo>
                    <a:pt x="849630" y="16001"/>
                  </a:lnTo>
                  <a:lnTo>
                    <a:pt x="849630" y="123825"/>
                  </a:lnTo>
                  <a:lnTo>
                    <a:pt x="798702" y="123825"/>
                  </a:lnTo>
                  <a:lnTo>
                    <a:pt x="794920" y="109898"/>
                  </a:lnTo>
                  <a:lnTo>
                    <a:pt x="790638" y="97472"/>
                  </a:lnTo>
                  <a:lnTo>
                    <a:pt x="768286" y="62166"/>
                  </a:lnTo>
                  <a:lnTo>
                    <a:pt x="723894" y="43955"/>
                  </a:lnTo>
                  <a:lnTo>
                    <a:pt x="711962" y="43434"/>
                  </a:lnTo>
                  <a:lnTo>
                    <a:pt x="701653" y="43908"/>
                  </a:lnTo>
                  <a:lnTo>
                    <a:pt x="659018" y="60166"/>
                  </a:lnTo>
                  <a:lnTo>
                    <a:pt x="638536" y="98563"/>
                  </a:lnTo>
                  <a:lnTo>
                    <a:pt x="637920" y="108585"/>
                  </a:lnTo>
                  <a:lnTo>
                    <a:pt x="638444" y="118993"/>
                  </a:lnTo>
                  <a:lnTo>
                    <a:pt x="657526" y="161671"/>
                  </a:lnTo>
                  <a:lnTo>
                    <a:pt x="698579" y="193024"/>
                  </a:lnTo>
                  <a:lnTo>
                    <a:pt x="731646" y="211327"/>
                  </a:lnTo>
                  <a:lnTo>
                    <a:pt x="753363" y="223164"/>
                  </a:lnTo>
                  <a:lnTo>
                    <a:pt x="789368" y="246457"/>
                  </a:lnTo>
                  <a:lnTo>
                    <a:pt x="826500" y="281844"/>
                  </a:lnTo>
                  <a:lnTo>
                    <a:pt x="847818" y="321901"/>
                  </a:lnTo>
                  <a:lnTo>
                    <a:pt x="854837" y="370586"/>
                  </a:lnTo>
                  <a:lnTo>
                    <a:pt x="853505" y="392685"/>
                  </a:lnTo>
                  <a:lnTo>
                    <a:pt x="842889" y="432361"/>
                  </a:lnTo>
                  <a:lnTo>
                    <a:pt x="821840" y="465841"/>
                  </a:lnTo>
                  <a:lnTo>
                    <a:pt x="790979" y="491698"/>
                  </a:lnTo>
                  <a:lnTo>
                    <a:pt x="750831" y="509557"/>
                  </a:lnTo>
                  <a:lnTo>
                    <a:pt x="703968" y="518562"/>
                  </a:lnTo>
                  <a:lnTo>
                    <a:pt x="678180" y="519684"/>
                  </a:lnTo>
                  <a:lnTo>
                    <a:pt x="658959" y="519422"/>
                  </a:lnTo>
                  <a:lnTo>
                    <a:pt x="619422" y="517326"/>
                  </a:lnTo>
                  <a:lnTo>
                    <a:pt x="578814" y="513083"/>
                  </a:lnTo>
                  <a:lnTo>
                    <a:pt x="540230" y="506884"/>
                  </a:lnTo>
                  <a:lnTo>
                    <a:pt x="521843" y="503047"/>
                  </a:lnTo>
                  <a:lnTo>
                    <a:pt x="521843" y="388366"/>
                  </a:lnTo>
                  <a:lnTo>
                    <a:pt x="572769" y="388366"/>
                  </a:lnTo>
                  <a:lnTo>
                    <a:pt x="578221" y="409132"/>
                  </a:lnTo>
                  <a:lnTo>
                    <a:pt x="585231" y="427053"/>
                  </a:lnTo>
                  <a:lnTo>
                    <a:pt x="616027" y="463927"/>
                  </a:lnTo>
                  <a:lnTo>
                    <a:pt x="667765" y="476250"/>
                  </a:lnTo>
                  <a:lnTo>
                    <a:pt x="678435" y="475775"/>
                  </a:lnTo>
                  <a:lnTo>
                    <a:pt x="715468" y="464470"/>
                  </a:lnTo>
                  <a:lnTo>
                    <a:pt x="743203" y="426085"/>
                  </a:lnTo>
                  <a:lnTo>
                    <a:pt x="745870" y="403225"/>
                  </a:lnTo>
                  <a:lnTo>
                    <a:pt x="745325" y="392080"/>
                  </a:lnTo>
                  <a:lnTo>
                    <a:pt x="732305" y="354913"/>
                  </a:lnTo>
                  <a:lnTo>
                    <a:pt x="699351" y="323349"/>
                  </a:lnTo>
                  <a:lnTo>
                    <a:pt x="656970" y="298704"/>
                  </a:lnTo>
                  <a:lnTo>
                    <a:pt x="642772" y="291393"/>
                  </a:lnTo>
                  <a:lnTo>
                    <a:pt x="629300" y="283940"/>
                  </a:lnTo>
                  <a:lnTo>
                    <a:pt x="593107" y="260584"/>
                  </a:lnTo>
                  <a:lnTo>
                    <a:pt x="564514" y="234187"/>
                  </a:lnTo>
                  <a:lnTo>
                    <a:pt x="538733" y="193039"/>
                  </a:lnTo>
                  <a:lnTo>
                    <a:pt x="529717" y="142875"/>
                  </a:lnTo>
                  <a:lnTo>
                    <a:pt x="531123" y="120798"/>
                  </a:lnTo>
                  <a:lnTo>
                    <a:pt x="542415" y="81885"/>
                  </a:lnTo>
                  <a:lnTo>
                    <a:pt x="564939" y="49996"/>
                  </a:lnTo>
                  <a:lnTo>
                    <a:pt x="597792" y="25751"/>
                  </a:lnTo>
                  <a:lnTo>
                    <a:pt x="640343" y="9269"/>
                  </a:lnTo>
                  <a:lnTo>
                    <a:pt x="690116" y="1025"/>
                  </a:lnTo>
                  <a:lnTo>
                    <a:pt x="71755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2336" y="1565147"/>
              <a:ext cx="8171688" cy="498348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66647" y="2463241"/>
            <a:ext cx="7112000" cy="301942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 marR="5080" indent="-1905" algn="ctr">
              <a:lnSpc>
                <a:spcPct val="87900"/>
              </a:lnSpc>
              <a:spcBef>
                <a:spcPts val="885"/>
              </a:spcBef>
            </a:pPr>
            <a:r>
              <a:rPr sz="5400" b="1" spc="-45" dirty="0">
                <a:solidFill>
                  <a:srgbClr val="FFFFFF"/>
                </a:solidFill>
                <a:latin typeface="Cambria"/>
                <a:cs typeface="Cambria"/>
              </a:rPr>
              <a:t>Write</a:t>
            </a:r>
            <a:r>
              <a:rPr sz="54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400" b="1" spc="-5" dirty="0">
                <a:solidFill>
                  <a:srgbClr val="FFFFFF"/>
                </a:solidFill>
                <a:latin typeface="Cambria"/>
                <a:cs typeface="Cambria"/>
              </a:rPr>
              <a:t>an</a:t>
            </a:r>
            <a:r>
              <a:rPr sz="5400" b="1" spc="-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400" b="1" spc="-5" dirty="0">
                <a:solidFill>
                  <a:srgbClr val="FFFFFF"/>
                </a:solidFill>
                <a:latin typeface="Cambria"/>
                <a:cs typeface="Cambria"/>
              </a:rPr>
              <a:t>assignment </a:t>
            </a:r>
            <a:r>
              <a:rPr sz="54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400" b="1" spc="-5" dirty="0">
                <a:solidFill>
                  <a:srgbClr val="FFFFFF"/>
                </a:solidFill>
                <a:latin typeface="Cambria"/>
                <a:cs typeface="Cambria"/>
              </a:rPr>
              <a:t>on</a:t>
            </a:r>
            <a:r>
              <a:rPr sz="5400" b="1" spc="-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400" b="1" spc="-10" dirty="0">
                <a:solidFill>
                  <a:srgbClr val="FFFFFF"/>
                </a:solidFill>
                <a:latin typeface="Cambria"/>
                <a:cs typeface="Cambria"/>
              </a:rPr>
              <a:t>“NURSING</a:t>
            </a:r>
            <a:r>
              <a:rPr sz="5400" b="1" spc="-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400" b="1" spc="-20" dirty="0">
                <a:solidFill>
                  <a:srgbClr val="FFFFFF"/>
                </a:solidFill>
                <a:latin typeface="Cambria"/>
                <a:cs typeface="Cambria"/>
              </a:rPr>
              <a:t>PROCESS </a:t>
            </a:r>
            <a:r>
              <a:rPr sz="5400" b="1" spc="-117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400" b="1" spc="-40" dirty="0">
                <a:solidFill>
                  <a:srgbClr val="FFFFFF"/>
                </a:solidFill>
                <a:latin typeface="Cambria"/>
                <a:cs typeface="Cambria"/>
              </a:rPr>
              <a:t>FOR</a:t>
            </a:r>
            <a:r>
              <a:rPr sz="5400" b="1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400" b="1" spc="-130" dirty="0">
                <a:solidFill>
                  <a:srgbClr val="FFFFFF"/>
                </a:solidFill>
                <a:latin typeface="Cambria"/>
                <a:cs typeface="Cambria"/>
              </a:rPr>
              <a:t>PATIENTS</a:t>
            </a:r>
            <a:r>
              <a:rPr sz="5400" b="1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400" b="1" spc="-5" dirty="0">
                <a:solidFill>
                  <a:srgbClr val="FFFFFF"/>
                </a:solidFill>
                <a:latin typeface="Cambria"/>
                <a:cs typeface="Cambria"/>
              </a:rPr>
              <a:t>WITH </a:t>
            </a:r>
            <a:r>
              <a:rPr sz="54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400" b="1" spc="-25" dirty="0">
                <a:solidFill>
                  <a:srgbClr val="FFFFFF"/>
                </a:solidFill>
                <a:latin typeface="Cambria"/>
                <a:cs typeface="Cambria"/>
              </a:rPr>
              <a:t>FEVER”</a:t>
            </a:r>
            <a:endParaRPr sz="5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59" y="188976"/>
            <a:ext cx="8569452" cy="6192012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04" y="71625"/>
            <a:ext cx="8964168" cy="66690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8539" y="817625"/>
            <a:ext cx="5888355" cy="683260"/>
            <a:chOff x="1248539" y="817625"/>
            <a:chExt cx="5888355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8539" y="1233313"/>
              <a:ext cx="5887969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4531" y="822197"/>
              <a:ext cx="5876137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99715" y="904874"/>
              <a:ext cx="3455670" cy="167640"/>
            </a:xfrm>
            <a:custGeom>
              <a:avLst/>
              <a:gdLst/>
              <a:ahLst/>
              <a:cxnLst/>
              <a:rect l="l" t="t" r="r" b="b"/>
              <a:pathLst>
                <a:path w="3455670" h="167640">
                  <a:moveTo>
                    <a:pt x="3407791" y="0"/>
                  </a:moveTo>
                  <a:lnTo>
                    <a:pt x="3348228" y="167639"/>
                  </a:lnTo>
                  <a:lnTo>
                    <a:pt x="3455416" y="167639"/>
                  </a:lnTo>
                  <a:lnTo>
                    <a:pt x="3407791" y="0"/>
                  </a:lnTo>
                  <a:close/>
                </a:path>
                <a:path w="3455670" h="167640">
                  <a:moveTo>
                    <a:pt x="861187" y="0"/>
                  </a:moveTo>
                  <a:lnTo>
                    <a:pt x="801624" y="167639"/>
                  </a:lnTo>
                  <a:lnTo>
                    <a:pt x="908812" y="167639"/>
                  </a:lnTo>
                  <a:lnTo>
                    <a:pt x="861187" y="0"/>
                  </a:lnTo>
                  <a:close/>
                </a:path>
                <a:path w="3455670" h="167640">
                  <a:moveTo>
                    <a:pt x="59562" y="0"/>
                  </a:moveTo>
                  <a:lnTo>
                    <a:pt x="0" y="167639"/>
                  </a:lnTo>
                  <a:lnTo>
                    <a:pt x="107187" y="167639"/>
                  </a:lnTo>
                  <a:lnTo>
                    <a:pt x="5956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21227" y="857249"/>
              <a:ext cx="118364" cy="17513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04948" y="857249"/>
              <a:ext cx="116586" cy="1772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9044" y="857249"/>
              <a:ext cx="118364" cy="17513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4140" y="857249"/>
              <a:ext cx="116585" cy="17729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54531" y="822197"/>
              <a:ext cx="5876290" cy="415925"/>
            </a:xfrm>
            <a:custGeom>
              <a:avLst/>
              <a:gdLst/>
              <a:ahLst/>
              <a:cxnLst/>
              <a:rect l="l" t="t" r="r" b="b"/>
              <a:pathLst>
                <a:path w="5876290" h="415925">
                  <a:moveTo>
                    <a:pt x="3386175" y="34798"/>
                  </a:moveTo>
                  <a:lnTo>
                    <a:pt x="3348583" y="45100"/>
                  </a:lnTo>
                  <a:lnTo>
                    <a:pt x="3322040" y="76073"/>
                  </a:lnTo>
                  <a:lnTo>
                    <a:pt x="3306324" y="128460"/>
                  </a:lnTo>
                  <a:lnTo>
                    <a:pt x="3301085" y="203326"/>
                  </a:lnTo>
                  <a:lnTo>
                    <a:pt x="3302440" y="245350"/>
                  </a:lnTo>
                  <a:lnTo>
                    <a:pt x="3313247" y="312251"/>
                  </a:lnTo>
                  <a:lnTo>
                    <a:pt x="3334867" y="356300"/>
                  </a:lnTo>
                  <a:lnTo>
                    <a:pt x="3367824" y="378259"/>
                  </a:lnTo>
                  <a:lnTo>
                    <a:pt x="3388588" y="381000"/>
                  </a:lnTo>
                  <a:lnTo>
                    <a:pt x="3399609" y="380218"/>
                  </a:lnTo>
                  <a:lnTo>
                    <a:pt x="3435217" y="361872"/>
                  </a:lnTo>
                  <a:lnTo>
                    <a:pt x="3458283" y="322492"/>
                  </a:lnTo>
                  <a:lnTo>
                    <a:pt x="3467963" y="281559"/>
                  </a:lnTo>
                  <a:lnTo>
                    <a:pt x="3471999" y="232695"/>
                  </a:lnTo>
                  <a:lnTo>
                    <a:pt x="3472281" y="214884"/>
                  </a:lnTo>
                  <a:lnTo>
                    <a:pt x="3471688" y="186453"/>
                  </a:lnTo>
                  <a:lnTo>
                    <a:pt x="3466977" y="136784"/>
                  </a:lnTo>
                  <a:lnTo>
                    <a:pt x="3457601" y="96803"/>
                  </a:lnTo>
                  <a:lnTo>
                    <a:pt x="3434562" y="55244"/>
                  </a:lnTo>
                  <a:lnTo>
                    <a:pt x="3400272" y="36081"/>
                  </a:lnTo>
                  <a:lnTo>
                    <a:pt x="3386175" y="34798"/>
                  </a:lnTo>
                  <a:close/>
                </a:path>
                <a:path w="5876290" h="415925">
                  <a:moveTo>
                    <a:pt x="5577814" y="4699"/>
                  </a:moveTo>
                  <a:lnTo>
                    <a:pt x="5873089" y="4699"/>
                  </a:lnTo>
                  <a:lnTo>
                    <a:pt x="5873089" y="99440"/>
                  </a:lnTo>
                  <a:lnTo>
                    <a:pt x="5832322" y="99440"/>
                  </a:lnTo>
                  <a:lnTo>
                    <a:pt x="5827633" y="86411"/>
                  </a:lnTo>
                  <a:lnTo>
                    <a:pt x="5823289" y="75691"/>
                  </a:lnTo>
                  <a:lnTo>
                    <a:pt x="5799302" y="45338"/>
                  </a:lnTo>
                  <a:lnTo>
                    <a:pt x="5766917" y="39624"/>
                  </a:lnTo>
                  <a:lnTo>
                    <a:pt x="5702020" y="39624"/>
                  </a:lnTo>
                  <a:lnTo>
                    <a:pt x="5702020" y="182499"/>
                  </a:lnTo>
                  <a:lnTo>
                    <a:pt x="5741263" y="182499"/>
                  </a:lnTo>
                  <a:lnTo>
                    <a:pt x="5750026" y="182499"/>
                  </a:lnTo>
                  <a:lnTo>
                    <a:pt x="5756884" y="181228"/>
                  </a:lnTo>
                  <a:lnTo>
                    <a:pt x="5761837" y="178688"/>
                  </a:lnTo>
                  <a:lnTo>
                    <a:pt x="5766790" y="176275"/>
                  </a:lnTo>
                  <a:lnTo>
                    <a:pt x="5783554" y="139573"/>
                  </a:lnTo>
                  <a:lnTo>
                    <a:pt x="5817209" y="139573"/>
                  </a:lnTo>
                  <a:lnTo>
                    <a:pt x="5817209" y="260476"/>
                  </a:lnTo>
                  <a:lnTo>
                    <a:pt x="5783554" y="260476"/>
                  </a:lnTo>
                  <a:lnTo>
                    <a:pt x="5781409" y="252331"/>
                  </a:lnTo>
                  <a:lnTo>
                    <a:pt x="5779157" y="245221"/>
                  </a:lnTo>
                  <a:lnTo>
                    <a:pt x="5750534" y="217297"/>
                  </a:lnTo>
                  <a:lnTo>
                    <a:pt x="5741263" y="217297"/>
                  </a:lnTo>
                  <a:lnTo>
                    <a:pt x="5702020" y="217297"/>
                  </a:lnTo>
                  <a:lnTo>
                    <a:pt x="5702020" y="376174"/>
                  </a:lnTo>
                  <a:lnTo>
                    <a:pt x="5766536" y="376174"/>
                  </a:lnTo>
                  <a:lnTo>
                    <a:pt x="5773521" y="376174"/>
                  </a:lnTo>
                  <a:lnTo>
                    <a:pt x="5779363" y="375792"/>
                  </a:lnTo>
                  <a:lnTo>
                    <a:pt x="5784062" y="374903"/>
                  </a:lnTo>
                  <a:lnTo>
                    <a:pt x="5788888" y="374014"/>
                  </a:lnTo>
                  <a:lnTo>
                    <a:pt x="5793206" y="372490"/>
                  </a:lnTo>
                  <a:lnTo>
                    <a:pt x="5796889" y="370204"/>
                  </a:lnTo>
                  <a:lnTo>
                    <a:pt x="5800699" y="368046"/>
                  </a:lnTo>
                  <a:lnTo>
                    <a:pt x="5816955" y="349123"/>
                  </a:lnTo>
                  <a:lnTo>
                    <a:pt x="5819749" y="344804"/>
                  </a:lnTo>
                  <a:lnTo>
                    <a:pt x="5835370" y="302387"/>
                  </a:lnTo>
                  <a:lnTo>
                    <a:pt x="5876137" y="302387"/>
                  </a:lnTo>
                  <a:lnTo>
                    <a:pt x="5870422" y="411099"/>
                  </a:lnTo>
                  <a:lnTo>
                    <a:pt x="5577814" y="411099"/>
                  </a:lnTo>
                  <a:lnTo>
                    <a:pt x="5577814" y="391413"/>
                  </a:lnTo>
                  <a:lnTo>
                    <a:pt x="5585180" y="389381"/>
                  </a:lnTo>
                  <a:lnTo>
                    <a:pt x="5591022" y="387223"/>
                  </a:lnTo>
                  <a:lnTo>
                    <a:pt x="5595213" y="384937"/>
                  </a:lnTo>
                  <a:lnTo>
                    <a:pt x="5599531" y="382650"/>
                  </a:lnTo>
                  <a:lnTo>
                    <a:pt x="5602706" y="379475"/>
                  </a:lnTo>
                  <a:lnTo>
                    <a:pt x="5604738" y="375412"/>
                  </a:lnTo>
                  <a:lnTo>
                    <a:pt x="5606897" y="371348"/>
                  </a:lnTo>
                  <a:lnTo>
                    <a:pt x="5608167" y="366267"/>
                  </a:lnTo>
                  <a:lnTo>
                    <a:pt x="5608802" y="360044"/>
                  </a:lnTo>
                  <a:lnTo>
                    <a:pt x="5609437" y="353694"/>
                  </a:lnTo>
                  <a:lnTo>
                    <a:pt x="5609691" y="345821"/>
                  </a:lnTo>
                  <a:lnTo>
                    <a:pt x="5609691" y="336296"/>
                  </a:lnTo>
                  <a:lnTo>
                    <a:pt x="5609691" y="79755"/>
                  </a:lnTo>
                  <a:lnTo>
                    <a:pt x="5609691" y="70357"/>
                  </a:lnTo>
                  <a:lnTo>
                    <a:pt x="5609437" y="62611"/>
                  </a:lnTo>
                  <a:lnTo>
                    <a:pt x="5608929" y="56261"/>
                  </a:lnTo>
                  <a:lnTo>
                    <a:pt x="5608421" y="49911"/>
                  </a:lnTo>
                  <a:lnTo>
                    <a:pt x="5595594" y="31114"/>
                  </a:lnTo>
                  <a:lnTo>
                    <a:pt x="5591276" y="28575"/>
                  </a:lnTo>
                  <a:lnTo>
                    <a:pt x="5585434" y="26415"/>
                  </a:lnTo>
                  <a:lnTo>
                    <a:pt x="5577814" y="24384"/>
                  </a:lnTo>
                  <a:lnTo>
                    <a:pt x="5577814" y="4699"/>
                  </a:lnTo>
                  <a:close/>
                </a:path>
                <a:path w="5876290" h="415925">
                  <a:moveTo>
                    <a:pt x="4467072" y="4699"/>
                  </a:moveTo>
                  <a:lnTo>
                    <a:pt x="4817465" y="4699"/>
                  </a:lnTo>
                  <a:lnTo>
                    <a:pt x="4817465" y="109219"/>
                  </a:lnTo>
                  <a:lnTo>
                    <a:pt x="4776571" y="109219"/>
                  </a:lnTo>
                  <a:lnTo>
                    <a:pt x="4773932" y="99790"/>
                  </a:lnTo>
                  <a:lnTo>
                    <a:pt x="4771555" y="91693"/>
                  </a:lnTo>
                  <a:lnTo>
                    <a:pt x="4760442" y="63246"/>
                  </a:lnTo>
                  <a:lnTo>
                    <a:pt x="4757775" y="58800"/>
                  </a:lnTo>
                  <a:lnTo>
                    <a:pt x="4729708" y="40893"/>
                  </a:lnTo>
                  <a:lnTo>
                    <a:pt x="4724628" y="40004"/>
                  </a:lnTo>
                  <a:lnTo>
                    <a:pt x="4718024" y="39624"/>
                  </a:lnTo>
                  <a:lnTo>
                    <a:pt x="4709896" y="39624"/>
                  </a:lnTo>
                  <a:lnTo>
                    <a:pt x="4688560" y="39624"/>
                  </a:lnTo>
                  <a:lnTo>
                    <a:pt x="4688560" y="336296"/>
                  </a:lnTo>
                  <a:lnTo>
                    <a:pt x="4688560" y="346837"/>
                  </a:lnTo>
                  <a:lnTo>
                    <a:pt x="4688814" y="354838"/>
                  </a:lnTo>
                  <a:lnTo>
                    <a:pt x="4689449" y="360299"/>
                  </a:lnTo>
                  <a:lnTo>
                    <a:pt x="4689957" y="365760"/>
                  </a:lnTo>
                  <a:lnTo>
                    <a:pt x="4691100" y="370204"/>
                  </a:lnTo>
                  <a:lnTo>
                    <a:pt x="4707991" y="387350"/>
                  </a:lnTo>
                  <a:lnTo>
                    <a:pt x="4712055" y="389000"/>
                  </a:lnTo>
                  <a:lnTo>
                    <a:pt x="4717643" y="390398"/>
                  </a:lnTo>
                  <a:lnTo>
                    <a:pt x="4724501" y="391413"/>
                  </a:lnTo>
                  <a:lnTo>
                    <a:pt x="4724501" y="411099"/>
                  </a:lnTo>
                  <a:lnTo>
                    <a:pt x="4560290" y="411099"/>
                  </a:lnTo>
                  <a:lnTo>
                    <a:pt x="4560290" y="391413"/>
                  </a:lnTo>
                  <a:lnTo>
                    <a:pt x="4568545" y="390016"/>
                  </a:lnTo>
                  <a:lnTo>
                    <a:pt x="4575149" y="388112"/>
                  </a:lnTo>
                  <a:lnTo>
                    <a:pt x="4579975" y="385825"/>
                  </a:lnTo>
                  <a:lnTo>
                    <a:pt x="4584928" y="383539"/>
                  </a:lnTo>
                  <a:lnTo>
                    <a:pt x="4588484" y="380364"/>
                  </a:lnTo>
                  <a:lnTo>
                    <a:pt x="4590897" y="376174"/>
                  </a:lnTo>
                  <a:lnTo>
                    <a:pt x="4593310" y="371982"/>
                  </a:lnTo>
                  <a:lnTo>
                    <a:pt x="4594707" y="366775"/>
                  </a:lnTo>
                  <a:lnTo>
                    <a:pt x="4595342" y="360299"/>
                  </a:lnTo>
                  <a:lnTo>
                    <a:pt x="4595977" y="353822"/>
                  </a:lnTo>
                  <a:lnTo>
                    <a:pt x="4596231" y="345821"/>
                  </a:lnTo>
                  <a:lnTo>
                    <a:pt x="4596231" y="336296"/>
                  </a:lnTo>
                  <a:lnTo>
                    <a:pt x="4596231" y="39624"/>
                  </a:lnTo>
                  <a:lnTo>
                    <a:pt x="4572101" y="39624"/>
                  </a:lnTo>
                  <a:lnTo>
                    <a:pt x="4563745" y="39866"/>
                  </a:lnTo>
                  <a:lnTo>
                    <a:pt x="4528286" y="56768"/>
                  </a:lnTo>
                  <a:lnTo>
                    <a:pt x="4511554" y="95424"/>
                  </a:lnTo>
                  <a:lnTo>
                    <a:pt x="4507839" y="109219"/>
                  </a:lnTo>
                  <a:lnTo>
                    <a:pt x="4467072" y="109219"/>
                  </a:lnTo>
                  <a:lnTo>
                    <a:pt x="4467072" y="4699"/>
                  </a:lnTo>
                  <a:close/>
                </a:path>
                <a:path w="5876290" h="415925">
                  <a:moveTo>
                    <a:pt x="3626205" y="4699"/>
                  </a:moveTo>
                  <a:lnTo>
                    <a:pt x="3746728" y="4699"/>
                  </a:lnTo>
                  <a:lnTo>
                    <a:pt x="3852138" y="187832"/>
                  </a:lnTo>
                  <a:lnTo>
                    <a:pt x="3877792" y="234568"/>
                  </a:lnTo>
                  <a:lnTo>
                    <a:pt x="3899402" y="276859"/>
                  </a:lnTo>
                  <a:lnTo>
                    <a:pt x="3905732" y="290194"/>
                  </a:lnTo>
                  <a:lnTo>
                    <a:pt x="3910431" y="290194"/>
                  </a:lnTo>
                  <a:lnTo>
                    <a:pt x="3909024" y="253835"/>
                  </a:lnTo>
                  <a:lnTo>
                    <a:pt x="3908034" y="215820"/>
                  </a:lnTo>
                  <a:lnTo>
                    <a:pt x="3907449" y="176162"/>
                  </a:lnTo>
                  <a:lnTo>
                    <a:pt x="3907256" y="134874"/>
                  </a:lnTo>
                  <a:lnTo>
                    <a:pt x="3907256" y="79501"/>
                  </a:lnTo>
                  <a:lnTo>
                    <a:pt x="3907161" y="70473"/>
                  </a:lnTo>
                  <a:lnTo>
                    <a:pt x="3896207" y="32892"/>
                  </a:lnTo>
                  <a:lnTo>
                    <a:pt x="3892778" y="30987"/>
                  </a:lnTo>
                  <a:lnTo>
                    <a:pt x="3889349" y="28955"/>
                  </a:lnTo>
                  <a:lnTo>
                    <a:pt x="3883507" y="26797"/>
                  </a:lnTo>
                  <a:lnTo>
                    <a:pt x="3875379" y="24384"/>
                  </a:lnTo>
                  <a:lnTo>
                    <a:pt x="3875379" y="4699"/>
                  </a:lnTo>
                  <a:lnTo>
                    <a:pt x="3987901" y="4699"/>
                  </a:lnTo>
                  <a:lnTo>
                    <a:pt x="3987901" y="24384"/>
                  </a:lnTo>
                  <a:lnTo>
                    <a:pt x="3979900" y="26924"/>
                  </a:lnTo>
                  <a:lnTo>
                    <a:pt x="3974312" y="29082"/>
                  </a:lnTo>
                  <a:lnTo>
                    <a:pt x="3971010" y="30987"/>
                  </a:lnTo>
                  <a:lnTo>
                    <a:pt x="3967835" y="32765"/>
                  </a:lnTo>
                  <a:lnTo>
                    <a:pt x="3965041" y="35051"/>
                  </a:lnTo>
                  <a:lnTo>
                    <a:pt x="3962755" y="38100"/>
                  </a:lnTo>
                  <a:lnTo>
                    <a:pt x="3960469" y="41021"/>
                  </a:lnTo>
                  <a:lnTo>
                    <a:pt x="3958691" y="45592"/>
                  </a:lnTo>
                  <a:lnTo>
                    <a:pt x="3955770" y="79501"/>
                  </a:lnTo>
                  <a:lnTo>
                    <a:pt x="3955770" y="411099"/>
                  </a:lnTo>
                  <a:lnTo>
                    <a:pt x="3880078" y="411099"/>
                  </a:lnTo>
                  <a:lnTo>
                    <a:pt x="3746220" y="179450"/>
                  </a:lnTo>
                  <a:lnTo>
                    <a:pt x="3722709" y="137461"/>
                  </a:lnTo>
                  <a:lnTo>
                    <a:pt x="3706342" y="105663"/>
                  </a:lnTo>
                  <a:lnTo>
                    <a:pt x="3703675" y="105663"/>
                  </a:lnTo>
                  <a:lnTo>
                    <a:pt x="3704935" y="138100"/>
                  </a:lnTo>
                  <a:lnTo>
                    <a:pt x="3705850" y="171418"/>
                  </a:lnTo>
                  <a:lnTo>
                    <a:pt x="3706408" y="205640"/>
                  </a:lnTo>
                  <a:lnTo>
                    <a:pt x="3706596" y="240791"/>
                  </a:lnTo>
                  <a:lnTo>
                    <a:pt x="3706596" y="336676"/>
                  </a:lnTo>
                  <a:lnTo>
                    <a:pt x="3706739" y="346987"/>
                  </a:lnTo>
                  <a:lnTo>
                    <a:pt x="3716883" y="382015"/>
                  </a:lnTo>
                  <a:lnTo>
                    <a:pt x="3720693" y="385444"/>
                  </a:lnTo>
                  <a:lnTo>
                    <a:pt x="3728059" y="388619"/>
                  </a:lnTo>
                  <a:lnTo>
                    <a:pt x="3738727" y="391413"/>
                  </a:lnTo>
                  <a:lnTo>
                    <a:pt x="3738727" y="411099"/>
                  </a:lnTo>
                  <a:lnTo>
                    <a:pt x="3626205" y="411099"/>
                  </a:lnTo>
                  <a:lnTo>
                    <a:pt x="3626205" y="391413"/>
                  </a:lnTo>
                  <a:lnTo>
                    <a:pt x="3633571" y="389381"/>
                  </a:lnTo>
                  <a:lnTo>
                    <a:pt x="3639413" y="387223"/>
                  </a:lnTo>
                  <a:lnTo>
                    <a:pt x="3643604" y="384810"/>
                  </a:lnTo>
                  <a:lnTo>
                    <a:pt x="3647922" y="382524"/>
                  </a:lnTo>
                  <a:lnTo>
                    <a:pt x="3651097" y="379222"/>
                  </a:lnTo>
                  <a:lnTo>
                    <a:pt x="3653129" y="375157"/>
                  </a:lnTo>
                  <a:lnTo>
                    <a:pt x="3655288" y="371093"/>
                  </a:lnTo>
                  <a:lnTo>
                    <a:pt x="3656558" y="366013"/>
                  </a:lnTo>
                  <a:lnTo>
                    <a:pt x="3657193" y="359790"/>
                  </a:lnTo>
                  <a:lnTo>
                    <a:pt x="3657828" y="353694"/>
                  </a:lnTo>
                  <a:lnTo>
                    <a:pt x="3658082" y="345948"/>
                  </a:lnTo>
                  <a:lnTo>
                    <a:pt x="3658082" y="336676"/>
                  </a:lnTo>
                  <a:lnTo>
                    <a:pt x="3658082" y="79121"/>
                  </a:lnTo>
                  <a:lnTo>
                    <a:pt x="3657963" y="68835"/>
                  </a:lnTo>
                  <a:lnTo>
                    <a:pt x="3643985" y="30479"/>
                  </a:lnTo>
                  <a:lnTo>
                    <a:pt x="3626205" y="24384"/>
                  </a:lnTo>
                  <a:lnTo>
                    <a:pt x="3626205" y="4699"/>
                  </a:lnTo>
                  <a:close/>
                </a:path>
                <a:path w="5876290" h="415925">
                  <a:moveTo>
                    <a:pt x="2990062" y="4699"/>
                  </a:moveTo>
                  <a:lnTo>
                    <a:pt x="3146399" y="4699"/>
                  </a:lnTo>
                  <a:lnTo>
                    <a:pt x="3146399" y="24384"/>
                  </a:lnTo>
                  <a:lnTo>
                    <a:pt x="3138271" y="26542"/>
                  </a:lnTo>
                  <a:lnTo>
                    <a:pt x="3132175" y="28955"/>
                  </a:lnTo>
                  <a:lnTo>
                    <a:pt x="3128365" y="31368"/>
                  </a:lnTo>
                  <a:lnTo>
                    <a:pt x="3124428" y="33909"/>
                  </a:lnTo>
                  <a:lnTo>
                    <a:pt x="3121507" y="36829"/>
                  </a:lnTo>
                  <a:lnTo>
                    <a:pt x="3119602" y="40512"/>
                  </a:lnTo>
                  <a:lnTo>
                    <a:pt x="3117570" y="44068"/>
                  </a:lnTo>
                  <a:lnTo>
                    <a:pt x="3116173" y="48640"/>
                  </a:lnTo>
                  <a:lnTo>
                    <a:pt x="3115411" y="54482"/>
                  </a:lnTo>
                  <a:lnTo>
                    <a:pt x="3114649" y="60198"/>
                  </a:lnTo>
                  <a:lnTo>
                    <a:pt x="3114268" y="68579"/>
                  </a:lnTo>
                  <a:lnTo>
                    <a:pt x="3114268" y="79755"/>
                  </a:lnTo>
                  <a:lnTo>
                    <a:pt x="3114268" y="336296"/>
                  </a:lnTo>
                  <a:lnTo>
                    <a:pt x="3114268" y="343280"/>
                  </a:lnTo>
                  <a:lnTo>
                    <a:pt x="3114395" y="349757"/>
                  </a:lnTo>
                  <a:lnTo>
                    <a:pt x="3114776" y="355726"/>
                  </a:lnTo>
                  <a:lnTo>
                    <a:pt x="3115157" y="361568"/>
                  </a:lnTo>
                  <a:lnTo>
                    <a:pt x="3116046" y="366522"/>
                  </a:lnTo>
                  <a:lnTo>
                    <a:pt x="3117189" y="370204"/>
                  </a:lnTo>
                  <a:lnTo>
                    <a:pt x="3118332" y="374014"/>
                  </a:lnTo>
                  <a:lnTo>
                    <a:pt x="3120110" y="377189"/>
                  </a:lnTo>
                  <a:lnTo>
                    <a:pt x="3122396" y="379729"/>
                  </a:lnTo>
                  <a:lnTo>
                    <a:pt x="3124682" y="382397"/>
                  </a:lnTo>
                  <a:lnTo>
                    <a:pt x="3146399" y="391413"/>
                  </a:lnTo>
                  <a:lnTo>
                    <a:pt x="3146399" y="411099"/>
                  </a:lnTo>
                  <a:lnTo>
                    <a:pt x="2990062" y="411099"/>
                  </a:lnTo>
                  <a:lnTo>
                    <a:pt x="2990062" y="391413"/>
                  </a:lnTo>
                  <a:lnTo>
                    <a:pt x="2997428" y="389381"/>
                  </a:lnTo>
                  <a:lnTo>
                    <a:pt x="3003270" y="387223"/>
                  </a:lnTo>
                  <a:lnTo>
                    <a:pt x="3007461" y="384937"/>
                  </a:lnTo>
                  <a:lnTo>
                    <a:pt x="3011779" y="382650"/>
                  </a:lnTo>
                  <a:lnTo>
                    <a:pt x="3014954" y="379475"/>
                  </a:lnTo>
                  <a:lnTo>
                    <a:pt x="3016986" y="375412"/>
                  </a:lnTo>
                  <a:lnTo>
                    <a:pt x="3019145" y="371348"/>
                  </a:lnTo>
                  <a:lnTo>
                    <a:pt x="3020415" y="366267"/>
                  </a:lnTo>
                  <a:lnTo>
                    <a:pt x="3021050" y="360044"/>
                  </a:lnTo>
                  <a:lnTo>
                    <a:pt x="3021685" y="353694"/>
                  </a:lnTo>
                  <a:lnTo>
                    <a:pt x="3021939" y="345821"/>
                  </a:lnTo>
                  <a:lnTo>
                    <a:pt x="3021939" y="336296"/>
                  </a:lnTo>
                  <a:lnTo>
                    <a:pt x="3021939" y="79501"/>
                  </a:lnTo>
                  <a:lnTo>
                    <a:pt x="3021939" y="69976"/>
                  </a:lnTo>
                  <a:lnTo>
                    <a:pt x="3021685" y="62102"/>
                  </a:lnTo>
                  <a:lnTo>
                    <a:pt x="3007842" y="30987"/>
                  </a:lnTo>
                  <a:lnTo>
                    <a:pt x="3003524" y="28575"/>
                  </a:lnTo>
                  <a:lnTo>
                    <a:pt x="2997682" y="26415"/>
                  </a:lnTo>
                  <a:lnTo>
                    <a:pt x="2990062" y="24384"/>
                  </a:lnTo>
                  <a:lnTo>
                    <a:pt x="2990062" y="4699"/>
                  </a:lnTo>
                  <a:close/>
                </a:path>
                <a:path w="5876290" h="415925">
                  <a:moveTo>
                    <a:pt x="2591028" y="4699"/>
                  </a:moveTo>
                  <a:lnTo>
                    <a:pt x="2941421" y="4699"/>
                  </a:lnTo>
                  <a:lnTo>
                    <a:pt x="2941421" y="109219"/>
                  </a:lnTo>
                  <a:lnTo>
                    <a:pt x="2900527" y="109219"/>
                  </a:lnTo>
                  <a:lnTo>
                    <a:pt x="2897888" y="99790"/>
                  </a:lnTo>
                  <a:lnTo>
                    <a:pt x="2895511" y="91693"/>
                  </a:lnTo>
                  <a:lnTo>
                    <a:pt x="2884398" y="63246"/>
                  </a:lnTo>
                  <a:lnTo>
                    <a:pt x="2881731" y="58800"/>
                  </a:lnTo>
                  <a:lnTo>
                    <a:pt x="2848584" y="40004"/>
                  </a:lnTo>
                  <a:lnTo>
                    <a:pt x="2841980" y="39624"/>
                  </a:lnTo>
                  <a:lnTo>
                    <a:pt x="2833852" y="39624"/>
                  </a:lnTo>
                  <a:lnTo>
                    <a:pt x="2812516" y="39624"/>
                  </a:lnTo>
                  <a:lnTo>
                    <a:pt x="2812516" y="336296"/>
                  </a:lnTo>
                  <a:lnTo>
                    <a:pt x="2812516" y="346837"/>
                  </a:lnTo>
                  <a:lnTo>
                    <a:pt x="2812770" y="354838"/>
                  </a:lnTo>
                  <a:lnTo>
                    <a:pt x="2813405" y="360299"/>
                  </a:lnTo>
                  <a:lnTo>
                    <a:pt x="2813913" y="365760"/>
                  </a:lnTo>
                  <a:lnTo>
                    <a:pt x="2815056" y="370204"/>
                  </a:lnTo>
                  <a:lnTo>
                    <a:pt x="2831947" y="387350"/>
                  </a:lnTo>
                  <a:lnTo>
                    <a:pt x="2836011" y="389000"/>
                  </a:lnTo>
                  <a:lnTo>
                    <a:pt x="2841599" y="390398"/>
                  </a:lnTo>
                  <a:lnTo>
                    <a:pt x="2848457" y="391413"/>
                  </a:lnTo>
                  <a:lnTo>
                    <a:pt x="2848457" y="411099"/>
                  </a:lnTo>
                  <a:lnTo>
                    <a:pt x="2684246" y="411099"/>
                  </a:lnTo>
                  <a:lnTo>
                    <a:pt x="2684246" y="391413"/>
                  </a:lnTo>
                  <a:lnTo>
                    <a:pt x="2692501" y="390016"/>
                  </a:lnTo>
                  <a:lnTo>
                    <a:pt x="2699105" y="388112"/>
                  </a:lnTo>
                  <a:lnTo>
                    <a:pt x="2703931" y="385825"/>
                  </a:lnTo>
                  <a:lnTo>
                    <a:pt x="2708884" y="383539"/>
                  </a:lnTo>
                  <a:lnTo>
                    <a:pt x="2712440" y="380364"/>
                  </a:lnTo>
                  <a:lnTo>
                    <a:pt x="2714853" y="376174"/>
                  </a:lnTo>
                  <a:lnTo>
                    <a:pt x="2717266" y="371982"/>
                  </a:lnTo>
                  <a:lnTo>
                    <a:pt x="2718663" y="366775"/>
                  </a:lnTo>
                  <a:lnTo>
                    <a:pt x="2719298" y="360299"/>
                  </a:lnTo>
                  <a:lnTo>
                    <a:pt x="2719933" y="353822"/>
                  </a:lnTo>
                  <a:lnTo>
                    <a:pt x="2720187" y="345821"/>
                  </a:lnTo>
                  <a:lnTo>
                    <a:pt x="2720187" y="336296"/>
                  </a:lnTo>
                  <a:lnTo>
                    <a:pt x="2720187" y="39624"/>
                  </a:lnTo>
                  <a:lnTo>
                    <a:pt x="2696057" y="39624"/>
                  </a:lnTo>
                  <a:lnTo>
                    <a:pt x="2687701" y="39866"/>
                  </a:lnTo>
                  <a:lnTo>
                    <a:pt x="2652242" y="56768"/>
                  </a:lnTo>
                  <a:lnTo>
                    <a:pt x="2635510" y="95424"/>
                  </a:lnTo>
                  <a:lnTo>
                    <a:pt x="2631795" y="109219"/>
                  </a:lnTo>
                  <a:lnTo>
                    <a:pt x="2591028" y="109219"/>
                  </a:lnTo>
                  <a:lnTo>
                    <a:pt x="2591028" y="4699"/>
                  </a:lnTo>
                  <a:close/>
                </a:path>
                <a:path w="5876290" h="415925">
                  <a:moveTo>
                    <a:pt x="1130782" y="4699"/>
                  </a:moveTo>
                  <a:lnTo>
                    <a:pt x="1303756" y="4699"/>
                  </a:lnTo>
                  <a:lnTo>
                    <a:pt x="1339022" y="6387"/>
                  </a:lnTo>
                  <a:lnTo>
                    <a:pt x="1395410" y="19861"/>
                  </a:lnTo>
                  <a:lnTo>
                    <a:pt x="1432961" y="46938"/>
                  </a:lnTo>
                  <a:lnTo>
                    <a:pt x="1451769" y="88380"/>
                  </a:lnTo>
                  <a:lnTo>
                    <a:pt x="1454124" y="114553"/>
                  </a:lnTo>
                  <a:lnTo>
                    <a:pt x="1453009" y="133703"/>
                  </a:lnTo>
                  <a:lnTo>
                    <a:pt x="1436471" y="183387"/>
                  </a:lnTo>
                  <a:lnTo>
                    <a:pt x="1401235" y="219178"/>
                  </a:lnTo>
                  <a:lnTo>
                    <a:pt x="1348079" y="238791"/>
                  </a:lnTo>
                  <a:lnTo>
                    <a:pt x="1302232" y="242569"/>
                  </a:lnTo>
                  <a:lnTo>
                    <a:pt x="1288474" y="242498"/>
                  </a:lnTo>
                  <a:lnTo>
                    <a:pt x="1275991" y="242284"/>
                  </a:lnTo>
                  <a:lnTo>
                    <a:pt x="1264817" y="241927"/>
                  </a:lnTo>
                  <a:lnTo>
                    <a:pt x="1254988" y="241426"/>
                  </a:lnTo>
                  <a:lnTo>
                    <a:pt x="1254988" y="336676"/>
                  </a:lnTo>
                  <a:lnTo>
                    <a:pt x="1261338" y="377571"/>
                  </a:lnTo>
                  <a:lnTo>
                    <a:pt x="1290929" y="391413"/>
                  </a:lnTo>
                  <a:lnTo>
                    <a:pt x="1290929" y="411099"/>
                  </a:lnTo>
                  <a:lnTo>
                    <a:pt x="1130782" y="411099"/>
                  </a:lnTo>
                  <a:lnTo>
                    <a:pt x="1130782" y="391413"/>
                  </a:lnTo>
                  <a:lnTo>
                    <a:pt x="1138148" y="389381"/>
                  </a:lnTo>
                  <a:lnTo>
                    <a:pt x="1143990" y="387223"/>
                  </a:lnTo>
                  <a:lnTo>
                    <a:pt x="1148181" y="384937"/>
                  </a:lnTo>
                  <a:lnTo>
                    <a:pt x="1152499" y="382650"/>
                  </a:lnTo>
                  <a:lnTo>
                    <a:pt x="1155674" y="379475"/>
                  </a:lnTo>
                  <a:lnTo>
                    <a:pt x="1157706" y="375412"/>
                  </a:lnTo>
                  <a:lnTo>
                    <a:pt x="1159865" y="371348"/>
                  </a:lnTo>
                  <a:lnTo>
                    <a:pt x="1161135" y="366267"/>
                  </a:lnTo>
                  <a:lnTo>
                    <a:pt x="1161770" y="360044"/>
                  </a:lnTo>
                  <a:lnTo>
                    <a:pt x="1162405" y="353694"/>
                  </a:lnTo>
                  <a:lnTo>
                    <a:pt x="1162659" y="345821"/>
                  </a:lnTo>
                  <a:lnTo>
                    <a:pt x="1162659" y="336296"/>
                  </a:lnTo>
                  <a:lnTo>
                    <a:pt x="1162659" y="79755"/>
                  </a:lnTo>
                  <a:lnTo>
                    <a:pt x="1162659" y="70357"/>
                  </a:lnTo>
                  <a:lnTo>
                    <a:pt x="1162405" y="62611"/>
                  </a:lnTo>
                  <a:lnTo>
                    <a:pt x="1148562" y="31114"/>
                  </a:lnTo>
                  <a:lnTo>
                    <a:pt x="1144244" y="28575"/>
                  </a:lnTo>
                  <a:lnTo>
                    <a:pt x="1138402" y="26415"/>
                  </a:lnTo>
                  <a:lnTo>
                    <a:pt x="1130782" y="24384"/>
                  </a:lnTo>
                  <a:lnTo>
                    <a:pt x="1130782" y="4699"/>
                  </a:lnTo>
                  <a:close/>
                </a:path>
                <a:path w="5876290" h="415925">
                  <a:moveTo>
                    <a:pt x="778738" y="4699"/>
                  </a:moveTo>
                  <a:lnTo>
                    <a:pt x="1074013" y="4699"/>
                  </a:lnTo>
                  <a:lnTo>
                    <a:pt x="1074013" y="99440"/>
                  </a:lnTo>
                  <a:lnTo>
                    <a:pt x="1033246" y="99440"/>
                  </a:lnTo>
                  <a:lnTo>
                    <a:pt x="1028557" y="86411"/>
                  </a:lnTo>
                  <a:lnTo>
                    <a:pt x="1024213" y="75691"/>
                  </a:lnTo>
                  <a:lnTo>
                    <a:pt x="1000226" y="45338"/>
                  </a:lnTo>
                  <a:lnTo>
                    <a:pt x="967841" y="39624"/>
                  </a:lnTo>
                  <a:lnTo>
                    <a:pt x="902944" y="39624"/>
                  </a:lnTo>
                  <a:lnTo>
                    <a:pt x="902944" y="182499"/>
                  </a:lnTo>
                  <a:lnTo>
                    <a:pt x="942187" y="182499"/>
                  </a:lnTo>
                  <a:lnTo>
                    <a:pt x="950950" y="182499"/>
                  </a:lnTo>
                  <a:lnTo>
                    <a:pt x="957808" y="181228"/>
                  </a:lnTo>
                  <a:lnTo>
                    <a:pt x="962761" y="178688"/>
                  </a:lnTo>
                  <a:lnTo>
                    <a:pt x="967714" y="176275"/>
                  </a:lnTo>
                  <a:lnTo>
                    <a:pt x="984478" y="139573"/>
                  </a:lnTo>
                  <a:lnTo>
                    <a:pt x="1018133" y="139573"/>
                  </a:lnTo>
                  <a:lnTo>
                    <a:pt x="1018133" y="260476"/>
                  </a:lnTo>
                  <a:lnTo>
                    <a:pt x="984478" y="260476"/>
                  </a:lnTo>
                  <a:lnTo>
                    <a:pt x="982333" y="252331"/>
                  </a:lnTo>
                  <a:lnTo>
                    <a:pt x="980081" y="245221"/>
                  </a:lnTo>
                  <a:lnTo>
                    <a:pt x="951458" y="217297"/>
                  </a:lnTo>
                  <a:lnTo>
                    <a:pt x="942187" y="217297"/>
                  </a:lnTo>
                  <a:lnTo>
                    <a:pt x="902944" y="217297"/>
                  </a:lnTo>
                  <a:lnTo>
                    <a:pt x="902944" y="376174"/>
                  </a:lnTo>
                  <a:lnTo>
                    <a:pt x="967460" y="376174"/>
                  </a:lnTo>
                  <a:lnTo>
                    <a:pt x="974445" y="376174"/>
                  </a:lnTo>
                  <a:lnTo>
                    <a:pt x="980287" y="375792"/>
                  </a:lnTo>
                  <a:lnTo>
                    <a:pt x="984986" y="374903"/>
                  </a:lnTo>
                  <a:lnTo>
                    <a:pt x="989812" y="374014"/>
                  </a:lnTo>
                  <a:lnTo>
                    <a:pt x="994130" y="372490"/>
                  </a:lnTo>
                  <a:lnTo>
                    <a:pt x="997813" y="370204"/>
                  </a:lnTo>
                  <a:lnTo>
                    <a:pt x="1001623" y="368046"/>
                  </a:lnTo>
                  <a:lnTo>
                    <a:pt x="1017879" y="349123"/>
                  </a:lnTo>
                  <a:lnTo>
                    <a:pt x="1020673" y="344804"/>
                  </a:lnTo>
                  <a:lnTo>
                    <a:pt x="1036294" y="302387"/>
                  </a:lnTo>
                  <a:lnTo>
                    <a:pt x="1077061" y="302387"/>
                  </a:lnTo>
                  <a:lnTo>
                    <a:pt x="1071346" y="411099"/>
                  </a:lnTo>
                  <a:lnTo>
                    <a:pt x="778738" y="411099"/>
                  </a:lnTo>
                  <a:lnTo>
                    <a:pt x="778738" y="391413"/>
                  </a:lnTo>
                  <a:lnTo>
                    <a:pt x="786104" y="389381"/>
                  </a:lnTo>
                  <a:lnTo>
                    <a:pt x="791946" y="387223"/>
                  </a:lnTo>
                  <a:lnTo>
                    <a:pt x="796137" y="384937"/>
                  </a:lnTo>
                  <a:lnTo>
                    <a:pt x="800455" y="382650"/>
                  </a:lnTo>
                  <a:lnTo>
                    <a:pt x="803630" y="379475"/>
                  </a:lnTo>
                  <a:lnTo>
                    <a:pt x="805662" y="375412"/>
                  </a:lnTo>
                  <a:lnTo>
                    <a:pt x="807821" y="371348"/>
                  </a:lnTo>
                  <a:lnTo>
                    <a:pt x="809091" y="366267"/>
                  </a:lnTo>
                  <a:lnTo>
                    <a:pt x="809726" y="360044"/>
                  </a:lnTo>
                  <a:lnTo>
                    <a:pt x="810361" y="353694"/>
                  </a:lnTo>
                  <a:lnTo>
                    <a:pt x="810615" y="345821"/>
                  </a:lnTo>
                  <a:lnTo>
                    <a:pt x="810615" y="336296"/>
                  </a:lnTo>
                  <a:lnTo>
                    <a:pt x="810615" y="79755"/>
                  </a:lnTo>
                  <a:lnTo>
                    <a:pt x="810615" y="70357"/>
                  </a:lnTo>
                  <a:lnTo>
                    <a:pt x="810361" y="62611"/>
                  </a:lnTo>
                  <a:lnTo>
                    <a:pt x="796518" y="31114"/>
                  </a:lnTo>
                  <a:lnTo>
                    <a:pt x="792200" y="28575"/>
                  </a:lnTo>
                  <a:lnTo>
                    <a:pt x="786358" y="26415"/>
                  </a:lnTo>
                  <a:lnTo>
                    <a:pt x="778738" y="24384"/>
                  </a:lnTo>
                  <a:lnTo>
                    <a:pt x="778738" y="4699"/>
                  </a:lnTo>
                  <a:close/>
                </a:path>
                <a:path w="5876290" h="415925">
                  <a:moveTo>
                    <a:pt x="374878" y="4699"/>
                  </a:moveTo>
                  <a:lnTo>
                    <a:pt x="548487" y="4699"/>
                  </a:lnTo>
                  <a:lnTo>
                    <a:pt x="565368" y="5008"/>
                  </a:lnTo>
                  <a:lnTo>
                    <a:pt x="608177" y="9651"/>
                  </a:lnTo>
                  <a:lnTo>
                    <a:pt x="651103" y="24637"/>
                  </a:lnTo>
                  <a:lnTo>
                    <a:pt x="682365" y="52270"/>
                  </a:lnTo>
                  <a:lnTo>
                    <a:pt x="698188" y="93360"/>
                  </a:lnTo>
                  <a:lnTo>
                    <a:pt x="699617" y="114300"/>
                  </a:lnTo>
                  <a:lnTo>
                    <a:pt x="698974" y="128351"/>
                  </a:lnTo>
                  <a:lnTo>
                    <a:pt x="683808" y="174291"/>
                  </a:lnTo>
                  <a:lnTo>
                    <a:pt x="652238" y="205791"/>
                  </a:lnTo>
                  <a:lnTo>
                    <a:pt x="615162" y="225043"/>
                  </a:lnTo>
                  <a:lnTo>
                    <a:pt x="615162" y="227964"/>
                  </a:lnTo>
                  <a:lnTo>
                    <a:pt x="651611" y="253364"/>
                  </a:lnTo>
                  <a:lnTo>
                    <a:pt x="677646" y="293750"/>
                  </a:lnTo>
                  <a:lnTo>
                    <a:pt x="696315" y="334263"/>
                  </a:lnTo>
                  <a:lnTo>
                    <a:pt x="702580" y="346954"/>
                  </a:lnTo>
                  <a:lnTo>
                    <a:pt x="727684" y="381001"/>
                  </a:lnTo>
                  <a:lnTo>
                    <a:pt x="750544" y="391413"/>
                  </a:lnTo>
                  <a:lnTo>
                    <a:pt x="750544" y="411099"/>
                  </a:lnTo>
                  <a:lnTo>
                    <a:pt x="635990" y="411099"/>
                  </a:lnTo>
                  <a:lnTo>
                    <a:pt x="627058" y="397740"/>
                  </a:lnTo>
                  <a:lnTo>
                    <a:pt x="617591" y="381476"/>
                  </a:lnTo>
                  <a:lnTo>
                    <a:pt x="607576" y="362307"/>
                  </a:lnTo>
                  <a:lnTo>
                    <a:pt x="597001" y="340232"/>
                  </a:lnTo>
                  <a:lnTo>
                    <a:pt x="573760" y="289305"/>
                  </a:lnTo>
                  <a:lnTo>
                    <a:pt x="568712" y="278802"/>
                  </a:lnTo>
                  <a:lnTo>
                    <a:pt x="545820" y="246379"/>
                  </a:lnTo>
                  <a:lnTo>
                    <a:pt x="540613" y="244093"/>
                  </a:lnTo>
                  <a:lnTo>
                    <a:pt x="535279" y="241680"/>
                  </a:lnTo>
                  <a:lnTo>
                    <a:pt x="527151" y="240537"/>
                  </a:lnTo>
                  <a:lnTo>
                    <a:pt x="516356" y="240537"/>
                  </a:lnTo>
                  <a:lnTo>
                    <a:pt x="499084" y="240537"/>
                  </a:lnTo>
                  <a:lnTo>
                    <a:pt x="499084" y="336296"/>
                  </a:lnTo>
                  <a:lnTo>
                    <a:pt x="499205" y="346606"/>
                  </a:lnTo>
                  <a:lnTo>
                    <a:pt x="513181" y="385444"/>
                  </a:lnTo>
                  <a:lnTo>
                    <a:pt x="531215" y="391413"/>
                  </a:lnTo>
                  <a:lnTo>
                    <a:pt x="531215" y="411099"/>
                  </a:lnTo>
                  <a:lnTo>
                    <a:pt x="374878" y="411099"/>
                  </a:lnTo>
                  <a:lnTo>
                    <a:pt x="374878" y="391413"/>
                  </a:lnTo>
                  <a:lnTo>
                    <a:pt x="382244" y="389381"/>
                  </a:lnTo>
                  <a:lnTo>
                    <a:pt x="388086" y="387223"/>
                  </a:lnTo>
                  <a:lnTo>
                    <a:pt x="392277" y="384937"/>
                  </a:lnTo>
                  <a:lnTo>
                    <a:pt x="396595" y="382650"/>
                  </a:lnTo>
                  <a:lnTo>
                    <a:pt x="399770" y="379475"/>
                  </a:lnTo>
                  <a:lnTo>
                    <a:pt x="401802" y="375412"/>
                  </a:lnTo>
                  <a:lnTo>
                    <a:pt x="403961" y="371348"/>
                  </a:lnTo>
                  <a:lnTo>
                    <a:pt x="405231" y="366267"/>
                  </a:lnTo>
                  <a:lnTo>
                    <a:pt x="405866" y="360044"/>
                  </a:lnTo>
                  <a:lnTo>
                    <a:pt x="406501" y="353694"/>
                  </a:lnTo>
                  <a:lnTo>
                    <a:pt x="406755" y="345821"/>
                  </a:lnTo>
                  <a:lnTo>
                    <a:pt x="406755" y="336296"/>
                  </a:lnTo>
                  <a:lnTo>
                    <a:pt x="406755" y="79755"/>
                  </a:lnTo>
                  <a:lnTo>
                    <a:pt x="406755" y="70357"/>
                  </a:lnTo>
                  <a:lnTo>
                    <a:pt x="406501" y="62611"/>
                  </a:lnTo>
                  <a:lnTo>
                    <a:pt x="405993" y="56261"/>
                  </a:lnTo>
                  <a:lnTo>
                    <a:pt x="405485" y="49911"/>
                  </a:lnTo>
                  <a:lnTo>
                    <a:pt x="392658" y="31114"/>
                  </a:lnTo>
                  <a:lnTo>
                    <a:pt x="388340" y="28575"/>
                  </a:lnTo>
                  <a:lnTo>
                    <a:pt x="382498" y="26415"/>
                  </a:lnTo>
                  <a:lnTo>
                    <a:pt x="374878" y="24384"/>
                  </a:lnTo>
                  <a:lnTo>
                    <a:pt x="374878" y="4699"/>
                  </a:lnTo>
                  <a:close/>
                </a:path>
                <a:path w="5876290" h="415925">
                  <a:moveTo>
                    <a:pt x="0" y="4699"/>
                  </a:moveTo>
                  <a:lnTo>
                    <a:pt x="172948" y="4699"/>
                  </a:lnTo>
                  <a:lnTo>
                    <a:pt x="208214" y="6387"/>
                  </a:lnTo>
                  <a:lnTo>
                    <a:pt x="264602" y="19861"/>
                  </a:lnTo>
                  <a:lnTo>
                    <a:pt x="302153" y="46938"/>
                  </a:lnTo>
                  <a:lnTo>
                    <a:pt x="320961" y="88380"/>
                  </a:lnTo>
                  <a:lnTo>
                    <a:pt x="323316" y="114553"/>
                  </a:lnTo>
                  <a:lnTo>
                    <a:pt x="322201" y="133703"/>
                  </a:lnTo>
                  <a:lnTo>
                    <a:pt x="305663" y="183387"/>
                  </a:lnTo>
                  <a:lnTo>
                    <a:pt x="270427" y="219178"/>
                  </a:lnTo>
                  <a:lnTo>
                    <a:pt x="217271" y="238791"/>
                  </a:lnTo>
                  <a:lnTo>
                    <a:pt x="171424" y="242569"/>
                  </a:lnTo>
                  <a:lnTo>
                    <a:pt x="157666" y="242498"/>
                  </a:lnTo>
                  <a:lnTo>
                    <a:pt x="145183" y="242284"/>
                  </a:lnTo>
                  <a:lnTo>
                    <a:pt x="134009" y="241927"/>
                  </a:lnTo>
                  <a:lnTo>
                    <a:pt x="124180" y="241426"/>
                  </a:lnTo>
                  <a:lnTo>
                    <a:pt x="124180" y="336676"/>
                  </a:lnTo>
                  <a:lnTo>
                    <a:pt x="130530" y="377571"/>
                  </a:lnTo>
                  <a:lnTo>
                    <a:pt x="160121" y="391413"/>
                  </a:lnTo>
                  <a:lnTo>
                    <a:pt x="160121" y="411099"/>
                  </a:lnTo>
                  <a:lnTo>
                    <a:pt x="0" y="411099"/>
                  </a:lnTo>
                  <a:lnTo>
                    <a:pt x="0" y="391413"/>
                  </a:lnTo>
                  <a:lnTo>
                    <a:pt x="7353" y="389381"/>
                  </a:lnTo>
                  <a:lnTo>
                    <a:pt x="13157" y="387223"/>
                  </a:lnTo>
                  <a:lnTo>
                    <a:pt x="17373" y="384937"/>
                  </a:lnTo>
                  <a:lnTo>
                    <a:pt x="21691" y="382650"/>
                  </a:lnTo>
                  <a:lnTo>
                    <a:pt x="24866" y="379475"/>
                  </a:lnTo>
                  <a:lnTo>
                    <a:pt x="26898" y="375412"/>
                  </a:lnTo>
                  <a:lnTo>
                    <a:pt x="29057" y="371348"/>
                  </a:lnTo>
                  <a:lnTo>
                    <a:pt x="30327" y="366267"/>
                  </a:lnTo>
                  <a:lnTo>
                    <a:pt x="30962" y="360044"/>
                  </a:lnTo>
                  <a:lnTo>
                    <a:pt x="31597" y="353694"/>
                  </a:lnTo>
                  <a:lnTo>
                    <a:pt x="31851" y="345821"/>
                  </a:lnTo>
                  <a:lnTo>
                    <a:pt x="31851" y="336296"/>
                  </a:lnTo>
                  <a:lnTo>
                    <a:pt x="31851" y="79755"/>
                  </a:lnTo>
                  <a:lnTo>
                    <a:pt x="31851" y="70357"/>
                  </a:lnTo>
                  <a:lnTo>
                    <a:pt x="31597" y="62611"/>
                  </a:lnTo>
                  <a:lnTo>
                    <a:pt x="17754" y="31114"/>
                  </a:lnTo>
                  <a:lnTo>
                    <a:pt x="13449" y="28575"/>
                  </a:lnTo>
                  <a:lnTo>
                    <a:pt x="7543" y="26415"/>
                  </a:lnTo>
                  <a:lnTo>
                    <a:pt x="0" y="24384"/>
                  </a:lnTo>
                  <a:lnTo>
                    <a:pt x="0" y="4699"/>
                  </a:lnTo>
                  <a:close/>
                </a:path>
                <a:path w="5876290" h="415925">
                  <a:moveTo>
                    <a:pt x="4939893" y="2666"/>
                  </a:moveTo>
                  <a:lnTo>
                    <a:pt x="5019268" y="2666"/>
                  </a:lnTo>
                  <a:lnTo>
                    <a:pt x="5117566" y="336041"/>
                  </a:lnTo>
                  <a:lnTo>
                    <a:pt x="5120684" y="346376"/>
                  </a:lnTo>
                  <a:lnTo>
                    <a:pt x="5140172" y="382904"/>
                  </a:lnTo>
                  <a:lnTo>
                    <a:pt x="5144871" y="386714"/>
                  </a:lnTo>
                  <a:lnTo>
                    <a:pt x="5151602" y="389636"/>
                  </a:lnTo>
                  <a:lnTo>
                    <a:pt x="5160111" y="391413"/>
                  </a:lnTo>
                  <a:lnTo>
                    <a:pt x="5160111" y="411099"/>
                  </a:lnTo>
                  <a:lnTo>
                    <a:pt x="4995773" y="411099"/>
                  </a:lnTo>
                  <a:lnTo>
                    <a:pt x="4995773" y="391413"/>
                  </a:lnTo>
                  <a:lnTo>
                    <a:pt x="5006060" y="390143"/>
                  </a:lnTo>
                  <a:lnTo>
                    <a:pt x="5013807" y="387350"/>
                  </a:lnTo>
                  <a:lnTo>
                    <a:pt x="5018760" y="382777"/>
                  </a:lnTo>
                  <a:lnTo>
                    <a:pt x="5023713" y="378205"/>
                  </a:lnTo>
                  <a:lnTo>
                    <a:pt x="5026126" y="371728"/>
                  </a:lnTo>
                  <a:lnTo>
                    <a:pt x="5026126" y="363474"/>
                  </a:lnTo>
                  <a:lnTo>
                    <a:pt x="5026126" y="357250"/>
                  </a:lnTo>
                  <a:lnTo>
                    <a:pt x="5025491" y="350392"/>
                  </a:lnTo>
                  <a:lnTo>
                    <a:pt x="5009235" y="285114"/>
                  </a:lnTo>
                  <a:lnTo>
                    <a:pt x="4882108" y="285114"/>
                  </a:lnTo>
                  <a:lnTo>
                    <a:pt x="4872329" y="313436"/>
                  </a:lnTo>
                  <a:lnTo>
                    <a:pt x="4869535" y="321310"/>
                  </a:lnTo>
                  <a:lnTo>
                    <a:pt x="4867249" y="329056"/>
                  </a:lnTo>
                  <a:lnTo>
                    <a:pt x="4865471" y="336423"/>
                  </a:lnTo>
                  <a:lnTo>
                    <a:pt x="4863693" y="343915"/>
                  </a:lnTo>
                  <a:lnTo>
                    <a:pt x="4862804" y="351789"/>
                  </a:lnTo>
                  <a:lnTo>
                    <a:pt x="4862804" y="360172"/>
                  </a:lnTo>
                  <a:lnTo>
                    <a:pt x="4864733" y="373054"/>
                  </a:lnTo>
                  <a:lnTo>
                    <a:pt x="4870519" y="382555"/>
                  </a:lnTo>
                  <a:lnTo>
                    <a:pt x="4880163" y="388675"/>
                  </a:lnTo>
                  <a:lnTo>
                    <a:pt x="4893665" y="391413"/>
                  </a:lnTo>
                  <a:lnTo>
                    <a:pt x="4893665" y="411099"/>
                  </a:lnTo>
                  <a:lnTo>
                    <a:pt x="4766538" y="411099"/>
                  </a:lnTo>
                  <a:lnTo>
                    <a:pt x="4766538" y="391413"/>
                  </a:lnTo>
                  <a:lnTo>
                    <a:pt x="4773904" y="390651"/>
                  </a:lnTo>
                  <a:lnTo>
                    <a:pt x="4780381" y="387985"/>
                  </a:lnTo>
                  <a:lnTo>
                    <a:pt x="4785969" y="383666"/>
                  </a:lnTo>
                  <a:lnTo>
                    <a:pt x="4791557" y="379349"/>
                  </a:lnTo>
                  <a:lnTo>
                    <a:pt x="4796510" y="373379"/>
                  </a:lnTo>
                  <a:lnTo>
                    <a:pt x="4815687" y="333375"/>
                  </a:lnTo>
                  <a:lnTo>
                    <a:pt x="4939893" y="2666"/>
                  </a:lnTo>
                  <a:close/>
                </a:path>
                <a:path w="5876290" h="415925">
                  <a:moveTo>
                    <a:pt x="2393289" y="2666"/>
                  </a:moveTo>
                  <a:lnTo>
                    <a:pt x="2472664" y="2666"/>
                  </a:lnTo>
                  <a:lnTo>
                    <a:pt x="2570962" y="336041"/>
                  </a:lnTo>
                  <a:lnTo>
                    <a:pt x="2574080" y="346376"/>
                  </a:lnTo>
                  <a:lnTo>
                    <a:pt x="2593568" y="382904"/>
                  </a:lnTo>
                  <a:lnTo>
                    <a:pt x="2598267" y="386714"/>
                  </a:lnTo>
                  <a:lnTo>
                    <a:pt x="2604998" y="389636"/>
                  </a:lnTo>
                  <a:lnTo>
                    <a:pt x="2613507" y="391413"/>
                  </a:lnTo>
                  <a:lnTo>
                    <a:pt x="2613507" y="411099"/>
                  </a:lnTo>
                  <a:lnTo>
                    <a:pt x="2449169" y="411099"/>
                  </a:lnTo>
                  <a:lnTo>
                    <a:pt x="2449169" y="391413"/>
                  </a:lnTo>
                  <a:lnTo>
                    <a:pt x="2459456" y="390143"/>
                  </a:lnTo>
                  <a:lnTo>
                    <a:pt x="2467203" y="387350"/>
                  </a:lnTo>
                  <a:lnTo>
                    <a:pt x="2472156" y="382777"/>
                  </a:lnTo>
                  <a:lnTo>
                    <a:pt x="2477109" y="378205"/>
                  </a:lnTo>
                  <a:lnTo>
                    <a:pt x="2479522" y="371728"/>
                  </a:lnTo>
                  <a:lnTo>
                    <a:pt x="2479522" y="363474"/>
                  </a:lnTo>
                  <a:lnTo>
                    <a:pt x="2479522" y="357250"/>
                  </a:lnTo>
                  <a:lnTo>
                    <a:pt x="2478887" y="350392"/>
                  </a:lnTo>
                  <a:lnTo>
                    <a:pt x="2462631" y="285114"/>
                  </a:lnTo>
                  <a:lnTo>
                    <a:pt x="2335504" y="285114"/>
                  </a:lnTo>
                  <a:lnTo>
                    <a:pt x="2325725" y="313436"/>
                  </a:lnTo>
                  <a:lnTo>
                    <a:pt x="2322931" y="321310"/>
                  </a:lnTo>
                  <a:lnTo>
                    <a:pt x="2320645" y="329056"/>
                  </a:lnTo>
                  <a:lnTo>
                    <a:pt x="2318867" y="336423"/>
                  </a:lnTo>
                  <a:lnTo>
                    <a:pt x="2317089" y="343915"/>
                  </a:lnTo>
                  <a:lnTo>
                    <a:pt x="2316200" y="351789"/>
                  </a:lnTo>
                  <a:lnTo>
                    <a:pt x="2316200" y="360172"/>
                  </a:lnTo>
                  <a:lnTo>
                    <a:pt x="2318129" y="373054"/>
                  </a:lnTo>
                  <a:lnTo>
                    <a:pt x="2323915" y="382555"/>
                  </a:lnTo>
                  <a:lnTo>
                    <a:pt x="2333559" y="388675"/>
                  </a:lnTo>
                  <a:lnTo>
                    <a:pt x="2347061" y="391413"/>
                  </a:lnTo>
                  <a:lnTo>
                    <a:pt x="2347061" y="411099"/>
                  </a:lnTo>
                  <a:lnTo>
                    <a:pt x="2222728" y="411099"/>
                  </a:lnTo>
                  <a:lnTo>
                    <a:pt x="2219934" y="411099"/>
                  </a:lnTo>
                  <a:lnTo>
                    <a:pt x="2108174" y="411099"/>
                  </a:lnTo>
                  <a:lnTo>
                    <a:pt x="2099242" y="397740"/>
                  </a:lnTo>
                  <a:lnTo>
                    <a:pt x="2089775" y="381476"/>
                  </a:lnTo>
                  <a:lnTo>
                    <a:pt x="2079760" y="362307"/>
                  </a:lnTo>
                  <a:lnTo>
                    <a:pt x="2069185" y="340232"/>
                  </a:lnTo>
                  <a:lnTo>
                    <a:pt x="2045944" y="289305"/>
                  </a:lnTo>
                  <a:lnTo>
                    <a:pt x="2040896" y="278802"/>
                  </a:lnTo>
                  <a:lnTo>
                    <a:pt x="2018004" y="246379"/>
                  </a:lnTo>
                  <a:lnTo>
                    <a:pt x="2012797" y="244093"/>
                  </a:lnTo>
                  <a:lnTo>
                    <a:pt x="2007463" y="241680"/>
                  </a:lnTo>
                  <a:lnTo>
                    <a:pt x="1999335" y="240537"/>
                  </a:lnTo>
                  <a:lnTo>
                    <a:pt x="1988540" y="240537"/>
                  </a:lnTo>
                  <a:lnTo>
                    <a:pt x="1971268" y="240537"/>
                  </a:lnTo>
                  <a:lnTo>
                    <a:pt x="1971268" y="336296"/>
                  </a:lnTo>
                  <a:lnTo>
                    <a:pt x="1971389" y="346606"/>
                  </a:lnTo>
                  <a:lnTo>
                    <a:pt x="1985365" y="385444"/>
                  </a:lnTo>
                  <a:lnTo>
                    <a:pt x="2003399" y="391413"/>
                  </a:lnTo>
                  <a:lnTo>
                    <a:pt x="2003399" y="411099"/>
                  </a:lnTo>
                  <a:lnTo>
                    <a:pt x="1847062" y="411099"/>
                  </a:lnTo>
                  <a:lnTo>
                    <a:pt x="1847062" y="391413"/>
                  </a:lnTo>
                  <a:lnTo>
                    <a:pt x="1854428" y="389381"/>
                  </a:lnTo>
                  <a:lnTo>
                    <a:pt x="1860270" y="387223"/>
                  </a:lnTo>
                  <a:lnTo>
                    <a:pt x="1864461" y="384937"/>
                  </a:lnTo>
                  <a:lnTo>
                    <a:pt x="1868779" y="382650"/>
                  </a:lnTo>
                  <a:lnTo>
                    <a:pt x="1871954" y="379475"/>
                  </a:lnTo>
                  <a:lnTo>
                    <a:pt x="1873986" y="375412"/>
                  </a:lnTo>
                  <a:lnTo>
                    <a:pt x="1876145" y="371348"/>
                  </a:lnTo>
                  <a:lnTo>
                    <a:pt x="1877415" y="366267"/>
                  </a:lnTo>
                  <a:lnTo>
                    <a:pt x="1878050" y="360044"/>
                  </a:lnTo>
                  <a:lnTo>
                    <a:pt x="1878685" y="353694"/>
                  </a:lnTo>
                  <a:lnTo>
                    <a:pt x="1878939" y="345821"/>
                  </a:lnTo>
                  <a:lnTo>
                    <a:pt x="1878939" y="336296"/>
                  </a:lnTo>
                  <a:lnTo>
                    <a:pt x="1878939" y="79755"/>
                  </a:lnTo>
                  <a:lnTo>
                    <a:pt x="1878939" y="70357"/>
                  </a:lnTo>
                  <a:lnTo>
                    <a:pt x="1878685" y="62611"/>
                  </a:lnTo>
                  <a:lnTo>
                    <a:pt x="1878177" y="56261"/>
                  </a:lnTo>
                  <a:lnTo>
                    <a:pt x="1877669" y="49911"/>
                  </a:lnTo>
                  <a:lnTo>
                    <a:pt x="1864842" y="31114"/>
                  </a:lnTo>
                  <a:lnTo>
                    <a:pt x="1860524" y="28575"/>
                  </a:lnTo>
                  <a:lnTo>
                    <a:pt x="1854682" y="26415"/>
                  </a:lnTo>
                  <a:lnTo>
                    <a:pt x="1847062" y="24384"/>
                  </a:lnTo>
                  <a:lnTo>
                    <a:pt x="1847062" y="4699"/>
                  </a:lnTo>
                  <a:lnTo>
                    <a:pt x="2020671" y="4699"/>
                  </a:lnTo>
                  <a:lnTo>
                    <a:pt x="2037552" y="5008"/>
                  </a:lnTo>
                  <a:lnTo>
                    <a:pt x="2080361" y="9651"/>
                  </a:lnTo>
                  <a:lnTo>
                    <a:pt x="2123287" y="24637"/>
                  </a:lnTo>
                  <a:lnTo>
                    <a:pt x="2154549" y="52270"/>
                  </a:lnTo>
                  <a:lnTo>
                    <a:pt x="2170372" y="93360"/>
                  </a:lnTo>
                  <a:lnTo>
                    <a:pt x="2171801" y="114300"/>
                  </a:lnTo>
                  <a:lnTo>
                    <a:pt x="2171158" y="128351"/>
                  </a:lnTo>
                  <a:lnTo>
                    <a:pt x="2155992" y="174291"/>
                  </a:lnTo>
                  <a:lnTo>
                    <a:pt x="2124422" y="205791"/>
                  </a:lnTo>
                  <a:lnTo>
                    <a:pt x="2087346" y="225043"/>
                  </a:lnTo>
                  <a:lnTo>
                    <a:pt x="2087346" y="227964"/>
                  </a:lnTo>
                  <a:lnTo>
                    <a:pt x="2123795" y="253364"/>
                  </a:lnTo>
                  <a:lnTo>
                    <a:pt x="2149830" y="293750"/>
                  </a:lnTo>
                  <a:lnTo>
                    <a:pt x="2168499" y="334263"/>
                  </a:lnTo>
                  <a:lnTo>
                    <a:pt x="2174764" y="346954"/>
                  </a:lnTo>
                  <a:lnTo>
                    <a:pt x="2199035" y="380309"/>
                  </a:lnTo>
                  <a:lnTo>
                    <a:pt x="2221458" y="391160"/>
                  </a:lnTo>
                  <a:lnTo>
                    <a:pt x="2225395" y="390398"/>
                  </a:lnTo>
                  <a:lnTo>
                    <a:pt x="2230475" y="389254"/>
                  </a:lnTo>
                  <a:lnTo>
                    <a:pt x="2235174" y="386968"/>
                  </a:lnTo>
                  <a:lnTo>
                    <a:pt x="2239365" y="383666"/>
                  </a:lnTo>
                  <a:lnTo>
                    <a:pt x="2244953" y="379349"/>
                  </a:lnTo>
                  <a:lnTo>
                    <a:pt x="2265301" y="343328"/>
                  </a:lnTo>
                  <a:lnTo>
                    <a:pt x="2269083" y="333375"/>
                  </a:lnTo>
                  <a:lnTo>
                    <a:pt x="2393289" y="2666"/>
                  </a:lnTo>
                  <a:close/>
                </a:path>
                <a:path w="5876290" h="415925">
                  <a:moveTo>
                    <a:pt x="1591665" y="2666"/>
                  </a:moveTo>
                  <a:lnTo>
                    <a:pt x="1671040" y="2666"/>
                  </a:lnTo>
                  <a:lnTo>
                    <a:pt x="1769338" y="336041"/>
                  </a:lnTo>
                  <a:lnTo>
                    <a:pt x="1772456" y="346376"/>
                  </a:lnTo>
                  <a:lnTo>
                    <a:pt x="1791944" y="382904"/>
                  </a:lnTo>
                  <a:lnTo>
                    <a:pt x="1796643" y="386714"/>
                  </a:lnTo>
                  <a:lnTo>
                    <a:pt x="1803374" y="389636"/>
                  </a:lnTo>
                  <a:lnTo>
                    <a:pt x="1811883" y="391413"/>
                  </a:lnTo>
                  <a:lnTo>
                    <a:pt x="1811883" y="411099"/>
                  </a:lnTo>
                  <a:lnTo>
                    <a:pt x="1647545" y="411099"/>
                  </a:lnTo>
                  <a:lnTo>
                    <a:pt x="1647545" y="391413"/>
                  </a:lnTo>
                  <a:lnTo>
                    <a:pt x="1657832" y="390143"/>
                  </a:lnTo>
                  <a:lnTo>
                    <a:pt x="1665579" y="387350"/>
                  </a:lnTo>
                  <a:lnTo>
                    <a:pt x="1670532" y="382777"/>
                  </a:lnTo>
                  <a:lnTo>
                    <a:pt x="1675485" y="378205"/>
                  </a:lnTo>
                  <a:lnTo>
                    <a:pt x="1677898" y="371728"/>
                  </a:lnTo>
                  <a:lnTo>
                    <a:pt x="1677898" y="363474"/>
                  </a:lnTo>
                  <a:lnTo>
                    <a:pt x="1677898" y="357250"/>
                  </a:lnTo>
                  <a:lnTo>
                    <a:pt x="1677263" y="350392"/>
                  </a:lnTo>
                  <a:lnTo>
                    <a:pt x="1661007" y="285114"/>
                  </a:lnTo>
                  <a:lnTo>
                    <a:pt x="1533880" y="285114"/>
                  </a:lnTo>
                  <a:lnTo>
                    <a:pt x="1524101" y="313436"/>
                  </a:lnTo>
                  <a:lnTo>
                    <a:pt x="1521307" y="321310"/>
                  </a:lnTo>
                  <a:lnTo>
                    <a:pt x="1519021" y="329056"/>
                  </a:lnTo>
                  <a:lnTo>
                    <a:pt x="1517243" y="336423"/>
                  </a:lnTo>
                  <a:lnTo>
                    <a:pt x="1515465" y="343915"/>
                  </a:lnTo>
                  <a:lnTo>
                    <a:pt x="1514576" y="351789"/>
                  </a:lnTo>
                  <a:lnTo>
                    <a:pt x="1514576" y="360172"/>
                  </a:lnTo>
                  <a:lnTo>
                    <a:pt x="1516505" y="373054"/>
                  </a:lnTo>
                  <a:lnTo>
                    <a:pt x="1522291" y="382555"/>
                  </a:lnTo>
                  <a:lnTo>
                    <a:pt x="1531935" y="388675"/>
                  </a:lnTo>
                  <a:lnTo>
                    <a:pt x="1545437" y="391413"/>
                  </a:lnTo>
                  <a:lnTo>
                    <a:pt x="1545437" y="411099"/>
                  </a:lnTo>
                  <a:lnTo>
                    <a:pt x="1418310" y="411099"/>
                  </a:lnTo>
                  <a:lnTo>
                    <a:pt x="1418310" y="391413"/>
                  </a:lnTo>
                  <a:lnTo>
                    <a:pt x="1425676" y="390651"/>
                  </a:lnTo>
                  <a:lnTo>
                    <a:pt x="1432153" y="387985"/>
                  </a:lnTo>
                  <a:lnTo>
                    <a:pt x="1437741" y="383666"/>
                  </a:lnTo>
                  <a:lnTo>
                    <a:pt x="1443329" y="379349"/>
                  </a:lnTo>
                  <a:lnTo>
                    <a:pt x="1448282" y="373379"/>
                  </a:lnTo>
                  <a:lnTo>
                    <a:pt x="1467459" y="333375"/>
                  </a:lnTo>
                  <a:lnTo>
                    <a:pt x="1591665" y="2666"/>
                  </a:lnTo>
                  <a:close/>
                </a:path>
                <a:path w="5876290" h="415925">
                  <a:moveTo>
                    <a:pt x="5375757" y="0"/>
                  </a:moveTo>
                  <a:lnTo>
                    <a:pt x="5407666" y="978"/>
                  </a:lnTo>
                  <a:lnTo>
                    <a:pt x="5438241" y="3921"/>
                  </a:lnTo>
                  <a:lnTo>
                    <a:pt x="5467483" y="8840"/>
                  </a:lnTo>
                  <a:lnTo>
                    <a:pt x="5495391" y="15748"/>
                  </a:lnTo>
                  <a:lnTo>
                    <a:pt x="5495391" y="100329"/>
                  </a:lnTo>
                  <a:lnTo>
                    <a:pt x="5454624" y="100329"/>
                  </a:lnTo>
                  <a:lnTo>
                    <a:pt x="5451076" y="88493"/>
                  </a:lnTo>
                  <a:lnTo>
                    <a:pt x="5447290" y="78120"/>
                  </a:lnTo>
                  <a:lnTo>
                    <a:pt x="5422965" y="45291"/>
                  </a:lnTo>
                  <a:lnTo>
                    <a:pt x="5380710" y="34798"/>
                  </a:lnTo>
                  <a:lnTo>
                    <a:pt x="5366448" y="35919"/>
                  </a:lnTo>
                  <a:lnTo>
                    <a:pt x="5328640" y="52831"/>
                  </a:lnTo>
                  <a:lnTo>
                    <a:pt x="5300119" y="91854"/>
                  </a:lnTo>
                  <a:lnTo>
                    <a:pt x="5287212" y="131262"/>
                  </a:lnTo>
                  <a:lnTo>
                    <a:pt x="5280684" y="181173"/>
                  </a:lnTo>
                  <a:lnTo>
                    <a:pt x="5279872" y="210057"/>
                  </a:lnTo>
                  <a:lnTo>
                    <a:pt x="5280420" y="235277"/>
                  </a:lnTo>
                  <a:lnTo>
                    <a:pt x="5284801" y="280477"/>
                  </a:lnTo>
                  <a:lnTo>
                    <a:pt x="5293608" y="318535"/>
                  </a:lnTo>
                  <a:lnTo>
                    <a:pt x="5315432" y="359790"/>
                  </a:lnTo>
                  <a:lnTo>
                    <a:pt x="5359882" y="381000"/>
                  </a:lnTo>
                  <a:lnTo>
                    <a:pt x="5372150" y="380023"/>
                  </a:lnTo>
                  <a:lnTo>
                    <a:pt x="5404118" y="356401"/>
                  </a:lnTo>
                  <a:lnTo>
                    <a:pt x="5411190" y="315467"/>
                  </a:lnTo>
                  <a:lnTo>
                    <a:pt x="5409666" y="271906"/>
                  </a:lnTo>
                  <a:lnTo>
                    <a:pt x="5378932" y="242824"/>
                  </a:lnTo>
                  <a:lnTo>
                    <a:pt x="5378932" y="223265"/>
                  </a:lnTo>
                  <a:lnTo>
                    <a:pt x="5531332" y="223265"/>
                  </a:lnTo>
                  <a:lnTo>
                    <a:pt x="5531332" y="242824"/>
                  </a:lnTo>
                  <a:lnTo>
                    <a:pt x="5521426" y="245872"/>
                  </a:lnTo>
                  <a:lnTo>
                    <a:pt x="5514695" y="249174"/>
                  </a:lnTo>
                  <a:lnTo>
                    <a:pt x="5511139" y="252984"/>
                  </a:lnTo>
                  <a:lnTo>
                    <a:pt x="5507583" y="256793"/>
                  </a:lnTo>
                  <a:lnTo>
                    <a:pt x="5505170" y="261747"/>
                  </a:lnTo>
                  <a:lnTo>
                    <a:pt x="5501868" y="294386"/>
                  </a:lnTo>
                  <a:lnTo>
                    <a:pt x="5501868" y="406526"/>
                  </a:lnTo>
                  <a:lnTo>
                    <a:pt x="5459069" y="415543"/>
                  </a:lnTo>
                  <a:lnTo>
                    <a:pt x="5438876" y="394080"/>
                  </a:lnTo>
                  <a:lnTo>
                    <a:pt x="5420497" y="403582"/>
                  </a:lnTo>
                  <a:lnTo>
                    <a:pt x="5400808" y="410368"/>
                  </a:lnTo>
                  <a:lnTo>
                    <a:pt x="5379833" y="414440"/>
                  </a:lnTo>
                  <a:lnTo>
                    <a:pt x="5357596" y="415798"/>
                  </a:lnTo>
                  <a:lnTo>
                    <a:pt x="5316851" y="412628"/>
                  </a:lnTo>
                  <a:lnTo>
                    <a:pt x="5252029" y="387240"/>
                  </a:lnTo>
                  <a:lnTo>
                    <a:pt x="5209260" y="336379"/>
                  </a:lnTo>
                  <a:lnTo>
                    <a:pt x="5187924" y="259520"/>
                  </a:lnTo>
                  <a:lnTo>
                    <a:pt x="5185257" y="211327"/>
                  </a:lnTo>
                  <a:lnTo>
                    <a:pt x="5186190" y="185015"/>
                  </a:lnTo>
                  <a:lnTo>
                    <a:pt x="5193722" y="137390"/>
                  </a:lnTo>
                  <a:lnTo>
                    <a:pt x="5208708" y="96478"/>
                  </a:lnTo>
                  <a:lnTo>
                    <a:pt x="5229767" y="63089"/>
                  </a:lnTo>
                  <a:lnTo>
                    <a:pt x="5271173" y="27003"/>
                  </a:lnTo>
                  <a:lnTo>
                    <a:pt x="5320429" y="6590"/>
                  </a:lnTo>
                  <a:lnTo>
                    <a:pt x="5356711" y="736"/>
                  </a:lnTo>
                  <a:lnTo>
                    <a:pt x="5375757" y="0"/>
                  </a:lnTo>
                  <a:close/>
                </a:path>
                <a:path w="5876290" h="415925">
                  <a:moveTo>
                    <a:pt x="4324197" y="0"/>
                  </a:moveTo>
                  <a:lnTo>
                    <a:pt x="4362577" y="1553"/>
                  </a:lnTo>
                  <a:lnTo>
                    <a:pt x="4400588" y="6715"/>
                  </a:lnTo>
                  <a:lnTo>
                    <a:pt x="4429861" y="12826"/>
                  </a:lnTo>
                  <a:lnTo>
                    <a:pt x="4429861" y="99060"/>
                  </a:lnTo>
                  <a:lnTo>
                    <a:pt x="4389094" y="99060"/>
                  </a:lnTo>
                  <a:lnTo>
                    <a:pt x="4386046" y="87939"/>
                  </a:lnTo>
                  <a:lnTo>
                    <a:pt x="4382617" y="78009"/>
                  </a:lnTo>
                  <a:lnTo>
                    <a:pt x="4359061" y="45094"/>
                  </a:lnTo>
                  <a:lnTo>
                    <a:pt x="4319752" y="34798"/>
                  </a:lnTo>
                  <a:lnTo>
                    <a:pt x="4311491" y="35177"/>
                  </a:lnTo>
                  <a:lnTo>
                    <a:pt x="4272433" y="52947"/>
                  </a:lnTo>
                  <a:lnTo>
                    <a:pt x="4260443" y="86867"/>
                  </a:lnTo>
                  <a:lnTo>
                    <a:pt x="4260870" y="95230"/>
                  </a:lnTo>
                  <a:lnTo>
                    <a:pt x="4282319" y="135431"/>
                  </a:lnTo>
                  <a:lnTo>
                    <a:pt x="4321353" y="161534"/>
                  </a:lnTo>
                  <a:lnTo>
                    <a:pt x="4335500" y="169037"/>
                  </a:lnTo>
                  <a:lnTo>
                    <a:pt x="4352814" y="178514"/>
                  </a:lnTo>
                  <a:lnTo>
                    <a:pt x="4393158" y="206375"/>
                  </a:lnTo>
                  <a:lnTo>
                    <a:pt x="4418376" y="235682"/>
                  </a:lnTo>
                  <a:lnTo>
                    <a:pt x="4433431" y="282578"/>
                  </a:lnTo>
                  <a:lnTo>
                    <a:pt x="4434052" y="296417"/>
                  </a:lnTo>
                  <a:lnTo>
                    <a:pt x="4432983" y="314110"/>
                  </a:lnTo>
                  <a:lnTo>
                    <a:pt x="4417034" y="360044"/>
                  </a:lnTo>
                  <a:lnTo>
                    <a:pt x="4382869" y="393370"/>
                  </a:lnTo>
                  <a:lnTo>
                    <a:pt x="4332674" y="412178"/>
                  </a:lnTo>
                  <a:lnTo>
                    <a:pt x="4292574" y="415798"/>
                  </a:lnTo>
                  <a:lnTo>
                    <a:pt x="4277263" y="415583"/>
                  </a:lnTo>
                  <a:lnTo>
                    <a:pt x="4229328" y="412368"/>
                  </a:lnTo>
                  <a:lnTo>
                    <a:pt x="4182322" y="405511"/>
                  </a:lnTo>
                  <a:lnTo>
                    <a:pt x="4167606" y="402463"/>
                  </a:lnTo>
                  <a:lnTo>
                    <a:pt x="4167606" y="310768"/>
                  </a:lnTo>
                  <a:lnTo>
                    <a:pt x="4208373" y="310768"/>
                  </a:lnTo>
                  <a:lnTo>
                    <a:pt x="4212727" y="327346"/>
                  </a:lnTo>
                  <a:lnTo>
                    <a:pt x="4218343" y="341661"/>
                  </a:lnTo>
                  <a:lnTo>
                    <a:pt x="4242957" y="371195"/>
                  </a:lnTo>
                  <a:lnTo>
                    <a:pt x="4284319" y="381000"/>
                  </a:lnTo>
                  <a:lnTo>
                    <a:pt x="4292866" y="380620"/>
                  </a:lnTo>
                  <a:lnTo>
                    <a:pt x="4333746" y="361993"/>
                  </a:lnTo>
                  <a:lnTo>
                    <a:pt x="4346803" y="322579"/>
                  </a:lnTo>
                  <a:lnTo>
                    <a:pt x="4346374" y="313721"/>
                  </a:lnTo>
                  <a:lnTo>
                    <a:pt x="4331007" y="277415"/>
                  </a:lnTo>
                  <a:lnTo>
                    <a:pt x="4299781" y="252349"/>
                  </a:lnTo>
                  <a:lnTo>
                    <a:pt x="4264346" y="233154"/>
                  </a:lnTo>
                  <a:lnTo>
                    <a:pt x="4253569" y="227187"/>
                  </a:lnTo>
                  <a:lnTo>
                    <a:pt x="4216311" y="201723"/>
                  </a:lnTo>
                  <a:lnTo>
                    <a:pt x="4189942" y="171592"/>
                  </a:lnTo>
                  <a:lnTo>
                    <a:pt x="4175655" y="135461"/>
                  </a:lnTo>
                  <a:lnTo>
                    <a:pt x="4173829" y="114300"/>
                  </a:lnTo>
                  <a:lnTo>
                    <a:pt x="4174970" y="96682"/>
                  </a:lnTo>
                  <a:lnTo>
                    <a:pt x="4191990" y="52069"/>
                  </a:lnTo>
                  <a:lnTo>
                    <a:pt x="4228423" y="20637"/>
                  </a:lnTo>
                  <a:lnTo>
                    <a:pt x="4281620" y="3317"/>
                  </a:lnTo>
                  <a:lnTo>
                    <a:pt x="4302218" y="831"/>
                  </a:lnTo>
                  <a:lnTo>
                    <a:pt x="4324197" y="0"/>
                  </a:lnTo>
                  <a:close/>
                </a:path>
                <a:path w="5876290" h="415925">
                  <a:moveTo>
                    <a:pt x="3388842" y="0"/>
                  </a:moveTo>
                  <a:lnTo>
                    <a:pt x="3430615" y="3190"/>
                  </a:lnTo>
                  <a:lnTo>
                    <a:pt x="3497445" y="28717"/>
                  </a:lnTo>
                  <a:lnTo>
                    <a:pt x="3542076" y="79676"/>
                  </a:lnTo>
                  <a:lnTo>
                    <a:pt x="3564364" y="155495"/>
                  </a:lnTo>
                  <a:lnTo>
                    <a:pt x="3567150" y="202691"/>
                  </a:lnTo>
                  <a:lnTo>
                    <a:pt x="3566337" y="229810"/>
                  </a:lnTo>
                  <a:lnTo>
                    <a:pt x="3559756" y="278094"/>
                  </a:lnTo>
                  <a:lnTo>
                    <a:pt x="3546604" y="318500"/>
                  </a:lnTo>
                  <a:lnTo>
                    <a:pt x="3516350" y="365505"/>
                  </a:lnTo>
                  <a:lnTo>
                    <a:pt x="3474238" y="396652"/>
                  </a:lnTo>
                  <a:lnTo>
                    <a:pt x="3421719" y="412750"/>
                  </a:lnTo>
                  <a:lnTo>
                    <a:pt x="3381730" y="415798"/>
                  </a:lnTo>
                  <a:lnTo>
                    <a:pt x="3340725" y="412605"/>
                  </a:lnTo>
                  <a:lnTo>
                    <a:pt x="3275002" y="387026"/>
                  </a:lnTo>
                  <a:lnTo>
                    <a:pt x="3231116" y="335825"/>
                  </a:lnTo>
                  <a:lnTo>
                    <a:pt x="3209209" y="259193"/>
                  </a:lnTo>
                  <a:lnTo>
                    <a:pt x="3206470" y="211327"/>
                  </a:lnTo>
                  <a:lnTo>
                    <a:pt x="3207802" y="179036"/>
                  </a:lnTo>
                  <a:lnTo>
                    <a:pt x="3218418" y="121834"/>
                  </a:lnTo>
                  <a:lnTo>
                    <a:pt x="3239589" y="74537"/>
                  </a:lnTo>
                  <a:lnTo>
                    <a:pt x="3270935" y="38429"/>
                  </a:lnTo>
                  <a:lnTo>
                    <a:pt x="3312065" y="13876"/>
                  </a:lnTo>
                  <a:lnTo>
                    <a:pt x="3361265" y="1545"/>
                  </a:lnTo>
                  <a:lnTo>
                    <a:pt x="338884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4047" y="1965960"/>
            <a:ext cx="8150352" cy="420014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72134" y="2289175"/>
            <a:ext cx="7173595" cy="335280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960"/>
              </a:spcBef>
            </a:pPr>
            <a:r>
              <a:rPr sz="6000" b="1" spc="-5" dirty="0">
                <a:latin typeface="Cambria"/>
                <a:cs typeface="Cambria"/>
              </a:rPr>
              <a:t>The </a:t>
            </a:r>
            <a:r>
              <a:rPr sz="6000" b="1" spc="-55" dirty="0">
                <a:latin typeface="Cambria"/>
                <a:cs typeface="Cambria"/>
              </a:rPr>
              <a:t>creative </a:t>
            </a:r>
            <a:r>
              <a:rPr sz="6000" b="1" spc="-20" dirty="0">
                <a:latin typeface="Cambria"/>
                <a:cs typeface="Cambria"/>
              </a:rPr>
              <a:t>thinker </a:t>
            </a:r>
            <a:r>
              <a:rPr sz="6000" b="1" spc="-1310" dirty="0">
                <a:latin typeface="Cambria"/>
                <a:cs typeface="Cambria"/>
              </a:rPr>
              <a:t> </a:t>
            </a:r>
            <a:r>
              <a:rPr sz="6000" b="1" spc="-10" dirty="0">
                <a:latin typeface="Cambria"/>
                <a:cs typeface="Cambria"/>
              </a:rPr>
              <a:t>gathers </a:t>
            </a:r>
            <a:r>
              <a:rPr sz="6000" b="1" spc="-5" dirty="0">
                <a:latin typeface="Cambria"/>
                <a:cs typeface="Cambria"/>
              </a:rPr>
              <a:t>information </a:t>
            </a:r>
            <a:r>
              <a:rPr sz="6000" b="1" spc="-1310" dirty="0">
                <a:latin typeface="Cambria"/>
                <a:cs typeface="Cambria"/>
              </a:rPr>
              <a:t> </a:t>
            </a:r>
            <a:r>
              <a:rPr sz="6000" b="1" spc="-25" dirty="0">
                <a:latin typeface="Cambria"/>
                <a:cs typeface="Cambria"/>
              </a:rPr>
              <a:t>related</a:t>
            </a:r>
            <a:r>
              <a:rPr sz="6000" b="1" spc="-20" dirty="0">
                <a:latin typeface="Cambria"/>
                <a:cs typeface="Cambria"/>
              </a:rPr>
              <a:t> </a:t>
            </a:r>
            <a:r>
              <a:rPr sz="6000" b="1" spc="-40" dirty="0">
                <a:latin typeface="Cambria"/>
                <a:cs typeface="Cambria"/>
              </a:rPr>
              <a:t>to</a:t>
            </a:r>
            <a:r>
              <a:rPr sz="6000" b="1" spc="-35" dirty="0">
                <a:latin typeface="Cambria"/>
                <a:cs typeface="Cambria"/>
              </a:rPr>
              <a:t> </a:t>
            </a:r>
            <a:r>
              <a:rPr sz="6000" b="1" spc="-5" dirty="0">
                <a:latin typeface="Cambria"/>
                <a:cs typeface="Cambria"/>
              </a:rPr>
              <a:t>the </a:t>
            </a:r>
            <a:r>
              <a:rPr sz="6000" b="1" spc="-1310" dirty="0">
                <a:latin typeface="Cambria"/>
                <a:cs typeface="Cambria"/>
              </a:rPr>
              <a:t> </a:t>
            </a:r>
            <a:r>
              <a:rPr sz="6000" b="1" spc="-15" dirty="0">
                <a:latin typeface="Cambria"/>
                <a:cs typeface="Cambria"/>
              </a:rPr>
              <a:t>problem</a:t>
            </a:r>
            <a:r>
              <a:rPr sz="6000" b="1" spc="-40" dirty="0">
                <a:latin typeface="Cambria"/>
                <a:cs typeface="Cambria"/>
              </a:rPr>
              <a:t> </a:t>
            </a:r>
            <a:r>
              <a:rPr sz="6000" b="1" dirty="0">
                <a:latin typeface="Cambria"/>
                <a:cs typeface="Cambria"/>
              </a:rPr>
              <a:t>or</a:t>
            </a:r>
            <a:r>
              <a:rPr sz="6000" b="1" spc="-30" dirty="0">
                <a:latin typeface="Cambria"/>
                <a:cs typeface="Cambria"/>
              </a:rPr>
              <a:t> </a:t>
            </a:r>
            <a:r>
              <a:rPr sz="6000" b="1" spc="-15" dirty="0">
                <a:latin typeface="Cambria"/>
                <a:cs typeface="Cambria"/>
              </a:rPr>
              <a:t>concern</a:t>
            </a:r>
            <a:endParaRPr sz="6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4903" y="749426"/>
            <a:ext cx="6095365" cy="769620"/>
            <a:chOff x="1144903" y="749426"/>
            <a:chExt cx="6095365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4903" y="1214979"/>
              <a:ext cx="6095240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1432" y="753998"/>
              <a:ext cx="6080963" cy="4678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8610" y="994282"/>
              <a:ext cx="150495" cy="18757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58693" y="847089"/>
              <a:ext cx="2990850" cy="188595"/>
            </a:xfrm>
            <a:custGeom>
              <a:avLst/>
              <a:gdLst/>
              <a:ahLst/>
              <a:cxnLst/>
              <a:rect l="l" t="t" r="r" b="b"/>
              <a:pathLst>
                <a:path w="2990850" h="188594">
                  <a:moveTo>
                    <a:pt x="2936748" y="0"/>
                  </a:moveTo>
                  <a:lnTo>
                    <a:pt x="2869692" y="188595"/>
                  </a:lnTo>
                  <a:lnTo>
                    <a:pt x="2990342" y="188595"/>
                  </a:lnTo>
                  <a:lnTo>
                    <a:pt x="2936748" y="0"/>
                  </a:lnTo>
                  <a:close/>
                </a:path>
                <a:path w="2990850" h="188594">
                  <a:moveTo>
                    <a:pt x="67056" y="0"/>
                  </a:moveTo>
                  <a:lnTo>
                    <a:pt x="0" y="188595"/>
                  </a:lnTo>
                  <a:lnTo>
                    <a:pt x="120650" y="188595"/>
                  </a:lnTo>
                  <a:lnTo>
                    <a:pt x="6705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8610" y="794003"/>
              <a:ext cx="145034" cy="17018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51432" y="753998"/>
              <a:ext cx="6081395" cy="467995"/>
            </a:xfrm>
            <a:custGeom>
              <a:avLst/>
              <a:gdLst/>
              <a:ahLst/>
              <a:cxnLst/>
              <a:rect l="l" t="t" r="r" b="b"/>
              <a:pathLst>
                <a:path w="6081395" h="467994">
                  <a:moveTo>
                    <a:pt x="3274898" y="39242"/>
                  </a:moveTo>
                  <a:lnTo>
                    <a:pt x="3232591" y="50800"/>
                  </a:lnTo>
                  <a:lnTo>
                    <a:pt x="3202762" y="85598"/>
                  </a:lnTo>
                  <a:lnTo>
                    <a:pt x="3185045" y="144541"/>
                  </a:lnTo>
                  <a:lnTo>
                    <a:pt x="3180616" y="183485"/>
                  </a:lnTo>
                  <a:lnTo>
                    <a:pt x="3179140" y="228726"/>
                  </a:lnTo>
                  <a:lnTo>
                    <a:pt x="3180662" y="276066"/>
                  </a:lnTo>
                  <a:lnTo>
                    <a:pt x="3185220" y="316928"/>
                  </a:lnTo>
                  <a:lnTo>
                    <a:pt x="3203397" y="379222"/>
                  </a:lnTo>
                  <a:lnTo>
                    <a:pt x="3234099" y="416305"/>
                  </a:lnTo>
                  <a:lnTo>
                    <a:pt x="3277565" y="428625"/>
                  </a:lnTo>
                  <a:lnTo>
                    <a:pt x="3290021" y="427765"/>
                  </a:lnTo>
                  <a:lnTo>
                    <a:pt x="3330127" y="407138"/>
                  </a:lnTo>
                  <a:lnTo>
                    <a:pt x="3356005" y="362870"/>
                  </a:lnTo>
                  <a:lnTo>
                    <a:pt x="3366846" y="316864"/>
                  </a:lnTo>
                  <a:lnTo>
                    <a:pt x="3371382" y="261786"/>
                  </a:lnTo>
                  <a:lnTo>
                    <a:pt x="3371672" y="241808"/>
                  </a:lnTo>
                  <a:lnTo>
                    <a:pt x="3371025" y="209827"/>
                  </a:lnTo>
                  <a:lnTo>
                    <a:pt x="3365778" y="154011"/>
                  </a:lnTo>
                  <a:lnTo>
                    <a:pt x="3355205" y="109001"/>
                  </a:lnTo>
                  <a:lnTo>
                    <a:pt x="3329381" y="62102"/>
                  </a:lnTo>
                  <a:lnTo>
                    <a:pt x="3290733" y="40671"/>
                  </a:lnTo>
                  <a:lnTo>
                    <a:pt x="3274898" y="39242"/>
                  </a:lnTo>
                  <a:close/>
                </a:path>
                <a:path w="6081395" h="467994">
                  <a:moveTo>
                    <a:pt x="5745429" y="5334"/>
                  </a:moveTo>
                  <a:lnTo>
                    <a:pt x="6077661" y="5334"/>
                  </a:lnTo>
                  <a:lnTo>
                    <a:pt x="6077661" y="111887"/>
                  </a:lnTo>
                  <a:lnTo>
                    <a:pt x="6031814" y="111887"/>
                  </a:lnTo>
                  <a:lnTo>
                    <a:pt x="6026502" y="97266"/>
                  </a:lnTo>
                  <a:lnTo>
                    <a:pt x="6021606" y="85216"/>
                  </a:lnTo>
                  <a:lnTo>
                    <a:pt x="5994603" y="51053"/>
                  </a:lnTo>
                  <a:lnTo>
                    <a:pt x="5958154" y="44576"/>
                  </a:lnTo>
                  <a:lnTo>
                    <a:pt x="5885129" y="44576"/>
                  </a:lnTo>
                  <a:lnTo>
                    <a:pt x="5885129" y="205359"/>
                  </a:lnTo>
                  <a:lnTo>
                    <a:pt x="5929325" y="205359"/>
                  </a:lnTo>
                  <a:lnTo>
                    <a:pt x="5939104" y="205359"/>
                  </a:lnTo>
                  <a:lnTo>
                    <a:pt x="5946851" y="203962"/>
                  </a:lnTo>
                  <a:lnTo>
                    <a:pt x="5952439" y="201167"/>
                  </a:lnTo>
                  <a:lnTo>
                    <a:pt x="5958027" y="198374"/>
                  </a:lnTo>
                  <a:lnTo>
                    <a:pt x="5976823" y="157099"/>
                  </a:lnTo>
                  <a:lnTo>
                    <a:pt x="6014669" y="157099"/>
                  </a:lnTo>
                  <a:lnTo>
                    <a:pt x="6014669" y="292988"/>
                  </a:lnTo>
                  <a:lnTo>
                    <a:pt x="5976823" y="292988"/>
                  </a:lnTo>
                  <a:lnTo>
                    <a:pt x="5974447" y="283864"/>
                  </a:lnTo>
                  <a:lnTo>
                    <a:pt x="5971917" y="275907"/>
                  </a:lnTo>
                  <a:lnTo>
                    <a:pt x="5947740" y="245872"/>
                  </a:lnTo>
                  <a:lnTo>
                    <a:pt x="5939866" y="244475"/>
                  </a:lnTo>
                  <a:lnTo>
                    <a:pt x="5929325" y="244475"/>
                  </a:lnTo>
                  <a:lnTo>
                    <a:pt x="5885129" y="244475"/>
                  </a:lnTo>
                  <a:lnTo>
                    <a:pt x="5885129" y="423290"/>
                  </a:lnTo>
                  <a:lnTo>
                    <a:pt x="5957773" y="423290"/>
                  </a:lnTo>
                  <a:lnTo>
                    <a:pt x="5965647" y="423290"/>
                  </a:lnTo>
                  <a:lnTo>
                    <a:pt x="5991936" y="416560"/>
                  </a:lnTo>
                  <a:lnTo>
                    <a:pt x="5996127" y="414147"/>
                  </a:lnTo>
                  <a:lnTo>
                    <a:pt x="6000191" y="410845"/>
                  </a:lnTo>
                  <a:lnTo>
                    <a:pt x="6004128" y="406526"/>
                  </a:lnTo>
                  <a:lnTo>
                    <a:pt x="6008065" y="402336"/>
                  </a:lnTo>
                  <a:lnTo>
                    <a:pt x="6011494" y="397763"/>
                  </a:lnTo>
                  <a:lnTo>
                    <a:pt x="6014542" y="392811"/>
                  </a:lnTo>
                  <a:lnTo>
                    <a:pt x="6017590" y="387858"/>
                  </a:lnTo>
                  <a:lnTo>
                    <a:pt x="6032139" y="350234"/>
                  </a:lnTo>
                  <a:lnTo>
                    <a:pt x="6035116" y="340233"/>
                  </a:lnTo>
                  <a:lnTo>
                    <a:pt x="6080963" y="340233"/>
                  </a:lnTo>
                  <a:lnTo>
                    <a:pt x="6074613" y="462534"/>
                  </a:lnTo>
                  <a:lnTo>
                    <a:pt x="5745429" y="462534"/>
                  </a:lnTo>
                  <a:lnTo>
                    <a:pt x="5745429" y="440309"/>
                  </a:lnTo>
                  <a:lnTo>
                    <a:pt x="5753684" y="438150"/>
                  </a:lnTo>
                  <a:lnTo>
                    <a:pt x="5760288" y="435737"/>
                  </a:lnTo>
                  <a:lnTo>
                    <a:pt x="5780780" y="399409"/>
                  </a:lnTo>
                  <a:lnTo>
                    <a:pt x="5781370" y="378460"/>
                  </a:lnTo>
                  <a:lnTo>
                    <a:pt x="5781370" y="89788"/>
                  </a:lnTo>
                  <a:lnTo>
                    <a:pt x="5778449" y="50418"/>
                  </a:lnTo>
                  <a:lnTo>
                    <a:pt x="5745429" y="27431"/>
                  </a:lnTo>
                  <a:lnTo>
                    <a:pt x="5745429" y="5334"/>
                  </a:lnTo>
                  <a:close/>
                </a:path>
                <a:path w="6081395" h="467994">
                  <a:moveTo>
                    <a:pt x="4496384" y="5334"/>
                  </a:moveTo>
                  <a:lnTo>
                    <a:pt x="4890592" y="5334"/>
                  </a:lnTo>
                  <a:lnTo>
                    <a:pt x="4890592" y="122936"/>
                  </a:lnTo>
                  <a:lnTo>
                    <a:pt x="4844618" y="122936"/>
                  </a:lnTo>
                  <a:lnTo>
                    <a:pt x="4841639" y="112268"/>
                  </a:lnTo>
                  <a:lnTo>
                    <a:pt x="4838982" y="103124"/>
                  </a:lnTo>
                  <a:lnTo>
                    <a:pt x="4823409" y="66166"/>
                  </a:lnTo>
                  <a:lnTo>
                    <a:pt x="4816932" y="58674"/>
                  </a:lnTo>
                  <a:lnTo>
                    <a:pt x="4813503" y="55245"/>
                  </a:lnTo>
                  <a:lnTo>
                    <a:pt x="4778832" y="44576"/>
                  </a:lnTo>
                  <a:lnTo>
                    <a:pt x="4769688" y="44576"/>
                  </a:lnTo>
                  <a:lnTo>
                    <a:pt x="4745558" y="44576"/>
                  </a:lnTo>
                  <a:lnTo>
                    <a:pt x="4745558" y="378460"/>
                  </a:lnTo>
                  <a:lnTo>
                    <a:pt x="4745627" y="386792"/>
                  </a:lnTo>
                  <a:lnTo>
                    <a:pt x="4750257" y="420242"/>
                  </a:lnTo>
                  <a:lnTo>
                    <a:pt x="4752035" y="424052"/>
                  </a:lnTo>
                  <a:lnTo>
                    <a:pt x="4767529" y="435863"/>
                  </a:lnTo>
                  <a:lnTo>
                    <a:pt x="4772101" y="437768"/>
                  </a:lnTo>
                  <a:lnTo>
                    <a:pt x="4778324" y="439292"/>
                  </a:lnTo>
                  <a:lnTo>
                    <a:pt x="4786071" y="440309"/>
                  </a:lnTo>
                  <a:lnTo>
                    <a:pt x="4786071" y="462534"/>
                  </a:lnTo>
                  <a:lnTo>
                    <a:pt x="4601286" y="462534"/>
                  </a:lnTo>
                  <a:lnTo>
                    <a:pt x="4601286" y="440309"/>
                  </a:lnTo>
                  <a:lnTo>
                    <a:pt x="4610557" y="438785"/>
                  </a:lnTo>
                  <a:lnTo>
                    <a:pt x="4618050" y="436752"/>
                  </a:lnTo>
                  <a:lnTo>
                    <a:pt x="4623511" y="434213"/>
                  </a:lnTo>
                  <a:lnTo>
                    <a:pt x="4628972" y="431546"/>
                  </a:lnTo>
                  <a:lnTo>
                    <a:pt x="4633036" y="427989"/>
                  </a:lnTo>
                  <a:lnTo>
                    <a:pt x="4635703" y="423290"/>
                  </a:lnTo>
                  <a:lnTo>
                    <a:pt x="4638370" y="418591"/>
                  </a:lnTo>
                  <a:lnTo>
                    <a:pt x="4641799" y="378460"/>
                  </a:lnTo>
                  <a:lnTo>
                    <a:pt x="4641799" y="44576"/>
                  </a:lnTo>
                  <a:lnTo>
                    <a:pt x="4614621" y="44576"/>
                  </a:lnTo>
                  <a:lnTo>
                    <a:pt x="4605191" y="44864"/>
                  </a:lnTo>
                  <a:lnTo>
                    <a:pt x="4565218" y="64008"/>
                  </a:lnTo>
                  <a:lnTo>
                    <a:pt x="4548910" y="99290"/>
                  </a:lnTo>
                  <a:lnTo>
                    <a:pt x="4542231" y="122936"/>
                  </a:lnTo>
                  <a:lnTo>
                    <a:pt x="4496384" y="122936"/>
                  </a:lnTo>
                  <a:lnTo>
                    <a:pt x="4496384" y="5334"/>
                  </a:lnTo>
                  <a:close/>
                </a:path>
                <a:path w="6081395" h="467994">
                  <a:moveTo>
                    <a:pt x="3545281" y="5334"/>
                  </a:moveTo>
                  <a:lnTo>
                    <a:pt x="3680917" y="5334"/>
                  </a:lnTo>
                  <a:lnTo>
                    <a:pt x="3799535" y="211327"/>
                  </a:lnTo>
                  <a:lnTo>
                    <a:pt x="3819805" y="248189"/>
                  </a:lnTo>
                  <a:lnTo>
                    <a:pt x="3845032" y="296116"/>
                  </a:lnTo>
                  <a:lnTo>
                    <a:pt x="3859733" y="326516"/>
                  </a:lnTo>
                  <a:lnTo>
                    <a:pt x="3865194" y="326516"/>
                  </a:lnTo>
                  <a:lnTo>
                    <a:pt x="3863547" y="285585"/>
                  </a:lnTo>
                  <a:lnTo>
                    <a:pt x="3862400" y="242808"/>
                  </a:lnTo>
                  <a:lnTo>
                    <a:pt x="3861729" y="198197"/>
                  </a:lnTo>
                  <a:lnTo>
                    <a:pt x="3861511" y="151764"/>
                  </a:lnTo>
                  <a:lnTo>
                    <a:pt x="3861511" y="89408"/>
                  </a:lnTo>
                  <a:lnTo>
                    <a:pt x="3861394" y="79289"/>
                  </a:lnTo>
                  <a:lnTo>
                    <a:pt x="3854526" y="43179"/>
                  </a:lnTo>
                  <a:lnTo>
                    <a:pt x="3852240" y="39877"/>
                  </a:lnTo>
                  <a:lnTo>
                    <a:pt x="3825570" y="27431"/>
                  </a:lnTo>
                  <a:lnTo>
                    <a:pt x="3825570" y="5334"/>
                  </a:lnTo>
                  <a:lnTo>
                    <a:pt x="3952189" y="5334"/>
                  </a:lnTo>
                  <a:lnTo>
                    <a:pt x="3952189" y="27431"/>
                  </a:lnTo>
                  <a:lnTo>
                    <a:pt x="3943299" y="30352"/>
                  </a:lnTo>
                  <a:lnTo>
                    <a:pt x="3936949" y="32892"/>
                  </a:lnTo>
                  <a:lnTo>
                    <a:pt x="3933266" y="34798"/>
                  </a:lnTo>
                  <a:lnTo>
                    <a:pt x="3929583" y="36829"/>
                  </a:lnTo>
                  <a:lnTo>
                    <a:pt x="3926408" y="39497"/>
                  </a:lnTo>
                  <a:lnTo>
                    <a:pt x="3923868" y="42925"/>
                  </a:lnTo>
                  <a:lnTo>
                    <a:pt x="3921328" y="46227"/>
                  </a:lnTo>
                  <a:lnTo>
                    <a:pt x="3915994" y="89408"/>
                  </a:lnTo>
                  <a:lnTo>
                    <a:pt x="3915994" y="462534"/>
                  </a:lnTo>
                  <a:lnTo>
                    <a:pt x="3831031" y="462534"/>
                  </a:lnTo>
                  <a:lnTo>
                    <a:pt x="3680282" y="201929"/>
                  </a:lnTo>
                  <a:lnTo>
                    <a:pt x="3653818" y="154686"/>
                  </a:lnTo>
                  <a:lnTo>
                    <a:pt x="3635451" y="118872"/>
                  </a:lnTo>
                  <a:lnTo>
                    <a:pt x="3632403" y="118872"/>
                  </a:lnTo>
                  <a:lnTo>
                    <a:pt x="3633883" y="155376"/>
                  </a:lnTo>
                  <a:lnTo>
                    <a:pt x="3634911" y="192881"/>
                  </a:lnTo>
                  <a:lnTo>
                    <a:pt x="3635510" y="231386"/>
                  </a:lnTo>
                  <a:lnTo>
                    <a:pt x="3635705" y="270890"/>
                  </a:lnTo>
                  <a:lnTo>
                    <a:pt x="3635705" y="378713"/>
                  </a:lnTo>
                  <a:lnTo>
                    <a:pt x="3635869" y="390336"/>
                  </a:lnTo>
                  <a:lnTo>
                    <a:pt x="3647262" y="429767"/>
                  </a:lnTo>
                  <a:lnTo>
                    <a:pt x="3671900" y="440309"/>
                  </a:lnTo>
                  <a:lnTo>
                    <a:pt x="3671900" y="462534"/>
                  </a:lnTo>
                  <a:lnTo>
                    <a:pt x="3545281" y="462534"/>
                  </a:lnTo>
                  <a:lnTo>
                    <a:pt x="3545281" y="440309"/>
                  </a:lnTo>
                  <a:lnTo>
                    <a:pt x="3553536" y="438150"/>
                  </a:lnTo>
                  <a:lnTo>
                    <a:pt x="3560140" y="435737"/>
                  </a:lnTo>
                  <a:lnTo>
                    <a:pt x="3564966" y="432942"/>
                  </a:lnTo>
                  <a:lnTo>
                    <a:pt x="3569792" y="430275"/>
                  </a:lnTo>
                  <a:lnTo>
                    <a:pt x="3573348" y="426720"/>
                  </a:lnTo>
                  <a:lnTo>
                    <a:pt x="3575634" y="422148"/>
                  </a:lnTo>
                  <a:lnTo>
                    <a:pt x="3578047" y="417575"/>
                  </a:lnTo>
                  <a:lnTo>
                    <a:pt x="3579444" y="411734"/>
                  </a:lnTo>
                  <a:lnTo>
                    <a:pt x="3581222" y="378713"/>
                  </a:lnTo>
                  <a:lnTo>
                    <a:pt x="3581222" y="89153"/>
                  </a:lnTo>
                  <a:lnTo>
                    <a:pt x="3577539" y="48133"/>
                  </a:lnTo>
                  <a:lnTo>
                    <a:pt x="3545281" y="27431"/>
                  </a:lnTo>
                  <a:lnTo>
                    <a:pt x="3545281" y="5334"/>
                  </a:lnTo>
                  <a:close/>
                </a:path>
                <a:path w="6081395" h="467994">
                  <a:moveTo>
                    <a:pt x="2830017" y="5334"/>
                  </a:moveTo>
                  <a:lnTo>
                    <a:pt x="3005912" y="5334"/>
                  </a:lnTo>
                  <a:lnTo>
                    <a:pt x="3005912" y="27431"/>
                  </a:lnTo>
                  <a:lnTo>
                    <a:pt x="2996768" y="29972"/>
                  </a:lnTo>
                  <a:lnTo>
                    <a:pt x="2989910" y="32512"/>
                  </a:lnTo>
                  <a:lnTo>
                    <a:pt x="2970413" y="66750"/>
                  </a:lnTo>
                  <a:lnTo>
                    <a:pt x="2969717" y="89788"/>
                  </a:lnTo>
                  <a:lnTo>
                    <a:pt x="2969717" y="378460"/>
                  </a:lnTo>
                  <a:lnTo>
                    <a:pt x="2969717" y="386206"/>
                  </a:lnTo>
                  <a:lnTo>
                    <a:pt x="2976321" y="424434"/>
                  </a:lnTo>
                  <a:lnTo>
                    <a:pt x="3005912" y="440309"/>
                  </a:lnTo>
                  <a:lnTo>
                    <a:pt x="3005912" y="462534"/>
                  </a:lnTo>
                  <a:lnTo>
                    <a:pt x="2830017" y="462534"/>
                  </a:lnTo>
                  <a:lnTo>
                    <a:pt x="2830017" y="440309"/>
                  </a:lnTo>
                  <a:lnTo>
                    <a:pt x="2838272" y="438150"/>
                  </a:lnTo>
                  <a:lnTo>
                    <a:pt x="2844876" y="435737"/>
                  </a:lnTo>
                  <a:lnTo>
                    <a:pt x="2849702" y="433197"/>
                  </a:lnTo>
                  <a:lnTo>
                    <a:pt x="2854401" y="430656"/>
                  </a:lnTo>
                  <a:lnTo>
                    <a:pt x="2858084" y="426974"/>
                  </a:lnTo>
                  <a:lnTo>
                    <a:pt x="2860370" y="422401"/>
                  </a:lnTo>
                  <a:lnTo>
                    <a:pt x="2862656" y="417829"/>
                  </a:lnTo>
                  <a:lnTo>
                    <a:pt x="2865958" y="378460"/>
                  </a:lnTo>
                  <a:lnTo>
                    <a:pt x="2865958" y="89408"/>
                  </a:lnTo>
                  <a:lnTo>
                    <a:pt x="2863037" y="50291"/>
                  </a:lnTo>
                  <a:lnTo>
                    <a:pt x="2830017" y="27431"/>
                  </a:lnTo>
                  <a:lnTo>
                    <a:pt x="2830017" y="5334"/>
                  </a:lnTo>
                  <a:close/>
                </a:path>
                <a:path w="6081395" h="467994">
                  <a:moveTo>
                    <a:pt x="2381072" y="5334"/>
                  </a:moveTo>
                  <a:lnTo>
                    <a:pt x="2775280" y="5334"/>
                  </a:lnTo>
                  <a:lnTo>
                    <a:pt x="2775280" y="122936"/>
                  </a:lnTo>
                  <a:lnTo>
                    <a:pt x="2729306" y="122936"/>
                  </a:lnTo>
                  <a:lnTo>
                    <a:pt x="2726327" y="112268"/>
                  </a:lnTo>
                  <a:lnTo>
                    <a:pt x="2723670" y="103124"/>
                  </a:lnTo>
                  <a:lnTo>
                    <a:pt x="2708097" y="66166"/>
                  </a:lnTo>
                  <a:lnTo>
                    <a:pt x="2701620" y="58674"/>
                  </a:lnTo>
                  <a:lnTo>
                    <a:pt x="2698191" y="55245"/>
                  </a:lnTo>
                  <a:lnTo>
                    <a:pt x="2676601" y="46100"/>
                  </a:lnTo>
                  <a:lnTo>
                    <a:pt x="2670886" y="45085"/>
                  </a:lnTo>
                  <a:lnTo>
                    <a:pt x="2663520" y="44576"/>
                  </a:lnTo>
                  <a:lnTo>
                    <a:pt x="2654376" y="44576"/>
                  </a:lnTo>
                  <a:lnTo>
                    <a:pt x="2630246" y="44576"/>
                  </a:lnTo>
                  <a:lnTo>
                    <a:pt x="2630246" y="378460"/>
                  </a:lnTo>
                  <a:lnTo>
                    <a:pt x="2630315" y="386792"/>
                  </a:lnTo>
                  <a:lnTo>
                    <a:pt x="2634945" y="420242"/>
                  </a:lnTo>
                  <a:lnTo>
                    <a:pt x="2636723" y="424052"/>
                  </a:lnTo>
                  <a:lnTo>
                    <a:pt x="2652217" y="435863"/>
                  </a:lnTo>
                  <a:lnTo>
                    <a:pt x="2656789" y="437768"/>
                  </a:lnTo>
                  <a:lnTo>
                    <a:pt x="2663012" y="439292"/>
                  </a:lnTo>
                  <a:lnTo>
                    <a:pt x="2670759" y="440309"/>
                  </a:lnTo>
                  <a:lnTo>
                    <a:pt x="2670759" y="462534"/>
                  </a:lnTo>
                  <a:lnTo>
                    <a:pt x="2485974" y="462534"/>
                  </a:lnTo>
                  <a:lnTo>
                    <a:pt x="2485974" y="440309"/>
                  </a:lnTo>
                  <a:lnTo>
                    <a:pt x="2495245" y="438785"/>
                  </a:lnTo>
                  <a:lnTo>
                    <a:pt x="2502738" y="436752"/>
                  </a:lnTo>
                  <a:lnTo>
                    <a:pt x="2508199" y="434213"/>
                  </a:lnTo>
                  <a:lnTo>
                    <a:pt x="2513660" y="431546"/>
                  </a:lnTo>
                  <a:lnTo>
                    <a:pt x="2517724" y="427989"/>
                  </a:lnTo>
                  <a:lnTo>
                    <a:pt x="2520391" y="423290"/>
                  </a:lnTo>
                  <a:lnTo>
                    <a:pt x="2523058" y="418591"/>
                  </a:lnTo>
                  <a:lnTo>
                    <a:pt x="2526487" y="378460"/>
                  </a:lnTo>
                  <a:lnTo>
                    <a:pt x="2526487" y="44576"/>
                  </a:lnTo>
                  <a:lnTo>
                    <a:pt x="2499309" y="44576"/>
                  </a:lnTo>
                  <a:lnTo>
                    <a:pt x="2489879" y="44864"/>
                  </a:lnTo>
                  <a:lnTo>
                    <a:pt x="2449906" y="64008"/>
                  </a:lnTo>
                  <a:lnTo>
                    <a:pt x="2433598" y="99290"/>
                  </a:lnTo>
                  <a:lnTo>
                    <a:pt x="2426919" y="122936"/>
                  </a:lnTo>
                  <a:lnTo>
                    <a:pt x="2381072" y="122936"/>
                  </a:lnTo>
                  <a:lnTo>
                    <a:pt x="2381072" y="5334"/>
                  </a:lnTo>
                  <a:close/>
                </a:path>
                <a:path w="6081395" h="467994">
                  <a:moveTo>
                    <a:pt x="1562049" y="5334"/>
                  </a:moveTo>
                  <a:lnTo>
                    <a:pt x="1781378" y="5334"/>
                  </a:lnTo>
                  <a:lnTo>
                    <a:pt x="1799285" y="5570"/>
                  </a:lnTo>
                  <a:lnTo>
                    <a:pt x="1842719" y="9016"/>
                  </a:lnTo>
                  <a:lnTo>
                    <a:pt x="1885206" y="20697"/>
                  </a:lnTo>
                  <a:lnTo>
                    <a:pt x="1923332" y="48311"/>
                  </a:lnTo>
                  <a:lnTo>
                    <a:pt x="1940787" y="92952"/>
                  </a:lnTo>
                  <a:lnTo>
                    <a:pt x="1941525" y="106552"/>
                  </a:lnTo>
                  <a:lnTo>
                    <a:pt x="1935834" y="142009"/>
                  </a:lnTo>
                  <a:lnTo>
                    <a:pt x="1918760" y="172751"/>
                  </a:lnTo>
                  <a:lnTo>
                    <a:pt x="1890304" y="198778"/>
                  </a:lnTo>
                  <a:lnTo>
                    <a:pt x="1850466" y="220090"/>
                  </a:lnTo>
                  <a:lnTo>
                    <a:pt x="1850466" y="223012"/>
                  </a:lnTo>
                  <a:lnTo>
                    <a:pt x="1891741" y="241109"/>
                  </a:lnTo>
                  <a:lnTo>
                    <a:pt x="1921967" y="265684"/>
                  </a:lnTo>
                  <a:lnTo>
                    <a:pt x="1944952" y="313957"/>
                  </a:lnTo>
                  <a:lnTo>
                    <a:pt x="1946478" y="332866"/>
                  </a:lnTo>
                  <a:lnTo>
                    <a:pt x="1945785" y="349083"/>
                  </a:lnTo>
                  <a:lnTo>
                    <a:pt x="1935302" y="391160"/>
                  </a:lnTo>
                  <a:lnTo>
                    <a:pt x="1911852" y="423324"/>
                  </a:lnTo>
                  <a:lnTo>
                    <a:pt x="1876215" y="445611"/>
                  </a:lnTo>
                  <a:lnTo>
                    <a:pt x="1830717" y="458301"/>
                  </a:lnTo>
                  <a:lnTo>
                    <a:pt x="1791284" y="462059"/>
                  </a:lnTo>
                  <a:lnTo>
                    <a:pt x="1768424" y="462534"/>
                  </a:lnTo>
                  <a:lnTo>
                    <a:pt x="1562049" y="462534"/>
                  </a:lnTo>
                  <a:lnTo>
                    <a:pt x="1562049" y="440309"/>
                  </a:lnTo>
                  <a:lnTo>
                    <a:pt x="1570304" y="438150"/>
                  </a:lnTo>
                  <a:lnTo>
                    <a:pt x="1576908" y="435737"/>
                  </a:lnTo>
                  <a:lnTo>
                    <a:pt x="1597400" y="399409"/>
                  </a:lnTo>
                  <a:lnTo>
                    <a:pt x="1597990" y="378460"/>
                  </a:lnTo>
                  <a:lnTo>
                    <a:pt x="1597990" y="89788"/>
                  </a:lnTo>
                  <a:lnTo>
                    <a:pt x="1595069" y="50418"/>
                  </a:lnTo>
                  <a:lnTo>
                    <a:pt x="1562049" y="27431"/>
                  </a:lnTo>
                  <a:lnTo>
                    <a:pt x="1562049" y="5334"/>
                  </a:lnTo>
                  <a:close/>
                </a:path>
                <a:path w="6081395" h="467994">
                  <a:moveTo>
                    <a:pt x="1092149" y="5334"/>
                  </a:moveTo>
                  <a:lnTo>
                    <a:pt x="1267917" y="5334"/>
                  </a:lnTo>
                  <a:lnTo>
                    <a:pt x="1267917" y="27431"/>
                  </a:lnTo>
                  <a:lnTo>
                    <a:pt x="1258773" y="29972"/>
                  </a:lnTo>
                  <a:lnTo>
                    <a:pt x="1252042" y="32512"/>
                  </a:lnTo>
                  <a:lnTo>
                    <a:pt x="1247597" y="35305"/>
                  </a:lnTo>
                  <a:lnTo>
                    <a:pt x="1243279" y="38100"/>
                  </a:lnTo>
                  <a:lnTo>
                    <a:pt x="1239977" y="41528"/>
                  </a:lnTo>
                  <a:lnTo>
                    <a:pt x="1237818" y="45592"/>
                  </a:lnTo>
                  <a:lnTo>
                    <a:pt x="1235532" y="49529"/>
                  </a:lnTo>
                  <a:lnTo>
                    <a:pt x="1231722" y="89788"/>
                  </a:lnTo>
                  <a:lnTo>
                    <a:pt x="1231722" y="310768"/>
                  </a:lnTo>
                  <a:lnTo>
                    <a:pt x="1235151" y="359028"/>
                  </a:lnTo>
                  <a:lnTo>
                    <a:pt x="1247343" y="396366"/>
                  </a:lnTo>
                  <a:lnTo>
                    <a:pt x="1280383" y="423910"/>
                  </a:lnTo>
                  <a:lnTo>
                    <a:pt x="1312494" y="428625"/>
                  </a:lnTo>
                  <a:lnTo>
                    <a:pt x="1328450" y="427767"/>
                  </a:lnTo>
                  <a:lnTo>
                    <a:pt x="1371057" y="407362"/>
                  </a:lnTo>
                  <a:lnTo>
                    <a:pt x="1389916" y="362743"/>
                  </a:lnTo>
                  <a:lnTo>
                    <a:pt x="1393774" y="303022"/>
                  </a:lnTo>
                  <a:lnTo>
                    <a:pt x="1393774" y="89408"/>
                  </a:lnTo>
                  <a:lnTo>
                    <a:pt x="1390218" y="47878"/>
                  </a:lnTo>
                  <a:lnTo>
                    <a:pt x="1358341" y="27431"/>
                  </a:lnTo>
                  <a:lnTo>
                    <a:pt x="1358341" y="5334"/>
                  </a:lnTo>
                  <a:lnTo>
                    <a:pt x="1505661" y="5334"/>
                  </a:lnTo>
                  <a:lnTo>
                    <a:pt x="1505661" y="27431"/>
                  </a:lnTo>
                  <a:lnTo>
                    <a:pt x="1497660" y="29717"/>
                  </a:lnTo>
                  <a:lnTo>
                    <a:pt x="1491310" y="32130"/>
                  </a:lnTo>
                  <a:lnTo>
                    <a:pt x="1486611" y="34671"/>
                  </a:lnTo>
                  <a:lnTo>
                    <a:pt x="1481912" y="37211"/>
                  </a:lnTo>
                  <a:lnTo>
                    <a:pt x="1478356" y="40766"/>
                  </a:lnTo>
                  <a:lnTo>
                    <a:pt x="1470170" y="81742"/>
                  </a:lnTo>
                  <a:lnTo>
                    <a:pt x="1470101" y="89408"/>
                  </a:lnTo>
                  <a:lnTo>
                    <a:pt x="1470101" y="298703"/>
                  </a:lnTo>
                  <a:lnTo>
                    <a:pt x="1469694" y="318613"/>
                  </a:lnTo>
                  <a:lnTo>
                    <a:pt x="1463497" y="368173"/>
                  </a:lnTo>
                  <a:lnTo>
                    <a:pt x="1449263" y="405195"/>
                  </a:lnTo>
                  <a:lnTo>
                    <a:pt x="1417773" y="439739"/>
                  </a:lnTo>
                  <a:lnTo>
                    <a:pt x="1373364" y="459882"/>
                  </a:lnTo>
                  <a:lnTo>
                    <a:pt x="1332925" y="466613"/>
                  </a:lnTo>
                  <a:lnTo>
                    <a:pt x="1302080" y="467867"/>
                  </a:lnTo>
                  <a:lnTo>
                    <a:pt x="1279196" y="467248"/>
                  </a:lnTo>
                  <a:lnTo>
                    <a:pt x="1239000" y="462295"/>
                  </a:lnTo>
                  <a:lnTo>
                    <a:pt x="1191955" y="445563"/>
                  </a:lnTo>
                  <a:lnTo>
                    <a:pt x="1158603" y="417663"/>
                  </a:lnTo>
                  <a:lnTo>
                    <a:pt x="1137869" y="379729"/>
                  </a:lnTo>
                  <a:lnTo>
                    <a:pt x="1128582" y="327830"/>
                  </a:lnTo>
                  <a:lnTo>
                    <a:pt x="1127963" y="306450"/>
                  </a:lnTo>
                  <a:lnTo>
                    <a:pt x="1127963" y="89788"/>
                  </a:lnTo>
                  <a:lnTo>
                    <a:pt x="1127913" y="82214"/>
                  </a:lnTo>
                  <a:lnTo>
                    <a:pt x="1127756" y="75295"/>
                  </a:lnTo>
                  <a:lnTo>
                    <a:pt x="1127480" y="69018"/>
                  </a:lnTo>
                  <a:lnTo>
                    <a:pt x="1127074" y="63373"/>
                  </a:lnTo>
                  <a:lnTo>
                    <a:pt x="1126566" y="56134"/>
                  </a:lnTo>
                  <a:lnTo>
                    <a:pt x="1092149" y="27431"/>
                  </a:lnTo>
                  <a:lnTo>
                    <a:pt x="1092149" y="5334"/>
                  </a:lnTo>
                  <a:close/>
                </a:path>
                <a:path w="6081395" h="467994">
                  <a:moveTo>
                    <a:pt x="238201" y="5334"/>
                  </a:moveTo>
                  <a:lnTo>
                    <a:pt x="373837" y="5334"/>
                  </a:lnTo>
                  <a:lnTo>
                    <a:pt x="492455" y="211327"/>
                  </a:lnTo>
                  <a:lnTo>
                    <a:pt x="512725" y="248189"/>
                  </a:lnTo>
                  <a:lnTo>
                    <a:pt x="537952" y="296116"/>
                  </a:lnTo>
                  <a:lnTo>
                    <a:pt x="552653" y="326516"/>
                  </a:lnTo>
                  <a:lnTo>
                    <a:pt x="558114" y="326516"/>
                  </a:lnTo>
                  <a:lnTo>
                    <a:pt x="556467" y="285585"/>
                  </a:lnTo>
                  <a:lnTo>
                    <a:pt x="555320" y="242808"/>
                  </a:lnTo>
                  <a:lnTo>
                    <a:pt x="554649" y="198197"/>
                  </a:lnTo>
                  <a:lnTo>
                    <a:pt x="554431" y="151764"/>
                  </a:lnTo>
                  <a:lnTo>
                    <a:pt x="554431" y="89408"/>
                  </a:lnTo>
                  <a:lnTo>
                    <a:pt x="554314" y="79289"/>
                  </a:lnTo>
                  <a:lnTo>
                    <a:pt x="547446" y="43179"/>
                  </a:lnTo>
                  <a:lnTo>
                    <a:pt x="545160" y="39877"/>
                  </a:lnTo>
                  <a:lnTo>
                    <a:pt x="518490" y="27431"/>
                  </a:lnTo>
                  <a:lnTo>
                    <a:pt x="518490" y="5334"/>
                  </a:lnTo>
                  <a:lnTo>
                    <a:pt x="645109" y="5334"/>
                  </a:lnTo>
                  <a:lnTo>
                    <a:pt x="645109" y="27431"/>
                  </a:lnTo>
                  <a:lnTo>
                    <a:pt x="636219" y="30352"/>
                  </a:lnTo>
                  <a:lnTo>
                    <a:pt x="629869" y="32892"/>
                  </a:lnTo>
                  <a:lnTo>
                    <a:pt x="626186" y="34798"/>
                  </a:lnTo>
                  <a:lnTo>
                    <a:pt x="622503" y="36829"/>
                  </a:lnTo>
                  <a:lnTo>
                    <a:pt x="619328" y="39497"/>
                  </a:lnTo>
                  <a:lnTo>
                    <a:pt x="616788" y="42925"/>
                  </a:lnTo>
                  <a:lnTo>
                    <a:pt x="614248" y="46227"/>
                  </a:lnTo>
                  <a:lnTo>
                    <a:pt x="608914" y="89408"/>
                  </a:lnTo>
                  <a:lnTo>
                    <a:pt x="608914" y="462534"/>
                  </a:lnTo>
                  <a:lnTo>
                    <a:pt x="523951" y="462534"/>
                  </a:lnTo>
                  <a:lnTo>
                    <a:pt x="373202" y="201929"/>
                  </a:lnTo>
                  <a:lnTo>
                    <a:pt x="346738" y="154686"/>
                  </a:lnTo>
                  <a:lnTo>
                    <a:pt x="328371" y="118872"/>
                  </a:lnTo>
                  <a:lnTo>
                    <a:pt x="325323" y="118872"/>
                  </a:lnTo>
                  <a:lnTo>
                    <a:pt x="326803" y="155376"/>
                  </a:lnTo>
                  <a:lnTo>
                    <a:pt x="327831" y="192881"/>
                  </a:lnTo>
                  <a:lnTo>
                    <a:pt x="328430" y="231386"/>
                  </a:lnTo>
                  <a:lnTo>
                    <a:pt x="328625" y="270890"/>
                  </a:lnTo>
                  <a:lnTo>
                    <a:pt x="328625" y="378713"/>
                  </a:lnTo>
                  <a:lnTo>
                    <a:pt x="328789" y="390336"/>
                  </a:lnTo>
                  <a:lnTo>
                    <a:pt x="340182" y="429767"/>
                  </a:lnTo>
                  <a:lnTo>
                    <a:pt x="364820" y="440309"/>
                  </a:lnTo>
                  <a:lnTo>
                    <a:pt x="364820" y="462534"/>
                  </a:lnTo>
                  <a:lnTo>
                    <a:pt x="238201" y="462534"/>
                  </a:lnTo>
                  <a:lnTo>
                    <a:pt x="238201" y="440309"/>
                  </a:lnTo>
                  <a:lnTo>
                    <a:pt x="246583" y="438150"/>
                  </a:lnTo>
                  <a:lnTo>
                    <a:pt x="253060" y="435737"/>
                  </a:lnTo>
                  <a:lnTo>
                    <a:pt x="257886" y="432942"/>
                  </a:lnTo>
                  <a:lnTo>
                    <a:pt x="262712" y="430275"/>
                  </a:lnTo>
                  <a:lnTo>
                    <a:pt x="266268" y="426720"/>
                  </a:lnTo>
                  <a:lnTo>
                    <a:pt x="268554" y="422148"/>
                  </a:lnTo>
                  <a:lnTo>
                    <a:pt x="270967" y="417575"/>
                  </a:lnTo>
                  <a:lnTo>
                    <a:pt x="272364" y="411734"/>
                  </a:lnTo>
                  <a:lnTo>
                    <a:pt x="274142" y="378713"/>
                  </a:lnTo>
                  <a:lnTo>
                    <a:pt x="274142" y="89153"/>
                  </a:lnTo>
                  <a:lnTo>
                    <a:pt x="270459" y="48133"/>
                  </a:lnTo>
                  <a:lnTo>
                    <a:pt x="238201" y="27431"/>
                  </a:lnTo>
                  <a:lnTo>
                    <a:pt x="238201" y="5334"/>
                  </a:lnTo>
                  <a:close/>
                </a:path>
                <a:path w="6081395" h="467994">
                  <a:moveTo>
                    <a:pt x="0" y="5334"/>
                  </a:moveTo>
                  <a:lnTo>
                    <a:pt x="175844" y="5334"/>
                  </a:lnTo>
                  <a:lnTo>
                    <a:pt x="175844" y="27431"/>
                  </a:lnTo>
                  <a:lnTo>
                    <a:pt x="166700" y="29972"/>
                  </a:lnTo>
                  <a:lnTo>
                    <a:pt x="159842" y="32512"/>
                  </a:lnTo>
                  <a:lnTo>
                    <a:pt x="140345" y="66750"/>
                  </a:lnTo>
                  <a:lnTo>
                    <a:pt x="139649" y="89788"/>
                  </a:lnTo>
                  <a:lnTo>
                    <a:pt x="139649" y="378460"/>
                  </a:lnTo>
                  <a:lnTo>
                    <a:pt x="139649" y="386206"/>
                  </a:lnTo>
                  <a:lnTo>
                    <a:pt x="146253" y="424434"/>
                  </a:lnTo>
                  <a:lnTo>
                    <a:pt x="175844" y="440309"/>
                  </a:lnTo>
                  <a:lnTo>
                    <a:pt x="175844" y="462534"/>
                  </a:lnTo>
                  <a:lnTo>
                    <a:pt x="0" y="462534"/>
                  </a:lnTo>
                  <a:lnTo>
                    <a:pt x="0" y="440309"/>
                  </a:lnTo>
                  <a:lnTo>
                    <a:pt x="8254" y="438150"/>
                  </a:lnTo>
                  <a:lnTo>
                    <a:pt x="14782" y="435737"/>
                  </a:lnTo>
                  <a:lnTo>
                    <a:pt x="19583" y="433197"/>
                  </a:lnTo>
                  <a:lnTo>
                    <a:pt x="24384" y="430656"/>
                  </a:lnTo>
                  <a:lnTo>
                    <a:pt x="27952" y="426974"/>
                  </a:lnTo>
                  <a:lnTo>
                    <a:pt x="30302" y="422401"/>
                  </a:lnTo>
                  <a:lnTo>
                    <a:pt x="32651" y="417829"/>
                  </a:lnTo>
                  <a:lnTo>
                    <a:pt x="35826" y="378460"/>
                  </a:lnTo>
                  <a:lnTo>
                    <a:pt x="35826" y="89408"/>
                  </a:lnTo>
                  <a:lnTo>
                    <a:pt x="32981" y="50291"/>
                  </a:lnTo>
                  <a:lnTo>
                    <a:pt x="30632" y="45720"/>
                  </a:lnTo>
                  <a:lnTo>
                    <a:pt x="28295" y="41148"/>
                  </a:lnTo>
                  <a:lnTo>
                    <a:pt x="0" y="27431"/>
                  </a:lnTo>
                  <a:lnTo>
                    <a:pt x="0" y="5334"/>
                  </a:lnTo>
                  <a:close/>
                </a:path>
                <a:path w="6081395" h="467994">
                  <a:moveTo>
                    <a:pt x="5029276" y="3048"/>
                  </a:moveTo>
                  <a:lnTo>
                    <a:pt x="5118684" y="3048"/>
                  </a:lnTo>
                  <a:lnTo>
                    <a:pt x="5229174" y="378078"/>
                  </a:lnTo>
                  <a:lnTo>
                    <a:pt x="5232724" y="389727"/>
                  </a:lnTo>
                  <a:lnTo>
                    <a:pt x="5249240" y="426465"/>
                  </a:lnTo>
                  <a:lnTo>
                    <a:pt x="5254574" y="430784"/>
                  </a:lnTo>
                  <a:lnTo>
                    <a:pt x="5259908" y="435228"/>
                  </a:lnTo>
                  <a:lnTo>
                    <a:pt x="5267401" y="438403"/>
                  </a:lnTo>
                  <a:lnTo>
                    <a:pt x="5277053" y="440309"/>
                  </a:lnTo>
                  <a:lnTo>
                    <a:pt x="5277053" y="462534"/>
                  </a:lnTo>
                  <a:lnTo>
                    <a:pt x="5092141" y="462534"/>
                  </a:lnTo>
                  <a:lnTo>
                    <a:pt x="5092141" y="440309"/>
                  </a:lnTo>
                  <a:lnTo>
                    <a:pt x="5100330" y="438979"/>
                  </a:lnTo>
                  <a:lnTo>
                    <a:pt x="5107365" y="436911"/>
                  </a:lnTo>
                  <a:lnTo>
                    <a:pt x="5113233" y="434129"/>
                  </a:lnTo>
                  <a:lnTo>
                    <a:pt x="5117922" y="430656"/>
                  </a:lnTo>
                  <a:lnTo>
                    <a:pt x="5123510" y="425576"/>
                  </a:lnTo>
                  <a:lnTo>
                    <a:pt x="5126304" y="418211"/>
                  </a:lnTo>
                  <a:lnTo>
                    <a:pt x="5126304" y="408939"/>
                  </a:lnTo>
                  <a:lnTo>
                    <a:pt x="5126304" y="401954"/>
                  </a:lnTo>
                  <a:lnTo>
                    <a:pt x="5118767" y="362983"/>
                  </a:lnTo>
                  <a:lnTo>
                    <a:pt x="5107254" y="320801"/>
                  </a:lnTo>
                  <a:lnTo>
                    <a:pt x="4964252" y="320801"/>
                  </a:lnTo>
                  <a:lnTo>
                    <a:pt x="4950994" y="359298"/>
                  </a:lnTo>
                  <a:lnTo>
                    <a:pt x="4942725" y="398303"/>
                  </a:lnTo>
                  <a:lnTo>
                    <a:pt x="4942535" y="405256"/>
                  </a:lnTo>
                  <a:lnTo>
                    <a:pt x="4944704" y="419735"/>
                  </a:lnTo>
                  <a:lnTo>
                    <a:pt x="4951218" y="430403"/>
                  </a:lnTo>
                  <a:lnTo>
                    <a:pt x="4962091" y="437261"/>
                  </a:lnTo>
                  <a:lnTo>
                    <a:pt x="4977333" y="440309"/>
                  </a:lnTo>
                  <a:lnTo>
                    <a:pt x="4977333" y="462534"/>
                  </a:lnTo>
                  <a:lnTo>
                    <a:pt x="4834331" y="462534"/>
                  </a:lnTo>
                  <a:lnTo>
                    <a:pt x="4834331" y="440309"/>
                  </a:lnTo>
                  <a:lnTo>
                    <a:pt x="4842586" y="439420"/>
                  </a:lnTo>
                  <a:lnTo>
                    <a:pt x="4849825" y="436625"/>
                  </a:lnTo>
                  <a:lnTo>
                    <a:pt x="4877092" y="404534"/>
                  </a:lnTo>
                  <a:lnTo>
                    <a:pt x="4889576" y="375030"/>
                  </a:lnTo>
                  <a:lnTo>
                    <a:pt x="5029276" y="3048"/>
                  </a:lnTo>
                  <a:close/>
                </a:path>
                <a:path w="6081395" h="467994">
                  <a:moveTo>
                    <a:pt x="2159584" y="3048"/>
                  </a:moveTo>
                  <a:lnTo>
                    <a:pt x="2248992" y="3048"/>
                  </a:lnTo>
                  <a:lnTo>
                    <a:pt x="2359482" y="378078"/>
                  </a:lnTo>
                  <a:lnTo>
                    <a:pt x="2363032" y="389727"/>
                  </a:lnTo>
                  <a:lnTo>
                    <a:pt x="2379548" y="426465"/>
                  </a:lnTo>
                  <a:lnTo>
                    <a:pt x="2384882" y="430784"/>
                  </a:lnTo>
                  <a:lnTo>
                    <a:pt x="2390216" y="435228"/>
                  </a:lnTo>
                  <a:lnTo>
                    <a:pt x="2397709" y="438403"/>
                  </a:lnTo>
                  <a:lnTo>
                    <a:pt x="2407361" y="440309"/>
                  </a:lnTo>
                  <a:lnTo>
                    <a:pt x="2407361" y="462534"/>
                  </a:lnTo>
                  <a:lnTo>
                    <a:pt x="2222449" y="462534"/>
                  </a:lnTo>
                  <a:lnTo>
                    <a:pt x="2222449" y="440309"/>
                  </a:lnTo>
                  <a:lnTo>
                    <a:pt x="2230638" y="438979"/>
                  </a:lnTo>
                  <a:lnTo>
                    <a:pt x="2237673" y="436911"/>
                  </a:lnTo>
                  <a:lnTo>
                    <a:pt x="2243541" y="434129"/>
                  </a:lnTo>
                  <a:lnTo>
                    <a:pt x="2248230" y="430656"/>
                  </a:lnTo>
                  <a:lnTo>
                    <a:pt x="2253818" y="425576"/>
                  </a:lnTo>
                  <a:lnTo>
                    <a:pt x="2256612" y="418211"/>
                  </a:lnTo>
                  <a:lnTo>
                    <a:pt x="2256612" y="408939"/>
                  </a:lnTo>
                  <a:lnTo>
                    <a:pt x="2256612" y="401954"/>
                  </a:lnTo>
                  <a:lnTo>
                    <a:pt x="2249075" y="362983"/>
                  </a:lnTo>
                  <a:lnTo>
                    <a:pt x="2237562" y="320801"/>
                  </a:lnTo>
                  <a:lnTo>
                    <a:pt x="2094560" y="320801"/>
                  </a:lnTo>
                  <a:lnTo>
                    <a:pt x="2081302" y="359298"/>
                  </a:lnTo>
                  <a:lnTo>
                    <a:pt x="2073033" y="398303"/>
                  </a:lnTo>
                  <a:lnTo>
                    <a:pt x="2072843" y="405256"/>
                  </a:lnTo>
                  <a:lnTo>
                    <a:pt x="2075012" y="419735"/>
                  </a:lnTo>
                  <a:lnTo>
                    <a:pt x="2081526" y="430403"/>
                  </a:lnTo>
                  <a:lnTo>
                    <a:pt x="2092399" y="437261"/>
                  </a:lnTo>
                  <a:lnTo>
                    <a:pt x="2107641" y="440309"/>
                  </a:lnTo>
                  <a:lnTo>
                    <a:pt x="2107641" y="462534"/>
                  </a:lnTo>
                  <a:lnTo>
                    <a:pt x="1964639" y="462534"/>
                  </a:lnTo>
                  <a:lnTo>
                    <a:pt x="1964639" y="440309"/>
                  </a:lnTo>
                  <a:lnTo>
                    <a:pt x="1972894" y="439420"/>
                  </a:lnTo>
                  <a:lnTo>
                    <a:pt x="1980133" y="436625"/>
                  </a:lnTo>
                  <a:lnTo>
                    <a:pt x="2007400" y="404534"/>
                  </a:lnTo>
                  <a:lnTo>
                    <a:pt x="2019884" y="375030"/>
                  </a:lnTo>
                  <a:lnTo>
                    <a:pt x="2159584" y="3048"/>
                  </a:lnTo>
                  <a:close/>
                </a:path>
                <a:path w="6081395" h="467994">
                  <a:moveTo>
                    <a:pt x="5518607" y="0"/>
                  </a:moveTo>
                  <a:lnTo>
                    <a:pt x="5554536" y="1117"/>
                  </a:lnTo>
                  <a:lnTo>
                    <a:pt x="5588965" y="4460"/>
                  </a:lnTo>
                  <a:lnTo>
                    <a:pt x="5621870" y="10019"/>
                  </a:lnTo>
                  <a:lnTo>
                    <a:pt x="5653227" y="17779"/>
                  </a:lnTo>
                  <a:lnTo>
                    <a:pt x="5653227" y="112902"/>
                  </a:lnTo>
                  <a:lnTo>
                    <a:pt x="5607380" y="112902"/>
                  </a:lnTo>
                  <a:lnTo>
                    <a:pt x="5603409" y="99615"/>
                  </a:lnTo>
                  <a:lnTo>
                    <a:pt x="5599141" y="87947"/>
                  </a:lnTo>
                  <a:lnTo>
                    <a:pt x="5571780" y="51002"/>
                  </a:lnTo>
                  <a:lnTo>
                    <a:pt x="5524322" y="39242"/>
                  </a:lnTo>
                  <a:lnTo>
                    <a:pt x="5508226" y="40505"/>
                  </a:lnTo>
                  <a:lnTo>
                    <a:pt x="5465775" y="59436"/>
                  </a:lnTo>
                  <a:lnTo>
                    <a:pt x="5433592" y="103405"/>
                  </a:lnTo>
                  <a:lnTo>
                    <a:pt x="5419088" y="147748"/>
                  </a:lnTo>
                  <a:lnTo>
                    <a:pt x="5411710" y="203946"/>
                  </a:lnTo>
                  <a:lnTo>
                    <a:pt x="5410784" y="236474"/>
                  </a:lnTo>
                  <a:lnTo>
                    <a:pt x="5411403" y="264761"/>
                  </a:lnTo>
                  <a:lnTo>
                    <a:pt x="5416356" y="315573"/>
                  </a:lnTo>
                  <a:lnTo>
                    <a:pt x="5426286" y="358388"/>
                  </a:lnTo>
                  <a:lnTo>
                    <a:pt x="5450789" y="404875"/>
                  </a:lnTo>
                  <a:lnTo>
                    <a:pt x="5486615" y="427146"/>
                  </a:lnTo>
                  <a:lnTo>
                    <a:pt x="5500954" y="428625"/>
                  </a:lnTo>
                  <a:lnTo>
                    <a:pt x="5514688" y="427529"/>
                  </a:lnTo>
                  <a:lnTo>
                    <a:pt x="5550555" y="400952"/>
                  </a:lnTo>
                  <a:lnTo>
                    <a:pt x="5558485" y="354964"/>
                  </a:lnTo>
                  <a:lnTo>
                    <a:pt x="5557574" y="312279"/>
                  </a:lnTo>
                  <a:lnTo>
                    <a:pt x="5551627" y="289687"/>
                  </a:lnTo>
                  <a:lnTo>
                    <a:pt x="5549341" y="286130"/>
                  </a:lnTo>
                  <a:lnTo>
                    <a:pt x="5522290" y="273303"/>
                  </a:lnTo>
                  <a:lnTo>
                    <a:pt x="5522290" y="251205"/>
                  </a:lnTo>
                  <a:lnTo>
                    <a:pt x="5693740" y="251205"/>
                  </a:lnTo>
                  <a:lnTo>
                    <a:pt x="5693740" y="273303"/>
                  </a:lnTo>
                  <a:lnTo>
                    <a:pt x="5682564" y="276605"/>
                  </a:lnTo>
                  <a:lnTo>
                    <a:pt x="5675071" y="280415"/>
                  </a:lnTo>
                  <a:lnTo>
                    <a:pt x="5660734" y="322216"/>
                  </a:lnTo>
                  <a:lnTo>
                    <a:pt x="5660593" y="331215"/>
                  </a:lnTo>
                  <a:lnTo>
                    <a:pt x="5660593" y="457453"/>
                  </a:lnTo>
                  <a:lnTo>
                    <a:pt x="5612460" y="467487"/>
                  </a:lnTo>
                  <a:lnTo>
                    <a:pt x="5589600" y="443356"/>
                  </a:lnTo>
                  <a:lnTo>
                    <a:pt x="5568954" y="454098"/>
                  </a:lnTo>
                  <a:lnTo>
                    <a:pt x="5546832" y="461756"/>
                  </a:lnTo>
                  <a:lnTo>
                    <a:pt x="5523234" y="466342"/>
                  </a:lnTo>
                  <a:lnTo>
                    <a:pt x="5498160" y="467867"/>
                  </a:lnTo>
                  <a:lnTo>
                    <a:pt x="5452394" y="464296"/>
                  </a:lnTo>
                  <a:lnTo>
                    <a:pt x="5412832" y="453580"/>
                  </a:lnTo>
                  <a:lnTo>
                    <a:pt x="5352364" y="410717"/>
                  </a:lnTo>
                  <a:lnTo>
                    <a:pt x="5331361" y="378475"/>
                  </a:lnTo>
                  <a:lnTo>
                    <a:pt x="5316359" y="338899"/>
                  </a:lnTo>
                  <a:lnTo>
                    <a:pt x="5307358" y="291988"/>
                  </a:lnTo>
                  <a:lnTo>
                    <a:pt x="5304358" y="237743"/>
                  </a:lnTo>
                  <a:lnTo>
                    <a:pt x="5305427" y="208192"/>
                  </a:lnTo>
                  <a:lnTo>
                    <a:pt x="5313948" y="154662"/>
                  </a:lnTo>
                  <a:lnTo>
                    <a:pt x="5330760" y="108630"/>
                  </a:lnTo>
                  <a:lnTo>
                    <a:pt x="5354433" y="71050"/>
                  </a:lnTo>
                  <a:lnTo>
                    <a:pt x="5384388" y="41997"/>
                  </a:lnTo>
                  <a:lnTo>
                    <a:pt x="5418574" y="20851"/>
                  </a:lnTo>
                  <a:lnTo>
                    <a:pt x="5456456" y="7447"/>
                  </a:lnTo>
                  <a:lnTo>
                    <a:pt x="5497223" y="831"/>
                  </a:lnTo>
                  <a:lnTo>
                    <a:pt x="5518607" y="0"/>
                  </a:lnTo>
                  <a:close/>
                </a:path>
                <a:path w="6081395" h="467994">
                  <a:moveTo>
                    <a:pt x="4334205" y="0"/>
                  </a:moveTo>
                  <a:lnTo>
                    <a:pt x="4377389" y="1821"/>
                  </a:lnTo>
                  <a:lnTo>
                    <a:pt x="4420136" y="7588"/>
                  </a:lnTo>
                  <a:lnTo>
                    <a:pt x="4453077" y="14477"/>
                  </a:lnTo>
                  <a:lnTo>
                    <a:pt x="4453077" y="111505"/>
                  </a:lnTo>
                  <a:lnTo>
                    <a:pt x="4407103" y="111505"/>
                  </a:lnTo>
                  <a:lnTo>
                    <a:pt x="4403725" y="98954"/>
                  </a:lnTo>
                  <a:lnTo>
                    <a:pt x="4399895" y="87772"/>
                  </a:lnTo>
                  <a:lnTo>
                    <a:pt x="4373382" y="50770"/>
                  </a:lnTo>
                  <a:lnTo>
                    <a:pt x="4329125" y="39242"/>
                  </a:lnTo>
                  <a:lnTo>
                    <a:pt x="4319840" y="39649"/>
                  </a:lnTo>
                  <a:lnTo>
                    <a:pt x="4281516" y="54244"/>
                  </a:lnTo>
                  <a:lnTo>
                    <a:pt x="4262997" y="88788"/>
                  </a:lnTo>
                  <a:lnTo>
                    <a:pt x="4262450" y="97789"/>
                  </a:lnTo>
                  <a:lnTo>
                    <a:pt x="4262926" y="107174"/>
                  </a:lnTo>
                  <a:lnTo>
                    <a:pt x="4280134" y="145541"/>
                  </a:lnTo>
                  <a:lnTo>
                    <a:pt x="4317076" y="173751"/>
                  </a:lnTo>
                  <a:lnTo>
                    <a:pt x="4346905" y="190246"/>
                  </a:lnTo>
                  <a:lnTo>
                    <a:pt x="4366383" y="200886"/>
                  </a:lnTo>
                  <a:lnTo>
                    <a:pt x="4398768" y="221928"/>
                  </a:lnTo>
                  <a:lnTo>
                    <a:pt x="4432169" y="253793"/>
                  </a:lnTo>
                  <a:lnTo>
                    <a:pt x="4451400" y="289782"/>
                  </a:lnTo>
                  <a:lnTo>
                    <a:pt x="4457776" y="333501"/>
                  </a:lnTo>
                  <a:lnTo>
                    <a:pt x="4456565" y="353460"/>
                  </a:lnTo>
                  <a:lnTo>
                    <a:pt x="4438599" y="405002"/>
                  </a:lnTo>
                  <a:lnTo>
                    <a:pt x="4400219" y="442614"/>
                  </a:lnTo>
                  <a:lnTo>
                    <a:pt x="4364117" y="458706"/>
                  </a:lnTo>
                  <a:lnTo>
                    <a:pt x="4321913" y="466846"/>
                  </a:lnTo>
                  <a:lnTo>
                    <a:pt x="4298645" y="467867"/>
                  </a:lnTo>
                  <a:lnTo>
                    <a:pt x="4281406" y="467627"/>
                  </a:lnTo>
                  <a:lnTo>
                    <a:pt x="4227525" y="463930"/>
                  </a:lnTo>
                  <a:lnTo>
                    <a:pt x="4174554" y="456233"/>
                  </a:lnTo>
                  <a:lnTo>
                    <a:pt x="4158056" y="452754"/>
                  </a:lnTo>
                  <a:lnTo>
                    <a:pt x="4158056" y="349630"/>
                  </a:lnTo>
                  <a:lnTo>
                    <a:pt x="4203903" y="349630"/>
                  </a:lnTo>
                  <a:lnTo>
                    <a:pt x="4208786" y="368276"/>
                  </a:lnTo>
                  <a:lnTo>
                    <a:pt x="4215063" y="384397"/>
                  </a:lnTo>
                  <a:lnTo>
                    <a:pt x="4242794" y="417641"/>
                  </a:lnTo>
                  <a:lnTo>
                    <a:pt x="4289247" y="428625"/>
                  </a:lnTo>
                  <a:lnTo>
                    <a:pt x="4298893" y="428216"/>
                  </a:lnTo>
                  <a:lnTo>
                    <a:pt x="4338967" y="413194"/>
                  </a:lnTo>
                  <a:lnTo>
                    <a:pt x="4359009" y="373729"/>
                  </a:lnTo>
                  <a:lnTo>
                    <a:pt x="4359605" y="362965"/>
                  </a:lnTo>
                  <a:lnTo>
                    <a:pt x="4359126" y="352938"/>
                  </a:lnTo>
                  <a:lnTo>
                    <a:pt x="4341856" y="312165"/>
                  </a:lnTo>
                  <a:lnTo>
                    <a:pt x="4306725" y="283892"/>
                  </a:lnTo>
                  <a:lnTo>
                    <a:pt x="4266855" y="262310"/>
                  </a:lnTo>
                  <a:lnTo>
                    <a:pt x="4254734" y="255619"/>
                  </a:lnTo>
                  <a:lnTo>
                    <a:pt x="4222181" y="234590"/>
                  </a:lnTo>
                  <a:lnTo>
                    <a:pt x="4189333" y="202152"/>
                  </a:lnTo>
                  <a:lnTo>
                    <a:pt x="4169702" y="163476"/>
                  </a:lnTo>
                  <a:lnTo>
                    <a:pt x="4165041" y="128650"/>
                  </a:lnTo>
                  <a:lnTo>
                    <a:pt x="4166325" y="108787"/>
                  </a:lnTo>
                  <a:lnTo>
                    <a:pt x="4185488" y="58674"/>
                  </a:lnTo>
                  <a:lnTo>
                    <a:pt x="4226350" y="23276"/>
                  </a:lnTo>
                  <a:lnTo>
                    <a:pt x="4264642" y="8411"/>
                  </a:lnTo>
                  <a:lnTo>
                    <a:pt x="4309462" y="930"/>
                  </a:lnTo>
                  <a:lnTo>
                    <a:pt x="4334205" y="0"/>
                  </a:lnTo>
                  <a:close/>
                </a:path>
                <a:path w="6081395" h="467994">
                  <a:moveTo>
                    <a:pt x="3277946" y="0"/>
                  </a:moveTo>
                  <a:lnTo>
                    <a:pt x="3324908" y="3593"/>
                  </a:lnTo>
                  <a:lnTo>
                    <a:pt x="3365607" y="14366"/>
                  </a:lnTo>
                  <a:lnTo>
                    <a:pt x="3400068" y="32307"/>
                  </a:lnTo>
                  <a:lnTo>
                    <a:pt x="3450297" y="89646"/>
                  </a:lnTo>
                  <a:lnTo>
                    <a:pt x="3465969" y="128841"/>
                  </a:lnTo>
                  <a:lnTo>
                    <a:pt x="3475355" y="174990"/>
                  </a:lnTo>
                  <a:lnTo>
                    <a:pt x="3478479" y="228091"/>
                  </a:lnTo>
                  <a:lnTo>
                    <a:pt x="3477550" y="258595"/>
                  </a:lnTo>
                  <a:lnTo>
                    <a:pt x="3470121" y="312888"/>
                  </a:lnTo>
                  <a:lnTo>
                    <a:pt x="3455404" y="358397"/>
                  </a:lnTo>
                  <a:lnTo>
                    <a:pt x="3434259" y="395648"/>
                  </a:lnTo>
                  <a:lnTo>
                    <a:pt x="3406869" y="424844"/>
                  </a:lnTo>
                  <a:lnTo>
                    <a:pt x="3373948" y="446319"/>
                  </a:lnTo>
                  <a:lnTo>
                    <a:pt x="3335721" y="460152"/>
                  </a:lnTo>
                  <a:lnTo>
                    <a:pt x="3292997" y="467010"/>
                  </a:lnTo>
                  <a:lnTo>
                    <a:pt x="3269945" y="467867"/>
                  </a:lnTo>
                  <a:lnTo>
                    <a:pt x="3223772" y="464270"/>
                  </a:lnTo>
                  <a:lnTo>
                    <a:pt x="3183743" y="453469"/>
                  </a:lnTo>
                  <a:lnTo>
                    <a:pt x="3149858" y="435453"/>
                  </a:lnTo>
                  <a:lnTo>
                    <a:pt x="3100467" y="377850"/>
                  </a:lnTo>
                  <a:lnTo>
                    <a:pt x="3085033" y="338312"/>
                  </a:lnTo>
                  <a:lnTo>
                    <a:pt x="3075789" y="291605"/>
                  </a:lnTo>
                  <a:lnTo>
                    <a:pt x="3072714" y="237743"/>
                  </a:lnTo>
                  <a:lnTo>
                    <a:pt x="3074212" y="201477"/>
                  </a:lnTo>
                  <a:lnTo>
                    <a:pt x="3086162" y="137088"/>
                  </a:lnTo>
                  <a:lnTo>
                    <a:pt x="3109996" y="83891"/>
                  </a:lnTo>
                  <a:lnTo>
                    <a:pt x="3145239" y="43314"/>
                  </a:lnTo>
                  <a:lnTo>
                    <a:pt x="3191506" y="15644"/>
                  </a:lnTo>
                  <a:lnTo>
                    <a:pt x="3246942" y="1738"/>
                  </a:lnTo>
                  <a:lnTo>
                    <a:pt x="3277946" y="0"/>
                  </a:lnTo>
                  <a:close/>
                </a:path>
                <a:path w="6081395" h="467994">
                  <a:moveTo>
                    <a:pt x="919556" y="0"/>
                  </a:moveTo>
                  <a:lnTo>
                    <a:pt x="966776" y="2089"/>
                  </a:lnTo>
                  <a:lnTo>
                    <a:pt x="1008916" y="8572"/>
                  </a:lnTo>
                  <a:lnTo>
                    <a:pt x="1038174" y="15748"/>
                  </a:lnTo>
                  <a:lnTo>
                    <a:pt x="1038174" y="112902"/>
                  </a:lnTo>
                  <a:lnTo>
                    <a:pt x="992581" y="112902"/>
                  </a:lnTo>
                  <a:lnTo>
                    <a:pt x="987987" y="95208"/>
                  </a:lnTo>
                  <a:lnTo>
                    <a:pt x="982214" y="80025"/>
                  </a:lnTo>
                  <a:lnTo>
                    <a:pt x="957771" y="49315"/>
                  </a:lnTo>
                  <a:lnTo>
                    <a:pt x="921588" y="39242"/>
                  </a:lnTo>
                  <a:lnTo>
                    <a:pt x="896727" y="42410"/>
                  </a:lnTo>
                  <a:lnTo>
                    <a:pt x="856722" y="67746"/>
                  </a:lnTo>
                  <a:lnTo>
                    <a:pt x="829669" y="118342"/>
                  </a:lnTo>
                  <a:lnTo>
                    <a:pt x="816092" y="193625"/>
                  </a:lnTo>
                  <a:lnTo>
                    <a:pt x="814400" y="240411"/>
                  </a:lnTo>
                  <a:lnTo>
                    <a:pt x="815948" y="283985"/>
                  </a:lnTo>
                  <a:lnTo>
                    <a:pt x="820591" y="321929"/>
                  </a:lnTo>
                  <a:lnTo>
                    <a:pt x="839165" y="380873"/>
                  </a:lnTo>
                  <a:lnTo>
                    <a:pt x="869788" y="416702"/>
                  </a:lnTo>
                  <a:lnTo>
                    <a:pt x="911936" y="428625"/>
                  </a:lnTo>
                  <a:lnTo>
                    <a:pt x="923576" y="428122"/>
                  </a:lnTo>
                  <a:lnTo>
                    <a:pt x="965577" y="410225"/>
                  </a:lnTo>
                  <a:lnTo>
                    <a:pt x="984881" y="376078"/>
                  </a:lnTo>
                  <a:lnTo>
                    <a:pt x="992200" y="349630"/>
                  </a:lnTo>
                  <a:lnTo>
                    <a:pt x="1038174" y="349630"/>
                  </a:lnTo>
                  <a:lnTo>
                    <a:pt x="1038174" y="451103"/>
                  </a:lnTo>
                  <a:lnTo>
                    <a:pt x="1020120" y="455177"/>
                  </a:lnTo>
                  <a:lnTo>
                    <a:pt x="970864" y="463803"/>
                  </a:lnTo>
                  <a:lnTo>
                    <a:pt x="923804" y="467608"/>
                  </a:lnTo>
                  <a:lnTo>
                    <a:pt x="907491" y="467867"/>
                  </a:lnTo>
                  <a:lnTo>
                    <a:pt x="874300" y="466296"/>
                  </a:lnTo>
                  <a:lnTo>
                    <a:pt x="817444" y="453723"/>
                  </a:lnTo>
                  <a:lnTo>
                    <a:pt x="773256" y="428553"/>
                  </a:lnTo>
                  <a:lnTo>
                    <a:pt x="740783" y="390644"/>
                  </a:lnTo>
                  <a:lnTo>
                    <a:pt x="719761" y="339804"/>
                  </a:lnTo>
                  <a:lnTo>
                    <a:pt x="709283" y="275605"/>
                  </a:lnTo>
                  <a:lnTo>
                    <a:pt x="707974" y="238505"/>
                  </a:lnTo>
                  <a:lnTo>
                    <a:pt x="709502" y="203311"/>
                  </a:lnTo>
                  <a:lnTo>
                    <a:pt x="721797" y="140065"/>
                  </a:lnTo>
                  <a:lnTo>
                    <a:pt x="746352" y="86699"/>
                  </a:lnTo>
                  <a:lnTo>
                    <a:pt x="782547" y="45309"/>
                  </a:lnTo>
                  <a:lnTo>
                    <a:pt x="830152" y="16448"/>
                  </a:lnTo>
                  <a:lnTo>
                    <a:pt x="887405" y="1831"/>
                  </a:lnTo>
                  <a:lnTo>
                    <a:pt x="91955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87323" y="1588008"/>
            <a:ext cx="7586980" cy="4899660"/>
            <a:chOff x="687323" y="1588008"/>
            <a:chExt cx="7586980" cy="4899660"/>
          </a:xfrm>
        </p:grpSpPr>
        <p:sp>
          <p:nvSpPr>
            <p:cNvPr id="10" name="object 10"/>
            <p:cNvSpPr/>
            <p:nvPr/>
          </p:nvSpPr>
          <p:spPr>
            <a:xfrm>
              <a:off x="700277" y="1600962"/>
              <a:ext cx="4874260" cy="4874260"/>
            </a:xfrm>
            <a:custGeom>
              <a:avLst/>
              <a:gdLst/>
              <a:ahLst/>
              <a:cxnLst/>
              <a:rect l="l" t="t" r="r" b="b"/>
              <a:pathLst>
                <a:path w="4874260" h="4874260">
                  <a:moveTo>
                    <a:pt x="2436876" y="0"/>
                  </a:moveTo>
                  <a:lnTo>
                    <a:pt x="0" y="4873752"/>
                  </a:lnTo>
                  <a:lnTo>
                    <a:pt x="4873752" y="4873752"/>
                  </a:lnTo>
                  <a:lnTo>
                    <a:pt x="2436876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0277" y="1600962"/>
              <a:ext cx="4874260" cy="4874260"/>
            </a:xfrm>
            <a:custGeom>
              <a:avLst/>
              <a:gdLst/>
              <a:ahLst/>
              <a:cxnLst/>
              <a:rect l="l" t="t" r="r" b="b"/>
              <a:pathLst>
                <a:path w="4874260" h="4874260">
                  <a:moveTo>
                    <a:pt x="0" y="4873752"/>
                  </a:moveTo>
                  <a:lnTo>
                    <a:pt x="2436876" y="0"/>
                  </a:lnTo>
                  <a:lnTo>
                    <a:pt x="4873752" y="4873752"/>
                  </a:lnTo>
                  <a:lnTo>
                    <a:pt x="0" y="487375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15490" y="2088641"/>
              <a:ext cx="6245860" cy="3465829"/>
            </a:xfrm>
            <a:custGeom>
              <a:avLst/>
              <a:gdLst/>
              <a:ahLst/>
              <a:cxnLst/>
              <a:rect l="l" t="t" r="r" b="b"/>
              <a:pathLst>
                <a:path w="6245859" h="3465829">
                  <a:moveTo>
                    <a:pt x="5667756" y="0"/>
                  </a:moveTo>
                  <a:lnTo>
                    <a:pt x="577596" y="0"/>
                  </a:lnTo>
                  <a:lnTo>
                    <a:pt x="530220" y="1914"/>
                  </a:lnTo>
                  <a:lnTo>
                    <a:pt x="483900" y="7559"/>
                  </a:lnTo>
                  <a:lnTo>
                    <a:pt x="438784" y="16784"/>
                  </a:lnTo>
                  <a:lnTo>
                    <a:pt x="395020" y="29443"/>
                  </a:lnTo>
                  <a:lnTo>
                    <a:pt x="352758" y="45386"/>
                  </a:lnTo>
                  <a:lnTo>
                    <a:pt x="312145" y="64465"/>
                  </a:lnTo>
                  <a:lnTo>
                    <a:pt x="273331" y="86530"/>
                  </a:lnTo>
                  <a:lnTo>
                    <a:pt x="236463" y="111434"/>
                  </a:lnTo>
                  <a:lnTo>
                    <a:pt x="201691" y="139028"/>
                  </a:lnTo>
                  <a:lnTo>
                    <a:pt x="169163" y="169164"/>
                  </a:lnTo>
                  <a:lnTo>
                    <a:pt x="139028" y="201691"/>
                  </a:lnTo>
                  <a:lnTo>
                    <a:pt x="111434" y="236463"/>
                  </a:lnTo>
                  <a:lnTo>
                    <a:pt x="86530" y="273331"/>
                  </a:lnTo>
                  <a:lnTo>
                    <a:pt x="64465" y="312145"/>
                  </a:lnTo>
                  <a:lnTo>
                    <a:pt x="45386" y="352758"/>
                  </a:lnTo>
                  <a:lnTo>
                    <a:pt x="29443" y="395020"/>
                  </a:lnTo>
                  <a:lnTo>
                    <a:pt x="16784" y="438784"/>
                  </a:lnTo>
                  <a:lnTo>
                    <a:pt x="7559" y="483900"/>
                  </a:lnTo>
                  <a:lnTo>
                    <a:pt x="1914" y="530220"/>
                  </a:lnTo>
                  <a:lnTo>
                    <a:pt x="0" y="577596"/>
                  </a:lnTo>
                  <a:lnTo>
                    <a:pt x="0" y="2887980"/>
                  </a:lnTo>
                  <a:lnTo>
                    <a:pt x="1914" y="2935355"/>
                  </a:lnTo>
                  <a:lnTo>
                    <a:pt x="7559" y="2981675"/>
                  </a:lnTo>
                  <a:lnTo>
                    <a:pt x="16784" y="3026791"/>
                  </a:lnTo>
                  <a:lnTo>
                    <a:pt x="29443" y="3070555"/>
                  </a:lnTo>
                  <a:lnTo>
                    <a:pt x="45386" y="3112817"/>
                  </a:lnTo>
                  <a:lnTo>
                    <a:pt x="64465" y="3153430"/>
                  </a:lnTo>
                  <a:lnTo>
                    <a:pt x="86530" y="3192244"/>
                  </a:lnTo>
                  <a:lnTo>
                    <a:pt x="111434" y="3229112"/>
                  </a:lnTo>
                  <a:lnTo>
                    <a:pt x="139028" y="3263884"/>
                  </a:lnTo>
                  <a:lnTo>
                    <a:pt x="169163" y="3296412"/>
                  </a:lnTo>
                  <a:lnTo>
                    <a:pt x="201691" y="3326547"/>
                  </a:lnTo>
                  <a:lnTo>
                    <a:pt x="236463" y="3354141"/>
                  </a:lnTo>
                  <a:lnTo>
                    <a:pt x="273331" y="3379045"/>
                  </a:lnTo>
                  <a:lnTo>
                    <a:pt x="312145" y="3401110"/>
                  </a:lnTo>
                  <a:lnTo>
                    <a:pt x="352758" y="3420189"/>
                  </a:lnTo>
                  <a:lnTo>
                    <a:pt x="395020" y="3436132"/>
                  </a:lnTo>
                  <a:lnTo>
                    <a:pt x="438784" y="3448791"/>
                  </a:lnTo>
                  <a:lnTo>
                    <a:pt x="483900" y="3458016"/>
                  </a:lnTo>
                  <a:lnTo>
                    <a:pt x="530220" y="3463661"/>
                  </a:lnTo>
                  <a:lnTo>
                    <a:pt x="577596" y="3465576"/>
                  </a:lnTo>
                  <a:lnTo>
                    <a:pt x="5667756" y="3465576"/>
                  </a:lnTo>
                  <a:lnTo>
                    <a:pt x="5715131" y="3463661"/>
                  </a:lnTo>
                  <a:lnTo>
                    <a:pt x="5761451" y="3458016"/>
                  </a:lnTo>
                  <a:lnTo>
                    <a:pt x="5806567" y="3448791"/>
                  </a:lnTo>
                  <a:lnTo>
                    <a:pt x="5850331" y="3436132"/>
                  </a:lnTo>
                  <a:lnTo>
                    <a:pt x="5892593" y="3420189"/>
                  </a:lnTo>
                  <a:lnTo>
                    <a:pt x="5933206" y="3401110"/>
                  </a:lnTo>
                  <a:lnTo>
                    <a:pt x="5972020" y="3379045"/>
                  </a:lnTo>
                  <a:lnTo>
                    <a:pt x="6008888" y="3354141"/>
                  </a:lnTo>
                  <a:lnTo>
                    <a:pt x="6043660" y="3326547"/>
                  </a:lnTo>
                  <a:lnTo>
                    <a:pt x="6076188" y="3296412"/>
                  </a:lnTo>
                  <a:lnTo>
                    <a:pt x="6106323" y="3263884"/>
                  </a:lnTo>
                  <a:lnTo>
                    <a:pt x="6133917" y="3229112"/>
                  </a:lnTo>
                  <a:lnTo>
                    <a:pt x="6158821" y="3192244"/>
                  </a:lnTo>
                  <a:lnTo>
                    <a:pt x="6180886" y="3153430"/>
                  </a:lnTo>
                  <a:lnTo>
                    <a:pt x="6199965" y="3112817"/>
                  </a:lnTo>
                  <a:lnTo>
                    <a:pt x="6215908" y="3070555"/>
                  </a:lnTo>
                  <a:lnTo>
                    <a:pt x="6228567" y="3026791"/>
                  </a:lnTo>
                  <a:lnTo>
                    <a:pt x="6237792" y="2981675"/>
                  </a:lnTo>
                  <a:lnTo>
                    <a:pt x="6243437" y="2935355"/>
                  </a:lnTo>
                  <a:lnTo>
                    <a:pt x="6245352" y="2887980"/>
                  </a:lnTo>
                  <a:lnTo>
                    <a:pt x="6245352" y="577596"/>
                  </a:lnTo>
                  <a:lnTo>
                    <a:pt x="6243437" y="530220"/>
                  </a:lnTo>
                  <a:lnTo>
                    <a:pt x="6237792" y="483900"/>
                  </a:lnTo>
                  <a:lnTo>
                    <a:pt x="6228567" y="438784"/>
                  </a:lnTo>
                  <a:lnTo>
                    <a:pt x="6215908" y="395020"/>
                  </a:lnTo>
                  <a:lnTo>
                    <a:pt x="6199965" y="352758"/>
                  </a:lnTo>
                  <a:lnTo>
                    <a:pt x="6180886" y="312145"/>
                  </a:lnTo>
                  <a:lnTo>
                    <a:pt x="6158821" y="273331"/>
                  </a:lnTo>
                  <a:lnTo>
                    <a:pt x="6133917" y="236463"/>
                  </a:lnTo>
                  <a:lnTo>
                    <a:pt x="6106323" y="201691"/>
                  </a:lnTo>
                  <a:lnTo>
                    <a:pt x="6076188" y="169164"/>
                  </a:lnTo>
                  <a:lnTo>
                    <a:pt x="6043660" y="139028"/>
                  </a:lnTo>
                  <a:lnTo>
                    <a:pt x="6008888" y="111434"/>
                  </a:lnTo>
                  <a:lnTo>
                    <a:pt x="5972020" y="86530"/>
                  </a:lnTo>
                  <a:lnTo>
                    <a:pt x="5933206" y="64465"/>
                  </a:lnTo>
                  <a:lnTo>
                    <a:pt x="5892593" y="45386"/>
                  </a:lnTo>
                  <a:lnTo>
                    <a:pt x="5850331" y="29443"/>
                  </a:lnTo>
                  <a:lnTo>
                    <a:pt x="5806567" y="16784"/>
                  </a:lnTo>
                  <a:lnTo>
                    <a:pt x="5761451" y="7559"/>
                  </a:lnTo>
                  <a:lnTo>
                    <a:pt x="5715131" y="1914"/>
                  </a:lnTo>
                  <a:lnTo>
                    <a:pt x="566775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15490" y="2088641"/>
              <a:ext cx="6245860" cy="3465829"/>
            </a:xfrm>
            <a:custGeom>
              <a:avLst/>
              <a:gdLst/>
              <a:ahLst/>
              <a:cxnLst/>
              <a:rect l="l" t="t" r="r" b="b"/>
              <a:pathLst>
                <a:path w="6245859" h="3465829">
                  <a:moveTo>
                    <a:pt x="0" y="577596"/>
                  </a:moveTo>
                  <a:lnTo>
                    <a:pt x="1914" y="530220"/>
                  </a:lnTo>
                  <a:lnTo>
                    <a:pt x="7559" y="483900"/>
                  </a:lnTo>
                  <a:lnTo>
                    <a:pt x="16784" y="438784"/>
                  </a:lnTo>
                  <a:lnTo>
                    <a:pt x="29443" y="395020"/>
                  </a:lnTo>
                  <a:lnTo>
                    <a:pt x="45386" y="352758"/>
                  </a:lnTo>
                  <a:lnTo>
                    <a:pt x="64465" y="312145"/>
                  </a:lnTo>
                  <a:lnTo>
                    <a:pt x="86530" y="273331"/>
                  </a:lnTo>
                  <a:lnTo>
                    <a:pt x="111434" y="236463"/>
                  </a:lnTo>
                  <a:lnTo>
                    <a:pt x="139028" y="201691"/>
                  </a:lnTo>
                  <a:lnTo>
                    <a:pt x="169163" y="169164"/>
                  </a:lnTo>
                  <a:lnTo>
                    <a:pt x="201691" y="139028"/>
                  </a:lnTo>
                  <a:lnTo>
                    <a:pt x="236463" y="111434"/>
                  </a:lnTo>
                  <a:lnTo>
                    <a:pt x="273331" y="86530"/>
                  </a:lnTo>
                  <a:lnTo>
                    <a:pt x="312145" y="64465"/>
                  </a:lnTo>
                  <a:lnTo>
                    <a:pt x="352758" y="45386"/>
                  </a:lnTo>
                  <a:lnTo>
                    <a:pt x="395020" y="29443"/>
                  </a:lnTo>
                  <a:lnTo>
                    <a:pt x="438784" y="16784"/>
                  </a:lnTo>
                  <a:lnTo>
                    <a:pt x="483900" y="7559"/>
                  </a:lnTo>
                  <a:lnTo>
                    <a:pt x="530220" y="1914"/>
                  </a:lnTo>
                  <a:lnTo>
                    <a:pt x="577596" y="0"/>
                  </a:lnTo>
                  <a:lnTo>
                    <a:pt x="5667756" y="0"/>
                  </a:lnTo>
                  <a:lnTo>
                    <a:pt x="5715131" y="1914"/>
                  </a:lnTo>
                  <a:lnTo>
                    <a:pt x="5761451" y="7559"/>
                  </a:lnTo>
                  <a:lnTo>
                    <a:pt x="5806567" y="16784"/>
                  </a:lnTo>
                  <a:lnTo>
                    <a:pt x="5850331" y="29443"/>
                  </a:lnTo>
                  <a:lnTo>
                    <a:pt x="5892593" y="45386"/>
                  </a:lnTo>
                  <a:lnTo>
                    <a:pt x="5933206" y="64465"/>
                  </a:lnTo>
                  <a:lnTo>
                    <a:pt x="5972020" y="86530"/>
                  </a:lnTo>
                  <a:lnTo>
                    <a:pt x="6008888" y="111434"/>
                  </a:lnTo>
                  <a:lnTo>
                    <a:pt x="6043660" y="139028"/>
                  </a:lnTo>
                  <a:lnTo>
                    <a:pt x="6076188" y="169164"/>
                  </a:lnTo>
                  <a:lnTo>
                    <a:pt x="6106323" y="201691"/>
                  </a:lnTo>
                  <a:lnTo>
                    <a:pt x="6133917" y="236463"/>
                  </a:lnTo>
                  <a:lnTo>
                    <a:pt x="6158821" y="273331"/>
                  </a:lnTo>
                  <a:lnTo>
                    <a:pt x="6180886" y="312145"/>
                  </a:lnTo>
                  <a:lnTo>
                    <a:pt x="6199965" y="352758"/>
                  </a:lnTo>
                  <a:lnTo>
                    <a:pt x="6215908" y="395020"/>
                  </a:lnTo>
                  <a:lnTo>
                    <a:pt x="6228567" y="438784"/>
                  </a:lnTo>
                  <a:lnTo>
                    <a:pt x="6237792" y="483900"/>
                  </a:lnTo>
                  <a:lnTo>
                    <a:pt x="6243437" y="530220"/>
                  </a:lnTo>
                  <a:lnTo>
                    <a:pt x="6245352" y="577596"/>
                  </a:lnTo>
                  <a:lnTo>
                    <a:pt x="6245352" y="2887980"/>
                  </a:lnTo>
                  <a:lnTo>
                    <a:pt x="6243437" y="2935355"/>
                  </a:lnTo>
                  <a:lnTo>
                    <a:pt x="6237792" y="2981675"/>
                  </a:lnTo>
                  <a:lnTo>
                    <a:pt x="6228567" y="3026791"/>
                  </a:lnTo>
                  <a:lnTo>
                    <a:pt x="6215908" y="3070555"/>
                  </a:lnTo>
                  <a:lnTo>
                    <a:pt x="6199965" y="3112817"/>
                  </a:lnTo>
                  <a:lnTo>
                    <a:pt x="6180886" y="3153430"/>
                  </a:lnTo>
                  <a:lnTo>
                    <a:pt x="6158821" y="3192244"/>
                  </a:lnTo>
                  <a:lnTo>
                    <a:pt x="6133917" y="3229112"/>
                  </a:lnTo>
                  <a:lnTo>
                    <a:pt x="6106323" y="3263884"/>
                  </a:lnTo>
                  <a:lnTo>
                    <a:pt x="6076188" y="3296412"/>
                  </a:lnTo>
                  <a:lnTo>
                    <a:pt x="6043660" y="3326547"/>
                  </a:lnTo>
                  <a:lnTo>
                    <a:pt x="6008888" y="3354141"/>
                  </a:lnTo>
                  <a:lnTo>
                    <a:pt x="5972020" y="3379045"/>
                  </a:lnTo>
                  <a:lnTo>
                    <a:pt x="5933206" y="3401110"/>
                  </a:lnTo>
                  <a:lnTo>
                    <a:pt x="5892593" y="3420189"/>
                  </a:lnTo>
                  <a:lnTo>
                    <a:pt x="5850331" y="3436132"/>
                  </a:lnTo>
                  <a:lnTo>
                    <a:pt x="5806567" y="3448791"/>
                  </a:lnTo>
                  <a:lnTo>
                    <a:pt x="5761451" y="3458016"/>
                  </a:lnTo>
                  <a:lnTo>
                    <a:pt x="5715131" y="3463661"/>
                  </a:lnTo>
                  <a:lnTo>
                    <a:pt x="5667756" y="3465576"/>
                  </a:lnTo>
                  <a:lnTo>
                    <a:pt x="577596" y="3465576"/>
                  </a:lnTo>
                  <a:lnTo>
                    <a:pt x="530220" y="3463661"/>
                  </a:lnTo>
                  <a:lnTo>
                    <a:pt x="483900" y="3458016"/>
                  </a:lnTo>
                  <a:lnTo>
                    <a:pt x="438784" y="3448791"/>
                  </a:lnTo>
                  <a:lnTo>
                    <a:pt x="395020" y="3436132"/>
                  </a:lnTo>
                  <a:lnTo>
                    <a:pt x="352758" y="3420189"/>
                  </a:lnTo>
                  <a:lnTo>
                    <a:pt x="312145" y="3401110"/>
                  </a:lnTo>
                  <a:lnTo>
                    <a:pt x="273331" y="3379045"/>
                  </a:lnTo>
                  <a:lnTo>
                    <a:pt x="236463" y="3354141"/>
                  </a:lnTo>
                  <a:lnTo>
                    <a:pt x="201691" y="3326547"/>
                  </a:lnTo>
                  <a:lnTo>
                    <a:pt x="169163" y="3296412"/>
                  </a:lnTo>
                  <a:lnTo>
                    <a:pt x="139028" y="3263884"/>
                  </a:lnTo>
                  <a:lnTo>
                    <a:pt x="111434" y="3229112"/>
                  </a:lnTo>
                  <a:lnTo>
                    <a:pt x="86530" y="3192244"/>
                  </a:lnTo>
                  <a:lnTo>
                    <a:pt x="64465" y="3153430"/>
                  </a:lnTo>
                  <a:lnTo>
                    <a:pt x="45386" y="3112817"/>
                  </a:lnTo>
                  <a:lnTo>
                    <a:pt x="29443" y="3070555"/>
                  </a:lnTo>
                  <a:lnTo>
                    <a:pt x="16784" y="3026791"/>
                  </a:lnTo>
                  <a:lnTo>
                    <a:pt x="7559" y="2981675"/>
                  </a:lnTo>
                  <a:lnTo>
                    <a:pt x="1914" y="2935355"/>
                  </a:lnTo>
                  <a:lnTo>
                    <a:pt x="0" y="2887980"/>
                  </a:lnTo>
                  <a:lnTo>
                    <a:pt x="0" y="577596"/>
                  </a:lnTo>
                  <a:close/>
                </a:path>
              </a:pathLst>
            </a:custGeom>
            <a:ln w="25908">
              <a:solidFill>
                <a:srgbClr val="EFA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381504" y="2384551"/>
            <a:ext cx="5511800" cy="277939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065" marR="5080" indent="635" algn="ctr">
              <a:lnSpc>
                <a:spcPct val="87900"/>
              </a:lnSpc>
              <a:spcBef>
                <a:spcPts val="675"/>
              </a:spcBef>
            </a:pPr>
            <a:r>
              <a:rPr sz="4000" spc="-5" dirty="0">
                <a:latin typeface="Cambria"/>
                <a:cs typeface="Cambria"/>
              </a:rPr>
              <a:t>The </a:t>
            </a:r>
            <a:r>
              <a:rPr sz="4000" spc="-30" dirty="0">
                <a:latin typeface="Cambria"/>
                <a:cs typeface="Cambria"/>
              </a:rPr>
              <a:t>creative</a:t>
            </a:r>
            <a:r>
              <a:rPr sz="4000" spc="-5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thinker </a:t>
            </a:r>
            <a:r>
              <a:rPr sz="4000" spc="-10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unconsciously</a:t>
            </a:r>
            <a:r>
              <a:rPr sz="4000" spc="-1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considers 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and consciously </a:t>
            </a:r>
            <a:r>
              <a:rPr sz="4000" spc="-20" dirty="0">
                <a:latin typeface="Cambria"/>
                <a:cs typeface="Cambria"/>
              </a:rPr>
              <a:t>works </a:t>
            </a:r>
            <a:r>
              <a:rPr sz="4000" spc="-5" dirty="0">
                <a:latin typeface="Cambria"/>
                <a:cs typeface="Cambria"/>
              </a:rPr>
              <a:t>or </a:t>
            </a:r>
            <a:r>
              <a:rPr sz="4000" spc="-869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possible </a:t>
            </a:r>
            <a:r>
              <a:rPr sz="4000" spc="-5" dirty="0">
                <a:latin typeface="Cambria"/>
                <a:cs typeface="Cambria"/>
              </a:rPr>
              <a:t>solutions</a:t>
            </a:r>
            <a:r>
              <a:rPr sz="4000" spc="1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or 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decisions</a:t>
            </a:r>
            <a:endParaRPr sz="4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463" y="1999488"/>
            <a:ext cx="8575548" cy="28529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13949" y="749426"/>
            <a:ext cx="4757420" cy="769620"/>
            <a:chOff x="1813949" y="749426"/>
            <a:chExt cx="4757420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3949" y="1214979"/>
              <a:ext cx="4757149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0417" y="753998"/>
              <a:ext cx="4742941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20417" y="753998"/>
              <a:ext cx="4743450" cy="467995"/>
            </a:xfrm>
            <a:custGeom>
              <a:avLst/>
              <a:gdLst/>
              <a:ahLst/>
              <a:cxnLst/>
              <a:rect l="l" t="t" r="r" b="b"/>
              <a:pathLst>
                <a:path w="4743450" h="467994">
                  <a:moveTo>
                    <a:pt x="3705986" y="93090"/>
                  </a:moveTo>
                  <a:lnTo>
                    <a:pt x="3638930" y="281686"/>
                  </a:lnTo>
                  <a:lnTo>
                    <a:pt x="3759580" y="281686"/>
                  </a:lnTo>
                  <a:lnTo>
                    <a:pt x="3705986" y="93090"/>
                  </a:lnTo>
                  <a:close/>
                </a:path>
                <a:path w="4743450" h="467994">
                  <a:moveTo>
                    <a:pt x="4407408" y="5334"/>
                  </a:moveTo>
                  <a:lnTo>
                    <a:pt x="4739639" y="5334"/>
                  </a:lnTo>
                  <a:lnTo>
                    <a:pt x="4739639" y="111887"/>
                  </a:lnTo>
                  <a:lnTo>
                    <a:pt x="4693792" y="111887"/>
                  </a:lnTo>
                  <a:lnTo>
                    <a:pt x="4688480" y="97266"/>
                  </a:lnTo>
                  <a:lnTo>
                    <a:pt x="4683585" y="85216"/>
                  </a:lnTo>
                  <a:lnTo>
                    <a:pt x="4656582" y="51053"/>
                  </a:lnTo>
                  <a:lnTo>
                    <a:pt x="4620133" y="44576"/>
                  </a:lnTo>
                  <a:lnTo>
                    <a:pt x="4547108" y="44576"/>
                  </a:lnTo>
                  <a:lnTo>
                    <a:pt x="4547108" y="205359"/>
                  </a:lnTo>
                  <a:lnTo>
                    <a:pt x="4591304" y="205359"/>
                  </a:lnTo>
                  <a:lnTo>
                    <a:pt x="4601083" y="205359"/>
                  </a:lnTo>
                  <a:lnTo>
                    <a:pt x="4608830" y="203962"/>
                  </a:lnTo>
                  <a:lnTo>
                    <a:pt x="4614418" y="201167"/>
                  </a:lnTo>
                  <a:lnTo>
                    <a:pt x="4620006" y="198374"/>
                  </a:lnTo>
                  <a:lnTo>
                    <a:pt x="4638802" y="157099"/>
                  </a:lnTo>
                  <a:lnTo>
                    <a:pt x="4676648" y="157099"/>
                  </a:lnTo>
                  <a:lnTo>
                    <a:pt x="4676648" y="292988"/>
                  </a:lnTo>
                  <a:lnTo>
                    <a:pt x="4638802" y="292988"/>
                  </a:lnTo>
                  <a:lnTo>
                    <a:pt x="4636426" y="283864"/>
                  </a:lnTo>
                  <a:lnTo>
                    <a:pt x="4633896" y="275907"/>
                  </a:lnTo>
                  <a:lnTo>
                    <a:pt x="4609719" y="245872"/>
                  </a:lnTo>
                  <a:lnTo>
                    <a:pt x="4601845" y="244475"/>
                  </a:lnTo>
                  <a:lnTo>
                    <a:pt x="4591304" y="244475"/>
                  </a:lnTo>
                  <a:lnTo>
                    <a:pt x="4547108" y="244475"/>
                  </a:lnTo>
                  <a:lnTo>
                    <a:pt x="4547108" y="423290"/>
                  </a:lnTo>
                  <a:lnTo>
                    <a:pt x="4619752" y="423290"/>
                  </a:lnTo>
                  <a:lnTo>
                    <a:pt x="4627626" y="423290"/>
                  </a:lnTo>
                  <a:lnTo>
                    <a:pt x="4653915" y="416560"/>
                  </a:lnTo>
                  <a:lnTo>
                    <a:pt x="4658106" y="414147"/>
                  </a:lnTo>
                  <a:lnTo>
                    <a:pt x="4662170" y="410845"/>
                  </a:lnTo>
                  <a:lnTo>
                    <a:pt x="4666107" y="406526"/>
                  </a:lnTo>
                  <a:lnTo>
                    <a:pt x="4670044" y="402336"/>
                  </a:lnTo>
                  <a:lnTo>
                    <a:pt x="4673473" y="397763"/>
                  </a:lnTo>
                  <a:lnTo>
                    <a:pt x="4676521" y="392811"/>
                  </a:lnTo>
                  <a:lnTo>
                    <a:pt x="4679569" y="387858"/>
                  </a:lnTo>
                  <a:lnTo>
                    <a:pt x="4694118" y="350234"/>
                  </a:lnTo>
                  <a:lnTo>
                    <a:pt x="4697095" y="340233"/>
                  </a:lnTo>
                  <a:lnTo>
                    <a:pt x="4742941" y="340233"/>
                  </a:lnTo>
                  <a:lnTo>
                    <a:pt x="4736591" y="462534"/>
                  </a:lnTo>
                  <a:lnTo>
                    <a:pt x="4407408" y="462534"/>
                  </a:lnTo>
                  <a:lnTo>
                    <a:pt x="4407408" y="440309"/>
                  </a:lnTo>
                  <a:lnTo>
                    <a:pt x="4415662" y="438150"/>
                  </a:lnTo>
                  <a:lnTo>
                    <a:pt x="4422267" y="435737"/>
                  </a:lnTo>
                  <a:lnTo>
                    <a:pt x="4427093" y="433197"/>
                  </a:lnTo>
                  <a:lnTo>
                    <a:pt x="4431792" y="430656"/>
                  </a:lnTo>
                  <a:lnTo>
                    <a:pt x="4435475" y="426974"/>
                  </a:lnTo>
                  <a:lnTo>
                    <a:pt x="4437760" y="422401"/>
                  </a:lnTo>
                  <a:lnTo>
                    <a:pt x="4440047" y="417829"/>
                  </a:lnTo>
                  <a:lnTo>
                    <a:pt x="4443222" y="378460"/>
                  </a:lnTo>
                  <a:lnTo>
                    <a:pt x="4443222" y="89788"/>
                  </a:lnTo>
                  <a:lnTo>
                    <a:pt x="4440428" y="50418"/>
                  </a:lnTo>
                  <a:lnTo>
                    <a:pt x="4407408" y="27431"/>
                  </a:lnTo>
                  <a:lnTo>
                    <a:pt x="4407408" y="5334"/>
                  </a:lnTo>
                  <a:close/>
                </a:path>
                <a:path w="4743450" h="467994">
                  <a:moveTo>
                    <a:pt x="3158362" y="5334"/>
                  </a:moveTo>
                  <a:lnTo>
                    <a:pt x="3552571" y="5334"/>
                  </a:lnTo>
                  <a:lnTo>
                    <a:pt x="3552571" y="122936"/>
                  </a:lnTo>
                  <a:lnTo>
                    <a:pt x="3506597" y="122936"/>
                  </a:lnTo>
                  <a:lnTo>
                    <a:pt x="3503618" y="112268"/>
                  </a:lnTo>
                  <a:lnTo>
                    <a:pt x="3500961" y="103124"/>
                  </a:lnTo>
                  <a:lnTo>
                    <a:pt x="3485387" y="66166"/>
                  </a:lnTo>
                  <a:lnTo>
                    <a:pt x="3478910" y="58674"/>
                  </a:lnTo>
                  <a:lnTo>
                    <a:pt x="3475481" y="55245"/>
                  </a:lnTo>
                  <a:lnTo>
                    <a:pt x="3440810" y="44576"/>
                  </a:lnTo>
                  <a:lnTo>
                    <a:pt x="3431667" y="44576"/>
                  </a:lnTo>
                  <a:lnTo>
                    <a:pt x="3407536" y="44576"/>
                  </a:lnTo>
                  <a:lnTo>
                    <a:pt x="3407536" y="378460"/>
                  </a:lnTo>
                  <a:lnTo>
                    <a:pt x="3407606" y="386792"/>
                  </a:lnTo>
                  <a:lnTo>
                    <a:pt x="3416173" y="427100"/>
                  </a:lnTo>
                  <a:lnTo>
                    <a:pt x="3429507" y="435863"/>
                  </a:lnTo>
                  <a:lnTo>
                    <a:pt x="3434079" y="437768"/>
                  </a:lnTo>
                  <a:lnTo>
                    <a:pt x="3440303" y="439292"/>
                  </a:lnTo>
                  <a:lnTo>
                    <a:pt x="3448050" y="440309"/>
                  </a:lnTo>
                  <a:lnTo>
                    <a:pt x="3448050" y="462534"/>
                  </a:lnTo>
                  <a:lnTo>
                    <a:pt x="3263265" y="462534"/>
                  </a:lnTo>
                  <a:lnTo>
                    <a:pt x="3263265" y="440309"/>
                  </a:lnTo>
                  <a:lnTo>
                    <a:pt x="3272535" y="438785"/>
                  </a:lnTo>
                  <a:lnTo>
                    <a:pt x="3280029" y="436752"/>
                  </a:lnTo>
                  <a:lnTo>
                    <a:pt x="3285490" y="434213"/>
                  </a:lnTo>
                  <a:lnTo>
                    <a:pt x="3290951" y="431546"/>
                  </a:lnTo>
                  <a:lnTo>
                    <a:pt x="3295015" y="427989"/>
                  </a:lnTo>
                  <a:lnTo>
                    <a:pt x="3297681" y="423290"/>
                  </a:lnTo>
                  <a:lnTo>
                    <a:pt x="3300349" y="418591"/>
                  </a:lnTo>
                  <a:lnTo>
                    <a:pt x="3303778" y="378460"/>
                  </a:lnTo>
                  <a:lnTo>
                    <a:pt x="3303778" y="44576"/>
                  </a:lnTo>
                  <a:lnTo>
                    <a:pt x="3276600" y="44576"/>
                  </a:lnTo>
                  <a:lnTo>
                    <a:pt x="3267170" y="44864"/>
                  </a:lnTo>
                  <a:lnTo>
                    <a:pt x="3227197" y="64008"/>
                  </a:lnTo>
                  <a:lnTo>
                    <a:pt x="3210889" y="99290"/>
                  </a:lnTo>
                  <a:lnTo>
                    <a:pt x="3204210" y="122936"/>
                  </a:lnTo>
                  <a:lnTo>
                    <a:pt x="3158362" y="122936"/>
                  </a:lnTo>
                  <a:lnTo>
                    <a:pt x="3158362" y="5334"/>
                  </a:lnTo>
                  <a:close/>
                </a:path>
                <a:path w="4743450" h="467994">
                  <a:moveTo>
                    <a:pt x="2225674" y="5334"/>
                  </a:moveTo>
                  <a:lnTo>
                    <a:pt x="2619883" y="5334"/>
                  </a:lnTo>
                  <a:lnTo>
                    <a:pt x="2619883" y="122936"/>
                  </a:lnTo>
                  <a:lnTo>
                    <a:pt x="2573909" y="122936"/>
                  </a:lnTo>
                  <a:lnTo>
                    <a:pt x="2570930" y="112268"/>
                  </a:lnTo>
                  <a:lnTo>
                    <a:pt x="2568273" y="103124"/>
                  </a:lnTo>
                  <a:lnTo>
                    <a:pt x="2552699" y="66166"/>
                  </a:lnTo>
                  <a:lnTo>
                    <a:pt x="2546222" y="58674"/>
                  </a:lnTo>
                  <a:lnTo>
                    <a:pt x="2542794" y="55245"/>
                  </a:lnTo>
                  <a:lnTo>
                    <a:pt x="2521204" y="46100"/>
                  </a:lnTo>
                  <a:lnTo>
                    <a:pt x="2515489" y="45085"/>
                  </a:lnTo>
                  <a:lnTo>
                    <a:pt x="2508122" y="44576"/>
                  </a:lnTo>
                  <a:lnTo>
                    <a:pt x="2498979" y="44576"/>
                  </a:lnTo>
                  <a:lnTo>
                    <a:pt x="2474848" y="44576"/>
                  </a:lnTo>
                  <a:lnTo>
                    <a:pt x="2474848" y="378460"/>
                  </a:lnTo>
                  <a:lnTo>
                    <a:pt x="2474918" y="386792"/>
                  </a:lnTo>
                  <a:lnTo>
                    <a:pt x="2483485" y="427100"/>
                  </a:lnTo>
                  <a:lnTo>
                    <a:pt x="2496820" y="435863"/>
                  </a:lnTo>
                  <a:lnTo>
                    <a:pt x="2501392" y="437768"/>
                  </a:lnTo>
                  <a:lnTo>
                    <a:pt x="2507615" y="439292"/>
                  </a:lnTo>
                  <a:lnTo>
                    <a:pt x="2515361" y="440309"/>
                  </a:lnTo>
                  <a:lnTo>
                    <a:pt x="2515361" y="462534"/>
                  </a:lnTo>
                  <a:lnTo>
                    <a:pt x="2330577" y="462534"/>
                  </a:lnTo>
                  <a:lnTo>
                    <a:pt x="2330577" y="440309"/>
                  </a:lnTo>
                  <a:lnTo>
                    <a:pt x="2339847" y="438785"/>
                  </a:lnTo>
                  <a:lnTo>
                    <a:pt x="2347341" y="436752"/>
                  </a:lnTo>
                  <a:lnTo>
                    <a:pt x="2352802" y="434213"/>
                  </a:lnTo>
                  <a:lnTo>
                    <a:pt x="2358262" y="431546"/>
                  </a:lnTo>
                  <a:lnTo>
                    <a:pt x="2362327" y="427989"/>
                  </a:lnTo>
                  <a:lnTo>
                    <a:pt x="2364994" y="423290"/>
                  </a:lnTo>
                  <a:lnTo>
                    <a:pt x="2367660" y="418591"/>
                  </a:lnTo>
                  <a:lnTo>
                    <a:pt x="2371090" y="378460"/>
                  </a:lnTo>
                  <a:lnTo>
                    <a:pt x="2371090" y="44576"/>
                  </a:lnTo>
                  <a:lnTo>
                    <a:pt x="2343911" y="44576"/>
                  </a:lnTo>
                  <a:lnTo>
                    <a:pt x="2334482" y="44864"/>
                  </a:lnTo>
                  <a:lnTo>
                    <a:pt x="2294509" y="64008"/>
                  </a:lnTo>
                  <a:lnTo>
                    <a:pt x="2278201" y="99290"/>
                  </a:lnTo>
                  <a:lnTo>
                    <a:pt x="2271522" y="122936"/>
                  </a:lnTo>
                  <a:lnTo>
                    <a:pt x="2225674" y="122936"/>
                  </a:lnTo>
                  <a:lnTo>
                    <a:pt x="2225674" y="5334"/>
                  </a:lnTo>
                  <a:close/>
                </a:path>
                <a:path w="4743450" h="467994">
                  <a:moveTo>
                    <a:pt x="1740408" y="5334"/>
                  </a:moveTo>
                  <a:lnTo>
                    <a:pt x="1916303" y="5334"/>
                  </a:lnTo>
                  <a:lnTo>
                    <a:pt x="1916303" y="27431"/>
                  </a:lnTo>
                  <a:lnTo>
                    <a:pt x="1908081" y="30051"/>
                  </a:lnTo>
                  <a:lnTo>
                    <a:pt x="1901301" y="32765"/>
                  </a:lnTo>
                  <a:lnTo>
                    <a:pt x="1880774" y="68310"/>
                  </a:lnTo>
                  <a:lnTo>
                    <a:pt x="1880108" y="90042"/>
                  </a:lnTo>
                  <a:lnTo>
                    <a:pt x="1880108" y="201929"/>
                  </a:lnTo>
                  <a:lnTo>
                    <a:pt x="2031492" y="201929"/>
                  </a:lnTo>
                  <a:lnTo>
                    <a:pt x="2031492" y="90042"/>
                  </a:lnTo>
                  <a:lnTo>
                    <a:pt x="2027808" y="48133"/>
                  </a:lnTo>
                  <a:lnTo>
                    <a:pt x="1995932" y="27431"/>
                  </a:lnTo>
                  <a:lnTo>
                    <a:pt x="1995932" y="5334"/>
                  </a:lnTo>
                  <a:lnTo>
                    <a:pt x="2170810" y="5334"/>
                  </a:lnTo>
                  <a:lnTo>
                    <a:pt x="2170810" y="27431"/>
                  </a:lnTo>
                  <a:lnTo>
                    <a:pt x="2160905" y="30099"/>
                  </a:lnTo>
                  <a:lnTo>
                    <a:pt x="2153793" y="33020"/>
                  </a:lnTo>
                  <a:lnTo>
                    <a:pt x="2149347" y="36067"/>
                  </a:lnTo>
                  <a:lnTo>
                    <a:pt x="2144903" y="38988"/>
                  </a:lnTo>
                  <a:lnTo>
                    <a:pt x="2141728" y="42925"/>
                  </a:lnTo>
                  <a:lnTo>
                    <a:pt x="2135300" y="81643"/>
                  </a:lnTo>
                  <a:lnTo>
                    <a:pt x="2135251" y="90042"/>
                  </a:lnTo>
                  <a:lnTo>
                    <a:pt x="2135251" y="378460"/>
                  </a:lnTo>
                  <a:lnTo>
                    <a:pt x="2138934" y="420115"/>
                  </a:lnTo>
                  <a:lnTo>
                    <a:pt x="2170810" y="440309"/>
                  </a:lnTo>
                  <a:lnTo>
                    <a:pt x="2170810" y="462534"/>
                  </a:lnTo>
                  <a:lnTo>
                    <a:pt x="1995932" y="462534"/>
                  </a:lnTo>
                  <a:lnTo>
                    <a:pt x="1995932" y="440309"/>
                  </a:lnTo>
                  <a:lnTo>
                    <a:pt x="2004790" y="437830"/>
                  </a:lnTo>
                  <a:lnTo>
                    <a:pt x="2011933" y="435340"/>
                  </a:lnTo>
                  <a:lnTo>
                    <a:pt x="2030904" y="402066"/>
                  </a:lnTo>
                  <a:lnTo>
                    <a:pt x="2031492" y="378460"/>
                  </a:lnTo>
                  <a:lnTo>
                    <a:pt x="2031492" y="244093"/>
                  </a:lnTo>
                  <a:lnTo>
                    <a:pt x="1880108" y="244093"/>
                  </a:lnTo>
                  <a:lnTo>
                    <a:pt x="1880108" y="378460"/>
                  </a:lnTo>
                  <a:lnTo>
                    <a:pt x="1880108" y="386206"/>
                  </a:lnTo>
                  <a:lnTo>
                    <a:pt x="1886711" y="424434"/>
                  </a:lnTo>
                  <a:lnTo>
                    <a:pt x="1916303" y="440309"/>
                  </a:lnTo>
                  <a:lnTo>
                    <a:pt x="1916303" y="462534"/>
                  </a:lnTo>
                  <a:lnTo>
                    <a:pt x="1740408" y="462534"/>
                  </a:lnTo>
                  <a:lnTo>
                    <a:pt x="1740408" y="440309"/>
                  </a:lnTo>
                  <a:lnTo>
                    <a:pt x="1748662" y="438150"/>
                  </a:lnTo>
                  <a:lnTo>
                    <a:pt x="1755267" y="435737"/>
                  </a:lnTo>
                  <a:lnTo>
                    <a:pt x="1760093" y="433197"/>
                  </a:lnTo>
                  <a:lnTo>
                    <a:pt x="1764792" y="430656"/>
                  </a:lnTo>
                  <a:lnTo>
                    <a:pt x="1768474" y="426974"/>
                  </a:lnTo>
                  <a:lnTo>
                    <a:pt x="1770760" y="422401"/>
                  </a:lnTo>
                  <a:lnTo>
                    <a:pt x="1773046" y="417829"/>
                  </a:lnTo>
                  <a:lnTo>
                    <a:pt x="1776221" y="378460"/>
                  </a:lnTo>
                  <a:lnTo>
                    <a:pt x="1776221" y="89788"/>
                  </a:lnTo>
                  <a:lnTo>
                    <a:pt x="1773428" y="50418"/>
                  </a:lnTo>
                  <a:lnTo>
                    <a:pt x="1740408" y="27431"/>
                  </a:lnTo>
                  <a:lnTo>
                    <a:pt x="1740408" y="5334"/>
                  </a:lnTo>
                  <a:close/>
                </a:path>
                <a:path w="4743450" h="467994">
                  <a:moveTo>
                    <a:pt x="1057656" y="5334"/>
                  </a:moveTo>
                  <a:lnTo>
                    <a:pt x="1233551" y="5334"/>
                  </a:lnTo>
                  <a:lnTo>
                    <a:pt x="1233551" y="27431"/>
                  </a:lnTo>
                  <a:lnTo>
                    <a:pt x="1224407" y="29972"/>
                  </a:lnTo>
                  <a:lnTo>
                    <a:pt x="1217549" y="32512"/>
                  </a:lnTo>
                  <a:lnTo>
                    <a:pt x="1198052" y="66750"/>
                  </a:lnTo>
                  <a:lnTo>
                    <a:pt x="1197356" y="89788"/>
                  </a:lnTo>
                  <a:lnTo>
                    <a:pt x="1197356" y="378460"/>
                  </a:lnTo>
                  <a:lnTo>
                    <a:pt x="1197356" y="386206"/>
                  </a:lnTo>
                  <a:lnTo>
                    <a:pt x="1203959" y="424434"/>
                  </a:lnTo>
                  <a:lnTo>
                    <a:pt x="1233551" y="440309"/>
                  </a:lnTo>
                  <a:lnTo>
                    <a:pt x="1233551" y="462534"/>
                  </a:lnTo>
                  <a:lnTo>
                    <a:pt x="1057656" y="462534"/>
                  </a:lnTo>
                  <a:lnTo>
                    <a:pt x="1057656" y="440309"/>
                  </a:lnTo>
                  <a:lnTo>
                    <a:pt x="1065911" y="438150"/>
                  </a:lnTo>
                  <a:lnTo>
                    <a:pt x="1072514" y="435737"/>
                  </a:lnTo>
                  <a:lnTo>
                    <a:pt x="1077340" y="433197"/>
                  </a:lnTo>
                  <a:lnTo>
                    <a:pt x="1082039" y="430656"/>
                  </a:lnTo>
                  <a:lnTo>
                    <a:pt x="1085723" y="426974"/>
                  </a:lnTo>
                  <a:lnTo>
                    <a:pt x="1088008" y="422401"/>
                  </a:lnTo>
                  <a:lnTo>
                    <a:pt x="1090295" y="417829"/>
                  </a:lnTo>
                  <a:lnTo>
                    <a:pt x="1093596" y="378460"/>
                  </a:lnTo>
                  <a:lnTo>
                    <a:pt x="1093596" y="89408"/>
                  </a:lnTo>
                  <a:lnTo>
                    <a:pt x="1090676" y="50291"/>
                  </a:lnTo>
                  <a:lnTo>
                    <a:pt x="1057656" y="27431"/>
                  </a:lnTo>
                  <a:lnTo>
                    <a:pt x="1057656" y="5334"/>
                  </a:lnTo>
                  <a:close/>
                </a:path>
                <a:path w="4743450" h="467994">
                  <a:moveTo>
                    <a:pt x="238251" y="5334"/>
                  </a:moveTo>
                  <a:lnTo>
                    <a:pt x="373888" y="5334"/>
                  </a:lnTo>
                  <a:lnTo>
                    <a:pt x="492506" y="211327"/>
                  </a:lnTo>
                  <a:lnTo>
                    <a:pt x="512776" y="248189"/>
                  </a:lnTo>
                  <a:lnTo>
                    <a:pt x="538003" y="296116"/>
                  </a:lnTo>
                  <a:lnTo>
                    <a:pt x="552704" y="326516"/>
                  </a:lnTo>
                  <a:lnTo>
                    <a:pt x="558164" y="326516"/>
                  </a:lnTo>
                  <a:lnTo>
                    <a:pt x="556517" y="285585"/>
                  </a:lnTo>
                  <a:lnTo>
                    <a:pt x="555370" y="242808"/>
                  </a:lnTo>
                  <a:lnTo>
                    <a:pt x="554700" y="198197"/>
                  </a:lnTo>
                  <a:lnTo>
                    <a:pt x="554482" y="151764"/>
                  </a:lnTo>
                  <a:lnTo>
                    <a:pt x="554482" y="89408"/>
                  </a:lnTo>
                  <a:lnTo>
                    <a:pt x="554364" y="79289"/>
                  </a:lnTo>
                  <a:lnTo>
                    <a:pt x="547496" y="43179"/>
                  </a:lnTo>
                  <a:lnTo>
                    <a:pt x="545211" y="39877"/>
                  </a:lnTo>
                  <a:lnTo>
                    <a:pt x="518540" y="27431"/>
                  </a:lnTo>
                  <a:lnTo>
                    <a:pt x="518540" y="5334"/>
                  </a:lnTo>
                  <a:lnTo>
                    <a:pt x="645159" y="5334"/>
                  </a:lnTo>
                  <a:lnTo>
                    <a:pt x="645159" y="27431"/>
                  </a:lnTo>
                  <a:lnTo>
                    <a:pt x="636269" y="30352"/>
                  </a:lnTo>
                  <a:lnTo>
                    <a:pt x="629919" y="32892"/>
                  </a:lnTo>
                  <a:lnTo>
                    <a:pt x="626237" y="34798"/>
                  </a:lnTo>
                  <a:lnTo>
                    <a:pt x="622554" y="36829"/>
                  </a:lnTo>
                  <a:lnTo>
                    <a:pt x="619379" y="39497"/>
                  </a:lnTo>
                  <a:lnTo>
                    <a:pt x="616838" y="42925"/>
                  </a:lnTo>
                  <a:lnTo>
                    <a:pt x="614299" y="46227"/>
                  </a:lnTo>
                  <a:lnTo>
                    <a:pt x="608964" y="89408"/>
                  </a:lnTo>
                  <a:lnTo>
                    <a:pt x="608964" y="462534"/>
                  </a:lnTo>
                  <a:lnTo>
                    <a:pt x="524001" y="462534"/>
                  </a:lnTo>
                  <a:lnTo>
                    <a:pt x="373252" y="201929"/>
                  </a:lnTo>
                  <a:lnTo>
                    <a:pt x="346789" y="154686"/>
                  </a:lnTo>
                  <a:lnTo>
                    <a:pt x="328421" y="118872"/>
                  </a:lnTo>
                  <a:lnTo>
                    <a:pt x="325374" y="118872"/>
                  </a:lnTo>
                  <a:lnTo>
                    <a:pt x="326854" y="155376"/>
                  </a:lnTo>
                  <a:lnTo>
                    <a:pt x="327882" y="192881"/>
                  </a:lnTo>
                  <a:lnTo>
                    <a:pt x="328481" y="231386"/>
                  </a:lnTo>
                  <a:lnTo>
                    <a:pt x="328675" y="270890"/>
                  </a:lnTo>
                  <a:lnTo>
                    <a:pt x="328675" y="378713"/>
                  </a:lnTo>
                  <a:lnTo>
                    <a:pt x="328840" y="390336"/>
                  </a:lnTo>
                  <a:lnTo>
                    <a:pt x="340232" y="429767"/>
                  </a:lnTo>
                  <a:lnTo>
                    <a:pt x="364870" y="440309"/>
                  </a:lnTo>
                  <a:lnTo>
                    <a:pt x="364870" y="462534"/>
                  </a:lnTo>
                  <a:lnTo>
                    <a:pt x="238251" y="462534"/>
                  </a:lnTo>
                  <a:lnTo>
                    <a:pt x="238251" y="440309"/>
                  </a:lnTo>
                  <a:lnTo>
                    <a:pt x="246633" y="438150"/>
                  </a:lnTo>
                  <a:lnTo>
                    <a:pt x="253111" y="435737"/>
                  </a:lnTo>
                  <a:lnTo>
                    <a:pt x="257937" y="432942"/>
                  </a:lnTo>
                  <a:lnTo>
                    <a:pt x="262763" y="430275"/>
                  </a:lnTo>
                  <a:lnTo>
                    <a:pt x="266319" y="426720"/>
                  </a:lnTo>
                  <a:lnTo>
                    <a:pt x="268605" y="422148"/>
                  </a:lnTo>
                  <a:lnTo>
                    <a:pt x="271018" y="417575"/>
                  </a:lnTo>
                  <a:lnTo>
                    <a:pt x="272414" y="411734"/>
                  </a:lnTo>
                  <a:lnTo>
                    <a:pt x="274193" y="378713"/>
                  </a:lnTo>
                  <a:lnTo>
                    <a:pt x="274193" y="89153"/>
                  </a:lnTo>
                  <a:lnTo>
                    <a:pt x="270509" y="48133"/>
                  </a:lnTo>
                  <a:lnTo>
                    <a:pt x="238251" y="27431"/>
                  </a:lnTo>
                  <a:lnTo>
                    <a:pt x="238251" y="5334"/>
                  </a:lnTo>
                  <a:close/>
                </a:path>
                <a:path w="4743450" h="467994">
                  <a:moveTo>
                    <a:pt x="0" y="5334"/>
                  </a:moveTo>
                  <a:lnTo>
                    <a:pt x="175894" y="5334"/>
                  </a:lnTo>
                  <a:lnTo>
                    <a:pt x="175894" y="27431"/>
                  </a:lnTo>
                  <a:lnTo>
                    <a:pt x="166750" y="29972"/>
                  </a:lnTo>
                  <a:lnTo>
                    <a:pt x="159893" y="32512"/>
                  </a:lnTo>
                  <a:lnTo>
                    <a:pt x="140396" y="66750"/>
                  </a:lnTo>
                  <a:lnTo>
                    <a:pt x="139700" y="89788"/>
                  </a:lnTo>
                  <a:lnTo>
                    <a:pt x="139700" y="378460"/>
                  </a:lnTo>
                  <a:lnTo>
                    <a:pt x="139700" y="386206"/>
                  </a:lnTo>
                  <a:lnTo>
                    <a:pt x="146304" y="424434"/>
                  </a:lnTo>
                  <a:lnTo>
                    <a:pt x="175894" y="440309"/>
                  </a:lnTo>
                  <a:lnTo>
                    <a:pt x="175894" y="462534"/>
                  </a:lnTo>
                  <a:lnTo>
                    <a:pt x="0" y="462534"/>
                  </a:lnTo>
                  <a:lnTo>
                    <a:pt x="0" y="440309"/>
                  </a:lnTo>
                  <a:lnTo>
                    <a:pt x="8255" y="438150"/>
                  </a:lnTo>
                  <a:lnTo>
                    <a:pt x="14858" y="435737"/>
                  </a:lnTo>
                  <a:lnTo>
                    <a:pt x="19684" y="433197"/>
                  </a:lnTo>
                  <a:lnTo>
                    <a:pt x="24383" y="430656"/>
                  </a:lnTo>
                  <a:lnTo>
                    <a:pt x="28067" y="426974"/>
                  </a:lnTo>
                  <a:lnTo>
                    <a:pt x="30352" y="422401"/>
                  </a:lnTo>
                  <a:lnTo>
                    <a:pt x="32638" y="417829"/>
                  </a:lnTo>
                  <a:lnTo>
                    <a:pt x="35940" y="378460"/>
                  </a:lnTo>
                  <a:lnTo>
                    <a:pt x="35940" y="89408"/>
                  </a:lnTo>
                  <a:lnTo>
                    <a:pt x="33019" y="50291"/>
                  </a:lnTo>
                  <a:lnTo>
                    <a:pt x="0" y="27431"/>
                  </a:lnTo>
                  <a:lnTo>
                    <a:pt x="0" y="5334"/>
                  </a:lnTo>
                  <a:close/>
                </a:path>
                <a:path w="4743450" h="467994">
                  <a:moveTo>
                    <a:pt x="3691254" y="3048"/>
                  </a:moveTo>
                  <a:lnTo>
                    <a:pt x="3780662" y="3048"/>
                  </a:lnTo>
                  <a:lnTo>
                    <a:pt x="3891153" y="378078"/>
                  </a:lnTo>
                  <a:lnTo>
                    <a:pt x="3894703" y="389727"/>
                  </a:lnTo>
                  <a:lnTo>
                    <a:pt x="3911219" y="426465"/>
                  </a:lnTo>
                  <a:lnTo>
                    <a:pt x="3916553" y="430784"/>
                  </a:lnTo>
                  <a:lnTo>
                    <a:pt x="3921886" y="435228"/>
                  </a:lnTo>
                  <a:lnTo>
                    <a:pt x="3929379" y="438403"/>
                  </a:lnTo>
                  <a:lnTo>
                    <a:pt x="3939031" y="440309"/>
                  </a:lnTo>
                  <a:lnTo>
                    <a:pt x="3939031" y="462534"/>
                  </a:lnTo>
                  <a:lnTo>
                    <a:pt x="3754120" y="462534"/>
                  </a:lnTo>
                  <a:lnTo>
                    <a:pt x="3754120" y="440309"/>
                  </a:lnTo>
                  <a:lnTo>
                    <a:pt x="3762309" y="438979"/>
                  </a:lnTo>
                  <a:lnTo>
                    <a:pt x="3769344" y="436911"/>
                  </a:lnTo>
                  <a:lnTo>
                    <a:pt x="3775211" y="434129"/>
                  </a:lnTo>
                  <a:lnTo>
                    <a:pt x="3779901" y="430656"/>
                  </a:lnTo>
                  <a:lnTo>
                    <a:pt x="3785489" y="425576"/>
                  </a:lnTo>
                  <a:lnTo>
                    <a:pt x="3788282" y="418211"/>
                  </a:lnTo>
                  <a:lnTo>
                    <a:pt x="3788282" y="408939"/>
                  </a:lnTo>
                  <a:lnTo>
                    <a:pt x="3788282" y="401954"/>
                  </a:lnTo>
                  <a:lnTo>
                    <a:pt x="3780746" y="362983"/>
                  </a:lnTo>
                  <a:lnTo>
                    <a:pt x="3769232" y="320801"/>
                  </a:lnTo>
                  <a:lnTo>
                    <a:pt x="3626230" y="320801"/>
                  </a:lnTo>
                  <a:lnTo>
                    <a:pt x="3612973" y="359298"/>
                  </a:lnTo>
                  <a:lnTo>
                    <a:pt x="3604704" y="398303"/>
                  </a:lnTo>
                  <a:lnTo>
                    <a:pt x="3604514" y="405256"/>
                  </a:lnTo>
                  <a:lnTo>
                    <a:pt x="3606682" y="419735"/>
                  </a:lnTo>
                  <a:lnTo>
                    <a:pt x="3613197" y="430403"/>
                  </a:lnTo>
                  <a:lnTo>
                    <a:pt x="3624070" y="437261"/>
                  </a:lnTo>
                  <a:lnTo>
                    <a:pt x="3639311" y="440309"/>
                  </a:lnTo>
                  <a:lnTo>
                    <a:pt x="3639311" y="462534"/>
                  </a:lnTo>
                  <a:lnTo>
                    <a:pt x="3496309" y="462534"/>
                  </a:lnTo>
                  <a:lnTo>
                    <a:pt x="3496309" y="440309"/>
                  </a:lnTo>
                  <a:lnTo>
                    <a:pt x="3504565" y="439420"/>
                  </a:lnTo>
                  <a:lnTo>
                    <a:pt x="3511804" y="436625"/>
                  </a:lnTo>
                  <a:lnTo>
                    <a:pt x="3539071" y="404534"/>
                  </a:lnTo>
                  <a:lnTo>
                    <a:pt x="3551554" y="375030"/>
                  </a:lnTo>
                  <a:lnTo>
                    <a:pt x="3691254" y="3048"/>
                  </a:lnTo>
                  <a:close/>
                </a:path>
                <a:path w="4743450" h="467994">
                  <a:moveTo>
                    <a:pt x="4180585" y="0"/>
                  </a:moveTo>
                  <a:lnTo>
                    <a:pt x="4216515" y="1117"/>
                  </a:lnTo>
                  <a:lnTo>
                    <a:pt x="4250944" y="4460"/>
                  </a:lnTo>
                  <a:lnTo>
                    <a:pt x="4283848" y="10019"/>
                  </a:lnTo>
                  <a:lnTo>
                    <a:pt x="4315206" y="17779"/>
                  </a:lnTo>
                  <a:lnTo>
                    <a:pt x="4315206" y="112902"/>
                  </a:lnTo>
                  <a:lnTo>
                    <a:pt x="4269358" y="112902"/>
                  </a:lnTo>
                  <a:lnTo>
                    <a:pt x="4265388" y="99615"/>
                  </a:lnTo>
                  <a:lnTo>
                    <a:pt x="4261119" y="87947"/>
                  </a:lnTo>
                  <a:lnTo>
                    <a:pt x="4233759" y="51002"/>
                  </a:lnTo>
                  <a:lnTo>
                    <a:pt x="4186301" y="39242"/>
                  </a:lnTo>
                  <a:lnTo>
                    <a:pt x="4170205" y="40505"/>
                  </a:lnTo>
                  <a:lnTo>
                    <a:pt x="4127754" y="59436"/>
                  </a:lnTo>
                  <a:lnTo>
                    <a:pt x="4095571" y="103405"/>
                  </a:lnTo>
                  <a:lnTo>
                    <a:pt x="4081067" y="147748"/>
                  </a:lnTo>
                  <a:lnTo>
                    <a:pt x="4073689" y="203946"/>
                  </a:lnTo>
                  <a:lnTo>
                    <a:pt x="4072762" y="236474"/>
                  </a:lnTo>
                  <a:lnTo>
                    <a:pt x="4073382" y="264761"/>
                  </a:lnTo>
                  <a:lnTo>
                    <a:pt x="4078335" y="315573"/>
                  </a:lnTo>
                  <a:lnTo>
                    <a:pt x="4088264" y="358388"/>
                  </a:lnTo>
                  <a:lnTo>
                    <a:pt x="4112768" y="404875"/>
                  </a:lnTo>
                  <a:lnTo>
                    <a:pt x="4148593" y="427146"/>
                  </a:lnTo>
                  <a:lnTo>
                    <a:pt x="4162932" y="428625"/>
                  </a:lnTo>
                  <a:lnTo>
                    <a:pt x="4176666" y="427529"/>
                  </a:lnTo>
                  <a:lnTo>
                    <a:pt x="4212534" y="400952"/>
                  </a:lnTo>
                  <a:lnTo>
                    <a:pt x="4220464" y="354964"/>
                  </a:lnTo>
                  <a:lnTo>
                    <a:pt x="4219553" y="312279"/>
                  </a:lnTo>
                  <a:lnTo>
                    <a:pt x="4213606" y="289687"/>
                  </a:lnTo>
                  <a:lnTo>
                    <a:pt x="4211320" y="286130"/>
                  </a:lnTo>
                  <a:lnTo>
                    <a:pt x="4184269" y="273303"/>
                  </a:lnTo>
                  <a:lnTo>
                    <a:pt x="4184269" y="251205"/>
                  </a:lnTo>
                  <a:lnTo>
                    <a:pt x="4355719" y="251205"/>
                  </a:lnTo>
                  <a:lnTo>
                    <a:pt x="4355719" y="273303"/>
                  </a:lnTo>
                  <a:lnTo>
                    <a:pt x="4344543" y="276605"/>
                  </a:lnTo>
                  <a:lnTo>
                    <a:pt x="4337050" y="280415"/>
                  </a:lnTo>
                  <a:lnTo>
                    <a:pt x="4322712" y="322216"/>
                  </a:lnTo>
                  <a:lnTo>
                    <a:pt x="4322572" y="331215"/>
                  </a:lnTo>
                  <a:lnTo>
                    <a:pt x="4322572" y="457453"/>
                  </a:lnTo>
                  <a:lnTo>
                    <a:pt x="4274439" y="467487"/>
                  </a:lnTo>
                  <a:lnTo>
                    <a:pt x="4251579" y="443356"/>
                  </a:lnTo>
                  <a:lnTo>
                    <a:pt x="4230933" y="454098"/>
                  </a:lnTo>
                  <a:lnTo>
                    <a:pt x="4208811" y="461756"/>
                  </a:lnTo>
                  <a:lnTo>
                    <a:pt x="4185213" y="466342"/>
                  </a:lnTo>
                  <a:lnTo>
                    <a:pt x="4160139" y="467867"/>
                  </a:lnTo>
                  <a:lnTo>
                    <a:pt x="4114373" y="464296"/>
                  </a:lnTo>
                  <a:lnTo>
                    <a:pt x="4074810" y="453580"/>
                  </a:lnTo>
                  <a:lnTo>
                    <a:pt x="4014343" y="410717"/>
                  </a:lnTo>
                  <a:lnTo>
                    <a:pt x="3993340" y="378475"/>
                  </a:lnTo>
                  <a:lnTo>
                    <a:pt x="3978338" y="338899"/>
                  </a:lnTo>
                  <a:lnTo>
                    <a:pt x="3969337" y="291988"/>
                  </a:lnTo>
                  <a:lnTo>
                    <a:pt x="3966336" y="237743"/>
                  </a:lnTo>
                  <a:lnTo>
                    <a:pt x="3967406" y="208192"/>
                  </a:lnTo>
                  <a:lnTo>
                    <a:pt x="3975927" y="154662"/>
                  </a:lnTo>
                  <a:lnTo>
                    <a:pt x="3992739" y="108630"/>
                  </a:lnTo>
                  <a:lnTo>
                    <a:pt x="4016412" y="71050"/>
                  </a:lnTo>
                  <a:lnTo>
                    <a:pt x="4046366" y="41997"/>
                  </a:lnTo>
                  <a:lnTo>
                    <a:pt x="4080553" y="20851"/>
                  </a:lnTo>
                  <a:lnTo>
                    <a:pt x="4118435" y="7447"/>
                  </a:lnTo>
                  <a:lnTo>
                    <a:pt x="4159202" y="831"/>
                  </a:lnTo>
                  <a:lnTo>
                    <a:pt x="4180585" y="0"/>
                  </a:lnTo>
                  <a:close/>
                </a:path>
                <a:path w="4743450" h="467994">
                  <a:moveTo>
                    <a:pt x="2996184" y="0"/>
                  </a:moveTo>
                  <a:lnTo>
                    <a:pt x="3039367" y="1821"/>
                  </a:lnTo>
                  <a:lnTo>
                    <a:pt x="3082115" y="7588"/>
                  </a:lnTo>
                  <a:lnTo>
                    <a:pt x="3115056" y="14477"/>
                  </a:lnTo>
                  <a:lnTo>
                    <a:pt x="3115056" y="111505"/>
                  </a:lnTo>
                  <a:lnTo>
                    <a:pt x="3069082" y="111505"/>
                  </a:lnTo>
                  <a:lnTo>
                    <a:pt x="3065704" y="98954"/>
                  </a:lnTo>
                  <a:lnTo>
                    <a:pt x="3061874" y="87772"/>
                  </a:lnTo>
                  <a:lnTo>
                    <a:pt x="3035361" y="50770"/>
                  </a:lnTo>
                  <a:lnTo>
                    <a:pt x="2991104" y="39242"/>
                  </a:lnTo>
                  <a:lnTo>
                    <a:pt x="2981819" y="39649"/>
                  </a:lnTo>
                  <a:lnTo>
                    <a:pt x="2943494" y="54244"/>
                  </a:lnTo>
                  <a:lnTo>
                    <a:pt x="2924976" y="88788"/>
                  </a:lnTo>
                  <a:lnTo>
                    <a:pt x="2924429" y="97789"/>
                  </a:lnTo>
                  <a:lnTo>
                    <a:pt x="2924905" y="107174"/>
                  </a:lnTo>
                  <a:lnTo>
                    <a:pt x="2942113" y="145541"/>
                  </a:lnTo>
                  <a:lnTo>
                    <a:pt x="2979054" y="173751"/>
                  </a:lnTo>
                  <a:lnTo>
                    <a:pt x="3008884" y="190246"/>
                  </a:lnTo>
                  <a:lnTo>
                    <a:pt x="3028362" y="200886"/>
                  </a:lnTo>
                  <a:lnTo>
                    <a:pt x="3060747" y="221928"/>
                  </a:lnTo>
                  <a:lnTo>
                    <a:pt x="3094148" y="253793"/>
                  </a:lnTo>
                  <a:lnTo>
                    <a:pt x="3113379" y="289782"/>
                  </a:lnTo>
                  <a:lnTo>
                    <a:pt x="3119755" y="333501"/>
                  </a:lnTo>
                  <a:lnTo>
                    <a:pt x="3118544" y="353460"/>
                  </a:lnTo>
                  <a:lnTo>
                    <a:pt x="3100578" y="405002"/>
                  </a:lnTo>
                  <a:lnTo>
                    <a:pt x="3062198" y="442614"/>
                  </a:lnTo>
                  <a:lnTo>
                    <a:pt x="3026096" y="458706"/>
                  </a:lnTo>
                  <a:lnTo>
                    <a:pt x="2983892" y="466846"/>
                  </a:lnTo>
                  <a:lnTo>
                    <a:pt x="2960623" y="467867"/>
                  </a:lnTo>
                  <a:lnTo>
                    <a:pt x="2943385" y="467627"/>
                  </a:lnTo>
                  <a:lnTo>
                    <a:pt x="2889504" y="463930"/>
                  </a:lnTo>
                  <a:lnTo>
                    <a:pt x="2836533" y="456233"/>
                  </a:lnTo>
                  <a:lnTo>
                    <a:pt x="2820035" y="452754"/>
                  </a:lnTo>
                  <a:lnTo>
                    <a:pt x="2820035" y="349630"/>
                  </a:lnTo>
                  <a:lnTo>
                    <a:pt x="2865882" y="349630"/>
                  </a:lnTo>
                  <a:lnTo>
                    <a:pt x="2870765" y="368276"/>
                  </a:lnTo>
                  <a:lnTo>
                    <a:pt x="2877042" y="384397"/>
                  </a:lnTo>
                  <a:lnTo>
                    <a:pt x="2904773" y="417641"/>
                  </a:lnTo>
                  <a:lnTo>
                    <a:pt x="2951226" y="428625"/>
                  </a:lnTo>
                  <a:lnTo>
                    <a:pt x="2960872" y="428216"/>
                  </a:lnTo>
                  <a:lnTo>
                    <a:pt x="3000946" y="413194"/>
                  </a:lnTo>
                  <a:lnTo>
                    <a:pt x="3020988" y="373729"/>
                  </a:lnTo>
                  <a:lnTo>
                    <a:pt x="3021584" y="362965"/>
                  </a:lnTo>
                  <a:lnTo>
                    <a:pt x="3021105" y="352938"/>
                  </a:lnTo>
                  <a:lnTo>
                    <a:pt x="3003835" y="312165"/>
                  </a:lnTo>
                  <a:lnTo>
                    <a:pt x="2968704" y="283892"/>
                  </a:lnTo>
                  <a:lnTo>
                    <a:pt x="2928834" y="262310"/>
                  </a:lnTo>
                  <a:lnTo>
                    <a:pt x="2916713" y="255619"/>
                  </a:lnTo>
                  <a:lnTo>
                    <a:pt x="2884160" y="234590"/>
                  </a:lnTo>
                  <a:lnTo>
                    <a:pt x="2851312" y="202152"/>
                  </a:lnTo>
                  <a:lnTo>
                    <a:pt x="2831681" y="163476"/>
                  </a:lnTo>
                  <a:lnTo>
                    <a:pt x="2827020" y="128650"/>
                  </a:lnTo>
                  <a:lnTo>
                    <a:pt x="2828303" y="108787"/>
                  </a:lnTo>
                  <a:lnTo>
                    <a:pt x="2847467" y="58674"/>
                  </a:lnTo>
                  <a:lnTo>
                    <a:pt x="2888329" y="23276"/>
                  </a:lnTo>
                  <a:lnTo>
                    <a:pt x="2926621" y="8411"/>
                  </a:lnTo>
                  <a:lnTo>
                    <a:pt x="2971440" y="930"/>
                  </a:lnTo>
                  <a:lnTo>
                    <a:pt x="2996184" y="0"/>
                  </a:lnTo>
                  <a:close/>
                </a:path>
                <a:path w="4743450" h="467994">
                  <a:moveTo>
                    <a:pt x="1513585" y="0"/>
                  </a:moveTo>
                  <a:lnTo>
                    <a:pt x="1549515" y="1117"/>
                  </a:lnTo>
                  <a:lnTo>
                    <a:pt x="1583944" y="4460"/>
                  </a:lnTo>
                  <a:lnTo>
                    <a:pt x="1616848" y="10019"/>
                  </a:lnTo>
                  <a:lnTo>
                    <a:pt x="1648206" y="17779"/>
                  </a:lnTo>
                  <a:lnTo>
                    <a:pt x="1648206" y="112902"/>
                  </a:lnTo>
                  <a:lnTo>
                    <a:pt x="1602358" y="112902"/>
                  </a:lnTo>
                  <a:lnTo>
                    <a:pt x="1598388" y="99615"/>
                  </a:lnTo>
                  <a:lnTo>
                    <a:pt x="1594119" y="87947"/>
                  </a:lnTo>
                  <a:lnTo>
                    <a:pt x="1566759" y="51002"/>
                  </a:lnTo>
                  <a:lnTo>
                    <a:pt x="1519301" y="39242"/>
                  </a:lnTo>
                  <a:lnTo>
                    <a:pt x="1503205" y="40505"/>
                  </a:lnTo>
                  <a:lnTo>
                    <a:pt x="1460754" y="59436"/>
                  </a:lnTo>
                  <a:lnTo>
                    <a:pt x="1428571" y="103405"/>
                  </a:lnTo>
                  <a:lnTo>
                    <a:pt x="1414067" y="147748"/>
                  </a:lnTo>
                  <a:lnTo>
                    <a:pt x="1406689" y="203946"/>
                  </a:lnTo>
                  <a:lnTo>
                    <a:pt x="1405763" y="236474"/>
                  </a:lnTo>
                  <a:lnTo>
                    <a:pt x="1406382" y="264761"/>
                  </a:lnTo>
                  <a:lnTo>
                    <a:pt x="1411335" y="315573"/>
                  </a:lnTo>
                  <a:lnTo>
                    <a:pt x="1421264" y="358388"/>
                  </a:lnTo>
                  <a:lnTo>
                    <a:pt x="1445768" y="404875"/>
                  </a:lnTo>
                  <a:lnTo>
                    <a:pt x="1481593" y="427146"/>
                  </a:lnTo>
                  <a:lnTo>
                    <a:pt x="1495933" y="428625"/>
                  </a:lnTo>
                  <a:lnTo>
                    <a:pt x="1509666" y="427529"/>
                  </a:lnTo>
                  <a:lnTo>
                    <a:pt x="1545534" y="400952"/>
                  </a:lnTo>
                  <a:lnTo>
                    <a:pt x="1553464" y="354964"/>
                  </a:lnTo>
                  <a:lnTo>
                    <a:pt x="1552553" y="312279"/>
                  </a:lnTo>
                  <a:lnTo>
                    <a:pt x="1546606" y="289687"/>
                  </a:lnTo>
                  <a:lnTo>
                    <a:pt x="1544320" y="286130"/>
                  </a:lnTo>
                  <a:lnTo>
                    <a:pt x="1517269" y="273303"/>
                  </a:lnTo>
                  <a:lnTo>
                    <a:pt x="1517269" y="251205"/>
                  </a:lnTo>
                  <a:lnTo>
                    <a:pt x="1688719" y="251205"/>
                  </a:lnTo>
                  <a:lnTo>
                    <a:pt x="1688719" y="273303"/>
                  </a:lnTo>
                  <a:lnTo>
                    <a:pt x="1677543" y="276605"/>
                  </a:lnTo>
                  <a:lnTo>
                    <a:pt x="1670049" y="280415"/>
                  </a:lnTo>
                  <a:lnTo>
                    <a:pt x="1655712" y="322216"/>
                  </a:lnTo>
                  <a:lnTo>
                    <a:pt x="1655571" y="331215"/>
                  </a:lnTo>
                  <a:lnTo>
                    <a:pt x="1655571" y="457453"/>
                  </a:lnTo>
                  <a:lnTo>
                    <a:pt x="1607439" y="467487"/>
                  </a:lnTo>
                  <a:lnTo>
                    <a:pt x="1584579" y="443356"/>
                  </a:lnTo>
                  <a:lnTo>
                    <a:pt x="1563933" y="454098"/>
                  </a:lnTo>
                  <a:lnTo>
                    <a:pt x="1541811" y="461756"/>
                  </a:lnTo>
                  <a:lnTo>
                    <a:pt x="1518213" y="466342"/>
                  </a:lnTo>
                  <a:lnTo>
                    <a:pt x="1493139" y="467867"/>
                  </a:lnTo>
                  <a:lnTo>
                    <a:pt x="1447373" y="464296"/>
                  </a:lnTo>
                  <a:lnTo>
                    <a:pt x="1407810" y="453580"/>
                  </a:lnTo>
                  <a:lnTo>
                    <a:pt x="1347343" y="410717"/>
                  </a:lnTo>
                  <a:lnTo>
                    <a:pt x="1326340" y="378475"/>
                  </a:lnTo>
                  <a:lnTo>
                    <a:pt x="1311338" y="338899"/>
                  </a:lnTo>
                  <a:lnTo>
                    <a:pt x="1302337" y="291988"/>
                  </a:lnTo>
                  <a:lnTo>
                    <a:pt x="1299337" y="237743"/>
                  </a:lnTo>
                  <a:lnTo>
                    <a:pt x="1300406" y="208192"/>
                  </a:lnTo>
                  <a:lnTo>
                    <a:pt x="1308927" y="154662"/>
                  </a:lnTo>
                  <a:lnTo>
                    <a:pt x="1325739" y="108630"/>
                  </a:lnTo>
                  <a:lnTo>
                    <a:pt x="1349412" y="71050"/>
                  </a:lnTo>
                  <a:lnTo>
                    <a:pt x="1379366" y="41997"/>
                  </a:lnTo>
                  <a:lnTo>
                    <a:pt x="1413553" y="20851"/>
                  </a:lnTo>
                  <a:lnTo>
                    <a:pt x="1451435" y="7447"/>
                  </a:lnTo>
                  <a:lnTo>
                    <a:pt x="1492202" y="831"/>
                  </a:lnTo>
                  <a:lnTo>
                    <a:pt x="1513585" y="0"/>
                  </a:lnTo>
                  <a:close/>
                </a:path>
                <a:path w="4743450" h="467994">
                  <a:moveTo>
                    <a:pt x="877824" y="0"/>
                  </a:moveTo>
                  <a:lnTo>
                    <a:pt x="921007" y="1821"/>
                  </a:lnTo>
                  <a:lnTo>
                    <a:pt x="963755" y="7588"/>
                  </a:lnTo>
                  <a:lnTo>
                    <a:pt x="996695" y="14477"/>
                  </a:lnTo>
                  <a:lnTo>
                    <a:pt x="996695" y="111505"/>
                  </a:lnTo>
                  <a:lnTo>
                    <a:pt x="950721" y="111505"/>
                  </a:lnTo>
                  <a:lnTo>
                    <a:pt x="947344" y="98954"/>
                  </a:lnTo>
                  <a:lnTo>
                    <a:pt x="943514" y="87772"/>
                  </a:lnTo>
                  <a:lnTo>
                    <a:pt x="917001" y="50770"/>
                  </a:lnTo>
                  <a:lnTo>
                    <a:pt x="872744" y="39242"/>
                  </a:lnTo>
                  <a:lnTo>
                    <a:pt x="863459" y="39649"/>
                  </a:lnTo>
                  <a:lnTo>
                    <a:pt x="825134" y="54244"/>
                  </a:lnTo>
                  <a:lnTo>
                    <a:pt x="806616" y="88788"/>
                  </a:lnTo>
                  <a:lnTo>
                    <a:pt x="806069" y="97789"/>
                  </a:lnTo>
                  <a:lnTo>
                    <a:pt x="806545" y="107174"/>
                  </a:lnTo>
                  <a:lnTo>
                    <a:pt x="823753" y="145541"/>
                  </a:lnTo>
                  <a:lnTo>
                    <a:pt x="860694" y="173751"/>
                  </a:lnTo>
                  <a:lnTo>
                    <a:pt x="890524" y="190246"/>
                  </a:lnTo>
                  <a:lnTo>
                    <a:pt x="910002" y="200886"/>
                  </a:lnTo>
                  <a:lnTo>
                    <a:pt x="942387" y="221928"/>
                  </a:lnTo>
                  <a:lnTo>
                    <a:pt x="975788" y="253793"/>
                  </a:lnTo>
                  <a:lnTo>
                    <a:pt x="995019" y="289782"/>
                  </a:lnTo>
                  <a:lnTo>
                    <a:pt x="1001394" y="333501"/>
                  </a:lnTo>
                  <a:lnTo>
                    <a:pt x="1000184" y="353460"/>
                  </a:lnTo>
                  <a:lnTo>
                    <a:pt x="982218" y="405002"/>
                  </a:lnTo>
                  <a:lnTo>
                    <a:pt x="943838" y="442614"/>
                  </a:lnTo>
                  <a:lnTo>
                    <a:pt x="907736" y="458706"/>
                  </a:lnTo>
                  <a:lnTo>
                    <a:pt x="865532" y="466846"/>
                  </a:lnTo>
                  <a:lnTo>
                    <a:pt x="842263" y="467867"/>
                  </a:lnTo>
                  <a:lnTo>
                    <a:pt x="825025" y="467627"/>
                  </a:lnTo>
                  <a:lnTo>
                    <a:pt x="771144" y="463930"/>
                  </a:lnTo>
                  <a:lnTo>
                    <a:pt x="718173" y="456233"/>
                  </a:lnTo>
                  <a:lnTo>
                    <a:pt x="701675" y="452754"/>
                  </a:lnTo>
                  <a:lnTo>
                    <a:pt x="701675" y="349630"/>
                  </a:lnTo>
                  <a:lnTo>
                    <a:pt x="747521" y="349630"/>
                  </a:lnTo>
                  <a:lnTo>
                    <a:pt x="752405" y="368276"/>
                  </a:lnTo>
                  <a:lnTo>
                    <a:pt x="758682" y="384397"/>
                  </a:lnTo>
                  <a:lnTo>
                    <a:pt x="786413" y="417641"/>
                  </a:lnTo>
                  <a:lnTo>
                    <a:pt x="832865" y="428625"/>
                  </a:lnTo>
                  <a:lnTo>
                    <a:pt x="842512" y="428216"/>
                  </a:lnTo>
                  <a:lnTo>
                    <a:pt x="882586" y="413194"/>
                  </a:lnTo>
                  <a:lnTo>
                    <a:pt x="902628" y="373729"/>
                  </a:lnTo>
                  <a:lnTo>
                    <a:pt x="903224" y="362965"/>
                  </a:lnTo>
                  <a:lnTo>
                    <a:pt x="902745" y="352938"/>
                  </a:lnTo>
                  <a:lnTo>
                    <a:pt x="885475" y="312165"/>
                  </a:lnTo>
                  <a:lnTo>
                    <a:pt x="850344" y="283892"/>
                  </a:lnTo>
                  <a:lnTo>
                    <a:pt x="810474" y="262310"/>
                  </a:lnTo>
                  <a:lnTo>
                    <a:pt x="798353" y="255619"/>
                  </a:lnTo>
                  <a:lnTo>
                    <a:pt x="765800" y="234590"/>
                  </a:lnTo>
                  <a:lnTo>
                    <a:pt x="732952" y="202152"/>
                  </a:lnTo>
                  <a:lnTo>
                    <a:pt x="713321" y="163476"/>
                  </a:lnTo>
                  <a:lnTo>
                    <a:pt x="708659" y="128650"/>
                  </a:lnTo>
                  <a:lnTo>
                    <a:pt x="709943" y="108787"/>
                  </a:lnTo>
                  <a:lnTo>
                    <a:pt x="729107" y="58674"/>
                  </a:lnTo>
                  <a:lnTo>
                    <a:pt x="769969" y="23276"/>
                  </a:lnTo>
                  <a:lnTo>
                    <a:pt x="808261" y="8411"/>
                  </a:lnTo>
                  <a:lnTo>
                    <a:pt x="853080" y="930"/>
                  </a:lnTo>
                  <a:lnTo>
                    <a:pt x="87782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45008" y="1616963"/>
            <a:ext cx="8028940" cy="4841875"/>
            <a:chOff x="445008" y="1616963"/>
            <a:chExt cx="8028940" cy="4841875"/>
          </a:xfrm>
        </p:grpSpPr>
        <p:sp>
          <p:nvSpPr>
            <p:cNvPr id="7" name="object 7"/>
            <p:cNvSpPr/>
            <p:nvPr/>
          </p:nvSpPr>
          <p:spPr>
            <a:xfrm>
              <a:off x="457962" y="1629917"/>
              <a:ext cx="8002905" cy="4815840"/>
            </a:xfrm>
            <a:custGeom>
              <a:avLst/>
              <a:gdLst/>
              <a:ahLst/>
              <a:cxnLst/>
              <a:rect l="l" t="t" r="r" b="b"/>
              <a:pathLst>
                <a:path w="8002905" h="4815840">
                  <a:moveTo>
                    <a:pt x="7520940" y="0"/>
                  </a:moveTo>
                  <a:lnTo>
                    <a:pt x="481584" y="0"/>
                  </a:lnTo>
                  <a:lnTo>
                    <a:pt x="432344" y="2486"/>
                  </a:lnTo>
                  <a:lnTo>
                    <a:pt x="384526" y="9785"/>
                  </a:lnTo>
                  <a:lnTo>
                    <a:pt x="338373" y="21653"/>
                  </a:lnTo>
                  <a:lnTo>
                    <a:pt x="294127" y="37849"/>
                  </a:lnTo>
                  <a:lnTo>
                    <a:pt x="252030" y="58131"/>
                  </a:lnTo>
                  <a:lnTo>
                    <a:pt x="212323" y="82255"/>
                  </a:lnTo>
                  <a:lnTo>
                    <a:pt x="175249" y="109981"/>
                  </a:lnTo>
                  <a:lnTo>
                    <a:pt x="141050" y="141065"/>
                  </a:lnTo>
                  <a:lnTo>
                    <a:pt x="109968" y="175265"/>
                  </a:lnTo>
                  <a:lnTo>
                    <a:pt x="82245" y="212340"/>
                  </a:lnTo>
                  <a:lnTo>
                    <a:pt x="58123" y="252047"/>
                  </a:lnTo>
                  <a:lnTo>
                    <a:pt x="37844" y="294143"/>
                  </a:lnTo>
                  <a:lnTo>
                    <a:pt x="21650" y="338388"/>
                  </a:lnTo>
                  <a:lnTo>
                    <a:pt x="9783" y="384537"/>
                  </a:lnTo>
                  <a:lnTo>
                    <a:pt x="2486" y="432350"/>
                  </a:lnTo>
                  <a:lnTo>
                    <a:pt x="0" y="481584"/>
                  </a:lnTo>
                  <a:lnTo>
                    <a:pt x="0" y="4334256"/>
                  </a:lnTo>
                  <a:lnTo>
                    <a:pt x="2486" y="4383495"/>
                  </a:lnTo>
                  <a:lnTo>
                    <a:pt x="9783" y="4431313"/>
                  </a:lnTo>
                  <a:lnTo>
                    <a:pt x="21650" y="4477466"/>
                  </a:lnTo>
                  <a:lnTo>
                    <a:pt x="37844" y="4521712"/>
                  </a:lnTo>
                  <a:lnTo>
                    <a:pt x="58123" y="4563809"/>
                  </a:lnTo>
                  <a:lnTo>
                    <a:pt x="82245" y="4603516"/>
                  </a:lnTo>
                  <a:lnTo>
                    <a:pt x="109968" y="4640590"/>
                  </a:lnTo>
                  <a:lnTo>
                    <a:pt x="141050" y="4674789"/>
                  </a:lnTo>
                  <a:lnTo>
                    <a:pt x="175249" y="4705871"/>
                  </a:lnTo>
                  <a:lnTo>
                    <a:pt x="212323" y="4733594"/>
                  </a:lnTo>
                  <a:lnTo>
                    <a:pt x="252030" y="4757716"/>
                  </a:lnTo>
                  <a:lnTo>
                    <a:pt x="294127" y="4777995"/>
                  </a:lnTo>
                  <a:lnTo>
                    <a:pt x="338373" y="4794189"/>
                  </a:lnTo>
                  <a:lnTo>
                    <a:pt x="384526" y="4806056"/>
                  </a:lnTo>
                  <a:lnTo>
                    <a:pt x="432344" y="4813353"/>
                  </a:lnTo>
                  <a:lnTo>
                    <a:pt x="481584" y="4815840"/>
                  </a:lnTo>
                  <a:lnTo>
                    <a:pt x="7520940" y="4815840"/>
                  </a:lnTo>
                  <a:lnTo>
                    <a:pt x="7570173" y="4813353"/>
                  </a:lnTo>
                  <a:lnTo>
                    <a:pt x="7617986" y="4806056"/>
                  </a:lnTo>
                  <a:lnTo>
                    <a:pt x="7664135" y="4794189"/>
                  </a:lnTo>
                  <a:lnTo>
                    <a:pt x="7708380" y="4777995"/>
                  </a:lnTo>
                  <a:lnTo>
                    <a:pt x="7750476" y="4757716"/>
                  </a:lnTo>
                  <a:lnTo>
                    <a:pt x="7790183" y="4733594"/>
                  </a:lnTo>
                  <a:lnTo>
                    <a:pt x="7827258" y="4705871"/>
                  </a:lnTo>
                  <a:lnTo>
                    <a:pt x="7861458" y="4674789"/>
                  </a:lnTo>
                  <a:lnTo>
                    <a:pt x="7892542" y="4640590"/>
                  </a:lnTo>
                  <a:lnTo>
                    <a:pt x="7920268" y="4603516"/>
                  </a:lnTo>
                  <a:lnTo>
                    <a:pt x="7944392" y="4563809"/>
                  </a:lnTo>
                  <a:lnTo>
                    <a:pt x="7964674" y="4521712"/>
                  </a:lnTo>
                  <a:lnTo>
                    <a:pt x="7980870" y="4477466"/>
                  </a:lnTo>
                  <a:lnTo>
                    <a:pt x="7992738" y="4431313"/>
                  </a:lnTo>
                  <a:lnTo>
                    <a:pt x="8000037" y="4383495"/>
                  </a:lnTo>
                  <a:lnTo>
                    <a:pt x="8002523" y="4334256"/>
                  </a:lnTo>
                  <a:lnTo>
                    <a:pt x="8002523" y="481584"/>
                  </a:lnTo>
                  <a:lnTo>
                    <a:pt x="8000037" y="432350"/>
                  </a:lnTo>
                  <a:lnTo>
                    <a:pt x="7992738" y="384537"/>
                  </a:lnTo>
                  <a:lnTo>
                    <a:pt x="7980870" y="338388"/>
                  </a:lnTo>
                  <a:lnTo>
                    <a:pt x="7964674" y="294143"/>
                  </a:lnTo>
                  <a:lnTo>
                    <a:pt x="7944392" y="252047"/>
                  </a:lnTo>
                  <a:lnTo>
                    <a:pt x="7920268" y="212340"/>
                  </a:lnTo>
                  <a:lnTo>
                    <a:pt x="7892542" y="175265"/>
                  </a:lnTo>
                  <a:lnTo>
                    <a:pt x="7861458" y="141065"/>
                  </a:lnTo>
                  <a:lnTo>
                    <a:pt x="7827258" y="109981"/>
                  </a:lnTo>
                  <a:lnTo>
                    <a:pt x="7790183" y="82255"/>
                  </a:lnTo>
                  <a:lnTo>
                    <a:pt x="7750476" y="58131"/>
                  </a:lnTo>
                  <a:lnTo>
                    <a:pt x="7708380" y="37849"/>
                  </a:lnTo>
                  <a:lnTo>
                    <a:pt x="7664135" y="21653"/>
                  </a:lnTo>
                  <a:lnTo>
                    <a:pt x="7617986" y="9785"/>
                  </a:lnTo>
                  <a:lnTo>
                    <a:pt x="7570173" y="2486"/>
                  </a:lnTo>
                  <a:lnTo>
                    <a:pt x="752094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7962" y="1629917"/>
              <a:ext cx="8002905" cy="4815840"/>
            </a:xfrm>
            <a:custGeom>
              <a:avLst/>
              <a:gdLst/>
              <a:ahLst/>
              <a:cxnLst/>
              <a:rect l="l" t="t" r="r" b="b"/>
              <a:pathLst>
                <a:path w="8002905" h="4815840">
                  <a:moveTo>
                    <a:pt x="0" y="481584"/>
                  </a:moveTo>
                  <a:lnTo>
                    <a:pt x="2486" y="432350"/>
                  </a:lnTo>
                  <a:lnTo>
                    <a:pt x="9783" y="384537"/>
                  </a:lnTo>
                  <a:lnTo>
                    <a:pt x="21650" y="338388"/>
                  </a:lnTo>
                  <a:lnTo>
                    <a:pt x="37844" y="294143"/>
                  </a:lnTo>
                  <a:lnTo>
                    <a:pt x="58123" y="252047"/>
                  </a:lnTo>
                  <a:lnTo>
                    <a:pt x="82245" y="212340"/>
                  </a:lnTo>
                  <a:lnTo>
                    <a:pt x="109968" y="175265"/>
                  </a:lnTo>
                  <a:lnTo>
                    <a:pt x="141050" y="141065"/>
                  </a:lnTo>
                  <a:lnTo>
                    <a:pt x="175249" y="109981"/>
                  </a:lnTo>
                  <a:lnTo>
                    <a:pt x="212323" y="82255"/>
                  </a:lnTo>
                  <a:lnTo>
                    <a:pt x="252030" y="58131"/>
                  </a:lnTo>
                  <a:lnTo>
                    <a:pt x="294127" y="37849"/>
                  </a:lnTo>
                  <a:lnTo>
                    <a:pt x="338373" y="21653"/>
                  </a:lnTo>
                  <a:lnTo>
                    <a:pt x="384526" y="9785"/>
                  </a:lnTo>
                  <a:lnTo>
                    <a:pt x="432344" y="2486"/>
                  </a:lnTo>
                  <a:lnTo>
                    <a:pt x="481584" y="0"/>
                  </a:lnTo>
                  <a:lnTo>
                    <a:pt x="7520940" y="0"/>
                  </a:lnTo>
                  <a:lnTo>
                    <a:pt x="7570173" y="2486"/>
                  </a:lnTo>
                  <a:lnTo>
                    <a:pt x="7617986" y="9785"/>
                  </a:lnTo>
                  <a:lnTo>
                    <a:pt x="7664135" y="21653"/>
                  </a:lnTo>
                  <a:lnTo>
                    <a:pt x="7708380" y="37849"/>
                  </a:lnTo>
                  <a:lnTo>
                    <a:pt x="7750476" y="58131"/>
                  </a:lnTo>
                  <a:lnTo>
                    <a:pt x="7790183" y="82255"/>
                  </a:lnTo>
                  <a:lnTo>
                    <a:pt x="7827258" y="109981"/>
                  </a:lnTo>
                  <a:lnTo>
                    <a:pt x="7861458" y="141065"/>
                  </a:lnTo>
                  <a:lnTo>
                    <a:pt x="7892542" y="175265"/>
                  </a:lnTo>
                  <a:lnTo>
                    <a:pt x="7920268" y="212340"/>
                  </a:lnTo>
                  <a:lnTo>
                    <a:pt x="7944392" y="252047"/>
                  </a:lnTo>
                  <a:lnTo>
                    <a:pt x="7964674" y="294143"/>
                  </a:lnTo>
                  <a:lnTo>
                    <a:pt x="7980870" y="338388"/>
                  </a:lnTo>
                  <a:lnTo>
                    <a:pt x="7992738" y="384537"/>
                  </a:lnTo>
                  <a:lnTo>
                    <a:pt x="8000037" y="432350"/>
                  </a:lnTo>
                  <a:lnTo>
                    <a:pt x="8002523" y="481584"/>
                  </a:lnTo>
                  <a:lnTo>
                    <a:pt x="8002523" y="4334256"/>
                  </a:lnTo>
                  <a:lnTo>
                    <a:pt x="8000037" y="4383495"/>
                  </a:lnTo>
                  <a:lnTo>
                    <a:pt x="7992738" y="4431313"/>
                  </a:lnTo>
                  <a:lnTo>
                    <a:pt x="7980870" y="4477466"/>
                  </a:lnTo>
                  <a:lnTo>
                    <a:pt x="7964674" y="4521712"/>
                  </a:lnTo>
                  <a:lnTo>
                    <a:pt x="7944392" y="4563809"/>
                  </a:lnTo>
                  <a:lnTo>
                    <a:pt x="7920268" y="4603516"/>
                  </a:lnTo>
                  <a:lnTo>
                    <a:pt x="7892542" y="4640590"/>
                  </a:lnTo>
                  <a:lnTo>
                    <a:pt x="7861458" y="4674789"/>
                  </a:lnTo>
                  <a:lnTo>
                    <a:pt x="7827258" y="4705871"/>
                  </a:lnTo>
                  <a:lnTo>
                    <a:pt x="7790183" y="4733594"/>
                  </a:lnTo>
                  <a:lnTo>
                    <a:pt x="7750476" y="4757716"/>
                  </a:lnTo>
                  <a:lnTo>
                    <a:pt x="7708380" y="4777995"/>
                  </a:lnTo>
                  <a:lnTo>
                    <a:pt x="7664135" y="4794189"/>
                  </a:lnTo>
                  <a:lnTo>
                    <a:pt x="7617986" y="4806056"/>
                  </a:lnTo>
                  <a:lnTo>
                    <a:pt x="7570173" y="4813353"/>
                  </a:lnTo>
                  <a:lnTo>
                    <a:pt x="7520940" y="4815840"/>
                  </a:lnTo>
                  <a:lnTo>
                    <a:pt x="481584" y="4815840"/>
                  </a:lnTo>
                  <a:lnTo>
                    <a:pt x="432344" y="4813353"/>
                  </a:lnTo>
                  <a:lnTo>
                    <a:pt x="384526" y="4806056"/>
                  </a:lnTo>
                  <a:lnTo>
                    <a:pt x="338373" y="4794189"/>
                  </a:lnTo>
                  <a:lnTo>
                    <a:pt x="294127" y="4777995"/>
                  </a:lnTo>
                  <a:lnTo>
                    <a:pt x="252030" y="4757716"/>
                  </a:lnTo>
                  <a:lnTo>
                    <a:pt x="212323" y="4733594"/>
                  </a:lnTo>
                  <a:lnTo>
                    <a:pt x="175249" y="4705871"/>
                  </a:lnTo>
                  <a:lnTo>
                    <a:pt x="141050" y="4674789"/>
                  </a:lnTo>
                  <a:lnTo>
                    <a:pt x="109968" y="4640590"/>
                  </a:lnTo>
                  <a:lnTo>
                    <a:pt x="82245" y="4603516"/>
                  </a:lnTo>
                  <a:lnTo>
                    <a:pt x="58123" y="4563809"/>
                  </a:lnTo>
                  <a:lnTo>
                    <a:pt x="37844" y="4521712"/>
                  </a:lnTo>
                  <a:lnTo>
                    <a:pt x="21650" y="4477466"/>
                  </a:lnTo>
                  <a:lnTo>
                    <a:pt x="9783" y="4431313"/>
                  </a:lnTo>
                  <a:lnTo>
                    <a:pt x="2486" y="4383495"/>
                  </a:lnTo>
                  <a:lnTo>
                    <a:pt x="0" y="4334256"/>
                  </a:lnTo>
                  <a:lnTo>
                    <a:pt x="0" y="48158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54786" y="1992579"/>
            <a:ext cx="7411084" cy="397573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 marR="5080" indent="-635" algn="ctr">
              <a:lnSpc>
                <a:spcPct val="88000"/>
              </a:lnSpc>
              <a:spcBef>
                <a:spcPts val="790"/>
              </a:spcBef>
            </a:pPr>
            <a:r>
              <a:rPr sz="4800" b="1" dirty="0">
                <a:solidFill>
                  <a:srgbClr val="FFFFFF"/>
                </a:solidFill>
                <a:latin typeface="Cambria"/>
                <a:cs typeface="Cambria"/>
              </a:rPr>
              <a:t>During </a:t>
            </a:r>
            <a:r>
              <a:rPr sz="4800" b="1" spc="-5" dirty="0">
                <a:solidFill>
                  <a:srgbClr val="FFFFFF"/>
                </a:solidFill>
                <a:latin typeface="Cambria"/>
                <a:cs typeface="Cambria"/>
              </a:rPr>
              <a:t>this </a:t>
            </a:r>
            <a:r>
              <a:rPr sz="4800" b="1" spc="-10" dirty="0">
                <a:solidFill>
                  <a:srgbClr val="FFFFFF"/>
                </a:solidFill>
                <a:latin typeface="Cambria"/>
                <a:cs typeface="Cambria"/>
              </a:rPr>
              <a:t>stage, </a:t>
            </a:r>
            <a:r>
              <a:rPr sz="48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800" b="1" spc="-15" dirty="0">
                <a:solidFill>
                  <a:srgbClr val="FFFFFF"/>
                </a:solidFill>
                <a:latin typeface="Cambria"/>
                <a:cs typeface="Cambria"/>
              </a:rPr>
              <a:t>appropriate </a:t>
            </a:r>
            <a:r>
              <a:rPr sz="4800" b="1" spc="-5" dirty="0">
                <a:solidFill>
                  <a:srgbClr val="FFFFFF"/>
                </a:solidFill>
                <a:latin typeface="Cambria"/>
                <a:cs typeface="Cambria"/>
              </a:rPr>
              <a:t>solutions </a:t>
            </a:r>
            <a:r>
              <a:rPr sz="4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800" b="1" spc="-10" dirty="0">
                <a:solidFill>
                  <a:srgbClr val="FFFFFF"/>
                </a:solidFill>
                <a:latin typeface="Cambria"/>
                <a:cs typeface="Cambria"/>
              </a:rPr>
              <a:t>emerge</a:t>
            </a:r>
            <a:r>
              <a:rPr sz="48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48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800" b="1" spc="-30" dirty="0">
                <a:solidFill>
                  <a:srgbClr val="FFFFFF"/>
                </a:solidFill>
                <a:latin typeface="Cambria"/>
                <a:cs typeface="Cambria"/>
              </a:rPr>
              <a:t>are</a:t>
            </a:r>
            <a:r>
              <a:rPr sz="48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800" b="1" spc="-30" dirty="0">
                <a:solidFill>
                  <a:srgbClr val="FFFFFF"/>
                </a:solidFill>
                <a:latin typeface="Cambria"/>
                <a:cs typeface="Cambria"/>
              </a:rPr>
              <a:t>developed </a:t>
            </a:r>
            <a:r>
              <a:rPr sz="4800" b="1" spc="-10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Cambria"/>
                <a:cs typeface="Cambria"/>
              </a:rPr>
              <a:t>and the </a:t>
            </a:r>
            <a:r>
              <a:rPr sz="4800" b="1" dirty="0">
                <a:solidFill>
                  <a:srgbClr val="FFFFFF"/>
                </a:solidFill>
                <a:latin typeface="Cambria"/>
                <a:cs typeface="Cambria"/>
              </a:rPr>
              <a:t>solutions </a:t>
            </a:r>
            <a:r>
              <a:rPr sz="4800" b="1" spc="-35" dirty="0">
                <a:solidFill>
                  <a:srgbClr val="FFFFFF"/>
                </a:solidFill>
                <a:latin typeface="Cambria"/>
                <a:cs typeface="Cambria"/>
              </a:rPr>
              <a:t>believed </a:t>
            </a:r>
            <a:r>
              <a:rPr sz="4800" b="1" spc="-10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800" b="1" spc="-35" dirty="0">
                <a:solidFill>
                  <a:srgbClr val="FFFFFF"/>
                </a:solidFill>
                <a:latin typeface="Cambria"/>
                <a:cs typeface="Cambria"/>
              </a:rPr>
              <a:t>to </a:t>
            </a:r>
            <a:r>
              <a:rPr sz="4800" b="1" spc="-5" dirty="0">
                <a:solidFill>
                  <a:srgbClr val="FFFFFF"/>
                </a:solidFill>
                <a:latin typeface="Cambria"/>
                <a:cs typeface="Cambria"/>
              </a:rPr>
              <a:t>be most </a:t>
            </a:r>
            <a:r>
              <a:rPr sz="4800" b="1" spc="-15" dirty="0">
                <a:solidFill>
                  <a:srgbClr val="FFFFFF"/>
                </a:solidFill>
                <a:latin typeface="Cambria"/>
                <a:cs typeface="Cambria"/>
              </a:rPr>
              <a:t>appropriate </a:t>
            </a:r>
            <a:r>
              <a:rPr sz="4800" b="1" spc="-5" dirty="0">
                <a:solidFill>
                  <a:srgbClr val="FFFFFF"/>
                </a:solidFill>
                <a:latin typeface="Cambria"/>
                <a:cs typeface="Cambria"/>
              </a:rPr>
              <a:t>is </a:t>
            </a:r>
            <a:r>
              <a:rPr sz="4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800" b="1" spc="-15" dirty="0">
                <a:solidFill>
                  <a:srgbClr val="FFFFFF"/>
                </a:solidFill>
                <a:latin typeface="Cambria"/>
                <a:cs typeface="Cambria"/>
              </a:rPr>
              <a:t>implemented</a:t>
            </a:r>
            <a:endParaRPr sz="4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3516" y="749426"/>
            <a:ext cx="6656705" cy="769620"/>
            <a:chOff x="853516" y="749426"/>
            <a:chExt cx="6656705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6987" y="1214979"/>
              <a:ext cx="6582901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8088" y="753998"/>
              <a:ext cx="6644055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25393" y="847089"/>
              <a:ext cx="2993390" cy="188595"/>
            </a:xfrm>
            <a:custGeom>
              <a:avLst/>
              <a:gdLst/>
              <a:ahLst/>
              <a:cxnLst/>
              <a:rect l="l" t="t" r="r" b="b"/>
              <a:pathLst>
                <a:path w="2993390" h="188594">
                  <a:moveTo>
                    <a:pt x="2939796" y="0"/>
                  </a:moveTo>
                  <a:lnTo>
                    <a:pt x="2872740" y="188595"/>
                  </a:lnTo>
                  <a:lnTo>
                    <a:pt x="2993390" y="188595"/>
                  </a:lnTo>
                  <a:lnTo>
                    <a:pt x="2939796" y="0"/>
                  </a:lnTo>
                  <a:close/>
                </a:path>
                <a:path w="2993390" h="188594">
                  <a:moveTo>
                    <a:pt x="67056" y="0"/>
                  </a:moveTo>
                  <a:lnTo>
                    <a:pt x="0" y="188595"/>
                  </a:lnTo>
                  <a:lnTo>
                    <a:pt x="120650" y="188595"/>
                  </a:lnTo>
                  <a:lnTo>
                    <a:pt x="6705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48866" y="794003"/>
              <a:ext cx="132080" cy="19596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8088" y="753998"/>
              <a:ext cx="6644640" cy="467995"/>
            </a:xfrm>
            <a:custGeom>
              <a:avLst/>
              <a:gdLst/>
              <a:ahLst/>
              <a:cxnLst/>
              <a:rect l="l" t="t" r="r" b="b"/>
              <a:pathLst>
                <a:path w="6644640" h="467994">
                  <a:moveTo>
                    <a:pt x="3834942" y="39242"/>
                  </a:moveTo>
                  <a:lnTo>
                    <a:pt x="3792635" y="50800"/>
                  </a:lnTo>
                  <a:lnTo>
                    <a:pt x="3762806" y="85598"/>
                  </a:lnTo>
                  <a:lnTo>
                    <a:pt x="3745090" y="144541"/>
                  </a:lnTo>
                  <a:lnTo>
                    <a:pt x="3740661" y="183485"/>
                  </a:lnTo>
                  <a:lnTo>
                    <a:pt x="3739184" y="228726"/>
                  </a:lnTo>
                  <a:lnTo>
                    <a:pt x="3740706" y="276066"/>
                  </a:lnTo>
                  <a:lnTo>
                    <a:pt x="3745264" y="316928"/>
                  </a:lnTo>
                  <a:lnTo>
                    <a:pt x="3763441" y="379222"/>
                  </a:lnTo>
                  <a:lnTo>
                    <a:pt x="3794144" y="416305"/>
                  </a:lnTo>
                  <a:lnTo>
                    <a:pt x="3837609" y="428625"/>
                  </a:lnTo>
                  <a:lnTo>
                    <a:pt x="3850065" y="427765"/>
                  </a:lnTo>
                  <a:lnTo>
                    <a:pt x="3890171" y="407138"/>
                  </a:lnTo>
                  <a:lnTo>
                    <a:pt x="3916050" y="362870"/>
                  </a:lnTo>
                  <a:lnTo>
                    <a:pt x="3926890" y="316864"/>
                  </a:lnTo>
                  <a:lnTo>
                    <a:pt x="3931427" y="261786"/>
                  </a:lnTo>
                  <a:lnTo>
                    <a:pt x="3931716" y="241808"/>
                  </a:lnTo>
                  <a:lnTo>
                    <a:pt x="3931069" y="209827"/>
                  </a:lnTo>
                  <a:lnTo>
                    <a:pt x="3925823" y="154011"/>
                  </a:lnTo>
                  <a:lnTo>
                    <a:pt x="3915250" y="109001"/>
                  </a:lnTo>
                  <a:lnTo>
                    <a:pt x="3889425" y="62102"/>
                  </a:lnTo>
                  <a:lnTo>
                    <a:pt x="3850778" y="40671"/>
                  </a:lnTo>
                  <a:lnTo>
                    <a:pt x="3834942" y="39242"/>
                  </a:lnTo>
                  <a:close/>
                </a:path>
                <a:path w="6644640" h="467994">
                  <a:moveTo>
                    <a:pt x="6308521" y="5334"/>
                  </a:moveTo>
                  <a:lnTo>
                    <a:pt x="6640753" y="5334"/>
                  </a:lnTo>
                  <a:lnTo>
                    <a:pt x="6640753" y="111887"/>
                  </a:lnTo>
                  <a:lnTo>
                    <a:pt x="6594906" y="111887"/>
                  </a:lnTo>
                  <a:lnTo>
                    <a:pt x="6589594" y="97266"/>
                  </a:lnTo>
                  <a:lnTo>
                    <a:pt x="6584699" y="85216"/>
                  </a:lnTo>
                  <a:lnTo>
                    <a:pt x="6557695" y="51053"/>
                  </a:lnTo>
                  <a:lnTo>
                    <a:pt x="6521246" y="44576"/>
                  </a:lnTo>
                  <a:lnTo>
                    <a:pt x="6448221" y="44576"/>
                  </a:lnTo>
                  <a:lnTo>
                    <a:pt x="6448221" y="205359"/>
                  </a:lnTo>
                  <a:lnTo>
                    <a:pt x="6492417" y="205359"/>
                  </a:lnTo>
                  <a:lnTo>
                    <a:pt x="6502196" y="205359"/>
                  </a:lnTo>
                  <a:lnTo>
                    <a:pt x="6509943" y="203962"/>
                  </a:lnTo>
                  <a:lnTo>
                    <a:pt x="6515531" y="201167"/>
                  </a:lnTo>
                  <a:lnTo>
                    <a:pt x="6521119" y="198374"/>
                  </a:lnTo>
                  <a:lnTo>
                    <a:pt x="6539915" y="157099"/>
                  </a:lnTo>
                  <a:lnTo>
                    <a:pt x="6577761" y="157099"/>
                  </a:lnTo>
                  <a:lnTo>
                    <a:pt x="6577761" y="292988"/>
                  </a:lnTo>
                  <a:lnTo>
                    <a:pt x="6539915" y="292988"/>
                  </a:lnTo>
                  <a:lnTo>
                    <a:pt x="6537540" y="283864"/>
                  </a:lnTo>
                  <a:lnTo>
                    <a:pt x="6535010" y="275907"/>
                  </a:lnTo>
                  <a:lnTo>
                    <a:pt x="6510832" y="245872"/>
                  </a:lnTo>
                  <a:lnTo>
                    <a:pt x="6502958" y="244475"/>
                  </a:lnTo>
                  <a:lnTo>
                    <a:pt x="6492417" y="244475"/>
                  </a:lnTo>
                  <a:lnTo>
                    <a:pt x="6448221" y="244475"/>
                  </a:lnTo>
                  <a:lnTo>
                    <a:pt x="6448221" y="423290"/>
                  </a:lnTo>
                  <a:lnTo>
                    <a:pt x="6520865" y="423290"/>
                  </a:lnTo>
                  <a:lnTo>
                    <a:pt x="6528739" y="423290"/>
                  </a:lnTo>
                  <a:lnTo>
                    <a:pt x="6555028" y="416560"/>
                  </a:lnTo>
                  <a:lnTo>
                    <a:pt x="6559219" y="414147"/>
                  </a:lnTo>
                  <a:lnTo>
                    <a:pt x="6563283" y="410845"/>
                  </a:lnTo>
                  <a:lnTo>
                    <a:pt x="6567220" y="406526"/>
                  </a:lnTo>
                  <a:lnTo>
                    <a:pt x="6571157" y="402336"/>
                  </a:lnTo>
                  <a:lnTo>
                    <a:pt x="6574586" y="397763"/>
                  </a:lnTo>
                  <a:lnTo>
                    <a:pt x="6577634" y="392811"/>
                  </a:lnTo>
                  <a:lnTo>
                    <a:pt x="6580682" y="387858"/>
                  </a:lnTo>
                  <a:lnTo>
                    <a:pt x="6595232" y="350234"/>
                  </a:lnTo>
                  <a:lnTo>
                    <a:pt x="6598208" y="340233"/>
                  </a:lnTo>
                  <a:lnTo>
                    <a:pt x="6644055" y="340233"/>
                  </a:lnTo>
                  <a:lnTo>
                    <a:pt x="6637705" y="462534"/>
                  </a:lnTo>
                  <a:lnTo>
                    <a:pt x="6308521" y="462534"/>
                  </a:lnTo>
                  <a:lnTo>
                    <a:pt x="6308521" y="440309"/>
                  </a:lnTo>
                  <a:lnTo>
                    <a:pt x="6316776" y="438150"/>
                  </a:lnTo>
                  <a:lnTo>
                    <a:pt x="6323380" y="435737"/>
                  </a:lnTo>
                  <a:lnTo>
                    <a:pt x="6343853" y="399409"/>
                  </a:lnTo>
                  <a:lnTo>
                    <a:pt x="6344335" y="378460"/>
                  </a:lnTo>
                  <a:lnTo>
                    <a:pt x="6344335" y="89788"/>
                  </a:lnTo>
                  <a:lnTo>
                    <a:pt x="6341541" y="50418"/>
                  </a:lnTo>
                  <a:lnTo>
                    <a:pt x="6308521" y="27431"/>
                  </a:lnTo>
                  <a:lnTo>
                    <a:pt x="6308521" y="5334"/>
                  </a:lnTo>
                  <a:close/>
                </a:path>
                <a:path w="6644640" h="467994">
                  <a:moveTo>
                    <a:pt x="5059476" y="5334"/>
                  </a:moveTo>
                  <a:lnTo>
                    <a:pt x="5453684" y="5334"/>
                  </a:lnTo>
                  <a:lnTo>
                    <a:pt x="5453684" y="122936"/>
                  </a:lnTo>
                  <a:lnTo>
                    <a:pt x="5407710" y="122936"/>
                  </a:lnTo>
                  <a:lnTo>
                    <a:pt x="5404732" y="112268"/>
                  </a:lnTo>
                  <a:lnTo>
                    <a:pt x="5402075" y="103124"/>
                  </a:lnTo>
                  <a:lnTo>
                    <a:pt x="5386501" y="66166"/>
                  </a:lnTo>
                  <a:lnTo>
                    <a:pt x="5380024" y="58674"/>
                  </a:lnTo>
                  <a:lnTo>
                    <a:pt x="5376595" y="55245"/>
                  </a:lnTo>
                  <a:lnTo>
                    <a:pt x="5355005" y="46100"/>
                  </a:lnTo>
                  <a:lnTo>
                    <a:pt x="5349290" y="45085"/>
                  </a:lnTo>
                  <a:lnTo>
                    <a:pt x="5341924" y="44576"/>
                  </a:lnTo>
                  <a:lnTo>
                    <a:pt x="5332780" y="44576"/>
                  </a:lnTo>
                  <a:lnTo>
                    <a:pt x="5308650" y="44576"/>
                  </a:lnTo>
                  <a:lnTo>
                    <a:pt x="5308650" y="378460"/>
                  </a:lnTo>
                  <a:lnTo>
                    <a:pt x="5308720" y="386792"/>
                  </a:lnTo>
                  <a:lnTo>
                    <a:pt x="5313349" y="420242"/>
                  </a:lnTo>
                  <a:lnTo>
                    <a:pt x="5315127" y="424052"/>
                  </a:lnTo>
                  <a:lnTo>
                    <a:pt x="5330621" y="435863"/>
                  </a:lnTo>
                  <a:lnTo>
                    <a:pt x="5335193" y="437768"/>
                  </a:lnTo>
                  <a:lnTo>
                    <a:pt x="5341416" y="439292"/>
                  </a:lnTo>
                  <a:lnTo>
                    <a:pt x="5349163" y="440309"/>
                  </a:lnTo>
                  <a:lnTo>
                    <a:pt x="5349163" y="462534"/>
                  </a:lnTo>
                  <a:lnTo>
                    <a:pt x="5164378" y="462534"/>
                  </a:lnTo>
                  <a:lnTo>
                    <a:pt x="5164378" y="440309"/>
                  </a:lnTo>
                  <a:lnTo>
                    <a:pt x="5173649" y="438785"/>
                  </a:lnTo>
                  <a:lnTo>
                    <a:pt x="5181142" y="436752"/>
                  </a:lnTo>
                  <a:lnTo>
                    <a:pt x="5203875" y="405384"/>
                  </a:lnTo>
                  <a:lnTo>
                    <a:pt x="5204891" y="378460"/>
                  </a:lnTo>
                  <a:lnTo>
                    <a:pt x="5204891" y="44576"/>
                  </a:lnTo>
                  <a:lnTo>
                    <a:pt x="5177713" y="44576"/>
                  </a:lnTo>
                  <a:lnTo>
                    <a:pt x="5168284" y="44864"/>
                  </a:lnTo>
                  <a:lnTo>
                    <a:pt x="5128310" y="64008"/>
                  </a:lnTo>
                  <a:lnTo>
                    <a:pt x="5112003" y="99290"/>
                  </a:lnTo>
                  <a:lnTo>
                    <a:pt x="5105323" y="122936"/>
                  </a:lnTo>
                  <a:lnTo>
                    <a:pt x="5059476" y="122936"/>
                  </a:lnTo>
                  <a:lnTo>
                    <a:pt x="5059476" y="5334"/>
                  </a:lnTo>
                  <a:close/>
                </a:path>
                <a:path w="6644640" h="467994">
                  <a:moveTo>
                    <a:pt x="4105325" y="5334"/>
                  </a:moveTo>
                  <a:lnTo>
                    <a:pt x="4240961" y="5334"/>
                  </a:lnTo>
                  <a:lnTo>
                    <a:pt x="4359579" y="211327"/>
                  </a:lnTo>
                  <a:lnTo>
                    <a:pt x="4379850" y="248189"/>
                  </a:lnTo>
                  <a:lnTo>
                    <a:pt x="4405077" y="296116"/>
                  </a:lnTo>
                  <a:lnTo>
                    <a:pt x="4419777" y="326516"/>
                  </a:lnTo>
                  <a:lnTo>
                    <a:pt x="4425238" y="326516"/>
                  </a:lnTo>
                  <a:lnTo>
                    <a:pt x="4423591" y="285585"/>
                  </a:lnTo>
                  <a:lnTo>
                    <a:pt x="4422444" y="242808"/>
                  </a:lnTo>
                  <a:lnTo>
                    <a:pt x="4421774" y="198197"/>
                  </a:lnTo>
                  <a:lnTo>
                    <a:pt x="4421555" y="151764"/>
                  </a:lnTo>
                  <a:lnTo>
                    <a:pt x="4421555" y="89408"/>
                  </a:lnTo>
                  <a:lnTo>
                    <a:pt x="4421438" y="79289"/>
                  </a:lnTo>
                  <a:lnTo>
                    <a:pt x="4414570" y="43179"/>
                  </a:lnTo>
                  <a:lnTo>
                    <a:pt x="4412284" y="39877"/>
                  </a:lnTo>
                  <a:lnTo>
                    <a:pt x="4385614" y="27431"/>
                  </a:lnTo>
                  <a:lnTo>
                    <a:pt x="4385614" y="5334"/>
                  </a:lnTo>
                  <a:lnTo>
                    <a:pt x="4512233" y="5334"/>
                  </a:lnTo>
                  <a:lnTo>
                    <a:pt x="4512233" y="27431"/>
                  </a:lnTo>
                  <a:lnTo>
                    <a:pt x="4503343" y="30352"/>
                  </a:lnTo>
                  <a:lnTo>
                    <a:pt x="4496993" y="32892"/>
                  </a:lnTo>
                  <a:lnTo>
                    <a:pt x="4493310" y="34798"/>
                  </a:lnTo>
                  <a:lnTo>
                    <a:pt x="4489627" y="36829"/>
                  </a:lnTo>
                  <a:lnTo>
                    <a:pt x="4486452" y="39497"/>
                  </a:lnTo>
                  <a:lnTo>
                    <a:pt x="4483912" y="42925"/>
                  </a:lnTo>
                  <a:lnTo>
                    <a:pt x="4481372" y="46227"/>
                  </a:lnTo>
                  <a:lnTo>
                    <a:pt x="4476038" y="89408"/>
                  </a:lnTo>
                  <a:lnTo>
                    <a:pt x="4476038" y="462534"/>
                  </a:lnTo>
                  <a:lnTo>
                    <a:pt x="4391075" y="462534"/>
                  </a:lnTo>
                  <a:lnTo>
                    <a:pt x="4240326" y="201929"/>
                  </a:lnTo>
                  <a:lnTo>
                    <a:pt x="4213863" y="154686"/>
                  </a:lnTo>
                  <a:lnTo>
                    <a:pt x="4195495" y="118872"/>
                  </a:lnTo>
                  <a:lnTo>
                    <a:pt x="4192447" y="118872"/>
                  </a:lnTo>
                  <a:lnTo>
                    <a:pt x="4193928" y="155376"/>
                  </a:lnTo>
                  <a:lnTo>
                    <a:pt x="4194956" y="192881"/>
                  </a:lnTo>
                  <a:lnTo>
                    <a:pt x="4195555" y="231386"/>
                  </a:lnTo>
                  <a:lnTo>
                    <a:pt x="4195749" y="270890"/>
                  </a:lnTo>
                  <a:lnTo>
                    <a:pt x="4195749" y="378713"/>
                  </a:lnTo>
                  <a:lnTo>
                    <a:pt x="4195914" y="390336"/>
                  </a:lnTo>
                  <a:lnTo>
                    <a:pt x="4207306" y="429767"/>
                  </a:lnTo>
                  <a:lnTo>
                    <a:pt x="4231944" y="440309"/>
                  </a:lnTo>
                  <a:lnTo>
                    <a:pt x="4231944" y="462534"/>
                  </a:lnTo>
                  <a:lnTo>
                    <a:pt x="4105325" y="462534"/>
                  </a:lnTo>
                  <a:lnTo>
                    <a:pt x="4105325" y="440309"/>
                  </a:lnTo>
                  <a:lnTo>
                    <a:pt x="4113580" y="438150"/>
                  </a:lnTo>
                  <a:lnTo>
                    <a:pt x="4120184" y="435737"/>
                  </a:lnTo>
                  <a:lnTo>
                    <a:pt x="4125010" y="432942"/>
                  </a:lnTo>
                  <a:lnTo>
                    <a:pt x="4129836" y="430275"/>
                  </a:lnTo>
                  <a:lnTo>
                    <a:pt x="4133392" y="426720"/>
                  </a:lnTo>
                  <a:lnTo>
                    <a:pt x="4135678" y="422148"/>
                  </a:lnTo>
                  <a:lnTo>
                    <a:pt x="4138091" y="417575"/>
                  </a:lnTo>
                  <a:lnTo>
                    <a:pt x="4139488" y="411734"/>
                  </a:lnTo>
                  <a:lnTo>
                    <a:pt x="4141266" y="378713"/>
                  </a:lnTo>
                  <a:lnTo>
                    <a:pt x="4141266" y="89153"/>
                  </a:lnTo>
                  <a:lnTo>
                    <a:pt x="4137583" y="48133"/>
                  </a:lnTo>
                  <a:lnTo>
                    <a:pt x="4105325" y="27431"/>
                  </a:lnTo>
                  <a:lnTo>
                    <a:pt x="4105325" y="5334"/>
                  </a:lnTo>
                  <a:close/>
                </a:path>
                <a:path w="6644640" h="467994">
                  <a:moveTo>
                    <a:pt x="3390061" y="5334"/>
                  </a:moveTo>
                  <a:lnTo>
                    <a:pt x="3565956" y="5334"/>
                  </a:lnTo>
                  <a:lnTo>
                    <a:pt x="3565956" y="27431"/>
                  </a:lnTo>
                  <a:lnTo>
                    <a:pt x="3556812" y="29972"/>
                  </a:lnTo>
                  <a:lnTo>
                    <a:pt x="3549954" y="32512"/>
                  </a:lnTo>
                  <a:lnTo>
                    <a:pt x="3530458" y="66750"/>
                  </a:lnTo>
                  <a:lnTo>
                    <a:pt x="3529761" y="89788"/>
                  </a:lnTo>
                  <a:lnTo>
                    <a:pt x="3529761" y="378460"/>
                  </a:lnTo>
                  <a:lnTo>
                    <a:pt x="3529761" y="386206"/>
                  </a:lnTo>
                  <a:lnTo>
                    <a:pt x="3536365" y="424434"/>
                  </a:lnTo>
                  <a:lnTo>
                    <a:pt x="3565956" y="440309"/>
                  </a:lnTo>
                  <a:lnTo>
                    <a:pt x="3565956" y="462534"/>
                  </a:lnTo>
                  <a:lnTo>
                    <a:pt x="3390061" y="462534"/>
                  </a:lnTo>
                  <a:lnTo>
                    <a:pt x="3390061" y="440309"/>
                  </a:lnTo>
                  <a:lnTo>
                    <a:pt x="3398316" y="438150"/>
                  </a:lnTo>
                  <a:lnTo>
                    <a:pt x="3404920" y="435737"/>
                  </a:lnTo>
                  <a:lnTo>
                    <a:pt x="3409746" y="433197"/>
                  </a:lnTo>
                  <a:lnTo>
                    <a:pt x="3414445" y="430656"/>
                  </a:lnTo>
                  <a:lnTo>
                    <a:pt x="3418128" y="426974"/>
                  </a:lnTo>
                  <a:lnTo>
                    <a:pt x="3420414" y="422401"/>
                  </a:lnTo>
                  <a:lnTo>
                    <a:pt x="3422700" y="417829"/>
                  </a:lnTo>
                  <a:lnTo>
                    <a:pt x="3425875" y="378460"/>
                  </a:lnTo>
                  <a:lnTo>
                    <a:pt x="3425875" y="89408"/>
                  </a:lnTo>
                  <a:lnTo>
                    <a:pt x="3423081" y="50291"/>
                  </a:lnTo>
                  <a:lnTo>
                    <a:pt x="3390061" y="27431"/>
                  </a:lnTo>
                  <a:lnTo>
                    <a:pt x="3390061" y="5334"/>
                  </a:lnTo>
                  <a:close/>
                </a:path>
                <a:path w="6644640" h="467994">
                  <a:moveTo>
                    <a:pt x="2941116" y="5334"/>
                  </a:moveTo>
                  <a:lnTo>
                    <a:pt x="3335324" y="5334"/>
                  </a:lnTo>
                  <a:lnTo>
                    <a:pt x="3335324" y="122936"/>
                  </a:lnTo>
                  <a:lnTo>
                    <a:pt x="3289350" y="122936"/>
                  </a:lnTo>
                  <a:lnTo>
                    <a:pt x="3286372" y="112268"/>
                  </a:lnTo>
                  <a:lnTo>
                    <a:pt x="3283715" y="103124"/>
                  </a:lnTo>
                  <a:lnTo>
                    <a:pt x="3268141" y="66166"/>
                  </a:lnTo>
                  <a:lnTo>
                    <a:pt x="3261664" y="58674"/>
                  </a:lnTo>
                  <a:lnTo>
                    <a:pt x="3258235" y="55245"/>
                  </a:lnTo>
                  <a:lnTo>
                    <a:pt x="3236645" y="46100"/>
                  </a:lnTo>
                  <a:lnTo>
                    <a:pt x="3230930" y="45085"/>
                  </a:lnTo>
                  <a:lnTo>
                    <a:pt x="3223564" y="44576"/>
                  </a:lnTo>
                  <a:lnTo>
                    <a:pt x="3214420" y="44576"/>
                  </a:lnTo>
                  <a:lnTo>
                    <a:pt x="3190290" y="44576"/>
                  </a:lnTo>
                  <a:lnTo>
                    <a:pt x="3190290" y="378460"/>
                  </a:lnTo>
                  <a:lnTo>
                    <a:pt x="3190360" y="386792"/>
                  </a:lnTo>
                  <a:lnTo>
                    <a:pt x="3194989" y="420242"/>
                  </a:lnTo>
                  <a:lnTo>
                    <a:pt x="3196767" y="424052"/>
                  </a:lnTo>
                  <a:lnTo>
                    <a:pt x="3212261" y="435863"/>
                  </a:lnTo>
                  <a:lnTo>
                    <a:pt x="3216833" y="437768"/>
                  </a:lnTo>
                  <a:lnTo>
                    <a:pt x="3223056" y="439292"/>
                  </a:lnTo>
                  <a:lnTo>
                    <a:pt x="3230803" y="440309"/>
                  </a:lnTo>
                  <a:lnTo>
                    <a:pt x="3230803" y="462534"/>
                  </a:lnTo>
                  <a:lnTo>
                    <a:pt x="3046018" y="462534"/>
                  </a:lnTo>
                  <a:lnTo>
                    <a:pt x="3046018" y="440309"/>
                  </a:lnTo>
                  <a:lnTo>
                    <a:pt x="3055289" y="438785"/>
                  </a:lnTo>
                  <a:lnTo>
                    <a:pt x="3062782" y="436752"/>
                  </a:lnTo>
                  <a:lnTo>
                    <a:pt x="3068243" y="434213"/>
                  </a:lnTo>
                  <a:lnTo>
                    <a:pt x="3073704" y="431546"/>
                  </a:lnTo>
                  <a:lnTo>
                    <a:pt x="3077768" y="427989"/>
                  </a:lnTo>
                  <a:lnTo>
                    <a:pt x="3080435" y="423290"/>
                  </a:lnTo>
                  <a:lnTo>
                    <a:pt x="3083102" y="418591"/>
                  </a:lnTo>
                  <a:lnTo>
                    <a:pt x="3086531" y="378460"/>
                  </a:lnTo>
                  <a:lnTo>
                    <a:pt x="3086531" y="44576"/>
                  </a:lnTo>
                  <a:lnTo>
                    <a:pt x="3059353" y="44576"/>
                  </a:lnTo>
                  <a:lnTo>
                    <a:pt x="3049924" y="44864"/>
                  </a:lnTo>
                  <a:lnTo>
                    <a:pt x="3009950" y="64008"/>
                  </a:lnTo>
                  <a:lnTo>
                    <a:pt x="2993645" y="99290"/>
                  </a:lnTo>
                  <a:lnTo>
                    <a:pt x="2987090" y="122936"/>
                  </a:lnTo>
                  <a:lnTo>
                    <a:pt x="2941116" y="122936"/>
                  </a:lnTo>
                  <a:lnTo>
                    <a:pt x="2941116" y="5334"/>
                  </a:lnTo>
                  <a:close/>
                </a:path>
                <a:path w="6644640" h="467994">
                  <a:moveTo>
                    <a:pt x="1927021" y="5334"/>
                  </a:moveTo>
                  <a:lnTo>
                    <a:pt x="2102916" y="5334"/>
                  </a:lnTo>
                  <a:lnTo>
                    <a:pt x="2102916" y="27431"/>
                  </a:lnTo>
                  <a:lnTo>
                    <a:pt x="2093772" y="29972"/>
                  </a:lnTo>
                  <a:lnTo>
                    <a:pt x="2086914" y="32512"/>
                  </a:lnTo>
                  <a:lnTo>
                    <a:pt x="2067418" y="66750"/>
                  </a:lnTo>
                  <a:lnTo>
                    <a:pt x="2066721" y="89788"/>
                  </a:lnTo>
                  <a:lnTo>
                    <a:pt x="2066721" y="378460"/>
                  </a:lnTo>
                  <a:lnTo>
                    <a:pt x="2066721" y="386206"/>
                  </a:lnTo>
                  <a:lnTo>
                    <a:pt x="2073325" y="424434"/>
                  </a:lnTo>
                  <a:lnTo>
                    <a:pt x="2102916" y="440309"/>
                  </a:lnTo>
                  <a:lnTo>
                    <a:pt x="2102916" y="462534"/>
                  </a:lnTo>
                  <a:lnTo>
                    <a:pt x="1927021" y="462534"/>
                  </a:lnTo>
                  <a:lnTo>
                    <a:pt x="1927021" y="440309"/>
                  </a:lnTo>
                  <a:lnTo>
                    <a:pt x="1935276" y="438150"/>
                  </a:lnTo>
                  <a:lnTo>
                    <a:pt x="1941880" y="435737"/>
                  </a:lnTo>
                  <a:lnTo>
                    <a:pt x="1946706" y="433197"/>
                  </a:lnTo>
                  <a:lnTo>
                    <a:pt x="1951405" y="430656"/>
                  </a:lnTo>
                  <a:lnTo>
                    <a:pt x="1955088" y="426974"/>
                  </a:lnTo>
                  <a:lnTo>
                    <a:pt x="1957374" y="422401"/>
                  </a:lnTo>
                  <a:lnTo>
                    <a:pt x="1959660" y="417829"/>
                  </a:lnTo>
                  <a:lnTo>
                    <a:pt x="1962962" y="378460"/>
                  </a:lnTo>
                  <a:lnTo>
                    <a:pt x="1962962" y="89408"/>
                  </a:lnTo>
                  <a:lnTo>
                    <a:pt x="1960041" y="50291"/>
                  </a:lnTo>
                  <a:lnTo>
                    <a:pt x="1927021" y="27431"/>
                  </a:lnTo>
                  <a:lnTo>
                    <a:pt x="1927021" y="5334"/>
                  </a:lnTo>
                  <a:close/>
                </a:path>
                <a:path w="6644640" h="467994">
                  <a:moveTo>
                    <a:pt x="1549069" y="5334"/>
                  </a:moveTo>
                  <a:lnTo>
                    <a:pt x="1872919" y="5334"/>
                  </a:lnTo>
                  <a:lnTo>
                    <a:pt x="1872919" y="111887"/>
                  </a:lnTo>
                  <a:lnTo>
                    <a:pt x="1827072" y="111887"/>
                  </a:lnTo>
                  <a:lnTo>
                    <a:pt x="1821760" y="97266"/>
                  </a:lnTo>
                  <a:lnTo>
                    <a:pt x="1816865" y="85216"/>
                  </a:lnTo>
                  <a:lnTo>
                    <a:pt x="1789861" y="51053"/>
                  </a:lnTo>
                  <a:lnTo>
                    <a:pt x="1753412" y="44576"/>
                  </a:lnTo>
                  <a:lnTo>
                    <a:pt x="1688769" y="44576"/>
                  </a:lnTo>
                  <a:lnTo>
                    <a:pt x="1688769" y="215011"/>
                  </a:lnTo>
                  <a:lnTo>
                    <a:pt x="1731568" y="215011"/>
                  </a:lnTo>
                  <a:lnTo>
                    <a:pt x="1742109" y="215011"/>
                  </a:lnTo>
                  <a:lnTo>
                    <a:pt x="1772567" y="187640"/>
                  </a:lnTo>
                  <a:lnTo>
                    <a:pt x="1779193" y="161798"/>
                  </a:lnTo>
                  <a:lnTo>
                    <a:pt x="1817039" y="161798"/>
                  </a:lnTo>
                  <a:lnTo>
                    <a:pt x="1817039" y="307721"/>
                  </a:lnTo>
                  <a:lnTo>
                    <a:pt x="1779193" y="307721"/>
                  </a:lnTo>
                  <a:lnTo>
                    <a:pt x="1777076" y="297816"/>
                  </a:lnTo>
                  <a:lnTo>
                    <a:pt x="1774732" y="289067"/>
                  </a:lnTo>
                  <a:lnTo>
                    <a:pt x="1749856" y="255777"/>
                  </a:lnTo>
                  <a:lnTo>
                    <a:pt x="1741855" y="254126"/>
                  </a:lnTo>
                  <a:lnTo>
                    <a:pt x="1731568" y="254126"/>
                  </a:lnTo>
                  <a:lnTo>
                    <a:pt x="1688769" y="254126"/>
                  </a:lnTo>
                  <a:lnTo>
                    <a:pt x="1688769" y="378460"/>
                  </a:lnTo>
                  <a:lnTo>
                    <a:pt x="1688839" y="386792"/>
                  </a:lnTo>
                  <a:lnTo>
                    <a:pt x="1697405" y="427100"/>
                  </a:lnTo>
                  <a:lnTo>
                    <a:pt x="1710740" y="435863"/>
                  </a:lnTo>
                  <a:lnTo>
                    <a:pt x="1715312" y="437768"/>
                  </a:lnTo>
                  <a:lnTo>
                    <a:pt x="1721408" y="439292"/>
                  </a:lnTo>
                  <a:lnTo>
                    <a:pt x="1729282" y="440309"/>
                  </a:lnTo>
                  <a:lnTo>
                    <a:pt x="1729282" y="462534"/>
                  </a:lnTo>
                  <a:lnTo>
                    <a:pt x="1549069" y="462534"/>
                  </a:lnTo>
                  <a:lnTo>
                    <a:pt x="1549069" y="440309"/>
                  </a:lnTo>
                  <a:lnTo>
                    <a:pt x="1557324" y="438403"/>
                  </a:lnTo>
                  <a:lnTo>
                    <a:pt x="1563928" y="435990"/>
                  </a:lnTo>
                  <a:lnTo>
                    <a:pt x="1568754" y="433324"/>
                  </a:lnTo>
                  <a:lnTo>
                    <a:pt x="1573453" y="430656"/>
                  </a:lnTo>
                  <a:lnTo>
                    <a:pt x="1577136" y="426974"/>
                  </a:lnTo>
                  <a:lnTo>
                    <a:pt x="1579422" y="422401"/>
                  </a:lnTo>
                  <a:lnTo>
                    <a:pt x="1581708" y="417829"/>
                  </a:lnTo>
                  <a:lnTo>
                    <a:pt x="1585010" y="378078"/>
                  </a:lnTo>
                  <a:lnTo>
                    <a:pt x="1585010" y="89788"/>
                  </a:lnTo>
                  <a:lnTo>
                    <a:pt x="1582089" y="50418"/>
                  </a:lnTo>
                  <a:lnTo>
                    <a:pt x="1549069" y="27431"/>
                  </a:lnTo>
                  <a:lnTo>
                    <a:pt x="1549069" y="5334"/>
                  </a:lnTo>
                  <a:close/>
                </a:path>
                <a:path w="6644640" h="467994">
                  <a:moveTo>
                    <a:pt x="1309801" y="5334"/>
                  </a:moveTo>
                  <a:lnTo>
                    <a:pt x="1485696" y="5334"/>
                  </a:lnTo>
                  <a:lnTo>
                    <a:pt x="1485696" y="27431"/>
                  </a:lnTo>
                  <a:lnTo>
                    <a:pt x="1476552" y="29972"/>
                  </a:lnTo>
                  <a:lnTo>
                    <a:pt x="1469694" y="32512"/>
                  </a:lnTo>
                  <a:lnTo>
                    <a:pt x="1450198" y="66750"/>
                  </a:lnTo>
                  <a:lnTo>
                    <a:pt x="1449501" y="89788"/>
                  </a:lnTo>
                  <a:lnTo>
                    <a:pt x="1449501" y="378460"/>
                  </a:lnTo>
                  <a:lnTo>
                    <a:pt x="1449501" y="386206"/>
                  </a:lnTo>
                  <a:lnTo>
                    <a:pt x="1456105" y="424434"/>
                  </a:lnTo>
                  <a:lnTo>
                    <a:pt x="1485696" y="440309"/>
                  </a:lnTo>
                  <a:lnTo>
                    <a:pt x="1485696" y="462534"/>
                  </a:lnTo>
                  <a:lnTo>
                    <a:pt x="1309801" y="462534"/>
                  </a:lnTo>
                  <a:lnTo>
                    <a:pt x="1309801" y="440309"/>
                  </a:lnTo>
                  <a:lnTo>
                    <a:pt x="1318056" y="438150"/>
                  </a:lnTo>
                  <a:lnTo>
                    <a:pt x="1324660" y="435737"/>
                  </a:lnTo>
                  <a:lnTo>
                    <a:pt x="1329486" y="433197"/>
                  </a:lnTo>
                  <a:lnTo>
                    <a:pt x="1334185" y="430656"/>
                  </a:lnTo>
                  <a:lnTo>
                    <a:pt x="1337868" y="426974"/>
                  </a:lnTo>
                  <a:lnTo>
                    <a:pt x="1340154" y="422401"/>
                  </a:lnTo>
                  <a:lnTo>
                    <a:pt x="1342440" y="417829"/>
                  </a:lnTo>
                  <a:lnTo>
                    <a:pt x="1345742" y="378460"/>
                  </a:lnTo>
                  <a:lnTo>
                    <a:pt x="1345742" y="89408"/>
                  </a:lnTo>
                  <a:lnTo>
                    <a:pt x="1342821" y="50291"/>
                  </a:lnTo>
                  <a:lnTo>
                    <a:pt x="1309801" y="27431"/>
                  </a:lnTo>
                  <a:lnTo>
                    <a:pt x="1309801" y="5334"/>
                  </a:lnTo>
                  <a:close/>
                </a:path>
                <a:path w="6644640" h="467994">
                  <a:moveTo>
                    <a:pt x="855649" y="5334"/>
                  </a:moveTo>
                  <a:lnTo>
                    <a:pt x="1050975" y="5334"/>
                  </a:lnTo>
                  <a:lnTo>
                    <a:pt x="1069954" y="5689"/>
                  </a:lnTo>
                  <a:lnTo>
                    <a:pt x="1118031" y="10922"/>
                  </a:lnTo>
                  <a:lnTo>
                    <a:pt x="1155607" y="22477"/>
                  </a:lnTo>
                  <a:lnTo>
                    <a:pt x="1189546" y="44600"/>
                  </a:lnTo>
                  <a:lnTo>
                    <a:pt x="1214551" y="84581"/>
                  </a:lnTo>
                  <a:lnTo>
                    <a:pt x="1221028" y="128650"/>
                  </a:lnTo>
                  <a:lnTo>
                    <a:pt x="1220312" y="144460"/>
                  </a:lnTo>
                  <a:lnTo>
                    <a:pt x="1209471" y="184912"/>
                  </a:lnTo>
                  <a:lnTo>
                    <a:pt x="1178356" y="223900"/>
                  </a:lnTo>
                  <a:lnTo>
                    <a:pt x="1141477" y="246207"/>
                  </a:lnTo>
                  <a:lnTo>
                    <a:pt x="1125905" y="253237"/>
                  </a:lnTo>
                  <a:lnTo>
                    <a:pt x="1125905" y="256539"/>
                  </a:lnTo>
                  <a:lnTo>
                    <a:pt x="1166926" y="285114"/>
                  </a:lnTo>
                  <a:lnTo>
                    <a:pt x="1189501" y="317386"/>
                  </a:lnTo>
                  <a:lnTo>
                    <a:pt x="1217345" y="376047"/>
                  </a:lnTo>
                  <a:lnTo>
                    <a:pt x="1224372" y="390334"/>
                  </a:lnTo>
                  <a:lnTo>
                    <a:pt x="1252570" y="428646"/>
                  </a:lnTo>
                  <a:lnTo>
                    <a:pt x="1278305" y="440309"/>
                  </a:lnTo>
                  <a:lnTo>
                    <a:pt x="1278305" y="462534"/>
                  </a:lnTo>
                  <a:lnTo>
                    <a:pt x="1149400" y="462534"/>
                  </a:lnTo>
                  <a:lnTo>
                    <a:pt x="1139373" y="447482"/>
                  </a:lnTo>
                  <a:lnTo>
                    <a:pt x="1128715" y="429180"/>
                  </a:lnTo>
                  <a:lnTo>
                    <a:pt x="1117414" y="407616"/>
                  </a:lnTo>
                  <a:lnTo>
                    <a:pt x="1105458" y="382777"/>
                  </a:lnTo>
                  <a:lnTo>
                    <a:pt x="1079423" y="325500"/>
                  </a:lnTo>
                  <a:lnTo>
                    <a:pt x="1073732" y="313684"/>
                  </a:lnTo>
                  <a:lnTo>
                    <a:pt x="1047927" y="277240"/>
                  </a:lnTo>
                  <a:lnTo>
                    <a:pt x="1014780" y="270637"/>
                  </a:lnTo>
                  <a:lnTo>
                    <a:pt x="995349" y="270637"/>
                  </a:lnTo>
                  <a:lnTo>
                    <a:pt x="995349" y="378460"/>
                  </a:lnTo>
                  <a:lnTo>
                    <a:pt x="995492" y="390082"/>
                  </a:lnTo>
                  <a:lnTo>
                    <a:pt x="1006779" y="429640"/>
                  </a:lnTo>
                  <a:lnTo>
                    <a:pt x="1031544" y="440309"/>
                  </a:lnTo>
                  <a:lnTo>
                    <a:pt x="1031544" y="462534"/>
                  </a:lnTo>
                  <a:lnTo>
                    <a:pt x="855649" y="462534"/>
                  </a:lnTo>
                  <a:lnTo>
                    <a:pt x="855649" y="440309"/>
                  </a:lnTo>
                  <a:lnTo>
                    <a:pt x="863904" y="438150"/>
                  </a:lnTo>
                  <a:lnTo>
                    <a:pt x="870508" y="435737"/>
                  </a:lnTo>
                  <a:lnTo>
                    <a:pt x="891001" y="399409"/>
                  </a:lnTo>
                  <a:lnTo>
                    <a:pt x="891590" y="378460"/>
                  </a:lnTo>
                  <a:lnTo>
                    <a:pt x="891590" y="89788"/>
                  </a:lnTo>
                  <a:lnTo>
                    <a:pt x="888669" y="50418"/>
                  </a:lnTo>
                  <a:lnTo>
                    <a:pt x="855649" y="27431"/>
                  </a:lnTo>
                  <a:lnTo>
                    <a:pt x="855649" y="5334"/>
                  </a:lnTo>
                  <a:close/>
                </a:path>
                <a:path w="6644640" h="467994">
                  <a:moveTo>
                    <a:pt x="459409" y="5334"/>
                  </a:moveTo>
                  <a:lnTo>
                    <a:pt x="791641" y="5334"/>
                  </a:lnTo>
                  <a:lnTo>
                    <a:pt x="791641" y="111887"/>
                  </a:lnTo>
                  <a:lnTo>
                    <a:pt x="745794" y="111887"/>
                  </a:lnTo>
                  <a:lnTo>
                    <a:pt x="740482" y="97266"/>
                  </a:lnTo>
                  <a:lnTo>
                    <a:pt x="735587" y="85216"/>
                  </a:lnTo>
                  <a:lnTo>
                    <a:pt x="708583" y="51053"/>
                  </a:lnTo>
                  <a:lnTo>
                    <a:pt x="672134" y="44576"/>
                  </a:lnTo>
                  <a:lnTo>
                    <a:pt x="599109" y="44576"/>
                  </a:lnTo>
                  <a:lnTo>
                    <a:pt x="599109" y="205359"/>
                  </a:lnTo>
                  <a:lnTo>
                    <a:pt x="643305" y="205359"/>
                  </a:lnTo>
                  <a:lnTo>
                    <a:pt x="653084" y="205359"/>
                  </a:lnTo>
                  <a:lnTo>
                    <a:pt x="660831" y="203962"/>
                  </a:lnTo>
                  <a:lnTo>
                    <a:pt x="666419" y="201167"/>
                  </a:lnTo>
                  <a:lnTo>
                    <a:pt x="672007" y="198374"/>
                  </a:lnTo>
                  <a:lnTo>
                    <a:pt x="690803" y="157099"/>
                  </a:lnTo>
                  <a:lnTo>
                    <a:pt x="728649" y="157099"/>
                  </a:lnTo>
                  <a:lnTo>
                    <a:pt x="728649" y="292988"/>
                  </a:lnTo>
                  <a:lnTo>
                    <a:pt x="690803" y="292988"/>
                  </a:lnTo>
                  <a:lnTo>
                    <a:pt x="688428" y="283864"/>
                  </a:lnTo>
                  <a:lnTo>
                    <a:pt x="685898" y="275907"/>
                  </a:lnTo>
                  <a:lnTo>
                    <a:pt x="661720" y="245872"/>
                  </a:lnTo>
                  <a:lnTo>
                    <a:pt x="653846" y="244475"/>
                  </a:lnTo>
                  <a:lnTo>
                    <a:pt x="643305" y="244475"/>
                  </a:lnTo>
                  <a:lnTo>
                    <a:pt x="599109" y="244475"/>
                  </a:lnTo>
                  <a:lnTo>
                    <a:pt x="599109" y="423290"/>
                  </a:lnTo>
                  <a:lnTo>
                    <a:pt x="671753" y="423290"/>
                  </a:lnTo>
                  <a:lnTo>
                    <a:pt x="679627" y="423290"/>
                  </a:lnTo>
                  <a:lnTo>
                    <a:pt x="705916" y="416560"/>
                  </a:lnTo>
                  <a:lnTo>
                    <a:pt x="710107" y="414147"/>
                  </a:lnTo>
                  <a:lnTo>
                    <a:pt x="714171" y="410845"/>
                  </a:lnTo>
                  <a:lnTo>
                    <a:pt x="718108" y="406526"/>
                  </a:lnTo>
                  <a:lnTo>
                    <a:pt x="722045" y="402336"/>
                  </a:lnTo>
                  <a:lnTo>
                    <a:pt x="740595" y="366807"/>
                  </a:lnTo>
                  <a:lnTo>
                    <a:pt x="749096" y="340233"/>
                  </a:lnTo>
                  <a:lnTo>
                    <a:pt x="794943" y="340233"/>
                  </a:lnTo>
                  <a:lnTo>
                    <a:pt x="788593" y="462534"/>
                  </a:lnTo>
                  <a:lnTo>
                    <a:pt x="459409" y="462534"/>
                  </a:lnTo>
                  <a:lnTo>
                    <a:pt x="459409" y="440309"/>
                  </a:lnTo>
                  <a:lnTo>
                    <a:pt x="467664" y="438150"/>
                  </a:lnTo>
                  <a:lnTo>
                    <a:pt x="474268" y="435737"/>
                  </a:lnTo>
                  <a:lnTo>
                    <a:pt x="479094" y="433197"/>
                  </a:lnTo>
                  <a:lnTo>
                    <a:pt x="483793" y="430656"/>
                  </a:lnTo>
                  <a:lnTo>
                    <a:pt x="487476" y="426974"/>
                  </a:lnTo>
                  <a:lnTo>
                    <a:pt x="489762" y="422401"/>
                  </a:lnTo>
                  <a:lnTo>
                    <a:pt x="492048" y="417829"/>
                  </a:lnTo>
                  <a:lnTo>
                    <a:pt x="495350" y="378460"/>
                  </a:lnTo>
                  <a:lnTo>
                    <a:pt x="495350" y="89788"/>
                  </a:lnTo>
                  <a:lnTo>
                    <a:pt x="492429" y="50418"/>
                  </a:lnTo>
                  <a:lnTo>
                    <a:pt x="459409" y="27431"/>
                  </a:lnTo>
                  <a:lnTo>
                    <a:pt x="459409" y="5334"/>
                  </a:lnTo>
                  <a:close/>
                </a:path>
                <a:path w="6644640" h="467994">
                  <a:moveTo>
                    <a:pt x="0" y="5334"/>
                  </a:moveTo>
                  <a:lnTo>
                    <a:pt x="185178" y="5334"/>
                  </a:lnTo>
                  <a:lnTo>
                    <a:pt x="185178" y="27431"/>
                  </a:lnTo>
                  <a:lnTo>
                    <a:pt x="177037" y="28817"/>
                  </a:lnTo>
                  <a:lnTo>
                    <a:pt x="170026" y="30892"/>
                  </a:lnTo>
                  <a:lnTo>
                    <a:pt x="164145" y="33682"/>
                  </a:lnTo>
                  <a:lnTo>
                    <a:pt x="159397" y="37211"/>
                  </a:lnTo>
                  <a:lnTo>
                    <a:pt x="153822" y="42290"/>
                  </a:lnTo>
                  <a:lnTo>
                    <a:pt x="151028" y="49529"/>
                  </a:lnTo>
                  <a:lnTo>
                    <a:pt x="151028" y="58927"/>
                  </a:lnTo>
                  <a:lnTo>
                    <a:pt x="151028" y="66293"/>
                  </a:lnTo>
                  <a:lnTo>
                    <a:pt x="161404" y="114173"/>
                  </a:lnTo>
                  <a:lnTo>
                    <a:pt x="227710" y="354584"/>
                  </a:lnTo>
                  <a:lnTo>
                    <a:pt x="310426" y="115188"/>
                  </a:lnTo>
                  <a:lnTo>
                    <a:pt x="320424" y="76025"/>
                  </a:lnTo>
                  <a:lnTo>
                    <a:pt x="321132" y="62611"/>
                  </a:lnTo>
                  <a:lnTo>
                    <a:pt x="320598" y="54897"/>
                  </a:lnTo>
                  <a:lnTo>
                    <a:pt x="286308" y="27431"/>
                  </a:lnTo>
                  <a:lnTo>
                    <a:pt x="286308" y="5334"/>
                  </a:lnTo>
                  <a:lnTo>
                    <a:pt x="430580" y="5334"/>
                  </a:lnTo>
                  <a:lnTo>
                    <a:pt x="430580" y="27431"/>
                  </a:lnTo>
                  <a:lnTo>
                    <a:pt x="422198" y="28828"/>
                  </a:lnTo>
                  <a:lnTo>
                    <a:pt x="414959" y="31496"/>
                  </a:lnTo>
                  <a:lnTo>
                    <a:pt x="409041" y="35687"/>
                  </a:lnTo>
                  <a:lnTo>
                    <a:pt x="403123" y="39877"/>
                  </a:lnTo>
                  <a:lnTo>
                    <a:pt x="397763" y="45720"/>
                  </a:lnTo>
                  <a:lnTo>
                    <a:pt x="376059" y="91059"/>
                  </a:lnTo>
                  <a:lnTo>
                    <a:pt x="235750" y="464820"/>
                  </a:lnTo>
                  <a:lnTo>
                    <a:pt x="158394" y="464820"/>
                  </a:lnTo>
                  <a:lnTo>
                    <a:pt x="47891" y="89788"/>
                  </a:lnTo>
                  <a:lnTo>
                    <a:pt x="32143" y="47116"/>
                  </a:lnTo>
                  <a:lnTo>
                    <a:pt x="22440" y="37084"/>
                  </a:lnTo>
                  <a:lnTo>
                    <a:pt x="17081" y="32638"/>
                  </a:lnTo>
                  <a:lnTo>
                    <a:pt x="9601" y="29463"/>
                  </a:lnTo>
                  <a:lnTo>
                    <a:pt x="0" y="27431"/>
                  </a:lnTo>
                  <a:lnTo>
                    <a:pt x="0" y="5334"/>
                  </a:lnTo>
                  <a:close/>
                </a:path>
                <a:path w="6644640" h="467994">
                  <a:moveTo>
                    <a:pt x="5592368" y="3048"/>
                  </a:moveTo>
                  <a:lnTo>
                    <a:pt x="5681776" y="3048"/>
                  </a:lnTo>
                  <a:lnTo>
                    <a:pt x="5792266" y="378078"/>
                  </a:lnTo>
                  <a:lnTo>
                    <a:pt x="5795816" y="389727"/>
                  </a:lnTo>
                  <a:lnTo>
                    <a:pt x="5812332" y="426465"/>
                  </a:lnTo>
                  <a:lnTo>
                    <a:pt x="5817666" y="430784"/>
                  </a:lnTo>
                  <a:lnTo>
                    <a:pt x="5823000" y="435228"/>
                  </a:lnTo>
                  <a:lnTo>
                    <a:pt x="5830493" y="438403"/>
                  </a:lnTo>
                  <a:lnTo>
                    <a:pt x="5840145" y="440309"/>
                  </a:lnTo>
                  <a:lnTo>
                    <a:pt x="5840145" y="462534"/>
                  </a:lnTo>
                  <a:lnTo>
                    <a:pt x="5655233" y="462534"/>
                  </a:lnTo>
                  <a:lnTo>
                    <a:pt x="5655233" y="440309"/>
                  </a:lnTo>
                  <a:lnTo>
                    <a:pt x="5663423" y="438979"/>
                  </a:lnTo>
                  <a:lnTo>
                    <a:pt x="5670457" y="436911"/>
                  </a:lnTo>
                  <a:lnTo>
                    <a:pt x="5676325" y="434129"/>
                  </a:lnTo>
                  <a:lnTo>
                    <a:pt x="5681014" y="430656"/>
                  </a:lnTo>
                  <a:lnTo>
                    <a:pt x="5686602" y="425576"/>
                  </a:lnTo>
                  <a:lnTo>
                    <a:pt x="5689396" y="418211"/>
                  </a:lnTo>
                  <a:lnTo>
                    <a:pt x="5689396" y="408939"/>
                  </a:lnTo>
                  <a:lnTo>
                    <a:pt x="5689396" y="401954"/>
                  </a:lnTo>
                  <a:lnTo>
                    <a:pt x="5681860" y="362983"/>
                  </a:lnTo>
                  <a:lnTo>
                    <a:pt x="5670346" y="320801"/>
                  </a:lnTo>
                  <a:lnTo>
                    <a:pt x="5527344" y="320801"/>
                  </a:lnTo>
                  <a:lnTo>
                    <a:pt x="5514087" y="359298"/>
                  </a:lnTo>
                  <a:lnTo>
                    <a:pt x="5505818" y="398303"/>
                  </a:lnTo>
                  <a:lnTo>
                    <a:pt x="5505627" y="405256"/>
                  </a:lnTo>
                  <a:lnTo>
                    <a:pt x="5507796" y="419735"/>
                  </a:lnTo>
                  <a:lnTo>
                    <a:pt x="5514311" y="430403"/>
                  </a:lnTo>
                  <a:lnTo>
                    <a:pt x="5525183" y="437261"/>
                  </a:lnTo>
                  <a:lnTo>
                    <a:pt x="5540425" y="440309"/>
                  </a:lnTo>
                  <a:lnTo>
                    <a:pt x="5540425" y="462534"/>
                  </a:lnTo>
                  <a:lnTo>
                    <a:pt x="5397423" y="462534"/>
                  </a:lnTo>
                  <a:lnTo>
                    <a:pt x="5397423" y="440309"/>
                  </a:lnTo>
                  <a:lnTo>
                    <a:pt x="5405678" y="439420"/>
                  </a:lnTo>
                  <a:lnTo>
                    <a:pt x="5412917" y="436625"/>
                  </a:lnTo>
                  <a:lnTo>
                    <a:pt x="5440185" y="404534"/>
                  </a:lnTo>
                  <a:lnTo>
                    <a:pt x="5452668" y="375030"/>
                  </a:lnTo>
                  <a:lnTo>
                    <a:pt x="5592368" y="3048"/>
                  </a:lnTo>
                  <a:close/>
                </a:path>
                <a:path w="6644640" h="467994">
                  <a:moveTo>
                    <a:pt x="2719628" y="3048"/>
                  </a:moveTo>
                  <a:lnTo>
                    <a:pt x="2809036" y="3048"/>
                  </a:lnTo>
                  <a:lnTo>
                    <a:pt x="2919526" y="378078"/>
                  </a:lnTo>
                  <a:lnTo>
                    <a:pt x="2923076" y="389727"/>
                  </a:lnTo>
                  <a:lnTo>
                    <a:pt x="2939592" y="426465"/>
                  </a:lnTo>
                  <a:lnTo>
                    <a:pt x="2944926" y="430784"/>
                  </a:lnTo>
                  <a:lnTo>
                    <a:pt x="2950260" y="435228"/>
                  </a:lnTo>
                  <a:lnTo>
                    <a:pt x="2957753" y="438403"/>
                  </a:lnTo>
                  <a:lnTo>
                    <a:pt x="2967405" y="440309"/>
                  </a:lnTo>
                  <a:lnTo>
                    <a:pt x="2967405" y="462534"/>
                  </a:lnTo>
                  <a:lnTo>
                    <a:pt x="2782493" y="462534"/>
                  </a:lnTo>
                  <a:lnTo>
                    <a:pt x="2782493" y="440309"/>
                  </a:lnTo>
                  <a:lnTo>
                    <a:pt x="2790683" y="438979"/>
                  </a:lnTo>
                  <a:lnTo>
                    <a:pt x="2797717" y="436911"/>
                  </a:lnTo>
                  <a:lnTo>
                    <a:pt x="2803585" y="434129"/>
                  </a:lnTo>
                  <a:lnTo>
                    <a:pt x="2808274" y="430656"/>
                  </a:lnTo>
                  <a:lnTo>
                    <a:pt x="2813862" y="425576"/>
                  </a:lnTo>
                  <a:lnTo>
                    <a:pt x="2816656" y="418211"/>
                  </a:lnTo>
                  <a:lnTo>
                    <a:pt x="2816656" y="408939"/>
                  </a:lnTo>
                  <a:lnTo>
                    <a:pt x="2816656" y="401954"/>
                  </a:lnTo>
                  <a:lnTo>
                    <a:pt x="2809120" y="362983"/>
                  </a:lnTo>
                  <a:lnTo>
                    <a:pt x="2797606" y="320801"/>
                  </a:lnTo>
                  <a:lnTo>
                    <a:pt x="2654604" y="320801"/>
                  </a:lnTo>
                  <a:lnTo>
                    <a:pt x="2641347" y="359298"/>
                  </a:lnTo>
                  <a:lnTo>
                    <a:pt x="2633078" y="398303"/>
                  </a:lnTo>
                  <a:lnTo>
                    <a:pt x="2632887" y="405256"/>
                  </a:lnTo>
                  <a:lnTo>
                    <a:pt x="2635056" y="419735"/>
                  </a:lnTo>
                  <a:lnTo>
                    <a:pt x="2641571" y="430403"/>
                  </a:lnTo>
                  <a:lnTo>
                    <a:pt x="2652443" y="437261"/>
                  </a:lnTo>
                  <a:lnTo>
                    <a:pt x="2667685" y="440309"/>
                  </a:lnTo>
                  <a:lnTo>
                    <a:pt x="2667685" y="462534"/>
                  </a:lnTo>
                  <a:lnTo>
                    <a:pt x="2524683" y="462534"/>
                  </a:lnTo>
                  <a:lnTo>
                    <a:pt x="2524683" y="440309"/>
                  </a:lnTo>
                  <a:lnTo>
                    <a:pt x="2532938" y="439420"/>
                  </a:lnTo>
                  <a:lnTo>
                    <a:pt x="2540177" y="436625"/>
                  </a:lnTo>
                  <a:lnTo>
                    <a:pt x="2567445" y="404534"/>
                  </a:lnTo>
                  <a:lnTo>
                    <a:pt x="2579928" y="375030"/>
                  </a:lnTo>
                  <a:lnTo>
                    <a:pt x="2719628" y="3048"/>
                  </a:lnTo>
                  <a:close/>
                </a:path>
                <a:path w="6644640" h="467994">
                  <a:moveTo>
                    <a:pt x="6081699" y="0"/>
                  </a:moveTo>
                  <a:lnTo>
                    <a:pt x="6117628" y="1117"/>
                  </a:lnTo>
                  <a:lnTo>
                    <a:pt x="6152057" y="4460"/>
                  </a:lnTo>
                  <a:lnTo>
                    <a:pt x="6184962" y="10019"/>
                  </a:lnTo>
                  <a:lnTo>
                    <a:pt x="6216319" y="17779"/>
                  </a:lnTo>
                  <a:lnTo>
                    <a:pt x="6216319" y="112902"/>
                  </a:lnTo>
                  <a:lnTo>
                    <a:pt x="6170472" y="112902"/>
                  </a:lnTo>
                  <a:lnTo>
                    <a:pt x="6166502" y="99615"/>
                  </a:lnTo>
                  <a:lnTo>
                    <a:pt x="6162233" y="87947"/>
                  </a:lnTo>
                  <a:lnTo>
                    <a:pt x="6134873" y="51002"/>
                  </a:lnTo>
                  <a:lnTo>
                    <a:pt x="6087414" y="39242"/>
                  </a:lnTo>
                  <a:lnTo>
                    <a:pt x="6071319" y="40505"/>
                  </a:lnTo>
                  <a:lnTo>
                    <a:pt x="6028867" y="59436"/>
                  </a:lnTo>
                  <a:lnTo>
                    <a:pt x="5996685" y="103405"/>
                  </a:lnTo>
                  <a:lnTo>
                    <a:pt x="5982181" y="147748"/>
                  </a:lnTo>
                  <a:lnTo>
                    <a:pt x="5974803" y="203946"/>
                  </a:lnTo>
                  <a:lnTo>
                    <a:pt x="5973876" y="236474"/>
                  </a:lnTo>
                  <a:lnTo>
                    <a:pt x="5974495" y="264761"/>
                  </a:lnTo>
                  <a:lnTo>
                    <a:pt x="5979448" y="315573"/>
                  </a:lnTo>
                  <a:lnTo>
                    <a:pt x="5989378" y="358388"/>
                  </a:lnTo>
                  <a:lnTo>
                    <a:pt x="6013881" y="404875"/>
                  </a:lnTo>
                  <a:lnTo>
                    <a:pt x="6049707" y="427146"/>
                  </a:lnTo>
                  <a:lnTo>
                    <a:pt x="6064046" y="428625"/>
                  </a:lnTo>
                  <a:lnTo>
                    <a:pt x="6077780" y="427529"/>
                  </a:lnTo>
                  <a:lnTo>
                    <a:pt x="6113648" y="400952"/>
                  </a:lnTo>
                  <a:lnTo>
                    <a:pt x="6121577" y="354964"/>
                  </a:lnTo>
                  <a:lnTo>
                    <a:pt x="6120666" y="312279"/>
                  </a:lnTo>
                  <a:lnTo>
                    <a:pt x="6114719" y="289687"/>
                  </a:lnTo>
                  <a:lnTo>
                    <a:pt x="6112433" y="286130"/>
                  </a:lnTo>
                  <a:lnTo>
                    <a:pt x="6085382" y="273303"/>
                  </a:lnTo>
                  <a:lnTo>
                    <a:pt x="6085382" y="251205"/>
                  </a:lnTo>
                  <a:lnTo>
                    <a:pt x="6256832" y="251205"/>
                  </a:lnTo>
                  <a:lnTo>
                    <a:pt x="6256832" y="273303"/>
                  </a:lnTo>
                  <a:lnTo>
                    <a:pt x="6245656" y="276605"/>
                  </a:lnTo>
                  <a:lnTo>
                    <a:pt x="6238163" y="280415"/>
                  </a:lnTo>
                  <a:lnTo>
                    <a:pt x="6223826" y="322216"/>
                  </a:lnTo>
                  <a:lnTo>
                    <a:pt x="6223685" y="331215"/>
                  </a:lnTo>
                  <a:lnTo>
                    <a:pt x="6223685" y="457453"/>
                  </a:lnTo>
                  <a:lnTo>
                    <a:pt x="6175552" y="467487"/>
                  </a:lnTo>
                  <a:lnTo>
                    <a:pt x="6152692" y="443356"/>
                  </a:lnTo>
                  <a:lnTo>
                    <a:pt x="6132047" y="454098"/>
                  </a:lnTo>
                  <a:lnTo>
                    <a:pt x="6109925" y="461756"/>
                  </a:lnTo>
                  <a:lnTo>
                    <a:pt x="6086327" y="466342"/>
                  </a:lnTo>
                  <a:lnTo>
                    <a:pt x="6061252" y="467867"/>
                  </a:lnTo>
                  <a:lnTo>
                    <a:pt x="6015487" y="464296"/>
                  </a:lnTo>
                  <a:lnTo>
                    <a:pt x="5975924" y="453580"/>
                  </a:lnTo>
                  <a:lnTo>
                    <a:pt x="5915456" y="410717"/>
                  </a:lnTo>
                  <a:lnTo>
                    <a:pt x="5894454" y="378475"/>
                  </a:lnTo>
                  <a:lnTo>
                    <a:pt x="5879452" y="338899"/>
                  </a:lnTo>
                  <a:lnTo>
                    <a:pt x="5870451" y="291988"/>
                  </a:lnTo>
                  <a:lnTo>
                    <a:pt x="5867450" y="237743"/>
                  </a:lnTo>
                  <a:lnTo>
                    <a:pt x="5868520" y="208192"/>
                  </a:lnTo>
                  <a:lnTo>
                    <a:pt x="5877041" y="154662"/>
                  </a:lnTo>
                  <a:lnTo>
                    <a:pt x="5893852" y="108630"/>
                  </a:lnTo>
                  <a:lnTo>
                    <a:pt x="5917526" y="71050"/>
                  </a:lnTo>
                  <a:lnTo>
                    <a:pt x="5947480" y="41997"/>
                  </a:lnTo>
                  <a:lnTo>
                    <a:pt x="5981667" y="20851"/>
                  </a:lnTo>
                  <a:lnTo>
                    <a:pt x="6019549" y="7447"/>
                  </a:lnTo>
                  <a:lnTo>
                    <a:pt x="6060316" y="831"/>
                  </a:lnTo>
                  <a:lnTo>
                    <a:pt x="6081699" y="0"/>
                  </a:lnTo>
                  <a:close/>
                </a:path>
                <a:path w="6644640" h="467994">
                  <a:moveTo>
                    <a:pt x="4897297" y="0"/>
                  </a:moveTo>
                  <a:lnTo>
                    <a:pt x="4940481" y="1821"/>
                  </a:lnTo>
                  <a:lnTo>
                    <a:pt x="4983229" y="7588"/>
                  </a:lnTo>
                  <a:lnTo>
                    <a:pt x="5016169" y="14477"/>
                  </a:lnTo>
                  <a:lnTo>
                    <a:pt x="5016169" y="111505"/>
                  </a:lnTo>
                  <a:lnTo>
                    <a:pt x="4970195" y="111505"/>
                  </a:lnTo>
                  <a:lnTo>
                    <a:pt x="4966818" y="98954"/>
                  </a:lnTo>
                  <a:lnTo>
                    <a:pt x="4962988" y="87772"/>
                  </a:lnTo>
                  <a:lnTo>
                    <a:pt x="4936475" y="50770"/>
                  </a:lnTo>
                  <a:lnTo>
                    <a:pt x="4892217" y="39242"/>
                  </a:lnTo>
                  <a:lnTo>
                    <a:pt x="4882932" y="39649"/>
                  </a:lnTo>
                  <a:lnTo>
                    <a:pt x="4844608" y="54244"/>
                  </a:lnTo>
                  <a:lnTo>
                    <a:pt x="4826090" y="88788"/>
                  </a:lnTo>
                  <a:lnTo>
                    <a:pt x="4825542" y="97789"/>
                  </a:lnTo>
                  <a:lnTo>
                    <a:pt x="4826019" y="107174"/>
                  </a:lnTo>
                  <a:lnTo>
                    <a:pt x="4843227" y="145541"/>
                  </a:lnTo>
                  <a:lnTo>
                    <a:pt x="4880168" y="173751"/>
                  </a:lnTo>
                  <a:lnTo>
                    <a:pt x="4909997" y="190246"/>
                  </a:lnTo>
                  <a:lnTo>
                    <a:pt x="4929476" y="200886"/>
                  </a:lnTo>
                  <a:lnTo>
                    <a:pt x="4961861" y="221928"/>
                  </a:lnTo>
                  <a:lnTo>
                    <a:pt x="4995262" y="253793"/>
                  </a:lnTo>
                  <a:lnTo>
                    <a:pt x="5014493" y="289782"/>
                  </a:lnTo>
                  <a:lnTo>
                    <a:pt x="5020868" y="333501"/>
                  </a:lnTo>
                  <a:lnTo>
                    <a:pt x="5019658" y="353460"/>
                  </a:lnTo>
                  <a:lnTo>
                    <a:pt x="5001691" y="405002"/>
                  </a:lnTo>
                  <a:lnTo>
                    <a:pt x="4963312" y="442614"/>
                  </a:lnTo>
                  <a:lnTo>
                    <a:pt x="4927210" y="458706"/>
                  </a:lnTo>
                  <a:lnTo>
                    <a:pt x="4885006" y="466846"/>
                  </a:lnTo>
                  <a:lnTo>
                    <a:pt x="4861737" y="467867"/>
                  </a:lnTo>
                  <a:lnTo>
                    <a:pt x="4844499" y="467627"/>
                  </a:lnTo>
                  <a:lnTo>
                    <a:pt x="4790617" y="463930"/>
                  </a:lnTo>
                  <a:lnTo>
                    <a:pt x="4737646" y="456233"/>
                  </a:lnTo>
                  <a:lnTo>
                    <a:pt x="4721148" y="452754"/>
                  </a:lnTo>
                  <a:lnTo>
                    <a:pt x="4721148" y="349630"/>
                  </a:lnTo>
                  <a:lnTo>
                    <a:pt x="4766995" y="349630"/>
                  </a:lnTo>
                  <a:lnTo>
                    <a:pt x="4771879" y="368276"/>
                  </a:lnTo>
                  <a:lnTo>
                    <a:pt x="4778155" y="384397"/>
                  </a:lnTo>
                  <a:lnTo>
                    <a:pt x="4805887" y="417641"/>
                  </a:lnTo>
                  <a:lnTo>
                    <a:pt x="4852339" y="428625"/>
                  </a:lnTo>
                  <a:lnTo>
                    <a:pt x="4861985" y="428216"/>
                  </a:lnTo>
                  <a:lnTo>
                    <a:pt x="4902060" y="413194"/>
                  </a:lnTo>
                  <a:lnTo>
                    <a:pt x="4922102" y="373729"/>
                  </a:lnTo>
                  <a:lnTo>
                    <a:pt x="4922697" y="362965"/>
                  </a:lnTo>
                  <a:lnTo>
                    <a:pt x="4922219" y="352938"/>
                  </a:lnTo>
                  <a:lnTo>
                    <a:pt x="4904949" y="312165"/>
                  </a:lnTo>
                  <a:lnTo>
                    <a:pt x="4869818" y="283892"/>
                  </a:lnTo>
                  <a:lnTo>
                    <a:pt x="4829948" y="262310"/>
                  </a:lnTo>
                  <a:lnTo>
                    <a:pt x="4817827" y="255619"/>
                  </a:lnTo>
                  <a:lnTo>
                    <a:pt x="4785273" y="234590"/>
                  </a:lnTo>
                  <a:lnTo>
                    <a:pt x="4752426" y="202152"/>
                  </a:lnTo>
                  <a:lnTo>
                    <a:pt x="4732795" y="163476"/>
                  </a:lnTo>
                  <a:lnTo>
                    <a:pt x="4728133" y="128650"/>
                  </a:lnTo>
                  <a:lnTo>
                    <a:pt x="4729417" y="108787"/>
                  </a:lnTo>
                  <a:lnTo>
                    <a:pt x="4748580" y="58674"/>
                  </a:lnTo>
                  <a:lnTo>
                    <a:pt x="4789443" y="23276"/>
                  </a:lnTo>
                  <a:lnTo>
                    <a:pt x="4827735" y="8411"/>
                  </a:lnTo>
                  <a:lnTo>
                    <a:pt x="4872554" y="930"/>
                  </a:lnTo>
                  <a:lnTo>
                    <a:pt x="4897297" y="0"/>
                  </a:lnTo>
                  <a:close/>
                </a:path>
                <a:path w="6644640" h="467994">
                  <a:moveTo>
                    <a:pt x="3837990" y="0"/>
                  </a:moveTo>
                  <a:lnTo>
                    <a:pt x="3884953" y="3593"/>
                  </a:lnTo>
                  <a:lnTo>
                    <a:pt x="3925652" y="14366"/>
                  </a:lnTo>
                  <a:lnTo>
                    <a:pt x="3960113" y="32307"/>
                  </a:lnTo>
                  <a:lnTo>
                    <a:pt x="4010341" y="89646"/>
                  </a:lnTo>
                  <a:lnTo>
                    <a:pt x="4026014" y="128841"/>
                  </a:lnTo>
                  <a:lnTo>
                    <a:pt x="4035400" y="174990"/>
                  </a:lnTo>
                  <a:lnTo>
                    <a:pt x="4038523" y="228091"/>
                  </a:lnTo>
                  <a:lnTo>
                    <a:pt x="4037595" y="258595"/>
                  </a:lnTo>
                  <a:lnTo>
                    <a:pt x="4030165" y="312888"/>
                  </a:lnTo>
                  <a:lnTo>
                    <a:pt x="4015449" y="358397"/>
                  </a:lnTo>
                  <a:lnTo>
                    <a:pt x="3994303" y="395648"/>
                  </a:lnTo>
                  <a:lnTo>
                    <a:pt x="3966913" y="424844"/>
                  </a:lnTo>
                  <a:lnTo>
                    <a:pt x="3933992" y="446319"/>
                  </a:lnTo>
                  <a:lnTo>
                    <a:pt x="3895765" y="460152"/>
                  </a:lnTo>
                  <a:lnTo>
                    <a:pt x="3853042" y="467010"/>
                  </a:lnTo>
                  <a:lnTo>
                    <a:pt x="3829989" y="467867"/>
                  </a:lnTo>
                  <a:lnTo>
                    <a:pt x="3783817" y="464270"/>
                  </a:lnTo>
                  <a:lnTo>
                    <a:pt x="3743788" y="453469"/>
                  </a:lnTo>
                  <a:lnTo>
                    <a:pt x="3709903" y="435453"/>
                  </a:lnTo>
                  <a:lnTo>
                    <a:pt x="3660512" y="377850"/>
                  </a:lnTo>
                  <a:lnTo>
                    <a:pt x="3645077" y="338312"/>
                  </a:lnTo>
                  <a:lnTo>
                    <a:pt x="3635834" y="291605"/>
                  </a:lnTo>
                  <a:lnTo>
                    <a:pt x="3632758" y="237743"/>
                  </a:lnTo>
                  <a:lnTo>
                    <a:pt x="3634257" y="201477"/>
                  </a:lnTo>
                  <a:lnTo>
                    <a:pt x="3646206" y="137088"/>
                  </a:lnTo>
                  <a:lnTo>
                    <a:pt x="3670041" y="83891"/>
                  </a:lnTo>
                  <a:lnTo>
                    <a:pt x="3705283" y="43314"/>
                  </a:lnTo>
                  <a:lnTo>
                    <a:pt x="3751551" y="15644"/>
                  </a:lnTo>
                  <a:lnTo>
                    <a:pt x="3806986" y="1738"/>
                  </a:lnTo>
                  <a:lnTo>
                    <a:pt x="3837990" y="0"/>
                  </a:lnTo>
                  <a:close/>
                </a:path>
                <a:path w="6644640" h="467994">
                  <a:moveTo>
                    <a:pt x="2380284" y="0"/>
                  </a:moveTo>
                  <a:lnTo>
                    <a:pt x="2427504" y="2089"/>
                  </a:lnTo>
                  <a:lnTo>
                    <a:pt x="2469645" y="8572"/>
                  </a:lnTo>
                  <a:lnTo>
                    <a:pt x="2498902" y="15748"/>
                  </a:lnTo>
                  <a:lnTo>
                    <a:pt x="2498902" y="112902"/>
                  </a:lnTo>
                  <a:lnTo>
                    <a:pt x="2453309" y="112902"/>
                  </a:lnTo>
                  <a:lnTo>
                    <a:pt x="2448715" y="95208"/>
                  </a:lnTo>
                  <a:lnTo>
                    <a:pt x="2442943" y="80025"/>
                  </a:lnTo>
                  <a:lnTo>
                    <a:pt x="2418499" y="49315"/>
                  </a:lnTo>
                  <a:lnTo>
                    <a:pt x="2382316" y="39242"/>
                  </a:lnTo>
                  <a:lnTo>
                    <a:pt x="2357456" y="42410"/>
                  </a:lnTo>
                  <a:lnTo>
                    <a:pt x="2317451" y="67746"/>
                  </a:lnTo>
                  <a:lnTo>
                    <a:pt x="2290398" y="118342"/>
                  </a:lnTo>
                  <a:lnTo>
                    <a:pt x="2276821" y="193625"/>
                  </a:lnTo>
                  <a:lnTo>
                    <a:pt x="2275128" y="240411"/>
                  </a:lnTo>
                  <a:lnTo>
                    <a:pt x="2276676" y="283985"/>
                  </a:lnTo>
                  <a:lnTo>
                    <a:pt x="2281320" y="321929"/>
                  </a:lnTo>
                  <a:lnTo>
                    <a:pt x="2299893" y="380873"/>
                  </a:lnTo>
                  <a:lnTo>
                    <a:pt x="2330516" y="416702"/>
                  </a:lnTo>
                  <a:lnTo>
                    <a:pt x="2372664" y="428625"/>
                  </a:lnTo>
                  <a:lnTo>
                    <a:pt x="2384305" y="428122"/>
                  </a:lnTo>
                  <a:lnTo>
                    <a:pt x="2426306" y="410225"/>
                  </a:lnTo>
                  <a:lnTo>
                    <a:pt x="2445658" y="376078"/>
                  </a:lnTo>
                  <a:lnTo>
                    <a:pt x="2452928" y="349630"/>
                  </a:lnTo>
                  <a:lnTo>
                    <a:pt x="2498902" y="349630"/>
                  </a:lnTo>
                  <a:lnTo>
                    <a:pt x="2498902" y="451103"/>
                  </a:lnTo>
                  <a:lnTo>
                    <a:pt x="2480848" y="455177"/>
                  </a:lnTo>
                  <a:lnTo>
                    <a:pt x="2431592" y="463803"/>
                  </a:lnTo>
                  <a:lnTo>
                    <a:pt x="2384533" y="467608"/>
                  </a:lnTo>
                  <a:lnTo>
                    <a:pt x="2368219" y="467867"/>
                  </a:lnTo>
                  <a:lnTo>
                    <a:pt x="2335029" y="466296"/>
                  </a:lnTo>
                  <a:lnTo>
                    <a:pt x="2278172" y="453723"/>
                  </a:lnTo>
                  <a:lnTo>
                    <a:pt x="2233984" y="428553"/>
                  </a:lnTo>
                  <a:lnTo>
                    <a:pt x="2201512" y="390644"/>
                  </a:lnTo>
                  <a:lnTo>
                    <a:pt x="2180489" y="339804"/>
                  </a:lnTo>
                  <a:lnTo>
                    <a:pt x="2170012" y="275605"/>
                  </a:lnTo>
                  <a:lnTo>
                    <a:pt x="2168702" y="238505"/>
                  </a:lnTo>
                  <a:lnTo>
                    <a:pt x="2170230" y="203311"/>
                  </a:lnTo>
                  <a:lnTo>
                    <a:pt x="2182525" y="140065"/>
                  </a:lnTo>
                  <a:lnTo>
                    <a:pt x="2207080" y="86699"/>
                  </a:lnTo>
                  <a:lnTo>
                    <a:pt x="2243275" y="45309"/>
                  </a:lnTo>
                  <a:lnTo>
                    <a:pt x="2290880" y="16448"/>
                  </a:lnTo>
                  <a:lnTo>
                    <a:pt x="2348133" y="1831"/>
                  </a:lnTo>
                  <a:lnTo>
                    <a:pt x="238028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45008" y="1588008"/>
            <a:ext cx="8389620" cy="4899660"/>
            <a:chOff x="445008" y="1588008"/>
            <a:chExt cx="8389620" cy="4899660"/>
          </a:xfrm>
        </p:grpSpPr>
        <p:sp>
          <p:nvSpPr>
            <p:cNvPr id="9" name="object 9"/>
            <p:cNvSpPr/>
            <p:nvPr/>
          </p:nvSpPr>
          <p:spPr>
            <a:xfrm>
              <a:off x="457962" y="1600962"/>
              <a:ext cx="8364220" cy="4874260"/>
            </a:xfrm>
            <a:custGeom>
              <a:avLst/>
              <a:gdLst/>
              <a:ahLst/>
              <a:cxnLst/>
              <a:rect l="l" t="t" r="r" b="b"/>
              <a:pathLst>
                <a:path w="8364220" h="4874260">
                  <a:moveTo>
                    <a:pt x="0" y="0"/>
                  </a:moveTo>
                  <a:lnTo>
                    <a:pt x="0" y="4873752"/>
                  </a:lnTo>
                  <a:lnTo>
                    <a:pt x="8363711" y="3899027"/>
                  </a:lnTo>
                  <a:lnTo>
                    <a:pt x="8363711" y="974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962" y="1600962"/>
              <a:ext cx="8364220" cy="4874260"/>
            </a:xfrm>
            <a:custGeom>
              <a:avLst/>
              <a:gdLst/>
              <a:ahLst/>
              <a:cxnLst/>
              <a:rect l="l" t="t" r="r" b="b"/>
              <a:pathLst>
                <a:path w="8364220" h="4874260">
                  <a:moveTo>
                    <a:pt x="0" y="4873752"/>
                  </a:moveTo>
                  <a:lnTo>
                    <a:pt x="0" y="0"/>
                  </a:lnTo>
                  <a:lnTo>
                    <a:pt x="8363711" y="974725"/>
                  </a:lnTo>
                  <a:lnTo>
                    <a:pt x="8363711" y="3899027"/>
                  </a:lnTo>
                  <a:lnTo>
                    <a:pt x="0" y="487375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90980" y="2463241"/>
            <a:ext cx="7102475" cy="301942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 marR="5080" indent="-635" algn="ctr">
              <a:lnSpc>
                <a:spcPct val="87900"/>
              </a:lnSpc>
              <a:spcBef>
                <a:spcPts val="885"/>
              </a:spcBef>
            </a:pPr>
            <a:r>
              <a:rPr sz="5400" dirty="0">
                <a:solidFill>
                  <a:srgbClr val="FFFFFF"/>
                </a:solidFill>
                <a:latin typeface="Cambria"/>
                <a:cs typeface="Cambria"/>
              </a:rPr>
              <a:t>During </a:t>
            </a:r>
            <a:r>
              <a:rPr sz="5400" spc="-10" dirty="0">
                <a:solidFill>
                  <a:srgbClr val="FFFFFF"/>
                </a:solidFill>
                <a:latin typeface="Cambria"/>
                <a:cs typeface="Cambria"/>
              </a:rPr>
              <a:t>this </a:t>
            </a:r>
            <a:r>
              <a:rPr sz="5400" dirty="0">
                <a:solidFill>
                  <a:srgbClr val="FFFFFF"/>
                </a:solidFill>
                <a:latin typeface="Cambria"/>
                <a:cs typeface="Cambria"/>
              </a:rPr>
              <a:t>stage, </a:t>
            </a:r>
            <a:r>
              <a:rPr sz="5400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54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400" spc="-5" dirty="0">
                <a:solidFill>
                  <a:srgbClr val="FFFFFF"/>
                </a:solidFill>
                <a:latin typeface="Cambria"/>
                <a:cs typeface="Cambria"/>
              </a:rPr>
              <a:t>implemented</a:t>
            </a:r>
            <a:r>
              <a:rPr sz="5400" spc="-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400" dirty="0">
                <a:solidFill>
                  <a:srgbClr val="FFFFFF"/>
                </a:solidFill>
                <a:latin typeface="Cambria"/>
                <a:cs typeface="Cambria"/>
              </a:rPr>
              <a:t>solution</a:t>
            </a:r>
            <a:r>
              <a:rPr sz="5400" spc="-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400" dirty="0">
                <a:solidFill>
                  <a:srgbClr val="FFFFFF"/>
                </a:solidFill>
                <a:latin typeface="Cambria"/>
                <a:cs typeface="Cambria"/>
              </a:rPr>
              <a:t>is </a:t>
            </a:r>
            <a:r>
              <a:rPr sz="5400" spc="-117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400" spc="-25" dirty="0">
                <a:solidFill>
                  <a:srgbClr val="FFFFFF"/>
                </a:solidFill>
                <a:latin typeface="Cambria"/>
                <a:cs typeface="Cambria"/>
              </a:rPr>
              <a:t>evaluated for</a:t>
            </a:r>
            <a:r>
              <a:rPr sz="54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400" dirty="0">
                <a:solidFill>
                  <a:srgbClr val="FFFFFF"/>
                </a:solidFill>
                <a:latin typeface="Cambria"/>
                <a:cs typeface="Cambria"/>
              </a:rPr>
              <a:t>its </a:t>
            </a:r>
            <a:r>
              <a:rPr sz="54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400" spc="-25" dirty="0">
                <a:solidFill>
                  <a:srgbClr val="FFFFFF"/>
                </a:solidFill>
                <a:latin typeface="Cambria"/>
                <a:cs typeface="Cambria"/>
              </a:rPr>
              <a:t>effectiveness</a:t>
            </a:r>
            <a:endParaRPr sz="5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12191" y="137668"/>
            <a:ext cx="6116955" cy="769620"/>
            <a:chOff x="1512191" y="137668"/>
            <a:chExt cx="6116955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2191" y="603826"/>
              <a:ext cx="6116569" cy="3029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8919" y="142240"/>
              <a:ext cx="6103365" cy="4677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57060" y="235331"/>
              <a:ext cx="120650" cy="188595"/>
            </a:xfrm>
            <a:custGeom>
              <a:avLst/>
              <a:gdLst/>
              <a:ahLst/>
              <a:cxnLst/>
              <a:rect l="l" t="t" r="r" b="b"/>
              <a:pathLst>
                <a:path w="120650" h="188595">
                  <a:moveTo>
                    <a:pt x="67056" y="0"/>
                  </a:moveTo>
                  <a:lnTo>
                    <a:pt x="0" y="188468"/>
                  </a:lnTo>
                  <a:lnTo>
                    <a:pt x="120523" y="188468"/>
                  </a:lnTo>
                  <a:lnTo>
                    <a:pt x="67056" y="0"/>
                  </a:lnTo>
                  <a:close/>
                </a:path>
              </a:pathLst>
            </a:custGeom>
            <a:ln w="9143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9572" y="182245"/>
              <a:ext cx="131952" cy="19596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18919" y="142240"/>
              <a:ext cx="6103620" cy="467995"/>
            </a:xfrm>
            <a:custGeom>
              <a:avLst/>
              <a:gdLst/>
              <a:ahLst/>
              <a:cxnLst/>
              <a:rect l="l" t="t" r="r" b="b"/>
              <a:pathLst>
                <a:path w="6103620" h="467995">
                  <a:moveTo>
                    <a:pt x="5776849" y="5333"/>
                  </a:moveTo>
                  <a:lnTo>
                    <a:pt x="5952616" y="5333"/>
                  </a:lnTo>
                  <a:lnTo>
                    <a:pt x="5952616" y="27431"/>
                  </a:lnTo>
                  <a:lnTo>
                    <a:pt x="5944615" y="29717"/>
                  </a:lnTo>
                  <a:lnTo>
                    <a:pt x="5938265" y="32130"/>
                  </a:lnTo>
                  <a:lnTo>
                    <a:pt x="5917191" y="68077"/>
                  </a:lnTo>
                  <a:lnTo>
                    <a:pt x="5916549" y="89026"/>
                  </a:lnTo>
                  <a:lnTo>
                    <a:pt x="5916549" y="422528"/>
                  </a:lnTo>
                  <a:lnTo>
                    <a:pt x="5981446" y="422528"/>
                  </a:lnTo>
                  <a:lnTo>
                    <a:pt x="5990683" y="422167"/>
                  </a:lnTo>
                  <a:lnTo>
                    <a:pt x="6028402" y="403879"/>
                  </a:lnTo>
                  <a:lnTo>
                    <a:pt x="6047612" y="365124"/>
                  </a:lnTo>
                  <a:lnTo>
                    <a:pt x="6057519" y="327151"/>
                  </a:lnTo>
                  <a:lnTo>
                    <a:pt x="6103365" y="327151"/>
                  </a:lnTo>
                  <a:lnTo>
                    <a:pt x="6096000" y="462406"/>
                  </a:lnTo>
                  <a:lnTo>
                    <a:pt x="5776849" y="462406"/>
                  </a:lnTo>
                  <a:lnTo>
                    <a:pt x="5776849" y="440308"/>
                  </a:lnTo>
                  <a:lnTo>
                    <a:pt x="5785104" y="438149"/>
                  </a:lnTo>
                  <a:lnTo>
                    <a:pt x="5791708" y="435609"/>
                  </a:lnTo>
                  <a:lnTo>
                    <a:pt x="5796407" y="432942"/>
                  </a:lnTo>
                  <a:lnTo>
                    <a:pt x="5801233" y="430275"/>
                  </a:lnTo>
                  <a:lnTo>
                    <a:pt x="5804788" y="426719"/>
                  </a:lnTo>
                  <a:lnTo>
                    <a:pt x="5812611" y="385744"/>
                  </a:lnTo>
                  <a:lnTo>
                    <a:pt x="5812662" y="378078"/>
                  </a:lnTo>
                  <a:lnTo>
                    <a:pt x="5812662" y="89788"/>
                  </a:lnTo>
                  <a:lnTo>
                    <a:pt x="5809869" y="50291"/>
                  </a:lnTo>
                  <a:lnTo>
                    <a:pt x="5807456" y="45846"/>
                  </a:lnTo>
                  <a:lnTo>
                    <a:pt x="5805170" y="41401"/>
                  </a:lnTo>
                  <a:lnTo>
                    <a:pt x="5801613" y="37718"/>
                  </a:lnTo>
                  <a:lnTo>
                    <a:pt x="5796787" y="34925"/>
                  </a:lnTo>
                  <a:lnTo>
                    <a:pt x="5791961" y="32130"/>
                  </a:lnTo>
                  <a:lnTo>
                    <a:pt x="5785358" y="29717"/>
                  </a:lnTo>
                  <a:lnTo>
                    <a:pt x="5776849" y="27431"/>
                  </a:lnTo>
                  <a:lnTo>
                    <a:pt x="5776849" y="5333"/>
                  </a:lnTo>
                  <a:close/>
                </a:path>
                <a:path w="6103620" h="467995">
                  <a:moveTo>
                    <a:pt x="4697857" y="5333"/>
                  </a:moveTo>
                  <a:lnTo>
                    <a:pt x="4873625" y="5333"/>
                  </a:lnTo>
                  <a:lnTo>
                    <a:pt x="4873625" y="27431"/>
                  </a:lnTo>
                  <a:lnTo>
                    <a:pt x="4864481" y="29844"/>
                  </a:lnTo>
                  <a:lnTo>
                    <a:pt x="4857750" y="32511"/>
                  </a:lnTo>
                  <a:lnTo>
                    <a:pt x="4838253" y="66643"/>
                  </a:lnTo>
                  <a:lnTo>
                    <a:pt x="4837557" y="89788"/>
                  </a:lnTo>
                  <a:lnTo>
                    <a:pt x="4837557" y="378332"/>
                  </a:lnTo>
                  <a:lnTo>
                    <a:pt x="4837557" y="386206"/>
                  </a:lnTo>
                  <a:lnTo>
                    <a:pt x="4837683" y="393445"/>
                  </a:lnTo>
                  <a:lnTo>
                    <a:pt x="4838192" y="400176"/>
                  </a:lnTo>
                  <a:lnTo>
                    <a:pt x="4838573" y="406907"/>
                  </a:lnTo>
                  <a:lnTo>
                    <a:pt x="4846701" y="427227"/>
                  </a:lnTo>
                  <a:lnTo>
                    <a:pt x="4849241" y="430148"/>
                  </a:lnTo>
                  <a:lnTo>
                    <a:pt x="4873625" y="440308"/>
                  </a:lnTo>
                  <a:lnTo>
                    <a:pt x="4873625" y="462406"/>
                  </a:lnTo>
                  <a:lnTo>
                    <a:pt x="4697857" y="462406"/>
                  </a:lnTo>
                  <a:lnTo>
                    <a:pt x="4697857" y="440308"/>
                  </a:lnTo>
                  <a:lnTo>
                    <a:pt x="4706112" y="438149"/>
                  </a:lnTo>
                  <a:lnTo>
                    <a:pt x="4712716" y="435736"/>
                  </a:lnTo>
                  <a:lnTo>
                    <a:pt x="4717415" y="433069"/>
                  </a:lnTo>
                  <a:lnTo>
                    <a:pt x="4722241" y="430529"/>
                  </a:lnTo>
                  <a:lnTo>
                    <a:pt x="4725797" y="426973"/>
                  </a:lnTo>
                  <a:lnTo>
                    <a:pt x="4733619" y="386072"/>
                  </a:lnTo>
                  <a:lnTo>
                    <a:pt x="4733671" y="378332"/>
                  </a:lnTo>
                  <a:lnTo>
                    <a:pt x="4733671" y="89407"/>
                  </a:lnTo>
                  <a:lnTo>
                    <a:pt x="4730877" y="50291"/>
                  </a:lnTo>
                  <a:lnTo>
                    <a:pt x="4728464" y="45719"/>
                  </a:lnTo>
                  <a:lnTo>
                    <a:pt x="4726178" y="41148"/>
                  </a:lnTo>
                  <a:lnTo>
                    <a:pt x="4722622" y="37464"/>
                  </a:lnTo>
                  <a:lnTo>
                    <a:pt x="4717796" y="34798"/>
                  </a:lnTo>
                  <a:lnTo>
                    <a:pt x="4712970" y="32130"/>
                  </a:lnTo>
                  <a:lnTo>
                    <a:pt x="4706366" y="29717"/>
                  </a:lnTo>
                  <a:lnTo>
                    <a:pt x="4697857" y="27431"/>
                  </a:lnTo>
                  <a:lnTo>
                    <a:pt x="4697857" y="5333"/>
                  </a:lnTo>
                  <a:close/>
                </a:path>
                <a:path w="6103620" h="467995">
                  <a:moveTo>
                    <a:pt x="4248912" y="5333"/>
                  </a:moveTo>
                  <a:lnTo>
                    <a:pt x="4642993" y="5333"/>
                  </a:lnTo>
                  <a:lnTo>
                    <a:pt x="4642993" y="122935"/>
                  </a:lnTo>
                  <a:lnTo>
                    <a:pt x="4597146" y="122935"/>
                  </a:lnTo>
                  <a:lnTo>
                    <a:pt x="4594149" y="112267"/>
                  </a:lnTo>
                  <a:lnTo>
                    <a:pt x="4591462" y="103123"/>
                  </a:lnTo>
                  <a:lnTo>
                    <a:pt x="4575937" y="66166"/>
                  </a:lnTo>
                  <a:lnTo>
                    <a:pt x="4569333" y="58546"/>
                  </a:lnTo>
                  <a:lnTo>
                    <a:pt x="4566031" y="55244"/>
                  </a:lnTo>
                  <a:lnTo>
                    <a:pt x="4531359" y="44576"/>
                  </a:lnTo>
                  <a:lnTo>
                    <a:pt x="4522216" y="44576"/>
                  </a:lnTo>
                  <a:lnTo>
                    <a:pt x="4498085" y="44576"/>
                  </a:lnTo>
                  <a:lnTo>
                    <a:pt x="4498085" y="378332"/>
                  </a:lnTo>
                  <a:lnTo>
                    <a:pt x="4498137" y="386720"/>
                  </a:lnTo>
                  <a:lnTo>
                    <a:pt x="4506722" y="427100"/>
                  </a:lnTo>
                  <a:lnTo>
                    <a:pt x="4509262" y="429386"/>
                  </a:lnTo>
                  <a:lnTo>
                    <a:pt x="4511802" y="431799"/>
                  </a:lnTo>
                  <a:lnTo>
                    <a:pt x="4538599" y="440308"/>
                  </a:lnTo>
                  <a:lnTo>
                    <a:pt x="4538599" y="462406"/>
                  </a:lnTo>
                  <a:lnTo>
                    <a:pt x="4353687" y="462406"/>
                  </a:lnTo>
                  <a:lnTo>
                    <a:pt x="4353687" y="440308"/>
                  </a:lnTo>
                  <a:lnTo>
                    <a:pt x="4363084" y="438784"/>
                  </a:lnTo>
                  <a:lnTo>
                    <a:pt x="4370578" y="436752"/>
                  </a:lnTo>
                  <a:lnTo>
                    <a:pt x="4376039" y="434085"/>
                  </a:lnTo>
                  <a:lnTo>
                    <a:pt x="4381500" y="431545"/>
                  </a:lnTo>
                  <a:lnTo>
                    <a:pt x="4385564" y="427989"/>
                  </a:lnTo>
                  <a:lnTo>
                    <a:pt x="4388231" y="423290"/>
                  </a:lnTo>
                  <a:lnTo>
                    <a:pt x="4390898" y="418591"/>
                  </a:lnTo>
                  <a:lnTo>
                    <a:pt x="4392549" y="412622"/>
                  </a:lnTo>
                  <a:lnTo>
                    <a:pt x="4394200" y="378332"/>
                  </a:lnTo>
                  <a:lnTo>
                    <a:pt x="4394200" y="44576"/>
                  </a:lnTo>
                  <a:lnTo>
                    <a:pt x="4367149" y="44576"/>
                  </a:lnTo>
                  <a:lnTo>
                    <a:pt x="4357647" y="44862"/>
                  </a:lnTo>
                  <a:lnTo>
                    <a:pt x="4317746" y="63880"/>
                  </a:lnTo>
                  <a:lnTo>
                    <a:pt x="4301438" y="99272"/>
                  </a:lnTo>
                  <a:lnTo>
                    <a:pt x="4294758" y="122935"/>
                  </a:lnTo>
                  <a:lnTo>
                    <a:pt x="4248912" y="122935"/>
                  </a:lnTo>
                  <a:lnTo>
                    <a:pt x="4248912" y="5333"/>
                  </a:lnTo>
                  <a:close/>
                </a:path>
                <a:path w="6103620" h="467995">
                  <a:moveTo>
                    <a:pt x="4019677" y="5333"/>
                  </a:moveTo>
                  <a:lnTo>
                    <a:pt x="4195445" y="5333"/>
                  </a:lnTo>
                  <a:lnTo>
                    <a:pt x="4195445" y="27431"/>
                  </a:lnTo>
                  <a:lnTo>
                    <a:pt x="4186301" y="29844"/>
                  </a:lnTo>
                  <a:lnTo>
                    <a:pt x="4179570" y="32511"/>
                  </a:lnTo>
                  <a:lnTo>
                    <a:pt x="4175252" y="35305"/>
                  </a:lnTo>
                  <a:lnTo>
                    <a:pt x="4170933" y="38100"/>
                  </a:lnTo>
                  <a:lnTo>
                    <a:pt x="4167631" y="41528"/>
                  </a:lnTo>
                  <a:lnTo>
                    <a:pt x="4159450" y="80930"/>
                  </a:lnTo>
                  <a:lnTo>
                    <a:pt x="4159377" y="89788"/>
                  </a:lnTo>
                  <a:lnTo>
                    <a:pt x="4159377" y="378332"/>
                  </a:lnTo>
                  <a:lnTo>
                    <a:pt x="4159377" y="386206"/>
                  </a:lnTo>
                  <a:lnTo>
                    <a:pt x="4159504" y="393445"/>
                  </a:lnTo>
                  <a:lnTo>
                    <a:pt x="4160012" y="400176"/>
                  </a:lnTo>
                  <a:lnTo>
                    <a:pt x="4160393" y="406907"/>
                  </a:lnTo>
                  <a:lnTo>
                    <a:pt x="4161281" y="412368"/>
                  </a:lnTo>
                  <a:lnTo>
                    <a:pt x="4162679" y="416559"/>
                  </a:lnTo>
                  <a:lnTo>
                    <a:pt x="4164076" y="420750"/>
                  </a:lnTo>
                  <a:lnTo>
                    <a:pt x="4165980" y="424306"/>
                  </a:lnTo>
                  <a:lnTo>
                    <a:pt x="4168521" y="427227"/>
                  </a:lnTo>
                  <a:lnTo>
                    <a:pt x="4171060" y="430148"/>
                  </a:lnTo>
                  <a:lnTo>
                    <a:pt x="4195445" y="440308"/>
                  </a:lnTo>
                  <a:lnTo>
                    <a:pt x="4195445" y="462406"/>
                  </a:lnTo>
                  <a:lnTo>
                    <a:pt x="4019677" y="462406"/>
                  </a:lnTo>
                  <a:lnTo>
                    <a:pt x="4019677" y="440308"/>
                  </a:lnTo>
                  <a:lnTo>
                    <a:pt x="4027931" y="438149"/>
                  </a:lnTo>
                  <a:lnTo>
                    <a:pt x="4034535" y="435736"/>
                  </a:lnTo>
                  <a:lnTo>
                    <a:pt x="4039234" y="433069"/>
                  </a:lnTo>
                  <a:lnTo>
                    <a:pt x="4044060" y="430529"/>
                  </a:lnTo>
                  <a:lnTo>
                    <a:pt x="4047617" y="426973"/>
                  </a:lnTo>
                  <a:lnTo>
                    <a:pt x="4055439" y="386072"/>
                  </a:lnTo>
                  <a:lnTo>
                    <a:pt x="4055491" y="378332"/>
                  </a:lnTo>
                  <a:lnTo>
                    <a:pt x="4055491" y="89407"/>
                  </a:lnTo>
                  <a:lnTo>
                    <a:pt x="4052697" y="50291"/>
                  </a:lnTo>
                  <a:lnTo>
                    <a:pt x="4050283" y="45719"/>
                  </a:lnTo>
                  <a:lnTo>
                    <a:pt x="4047998" y="41148"/>
                  </a:lnTo>
                  <a:lnTo>
                    <a:pt x="4044442" y="37464"/>
                  </a:lnTo>
                  <a:lnTo>
                    <a:pt x="4039616" y="34798"/>
                  </a:lnTo>
                  <a:lnTo>
                    <a:pt x="4034790" y="32130"/>
                  </a:lnTo>
                  <a:lnTo>
                    <a:pt x="4028185" y="29717"/>
                  </a:lnTo>
                  <a:lnTo>
                    <a:pt x="4019677" y="27431"/>
                  </a:lnTo>
                  <a:lnTo>
                    <a:pt x="4019677" y="5333"/>
                  </a:lnTo>
                  <a:close/>
                </a:path>
                <a:path w="6103620" h="467995">
                  <a:moveTo>
                    <a:pt x="3565525" y="5333"/>
                  </a:moveTo>
                  <a:lnTo>
                    <a:pt x="3760724" y="5333"/>
                  </a:lnTo>
                  <a:lnTo>
                    <a:pt x="3779775" y="5689"/>
                  </a:lnTo>
                  <a:lnTo>
                    <a:pt x="3827906" y="10921"/>
                  </a:lnTo>
                  <a:lnTo>
                    <a:pt x="3865483" y="22477"/>
                  </a:lnTo>
                  <a:lnTo>
                    <a:pt x="3899404" y="44600"/>
                  </a:lnTo>
                  <a:lnTo>
                    <a:pt x="3924300" y="84581"/>
                  </a:lnTo>
                  <a:lnTo>
                    <a:pt x="3930904" y="128524"/>
                  </a:lnTo>
                  <a:lnTo>
                    <a:pt x="3930169" y="144387"/>
                  </a:lnTo>
                  <a:lnTo>
                    <a:pt x="3919347" y="184784"/>
                  </a:lnTo>
                  <a:lnTo>
                    <a:pt x="3888231" y="223900"/>
                  </a:lnTo>
                  <a:lnTo>
                    <a:pt x="3851352" y="246135"/>
                  </a:lnTo>
                  <a:lnTo>
                    <a:pt x="3835780" y="253110"/>
                  </a:lnTo>
                  <a:lnTo>
                    <a:pt x="3835780" y="256539"/>
                  </a:lnTo>
                  <a:lnTo>
                    <a:pt x="3876802" y="285114"/>
                  </a:lnTo>
                  <a:lnTo>
                    <a:pt x="3899376" y="317333"/>
                  </a:lnTo>
                  <a:lnTo>
                    <a:pt x="3927221" y="376046"/>
                  </a:lnTo>
                  <a:lnTo>
                    <a:pt x="3934247" y="390334"/>
                  </a:lnTo>
                  <a:lnTo>
                    <a:pt x="3962427" y="428646"/>
                  </a:lnTo>
                  <a:lnTo>
                    <a:pt x="3988180" y="440308"/>
                  </a:lnTo>
                  <a:lnTo>
                    <a:pt x="3988180" y="462406"/>
                  </a:lnTo>
                  <a:lnTo>
                    <a:pt x="3859276" y="462406"/>
                  </a:lnTo>
                  <a:lnTo>
                    <a:pt x="3849231" y="447411"/>
                  </a:lnTo>
                  <a:lnTo>
                    <a:pt x="3838543" y="429117"/>
                  </a:lnTo>
                  <a:lnTo>
                    <a:pt x="3827236" y="407560"/>
                  </a:lnTo>
                  <a:lnTo>
                    <a:pt x="3815333" y="382777"/>
                  </a:lnTo>
                  <a:lnTo>
                    <a:pt x="3789172" y="325500"/>
                  </a:lnTo>
                  <a:lnTo>
                    <a:pt x="3783554" y="313666"/>
                  </a:lnTo>
                  <a:lnTo>
                    <a:pt x="3757803" y="277240"/>
                  </a:lnTo>
                  <a:lnTo>
                    <a:pt x="3724655" y="270509"/>
                  </a:lnTo>
                  <a:lnTo>
                    <a:pt x="3705225" y="270509"/>
                  </a:lnTo>
                  <a:lnTo>
                    <a:pt x="3705225" y="378332"/>
                  </a:lnTo>
                  <a:lnTo>
                    <a:pt x="3705367" y="389973"/>
                  </a:lnTo>
                  <a:lnTo>
                    <a:pt x="3716528" y="429640"/>
                  </a:lnTo>
                  <a:lnTo>
                    <a:pt x="3741293" y="440308"/>
                  </a:lnTo>
                  <a:lnTo>
                    <a:pt x="3741293" y="462406"/>
                  </a:lnTo>
                  <a:lnTo>
                    <a:pt x="3565525" y="462406"/>
                  </a:lnTo>
                  <a:lnTo>
                    <a:pt x="3565525" y="440308"/>
                  </a:lnTo>
                  <a:lnTo>
                    <a:pt x="3573779" y="438149"/>
                  </a:lnTo>
                  <a:lnTo>
                    <a:pt x="3580383" y="435736"/>
                  </a:lnTo>
                  <a:lnTo>
                    <a:pt x="3585082" y="433069"/>
                  </a:lnTo>
                  <a:lnTo>
                    <a:pt x="3589908" y="430529"/>
                  </a:lnTo>
                  <a:lnTo>
                    <a:pt x="3593465" y="426973"/>
                  </a:lnTo>
                  <a:lnTo>
                    <a:pt x="3601287" y="386072"/>
                  </a:lnTo>
                  <a:lnTo>
                    <a:pt x="3601339" y="378332"/>
                  </a:lnTo>
                  <a:lnTo>
                    <a:pt x="3601339" y="89788"/>
                  </a:lnTo>
                  <a:lnTo>
                    <a:pt x="3598545" y="50291"/>
                  </a:lnTo>
                  <a:lnTo>
                    <a:pt x="3596131" y="45846"/>
                  </a:lnTo>
                  <a:lnTo>
                    <a:pt x="3593846" y="41401"/>
                  </a:lnTo>
                  <a:lnTo>
                    <a:pt x="3590290" y="37718"/>
                  </a:lnTo>
                  <a:lnTo>
                    <a:pt x="3585464" y="34925"/>
                  </a:lnTo>
                  <a:lnTo>
                    <a:pt x="3580638" y="32130"/>
                  </a:lnTo>
                  <a:lnTo>
                    <a:pt x="3574033" y="29717"/>
                  </a:lnTo>
                  <a:lnTo>
                    <a:pt x="3565525" y="27431"/>
                  </a:lnTo>
                  <a:lnTo>
                    <a:pt x="3565525" y="5333"/>
                  </a:lnTo>
                  <a:close/>
                </a:path>
                <a:path w="6103620" h="467995">
                  <a:moveTo>
                    <a:pt x="2555621" y="5333"/>
                  </a:moveTo>
                  <a:lnTo>
                    <a:pt x="2691257" y="5333"/>
                  </a:lnTo>
                  <a:lnTo>
                    <a:pt x="2809875" y="211327"/>
                  </a:lnTo>
                  <a:lnTo>
                    <a:pt x="2830145" y="248189"/>
                  </a:lnTo>
                  <a:lnTo>
                    <a:pt x="2855325" y="296116"/>
                  </a:lnTo>
                  <a:lnTo>
                    <a:pt x="2870072" y="326516"/>
                  </a:lnTo>
                  <a:lnTo>
                    <a:pt x="2875407" y="326516"/>
                  </a:lnTo>
                  <a:lnTo>
                    <a:pt x="2873813" y="285583"/>
                  </a:lnTo>
                  <a:lnTo>
                    <a:pt x="2872660" y="242792"/>
                  </a:lnTo>
                  <a:lnTo>
                    <a:pt x="2871960" y="198143"/>
                  </a:lnTo>
                  <a:lnTo>
                    <a:pt x="2871724" y="151637"/>
                  </a:lnTo>
                  <a:lnTo>
                    <a:pt x="2871724" y="89407"/>
                  </a:lnTo>
                  <a:lnTo>
                    <a:pt x="2871626" y="79289"/>
                  </a:lnTo>
                  <a:lnTo>
                    <a:pt x="2864866" y="43179"/>
                  </a:lnTo>
                  <a:lnTo>
                    <a:pt x="2862580" y="39877"/>
                  </a:lnTo>
                  <a:lnTo>
                    <a:pt x="2835910" y="27431"/>
                  </a:lnTo>
                  <a:lnTo>
                    <a:pt x="2835910" y="5333"/>
                  </a:lnTo>
                  <a:lnTo>
                    <a:pt x="2962529" y="5333"/>
                  </a:lnTo>
                  <a:lnTo>
                    <a:pt x="2962529" y="27431"/>
                  </a:lnTo>
                  <a:lnTo>
                    <a:pt x="2953639" y="30352"/>
                  </a:lnTo>
                  <a:lnTo>
                    <a:pt x="2947289" y="32765"/>
                  </a:lnTo>
                  <a:lnTo>
                    <a:pt x="2943606" y="34798"/>
                  </a:lnTo>
                  <a:lnTo>
                    <a:pt x="2939922" y="36829"/>
                  </a:lnTo>
                  <a:lnTo>
                    <a:pt x="2936747" y="39496"/>
                  </a:lnTo>
                  <a:lnTo>
                    <a:pt x="2926455" y="79523"/>
                  </a:lnTo>
                  <a:lnTo>
                    <a:pt x="2926334" y="89407"/>
                  </a:lnTo>
                  <a:lnTo>
                    <a:pt x="2926334" y="462406"/>
                  </a:lnTo>
                  <a:lnTo>
                    <a:pt x="2841244" y="462406"/>
                  </a:lnTo>
                  <a:lnTo>
                    <a:pt x="2690622" y="201929"/>
                  </a:lnTo>
                  <a:lnTo>
                    <a:pt x="2664158" y="154685"/>
                  </a:lnTo>
                  <a:lnTo>
                    <a:pt x="2645791" y="118871"/>
                  </a:lnTo>
                  <a:lnTo>
                    <a:pt x="2642743" y="118871"/>
                  </a:lnTo>
                  <a:lnTo>
                    <a:pt x="2644169" y="155376"/>
                  </a:lnTo>
                  <a:lnTo>
                    <a:pt x="2645203" y="192881"/>
                  </a:lnTo>
                  <a:lnTo>
                    <a:pt x="2645832" y="231386"/>
                  </a:lnTo>
                  <a:lnTo>
                    <a:pt x="2646045" y="270890"/>
                  </a:lnTo>
                  <a:lnTo>
                    <a:pt x="2646045" y="378713"/>
                  </a:lnTo>
                  <a:lnTo>
                    <a:pt x="2646209" y="390336"/>
                  </a:lnTo>
                  <a:lnTo>
                    <a:pt x="2657602" y="429767"/>
                  </a:lnTo>
                  <a:lnTo>
                    <a:pt x="2682240" y="440308"/>
                  </a:lnTo>
                  <a:lnTo>
                    <a:pt x="2682240" y="462406"/>
                  </a:lnTo>
                  <a:lnTo>
                    <a:pt x="2555621" y="462406"/>
                  </a:lnTo>
                  <a:lnTo>
                    <a:pt x="2555621" y="440308"/>
                  </a:lnTo>
                  <a:lnTo>
                    <a:pt x="2563876" y="438149"/>
                  </a:lnTo>
                  <a:lnTo>
                    <a:pt x="2570480" y="435609"/>
                  </a:lnTo>
                  <a:lnTo>
                    <a:pt x="2575179" y="432942"/>
                  </a:lnTo>
                  <a:lnTo>
                    <a:pt x="2580005" y="430275"/>
                  </a:lnTo>
                  <a:lnTo>
                    <a:pt x="2583560" y="426719"/>
                  </a:lnTo>
                  <a:lnTo>
                    <a:pt x="2591383" y="386266"/>
                  </a:lnTo>
                  <a:lnTo>
                    <a:pt x="2591435" y="378713"/>
                  </a:lnTo>
                  <a:lnTo>
                    <a:pt x="2591435" y="89026"/>
                  </a:lnTo>
                  <a:lnTo>
                    <a:pt x="2587879" y="48005"/>
                  </a:lnTo>
                  <a:lnTo>
                    <a:pt x="2555621" y="27431"/>
                  </a:lnTo>
                  <a:lnTo>
                    <a:pt x="2555621" y="5333"/>
                  </a:lnTo>
                  <a:close/>
                </a:path>
                <a:path w="6103620" h="467995">
                  <a:moveTo>
                    <a:pt x="2317369" y="5333"/>
                  </a:moveTo>
                  <a:lnTo>
                    <a:pt x="2493137" y="5333"/>
                  </a:lnTo>
                  <a:lnTo>
                    <a:pt x="2493137" y="27431"/>
                  </a:lnTo>
                  <a:lnTo>
                    <a:pt x="2483993" y="29844"/>
                  </a:lnTo>
                  <a:lnTo>
                    <a:pt x="2477262" y="32511"/>
                  </a:lnTo>
                  <a:lnTo>
                    <a:pt x="2457765" y="66643"/>
                  </a:lnTo>
                  <a:lnTo>
                    <a:pt x="2457069" y="89788"/>
                  </a:lnTo>
                  <a:lnTo>
                    <a:pt x="2457069" y="378332"/>
                  </a:lnTo>
                  <a:lnTo>
                    <a:pt x="2457069" y="386206"/>
                  </a:lnTo>
                  <a:lnTo>
                    <a:pt x="2457196" y="393445"/>
                  </a:lnTo>
                  <a:lnTo>
                    <a:pt x="2457704" y="400176"/>
                  </a:lnTo>
                  <a:lnTo>
                    <a:pt x="2458085" y="406907"/>
                  </a:lnTo>
                  <a:lnTo>
                    <a:pt x="2466213" y="427227"/>
                  </a:lnTo>
                  <a:lnTo>
                    <a:pt x="2468753" y="430148"/>
                  </a:lnTo>
                  <a:lnTo>
                    <a:pt x="2493137" y="440308"/>
                  </a:lnTo>
                  <a:lnTo>
                    <a:pt x="2493137" y="462406"/>
                  </a:lnTo>
                  <a:lnTo>
                    <a:pt x="2317369" y="462406"/>
                  </a:lnTo>
                  <a:lnTo>
                    <a:pt x="2317369" y="440308"/>
                  </a:lnTo>
                  <a:lnTo>
                    <a:pt x="2325624" y="438149"/>
                  </a:lnTo>
                  <a:lnTo>
                    <a:pt x="2332228" y="435736"/>
                  </a:lnTo>
                  <a:lnTo>
                    <a:pt x="2336927" y="433069"/>
                  </a:lnTo>
                  <a:lnTo>
                    <a:pt x="2341753" y="430529"/>
                  </a:lnTo>
                  <a:lnTo>
                    <a:pt x="2345309" y="426973"/>
                  </a:lnTo>
                  <a:lnTo>
                    <a:pt x="2353131" y="386072"/>
                  </a:lnTo>
                  <a:lnTo>
                    <a:pt x="2353183" y="378332"/>
                  </a:lnTo>
                  <a:lnTo>
                    <a:pt x="2353183" y="89407"/>
                  </a:lnTo>
                  <a:lnTo>
                    <a:pt x="2350389" y="50291"/>
                  </a:lnTo>
                  <a:lnTo>
                    <a:pt x="2347976" y="45719"/>
                  </a:lnTo>
                  <a:lnTo>
                    <a:pt x="2345690" y="41148"/>
                  </a:lnTo>
                  <a:lnTo>
                    <a:pt x="2342134" y="37464"/>
                  </a:lnTo>
                  <a:lnTo>
                    <a:pt x="2337308" y="34798"/>
                  </a:lnTo>
                  <a:lnTo>
                    <a:pt x="2332482" y="32130"/>
                  </a:lnTo>
                  <a:lnTo>
                    <a:pt x="2325878" y="29717"/>
                  </a:lnTo>
                  <a:lnTo>
                    <a:pt x="2317369" y="27431"/>
                  </a:lnTo>
                  <a:lnTo>
                    <a:pt x="2317369" y="5333"/>
                  </a:lnTo>
                  <a:close/>
                </a:path>
                <a:path w="6103620" h="467995">
                  <a:moveTo>
                    <a:pt x="1441069" y="5333"/>
                  </a:moveTo>
                  <a:lnTo>
                    <a:pt x="1616837" y="5333"/>
                  </a:lnTo>
                  <a:lnTo>
                    <a:pt x="1616837" y="27431"/>
                  </a:lnTo>
                  <a:lnTo>
                    <a:pt x="1608836" y="29717"/>
                  </a:lnTo>
                  <a:lnTo>
                    <a:pt x="1602486" y="32130"/>
                  </a:lnTo>
                  <a:lnTo>
                    <a:pt x="1581411" y="68077"/>
                  </a:lnTo>
                  <a:lnTo>
                    <a:pt x="1580769" y="89026"/>
                  </a:lnTo>
                  <a:lnTo>
                    <a:pt x="1580769" y="422528"/>
                  </a:lnTo>
                  <a:lnTo>
                    <a:pt x="1645666" y="422528"/>
                  </a:lnTo>
                  <a:lnTo>
                    <a:pt x="1654903" y="422167"/>
                  </a:lnTo>
                  <a:lnTo>
                    <a:pt x="1692622" y="403879"/>
                  </a:lnTo>
                  <a:lnTo>
                    <a:pt x="1711833" y="365124"/>
                  </a:lnTo>
                  <a:lnTo>
                    <a:pt x="1721739" y="327151"/>
                  </a:lnTo>
                  <a:lnTo>
                    <a:pt x="1767585" y="327151"/>
                  </a:lnTo>
                  <a:lnTo>
                    <a:pt x="1760220" y="462406"/>
                  </a:lnTo>
                  <a:lnTo>
                    <a:pt x="1441069" y="462406"/>
                  </a:lnTo>
                  <a:lnTo>
                    <a:pt x="1441069" y="440308"/>
                  </a:lnTo>
                  <a:lnTo>
                    <a:pt x="1449324" y="438149"/>
                  </a:lnTo>
                  <a:lnTo>
                    <a:pt x="1455928" y="435609"/>
                  </a:lnTo>
                  <a:lnTo>
                    <a:pt x="1460627" y="432942"/>
                  </a:lnTo>
                  <a:lnTo>
                    <a:pt x="1465453" y="430275"/>
                  </a:lnTo>
                  <a:lnTo>
                    <a:pt x="1469009" y="426719"/>
                  </a:lnTo>
                  <a:lnTo>
                    <a:pt x="1476831" y="385744"/>
                  </a:lnTo>
                  <a:lnTo>
                    <a:pt x="1476883" y="378078"/>
                  </a:lnTo>
                  <a:lnTo>
                    <a:pt x="1476883" y="89788"/>
                  </a:lnTo>
                  <a:lnTo>
                    <a:pt x="1474089" y="50291"/>
                  </a:lnTo>
                  <a:lnTo>
                    <a:pt x="1471676" y="45846"/>
                  </a:lnTo>
                  <a:lnTo>
                    <a:pt x="1469390" y="41401"/>
                  </a:lnTo>
                  <a:lnTo>
                    <a:pt x="1465834" y="37718"/>
                  </a:lnTo>
                  <a:lnTo>
                    <a:pt x="1461008" y="34925"/>
                  </a:lnTo>
                  <a:lnTo>
                    <a:pt x="1456182" y="32130"/>
                  </a:lnTo>
                  <a:lnTo>
                    <a:pt x="1449578" y="29717"/>
                  </a:lnTo>
                  <a:lnTo>
                    <a:pt x="1441069" y="27431"/>
                  </a:lnTo>
                  <a:lnTo>
                    <a:pt x="1441069" y="5333"/>
                  </a:lnTo>
                  <a:close/>
                </a:path>
                <a:path w="6103620" h="467995">
                  <a:moveTo>
                    <a:pt x="1063117" y="5333"/>
                  </a:moveTo>
                  <a:lnTo>
                    <a:pt x="1238885" y="5333"/>
                  </a:lnTo>
                  <a:lnTo>
                    <a:pt x="1238885" y="27431"/>
                  </a:lnTo>
                  <a:lnTo>
                    <a:pt x="1230884" y="29717"/>
                  </a:lnTo>
                  <a:lnTo>
                    <a:pt x="1224534" y="32130"/>
                  </a:lnTo>
                  <a:lnTo>
                    <a:pt x="1203459" y="68077"/>
                  </a:lnTo>
                  <a:lnTo>
                    <a:pt x="1202817" y="89026"/>
                  </a:lnTo>
                  <a:lnTo>
                    <a:pt x="1202817" y="422528"/>
                  </a:lnTo>
                  <a:lnTo>
                    <a:pt x="1267714" y="422528"/>
                  </a:lnTo>
                  <a:lnTo>
                    <a:pt x="1276951" y="422167"/>
                  </a:lnTo>
                  <a:lnTo>
                    <a:pt x="1314670" y="403879"/>
                  </a:lnTo>
                  <a:lnTo>
                    <a:pt x="1333881" y="365124"/>
                  </a:lnTo>
                  <a:lnTo>
                    <a:pt x="1343787" y="327151"/>
                  </a:lnTo>
                  <a:lnTo>
                    <a:pt x="1389634" y="327151"/>
                  </a:lnTo>
                  <a:lnTo>
                    <a:pt x="1382268" y="462406"/>
                  </a:lnTo>
                  <a:lnTo>
                    <a:pt x="1063117" y="462406"/>
                  </a:lnTo>
                  <a:lnTo>
                    <a:pt x="1063117" y="440308"/>
                  </a:lnTo>
                  <a:lnTo>
                    <a:pt x="1071372" y="438149"/>
                  </a:lnTo>
                  <a:lnTo>
                    <a:pt x="1077976" y="435609"/>
                  </a:lnTo>
                  <a:lnTo>
                    <a:pt x="1082675" y="432942"/>
                  </a:lnTo>
                  <a:lnTo>
                    <a:pt x="1087501" y="430275"/>
                  </a:lnTo>
                  <a:lnTo>
                    <a:pt x="1091057" y="426719"/>
                  </a:lnTo>
                  <a:lnTo>
                    <a:pt x="1098879" y="385744"/>
                  </a:lnTo>
                  <a:lnTo>
                    <a:pt x="1098931" y="378078"/>
                  </a:lnTo>
                  <a:lnTo>
                    <a:pt x="1098931" y="89788"/>
                  </a:lnTo>
                  <a:lnTo>
                    <a:pt x="1096137" y="50291"/>
                  </a:lnTo>
                  <a:lnTo>
                    <a:pt x="1093724" y="45846"/>
                  </a:lnTo>
                  <a:lnTo>
                    <a:pt x="1091438" y="41401"/>
                  </a:lnTo>
                  <a:lnTo>
                    <a:pt x="1087882" y="37718"/>
                  </a:lnTo>
                  <a:lnTo>
                    <a:pt x="1083056" y="34925"/>
                  </a:lnTo>
                  <a:lnTo>
                    <a:pt x="1078230" y="32130"/>
                  </a:lnTo>
                  <a:lnTo>
                    <a:pt x="1071626" y="29717"/>
                  </a:lnTo>
                  <a:lnTo>
                    <a:pt x="1063117" y="27431"/>
                  </a:lnTo>
                  <a:lnTo>
                    <a:pt x="1063117" y="5333"/>
                  </a:lnTo>
                  <a:close/>
                </a:path>
                <a:path w="6103620" h="467995">
                  <a:moveTo>
                    <a:pt x="823849" y="5333"/>
                  </a:moveTo>
                  <a:lnTo>
                    <a:pt x="999617" y="5333"/>
                  </a:lnTo>
                  <a:lnTo>
                    <a:pt x="999617" y="27431"/>
                  </a:lnTo>
                  <a:lnTo>
                    <a:pt x="990473" y="29844"/>
                  </a:lnTo>
                  <a:lnTo>
                    <a:pt x="983742" y="32511"/>
                  </a:lnTo>
                  <a:lnTo>
                    <a:pt x="979424" y="35305"/>
                  </a:lnTo>
                  <a:lnTo>
                    <a:pt x="975106" y="38100"/>
                  </a:lnTo>
                  <a:lnTo>
                    <a:pt x="971804" y="41528"/>
                  </a:lnTo>
                  <a:lnTo>
                    <a:pt x="963622" y="80930"/>
                  </a:lnTo>
                  <a:lnTo>
                    <a:pt x="963549" y="89788"/>
                  </a:lnTo>
                  <a:lnTo>
                    <a:pt x="963549" y="378332"/>
                  </a:lnTo>
                  <a:lnTo>
                    <a:pt x="963549" y="386206"/>
                  </a:lnTo>
                  <a:lnTo>
                    <a:pt x="963676" y="393445"/>
                  </a:lnTo>
                  <a:lnTo>
                    <a:pt x="964184" y="400176"/>
                  </a:lnTo>
                  <a:lnTo>
                    <a:pt x="964565" y="406907"/>
                  </a:lnTo>
                  <a:lnTo>
                    <a:pt x="972693" y="427227"/>
                  </a:lnTo>
                  <a:lnTo>
                    <a:pt x="975232" y="430148"/>
                  </a:lnTo>
                  <a:lnTo>
                    <a:pt x="999617" y="440308"/>
                  </a:lnTo>
                  <a:lnTo>
                    <a:pt x="999617" y="462406"/>
                  </a:lnTo>
                  <a:lnTo>
                    <a:pt x="823849" y="462406"/>
                  </a:lnTo>
                  <a:lnTo>
                    <a:pt x="823849" y="440308"/>
                  </a:lnTo>
                  <a:lnTo>
                    <a:pt x="832104" y="438149"/>
                  </a:lnTo>
                  <a:lnTo>
                    <a:pt x="838707" y="435736"/>
                  </a:lnTo>
                  <a:lnTo>
                    <a:pt x="843407" y="433069"/>
                  </a:lnTo>
                  <a:lnTo>
                    <a:pt x="848232" y="430529"/>
                  </a:lnTo>
                  <a:lnTo>
                    <a:pt x="851788" y="426973"/>
                  </a:lnTo>
                  <a:lnTo>
                    <a:pt x="859611" y="386072"/>
                  </a:lnTo>
                  <a:lnTo>
                    <a:pt x="859663" y="378332"/>
                  </a:lnTo>
                  <a:lnTo>
                    <a:pt x="859663" y="89407"/>
                  </a:lnTo>
                  <a:lnTo>
                    <a:pt x="856869" y="50291"/>
                  </a:lnTo>
                  <a:lnTo>
                    <a:pt x="854456" y="45719"/>
                  </a:lnTo>
                  <a:lnTo>
                    <a:pt x="852169" y="41148"/>
                  </a:lnTo>
                  <a:lnTo>
                    <a:pt x="848613" y="37464"/>
                  </a:lnTo>
                  <a:lnTo>
                    <a:pt x="843788" y="34798"/>
                  </a:lnTo>
                  <a:lnTo>
                    <a:pt x="838962" y="32130"/>
                  </a:lnTo>
                  <a:lnTo>
                    <a:pt x="832357" y="29717"/>
                  </a:lnTo>
                  <a:lnTo>
                    <a:pt x="823849" y="27431"/>
                  </a:lnTo>
                  <a:lnTo>
                    <a:pt x="823849" y="5333"/>
                  </a:lnTo>
                  <a:close/>
                </a:path>
                <a:path w="6103620" h="467995">
                  <a:moveTo>
                    <a:pt x="355981" y="5333"/>
                  </a:moveTo>
                  <a:lnTo>
                    <a:pt x="531749" y="5333"/>
                  </a:lnTo>
                  <a:lnTo>
                    <a:pt x="531749" y="27431"/>
                  </a:lnTo>
                  <a:lnTo>
                    <a:pt x="522478" y="29844"/>
                  </a:lnTo>
                  <a:lnTo>
                    <a:pt x="515619" y="32638"/>
                  </a:lnTo>
                  <a:lnTo>
                    <a:pt x="496377" y="66553"/>
                  </a:lnTo>
                  <a:lnTo>
                    <a:pt x="495681" y="89788"/>
                  </a:lnTo>
                  <a:lnTo>
                    <a:pt x="495681" y="208914"/>
                  </a:lnTo>
                  <a:lnTo>
                    <a:pt x="502666" y="208914"/>
                  </a:lnTo>
                  <a:lnTo>
                    <a:pt x="512953" y="208914"/>
                  </a:lnTo>
                  <a:lnTo>
                    <a:pt x="551598" y="187715"/>
                  </a:lnTo>
                  <a:lnTo>
                    <a:pt x="582549" y="152907"/>
                  </a:lnTo>
                  <a:lnTo>
                    <a:pt x="614999" y="113153"/>
                  </a:lnTo>
                  <a:lnTo>
                    <a:pt x="636047" y="81164"/>
                  </a:lnTo>
                  <a:lnTo>
                    <a:pt x="643255" y="60198"/>
                  </a:lnTo>
                  <a:lnTo>
                    <a:pt x="643255" y="52831"/>
                  </a:lnTo>
                  <a:lnTo>
                    <a:pt x="643255" y="45084"/>
                  </a:lnTo>
                  <a:lnTo>
                    <a:pt x="613156" y="27431"/>
                  </a:lnTo>
                  <a:lnTo>
                    <a:pt x="613156" y="5333"/>
                  </a:lnTo>
                  <a:lnTo>
                    <a:pt x="784352" y="5333"/>
                  </a:lnTo>
                  <a:lnTo>
                    <a:pt x="784352" y="28066"/>
                  </a:lnTo>
                  <a:lnTo>
                    <a:pt x="775843" y="29717"/>
                  </a:lnTo>
                  <a:lnTo>
                    <a:pt x="768604" y="32003"/>
                  </a:lnTo>
                  <a:lnTo>
                    <a:pt x="735518" y="56278"/>
                  </a:lnTo>
                  <a:lnTo>
                    <a:pt x="611505" y="193928"/>
                  </a:lnTo>
                  <a:lnTo>
                    <a:pt x="728344" y="373379"/>
                  </a:lnTo>
                  <a:lnTo>
                    <a:pt x="750316" y="405383"/>
                  </a:lnTo>
                  <a:lnTo>
                    <a:pt x="779144" y="434085"/>
                  </a:lnTo>
                  <a:lnTo>
                    <a:pt x="783463" y="436498"/>
                  </a:lnTo>
                  <a:lnTo>
                    <a:pt x="789178" y="438657"/>
                  </a:lnTo>
                  <a:lnTo>
                    <a:pt x="796290" y="440689"/>
                  </a:lnTo>
                  <a:lnTo>
                    <a:pt x="796290" y="462406"/>
                  </a:lnTo>
                  <a:lnTo>
                    <a:pt x="614807" y="462406"/>
                  </a:lnTo>
                  <a:lnTo>
                    <a:pt x="614807" y="440308"/>
                  </a:lnTo>
                  <a:lnTo>
                    <a:pt x="622427" y="439165"/>
                  </a:lnTo>
                  <a:lnTo>
                    <a:pt x="627634" y="437387"/>
                  </a:lnTo>
                  <a:lnTo>
                    <a:pt x="630301" y="434847"/>
                  </a:lnTo>
                  <a:lnTo>
                    <a:pt x="632968" y="432180"/>
                  </a:lnTo>
                  <a:lnTo>
                    <a:pt x="634238" y="428878"/>
                  </a:lnTo>
                  <a:lnTo>
                    <a:pt x="634238" y="424560"/>
                  </a:lnTo>
                  <a:lnTo>
                    <a:pt x="634238" y="421004"/>
                  </a:lnTo>
                  <a:lnTo>
                    <a:pt x="633730" y="417448"/>
                  </a:lnTo>
                  <a:lnTo>
                    <a:pt x="632713" y="414019"/>
                  </a:lnTo>
                  <a:lnTo>
                    <a:pt x="631698" y="410590"/>
                  </a:lnTo>
                  <a:lnTo>
                    <a:pt x="610439" y="374312"/>
                  </a:lnTo>
                  <a:lnTo>
                    <a:pt x="551180" y="282955"/>
                  </a:lnTo>
                  <a:lnTo>
                    <a:pt x="525780" y="251332"/>
                  </a:lnTo>
                  <a:lnTo>
                    <a:pt x="510413" y="245490"/>
                  </a:lnTo>
                  <a:lnTo>
                    <a:pt x="502285" y="245490"/>
                  </a:lnTo>
                  <a:lnTo>
                    <a:pt x="495681" y="245490"/>
                  </a:lnTo>
                  <a:lnTo>
                    <a:pt x="495681" y="378332"/>
                  </a:lnTo>
                  <a:lnTo>
                    <a:pt x="495681" y="386206"/>
                  </a:lnTo>
                  <a:lnTo>
                    <a:pt x="495807" y="393445"/>
                  </a:lnTo>
                  <a:lnTo>
                    <a:pt x="496316" y="400176"/>
                  </a:lnTo>
                  <a:lnTo>
                    <a:pt x="496697" y="406907"/>
                  </a:lnTo>
                  <a:lnTo>
                    <a:pt x="497586" y="412368"/>
                  </a:lnTo>
                  <a:lnTo>
                    <a:pt x="498982" y="416559"/>
                  </a:lnTo>
                  <a:lnTo>
                    <a:pt x="500380" y="420750"/>
                  </a:lnTo>
                  <a:lnTo>
                    <a:pt x="502285" y="424306"/>
                  </a:lnTo>
                  <a:lnTo>
                    <a:pt x="504825" y="427227"/>
                  </a:lnTo>
                  <a:lnTo>
                    <a:pt x="507365" y="430148"/>
                  </a:lnTo>
                  <a:lnTo>
                    <a:pt x="531749" y="440308"/>
                  </a:lnTo>
                  <a:lnTo>
                    <a:pt x="531749" y="462406"/>
                  </a:lnTo>
                  <a:lnTo>
                    <a:pt x="355981" y="462406"/>
                  </a:lnTo>
                  <a:lnTo>
                    <a:pt x="355981" y="440308"/>
                  </a:lnTo>
                  <a:lnTo>
                    <a:pt x="364236" y="438149"/>
                  </a:lnTo>
                  <a:lnTo>
                    <a:pt x="370840" y="435736"/>
                  </a:lnTo>
                  <a:lnTo>
                    <a:pt x="375538" y="433069"/>
                  </a:lnTo>
                  <a:lnTo>
                    <a:pt x="380365" y="430529"/>
                  </a:lnTo>
                  <a:lnTo>
                    <a:pt x="383921" y="426973"/>
                  </a:lnTo>
                  <a:lnTo>
                    <a:pt x="391743" y="386072"/>
                  </a:lnTo>
                  <a:lnTo>
                    <a:pt x="391794" y="378332"/>
                  </a:lnTo>
                  <a:lnTo>
                    <a:pt x="391794" y="89788"/>
                  </a:lnTo>
                  <a:lnTo>
                    <a:pt x="389000" y="50291"/>
                  </a:lnTo>
                  <a:lnTo>
                    <a:pt x="386588" y="45846"/>
                  </a:lnTo>
                  <a:lnTo>
                    <a:pt x="384302" y="41401"/>
                  </a:lnTo>
                  <a:lnTo>
                    <a:pt x="380746" y="37718"/>
                  </a:lnTo>
                  <a:lnTo>
                    <a:pt x="375919" y="34925"/>
                  </a:lnTo>
                  <a:lnTo>
                    <a:pt x="371094" y="32130"/>
                  </a:lnTo>
                  <a:lnTo>
                    <a:pt x="364490" y="29717"/>
                  </a:lnTo>
                  <a:lnTo>
                    <a:pt x="355981" y="27431"/>
                  </a:lnTo>
                  <a:lnTo>
                    <a:pt x="355981" y="5333"/>
                  </a:lnTo>
                  <a:close/>
                </a:path>
                <a:path w="6103620" h="467995">
                  <a:moveTo>
                    <a:pt x="5490336" y="3048"/>
                  </a:moveTo>
                  <a:lnTo>
                    <a:pt x="5579872" y="3048"/>
                  </a:lnTo>
                  <a:lnTo>
                    <a:pt x="5690361" y="378078"/>
                  </a:lnTo>
                  <a:lnTo>
                    <a:pt x="5693858" y="389727"/>
                  </a:lnTo>
                  <a:lnTo>
                    <a:pt x="5710428" y="426465"/>
                  </a:lnTo>
                  <a:lnTo>
                    <a:pt x="5738240" y="440308"/>
                  </a:lnTo>
                  <a:lnTo>
                    <a:pt x="5738240" y="462406"/>
                  </a:lnTo>
                  <a:lnTo>
                    <a:pt x="5553329" y="462406"/>
                  </a:lnTo>
                  <a:lnTo>
                    <a:pt x="5553329" y="440308"/>
                  </a:lnTo>
                  <a:lnTo>
                    <a:pt x="5561500" y="438979"/>
                  </a:lnTo>
                  <a:lnTo>
                    <a:pt x="5568505" y="436911"/>
                  </a:lnTo>
                  <a:lnTo>
                    <a:pt x="5574367" y="434129"/>
                  </a:lnTo>
                  <a:lnTo>
                    <a:pt x="5579109" y="430656"/>
                  </a:lnTo>
                  <a:lnTo>
                    <a:pt x="5584698" y="425449"/>
                  </a:lnTo>
                  <a:lnTo>
                    <a:pt x="5587491" y="418210"/>
                  </a:lnTo>
                  <a:lnTo>
                    <a:pt x="5587491" y="408812"/>
                  </a:lnTo>
                  <a:lnTo>
                    <a:pt x="5587491" y="401954"/>
                  </a:lnTo>
                  <a:lnTo>
                    <a:pt x="5579937" y="362874"/>
                  </a:lnTo>
                  <a:lnTo>
                    <a:pt x="5568441" y="320801"/>
                  </a:lnTo>
                  <a:lnTo>
                    <a:pt x="5425439" y="320801"/>
                  </a:lnTo>
                  <a:lnTo>
                    <a:pt x="5412126" y="359245"/>
                  </a:lnTo>
                  <a:lnTo>
                    <a:pt x="5403893" y="398196"/>
                  </a:lnTo>
                  <a:lnTo>
                    <a:pt x="5403723" y="405129"/>
                  </a:lnTo>
                  <a:lnTo>
                    <a:pt x="5405891" y="419681"/>
                  </a:lnTo>
                  <a:lnTo>
                    <a:pt x="5412406" y="430387"/>
                  </a:lnTo>
                  <a:lnTo>
                    <a:pt x="5423279" y="437259"/>
                  </a:lnTo>
                  <a:lnTo>
                    <a:pt x="5438521" y="440308"/>
                  </a:lnTo>
                  <a:lnTo>
                    <a:pt x="5438521" y="462406"/>
                  </a:lnTo>
                  <a:lnTo>
                    <a:pt x="5295519" y="462406"/>
                  </a:lnTo>
                  <a:lnTo>
                    <a:pt x="5295519" y="440308"/>
                  </a:lnTo>
                  <a:lnTo>
                    <a:pt x="5303774" y="439419"/>
                  </a:lnTo>
                  <a:lnTo>
                    <a:pt x="5311012" y="436498"/>
                  </a:lnTo>
                  <a:lnTo>
                    <a:pt x="5338262" y="404481"/>
                  </a:lnTo>
                  <a:lnTo>
                    <a:pt x="5350763" y="375030"/>
                  </a:lnTo>
                  <a:lnTo>
                    <a:pt x="5490336" y="3048"/>
                  </a:lnTo>
                  <a:close/>
                </a:path>
                <a:path w="6103620" h="467995">
                  <a:moveTo>
                    <a:pt x="5151120" y="0"/>
                  </a:moveTo>
                  <a:lnTo>
                    <a:pt x="5198286" y="2089"/>
                  </a:lnTo>
                  <a:lnTo>
                    <a:pt x="5240464" y="8524"/>
                  </a:lnTo>
                  <a:lnTo>
                    <a:pt x="5269610" y="15748"/>
                  </a:lnTo>
                  <a:lnTo>
                    <a:pt x="5269610" y="112775"/>
                  </a:lnTo>
                  <a:lnTo>
                    <a:pt x="5224145" y="112775"/>
                  </a:lnTo>
                  <a:lnTo>
                    <a:pt x="5219549" y="95134"/>
                  </a:lnTo>
                  <a:lnTo>
                    <a:pt x="5213762" y="79946"/>
                  </a:lnTo>
                  <a:lnTo>
                    <a:pt x="5189263" y="49188"/>
                  </a:lnTo>
                  <a:lnTo>
                    <a:pt x="5153152" y="39115"/>
                  </a:lnTo>
                  <a:lnTo>
                    <a:pt x="5128291" y="42302"/>
                  </a:lnTo>
                  <a:lnTo>
                    <a:pt x="5088286" y="67726"/>
                  </a:lnTo>
                  <a:lnTo>
                    <a:pt x="5061233" y="118324"/>
                  </a:lnTo>
                  <a:lnTo>
                    <a:pt x="5047656" y="193571"/>
                  </a:lnTo>
                  <a:lnTo>
                    <a:pt x="5045963" y="240410"/>
                  </a:lnTo>
                  <a:lnTo>
                    <a:pt x="5047511" y="283985"/>
                  </a:lnTo>
                  <a:lnTo>
                    <a:pt x="5052155" y="321929"/>
                  </a:lnTo>
                  <a:lnTo>
                    <a:pt x="5070729" y="380872"/>
                  </a:lnTo>
                  <a:lnTo>
                    <a:pt x="5101288" y="416702"/>
                  </a:lnTo>
                  <a:lnTo>
                    <a:pt x="5143373" y="428624"/>
                  </a:lnTo>
                  <a:lnTo>
                    <a:pt x="5155068" y="428103"/>
                  </a:lnTo>
                  <a:lnTo>
                    <a:pt x="5197141" y="410146"/>
                  </a:lnTo>
                  <a:lnTo>
                    <a:pt x="5216445" y="376015"/>
                  </a:lnTo>
                  <a:lnTo>
                    <a:pt x="5223763" y="349630"/>
                  </a:lnTo>
                  <a:lnTo>
                    <a:pt x="5269610" y="349630"/>
                  </a:lnTo>
                  <a:lnTo>
                    <a:pt x="5269610" y="451103"/>
                  </a:lnTo>
                  <a:lnTo>
                    <a:pt x="5251610" y="455124"/>
                  </a:lnTo>
                  <a:lnTo>
                    <a:pt x="5202301" y="463803"/>
                  </a:lnTo>
                  <a:lnTo>
                    <a:pt x="5155295" y="467500"/>
                  </a:lnTo>
                  <a:lnTo>
                    <a:pt x="5139055" y="467740"/>
                  </a:lnTo>
                  <a:lnTo>
                    <a:pt x="5105810" y="466171"/>
                  </a:lnTo>
                  <a:lnTo>
                    <a:pt x="5048990" y="453649"/>
                  </a:lnTo>
                  <a:lnTo>
                    <a:pt x="5004817" y="428551"/>
                  </a:lnTo>
                  <a:lnTo>
                    <a:pt x="4972294" y="390590"/>
                  </a:lnTo>
                  <a:lnTo>
                    <a:pt x="4951271" y="339748"/>
                  </a:lnTo>
                  <a:lnTo>
                    <a:pt x="4940845" y="275550"/>
                  </a:lnTo>
                  <a:lnTo>
                    <a:pt x="4939538" y="238378"/>
                  </a:lnTo>
                  <a:lnTo>
                    <a:pt x="4941063" y="203257"/>
                  </a:lnTo>
                  <a:lnTo>
                    <a:pt x="4953307" y="140063"/>
                  </a:lnTo>
                  <a:lnTo>
                    <a:pt x="4977862" y="86679"/>
                  </a:lnTo>
                  <a:lnTo>
                    <a:pt x="5014108" y="45202"/>
                  </a:lnTo>
                  <a:lnTo>
                    <a:pt x="5061715" y="16341"/>
                  </a:lnTo>
                  <a:lnTo>
                    <a:pt x="5118969" y="1811"/>
                  </a:lnTo>
                  <a:lnTo>
                    <a:pt x="5151120" y="0"/>
                  </a:lnTo>
                  <a:close/>
                </a:path>
                <a:path w="6103620" h="467995">
                  <a:moveTo>
                    <a:pt x="3386328" y="0"/>
                  </a:moveTo>
                  <a:lnTo>
                    <a:pt x="3433494" y="2089"/>
                  </a:lnTo>
                  <a:lnTo>
                    <a:pt x="3475672" y="8524"/>
                  </a:lnTo>
                  <a:lnTo>
                    <a:pt x="3504819" y="15748"/>
                  </a:lnTo>
                  <a:lnTo>
                    <a:pt x="3504819" y="112775"/>
                  </a:lnTo>
                  <a:lnTo>
                    <a:pt x="3459353" y="112775"/>
                  </a:lnTo>
                  <a:lnTo>
                    <a:pt x="3454757" y="95134"/>
                  </a:lnTo>
                  <a:lnTo>
                    <a:pt x="3448970" y="79946"/>
                  </a:lnTo>
                  <a:lnTo>
                    <a:pt x="3424471" y="49188"/>
                  </a:lnTo>
                  <a:lnTo>
                    <a:pt x="3388359" y="39115"/>
                  </a:lnTo>
                  <a:lnTo>
                    <a:pt x="3363499" y="42302"/>
                  </a:lnTo>
                  <a:lnTo>
                    <a:pt x="3323494" y="67726"/>
                  </a:lnTo>
                  <a:lnTo>
                    <a:pt x="3296441" y="118324"/>
                  </a:lnTo>
                  <a:lnTo>
                    <a:pt x="3282864" y="193571"/>
                  </a:lnTo>
                  <a:lnTo>
                    <a:pt x="3281172" y="240410"/>
                  </a:lnTo>
                  <a:lnTo>
                    <a:pt x="3282719" y="283985"/>
                  </a:lnTo>
                  <a:lnTo>
                    <a:pt x="3287363" y="321929"/>
                  </a:lnTo>
                  <a:lnTo>
                    <a:pt x="3305937" y="380872"/>
                  </a:lnTo>
                  <a:lnTo>
                    <a:pt x="3336496" y="416702"/>
                  </a:lnTo>
                  <a:lnTo>
                    <a:pt x="3378580" y="428624"/>
                  </a:lnTo>
                  <a:lnTo>
                    <a:pt x="3390276" y="428103"/>
                  </a:lnTo>
                  <a:lnTo>
                    <a:pt x="3432349" y="410146"/>
                  </a:lnTo>
                  <a:lnTo>
                    <a:pt x="3451653" y="376015"/>
                  </a:lnTo>
                  <a:lnTo>
                    <a:pt x="3458972" y="349630"/>
                  </a:lnTo>
                  <a:lnTo>
                    <a:pt x="3504819" y="349630"/>
                  </a:lnTo>
                  <a:lnTo>
                    <a:pt x="3504819" y="451103"/>
                  </a:lnTo>
                  <a:lnTo>
                    <a:pt x="3486818" y="455124"/>
                  </a:lnTo>
                  <a:lnTo>
                    <a:pt x="3437508" y="463803"/>
                  </a:lnTo>
                  <a:lnTo>
                    <a:pt x="3390503" y="467500"/>
                  </a:lnTo>
                  <a:lnTo>
                    <a:pt x="3374263" y="467740"/>
                  </a:lnTo>
                  <a:lnTo>
                    <a:pt x="3341018" y="466171"/>
                  </a:lnTo>
                  <a:lnTo>
                    <a:pt x="3284198" y="453649"/>
                  </a:lnTo>
                  <a:lnTo>
                    <a:pt x="3240025" y="428551"/>
                  </a:lnTo>
                  <a:lnTo>
                    <a:pt x="3207502" y="390590"/>
                  </a:lnTo>
                  <a:lnTo>
                    <a:pt x="3186479" y="339748"/>
                  </a:lnTo>
                  <a:lnTo>
                    <a:pt x="3176053" y="275550"/>
                  </a:lnTo>
                  <a:lnTo>
                    <a:pt x="3174746" y="238378"/>
                  </a:lnTo>
                  <a:lnTo>
                    <a:pt x="3176271" y="203257"/>
                  </a:lnTo>
                  <a:lnTo>
                    <a:pt x="3188515" y="140063"/>
                  </a:lnTo>
                  <a:lnTo>
                    <a:pt x="3213070" y="86679"/>
                  </a:lnTo>
                  <a:lnTo>
                    <a:pt x="3249316" y="45202"/>
                  </a:lnTo>
                  <a:lnTo>
                    <a:pt x="3296923" y="16341"/>
                  </a:lnTo>
                  <a:lnTo>
                    <a:pt x="3354177" y="1811"/>
                  </a:lnTo>
                  <a:lnTo>
                    <a:pt x="3386328" y="0"/>
                  </a:lnTo>
                  <a:close/>
                </a:path>
                <a:path w="6103620" h="467995">
                  <a:moveTo>
                    <a:pt x="1986533" y="0"/>
                  </a:moveTo>
                  <a:lnTo>
                    <a:pt x="2029789" y="1768"/>
                  </a:lnTo>
                  <a:lnTo>
                    <a:pt x="2072576" y="7572"/>
                  </a:lnTo>
                  <a:lnTo>
                    <a:pt x="2105406" y="14350"/>
                  </a:lnTo>
                  <a:lnTo>
                    <a:pt x="2105406" y="111505"/>
                  </a:lnTo>
                  <a:lnTo>
                    <a:pt x="2059558" y="111505"/>
                  </a:lnTo>
                  <a:lnTo>
                    <a:pt x="2056179" y="98954"/>
                  </a:lnTo>
                  <a:lnTo>
                    <a:pt x="2052335" y="87772"/>
                  </a:lnTo>
                  <a:lnTo>
                    <a:pt x="2025818" y="50698"/>
                  </a:lnTo>
                  <a:lnTo>
                    <a:pt x="1981581" y="39115"/>
                  </a:lnTo>
                  <a:lnTo>
                    <a:pt x="1972296" y="39542"/>
                  </a:lnTo>
                  <a:lnTo>
                    <a:pt x="1933924" y="54197"/>
                  </a:lnTo>
                  <a:lnTo>
                    <a:pt x="1915453" y="88717"/>
                  </a:lnTo>
                  <a:lnTo>
                    <a:pt x="1914906" y="97789"/>
                  </a:lnTo>
                  <a:lnTo>
                    <a:pt x="1915380" y="107174"/>
                  </a:lnTo>
                  <a:lnTo>
                    <a:pt x="1932527" y="145494"/>
                  </a:lnTo>
                  <a:lnTo>
                    <a:pt x="1969531" y="173751"/>
                  </a:lnTo>
                  <a:lnTo>
                    <a:pt x="1999360" y="190245"/>
                  </a:lnTo>
                  <a:lnTo>
                    <a:pt x="2018839" y="200866"/>
                  </a:lnTo>
                  <a:lnTo>
                    <a:pt x="2051224" y="221821"/>
                  </a:lnTo>
                  <a:lnTo>
                    <a:pt x="2084625" y="253730"/>
                  </a:lnTo>
                  <a:lnTo>
                    <a:pt x="2103836" y="289710"/>
                  </a:lnTo>
                  <a:lnTo>
                    <a:pt x="2110105" y="333501"/>
                  </a:lnTo>
                  <a:lnTo>
                    <a:pt x="2108914" y="353407"/>
                  </a:lnTo>
                  <a:lnTo>
                    <a:pt x="2091055" y="405002"/>
                  </a:lnTo>
                  <a:lnTo>
                    <a:pt x="2052621" y="442561"/>
                  </a:lnTo>
                  <a:lnTo>
                    <a:pt x="2016502" y="458686"/>
                  </a:lnTo>
                  <a:lnTo>
                    <a:pt x="1974314" y="466738"/>
                  </a:lnTo>
                  <a:lnTo>
                    <a:pt x="1951101" y="467740"/>
                  </a:lnTo>
                  <a:lnTo>
                    <a:pt x="1933862" y="467502"/>
                  </a:lnTo>
                  <a:lnTo>
                    <a:pt x="1879981" y="463930"/>
                  </a:lnTo>
                  <a:lnTo>
                    <a:pt x="1826992" y="456180"/>
                  </a:lnTo>
                  <a:lnTo>
                    <a:pt x="1810512" y="452754"/>
                  </a:lnTo>
                  <a:lnTo>
                    <a:pt x="1810512" y="349630"/>
                  </a:lnTo>
                  <a:lnTo>
                    <a:pt x="1856358" y="349630"/>
                  </a:lnTo>
                  <a:lnTo>
                    <a:pt x="1861242" y="368276"/>
                  </a:lnTo>
                  <a:lnTo>
                    <a:pt x="1867519" y="384397"/>
                  </a:lnTo>
                  <a:lnTo>
                    <a:pt x="1895232" y="417587"/>
                  </a:lnTo>
                  <a:lnTo>
                    <a:pt x="1941703" y="428624"/>
                  </a:lnTo>
                  <a:lnTo>
                    <a:pt x="1951349" y="428198"/>
                  </a:lnTo>
                  <a:lnTo>
                    <a:pt x="1991423" y="413146"/>
                  </a:lnTo>
                  <a:lnTo>
                    <a:pt x="2011465" y="373729"/>
                  </a:lnTo>
                  <a:lnTo>
                    <a:pt x="2012060" y="362965"/>
                  </a:lnTo>
                  <a:lnTo>
                    <a:pt x="2011582" y="352938"/>
                  </a:lnTo>
                  <a:lnTo>
                    <a:pt x="1994312" y="312165"/>
                  </a:lnTo>
                  <a:lnTo>
                    <a:pt x="1959133" y="283844"/>
                  </a:lnTo>
                  <a:lnTo>
                    <a:pt x="1919311" y="262292"/>
                  </a:lnTo>
                  <a:lnTo>
                    <a:pt x="1907190" y="255571"/>
                  </a:lnTo>
                  <a:lnTo>
                    <a:pt x="1874635" y="234572"/>
                  </a:lnTo>
                  <a:lnTo>
                    <a:pt x="1841734" y="202150"/>
                  </a:lnTo>
                  <a:lnTo>
                    <a:pt x="1822051" y="163403"/>
                  </a:lnTo>
                  <a:lnTo>
                    <a:pt x="1817496" y="128524"/>
                  </a:lnTo>
                  <a:lnTo>
                    <a:pt x="1818763" y="108713"/>
                  </a:lnTo>
                  <a:lnTo>
                    <a:pt x="1837944" y="58546"/>
                  </a:lnTo>
                  <a:lnTo>
                    <a:pt x="1878806" y="23167"/>
                  </a:lnTo>
                  <a:lnTo>
                    <a:pt x="1917096" y="8358"/>
                  </a:lnTo>
                  <a:lnTo>
                    <a:pt x="1961864" y="928"/>
                  </a:lnTo>
                  <a:lnTo>
                    <a:pt x="1986533" y="0"/>
                  </a:lnTo>
                  <a:close/>
                </a:path>
                <a:path w="6103620" h="467995">
                  <a:moveTo>
                    <a:pt x="176022" y="0"/>
                  </a:moveTo>
                  <a:lnTo>
                    <a:pt x="219277" y="1768"/>
                  </a:lnTo>
                  <a:lnTo>
                    <a:pt x="262064" y="7572"/>
                  </a:lnTo>
                  <a:lnTo>
                    <a:pt x="294894" y="14350"/>
                  </a:lnTo>
                  <a:lnTo>
                    <a:pt x="294894" y="111505"/>
                  </a:lnTo>
                  <a:lnTo>
                    <a:pt x="249047" y="111505"/>
                  </a:lnTo>
                  <a:lnTo>
                    <a:pt x="245667" y="98954"/>
                  </a:lnTo>
                  <a:lnTo>
                    <a:pt x="241823" y="87772"/>
                  </a:lnTo>
                  <a:lnTo>
                    <a:pt x="215306" y="50698"/>
                  </a:lnTo>
                  <a:lnTo>
                    <a:pt x="171069" y="39115"/>
                  </a:lnTo>
                  <a:lnTo>
                    <a:pt x="161784" y="39542"/>
                  </a:lnTo>
                  <a:lnTo>
                    <a:pt x="123412" y="54197"/>
                  </a:lnTo>
                  <a:lnTo>
                    <a:pt x="104941" y="88717"/>
                  </a:lnTo>
                  <a:lnTo>
                    <a:pt x="104393" y="97789"/>
                  </a:lnTo>
                  <a:lnTo>
                    <a:pt x="104868" y="107174"/>
                  </a:lnTo>
                  <a:lnTo>
                    <a:pt x="122015" y="145494"/>
                  </a:lnTo>
                  <a:lnTo>
                    <a:pt x="159019" y="173751"/>
                  </a:lnTo>
                  <a:lnTo>
                    <a:pt x="188849" y="190245"/>
                  </a:lnTo>
                  <a:lnTo>
                    <a:pt x="208327" y="200866"/>
                  </a:lnTo>
                  <a:lnTo>
                    <a:pt x="240712" y="221821"/>
                  </a:lnTo>
                  <a:lnTo>
                    <a:pt x="274113" y="253730"/>
                  </a:lnTo>
                  <a:lnTo>
                    <a:pt x="293324" y="289710"/>
                  </a:lnTo>
                  <a:lnTo>
                    <a:pt x="299593" y="333501"/>
                  </a:lnTo>
                  <a:lnTo>
                    <a:pt x="298402" y="353407"/>
                  </a:lnTo>
                  <a:lnTo>
                    <a:pt x="280543" y="405002"/>
                  </a:lnTo>
                  <a:lnTo>
                    <a:pt x="242109" y="442561"/>
                  </a:lnTo>
                  <a:lnTo>
                    <a:pt x="205990" y="458686"/>
                  </a:lnTo>
                  <a:lnTo>
                    <a:pt x="163802" y="466738"/>
                  </a:lnTo>
                  <a:lnTo>
                    <a:pt x="140588" y="467740"/>
                  </a:lnTo>
                  <a:lnTo>
                    <a:pt x="123350" y="467502"/>
                  </a:lnTo>
                  <a:lnTo>
                    <a:pt x="69468" y="463930"/>
                  </a:lnTo>
                  <a:lnTo>
                    <a:pt x="16480" y="456180"/>
                  </a:lnTo>
                  <a:lnTo>
                    <a:pt x="0" y="452754"/>
                  </a:lnTo>
                  <a:lnTo>
                    <a:pt x="0" y="349630"/>
                  </a:lnTo>
                  <a:lnTo>
                    <a:pt x="45846" y="349630"/>
                  </a:lnTo>
                  <a:lnTo>
                    <a:pt x="50730" y="368276"/>
                  </a:lnTo>
                  <a:lnTo>
                    <a:pt x="57007" y="384397"/>
                  </a:lnTo>
                  <a:lnTo>
                    <a:pt x="84720" y="417587"/>
                  </a:lnTo>
                  <a:lnTo>
                    <a:pt x="131191" y="428624"/>
                  </a:lnTo>
                  <a:lnTo>
                    <a:pt x="140837" y="428198"/>
                  </a:lnTo>
                  <a:lnTo>
                    <a:pt x="180911" y="413146"/>
                  </a:lnTo>
                  <a:lnTo>
                    <a:pt x="200953" y="373729"/>
                  </a:lnTo>
                  <a:lnTo>
                    <a:pt x="201549" y="362965"/>
                  </a:lnTo>
                  <a:lnTo>
                    <a:pt x="201070" y="352938"/>
                  </a:lnTo>
                  <a:lnTo>
                    <a:pt x="183800" y="312165"/>
                  </a:lnTo>
                  <a:lnTo>
                    <a:pt x="148621" y="283844"/>
                  </a:lnTo>
                  <a:lnTo>
                    <a:pt x="108799" y="262292"/>
                  </a:lnTo>
                  <a:lnTo>
                    <a:pt x="96678" y="255571"/>
                  </a:lnTo>
                  <a:lnTo>
                    <a:pt x="64123" y="234572"/>
                  </a:lnTo>
                  <a:lnTo>
                    <a:pt x="31222" y="202150"/>
                  </a:lnTo>
                  <a:lnTo>
                    <a:pt x="11539" y="163403"/>
                  </a:lnTo>
                  <a:lnTo>
                    <a:pt x="6985" y="128524"/>
                  </a:lnTo>
                  <a:lnTo>
                    <a:pt x="8251" y="108713"/>
                  </a:lnTo>
                  <a:lnTo>
                    <a:pt x="27432" y="58546"/>
                  </a:lnTo>
                  <a:lnTo>
                    <a:pt x="68294" y="23167"/>
                  </a:lnTo>
                  <a:lnTo>
                    <a:pt x="106584" y="8358"/>
                  </a:lnTo>
                  <a:lnTo>
                    <a:pt x="151352" y="928"/>
                  </a:lnTo>
                  <a:lnTo>
                    <a:pt x="17602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45008" y="960627"/>
            <a:ext cx="8028940" cy="5513705"/>
            <a:chOff x="445008" y="960627"/>
            <a:chExt cx="8028940" cy="551370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58654" y="1426786"/>
              <a:ext cx="3123833" cy="3029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60624" y="965199"/>
              <a:ext cx="3215131" cy="46774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960624" y="965199"/>
              <a:ext cx="3215640" cy="467995"/>
            </a:xfrm>
            <a:custGeom>
              <a:avLst/>
              <a:gdLst/>
              <a:ahLst/>
              <a:cxnLst/>
              <a:rect l="l" t="t" r="r" b="b"/>
              <a:pathLst>
                <a:path w="3215640" h="467994">
                  <a:moveTo>
                    <a:pt x="2355977" y="5334"/>
                  </a:moveTo>
                  <a:lnTo>
                    <a:pt x="2491613" y="5334"/>
                  </a:lnTo>
                  <a:lnTo>
                    <a:pt x="2610230" y="211327"/>
                  </a:lnTo>
                  <a:lnTo>
                    <a:pt x="2630501" y="248189"/>
                  </a:lnTo>
                  <a:lnTo>
                    <a:pt x="2655681" y="296116"/>
                  </a:lnTo>
                  <a:lnTo>
                    <a:pt x="2670429" y="326516"/>
                  </a:lnTo>
                  <a:lnTo>
                    <a:pt x="2675763" y="326516"/>
                  </a:lnTo>
                  <a:lnTo>
                    <a:pt x="2674169" y="285583"/>
                  </a:lnTo>
                  <a:lnTo>
                    <a:pt x="2673016" y="242792"/>
                  </a:lnTo>
                  <a:lnTo>
                    <a:pt x="2672316" y="198143"/>
                  </a:lnTo>
                  <a:lnTo>
                    <a:pt x="2672079" y="151637"/>
                  </a:lnTo>
                  <a:lnTo>
                    <a:pt x="2672079" y="89408"/>
                  </a:lnTo>
                  <a:lnTo>
                    <a:pt x="2671982" y="79289"/>
                  </a:lnTo>
                  <a:lnTo>
                    <a:pt x="2665222" y="43179"/>
                  </a:lnTo>
                  <a:lnTo>
                    <a:pt x="2662936" y="39877"/>
                  </a:lnTo>
                  <a:lnTo>
                    <a:pt x="2636266" y="27432"/>
                  </a:lnTo>
                  <a:lnTo>
                    <a:pt x="2636266" y="5334"/>
                  </a:lnTo>
                  <a:lnTo>
                    <a:pt x="2762885" y="5334"/>
                  </a:lnTo>
                  <a:lnTo>
                    <a:pt x="2762885" y="27432"/>
                  </a:lnTo>
                  <a:lnTo>
                    <a:pt x="2753995" y="30352"/>
                  </a:lnTo>
                  <a:lnTo>
                    <a:pt x="2747645" y="32765"/>
                  </a:lnTo>
                  <a:lnTo>
                    <a:pt x="2743962" y="34798"/>
                  </a:lnTo>
                  <a:lnTo>
                    <a:pt x="2740279" y="36829"/>
                  </a:lnTo>
                  <a:lnTo>
                    <a:pt x="2737104" y="39497"/>
                  </a:lnTo>
                  <a:lnTo>
                    <a:pt x="2726811" y="79523"/>
                  </a:lnTo>
                  <a:lnTo>
                    <a:pt x="2726690" y="89408"/>
                  </a:lnTo>
                  <a:lnTo>
                    <a:pt x="2726690" y="462407"/>
                  </a:lnTo>
                  <a:lnTo>
                    <a:pt x="2641600" y="462407"/>
                  </a:lnTo>
                  <a:lnTo>
                    <a:pt x="2490978" y="201929"/>
                  </a:lnTo>
                  <a:lnTo>
                    <a:pt x="2464514" y="154686"/>
                  </a:lnTo>
                  <a:lnTo>
                    <a:pt x="2446147" y="118872"/>
                  </a:lnTo>
                  <a:lnTo>
                    <a:pt x="2443099" y="118872"/>
                  </a:lnTo>
                  <a:lnTo>
                    <a:pt x="2444525" y="155376"/>
                  </a:lnTo>
                  <a:lnTo>
                    <a:pt x="2445559" y="192881"/>
                  </a:lnTo>
                  <a:lnTo>
                    <a:pt x="2446188" y="231386"/>
                  </a:lnTo>
                  <a:lnTo>
                    <a:pt x="2446401" y="270890"/>
                  </a:lnTo>
                  <a:lnTo>
                    <a:pt x="2446401" y="378713"/>
                  </a:lnTo>
                  <a:lnTo>
                    <a:pt x="2446565" y="390336"/>
                  </a:lnTo>
                  <a:lnTo>
                    <a:pt x="2457958" y="429767"/>
                  </a:lnTo>
                  <a:lnTo>
                    <a:pt x="2482596" y="440309"/>
                  </a:lnTo>
                  <a:lnTo>
                    <a:pt x="2482596" y="462407"/>
                  </a:lnTo>
                  <a:lnTo>
                    <a:pt x="2355977" y="462407"/>
                  </a:lnTo>
                  <a:lnTo>
                    <a:pt x="2355977" y="440309"/>
                  </a:lnTo>
                  <a:lnTo>
                    <a:pt x="2364231" y="438150"/>
                  </a:lnTo>
                  <a:lnTo>
                    <a:pt x="2370836" y="435610"/>
                  </a:lnTo>
                  <a:lnTo>
                    <a:pt x="2375535" y="432942"/>
                  </a:lnTo>
                  <a:lnTo>
                    <a:pt x="2380361" y="430275"/>
                  </a:lnTo>
                  <a:lnTo>
                    <a:pt x="2383916" y="426720"/>
                  </a:lnTo>
                  <a:lnTo>
                    <a:pt x="2391739" y="386266"/>
                  </a:lnTo>
                  <a:lnTo>
                    <a:pt x="2391791" y="378713"/>
                  </a:lnTo>
                  <a:lnTo>
                    <a:pt x="2391791" y="89026"/>
                  </a:lnTo>
                  <a:lnTo>
                    <a:pt x="2388235" y="48005"/>
                  </a:lnTo>
                  <a:lnTo>
                    <a:pt x="2355977" y="27432"/>
                  </a:lnTo>
                  <a:lnTo>
                    <a:pt x="2355977" y="5334"/>
                  </a:lnTo>
                  <a:close/>
                </a:path>
                <a:path w="3215640" h="467994">
                  <a:moveTo>
                    <a:pt x="2117725" y="5334"/>
                  </a:moveTo>
                  <a:lnTo>
                    <a:pt x="2293492" y="5334"/>
                  </a:lnTo>
                  <a:lnTo>
                    <a:pt x="2293492" y="27432"/>
                  </a:lnTo>
                  <a:lnTo>
                    <a:pt x="2284349" y="29845"/>
                  </a:lnTo>
                  <a:lnTo>
                    <a:pt x="2277617" y="32512"/>
                  </a:lnTo>
                  <a:lnTo>
                    <a:pt x="2258121" y="66643"/>
                  </a:lnTo>
                  <a:lnTo>
                    <a:pt x="2257425" y="89788"/>
                  </a:lnTo>
                  <a:lnTo>
                    <a:pt x="2257425" y="378333"/>
                  </a:lnTo>
                  <a:lnTo>
                    <a:pt x="2257425" y="386207"/>
                  </a:lnTo>
                  <a:lnTo>
                    <a:pt x="2257552" y="393446"/>
                  </a:lnTo>
                  <a:lnTo>
                    <a:pt x="2258060" y="400176"/>
                  </a:lnTo>
                  <a:lnTo>
                    <a:pt x="2258441" y="406780"/>
                  </a:lnTo>
                  <a:lnTo>
                    <a:pt x="2259329" y="412369"/>
                  </a:lnTo>
                  <a:lnTo>
                    <a:pt x="2260727" y="416560"/>
                  </a:lnTo>
                  <a:lnTo>
                    <a:pt x="2262124" y="420750"/>
                  </a:lnTo>
                  <a:lnTo>
                    <a:pt x="2293492" y="440309"/>
                  </a:lnTo>
                  <a:lnTo>
                    <a:pt x="2293492" y="462407"/>
                  </a:lnTo>
                  <a:lnTo>
                    <a:pt x="2117725" y="462407"/>
                  </a:lnTo>
                  <a:lnTo>
                    <a:pt x="2117725" y="440309"/>
                  </a:lnTo>
                  <a:lnTo>
                    <a:pt x="2125979" y="438150"/>
                  </a:lnTo>
                  <a:lnTo>
                    <a:pt x="2132584" y="435737"/>
                  </a:lnTo>
                  <a:lnTo>
                    <a:pt x="2137283" y="433070"/>
                  </a:lnTo>
                  <a:lnTo>
                    <a:pt x="2142109" y="430529"/>
                  </a:lnTo>
                  <a:lnTo>
                    <a:pt x="2145665" y="426974"/>
                  </a:lnTo>
                  <a:lnTo>
                    <a:pt x="2153487" y="386072"/>
                  </a:lnTo>
                  <a:lnTo>
                    <a:pt x="2153539" y="378333"/>
                  </a:lnTo>
                  <a:lnTo>
                    <a:pt x="2153539" y="89408"/>
                  </a:lnTo>
                  <a:lnTo>
                    <a:pt x="2150745" y="50291"/>
                  </a:lnTo>
                  <a:lnTo>
                    <a:pt x="2148331" y="45720"/>
                  </a:lnTo>
                  <a:lnTo>
                    <a:pt x="2146046" y="41148"/>
                  </a:lnTo>
                  <a:lnTo>
                    <a:pt x="2142490" y="37464"/>
                  </a:lnTo>
                  <a:lnTo>
                    <a:pt x="2137664" y="34798"/>
                  </a:lnTo>
                  <a:lnTo>
                    <a:pt x="2132838" y="32130"/>
                  </a:lnTo>
                  <a:lnTo>
                    <a:pt x="2126234" y="29717"/>
                  </a:lnTo>
                  <a:lnTo>
                    <a:pt x="2117725" y="27432"/>
                  </a:lnTo>
                  <a:lnTo>
                    <a:pt x="2117725" y="5334"/>
                  </a:lnTo>
                  <a:close/>
                </a:path>
                <a:path w="3215640" h="467994">
                  <a:moveTo>
                    <a:pt x="1649856" y="5334"/>
                  </a:moveTo>
                  <a:lnTo>
                    <a:pt x="1825625" y="5334"/>
                  </a:lnTo>
                  <a:lnTo>
                    <a:pt x="1825625" y="27432"/>
                  </a:lnTo>
                  <a:lnTo>
                    <a:pt x="1816353" y="29845"/>
                  </a:lnTo>
                  <a:lnTo>
                    <a:pt x="1809496" y="32638"/>
                  </a:lnTo>
                  <a:lnTo>
                    <a:pt x="1805051" y="35433"/>
                  </a:lnTo>
                  <a:lnTo>
                    <a:pt x="1800733" y="38353"/>
                  </a:lnTo>
                  <a:lnTo>
                    <a:pt x="1797558" y="41783"/>
                  </a:lnTo>
                  <a:lnTo>
                    <a:pt x="1795399" y="45847"/>
                  </a:lnTo>
                  <a:lnTo>
                    <a:pt x="1793239" y="49911"/>
                  </a:lnTo>
                  <a:lnTo>
                    <a:pt x="1789556" y="89788"/>
                  </a:lnTo>
                  <a:lnTo>
                    <a:pt x="1789556" y="208914"/>
                  </a:lnTo>
                  <a:lnTo>
                    <a:pt x="1796541" y="208914"/>
                  </a:lnTo>
                  <a:lnTo>
                    <a:pt x="1806828" y="208914"/>
                  </a:lnTo>
                  <a:lnTo>
                    <a:pt x="1845474" y="187715"/>
                  </a:lnTo>
                  <a:lnTo>
                    <a:pt x="1876425" y="152908"/>
                  </a:lnTo>
                  <a:lnTo>
                    <a:pt x="1908875" y="113153"/>
                  </a:lnTo>
                  <a:lnTo>
                    <a:pt x="1929923" y="81164"/>
                  </a:lnTo>
                  <a:lnTo>
                    <a:pt x="1937130" y="60198"/>
                  </a:lnTo>
                  <a:lnTo>
                    <a:pt x="1937130" y="52832"/>
                  </a:lnTo>
                  <a:lnTo>
                    <a:pt x="1937130" y="45085"/>
                  </a:lnTo>
                  <a:lnTo>
                    <a:pt x="1907031" y="27432"/>
                  </a:lnTo>
                  <a:lnTo>
                    <a:pt x="1907031" y="5334"/>
                  </a:lnTo>
                  <a:lnTo>
                    <a:pt x="2078227" y="5334"/>
                  </a:lnTo>
                  <a:lnTo>
                    <a:pt x="2078227" y="28066"/>
                  </a:lnTo>
                  <a:lnTo>
                    <a:pt x="2069718" y="29717"/>
                  </a:lnTo>
                  <a:lnTo>
                    <a:pt x="2062479" y="32003"/>
                  </a:lnTo>
                  <a:lnTo>
                    <a:pt x="2029394" y="56278"/>
                  </a:lnTo>
                  <a:lnTo>
                    <a:pt x="1905380" y="193928"/>
                  </a:lnTo>
                  <a:lnTo>
                    <a:pt x="2022221" y="373379"/>
                  </a:lnTo>
                  <a:lnTo>
                    <a:pt x="2044191" y="405384"/>
                  </a:lnTo>
                  <a:lnTo>
                    <a:pt x="2073021" y="434086"/>
                  </a:lnTo>
                  <a:lnTo>
                    <a:pt x="2077339" y="436499"/>
                  </a:lnTo>
                  <a:lnTo>
                    <a:pt x="2083053" y="438658"/>
                  </a:lnTo>
                  <a:lnTo>
                    <a:pt x="2090165" y="440689"/>
                  </a:lnTo>
                  <a:lnTo>
                    <a:pt x="2090165" y="462407"/>
                  </a:lnTo>
                  <a:lnTo>
                    <a:pt x="1908683" y="462407"/>
                  </a:lnTo>
                  <a:lnTo>
                    <a:pt x="1908683" y="440309"/>
                  </a:lnTo>
                  <a:lnTo>
                    <a:pt x="1916302" y="439165"/>
                  </a:lnTo>
                  <a:lnTo>
                    <a:pt x="1921510" y="437388"/>
                  </a:lnTo>
                  <a:lnTo>
                    <a:pt x="1924177" y="434848"/>
                  </a:lnTo>
                  <a:lnTo>
                    <a:pt x="1926843" y="432180"/>
                  </a:lnTo>
                  <a:lnTo>
                    <a:pt x="1928114" y="428878"/>
                  </a:lnTo>
                  <a:lnTo>
                    <a:pt x="1928114" y="424561"/>
                  </a:lnTo>
                  <a:lnTo>
                    <a:pt x="1928114" y="421004"/>
                  </a:lnTo>
                  <a:lnTo>
                    <a:pt x="1927605" y="417449"/>
                  </a:lnTo>
                  <a:lnTo>
                    <a:pt x="1926589" y="414020"/>
                  </a:lnTo>
                  <a:lnTo>
                    <a:pt x="1925574" y="410590"/>
                  </a:lnTo>
                  <a:lnTo>
                    <a:pt x="1904315" y="374312"/>
                  </a:lnTo>
                  <a:lnTo>
                    <a:pt x="1845055" y="282955"/>
                  </a:lnTo>
                  <a:lnTo>
                    <a:pt x="1819655" y="251333"/>
                  </a:lnTo>
                  <a:lnTo>
                    <a:pt x="1804289" y="245490"/>
                  </a:lnTo>
                  <a:lnTo>
                    <a:pt x="1796161" y="245490"/>
                  </a:lnTo>
                  <a:lnTo>
                    <a:pt x="1789556" y="245490"/>
                  </a:lnTo>
                  <a:lnTo>
                    <a:pt x="1789556" y="378333"/>
                  </a:lnTo>
                  <a:lnTo>
                    <a:pt x="1789556" y="386207"/>
                  </a:lnTo>
                  <a:lnTo>
                    <a:pt x="1789684" y="393446"/>
                  </a:lnTo>
                  <a:lnTo>
                    <a:pt x="1790191" y="400176"/>
                  </a:lnTo>
                  <a:lnTo>
                    <a:pt x="1790573" y="406780"/>
                  </a:lnTo>
                  <a:lnTo>
                    <a:pt x="1791462" y="412369"/>
                  </a:lnTo>
                  <a:lnTo>
                    <a:pt x="1792859" y="416560"/>
                  </a:lnTo>
                  <a:lnTo>
                    <a:pt x="1794255" y="420750"/>
                  </a:lnTo>
                  <a:lnTo>
                    <a:pt x="1796161" y="424307"/>
                  </a:lnTo>
                  <a:lnTo>
                    <a:pt x="1798701" y="427227"/>
                  </a:lnTo>
                  <a:lnTo>
                    <a:pt x="1801240" y="430149"/>
                  </a:lnTo>
                  <a:lnTo>
                    <a:pt x="1804797" y="432688"/>
                  </a:lnTo>
                  <a:lnTo>
                    <a:pt x="1809241" y="434848"/>
                  </a:lnTo>
                  <a:lnTo>
                    <a:pt x="1813687" y="436879"/>
                  </a:lnTo>
                  <a:lnTo>
                    <a:pt x="1819148" y="438785"/>
                  </a:lnTo>
                  <a:lnTo>
                    <a:pt x="1825625" y="440309"/>
                  </a:lnTo>
                  <a:lnTo>
                    <a:pt x="1825625" y="462407"/>
                  </a:lnTo>
                  <a:lnTo>
                    <a:pt x="1649856" y="462407"/>
                  </a:lnTo>
                  <a:lnTo>
                    <a:pt x="1649856" y="440309"/>
                  </a:lnTo>
                  <a:lnTo>
                    <a:pt x="1658112" y="438150"/>
                  </a:lnTo>
                  <a:lnTo>
                    <a:pt x="1664715" y="435737"/>
                  </a:lnTo>
                  <a:lnTo>
                    <a:pt x="1669414" y="433070"/>
                  </a:lnTo>
                  <a:lnTo>
                    <a:pt x="1674240" y="430529"/>
                  </a:lnTo>
                  <a:lnTo>
                    <a:pt x="1677797" y="426974"/>
                  </a:lnTo>
                  <a:lnTo>
                    <a:pt x="1685619" y="386072"/>
                  </a:lnTo>
                  <a:lnTo>
                    <a:pt x="1685671" y="378333"/>
                  </a:lnTo>
                  <a:lnTo>
                    <a:pt x="1685671" y="89788"/>
                  </a:lnTo>
                  <a:lnTo>
                    <a:pt x="1682877" y="50291"/>
                  </a:lnTo>
                  <a:lnTo>
                    <a:pt x="1680464" y="45847"/>
                  </a:lnTo>
                  <a:lnTo>
                    <a:pt x="1678177" y="41401"/>
                  </a:lnTo>
                  <a:lnTo>
                    <a:pt x="1674622" y="37719"/>
                  </a:lnTo>
                  <a:lnTo>
                    <a:pt x="1669796" y="34925"/>
                  </a:lnTo>
                  <a:lnTo>
                    <a:pt x="1664970" y="32130"/>
                  </a:lnTo>
                  <a:lnTo>
                    <a:pt x="1658365" y="29717"/>
                  </a:lnTo>
                  <a:lnTo>
                    <a:pt x="1649856" y="27432"/>
                  </a:lnTo>
                  <a:lnTo>
                    <a:pt x="1649856" y="5334"/>
                  </a:lnTo>
                  <a:close/>
                </a:path>
                <a:path w="3215640" h="467994">
                  <a:moveTo>
                    <a:pt x="1182497" y="5334"/>
                  </a:moveTo>
                  <a:lnTo>
                    <a:pt x="1318133" y="5334"/>
                  </a:lnTo>
                  <a:lnTo>
                    <a:pt x="1436751" y="211327"/>
                  </a:lnTo>
                  <a:lnTo>
                    <a:pt x="1457021" y="248189"/>
                  </a:lnTo>
                  <a:lnTo>
                    <a:pt x="1482201" y="296116"/>
                  </a:lnTo>
                  <a:lnTo>
                    <a:pt x="1496949" y="326516"/>
                  </a:lnTo>
                  <a:lnTo>
                    <a:pt x="1502283" y="326516"/>
                  </a:lnTo>
                  <a:lnTo>
                    <a:pt x="1500689" y="285583"/>
                  </a:lnTo>
                  <a:lnTo>
                    <a:pt x="1499536" y="242792"/>
                  </a:lnTo>
                  <a:lnTo>
                    <a:pt x="1498836" y="198143"/>
                  </a:lnTo>
                  <a:lnTo>
                    <a:pt x="1498600" y="151637"/>
                  </a:lnTo>
                  <a:lnTo>
                    <a:pt x="1498600" y="89408"/>
                  </a:lnTo>
                  <a:lnTo>
                    <a:pt x="1498502" y="79289"/>
                  </a:lnTo>
                  <a:lnTo>
                    <a:pt x="1491741" y="43179"/>
                  </a:lnTo>
                  <a:lnTo>
                    <a:pt x="1489455" y="39877"/>
                  </a:lnTo>
                  <a:lnTo>
                    <a:pt x="1462786" y="27432"/>
                  </a:lnTo>
                  <a:lnTo>
                    <a:pt x="1462786" y="5334"/>
                  </a:lnTo>
                  <a:lnTo>
                    <a:pt x="1589404" y="5334"/>
                  </a:lnTo>
                  <a:lnTo>
                    <a:pt x="1589404" y="27432"/>
                  </a:lnTo>
                  <a:lnTo>
                    <a:pt x="1580514" y="30352"/>
                  </a:lnTo>
                  <a:lnTo>
                    <a:pt x="1574164" y="32765"/>
                  </a:lnTo>
                  <a:lnTo>
                    <a:pt x="1570481" y="34798"/>
                  </a:lnTo>
                  <a:lnTo>
                    <a:pt x="1566799" y="36829"/>
                  </a:lnTo>
                  <a:lnTo>
                    <a:pt x="1563624" y="39497"/>
                  </a:lnTo>
                  <a:lnTo>
                    <a:pt x="1553331" y="79523"/>
                  </a:lnTo>
                  <a:lnTo>
                    <a:pt x="1553210" y="89408"/>
                  </a:lnTo>
                  <a:lnTo>
                    <a:pt x="1553210" y="462407"/>
                  </a:lnTo>
                  <a:lnTo>
                    <a:pt x="1468120" y="462407"/>
                  </a:lnTo>
                  <a:lnTo>
                    <a:pt x="1317498" y="201929"/>
                  </a:lnTo>
                  <a:lnTo>
                    <a:pt x="1291034" y="154686"/>
                  </a:lnTo>
                  <a:lnTo>
                    <a:pt x="1272666" y="118872"/>
                  </a:lnTo>
                  <a:lnTo>
                    <a:pt x="1269618" y="118872"/>
                  </a:lnTo>
                  <a:lnTo>
                    <a:pt x="1271045" y="155376"/>
                  </a:lnTo>
                  <a:lnTo>
                    <a:pt x="1272079" y="192881"/>
                  </a:lnTo>
                  <a:lnTo>
                    <a:pt x="1272708" y="231386"/>
                  </a:lnTo>
                  <a:lnTo>
                    <a:pt x="1272921" y="270890"/>
                  </a:lnTo>
                  <a:lnTo>
                    <a:pt x="1272921" y="378713"/>
                  </a:lnTo>
                  <a:lnTo>
                    <a:pt x="1273085" y="390336"/>
                  </a:lnTo>
                  <a:lnTo>
                    <a:pt x="1284477" y="429767"/>
                  </a:lnTo>
                  <a:lnTo>
                    <a:pt x="1309115" y="440309"/>
                  </a:lnTo>
                  <a:lnTo>
                    <a:pt x="1309115" y="462407"/>
                  </a:lnTo>
                  <a:lnTo>
                    <a:pt x="1182497" y="462407"/>
                  </a:lnTo>
                  <a:lnTo>
                    <a:pt x="1182497" y="440309"/>
                  </a:lnTo>
                  <a:lnTo>
                    <a:pt x="1190752" y="438150"/>
                  </a:lnTo>
                  <a:lnTo>
                    <a:pt x="1197355" y="435610"/>
                  </a:lnTo>
                  <a:lnTo>
                    <a:pt x="1202054" y="432942"/>
                  </a:lnTo>
                  <a:lnTo>
                    <a:pt x="1206880" y="430275"/>
                  </a:lnTo>
                  <a:lnTo>
                    <a:pt x="1210437" y="426720"/>
                  </a:lnTo>
                  <a:lnTo>
                    <a:pt x="1218259" y="386266"/>
                  </a:lnTo>
                  <a:lnTo>
                    <a:pt x="1218311" y="378713"/>
                  </a:lnTo>
                  <a:lnTo>
                    <a:pt x="1218311" y="89026"/>
                  </a:lnTo>
                  <a:lnTo>
                    <a:pt x="1214754" y="48005"/>
                  </a:lnTo>
                  <a:lnTo>
                    <a:pt x="1182497" y="27432"/>
                  </a:lnTo>
                  <a:lnTo>
                    <a:pt x="1182497" y="5334"/>
                  </a:lnTo>
                  <a:close/>
                </a:path>
                <a:path w="3215640" h="467994">
                  <a:moveTo>
                    <a:pt x="944245" y="5334"/>
                  </a:moveTo>
                  <a:lnTo>
                    <a:pt x="1120013" y="5334"/>
                  </a:lnTo>
                  <a:lnTo>
                    <a:pt x="1120013" y="27432"/>
                  </a:lnTo>
                  <a:lnTo>
                    <a:pt x="1110868" y="29845"/>
                  </a:lnTo>
                  <a:lnTo>
                    <a:pt x="1104138" y="32512"/>
                  </a:lnTo>
                  <a:lnTo>
                    <a:pt x="1084641" y="66643"/>
                  </a:lnTo>
                  <a:lnTo>
                    <a:pt x="1083945" y="89788"/>
                  </a:lnTo>
                  <a:lnTo>
                    <a:pt x="1083945" y="378333"/>
                  </a:lnTo>
                  <a:lnTo>
                    <a:pt x="1083945" y="386207"/>
                  </a:lnTo>
                  <a:lnTo>
                    <a:pt x="1084072" y="393446"/>
                  </a:lnTo>
                  <a:lnTo>
                    <a:pt x="1084579" y="400176"/>
                  </a:lnTo>
                  <a:lnTo>
                    <a:pt x="1084961" y="406780"/>
                  </a:lnTo>
                  <a:lnTo>
                    <a:pt x="1085850" y="412369"/>
                  </a:lnTo>
                  <a:lnTo>
                    <a:pt x="1087247" y="416560"/>
                  </a:lnTo>
                  <a:lnTo>
                    <a:pt x="1088643" y="420750"/>
                  </a:lnTo>
                  <a:lnTo>
                    <a:pt x="1090549" y="424307"/>
                  </a:lnTo>
                  <a:lnTo>
                    <a:pt x="1093089" y="427227"/>
                  </a:lnTo>
                  <a:lnTo>
                    <a:pt x="1095628" y="430149"/>
                  </a:lnTo>
                  <a:lnTo>
                    <a:pt x="1120013" y="440309"/>
                  </a:lnTo>
                  <a:lnTo>
                    <a:pt x="1120013" y="462407"/>
                  </a:lnTo>
                  <a:lnTo>
                    <a:pt x="944245" y="462407"/>
                  </a:lnTo>
                  <a:lnTo>
                    <a:pt x="944245" y="440309"/>
                  </a:lnTo>
                  <a:lnTo>
                    <a:pt x="952500" y="438150"/>
                  </a:lnTo>
                  <a:lnTo>
                    <a:pt x="959103" y="435737"/>
                  </a:lnTo>
                  <a:lnTo>
                    <a:pt x="963802" y="433070"/>
                  </a:lnTo>
                  <a:lnTo>
                    <a:pt x="968628" y="430529"/>
                  </a:lnTo>
                  <a:lnTo>
                    <a:pt x="972185" y="426974"/>
                  </a:lnTo>
                  <a:lnTo>
                    <a:pt x="980007" y="386072"/>
                  </a:lnTo>
                  <a:lnTo>
                    <a:pt x="980059" y="378333"/>
                  </a:lnTo>
                  <a:lnTo>
                    <a:pt x="980059" y="89408"/>
                  </a:lnTo>
                  <a:lnTo>
                    <a:pt x="977264" y="50291"/>
                  </a:lnTo>
                  <a:lnTo>
                    <a:pt x="974851" y="45720"/>
                  </a:lnTo>
                  <a:lnTo>
                    <a:pt x="972565" y="41148"/>
                  </a:lnTo>
                  <a:lnTo>
                    <a:pt x="969010" y="37464"/>
                  </a:lnTo>
                  <a:lnTo>
                    <a:pt x="964184" y="34798"/>
                  </a:lnTo>
                  <a:lnTo>
                    <a:pt x="959358" y="32130"/>
                  </a:lnTo>
                  <a:lnTo>
                    <a:pt x="952753" y="29717"/>
                  </a:lnTo>
                  <a:lnTo>
                    <a:pt x="944245" y="27432"/>
                  </a:lnTo>
                  <a:lnTo>
                    <a:pt x="944245" y="5334"/>
                  </a:lnTo>
                  <a:close/>
                </a:path>
                <a:path w="3215640" h="467994">
                  <a:moveTo>
                    <a:pt x="448945" y="5334"/>
                  </a:moveTo>
                  <a:lnTo>
                    <a:pt x="624713" y="5334"/>
                  </a:lnTo>
                  <a:lnTo>
                    <a:pt x="624713" y="27432"/>
                  </a:lnTo>
                  <a:lnTo>
                    <a:pt x="616565" y="29979"/>
                  </a:lnTo>
                  <a:lnTo>
                    <a:pt x="609822" y="32670"/>
                  </a:lnTo>
                  <a:lnTo>
                    <a:pt x="589311" y="68246"/>
                  </a:lnTo>
                  <a:lnTo>
                    <a:pt x="588645" y="90042"/>
                  </a:lnTo>
                  <a:lnTo>
                    <a:pt x="588645" y="201929"/>
                  </a:lnTo>
                  <a:lnTo>
                    <a:pt x="739901" y="201929"/>
                  </a:lnTo>
                  <a:lnTo>
                    <a:pt x="739901" y="90042"/>
                  </a:lnTo>
                  <a:lnTo>
                    <a:pt x="736346" y="48133"/>
                  </a:lnTo>
                  <a:lnTo>
                    <a:pt x="704468" y="27432"/>
                  </a:lnTo>
                  <a:lnTo>
                    <a:pt x="704468" y="5334"/>
                  </a:lnTo>
                  <a:lnTo>
                    <a:pt x="879221" y="5334"/>
                  </a:lnTo>
                  <a:lnTo>
                    <a:pt x="879221" y="27432"/>
                  </a:lnTo>
                  <a:lnTo>
                    <a:pt x="869441" y="30099"/>
                  </a:lnTo>
                  <a:lnTo>
                    <a:pt x="862329" y="33020"/>
                  </a:lnTo>
                  <a:lnTo>
                    <a:pt x="857885" y="35940"/>
                  </a:lnTo>
                  <a:lnTo>
                    <a:pt x="853313" y="38988"/>
                  </a:lnTo>
                  <a:lnTo>
                    <a:pt x="850138" y="42799"/>
                  </a:lnTo>
                  <a:lnTo>
                    <a:pt x="848233" y="47498"/>
                  </a:lnTo>
                  <a:lnTo>
                    <a:pt x="846327" y="52197"/>
                  </a:lnTo>
                  <a:lnTo>
                    <a:pt x="843788" y="90042"/>
                  </a:lnTo>
                  <a:lnTo>
                    <a:pt x="843788" y="378333"/>
                  </a:lnTo>
                  <a:lnTo>
                    <a:pt x="847343" y="420115"/>
                  </a:lnTo>
                  <a:lnTo>
                    <a:pt x="879221" y="440309"/>
                  </a:lnTo>
                  <a:lnTo>
                    <a:pt x="879221" y="462407"/>
                  </a:lnTo>
                  <a:lnTo>
                    <a:pt x="704468" y="462407"/>
                  </a:lnTo>
                  <a:lnTo>
                    <a:pt x="704468" y="440309"/>
                  </a:lnTo>
                  <a:lnTo>
                    <a:pt x="713327" y="437812"/>
                  </a:lnTo>
                  <a:lnTo>
                    <a:pt x="720470" y="435292"/>
                  </a:lnTo>
                  <a:lnTo>
                    <a:pt x="739330" y="402050"/>
                  </a:lnTo>
                  <a:lnTo>
                    <a:pt x="739901" y="378333"/>
                  </a:lnTo>
                  <a:lnTo>
                    <a:pt x="739901" y="244094"/>
                  </a:lnTo>
                  <a:lnTo>
                    <a:pt x="588645" y="244094"/>
                  </a:lnTo>
                  <a:lnTo>
                    <a:pt x="588645" y="378333"/>
                  </a:lnTo>
                  <a:lnTo>
                    <a:pt x="588645" y="386207"/>
                  </a:lnTo>
                  <a:lnTo>
                    <a:pt x="588772" y="393446"/>
                  </a:lnTo>
                  <a:lnTo>
                    <a:pt x="589279" y="400176"/>
                  </a:lnTo>
                  <a:lnTo>
                    <a:pt x="589661" y="406780"/>
                  </a:lnTo>
                  <a:lnTo>
                    <a:pt x="590550" y="412369"/>
                  </a:lnTo>
                  <a:lnTo>
                    <a:pt x="591947" y="416560"/>
                  </a:lnTo>
                  <a:lnTo>
                    <a:pt x="593343" y="420750"/>
                  </a:lnTo>
                  <a:lnTo>
                    <a:pt x="595249" y="424307"/>
                  </a:lnTo>
                  <a:lnTo>
                    <a:pt x="597788" y="427227"/>
                  </a:lnTo>
                  <a:lnTo>
                    <a:pt x="600328" y="430149"/>
                  </a:lnTo>
                  <a:lnTo>
                    <a:pt x="624713" y="440309"/>
                  </a:lnTo>
                  <a:lnTo>
                    <a:pt x="624713" y="462407"/>
                  </a:lnTo>
                  <a:lnTo>
                    <a:pt x="448945" y="462407"/>
                  </a:lnTo>
                  <a:lnTo>
                    <a:pt x="448945" y="440309"/>
                  </a:lnTo>
                  <a:lnTo>
                    <a:pt x="457200" y="438150"/>
                  </a:lnTo>
                  <a:lnTo>
                    <a:pt x="463803" y="435737"/>
                  </a:lnTo>
                  <a:lnTo>
                    <a:pt x="468502" y="433070"/>
                  </a:lnTo>
                  <a:lnTo>
                    <a:pt x="473328" y="430529"/>
                  </a:lnTo>
                  <a:lnTo>
                    <a:pt x="476885" y="426974"/>
                  </a:lnTo>
                  <a:lnTo>
                    <a:pt x="484707" y="386072"/>
                  </a:lnTo>
                  <a:lnTo>
                    <a:pt x="484759" y="378333"/>
                  </a:lnTo>
                  <a:lnTo>
                    <a:pt x="484759" y="89788"/>
                  </a:lnTo>
                  <a:lnTo>
                    <a:pt x="481964" y="50291"/>
                  </a:lnTo>
                  <a:lnTo>
                    <a:pt x="479551" y="45847"/>
                  </a:lnTo>
                  <a:lnTo>
                    <a:pt x="477265" y="41401"/>
                  </a:lnTo>
                  <a:lnTo>
                    <a:pt x="473710" y="37719"/>
                  </a:lnTo>
                  <a:lnTo>
                    <a:pt x="468884" y="34925"/>
                  </a:lnTo>
                  <a:lnTo>
                    <a:pt x="464058" y="32130"/>
                  </a:lnTo>
                  <a:lnTo>
                    <a:pt x="457453" y="29717"/>
                  </a:lnTo>
                  <a:lnTo>
                    <a:pt x="448945" y="27432"/>
                  </a:lnTo>
                  <a:lnTo>
                    <a:pt x="448945" y="5334"/>
                  </a:lnTo>
                  <a:close/>
                </a:path>
                <a:path w="3215640" h="467994">
                  <a:moveTo>
                    <a:pt x="0" y="5334"/>
                  </a:moveTo>
                  <a:lnTo>
                    <a:pt x="394080" y="5334"/>
                  </a:lnTo>
                  <a:lnTo>
                    <a:pt x="394080" y="122936"/>
                  </a:lnTo>
                  <a:lnTo>
                    <a:pt x="348234" y="122936"/>
                  </a:lnTo>
                  <a:lnTo>
                    <a:pt x="345237" y="112268"/>
                  </a:lnTo>
                  <a:lnTo>
                    <a:pt x="342550" y="103124"/>
                  </a:lnTo>
                  <a:lnTo>
                    <a:pt x="327025" y="66166"/>
                  </a:lnTo>
                  <a:lnTo>
                    <a:pt x="309752" y="50546"/>
                  </a:lnTo>
                  <a:lnTo>
                    <a:pt x="305942" y="48513"/>
                  </a:lnTo>
                  <a:lnTo>
                    <a:pt x="301243" y="46989"/>
                  </a:lnTo>
                  <a:lnTo>
                    <a:pt x="295528" y="45974"/>
                  </a:lnTo>
                  <a:lnTo>
                    <a:pt x="289813" y="45085"/>
                  </a:lnTo>
                  <a:lnTo>
                    <a:pt x="282448" y="44576"/>
                  </a:lnTo>
                  <a:lnTo>
                    <a:pt x="273303" y="44576"/>
                  </a:lnTo>
                  <a:lnTo>
                    <a:pt x="249174" y="44576"/>
                  </a:lnTo>
                  <a:lnTo>
                    <a:pt x="249174" y="378333"/>
                  </a:lnTo>
                  <a:lnTo>
                    <a:pt x="249225" y="386720"/>
                  </a:lnTo>
                  <a:lnTo>
                    <a:pt x="253873" y="420242"/>
                  </a:lnTo>
                  <a:lnTo>
                    <a:pt x="255650" y="424052"/>
                  </a:lnTo>
                  <a:lnTo>
                    <a:pt x="257809" y="427100"/>
                  </a:lnTo>
                  <a:lnTo>
                    <a:pt x="260350" y="429387"/>
                  </a:lnTo>
                  <a:lnTo>
                    <a:pt x="262889" y="431800"/>
                  </a:lnTo>
                  <a:lnTo>
                    <a:pt x="289687" y="440309"/>
                  </a:lnTo>
                  <a:lnTo>
                    <a:pt x="289687" y="462407"/>
                  </a:lnTo>
                  <a:lnTo>
                    <a:pt x="104775" y="462407"/>
                  </a:lnTo>
                  <a:lnTo>
                    <a:pt x="104775" y="440309"/>
                  </a:lnTo>
                  <a:lnTo>
                    <a:pt x="114173" y="438785"/>
                  </a:lnTo>
                  <a:lnTo>
                    <a:pt x="121665" y="436752"/>
                  </a:lnTo>
                  <a:lnTo>
                    <a:pt x="127126" y="434086"/>
                  </a:lnTo>
                  <a:lnTo>
                    <a:pt x="132587" y="431546"/>
                  </a:lnTo>
                  <a:lnTo>
                    <a:pt x="136651" y="427989"/>
                  </a:lnTo>
                  <a:lnTo>
                    <a:pt x="139319" y="423290"/>
                  </a:lnTo>
                  <a:lnTo>
                    <a:pt x="141986" y="418591"/>
                  </a:lnTo>
                  <a:lnTo>
                    <a:pt x="143637" y="412623"/>
                  </a:lnTo>
                  <a:lnTo>
                    <a:pt x="145287" y="378333"/>
                  </a:lnTo>
                  <a:lnTo>
                    <a:pt x="145287" y="44576"/>
                  </a:lnTo>
                  <a:lnTo>
                    <a:pt x="118237" y="44576"/>
                  </a:lnTo>
                  <a:lnTo>
                    <a:pt x="108735" y="44862"/>
                  </a:lnTo>
                  <a:lnTo>
                    <a:pt x="68833" y="63880"/>
                  </a:lnTo>
                  <a:lnTo>
                    <a:pt x="52526" y="99272"/>
                  </a:lnTo>
                  <a:lnTo>
                    <a:pt x="45846" y="122936"/>
                  </a:lnTo>
                  <a:lnTo>
                    <a:pt x="0" y="122936"/>
                  </a:lnTo>
                  <a:lnTo>
                    <a:pt x="0" y="5334"/>
                  </a:lnTo>
                  <a:close/>
                </a:path>
                <a:path w="3215640" h="467994">
                  <a:moveTo>
                    <a:pt x="3039999" y="0"/>
                  </a:moveTo>
                  <a:lnTo>
                    <a:pt x="3075910" y="1099"/>
                  </a:lnTo>
                  <a:lnTo>
                    <a:pt x="3110309" y="4413"/>
                  </a:lnTo>
                  <a:lnTo>
                    <a:pt x="3143208" y="9965"/>
                  </a:lnTo>
                  <a:lnTo>
                    <a:pt x="3174618" y="17779"/>
                  </a:lnTo>
                  <a:lnTo>
                    <a:pt x="3174618" y="112775"/>
                  </a:lnTo>
                  <a:lnTo>
                    <a:pt x="3128772" y="112775"/>
                  </a:lnTo>
                  <a:lnTo>
                    <a:pt x="3124745" y="99562"/>
                  </a:lnTo>
                  <a:lnTo>
                    <a:pt x="3120469" y="87931"/>
                  </a:lnTo>
                  <a:lnTo>
                    <a:pt x="3093170" y="50948"/>
                  </a:lnTo>
                  <a:lnTo>
                    <a:pt x="3045714" y="39115"/>
                  </a:lnTo>
                  <a:lnTo>
                    <a:pt x="3029618" y="40397"/>
                  </a:lnTo>
                  <a:lnTo>
                    <a:pt x="2987166" y="59436"/>
                  </a:lnTo>
                  <a:lnTo>
                    <a:pt x="2954930" y="103387"/>
                  </a:lnTo>
                  <a:lnTo>
                    <a:pt x="2940480" y="147746"/>
                  </a:lnTo>
                  <a:lnTo>
                    <a:pt x="2933102" y="203892"/>
                  </a:lnTo>
                  <a:lnTo>
                    <a:pt x="2932176" y="236347"/>
                  </a:lnTo>
                  <a:lnTo>
                    <a:pt x="2932795" y="264707"/>
                  </a:lnTo>
                  <a:lnTo>
                    <a:pt x="2937748" y="315571"/>
                  </a:lnTo>
                  <a:lnTo>
                    <a:pt x="2947677" y="358388"/>
                  </a:lnTo>
                  <a:lnTo>
                    <a:pt x="2972180" y="404875"/>
                  </a:lnTo>
                  <a:lnTo>
                    <a:pt x="3007953" y="427128"/>
                  </a:lnTo>
                  <a:lnTo>
                    <a:pt x="3022218" y="428625"/>
                  </a:lnTo>
                  <a:lnTo>
                    <a:pt x="3036008" y="427527"/>
                  </a:lnTo>
                  <a:lnTo>
                    <a:pt x="3071947" y="400899"/>
                  </a:lnTo>
                  <a:lnTo>
                    <a:pt x="3079877" y="354964"/>
                  </a:lnTo>
                  <a:lnTo>
                    <a:pt x="3078912" y="312279"/>
                  </a:lnTo>
                  <a:lnTo>
                    <a:pt x="3059938" y="278764"/>
                  </a:lnTo>
                  <a:lnTo>
                    <a:pt x="3043681" y="273176"/>
                  </a:lnTo>
                  <a:lnTo>
                    <a:pt x="3043681" y="251078"/>
                  </a:lnTo>
                  <a:lnTo>
                    <a:pt x="3215131" y="251078"/>
                  </a:lnTo>
                  <a:lnTo>
                    <a:pt x="3215131" y="273176"/>
                  </a:lnTo>
                  <a:lnTo>
                    <a:pt x="3207418" y="275820"/>
                  </a:lnTo>
                  <a:lnTo>
                    <a:pt x="3201050" y="278606"/>
                  </a:lnTo>
                  <a:lnTo>
                    <a:pt x="3182540" y="314213"/>
                  </a:lnTo>
                  <a:lnTo>
                    <a:pt x="3181985" y="331215"/>
                  </a:lnTo>
                  <a:lnTo>
                    <a:pt x="3181985" y="457453"/>
                  </a:lnTo>
                  <a:lnTo>
                    <a:pt x="3133725" y="467487"/>
                  </a:lnTo>
                  <a:lnTo>
                    <a:pt x="3110991" y="443357"/>
                  </a:lnTo>
                  <a:lnTo>
                    <a:pt x="3090346" y="454025"/>
                  </a:lnTo>
                  <a:lnTo>
                    <a:pt x="3068224" y="461644"/>
                  </a:lnTo>
                  <a:lnTo>
                    <a:pt x="3044626" y="466216"/>
                  </a:lnTo>
                  <a:lnTo>
                    <a:pt x="3019552" y="467740"/>
                  </a:lnTo>
                  <a:lnTo>
                    <a:pt x="2973786" y="464188"/>
                  </a:lnTo>
                  <a:lnTo>
                    <a:pt x="2934223" y="453516"/>
                  </a:lnTo>
                  <a:lnTo>
                    <a:pt x="2873755" y="410717"/>
                  </a:lnTo>
                  <a:lnTo>
                    <a:pt x="2852753" y="378475"/>
                  </a:lnTo>
                  <a:lnTo>
                    <a:pt x="2837751" y="338899"/>
                  </a:lnTo>
                  <a:lnTo>
                    <a:pt x="2828750" y="291988"/>
                  </a:lnTo>
                  <a:lnTo>
                    <a:pt x="2825750" y="237744"/>
                  </a:lnTo>
                  <a:lnTo>
                    <a:pt x="2826801" y="208190"/>
                  </a:lnTo>
                  <a:lnTo>
                    <a:pt x="2835286" y="154608"/>
                  </a:lnTo>
                  <a:lnTo>
                    <a:pt x="2852152" y="108557"/>
                  </a:lnTo>
                  <a:lnTo>
                    <a:pt x="2875825" y="70941"/>
                  </a:lnTo>
                  <a:lnTo>
                    <a:pt x="2905779" y="41872"/>
                  </a:lnTo>
                  <a:lnTo>
                    <a:pt x="2939966" y="20778"/>
                  </a:lnTo>
                  <a:lnTo>
                    <a:pt x="2977848" y="7447"/>
                  </a:lnTo>
                  <a:lnTo>
                    <a:pt x="3018615" y="831"/>
                  </a:lnTo>
                  <a:lnTo>
                    <a:pt x="303999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200" y="1600200"/>
              <a:ext cx="8002905" cy="4874260"/>
            </a:xfrm>
            <a:custGeom>
              <a:avLst/>
              <a:gdLst/>
              <a:ahLst/>
              <a:cxnLst/>
              <a:rect l="l" t="t" r="r" b="b"/>
              <a:pathLst>
                <a:path w="8002905" h="4874260">
                  <a:moveTo>
                    <a:pt x="8002524" y="0"/>
                  </a:moveTo>
                  <a:lnTo>
                    <a:pt x="0" y="0"/>
                  </a:lnTo>
                  <a:lnTo>
                    <a:pt x="0" y="4873752"/>
                  </a:lnTo>
                  <a:lnTo>
                    <a:pt x="8002524" y="4873752"/>
                  </a:lnTo>
                  <a:lnTo>
                    <a:pt x="8002524" y="0"/>
                  </a:lnTo>
                  <a:close/>
                </a:path>
              </a:pathLst>
            </a:custGeom>
            <a:solidFill>
              <a:srgbClr val="9A3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7962" y="1637537"/>
              <a:ext cx="2401570" cy="4800600"/>
            </a:xfrm>
            <a:custGeom>
              <a:avLst/>
              <a:gdLst/>
              <a:ahLst/>
              <a:cxnLst/>
              <a:rect l="l" t="t" r="r" b="b"/>
              <a:pathLst>
                <a:path w="2401570" h="4800600">
                  <a:moveTo>
                    <a:pt x="2401062" y="0"/>
                  </a:moveTo>
                  <a:lnTo>
                    <a:pt x="2352663" y="477"/>
                  </a:lnTo>
                  <a:lnTo>
                    <a:pt x="2304496" y="1905"/>
                  </a:lnTo>
                  <a:lnTo>
                    <a:pt x="2256572" y="4274"/>
                  </a:lnTo>
                  <a:lnTo>
                    <a:pt x="2208899" y="7576"/>
                  </a:lnTo>
                  <a:lnTo>
                    <a:pt x="2161485" y="11800"/>
                  </a:lnTo>
                  <a:lnTo>
                    <a:pt x="2114340" y="16938"/>
                  </a:lnTo>
                  <a:lnTo>
                    <a:pt x="2067473" y="22982"/>
                  </a:lnTo>
                  <a:lnTo>
                    <a:pt x="2020893" y="29921"/>
                  </a:lnTo>
                  <a:lnTo>
                    <a:pt x="1974608" y="37748"/>
                  </a:lnTo>
                  <a:lnTo>
                    <a:pt x="1928628" y="46454"/>
                  </a:lnTo>
                  <a:lnTo>
                    <a:pt x="1882962" y="56028"/>
                  </a:lnTo>
                  <a:lnTo>
                    <a:pt x="1837618" y="66463"/>
                  </a:lnTo>
                  <a:lnTo>
                    <a:pt x="1792606" y="77749"/>
                  </a:lnTo>
                  <a:lnTo>
                    <a:pt x="1747934" y="89878"/>
                  </a:lnTo>
                  <a:lnTo>
                    <a:pt x="1703611" y="102840"/>
                  </a:lnTo>
                  <a:lnTo>
                    <a:pt x="1659648" y="116627"/>
                  </a:lnTo>
                  <a:lnTo>
                    <a:pt x="1616051" y="131229"/>
                  </a:lnTo>
                  <a:lnTo>
                    <a:pt x="1572831" y="146638"/>
                  </a:lnTo>
                  <a:lnTo>
                    <a:pt x="1529996" y="162845"/>
                  </a:lnTo>
                  <a:lnTo>
                    <a:pt x="1487556" y="179840"/>
                  </a:lnTo>
                  <a:lnTo>
                    <a:pt x="1445519" y="197615"/>
                  </a:lnTo>
                  <a:lnTo>
                    <a:pt x="1403894" y="216160"/>
                  </a:lnTo>
                  <a:lnTo>
                    <a:pt x="1362690" y="235467"/>
                  </a:lnTo>
                  <a:lnTo>
                    <a:pt x="1321917" y="255527"/>
                  </a:lnTo>
                  <a:lnTo>
                    <a:pt x="1281583" y="276331"/>
                  </a:lnTo>
                  <a:lnTo>
                    <a:pt x="1241696" y="297870"/>
                  </a:lnTo>
                  <a:lnTo>
                    <a:pt x="1202267" y="320135"/>
                  </a:lnTo>
                  <a:lnTo>
                    <a:pt x="1163304" y="343116"/>
                  </a:lnTo>
                  <a:lnTo>
                    <a:pt x="1124816" y="366806"/>
                  </a:lnTo>
                  <a:lnTo>
                    <a:pt x="1086813" y="391194"/>
                  </a:lnTo>
                  <a:lnTo>
                    <a:pt x="1049302" y="416273"/>
                  </a:lnTo>
                  <a:lnTo>
                    <a:pt x="1012292" y="442033"/>
                  </a:lnTo>
                  <a:lnTo>
                    <a:pt x="975794" y="468465"/>
                  </a:lnTo>
                  <a:lnTo>
                    <a:pt x="939816" y="495559"/>
                  </a:lnTo>
                  <a:lnTo>
                    <a:pt x="904367" y="523309"/>
                  </a:lnTo>
                  <a:lnTo>
                    <a:pt x="869455" y="551703"/>
                  </a:lnTo>
                  <a:lnTo>
                    <a:pt x="835090" y="580734"/>
                  </a:lnTo>
                  <a:lnTo>
                    <a:pt x="801281" y="610392"/>
                  </a:lnTo>
                  <a:lnTo>
                    <a:pt x="768037" y="640668"/>
                  </a:lnTo>
                  <a:lnTo>
                    <a:pt x="735366" y="671554"/>
                  </a:lnTo>
                  <a:lnTo>
                    <a:pt x="703278" y="703040"/>
                  </a:lnTo>
                  <a:lnTo>
                    <a:pt x="671781" y="735117"/>
                  </a:lnTo>
                  <a:lnTo>
                    <a:pt x="640886" y="767777"/>
                  </a:lnTo>
                  <a:lnTo>
                    <a:pt x="610599" y="801011"/>
                  </a:lnTo>
                  <a:lnTo>
                    <a:pt x="580931" y="834809"/>
                  </a:lnTo>
                  <a:lnTo>
                    <a:pt x="551891" y="869163"/>
                  </a:lnTo>
                  <a:lnTo>
                    <a:pt x="523487" y="904063"/>
                  </a:lnTo>
                  <a:lnTo>
                    <a:pt x="495729" y="939501"/>
                  </a:lnTo>
                  <a:lnTo>
                    <a:pt x="468625" y="975467"/>
                  </a:lnTo>
                  <a:lnTo>
                    <a:pt x="442184" y="1011954"/>
                  </a:lnTo>
                  <a:lnTo>
                    <a:pt x="416416" y="1048951"/>
                  </a:lnTo>
                  <a:lnTo>
                    <a:pt x="391329" y="1086450"/>
                  </a:lnTo>
                  <a:lnTo>
                    <a:pt x="366932" y="1124442"/>
                  </a:lnTo>
                  <a:lnTo>
                    <a:pt x="343234" y="1162918"/>
                  </a:lnTo>
                  <a:lnTo>
                    <a:pt x="320245" y="1201868"/>
                  </a:lnTo>
                  <a:lnTo>
                    <a:pt x="297973" y="1241285"/>
                  </a:lnTo>
                  <a:lnTo>
                    <a:pt x="276427" y="1281158"/>
                  </a:lnTo>
                  <a:lnTo>
                    <a:pt x="255616" y="1321480"/>
                  </a:lnTo>
                  <a:lnTo>
                    <a:pt x="235549" y="1362240"/>
                  </a:lnTo>
                  <a:lnTo>
                    <a:pt x="216235" y="1403431"/>
                  </a:lnTo>
                  <a:lnTo>
                    <a:pt x="197683" y="1445043"/>
                  </a:lnTo>
                  <a:lnTo>
                    <a:pt x="179902" y="1487067"/>
                  </a:lnTo>
                  <a:lnTo>
                    <a:pt x="162901" y="1529494"/>
                  </a:lnTo>
                  <a:lnTo>
                    <a:pt x="146689" y="1572316"/>
                  </a:lnTo>
                  <a:lnTo>
                    <a:pt x="131275" y="1615523"/>
                  </a:lnTo>
                  <a:lnTo>
                    <a:pt x="116668" y="1659106"/>
                  </a:lnTo>
                  <a:lnTo>
                    <a:pt x="102876" y="1703056"/>
                  </a:lnTo>
                  <a:lnTo>
                    <a:pt x="89910" y="1747365"/>
                  </a:lnTo>
                  <a:lnTo>
                    <a:pt x="77777" y="1792023"/>
                  </a:lnTo>
                  <a:lnTo>
                    <a:pt x="66486" y="1837022"/>
                  </a:lnTo>
                  <a:lnTo>
                    <a:pt x="56048" y="1882352"/>
                  </a:lnTo>
                  <a:lnTo>
                    <a:pt x="46470" y="1928005"/>
                  </a:lnTo>
                  <a:lnTo>
                    <a:pt x="37762" y="1973971"/>
                  </a:lnTo>
                  <a:lnTo>
                    <a:pt x="29932" y="2020242"/>
                  </a:lnTo>
                  <a:lnTo>
                    <a:pt x="22990" y="2066809"/>
                  </a:lnTo>
                  <a:lnTo>
                    <a:pt x="16944" y="2113662"/>
                  </a:lnTo>
                  <a:lnTo>
                    <a:pt x="11804" y="2160793"/>
                  </a:lnTo>
                  <a:lnTo>
                    <a:pt x="7578" y="2208193"/>
                  </a:lnTo>
                  <a:lnTo>
                    <a:pt x="4276" y="2255852"/>
                  </a:lnTo>
                  <a:lnTo>
                    <a:pt x="1906" y="2303762"/>
                  </a:lnTo>
                  <a:lnTo>
                    <a:pt x="478" y="2351914"/>
                  </a:lnTo>
                  <a:lnTo>
                    <a:pt x="0" y="2400300"/>
                  </a:lnTo>
                  <a:lnTo>
                    <a:pt x="478" y="2448685"/>
                  </a:lnTo>
                  <a:lnTo>
                    <a:pt x="1906" y="2496837"/>
                  </a:lnTo>
                  <a:lnTo>
                    <a:pt x="4276" y="2544747"/>
                  </a:lnTo>
                  <a:lnTo>
                    <a:pt x="7578" y="2592406"/>
                  </a:lnTo>
                  <a:lnTo>
                    <a:pt x="11804" y="2639806"/>
                  </a:lnTo>
                  <a:lnTo>
                    <a:pt x="16944" y="2686937"/>
                  </a:lnTo>
                  <a:lnTo>
                    <a:pt x="22990" y="2733790"/>
                  </a:lnTo>
                  <a:lnTo>
                    <a:pt x="29932" y="2780357"/>
                  </a:lnTo>
                  <a:lnTo>
                    <a:pt x="37762" y="2826628"/>
                  </a:lnTo>
                  <a:lnTo>
                    <a:pt x="46470" y="2872594"/>
                  </a:lnTo>
                  <a:lnTo>
                    <a:pt x="56048" y="2918247"/>
                  </a:lnTo>
                  <a:lnTo>
                    <a:pt x="66486" y="2963577"/>
                  </a:lnTo>
                  <a:lnTo>
                    <a:pt x="77777" y="3008576"/>
                  </a:lnTo>
                  <a:lnTo>
                    <a:pt x="89910" y="3053234"/>
                  </a:lnTo>
                  <a:lnTo>
                    <a:pt x="102876" y="3097543"/>
                  </a:lnTo>
                  <a:lnTo>
                    <a:pt x="116668" y="3141493"/>
                  </a:lnTo>
                  <a:lnTo>
                    <a:pt x="131275" y="3185076"/>
                  </a:lnTo>
                  <a:lnTo>
                    <a:pt x="146689" y="3228283"/>
                  </a:lnTo>
                  <a:lnTo>
                    <a:pt x="162901" y="3271105"/>
                  </a:lnTo>
                  <a:lnTo>
                    <a:pt x="179902" y="3313532"/>
                  </a:lnTo>
                  <a:lnTo>
                    <a:pt x="197683" y="3355556"/>
                  </a:lnTo>
                  <a:lnTo>
                    <a:pt x="216235" y="3397168"/>
                  </a:lnTo>
                  <a:lnTo>
                    <a:pt x="235549" y="3438359"/>
                  </a:lnTo>
                  <a:lnTo>
                    <a:pt x="255616" y="3479119"/>
                  </a:lnTo>
                  <a:lnTo>
                    <a:pt x="276427" y="3519441"/>
                  </a:lnTo>
                  <a:lnTo>
                    <a:pt x="297973" y="3559314"/>
                  </a:lnTo>
                  <a:lnTo>
                    <a:pt x="320245" y="3598731"/>
                  </a:lnTo>
                  <a:lnTo>
                    <a:pt x="343234" y="3637681"/>
                  </a:lnTo>
                  <a:lnTo>
                    <a:pt x="366932" y="3676157"/>
                  </a:lnTo>
                  <a:lnTo>
                    <a:pt x="391329" y="3714149"/>
                  </a:lnTo>
                  <a:lnTo>
                    <a:pt x="416416" y="3751648"/>
                  </a:lnTo>
                  <a:lnTo>
                    <a:pt x="442184" y="3788645"/>
                  </a:lnTo>
                  <a:lnTo>
                    <a:pt x="468625" y="3825132"/>
                  </a:lnTo>
                  <a:lnTo>
                    <a:pt x="495729" y="3861098"/>
                  </a:lnTo>
                  <a:lnTo>
                    <a:pt x="523487" y="3896536"/>
                  </a:lnTo>
                  <a:lnTo>
                    <a:pt x="551891" y="3931436"/>
                  </a:lnTo>
                  <a:lnTo>
                    <a:pt x="580931" y="3965790"/>
                  </a:lnTo>
                  <a:lnTo>
                    <a:pt x="610599" y="3999588"/>
                  </a:lnTo>
                  <a:lnTo>
                    <a:pt x="640886" y="4032822"/>
                  </a:lnTo>
                  <a:lnTo>
                    <a:pt x="671781" y="4065482"/>
                  </a:lnTo>
                  <a:lnTo>
                    <a:pt x="703278" y="4097559"/>
                  </a:lnTo>
                  <a:lnTo>
                    <a:pt x="735366" y="4129045"/>
                  </a:lnTo>
                  <a:lnTo>
                    <a:pt x="768037" y="4159931"/>
                  </a:lnTo>
                  <a:lnTo>
                    <a:pt x="801281" y="4190207"/>
                  </a:lnTo>
                  <a:lnTo>
                    <a:pt x="835090" y="4219865"/>
                  </a:lnTo>
                  <a:lnTo>
                    <a:pt x="869455" y="4248896"/>
                  </a:lnTo>
                  <a:lnTo>
                    <a:pt x="904367" y="4277290"/>
                  </a:lnTo>
                  <a:lnTo>
                    <a:pt x="939816" y="4305040"/>
                  </a:lnTo>
                  <a:lnTo>
                    <a:pt x="975794" y="4332134"/>
                  </a:lnTo>
                  <a:lnTo>
                    <a:pt x="1012292" y="4358566"/>
                  </a:lnTo>
                  <a:lnTo>
                    <a:pt x="1049302" y="4384326"/>
                  </a:lnTo>
                  <a:lnTo>
                    <a:pt x="1086813" y="4409405"/>
                  </a:lnTo>
                  <a:lnTo>
                    <a:pt x="1124816" y="4433793"/>
                  </a:lnTo>
                  <a:lnTo>
                    <a:pt x="1163304" y="4457483"/>
                  </a:lnTo>
                  <a:lnTo>
                    <a:pt x="1202267" y="4480464"/>
                  </a:lnTo>
                  <a:lnTo>
                    <a:pt x="1241696" y="4502729"/>
                  </a:lnTo>
                  <a:lnTo>
                    <a:pt x="1281583" y="4524268"/>
                  </a:lnTo>
                  <a:lnTo>
                    <a:pt x="1321917" y="4545072"/>
                  </a:lnTo>
                  <a:lnTo>
                    <a:pt x="1362690" y="4565132"/>
                  </a:lnTo>
                  <a:lnTo>
                    <a:pt x="1403894" y="4584439"/>
                  </a:lnTo>
                  <a:lnTo>
                    <a:pt x="1445519" y="4602984"/>
                  </a:lnTo>
                  <a:lnTo>
                    <a:pt x="1487556" y="4620759"/>
                  </a:lnTo>
                  <a:lnTo>
                    <a:pt x="1529996" y="4637754"/>
                  </a:lnTo>
                  <a:lnTo>
                    <a:pt x="1572831" y="4653961"/>
                  </a:lnTo>
                  <a:lnTo>
                    <a:pt x="1616051" y="4669370"/>
                  </a:lnTo>
                  <a:lnTo>
                    <a:pt x="1659648" y="4683972"/>
                  </a:lnTo>
                  <a:lnTo>
                    <a:pt x="1703611" y="4697759"/>
                  </a:lnTo>
                  <a:lnTo>
                    <a:pt x="1747934" y="4710721"/>
                  </a:lnTo>
                  <a:lnTo>
                    <a:pt x="1792606" y="4722850"/>
                  </a:lnTo>
                  <a:lnTo>
                    <a:pt x="1837618" y="4734136"/>
                  </a:lnTo>
                  <a:lnTo>
                    <a:pt x="1882962" y="4744571"/>
                  </a:lnTo>
                  <a:lnTo>
                    <a:pt x="1928628" y="4754145"/>
                  </a:lnTo>
                  <a:lnTo>
                    <a:pt x="1974608" y="4762851"/>
                  </a:lnTo>
                  <a:lnTo>
                    <a:pt x="2020893" y="4770678"/>
                  </a:lnTo>
                  <a:lnTo>
                    <a:pt x="2067473" y="4777617"/>
                  </a:lnTo>
                  <a:lnTo>
                    <a:pt x="2114340" y="4783661"/>
                  </a:lnTo>
                  <a:lnTo>
                    <a:pt x="2161485" y="4788799"/>
                  </a:lnTo>
                  <a:lnTo>
                    <a:pt x="2208899" y="4793023"/>
                  </a:lnTo>
                  <a:lnTo>
                    <a:pt x="2256572" y="4796325"/>
                  </a:lnTo>
                  <a:lnTo>
                    <a:pt x="2304496" y="4798694"/>
                  </a:lnTo>
                  <a:lnTo>
                    <a:pt x="2352663" y="4800122"/>
                  </a:lnTo>
                  <a:lnTo>
                    <a:pt x="2401062" y="4800600"/>
                  </a:lnTo>
                  <a:lnTo>
                    <a:pt x="24010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7962" y="1637537"/>
              <a:ext cx="2401570" cy="4800600"/>
            </a:xfrm>
            <a:custGeom>
              <a:avLst/>
              <a:gdLst/>
              <a:ahLst/>
              <a:cxnLst/>
              <a:rect l="l" t="t" r="r" b="b"/>
              <a:pathLst>
                <a:path w="2401570" h="4800600">
                  <a:moveTo>
                    <a:pt x="2401062" y="4800600"/>
                  </a:moveTo>
                  <a:lnTo>
                    <a:pt x="2352663" y="4800122"/>
                  </a:lnTo>
                  <a:lnTo>
                    <a:pt x="2304496" y="4798694"/>
                  </a:lnTo>
                  <a:lnTo>
                    <a:pt x="2256572" y="4796325"/>
                  </a:lnTo>
                  <a:lnTo>
                    <a:pt x="2208899" y="4793023"/>
                  </a:lnTo>
                  <a:lnTo>
                    <a:pt x="2161485" y="4788799"/>
                  </a:lnTo>
                  <a:lnTo>
                    <a:pt x="2114340" y="4783661"/>
                  </a:lnTo>
                  <a:lnTo>
                    <a:pt x="2067473" y="4777617"/>
                  </a:lnTo>
                  <a:lnTo>
                    <a:pt x="2020893" y="4770678"/>
                  </a:lnTo>
                  <a:lnTo>
                    <a:pt x="1974608" y="4762851"/>
                  </a:lnTo>
                  <a:lnTo>
                    <a:pt x="1928628" y="4754145"/>
                  </a:lnTo>
                  <a:lnTo>
                    <a:pt x="1882962" y="4744571"/>
                  </a:lnTo>
                  <a:lnTo>
                    <a:pt x="1837618" y="4734136"/>
                  </a:lnTo>
                  <a:lnTo>
                    <a:pt x="1792606" y="4722850"/>
                  </a:lnTo>
                  <a:lnTo>
                    <a:pt x="1747934" y="4710721"/>
                  </a:lnTo>
                  <a:lnTo>
                    <a:pt x="1703611" y="4697759"/>
                  </a:lnTo>
                  <a:lnTo>
                    <a:pt x="1659648" y="4683972"/>
                  </a:lnTo>
                  <a:lnTo>
                    <a:pt x="1616051" y="4669370"/>
                  </a:lnTo>
                  <a:lnTo>
                    <a:pt x="1572831" y="4653961"/>
                  </a:lnTo>
                  <a:lnTo>
                    <a:pt x="1529996" y="4637754"/>
                  </a:lnTo>
                  <a:lnTo>
                    <a:pt x="1487556" y="4620759"/>
                  </a:lnTo>
                  <a:lnTo>
                    <a:pt x="1445519" y="4602984"/>
                  </a:lnTo>
                  <a:lnTo>
                    <a:pt x="1403894" y="4584439"/>
                  </a:lnTo>
                  <a:lnTo>
                    <a:pt x="1362690" y="4565132"/>
                  </a:lnTo>
                  <a:lnTo>
                    <a:pt x="1321917" y="4545072"/>
                  </a:lnTo>
                  <a:lnTo>
                    <a:pt x="1281583" y="4524268"/>
                  </a:lnTo>
                  <a:lnTo>
                    <a:pt x="1241696" y="4502729"/>
                  </a:lnTo>
                  <a:lnTo>
                    <a:pt x="1202267" y="4480464"/>
                  </a:lnTo>
                  <a:lnTo>
                    <a:pt x="1163304" y="4457483"/>
                  </a:lnTo>
                  <a:lnTo>
                    <a:pt x="1124816" y="4433793"/>
                  </a:lnTo>
                  <a:lnTo>
                    <a:pt x="1086813" y="4409405"/>
                  </a:lnTo>
                  <a:lnTo>
                    <a:pt x="1049302" y="4384326"/>
                  </a:lnTo>
                  <a:lnTo>
                    <a:pt x="1012292" y="4358566"/>
                  </a:lnTo>
                  <a:lnTo>
                    <a:pt x="975794" y="4332134"/>
                  </a:lnTo>
                  <a:lnTo>
                    <a:pt x="939816" y="4305040"/>
                  </a:lnTo>
                  <a:lnTo>
                    <a:pt x="904367" y="4277290"/>
                  </a:lnTo>
                  <a:lnTo>
                    <a:pt x="869455" y="4248896"/>
                  </a:lnTo>
                  <a:lnTo>
                    <a:pt x="835090" y="4219865"/>
                  </a:lnTo>
                  <a:lnTo>
                    <a:pt x="801281" y="4190207"/>
                  </a:lnTo>
                  <a:lnTo>
                    <a:pt x="768037" y="4159931"/>
                  </a:lnTo>
                  <a:lnTo>
                    <a:pt x="735366" y="4129045"/>
                  </a:lnTo>
                  <a:lnTo>
                    <a:pt x="703278" y="4097559"/>
                  </a:lnTo>
                  <a:lnTo>
                    <a:pt x="671781" y="4065482"/>
                  </a:lnTo>
                  <a:lnTo>
                    <a:pt x="640886" y="4032822"/>
                  </a:lnTo>
                  <a:lnTo>
                    <a:pt x="610599" y="3999588"/>
                  </a:lnTo>
                  <a:lnTo>
                    <a:pt x="580931" y="3965790"/>
                  </a:lnTo>
                  <a:lnTo>
                    <a:pt x="551891" y="3931436"/>
                  </a:lnTo>
                  <a:lnTo>
                    <a:pt x="523487" y="3896536"/>
                  </a:lnTo>
                  <a:lnTo>
                    <a:pt x="495729" y="3861098"/>
                  </a:lnTo>
                  <a:lnTo>
                    <a:pt x="468625" y="3825132"/>
                  </a:lnTo>
                  <a:lnTo>
                    <a:pt x="442184" y="3788645"/>
                  </a:lnTo>
                  <a:lnTo>
                    <a:pt x="416416" y="3751648"/>
                  </a:lnTo>
                  <a:lnTo>
                    <a:pt x="391329" y="3714149"/>
                  </a:lnTo>
                  <a:lnTo>
                    <a:pt x="366932" y="3676157"/>
                  </a:lnTo>
                  <a:lnTo>
                    <a:pt x="343234" y="3637681"/>
                  </a:lnTo>
                  <a:lnTo>
                    <a:pt x="320245" y="3598731"/>
                  </a:lnTo>
                  <a:lnTo>
                    <a:pt x="297973" y="3559314"/>
                  </a:lnTo>
                  <a:lnTo>
                    <a:pt x="276427" y="3519441"/>
                  </a:lnTo>
                  <a:lnTo>
                    <a:pt x="255616" y="3479119"/>
                  </a:lnTo>
                  <a:lnTo>
                    <a:pt x="235549" y="3438359"/>
                  </a:lnTo>
                  <a:lnTo>
                    <a:pt x="216235" y="3397168"/>
                  </a:lnTo>
                  <a:lnTo>
                    <a:pt x="197683" y="3355556"/>
                  </a:lnTo>
                  <a:lnTo>
                    <a:pt x="179902" y="3313532"/>
                  </a:lnTo>
                  <a:lnTo>
                    <a:pt x="162901" y="3271105"/>
                  </a:lnTo>
                  <a:lnTo>
                    <a:pt x="146689" y="3228283"/>
                  </a:lnTo>
                  <a:lnTo>
                    <a:pt x="131275" y="3185076"/>
                  </a:lnTo>
                  <a:lnTo>
                    <a:pt x="116668" y="3141493"/>
                  </a:lnTo>
                  <a:lnTo>
                    <a:pt x="102876" y="3097543"/>
                  </a:lnTo>
                  <a:lnTo>
                    <a:pt x="89910" y="3053234"/>
                  </a:lnTo>
                  <a:lnTo>
                    <a:pt x="77777" y="3008576"/>
                  </a:lnTo>
                  <a:lnTo>
                    <a:pt x="66486" y="2963577"/>
                  </a:lnTo>
                  <a:lnTo>
                    <a:pt x="56048" y="2918247"/>
                  </a:lnTo>
                  <a:lnTo>
                    <a:pt x="46470" y="2872594"/>
                  </a:lnTo>
                  <a:lnTo>
                    <a:pt x="37762" y="2826628"/>
                  </a:lnTo>
                  <a:lnTo>
                    <a:pt x="29932" y="2780357"/>
                  </a:lnTo>
                  <a:lnTo>
                    <a:pt x="22990" y="2733790"/>
                  </a:lnTo>
                  <a:lnTo>
                    <a:pt x="16944" y="2686937"/>
                  </a:lnTo>
                  <a:lnTo>
                    <a:pt x="11804" y="2639806"/>
                  </a:lnTo>
                  <a:lnTo>
                    <a:pt x="7578" y="2592406"/>
                  </a:lnTo>
                  <a:lnTo>
                    <a:pt x="4276" y="2544747"/>
                  </a:lnTo>
                  <a:lnTo>
                    <a:pt x="1906" y="2496837"/>
                  </a:lnTo>
                  <a:lnTo>
                    <a:pt x="478" y="2448685"/>
                  </a:lnTo>
                  <a:lnTo>
                    <a:pt x="0" y="2400300"/>
                  </a:lnTo>
                  <a:lnTo>
                    <a:pt x="478" y="2351914"/>
                  </a:lnTo>
                  <a:lnTo>
                    <a:pt x="1906" y="2303762"/>
                  </a:lnTo>
                  <a:lnTo>
                    <a:pt x="4276" y="2255852"/>
                  </a:lnTo>
                  <a:lnTo>
                    <a:pt x="7578" y="2208193"/>
                  </a:lnTo>
                  <a:lnTo>
                    <a:pt x="11804" y="2160793"/>
                  </a:lnTo>
                  <a:lnTo>
                    <a:pt x="16944" y="2113662"/>
                  </a:lnTo>
                  <a:lnTo>
                    <a:pt x="22990" y="2066809"/>
                  </a:lnTo>
                  <a:lnTo>
                    <a:pt x="29932" y="2020242"/>
                  </a:lnTo>
                  <a:lnTo>
                    <a:pt x="37762" y="1973971"/>
                  </a:lnTo>
                  <a:lnTo>
                    <a:pt x="46470" y="1928005"/>
                  </a:lnTo>
                  <a:lnTo>
                    <a:pt x="56048" y="1882352"/>
                  </a:lnTo>
                  <a:lnTo>
                    <a:pt x="66486" y="1837022"/>
                  </a:lnTo>
                  <a:lnTo>
                    <a:pt x="77777" y="1792023"/>
                  </a:lnTo>
                  <a:lnTo>
                    <a:pt x="89910" y="1747365"/>
                  </a:lnTo>
                  <a:lnTo>
                    <a:pt x="102876" y="1703056"/>
                  </a:lnTo>
                  <a:lnTo>
                    <a:pt x="116668" y="1659106"/>
                  </a:lnTo>
                  <a:lnTo>
                    <a:pt x="131275" y="1615523"/>
                  </a:lnTo>
                  <a:lnTo>
                    <a:pt x="146689" y="1572316"/>
                  </a:lnTo>
                  <a:lnTo>
                    <a:pt x="162901" y="1529494"/>
                  </a:lnTo>
                  <a:lnTo>
                    <a:pt x="179902" y="1487067"/>
                  </a:lnTo>
                  <a:lnTo>
                    <a:pt x="197683" y="1445043"/>
                  </a:lnTo>
                  <a:lnTo>
                    <a:pt x="216235" y="1403431"/>
                  </a:lnTo>
                  <a:lnTo>
                    <a:pt x="235549" y="1362240"/>
                  </a:lnTo>
                  <a:lnTo>
                    <a:pt x="255616" y="1321480"/>
                  </a:lnTo>
                  <a:lnTo>
                    <a:pt x="276427" y="1281158"/>
                  </a:lnTo>
                  <a:lnTo>
                    <a:pt x="297973" y="1241285"/>
                  </a:lnTo>
                  <a:lnTo>
                    <a:pt x="320245" y="1201868"/>
                  </a:lnTo>
                  <a:lnTo>
                    <a:pt x="343234" y="1162918"/>
                  </a:lnTo>
                  <a:lnTo>
                    <a:pt x="366932" y="1124442"/>
                  </a:lnTo>
                  <a:lnTo>
                    <a:pt x="391329" y="1086450"/>
                  </a:lnTo>
                  <a:lnTo>
                    <a:pt x="416416" y="1048951"/>
                  </a:lnTo>
                  <a:lnTo>
                    <a:pt x="442184" y="1011954"/>
                  </a:lnTo>
                  <a:lnTo>
                    <a:pt x="468625" y="975467"/>
                  </a:lnTo>
                  <a:lnTo>
                    <a:pt x="495729" y="939501"/>
                  </a:lnTo>
                  <a:lnTo>
                    <a:pt x="523487" y="904063"/>
                  </a:lnTo>
                  <a:lnTo>
                    <a:pt x="551891" y="869163"/>
                  </a:lnTo>
                  <a:lnTo>
                    <a:pt x="580931" y="834809"/>
                  </a:lnTo>
                  <a:lnTo>
                    <a:pt x="610599" y="801011"/>
                  </a:lnTo>
                  <a:lnTo>
                    <a:pt x="640886" y="767777"/>
                  </a:lnTo>
                  <a:lnTo>
                    <a:pt x="671781" y="735117"/>
                  </a:lnTo>
                  <a:lnTo>
                    <a:pt x="703278" y="703040"/>
                  </a:lnTo>
                  <a:lnTo>
                    <a:pt x="735366" y="671554"/>
                  </a:lnTo>
                  <a:lnTo>
                    <a:pt x="768037" y="640668"/>
                  </a:lnTo>
                  <a:lnTo>
                    <a:pt x="801281" y="610392"/>
                  </a:lnTo>
                  <a:lnTo>
                    <a:pt x="835090" y="580734"/>
                  </a:lnTo>
                  <a:lnTo>
                    <a:pt x="869455" y="551703"/>
                  </a:lnTo>
                  <a:lnTo>
                    <a:pt x="904367" y="523309"/>
                  </a:lnTo>
                  <a:lnTo>
                    <a:pt x="939816" y="495559"/>
                  </a:lnTo>
                  <a:lnTo>
                    <a:pt x="975794" y="468465"/>
                  </a:lnTo>
                  <a:lnTo>
                    <a:pt x="1012292" y="442033"/>
                  </a:lnTo>
                  <a:lnTo>
                    <a:pt x="1049302" y="416273"/>
                  </a:lnTo>
                  <a:lnTo>
                    <a:pt x="1086813" y="391194"/>
                  </a:lnTo>
                  <a:lnTo>
                    <a:pt x="1124816" y="366806"/>
                  </a:lnTo>
                  <a:lnTo>
                    <a:pt x="1163304" y="343116"/>
                  </a:lnTo>
                  <a:lnTo>
                    <a:pt x="1202267" y="320135"/>
                  </a:lnTo>
                  <a:lnTo>
                    <a:pt x="1241696" y="297870"/>
                  </a:lnTo>
                  <a:lnTo>
                    <a:pt x="1281583" y="276331"/>
                  </a:lnTo>
                  <a:lnTo>
                    <a:pt x="1321917" y="255527"/>
                  </a:lnTo>
                  <a:lnTo>
                    <a:pt x="1362690" y="235467"/>
                  </a:lnTo>
                  <a:lnTo>
                    <a:pt x="1403894" y="216160"/>
                  </a:lnTo>
                  <a:lnTo>
                    <a:pt x="1445519" y="197615"/>
                  </a:lnTo>
                  <a:lnTo>
                    <a:pt x="1487556" y="179840"/>
                  </a:lnTo>
                  <a:lnTo>
                    <a:pt x="1529996" y="162845"/>
                  </a:lnTo>
                  <a:lnTo>
                    <a:pt x="1572831" y="146638"/>
                  </a:lnTo>
                  <a:lnTo>
                    <a:pt x="1616051" y="131229"/>
                  </a:lnTo>
                  <a:lnTo>
                    <a:pt x="1659648" y="116627"/>
                  </a:lnTo>
                  <a:lnTo>
                    <a:pt x="1703611" y="102840"/>
                  </a:lnTo>
                  <a:lnTo>
                    <a:pt x="1747934" y="89878"/>
                  </a:lnTo>
                  <a:lnTo>
                    <a:pt x="1792606" y="77749"/>
                  </a:lnTo>
                  <a:lnTo>
                    <a:pt x="1837618" y="66463"/>
                  </a:lnTo>
                  <a:lnTo>
                    <a:pt x="1882962" y="56028"/>
                  </a:lnTo>
                  <a:lnTo>
                    <a:pt x="1928628" y="46454"/>
                  </a:lnTo>
                  <a:lnTo>
                    <a:pt x="1974608" y="37748"/>
                  </a:lnTo>
                  <a:lnTo>
                    <a:pt x="2020893" y="29921"/>
                  </a:lnTo>
                  <a:lnTo>
                    <a:pt x="2067473" y="22982"/>
                  </a:lnTo>
                  <a:lnTo>
                    <a:pt x="2114340" y="16938"/>
                  </a:lnTo>
                  <a:lnTo>
                    <a:pt x="2161485" y="11800"/>
                  </a:lnTo>
                  <a:lnTo>
                    <a:pt x="2208899" y="7576"/>
                  </a:lnTo>
                  <a:lnTo>
                    <a:pt x="2256572" y="4274"/>
                  </a:lnTo>
                  <a:lnTo>
                    <a:pt x="2304496" y="1905"/>
                  </a:lnTo>
                  <a:lnTo>
                    <a:pt x="2352663" y="477"/>
                  </a:lnTo>
                  <a:lnTo>
                    <a:pt x="2401062" y="0"/>
                  </a:lnTo>
                  <a:lnTo>
                    <a:pt x="2401062" y="2400300"/>
                  </a:lnTo>
                  <a:lnTo>
                    <a:pt x="2401062" y="48006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58262" y="1637537"/>
              <a:ext cx="5602605" cy="4800600"/>
            </a:xfrm>
            <a:custGeom>
              <a:avLst/>
              <a:gdLst/>
              <a:ahLst/>
              <a:cxnLst/>
              <a:rect l="l" t="t" r="r" b="b"/>
              <a:pathLst>
                <a:path w="5602605" h="4800600">
                  <a:moveTo>
                    <a:pt x="5602224" y="0"/>
                  </a:moveTo>
                  <a:lnTo>
                    <a:pt x="0" y="0"/>
                  </a:lnTo>
                  <a:lnTo>
                    <a:pt x="0" y="4800600"/>
                  </a:lnTo>
                  <a:lnTo>
                    <a:pt x="5602224" y="4800600"/>
                  </a:lnTo>
                  <a:lnTo>
                    <a:pt x="560222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58262" y="1637537"/>
              <a:ext cx="5602605" cy="4800600"/>
            </a:xfrm>
            <a:custGeom>
              <a:avLst/>
              <a:gdLst/>
              <a:ahLst/>
              <a:cxnLst/>
              <a:rect l="l" t="t" r="r" b="b"/>
              <a:pathLst>
                <a:path w="5602605" h="4800600">
                  <a:moveTo>
                    <a:pt x="0" y="4800600"/>
                  </a:moveTo>
                  <a:lnTo>
                    <a:pt x="5602224" y="4800600"/>
                  </a:lnTo>
                  <a:lnTo>
                    <a:pt x="5602224" y="0"/>
                  </a:lnTo>
                  <a:lnTo>
                    <a:pt x="0" y="0"/>
                  </a:lnTo>
                  <a:lnTo>
                    <a:pt x="0" y="4800600"/>
                  </a:lnTo>
                  <a:close/>
                </a:path>
              </a:pathLst>
            </a:custGeom>
            <a:ln w="25907">
              <a:solidFill>
                <a:srgbClr val="EFA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998470" y="2259914"/>
            <a:ext cx="5323205" cy="346900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 indent="-4445" algn="ctr">
              <a:lnSpc>
                <a:spcPct val="87900"/>
              </a:lnSpc>
              <a:spcBef>
                <a:spcPts val="625"/>
              </a:spcBef>
            </a:pPr>
            <a:r>
              <a:rPr sz="3600" b="1" spc="-20" dirty="0">
                <a:latin typeface="Cambria"/>
                <a:cs typeface="Cambria"/>
              </a:rPr>
              <a:t>Complex</a:t>
            </a:r>
            <a:r>
              <a:rPr sz="3600" b="1" spc="35" dirty="0">
                <a:latin typeface="Cambria"/>
                <a:cs typeface="Cambria"/>
              </a:rPr>
              <a:t> </a:t>
            </a:r>
            <a:r>
              <a:rPr sz="3600" b="1" spc="-5" dirty="0">
                <a:latin typeface="Cambria"/>
                <a:cs typeface="Cambria"/>
              </a:rPr>
              <a:t>thinking </a:t>
            </a:r>
            <a:r>
              <a:rPr sz="3600" b="1" dirty="0">
                <a:latin typeface="Cambria"/>
                <a:cs typeface="Cambria"/>
              </a:rPr>
              <a:t> </a:t>
            </a:r>
            <a:r>
              <a:rPr sz="3600" b="1" spc="-15" dirty="0">
                <a:latin typeface="Cambria"/>
                <a:cs typeface="Cambria"/>
              </a:rPr>
              <a:t>process </a:t>
            </a:r>
            <a:r>
              <a:rPr sz="3600" b="1" dirty="0">
                <a:latin typeface="Cambria"/>
                <a:cs typeface="Cambria"/>
              </a:rPr>
              <a:t>such </a:t>
            </a:r>
            <a:r>
              <a:rPr sz="3600" b="1" spc="-5" dirty="0">
                <a:latin typeface="Cambria"/>
                <a:cs typeface="Cambria"/>
              </a:rPr>
              <a:t>as </a:t>
            </a:r>
            <a:r>
              <a:rPr sz="3600" b="1" dirty="0">
                <a:latin typeface="Cambria"/>
                <a:cs typeface="Cambria"/>
              </a:rPr>
              <a:t>critical </a:t>
            </a:r>
            <a:r>
              <a:rPr sz="3600" b="1" spc="5" dirty="0">
                <a:latin typeface="Cambria"/>
                <a:cs typeface="Cambria"/>
              </a:rPr>
              <a:t> </a:t>
            </a:r>
            <a:r>
              <a:rPr sz="3600" b="1" spc="-20" dirty="0">
                <a:latin typeface="Cambria"/>
                <a:cs typeface="Cambria"/>
              </a:rPr>
              <a:t>analysis,</a:t>
            </a:r>
            <a:r>
              <a:rPr sz="3600" b="1" spc="-50" dirty="0">
                <a:latin typeface="Cambria"/>
                <a:cs typeface="Cambria"/>
              </a:rPr>
              <a:t> </a:t>
            </a:r>
            <a:r>
              <a:rPr sz="3600" b="1" spc="-10" dirty="0">
                <a:latin typeface="Cambria"/>
                <a:cs typeface="Cambria"/>
              </a:rPr>
              <a:t>problem</a:t>
            </a:r>
            <a:r>
              <a:rPr sz="3600" b="1" spc="-50" dirty="0">
                <a:latin typeface="Cambria"/>
                <a:cs typeface="Cambria"/>
              </a:rPr>
              <a:t> </a:t>
            </a:r>
            <a:r>
              <a:rPr sz="3600" b="1" spc="-15" dirty="0">
                <a:latin typeface="Cambria"/>
                <a:cs typeface="Cambria"/>
              </a:rPr>
              <a:t>solving </a:t>
            </a:r>
            <a:r>
              <a:rPr sz="3600" b="1" spc="-775" dirty="0">
                <a:latin typeface="Cambria"/>
                <a:cs typeface="Cambria"/>
              </a:rPr>
              <a:t> </a:t>
            </a:r>
            <a:r>
              <a:rPr sz="3600" b="1" spc="-5" dirty="0">
                <a:latin typeface="Cambria"/>
                <a:cs typeface="Cambria"/>
              </a:rPr>
              <a:t>and decision making </a:t>
            </a:r>
            <a:r>
              <a:rPr sz="3600" b="1" dirty="0">
                <a:latin typeface="Cambria"/>
                <a:cs typeface="Cambria"/>
              </a:rPr>
              <a:t> </a:t>
            </a:r>
            <a:r>
              <a:rPr sz="3600" b="1" spc="-15" dirty="0">
                <a:latin typeface="Cambria"/>
                <a:cs typeface="Cambria"/>
              </a:rPr>
              <a:t>requires</a:t>
            </a:r>
            <a:r>
              <a:rPr sz="3600" b="1" spc="-5" dirty="0">
                <a:latin typeface="Cambria"/>
                <a:cs typeface="Cambria"/>
              </a:rPr>
              <a:t> the</a:t>
            </a:r>
            <a:r>
              <a:rPr sz="3600" b="1" spc="-10" dirty="0">
                <a:latin typeface="Cambria"/>
                <a:cs typeface="Cambria"/>
              </a:rPr>
              <a:t> </a:t>
            </a:r>
            <a:r>
              <a:rPr sz="3600" b="1" spc="-5" dirty="0">
                <a:latin typeface="Cambria"/>
                <a:cs typeface="Cambria"/>
              </a:rPr>
              <a:t>use</a:t>
            </a:r>
            <a:r>
              <a:rPr sz="3600" b="1" spc="-10" dirty="0">
                <a:latin typeface="Cambria"/>
                <a:cs typeface="Cambria"/>
              </a:rPr>
              <a:t> </a:t>
            </a:r>
            <a:r>
              <a:rPr sz="3600" b="1" spc="-5" dirty="0">
                <a:latin typeface="Cambria"/>
                <a:cs typeface="Cambria"/>
              </a:rPr>
              <a:t>of </a:t>
            </a:r>
            <a:r>
              <a:rPr sz="3600" b="1" dirty="0">
                <a:latin typeface="Cambria"/>
                <a:cs typeface="Cambria"/>
              </a:rPr>
              <a:t> </a:t>
            </a:r>
            <a:r>
              <a:rPr sz="3600" b="1" spc="-30" dirty="0">
                <a:latin typeface="Cambria"/>
                <a:cs typeface="Cambria"/>
              </a:rPr>
              <a:t>cognitive</a:t>
            </a:r>
            <a:r>
              <a:rPr sz="3600" b="1" spc="730" dirty="0">
                <a:latin typeface="Cambria"/>
                <a:cs typeface="Cambria"/>
              </a:rPr>
              <a:t> </a:t>
            </a:r>
            <a:r>
              <a:rPr sz="3600" b="1" dirty="0">
                <a:latin typeface="Cambria"/>
                <a:cs typeface="Cambria"/>
              </a:rPr>
              <a:t>critical </a:t>
            </a:r>
            <a:r>
              <a:rPr sz="3600" b="1" spc="5" dirty="0">
                <a:latin typeface="Cambria"/>
                <a:cs typeface="Cambria"/>
              </a:rPr>
              <a:t> </a:t>
            </a:r>
            <a:r>
              <a:rPr sz="3600" b="1" spc="-5" dirty="0">
                <a:latin typeface="Cambria"/>
                <a:cs typeface="Cambria"/>
              </a:rPr>
              <a:t>thinking</a:t>
            </a:r>
            <a:r>
              <a:rPr sz="3600" b="1" spc="-10" dirty="0">
                <a:latin typeface="Cambria"/>
                <a:cs typeface="Cambria"/>
              </a:rPr>
              <a:t> </a:t>
            </a:r>
            <a:r>
              <a:rPr sz="3600" b="1" dirty="0">
                <a:latin typeface="Cambria"/>
                <a:cs typeface="Cambria"/>
              </a:rPr>
              <a:t>skills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2526" y="519430"/>
            <a:ext cx="6087745" cy="769620"/>
            <a:chOff x="1152526" y="519430"/>
            <a:chExt cx="6087745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2526" y="984855"/>
              <a:ext cx="6087614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9865" y="524002"/>
              <a:ext cx="6072403" cy="4678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423285" y="617093"/>
              <a:ext cx="1997075" cy="188595"/>
            </a:xfrm>
            <a:custGeom>
              <a:avLst/>
              <a:gdLst/>
              <a:ahLst/>
              <a:cxnLst/>
              <a:rect l="l" t="t" r="r" b="b"/>
              <a:pathLst>
                <a:path w="1997075" h="188595">
                  <a:moveTo>
                    <a:pt x="1943100" y="0"/>
                  </a:moveTo>
                  <a:lnTo>
                    <a:pt x="1876043" y="188595"/>
                  </a:lnTo>
                  <a:lnTo>
                    <a:pt x="1996693" y="188595"/>
                  </a:lnTo>
                  <a:lnTo>
                    <a:pt x="1943100" y="0"/>
                  </a:lnTo>
                  <a:close/>
                </a:path>
                <a:path w="1997075" h="188595">
                  <a:moveTo>
                    <a:pt x="1043939" y="0"/>
                  </a:moveTo>
                  <a:lnTo>
                    <a:pt x="976884" y="188595"/>
                  </a:lnTo>
                  <a:lnTo>
                    <a:pt x="1097534" y="188595"/>
                  </a:lnTo>
                  <a:lnTo>
                    <a:pt x="1043939" y="0"/>
                  </a:lnTo>
                  <a:close/>
                </a:path>
                <a:path w="1997075" h="188595">
                  <a:moveTo>
                    <a:pt x="67055" y="0"/>
                  </a:moveTo>
                  <a:lnTo>
                    <a:pt x="0" y="188595"/>
                  </a:lnTo>
                  <a:lnTo>
                    <a:pt x="120650" y="188595"/>
                  </a:lnTo>
                  <a:lnTo>
                    <a:pt x="6705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5797" y="564007"/>
              <a:ext cx="132080" cy="19596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59865" y="524002"/>
              <a:ext cx="6072505" cy="467995"/>
            </a:xfrm>
            <a:custGeom>
              <a:avLst/>
              <a:gdLst/>
              <a:ahLst/>
              <a:cxnLst/>
              <a:rect l="l" t="t" r="r" b="b"/>
              <a:pathLst>
                <a:path w="6072505" h="467994">
                  <a:moveTo>
                    <a:pt x="5537352" y="5334"/>
                  </a:moveTo>
                  <a:lnTo>
                    <a:pt x="5713247" y="5334"/>
                  </a:lnTo>
                  <a:lnTo>
                    <a:pt x="5713247" y="27432"/>
                  </a:lnTo>
                  <a:lnTo>
                    <a:pt x="5704103" y="29972"/>
                  </a:lnTo>
                  <a:lnTo>
                    <a:pt x="5697245" y="32512"/>
                  </a:lnTo>
                  <a:lnTo>
                    <a:pt x="5692927" y="35306"/>
                  </a:lnTo>
                  <a:lnTo>
                    <a:pt x="5688609" y="38100"/>
                  </a:lnTo>
                  <a:lnTo>
                    <a:pt x="5685307" y="41528"/>
                  </a:lnTo>
                  <a:lnTo>
                    <a:pt x="5677125" y="80950"/>
                  </a:lnTo>
                  <a:lnTo>
                    <a:pt x="5677052" y="89788"/>
                  </a:lnTo>
                  <a:lnTo>
                    <a:pt x="5677052" y="378460"/>
                  </a:lnTo>
                  <a:lnTo>
                    <a:pt x="5677052" y="386207"/>
                  </a:lnTo>
                  <a:lnTo>
                    <a:pt x="5683656" y="424434"/>
                  </a:lnTo>
                  <a:lnTo>
                    <a:pt x="5713247" y="440309"/>
                  </a:lnTo>
                  <a:lnTo>
                    <a:pt x="5713247" y="462407"/>
                  </a:lnTo>
                  <a:lnTo>
                    <a:pt x="5537352" y="462407"/>
                  </a:lnTo>
                  <a:lnTo>
                    <a:pt x="5537352" y="440309"/>
                  </a:lnTo>
                  <a:lnTo>
                    <a:pt x="5545607" y="438150"/>
                  </a:lnTo>
                  <a:lnTo>
                    <a:pt x="5552211" y="435737"/>
                  </a:lnTo>
                  <a:lnTo>
                    <a:pt x="5572684" y="399409"/>
                  </a:lnTo>
                  <a:lnTo>
                    <a:pt x="5573166" y="378460"/>
                  </a:lnTo>
                  <a:lnTo>
                    <a:pt x="5573166" y="89408"/>
                  </a:lnTo>
                  <a:lnTo>
                    <a:pt x="5570372" y="50292"/>
                  </a:lnTo>
                  <a:lnTo>
                    <a:pt x="5557291" y="34798"/>
                  </a:lnTo>
                  <a:lnTo>
                    <a:pt x="5552465" y="32131"/>
                  </a:lnTo>
                  <a:lnTo>
                    <a:pt x="5545861" y="29718"/>
                  </a:lnTo>
                  <a:lnTo>
                    <a:pt x="5537352" y="27432"/>
                  </a:lnTo>
                  <a:lnTo>
                    <a:pt x="5537352" y="5334"/>
                  </a:lnTo>
                  <a:close/>
                </a:path>
                <a:path w="6072505" h="467994">
                  <a:moveTo>
                    <a:pt x="4755032" y="5334"/>
                  </a:moveTo>
                  <a:lnTo>
                    <a:pt x="4933467" y="5334"/>
                  </a:lnTo>
                  <a:lnTo>
                    <a:pt x="4933467" y="27432"/>
                  </a:lnTo>
                  <a:lnTo>
                    <a:pt x="4922206" y="30313"/>
                  </a:lnTo>
                  <a:lnTo>
                    <a:pt x="4914147" y="35528"/>
                  </a:lnTo>
                  <a:lnTo>
                    <a:pt x="4909303" y="43076"/>
                  </a:lnTo>
                  <a:lnTo>
                    <a:pt x="4907686" y="52959"/>
                  </a:lnTo>
                  <a:lnTo>
                    <a:pt x="4907686" y="58674"/>
                  </a:lnTo>
                  <a:lnTo>
                    <a:pt x="4921110" y="96269"/>
                  </a:lnTo>
                  <a:lnTo>
                    <a:pt x="4925466" y="105790"/>
                  </a:lnTo>
                  <a:lnTo>
                    <a:pt x="4982108" y="231775"/>
                  </a:lnTo>
                  <a:lnTo>
                    <a:pt x="5043322" y="108838"/>
                  </a:lnTo>
                  <a:lnTo>
                    <a:pt x="5058308" y="70103"/>
                  </a:lnTo>
                  <a:lnTo>
                    <a:pt x="5059451" y="61975"/>
                  </a:lnTo>
                  <a:lnTo>
                    <a:pt x="5059451" y="53975"/>
                  </a:lnTo>
                  <a:lnTo>
                    <a:pt x="5059451" y="45847"/>
                  </a:lnTo>
                  <a:lnTo>
                    <a:pt x="5033289" y="27432"/>
                  </a:lnTo>
                  <a:lnTo>
                    <a:pt x="5033289" y="5334"/>
                  </a:lnTo>
                  <a:lnTo>
                    <a:pt x="5167655" y="5334"/>
                  </a:lnTo>
                  <a:lnTo>
                    <a:pt x="5167655" y="27432"/>
                  </a:lnTo>
                  <a:lnTo>
                    <a:pt x="5161559" y="28828"/>
                  </a:lnTo>
                  <a:lnTo>
                    <a:pt x="5156606" y="30607"/>
                  </a:lnTo>
                  <a:lnTo>
                    <a:pt x="5152669" y="33020"/>
                  </a:lnTo>
                  <a:lnTo>
                    <a:pt x="5148732" y="35306"/>
                  </a:lnTo>
                  <a:lnTo>
                    <a:pt x="5144541" y="38988"/>
                  </a:lnTo>
                  <a:lnTo>
                    <a:pt x="5118030" y="74769"/>
                  </a:lnTo>
                  <a:lnTo>
                    <a:pt x="5004460" y="286638"/>
                  </a:lnTo>
                  <a:lnTo>
                    <a:pt x="5004460" y="378460"/>
                  </a:lnTo>
                  <a:lnTo>
                    <a:pt x="5009159" y="420243"/>
                  </a:lnTo>
                  <a:lnTo>
                    <a:pt x="5026431" y="435863"/>
                  </a:lnTo>
                  <a:lnTo>
                    <a:pt x="5031003" y="437769"/>
                  </a:lnTo>
                  <a:lnTo>
                    <a:pt x="5037226" y="439293"/>
                  </a:lnTo>
                  <a:lnTo>
                    <a:pt x="5044973" y="440309"/>
                  </a:lnTo>
                  <a:lnTo>
                    <a:pt x="5044973" y="462407"/>
                  </a:lnTo>
                  <a:lnTo>
                    <a:pt x="4860188" y="462407"/>
                  </a:lnTo>
                  <a:lnTo>
                    <a:pt x="4860188" y="440309"/>
                  </a:lnTo>
                  <a:lnTo>
                    <a:pt x="4869332" y="438785"/>
                  </a:lnTo>
                  <a:lnTo>
                    <a:pt x="4876698" y="436752"/>
                  </a:lnTo>
                  <a:lnTo>
                    <a:pt x="4899558" y="405638"/>
                  </a:lnTo>
                  <a:lnTo>
                    <a:pt x="4900701" y="378460"/>
                  </a:lnTo>
                  <a:lnTo>
                    <a:pt x="4900701" y="286638"/>
                  </a:lnTo>
                  <a:lnTo>
                    <a:pt x="4809896" y="95123"/>
                  </a:lnTo>
                  <a:lnTo>
                    <a:pt x="4791481" y="58927"/>
                  </a:lnTo>
                  <a:lnTo>
                    <a:pt x="4778273" y="39243"/>
                  </a:lnTo>
                  <a:lnTo>
                    <a:pt x="4774590" y="35178"/>
                  </a:lnTo>
                  <a:lnTo>
                    <a:pt x="4771288" y="32385"/>
                  </a:lnTo>
                  <a:lnTo>
                    <a:pt x="4768113" y="30861"/>
                  </a:lnTo>
                  <a:lnTo>
                    <a:pt x="4764938" y="29210"/>
                  </a:lnTo>
                  <a:lnTo>
                    <a:pt x="4760620" y="28194"/>
                  </a:lnTo>
                  <a:lnTo>
                    <a:pt x="4755032" y="27432"/>
                  </a:lnTo>
                  <a:lnTo>
                    <a:pt x="4755032" y="5334"/>
                  </a:lnTo>
                  <a:close/>
                </a:path>
                <a:path w="6072505" h="467994">
                  <a:moveTo>
                    <a:pt x="4478172" y="5334"/>
                  </a:moveTo>
                  <a:lnTo>
                    <a:pt x="4654067" y="5334"/>
                  </a:lnTo>
                  <a:lnTo>
                    <a:pt x="4654067" y="27432"/>
                  </a:lnTo>
                  <a:lnTo>
                    <a:pt x="4645939" y="29718"/>
                  </a:lnTo>
                  <a:lnTo>
                    <a:pt x="4639589" y="32131"/>
                  </a:lnTo>
                  <a:lnTo>
                    <a:pt x="4634890" y="34671"/>
                  </a:lnTo>
                  <a:lnTo>
                    <a:pt x="4630191" y="37211"/>
                  </a:lnTo>
                  <a:lnTo>
                    <a:pt x="4626635" y="40767"/>
                  </a:lnTo>
                  <a:lnTo>
                    <a:pt x="4624095" y="45212"/>
                  </a:lnTo>
                  <a:lnTo>
                    <a:pt x="4621428" y="49657"/>
                  </a:lnTo>
                  <a:lnTo>
                    <a:pt x="4619777" y="55372"/>
                  </a:lnTo>
                  <a:lnTo>
                    <a:pt x="4617872" y="89026"/>
                  </a:lnTo>
                  <a:lnTo>
                    <a:pt x="4617872" y="422656"/>
                  </a:lnTo>
                  <a:lnTo>
                    <a:pt x="4682769" y="422656"/>
                  </a:lnTo>
                  <a:lnTo>
                    <a:pt x="4692008" y="422275"/>
                  </a:lnTo>
                  <a:lnTo>
                    <a:pt x="4729727" y="403879"/>
                  </a:lnTo>
                  <a:lnTo>
                    <a:pt x="4748936" y="365125"/>
                  </a:lnTo>
                  <a:lnTo>
                    <a:pt x="4758842" y="327151"/>
                  </a:lnTo>
                  <a:lnTo>
                    <a:pt x="4804689" y="327151"/>
                  </a:lnTo>
                  <a:lnTo>
                    <a:pt x="4797323" y="462407"/>
                  </a:lnTo>
                  <a:lnTo>
                    <a:pt x="4478172" y="462407"/>
                  </a:lnTo>
                  <a:lnTo>
                    <a:pt x="4478172" y="440309"/>
                  </a:lnTo>
                  <a:lnTo>
                    <a:pt x="4486427" y="438150"/>
                  </a:lnTo>
                  <a:lnTo>
                    <a:pt x="4493031" y="435610"/>
                  </a:lnTo>
                  <a:lnTo>
                    <a:pt x="4497857" y="432943"/>
                  </a:lnTo>
                  <a:lnTo>
                    <a:pt x="4502556" y="430275"/>
                  </a:lnTo>
                  <a:lnTo>
                    <a:pt x="4506239" y="426720"/>
                  </a:lnTo>
                  <a:lnTo>
                    <a:pt x="4508525" y="422148"/>
                  </a:lnTo>
                  <a:lnTo>
                    <a:pt x="4510811" y="417575"/>
                  </a:lnTo>
                  <a:lnTo>
                    <a:pt x="4513986" y="378078"/>
                  </a:lnTo>
                  <a:lnTo>
                    <a:pt x="4513986" y="89788"/>
                  </a:lnTo>
                  <a:lnTo>
                    <a:pt x="4511192" y="50292"/>
                  </a:lnTo>
                  <a:lnTo>
                    <a:pt x="4478172" y="27432"/>
                  </a:lnTo>
                  <a:lnTo>
                    <a:pt x="4478172" y="5334"/>
                  </a:lnTo>
                  <a:close/>
                </a:path>
                <a:path w="6072505" h="467994">
                  <a:moveTo>
                    <a:pt x="3577996" y="5334"/>
                  </a:moveTo>
                  <a:lnTo>
                    <a:pt x="3713632" y="5334"/>
                  </a:lnTo>
                  <a:lnTo>
                    <a:pt x="3832250" y="211327"/>
                  </a:lnTo>
                  <a:lnTo>
                    <a:pt x="3852520" y="248189"/>
                  </a:lnTo>
                  <a:lnTo>
                    <a:pt x="3877748" y="296116"/>
                  </a:lnTo>
                  <a:lnTo>
                    <a:pt x="3892448" y="326517"/>
                  </a:lnTo>
                  <a:lnTo>
                    <a:pt x="3897909" y="326517"/>
                  </a:lnTo>
                  <a:lnTo>
                    <a:pt x="3896262" y="285583"/>
                  </a:lnTo>
                  <a:lnTo>
                    <a:pt x="3895115" y="242792"/>
                  </a:lnTo>
                  <a:lnTo>
                    <a:pt x="3894444" y="198143"/>
                  </a:lnTo>
                  <a:lnTo>
                    <a:pt x="3894226" y="151637"/>
                  </a:lnTo>
                  <a:lnTo>
                    <a:pt x="3894226" y="89408"/>
                  </a:lnTo>
                  <a:lnTo>
                    <a:pt x="3894109" y="79289"/>
                  </a:lnTo>
                  <a:lnTo>
                    <a:pt x="3887241" y="43180"/>
                  </a:lnTo>
                  <a:lnTo>
                    <a:pt x="3884955" y="39877"/>
                  </a:lnTo>
                  <a:lnTo>
                    <a:pt x="3858285" y="27432"/>
                  </a:lnTo>
                  <a:lnTo>
                    <a:pt x="3858285" y="5334"/>
                  </a:lnTo>
                  <a:lnTo>
                    <a:pt x="3984904" y="5334"/>
                  </a:lnTo>
                  <a:lnTo>
                    <a:pt x="3984904" y="27432"/>
                  </a:lnTo>
                  <a:lnTo>
                    <a:pt x="3976014" y="30352"/>
                  </a:lnTo>
                  <a:lnTo>
                    <a:pt x="3969664" y="32765"/>
                  </a:lnTo>
                  <a:lnTo>
                    <a:pt x="3965981" y="34798"/>
                  </a:lnTo>
                  <a:lnTo>
                    <a:pt x="3962298" y="36830"/>
                  </a:lnTo>
                  <a:lnTo>
                    <a:pt x="3959123" y="39497"/>
                  </a:lnTo>
                  <a:lnTo>
                    <a:pt x="3956583" y="42925"/>
                  </a:lnTo>
                  <a:lnTo>
                    <a:pt x="3954043" y="46227"/>
                  </a:lnTo>
                  <a:lnTo>
                    <a:pt x="3952138" y="51308"/>
                  </a:lnTo>
                  <a:lnTo>
                    <a:pt x="3948709" y="89408"/>
                  </a:lnTo>
                  <a:lnTo>
                    <a:pt x="3948709" y="462407"/>
                  </a:lnTo>
                  <a:lnTo>
                    <a:pt x="3863746" y="462407"/>
                  </a:lnTo>
                  <a:lnTo>
                    <a:pt x="3712997" y="201930"/>
                  </a:lnTo>
                  <a:lnTo>
                    <a:pt x="3686533" y="154686"/>
                  </a:lnTo>
                  <a:lnTo>
                    <a:pt x="3668166" y="118872"/>
                  </a:lnTo>
                  <a:lnTo>
                    <a:pt x="3665118" y="118872"/>
                  </a:lnTo>
                  <a:lnTo>
                    <a:pt x="3666598" y="155376"/>
                  </a:lnTo>
                  <a:lnTo>
                    <a:pt x="3667626" y="192881"/>
                  </a:lnTo>
                  <a:lnTo>
                    <a:pt x="3668225" y="231386"/>
                  </a:lnTo>
                  <a:lnTo>
                    <a:pt x="3668420" y="270890"/>
                  </a:lnTo>
                  <a:lnTo>
                    <a:pt x="3668420" y="378713"/>
                  </a:lnTo>
                  <a:lnTo>
                    <a:pt x="3668585" y="390336"/>
                  </a:lnTo>
                  <a:lnTo>
                    <a:pt x="3679977" y="429768"/>
                  </a:lnTo>
                  <a:lnTo>
                    <a:pt x="3704615" y="440309"/>
                  </a:lnTo>
                  <a:lnTo>
                    <a:pt x="3704615" y="462407"/>
                  </a:lnTo>
                  <a:lnTo>
                    <a:pt x="3577996" y="462407"/>
                  </a:lnTo>
                  <a:lnTo>
                    <a:pt x="3577996" y="440309"/>
                  </a:lnTo>
                  <a:lnTo>
                    <a:pt x="3586251" y="438150"/>
                  </a:lnTo>
                  <a:lnTo>
                    <a:pt x="3592855" y="435610"/>
                  </a:lnTo>
                  <a:lnTo>
                    <a:pt x="3597681" y="432943"/>
                  </a:lnTo>
                  <a:lnTo>
                    <a:pt x="3602507" y="430275"/>
                  </a:lnTo>
                  <a:lnTo>
                    <a:pt x="3606063" y="426720"/>
                  </a:lnTo>
                  <a:lnTo>
                    <a:pt x="3608349" y="422148"/>
                  </a:lnTo>
                  <a:lnTo>
                    <a:pt x="3610762" y="417575"/>
                  </a:lnTo>
                  <a:lnTo>
                    <a:pt x="3613937" y="378713"/>
                  </a:lnTo>
                  <a:lnTo>
                    <a:pt x="3613937" y="89026"/>
                  </a:lnTo>
                  <a:lnTo>
                    <a:pt x="3610254" y="48006"/>
                  </a:lnTo>
                  <a:lnTo>
                    <a:pt x="3577996" y="27432"/>
                  </a:lnTo>
                  <a:lnTo>
                    <a:pt x="3577996" y="5334"/>
                  </a:lnTo>
                  <a:close/>
                </a:path>
                <a:path w="6072505" h="467994">
                  <a:moveTo>
                    <a:pt x="2602128" y="5334"/>
                  </a:moveTo>
                  <a:lnTo>
                    <a:pt x="2778023" y="5334"/>
                  </a:lnTo>
                  <a:lnTo>
                    <a:pt x="2778023" y="27432"/>
                  </a:lnTo>
                  <a:lnTo>
                    <a:pt x="2769895" y="29718"/>
                  </a:lnTo>
                  <a:lnTo>
                    <a:pt x="2763545" y="32131"/>
                  </a:lnTo>
                  <a:lnTo>
                    <a:pt x="2758846" y="34671"/>
                  </a:lnTo>
                  <a:lnTo>
                    <a:pt x="2754147" y="37211"/>
                  </a:lnTo>
                  <a:lnTo>
                    <a:pt x="2750591" y="40767"/>
                  </a:lnTo>
                  <a:lnTo>
                    <a:pt x="2748051" y="45212"/>
                  </a:lnTo>
                  <a:lnTo>
                    <a:pt x="2745384" y="49657"/>
                  </a:lnTo>
                  <a:lnTo>
                    <a:pt x="2743733" y="55372"/>
                  </a:lnTo>
                  <a:lnTo>
                    <a:pt x="2741828" y="89026"/>
                  </a:lnTo>
                  <a:lnTo>
                    <a:pt x="2741828" y="422656"/>
                  </a:lnTo>
                  <a:lnTo>
                    <a:pt x="2806725" y="422656"/>
                  </a:lnTo>
                  <a:lnTo>
                    <a:pt x="2815964" y="422275"/>
                  </a:lnTo>
                  <a:lnTo>
                    <a:pt x="2853683" y="403879"/>
                  </a:lnTo>
                  <a:lnTo>
                    <a:pt x="2872892" y="365125"/>
                  </a:lnTo>
                  <a:lnTo>
                    <a:pt x="2882798" y="327151"/>
                  </a:lnTo>
                  <a:lnTo>
                    <a:pt x="2928645" y="327151"/>
                  </a:lnTo>
                  <a:lnTo>
                    <a:pt x="2921279" y="462407"/>
                  </a:lnTo>
                  <a:lnTo>
                    <a:pt x="2602128" y="462407"/>
                  </a:lnTo>
                  <a:lnTo>
                    <a:pt x="2602128" y="440309"/>
                  </a:lnTo>
                  <a:lnTo>
                    <a:pt x="2610383" y="438150"/>
                  </a:lnTo>
                  <a:lnTo>
                    <a:pt x="2616987" y="435610"/>
                  </a:lnTo>
                  <a:lnTo>
                    <a:pt x="2621813" y="432943"/>
                  </a:lnTo>
                  <a:lnTo>
                    <a:pt x="2626512" y="430275"/>
                  </a:lnTo>
                  <a:lnTo>
                    <a:pt x="2630195" y="426720"/>
                  </a:lnTo>
                  <a:lnTo>
                    <a:pt x="2632481" y="422148"/>
                  </a:lnTo>
                  <a:lnTo>
                    <a:pt x="2634767" y="417575"/>
                  </a:lnTo>
                  <a:lnTo>
                    <a:pt x="2638069" y="378078"/>
                  </a:lnTo>
                  <a:lnTo>
                    <a:pt x="2638069" y="89788"/>
                  </a:lnTo>
                  <a:lnTo>
                    <a:pt x="2635148" y="50292"/>
                  </a:lnTo>
                  <a:lnTo>
                    <a:pt x="2602128" y="27432"/>
                  </a:lnTo>
                  <a:lnTo>
                    <a:pt x="2602128" y="5334"/>
                  </a:lnTo>
                  <a:close/>
                </a:path>
                <a:path w="6072505" h="467994">
                  <a:moveTo>
                    <a:pt x="1523136" y="5334"/>
                  </a:moveTo>
                  <a:lnTo>
                    <a:pt x="1699031" y="5334"/>
                  </a:lnTo>
                  <a:lnTo>
                    <a:pt x="1699031" y="27432"/>
                  </a:lnTo>
                  <a:lnTo>
                    <a:pt x="1689887" y="29972"/>
                  </a:lnTo>
                  <a:lnTo>
                    <a:pt x="1683029" y="32512"/>
                  </a:lnTo>
                  <a:lnTo>
                    <a:pt x="1678711" y="35306"/>
                  </a:lnTo>
                  <a:lnTo>
                    <a:pt x="1674393" y="38100"/>
                  </a:lnTo>
                  <a:lnTo>
                    <a:pt x="1671091" y="41528"/>
                  </a:lnTo>
                  <a:lnTo>
                    <a:pt x="1662909" y="80950"/>
                  </a:lnTo>
                  <a:lnTo>
                    <a:pt x="1662836" y="89788"/>
                  </a:lnTo>
                  <a:lnTo>
                    <a:pt x="1662836" y="378460"/>
                  </a:lnTo>
                  <a:lnTo>
                    <a:pt x="1662836" y="386207"/>
                  </a:lnTo>
                  <a:lnTo>
                    <a:pt x="1669440" y="424434"/>
                  </a:lnTo>
                  <a:lnTo>
                    <a:pt x="1699031" y="440309"/>
                  </a:lnTo>
                  <a:lnTo>
                    <a:pt x="1699031" y="462407"/>
                  </a:lnTo>
                  <a:lnTo>
                    <a:pt x="1523136" y="462407"/>
                  </a:lnTo>
                  <a:lnTo>
                    <a:pt x="1523136" y="440309"/>
                  </a:lnTo>
                  <a:lnTo>
                    <a:pt x="1531391" y="438150"/>
                  </a:lnTo>
                  <a:lnTo>
                    <a:pt x="1537995" y="435737"/>
                  </a:lnTo>
                  <a:lnTo>
                    <a:pt x="1542821" y="433197"/>
                  </a:lnTo>
                  <a:lnTo>
                    <a:pt x="1547520" y="430530"/>
                  </a:lnTo>
                  <a:lnTo>
                    <a:pt x="1551203" y="426974"/>
                  </a:lnTo>
                  <a:lnTo>
                    <a:pt x="1553489" y="422401"/>
                  </a:lnTo>
                  <a:lnTo>
                    <a:pt x="1555775" y="417830"/>
                  </a:lnTo>
                  <a:lnTo>
                    <a:pt x="1559077" y="378460"/>
                  </a:lnTo>
                  <a:lnTo>
                    <a:pt x="1559077" y="89408"/>
                  </a:lnTo>
                  <a:lnTo>
                    <a:pt x="1556156" y="50292"/>
                  </a:lnTo>
                  <a:lnTo>
                    <a:pt x="1523136" y="27432"/>
                  </a:lnTo>
                  <a:lnTo>
                    <a:pt x="1523136" y="5334"/>
                  </a:lnTo>
                  <a:close/>
                </a:path>
                <a:path w="6072505" h="467994">
                  <a:moveTo>
                    <a:pt x="1074191" y="5334"/>
                  </a:moveTo>
                  <a:lnTo>
                    <a:pt x="1468399" y="5334"/>
                  </a:lnTo>
                  <a:lnTo>
                    <a:pt x="1468399" y="122936"/>
                  </a:lnTo>
                  <a:lnTo>
                    <a:pt x="1422425" y="122936"/>
                  </a:lnTo>
                  <a:lnTo>
                    <a:pt x="1419446" y="112268"/>
                  </a:lnTo>
                  <a:lnTo>
                    <a:pt x="1416789" y="103124"/>
                  </a:lnTo>
                  <a:lnTo>
                    <a:pt x="1401216" y="66167"/>
                  </a:lnTo>
                  <a:lnTo>
                    <a:pt x="1383944" y="50546"/>
                  </a:lnTo>
                  <a:lnTo>
                    <a:pt x="1380134" y="48513"/>
                  </a:lnTo>
                  <a:lnTo>
                    <a:pt x="1375435" y="47117"/>
                  </a:lnTo>
                  <a:lnTo>
                    <a:pt x="1369720" y="46100"/>
                  </a:lnTo>
                  <a:lnTo>
                    <a:pt x="1364005" y="45085"/>
                  </a:lnTo>
                  <a:lnTo>
                    <a:pt x="1356639" y="44576"/>
                  </a:lnTo>
                  <a:lnTo>
                    <a:pt x="1347495" y="44576"/>
                  </a:lnTo>
                  <a:lnTo>
                    <a:pt x="1323365" y="44576"/>
                  </a:lnTo>
                  <a:lnTo>
                    <a:pt x="1323365" y="378460"/>
                  </a:lnTo>
                  <a:lnTo>
                    <a:pt x="1323434" y="386774"/>
                  </a:lnTo>
                  <a:lnTo>
                    <a:pt x="1328064" y="420243"/>
                  </a:lnTo>
                  <a:lnTo>
                    <a:pt x="1329842" y="424052"/>
                  </a:lnTo>
                  <a:lnTo>
                    <a:pt x="1345336" y="435863"/>
                  </a:lnTo>
                  <a:lnTo>
                    <a:pt x="1349908" y="437769"/>
                  </a:lnTo>
                  <a:lnTo>
                    <a:pt x="1356131" y="439293"/>
                  </a:lnTo>
                  <a:lnTo>
                    <a:pt x="1363878" y="440309"/>
                  </a:lnTo>
                  <a:lnTo>
                    <a:pt x="1363878" y="462407"/>
                  </a:lnTo>
                  <a:lnTo>
                    <a:pt x="1179093" y="462407"/>
                  </a:lnTo>
                  <a:lnTo>
                    <a:pt x="1179093" y="440309"/>
                  </a:lnTo>
                  <a:lnTo>
                    <a:pt x="1188364" y="438785"/>
                  </a:lnTo>
                  <a:lnTo>
                    <a:pt x="1195857" y="436752"/>
                  </a:lnTo>
                  <a:lnTo>
                    <a:pt x="1201318" y="434213"/>
                  </a:lnTo>
                  <a:lnTo>
                    <a:pt x="1206779" y="431546"/>
                  </a:lnTo>
                  <a:lnTo>
                    <a:pt x="1210843" y="427989"/>
                  </a:lnTo>
                  <a:lnTo>
                    <a:pt x="1213510" y="423290"/>
                  </a:lnTo>
                  <a:lnTo>
                    <a:pt x="1216177" y="418592"/>
                  </a:lnTo>
                  <a:lnTo>
                    <a:pt x="1219606" y="378460"/>
                  </a:lnTo>
                  <a:lnTo>
                    <a:pt x="1219606" y="44576"/>
                  </a:lnTo>
                  <a:lnTo>
                    <a:pt x="1192428" y="44576"/>
                  </a:lnTo>
                  <a:lnTo>
                    <a:pt x="1182998" y="44864"/>
                  </a:lnTo>
                  <a:lnTo>
                    <a:pt x="1143025" y="64008"/>
                  </a:lnTo>
                  <a:lnTo>
                    <a:pt x="1126719" y="99290"/>
                  </a:lnTo>
                  <a:lnTo>
                    <a:pt x="1120165" y="122936"/>
                  </a:lnTo>
                  <a:lnTo>
                    <a:pt x="1074191" y="122936"/>
                  </a:lnTo>
                  <a:lnTo>
                    <a:pt x="1074191" y="5334"/>
                  </a:lnTo>
                  <a:close/>
                </a:path>
                <a:path w="6072505" h="467994">
                  <a:moveTo>
                    <a:pt x="844956" y="5334"/>
                  </a:moveTo>
                  <a:lnTo>
                    <a:pt x="1020851" y="5334"/>
                  </a:lnTo>
                  <a:lnTo>
                    <a:pt x="1020851" y="27432"/>
                  </a:lnTo>
                  <a:lnTo>
                    <a:pt x="1011707" y="29972"/>
                  </a:lnTo>
                  <a:lnTo>
                    <a:pt x="1004849" y="32512"/>
                  </a:lnTo>
                  <a:lnTo>
                    <a:pt x="1000531" y="35306"/>
                  </a:lnTo>
                  <a:lnTo>
                    <a:pt x="996213" y="38100"/>
                  </a:lnTo>
                  <a:lnTo>
                    <a:pt x="992911" y="41528"/>
                  </a:lnTo>
                  <a:lnTo>
                    <a:pt x="984729" y="80950"/>
                  </a:lnTo>
                  <a:lnTo>
                    <a:pt x="984656" y="89788"/>
                  </a:lnTo>
                  <a:lnTo>
                    <a:pt x="984656" y="378460"/>
                  </a:lnTo>
                  <a:lnTo>
                    <a:pt x="984656" y="386207"/>
                  </a:lnTo>
                  <a:lnTo>
                    <a:pt x="991260" y="424434"/>
                  </a:lnTo>
                  <a:lnTo>
                    <a:pt x="1020851" y="440309"/>
                  </a:lnTo>
                  <a:lnTo>
                    <a:pt x="1020851" y="462407"/>
                  </a:lnTo>
                  <a:lnTo>
                    <a:pt x="844956" y="462407"/>
                  </a:lnTo>
                  <a:lnTo>
                    <a:pt x="844956" y="440309"/>
                  </a:lnTo>
                  <a:lnTo>
                    <a:pt x="853211" y="438150"/>
                  </a:lnTo>
                  <a:lnTo>
                    <a:pt x="859815" y="435737"/>
                  </a:lnTo>
                  <a:lnTo>
                    <a:pt x="864641" y="433197"/>
                  </a:lnTo>
                  <a:lnTo>
                    <a:pt x="869340" y="430530"/>
                  </a:lnTo>
                  <a:lnTo>
                    <a:pt x="873023" y="426974"/>
                  </a:lnTo>
                  <a:lnTo>
                    <a:pt x="875309" y="422401"/>
                  </a:lnTo>
                  <a:lnTo>
                    <a:pt x="877595" y="417830"/>
                  </a:lnTo>
                  <a:lnTo>
                    <a:pt x="880897" y="378460"/>
                  </a:lnTo>
                  <a:lnTo>
                    <a:pt x="880897" y="89408"/>
                  </a:lnTo>
                  <a:lnTo>
                    <a:pt x="877976" y="50292"/>
                  </a:lnTo>
                  <a:lnTo>
                    <a:pt x="864895" y="34798"/>
                  </a:lnTo>
                  <a:lnTo>
                    <a:pt x="860069" y="32131"/>
                  </a:lnTo>
                  <a:lnTo>
                    <a:pt x="853465" y="29718"/>
                  </a:lnTo>
                  <a:lnTo>
                    <a:pt x="844956" y="27432"/>
                  </a:lnTo>
                  <a:lnTo>
                    <a:pt x="844956" y="5334"/>
                  </a:lnTo>
                  <a:close/>
                </a:path>
                <a:path w="6072505" h="467994">
                  <a:moveTo>
                    <a:pt x="390804" y="5334"/>
                  </a:moveTo>
                  <a:lnTo>
                    <a:pt x="586130" y="5334"/>
                  </a:lnTo>
                  <a:lnTo>
                    <a:pt x="605108" y="5689"/>
                  </a:lnTo>
                  <a:lnTo>
                    <a:pt x="653186" y="10922"/>
                  </a:lnTo>
                  <a:lnTo>
                    <a:pt x="690762" y="22477"/>
                  </a:lnTo>
                  <a:lnTo>
                    <a:pt x="724701" y="44600"/>
                  </a:lnTo>
                  <a:lnTo>
                    <a:pt x="749706" y="84582"/>
                  </a:lnTo>
                  <a:lnTo>
                    <a:pt x="756183" y="128650"/>
                  </a:lnTo>
                  <a:lnTo>
                    <a:pt x="755467" y="144442"/>
                  </a:lnTo>
                  <a:lnTo>
                    <a:pt x="744626" y="184912"/>
                  </a:lnTo>
                  <a:lnTo>
                    <a:pt x="713511" y="223900"/>
                  </a:lnTo>
                  <a:lnTo>
                    <a:pt x="676631" y="246135"/>
                  </a:lnTo>
                  <a:lnTo>
                    <a:pt x="661060" y="253111"/>
                  </a:lnTo>
                  <a:lnTo>
                    <a:pt x="661060" y="256539"/>
                  </a:lnTo>
                  <a:lnTo>
                    <a:pt x="702081" y="285114"/>
                  </a:lnTo>
                  <a:lnTo>
                    <a:pt x="724655" y="317386"/>
                  </a:lnTo>
                  <a:lnTo>
                    <a:pt x="752500" y="376047"/>
                  </a:lnTo>
                  <a:lnTo>
                    <a:pt x="759527" y="390334"/>
                  </a:lnTo>
                  <a:lnTo>
                    <a:pt x="787725" y="428646"/>
                  </a:lnTo>
                  <a:lnTo>
                    <a:pt x="813460" y="440309"/>
                  </a:lnTo>
                  <a:lnTo>
                    <a:pt x="813460" y="462407"/>
                  </a:lnTo>
                  <a:lnTo>
                    <a:pt x="684555" y="462407"/>
                  </a:lnTo>
                  <a:lnTo>
                    <a:pt x="674528" y="447428"/>
                  </a:lnTo>
                  <a:lnTo>
                    <a:pt x="663870" y="429164"/>
                  </a:lnTo>
                  <a:lnTo>
                    <a:pt x="652569" y="407614"/>
                  </a:lnTo>
                  <a:lnTo>
                    <a:pt x="640613" y="382777"/>
                  </a:lnTo>
                  <a:lnTo>
                    <a:pt x="614578" y="325500"/>
                  </a:lnTo>
                  <a:lnTo>
                    <a:pt x="608887" y="313666"/>
                  </a:lnTo>
                  <a:lnTo>
                    <a:pt x="583082" y="277240"/>
                  </a:lnTo>
                  <a:lnTo>
                    <a:pt x="549935" y="270637"/>
                  </a:lnTo>
                  <a:lnTo>
                    <a:pt x="530504" y="270637"/>
                  </a:lnTo>
                  <a:lnTo>
                    <a:pt x="530504" y="378460"/>
                  </a:lnTo>
                  <a:lnTo>
                    <a:pt x="530647" y="390026"/>
                  </a:lnTo>
                  <a:lnTo>
                    <a:pt x="541934" y="429640"/>
                  </a:lnTo>
                  <a:lnTo>
                    <a:pt x="566699" y="440309"/>
                  </a:lnTo>
                  <a:lnTo>
                    <a:pt x="566699" y="462407"/>
                  </a:lnTo>
                  <a:lnTo>
                    <a:pt x="390804" y="462407"/>
                  </a:lnTo>
                  <a:lnTo>
                    <a:pt x="390804" y="440309"/>
                  </a:lnTo>
                  <a:lnTo>
                    <a:pt x="399059" y="438150"/>
                  </a:lnTo>
                  <a:lnTo>
                    <a:pt x="405663" y="435737"/>
                  </a:lnTo>
                  <a:lnTo>
                    <a:pt x="410489" y="433197"/>
                  </a:lnTo>
                  <a:lnTo>
                    <a:pt x="415188" y="430530"/>
                  </a:lnTo>
                  <a:lnTo>
                    <a:pt x="418871" y="426974"/>
                  </a:lnTo>
                  <a:lnTo>
                    <a:pt x="421157" y="422401"/>
                  </a:lnTo>
                  <a:lnTo>
                    <a:pt x="423443" y="417830"/>
                  </a:lnTo>
                  <a:lnTo>
                    <a:pt x="426745" y="378460"/>
                  </a:lnTo>
                  <a:lnTo>
                    <a:pt x="426745" y="89788"/>
                  </a:lnTo>
                  <a:lnTo>
                    <a:pt x="423824" y="50292"/>
                  </a:lnTo>
                  <a:lnTo>
                    <a:pt x="390804" y="27432"/>
                  </a:lnTo>
                  <a:lnTo>
                    <a:pt x="390804" y="5334"/>
                  </a:lnTo>
                  <a:close/>
                </a:path>
                <a:path w="6072505" h="467994">
                  <a:moveTo>
                    <a:pt x="4191787" y="3048"/>
                  </a:moveTo>
                  <a:lnTo>
                    <a:pt x="4281195" y="3048"/>
                  </a:lnTo>
                  <a:lnTo>
                    <a:pt x="4391685" y="378078"/>
                  </a:lnTo>
                  <a:lnTo>
                    <a:pt x="4395235" y="389727"/>
                  </a:lnTo>
                  <a:lnTo>
                    <a:pt x="4411751" y="426465"/>
                  </a:lnTo>
                  <a:lnTo>
                    <a:pt x="4417085" y="430784"/>
                  </a:lnTo>
                  <a:lnTo>
                    <a:pt x="4422419" y="435101"/>
                  </a:lnTo>
                  <a:lnTo>
                    <a:pt x="4429912" y="438403"/>
                  </a:lnTo>
                  <a:lnTo>
                    <a:pt x="4439564" y="440309"/>
                  </a:lnTo>
                  <a:lnTo>
                    <a:pt x="4439564" y="462407"/>
                  </a:lnTo>
                  <a:lnTo>
                    <a:pt x="4254652" y="462407"/>
                  </a:lnTo>
                  <a:lnTo>
                    <a:pt x="4254652" y="440309"/>
                  </a:lnTo>
                  <a:lnTo>
                    <a:pt x="4262841" y="438979"/>
                  </a:lnTo>
                  <a:lnTo>
                    <a:pt x="4269876" y="436911"/>
                  </a:lnTo>
                  <a:lnTo>
                    <a:pt x="4275744" y="434129"/>
                  </a:lnTo>
                  <a:lnTo>
                    <a:pt x="4280433" y="430657"/>
                  </a:lnTo>
                  <a:lnTo>
                    <a:pt x="4286021" y="425450"/>
                  </a:lnTo>
                  <a:lnTo>
                    <a:pt x="4288815" y="418211"/>
                  </a:lnTo>
                  <a:lnTo>
                    <a:pt x="4288815" y="408813"/>
                  </a:lnTo>
                  <a:lnTo>
                    <a:pt x="4288815" y="401955"/>
                  </a:lnTo>
                  <a:lnTo>
                    <a:pt x="4281278" y="362876"/>
                  </a:lnTo>
                  <a:lnTo>
                    <a:pt x="4269765" y="320801"/>
                  </a:lnTo>
                  <a:lnTo>
                    <a:pt x="4126763" y="320801"/>
                  </a:lnTo>
                  <a:lnTo>
                    <a:pt x="4113505" y="359298"/>
                  </a:lnTo>
                  <a:lnTo>
                    <a:pt x="4105236" y="398250"/>
                  </a:lnTo>
                  <a:lnTo>
                    <a:pt x="4105046" y="405130"/>
                  </a:lnTo>
                  <a:lnTo>
                    <a:pt x="4107215" y="419681"/>
                  </a:lnTo>
                  <a:lnTo>
                    <a:pt x="4113730" y="430387"/>
                  </a:lnTo>
                  <a:lnTo>
                    <a:pt x="4124602" y="437259"/>
                  </a:lnTo>
                  <a:lnTo>
                    <a:pt x="4139844" y="440309"/>
                  </a:lnTo>
                  <a:lnTo>
                    <a:pt x="4139844" y="462407"/>
                  </a:lnTo>
                  <a:lnTo>
                    <a:pt x="3996842" y="462407"/>
                  </a:lnTo>
                  <a:lnTo>
                    <a:pt x="3996842" y="440309"/>
                  </a:lnTo>
                  <a:lnTo>
                    <a:pt x="4005097" y="439420"/>
                  </a:lnTo>
                  <a:lnTo>
                    <a:pt x="4012336" y="436499"/>
                  </a:lnTo>
                  <a:lnTo>
                    <a:pt x="4039603" y="404534"/>
                  </a:lnTo>
                  <a:lnTo>
                    <a:pt x="4052087" y="375031"/>
                  </a:lnTo>
                  <a:lnTo>
                    <a:pt x="4191787" y="3048"/>
                  </a:lnTo>
                  <a:close/>
                </a:path>
                <a:path w="6072505" h="467994">
                  <a:moveTo>
                    <a:pt x="3292627" y="3048"/>
                  </a:moveTo>
                  <a:lnTo>
                    <a:pt x="3382035" y="3048"/>
                  </a:lnTo>
                  <a:lnTo>
                    <a:pt x="3492525" y="378078"/>
                  </a:lnTo>
                  <a:lnTo>
                    <a:pt x="3496075" y="389727"/>
                  </a:lnTo>
                  <a:lnTo>
                    <a:pt x="3512591" y="426465"/>
                  </a:lnTo>
                  <a:lnTo>
                    <a:pt x="3540404" y="440309"/>
                  </a:lnTo>
                  <a:lnTo>
                    <a:pt x="3540404" y="462407"/>
                  </a:lnTo>
                  <a:lnTo>
                    <a:pt x="3355492" y="462407"/>
                  </a:lnTo>
                  <a:lnTo>
                    <a:pt x="3355492" y="440309"/>
                  </a:lnTo>
                  <a:lnTo>
                    <a:pt x="3363681" y="438979"/>
                  </a:lnTo>
                  <a:lnTo>
                    <a:pt x="3370716" y="436911"/>
                  </a:lnTo>
                  <a:lnTo>
                    <a:pt x="3376584" y="434129"/>
                  </a:lnTo>
                  <a:lnTo>
                    <a:pt x="3381273" y="430657"/>
                  </a:lnTo>
                  <a:lnTo>
                    <a:pt x="3386861" y="425450"/>
                  </a:lnTo>
                  <a:lnTo>
                    <a:pt x="3389655" y="418211"/>
                  </a:lnTo>
                  <a:lnTo>
                    <a:pt x="3389655" y="408813"/>
                  </a:lnTo>
                  <a:lnTo>
                    <a:pt x="3389655" y="401955"/>
                  </a:lnTo>
                  <a:lnTo>
                    <a:pt x="3382118" y="362876"/>
                  </a:lnTo>
                  <a:lnTo>
                    <a:pt x="3370605" y="320801"/>
                  </a:lnTo>
                  <a:lnTo>
                    <a:pt x="3227603" y="320801"/>
                  </a:lnTo>
                  <a:lnTo>
                    <a:pt x="3214345" y="359298"/>
                  </a:lnTo>
                  <a:lnTo>
                    <a:pt x="3206076" y="398250"/>
                  </a:lnTo>
                  <a:lnTo>
                    <a:pt x="3205886" y="405130"/>
                  </a:lnTo>
                  <a:lnTo>
                    <a:pt x="3208055" y="419681"/>
                  </a:lnTo>
                  <a:lnTo>
                    <a:pt x="3214570" y="430387"/>
                  </a:lnTo>
                  <a:lnTo>
                    <a:pt x="3225442" y="437259"/>
                  </a:lnTo>
                  <a:lnTo>
                    <a:pt x="3240684" y="440309"/>
                  </a:lnTo>
                  <a:lnTo>
                    <a:pt x="3240684" y="462407"/>
                  </a:lnTo>
                  <a:lnTo>
                    <a:pt x="3097682" y="462407"/>
                  </a:lnTo>
                  <a:lnTo>
                    <a:pt x="3097682" y="440309"/>
                  </a:lnTo>
                  <a:lnTo>
                    <a:pt x="3105937" y="439420"/>
                  </a:lnTo>
                  <a:lnTo>
                    <a:pt x="3113176" y="436499"/>
                  </a:lnTo>
                  <a:lnTo>
                    <a:pt x="3140443" y="404534"/>
                  </a:lnTo>
                  <a:lnTo>
                    <a:pt x="3152927" y="375031"/>
                  </a:lnTo>
                  <a:lnTo>
                    <a:pt x="3292627" y="3048"/>
                  </a:lnTo>
                  <a:close/>
                </a:path>
                <a:path w="6072505" h="467994">
                  <a:moveTo>
                    <a:pt x="2315743" y="3048"/>
                  </a:moveTo>
                  <a:lnTo>
                    <a:pt x="2405151" y="3048"/>
                  </a:lnTo>
                  <a:lnTo>
                    <a:pt x="2515641" y="378078"/>
                  </a:lnTo>
                  <a:lnTo>
                    <a:pt x="2519191" y="389727"/>
                  </a:lnTo>
                  <a:lnTo>
                    <a:pt x="2535707" y="426465"/>
                  </a:lnTo>
                  <a:lnTo>
                    <a:pt x="2563520" y="440309"/>
                  </a:lnTo>
                  <a:lnTo>
                    <a:pt x="2563520" y="462407"/>
                  </a:lnTo>
                  <a:lnTo>
                    <a:pt x="2378608" y="462407"/>
                  </a:lnTo>
                  <a:lnTo>
                    <a:pt x="2378608" y="440309"/>
                  </a:lnTo>
                  <a:lnTo>
                    <a:pt x="2386797" y="438979"/>
                  </a:lnTo>
                  <a:lnTo>
                    <a:pt x="2393832" y="436911"/>
                  </a:lnTo>
                  <a:lnTo>
                    <a:pt x="2399700" y="434129"/>
                  </a:lnTo>
                  <a:lnTo>
                    <a:pt x="2404389" y="430657"/>
                  </a:lnTo>
                  <a:lnTo>
                    <a:pt x="2409977" y="425450"/>
                  </a:lnTo>
                  <a:lnTo>
                    <a:pt x="2412771" y="418211"/>
                  </a:lnTo>
                  <a:lnTo>
                    <a:pt x="2412771" y="408813"/>
                  </a:lnTo>
                  <a:lnTo>
                    <a:pt x="2412771" y="401955"/>
                  </a:lnTo>
                  <a:lnTo>
                    <a:pt x="2405234" y="362876"/>
                  </a:lnTo>
                  <a:lnTo>
                    <a:pt x="2393721" y="320801"/>
                  </a:lnTo>
                  <a:lnTo>
                    <a:pt x="2250719" y="320801"/>
                  </a:lnTo>
                  <a:lnTo>
                    <a:pt x="2237461" y="359298"/>
                  </a:lnTo>
                  <a:lnTo>
                    <a:pt x="2229192" y="398250"/>
                  </a:lnTo>
                  <a:lnTo>
                    <a:pt x="2229002" y="405130"/>
                  </a:lnTo>
                  <a:lnTo>
                    <a:pt x="2231171" y="419681"/>
                  </a:lnTo>
                  <a:lnTo>
                    <a:pt x="2237686" y="430387"/>
                  </a:lnTo>
                  <a:lnTo>
                    <a:pt x="2248558" y="437259"/>
                  </a:lnTo>
                  <a:lnTo>
                    <a:pt x="2263800" y="440309"/>
                  </a:lnTo>
                  <a:lnTo>
                    <a:pt x="2263800" y="462407"/>
                  </a:lnTo>
                  <a:lnTo>
                    <a:pt x="2120798" y="462407"/>
                  </a:lnTo>
                  <a:lnTo>
                    <a:pt x="2120798" y="440309"/>
                  </a:lnTo>
                  <a:lnTo>
                    <a:pt x="2129053" y="439420"/>
                  </a:lnTo>
                  <a:lnTo>
                    <a:pt x="2136292" y="436499"/>
                  </a:lnTo>
                  <a:lnTo>
                    <a:pt x="2163559" y="404534"/>
                  </a:lnTo>
                  <a:lnTo>
                    <a:pt x="2176043" y="375031"/>
                  </a:lnTo>
                  <a:lnTo>
                    <a:pt x="2315743" y="3048"/>
                  </a:lnTo>
                  <a:close/>
                </a:path>
                <a:path w="6072505" h="467994">
                  <a:moveTo>
                    <a:pt x="5948832" y="0"/>
                  </a:moveTo>
                  <a:lnTo>
                    <a:pt x="5991962" y="1768"/>
                  </a:lnTo>
                  <a:lnTo>
                    <a:pt x="6034763" y="7572"/>
                  </a:lnTo>
                  <a:lnTo>
                    <a:pt x="6067704" y="14350"/>
                  </a:lnTo>
                  <a:lnTo>
                    <a:pt x="6067704" y="111506"/>
                  </a:lnTo>
                  <a:lnTo>
                    <a:pt x="6021730" y="111506"/>
                  </a:lnTo>
                  <a:lnTo>
                    <a:pt x="6018352" y="98954"/>
                  </a:lnTo>
                  <a:lnTo>
                    <a:pt x="6014523" y="87772"/>
                  </a:lnTo>
                  <a:lnTo>
                    <a:pt x="5988009" y="50752"/>
                  </a:lnTo>
                  <a:lnTo>
                    <a:pt x="5943752" y="39243"/>
                  </a:lnTo>
                  <a:lnTo>
                    <a:pt x="5934467" y="39649"/>
                  </a:lnTo>
                  <a:lnTo>
                    <a:pt x="5896143" y="54197"/>
                  </a:lnTo>
                  <a:lnTo>
                    <a:pt x="5877625" y="88788"/>
                  </a:lnTo>
                  <a:lnTo>
                    <a:pt x="5877077" y="97789"/>
                  </a:lnTo>
                  <a:lnTo>
                    <a:pt x="5877553" y="107174"/>
                  </a:lnTo>
                  <a:lnTo>
                    <a:pt x="5894762" y="145541"/>
                  </a:lnTo>
                  <a:lnTo>
                    <a:pt x="5931703" y="173751"/>
                  </a:lnTo>
                  <a:lnTo>
                    <a:pt x="5961532" y="190246"/>
                  </a:lnTo>
                  <a:lnTo>
                    <a:pt x="5981011" y="200886"/>
                  </a:lnTo>
                  <a:lnTo>
                    <a:pt x="6013396" y="221928"/>
                  </a:lnTo>
                  <a:lnTo>
                    <a:pt x="6046797" y="253793"/>
                  </a:lnTo>
                  <a:lnTo>
                    <a:pt x="6066027" y="289710"/>
                  </a:lnTo>
                  <a:lnTo>
                    <a:pt x="6072403" y="333501"/>
                  </a:lnTo>
                  <a:lnTo>
                    <a:pt x="6071192" y="353407"/>
                  </a:lnTo>
                  <a:lnTo>
                    <a:pt x="6053226" y="405002"/>
                  </a:lnTo>
                  <a:lnTo>
                    <a:pt x="6014846" y="442561"/>
                  </a:lnTo>
                  <a:lnTo>
                    <a:pt x="5978744" y="458706"/>
                  </a:lnTo>
                  <a:lnTo>
                    <a:pt x="5936541" y="466846"/>
                  </a:lnTo>
                  <a:lnTo>
                    <a:pt x="5913272" y="467868"/>
                  </a:lnTo>
                  <a:lnTo>
                    <a:pt x="5896034" y="467610"/>
                  </a:lnTo>
                  <a:lnTo>
                    <a:pt x="5842152" y="463931"/>
                  </a:lnTo>
                  <a:lnTo>
                    <a:pt x="5789181" y="456233"/>
                  </a:lnTo>
                  <a:lnTo>
                    <a:pt x="5772683" y="452755"/>
                  </a:lnTo>
                  <a:lnTo>
                    <a:pt x="5772683" y="349631"/>
                  </a:lnTo>
                  <a:lnTo>
                    <a:pt x="5818530" y="349631"/>
                  </a:lnTo>
                  <a:lnTo>
                    <a:pt x="5823413" y="368276"/>
                  </a:lnTo>
                  <a:lnTo>
                    <a:pt x="5829690" y="384397"/>
                  </a:lnTo>
                  <a:lnTo>
                    <a:pt x="5857422" y="417641"/>
                  </a:lnTo>
                  <a:lnTo>
                    <a:pt x="5903874" y="428625"/>
                  </a:lnTo>
                  <a:lnTo>
                    <a:pt x="5913520" y="428198"/>
                  </a:lnTo>
                  <a:lnTo>
                    <a:pt x="5953594" y="413146"/>
                  </a:lnTo>
                  <a:lnTo>
                    <a:pt x="5973637" y="373729"/>
                  </a:lnTo>
                  <a:lnTo>
                    <a:pt x="5974232" y="362965"/>
                  </a:lnTo>
                  <a:lnTo>
                    <a:pt x="5973754" y="352938"/>
                  </a:lnTo>
                  <a:lnTo>
                    <a:pt x="5956484" y="312165"/>
                  </a:lnTo>
                  <a:lnTo>
                    <a:pt x="5921352" y="283892"/>
                  </a:lnTo>
                  <a:lnTo>
                    <a:pt x="5881482" y="262310"/>
                  </a:lnTo>
                  <a:lnTo>
                    <a:pt x="5869362" y="255619"/>
                  </a:lnTo>
                  <a:lnTo>
                    <a:pt x="5836808" y="234590"/>
                  </a:lnTo>
                  <a:lnTo>
                    <a:pt x="5803961" y="202152"/>
                  </a:lnTo>
                  <a:lnTo>
                    <a:pt x="5784329" y="163458"/>
                  </a:lnTo>
                  <a:lnTo>
                    <a:pt x="5779668" y="128650"/>
                  </a:lnTo>
                  <a:lnTo>
                    <a:pt x="5780952" y="108785"/>
                  </a:lnTo>
                  <a:lnTo>
                    <a:pt x="5800115" y="58547"/>
                  </a:lnTo>
                  <a:lnTo>
                    <a:pt x="5840977" y="23221"/>
                  </a:lnTo>
                  <a:lnTo>
                    <a:pt x="5879270" y="8358"/>
                  </a:lnTo>
                  <a:lnTo>
                    <a:pt x="5924089" y="928"/>
                  </a:lnTo>
                  <a:lnTo>
                    <a:pt x="5948832" y="0"/>
                  </a:lnTo>
                  <a:close/>
                </a:path>
                <a:path w="6072505" h="467994">
                  <a:moveTo>
                    <a:pt x="5357520" y="0"/>
                  </a:moveTo>
                  <a:lnTo>
                    <a:pt x="5400650" y="1768"/>
                  </a:lnTo>
                  <a:lnTo>
                    <a:pt x="5443451" y="7572"/>
                  </a:lnTo>
                  <a:lnTo>
                    <a:pt x="5476392" y="14350"/>
                  </a:lnTo>
                  <a:lnTo>
                    <a:pt x="5476392" y="111506"/>
                  </a:lnTo>
                  <a:lnTo>
                    <a:pt x="5430418" y="111506"/>
                  </a:lnTo>
                  <a:lnTo>
                    <a:pt x="5427040" y="98954"/>
                  </a:lnTo>
                  <a:lnTo>
                    <a:pt x="5423211" y="87772"/>
                  </a:lnTo>
                  <a:lnTo>
                    <a:pt x="5396697" y="50752"/>
                  </a:lnTo>
                  <a:lnTo>
                    <a:pt x="5352440" y="39243"/>
                  </a:lnTo>
                  <a:lnTo>
                    <a:pt x="5343155" y="39649"/>
                  </a:lnTo>
                  <a:lnTo>
                    <a:pt x="5304831" y="54197"/>
                  </a:lnTo>
                  <a:lnTo>
                    <a:pt x="5286313" y="88788"/>
                  </a:lnTo>
                  <a:lnTo>
                    <a:pt x="5285765" y="97789"/>
                  </a:lnTo>
                  <a:lnTo>
                    <a:pt x="5286241" y="107174"/>
                  </a:lnTo>
                  <a:lnTo>
                    <a:pt x="5303450" y="145541"/>
                  </a:lnTo>
                  <a:lnTo>
                    <a:pt x="5340391" y="173751"/>
                  </a:lnTo>
                  <a:lnTo>
                    <a:pt x="5370220" y="190246"/>
                  </a:lnTo>
                  <a:lnTo>
                    <a:pt x="5389699" y="200886"/>
                  </a:lnTo>
                  <a:lnTo>
                    <a:pt x="5422084" y="221928"/>
                  </a:lnTo>
                  <a:lnTo>
                    <a:pt x="5455485" y="253793"/>
                  </a:lnTo>
                  <a:lnTo>
                    <a:pt x="5474715" y="289710"/>
                  </a:lnTo>
                  <a:lnTo>
                    <a:pt x="5481091" y="333501"/>
                  </a:lnTo>
                  <a:lnTo>
                    <a:pt x="5479880" y="353407"/>
                  </a:lnTo>
                  <a:lnTo>
                    <a:pt x="5461914" y="405002"/>
                  </a:lnTo>
                  <a:lnTo>
                    <a:pt x="5423534" y="442561"/>
                  </a:lnTo>
                  <a:lnTo>
                    <a:pt x="5387432" y="458706"/>
                  </a:lnTo>
                  <a:lnTo>
                    <a:pt x="5345229" y="466846"/>
                  </a:lnTo>
                  <a:lnTo>
                    <a:pt x="5321960" y="467868"/>
                  </a:lnTo>
                  <a:lnTo>
                    <a:pt x="5304722" y="467610"/>
                  </a:lnTo>
                  <a:lnTo>
                    <a:pt x="5250840" y="463931"/>
                  </a:lnTo>
                  <a:lnTo>
                    <a:pt x="5197869" y="456233"/>
                  </a:lnTo>
                  <a:lnTo>
                    <a:pt x="5181371" y="452755"/>
                  </a:lnTo>
                  <a:lnTo>
                    <a:pt x="5181371" y="349631"/>
                  </a:lnTo>
                  <a:lnTo>
                    <a:pt x="5227218" y="349631"/>
                  </a:lnTo>
                  <a:lnTo>
                    <a:pt x="5232101" y="368276"/>
                  </a:lnTo>
                  <a:lnTo>
                    <a:pt x="5238378" y="384397"/>
                  </a:lnTo>
                  <a:lnTo>
                    <a:pt x="5266110" y="417641"/>
                  </a:lnTo>
                  <a:lnTo>
                    <a:pt x="5312562" y="428625"/>
                  </a:lnTo>
                  <a:lnTo>
                    <a:pt x="5322208" y="428198"/>
                  </a:lnTo>
                  <a:lnTo>
                    <a:pt x="5362282" y="413146"/>
                  </a:lnTo>
                  <a:lnTo>
                    <a:pt x="5382325" y="373729"/>
                  </a:lnTo>
                  <a:lnTo>
                    <a:pt x="5382920" y="362965"/>
                  </a:lnTo>
                  <a:lnTo>
                    <a:pt x="5382442" y="352938"/>
                  </a:lnTo>
                  <a:lnTo>
                    <a:pt x="5365172" y="312165"/>
                  </a:lnTo>
                  <a:lnTo>
                    <a:pt x="5330040" y="283892"/>
                  </a:lnTo>
                  <a:lnTo>
                    <a:pt x="5290170" y="262310"/>
                  </a:lnTo>
                  <a:lnTo>
                    <a:pt x="5278050" y="255619"/>
                  </a:lnTo>
                  <a:lnTo>
                    <a:pt x="5245496" y="234590"/>
                  </a:lnTo>
                  <a:lnTo>
                    <a:pt x="5212649" y="202152"/>
                  </a:lnTo>
                  <a:lnTo>
                    <a:pt x="5193017" y="163458"/>
                  </a:lnTo>
                  <a:lnTo>
                    <a:pt x="5188356" y="128650"/>
                  </a:lnTo>
                  <a:lnTo>
                    <a:pt x="5189640" y="108785"/>
                  </a:lnTo>
                  <a:lnTo>
                    <a:pt x="5208803" y="58547"/>
                  </a:lnTo>
                  <a:lnTo>
                    <a:pt x="5249665" y="23221"/>
                  </a:lnTo>
                  <a:lnTo>
                    <a:pt x="5287958" y="8358"/>
                  </a:lnTo>
                  <a:lnTo>
                    <a:pt x="5332777" y="928"/>
                  </a:lnTo>
                  <a:lnTo>
                    <a:pt x="5357520" y="0"/>
                  </a:lnTo>
                  <a:close/>
                </a:path>
                <a:path w="6072505" h="467994">
                  <a:moveTo>
                    <a:pt x="1976399" y="0"/>
                  </a:moveTo>
                  <a:lnTo>
                    <a:pt x="2023619" y="2089"/>
                  </a:lnTo>
                  <a:lnTo>
                    <a:pt x="2065759" y="8524"/>
                  </a:lnTo>
                  <a:lnTo>
                    <a:pt x="2095017" y="15748"/>
                  </a:lnTo>
                  <a:lnTo>
                    <a:pt x="2095017" y="112902"/>
                  </a:lnTo>
                  <a:lnTo>
                    <a:pt x="2049424" y="112902"/>
                  </a:lnTo>
                  <a:lnTo>
                    <a:pt x="2044830" y="95208"/>
                  </a:lnTo>
                  <a:lnTo>
                    <a:pt x="2039058" y="80025"/>
                  </a:lnTo>
                  <a:lnTo>
                    <a:pt x="2014614" y="49315"/>
                  </a:lnTo>
                  <a:lnTo>
                    <a:pt x="1978431" y="39243"/>
                  </a:lnTo>
                  <a:lnTo>
                    <a:pt x="1953571" y="42410"/>
                  </a:lnTo>
                  <a:lnTo>
                    <a:pt x="1913566" y="67746"/>
                  </a:lnTo>
                  <a:lnTo>
                    <a:pt x="1886513" y="118324"/>
                  </a:lnTo>
                  <a:lnTo>
                    <a:pt x="1872936" y="193571"/>
                  </a:lnTo>
                  <a:lnTo>
                    <a:pt x="1871243" y="240411"/>
                  </a:lnTo>
                  <a:lnTo>
                    <a:pt x="1872791" y="283985"/>
                  </a:lnTo>
                  <a:lnTo>
                    <a:pt x="1877434" y="321929"/>
                  </a:lnTo>
                  <a:lnTo>
                    <a:pt x="1896008" y="380873"/>
                  </a:lnTo>
                  <a:lnTo>
                    <a:pt x="1926631" y="416702"/>
                  </a:lnTo>
                  <a:lnTo>
                    <a:pt x="1968779" y="428625"/>
                  </a:lnTo>
                  <a:lnTo>
                    <a:pt x="1980419" y="428120"/>
                  </a:lnTo>
                  <a:lnTo>
                    <a:pt x="2022421" y="410162"/>
                  </a:lnTo>
                  <a:lnTo>
                    <a:pt x="2041772" y="376078"/>
                  </a:lnTo>
                  <a:lnTo>
                    <a:pt x="2049043" y="349631"/>
                  </a:lnTo>
                  <a:lnTo>
                    <a:pt x="2095017" y="349631"/>
                  </a:lnTo>
                  <a:lnTo>
                    <a:pt x="2095017" y="451103"/>
                  </a:lnTo>
                  <a:lnTo>
                    <a:pt x="2076963" y="455124"/>
                  </a:lnTo>
                  <a:lnTo>
                    <a:pt x="2027707" y="463803"/>
                  </a:lnTo>
                  <a:lnTo>
                    <a:pt x="1980647" y="467608"/>
                  </a:lnTo>
                  <a:lnTo>
                    <a:pt x="1964334" y="467868"/>
                  </a:lnTo>
                  <a:lnTo>
                    <a:pt x="1931143" y="466296"/>
                  </a:lnTo>
                  <a:lnTo>
                    <a:pt x="1874287" y="453723"/>
                  </a:lnTo>
                  <a:lnTo>
                    <a:pt x="1830099" y="428553"/>
                  </a:lnTo>
                  <a:lnTo>
                    <a:pt x="1797627" y="390644"/>
                  </a:lnTo>
                  <a:lnTo>
                    <a:pt x="1776604" y="339802"/>
                  </a:lnTo>
                  <a:lnTo>
                    <a:pt x="1766127" y="275552"/>
                  </a:lnTo>
                  <a:lnTo>
                    <a:pt x="1764817" y="238378"/>
                  </a:lnTo>
                  <a:lnTo>
                    <a:pt x="1766345" y="203257"/>
                  </a:lnTo>
                  <a:lnTo>
                    <a:pt x="1778640" y="140063"/>
                  </a:lnTo>
                  <a:lnTo>
                    <a:pt x="1803195" y="86679"/>
                  </a:lnTo>
                  <a:lnTo>
                    <a:pt x="1839390" y="45202"/>
                  </a:lnTo>
                  <a:lnTo>
                    <a:pt x="1886995" y="16394"/>
                  </a:lnTo>
                  <a:lnTo>
                    <a:pt x="1944248" y="1829"/>
                  </a:lnTo>
                  <a:lnTo>
                    <a:pt x="1976399" y="0"/>
                  </a:lnTo>
                  <a:close/>
                </a:path>
                <a:path w="6072505" h="467994">
                  <a:moveTo>
                    <a:pt x="211607" y="0"/>
                  </a:moveTo>
                  <a:lnTo>
                    <a:pt x="258827" y="2089"/>
                  </a:lnTo>
                  <a:lnTo>
                    <a:pt x="300967" y="8524"/>
                  </a:lnTo>
                  <a:lnTo>
                    <a:pt x="330225" y="15748"/>
                  </a:lnTo>
                  <a:lnTo>
                    <a:pt x="330225" y="112902"/>
                  </a:lnTo>
                  <a:lnTo>
                    <a:pt x="284632" y="112902"/>
                  </a:lnTo>
                  <a:lnTo>
                    <a:pt x="280038" y="95208"/>
                  </a:lnTo>
                  <a:lnTo>
                    <a:pt x="274266" y="80025"/>
                  </a:lnTo>
                  <a:lnTo>
                    <a:pt x="249822" y="49315"/>
                  </a:lnTo>
                  <a:lnTo>
                    <a:pt x="213639" y="39243"/>
                  </a:lnTo>
                  <a:lnTo>
                    <a:pt x="188779" y="42410"/>
                  </a:lnTo>
                  <a:lnTo>
                    <a:pt x="148774" y="67746"/>
                  </a:lnTo>
                  <a:lnTo>
                    <a:pt x="121727" y="118324"/>
                  </a:lnTo>
                  <a:lnTo>
                    <a:pt x="108176" y="193571"/>
                  </a:lnTo>
                  <a:lnTo>
                    <a:pt x="106489" y="240411"/>
                  </a:lnTo>
                  <a:lnTo>
                    <a:pt x="108031" y="283985"/>
                  </a:lnTo>
                  <a:lnTo>
                    <a:pt x="112661" y="321929"/>
                  </a:lnTo>
                  <a:lnTo>
                    <a:pt x="131216" y="380873"/>
                  </a:lnTo>
                  <a:lnTo>
                    <a:pt x="161839" y="416702"/>
                  </a:lnTo>
                  <a:lnTo>
                    <a:pt x="203987" y="428625"/>
                  </a:lnTo>
                  <a:lnTo>
                    <a:pt x="215627" y="428120"/>
                  </a:lnTo>
                  <a:lnTo>
                    <a:pt x="257629" y="410162"/>
                  </a:lnTo>
                  <a:lnTo>
                    <a:pt x="276980" y="376078"/>
                  </a:lnTo>
                  <a:lnTo>
                    <a:pt x="284251" y="349631"/>
                  </a:lnTo>
                  <a:lnTo>
                    <a:pt x="330225" y="349631"/>
                  </a:lnTo>
                  <a:lnTo>
                    <a:pt x="330225" y="451103"/>
                  </a:lnTo>
                  <a:lnTo>
                    <a:pt x="312171" y="455124"/>
                  </a:lnTo>
                  <a:lnTo>
                    <a:pt x="262915" y="463803"/>
                  </a:lnTo>
                  <a:lnTo>
                    <a:pt x="215855" y="467608"/>
                  </a:lnTo>
                  <a:lnTo>
                    <a:pt x="199542" y="467868"/>
                  </a:lnTo>
                  <a:lnTo>
                    <a:pt x="166351" y="466296"/>
                  </a:lnTo>
                  <a:lnTo>
                    <a:pt x="109500" y="453723"/>
                  </a:lnTo>
                  <a:lnTo>
                    <a:pt x="65320" y="428553"/>
                  </a:lnTo>
                  <a:lnTo>
                    <a:pt x="32840" y="390644"/>
                  </a:lnTo>
                  <a:lnTo>
                    <a:pt x="11776" y="339802"/>
                  </a:lnTo>
                  <a:lnTo>
                    <a:pt x="1309" y="275552"/>
                  </a:lnTo>
                  <a:lnTo>
                    <a:pt x="0" y="238378"/>
                  </a:lnTo>
                  <a:lnTo>
                    <a:pt x="1538" y="203257"/>
                  </a:lnTo>
                  <a:lnTo>
                    <a:pt x="13844" y="140063"/>
                  </a:lnTo>
                  <a:lnTo>
                    <a:pt x="38373" y="86679"/>
                  </a:lnTo>
                  <a:lnTo>
                    <a:pt x="74625" y="45202"/>
                  </a:lnTo>
                  <a:lnTo>
                    <a:pt x="122230" y="16394"/>
                  </a:lnTo>
                  <a:lnTo>
                    <a:pt x="179457" y="1829"/>
                  </a:lnTo>
                  <a:lnTo>
                    <a:pt x="21160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129283" y="1341119"/>
            <a:ext cx="6804659" cy="5445760"/>
            <a:chOff x="1129283" y="1341119"/>
            <a:chExt cx="6804659" cy="5445760"/>
          </a:xfrm>
        </p:grpSpPr>
        <p:sp>
          <p:nvSpPr>
            <p:cNvPr id="9" name="object 9"/>
            <p:cNvSpPr/>
            <p:nvPr/>
          </p:nvSpPr>
          <p:spPr>
            <a:xfrm>
              <a:off x="1129283" y="1341119"/>
              <a:ext cx="6803390" cy="5445760"/>
            </a:xfrm>
            <a:custGeom>
              <a:avLst/>
              <a:gdLst/>
              <a:ahLst/>
              <a:cxnLst/>
              <a:rect l="l" t="t" r="r" b="b"/>
              <a:pathLst>
                <a:path w="6803390" h="5445759">
                  <a:moveTo>
                    <a:pt x="4080510" y="0"/>
                  </a:moveTo>
                  <a:lnTo>
                    <a:pt x="4080510" y="1361313"/>
                  </a:lnTo>
                  <a:lnTo>
                    <a:pt x="0" y="1361313"/>
                  </a:lnTo>
                  <a:lnTo>
                    <a:pt x="0" y="4083939"/>
                  </a:lnTo>
                  <a:lnTo>
                    <a:pt x="4080510" y="4083939"/>
                  </a:lnTo>
                  <a:lnTo>
                    <a:pt x="4080510" y="5445252"/>
                  </a:lnTo>
                  <a:lnTo>
                    <a:pt x="6803136" y="2722625"/>
                  </a:lnTo>
                  <a:lnTo>
                    <a:pt x="408051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42237" y="2740913"/>
              <a:ext cx="6779259" cy="2646045"/>
            </a:xfrm>
            <a:custGeom>
              <a:avLst/>
              <a:gdLst/>
              <a:ahLst/>
              <a:cxnLst/>
              <a:rect l="l" t="t" r="r" b="b"/>
              <a:pathLst>
                <a:path w="6779259" h="2646045">
                  <a:moveTo>
                    <a:pt x="6337808" y="0"/>
                  </a:moveTo>
                  <a:lnTo>
                    <a:pt x="440944" y="0"/>
                  </a:lnTo>
                  <a:lnTo>
                    <a:pt x="392887" y="2586"/>
                  </a:lnTo>
                  <a:lnTo>
                    <a:pt x="346333" y="10167"/>
                  </a:lnTo>
                  <a:lnTo>
                    <a:pt x="301548" y="22473"/>
                  </a:lnTo>
                  <a:lnTo>
                    <a:pt x="258803" y="39237"/>
                  </a:lnTo>
                  <a:lnTo>
                    <a:pt x="218364" y="60188"/>
                  </a:lnTo>
                  <a:lnTo>
                    <a:pt x="180502" y="85059"/>
                  </a:lnTo>
                  <a:lnTo>
                    <a:pt x="145485" y="113581"/>
                  </a:lnTo>
                  <a:lnTo>
                    <a:pt x="113581" y="145485"/>
                  </a:lnTo>
                  <a:lnTo>
                    <a:pt x="85059" y="180502"/>
                  </a:lnTo>
                  <a:lnTo>
                    <a:pt x="60188" y="218364"/>
                  </a:lnTo>
                  <a:lnTo>
                    <a:pt x="39237" y="258803"/>
                  </a:lnTo>
                  <a:lnTo>
                    <a:pt x="22473" y="301548"/>
                  </a:lnTo>
                  <a:lnTo>
                    <a:pt x="10167" y="346333"/>
                  </a:lnTo>
                  <a:lnTo>
                    <a:pt x="2586" y="392887"/>
                  </a:lnTo>
                  <a:lnTo>
                    <a:pt x="0" y="440944"/>
                  </a:lnTo>
                  <a:lnTo>
                    <a:pt x="0" y="2204720"/>
                  </a:lnTo>
                  <a:lnTo>
                    <a:pt x="2586" y="2252753"/>
                  </a:lnTo>
                  <a:lnTo>
                    <a:pt x="10167" y="2299292"/>
                  </a:lnTo>
                  <a:lnTo>
                    <a:pt x="22473" y="2344066"/>
                  </a:lnTo>
                  <a:lnTo>
                    <a:pt x="39237" y="2386806"/>
                  </a:lnTo>
                  <a:lnTo>
                    <a:pt x="60188" y="2427242"/>
                  </a:lnTo>
                  <a:lnTo>
                    <a:pt x="85059" y="2465106"/>
                  </a:lnTo>
                  <a:lnTo>
                    <a:pt x="113581" y="2500128"/>
                  </a:lnTo>
                  <a:lnTo>
                    <a:pt x="145485" y="2532038"/>
                  </a:lnTo>
                  <a:lnTo>
                    <a:pt x="180502" y="2560567"/>
                  </a:lnTo>
                  <a:lnTo>
                    <a:pt x="218364" y="2585447"/>
                  </a:lnTo>
                  <a:lnTo>
                    <a:pt x="258803" y="2606406"/>
                  </a:lnTo>
                  <a:lnTo>
                    <a:pt x="301548" y="2623177"/>
                  </a:lnTo>
                  <a:lnTo>
                    <a:pt x="346333" y="2635490"/>
                  </a:lnTo>
                  <a:lnTo>
                    <a:pt x="392887" y="2643075"/>
                  </a:lnTo>
                  <a:lnTo>
                    <a:pt x="440944" y="2645664"/>
                  </a:lnTo>
                  <a:lnTo>
                    <a:pt x="6337808" y="2645664"/>
                  </a:lnTo>
                  <a:lnTo>
                    <a:pt x="6385864" y="2643075"/>
                  </a:lnTo>
                  <a:lnTo>
                    <a:pt x="6432418" y="2635490"/>
                  </a:lnTo>
                  <a:lnTo>
                    <a:pt x="6477203" y="2623177"/>
                  </a:lnTo>
                  <a:lnTo>
                    <a:pt x="6519948" y="2606406"/>
                  </a:lnTo>
                  <a:lnTo>
                    <a:pt x="6560387" y="2585447"/>
                  </a:lnTo>
                  <a:lnTo>
                    <a:pt x="6598249" y="2560567"/>
                  </a:lnTo>
                  <a:lnTo>
                    <a:pt x="6633266" y="2532038"/>
                  </a:lnTo>
                  <a:lnTo>
                    <a:pt x="6665170" y="2500128"/>
                  </a:lnTo>
                  <a:lnTo>
                    <a:pt x="6693692" y="2465106"/>
                  </a:lnTo>
                  <a:lnTo>
                    <a:pt x="6718563" y="2427242"/>
                  </a:lnTo>
                  <a:lnTo>
                    <a:pt x="6739514" y="2386806"/>
                  </a:lnTo>
                  <a:lnTo>
                    <a:pt x="6756278" y="2344066"/>
                  </a:lnTo>
                  <a:lnTo>
                    <a:pt x="6768584" y="2299292"/>
                  </a:lnTo>
                  <a:lnTo>
                    <a:pt x="6776165" y="2252753"/>
                  </a:lnTo>
                  <a:lnTo>
                    <a:pt x="6778752" y="2204720"/>
                  </a:lnTo>
                  <a:lnTo>
                    <a:pt x="6778752" y="440944"/>
                  </a:lnTo>
                  <a:lnTo>
                    <a:pt x="6776165" y="392887"/>
                  </a:lnTo>
                  <a:lnTo>
                    <a:pt x="6768584" y="346333"/>
                  </a:lnTo>
                  <a:lnTo>
                    <a:pt x="6756278" y="301548"/>
                  </a:lnTo>
                  <a:lnTo>
                    <a:pt x="6739514" y="258803"/>
                  </a:lnTo>
                  <a:lnTo>
                    <a:pt x="6718563" y="218364"/>
                  </a:lnTo>
                  <a:lnTo>
                    <a:pt x="6693692" y="180502"/>
                  </a:lnTo>
                  <a:lnTo>
                    <a:pt x="6665170" y="145485"/>
                  </a:lnTo>
                  <a:lnTo>
                    <a:pt x="6633266" y="113581"/>
                  </a:lnTo>
                  <a:lnTo>
                    <a:pt x="6598249" y="85059"/>
                  </a:lnTo>
                  <a:lnTo>
                    <a:pt x="6560387" y="60188"/>
                  </a:lnTo>
                  <a:lnTo>
                    <a:pt x="6519948" y="39237"/>
                  </a:lnTo>
                  <a:lnTo>
                    <a:pt x="6477203" y="22473"/>
                  </a:lnTo>
                  <a:lnTo>
                    <a:pt x="6432418" y="10167"/>
                  </a:lnTo>
                  <a:lnTo>
                    <a:pt x="6385864" y="2586"/>
                  </a:lnTo>
                  <a:lnTo>
                    <a:pt x="633780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2237" y="2740913"/>
              <a:ext cx="6779259" cy="2646045"/>
            </a:xfrm>
            <a:custGeom>
              <a:avLst/>
              <a:gdLst/>
              <a:ahLst/>
              <a:cxnLst/>
              <a:rect l="l" t="t" r="r" b="b"/>
              <a:pathLst>
                <a:path w="6779259" h="2646045">
                  <a:moveTo>
                    <a:pt x="0" y="440944"/>
                  </a:moveTo>
                  <a:lnTo>
                    <a:pt x="2586" y="392887"/>
                  </a:lnTo>
                  <a:lnTo>
                    <a:pt x="10167" y="346333"/>
                  </a:lnTo>
                  <a:lnTo>
                    <a:pt x="22473" y="301548"/>
                  </a:lnTo>
                  <a:lnTo>
                    <a:pt x="39237" y="258803"/>
                  </a:lnTo>
                  <a:lnTo>
                    <a:pt x="60188" y="218364"/>
                  </a:lnTo>
                  <a:lnTo>
                    <a:pt x="85059" y="180502"/>
                  </a:lnTo>
                  <a:lnTo>
                    <a:pt x="113581" y="145485"/>
                  </a:lnTo>
                  <a:lnTo>
                    <a:pt x="145485" y="113581"/>
                  </a:lnTo>
                  <a:lnTo>
                    <a:pt x="180502" y="85059"/>
                  </a:lnTo>
                  <a:lnTo>
                    <a:pt x="218364" y="60188"/>
                  </a:lnTo>
                  <a:lnTo>
                    <a:pt x="258803" y="39237"/>
                  </a:lnTo>
                  <a:lnTo>
                    <a:pt x="301548" y="22473"/>
                  </a:lnTo>
                  <a:lnTo>
                    <a:pt x="346333" y="10167"/>
                  </a:lnTo>
                  <a:lnTo>
                    <a:pt x="392887" y="2586"/>
                  </a:lnTo>
                  <a:lnTo>
                    <a:pt x="440944" y="0"/>
                  </a:lnTo>
                  <a:lnTo>
                    <a:pt x="6337808" y="0"/>
                  </a:lnTo>
                  <a:lnTo>
                    <a:pt x="6385864" y="2586"/>
                  </a:lnTo>
                  <a:lnTo>
                    <a:pt x="6432418" y="10167"/>
                  </a:lnTo>
                  <a:lnTo>
                    <a:pt x="6477203" y="22473"/>
                  </a:lnTo>
                  <a:lnTo>
                    <a:pt x="6519948" y="39237"/>
                  </a:lnTo>
                  <a:lnTo>
                    <a:pt x="6560387" y="60188"/>
                  </a:lnTo>
                  <a:lnTo>
                    <a:pt x="6598249" y="85059"/>
                  </a:lnTo>
                  <a:lnTo>
                    <a:pt x="6633266" y="113581"/>
                  </a:lnTo>
                  <a:lnTo>
                    <a:pt x="6665170" y="145485"/>
                  </a:lnTo>
                  <a:lnTo>
                    <a:pt x="6693692" y="180502"/>
                  </a:lnTo>
                  <a:lnTo>
                    <a:pt x="6718563" y="218364"/>
                  </a:lnTo>
                  <a:lnTo>
                    <a:pt x="6739514" y="258803"/>
                  </a:lnTo>
                  <a:lnTo>
                    <a:pt x="6756278" y="301548"/>
                  </a:lnTo>
                  <a:lnTo>
                    <a:pt x="6768584" y="346333"/>
                  </a:lnTo>
                  <a:lnTo>
                    <a:pt x="6776165" y="392887"/>
                  </a:lnTo>
                  <a:lnTo>
                    <a:pt x="6778752" y="440944"/>
                  </a:lnTo>
                  <a:lnTo>
                    <a:pt x="6778752" y="2204720"/>
                  </a:lnTo>
                  <a:lnTo>
                    <a:pt x="6776165" y="2252753"/>
                  </a:lnTo>
                  <a:lnTo>
                    <a:pt x="6768584" y="2299292"/>
                  </a:lnTo>
                  <a:lnTo>
                    <a:pt x="6756278" y="2344066"/>
                  </a:lnTo>
                  <a:lnTo>
                    <a:pt x="6739514" y="2386806"/>
                  </a:lnTo>
                  <a:lnTo>
                    <a:pt x="6718563" y="2427242"/>
                  </a:lnTo>
                  <a:lnTo>
                    <a:pt x="6693692" y="2465106"/>
                  </a:lnTo>
                  <a:lnTo>
                    <a:pt x="6665170" y="2500128"/>
                  </a:lnTo>
                  <a:lnTo>
                    <a:pt x="6633266" y="2532038"/>
                  </a:lnTo>
                  <a:lnTo>
                    <a:pt x="6598249" y="2560567"/>
                  </a:lnTo>
                  <a:lnTo>
                    <a:pt x="6560387" y="2585447"/>
                  </a:lnTo>
                  <a:lnTo>
                    <a:pt x="6519948" y="2606406"/>
                  </a:lnTo>
                  <a:lnTo>
                    <a:pt x="6477203" y="2623177"/>
                  </a:lnTo>
                  <a:lnTo>
                    <a:pt x="6432418" y="2635490"/>
                  </a:lnTo>
                  <a:lnTo>
                    <a:pt x="6385864" y="2643075"/>
                  </a:lnTo>
                  <a:lnTo>
                    <a:pt x="6337808" y="2645664"/>
                  </a:lnTo>
                  <a:lnTo>
                    <a:pt x="440944" y="2645664"/>
                  </a:lnTo>
                  <a:lnTo>
                    <a:pt x="392887" y="2643075"/>
                  </a:lnTo>
                  <a:lnTo>
                    <a:pt x="346333" y="2635490"/>
                  </a:lnTo>
                  <a:lnTo>
                    <a:pt x="301548" y="2623177"/>
                  </a:lnTo>
                  <a:lnTo>
                    <a:pt x="258803" y="2606406"/>
                  </a:lnTo>
                  <a:lnTo>
                    <a:pt x="218364" y="2585447"/>
                  </a:lnTo>
                  <a:lnTo>
                    <a:pt x="180502" y="2560567"/>
                  </a:lnTo>
                  <a:lnTo>
                    <a:pt x="145485" y="2532038"/>
                  </a:lnTo>
                  <a:lnTo>
                    <a:pt x="113581" y="2500128"/>
                  </a:lnTo>
                  <a:lnTo>
                    <a:pt x="85059" y="2465106"/>
                  </a:lnTo>
                  <a:lnTo>
                    <a:pt x="60188" y="2427242"/>
                  </a:lnTo>
                  <a:lnTo>
                    <a:pt x="39237" y="2386806"/>
                  </a:lnTo>
                  <a:lnTo>
                    <a:pt x="22473" y="2344066"/>
                  </a:lnTo>
                  <a:lnTo>
                    <a:pt x="10167" y="2299292"/>
                  </a:lnTo>
                  <a:lnTo>
                    <a:pt x="2586" y="2252753"/>
                  </a:lnTo>
                  <a:lnTo>
                    <a:pt x="0" y="2204720"/>
                  </a:lnTo>
                  <a:lnTo>
                    <a:pt x="0" y="44094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392174" y="2947542"/>
            <a:ext cx="6275070" cy="215900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indent="-2540" algn="ctr">
              <a:lnSpc>
                <a:spcPct val="87900"/>
              </a:lnSpc>
              <a:spcBef>
                <a:spcPts val="545"/>
              </a:spcBef>
            </a:pPr>
            <a:r>
              <a:rPr sz="3100" b="1" spc="-5" dirty="0">
                <a:solidFill>
                  <a:srgbClr val="FFFFFF"/>
                </a:solidFill>
                <a:latin typeface="Cambria"/>
                <a:cs typeface="Cambria"/>
              </a:rPr>
              <a:t>It is a</a:t>
            </a:r>
            <a:r>
              <a:rPr sz="31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5" dirty="0">
                <a:solidFill>
                  <a:srgbClr val="FFFFFF"/>
                </a:solidFill>
                <a:latin typeface="Cambria"/>
                <a:cs typeface="Cambria"/>
              </a:rPr>
              <a:t>set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dirty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sz="31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questions</a:t>
            </a:r>
            <a:r>
              <a:rPr sz="31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one</a:t>
            </a:r>
            <a:r>
              <a:rPr sz="3100" b="1" spc="-5" dirty="0">
                <a:solidFill>
                  <a:srgbClr val="FFFFFF"/>
                </a:solidFill>
                <a:latin typeface="Cambria"/>
                <a:cs typeface="Cambria"/>
              </a:rPr>
              <a:t> can </a:t>
            </a:r>
            <a:r>
              <a:rPr sz="31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25" dirty="0">
                <a:solidFill>
                  <a:srgbClr val="FFFFFF"/>
                </a:solidFill>
                <a:latin typeface="Cambria"/>
                <a:cs typeface="Cambria"/>
              </a:rPr>
              <a:t>apply</a:t>
            </a:r>
            <a:r>
              <a:rPr sz="3100" b="1" spc="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30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 particular</a:t>
            </a:r>
            <a:r>
              <a:rPr sz="3100" b="1" spc="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5" dirty="0">
                <a:solidFill>
                  <a:srgbClr val="FFFFFF"/>
                </a:solidFill>
                <a:latin typeface="Cambria"/>
                <a:cs typeface="Cambria"/>
              </a:rPr>
              <a:t>situation</a:t>
            </a:r>
            <a:r>
              <a:rPr sz="3100" b="1" spc="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or </a:t>
            </a:r>
            <a:r>
              <a:rPr sz="31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idea</a:t>
            </a:r>
            <a:r>
              <a:rPr sz="31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30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 determine</a:t>
            </a:r>
            <a:r>
              <a:rPr sz="3100" b="1" spc="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5" dirty="0">
                <a:solidFill>
                  <a:srgbClr val="FFFFFF"/>
                </a:solidFill>
                <a:latin typeface="Cambria"/>
                <a:cs typeface="Cambria"/>
              </a:rPr>
              <a:t>essential </a:t>
            </a:r>
            <a:r>
              <a:rPr sz="31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information</a:t>
            </a:r>
            <a:r>
              <a:rPr sz="3100" b="1" spc="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31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ideas </a:t>
            </a:r>
            <a:r>
              <a:rPr sz="3100" b="1" spc="-5" dirty="0">
                <a:solidFill>
                  <a:srgbClr val="FFFFFF"/>
                </a:solidFill>
                <a:latin typeface="Cambria"/>
                <a:cs typeface="Cambria"/>
              </a:rPr>
              <a:t>and </a:t>
            </a:r>
            <a:r>
              <a:rPr sz="3100" b="1" spc="-15" dirty="0">
                <a:solidFill>
                  <a:srgbClr val="FFFFFF"/>
                </a:solidFill>
                <a:latin typeface="Cambria"/>
                <a:cs typeface="Cambria"/>
              </a:rPr>
              <a:t>discard </a:t>
            </a:r>
            <a:r>
              <a:rPr sz="3100" b="1" spc="-6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5" dirty="0">
                <a:solidFill>
                  <a:srgbClr val="FFFFFF"/>
                </a:solidFill>
                <a:latin typeface="Cambria"/>
                <a:cs typeface="Cambria"/>
              </a:rPr>
              <a:t>superfluous</a:t>
            </a:r>
            <a:r>
              <a:rPr sz="3100" b="1" spc="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information</a:t>
            </a:r>
            <a:r>
              <a:rPr sz="3100" b="1" spc="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31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mbria"/>
                <a:cs typeface="Cambria"/>
              </a:rPr>
              <a:t>ideas</a:t>
            </a:r>
            <a:endParaRPr sz="31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2595" y="561720"/>
            <a:ext cx="8204200" cy="629285"/>
            <a:chOff x="292595" y="561720"/>
            <a:chExt cx="8204200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2991" y="943718"/>
              <a:ext cx="8203308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167" y="566292"/>
              <a:ext cx="8185797" cy="3815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79211" y="642111"/>
              <a:ext cx="1626870" cy="154305"/>
            </a:xfrm>
            <a:custGeom>
              <a:avLst/>
              <a:gdLst/>
              <a:ahLst/>
              <a:cxnLst/>
              <a:rect l="l" t="t" r="r" b="b"/>
              <a:pathLst>
                <a:path w="1626870" h="154304">
                  <a:moveTo>
                    <a:pt x="1583182" y="0"/>
                  </a:moveTo>
                  <a:lnTo>
                    <a:pt x="1528571" y="153797"/>
                  </a:lnTo>
                  <a:lnTo>
                    <a:pt x="1626869" y="153797"/>
                  </a:lnTo>
                  <a:lnTo>
                    <a:pt x="1583182" y="0"/>
                  </a:lnTo>
                  <a:close/>
                </a:path>
                <a:path w="1626870" h="154304">
                  <a:moveTo>
                    <a:pt x="850138" y="0"/>
                  </a:moveTo>
                  <a:lnTo>
                    <a:pt x="795527" y="153797"/>
                  </a:lnTo>
                  <a:lnTo>
                    <a:pt x="893826" y="153797"/>
                  </a:lnTo>
                  <a:lnTo>
                    <a:pt x="850138" y="0"/>
                  </a:lnTo>
                  <a:close/>
                </a:path>
                <a:path w="1626870" h="154304">
                  <a:moveTo>
                    <a:pt x="54610" y="0"/>
                  </a:moveTo>
                  <a:lnTo>
                    <a:pt x="0" y="153797"/>
                  </a:lnTo>
                  <a:lnTo>
                    <a:pt x="98298" y="153797"/>
                  </a:lnTo>
                  <a:lnTo>
                    <a:pt x="5461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2018" y="598042"/>
              <a:ext cx="109347" cy="1615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7395" y="598042"/>
              <a:ext cx="109347" cy="16154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97167" y="566292"/>
              <a:ext cx="8186420" cy="381635"/>
            </a:xfrm>
            <a:custGeom>
              <a:avLst/>
              <a:gdLst/>
              <a:ahLst/>
              <a:cxnLst/>
              <a:rect l="l" t="t" r="r" b="b"/>
              <a:pathLst>
                <a:path w="8186420" h="381634">
                  <a:moveTo>
                    <a:pt x="2581668" y="31877"/>
                  </a:moveTo>
                  <a:lnTo>
                    <a:pt x="2533751" y="53201"/>
                  </a:lnTo>
                  <a:lnTo>
                    <a:pt x="2514440" y="91227"/>
                  </a:lnTo>
                  <a:lnTo>
                    <a:pt x="2504776" y="149572"/>
                  </a:lnTo>
                  <a:lnTo>
                    <a:pt x="2503563" y="186436"/>
                  </a:lnTo>
                  <a:lnTo>
                    <a:pt x="2504801" y="225055"/>
                  </a:lnTo>
                  <a:lnTo>
                    <a:pt x="2514707" y="286484"/>
                  </a:lnTo>
                  <a:lnTo>
                    <a:pt x="2534589" y="326840"/>
                  </a:lnTo>
                  <a:lnTo>
                    <a:pt x="2583827" y="349504"/>
                  </a:lnTo>
                  <a:lnTo>
                    <a:pt x="2593995" y="348791"/>
                  </a:lnTo>
                  <a:lnTo>
                    <a:pt x="2633008" y="324580"/>
                  </a:lnTo>
                  <a:lnTo>
                    <a:pt x="2651407" y="284305"/>
                  </a:lnTo>
                  <a:lnTo>
                    <a:pt x="2658412" y="244056"/>
                  </a:lnTo>
                  <a:lnTo>
                    <a:pt x="2660662" y="197104"/>
                  </a:lnTo>
                  <a:lnTo>
                    <a:pt x="2660116" y="171053"/>
                  </a:lnTo>
                  <a:lnTo>
                    <a:pt x="2655787" y="125523"/>
                  </a:lnTo>
                  <a:lnTo>
                    <a:pt x="2641263" y="73834"/>
                  </a:lnTo>
                  <a:lnTo>
                    <a:pt x="2616833" y="42431"/>
                  </a:lnTo>
                  <a:lnTo>
                    <a:pt x="2581668" y="31877"/>
                  </a:lnTo>
                  <a:close/>
                </a:path>
                <a:path w="8186420" h="381634">
                  <a:moveTo>
                    <a:pt x="1389900" y="31877"/>
                  </a:moveTo>
                  <a:lnTo>
                    <a:pt x="1341983" y="53201"/>
                  </a:lnTo>
                  <a:lnTo>
                    <a:pt x="1322672" y="91227"/>
                  </a:lnTo>
                  <a:lnTo>
                    <a:pt x="1313008" y="149572"/>
                  </a:lnTo>
                  <a:lnTo>
                    <a:pt x="1311795" y="186436"/>
                  </a:lnTo>
                  <a:lnTo>
                    <a:pt x="1313033" y="225055"/>
                  </a:lnTo>
                  <a:lnTo>
                    <a:pt x="1322939" y="286484"/>
                  </a:lnTo>
                  <a:lnTo>
                    <a:pt x="1342821" y="326840"/>
                  </a:lnTo>
                  <a:lnTo>
                    <a:pt x="1392059" y="349504"/>
                  </a:lnTo>
                  <a:lnTo>
                    <a:pt x="1402227" y="348791"/>
                  </a:lnTo>
                  <a:lnTo>
                    <a:pt x="1441240" y="324580"/>
                  </a:lnTo>
                  <a:lnTo>
                    <a:pt x="1459639" y="284305"/>
                  </a:lnTo>
                  <a:lnTo>
                    <a:pt x="1466644" y="244056"/>
                  </a:lnTo>
                  <a:lnTo>
                    <a:pt x="1468894" y="197104"/>
                  </a:lnTo>
                  <a:lnTo>
                    <a:pt x="1468348" y="171053"/>
                  </a:lnTo>
                  <a:lnTo>
                    <a:pt x="1464019" y="125523"/>
                  </a:lnTo>
                  <a:lnTo>
                    <a:pt x="1449495" y="73834"/>
                  </a:lnTo>
                  <a:lnTo>
                    <a:pt x="1425065" y="42431"/>
                  </a:lnTo>
                  <a:lnTo>
                    <a:pt x="1389900" y="31877"/>
                  </a:lnTo>
                  <a:close/>
                </a:path>
                <a:path w="8186420" h="381634">
                  <a:moveTo>
                    <a:pt x="7749552" y="4318"/>
                  </a:moveTo>
                  <a:lnTo>
                    <a:pt x="7892935" y="4318"/>
                  </a:lnTo>
                  <a:lnTo>
                    <a:pt x="7892935" y="22352"/>
                  </a:lnTo>
                  <a:lnTo>
                    <a:pt x="7885442" y="24384"/>
                  </a:lnTo>
                  <a:lnTo>
                    <a:pt x="7879981" y="26543"/>
                  </a:lnTo>
                  <a:lnTo>
                    <a:pt x="7876425" y="28829"/>
                  </a:lnTo>
                  <a:lnTo>
                    <a:pt x="7872869" y="30987"/>
                  </a:lnTo>
                  <a:lnTo>
                    <a:pt x="7870202" y="33782"/>
                  </a:lnTo>
                  <a:lnTo>
                    <a:pt x="7863471" y="62992"/>
                  </a:lnTo>
                  <a:lnTo>
                    <a:pt x="7863471" y="73152"/>
                  </a:lnTo>
                  <a:lnTo>
                    <a:pt x="7863471" y="308610"/>
                  </a:lnTo>
                  <a:lnTo>
                    <a:pt x="7863471" y="314960"/>
                  </a:lnTo>
                  <a:lnTo>
                    <a:pt x="7863598" y="320802"/>
                  </a:lnTo>
                  <a:lnTo>
                    <a:pt x="7863979" y="326263"/>
                  </a:lnTo>
                  <a:lnTo>
                    <a:pt x="7864360" y="331724"/>
                  </a:lnTo>
                  <a:lnTo>
                    <a:pt x="7870964" y="348488"/>
                  </a:lnTo>
                  <a:lnTo>
                    <a:pt x="7872996" y="350774"/>
                  </a:lnTo>
                  <a:lnTo>
                    <a:pt x="7875917" y="352806"/>
                  </a:lnTo>
                  <a:lnTo>
                    <a:pt x="7879600" y="354584"/>
                  </a:lnTo>
                  <a:lnTo>
                    <a:pt x="7883156" y="356362"/>
                  </a:lnTo>
                  <a:lnTo>
                    <a:pt x="7887601" y="357759"/>
                  </a:lnTo>
                  <a:lnTo>
                    <a:pt x="7892935" y="359029"/>
                  </a:lnTo>
                  <a:lnTo>
                    <a:pt x="7892935" y="377063"/>
                  </a:lnTo>
                  <a:lnTo>
                    <a:pt x="7749552" y="377063"/>
                  </a:lnTo>
                  <a:lnTo>
                    <a:pt x="7749552" y="359029"/>
                  </a:lnTo>
                  <a:lnTo>
                    <a:pt x="7756283" y="357251"/>
                  </a:lnTo>
                  <a:lnTo>
                    <a:pt x="7761617" y="355346"/>
                  </a:lnTo>
                  <a:lnTo>
                    <a:pt x="7765554" y="353187"/>
                  </a:lnTo>
                  <a:lnTo>
                    <a:pt x="7769491" y="351155"/>
                  </a:lnTo>
                  <a:lnTo>
                    <a:pt x="7772285" y="348234"/>
                  </a:lnTo>
                  <a:lnTo>
                    <a:pt x="7778762" y="317246"/>
                  </a:lnTo>
                  <a:lnTo>
                    <a:pt x="7778762" y="308610"/>
                  </a:lnTo>
                  <a:lnTo>
                    <a:pt x="7778762" y="72898"/>
                  </a:lnTo>
                  <a:lnTo>
                    <a:pt x="7778762" y="64135"/>
                  </a:lnTo>
                  <a:lnTo>
                    <a:pt x="7778508" y="56896"/>
                  </a:lnTo>
                  <a:lnTo>
                    <a:pt x="7756410" y="24130"/>
                  </a:lnTo>
                  <a:lnTo>
                    <a:pt x="7749552" y="22352"/>
                  </a:lnTo>
                  <a:lnTo>
                    <a:pt x="7749552" y="4318"/>
                  </a:lnTo>
                  <a:close/>
                </a:path>
                <a:path w="8186420" h="381634">
                  <a:moveTo>
                    <a:pt x="7112266" y="4318"/>
                  </a:moveTo>
                  <a:lnTo>
                    <a:pt x="7257808" y="4318"/>
                  </a:lnTo>
                  <a:lnTo>
                    <a:pt x="7257808" y="22352"/>
                  </a:lnTo>
                  <a:lnTo>
                    <a:pt x="7248640" y="24657"/>
                  </a:lnTo>
                  <a:lnTo>
                    <a:pt x="7242092" y="28892"/>
                  </a:lnTo>
                  <a:lnTo>
                    <a:pt x="7238163" y="35032"/>
                  </a:lnTo>
                  <a:lnTo>
                    <a:pt x="7236853" y="43053"/>
                  </a:lnTo>
                  <a:lnTo>
                    <a:pt x="7236853" y="47879"/>
                  </a:lnTo>
                  <a:lnTo>
                    <a:pt x="7251331" y="86233"/>
                  </a:lnTo>
                  <a:lnTo>
                    <a:pt x="7297432" y="188976"/>
                  </a:lnTo>
                  <a:lnTo>
                    <a:pt x="7347470" y="88773"/>
                  </a:lnTo>
                  <a:lnTo>
                    <a:pt x="7360551" y="50546"/>
                  </a:lnTo>
                  <a:lnTo>
                    <a:pt x="7360551" y="43942"/>
                  </a:lnTo>
                  <a:lnTo>
                    <a:pt x="7360551" y="37337"/>
                  </a:lnTo>
                  <a:lnTo>
                    <a:pt x="7339215" y="22352"/>
                  </a:lnTo>
                  <a:lnTo>
                    <a:pt x="7339215" y="4318"/>
                  </a:lnTo>
                  <a:lnTo>
                    <a:pt x="7448689" y="4318"/>
                  </a:lnTo>
                  <a:lnTo>
                    <a:pt x="7448689" y="22352"/>
                  </a:lnTo>
                  <a:lnTo>
                    <a:pt x="7443863" y="23495"/>
                  </a:lnTo>
                  <a:lnTo>
                    <a:pt x="7439799" y="24892"/>
                  </a:lnTo>
                  <a:lnTo>
                    <a:pt x="7436624" y="26924"/>
                  </a:lnTo>
                  <a:lnTo>
                    <a:pt x="7433449" y="28829"/>
                  </a:lnTo>
                  <a:lnTo>
                    <a:pt x="7429893" y="31750"/>
                  </a:lnTo>
                  <a:lnTo>
                    <a:pt x="7403890" y="68437"/>
                  </a:lnTo>
                  <a:lnTo>
                    <a:pt x="7315720" y="233680"/>
                  </a:lnTo>
                  <a:lnTo>
                    <a:pt x="7315720" y="308610"/>
                  </a:lnTo>
                  <a:lnTo>
                    <a:pt x="7315720" y="318262"/>
                  </a:lnTo>
                  <a:lnTo>
                    <a:pt x="7315974" y="325501"/>
                  </a:lnTo>
                  <a:lnTo>
                    <a:pt x="7316609" y="330581"/>
                  </a:lnTo>
                  <a:lnTo>
                    <a:pt x="7317117" y="335534"/>
                  </a:lnTo>
                  <a:lnTo>
                    <a:pt x="7333627" y="355346"/>
                  </a:lnTo>
                  <a:lnTo>
                    <a:pt x="7337310" y="356997"/>
                  </a:lnTo>
                  <a:lnTo>
                    <a:pt x="7342390" y="358140"/>
                  </a:lnTo>
                  <a:lnTo>
                    <a:pt x="7348740" y="359029"/>
                  </a:lnTo>
                  <a:lnTo>
                    <a:pt x="7348740" y="377063"/>
                  </a:lnTo>
                  <a:lnTo>
                    <a:pt x="7197991" y="377063"/>
                  </a:lnTo>
                  <a:lnTo>
                    <a:pt x="7197991" y="359029"/>
                  </a:lnTo>
                  <a:lnTo>
                    <a:pt x="7205484" y="357759"/>
                  </a:lnTo>
                  <a:lnTo>
                    <a:pt x="7211453" y="356235"/>
                  </a:lnTo>
                  <a:lnTo>
                    <a:pt x="7231011" y="317500"/>
                  </a:lnTo>
                  <a:lnTo>
                    <a:pt x="7231011" y="308610"/>
                  </a:lnTo>
                  <a:lnTo>
                    <a:pt x="7231011" y="233680"/>
                  </a:lnTo>
                  <a:lnTo>
                    <a:pt x="7157097" y="77470"/>
                  </a:lnTo>
                  <a:lnTo>
                    <a:pt x="7137793" y="40512"/>
                  </a:lnTo>
                  <a:lnTo>
                    <a:pt x="7131189" y="31877"/>
                  </a:lnTo>
                  <a:lnTo>
                    <a:pt x="7128268" y="28575"/>
                  </a:lnTo>
                  <a:lnTo>
                    <a:pt x="7125474" y="26416"/>
                  </a:lnTo>
                  <a:lnTo>
                    <a:pt x="7122934" y="25146"/>
                  </a:lnTo>
                  <a:lnTo>
                    <a:pt x="7120394" y="23749"/>
                  </a:lnTo>
                  <a:lnTo>
                    <a:pt x="7116838" y="22860"/>
                  </a:lnTo>
                  <a:lnTo>
                    <a:pt x="7112266" y="22352"/>
                  </a:lnTo>
                  <a:lnTo>
                    <a:pt x="7112266" y="4318"/>
                  </a:lnTo>
                  <a:close/>
                </a:path>
                <a:path w="8186420" h="381634">
                  <a:moveTo>
                    <a:pt x="6886968" y="4318"/>
                  </a:moveTo>
                  <a:lnTo>
                    <a:pt x="7030351" y="4318"/>
                  </a:lnTo>
                  <a:lnTo>
                    <a:pt x="7030351" y="22352"/>
                  </a:lnTo>
                  <a:lnTo>
                    <a:pt x="7023747" y="24130"/>
                  </a:lnTo>
                  <a:lnTo>
                    <a:pt x="7018540" y="26162"/>
                  </a:lnTo>
                  <a:lnTo>
                    <a:pt x="7001776" y="50927"/>
                  </a:lnTo>
                  <a:lnTo>
                    <a:pt x="7001141" y="56642"/>
                  </a:lnTo>
                  <a:lnTo>
                    <a:pt x="7000887" y="63881"/>
                  </a:lnTo>
                  <a:lnTo>
                    <a:pt x="7000887" y="72644"/>
                  </a:lnTo>
                  <a:lnTo>
                    <a:pt x="7000887" y="344551"/>
                  </a:lnTo>
                  <a:lnTo>
                    <a:pt x="7053846" y="344551"/>
                  </a:lnTo>
                  <a:lnTo>
                    <a:pt x="7061369" y="344261"/>
                  </a:lnTo>
                  <a:lnTo>
                    <a:pt x="7095756" y="324485"/>
                  </a:lnTo>
                  <a:lnTo>
                    <a:pt x="7112298" y="281797"/>
                  </a:lnTo>
                  <a:lnTo>
                    <a:pt x="7115822" y="266827"/>
                  </a:lnTo>
                  <a:lnTo>
                    <a:pt x="7153287" y="266827"/>
                  </a:lnTo>
                  <a:lnTo>
                    <a:pt x="7147191" y="377063"/>
                  </a:lnTo>
                  <a:lnTo>
                    <a:pt x="6886968" y="377063"/>
                  </a:lnTo>
                  <a:lnTo>
                    <a:pt x="6886968" y="359029"/>
                  </a:lnTo>
                  <a:lnTo>
                    <a:pt x="6893699" y="357251"/>
                  </a:lnTo>
                  <a:lnTo>
                    <a:pt x="6899033" y="355219"/>
                  </a:lnTo>
                  <a:lnTo>
                    <a:pt x="6916178" y="316992"/>
                  </a:lnTo>
                  <a:lnTo>
                    <a:pt x="6916178" y="308229"/>
                  </a:lnTo>
                  <a:lnTo>
                    <a:pt x="6916178" y="73152"/>
                  </a:lnTo>
                  <a:lnTo>
                    <a:pt x="6916178" y="64643"/>
                  </a:lnTo>
                  <a:lnTo>
                    <a:pt x="6915924" y="57404"/>
                  </a:lnTo>
                  <a:lnTo>
                    <a:pt x="6893826" y="24130"/>
                  </a:lnTo>
                  <a:lnTo>
                    <a:pt x="6886968" y="22352"/>
                  </a:lnTo>
                  <a:lnTo>
                    <a:pt x="6886968" y="4318"/>
                  </a:lnTo>
                  <a:close/>
                </a:path>
                <a:path w="8186420" h="381634">
                  <a:moveTo>
                    <a:pt x="6153035" y="4318"/>
                  </a:moveTo>
                  <a:lnTo>
                    <a:pt x="6263652" y="4318"/>
                  </a:lnTo>
                  <a:lnTo>
                    <a:pt x="6360426" y="172339"/>
                  </a:lnTo>
                  <a:lnTo>
                    <a:pt x="6383921" y="215137"/>
                  </a:lnTo>
                  <a:lnTo>
                    <a:pt x="6403763" y="254000"/>
                  </a:lnTo>
                  <a:lnTo>
                    <a:pt x="6409575" y="266192"/>
                  </a:lnTo>
                  <a:lnTo>
                    <a:pt x="6413893" y="266192"/>
                  </a:lnTo>
                  <a:lnTo>
                    <a:pt x="6412560" y="232854"/>
                  </a:lnTo>
                  <a:lnTo>
                    <a:pt x="6411607" y="197993"/>
                  </a:lnTo>
                  <a:lnTo>
                    <a:pt x="6411036" y="161607"/>
                  </a:lnTo>
                  <a:lnTo>
                    <a:pt x="6410845" y="123698"/>
                  </a:lnTo>
                  <a:lnTo>
                    <a:pt x="6410845" y="72898"/>
                  </a:lnTo>
                  <a:lnTo>
                    <a:pt x="6410772" y="64639"/>
                  </a:lnTo>
                  <a:lnTo>
                    <a:pt x="6397637" y="28321"/>
                  </a:lnTo>
                  <a:lnTo>
                    <a:pt x="6381635" y="22352"/>
                  </a:lnTo>
                  <a:lnTo>
                    <a:pt x="6381635" y="4318"/>
                  </a:lnTo>
                  <a:lnTo>
                    <a:pt x="6484886" y="4318"/>
                  </a:lnTo>
                  <a:lnTo>
                    <a:pt x="6484886" y="22352"/>
                  </a:lnTo>
                  <a:lnTo>
                    <a:pt x="6477647" y="24765"/>
                  </a:lnTo>
                  <a:lnTo>
                    <a:pt x="6472440" y="26670"/>
                  </a:lnTo>
                  <a:lnTo>
                    <a:pt x="6469519" y="28321"/>
                  </a:lnTo>
                  <a:lnTo>
                    <a:pt x="6466471" y="29972"/>
                  </a:lnTo>
                  <a:lnTo>
                    <a:pt x="6463931" y="32131"/>
                  </a:lnTo>
                  <a:lnTo>
                    <a:pt x="6455422" y="72898"/>
                  </a:lnTo>
                  <a:lnTo>
                    <a:pt x="6455422" y="377063"/>
                  </a:lnTo>
                  <a:lnTo>
                    <a:pt x="6386080" y="377063"/>
                  </a:lnTo>
                  <a:lnTo>
                    <a:pt x="6263144" y="164592"/>
                  </a:lnTo>
                  <a:lnTo>
                    <a:pt x="6241618" y="126126"/>
                  </a:lnTo>
                  <a:lnTo>
                    <a:pt x="6226568" y="96901"/>
                  </a:lnTo>
                  <a:lnTo>
                    <a:pt x="6224155" y="96901"/>
                  </a:lnTo>
                  <a:lnTo>
                    <a:pt x="6225322" y="126662"/>
                  </a:lnTo>
                  <a:lnTo>
                    <a:pt x="6226155" y="157257"/>
                  </a:lnTo>
                  <a:lnTo>
                    <a:pt x="6226656" y="188662"/>
                  </a:lnTo>
                  <a:lnTo>
                    <a:pt x="6226822" y="220853"/>
                  </a:lnTo>
                  <a:lnTo>
                    <a:pt x="6226822" y="308864"/>
                  </a:lnTo>
                  <a:lnTo>
                    <a:pt x="6226943" y="318313"/>
                  </a:lnTo>
                  <a:lnTo>
                    <a:pt x="6236220" y="350520"/>
                  </a:lnTo>
                  <a:lnTo>
                    <a:pt x="6239776" y="353695"/>
                  </a:lnTo>
                  <a:lnTo>
                    <a:pt x="6246507" y="356489"/>
                  </a:lnTo>
                  <a:lnTo>
                    <a:pt x="6256286" y="359029"/>
                  </a:lnTo>
                  <a:lnTo>
                    <a:pt x="6256286" y="377063"/>
                  </a:lnTo>
                  <a:lnTo>
                    <a:pt x="6153035" y="377063"/>
                  </a:lnTo>
                  <a:lnTo>
                    <a:pt x="6153035" y="359029"/>
                  </a:lnTo>
                  <a:lnTo>
                    <a:pt x="6159893" y="357251"/>
                  </a:lnTo>
                  <a:lnTo>
                    <a:pt x="6165100" y="355219"/>
                  </a:lnTo>
                  <a:lnTo>
                    <a:pt x="6169037" y="353060"/>
                  </a:lnTo>
                  <a:lnTo>
                    <a:pt x="6172974" y="350901"/>
                  </a:lnTo>
                  <a:lnTo>
                    <a:pt x="6175895" y="347980"/>
                  </a:lnTo>
                  <a:lnTo>
                    <a:pt x="6177800" y="344170"/>
                  </a:lnTo>
                  <a:lnTo>
                    <a:pt x="6179705" y="340487"/>
                  </a:lnTo>
                  <a:lnTo>
                    <a:pt x="6180975" y="335788"/>
                  </a:lnTo>
                  <a:lnTo>
                    <a:pt x="6181483" y="330200"/>
                  </a:lnTo>
                  <a:lnTo>
                    <a:pt x="6181991" y="324485"/>
                  </a:lnTo>
                  <a:lnTo>
                    <a:pt x="6182372" y="317373"/>
                  </a:lnTo>
                  <a:lnTo>
                    <a:pt x="6182372" y="308864"/>
                  </a:lnTo>
                  <a:lnTo>
                    <a:pt x="6182372" y="72644"/>
                  </a:lnTo>
                  <a:lnTo>
                    <a:pt x="6176911" y="34798"/>
                  </a:lnTo>
                  <a:lnTo>
                    <a:pt x="6153035" y="22352"/>
                  </a:lnTo>
                  <a:lnTo>
                    <a:pt x="6153035" y="4318"/>
                  </a:lnTo>
                  <a:close/>
                </a:path>
                <a:path w="8186420" h="381634">
                  <a:moveTo>
                    <a:pt x="5358396" y="4318"/>
                  </a:moveTo>
                  <a:lnTo>
                    <a:pt x="5501779" y="4318"/>
                  </a:lnTo>
                  <a:lnTo>
                    <a:pt x="5501779" y="22352"/>
                  </a:lnTo>
                  <a:lnTo>
                    <a:pt x="5495175" y="24130"/>
                  </a:lnTo>
                  <a:lnTo>
                    <a:pt x="5489968" y="26162"/>
                  </a:lnTo>
                  <a:lnTo>
                    <a:pt x="5473204" y="50927"/>
                  </a:lnTo>
                  <a:lnTo>
                    <a:pt x="5472569" y="56642"/>
                  </a:lnTo>
                  <a:lnTo>
                    <a:pt x="5472315" y="63881"/>
                  </a:lnTo>
                  <a:lnTo>
                    <a:pt x="5472315" y="72644"/>
                  </a:lnTo>
                  <a:lnTo>
                    <a:pt x="5472315" y="344551"/>
                  </a:lnTo>
                  <a:lnTo>
                    <a:pt x="5525274" y="344551"/>
                  </a:lnTo>
                  <a:lnTo>
                    <a:pt x="5532797" y="344261"/>
                  </a:lnTo>
                  <a:lnTo>
                    <a:pt x="5567184" y="324485"/>
                  </a:lnTo>
                  <a:lnTo>
                    <a:pt x="5583726" y="281797"/>
                  </a:lnTo>
                  <a:lnTo>
                    <a:pt x="5587250" y="266827"/>
                  </a:lnTo>
                  <a:lnTo>
                    <a:pt x="5624715" y="266827"/>
                  </a:lnTo>
                  <a:lnTo>
                    <a:pt x="5618619" y="377063"/>
                  </a:lnTo>
                  <a:lnTo>
                    <a:pt x="5358396" y="377063"/>
                  </a:lnTo>
                  <a:lnTo>
                    <a:pt x="5358396" y="359029"/>
                  </a:lnTo>
                  <a:lnTo>
                    <a:pt x="5365127" y="357251"/>
                  </a:lnTo>
                  <a:lnTo>
                    <a:pt x="5370461" y="355219"/>
                  </a:lnTo>
                  <a:lnTo>
                    <a:pt x="5374398" y="353060"/>
                  </a:lnTo>
                  <a:lnTo>
                    <a:pt x="5378335" y="350901"/>
                  </a:lnTo>
                  <a:lnTo>
                    <a:pt x="5381129" y="347980"/>
                  </a:lnTo>
                  <a:lnTo>
                    <a:pt x="5387606" y="316992"/>
                  </a:lnTo>
                  <a:lnTo>
                    <a:pt x="5387606" y="308229"/>
                  </a:lnTo>
                  <a:lnTo>
                    <a:pt x="5387606" y="73152"/>
                  </a:lnTo>
                  <a:lnTo>
                    <a:pt x="5387606" y="64643"/>
                  </a:lnTo>
                  <a:lnTo>
                    <a:pt x="5387352" y="57404"/>
                  </a:lnTo>
                  <a:lnTo>
                    <a:pt x="5374652" y="28448"/>
                  </a:lnTo>
                  <a:lnTo>
                    <a:pt x="5370715" y="26162"/>
                  </a:lnTo>
                  <a:lnTo>
                    <a:pt x="5365254" y="24130"/>
                  </a:lnTo>
                  <a:lnTo>
                    <a:pt x="5358396" y="22352"/>
                  </a:lnTo>
                  <a:lnTo>
                    <a:pt x="5358396" y="4318"/>
                  </a:lnTo>
                  <a:close/>
                </a:path>
                <a:path w="8186420" h="381634">
                  <a:moveTo>
                    <a:pt x="4479048" y="4318"/>
                  </a:moveTo>
                  <a:lnTo>
                    <a:pt x="4622431" y="4318"/>
                  </a:lnTo>
                  <a:lnTo>
                    <a:pt x="4622431" y="22352"/>
                  </a:lnTo>
                  <a:lnTo>
                    <a:pt x="4614938" y="24384"/>
                  </a:lnTo>
                  <a:lnTo>
                    <a:pt x="4609477" y="26543"/>
                  </a:lnTo>
                  <a:lnTo>
                    <a:pt x="4605921" y="28829"/>
                  </a:lnTo>
                  <a:lnTo>
                    <a:pt x="4602365" y="30987"/>
                  </a:lnTo>
                  <a:lnTo>
                    <a:pt x="4599698" y="33782"/>
                  </a:lnTo>
                  <a:lnTo>
                    <a:pt x="4592967" y="62992"/>
                  </a:lnTo>
                  <a:lnTo>
                    <a:pt x="4592967" y="73152"/>
                  </a:lnTo>
                  <a:lnTo>
                    <a:pt x="4592967" y="308610"/>
                  </a:lnTo>
                  <a:lnTo>
                    <a:pt x="4592967" y="314960"/>
                  </a:lnTo>
                  <a:lnTo>
                    <a:pt x="4593094" y="320802"/>
                  </a:lnTo>
                  <a:lnTo>
                    <a:pt x="4600460" y="348488"/>
                  </a:lnTo>
                  <a:lnTo>
                    <a:pt x="4602492" y="350774"/>
                  </a:lnTo>
                  <a:lnTo>
                    <a:pt x="4622431" y="359029"/>
                  </a:lnTo>
                  <a:lnTo>
                    <a:pt x="4622431" y="377063"/>
                  </a:lnTo>
                  <a:lnTo>
                    <a:pt x="4479048" y="377063"/>
                  </a:lnTo>
                  <a:lnTo>
                    <a:pt x="4479048" y="359029"/>
                  </a:lnTo>
                  <a:lnTo>
                    <a:pt x="4485779" y="357251"/>
                  </a:lnTo>
                  <a:lnTo>
                    <a:pt x="4491113" y="355346"/>
                  </a:lnTo>
                  <a:lnTo>
                    <a:pt x="4495050" y="353187"/>
                  </a:lnTo>
                  <a:lnTo>
                    <a:pt x="4498987" y="351155"/>
                  </a:lnTo>
                  <a:lnTo>
                    <a:pt x="4501781" y="348234"/>
                  </a:lnTo>
                  <a:lnTo>
                    <a:pt x="4508258" y="317246"/>
                  </a:lnTo>
                  <a:lnTo>
                    <a:pt x="4508258" y="308610"/>
                  </a:lnTo>
                  <a:lnTo>
                    <a:pt x="4508258" y="72898"/>
                  </a:lnTo>
                  <a:lnTo>
                    <a:pt x="4508258" y="64135"/>
                  </a:lnTo>
                  <a:lnTo>
                    <a:pt x="4508004" y="56896"/>
                  </a:lnTo>
                  <a:lnTo>
                    <a:pt x="4485906" y="24130"/>
                  </a:lnTo>
                  <a:lnTo>
                    <a:pt x="4479048" y="22352"/>
                  </a:lnTo>
                  <a:lnTo>
                    <a:pt x="4479048" y="4318"/>
                  </a:lnTo>
                  <a:close/>
                </a:path>
                <a:path w="8186420" h="381634">
                  <a:moveTo>
                    <a:pt x="4112653" y="4318"/>
                  </a:moveTo>
                  <a:lnTo>
                    <a:pt x="4434090" y="4318"/>
                  </a:lnTo>
                  <a:lnTo>
                    <a:pt x="4434090" y="100203"/>
                  </a:lnTo>
                  <a:lnTo>
                    <a:pt x="4396752" y="100203"/>
                  </a:lnTo>
                  <a:lnTo>
                    <a:pt x="4394301" y="91507"/>
                  </a:lnTo>
                  <a:lnTo>
                    <a:pt x="4392101" y="84074"/>
                  </a:lnTo>
                  <a:lnTo>
                    <a:pt x="4390162" y="77878"/>
                  </a:lnTo>
                  <a:lnTo>
                    <a:pt x="4388497" y="72898"/>
                  </a:lnTo>
                  <a:lnTo>
                    <a:pt x="4386592" y="67056"/>
                  </a:lnTo>
                  <a:lnTo>
                    <a:pt x="4374019" y="47752"/>
                  </a:lnTo>
                  <a:lnTo>
                    <a:pt x="4371352" y="45085"/>
                  </a:lnTo>
                  <a:lnTo>
                    <a:pt x="4343031" y="36322"/>
                  </a:lnTo>
                  <a:lnTo>
                    <a:pt x="4335538" y="36322"/>
                  </a:lnTo>
                  <a:lnTo>
                    <a:pt x="4315853" y="36322"/>
                  </a:lnTo>
                  <a:lnTo>
                    <a:pt x="4315853" y="308610"/>
                  </a:lnTo>
                  <a:lnTo>
                    <a:pt x="4315853" y="318262"/>
                  </a:lnTo>
                  <a:lnTo>
                    <a:pt x="4316107" y="325501"/>
                  </a:lnTo>
                  <a:lnTo>
                    <a:pt x="4316742" y="330581"/>
                  </a:lnTo>
                  <a:lnTo>
                    <a:pt x="4317250" y="335534"/>
                  </a:lnTo>
                  <a:lnTo>
                    <a:pt x="4318266" y="339598"/>
                  </a:lnTo>
                  <a:lnTo>
                    <a:pt x="4333760" y="355346"/>
                  </a:lnTo>
                  <a:lnTo>
                    <a:pt x="4337570" y="356997"/>
                  </a:lnTo>
                  <a:lnTo>
                    <a:pt x="4342523" y="358140"/>
                  </a:lnTo>
                  <a:lnTo>
                    <a:pt x="4348873" y="359029"/>
                  </a:lnTo>
                  <a:lnTo>
                    <a:pt x="4348873" y="377063"/>
                  </a:lnTo>
                  <a:lnTo>
                    <a:pt x="4198124" y="377063"/>
                  </a:lnTo>
                  <a:lnTo>
                    <a:pt x="4198124" y="359029"/>
                  </a:lnTo>
                  <a:lnTo>
                    <a:pt x="4205871" y="357759"/>
                  </a:lnTo>
                  <a:lnTo>
                    <a:pt x="4211840" y="356108"/>
                  </a:lnTo>
                  <a:lnTo>
                    <a:pt x="4216285" y="354076"/>
                  </a:lnTo>
                  <a:lnTo>
                    <a:pt x="4220857" y="351917"/>
                  </a:lnTo>
                  <a:lnTo>
                    <a:pt x="4224159" y="348996"/>
                  </a:lnTo>
                  <a:lnTo>
                    <a:pt x="4226318" y="345186"/>
                  </a:lnTo>
                  <a:lnTo>
                    <a:pt x="4228477" y="341376"/>
                  </a:lnTo>
                  <a:lnTo>
                    <a:pt x="4229874" y="336423"/>
                  </a:lnTo>
                  <a:lnTo>
                    <a:pt x="4230382" y="330581"/>
                  </a:lnTo>
                  <a:lnTo>
                    <a:pt x="4231017" y="324612"/>
                  </a:lnTo>
                  <a:lnTo>
                    <a:pt x="4231271" y="317246"/>
                  </a:lnTo>
                  <a:lnTo>
                    <a:pt x="4231271" y="308610"/>
                  </a:lnTo>
                  <a:lnTo>
                    <a:pt x="4231271" y="36322"/>
                  </a:lnTo>
                  <a:lnTo>
                    <a:pt x="4209046" y="36322"/>
                  </a:lnTo>
                  <a:lnTo>
                    <a:pt x="4198124" y="36322"/>
                  </a:lnTo>
                  <a:lnTo>
                    <a:pt x="4189869" y="37592"/>
                  </a:lnTo>
                  <a:lnTo>
                    <a:pt x="4184027" y="40132"/>
                  </a:lnTo>
                  <a:lnTo>
                    <a:pt x="4178185" y="42672"/>
                  </a:lnTo>
                  <a:lnTo>
                    <a:pt x="4173105" y="46609"/>
                  </a:lnTo>
                  <a:lnTo>
                    <a:pt x="4155547" y="80932"/>
                  </a:lnTo>
                  <a:lnTo>
                    <a:pt x="4150118" y="100203"/>
                  </a:lnTo>
                  <a:lnTo>
                    <a:pt x="4112653" y="100203"/>
                  </a:lnTo>
                  <a:lnTo>
                    <a:pt x="4112653" y="4318"/>
                  </a:lnTo>
                  <a:close/>
                </a:path>
                <a:path w="8186420" h="381634">
                  <a:moveTo>
                    <a:pt x="3925836" y="4318"/>
                  </a:moveTo>
                  <a:lnTo>
                    <a:pt x="4069219" y="4318"/>
                  </a:lnTo>
                  <a:lnTo>
                    <a:pt x="4069219" y="22352"/>
                  </a:lnTo>
                  <a:lnTo>
                    <a:pt x="4061726" y="24384"/>
                  </a:lnTo>
                  <a:lnTo>
                    <a:pt x="4056265" y="26543"/>
                  </a:lnTo>
                  <a:lnTo>
                    <a:pt x="4052709" y="28829"/>
                  </a:lnTo>
                  <a:lnTo>
                    <a:pt x="4049153" y="30987"/>
                  </a:lnTo>
                  <a:lnTo>
                    <a:pt x="4046486" y="33782"/>
                  </a:lnTo>
                  <a:lnTo>
                    <a:pt x="4039755" y="62992"/>
                  </a:lnTo>
                  <a:lnTo>
                    <a:pt x="4039755" y="73152"/>
                  </a:lnTo>
                  <a:lnTo>
                    <a:pt x="4039755" y="308610"/>
                  </a:lnTo>
                  <a:lnTo>
                    <a:pt x="4039755" y="314960"/>
                  </a:lnTo>
                  <a:lnTo>
                    <a:pt x="4039882" y="320802"/>
                  </a:lnTo>
                  <a:lnTo>
                    <a:pt x="4047248" y="348488"/>
                  </a:lnTo>
                  <a:lnTo>
                    <a:pt x="4049280" y="350774"/>
                  </a:lnTo>
                  <a:lnTo>
                    <a:pt x="4052201" y="352806"/>
                  </a:lnTo>
                  <a:lnTo>
                    <a:pt x="4055884" y="354584"/>
                  </a:lnTo>
                  <a:lnTo>
                    <a:pt x="4059440" y="356362"/>
                  </a:lnTo>
                  <a:lnTo>
                    <a:pt x="4063885" y="357759"/>
                  </a:lnTo>
                  <a:lnTo>
                    <a:pt x="4069219" y="359029"/>
                  </a:lnTo>
                  <a:lnTo>
                    <a:pt x="4069219" y="377063"/>
                  </a:lnTo>
                  <a:lnTo>
                    <a:pt x="3925836" y="377063"/>
                  </a:lnTo>
                  <a:lnTo>
                    <a:pt x="3925836" y="359029"/>
                  </a:lnTo>
                  <a:lnTo>
                    <a:pt x="3932567" y="357251"/>
                  </a:lnTo>
                  <a:lnTo>
                    <a:pt x="3937901" y="355346"/>
                  </a:lnTo>
                  <a:lnTo>
                    <a:pt x="3941838" y="353187"/>
                  </a:lnTo>
                  <a:lnTo>
                    <a:pt x="3945775" y="351155"/>
                  </a:lnTo>
                  <a:lnTo>
                    <a:pt x="3948569" y="348234"/>
                  </a:lnTo>
                  <a:lnTo>
                    <a:pt x="3955046" y="317246"/>
                  </a:lnTo>
                  <a:lnTo>
                    <a:pt x="3955046" y="308610"/>
                  </a:lnTo>
                  <a:lnTo>
                    <a:pt x="3955046" y="72898"/>
                  </a:lnTo>
                  <a:lnTo>
                    <a:pt x="3955046" y="64135"/>
                  </a:lnTo>
                  <a:lnTo>
                    <a:pt x="3954792" y="56896"/>
                  </a:lnTo>
                  <a:lnTo>
                    <a:pt x="3932694" y="24130"/>
                  </a:lnTo>
                  <a:lnTo>
                    <a:pt x="3925836" y="22352"/>
                  </a:lnTo>
                  <a:lnTo>
                    <a:pt x="3925836" y="4318"/>
                  </a:lnTo>
                  <a:close/>
                </a:path>
                <a:path w="8186420" h="381634">
                  <a:moveTo>
                    <a:pt x="3555504" y="4318"/>
                  </a:moveTo>
                  <a:lnTo>
                    <a:pt x="3714762" y="4318"/>
                  </a:lnTo>
                  <a:lnTo>
                    <a:pt x="3730244" y="4603"/>
                  </a:lnTo>
                  <a:lnTo>
                    <a:pt x="3769499" y="8890"/>
                  </a:lnTo>
                  <a:lnTo>
                    <a:pt x="3808869" y="22606"/>
                  </a:lnTo>
                  <a:lnTo>
                    <a:pt x="3837593" y="47958"/>
                  </a:lnTo>
                  <a:lnTo>
                    <a:pt x="3852113" y="85629"/>
                  </a:lnTo>
                  <a:lnTo>
                    <a:pt x="3853446" y="104775"/>
                  </a:lnTo>
                  <a:lnTo>
                    <a:pt x="3852853" y="117709"/>
                  </a:lnTo>
                  <a:lnTo>
                    <a:pt x="3838901" y="159889"/>
                  </a:lnTo>
                  <a:lnTo>
                    <a:pt x="3809978" y="188783"/>
                  </a:lnTo>
                  <a:lnTo>
                    <a:pt x="3775849" y="206375"/>
                  </a:lnTo>
                  <a:lnTo>
                    <a:pt x="3775849" y="209169"/>
                  </a:lnTo>
                  <a:lnTo>
                    <a:pt x="3809377" y="232537"/>
                  </a:lnTo>
                  <a:lnTo>
                    <a:pt x="3833253" y="269494"/>
                  </a:lnTo>
                  <a:lnTo>
                    <a:pt x="3850398" y="306705"/>
                  </a:lnTo>
                  <a:lnTo>
                    <a:pt x="3856167" y="318323"/>
                  </a:lnTo>
                  <a:lnTo>
                    <a:pt x="3879162" y="349509"/>
                  </a:lnTo>
                  <a:lnTo>
                    <a:pt x="3900182" y="359029"/>
                  </a:lnTo>
                  <a:lnTo>
                    <a:pt x="3900182" y="377063"/>
                  </a:lnTo>
                  <a:lnTo>
                    <a:pt x="3795026" y="377063"/>
                  </a:lnTo>
                  <a:lnTo>
                    <a:pt x="3786859" y="364851"/>
                  </a:lnTo>
                  <a:lnTo>
                    <a:pt x="3778167" y="349948"/>
                  </a:lnTo>
                  <a:lnTo>
                    <a:pt x="3768952" y="332378"/>
                  </a:lnTo>
                  <a:lnTo>
                    <a:pt x="3759212" y="312166"/>
                  </a:lnTo>
                  <a:lnTo>
                    <a:pt x="3737876" y="265430"/>
                  </a:lnTo>
                  <a:lnTo>
                    <a:pt x="3733280" y="255789"/>
                  </a:lnTo>
                  <a:lnTo>
                    <a:pt x="3707523" y="223901"/>
                  </a:lnTo>
                  <a:lnTo>
                    <a:pt x="3702697" y="221742"/>
                  </a:lnTo>
                  <a:lnTo>
                    <a:pt x="3695204" y="220599"/>
                  </a:lnTo>
                  <a:lnTo>
                    <a:pt x="3685171" y="220599"/>
                  </a:lnTo>
                  <a:lnTo>
                    <a:pt x="3669423" y="220599"/>
                  </a:lnTo>
                  <a:lnTo>
                    <a:pt x="3669423" y="308610"/>
                  </a:lnTo>
                  <a:lnTo>
                    <a:pt x="3669542" y="318039"/>
                  </a:lnTo>
                  <a:lnTo>
                    <a:pt x="3688981" y="356489"/>
                  </a:lnTo>
                  <a:lnTo>
                    <a:pt x="3698887" y="359029"/>
                  </a:lnTo>
                  <a:lnTo>
                    <a:pt x="3698887" y="377063"/>
                  </a:lnTo>
                  <a:lnTo>
                    <a:pt x="3555504" y="377063"/>
                  </a:lnTo>
                  <a:lnTo>
                    <a:pt x="3555504" y="359029"/>
                  </a:lnTo>
                  <a:lnTo>
                    <a:pt x="3562235" y="357251"/>
                  </a:lnTo>
                  <a:lnTo>
                    <a:pt x="3567569" y="355346"/>
                  </a:lnTo>
                  <a:lnTo>
                    <a:pt x="3571506" y="353187"/>
                  </a:lnTo>
                  <a:lnTo>
                    <a:pt x="3575443" y="351155"/>
                  </a:lnTo>
                  <a:lnTo>
                    <a:pt x="3578237" y="348234"/>
                  </a:lnTo>
                  <a:lnTo>
                    <a:pt x="3584714" y="317246"/>
                  </a:lnTo>
                  <a:lnTo>
                    <a:pt x="3584714" y="308610"/>
                  </a:lnTo>
                  <a:lnTo>
                    <a:pt x="3584714" y="73152"/>
                  </a:lnTo>
                  <a:lnTo>
                    <a:pt x="3584714" y="64643"/>
                  </a:lnTo>
                  <a:lnTo>
                    <a:pt x="3584460" y="57404"/>
                  </a:lnTo>
                  <a:lnTo>
                    <a:pt x="3571760" y="28448"/>
                  </a:lnTo>
                  <a:lnTo>
                    <a:pt x="3567823" y="26162"/>
                  </a:lnTo>
                  <a:lnTo>
                    <a:pt x="3562362" y="24130"/>
                  </a:lnTo>
                  <a:lnTo>
                    <a:pt x="3555504" y="22352"/>
                  </a:lnTo>
                  <a:lnTo>
                    <a:pt x="3555504" y="4318"/>
                  </a:lnTo>
                  <a:close/>
                </a:path>
                <a:path w="8186420" h="381634">
                  <a:moveTo>
                    <a:pt x="2802648" y="4318"/>
                  </a:moveTo>
                  <a:lnTo>
                    <a:pt x="3066681" y="4318"/>
                  </a:lnTo>
                  <a:lnTo>
                    <a:pt x="3066681" y="91186"/>
                  </a:lnTo>
                  <a:lnTo>
                    <a:pt x="3029343" y="91186"/>
                  </a:lnTo>
                  <a:lnTo>
                    <a:pt x="3024960" y="79279"/>
                  </a:lnTo>
                  <a:lnTo>
                    <a:pt x="3020945" y="69469"/>
                  </a:lnTo>
                  <a:lnTo>
                    <a:pt x="2993847" y="39322"/>
                  </a:lnTo>
                  <a:lnTo>
                    <a:pt x="2969272" y="36322"/>
                  </a:lnTo>
                  <a:lnTo>
                    <a:pt x="2916567" y="36322"/>
                  </a:lnTo>
                  <a:lnTo>
                    <a:pt x="2916567" y="175260"/>
                  </a:lnTo>
                  <a:lnTo>
                    <a:pt x="2951492" y="175260"/>
                  </a:lnTo>
                  <a:lnTo>
                    <a:pt x="2960001" y="175260"/>
                  </a:lnTo>
                  <a:lnTo>
                    <a:pt x="2986862" y="146875"/>
                  </a:lnTo>
                  <a:lnTo>
                    <a:pt x="2990227" y="131826"/>
                  </a:lnTo>
                  <a:lnTo>
                    <a:pt x="3021088" y="131826"/>
                  </a:lnTo>
                  <a:lnTo>
                    <a:pt x="3021088" y="250952"/>
                  </a:lnTo>
                  <a:lnTo>
                    <a:pt x="2990227" y="250952"/>
                  </a:lnTo>
                  <a:lnTo>
                    <a:pt x="2988515" y="242855"/>
                  </a:lnTo>
                  <a:lnTo>
                    <a:pt x="2986624" y="235712"/>
                  </a:lnTo>
                  <a:lnTo>
                    <a:pt x="2959874" y="207264"/>
                  </a:lnTo>
                  <a:lnTo>
                    <a:pt x="2951492" y="207264"/>
                  </a:lnTo>
                  <a:lnTo>
                    <a:pt x="2916567" y="207264"/>
                  </a:lnTo>
                  <a:lnTo>
                    <a:pt x="2916567" y="308610"/>
                  </a:lnTo>
                  <a:lnTo>
                    <a:pt x="2916567" y="318262"/>
                  </a:lnTo>
                  <a:lnTo>
                    <a:pt x="2916821" y="325501"/>
                  </a:lnTo>
                  <a:lnTo>
                    <a:pt x="2917329" y="330581"/>
                  </a:lnTo>
                  <a:lnTo>
                    <a:pt x="2917837" y="335534"/>
                  </a:lnTo>
                  <a:lnTo>
                    <a:pt x="2918853" y="339598"/>
                  </a:lnTo>
                  <a:lnTo>
                    <a:pt x="2920377" y="342646"/>
                  </a:lnTo>
                  <a:lnTo>
                    <a:pt x="2921774" y="345821"/>
                  </a:lnTo>
                  <a:lnTo>
                    <a:pt x="2923552" y="348361"/>
                  </a:lnTo>
                  <a:lnTo>
                    <a:pt x="2925711" y="350266"/>
                  </a:lnTo>
                  <a:lnTo>
                    <a:pt x="2927743" y="352171"/>
                  </a:lnTo>
                  <a:lnTo>
                    <a:pt x="2930664" y="353822"/>
                  </a:lnTo>
                  <a:lnTo>
                    <a:pt x="2934347" y="355346"/>
                  </a:lnTo>
                  <a:lnTo>
                    <a:pt x="2938157" y="356997"/>
                  </a:lnTo>
                  <a:lnTo>
                    <a:pt x="2943237" y="358140"/>
                  </a:lnTo>
                  <a:lnTo>
                    <a:pt x="2949587" y="359029"/>
                  </a:lnTo>
                  <a:lnTo>
                    <a:pt x="2949587" y="377063"/>
                  </a:lnTo>
                  <a:lnTo>
                    <a:pt x="2802648" y="377063"/>
                  </a:lnTo>
                  <a:lnTo>
                    <a:pt x="2802648" y="359029"/>
                  </a:lnTo>
                  <a:lnTo>
                    <a:pt x="2809379" y="357505"/>
                  </a:lnTo>
                  <a:lnTo>
                    <a:pt x="2814713" y="355473"/>
                  </a:lnTo>
                  <a:lnTo>
                    <a:pt x="2831858" y="316992"/>
                  </a:lnTo>
                  <a:lnTo>
                    <a:pt x="2831858" y="308229"/>
                  </a:lnTo>
                  <a:lnTo>
                    <a:pt x="2831858" y="73152"/>
                  </a:lnTo>
                  <a:lnTo>
                    <a:pt x="2831858" y="64643"/>
                  </a:lnTo>
                  <a:lnTo>
                    <a:pt x="2831604" y="57404"/>
                  </a:lnTo>
                  <a:lnTo>
                    <a:pt x="2809506" y="24130"/>
                  </a:lnTo>
                  <a:lnTo>
                    <a:pt x="2802648" y="22352"/>
                  </a:lnTo>
                  <a:lnTo>
                    <a:pt x="2802648" y="4318"/>
                  </a:lnTo>
                  <a:close/>
                </a:path>
                <a:path w="8186420" h="381634">
                  <a:moveTo>
                    <a:pt x="1932190" y="4318"/>
                  </a:moveTo>
                  <a:lnTo>
                    <a:pt x="2077732" y="4318"/>
                  </a:lnTo>
                  <a:lnTo>
                    <a:pt x="2077732" y="22352"/>
                  </a:lnTo>
                  <a:lnTo>
                    <a:pt x="2068564" y="24657"/>
                  </a:lnTo>
                  <a:lnTo>
                    <a:pt x="2062016" y="28892"/>
                  </a:lnTo>
                  <a:lnTo>
                    <a:pt x="2058087" y="35032"/>
                  </a:lnTo>
                  <a:lnTo>
                    <a:pt x="2056777" y="43053"/>
                  </a:lnTo>
                  <a:lnTo>
                    <a:pt x="2056777" y="47879"/>
                  </a:lnTo>
                  <a:lnTo>
                    <a:pt x="2071255" y="86233"/>
                  </a:lnTo>
                  <a:lnTo>
                    <a:pt x="2117356" y="188976"/>
                  </a:lnTo>
                  <a:lnTo>
                    <a:pt x="2167394" y="88773"/>
                  </a:lnTo>
                  <a:lnTo>
                    <a:pt x="2180475" y="50546"/>
                  </a:lnTo>
                  <a:lnTo>
                    <a:pt x="2180475" y="43942"/>
                  </a:lnTo>
                  <a:lnTo>
                    <a:pt x="2180475" y="37337"/>
                  </a:lnTo>
                  <a:lnTo>
                    <a:pt x="2159139" y="22352"/>
                  </a:lnTo>
                  <a:lnTo>
                    <a:pt x="2159139" y="4318"/>
                  </a:lnTo>
                  <a:lnTo>
                    <a:pt x="2268613" y="4318"/>
                  </a:lnTo>
                  <a:lnTo>
                    <a:pt x="2268613" y="22352"/>
                  </a:lnTo>
                  <a:lnTo>
                    <a:pt x="2263787" y="23495"/>
                  </a:lnTo>
                  <a:lnTo>
                    <a:pt x="2259723" y="24892"/>
                  </a:lnTo>
                  <a:lnTo>
                    <a:pt x="2256548" y="26924"/>
                  </a:lnTo>
                  <a:lnTo>
                    <a:pt x="2253373" y="28829"/>
                  </a:lnTo>
                  <a:lnTo>
                    <a:pt x="2249817" y="31750"/>
                  </a:lnTo>
                  <a:lnTo>
                    <a:pt x="2223814" y="68437"/>
                  </a:lnTo>
                  <a:lnTo>
                    <a:pt x="2135644" y="233680"/>
                  </a:lnTo>
                  <a:lnTo>
                    <a:pt x="2135644" y="308610"/>
                  </a:lnTo>
                  <a:lnTo>
                    <a:pt x="2135644" y="318262"/>
                  </a:lnTo>
                  <a:lnTo>
                    <a:pt x="2135898" y="325501"/>
                  </a:lnTo>
                  <a:lnTo>
                    <a:pt x="2136533" y="330581"/>
                  </a:lnTo>
                  <a:lnTo>
                    <a:pt x="2137041" y="335534"/>
                  </a:lnTo>
                  <a:lnTo>
                    <a:pt x="2153551" y="355346"/>
                  </a:lnTo>
                  <a:lnTo>
                    <a:pt x="2157234" y="356997"/>
                  </a:lnTo>
                  <a:lnTo>
                    <a:pt x="2162314" y="358140"/>
                  </a:lnTo>
                  <a:lnTo>
                    <a:pt x="2168664" y="359029"/>
                  </a:lnTo>
                  <a:lnTo>
                    <a:pt x="2168664" y="377063"/>
                  </a:lnTo>
                  <a:lnTo>
                    <a:pt x="2017915" y="377063"/>
                  </a:lnTo>
                  <a:lnTo>
                    <a:pt x="2017915" y="359029"/>
                  </a:lnTo>
                  <a:lnTo>
                    <a:pt x="2025408" y="357759"/>
                  </a:lnTo>
                  <a:lnTo>
                    <a:pt x="2031377" y="356235"/>
                  </a:lnTo>
                  <a:lnTo>
                    <a:pt x="2050935" y="317500"/>
                  </a:lnTo>
                  <a:lnTo>
                    <a:pt x="2050935" y="308610"/>
                  </a:lnTo>
                  <a:lnTo>
                    <a:pt x="2050935" y="233680"/>
                  </a:lnTo>
                  <a:lnTo>
                    <a:pt x="1977021" y="77470"/>
                  </a:lnTo>
                  <a:lnTo>
                    <a:pt x="1957717" y="40512"/>
                  </a:lnTo>
                  <a:lnTo>
                    <a:pt x="1951113" y="31877"/>
                  </a:lnTo>
                  <a:lnTo>
                    <a:pt x="1948192" y="28575"/>
                  </a:lnTo>
                  <a:lnTo>
                    <a:pt x="1945398" y="26416"/>
                  </a:lnTo>
                  <a:lnTo>
                    <a:pt x="1942858" y="25146"/>
                  </a:lnTo>
                  <a:lnTo>
                    <a:pt x="1940318" y="23749"/>
                  </a:lnTo>
                  <a:lnTo>
                    <a:pt x="1936762" y="22860"/>
                  </a:lnTo>
                  <a:lnTo>
                    <a:pt x="1932190" y="22352"/>
                  </a:lnTo>
                  <a:lnTo>
                    <a:pt x="1932190" y="4318"/>
                  </a:lnTo>
                  <a:close/>
                </a:path>
                <a:path w="8186420" h="381634">
                  <a:moveTo>
                    <a:pt x="1610880" y="4318"/>
                  </a:moveTo>
                  <a:lnTo>
                    <a:pt x="1770138" y="4318"/>
                  </a:lnTo>
                  <a:lnTo>
                    <a:pt x="1785620" y="4603"/>
                  </a:lnTo>
                  <a:lnTo>
                    <a:pt x="1824875" y="8890"/>
                  </a:lnTo>
                  <a:lnTo>
                    <a:pt x="1864245" y="22606"/>
                  </a:lnTo>
                  <a:lnTo>
                    <a:pt x="1892969" y="47958"/>
                  </a:lnTo>
                  <a:lnTo>
                    <a:pt x="1907489" y="85629"/>
                  </a:lnTo>
                  <a:lnTo>
                    <a:pt x="1908822" y="104775"/>
                  </a:lnTo>
                  <a:lnTo>
                    <a:pt x="1908229" y="117709"/>
                  </a:lnTo>
                  <a:lnTo>
                    <a:pt x="1894277" y="159889"/>
                  </a:lnTo>
                  <a:lnTo>
                    <a:pt x="1865354" y="188783"/>
                  </a:lnTo>
                  <a:lnTo>
                    <a:pt x="1831225" y="206375"/>
                  </a:lnTo>
                  <a:lnTo>
                    <a:pt x="1831225" y="209169"/>
                  </a:lnTo>
                  <a:lnTo>
                    <a:pt x="1864753" y="232537"/>
                  </a:lnTo>
                  <a:lnTo>
                    <a:pt x="1888629" y="269494"/>
                  </a:lnTo>
                  <a:lnTo>
                    <a:pt x="1905774" y="306705"/>
                  </a:lnTo>
                  <a:lnTo>
                    <a:pt x="1911543" y="318323"/>
                  </a:lnTo>
                  <a:lnTo>
                    <a:pt x="1934538" y="349509"/>
                  </a:lnTo>
                  <a:lnTo>
                    <a:pt x="1955558" y="359029"/>
                  </a:lnTo>
                  <a:lnTo>
                    <a:pt x="1955558" y="377063"/>
                  </a:lnTo>
                  <a:lnTo>
                    <a:pt x="1850402" y="377063"/>
                  </a:lnTo>
                  <a:lnTo>
                    <a:pt x="1842235" y="364851"/>
                  </a:lnTo>
                  <a:lnTo>
                    <a:pt x="1833543" y="349948"/>
                  </a:lnTo>
                  <a:lnTo>
                    <a:pt x="1824328" y="332378"/>
                  </a:lnTo>
                  <a:lnTo>
                    <a:pt x="1814588" y="312166"/>
                  </a:lnTo>
                  <a:lnTo>
                    <a:pt x="1793252" y="265430"/>
                  </a:lnTo>
                  <a:lnTo>
                    <a:pt x="1788656" y="255789"/>
                  </a:lnTo>
                  <a:lnTo>
                    <a:pt x="1762899" y="223901"/>
                  </a:lnTo>
                  <a:lnTo>
                    <a:pt x="1758073" y="221742"/>
                  </a:lnTo>
                  <a:lnTo>
                    <a:pt x="1750580" y="220599"/>
                  </a:lnTo>
                  <a:lnTo>
                    <a:pt x="1740547" y="220599"/>
                  </a:lnTo>
                  <a:lnTo>
                    <a:pt x="1724799" y="220599"/>
                  </a:lnTo>
                  <a:lnTo>
                    <a:pt x="1724799" y="308610"/>
                  </a:lnTo>
                  <a:lnTo>
                    <a:pt x="1724918" y="318039"/>
                  </a:lnTo>
                  <a:lnTo>
                    <a:pt x="1744357" y="356489"/>
                  </a:lnTo>
                  <a:lnTo>
                    <a:pt x="1754263" y="359029"/>
                  </a:lnTo>
                  <a:lnTo>
                    <a:pt x="1754263" y="377063"/>
                  </a:lnTo>
                  <a:lnTo>
                    <a:pt x="1610880" y="377063"/>
                  </a:lnTo>
                  <a:lnTo>
                    <a:pt x="1610880" y="359029"/>
                  </a:lnTo>
                  <a:lnTo>
                    <a:pt x="1617611" y="357251"/>
                  </a:lnTo>
                  <a:lnTo>
                    <a:pt x="1622945" y="355346"/>
                  </a:lnTo>
                  <a:lnTo>
                    <a:pt x="1626882" y="353187"/>
                  </a:lnTo>
                  <a:lnTo>
                    <a:pt x="1630819" y="351155"/>
                  </a:lnTo>
                  <a:lnTo>
                    <a:pt x="1633613" y="348234"/>
                  </a:lnTo>
                  <a:lnTo>
                    <a:pt x="1640090" y="317246"/>
                  </a:lnTo>
                  <a:lnTo>
                    <a:pt x="1640090" y="308610"/>
                  </a:lnTo>
                  <a:lnTo>
                    <a:pt x="1640090" y="73152"/>
                  </a:lnTo>
                  <a:lnTo>
                    <a:pt x="1640090" y="64643"/>
                  </a:lnTo>
                  <a:lnTo>
                    <a:pt x="1639836" y="57404"/>
                  </a:lnTo>
                  <a:lnTo>
                    <a:pt x="1627136" y="28448"/>
                  </a:lnTo>
                  <a:lnTo>
                    <a:pt x="1623199" y="26162"/>
                  </a:lnTo>
                  <a:lnTo>
                    <a:pt x="1617738" y="24130"/>
                  </a:lnTo>
                  <a:lnTo>
                    <a:pt x="1610880" y="22352"/>
                  </a:lnTo>
                  <a:lnTo>
                    <a:pt x="1610880" y="4318"/>
                  </a:lnTo>
                  <a:close/>
                </a:path>
                <a:path w="8186420" h="381634">
                  <a:moveTo>
                    <a:pt x="871156" y="4318"/>
                  </a:moveTo>
                  <a:lnTo>
                    <a:pt x="1192542" y="4318"/>
                  </a:lnTo>
                  <a:lnTo>
                    <a:pt x="1192542" y="100203"/>
                  </a:lnTo>
                  <a:lnTo>
                    <a:pt x="1155204" y="100203"/>
                  </a:lnTo>
                  <a:lnTo>
                    <a:pt x="1152753" y="91507"/>
                  </a:lnTo>
                  <a:lnTo>
                    <a:pt x="1150553" y="84074"/>
                  </a:lnTo>
                  <a:lnTo>
                    <a:pt x="1148614" y="77878"/>
                  </a:lnTo>
                  <a:lnTo>
                    <a:pt x="1146949" y="72898"/>
                  </a:lnTo>
                  <a:lnTo>
                    <a:pt x="1145044" y="67056"/>
                  </a:lnTo>
                  <a:lnTo>
                    <a:pt x="1132471" y="47752"/>
                  </a:lnTo>
                  <a:lnTo>
                    <a:pt x="1129804" y="45085"/>
                  </a:lnTo>
                  <a:lnTo>
                    <a:pt x="1101483" y="36322"/>
                  </a:lnTo>
                  <a:lnTo>
                    <a:pt x="1093990" y="36322"/>
                  </a:lnTo>
                  <a:lnTo>
                    <a:pt x="1074305" y="36322"/>
                  </a:lnTo>
                  <a:lnTo>
                    <a:pt x="1074305" y="308610"/>
                  </a:lnTo>
                  <a:lnTo>
                    <a:pt x="1074305" y="318262"/>
                  </a:lnTo>
                  <a:lnTo>
                    <a:pt x="1074559" y="325501"/>
                  </a:lnTo>
                  <a:lnTo>
                    <a:pt x="1075194" y="330581"/>
                  </a:lnTo>
                  <a:lnTo>
                    <a:pt x="1075702" y="335534"/>
                  </a:lnTo>
                  <a:lnTo>
                    <a:pt x="1076718" y="339598"/>
                  </a:lnTo>
                  <a:lnTo>
                    <a:pt x="1092212" y="355346"/>
                  </a:lnTo>
                  <a:lnTo>
                    <a:pt x="1096022" y="356997"/>
                  </a:lnTo>
                  <a:lnTo>
                    <a:pt x="1100975" y="358140"/>
                  </a:lnTo>
                  <a:lnTo>
                    <a:pt x="1107325" y="359029"/>
                  </a:lnTo>
                  <a:lnTo>
                    <a:pt x="1107325" y="377063"/>
                  </a:lnTo>
                  <a:lnTo>
                    <a:pt x="956640" y="377063"/>
                  </a:lnTo>
                  <a:lnTo>
                    <a:pt x="956640" y="359029"/>
                  </a:lnTo>
                  <a:lnTo>
                    <a:pt x="964285" y="357759"/>
                  </a:lnTo>
                  <a:lnTo>
                    <a:pt x="970343" y="356108"/>
                  </a:lnTo>
                  <a:lnTo>
                    <a:pt x="974737" y="354076"/>
                  </a:lnTo>
                  <a:lnTo>
                    <a:pt x="979309" y="351917"/>
                  </a:lnTo>
                  <a:lnTo>
                    <a:pt x="982611" y="348996"/>
                  </a:lnTo>
                  <a:lnTo>
                    <a:pt x="984770" y="345186"/>
                  </a:lnTo>
                  <a:lnTo>
                    <a:pt x="986929" y="341376"/>
                  </a:lnTo>
                  <a:lnTo>
                    <a:pt x="988326" y="336423"/>
                  </a:lnTo>
                  <a:lnTo>
                    <a:pt x="988834" y="330581"/>
                  </a:lnTo>
                  <a:lnTo>
                    <a:pt x="989469" y="324612"/>
                  </a:lnTo>
                  <a:lnTo>
                    <a:pt x="989723" y="317246"/>
                  </a:lnTo>
                  <a:lnTo>
                    <a:pt x="989723" y="308610"/>
                  </a:lnTo>
                  <a:lnTo>
                    <a:pt x="989723" y="36322"/>
                  </a:lnTo>
                  <a:lnTo>
                    <a:pt x="967562" y="36322"/>
                  </a:lnTo>
                  <a:lnTo>
                    <a:pt x="959847" y="36560"/>
                  </a:lnTo>
                  <a:lnTo>
                    <a:pt x="927277" y="52070"/>
                  </a:lnTo>
                  <a:lnTo>
                    <a:pt x="922997" y="57531"/>
                  </a:lnTo>
                  <a:lnTo>
                    <a:pt x="910177" y="93938"/>
                  </a:lnTo>
                  <a:lnTo>
                    <a:pt x="908570" y="100203"/>
                  </a:lnTo>
                  <a:lnTo>
                    <a:pt x="871156" y="100203"/>
                  </a:lnTo>
                  <a:lnTo>
                    <a:pt x="871156" y="4318"/>
                  </a:lnTo>
                  <a:close/>
                </a:path>
                <a:path w="8186420" h="381634">
                  <a:moveTo>
                    <a:pt x="403859" y="4318"/>
                  </a:moveTo>
                  <a:lnTo>
                    <a:pt x="547243" y="4318"/>
                  </a:lnTo>
                  <a:lnTo>
                    <a:pt x="547243" y="22352"/>
                  </a:lnTo>
                  <a:lnTo>
                    <a:pt x="539775" y="24384"/>
                  </a:lnTo>
                  <a:lnTo>
                    <a:pt x="534263" y="26543"/>
                  </a:lnTo>
                  <a:lnTo>
                    <a:pt x="530720" y="28829"/>
                  </a:lnTo>
                  <a:lnTo>
                    <a:pt x="527164" y="30987"/>
                  </a:lnTo>
                  <a:lnTo>
                    <a:pt x="524484" y="33782"/>
                  </a:lnTo>
                  <a:lnTo>
                    <a:pt x="517740" y="62992"/>
                  </a:lnTo>
                  <a:lnTo>
                    <a:pt x="517740" y="73152"/>
                  </a:lnTo>
                  <a:lnTo>
                    <a:pt x="517740" y="308610"/>
                  </a:lnTo>
                  <a:lnTo>
                    <a:pt x="517740" y="314960"/>
                  </a:lnTo>
                  <a:lnTo>
                    <a:pt x="517931" y="320802"/>
                  </a:lnTo>
                  <a:lnTo>
                    <a:pt x="518287" y="326263"/>
                  </a:lnTo>
                  <a:lnTo>
                    <a:pt x="518655" y="331724"/>
                  </a:lnTo>
                  <a:lnTo>
                    <a:pt x="519379" y="336296"/>
                  </a:lnTo>
                  <a:lnTo>
                    <a:pt x="520471" y="339725"/>
                  </a:lnTo>
                  <a:lnTo>
                    <a:pt x="521563" y="343154"/>
                  </a:lnTo>
                  <a:lnTo>
                    <a:pt x="533857" y="354584"/>
                  </a:lnTo>
                  <a:lnTo>
                    <a:pt x="537502" y="356362"/>
                  </a:lnTo>
                  <a:lnTo>
                    <a:pt x="541959" y="357759"/>
                  </a:lnTo>
                  <a:lnTo>
                    <a:pt x="547243" y="359029"/>
                  </a:lnTo>
                  <a:lnTo>
                    <a:pt x="547243" y="377063"/>
                  </a:lnTo>
                  <a:lnTo>
                    <a:pt x="403859" y="377063"/>
                  </a:lnTo>
                  <a:lnTo>
                    <a:pt x="403859" y="359029"/>
                  </a:lnTo>
                  <a:lnTo>
                    <a:pt x="410603" y="357251"/>
                  </a:lnTo>
                  <a:lnTo>
                    <a:pt x="415925" y="355346"/>
                  </a:lnTo>
                  <a:lnTo>
                    <a:pt x="419836" y="353187"/>
                  </a:lnTo>
                  <a:lnTo>
                    <a:pt x="423748" y="351155"/>
                  </a:lnTo>
                  <a:lnTo>
                    <a:pt x="426669" y="348234"/>
                  </a:lnTo>
                  <a:lnTo>
                    <a:pt x="428574" y="344424"/>
                  </a:lnTo>
                  <a:lnTo>
                    <a:pt x="430491" y="340741"/>
                  </a:lnTo>
                  <a:lnTo>
                    <a:pt x="431723" y="336042"/>
                  </a:lnTo>
                  <a:lnTo>
                    <a:pt x="432269" y="330327"/>
                  </a:lnTo>
                  <a:lnTo>
                    <a:pt x="432816" y="324485"/>
                  </a:lnTo>
                  <a:lnTo>
                    <a:pt x="433082" y="317246"/>
                  </a:lnTo>
                  <a:lnTo>
                    <a:pt x="433082" y="308610"/>
                  </a:lnTo>
                  <a:lnTo>
                    <a:pt x="433082" y="72898"/>
                  </a:lnTo>
                  <a:lnTo>
                    <a:pt x="433082" y="64135"/>
                  </a:lnTo>
                  <a:lnTo>
                    <a:pt x="432854" y="56896"/>
                  </a:lnTo>
                  <a:lnTo>
                    <a:pt x="432396" y="51308"/>
                  </a:lnTo>
                  <a:lnTo>
                    <a:pt x="431939" y="45720"/>
                  </a:lnTo>
                  <a:lnTo>
                    <a:pt x="403859" y="22352"/>
                  </a:lnTo>
                  <a:lnTo>
                    <a:pt x="403859" y="4318"/>
                  </a:lnTo>
                  <a:close/>
                </a:path>
                <a:path w="8186420" h="381634">
                  <a:moveTo>
                    <a:pt x="0" y="4318"/>
                  </a:moveTo>
                  <a:lnTo>
                    <a:pt x="143383" y="4318"/>
                  </a:lnTo>
                  <a:lnTo>
                    <a:pt x="143383" y="22352"/>
                  </a:lnTo>
                  <a:lnTo>
                    <a:pt x="133731" y="25146"/>
                  </a:lnTo>
                  <a:lnTo>
                    <a:pt x="127126" y="28067"/>
                  </a:lnTo>
                  <a:lnTo>
                    <a:pt x="123583" y="31369"/>
                  </a:lnTo>
                  <a:lnTo>
                    <a:pt x="120027" y="34671"/>
                  </a:lnTo>
                  <a:lnTo>
                    <a:pt x="117525" y="38989"/>
                  </a:lnTo>
                  <a:lnTo>
                    <a:pt x="113880" y="73406"/>
                  </a:lnTo>
                  <a:lnTo>
                    <a:pt x="113880" y="164592"/>
                  </a:lnTo>
                  <a:lnTo>
                    <a:pt x="237324" y="164592"/>
                  </a:lnTo>
                  <a:lnTo>
                    <a:pt x="237324" y="73406"/>
                  </a:lnTo>
                  <a:lnTo>
                    <a:pt x="232003" y="34925"/>
                  </a:lnTo>
                  <a:lnTo>
                    <a:pt x="208381" y="22352"/>
                  </a:lnTo>
                  <a:lnTo>
                    <a:pt x="208381" y="4318"/>
                  </a:lnTo>
                  <a:lnTo>
                    <a:pt x="350939" y="4318"/>
                  </a:lnTo>
                  <a:lnTo>
                    <a:pt x="350939" y="22352"/>
                  </a:lnTo>
                  <a:lnTo>
                    <a:pt x="342925" y="24511"/>
                  </a:lnTo>
                  <a:lnTo>
                    <a:pt x="337096" y="26924"/>
                  </a:lnTo>
                  <a:lnTo>
                    <a:pt x="333451" y="29337"/>
                  </a:lnTo>
                  <a:lnTo>
                    <a:pt x="329819" y="31750"/>
                  </a:lnTo>
                  <a:lnTo>
                    <a:pt x="327215" y="34925"/>
                  </a:lnTo>
                  <a:lnTo>
                    <a:pt x="325678" y="38735"/>
                  </a:lnTo>
                  <a:lnTo>
                    <a:pt x="324129" y="42545"/>
                  </a:lnTo>
                  <a:lnTo>
                    <a:pt x="323126" y="46862"/>
                  </a:lnTo>
                  <a:lnTo>
                    <a:pt x="322668" y="51562"/>
                  </a:lnTo>
                  <a:lnTo>
                    <a:pt x="322211" y="56261"/>
                  </a:lnTo>
                  <a:lnTo>
                    <a:pt x="321983" y="63627"/>
                  </a:lnTo>
                  <a:lnTo>
                    <a:pt x="321983" y="73406"/>
                  </a:lnTo>
                  <a:lnTo>
                    <a:pt x="321983" y="308610"/>
                  </a:lnTo>
                  <a:lnTo>
                    <a:pt x="327355" y="346837"/>
                  </a:lnTo>
                  <a:lnTo>
                    <a:pt x="350939" y="359029"/>
                  </a:lnTo>
                  <a:lnTo>
                    <a:pt x="350939" y="377063"/>
                  </a:lnTo>
                  <a:lnTo>
                    <a:pt x="208381" y="377063"/>
                  </a:lnTo>
                  <a:lnTo>
                    <a:pt x="208381" y="359029"/>
                  </a:lnTo>
                  <a:lnTo>
                    <a:pt x="218935" y="356362"/>
                  </a:lnTo>
                  <a:lnTo>
                    <a:pt x="225767" y="353568"/>
                  </a:lnTo>
                  <a:lnTo>
                    <a:pt x="237324" y="308610"/>
                  </a:lnTo>
                  <a:lnTo>
                    <a:pt x="237324" y="199009"/>
                  </a:lnTo>
                  <a:lnTo>
                    <a:pt x="113880" y="199009"/>
                  </a:lnTo>
                  <a:lnTo>
                    <a:pt x="113880" y="308610"/>
                  </a:lnTo>
                  <a:lnTo>
                    <a:pt x="113880" y="314960"/>
                  </a:lnTo>
                  <a:lnTo>
                    <a:pt x="116611" y="339725"/>
                  </a:lnTo>
                  <a:lnTo>
                    <a:pt x="117703" y="343154"/>
                  </a:lnTo>
                  <a:lnTo>
                    <a:pt x="129997" y="354584"/>
                  </a:lnTo>
                  <a:lnTo>
                    <a:pt x="133642" y="356362"/>
                  </a:lnTo>
                  <a:lnTo>
                    <a:pt x="138099" y="357759"/>
                  </a:lnTo>
                  <a:lnTo>
                    <a:pt x="143383" y="359029"/>
                  </a:lnTo>
                  <a:lnTo>
                    <a:pt x="143383" y="377063"/>
                  </a:lnTo>
                  <a:lnTo>
                    <a:pt x="0" y="377063"/>
                  </a:lnTo>
                  <a:lnTo>
                    <a:pt x="0" y="359029"/>
                  </a:lnTo>
                  <a:lnTo>
                    <a:pt x="6743" y="357251"/>
                  </a:lnTo>
                  <a:lnTo>
                    <a:pt x="12064" y="355346"/>
                  </a:lnTo>
                  <a:lnTo>
                    <a:pt x="15976" y="353187"/>
                  </a:lnTo>
                  <a:lnTo>
                    <a:pt x="19888" y="351155"/>
                  </a:lnTo>
                  <a:lnTo>
                    <a:pt x="22809" y="348234"/>
                  </a:lnTo>
                  <a:lnTo>
                    <a:pt x="24714" y="344424"/>
                  </a:lnTo>
                  <a:lnTo>
                    <a:pt x="26631" y="340741"/>
                  </a:lnTo>
                  <a:lnTo>
                    <a:pt x="27863" y="336042"/>
                  </a:lnTo>
                  <a:lnTo>
                    <a:pt x="28409" y="330327"/>
                  </a:lnTo>
                  <a:lnTo>
                    <a:pt x="28955" y="324485"/>
                  </a:lnTo>
                  <a:lnTo>
                    <a:pt x="29222" y="317246"/>
                  </a:lnTo>
                  <a:lnTo>
                    <a:pt x="29222" y="308610"/>
                  </a:lnTo>
                  <a:lnTo>
                    <a:pt x="29222" y="73152"/>
                  </a:lnTo>
                  <a:lnTo>
                    <a:pt x="29222" y="64643"/>
                  </a:lnTo>
                  <a:lnTo>
                    <a:pt x="28994" y="57404"/>
                  </a:lnTo>
                  <a:lnTo>
                    <a:pt x="28536" y="51562"/>
                  </a:lnTo>
                  <a:lnTo>
                    <a:pt x="28092" y="45720"/>
                  </a:lnTo>
                  <a:lnTo>
                    <a:pt x="0" y="22352"/>
                  </a:lnTo>
                  <a:lnTo>
                    <a:pt x="0" y="4318"/>
                  </a:lnTo>
                  <a:close/>
                </a:path>
                <a:path w="8186420" h="381634">
                  <a:moveTo>
                    <a:pt x="6653288" y="2412"/>
                  </a:moveTo>
                  <a:lnTo>
                    <a:pt x="6726186" y="2412"/>
                  </a:lnTo>
                  <a:lnTo>
                    <a:pt x="6816356" y="308229"/>
                  </a:lnTo>
                  <a:lnTo>
                    <a:pt x="6819210" y="317755"/>
                  </a:lnTo>
                  <a:lnTo>
                    <a:pt x="6837057" y="351282"/>
                  </a:lnTo>
                  <a:lnTo>
                    <a:pt x="6841375" y="354838"/>
                  </a:lnTo>
                  <a:lnTo>
                    <a:pt x="6847471" y="357505"/>
                  </a:lnTo>
                  <a:lnTo>
                    <a:pt x="6855345" y="359029"/>
                  </a:lnTo>
                  <a:lnTo>
                    <a:pt x="6855345" y="377063"/>
                  </a:lnTo>
                  <a:lnTo>
                    <a:pt x="6704596" y="377063"/>
                  </a:lnTo>
                  <a:lnTo>
                    <a:pt x="6704596" y="359029"/>
                  </a:lnTo>
                  <a:lnTo>
                    <a:pt x="6714121" y="358013"/>
                  </a:lnTo>
                  <a:lnTo>
                    <a:pt x="6721106" y="355346"/>
                  </a:lnTo>
                  <a:lnTo>
                    <a:pt x="6725678" y="351155"/>
                  </a:lnTo>
                  <a:lnTo>
                    <a:pt x="6730123" y="346964"/>
                  </a:lnTo>
                  <a:lnTo>
                    <a:pt x="6732409" y="341122"/>
                  </a:lnTo>
                  <a:lnTo>
                    <a:pt x="6732409" y="333375"/>
                  </a:lnTo>
                  <a:lnTo>
                    <a:pt x="6732409" y="327787"/>
                  </a:lnTo>
                  <a:lnTo>
                    <a:pt x="6724281" y="288417"/>
                  </a:lnTo>
                  <a:lnTo>
                    <a:pt x="6716915" y="261620"/>
                  </a:lnTo>
                  <a:lnTo>
                    <a:pt x="6600329" y="261620"/>
                  </a:lnTo>
                  <a:lnTo>
                    <a:pt x="6591312" y="287528"/>
                  </a:lnTo>
                  <a:lnTo>
                    <a:pt x="6588772" y="294767"/>
                  </a:lnTo>
                  <a:lnTo>
                    <a:pt x="6586613" y="301879"/>
                  </a:lnTo>
                  <a:lnTo>
                    <a:pt x="6584962" y="308737"/>
                  </a:lnTo>
                  <a:lnTo>
                    <a:pt x="6583311" y="315468"/>
                  </a:lnTo>
                  <a:lnTo>
                    <a:pt x="6582549" y="322707"/>
                  </a:lnTo>
                  <a:lnTo>
                    <a:pt x="6582549" y="330454"/>
                  </a:lnTo>
                  <a:lnTo>
                    <a:pt x="6584313" y="342241"/>
                  </a:lnTo>
                  <a:lnTo>
                    <a:pt x="6589614" y="350932"/>
                  </a:lnTo>
                  <a:lnTo>
                    <a:pt x="6598462" y="356528"/>
                  </a:lnTo>
                  <a:lnTo>
                    <a:pt x="6610870" y="359029"/>
                  </a:lnTo>
                  <a:lnTo>
                    <a:pt x="6610870" y="377063"/>
                  </a:lnTo>
                  <a:lnTo>
                    <a:pt x="6494284" y="377063"/>
                  </a:lnTo>
                  <a:lnTo>
                    <a:pt x="6494284" y="359029"/>
                  </a:lnTo>
                  <a:lnTo>
                    <a:pt x="6501015" y="358394"/>
                  </a:lnTo>
                  <a:lnTo>
                    <a:pt x="6506984" y="355981"/>
                  </a:lnTo>
                  <a:lnTo>
                    <a:pt x="6532511" y="322976"/>
                  </a:lnTo>
                  <a:lnTo>
                    <a:pt x="6539369" y="305816"/>
                  </a:lnTo>
                  <a:lnTo>
                    <a:pt x="6653288" y="2412"/>
                  </a:lnTo>
                  <a:close/>
                </a:path>
                <a:path w="8186420" h="381634">
                  <a:moveTo>
                    <a:pt x="5920244" y="2412"/>
                  </a:moveTo>
                  <a:lnTo>
                    <a:pt x="5993142" y="2412"/>
                  </a:lnTo>
                  <a:lnTo>
                    <a:pt x="6083312" y="308229"/>
                  </a:lnTo>
                  <a:lnTo>
                    <a:pt x="6086166" y="317755"/>
                  </a:lnTo>
                  <a:lnTo>
                    <a:pt x="6108331" y="354838"/>
                  </a:lnTo>
                  <a:lnTo>
                    <a:pt x="6122301" y="359029"/>
                  </a:lnTo>
                  <a:lnTo>
                    <a:pt x="6122301" y="377063"/>
                  </a:lnTo>
                  <a:lnTo>
                    <a:pt x="5971552" y="377063"/>
                  </a:lnTo>
                  <a:lnTo>
                    <a:pt x="5971552" y="359029"/>
                  </a:lnTo>
                  <a:lnTo>
                    <a:pt x="5981077" y="358013"/>
                  </a:lnTo>
                  <a:lnTo>
                    <a:pt x="5988062" y="355346"/>
                  </a:lnTo>
                  <a:lnTo>
                    <a:pt x="5992634" y="351155"/>
                  </a:lnTo>
                  <a:lnTo>
                    <a:pt x="5997079" y="346964"/>
                  </a:lnTo>
                  <a:lnTo>
                    <a:pt x="5999365" y="341122"/>
                  </a:lnTo>
                  <a:lnTo>
                    <a:pt x="5999365" y="333375"/>
                  </a:lnTo>
                  <a:lnTo>
                    <a:pt x="5999365" y="327787"/>
                  </a:lnTo>
                  <a:lnTo>
                    <a:pt x="5991237" y="288417"/>
                  </a:lnTo>
                  <a:lnTo>
                    <a:pt x="5983871" y="261620"/>
                  </a:lnTo>
                  <a:lnTo>
                    <a:pt x="5867285" y="261620"/>
                  </a:lnTo>
                  <a:lnTo>
                    <a:pt x="5858268" y="287528"/>
                  </a:lnTo>
                  <a:lnTo>
                    <a:pt x="5855728" y="294767"/>
                  </a:lnTo>
                  <a:lnTo>
                    <a:pt x="5853569" y="301879"/>
                  </a:lnTo>
                  <a:lnTo>
                    <a:pt x="5851918" y="308737"/>
                  </a:lnTo>
                  <a:lnTo>
                    <a:pt x="5850267" y="315468"/>
                  </a:lnTo>
                  <a:lnTo>
                    <a:pt x="5849505" y="322707"/>
                  </a:lnTo>
                  <a:lnTo>
                    <a:pt x="5849505" y="330454"/>
                  </a:lnTo>
                  <a:lnTo>
                    <a:pt x="5851269" y="342241"/>
                  </a:lnTo>
                  <a:lnTo>
                    <a:pt x="5856570" y="350932"/>
                  </a:lnTo>
                  <a:lnTo>
                    <a:pt x="5865418" y="356528"/>
                  </a:lnTo>
                  <a:lnTo>
                    <a:pt x="5877826" y="359029"/>
                  </a:lnTo>
                  <a:lnTo>
                    <a:pt x="5877826" y="377063"/>
                  </a:lnTo>
                  <a:lnTo>
                    <a:pt x="5761240" y="377063"/>
                  </a:lnTo>
                  <a:lnTo>
                    <a:pt x="5761240" y="359029"/>
                  </a:lnTo>
                  <a:lnTo>
                    <a:pt x="5767971" y="358394"/>
                  </a:lnTo>
                  <a:lnTo>
                    <a:pt x="5773940" y="355981"/>
                  </a:lnTo>
                  <a:lnTo>
                    <a:pt x="5799467" y="322976"/>
                  </a:lnTo>
                  <a:lnTo>
                    <a:pt x="5806325" y="305816"/>
                  </a:lnTo>
                  <a:lnTo>
                    <a:pt x="5920244" y="2412"/>
                  </a:lnTo>
                  <a:close/>
                </a:path>
                <a:path w="8186420" h="381634">
                  <a:moveTo>
                    <a:pt x="5124716" y="2412"/>
                  </a:moveTo>
                  <a:lnTo>
                    <a:pt x="5197614" y="2412"/>
                  </a:lnTo>
                  <a:lnTo>
                    <a:pt x="5287784" y="308229"/>
                  </a:lnTo>
                  <a:lnTo>
                    <a:pt x="5290638" y="317755"/>
                  </a:lnTo>
                  <a:lnTo>
                    <a:pt x="5312803" y="354838"/>
                  </a:lnTo>
                  <a:lnTo>
                    <a:pt x="5326773" y="359029"/>
                  </a:lnTo>
                  <a:lnTo>
                    <a:pt x="5326773" y="377063"/>
                  </a:lnTo>
                  <a:lnTo>
                    <a:pt x="5176024" y="377063"/>
                  </a:lnTo>
                  <a:lnTo>
                    <a:pt x="5176024" y="359029"/>
                  </a:lnTo>
                  <a:lnTo>
                    <a:pt x="5185549" y="358013"/>
                  </a:lnTo>
                  <a:lnTo>
                    <a:pt x="5192534" y="355346"/>
                  </a:lnTo>
                  <a:lnTo>
                    <a:pt x="5197106" y="351155"/>
                  </a:lnTo>
                  <a:lnTo>
                    <a:pt x="5201551" y="346964"/>
                  </a:lnTo>
                  <a:lnTo>
                    <a:pt x="5203837" y="341122"/>
                  </a:lnTo>
                  <a:lnTo>
                    <a:pt x="5203837" y="333375"/>
                  </a:lnTo>
                  <a:lnTo>
                    <a:pt x="5203837" y="327787"/>
                  </a:lnTo>
                  <a:lnTo>
                    <a:pt x="5195709" y="288417"/>
                  </a:lnTo>
                  <a:lnTo>
                    <a:pt x="5188343" y="261620"/>
                  </a:lnTo>
                  <a:lnTo>
                    <a:pt x="5071757" y="261620"/>
                  </a:lnTo>
                  <a:lnTo>
                    <a:pt x="5062740" y="287528"/>
                  </a:lnTo>
                  <a:lnTo>
                    <a:pt x="5060200" y="294767"/>
                  </a:lnTo>
                  <a:lnTo>
                    <a:pt x="5058041" y="301879"/>
                  </a:lnTo>
                  <a:lnTo>
                    <a:pt x="5056390" y="308737"/>
                  </a:lnTo>
                  <a:lnTo>
                    <a:pt x="5054739" y="315468"/>
                  </a:lnTo>
                  <a:lnTo>
                    <a:pt x="5053977" y="322707"/>
                  </a:lnTo>
                  <a:lnTo>
                    <a:pt x="5053977" y="330454"/>
                  </a:lnTo>
                  <a:lnTo>
                    <a:pt x="5055741" y="342241"/>
                  </a:lnTo>
                  <a:lnTo>
                    <a:pt x="5061042" y="350932"/>
                  </a:lnTo>
                  <a:lnTo>
                    <a:pt x="5069890" y="356528"/>
                  </a:lnTo>
                  <a:lnTo>
                    <a:pt x="5082298" y="359029"/>
                  </a:lnTo>
                  <a:lnTo>
                    <a:pt x="5082298" y="377063"/>
                  </a:lnTo>
                  <a:lnTo>
                    <a:pt x="4965712" y="377063"/>
                  </a:lnTo>
                  <a:lnTo>
                    <a:pt x="4965712" y="359029"/>
                  </a:lnTo>
                  <a:lnTo>
                    <a:pt x="4972443" y="358394"/>
                  </a:lnTo>
                  <a:lnTo>
                    <a:pt x="4978412" y="355981"/>
                  </a:lnTo>
                  <a:lnTo>
                    <a:pt x="5003939" y="322976"/>
                  </a:lnTo>
                  <a:lnTo>
                    <a:pt x="5010797" y="305816"/>
                  </a:lnTo>
                  <a:lnTo>
                    <a:pt x="5124716" y="2412"/>
                  </a:lnTo>
                  <a:close/>
                </a:path>
                <a:path w="8186420" h="381634">
                  <a:moveTo>
                    <a:pt x="8084959" y="0"/>
                  </a:moveTo>
                  <a:lnTo>
                    <a:pt x="8131441" y="2540"/>
                  </a:lnTo>
                  <a:lnTo>
                    <a:pt x="8181987" y="11684"/>
                  </a:lnTo>
                  <a:lnTo>
                    <a:pt x="8181987" y="90932"/>
                  </a:lnTo>
                  <a:lnTo>
                    <a:pt x="8144522" y="90932"/>
                  </a:lnTo>
                  <a:lnTo>
                    <a:pt x="8141762" y="80716"/>
                  </a:lnTo>
                  <a:lnTo>
                    <a:pt x="8138633" y="71596"/>
                  </a:lnTo>
                  <a:lnTo>
                    <a:pt x="8111248" y="37973"/>
                  </a:lnTo>
                  <a:lnTo>
                    <a:pt x="8080895" y="31877"/>
                  </a:lnTo>
                  <a:lnTo>
                    <a:pt x="8073299" y="32230"/>
                  </a:lnTo>
                  <a:lnTo>
                    <a:pt x="8033651" y="53594"/>
                  </a:lnTo>
                  <a:lnTo>
                    <a:pt x="8026539" y="79756"/>
                  </a:lnTo>
                  <a:lnTo>
                    <a:pt x="8026920" y="87399"/>
                  </a:lnTo>
                  <a:lnTo>
                    <a:pt x="8046619" y="124243"/>
                  </a:lnTo>
                  <a:lnTo>
                    <a:pt x="8082393" y="148189"/>
                  </a:lnTo>
                  <a:lnTo>
                    <a:pt x="8095373" y="155067"/>
                  </a:lnTo>
                  <a:lnTo>
                    <a:pt x="8111254" y="163782"/>
                  </a:lnTo>
                  <a:lnTo>
                    <a:pt x="8148205" y="189357"/>
                  </a:lnTo>
                  <a:lnTo>
                    <a:pt x="8176653" y="225933"/>
                  </a:lnTo>
                  <a:lnTo>
                    <a:pt x="8185797" y="271907"/>
                  </a:lnTo>
                  <a:lnTo>
                    <a:pt x="8184821" y="288196"/>
                  </a:lnTo>
                  <a:lnTo>
                    <a:pt x="8170176" y="330327"/>
                  </a:lnTo>
                  <a:lnTo>
                    <a:pt x="8138815" y="360866"/>
                  </a:lnTo>
                  <a:lnTo>
                    <a:pt x="8092754" y="378174"/>
                  </a:lnTo>
                  <a:lnTo>
                    <a:pt x="8056003" y="381508"/>
                  </a:lnTo>
                  <a:lnTo>
                    <a:pt x="8041952" y="381315"/>
                  </a:lnTo>
                  <a:lnTo>
                    <a:pt x="7997964" y="378333"/>
                  </a:lnTo>
                  <a:lnTo>
                    <a:pt x="7954798" y="372046"/>
                  </a:lnTo>
                  <a:lnTo>
                    <a:pt x="7941322" y="369189"/>
                  </a:lnTo>
                  <a:lnTo>
                    <a:pt x="7941322" y="285115"/>
                  </a:lnTo>
                  <a:lnTo>
                    <a:pt x="7978787" y="285115"/>
                  </a:lnTo>
                  <a:lnTo>
                    <a:pt x="7982768" y="300301"/>
                  </a:lnTo>
                  <a:lnTo>
                    <a:pt x="7987868" y="313451"/>
                  </a:lnTo>
                  <a:lnTo>
                    <a:pt x="8021237" y="345503"/>
                  </a:lnTo>
                  <a:lnTo>
                    <a:pt x="8048383" y="349504"/>
                  </a:lnTo>
                  <a:lnTo>
                    <a:pt x="8056265" y="349168"/>
                  </a:lnTo>
                  <a:lnTo>
                    <a:pt x="8093752" y="332077"/>
                  </a:lnTo>
                  <a:lnTo>
                    <a:pt x="8105787" y="296037"/>
                  </a:lnTo>
                  <a:lnTo>
                    <a:pt x="8105384" y="287845"/>
                  </a:lnTo>
                  <a:lnTo>
                    <a:pt x="8085721" y="248697"/>
                  </a:lnTo>
                  <a:lnTo>
                    <a:pt x="8052223" y="225415"/>
                  </a:lnTo>
                  <a:lnTo>
                    <a:pt x="8030101" y="213873"/>
                  </a:lnTo>
                  <a:lnTo>
                    <a:pt x="8020205" y="208391"/>
                  </a:lnTo>
                  <a:lnTo>
                    <a:pt x="7985994" y="185086"/>
                  </a:lnTo>
                  <a:lnTo>
                    <a:pt x="7957455" y="149756"/>
                  </a:lnTo>
                  <a:lnTo>
                    <a:pt x="7947037" y="104775"/>
                  </a:lnTo>
                  <a:lnTo>
                    <a:pt x="7948083" y="88632"/>
                  </a:lnTo>
                  <a:lnTo>
                    <a:pt x="7963674" y="47752"/>
                  </a:lnTo>
                  <a:lnTo>
                    <a:pt x="7997071" y="18873"/>
                  </a:lnTo>
                  <a:lnTo>
                    <a:pt x="8045970" y="3032"/>
                  </a:lnTo>
                  <a:lnTo>
                    <a:pt x="8064834" y="760"/>
                  </a:lnTo>
                  <a:lnTo>
                    <a:pt x="8084959" y="0"/>
                  </a:lnTo>
                  <a:close/>
                </a:path>
                <a:path w="8186420" h="381634">
                  <a:moveTo>
                    <a:pt x="7603375" y="0"/>
                  </a:moveTo>
                  <a:lnTo>
                    <a:pt x="7649857" y="2540"/>
                  </a:lnTo>
                  <a:lnTo>
                    <a:pt x="7700403" y="11684"/>
                  </a:lnTo>
                  <a:lnTo>
                    <a:pt x="7700403" y="90932"/>
                  </a:lnTo>
                  <a:lnTo>
                    <a:pt x="7662938" y="90932"/>
                  </a:lnTo>
                  <a:lnTo>
                    <a:pt x="7660178" y="80716"/>
                  </a:lnTo>
                  <a:lnTo>
                    <a:pt x="7657049" y="71596"/>
                  </a:lnTo>
                  <a:lnTo>
                    <a:pt x="7629664" y="37973"/>
                  </a:lnTo>
                  <a:lnTo>
                    <a:pt x="7599311" y="31877"/>
                  </a:lnTo>
                  <a:lnTo>
                    <a:pt x="7591715" y="32230"/>
                  </a:lnTo>
                  <a:lnTo>
                    <a:pt x="7552067" y="53594"/>
                  </a:lnTo>
                  <a:lnTo>
                    <a:pt x="7544955" y="79756"/>
                  </a:lnTo>
                  <a:lnTo>
                    <a:pt x="7545336" y="87399"/>
                  </a:lnTo>
                  <a:lnTo>
                    <a:pt x="7565035" y="124243"/>
                  </a:lnTo>
                  <a:lnTo>
                    <a:pt x="7600809" y="148189"/>
                  </a:lnTo>
                  <a:lnTo>
                    <a:pt x="7613789" y="155067"/>
                  </a:lnTo>
                  <a:lnTo>
                    <a:pt x="7629670" y="163782"/>
                  </a:lnTo>
                  <a:lnTo>
                    <a:pt x="7666621" y="189357"/>
                  </a:lnTo>
                  <a:lnTo>
                    <a:pt x="7695069" y="225933"/>
                  </a:lnTo>
                  <a:lnTo>
                    <a:pt x="7704213" y="271907"/>
                  </a:lnTo>
                  <a:lnTo>
                    <a:pt x="7703237" y="288196"/>
                  </a:lnTo>
                  <a:lnTo>
                    <a:pt x="7688592" y="330327"/>
                  </a:lnTo>
                  <a:lnTo>
                    <a:pt x="7657231" y="360866"/>
                  </a:lnTo>
                  <a:lnTo>
                    <a:pt x="7611170" y="378174"/>
                  </a:lnTo>
                  <a:lnTo>
                    <a:pt x="7574419" y="381508"/>
                  </a:lnTo>
                  <a:lnTo>
                    <a:pt x="7560368" y="381315"/>
                  </a:lnTo>
                  <a:lnTo>
                    <a:pt x="7516380" y="378333"/>
                  </a:lnTo>
                  <a:lnTo>
                    <a:pt x="7473214" y="372046"/>
                  </a:lnTo>
                  <a:lnTo>
                    <a:pt x="7459738" y="369189"/>
                  </a:lnTo>
                  <a:lnTo>
                    <a:pt x="7459738" y="285115"/>
                  </a:lnTo>
                  <a:lnTo>
                    <a:pt x="7497203" y="285115"/>
                  </a:lnTo>
                  <a:lnTo>
                    <a:pt x="7501184" y="300301"/>
                  </a:lnTo>
                  <a:lnTo>
                    <a:pt x="7506284" y="313451"/>
                  </a:lnTo>
                  <a:lnTo>
                    <a:pt x="7539653" y="345503"/>
                  </a:lnTo>
                  <a:lnTo>
                    <a:pt x="7566799" y="349504"/>
                  </a:lnTo>
                  <a:lnTo>
                    <a:pt x="7574681" y="349168"/>
                  </a:lnTo>
                  <a:lnTo>
                    <a:pt x="7612168" y="332077"/>
                  </a:lnTo>
                  <a:lnTo>
                    <a:pt x="7624203" y="296037"/>
                  </a:lnTo>
                  <a:lnTo>
                    <a:pt x="7623800" y="287845"/>
                  </a:lnTo>
                  <a:lnTo>
                    <a:pt x="7604137" y="248697"/>
                  </a:lnTo>
                  <a:lnTo>
                    <a:pt x="7570639" y="225415"/>
                  </a:lnTo>
                  <a:lnTo>
                    <a:pt x="7548517" y="213873"/>
                  </a:lnTo>
                  <a:lnTo>
                    <a:pt x="7538621" y="208391"/>
                  </a:lnTo>
                  <a:lnTo>
                    <a:pt x="7504410" y="185086"/>
                  </a:lnTo>
                  <a:lnTo>
                    <a:pt x="7475871" y="149756"/>
                  </a:lnTo>
                  <a:lnTo>
                    <a:pt x="7465453" y="104775"/>
                  </a:lnTo>
                  <a:lnTo>
                    <a:pt x="7466499" y="88632"/>
                  </a:lnTo>
                  <a:lnTo>
                    <a:pt x="7482090" y="47752"/>
                  </a:lnTo>
                  <a:lnTo>
                    <a:pt x="7515487" y="18873"/>
                  </a:lnTo>
                  <a:lnTo>
                    <a:pt x="7564386" y="3032"/>
                  </a:lnTo>
                  <a:lnTo>
                    <a:pt x="7583250" y="760"/>
                  </a:lnTo>
                  <a:lnTo>
                    <a:pt x="7603375" y="0"/>
                  </a:lnTo>
                  <a:close/>
                </a:path>
                <a:path w="8186420" h="381634">
                  <a:moveTo>
                    <a:pt x="4848618" y="0"/>
                  </a:moveTo>
                  <a:lnTo>
                    <a:pt x="4887105" y="1660"/>
                  </a:lnTo>
                  <a:lnTo>
                    <a:pt x="4933268" y="9636"/>
                  </a:lnTo>
                  <a:lnTo>
                    <a:pt x="4945265" y="12827"/>
                  </a:lnTo>
                  <a:lnTo>
                    <a:pt x="4945265" y="91948"/>
                  </a:lnTo>
                  <a:lnTo>
                    <a:pt x="4908181" y="91948"/>
                  </a:lnTo>
                  <a:lnTo>
                    <a:pt x="4904391" y="77539"/>
                  </a:lnTo>
                  <a:lnTo>
                    <a:pt x="4899672" y="65166"/>
                  </a:lnTo>
                  <a:lnTo>
                    <a:pt x="4871002" y="35560"/>
                  </a:lnTo>
                  <a:lnTo>
                    <a:pt x="4850269" y="31877"/>
                  </a:lnTo>
                  <a:lnTo>
                    <a:pt x="4829979" y="34470"/>
                  </a:lnTo>
                  <a:lnTo>
                    <a:pt x="4797352" y="55183"/>
                  </a:lnTo>
                  <a:lnTo>
                    <a:pt x="4775323" y="96450"/>
                  </a:lnTo>
                  <a:lnTo>
                    <a:pt x="4764274" y="157843"/>
                  </a:lnTo>
                  <a:lnTo>
                    <a:pt x="4762893" y="196087"/>
                  </a:lnTo>
                  <a:lnTo>
                    <a:pt x="4764155" y="231596"/>
                  </a:lnTo>
                  <a:lnTo>
                    <a:pt x="4774252" y="288849"/>
                  </a:lnTo>
                  <a:lnTo>
                    <a:pt x="4794371" y="327644"/>
                  </a:lnTo>
                  <a:lnTo>
                    <a:pt x="4842395" y="349504"/>
                  </a:lnTo>
                  <a:lnTo>
                    <a:pt x="4851867" y="349097"/>
                  </a:lnTo>
                  <a:lnTo>
                    <a:pt x="4890854" y="329023"/>
                  </a:lnTo>
                  <a:lnTo>
                    <a:pt x="4907927" y="285115"/>
                  </a:lnTo>
                  <a:lnTo>
                    <a:pt x="4945265" y="285115"/>
                  </a:lnTo>
                  <a:lnTo>
                    <a:pt x="4945265" y="367792"/>
                  </a:lnTo>
                  <a:lnTo>
                    <a:pt x="4930603" y="371151"/>
                  </a:lnTo>
                  <a:lnTo>
                    <a:pt x="4890401" y="378206"/>
                  </a:lnTo>
                  <a:lnTo>
                    <a:pt x="4852075" y="381295"/>
                  </a:lnTo>
                  <a:lnTo>
                    <a:pt x="4838839" y="381508"/>
                  </a:lnTo>
                  <a:lnTo>
                    <a:pt x="4811691" y="380224"/>
                  </a:lnTo>
                  <a:lnTo>
                    <a:pt x="4765348" y="369988"/>
                  </a:lnTo>
                  <a:lnTo>
                    <a:pt x="4729316" y="349484"/>
                  </a:lnTo>
                  <a:lnTo>
                    <a:pt x="4702784" y="318519"/>
                  </a:lnTo>
                  <a:lnTo>
                    <a:pt x="4685616" y="277036"/>
                  </a:lnTo>
                  <a:lnTo>
                    <a:pt x="4677095" y="224700"/>
                  </a:lnTo>
                  <a:lnTo>
                    <a:pt x="4676025" y="194437"/>
                  </a:lnTo>
                  <a:lnTo>
                    <a:pt x="4677285" y="165768"/>
                  </a:lnTo>
                  <a:lnTo>
                    <a:pt x="4687330" y="114194"/>
                  </a:lnTo>
                  <a:lnTo>
                    <a:pt x="4707303" y="70647"/>
                  </a:lnTo>
                  <a:lnTo>
                    <a:pt x="4736918" y="36841"/>
                  </a:lnTo>
                  <a:lnTo>
                    <a:pt x="4775752" y="13340"/>
                  </a:lnTo>
                  <a:lnTo>
                    <a:pt x="4822424" y="1478"/>
                  </a:lnTo>
                  <a:lnTo>
                    <a:pt x="4848618" y="0"/>
                  </a:lnTo>
                  <a:close/>
                </a:path>
                <a:path w="8186420" h="381634">
                  <a:moveTo>
                    <a:pt x="3409962" y="0"/>
                  </a:moveTo>
                  <a:lnTo>
                    <a:pt x="3448449" y="1660"/>
                  </a:lnTo>
                  <a:lnTo>
                    <a:pt x="3494612" y="9636"/>
                  </a:lnTo>
                  <a:lnTo>
                    <a:pt x="3506609" y="12827"/>
                  </a:lnTo>
                  <a:lnTo>
                    <a:pt x="3506609" y="91948"/>
                  </a:lnTo>
                  <a:lnTo>
                    <a:pt x="3469525" y="91948"/>
                  </a:lnTo>
                  <a:lnTo>
                    <a:pt x="3465735" y="77539"/>
                  </a:lnTo>
                  <a:lnTo>
                    <a:pt x="3461016" y="65166"/>
                  </a:lnTo>
                  <a:lnTo>
                    <a:pt x="3432346" y="35560"/>
                  </a:lnTo>
                  <a:lnTo>
                    <a:pt x="3411613" y="31877"/>
                  </a:lnTo>
                  <a:lnTo>
                    <a:pt x="3391323" y="34470"/>
                  </a:lnTo>
                  <a:lnTo>
                    <a:pt x="3358696" y="55183"/>
                  </a:lnTo>
                  <a:lnTo>
                    <a:pt x="3336667" y="96450"/>
                  </a:lnTo>
                  <a:lnTo>
                    <a:pt x="3325618" y="157843"/>
                  </a:lnTo>
                  <a:lnTo>
                    <a:pt x="3324237" y="196087"/>
                  </a:lnTo>
                  <a:lnTo>
                    <a:pt x="3325499" y="231596"/>
                  </a:lnTo>
                  <a:lnTo>
                    <a:pt x="3335596" y="288849"/>
                  </a:lnTo>
                  <a:lnTo>
                    <a:pt x="3355715" y="327644"/>
                  </a:lnTo>
                  <a:lnTo>
                    <a:pt x="3403739" y="349504"/>
                  </a:lnTo>
                  <a:lnTo>
                    <a:pt x="3413211" y="349097"/>
                  </a:lnTo>
                  <a:lnTo>
                    <a:pt x="3452198" y="329023"/>
                  </a:lnTo>
                  <a:lnTo>
                    <a:pt x="3469271" y="285115"/>
                  </a:lnTo>
                  <a:lnTo>
                    <a:pt x="3506609" y="285115"/>
                  </a:lnTo>
                  <a:lnTo>
                    <a:pt x="3506609" y="367792"/>
                  </a:lnTo>
                  <a:lnTo>
                    <a:pt x="3491947" y="371151"/>
                  </a:lnTo>
                  <a:lnTo>
                    <a:pt x="3451745" y="378206"/>
                  </a:lnTo>
                  <a:lnTo>
                    <a:pt x="3413419" y="381295"/>
                  </a:lnTo>
                  <a:lnTo>
                    <a:pt x="3400183" y="381508"/>
                  </a:lnTo>
                  <a:lnTo>
                    <a:pt x="3373035" y="380224"/>
                  </a:lnTo>
                  <a:lnTo>
                    <a:pt x="3326692" y="369988"/>
                  </a:lnTo>
                  <a:lnTo>
                    <a:pt x="3290660" y="349484"/>
                  </a:lnTo>
                  <a:lnTo>
                    <a:pt x="3264128" y="318519"/>
                  </a:lnTo>
                  <a:lnTo>
                    <a:pt x="3246960" y="277036"/>
                  </a:lnTo>
                  <a:lnTo>
                    <a:pt x="3238439" y="224700"/>
                  </a:lnTo>
                  <a:lnTo>
                    <a:pt x="3237369" y="194437"/>
                  </a:lnTo>
                  <a:lnTo>
                    <a:pt x="3238629" y="165768"/>
                  </a:lnTo>
                  <a:lnTo>
                    <a:pt x="3248674" y="114194"/>
                  </a:lnTo>
                  <a:lnTo>
                    <a:pt x="3268647" y="70647"/>
                  </a:lnTo>
                  <a:lnTo>
                    <a:pt x="3298262" y="36841"/>
                  </a:lnTo>
                  <a:lnTo>
                    <a:pt x="3337096" y="13340"/>
                  </a:lnTo>
                  <a:lnTo>
                    <a:pt x="3383768" y="1478"/>
                  </a:lnTo>
                  <a:lnTo>
                    <a:pt x="3409962" y="0"/>
                  </a:lnTo>
                  <a:close/>
                </a:path>
                <a:path w="8186420" h="381634">
                  <a:moveTo>
                    <a:pt x="2584208" y="0"/>
                  </a:moveTo>
                  <a:lnTo>
                    <a:pt x="2622449" y="2926"/>
                  </a:lnTo>
                  <a:lnTo>
                    <a:pt x="2683738" y="26306"/>
                  </a:lnTo>
                  <a:lnTo>
                    <a:pt x="2724692" y="73021"/>
                  </a:lnTo>
                  <a:lnTo>
                    <a:pt x="2745214" y="142640"/>
                  </a:lnTo>
                  <a:lnTo>
                    <a:pt x="2747784" y="185928"/>
                  </a:lnTo>
                  <a:lnTo>
                    <a:pt x="2747022" y="210833"/>
                  </a:lnTo>
                  <a:lnTo>
                    <a:pt x="2740926" y="255168"/>
                  </a:lnTo>
                  <a:lnTo>
                    <a:pt x="2728873" y="292238"/>
                  </a:lnTo>
                  <a:lnTo>
                    <a:pt x="2701048" y="335280"/>
                  </a:lnTo>
                  <a:lnTo>
                    <a:pt x="2662454" y="363926"/>
                  </a:lnTo>
                  <a:lnTo>
                    <a:pt x="2614275" y="378682"/>
                  </a:lnTo>
                  <a:lnTo>
                    <a:pt x="2577604" y="381508"/>
                  </a:lnTo>
                  <a:lnTo>
                    <a:pt x="2539984" y="378559"/>
                  </a:lnTo>
                  <a:lnTo>
                    <a:pt x="2479699" y="355040"/>
                  </a:lnTo>
                  <a:lnTo>
                    <a:pt x="2439412" y="308084"/>
                  </a:lnTo>
                  <a:lnTo>
                    <a:pt x="2419219" y="237738"/>
                  </a:lnTo>
                  <a:lnTo>
                    <a:pt x="2416695" y="193802"/>
                  </a:lnTo>
                  <a:lnTo>
                    <a:pt x="2417929" y="164230"/>
                  </a:lnTo>
                  <a:lnTo>
                    <a:pt x="2427732" y="111756"/>
                  </a:lnTo>
                  <a:lnTo>
                    <a:pt x="2447207" y="68397"/>
                  </a:lnTo>
                  <a:lnTo>
                    <a:pt x="2475972" y="35250"/>
                  </a:lnTo>
                  <a:lnTo>
                    <a:pt x="2513646" y="12698"/>
                  </a:lnTo>
                  <a:lnTo>
                    <a:pt x="2558846" y="1406"/>
                  </a:lnTo>
                  <a:lnTo>
                    <a:pt x="2584208" y="0"/>
                  </a:lnTo>
                  <a:close/>
                </a:path>
                <a:path w="8186420" h="381634">
                  <a:moveTo>
                    <a:pt x="1392440" y="0"/>
                  </a:moveTo>
                  <a:lnTo>
                    <a:pt x="1430681" y="2926"/>
                  </a:lnTo>
                  <a:lnTo>
                    <a:pt x="1491970" y="26306"/>
                  </a:lnTo>
                  <a:lnTo>
                    <a:pt x="1532924" y="73021"/>
                  </a:lnTo>
                  <a:lnTo>
                    <a:pt x="1553446" y="142640"/>
                  </a:lnTo>
                  <a:lnTo>
                    <a:pt x="1556016" y="185928"/>
                  </a:lnTo>
                  <a:lnTo>
                    <a:pt x="1555254" y="210833"/>
                  </a:lnTo>
                  <a:lnTo>
                    <a:pt x="1549158" y="255168"/>
                  </a:lnTo>
                  <a:lnTo>
                    <a:pt x="1537105" y="292238"/>
                  </a:lnTo>
                  <a:lnTo>
                    <a:pt x="1509280" y="335280"/>
                  </a:lnTo>
                  <a:lnTo>
                    <a:pt x="1470686" y="363926"/>
                  </a:lnTo>
                  <a:lnTo>
                    <a:pt x="1422507" y="378682"/>
                  </a:lnTo>
                  <a:lnTo>
                    <a:pt x="1385836" y="381508"/>
                  </a:lnTo>
                  <a:lnTo>
                    <a:pt x="1348216" y="378559"/>
                  </a:lnTo>
                  <a:lnTo>
                    <a:pt x="1287931" y="355040"/>
                  </a:lnTo>
                  <a:lnTo>
                    <a:pt x="1247644" y="308084"/>
                  </a:lnTo>
                  <a:lnTo>
                    <a:pt x="1227451" y="237738"/>
                  </a:lnTo>
                  <a:lnTo>
                    <a:pt x="1224927" y="193802"/>
                  </a:lnTo>
                  <a:lnTo>
                    <a:pt x="1226161" y="164230"/>
                  </a:lnTo>
                  <a:lnTo>
                    <a:pt x="1235964" y="111756"/>
                  </a:lnTo>
                  <a:lnTo>
                    <a:pt x="1255439" y="68397"/>
                  </a:lnTo>
                  <a:lnTo>
                    <a:pt x="1284204" y="35250"/>
                  </a:lnTo>
                  <a:lnTo>
                    <a:pt x="1321878" y="12698"/>
                  </a:lnTo>
                  <a:lnTo>
                    <a:pt x="1367078" y="1406"/>
                  </a:lnTo>
                  <a:lnTo>
                    <a:pt x="1392440" y="0"/>
                  </a:lnTo>
                  <a:close/>
                </a:path>
                <a:path w="8186420" h="381634">
                  <a:moveTo>
                    <a:pt x="739305" y="0"/>
                  </a:moveTo>
                  <a:lnTo>
                    <a:pt x="785736" y="2540"/>
                  </a:lnTo>
                  <a:lnTo>
                    <a:pt x="836256" y="11684"/>
                  </a:lnTo>
                  <a:lnTo>
                    <a:pt x="836256" y="90932"/>
                  </a:lnTo>
                  <a:lnTo>
                    <a:pt x="798842" y="90932"/>
                  </a:lnTo>
                  <a:lnTo>
                    <a:pt x="796071" y="80716"/>
                  </a:lnTo>
                  <a:lnTo>
                    <a:pt x="792938" y="71596"/>
                  </a:lnTo>
                  <a:lnTo>
                    <a:pt x="765530" y="37973"/>
                  </a:lnTo>
                  <a:lnTo>
                    <a:pt x="735215" y="31877"/>
                  </a:lnTo>
                  <a:lnTo>
                    <a:pt x="727631" y="32230"/>
                  </a:lnTo>
                  <a:lnTo>
                    <a:pt x="687959" y="53594"/>
                  </a:lnTo>
                  <a:lnTo>
                    <a:pt x="680859" y="79756"/>
                  </a:lnTo>
                  <a:lnTo>
                    <a:pt x="681245" y="87399"/>
                  </a:lnTo>
                  <a:lnTo>
                    <a:pt x="700913" y="124243"/>
                  </a:lnTo>
                  <a:lnTo>
                    <a:pt x="736709" y="148189"/>
                  </a:lnTo>
                  <a:lnTo>
                    <a:pt x="749681" y="155067"/>
                  </a:lnTo>
                  <a:lnTo>
                    <a:pt x="765585" y="163782"/>
                  </a:lnTo>
                  <a:lnTo>
                    <a:pt x="802525" y="189357"/>
                  </a:lnTo>
                  <a:lnTo>
                    <a:pt x="830935" y="225933"/>
                  </a:lnTo>
                  <a:lnTo>
                    <a:pt x="840079" y="271907"/>
                  </a:lnTo>
                  <a:lnTo>
                    <a:pt x="839107" y="288196"/>
                  </a:lnTo>
                  <a:lnTo>
                    <a:pt x="824509" y="330327"/>
                  </a:lnTo>
                  <a:lnTo>
                    <a:pt x="793175" y="360866"/>
                  </a:lnTo>
                  <a:lnTo>
                    <a:pt x="747091" y="378174"/>
                  </a:lnTo>
                  <a:lnTo>
                    <a:pt x="710361" y="381508"/>
                  </a:lnTo>
                  <a:lnTo>
                    <a:pt x="696289" y="381315"/>
                  </a:lnTo>
                  <a:lnTo>
                    <a:pt x="652322" y="378333"/>
                  </a:lnTo>
                  <a:lnTo>
                    <a:pt x="609133" y="372046"/>
                  </a:lnTo>
                  <a:lnTo>
                    <a:pt x="595655" y="369189"/>
                  </a:lnTo>
                  <a:lnTo>
                    <a:pt x="595655" y="285115"/>
                  </a:lnTo>
                  <a:lnTo>
                    <a:pt x="633069" y="285115"/>
                  </a:lnTo>
                  <a:lnTo>
                    <a:pt x="637058" y="300301"/>
                  </a:lnTo>
                  <a:lnTo>
                    <a:pt x="642188" y="313451"/>
                  </a:lnTo>
                  <a:lnTo>
                    <a:pt x="675573" y="345503"/>
                  </a:lnTo>
                  <a:lnTo>
                    <a:pt x="702716" y="349504"/>
                  </a:lnTo>
                  <a:lnTo>
                    <a:pt x="710562" y="349168"/>
                  </a:lnTo>
                  <a:lnTo>
                    <a:pt x="748074" y="332077"/>
                  </a:lnTo>
                  <a:lnTo>
                    <a:pt x="760056" y="296037"/>
                  </a:lnTo>
                  <a:lnTo>
                    <a:pt x="759665" y="287845"/>
                  </a:lnTo>
                  <a:lnTo>
                    <a:pt x="740061" y="248697"/>
                  </a:lnTo>
                  <a:lnTo>
                    <a:pt x="706536" y="225415"/>
                  </a:lnTo>
                  <a:lnTo>
                    <a:pt x="684397" y="213873"/>
                  </a:lnTo>
                  <a:lnTo>
                    <a:pt x="674514" y="208391"/>
                  </a:lnTo>
                  <a:lnTo>
                    <a:pt x="640341" y="185086"/>
                  </a:lnTo>
                  <a:lnTo>
                    <a:pt x="611772" y="149756"/>
                  </a:lnTo>
                  <a:lnTo>
                    <a:pt x="601395" y="104775"/>
                  </a:lnTo>
                  <a:lnTo>
                    <a:pt x="602436" y="88632"/>
                  </a:lnTo>
                  <a:lnTo>
                    <a:pt x="618045" y="47752"/>
                  </a:lnTo>
                  <a:lnTo>
                    <a:pt x="651412" y="18873"/>
                  </a:lnTo>
                  <a:lnTo>
                    <a:pt x="700289" y="3032"/>
                  </a:lnTo>
                  <a:lnTo>
                    <a:pt x="719173" y="760"/>
                  </a:lnTo>
                  <a:lnTo>
                    <a:pt x="73930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35940" y="1624329"/>
            <a:ext cx="7630795" cy="4553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15" dirty="0">
                <a:latin typeface="Cambria"/>
                <a:cs typeface="Cambria"/>
              </a:rPr>
              <a:t>Socrates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(born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about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470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BC)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spc="-25" dirty="0">
                <a:latin typeface="Cambria"/>
                <a:cs typeface="Cambria"/>
              </a:rPr>
              <a:t>was</a:t>
            </a:r>
            <a:r>
              <a:rPr sz="2800" spc="-2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a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greek 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philosopher </a:t>
            </a:r>
            <a:r>
              <a:rPr sz="2800" spc="-15" dirty="0">
                <a:latin typeface="Cambria"/>
                <a:cs typeface="Cambria"/>
              </a:rPr>
              <a:t>who developed </a:t>
            </a:r>
            <a:r>
              <a:rPr sz="2800" dirty="0">
                <a:latin typeface="Cambria"/>
                <a:cs typeface="Cambria"/>
              </a:rPr>
              <a:t>the </a:t>
            </a:r>
            <a:r>
              <a:rPr sz="2800" spc="-15" dirty="0">
                <a:latin typeface="Cambria"/>
                <a:cs typeface="Cambria"/>
              </a:rPr>
              <a:t>Socratic </a:t>
            </a:r>
            <a:r>
              <a:rPr sz="2800" spc="-5" dirty="0">
                <a:latin typeface="Cambria"/>
                <a:cs typeface="Cambria"/>
              </a:rPr>
              <a:t>method </a:t>
            </a:r>
            <a:r>
              <a:rPr sz="2800" spc="-60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of question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and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spc="-55" dirty="0">
                <a:latin typeface="Cambria"/>
                <a:cs typeface="Cambria"/>
              </a:rPr>
              <a:t>answer.</a:t>
            </a:r>
            <a:endParaRPr sz="2800">
              <a:latin typeface="Cambria"/>
              <a:cs typeface="Cambria"/>
            </a:endParaRPr>
          </a:p>
          <a:p>
            <a:pPr marL="28702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b="1" spc="-10" dirty="0">
                <a:latin typeface="Cambria"/>
                <a:cs typeface="Cambria"/>
              </a:rPr>
              <a:t>Example:</a:t>
            </a:r>
            <a:endParaRPr sz="28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10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10" dirty="0">
                <a:latin typeface="Cambria"/>
                <a:cs typeface="Cambria"/>
              </a:rPr>
              <a:t>Is </a:t>
            </a:r>
            <a:r>
              <a:rPr sz="2500" spc="-5" dirty="0">
                <a:latin typeface="Cambria"/>
                <a:cs typeface="Cambria"/>
              </a:rPr>
              <a:t>this </a:t>
            </a:r>
            <a:r>
              <a:rPr sz="2500" spc="-10" dirty="0">
                <a:latin typeface="Cambria"/>
                <a:cs typeface="Cambria"/>
              </a:rPr>
              <a:t>question</a:t>
            </a:r>
            <a:r>
              <a:rPr sz="2500" spc="30" dirty="0">
                <a:latin typeface="Cambria"/>
                <a:cs typeface="Cambria"/>
              </a:rPr>
              <a:t> </a:t>
            </a:r>
            <a:r>
              <a:rPr sz="2500" spc="-5" dirty="0">
                <a:latin typeface="Cambria"/>
                <a:cs typeface="Cambria"/>
              </a:rPr>
              <a:t>important?</a:t>
            </a:r>
            <a:endParaRPr sz="25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5" dirty="0">
                <a:latin typeface="Cambria"/>
                <a:cs typeface="Cambria"/>
              </a:rPr>
              <a:t>What could</a:t>
            </a:r>
            <a:r>
              <a:rPr sz="2500" spc="-10" dirty="0">
                <a:latin typeface="Cambria"/>
                <a:cs typeface="Cambria"/>
              </a:rPr>
              <a:t> </a:t>
            </a:r>
            <a:r>
              <a:rPr sz="2500" spc="-20" dirty="0">
                <a:latin typeface="Cambria"/>
                <a:cs typeface="Cambria"/>
              </a:rPr>
              <a:t>you</a:t>
            </a:r>
            <a:r>
              <a:rPr sz="2500" spc="-10" dirty="0">
                <a:latin typeface="Cambria"/>
                <a:cs typeface="Cambria"/>
              </a:rPr>
              <a:t> assume</a:t>
            </a:r>
            <a:r>
              <a:rPr sz="2500" spc="1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instead?</a:t>
            </a:r>
            <a:r>
              <a:rPr sz="2500" spc="45" dirty="0">
                <a:latin typeface="Cambria"/>
                <a:cs typeface="Cambria"/>
              </a:rPr>
              <a:t> </a:t>
            </a:r>
            <a:r>
              <a:rPr sz="2500" spc="-15" dirty="0">
                <a:latin typeface="Cambria"/>
                <a:cs typeface="Cambria"/>
              </a:rPr>
              <a:t>Why?</a:t>
            </a:r>
            <a:endParaRPr sz="25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10" dirty="0">
                <a:latin typeface="Cambria"/>
                <a:cs typeface="Cambria"/>
              </a:rPr>
              <a:t>How</a:t>
            </a:r>
            <a:r>
              <a:rPr sz="2500" spc="-20" dirty="0">
                <a:latin typeface="Cambria"/>
                <a:cs typeface="Cambria"/>
              </a:rPr>
              <a:t> </a:t>
            </a:r>
            <a:r>
              <a:rPr sz="2500" spc="-5" dirty="0">
                <a:latin typeface="Cambria"/>
                <a:cs typeface="Cambria"/>
              </a:rPr>
              <a:t>do</a:t>
            </a:r>
            <a:r>
              <a:rPr sz="2500" spc="-10" dirty="0">
                <a:latin typeface="Cambria"/>
                <a:cs typeface="Cambria"/>
              </a:rPr>
              <a:t> </a:t>
            </a:r>
            <a:r>
              <a:rPr sz="2500" spc="-20" dirty="0">
                <a:latin typeface="Cambria"/>
                <a:cs typeface="Cambria"/>
              </a:rPr>
              <a:t>you</a:t>
            </a:r>
            <a:r>
              <a:rPr sz="2500" spc="-15" dirty="0">
                <a:latin typeface="Cambria"/>
                <a:cs typeface="Cambria"/>
              </a:rPr>
              <a:t> know?</a:t>
            </a:r>
            <a:endParaRPr sz="25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5" dirty="0">
                <a:latin typeface="Cambria"/>
                <a:cs typeface="Cambria"/>
              </a:rPr>
              <a:t>What</a:t>
            </a:r>
            <a:r>
              <a:rPr sz="2500" spc="-1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effect</a:t>
            </a:r>
            <a:r>
              <a:rPr sz="2500" spc="25" dirty="0">
                <a:latin typeface="Cambria"/>
                <a:cs typeface="Cambria"/>
              </a:rPr>
              <a:t> </a:t>
            </a:r>
            <a:r>
              <a:rPr sz="2500" spc="-15" dirty="0">
                <a:latin typeface="Cambria"/>
                <a:cs typeface="Cambria"/>
              </a:rPr>
              <a:t>would</a:t>
            </a:r>
            <a:r>
              <a:rPr sz="2500" spc="5" dirty="0">
                <a:latin typeface="Cambria"/>
                <a:cs typeface="Cambria"/>
              </a:rPr>
              <a:t> </a:t>
            </a:r>
            <a:r>
              <a:rPr sz="2500" spc="-5" dirty="0">
                <a:latin typeface="Cambria"/>
                <a:cs typeface="Cambria"/>
              </a:rPr>
              <a:t>that </a:t>
            </a:r>
            <a:r>
              <a:rPr sz="2500" spc="-20" dirty="0">
                <a:latin typeface="Cambria"/>
                <a:cs typeface="Cambria"/>
              </a:rPr>
              <a:t>have?</a:t>
            </a:r>
            <a:endParaRPr sz="25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5" dirty="0">
                <a:latin typeface="Cambria"/>
                <a:cs typeface="Cambria"/>
              </a:rPr>
              <a:t>What </a:t>
            </a:r>
            <a:r>
              <a:rPr sz="2500" spc="-20" dirty="0">
                <a:latin typeface="Cambria"/>
                <a:cs typeface="Cambria"/>
              </a:rPr>
              <a:t>are</a:t>
            </a:r>
            <a:r>
              <a:rPr sz="2500" spc="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the</a:t>
            </a:r>
            <a:r>
              <a:rPr sz="2500" spc="20" dirty="0">
                <a:latin typeface="Cambria"/>
                <a:cs typeface="Cambria"/>
              </a:rPr>
              <a:t> </a:t>
            </a:r>
            <a:r>
              <a:rPr sz="2500" spc="-15" dirty="0">
                <a:latin typeface="Cambria"/>
                <a:cs typeface="Cambria"/>
              </a:rPr>
              <a:t>alternatives?</a:t>
            </a:r>
            <a:endParaRPr sz="25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5" dirty="0">
                <a:latin typeface="Cambria"/>
                <a:cs typeface="Cambria"/>
              </a:rPr>
              <a:t>What </a:t>
            </a:r>
            <a:r>
              <a:rPr sz="2500" spc="-20" dirty="0">
                <a:latin typeface="Cambria"/>
                <a:cs typeface="Cambria"/>
              </a:rPr>
              <a:t>are</a:t>
            </a:r>
            <a:r>
              <a:rPr sz="2500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the</a:t>
            </a:r>
            <a:r>
              <a:rPr sz="2500" spc="15" dirty="0">
                <a:latin typeface="Cambria"/>
                <a:cs typeface="Cambria"/>
              </a:rPr>
              <a:t> </a:t>
            </a:r>
            <a:r>
              <a:rPr sz="2500" spc="-5" dirty="0">
                <a:latin typeface="Cambria"/>
                <a:cs typeface="Cambria"/>
              </a:rPr>
              <a:t>implications</a:t>
            </a:r>
            <a:r>
              <a:rPr sz="2500" spc="20" dirty="0">
                <a:latin typeface="Cambria"/>
                <a:cs typeface="Cambria"/>
              </a:rPr>
              <a:t> </a:t>
            </a:r>
            <a:r>
              <a:rPr sz="2500" spc="-5" dirty="0">
                <a:latin typeface="Cambria"/>
                <a:cs typeface="Cambria"/>
              </a:rPr>
              <a:t>of </a:t>
            </a:r>
            <a:r>
              <a:rPr sz="2500" spc="-10" dirty="0">
                <a:latin typeface="Cambria"/>
                <a:cs typeface="Cambria"/>
              </a:rPr>
              <a:t>that?</a:t>
            </a:r>
            <a:endParaRPr sz="25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0040" y="587629"/>
            <a:ext cx="6848475" cy="683260"/>
            <a:chOff x="1090040" y="587629"/>
            <a:chExt cx="6848475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0040" y="1003189"/>
              <a:ext cx="6848095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57" y="592201"/>
              <a:ext cx="6837997" cy="52501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83383" y="674878"/>
              <a:ext cx="107314" cy="167640"/>
            </a:xfrm>
            <a:custGeom>
              <a:avLst/>
              <a:gdLst/>
              <a:ahLst/>
              <a:cxnLst/>
              <a:rect l="l" t="t" r="r" b="b"/>
              <a:pathLst>
                <a:path w="107314" h="167640">
                  <a:moveTo>
                    <a:pt x="59562" y="0"/>
                  </a:moveTo>
                  <a:lnTo>
                    <a:pt x="0" y="167639"/>
                  </a:lnTo>
                  <a:lnTo>
                    <a:pt x="107187" y="167639"/>
                  </a:lnTo>
                  <a:lnTo>
                    <a:pt x="5956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3272" y="627126"/>
              <a:ext cx="118364" cy="1752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95057" y="592201"/>
              <a:ext cx="6838315" cy="525145"/>
            </a:xfrm>
            <a:custGeom>
              <a:avLst/>
              <a:gdLst/>
              <a:ahLst/>
              <a:cxnLst/>
              <a:rect l="l" t="t" r="r" b="b"/>
              <a:pathLst>
                <a:path w="6838315" h="525144">
                  <a:moveTo>
                    <a:pt x="5206428" y="34798"/>
                  </a:moveTo>
                  <a:lnTo>
                    <a:pt x="5168788" y="45085"/>
                  </a:lnTo>
                  <a:lnTo>
                    <a:pt x="5142293" y="75946"/>
                  </a:lnTo>
                  <a:lnTo>
                    <a:pt x="5126466" y="128428"/>
                  </a:lnTo>
                  <a:lnTo>
                    <a:pt x="5121211" y="203200"/>
                  </a:lnTo>
                  <a:lnTo>
                    <a:pt x="5122566" y="245278"/>
                  </a:lnTo>
                  <a:lnTo>
                    <a:pt x="5133373" y="312195"/>
                  </a:lnTo>
                  <a:lnTo>
                    <a:pt x="5155064" y="356246"/>
                  </a:lnTo>
                  <a:lnTo>
                    <a:pt x="5188021" y="378241"/>
                  </a:lnTo>
                  <a:lnTo>
                    <a:pt x="5208714" y="381000"/>
                  </a:lnTo>
                  <a:lnTo>
                    <a:pt x="5219789" y="380216"/>
                  </a:lnTo>
                  <a:lnTo>
                    <a:pt x="5255398" y="361819"/>
                  </a:lnTo>
                  <a:lnTo>
                    <a:pt x="5278463" y="322492"/>
                  </a:lnTo>
                  <a:lnTo>
                    <a:pt x="5288089" y="281559"/>
                  </a:lnTo>
                  <a:lnTo>
                    <a:pt x="5292143" y="232624"/>
                  </a:lnTo>
                  <a:lnTo>
                    <a:pt x="5292407" y="214884"/>
                  </a:lnTo>
                  <a:lnTo>
                    <a:pt x="5291814" y="186453"/>
                  </a:lnTo>
                  <a:lnTo>
                    <a:pt x="5287103" y="136784"/>
                  </a:lnTo>
                  <a:lnTo>
                    <a:pt x="5277746" y="96783"/>
                  </a:lnTo>
                  <a:lnTo>
                    <a:pt x="5254815" y="55118"/>
                  </a:lnTo>
                  <a:lnTo>
                    <a:pt x="5220454" y="36062"/>
                  </a:lnTo>
                  <a:lnTo>
                    <a:pt x="5206428" y="34798"/>
                  </a:lnTo>
                  <a:close/>
                </a:path>
                <a:path w="6838315" h="525144">
                  <a:moveTo>
                    <a:pt x="3109404" y="34798"/>
                  </a:moveTo>
                  <a:lnTo>
                    <a:pt x="3071764" y="45085"/>
                  </a:lnTo>
                  <a:lnTo>
                    <a:pt x="3045269" y="75946"/>
                  </a:lnTo>
                  <a:lnTo>
                    <a:pt x="3029442" y="128428"/>
                  </a:lnTo>
                  <a:lnTo>
                    <a:pt x="3024187" y="203200"/>
                  </a:lnTo>
                  <a:lnTo>
                    <a:pt x="3025542" y="245278"/>
                  </a:lnTo>
                  <a:lnTo>
                    <a:pt x="3036349" y="312195"/>
                  </a:lnTo>
                  <a:lnTo>
                    <a:pt x="3058040" y="356246"/>
                  </a:lnTo>
                  <a:lnTo>
                    <a:pt x="3090997" y="378241"/>
                  </a:lnTo>
                  <a:lnTo>
                    <a:pt x="3111690" y="381000"/>
                  </a:lnTo>
                  <a:lnTo>
                    <a:pt x="3122765" y="380216"/>
                  </a:lnTo>
                  <a:lnTo>
                    <a:pt x="3158374" y="361819"/>
                  </a:lnTo>
                  <a:lnTo>
                    <a:pt x="3181439" y="322492"/>
                  </a:lnTo>
                  <a:lnTo>
                    <a:pt x="3191065" y="281559"/>
                  </a:lnTo>
                  <a:lnTo>
                    <a:pt x="3195119" y="232624"/>
                  </a:lnTo>
                  <a:lnTo>
                    <a:pt x="3195383" y="214884"/>
                  </a:lnTo>
                  <a:lnTo>
                    <a:pt x="3194790" y="186453"/>
                  </a:lnTo>
                  <a:lnTo>
                    <a:pt x="3190079" y="136784"/>
                  </a:lnTo>
                  <a:lnTo>
                    <a:pt x="3180722" y="96783"/>
                  </a:lnTo>
                  <a:lnTo>
                    <a:pt x="3157791" y="55118"/>
                  </a:lnTo>
                  <a:lnTo>
                    <a:pt x="3123430" y="36062"/>
                  </a:lnTo>
                  <a:lnTo>
                    <a:pt x="3109404" y="34798"/>
                  </a:lnTo>
                  <a:close/>
                </a:path>
                <a:path w="6838315" h="525144">
                  <a:moveTo>
                    <a:pt x="498792" y="34798"/>
                  </a:moveTo>
                  <a:lnTo>
                    <a:pt x="461152" y="45085"/>
                  </a:lnTo>
                  <a:lnTo>
                    <a:pt x="434657" y="75946"/>
                  </a:lnTo>
                  <a:lnTo>
                    <a:pt x="418830" y="128428"/>
                  </a:lnTo>
                  <a:lnTo>
                    <a:pt x="413575" y="203200"/>
                  </a:lnTo>
                  <a:lnTo>
                    <a:pt x="414930" y="245278"/>
                  </a:lnTo>
                  <a:lnTo>
                    <a:pt x="425737" y="312195"/>
                  </a:lnTo>
                  <a:lnTo>
                    <a:pt x="447428" y="356246"/>
                  </a:lnTo>
                  <a:lnTo>
                    <a:pt x="480385" y="378241"/>
                  </a:lnTo>
                  <a:lnTo>
                    <a:pt x="501078" y="381000"/>
                  </a:lnTo>
                  <a:lnTo>
                    <a:pt x="512153" y="380216"/>
                  </a:lnTo>
                  <a:lnTo>
                    <a:pt x="547762" y="361819"/>
                  </a:lnTo>
                  <a:lnTo>
                    <a:pt x="570827" y="322492"/>
                  </a:lnTo>
                  <a:lnTo>
                    <a:pt x="580453" y="281559"/>
                  </a:lnTo>
                  <a:lnTo>
                    <a:pt x="584507" y="232624"/>
                  </a:lnTo>
                  <a:lnTo>
                    <a:pt x="584771" y="214884"/>
                  </a:lnTo>
                  <a:lnTo>
                    <a:pt x="584178" y="186453"/>
                  </a:lnTo>
                  <a:lnTo>
                    <a:pt x="579467" y="136784"/>
                  </a:lnTo>
                  <a:lnTo>
                    <a:pt x="570110" y="96783"/>
                  </a:lnTo>
                  <a:lnTo>
                    <a:pt x="547179" y="55118"/>
                  </a:lnTo>
                  <a:lnTo>
                    <a:pt x="512818" y="36062"/>
                  </a:lnTo>
                  <a:lnTo>
                    <a:pt x="498792" y="34798"/>
                  </a:lnTo>
                  <a:close/>
                </a:path>
                <a:path w="6838315" h="525144">
                  <a:moveTo>
                    <a:pt x="6074346" y="4699"/>
                  </a:moveTo>
                  <a:lnTo>
                    <a:pt x="6194869" y="4699"/>
                  </a:lnTo>
                  <a:lnTo>
                    <a:pt x="6300152" y="187833"/>
                  </a:lnTo>
                  <a:lnTo>
                    <a:pt x="6325806" y="234569"/>
                  </a:lnTo>
                  <a:lnTo>
                    <a:pt x="6347434" y="276860"/>
                  </a:lnTo>
                  <a:lnTo>
                    <a:pt x="6353746" y="290195"/>
                  </a:lnTo>
                  <a:lnTo>
                    <a:pt x="6358572" y="290195"/>
                  </a:lnTo>
                  <a:lnTo>
                    <a:pt x="6357145" y="253779"/>
                  </a:lnTo>
                  <a:lnTo>
                    <a:pt x="6356111" y="215757"/>
                  </a:lnTo>
                  <a:lnTo>
                    <a:pt x="6355482" y="176091"/>
                  </a:lnTo>
                  <a:lnTo>
                    <a:pt x="6355270" y="134747"/>
                  </a:lnTo>
                  <a:lnTo>
                    <a:pt x="6355270" y="79375"/>
                  </a:lnTo>
                  <a:lnTo>
                    <a:pt x="6355175" y="70401"/>
                  </a:lnTo>
                  <a:lnTo>
                    <a:pt x="6349174" y="38353"/>
                  </a:lnTo>
                  <a:lnTo>
                    <a:pt x="6347142" y="35433"/>
                  </a:lnTo>
                  <a:lnTo>
                    <a:pt x="6323393" y="24384"/>
                  </a:lnTo>
                  <a:lnTo>
                    <a:pt x="6323393" y="4699"/>
                  </a:lnTo>
                  <a:lnTo>
                    <a:pt x="6435915" y="4699"/>
                  </a:lnTo>
                  <a:lnTo>
                    <a:pt x="6435915" y="24384"/>
                  </a:lnTo>
                  <a:lnTo>
                    <a:pt x="6428041" y="26924"/>
                  </a:lnTo>
                  <a:lnTo>
                    <a:pt x="6422453" y="29083"/>
                  </a:lnTo>
                  <a:lnTo>
                    <a:pt x="6419151" y="30861"/>
                  </a:lnTo>
                  <a:lnTo>
                    <a:pt x="6415849" y="32638"/>
                  </a:lnTo>
                  <a:lnTo>
                    <a:pt x="6413055" y="35051"/>
                  </a:lnTo>
                  <a:lnTo>
                    <a:pt x="6410769" y="38100"/>
                  </a:lnTo>
                  <a:lnTo>
                    <a:pt x="6408483" y="41021"/>
                  </a:lnTo>
                  <a:lnTo>
                    <a:pt x="6406832" y="45593"/>
                  </a:lnTo>
                  <a:lnTo>
                    <a:pt x="6403784" y="79375"/>
                  </a:lnTo>
                  <a:lnTo>
                    <a:pt x="6403784" y="410972"/>
                  </a:lnTo>
                  <a:lnTo>
                    <a:pt x="6328219" y="410972"/>
                  </a:lnTo>
                  <a:lnTo>
                    <a:pt x="6194234" y="179450"/>
                  </a:lnTo>
                  <a:lnTo>
                    <a:pt x="6170723" y="137461"/>
                  </a:lnTo>
                  <a:lnTo>
                    <a:pt x="6154356" y="105663"/>
                  </a:lnTo>
                  <a:lnTo>
                    <a:pt x="6151689" y="105663"/>
                  </a:lnTo>
                  <a:lnTo>
                    <a:pt x="6153003" y="138100"/>
                  </a:lnTo>
                  <a:lnTo>
                    <a:pt x="6153912" y="171418"/>
                  </a:lnTo>
                  <a:lnTo>
                    <a:pt x="6154439" y="205640"/>
                  </a:lnTo>
                  <a:lnTo>
                    <a:pt x="6154610" y="240791"/>
                  </a:lnTo>
                  <a:lnTo>
                    <a:pt x="6154610" y="336550"/>
                  </a:lnTo>
                  <a:lnTo>
                    <a:pt x="6154753" y="346934"/>
                  </a:lnTo>
                  <a:lnTo>
                    <a:pt x="6168834" y="385445"/>
                  </a:lnTo>
                  <a:lnTo>
                    <a:pt x="6186741" y="391413"/>
                  </a:lnTo>
                  <a:lnTo>
                    <a:pt x="6186741" y="410972"/>
                  </a:lnTo>
                  <a:lnTo>
                    <a:pt x="6074346" y="410972"/>
                  </a:lnTo>
                  <a:lnTo>
                    <a:pt x="6074346" y="391413"/>
                  </a:lnTo>
                  <a:lnTo>
                    <a:pt x="6081585" y="389382"/>
                  </a:lnTo>
                  <a:lnTo>
                    <a:pt x="6087427" y="387223"/>
                  </a:lnTo>
                  <a:lnTo>
                    <a:pt x="6105207" y="359790"/>
                  </a:lnTo>
                  <a:lnTo>
                    <a:pt x="6105842" y="353695"/>
                  </a:lnTo>
                  <a:lnTo>
                    <a:pt x="6106096" y="345948"/>
                  </a:lnTo>
                  <a:lnTo>
                    <a:pt x="6106096" y="336550"/>
                  </a:lnTo>
                  <a:lnTo>
                    <a:pt x="6106096" y="79121"/>
                  </a:lnTo>
                  <a:lnTo>
                    <a:pt x="6100254" y="37973"/>
                  </a:lnTo>
                  <a:lnTo>
                    <a:pt x="6074346" y="24384"/>
                  </a:lnTo>
                  <a:lnTo>
                    <a:pt x="6074346" y="4699"/>
                  </a:lnTo>
                  <a:close/>
                </a:path>
                <a:path w="6838315" h="525144">
                  <a:moveTo>
                    <a:pt x="5861875" y="4699"/>
                  </a:moveTo>
                  <a:lnTo>
                    <a:pt x="6018085" y="4699"/>
                  </a:lnTo>
                  <a:lnTo>
                    <a:pt x="6018085" y="24384"/>
                  </a:lnTo>
                  <a:lnTo>
                    <a:pt x="6009957" y="26543"/>
                  </a:lnTo>
                  <a:lnTo>
                    <a:pt x="6003988" y="28828"/>
                  </a:lnTo>
                  <a:lnTo>
                    <a:pt x="6000051" y="31369"/>
                  </a:lnTo>
                  <a:lnTo>
                    <a:pt x="5996241" y="33782"/>
                  </a:lnTo>
                  <a:lnTo>
                    <a:pt x="5993320" y="36829"/>
                  </a:lnTo>
                  <a:lnTo>
                    <a:pt x="5985954" y="68579"/>
                  </a:lnTo>
                  <a:lnTo>
                    <a:pt x="5985954" y="79756"/>
                  </a:lnTo>
                  <a:lnTo>
                    <a:pt x="5985954" y="336296"/>
                  </a:lnTo>
                  <a:lnTo>
                    <a:pt x="5985954" y="343281"/>
                  </a:lnTo>
                  <a:lnTo>
                    <a:pt x="5986208" y="349758"/>
                  </a:lnTo>
                  <a:lnTo>
                    <a:pt x="5986589" y="355600"/>
                  </a:lnTo>
                  <a:lnTo>
                    <a:pt x="5986970" y="361569"/>
                  </a:lnTo>
                  <a:lnTo>
                    <a:pt x="5994082" y="379729"/>
                  </a:lnTo>
                  <a:lnTo>
                    <a:pt x="5996368" y="382397"/>
                  </a:lnTo>
                  <a:lnTo>
                    <a:pt x="5999543" y="384556"/>
                  </a:lnTo>
                  <a:lnTo>
                    <a:pt x="6003480" y="386461"/>
                  </a:lnTo>
                  <a:lnTo>
                    <a:pt x="6007417" y="388365"/>
                  </a:lnTo>
                  <a:lnTo>
                    <a:pt x="6012370" y="390016"/>
                  </a:lnTo>
                  <a:lnTo>
                    <a:pt x="6018085" y="391413"/>
                  </a:lnTo>
                  <a:lnTo>
                    <a:pt x="6018085" y="410972"/>
                  </a:lnTo>
                  <a:lnTo>
                    <a:pt x="5861875" y="410972"/>
                  </a:lnTo>
                  <a:lnTo>
                    <a:pt x="5861875" y="391413"/>
                  </a:lnTo>
                  <a:lnTo>
                    <a:pt x="5869114" y="389382"/>
                  </a:lnTo>
                  <a:lnTo>
                    <a:pt x="5874956" y="387223"/>
                  </a:lnTo>
                  <a:lnTo>
                    <a:pt x="5892736" y="359918"/>
                  </a:lnTo>
                  <a:lnTo>
                    <a:pt x="5893371" y="353695"/>
                  </a:lnTo>
                  <a:lnTo>
                    <a:pt x="5893625" y="345821"/>
                  </a:lnTo>
                  <a:lnTo>
                    <a:pt x="5893625" y="336296"/>
                  </a:lnTo>
                  <a:lnTo>
                    <a:pt x="5893625" y="79375"/>
                  </a:lnTo>
                  <a:lnTo>
                    <a:pt x="5893625" y="69850"/>
                  </a:lnTo>
                  <a:lnTo>
                    <a:pt x="5893371" y="62102"/>
                  </a:lnTo>
                  <a:lnTo>
                    <a:pt x="5892990" y="55879"/>
                  </a:lnTo>
                  <a:lnTo>
                    <a:pt x="5892482" y="49784"/>
                  </a:lnTo>
                  <a:lnTo>
                    <a:pt x="5891085" y="44703"/>
                  </a:lnTo>
                  <a:lnTo>
                    <a:pt x="5889053" y="40639"/>
                  </a:lnTo>
                  <a:lnTo>
                    <a:pt x="5887021" y="36575"/>
                  </a:lnTo>
                  <a:lnTo>
                    <a:pt x="5861875" y="24384"/>
                  </a:lnTo>
                  <a:lnTo>
                    <a:pt x="5861875" y="4699"/>
                  </a:lnTo>
                  <a:close/>
                </a:path>
                <a:path w="6838315" h="525144">
                  <a:moveTo>
                    <a:pt x="5446458" y="4699"/>
                  </a:moveTo>
                  <a:lnTo>
                    <a:pt x="5566981" y="4699"/>
                  </a:lnTo>
                  <a:lnTo>
                    <a:pt x="5672264" y="187833"/>
                  </a:lnTo>
                  <a:lnTo>
                    <a:pt x="5697918" y="234569"/>
                  </a:lnTo>
                  <a:lnTo>
                    <a:pt x="5719546" y="276860"/>
                  </a:lnTo>
                  <a:lnTo>
                    <a:pt x="5725858" y="290195"/>
                  </a:lnTo>
                  <a:lnTo>
                    <a:pt x="5730684" y="290195"/>
                  </a:lnTo>
                  <a:lnTo>
                    <a:pt x="5729257" y="253779"/>
                  </a:lnTo>
                  <a:lnTo>
                    <a:pt x="5728223" y="215757"/>
                  </a:lnTo>
                  <a:lnTo>
                    <a:pt x="5727594" y="176091"/>
                  </a:lnTo>
                  <a:lnTo>
                    <a:pt x="5727382" y="134747"/>
                  </a:lnTo>
                  <a:lnTo>
                    <a:pt x="5727382" y="79375"/>
                  </a:lnTo>
                  <a:lnTo>
                    <a:pt x="5727287" y="70401"/>
                  </a:lnTo>
                  <a:lnTo>
                    <a:pt x="5716460" y="32893"/>
                  </a:lnTo>
                  <a:lnTo>
                    <a:pt x="5695505" y="24384"/>
                  </a:lnTo>
                  <a:lnTo>
                    <a:pt x="5695505" y="4699"/>
                  </a:lnTo>
                  <a:lnTo>
                    <a:pt x="5808027" y="4699"/>
                  </a:lnTo>
                  <a:lnTo>
                    <a:pt x="5808027" y="24384"/>
                  </a:lnTo>
                  <a:lnTo>
                    <a:pt x="5800153" y="26924"/>
                  </a:lnTo>
                  <a:lnTo>
                    <a:pt x="5794565" y="29083"/>
                  </a:lnTo>
                  <a:lnTo>
                    <a:pt x="5791263" y="30861"/>
                  </a:lnTo>
                  <a:lnTo>
                    <a:pt x="5787961" y="32638"/>
                  </a:lnTo>
                  <a:lnTo>
                    <a:pt x="5785167" y="35051"/>
                  </a:lnTo>
                  <a:lnTo>
                    <a:pt x="5782881" y="38100"/>
                  </a:lnTo>
                  <a:lnTo>
                    <a:pt x="5780595" y="41021"/>
                  </a:lnTo>
                  <a:lnTo>
                    <a:pt x="5778944" y="45593"/>
                  </a:lnTo>
                  <a:lnTo>
                    <a:pt x="5775896" y="79375"/>
                  </a:lnTo>
                  <a:lnTo>
                    <a:pt x="5775896" y="410972"/>
                  </a:lnTo>
                  <a:lnTo>
                    <a:pt x="5700331" y="410972"/>
                  </a:lnTo>
                  <a:lnTo>
                    <a:pt x="5566346" y="179450"/>
                  </a:lnTo>
                  <a:lnTo>
                    <a:pt x="5542835" y="137461"/>
                  </a:lnTo>
                  <a:lnTo>
                    <a:pt x="5526468" y="105663"/>
                  </a:lnTo>
                  <a:lnTo>
                    <a:pt x="5523801" y="105663"/>
                  </a:lnTo>
                  <a:lnTo>
                    <a:pt x="5525115" y="138100"/>
                  </a:lnTo>
                  <a:lnTo>
                    <a:pt x="5526024" y="171418"/>
                  </a:lnTo>
                  <a:lnTo>
                    <a:pt x="5526551" y="205640"/>
                  </a:lnTo>
                  <a:lnTo>
                    <a:pt x="5526722" y="240791"/>
                  </a:lnTo>
                  <a:lnTo>
                    <a:pt x="5526722" y="336550"/>
                  </a:lnTo>
                  <a:lnTo>
                    <a:pt x="5526865" y="346934"/>
                  </a:lnTo>
                  <a:lnTo>
                    <a:pt x="5540946" y="385445"/>
                  </a:lnTo>
                  <a:lnTo>
                    <a:pt x="5558853" y="391413"/>
                  </a:lnTo>
                  <a:lnTo>
                    <a:pt x="5558853" y="410972"/>
                  </a:lnTo>
                  <a:lnTo>
                    <a:pt x="5446458" y="410972"/>
                  </a:lnTo>
                  <a:lnTo>
                    <a:pt x="5446458" y="391413"/>
                  </a:lnTo>
                  <a:lnTo>
                    <a:pt x="5453697" y="389382"/>
                  </a:lnTo>
                  <a:lnTo>
                    <a:pt x="5459539" y="387223"/>
                  </a:lnTo>
                  <a:lnTo>
                    <a:pt x="5477319" y="359790"/>
                  </a:lnTo>
                  <a:lnTo>
                    <a:pt x="5477954" y="353695"/>
                  </a:lnTo>
                  <a:lnTo>
                    <a:pt x="5478208" y="345948"/>
                  </a:lnTo>
                  <a:lnTo>
                    <a:pt x="5478208" y="336550"/>
                  </a:lnTo>
                  <a:lnTo>
                    <a:pt x="5478208" y="79121"/>
                  </a:lnTo>
                  <a:lnTo>
                    <a:pt x="5472366" y="37973"/>
                  </a:lnTo>
                  <a:lnTo>
                    <a:pt x="5468302" y="34162"/>
                  </a:lnTo>
                  <a:lnTo>
                    <a:pt x="5464238" y="30352"/>
                  </a:lnTo>
                  <a:lnTo>
                    <a:pt x="5456872" y="27177"/>
                  </a:lnTo>
                  <a:lnTo>
                    <a:pt x="5446458" y="24384"/>
                  </a:lnTo>
                  <a:lnTo>
                    <a:pt x="5446458" y="4699"/>
                  </a:lnTo>
                  <a:close/>
                </a:path>
                <a:path w="6838315" h="525144">
                  <a:moveTo>
                    <a:pt x="4810315" y="4699"/>
                  </a:moveTo>
                  <a:lnTo>
                    <a:pt x="4966525" y="4699"/>
                  </a:lnTo>
                  <a:lnTo>
                    <a:pt x="4966525" y="24384"/>
                  </a:lnTo>
                  <a:lnTo>
                    <a:pt x="4958397" y="26543"/>
                  </a:lnTo>
                  <a:lnTo>
                    <a:pt x="4952428" y="28828"/>
                  </a:lnTo>
                  <a:lnTo>
                    <a:pt x="4948491" y="31369"/>
                  </a:lnTo>
                  <a:lnTo>
                    <a:pt x="4944681" y="33782"/>
                  </a:lnTo>
                  <a:lnTo>
                    <a:pt x="4941760" y="36829"/>
                  </a:lnTo>
                  <a:lnTo>
                    <a:pt x="4934394" y="68579"/>
                  </a:lnTo>
                  <a:lnTo>
                    <a:pt x="4934394" y="79756"/>
                  </a:lnTo>
                  <a:lnTo>
                    <a:pt x="4934394" y="336296"/>
                  </a:lnTo>
                  <a:lnTo>
                    <a:pt x="4934394" y="343281"/>
                  </a:lnTo>
                  <a:lnTo>
                    <a:pt x="4934521" y="349758"/>
                  </a:lnTo>
                  <a:lnTo>
                    <a:pt x="4935029" y="355600"/>
                  </a:lnTo>
                  <a:lnTo>
                    <a:pt x="4935410" y="361569"/>
                  </a:lnTo>
                  <a:lnTo>
                    <a:pt x="4942522" y="379729"/>
                  </a:lnTo>
                  <a:lnTo>
                    <a:pt x="4944808" y="382397"/>
                  </a:lnTo>
                  <a:lnTo>
                    <a:pt x="4966525" y="391413"/>
                  </a:lnTo>
                  <a:lnTo>
                    <a:pt x="4966525" y="410972"/>
                  </a:lnTo>
                  <a:lnTo>
                    <a:pt x="4810315" y="410972"/>
                  </a:lnTo>
                  <a:lnTo>
                    <a:pt x="4810315" y="391413"/>
                  </a:lnTo>
                  <a:lnTo>
                    <a:pt x="4817554" y="389382"/>
                  </a:lnTo>
                  <a:lnTo>
                    <a:pt x="4823396" y="387223"/>
                  </a:lnTo>
                  <a:lnTo>
                    <a:pt x="4841176" y="359918"/>
                  </a:lnTo>
                  <a:lnTo>
                    <a:pt x="4841811" y="353695"/>
                  </a:lnTo>
                  <a:lnTo>
                    <a:pt x="4842065" y="345821"/>
                  </a:lnTo>
                  <a:lnTo>
                    <a:pt x="4842065" y="336296"/>
                  </a:lnTo>
                  <a:lnTo>
                    <a:pt x="4842065" y="79375"/>
                  </a:lnTo>
                  <a:lnTo>
                    <a:pt x="4842065" y="69850"/>
                  </a:lnTo>
                  <a:lnTo>
                    <a:pt x="4841811" y="62102"/>
                  </a:lnTo>
                  <a:lnTo>
                    <a:pt x="4841430" y="55879"/>
                  </a:lnTo>
                  <a:lnTo>
                    <a:pt x="4840922" y="49784"/>
                  </a:lnTo>
                  <a:lnTo>
                    <a:pt x="4839525" y="44703"/>
                  </a:lnTo>
                  <a:lnTo>
                    <a:pt x="4837493" y="40639"/>
                  </a:lnTo>
                  <a:lnTo>
                    <a:pt x="4835461" y="36575"/>
                  </a:lnTo>
                  <a:lnTo>
                    <a:pt x="4810315" y="24384"/>
                  </a:lnTo>
                  <a:lnTo>
                    <a:pt x="4810315" y="4699"/>
                  </a:lnTo>
                  <a:close/>
                </a:path>
                <a:path w="6838315" h="525144">
                  <a:moveTo>
                    <a:pt x="4411154" y="4699"/>
                  </a:moveTo>
                  <a:lnTo>
                    <a:pt x="4761547" y="4699"/>
                  </a:lnTo>
                  <a:lnTo>
                    <a:pt x="4761547" y="109220"/>
                  </a:lnTo>
                  <a:lnTo>
                    <a:pt x="4720780" y="109220"/>
                  </a:lnTo>
                  <a:lnTo>
                    <a:pt x="4718085" y="99770"/>
                  </a:lnTo>
                  <a:lnTo>
                    <a:pt x="4715700" y="91630"/>
                  </a:lnTo>
                  <a:lnTo>
                    <a:pt x="4699063" y="54990"/>
                  </a:lnTo>
                  <a:lnTo>
                    <a:pt x="4696015" y="52070"/>
                  </a:lnTo>
                  <a:lnTo>
                    <a:pt x="4693094" y="49022"/>
                  </a:lnTo>
                  <a:lnTo>
                    <a:pt x="4689919" y="46736"/>
                  </a:lnTo>
                  <a:lnTo>
                    <a:pt x="4686490" y="44958"/>
                  </a:lnTo>
                  <a:lnTo>
                    <a:pt x="4683188" y="43052"/>
                  </a:lnTo>
                  <a:lnTo>
                    <a:pt x="4678870" y="41783"/>
                  </a:lnTo>
                  <a:lnTo>
                    <a:pt x="4673917" y="40894"/>
                  </a:lnTo>
                  <a:lnTo>
                    <a:pt x="4668837" y="40004"/>
                  </a:lnTo>
                  <a:lnTo>
                    <a:pt x="4662233" y="39497"/>
                  </a:lnTo>
                  <a:lnTo>
                    <a:pt x="4654105" y="39497"/>
                  </a:lnTo>
                  <a:lnTo>
                    <a:pt x="4632642" y="39497"/>
                  </a:lnTo>
                  <a:lnTo>
                    <a:pt x="4632642" y="336296"/>
                  </a:lnTo>
                  <a:lnTo>
                    <a:pt x="4632642" y="346837"/>
                  </a:lnTo>
                  <a:lnTo>
                    <a:pt x="4632896" y="354838"/>
                  </a:lnTo>
                  <a:lnTo>
                    <a:pt x="4633531" y="360299"/>
                  </a:lnTo>
                  <a:lnTo>
                    <a:pt x="4634166" y="365760"/>
                  </a:lnTo>
                  <a:lnTo>
                    <a:pt x="4635182" y="370077"/>
                  </a:lnTo>
                  <a:lnTo>
                    <a:pt x="4636833" y="373507"/>
                  </a:lnTo>
                  <a:lnTo>
                    <a:pt x="4638357" y="376936"/>
                  </a:lnTo>
                  <a:lnTo>
                    <a:pt x="4640389" y="379602"/>
                  </a:lnTo>
                  <a:lnTo>
                    <a:pt x="4642675" y="381762"/>
                  </a:lnTo>
                  <a:lnTo>
                    <a:pt x="4644961" y="383794"/>
                  </a:lnTo>
                  <a:lnTo>
                    <a:pt x="4648136" y="385699"/>
                  </a:lnTo>
                  <a:lnTo>
                    <a:pt x="4652200" y="387350"/>
                  </a:lnTo>
                  <a:lnTo>
                    <a:pt x="4656264" y="389000"/>
                  </a:lnTo>
                  <a:lnTo>
                    <a:pt x="4661725" y="390398"/>
                  </a:lnTo>
                  <a:lnTo>
                    <a:pt x="4668710" y="391413"/>
                  </a:lnTo>
                  <a:lnTo>
                    <a:pt x="4668710" y="410972"/>
                  </a:lnTo>
                  <a:lnTo>
                    <a:pt x="4504372" y="410972"/>
                  </a:lnTo>
                  <a:lnTo>
                    <a:pt x="4504372" y="391413"/>
                  </a:lnTo>
                  <a:lnTo>
                    <a:pt x="4512627" y="390016"/>
                  </a:lnTo>
                  <a:lnTo>
                    <a:pt x="4519231" y="388112"/>
                  </a:lnTo>
                  <a:lnTo>
                    <a:pt x="4524184" y="385825"/>
                  </a:lnTo>
                  <a:lnTo>
                    <a:pt x="4529010" y="383539"/>
                  </a:lnTo>
                  <a:lnTo>
                    <a:pt x="4532693" y="380364"/>
                  </a:lnTo>
                  <a:lnTo>
                    <a:pt x="4534979" y="376174"/>
                  </a:lnTo>
                  <a:lnTo>
                    <a:pt x="4537392" y="371983"/>
                  </a:lnTo>
                  <a:lnTo>
                    <a:pt x="4538916" y="366775"/>
                  </a:lnTo>
                  <a:lnTo>
                    <a:pt x="4539424" y="360299"/>
                  </a:lnTo>
                  <a:lnTo>
                    <a:pt x="4540059" y="353822"/>
                  </a:lnTo>
                  <a:lnTo>
                    <a:pt x="4540313" y="345821"/>
                  </a:lnTo>
                  <a:lnTo>
                    <a:pt x="4540313" y="336296"/>
                  </a:lnTo>
                  <a:lnTo>
                    <a:pt x="4540313" y="39497"/>
                  </a:lnTo>
                  <a:lnTo>
                    <a:pt x="4516310" y="39497"/>
                  </a:lnTo>
                  <a:lnTo>
                    <a:pt x="4507880" y="39758"/>
                  </a:lnTo>
                  <a:lnTo>
                    <a:pt x="4472368" y="56769"/>
                  </a:lnTo>
                  <a:lnTo>
                    <a:pt x="4455683" y="95376"/>
                  </a:lnTo>
                  <a:lnTo>
                    <a:pt x="4451921" y="109220"/>
                  </a:lnTo>
                  <a:lnTo>
                    <a:pt x="4411154" y="109220"/>
                  </a:lnTo>
                  <a:lnTo>
                    <a:pt x="4411154" y="4699"/>
                  </a:lnTo>
                  <a:close/>
                </a:path>
                <a:path w="6838315" h="525144">
                  <a:moveTo>
                    <a:pt x="3763327" y="4699"/>
                  </a:moveTo>
                  <a:lnTo>
                    <a:pt x="4058602" y="4699"/>
                  </a:lnTo>
                  <a:lnTo>
                    <a:pt x="4058602" y="99313"/>
                  </a:lnTo>
                  <a:lnTo>
                    <a:pt x="4017708" y="99313"/>
                  </a:lnTo>
                  <a:lnTo>
                    <a:pt x="4013019" y="86358"/>
                  </a:lnTo>
                  <a:lnTo>
                    <a:pt x="4008675" y="75676"/>
                  </a:lnTo>
                  <a:lnTo>
                    <a:pt x="3984688" y="45338"/>
                  </a:lnTo>
                  <a:lnTo>
                    <a:pt x="3952303" y="39497"/>
                  </a:lnTo>
                  <a:lnTo>
                    <a:pt x="3887406" y="39497"/>
                  </a:lnTo>
                  <a:lnTo>
                    <a:pt x="3887406" y="182372"/>
                  </a:lnTo>
                  <a:lnTo>
                    <a:pt x="3926649" y="182372"/>
                  </a:lnTo>
                  <a:lnTo>
                    <a:pt x="3935412" y="182372"/>
                  </a:lnTo>
                  <a:lnTo>
                    <a:pt x="3942270" y="181228"/>
                  </a:lnTo>
                  <a:lnTo>
                    <a:pt x="3947223" y="178688"/>
                  </a:lnTo>
                  <a:lnTo>
                    <a:pt x="3952176" y="176275"/>
                  </a:lnTo>
                  <a:lnTo>
                    <a:pt x="3968940" y="139573"/>
                  </a:lnTo>
                  <a:lnTo>
                    <a:pt x="4002595" y="139573"/>
                  </a:lnTo>
                  <a:lnTo>
                    <a:pt x="4002595" y="260350"/>
                  </a:lnTo>
                  <a:lnTo>
                    <a:pt x="3968940" y="260350"/>
                  </a:lnTo>
                  <a:lnTo>
                    <a:pt x="3966795" y="252277"/>
                  </a:lnTo>
                  <a:lnTo>
                    <a:pt x="3964543" y="245205"/>
                  </a:lnTo>
                  <a:lnTo>
                    <a:pt x="3936047" y="217297"/>
                  </a:lnTo>
                  <a:lnTo>
                    <a:pt x="3926649" y="217297"/>
                  </a:lnTo>
                  <a:lnTo>
                    <a:pt x="3887406" y="217297"/>
                  </a:lnTo>
                  <a:lnTo>
                    <a:pt x="3887406" y="376174"/>
                  </a:lnTo>
                  <a:lnTo>
                    <a:pt x="3952049" y="376174"/>
                  </a:lnTo>
                  <a:lnTo>
                    <a:pt x="3958907" y="376174"/>
                  </a:lnTo>
                  <a:lnTo>
                    <a:pt x="3993197" y="361314"/>
                  </a:lnTo>
                  <a:lnTo>
                    <a:pt x="3996626" y="357504"/>
                  </a:lnTo>
                  <a:lnTo>
                    <a:pt x="4015628" y="319119"/>
                  </a:lnTo>
                  <a:lnTo>
                    <a:pt x="4020756" y="302387"/>
                  </a:lnTo>
                  <a:lnTo>
                    <a:pt x="4061523" y="302387"/>
                  </a:lnTo>
                  <a:lnTo>
                    <a:pt x="4055808" y="410972"/>
                  </a:lnTo>
                  <a:lnTo>
                    <a:pt x="3763327" y="410972"/>
                  </a:lnTo>
                  <a:lnTo>
                    <a:pt x="3763327" y="391413"/>
                  </a:lnTo>
                  <a:lnTo>
                    <a:pt x="3770566" y="389382"/>
                  </a:lnTo>
                  <a:lnTo>
                    <a:pt x="3776408" y="387223"/>
                  </a:lnTo>
                  <a:lnTo>
                    <a:pt x="3794188" y="359918"/>
                  </a:lnTo>
                  <a:lnTo>
                    <a:pt x="3794823" y="353695"/>
                  </a:lnTo>
                  <a:lnTo>
                    <a:pt x="3795077" y="345821"/>
                  </a:lnTo>
                  <a:lnTo>
                    <a:pt x="3795077" y="336296"/>
                  </a:lnTo>
                  <a:lnTo>
                    <a:pt x="3795077" y="79756"/>
                  </a:lnTo>
                  <a:lnTo>
                    <a:pt x="3795077" y="70358"/>
                  </a:lnTo>
                  <a:lnTo>
                    <a:pt x="3794823" y="62611"/>
                  </a:lnTo>
                  <a:lnTo>
                    <a:pt x="3794442" y="56261"/>
                  </a:lnTo>
                  <a:lnTo>
                    <a:pt x="3793934" y="49911"/>
                  </a:lnTo>
                  <a:lnTo>
                    <a:pt x="3792537" y="44703"/>
                  </a:lnTo>
                  <a:lnTo>
                    <a:pt x="3790505" y="40766"/>
                  </a:lnTo>
                  <a:lnTo>
                    <a:pt x="3788473" y="36702"/>
                  </a:lnTo>
                  <a:lnTo>
                    <a:pt x="3785298" y="33527"/>
                  </a:lnTo>
                  <a:lnTo>
                    <a:pt x="3780980" y="31114"/>
                  </a:lnTo>
                  <a:lnTo>
                    <a:pt x="3776662" y="28575"/>
                  </a:lnTo>
                  <a:lnTo>
                    <a:pt x="3770820" y="26288"/>
                  </a:lnTo>
                  <a:lnTo>
                    <a:pt x="3763327" y="24384"/>
                  </a:lnTo>
                  <a:lnTo>
                    <a:pt x="3763327" y="4699"/>
                  </a:lnTo>
                  <a:close/>
                </a:path>
                <a:path w="6838315" h="525144">
                  <a:moveTo>
                    <a:pt x="3344354" y="4699"/>
                  </a:moveTo>
                  <a:lnTo>
                    <a:pt x="3500564" y="4699"/>
                  </a:lnTo>
                  <a:lnTo>
                    <a:pt x="3500564" y="24384"/>
                  </a:lnTo>
                  <a:lnTo>
                    <a:pt x="3492436" y="26543"/>
                  </a:lnTo>
                  <a:lnTo>
                    <a:pt x="3486467" y="28828"/>
                  </a:lnTo>
                  <a:lnTo>
                    <a:pt x="3482530" y="31369"/>
                  </a:lnTo>
                  <a:lnTo>
                    <a:pt x="3478720" y="33782"/>
                  </a:lnTo>
                  <a:lnTo>
                    <a:pt x="3475799" y="36829"/>
                  </a:lnTo>
                  <a:lnTo>
                    <a:pt x="3468433" y="68579"/>
                  </a:lnTo>
                  <a:lnTo>
                    <a:pt x="3468433" y="79756"/>
                  </a:lnTo>
                  <a:lnTo>
                    <a:pt x="3468433" y="276225"/>
                  </a:lnTo>
                  <a:lnTo>
                    <a:pt x="3471354" y="319024"/>
                  </a:lnTo>
                  <a:lnTo>
                    <a:pt x="3486582" y="358719"/>
                  </a:lnTo>
                  <a:lnTo>
                    <a:pt x="3520154" y="379110"/>
                  </a:lnTo>
                  <a:lnTo>
                    <a:pt x="3540188" y="381000"/>
                  </a:lnTo>
                  <a:lnTo>
                    <a:pt x="3554378" y="380238"/>
                  </a:lnTo>
                  <a:lnTo>
                    <a:pt x="3592282" y="362041"/>
                  </a:lnTo>
                  <a:lnTo>
                    <a:pt x="3609022" y="322355"/>
                  </a:lnTo>
                  <a:lnTo>
                    <a:pt x="3612451" y="269366"/>
                  </a:lnTo>
                  <a:lnTo>
                    <a:pt x="3612451" y="79375"/>
                  </a:lnTo>
                  <a:lnTo>
                    <a:pt x="3606736" y="37719"/>
                  </a:lnTo>
                  <a:lnTo>
                    <a:pt x="3602926" y="34162"/>
                  </a:lnTo>
                  <a:lnTo>
                    <a:pt x="3599243" y="30607"/>
                  </a:lnTo>
                  <a:lnTo>
                    <a:pt x="3591877" y="27304"/>
                  </a:lnTo>
                  <a:lnTo>
                    <a:pt x="3580955" y="24384"/>
                  </a:lnTo>
                  <a:lnTo>
                    <a:pt x="3580955" y="4699"/>
                  </a:lnTo>
                  <a:lnTo>
                    <a:pt x="3711892" y="4699"/>
                  </a:lnTo>
                  <a:lnTo>
                    <a:pt x="3711892" y="24384"/>
                  </a:lnTo>
                  <a:lnTo>
                    <a:pt x="3704780" y="26288"/>
                  </a:lnTo>
                  <a:lnTo>
                    <a:pt x="3699065" y="28448"/>
                  </a:lnTo>
                  <a:lnTo>
                    <a:pt x="3695001" y="30734"/>
                  </a:lnTo>
                  <a:lnTo>
                    <a:pt x="3690810" y="33020"/>
                  </a:lnTo>
                  <a:lnTo>
                    <a:pt x="3687635" y="36195"/>
                  </a:lnTo>
                  <a:lnTo>
                    <a:pt x="3685476" y="40259"/>
                  </a:lnTo>
                  <a:lnTo>
                    <a:pt x="3683190" y="44323"/>
                  </a:lnTo>
                  <a:lnTo>
                    <a:pt x="3681920" y="49529"/>
                  </a:lnTo>
                  <a:lnTo>
                    <a:pt x="3681285" y="55752"/>
                  </a:lnTo>
                  <a:lnTo>
                    <a:pt x="3680650" y="61975"/>
                  </a:lnTo>
                  <a:lnTo>
                    <a:pt x="3680396" y="69850"/>
                  </a:lnTo>
                  <a:lnTo>
                    <a:pt x="3680396" y="79375"/>
                  </a:lnTo>
                  <a:lnTo>
                    <a:pt x="3680396" y="265429"/>
                  </a:lnTo>
                  <a:lnTo>
                    <a:pt x="3680017" y="283148"/>
                  </a:lnTo>
                  <a:lnTo>
                    <a:pt x="3674427" y="327278"/>
                  </a:lnTo>
                  <a:lnTo>
                    <a:pt x="3656012" y="369062"/>
                  </a:lnTo>
                  <a:lnTo>
                    <a:pt x="3624897" y="396494"/>
                  </a:lnTo>
                  <a:lnTo>
                    <a:pt x="3582987" y="411352"/>
                  </a:lnTo>
                  <a:lnTo>
                    <a:pt x="3545036" y="415514"/>
                  </a:lnTo>
                  <a:lnTo>
                    <a:pt x="3530917" y="415798"/>
                  </a:lnTo>
                  <a:lnTo>
                    <a:pt x="3510603" y="415250"/>
                  </a:lnTo>
                  <a:lnTo>
                    <a:pt x="3459543" y="407035"/>
                  </a:lnTo>
                  <a:lnTo>
                    <a:pt x="3421878" y="388800"/>
                  </a:lnTo>
                  <a:lnTo>
                    <a:pt x="3389971" y="349631"/>
                  </a:lnTo>
                  <a:lnTo>
                    <a:pt x="3378358" y="308578"/>
                  </a:lnTo>
                  <a:lnTo>
                    <a:pt x="3376104" y="272288"/>
                  </a:lnTo>
                  <a:lnTo>
                    <a:pt x="3376104" y="79756"/>
                  </a:lnTo>
                  <a:lnTo>
                    <a:pt x="3376104" y="70358"/>
                  </a:lnTo>
                  <a:lnTo>
                    <a:pt x="3375977" y="62611"/>
                  </a:lnTo>
                  <a:lnTo>
                    <a:pt x="3375469" y="56261"/>
                  </a:lnTo>
                  <a:lnTo>
                    <a:pt x="3374961" y="49911"/>
                  </a:lnTo>
                  <a:lnTo>
                    <a:pt x="3373691" y="44703"/>
                  </a:lnTo>
                  <a:lnTo>
                    <a:pt x="3371532" y="40766"/>
                  </a:lnTo>
                  <a:lnTo>
                    <a:pt x="3369500" y="36702"/>
                  </a:lnTo>
                  <a:lnTo>
                    <a:pt x="3366325" y="33527"/>
                  </a:lnTo>
                  <a:lnTo>
                    <a:pt x="3362007" y="31114"/>
                  </a:lnTo>
                  <a:lnTo>
                    <a:pt x="3357816" y="28575"/>
                  </a:lnTo>
                  <a:lnTo>
                    <a:pt x="3351847" y="26288"/>
                  </a:lnTo>
                  <a:lnTo>
                    <a:pt x="3344354" y="24384"/>
                  </a:lnTo>
                  <a:lnTo>
                    <a:pt x="3344354" y="4699"/>
                  </a:lnTo>
                  <a:close/>
                </a:path>
                <a:path w="6838315" h="525144">
                  <a:moveTo>
                    <a:pt x="2231707" y="4699"/>
                  </a:moveTo>
                  <a:lnTo>
                    <a:pt x="2387917" y="4699"/>
                  </a:lnTo>
                  <a:lnTo>
                    <a:pt x="2387917" y="24384"/>
                  </a:lnTo>
                  <a:lnTo>
                    <a:pt x="2379789" y="26543"/>
                  </a:lnTo>
                  <a:lnTo>
                    <a:pt x="2373820" y="28828"/>
                  </a:lnTo>
                  <a:lnTo>
                    <a:pt x="2369883" y="31369"/>
                  </a:lnTo>
                  <a:lnTo>
                    <a:pt x="2366073" y="33782"/>
                  </a:lnTo>
                  <a:lnTo>
                    <a:pt x="2363152" y="36829"/>
                  </a:lnTo>
                  <a:lnTo>
                    <a:pt x="2355786" y="68579"/>
                  </a:lnTo>
                  <a:lnTo>
                    <a:pt x="2355786" y="79756"/>
                  </a:lnTo>
                  <a:lnTo>
                    <a:pt x="2355786" y="336296"/>
                  </a:lnTo>
                  <a:lnTo>
                    <a:pt x="2355786" y="343281"/>
                  </a:lnTo>
                  <a:lnTo>
                    <a:pt x="2355913" y="349758"/>
                  </a:lnTo>
                  <a:lnTo>
                    <a:pt x="2356421" y="355600"/>
                  </a:lnTo>
                  <a:lnTo>
                    <a:pt x="2356802" y="361569"/>
                  </a:lnTo>
                  <a:lnTo>
                    <a:pt x="2363914" y="379729"/>
                  </a:lnTo>
                  <a:lnTo>
                    <a:pt x="2366200" y="382397"/>
                  </a:lnTo>
                  <a:lnTo>
                    <a:pt x="2369375" y="384556"/>
                  </a:lnTo>
                  <a:lnTo>
                    <a:pt x="2373312" y="386461"/>
                  </a:lnTo>
                  <a:lnTo>
                    <a:pt x="2377249" y="388365"/>
                  </a:lnTo>
                  <a:lnTo>
                    <a:pt x="2382202" y="390016"/>
                  </a:lnTo>
                  <a:lnTo>
                    <a:pt x="2387917" y="391413"/>
                  </a:lnTo>
                  <a:lnTo>
                    <a:pt x="2387917" y="410972"/>
                  </a:lnTo>
                  <a:lnTo>
                    <a:pt x="2231707" y="410972"/>
                  </a:lnTo>
                  <a:lnTo>
                    <a:pt x="2231707" y="391413"/>
                  </a:lnTo>
                  <a:lnTo>
                    <a:pt x="2238946" y="389382"/>
                  </a:lnTo>
                  <a:lnTo>
                    <a:pt x="2244788" y="387223"/>
                  </a:lnTo>
                  <a:lnTo>
                    <a:pt x="2262568" y="359918"/>
                  </a:lnTo>
                  <a:lnTo>
                    <a:pt x="2263203" y="353695"/>
                  </a:lnTo>
                  <a:lnTo>
                    <a:pt x="2263457" y="345821"/>
                  </a:lnTo>
                  <a:lnTo>
                    <a:pt x="2263457" y="336296"/>
                  </a:lnTo>
                  <a:lnTo>
                    <a:pt x="2263457" y="79375"/>
                  </a:lnTo>
                  <a:lnTo>
                    <a:pt x="2263457" y="69850"/>
                  </a:lnTo>
                  <a:lnTo>
                    <a:pt x="2263203" y="62102"/>
                  </a:lnTo>
                  <a:lnTo>
                    <a:pt x="2262822" y="55879"/>
                  </a:lnTo>
                  <a:lnTo>
                    <a:pt x="2262314" y="49784"/>
                  </a:lnTo>
                  <a:lnTo>
                    <a:pt x="2260917" y="44703"/>
                  </a:lnTo>
                  <a:lnTo>
                    <a:pt x="2258885" y="40639"/>
                  </a:lnTo>
                  <a:lnTo>
                    <a:pt x="2256853" y="36575"/>
                  </a:lnTo>
                  <a:lnTo>
                    <a:pt x="2231707" y="24384"/>
                  </a:lnTo>
                  <a:lnTo>
                    <a:pt x="2231707" y="4699"/>
                  </a:lnTo>
                  <a:close/>
                </a:path>
                <a:path w="6838315" h="525144">
                  <a:moveTo>
                    <a:pt x="1832546" y="4699"/>
                  </a:moveTo>
                  <a:lnTo>
                    <a:pt x="2182939" y="4699"/>
                  </a:lnTo>
                  <a:lnTo>
                    <a:pt x="2182939" y="109220"/>
                  </a:lnTo>
                  <a:lnTo>
                    <a:pt x="2142172" y="109220"/>
                  </a:lnTo>
                  <a:lnTo>
                    <a:pt x="2139477" y="99770"/>
                  </a:lnTo>
                  <a:lnTo>
                    <a:pt x="2137092" y="91630"/>
                  </a:lnTo>
                  <a:lnTo>
                    <a:pt x="2125916" y="63246"/>
                  </a:lnTo>
                  <a:lnTo>
                    <a:pt x="2123249" y="58800"/>
                  </a:lnTo>
                  <a:lnTo>
                    <a:pt x="2120455" y="54990"/>
                  </a:lnTo>
                  <a:lnTo>
                    <a:pt x="2117407" y="52070"/>
                  </a:lnTo>
                  <a:lnTo>
                    <a:pt x="2114486" y="49022"/>
                  </a:lnTo>
                  <a:lnTo>
                    <a:pt x="2111311" y="46736"/>
                  </a:lnTo>
                  <a:lnTo>
                    <a:pt x="2107882" y="44958"/>
                  </a:lnTo>
                  <a:lnTo>
                    <a:pt x="2104580" y="43052"/>
                  </a:lnTo>
                  <a:lnTo>
                    <a:pt x="2100262" y="41783"/>
                  </a:lnTo>
                  <a:lnTo>
                    <a:pt x="2095309" y="40894"/>
                  </a:lnTo>
                  <a:lnTo>
                    <a:pt x="2090229" y="40004"/>
                  </a:lnTo>
                  <a:lnTo>
                    <a:pt x="2083625" y="39497"/>
                  </a:lnTo>
                  <a:lnTo>
                    <a:pt x="2075497" y="39497"/>
                  </a:lnTo>
                  <a:lnTo>
                    <a:pt x="2054034" y="39497"/>
                  </a:lnTo>
                  <a:lnTo>
                    <a:pt x="2054034" y="336296"/>
                  </a:lnTo>
                  <a:lnTo>
                    <a:pt x="2054034" y="346837"/>
                  </a:lnTo>
                  <a:lnTo>
                    <a:pt x="2054288" y="354838"/>
                  </a:lnTo>
                  <a:lnTo>
                    <a:pt x="2054923" y="360299"/>
                  </a:lnTo>
                  <a:lnTo>
                    <a:pt x="2055558" y="365760"/>
                  </a:lnTo>
                  <a:lnTo>
                    <a:pt x="2056574" y="370077"/>
                  </a:lnTo>
                  <a:lnTo>
                    <a:pt x="2058225" y="373507"/>
                  </a:lnTo>
                  <a:lnTo>
                    <a:pt x="2059749" y="376936"/>
                  </a:lnTo>
                  <a:lnTo>
                    <a:pt x="2061781" y="379602"/>
                  </a:lnTo>
                  <a:lnTo>
                    <a:pt x="2064067" y="381762"/>
                  </a:lnTo>
                  <a:lnTo>
                    <a:pt x="2066353" y="383794"/>
                  </a:lnTo>
                  <a:lnTo>
                    <a:pt x="2069528" y="385699"/>
                  </a:lnTo>
                  <a:lnTo>
                    <a:pt x="2073592" y="387350"/>
                  </a:lnTo>
                  <a:lnTo>
                    <a:pt x="2077656" y="389000"/>
                  </a:lnTo>
                  <a:lnTo>
                    <a:pt x="2083117" y="390398"/>
                  </a:lnTo>
                  <a:lnTo>
                    <a:pt x="2090102" y="391413"/>
                  </a:lnTo>
                  <a:lnTo>
                    <a:pt x="2090102" y="410972"/>
                  </a:lnTo>
                  <a:lnTo>
                    <a:pt x="1925764" y="410972"/>
                  </a:lnTo>
                  <a:lnTo>
                    <a:pt x="1925764" y="391413"/>
                  </a:lnTo>
                  <a:lnTo>
                    <a:pt x="1934146" y="390016"/>
                  </a:lnTo>
                  <a:lnTo>
                    <a:pt x="1940623" y="388112"/>
                  </a:lnTo>
                  <a:lnTo>
                    <a:pt x="1945576" y="385825"/>
                  </a:lnTo>
                  <a:lnTo>
                    <a:pt x="1950402" y="383539"/>
                  </a:lnTo>
                  <a:lnTo>
                    <a:pt x="1954085" y="380364"/>
                  </a:lnTo>
                  <a:lnTo>
                    <a:pt x="1956371" y="376174"/>
                  </a:lnTo>
                  <a:lnTo>
                    <a:pt x="1958784" y="371983"/>
                  </a:lnTo>
                  <a:lnTo>
                    <a:pt x="1960308" y="366775"/>
                  </a:lnTo>
                  <a:lnTo>
                    <a:pt x="1960816" y="360299"/>
                  </a:lnTo>
                  <a:lnTo>
                    <a:pt x="1961451" y="353822"/>
                  </a:lnTo>
                  <a:lnTo>
                    <a:pt x="1961705" y="345821"/>
                  </a:lnTo>
                  <a:lnTo>
                    <a:pt x="1961705" y="336296"/>
                  </a:lnTo>
                  <a:lnTo>
                    <a:pt x="1961705" y="39497"/>
                  </a:lnTo>
                  <a:lnTo>
                    <a:pt x="1937702" y="39497"/>
                  </a:lnTo>
                  <a:lnTo>
                    <a:pt x="1929272" y="39758"/>
                  </a:lnTo>
                  <a:lnTo>
                    <a:pt x="1893760" y="56769"/>
                  </a:lnTo>
                  <a:lnTo>
                    <a:pt x="1877075" y="95376"/>
                  </a:lnTo>
                  <a:lnTo>
                    <a:pt x="1873313" y="109220"/>
                  </a:lnTo>
                  <a:lnTo>
                    <a:pt x="1832546" y="109220"/>
                  </a:lnTo>
                  <a:lnTo>
                    <a:pt x="1832546" y="4699"/>
                  </a:lnTo>
                  <a:close/>
                </a:path>
                <a:path w="6838315" h="525144">
                  <a:moveTo>
                    <a:pt x="1634807" y="2666"/>
                  </a:moveTo>
                  <a:lnTo>
                    <a:pt x="1714309" y="2666"/>
                  </a:lnTo>
                  <a:lnTo>
                    <a:pt x="1812480" y="336041"/>
                  </a:lnTo>
                  <a:lnTo>
                    <a:pt x="1815653" y="346376"/>
                  </a:lnTo>
                  <a:lnTo>
                    <a:pt x="1835086" y="382904"/>
                  </a:lnTo>
                  <a:lnTo>
                    <a:pt x="1855025" y="391413"/>
                  </a:lnTo>
                  <a:lnTo>
                    <a:pt x="1855025" y="410972"/>
                  </a:lnTo>
                  <a:lnTo>
                    <a:pt x="1690814" y="410972"/>
                  </a:lnTo>
                  <a:lnTo>
                    <a:pt x="1690814" y="391413"/>
                  </a:lnTo>
                  <a:lnTo>
                    <a:pt x="1701101" y="390144"/>
                  </a:lnTo>
                  <a:lnTo>
                    <a:pt x="1708721" y="387350"/>
                  </a:lnTo>
                  <a:lnTo>
                    <a:pt x="1713674" y="382777"/>
                  </a:lnTo>
                  <a:lnTo>
                    <a:pt x="1718627" y="378206"/>
                  </a:lnTo>
                  <a:lnTo>
                    <a:pt x="1721167" y="371728"/>
                  </a:lnTo>
                  <a:lnTo>
                    <a:pt x="1721167" y="363347"/>
                  </a:lnTo>
                  <a:lnTo>
                    <a:pt x="1721167" y="357250"/>
                  </a:lnTo>
                  <a:lnTo>
                    <a:pt x="1720405" y="350393"/>
                  </a:lnTo>
                  <a:lnTo>
                    <a:pt x="1704149" y="285114"/>
                  </a:lnTo>
                  <a:lnTo>
                    <a:pt x="1577022" y="285114"/>
                  </a:lnTo>
                  <a:lnTo>
                    <a:pt x="1567243" y="313436"/>
                  </a:lnTo>
                  <a:lnTo>
                    <a:pt x="1564449" y="321310"/>
                  </a:lnTo>
                  <a:lnTo>
                    <a:pt x="1562163" y="329057"/>
                  </a:lnTo>
                  <a:lnTo>
                    <a:pt x="1560385" y="336423"/>
                  </a:lnTo>
                  <a:lnTo>
                    <a:pt x="1558607" y="343915"/>
                  </a:lnTo>
                  <a:lnTo>
                    <a:pt x="1557718" y="351789"/>
                  </a:lnTo>
                  <a:lnTo>
                    <a:pt x="1557718" y="360172"/>
                  </a:lnTo>
                  <a:lnTo>
                    <a:pt x="1559649" y="373054"/>
                  </a:lnTo>
                  <a:lnTo>
                    <a:pt x="1565449" y="382555"/>
                  </a:lnTo>
                  <a:lnTo>
                    <a:pt x="1575131" y="388675"/>
                  </a:lnTo>
                  <a:lnTo>
                    <a:pt x="1588706" y="391413"/>
                  </a:lnTo>
                  <a:lnTo>
                    <a:pt x="1588706" y="410972"/>
                  </a:lnTo>
                  <a:lnTo>
                    <a:pt x="1464246" y="410972"/>
                  </a:lnTo>
                  <a:lnTo>
                    <a:pt x="1461579" y="410972"/>
                  </a:lnTo>
                  <a:lnTo>
                    <a:pt x="1349692" y="410972"/>
                  </a:lnTo>
                  <a:lnTo>
                    <a:pt x="1340760" y="397615"/>
                  </a:lnTo>
                  <a:lnTo>
                    <a:pt x="1331293" y="381365"/>
                  </a:lnTo>
                  <a:lnTo>
                    <a:pt x="1321278" y="362233"/>
                  </a:lnTo>
                  <a:lnTo>
                    <a:pt x="1310703" y="340233"/>
                  </a:lnTo>
                  <a:lnTo>
                    <a:pt x="1287462" y="289306"/>
                  </a:lnTo>
                  <a:lnTo>
                    <a:pt x="1282487" y="278802"/>
                  </a:lnTo>
                  <a:lnTo>
                    <a:pt x="1259522" y="246379"/>
                  </a:lnTo>
                  <a:lnTo>
                    <a:pt x="1254315" y="244094"/>
                  </a:lnTo>
                  <a:lnTo>
                    <a:pt x="1248981" y="241681"/>
                  </a:lnTo>
                  <a:lnTo>
                    <a:pt x="1240980" y="240411"/>
                  </a:lnTo>
                  <a:lnTo>
                    <a:pt x="1230058" y="240411"/>
                  </a:lnTo>
                  <a:lnTo>
                    <a:pt x="1212786" y="240411"/>
                  </a:lnTo>
                  <a:lnTo>
                    <a:pt x="1212786" y="336296"/>
                  </a:lnTo>
                  <a:lnTo>
                    <a:pt x="1212907" y="346606"/>
                  </a:lnTo>
                  <a:lnTo>
                    <a:pt x="1222946" y="381888"/>
                  </a:lnTo>
                  <a:lnTo>
                    <a:pt x="1226883" y="385445"/>
                  </a:lnTo>
                  <a:lnTo>
                    <a:pt x="1234249" y="388620"/>
                  </a:lnTo>
                  <a:lnTo>
                    <a:pt x="1244917" y="391413"/>
                  </a:lnTo>
                  <a:lnTo>
                    <a:pt x="1244917" y="410972"/>
                  </a:lnTo>
                  <a:lnTo>
                    <a:pt x="1088707" y="410972"/>
                  </a:lnTo>
                  <a:lnTo>
                    <a:pt x="1088707" y="391413"/>
                  </a:lnTo>
                  <a:lnTo>
                    <a:pt x="1095946" y="389382"/>
                  </a:lnTo>
                  <a:lnTo>
                    <a:pt x="1101788" y="387223"/>
                  </a:lnTo>
                  <a:lnTo>
                    <a:pt x="1119568" y="359918"/>
                  </a:lnTo>
                  <a:lnTo>
                    <a:pt x="1120203" y="353695"/>
                  </a:lnTo>
                  <a:lnTo>
                    <a:pt x="1120457" y="345821"/>
                  </a:lnTo>
                  <a:lnTo>
                    <a:pt x="1120457" y="336296"/>
                  </a:lnTo>
                  <a:lnTo>
                    <a:pt x="1120457" y="79756"/>
                  </a:lnTo>
                  <a:lnTo>
                    <a:pt x="1120457" y="70358"/>
                  </a:lnTo>
                  <a:lnTo>
                    <a:pt x="1120203" y="62611"/>
                  </a:lnTo>
                  <a:lnTo>
                    <a:pt x="1119822" y="56261"/>
                  </a:lnTo>
                  <a:lnTo>
                    <a:pt x="1119314" y="49911"/>
                  </a:lnTo>
                  <a:lnTo>
                    <a:pt x="1117917" y="44703"/>
                  </a:lnTo>
                  <a:lnTo>
                    <a:pt x="1115885" y="40766"/>
                  </a:lnTo>
                  <a:lnTo>
                    <a:pt x="1113853" y="36702"/>
                  </a:lnTo>
                  <a:lnTo>
                    <a:pt x="1110678" y="33527"/>
                  </a:lnTo>
                  <a:lnTo>
                    <a:pt x="1106360" y="31114"/>
                  </a:lnTo>
                  <a:lnTo>
                    <a:pt x="1102042" y="28575"/>
                  </a:lnTo>
                  <a:lnTo>
                    <a:pt x="1096200" y="26288"/>
                  </a:lnTo>
                  <a:lnTo>
                    <a:pt x="1088707" y="24384"/>
                  </a:lnTo>
                  <a:lnTo>
                    <a:pt x="1088707" y="4699"/>
                  </a:lnTo>
                  <a:lnTo>
                    <a:pt x="1262189" y="4699"/>
                  </a:lnTo>
                  <a:lnTo>
                    <a:pt x="1279070" y="5008"/>
                  </a:lnTo>
                  <a:lnTo>
                    <a:pt x="1321879" y="9651"/>
                  </a:lnTo>
                  <a:lnTo>
                    <a:pt x="1364932" y="24637"/>
                  </a:lnTo>
                  <a:lnTo>
                    <a:pt x="1396120" y="52214"/>
                  </a:lnTo>
                  <a:lnTo>
                    <a:pt x="1411954" y="93297"/>
                  </a:lnTo>
                  <a:lnTo>
                    <a:pt x="1413446" y="114300"/>
                  </a:lnTo>
                  <a:lnTo>
                    <a:pt x="1412803" y="128349"/>
                  </a:lnTo>
                  <a:lnTo>
                    <a:pt x="1397565" y="174236"/>
                  </a:lnTo>
                  <a:lnTo>
                    <a:pt x="1365994" y="205720"/>
                  </a:lnTo>
                  <a:lnTo>
                    <a:pt x="1328864" y="225044"/>
                  </a:lnTo>
                  <a:lnTo>
                    <a:pt x="1328864" y="227964"/>
                  </a:lnTo>
                  <a:lnTo>
                    <a:pt x="1365313" y="253364"/>
                  </a:lnTo>
                  <a:lnTo>
                    <a:pt x="1391348" y="293750"/>
                  </a:lnTo>
                  <a:lnTo>
                    <a:pt x="1410144" y="334263"/>
                  </a:lnTo>
                  <a:lnTo>
                    <a:pt x="1416355" y="346954"/>
                  </a:lnTo>
                  <a:lnTo>
                    <a:pt x="1440608" y="380309"/>
                  </a:lnTo>
                  <a:lnTo>
                    <a:pt x="1463103" y="391160"/>
                  </a:lnTo>
                  <a:lnTo>
                    <a:pt x="1466913" y="390398"/>
                  </a:lnTo>
                  <a:lnTo>
                    <a:pt x="1496123" y="365760"/>
                  </a:lnTo>
                  <a:lnTo>
                    <a:pt x="1510728" y="333375"/>
                  </a:lnTo>
                  <a:lnTo>
                    <a:pt x="1634807" y="2666"/>
                  </a:lnTo>
                  <a:close/>
                </a:path>
                <a:path w="6838315" h="525144">
                  <a:moveTo>
                    <a:pt x="6682295" y="0"/>
                  </a:moveTo>
                  <a:lnTo>
                    <a:pt x="6714204" y="978"/>
                  </a:lnTo>
                  <a:lnTo>
                    <a:pt x="6744779" y="3921"/>
                  </a:lnTo>
                  <a:lnTo>
                    <a:pt x="6774021" y="8840"/>
                  </a:lnTo>
                  <a:lnTo>
                    <a:pt x="6801929" y="15748"/>
                  </a:lnTo>
                  <a:lnTo>
                    <a:pt x="6801929" y="100202"/>
                  </a:lnTo>
                  <a:lnTo>
                    <a:pt x="6761162" y="100202"/>
                  </a:lnTo>
                  <a:lnTo>
                    <a:pt x="6757614" y="88439"/>
                  </a:lnTo>
                  <a:lnTo>
                    <a:pt x="6753828" y="78105"/>
                  </a:lnTo>
                  <a:lnTo>
                    <a:pt x="6729557" y="45291"/>
                  </a:lnTo>
                  <a:lnTo>
                    <a:pt x="6687375" y="34798"/>
                  </a:lnTo>
                  <a:lnTo>
                    <a:pt x="6673042" y="35919"/>
                  </a:lnTo>
                  <a:lnTo>
                    <a:pt x="6635305" y="52832"/>
                  </a:lnTo>
                  <a:lnTo>
                    <a:pt x="6606659" y="91854"/>
                  </a:lnTo>
                  <a:lnTo>
                    <a:pt x="6593804" y="131262"/>
                  </a:lnTo>
                  <a:lnTo>
                    <a:pt x="6587239" y="181173"/>
                  </a:lnTo>
                  <a:lnTo>
                    <a:pt x="6586410" y="210058"/>
                  </a:lnTo>
                  <a:lnTo>
                    <a:pt x="6586958" y="235277"/>
                  </a:lnTo>
                  <a:lnTo>
                    <a:pt x="6591339" y="280477"/>
                  </a:lnTo>
                  <a:lnTo>
                    <a:pt x="6600199" y="318482"/>
                  </a:lnTo>
                  <a:lnTo>
                    <a:pt x="6621970" y="359790"/>
                  </a:lnTo>
                  <a:lnTo>
                    <a:pt x="6666547" y="381000"/>
                  </a:lnTo>
                  <a:lnTo>
                    <a:pt x="6678759" y="380023"/>
                  </a:lnTo>
                  <a:lnTo>
                    <a:pt x="6710656" y="356401"/>
                  </a:lnTo>
                  <a:lnTo>
                    <a:pt x="6717728" y="315468"/>
                  </a:lnTo>
                  <a:lnTo>
                    <a:pt x="6716204" y="271907"/>
                  </a:lnTo>
                  <a:lnTo>
                    <a:pt x="6703377" y="249682"/>
                  </a:lnTo>
                  <a:lnTo>
                    <a:pt x="6700075" y="247650"/>
                  </a:lnTo>
                  <a:lnTo>
                    <a:pt x="6694106" y="245363"/>
                  </a:lnTo>
                  <a:lnTo>
                    <a:pt x="6685597" y="242824"/>
                  </a:lnTo>
                  <a:lnTo>
                    <a:pt x="6685597" y="223138"/>
                  </a:lnTo>
                  <a:lnTo>
                    <a:pt x="6837997" y="223138"/>
                  </a:lnTo>
                  <a:lnTo>
                    <a:pt x="6837997" y="242824"/>
                  </a:lnTo>
                  <a:lnTo>
                    <a:pt x="6828091" y="245872"/>
                  </a:lnTo>
                  <a:lnTo>
                    <a:pt x="6821360" y="249174"/>
                  </a:lnTo>
                  <a:lnTo>
                    <a:pt x="6808652" y="286365"/>
                  </a:lnTo>
                  <a:lnTo>
                    <a:pt x="6808533" y="294386"/>
                  </a:lnTo>
                  <a:lnTo>
                    <a:pt x="6808533" y="406526"/>
                  </a:lnTo>
                  <a:lnTo>
                    <a:pt x="6765607" y="415544"/>
                  </a:lnTo>
                  <a:lnTo>
                    <a:pt x="6745414" y="394081"/>
                  </a:lnTo>
                  <a:lnTo>
                    <a:pt x="6727053" y="403582"/>
                  </a:lnTo>
                  <a:lnTo>
                    <a:pt x="6707393" y="410368"/>
                  </a:lnTo>
                  <a:lnTo>
                    <a:pt x="6686424" y="414440"/>
                  </a:lnTo>
                  <a:lnTo>
                    <a:pt x="6664134" y="415798"/>
                  </a:lnTo>
                  <a:lnTo>
                    <a:pt x="6623460" y="412628"/>
                  </a:lnTo>
                  <a:lnTo>
                    <a:pt x="6558639" y="387240"/>
                  </a:lnTo>
                  <a:lnTo>
                    <a:pt x="6515798" y="336379"/>
                  </a:lnTo>
                  <a:lnTo>
                    <a:pt x="6494462" y="259520"/>
                  </a:lnTo>
                  <a:lnTo>
                    <a:pt x="6491795" y="211327"/>
                  </a:lnTo>
                  <a:lnTo>
                    <a:pt x="6492748" y="185015"/>
                  </a:lnTo>
                  <a:lnTo>
                    <a:pt x="6500368" y="137390"/>
                  </a:lnTo>
                  <a:lnTo>
                    <a:pt x="6515318" y="96478"/>
                  </a:lnTo>
                  <a:lnTo>
                    <a:pt x="6536360" y="63089"/>
                  </a:lnTo>
                  <a:lnTo>
                    <a:pt x="6577758" y="26955"/>
                  </a:lnTo>
                  <a:lnTo>
                    <a:pt x="6627020" y="6590"/>
                  </a:lnTo>
                  <a:lnTo>
                    <a:pt x="6663267" y="736"/>
                  </a:lnTo>
                  <a:lnTo>
                    <a:pt x="6682295" y="0"/>
                  </a:lnTo>
                  <a:close/>
                </a:path>
                <a:path w="6838315" h="525144">
                  <a:moveTo>
                    <a:pt x="5209095" y="0"/>
                  </a:moveTo>
                  <a:lnTo>
                    <a:pt x="5250813" y="3190"/>
                  </a:lnTo>
                  <a:lnTo>
                    <a:pt x="5317626" y="28717"/>
                  </a:lnTo>
                  <a:lnTo>
                    <a:pt x="5362221" y="79676"/>
                  </a:lnTo>
                  <a:lnTo>
                    <a:pt x="5384597" y="155495"/>
                  </a:lnTo>
                  <a:lnTo>
                    <a:pt x="5387403" y="202691"/>
                  </a:lnTo>
                  <a:lnTo>
                    <a:pt x="5386570" y="229810"/>
                  </a:lnTo>
                  <a:lnTo>
                    <a:pt x="5379902" y="278094"/>
                  </a:lnTo>
                  <a:lnTo>
                    <a:pt x="5366783" y="318500"/>
                  </a:lnTo>
                  <a:lnTo>
                    <a:pt x="5347975" y="351647"/>
                  </a:lnTo>
                  <a:lnTo>
                    <a:pt x="5309631" y="387985"/>
                  </a:lnTo>
                  <a:lnTo>
                    <a:pt x="5260399" y="408940"/>
                  </a:lnTo>
                  <a:lnTo>
                    <a:pt x="5222386" y="415036"/>
                  </a:lnTo>
                  <a:lnTo>
                    <a:pt x="5201856" y="415798"/>
                  </a:lnTo>
                  <a:lnTo>
                    <a:pt x="5160853" y="412587"/>
                  </a:lnTo>
                  <a:lnTo>
                    <a:pt x="5095182" y="386972"/>
                  </a:lnTo>
                  <a:lnTo>
                    <a:pt x="5051296" y="335825"/>
                  </a:lnTo>
                  <a:lnTo>
                    <a:pt x="5029336" y="259193"/>
                  </a:lnTo>
                  <a:lnTo>
                    <a:pt x="5026596" y="211327"/>
                  </a:lnTo>
                  <a:lnTo>
                    <a:pt x="5027930" y="179036"/>
                  </a:lnTo>
                  <a:lnTo>
                    <a:pt x="5038598" y="121834"/>
                  </a:lnTo>
                  <a:lnTo>
                    <a:pt x="5059787" y="74537"/>
                  </a:lnTo>
                  <a:lnTo>
                    <a:pt x="5091116" y="38429"/>
                  </a:lnTo>
                  <a:lnTo>
                    <a:pt x="5132210" y="13823"/>
                  </a:lnTo>
                  <a:lnTo>
                    <a:pt x="5181498" y="1527"/>
                  </a:lnTo>
                  <a:lnTo>
                    <a:pt x="5209095" y="0"/>
                  </a:lnTo>
                  <a:close/>
                </a:path>
                <a:path w="6838315" h="525144">
                  <a:moveTo>
                    <a:pt x="4268279" y="0"/>
                  </a:moveTo>
                  <a:lnTo>
                    <a:pt x="4306712" y="1553"/>
                  </a:lnTo>
                  <a:lnTo>
                    <a:pt x="4344733" y="6699"/>
                  </a:lnTo>
                  <a:lnTo>
                    <a:pt x="4373943" y="12700"/>
                  </a:lnTo>
                  <a:lnTo>
                    <a:pt x="4373943" y="99060"/>
                  </a:lnTo>
                  <a:lnTo>
                    <a:pt x="4333176" y="99060"/>
                  </a:lnTo>
                  <a:lnTo>
                    <a:pt x="4330201" y="87939"/>
                  </a:lnTo>
                  <a:lnTo>
                    <a:pt x="4326810" y="78009"/>
                  </a:lnTo>
                  <a:lnTo>
                    <a:pt x="4303144" y="45041"/>
                  </a:lnTo>
                  <a:lnTo>
                    <a:pt x="4263834" y="34798"/>
                  </a:lnTo>
                  <a:lnTo>
                    <a:pt x="4255573" y="35159"/>
                  </a:lnTo>
                  <a:lnTo>
                    <a:pt x="4216586" y="52893"/>
                  </a:lnTo>
                  <a:lnTo>
                    <a:pt x="4204652" y="86868"/>
                  </a:lnTo>
                  <a:lnTo>
                    <a:pt x="4205059" y="95230"/>
                  </a:lnTo>
                  <a:lnTo>
                    <a:pt x="4226472" y="135431"/>
                  </a:lnTo>
                  <a:lnTo>
                    <a:pt x="4265489" y="161516"/>
                  </a:lnTo>
                  <a:lnTo>
                    <a:pt x="4279582" y="169037"/>
                  </a:lnTo>
                  <a:lnTo>
                    <a:pt x="4296967" y="178514"/>
                  </a:lnTo>
                  <a:lnTo>
                    <a:pt x="4337240" y="206375"/>
                  </a:lnTo>
                  <a:lnTo>
                    <a:pt x="4362511" y="235682"/>
                  </a:lnTo>
                  <a:lnTo>
                    <a:pt x="4377515" y="282561"/>
                  </a:lnTo>
                  <a:lnTo>
                    <a:pt x="4378134" y="296418"/>
                  </a:lnTo>
                  <a:lnTo>
                    <a:pt x="4377084" y="314108"/>
                  </a:lnTo>
                  <a:lnTo>
                    <a:pt x="4361243" y="359918"/>
                  </a:lnTo>
                  <a:lnTo>
                    <a:pt x="4327007" y="393315"/>
                  </a:lnTo>
                  <a:lnTo>
                    <a:pt x="4276772" y="412178"/>
                  </a:lnTo>
                  <a:lnTo>
                    <a:pt x="4236783" y="415798"/>
                  </a:lnTo>
                  <a:lnTo>
                    <a:pt x="4221400" y="415583"/>
                  </a:lnTo>
                  <a:lnTo>
                    <a:pt x="4173537" y="412369"/>
                  </a:lnTo>
                  <a:lnTo>
                    <a:pt x="4126406" y="405457"/>
                  </a:lnTo>
                  <a:lnTo>
                    <a:pt x="4111688" y="402336"/>
                  </a:lnTo>
                  <a:lnTo>
                    <a:pt x="4111688" y="310769"/>
                  </a:lnTo>
                  <a:lnTo>
                    <a:pt x="4152582" y="310769"/>
                  </a:lnTo>
                  <a:lnTo>
                    <a:pt x="4156916" y="327292"/>
                  </a:lnTo>
                  <a:lnTo>
                    <a:pt x="4162488" y="341614"/>
                  </a:lnTo>
                  <a:lnTo>
                    <a:pt x="4187110" y="371195"/>
                  </a:lnTo>
                  <a:lnTo>
                    <a:pt x="4228401" y="381000"/>
                  </a:lnTo>
                  <a:lnTo>
                    <a:pt x="4236950" y="380620"/>
                  </a:lnTo>
                  <a:lnTo>
                    <a:pt x="4277883" y="361993"/>
                  </a:lnTo>
                  <a:lnTo>
                    <a:pt x="4290885" y="322579"/>
                  </a:lnTo>
                  <a:lnTo>
                    <a:pt x="4290456" y="313650"/>
                  </a:lnTo>
                  <a:lnTo>
                    <a:pt x="4275185" y="277415"/>
                  </a:lnTo>
                  <a:lnTo>
                    <a:pt x="4243863" y="252349"/>
                  </a:lnTo>
                  <a:lnTo>
                    <a:pt x="4208430" y="233136"/>
                  </a:lnTo>
                  <a:lnTo>
                    <a:pt x="4197667" y="227139"/>
                  </a:lnTo>
                  <a:lnTo>
                    <a:pt x="4160424" y="201723"/>
                  </a:lnTo>
                  <a:lnTo>
                    <a:pt x="4134040" y="171592"/>
                  </a:lnTo>
                  <a:lnTo>
                    <a:pt x="4119848" y="135461"/>
                  </a:lnTo>
                  <a:lnTo>
                    <a:pt x="4118038" y="114300"/>
                  </a:lnTo>
                  <a:lnTo>
                    <a:pt x="4119161" y="96629"/>
                  </a:lnTo>
                  <a:lnTo>
                    <a:pt x="4136199" y="52070"/>
                  </a:lnTo>
                  <a:lnTo>
                    <a:pt x="4172507" y="20566"/>
                  </a:lnTo>
                  <a:lnTo>
                    <a:pt x="4225798" y="3270"/>
                  </a:lnTo>
                  <a:lnTo>
                    <a:pt x="4246372" y="813"/>
                  </a:lnTo>
                  <a:lnTo>
                    <a:pt x="4268279" y="0"/>
                  </a:lnTo>
                  <a:close/>
                </a:path>
                <a:path w="6838315" h="525144">
                  <a:moveTo>
                    <a:pt x="3112071" y="0"/>
                  </a:moveTo>
                  <a:lnTo>
                    <a:pt x="3153789" y="3190"/>
                  </a:lnTo>
                  <a:lnTo>
                    <a:pt x="3220602" y="28717"/>
                  </a:lnTo>
                  <a:lnTo>
                    <a:pt x="3265197" y="79676"/>
                  </a:lnTo>
                  <a:lnTo>
                    <a:pt x="3287573" y="155495"/>
                  </a:lnTo>
                  <a:lnTo>
                    <a:pt x="3290379" y="202691"/>
                  </a:lnTo>
                  <a:lnTo>
                    <a:pt x="3288526" y="241692"/>
                  </a:lnTo>
                  <a:lnTo>
                    <a:pt x="3273770" y="308455"/>
                  </a:lnTo>
                  <a:lnTo>
                    <a:pt x="3244340" y="359931"/>
                  </a:lnTo>
                  <a:lnTo>
                    <a:pt x="3200282" y="395122"/>
                  </a:lnTo>
                  <a:lnTo>
                    <a:pt x="3172777" y="406526"/>
                  </a:lnTo>
                  <a:lnTo>
                    <a:pt x="3191192" y="431800"/>
                  </a:lnTo>
                  <a:lnTo>
                    <a:pt x="3196018" y="438403"/>
                  </a:lnTo>
                  <a:lnTo>
                    <a:pt x="3200463" y="444119"/>
                  </a:lnTo>
                  <a:lnTo>
                    <a:pt x="3204654" y="448945"/>
                  </a:lnTo>
                  <a:lnTo>
                    <a:pt x="3208718" y="453771"/>
                  </a:lnTo>
                  <a:lnTo>
                    <a:pt x="3240849" y="471424"/>
                  </a:lnTo>
                  <a:lnTo>
                    <a:pt x="3245929" y="471424"/>
                  </a:lnTo>
                  <a:lnTo>
                    <a:pt x="3252152" y="471424"/>
                  </a:lnTo>
                  <a:lnTo>
                    <a:pt x="3257359" y="470915"/>
                  </a:lnTo>
                  <a:lnTo>
                    <a:pt x="3261804" y="469773"/>
                  </a:lnTo>
                  <a:lnTo>
                    <a:pt x="3266122" y="468757"/>
                  </a:lnTo>
                  <a:lnTo>
                    <a:pt x="3292157" y="451738"/>
                  </a:lnTo>
                  <a:lnTo>
                    <a:pt x="3312985" y="477647"/>
                  </a:lnTo>
                  <a:lnTo>
                    <a:pt x="3277552" y="506602"/>
                  </a:lnTo>
                  <a:lnTo>
                    <a:pt x="3240276" y="522660"/>
                  </a:lnTo>
                  <a:lnTo>
                    <a:pt x="3214433" y="525018"/>
                  </a:lnTo>
                  <a:lnTo>
                    <a:pt x="3204313" y="524730"/>
                  </a:lnTo>
                  <a:lnTo>
                    <a:pt x="3160791" y="513667"/>
                  </a:lnTo>
                  <a:lnTo>
                    <a:pt x="3129740" y="488727"/>
                  </a:lnTo>
                  <a:lnTo>
                    <a:pt x="3079940" y="414527"/>
                  </a:lnTo>
                  <a:lnTo>
                    <a:pt x="3056721" y="410956"/>
                  </a:lnTo>
                  <a:lnTo>
                    <a:pt x="3016093" y="397240"/>
                  </a:lnTo>
                  <a:lnTo>
                    <a:pt x="2983039" y="374524"/>
                  </a:lnTo>
                  <a:lnTo>
                    <a:pt x="2957512" y="341429"/>
                  </a:lnTo>
                  <a:lnTo>
                    <a:pt x="2939698" y="297731"/>
                  </a:lnTo>
                  <a:lnTo>
                    <a:pt x="2930693" y="242954"/>
                  </a:lnTo>
                  <a:lnTo>
                    <a:pt x="2929572" y="211327"/>
                  </a:lnTo>
                  <a:lnTo>
                    <a:pt x="2930906" y="179036"/>
                  </a:lnTo>
                  <a:lnTo>
                    <a:pt x="2941573" y="121834"/>
                  </a:lnTo>
                  <a:lnTo>
                    <a:pt x="2962763" y="74537"/>
                  </a:lnTo>
                  <a:lnTo>
                    <a:pt x="2994092" y="38429"/>
                  </a:lnTo>
                  <a:lnTo>
                    <a:pt x="3035186" y="13823"/>
                  </a:lnTo>
                  <a:lnTo>
                    <a:pt x="3084474" y="1527"/>
                  </a:lnTo>
                  <a:lnTo>
                    <a:pt x="3112071" y="0"/>
                  </a:lnTo>
                  <a:close/>
                </a:path>
                <a:path w="6838315" h="525144">
                  <a:moveTo>
                    <a:pt x="2635186" y="0"/>
                  </a:moveTo>
                  <a:lnTo>
                    <a:pt x="2677120" y="1768"/>
                  </a:lnTo>
                  <a:lnTo>
                    <a:pt x="2727477" y="10515"/>
                  </a:lnTo>
                  <a:lnTo>
                    <a:pt x="2740596" y="13970"/>
                  </a:lnTo>
                  <a:lnTo>
                    <a:pt x="2740596" y="100202"/>
                  </a:lnTo>
                  <a:lnTo>
                    <a:pt x="2700083" y="100202"/>
                  </a:lnTo>
                  <a:lnTo>
                    <a:pt x="2696015" y="84534"/>
                  </a:lnTo>
                  <a:lnTo>
                    <a:pt x="2690876" y="71056"/>
                  </a:lnTo>
                  <a:lnTo>
                    <a:pt x="2659649" y="38782"/>
                  </a:lnTo>
                  <a:lnTo>
                    <a:pt x="2636964" y="34798"/>
                  </a:lnTo>
                  <a:lnTo>
                    <a:pt x="2614886" y="37609"/>
                  </a:lnTo>
                  <a:lnTo>
                    <a:pt x="2579350" y="60140"/>
                  </a:lnTo>
                  <a:lnTo>
                    <a:pt x="2555323" y="105171"/>
                  </a:lnTo>
                  <a:lnTo>
                    <a:pt x="2543234" y="172037"/>
                  </a:lnTo>
                  <a:lnTo>
                    <a:pt x="2541714" y="213613"/>
                  </a:lnTo>
                  <a:lnTo>
                    <a:pt x="2543095" y="252356"/>
                  </a:lnTo>
                  <a:lnTo>
                    <a:pt x="2554144" y="314840"/>
                  </a:lnTo>
                  <a:lnTo>
                    <a:pt x="2576071" y="357104"/>
                  </a:lnTo>
                  <a:lnTo>
                    <a:pt x="2608353" y="378336"/>
                  </a:lnTo>
                  <a:lnTo>
                    <a:pt x="2628328" y="381000"/>
                  </a:lnTo>
                  <a:lnTo>
                    <a:pt x="2638686" y="380545"/>
                  </a:lnTo>
                  <a:lnTo>
                    <a:pt x="2676128" y="364569"/>
                  </a:lnTo>
                  <a:lnTo>
                    <a:pt x="2696716" y="323250"/>
                  </a:lnTo>
                  <a:lnTo>
                    <a:pt x="2699829" y="310769"/>
                  </a:lnTo>
                  <a:lnTo>
                    <a:pt x="2740596" y="310769"/>
                  </a:lnTo>
                  <a:lnTo>
                    <a:pt x="2740596" y="400938"/>
                  </a:lnTo>
                  <a:lnTo>
                    <a:pt x="2724570" y="404508"/>
                  </a:lnTo>
                  <a:lnTo>
                    <a:pt x="2680779" y="412241"/>
                  </a:lnTo>
                  <a:lnTo>
                    <a:pt x="2638970" y="415563"/>
                  </a:lnTo>
                  <a:lnTo>
                    <a:pt x="2624518" y="415798"/>
                  </a:lnTo>
                  <a:lnTo>
                    <a:pt x="2594989" y="414395"/>
                  </a:lnTo>
                  <a:lnTo>
                    <a:pt x="2544454" y="403207"/>
                  </a:lnTo>
                  <a:lnTo>
                    <a:pt x="2505164" y="380873"/>
                  </a:lnTo>
                  <a:lnTo>
                    <a:pt x="2476259" y="347154"/>
                  </a:lnTo>
                  <a:lnTo>
                    <a:pt x="2457547" y="302007"/>
                  </a:lnTo>
                  <a:lnTo>
                    <a:pt x="2448264" y="244909"/>
                  </a:lnTo>
                  <a:lnTo>
                    <a:pt x="2447099" y="211836"/>
                  </a:lnTo>
                  <a:lnTo>
                    <a:pt x="2448458" y="180595"/>
                  </a:lnTo>
                  <a:lnTo>
                    <a:pt x="2459368" y="124450"/>
                  </a:lnTo>
                  <a:lnTo>
                    <a:pt x="2481185" y="77021"/>
                  </a:lnTo>
                  <a:lnTo>
                    <a:pt x="2513431" y="40167"/>
                  </a:lnTo>
                  <a:lnTo>
                    <a:pt x="2555747" y="14573"/>
                  </a:lnTo>
                  <a:lnTo>
                    <a:pt x="2606611" y="1619"/>
                  </a:lnTo>
                  <a:lnTo>
                    <a:pt x="2635186" y="0"/>
                  </a:lnTo>
                  <a:close/>
                </a:path>
                <a:path w="6838315" h="525144">
                  <a:moveTo>
                    <a:pt x="929830" y="0"/>
                  </a:moveTo>
                  <a:lnTo>
                    <a:pt x="971764" y="1768"/>
                  </a:lnTo>
                  <a:lnTo>
                    <a:pt x="1022121" y="10515"/>
                  </a:lnTo>
                  <a:lnTo>
                    <a:pt x="1035240" y="13970"/>
                  </a:lnTo>
                  <a:lnTo>
                    <a:pt x="1035240" y="100202"/>
                  </a:lnTo>
                  <a:lnTo>
                    <a:pt x="994727" y="100202"/>
                  </a:lnTo>
                  <a:lnTo>
                    <a:pt x="990659" y="84534"/>
                  </a:lnTo>
                  <a:lnTo>
                    <a:pt x="985520" y="71056"/>
                  </a:lnTo>
                  <a:lnTo>
                    <a:pt x="954293" y="38782"/>
                  </a:lnTo>
                  <a:lnTo>
                    <a:pt x="931608" y="34798"/>
                  </a:lnTo>
                  <a:lnTo>
                    <a:pt x="909530" y="37609"/>
                  </a:lnTo>
                  <a:lnTo>
                    <a:pt x="873994" y="60140"/>
                  </a:lnTo>
                  <a:lnTo>
                    <a:pt x="849967" y="105171"/>
                  </a:lnTo>
                  <a:lnTo>
                    <a:pt x="837878" y="172037"/>
                  </a:lnTo>
                  <a:lnTo>
                    <a:pt x="836358" y="213613"/>
                  </a:lnTo>
                  <a:lnTo>
                    <a:pt x="837739" y="252356"/>
                  </a:lnTo>
                  <a:lnTo>
                    <a:pt x="848788" y="314840"/>
                  </a:lnTo>
                  <a:lnTo>
                    <a:pt x="870715" y="357104"/>
                  </a:lnTo>
                  <a:lnTo>
                    <a:pt x="902997" y="378336"/>
                  </a:lnTo>
                  <a:lnTo>
                    <a:pt x="922972" y="381000"/>
                  </a:lnTo>
                  <a:lnTo>
                    <a:pt x="933330" y="380545"/>
                  </a:lnTo>
                  <a:lnTo>
                    <a:pt x="970772" y="364569"/>
                  </a:lnTo>
                  <a:lnTo>
                    <a:pt x="991360" y="323250"/>
                  </a:lnTo>
                  <a:lnTo>
                    <a:pt x="994473" y="310769"/>
                  </a:lnTo>
                  <a:lnTo>
                    <a:pt x="1035240" y="310769"/>
                  </a:lnTo>
                  <a:lnTo>
                    <a:pt x="1035240" y="400938"/>
                  </a:lnTo>
                  <a:lnTo>
                    <a:pt x="1019214" y="404508"/>
                  </a:lnTo>
                  <a:lnTo>
                    <a:pt x="975423" y="412241"/>
                  </a:lnTo>
                  <a:lnTo>
                    <a:pt x="933614" y="415563"/>
                  </a:lnTo>
                  <a:lnTo>
                    <a:pt x="919162" y="415798"/>
                  </a:lnTo>
                  <a:lnTo>
                    <a:pt x="889633" y="414395"/>
                  </a:lnTo>
                  <a:lnTo>
                    <a:pt x="839098" y="403207"/>
                  </a:lnTo>
                  <a:lnTo>
                    <a:pt x="799808" y="380873"/>
                  </a:lnTo>
                  <a:lnTo>
                    <a:pt x="770903" y="347154"/>
                  </a:lnTo>
                  <a:lnTo>
                    <a:pt x="752191" y="302007"/>
                  </a:lnTo>
                  <a:lnTo>
                    <a:pt x="742908" y="244909"/>
                  </a:lnTo>
                  <a:lnTo>
                    <a:pt x="741743" y="211836"/>
                  </a:lnTo>
                  <a:lnTo>
                    <a:pt x="743102" y="180595"/>
                  </a:lnTo>
                  <a:lnTo>
                    <a:pt x="754012" y="124450"/>
                  </a:lnTo>
                  <a:lnTo>
                    <a:pt x="775829" y="77021"/>
                  </a:lnTo>
                  <a:lnTo>
                    <a:pt x="808075" y="40167"/>
                  </a:lnTo>
                  <a:lnTo>
                    <a:pt x="850392" y="14573"/>
                  </a:lnTo>
                  <a:lnTo>
                    <a:pt x="901255" y="1619"/>
                  </a:lnTo>
                  <a:lnTo>
                    <a:pt x="929830" y="0"/>
                  </a:lnTo>
                  <a:close/>
                </a:path>
                <a:path w="6838315" h="525144">
                  <a:moveTo>
                    <a:pt x="501459" y="0"/>
                  </a:moveTo>
                  <a:lnTo>
                    <a:pt x="543177" y="3190"/>
                  </a:lnTo>
                  <a:lnTo>
                    <a:pt x="609990" y="28717"/>
                  </a:lnTo>
                  <a:lnTo>
                    <a:pt x="654585" y="79676"/>
                  </a:lnTo>
                  <a:lnTo>
                    <a:pt x="676961" y="155495"/>
                  </a:lnTo>
                  <a:lnTo>
                    <a:pt x="679767" y="202691"/>
                  </a:lnTo>
                  <a:lnTo>
                    <a:pt x="678934" y="229810"/>
                  </a:lnTo>
                  <a:lnTo>
                    <a:pt x="672266" y="278094"/>
                  </a:lnTo>
                  <a:lnTo>
                    <a:pt x="659147" y="318500"/>
                  </a:lnTo>
                  <a:lnTo>
                    <a:pt x="640339" y="351647"/>
                  </a:lnTo>
                  <a:lnTo>
                    <a:pt x="601995" y="387985"/>
                  </a:lnTo>
                  <a:lnTo>
                    <a:pt x="552765" y="408940"/>
                  </a:lnTo>
                  <a:lnTo>
                    <a:pt x="514804" y="415036"/>
                  </a:lnTo>
                  <a:lnTo>
                    <a:pt x="494347" y="415798"/>
                  </a:lnTo>
                  <a:lnTo>
                    <a:pt x="453270" y="412587"/>
                  </a:lnTo>
                  <a:lnTo>
                    <a:pt x="387548" y="386972"/>
                  </a:lnTo>
                  <a:lnTo>
                    <a:pt x="343660" y="335825"/>
                  </a:lnTo>
                  <a:lnTo>
                    <a:pt x="321700" y="259193"/>
                  </a:lnTo>
                  <a:lnTo>
                    <a:pt x="318960" y="211327"/>
                  </a:lnTo>
                  <a:lnTo>
                    <a:pt x="320294" y="179036"/>
                  </a:lnTo>
                  <a:lnTo>
                    <a:pt x="330962" y="121834"/>
                  </a:lnTo>
                  <a:lnTo>
                    <a:pt x="352151" y="74537"/>
                  </a:lnTo>
                  <a:lnTo>
                    <a:pt x="383480" y="38429"/>
                  </a:lnTo>
                  <a:lnTo>
                    <a:pt x="424574" y="13823"/>
                  </a:lnTo>
                  <a:lnTo>
                    <a:pt x="473862" y="1527"/>
                  </a:lnTo>
                  <a:lnTo>
                    <a:pt x="501459" y="0"/>
                  </a:lnTo>
                  <a:close/>
                </a:path>
                <a:path w="6838315" h="525144">
                  <a:moveTo>
                    <a:pt x="156565" y="0"/>
                  </a:moveTo>
                  <a:lnTo>
                    <a:pt x="194966" y="1553"/>
                  </a:lnTo>
                  <a:lnTo>
                    <a:pt x="232981" y="6699"/>
                  </a:lnTo>
                  <a:lnTo>
                    <a:pt x="262191" y="12700"/>
                  </a:lnTo>
                  <a:lnTo>
                    <a:pt x="262191" y="99060"/>
                  </a:lnTo>
                  <a:lnTo>
                    <a:pt x="221424" y="99060"/>
                  </a:lnTo>
                  <a:lnTo>
                    <a:pt x="218449" y="87939"/>
                  </a:lnTo>
                  <a:lnTo>
                    <a:pt x="215058" y="78009"/>
                  </a:lnTo>
                  <a:lnTo>
                    <a:pt x="191392" y="45041"/>
                  </a:lnTo>
                  <a:lnTo>
                    <a:pt x="152095" y="34798"/>
                  </a:lnTo>
                  <a:lnTo>
                    <a:pt x="143839" y="35159"/>
                  </a:lnTo>
                  <a:lnTo>
                    <a:pt x="104831" y="52893"/>
                  </a:lnTo>
                  <a:lnTo>
                    <a:pt x="92862" y="86868"/>
                  </a:lnTo>
                  <a:lnTo>
                    <a:pt x="93281" y="95230"/>
                  </a:lnTo>
                  <a:lnTo>
                    <a:pt x="114714" y="135431"/>
                  </a:lnTo>
                  <a:lnTo>
                    <a:pt x="153731" y="161516"/>
                  </a:lnTo>
                  <a:lnTo>
                    <a:pt x="167868" y="169037"/>
                  </a:lnTo>
                  <a:lnTo>
                    <a:pt x="185231" y="178514"/>
                  </a:lnTo>
                  <a:lnTo>
                    <a:pt x="225488" y="206375"/>
                  </a:lnTo>
                  <a:lnTo>
                    <a:pt x="250759" y="235682"/>
                  </a:lnTo>
                  <a:lnTo>
                    <a:pt x="265763" y="282561"/>
                  </a:lnTo>
                  <a:lnTo>
                    <a:pt x="266382" y="296418"/>
                  </a:lnTo>
                  <a:lnTo>
                    <a:pt x="265332" y="314108"/>
                  </a:lnTo>
                  <a:lnTo>
                    <a:pt x="249491" y="359918"/>
                  </a:lnTo>
                  <a:lnTo>
                    <a:pt x="215255" y="393315"/>
                  </a:lnTo>
                  <a:lnTo>
                    <a:pt x="165031" y="412178"/>
                  </a:lnTo>
                  <a:lnTo>
                    <a:pt x="125006" y="415798"/>
                  </a:lnTo>
                  <a:lnTo>
                    <a:pt x="109673" y="415583"/>
                  </a:lnTo>
                  <a:lnTo>
                    <a:pt x="61760" y="412369"/>
                  </a:lnTo>
                  <a:lnTo>
                    <a:pt x="14682" y="405457"/>
                  </a:lnTo>
                  <a:lnTo>
                    <a:pt x="0" y="402336"/>
                  </a:lnTo>
                  <a:lnTo>
                    <a:pt x="0" y="310769"/>
                  </a:lnTo>
                  <a:lnTo>
                    <a:pt x="40779" y="310769"/>
                  </a:lnTo>
                  <a:lnTo>
                    <a:pt x="45120" y="327292"/>
                  </a:lnTo>
                  <a:lnTo>
                    <a:pt x="50711" y="341614"/>
                  </a:lnTo>
                  <a:lnTo>
                    <a:pt x="75353" y="371195"/>
                  </a:lnTo>
                  <a:lnTo>
                    <a:pt x="116674" y="381000"/>
                  </a:lnTo>
                  <a:lnTo>
                    <a:pt x="125233" y="380620"/>
                  </a:lnTo>
                  <a:lnTo>
                    <a:pt x="166116" y="361993"/>
                  </a:lnTo>
                  <a:lnTo>
                    <a:pt x="179133" y="322579"/>
                  </a:lnTo>
                  <a:lnTo>
                    <a:pt x="178705" y="313650"/>
                  </a:lnTo>
                  <a:lnTo>
                    <a:pt x="163414" y="277415"/>
                  </a:lnTo>
                  <a:lnTo>
                    <a:pt x="132156" y="252349"/>
                  </a:lnTo>
                  <a:lnTo>
                    <a:pt x="96719" y="233136"/>
                  </a:lnTo>
                  <a:lnTo>
                    <a:pt x="85945" y="227139"/>
                  </a:lnTo>
                  <a:lnTo>
                    <a:pt x="48699" y="201723"/>
                  </a:lnTo>
                  <a:lnTo>
                    <a:pt x="22320" y="171592"/>
                  </a:lnTo>
                  <a:lnTo>
                    <a:pt x="8069" y="135461"/>
                  </a:lnTo>
                  <a:lnTo>
                    <a:pt x="6248" y="114300"/>
                  </a:lnTo>
                  <a:lnTo>
                    <a:pt x="7382" y="96629"/>
                  </a:lnTo>
                  <a:lnTo>
                    <a:pt x="24409" y="52070"/>
                  </a:lnTo>
                  <a:lnTo>
                    <a:pt x="60765" y="20566"/>
                  </a:lnTo>
                  <a:lnTo>
                    <a:pt x="114036" y="3270"/>
                  </a:lnTo>
                  <a:lnTo>
                    <a:pt x="134622" y="813"/>
                  </a:lnTo>
                  <a:lnTo>
                    <a:pt x="15656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1620977"/>
            <a:ext cx="78479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  <a:tab pos="823594" algn="l"/>
                <a:tab pos="1376680" algn="l"/>
                <a:tab pos="1838325" algn="l"/>
                <a:tab pos="3825875" algn="l"/>
                <a:tab pos="4733290" algn="l"/>
                <a:tab pos="5603240" algn="l"/>
                <a:tab pos="6464300" algn="l"/>
                <a:tab pos="7082155" algn="l"/>
              </a:tabLst>
            </a:pPr>
            <a:r>
              <a:rPr sz="3200" dirty="0">
                <a:latin typeface="Cambria"/>
                <a:cs typeface="Cambria"/>
              </a:rPr>
              <a:t>It	</a:t>
            </a:r>
            <a:r>
              <a:rPr sz="3200" spc="-5" dirty="0">
                <a:latin typeface="Cambria"/>
                <a:cs typeface="Cambria"/>
              </a:rPr>
              <a:t>i</a:t>
            </a:r>
            <a:r>
              <a:rPr sz="3200" dirty="0">
                <a:latin typeface="Cambria"/>
                <a:cs typeface="Cambria"/>
              </a:rPr>
              <a:t>s	a	</a:t>
            </a:r>
            <a:r>
              <a:rPr sz="3200" spc="-35" dirty="0">
                <a:latin typeface="Cambria"/>
                <a:cs typeface="Cambria"/>
              </a:rPr>
              <a:t>t</a:t>
            </a:r>
            <a:r>
              <a:rPr sz="3200" dirty="0">
                <a:latin typeface="Cambria"/>
                <a:cs typeface="Cambria"/>
              </a:rPr>
              <a:t>ech</a:t>
            </a:r>
            <a:r>
              <a:rPr sz="3200" spc="-10" dirty="0">
                <a:latin typeface="Cambria"/>
                <a:cs typeface="Cambria"/>
              </a:rPr>
              <a:t>n</a:t>
            </a:r>
            <a:r>
              <a:rPr sz="3200" dirty="0">
                <a:latin typeface="Cambria"/>
                <a:cs typeface="Cambria"/>
              </a:rPr>
              <a:t>iq</a:t>
            </a:r>
            <a:r>
              <a:rPr sz="3200" spc="-10" dirty="0">
                <a:latin typeface="Cambria"/>
                <a:cs typeface="Cambria"/>
              </a:rPr>
              <a:t>u</a:t>
            </a:r>
            <a:r>
              <a:rPr sz="3200" dirty="0">
                <a:latin typeface="Cambria"/>
                <a:cs typeface="Cambria"/>
              </a:rPr>
              <a:t>e	one	</a:t>
            </a:r>
            <a:r>
              <a:rPr sz="3200" spc="-10" dirty="0">
                <a:latin typeface="Cambria"/>
                <a:cs typeface="Cambria"/>
              </a:rPr>
              <a:t>c</a:t>
            </a:r>
            <a:r>
              <a:rPr sz="3200" spc="-5" dirty="0">
                <a:latin typeface="Cambria"/>
                <a:cs typeface="Cambria"/>
              </a:rPr>
              <a:t>a</a:t>
            </a:r>
            <a:r>
              <a:rPr sz="3200" dirty="0">
                <a:latin typeface="Cambria"/>
                <a:cs typeface="Cambria"/>
              </a:rPr>
              <a:t>n	</a:t>
            </a:r>
            <a:r>
              <a:rPr sz="3200" spc="-5" dirty="0">
                <a:latin typeface="Cambria"/>
                <a:cs typeface="Cambria"/>
              </a:rPr>
              <a:t>us</a:t>
            </a:r>
            <a:r>
              <a:rPr sz="3200" dirty="0">
                <a:latin typeface="Cambria"/>
                <a:cs typeface="Cambria"/>
              </a:rPr>
              <a:t>e	</a:t>
            </a:r>
            <a:r>
              <a:rPr sz="3200" spc="-30" dirty="0">
                <a:latin typeface="Cambria"/>
                <a:cs typeface="Cambria"/>
              </a:rPr>
              <a:t>t</a:t>
            </a:r>
            <a:r>
              <a:rPr sz="3200" dirty="0">
                <a:latin typeface="Cambria"/>
                <a:cs typeface="Cambria"/>
              </a:rPr>
              <a:t>o	</a:t>
            </a:r>
            <a:r>
              <a:rPr sz="3200" spc="-5" dirty="0">
                <a:latin typeface="Cambria"/>
                <a:cs typeface="Cambria"/>
              </a:rPr>
              <a:t>l</a:t>
            </a:r>
            <a:r>
              <a:rPr sz="3200" spc="-20" dirty="0">
                <a:latin typeface="Cambria"/>
                <a:cs typeface="Cambria"/>
              </a:rPr>
              <a:t>o</a:t>
            </a:r>
            <a:r>
              <a:rPr sz="3200" spc="-10" dirty="0">
                <a:latin typeface="Cambria"/>
                <a:cs typeface="Cambria"/>
              </a:rPr>
              <a:t>o</a:t>
            </a:r>
            <a:r>
              <a:rPr sz="3200" dirty="0">
                <a:latin typeface="Cambria"/>
                <a:cs typeface="Cambria"/>
              </a:rPr>
              <a:t>k</a:t>
            </a:r>
            <a:endParaRPr sz="32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0259" y="2109343"/>
            <a:ext cx="449389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1896110" algn="l"/>
                <a:tab pos="2193290" algn="l"/>
                <a:tab pos="2931160" algn="l"/>
              </a:tabLst>
            </a:pPr>
            <a:r>
              <a:rPr sz="3200" spc="-5" dirty="0">
                <a:latin typeface="Cambria"/>
                <a:cs typeface="Cambria"/>
              </a:rPr>
              <a:t>beneath	the	</a:t>
            </a:r>
            <a:r>
              <a:rPr sz="3200" spc="-10" dirty="0">
                <a:latin typeface="Cambria"/>
                <a:cs typeface="Cambria"/>
              </a:rPr>
              <a:t>surface, 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40" dirty="0">
                <a:latin typeface="Cambria"/>
                <a:cs typeface="Cambria"/>
              </a:rPr>
              <a:t>e</a:t>
            </a:r>
            <a:r>
              <a:rPr sz="3200" spc="-50" dirty="0">
                <a:latin typeface="Cambria"/>
                <a:cs typeface="Cambria"/>
              </a:rPr>
              <a:t>x</a:t>
            </a:r>
            <a:r>
              <a:rPr sz="3200" spc="-5" dirty="0">
                <a:latin typeface="Cambria"/>
                <a:cs typeface="Cambria"/>
              </a:rPr>
              <a:t>amin</a:t>
            </a:r>
            <a:r>
              <a:rPr sz="3200" dirty="0">
                <a:latin typeface="Cambria"/>
                <a:cs typeface="Cambria"/>
              </a:rPr>
              <a:t>e		</a:t>
            </a:r>
            <a:r>
              <a:rPr sz="3200" spc="-5" dirty="0">
                <a:latin typeface="Cambria"/>
                <a:cs typeface="Cambria"/>
              </a:rPr>
              <a:t>ass</a:t>
            </a:r>
            <a:r>
              <a:rPr sz="3200" spc="-25" dirty="0">
                <a:latin typeface="Cambria"/>
                <a:cs typeface="Cambria"/>
              </a:rPr>
              <a:t>u</a:t>
            </a:r>
            <a:r>
              <a:rPr sz="3200" spc="-5" dirty="0">
                <a:latin typeface="Cambria"/>
                <a:cs typeface="Cambria"/>
              </a:rPr>
              <a:t>m</a:t>
            </a:r>
            <a:r>
              <a:rPr sz="3200" spc="5" dirty="0">
                <a:latin typeface="Cambria"/>
                <a:cs typeface="Cambria"/>
              </a:rPr>
              <a:t>p</a:t>
            </a:r>
            <a:r>
              <a:rPr sz="3200" spc="-5" dirty="0">
                <a:latin typeface="Cambria"/>
                <a:cs typeface="Cambria"/>
              </a:rPr>
              <a:t>tions,</a:t>
            </a:r>
            <a:endParaRPr sz="32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52313" y="2109343"/>
            <a:ext cx="283210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9105" marR="5080" indent="-447040">
              <a:lnSpc>
                <a:spcPct val="100000"/>
              </a:lnSpc>
              <a:spcBef>
                <a:spcPts val="105"/>
              </a:spcBef>
              <a:tabLst>
                <a:tab pos="2167890" algn="l"/>
                <a:tab pos="2317115" algn="l"/>
              </a:tabLst>
            </a:pPr>
            <a:r>
              <a:rPr sz="3200" spc="-55" dirty="0">
                <a:latin typeface="Cambria"/>
                <a:cs typeface="Cambria"/>
              </a:rPr>
              <a:t>r</a:t>
            </a:r>
            <a:r>
              <a:rPr sz="3200" dirty="0">
                <a:latin typeface="Cambria"/>
                <a:cs typeface="Cambria"/>
              </a:rPr>
              <a:t>ecogn</a:t>
            </a:r>
            <a:r>
              <a:rPr sz="3200" spc="-10" dirty="0">
                <a:latin typeface="Cambria"/>
                <a:cs typeface="Cambria"/>
              </a:rPr>
              <a:t>i</a:t>
            </a:r>
            <a:r>
              <a:rPr sz="3200" dirty="0">
                <a:latin typeface="Cambria"/>
                <a:cs typeface="Cambria"/>
              </a:rPr>
              <a:t>ze	</a:t>
            </a:r>
            <a:r>
              <a:rPr sz="3200" spc="-20" dirty="0">
                <a:latin typeface="Cambria"/>
                <a:cs typeface="Cambria"/>
              </a:rPr>
              <a:t>a</a:t>
            </a:r>
            <a:r>
              <a:rPr sz="3200" spc="-5" dirty="0">
                <a:latin typeface="Cambria"/>
                <a:cs typeface="Cambria"/>
              </a:rPr>
              <a:t>nd  </a:t>
            </a:r>
            <a:r>
              <a:rPr sz="3200" dirty="0">
                <a:latin typeface="Cambria"/>
                <a:cs typeface="Cambria"/>
              </a:rPr>
              <a:t>sea</a:t>
            </a:r>
            <a:r>
              <a:rPr sz="3200" spc="-60" dirty="0">
                <a:latin typeface="Cambria"/>
                <a:cs typeface="Cambria"/>
              </a:rPr>
              <a:t>r</a:t>
            </a:r>
            <a:r>
              <a:rPr sz="3200" dirty="0">
                <a:latin typeface="Cambria"/>
                <a:cs typeface="Cambria"/>
              </a:rPr>
              <a:t>ch		</a:t>
            </a:r>
            <a:r>
              <a:rPr sz="3200" spc="-50" dirty="0">
                <a:latin typeface="Cambria"/>
                <a:cs typeface="Cambria"/>
              </a:rPr>
              <a:t>f</a:t>
            </a:r>
            <a:r>
              <a:rPr sz="3200" dirty="0">
                <a:latin typeface="Cambria"/>
                <a:cs typeface="Cambria"/>
              </a:rPr>
              <a:t>or</a:t>
            </a:r>
            <a:endParaRPr sz="32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5940" y="3084398"/>
            <a:ext cx="7847965" cy="3029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algn="just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mbria"/>
                <a:cs typeface="Cambria"/>
              </a:rPr>
              <a:t>inconsistencies, </a:t>
            </a:r>
            <a:r>
              <a:rPr sz="3200" spc="-20" dirty="0">
                <a:latin typeface="Cambria"/>
                <a:cs typeface="Cambria"/>
              </a:rPr>
              <a:t>examine </a:t>
            </a:r>
            <a:r>
              <a:rPr sz="3200" spc="-5" dirty="0">
                <a:latin typeface="Cambria"/>
                <a:cs typeface="Cambria"/>
              </a:rPr>
              <a:t>multiple points </a:t>
            </a:r>
            <a:r>
              <a:rPr sz="3200" spc="-10" dirty="0">
                <a:latin typeface="Cambria"/>
                <a:cs typeface="Cambria"/>
              </a:rPr>
              <a:t>of 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view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and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differentiate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what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one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knows 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from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what</a:t>
            </a:r>
            <a:r>
              <a:rPr sz="3200" spc="-2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one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25" dirty="0">
                <a:latin typeface="Cambria"/>
                <a:cs typeface="Cambria"/>
              </a:rPr>
              <a:t>merely</a:t>
            </a:r>
            <a:r>
              <a:rPr sz="3200" spc="1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believes</a:t>
            </a:r>
            <a:endParaRPr sz="32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b="1" spc="-10" dirty="0">
                <a:latin typeface="Cambria"/>
                <a:cs typeface="Cambria"/>
              </a:rPr>
              <a:t>Example:</a:t>
            </a:r>
            <a:r>
              <a:rPr sz="3200" b="1" spc="-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Nurse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should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employ</a:t>
            </a:r>
            <a:r>
              <a:rPr sz="3200" spc="-5" dirty="0">
                <a:latin typeface="Cambria"/>
                <a:cs typeface="Cambria"/>
              </a:rPr>
              <a:t> this </a:t>
            </a:r>
            <a:r>
              <a:rPr sz="3200" dirty="0">
                <a:latin typeface="Cambria"/>
                <a:cs typeface="Cambria"/>
              </a:rPr>
              <a:t> question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method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during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an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end</a:t>
            </a:r>
            <a:r>
              <a:rPr sz="3200" dirty="0">
                <a:latin typeface="Cambria"/>
                <a:cs typeface="Cambria"/>
              </a:rPr>
              <a:t> of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shift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report,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review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a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40" dirty="0">
                <a:latin typeface="Cambria"/>
                <a:cs typeface="Cambria"/>
              </a:rPr>
              <a:t>history,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planning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care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1374" y="679830"/>
            <a:ext cx="5906770" cy="852169"/>
            <a:chOff x="1241374" y="679830"/>
            <a:chExt cx="5906770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4219" y="1187195"/>
              <a:ext cx="5803340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5946" y="684402"/>
              <a:ext cx="5885484" cy="5196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5596" y="729233"/>
              <a:ext cx="143510" cy="2194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45946" y="684402"/>
              <a:ext cx="5885815" cy="520065"/>
            </a:xfrm>
            <a:custGeom>
              <a:avLst/>
              <a:gdLst/>
              <a:ahLst/>
              <a:cxnLst/>
              <a:rect l="l" t="t" r="r" b="b"/>
              <a:pathLst>
                <a:path w="5885815" h="520065">
                  <a:moveTo>
                    <a:pt x="2653588" y="43434"/>
                  </a:moveTo>
                  <a:lnTo>
                    <a:pt x="2606614" y="56356"/>
                  </a:lnTo>
                  <a:lnTo>
                    <a:pt x="2573451" y="94996"/>
                  </a:lnTo>
                  <a:lnTo>
                    <a:pt x="2553735" y="160559"/>
                  </a:lnTo>
                  <a:lnTo>
                    <a:pt x="2548805" y="203831"/>
                  </a:lnTo>
                  <a:lnTo>
                    <a:pt x="2547162" y="254126"/>
                  </a:lnTo>
                  <a:lnTo>
                    <a:pt x="2548853" y="306655"/>
                  </a:lnTo>
                  <a:lnTo>
                    <a:pt x="2553925" y="352028"/>
                  </a:lnTo>
                  <a:lnTo>
                    <a:pt x="2562378" y="390233"/>
                  </a:lnTo>
                  <a:lnTo>
                    <a:pt x="2589449" y="445335"/>
                  </a:lnTo>
                  <a:lnTo>
                    <a:pt x="2630685" y="472819"/>
                  </a:lnTo>
                  <a:lnTo>
                    <a:pt x="2656636" y="476250"/>
                  </a:lnTo>
                  <a:lnTo>
                    <a:pt x="2670400" y="475275"/>
                  </a:lnTo>
                  <a:lnTo>
                    <a:pt x="2714931" y="452276"/>
                  </a:lnTo>
                  <a:lnTo>
                    <a:pt x="2737916" y="417575"/>
                  </a:lnTo>
                  <a:lnTo>
                    <a:pt x="2752632" y="370248"/>
                  </a:lnTo>
                  <a:lnTo>
                    <a:pt x="2758157" y="332487"/>
                  </a:lnTo>
                  <a:lnTo>
                    <a:pt x="2760824" y="290820"/>
                  </a:lnTo>
                  <a:lnTo>
                    <a:pt x="2761157" y="268605"/>
                  </a:lnTo>
                  <a:lnTo>
                    <a:pt x="2760421" y="233054"/>
                  </a:lnTo>
                  <a:lnTo>
                    <a:pt x="2754567" y="171003"/>
                  </a:lnTo>
                  <a:lnTo>
                    <a:pt x="2742830" y="121021"/>
                  </a:lnTo>
                  <a:lnTo>
                    <a:pt x="2725113" y="83250"/>
                  </a:lnTo>
                  <a:lnTo>
                    <a:pt x="2687148" y="49815"/>
                  </a:lnTo>
                  <a:lnTo>
                    <a:pt x="2653588" y="43434"/>
                  </a:lnTo>
                  <a:close/>
                </a:path>
                <a:path w="5885815" h="520065">
                  <a:moveTo>
                    <a:pt x="5142407" y="5842"/>
                  </a:moveTo>
                  <a:lnTo>
                    <a:pt x="5337860" y="5842"/>
                  </a:lnTo>
                  <a:lnTo>
                    <a:pt x="5337860" y="30480"/>
                  </a:lnTo>
                  <a:lnTo>
                    <a:pt x="5328843" y="32893"/>
                  </a:lnTo>
                  <a:lnTo>
                    <a:pt x="5321858" y="35560"/>
                  </a:lnTo>
                  <a:lnTo>
                    <a:pt x="5316651" y="38481"/>
                  </a:lnTo>
                  <a:lnTo>
                    <a:pt x="5311444" y="41275"/>
                  </a:lnTo>
                  <a:lnTo>
                    <a:pt x="5307380" y="45212"/>
                  </a:lnTo>
                  <a:lnTo>
                    <a:pt x="5297951" y="82613"/>
                  </a:lnTo>
                  <a:lnTo>
                    <a:pt x="5297601" y="98933"/>
                  </a:lnTo>
                  <a:lnTo>
                    <a:pt x="5297601" y="469519"/>
                  </a:lnTo>
                  <a:lnTo>
                    <a:pt x="5369864" y="469519"/>
                  </a:lnTo>
                  <a:lnTo>
                    <a:pt x="5380102" y="469092"/>
                  </a:lnTo>
                  <a:lnTo>
                    <a:pt x="5416505" y="454310"/>
                  </a:lnTo>
                  <a:lnTo>
                    <a:pt x="5439675" y="416407"/>
                  </a:lnTo>
                  <a:lnTo>
                    <a:pt x="5452057" y="373473"/>
                  </a:lnTo>
                  <a:lnTo>
                    <a:pt x="5454319" y="363474"/>
                  </a:lnTo>
                  <a:lnTo>
                    <a:pt x="5505246" y="363474"/>
                  </a:lnTo>
                  <a:lnTo>
                    <a:pt x="5496991" y="513842"/>
                  </a:lnTo>
                  <a:lnTo>
                    <a:pt x="5142407" y="513842"/>
                  </a:lnTo>
                  <a:lnTo>
                    <a:pt x="5142407" y="489204"/>
                  </a:lnTo>
                  <a:lnTo>
                    <a:pt x="5151678" y="486791"/>
                  </a:lnTo>
                  <a:lnTo>
                    <a:pt x="5158917" y="483997"/>
                  </a:lnTo>
                  <a:lnTo>
                    <a:pt x="5181142" y="449580"/>
                  </a:lnTo>
                  <a:lnTo>
                    <a:pt x="5182285" y="419988"/>
                  </a:lnTo>
                  <a:lnTo>
                    <a:pt x="5182285" y="99695"/>
                  </a:lnTo>
                  <a:lnTo>
                    <a:pt x="5179110" y="55880"/>
                  </a:lnTo>
                  <a:lnTo>
                    <a:pt x="5164632" y="38862"/>
                  </a:lnTo>
                  <a:lnTo>
                    <a:pt x="5159298" y="35687"/>
                  </a:lnTo>
                  <a:lnTo>
                    <a:pt x="5151932" y="32893"/>
                  </a:lnTo>
                  <a:lnTo>
                    <a:pt x="5142407" y="30480"/>
                  </a:lnTo>
                  <a:lnTo>
                    <a:pt x="5142407" y="5842"/>
                  </a:lnTo>
                  <a:close/>
                </a:path>
                <a:path w="5885815" h="520065">
                  <a:moveTo>
                    <a:pt x="4723307" y="5842"/>
                  </a:moveTo>
                  <a:lnTo>
                    <a:pt x="4918760" y="5842"/>
                  </a:lnTo>
                  <a:lnTo>
                    <a:pt x="4918760" y="30480"/>
                  </a:lnTo>
                  <a:lnTo>
                    <a:pt x="4909743" y="32893"/>
                  </a:lnTo>
                  <a:lnTo>
                    <a:pt x="4902758" y="35560"/>
                  </a:lnTo>
                  <a:lnTo>
                    <a:pt x="4897551" y="38481"/>
                  </a:lnTo>
                  <a:lnTo>
                    <a:pt x="4892344" y="41275"/>
                  </a:lnTo>
                  <a:lnTo>
                    <a:pt x="4888280" y="45212"/>
                  </a:lnTo>
                  <a:lnTo>
                    <a:pt x="4878851" y="82613"/>
                  </a:lnTo>
                  <a:lnTo>
                    <a:pt x="4878501" y="98933"/>
                  </a:lnTo>
                  <a:lnTo>
                    <a:pt x="4878501" y="469519"/>
                  </a:lnTo>
                  <a:lnTo>
                    <a:pt x="4950764" y="469519"/>
                  </a:lnTo>
                  <a:lnTo>
                    <a:pt x="4961002" y="469092"/>
                  </a:lnTo>
                  <a:lnTo>
                    <a:pt x="4997405" y="454310"/>
                  </a:lnTo>
                  <a:lnTo>
                    <a:pt x="5020575" y="416407"/>
                  </a:lnTo>
                  <a:lnTo>
                    <a:pt x="5032957" y="373473"/>
                  </a:lnTo>
                  <a:lnTo>
                    <a:pt x="5035219" y="363474"/>
                  </a:lnTo>
                  <a:lnTo>
                    <a:pt x="5086146" y="363474"/>
                  </a:lnTo>
                  <a:lnTo>
                    <a:pt x="5077891" y="513842"/>
                  </a:lnTo>
                  <a:lnTo>
                    <a:pt x="4723307" y="513842"/>
                  </a:lnTo>
                  <a:lnTo>
                    <a:pt x="4723307" y="489204"/>
                  </a:lnTo>
                  <a:lnTo>
                    <a:pt x="4732578" y="486791"/>
                  </a:lnTo>
                  <a:lnTo>
                    <a:pt x="4739817" y="483997"/>
                  </a:lnTo>
                  <a:lnTo>
                    <a:pt x="4762042" y="449580"/>
                  </a:lnTo>
                  <a:lnTo>
                    <a:pt x="4763185" y="419988"/>
                  </a:lnTo>
                  <a:lnTo>
                    <a:pt x="4763185" y="99695"/>
                  </a:lnTo>
                  <a:lnTo>
                    <a:pt x="4760010" y="55880"/>
                  </a:lnTo>
                  <a:lnTo>
                    <a:pt x="4745532" y="38862"/>
                  </a:lnTo>
                  <a:lnTo>
                    <a:pt x="4740198" y="35687"/>
                  </a:lnTo>
                  <a:lnTo>
                    <a:pt x="4732832" y="32893"/>
                  </a:lnTo>
                  <a:lnTo>
                    <a:pt x="4723307" y="30480"/>
                  </a:lnTo>
                  <a:lnTo>
                    <a:pt x="4723307" y="5842"/>
                  </a:lnTo>
                  <a:close/>
                </a:path>
                <a:path w="5885815" h="520065">
                  <a:moveTo>
                    <a:pt x="4456607" y="5842"/>
                  </a:moveTo>
                  <a:lnTo>
                    <a:pt x="4652060" y="5842"/>
                  </a:lnTo>
                  <a:lnTo>
                    <a:pt x="4652060" y="30480"/>
                  </a:lnTo>
                  <a:lnTo>
                    <a:pt x="4641900" y="33147"/>
                  </a:lnTo>
                  <a:lnTo>
                    <a:pt x="4634280" y="36068"/>
                  </a:lnTo>
                  <a:lnTo>
                    <a:pt x="4629454" y="39243"/>
                  </a:lnTo>
                  <a:lnTo>
                    <a:pt x="4624628" y="42291"/>
                  </a:lnTo>
                  <a:lnTo>
                    <a:pt x="4620945" y="46100"/>
                  </a:lnTo>
                  <a:lnTo>
                    <a:pt x="4618532" y="50546"/>
                  </a:lnTo>
                  <a:lnTo>
                    <a:pt x="4615992" y="54991"/>
                  </a:lnTo>
                  <a:lnTo>
                    <a:pt x="4614341" y="60833"/>
                  </a:lnTo>
                  <a:lnTo>
                    <a:pt x="4611801" y="99695"/>
                  </a:lnTo>
                  <a:lnTo>
                    <a:pt x="4611801" y="420370"/>
                  </a:lnTo>
                  <a:lnTo>
                    <a:pt x="4611801" y="429133"/>
                  </a:lnTo>
                  <a:lnTo>
                    <a:pt x="4617008" y="467487"/>
                  </a:lnTo>
                  <a:lnTo>
                    <a:pt x="4622088" y="474725"/>
                  </a:lnTo>
                  <a:lnTo>
                    <a:pt x="4624882" y="477900"/>
                  </a:lnTo>
                  <a:lnTo>
                    <a:pt x="4652060" y="489204"/>
                  </a:lnTo>
                  <a:lnTo>
                    <a:pt x="4652060" y="513842"/>
                  </a:lnTo>
                  <a:lnTo>
                    <a:pt x="4456607" y="513842"/>
                  </a:lnTo>
                  <a:lnTo>
                    <a:pt x="4456607" y="489204"/>
                  </a:lnTo>
                  <a:lnTo>
                    <a:pt x="4465878" y="486791"/>
                  </a:lnTo>
                  <a:lnTo>
                    <a:pt x="4473117" y="484124"/>
                  </a:lnTo>
                  <a:lnTo>
                    <a:pt x="4478451" y="481202"/>
                  </a:lnTo>
                  <a:lnTo>
                    <a:pt x="4483785" y="478409"/>
                  </a:lnTo>
                  <a:lnTo>
                    <a:pt x="4487722" y="474345"/>
                  </a:lnTo>
                  <a:lnTo>
                    <a:pt x="4496200" y="436737"/>
                  </a:lnTo>
                  <a:lnTo>
                    <a:pt x="4496485" y="420370"/>
                  </a:lnTo>
                  <a:lnTo>
                    <a:pt x="4496485" y="99313"/>
                  </a:lnTo>
                  <a:lnTo>
                    <a:pt x="4493310" y="55880"/>
                  </a:lnTo>
                  <a:lnTo>
                    <a:pt x="4456607" y="30480"/>
                  </a:lnTo>
                  <a:lnTo>
                    <a:pt x="4456607" y="5842"/>
                  </a:lnTo>
                  <a:close/>
                </a:path>
                <a:path w="5885815" h="520065">
                  <a:moveTo>
                    <a:pt x="3936923" y="5842"/>
                  </a:moveTo>
                  <a:lnTo>
                    <a:pt x="4132376" y="5842"/>
                  </a:lnTo>
                  <a:lnTo>
                    <a:pt x="4132376" y="30480"/>
                  </a:lnTo>
                  <a:lnTo>
                    <a:pt x="4121962" y="33147"/>
                  </a:lnTo>
                  <a:lnTo>
                    <a:pt x="4114215" y="36195"/>
                  </a:lnTo>
                  <a:lnTo>
                    <a:pt x="4092975" y="73906"/>
                  </a:lnTo>
                  <a:lnTo>
                    <a:pt x="4092117" y="99695"/>
                  </a:lnTo>
                  <a:lnTo>
                    <a:pt x="4092117" y="232156"/>
                  </a:lnTo>
                  <a:lnTo>
                    <a:pt x="4099991" y="232156"/>
                  </a:lnTo>
                  <a:lnTo>
                    <a:pt x="4108113" y="231917"/>
                  </a:lnTo>
                  <a:lnTo>
                    <a:pt x="4147743" y="215011"/>
                  </a:lnTo>
                  <a:lnTo>
                    <a:pt x="4174729" y="185971"/>
                  </a:lnTo>
                  <a:lnTo>
                    <a:pt x="4202808" y="153031"/>
                  </a:lnTo>
                  <a:lnTo>
                    <a:pt x="4232579" y="115062"/>
                  </a:lnTo>
                  <a:lnTo>
                    <a:pt x="4254550" y="75184"/>
                  </a:lnTo>
                  <a:lnTo>
                    <a:pt x="4256201" y="66929"/>
                  </a:lnTo>
                  <a:lnTo>
                    <a:pt x="4256201" y="58674"/>
                  </a:lnTo>
                  <a:lnTo>
                    <a:pt x="4256201" y="50037"/>
                  </a:lnTo>
                  <a:lnTo>
                    <a:pt x="4222673" y="30480"/>
                  </a:lnTo>
                  <a:lnTo>
                    <a:pt x="4222673" y="5842"/>
                  </a:lnTo>
                  <a:lnTo>
                    <a:pt x="4412919" y="5842"/>
                  </a:lnTo>
                  <a:lnTo>
                    <a:pt x="4412919" y="31242"/>
                  </a:lnTo>
                  <a:lnTo>
                    <a:pt x="4406057" y="32666"/>
                  </a:lnTo>
                  <a:lnTo>
                    <a:pt x="4399743" y="34448"/>
                  </a:lnTo>
                  <a:lnTo>
                    <a:pt x="4365548" y="56007"/>
                  </a:lnTo>
                  <a:lnTo>
                    <a:pt x="4332528" y="90424"/>
                  </a:lnTo>
                  <a:lnTo>
                    <a:pt x="4220895" y="215392"/>
                  </a:lnTo>
                  <a:lnTo>
                    <a:pt x="4350689" y="414782"/>
                  </a:lnTo>
                  <a:lnTo>
                    <a:pt x="4375073" y="450342"/>
                  </a:lnTo>
                  <a:lnTo>
                    <a:pt x="4402251" y="479679"/>
                  </a:lnTo>
                  <a:lnTo>
                    <a:pt x="4426254" y="489585"/>
                  </a:lnTo>
                  <a:lnTo>
                    <a:pt x="4426254" y="513842"/>
                  </a:lnTo>
                  <a:lnTo>
                    <a:pt x="4224578" y="513842"/>
                  </a:lnTo>
                  <a:lnTo>
                    <a:pt x="4224578" y="489204"/>
                  </a:lnTo>
                  <a:lnTo>
                    <a:pt x="4233087" y="487934"/>
                  </a:lnTo>
                  <a:lnTo>
                    <a:pt x="4238675" y="485901"/>
                  </a:lnTo>
                  <a:lnTo>
                    <a:pt x="4241723" y="483108"/>
                  </a:lnTo>
                  <a:lnTo>
                    <a:pt x="4244644" y="480187"/>
                  </a:lnTo>
                  <a:lnTo>
                    <a:pt x="4246168" y="476504"/>
                  </a:lnTo>
                  <a:lnTo>
                    <a:pt x="4246168" y="471677"/>
                  </a:lnTo>
                  <a:lnTo>
                    <a:pt x="4246168" y="467741"/>
                  </a:lnTo>
                  <a:lnTo>
                    <a:pt x="4245660" y="463804"/>
                  </a:lnTo>
                  <a:lnTo>
                    <a:pt x="4244517" y="459994"/>
                  </a:lnTo>
                  <a:lnTo>
                    <a:pt x="4243374" y="456184"/>
                  </a:lnTo>
                  <a:lnTo>
                    <a:pt x="4219693" y="415903"/>
                  </a:lnTo>
                  <a:lnTo>
                    <a:pt x="4153966" y="314325"/>
                  </a:lnTo>
                  <a:lnTo>
                    <a:pt x="4130725" y="283463"/>
                  </a:lnTo>
                  <a:lnTo>
                    <a:pt x="4120565" y="276606"/>
                  </a:lnTo>
                  <a:lnTo>
                    <a:pt x="4115485" y="273938"/>
                  </a:lnTo>
                  <a:lnTo>
                    <a:pt x="4108500" y="272669"/>
                  </a:lnTo>
                  <a:lnTo>
                    <a:pt x="4099610" y="272669"/>
                  </a:lnTo>
                  <a:lnTo>
                    <a:pt x="4092117" y="272669"/>
                  </a:lnTo>
                  <a:lnTo>
                    <a:pt x="4092117" y="420370"/>
                  </a:lnTo>
                  <a:lnTo>
                    <a:pt x="4092117" y="429133"/>
                  </a:lnTo>
                  <a:lnTo>
                    <a:pt x="4092371" y="437134"/>
                  </a:lnTo>
                  <a:lnTo>
                    <a:pt x="4102404" y="474725"/>
                  </a:lnTo>
                  <a:lnTo>
                    <a:pt x="4105198" y="477900"/>
                  </a:lnTo>
                  <a:lnTo>
                    <a:pt x="4132376" y="489204"/>
                  </a:lnTo>
                  <a:lnTo>
                    <a:pt x="4132376" y="513842"/>
                  </a:lnTo>
                  <a:lnTo>
                    <a:pt x="3936923" y="513842"/>
                  </a:lnTo>
                  <a:lnTo>
                    <a:pt x="3936923" y="489204"/>
                  </a:lnTo>
                  <a:lnTo>
                    <a:pt x="3946194" y="486791"/>
                  </a:lnTo>
                  <a:lnTo>
                    <a:pt x="3953433" y="484124"/>
                  </a:lnTo>
                  <a:lnTo>
                    <a:pt x="3958767" y="481202"/>
                  </a:lnTo>
                  <a:lnTo>
                    <a:pt x="3964101" y="478409"/>
                  </a:lnTo>
                  <a:lnTo>
                    <a:pt x="3968038" y="474345"/>
                  </a:lnTo>
                  <a:lnTo>
                    <a:pt x="3976516" y="436737"/>
                  </a:lnTo>
                  <a:lnTo>
                    <a:pt x="3976801" y="420370"/>
                  </a:lnTo>
                  <a:lnTo>
                    <a:pt x="3976801" y="99695"/>
                  </a:lnTo>
                  <a:lnTo>
                    <a:pt x="3973626" y="55880"/>
                  </a:lnTo>
                  <a:lnTo>
                    <a:pt x="3959148" y="38862"/>
                  </a:lnTo>
                  <a:lnTo>
                    <a:pt x="3953814" y="35687"/>
                  </a:lnTo>
                  <a:lnTo>
                    <a:pt x="3946448" y="32893"/>
                  </a:lnTo>
                  <a:lnTo>
                    <a:pt x="3936923" y="30480"/>
                  </a:lnTo>
                  <a:lnTo>
                    <a:pt x="3936923" y="5842"/>
                  </a:lnTo>
                  <a:close/>
                </a:path>
                <a:path w="5885815" h="520065">
                  <a:moveTo>
                    <a:pt x="2955467" y="5842"/>
                  </a:moveTo>
                  <a:lnTo>
                    <a:pt x="3315385" y="5842"/>
                  </a:lnTo>
                  <a:lnTo>
                    <a:pt x="3315385" y="124206"/>
                  </a:lnTo>
                  <a:lnTo>
                    <a:pt x="3264331" y="124206"/>
                  </a:lnTo>
                  <a:lnTo>
                    <a:pt x="3258452" y="107993"/>
                  </a:lnTo>
                  <a:lnTo>
                    <a:pt x="3253012" y="94615"/>
                  </a:lnTo>
                  <a:lnTo>
                    <a:pt x="3228769" y="60594"/>
                  </a:lnTo>
                  <a:lnTo>
                    <a:pt x="3182543" y="49402"/>
                  </a:lnTo>
                  <a:lnTo>
                    <a:pt x="3110661" y="49402"/>
                  </a:lnTo>
                  <a:lnTo>
                    <a:pt x="3110661" y="238760"/>
                  </a:lnTo>
                  <a:lnTo>
                    <a:pt x="3158286" y="238760"/>
                  </a:lnTo>
                  <a:lnTo>
                    <a:pt x="3196767" y="223774"/>
                  </a:lnTo>
                  <a:lnTo>
                    <a:pt x="3211118" y="179705"/>
                  </a:lnTo>
                  <a:lnTo>
                    <a:pt x="3253155" y="179705"/>
                  </a:lnTo>
                  <a:lnTo>
                    <a:pt x="3253155" y="341884"/>
                  </a:lnTo>
                  <a:lnTo>
                    <a:pt x="3211118" y="341884"/>
                  </a:lnTo>
                  <a:lnTo>
                    <a:pt x="3208789" y="330833"/>
                  </a:lnTo>
                  <a:lnTo>
                    <a:pt x="3206197" y="321103"/>
                  </a:lnTo>
                  <a:lnTo>
                    <a:pt x="3184702" y="287527"/>
                  </a:lnTo>
                  <a:lnTo>
                    <a:pt x="3158286" y="282321"/>
                  </a:lnTo>
                  <a:lnTo>
                    <a:pt x="3110661" y="282321"/>
                  </a:lnTo>
                  <a:lnTo>
                    <a:pt x="3110661" y="420370"/>
                  </a:lnTo>
                  <a:lnTo>
                    <a:pt x="3110733" y="429660"/>
                  </a:lnTo>
                  <a:lnTo>
                    <a:pt x="3117900" y="471170"/>
                  </a:lnTo>
                  <a:lnTo>
                    <a:pt x="3155746" y="489204"/>
                  </a:lnTo>
                  <a:lnTo>
                    <a:pt x="3155746" y="513842"/>
                  </a:lnTo>
                  <a:lnTo>
                    <a:pt x="2955467" y="513842"/>
                  </a:lnTo>
                  <a:lnTo>
                    <a:pt x="2955467" y="489204"/>
                  </a:lnTo>
                  <a:lnTo>
                    <a:pt x="2964738" y="487045"/>
                  </a:lnTo>
                  <a:lnTo>
                    <a:pt x="2971977" y="484377"/>
                  </a:lnTo>
                  <a:lnTo>
                    <a:pt x="2994202" y="449834"/>
                  </a:lnTo>
                  <a:lnTo>
                    <a:pt x="2995345" y="419988"/>
                  </a:lnTo>
                  <a:lnTo>
                    <a:pt x="2995345" y="99695"/>
                  </a:lnTo>
                  <a:lnTo>
                    <a:pt x="2992170" y="55880"/>
                  </a:lnTo>
                  <a:lnTo>
                    <a:pt x="2977692" y="38862"/>
                  </a:lnTo>
                  <a:lnTo>
                    <a:pt x="2972358" y="35687"/>
                  </a:lnTo>
                  <a:lnTo>
                    <a:pt x="2964992" y="32893"/>
                  </a:lnTo>
                  <a:lnTo>
                    <a:pt x="2955467" y="30480"/>
                  </a:lnTo>
                  <a:lnTo>
                    <a:pt x="2955467" y="5842"/>
                  </a:lnTo>
                  <a:close/>
                </a:path>
                <a:path w="5885815" h="520065">
                  <a:moveTo>
                    <a:pt x="1426895" y="5842"/>
                  </a:moveTo>
                  <a:lnTo>
                    <a:pt x="1796084" y="5842"/>
                  </a:lnTo>
                  <a:lnTo>
                    <a:pt x="1796084" y="124206"/>
                  </a:lnTo>
                  <a:lnTo>
                    <a:pt x="1745030" y="124206"/>
                  </a:lnTo>
                  <a:lnTo>
                    <a:pt x="1739151" y="107993"/>
                  </a:lnTo>
                  <a:lnTo>
                    <a:pt x="1733711" y="94615"/>
                  </a:lnTo>
                  <a:lnTo>
                    <a:pt x="1709522" y="60594"/>
                  </a:lnTo>
                  <a:lnTo>
                    <a:pt x="1663242" y="49402"/>
                  </a:lnTo>
                  <a:lnTo>
                    <a:pt x="1582089" y="49402"/>
                  </a:lnTo>
                  <a:lnTo>
                    <a:pt x="1582089" y="228092"/>
                  </a:lnTo>
                  <a:lnTo>
                    <a:pt x="1631238" y="228092"/>
                  </a:lnTo>
                  <a:lnTo>
                    <a:pt x="1668195" y="215137"/>
                  </a:lnTo>
                  <a:lnTo>
                    <a:pt x="1684070" y="174498"/>
                  </a:lnTo>
                  <a:lnTo>
                    <a:pt x="1726107" y="174498"/>
                  </a:lnTo>
                  <a:lnTo>
                    <a:pt x="1726107" y="325500"/>
                  </a:lnTo>
                  <a:lnTo>
                    <a:pt x="1684070" y="325500"/>
                  </a:lnTo>
                  <a:lnTo>
                    <a:pt x="1681407" y="315360"/>
                  </a:lnTo>
                  <a:lnTo>
                    <a:pt x="1678578" y="306482"/>
                  </a:lnTo>
                  <a:lnTo>
                    <a:pt x="1652545" y="274258"/>
                  </a:lnTo>
                  <a:lnTo>
                    <a:pt x="1631238" y="271525"/>
                  </a:lnTo>
                  <a:lnTo>
                    <a:pt x="1582089" y="271525"/>
                  </a:lnTo>
                  <a:lnTo>
                    <a:pt x="1582089" y="470281"/>
                  </a:lnTo>
                  <a:lnTo>
                    <a:pt x="1662861" y="470281"/>
                  </a:lnTo>
                  <a:lnTo>
                    <a:pt x="1671497" y="470281"/>
                  </a:lnTo>
                  <a:lnTo>
                    <a:pt x="1700834" y="462788"/>
                  </a:lnTo>
                  <a:lnTo>
                    <a:pt x="1705533" y="460121"/>
                  </a:lnTo>
                  <a:lnTo>
                    <a:pt x="1732838" y="423799"/>
                  </a:lnTo>
                  <a:lnTo>
                    <a:pt x="1748840" y="377951"/>
                  </a:lnTo>
                  <a:lnTo>
                    <a:pt x="1799767" y="377951"/>
                  </a:lnTo>
                  <a:lnTo>
                    <a:pt x="1792655" y="513842"/>
                  </a:lnTo>
                  <a:lnTo>
                    <a:pt x="1426895" y="513842"/>
                  </a:lnTo>
                  <a:lnTo>
                    <a:pt x="1426895" y="489204"/>
                  </a:lnTo>
                  <a:lnTo>
                    <a:pt x="1436166" y="486791"/>
                  </a:lnTo>
                  <a:lnTo>
                    <a:pt x="1443405" y="484124"/>
                  </a:lnTo>
                  <a:lnTo>
                    <a:pt x="1448739" y="481202"/>
                  </a:lnTo>
                  <a:lnTo>
                    <a:pt x="1454073" y="478409"/>
                  </a:lnTo>
                  <a:lnTo>
                    <a:pt x="1458010" y="474345"/>
                  </a:lnTo>
                  <a:lnTo>
                    <a:pt x="1466488" y="436737"/>
                  </a:lnTo>
                  <a:lnTo>
                    <a:pt x="1466773" y="420370"/>
                  </a:lnTo>
                  <a:lnTo>
                    <a:pt x="1466773" y="99695"/>
                  </a:lnTo>
                  <a:lnTo>
                    <a:pt x="1463598" y="55880"/>
                  </a:lnTo>
                  <a:lnTo>
                    <a:pt x="1449120" y="38862"/>
                  </a:lnTo>
                  <a:lnTo>
                    <a:pt x="1443786" y="35687"/>
                  </a:lnTo>
                  <a:lnTo>
                    <a:pt x="1436420" y="32893"/>
                  </a:lnTo>
                  <a:lnTo>
                    <a:pt x="1426895" y="30480"/>
                  </a:lnTo>
                  <a:lnTo>
                    <a:pt x="1426895" y="5842"/>
                  </a:lnTo>
                  <a:close/>
                </a:path>
                <a:path w="5885815" h="520065">
                  <a:moveTo>
                    <a:pt x="959027" y="5842"/>
                  </a:moveTo>
                  <a:lnTo>
                    <a:pt x="1175308" y="5842"/>
                  </a:lnTo>
                  <a:lnTo>
                    <a:pt x="1219409" y="7959"/>
                  </a:lnTo>
                  <a:lnTo>
                    <a:pt x="1257604" y="14303"/>
                  </a:lnTo>
                  <a:lnTo>
                    <a:pt x="1316278" y="39624"/>
                  </a:lnTo>
                  <a:lnTo>
                    <a:pt x="1351426" y="82296"/>
                  </a:lnTo>
                  <a:lnTo>
                    <a:pt x="1363141" y="143256"/>
                  </a:lnTo>
                  <a:lnTo>
                    <a:pt x="1361780" y="167135"/>
                  </a:lnTo>
                  <a:lnTo>
                    <a:pt x="1350818" y="210085"/>
                  </a:lnTo>
                  <a:lnTo>
                    <a:pt x="1328978" y="246276"/>
                  </a:lnTo>
                  <a:lnTo>
                    <a:pt x="1297165" y="273899"/>
                  </a:lnTo>
                  <a:lnTo>
                    <a:pt x="1255449" y="292594"/>
                  </a:lnTo>
                  <a:lnTo>
                    <a:pt x="1203355" y="301980"/>
                  </a:lnTo>
                  <a:lnTo>
                    <a:pt x="1173403" y="303149"/>
                  </a:lnTo>
                  <a:lnTo>
                    <a:pt x="1156191" y="303055"/>
                  </a:lnTo>
                  <a:lnTo>
                    <a:pt x="1140574" y="302783"/>
                  </a:lnTo>
                  <a:lnTo>
                    <a:pt x="1126576" y="302345"/>
                  </a:lnTo>
                  <a:lnTo>
                    <a:pt x="1114221" y="301751"/>
                  </a:lnTo>
                  <a:lnTo>
                    <a:pt x="1114221" y="420750"/>
                  </a:lnTo>
                  <a:lnTo>
                    <a:pt x="1117396" y="462407"/>
                  </a:lnTo>
                  <a:lnTo>
                    <a:pt x="1151472" y="487681"/>
                  </a:lnTo>
                  <a:lnTo>
                    <a:pt x="1159306" y="489204"/>
                  </a:lnTo>
                  <a:lnTo>
                    <a:pt x="1159306" y="513842"/>
                  </a:lnTo>
                  <a:lnTo>
                    <a:pt x="959027" y="513842"/>
                  </a:lnTo>
                  <a:lnTo>
                    <a:pt x="959027" y="489204"/>
                  </a:lnTo>
                  <a:lnTo>
                    <a:pt x="968298" y="486791"/>
                  </a:lnTo>
                  <a:lnTo>
                    <a:pt x="975537" y="484124"/>
                  </a:lnTo>
                  <a:lnTo>
                    <a:pt x="980871" y="481202"/>
                  </a:lnTo>
                  <a:lnTo>
                    <a:pt x="986205" y="478409"/>
                  </a:lnTo>
                  <a:lnTo>
                    <a:pt x="990142" y="474345"/>
                  </a:lnTo>
                  <a:lnTo>
                    <a:pt x="998620" y="436737"/>
                  </a:lnTo>
                  <a:lnTo>
                    <a:pt x="998905" y="420370"/>
                  </a:lnTo>
                  <a:lnTo>
                    <a:pt x="998905" y="99695"/>
                  </a:lnTo>
                  <a:lnTo>
                    <a:pt x="995730" y="55880"/>
                  </a:lnTo>
                  <a:lnTo>
                    <a:pt x="981252" y="38862"/>
                  </a:lnTo>
                  <a:lnTo>
                    <a:pt x="975918" y="35687"/>
                  </a:lnTo>
                  <a:lnTo>
                    <a:pt x="968552" y="32893"/>
                  </a:lnTo>
                  <a:lnTo>
                    <a:pt x="959027" y="30480"/>
                  </a:lnTo>
                  <a:lnTo>
                    <a:pt x="959027" y="5842"/>
                  </a:lnTo>
                  <a:close/>
                </a:path>
                <a:path w="5885815" h="520065">
                  <a:moveTo>
                    <a:pt x="469442" y="5842"/>
                  </a:moveTo>
                  <a:lnTo>
                    <a:pt x="667816" y="5842"/>
                  </a:lnTo>
                  <a:lnTo>
                    <a:pt x="667816" y="30480"/>
                  </a:lnTo>
                  <a:lnTo>
                    <a:pt x="655241" y="33617"/>
                  </a:lnTo>
                  <a:lnTo>
                    <a:pt x="646274" y="39385"/>
                  </a:lnTo>
                  <a:lnTo>
                    <a:pt x="640902" y="47750"/>
                  </a:lnTo>
                  <a:lnTo>
                    <a:pt x="639114" y="58674"/>
                  </a:lnTo>
                  <a:lnTo>
                    <a:pt x="639114" y="65150"/>
                  </a:lnTo>
                  <a:lnTo>
                    <a:pt x="653993" y="106880"/>
                  </a:lnTo>
                  <a:lnTo>
                    <a:pt x="658799" y="117475"/>
                  </a:lnTo>
                  <a:lnTo>
                    <a:pt x="721664" y="257429"/>
                  </a:lnTo>
                  <a:lnTo>
                    <a:pt x="789863" y="120904"/>
                  </a:lnTo>
                  <a:lnTo>
                    <a:pt x="805447" y="80051"/>
                  </a:lnTo>
                  <a:lnTo>
                    <a:pt x="807643" y="59817"/>
                  </a:lnTo>
                  <a:lnTo>
                    <a:pt x="807643" y="50926"/>
                  </a:lnTo>
                  <a:lnTo>
                    <a:pt x="778687" y="30480"/>
                  </a:lnTo>
                  <a:lnTo>
                    <a:pt x="778687" y="5842"/>
                  </a:lnTo>
                  <a:lnTo>
                    <a:pt x="927785" y="5842"/>
                  </a:lnTo>
                  <a:lnTo>
                    <a:pt x="927785" y="30480"/>
                  </a:lnTo>
                  <a:lnTo>
                    <a:pt x="921181" y="32004"/>
                  </a:lnTo>
                  <a:lnTo>
                    <a:pt x="915593" y="34036"/>
                  </a:lnTo>
                  <a:lnTo>
                    <a:pt x="883548" y="66182"/>
                  </a:lnTo>
                  <a:lnTo>
                    <a:pt x="860273" y="104759"/>
                  </a:lnTo>
                  <a:lnTo>
                    <a:pt x="746683" y="318388"/>
                  </a:lnTo>
                  <a:lnTo>
                    <a:pt x="746683" y="420370"/>
                  </a:lnTo>
                  <a:lnTo>
                    <a:pt x="749858" y="462661"/>
                  </a:lnTo>
                  <a:lnTo>
                    <a:pt x="751890" y="466851"/>
                  </a:lnTo>
                  <a:lnTo>
                    <a:pt x="753795" y="471170"/>
                  </a:lnTo>
                  <a:lnTo>
                    <a:pt x="791641" y="489204"/>
                  </a:lnTo>
                  <a:lnTo>
                    <a:pt x="791641" y="513842"/>
                  </a:lnTo>
                  <a:lnTo>
                    <a:pt x="586282" y="513842"/>
                  </a:lnTo>
                  <a:lnTo>
                    <a:pt x="586282" y="489204"/>
                  </a:lnTo>
                  <a:lnTo>
                    <a:pt x="596442" y="487425"/>
                  </a:lnTo>
                  <a:lnTo>
                    <a:pt x="604570" y="485267"/>
                  </a:lnTo>
                  <a:lnTo>
                    <a:pt x="610666" y="482473"/>
                  </a:lnTo>
                  <a:lnTo>
                    <a:pt x="616762" y="479806"/>
                  </a:lnTo>
                  <a:lnTo>
                    <a:pt x="621207" y="475869"/>
                  </a:lnTo>
                  <a:lnTo>
                    <a:pt x="630939" y="437070"/>
                  </a:lnTo>
                  <a:lnTo>
                    <a:pt x="631240" y="420370"/>
                  </a:lnTo>
                  <a:lnTo>
                    <a:pt x="631240" y="318388"/>
                  </a:lnTo>
                  <a:lnTo>
                    <a:pt x="530529" y="105663"/>
                  </a:lnTo>
                  <a:lnTo>
                    <a:pt x="509955" y="65405"/>
                  </a:lnTo>
                  <a:lnTo>
                    <a:pt x="483920" y="34162"/>
                  </a:lnTo>
                  <a:lnTo>
                    <a:pt x="480491" y="32385"/>
                  </a:lnTo>
                  <a:lnTo>
                    <a:pt x="475665" y="31242"/>
                  </a:lnTo>
                  <a:lnTo>
                    <a:pt x="469442" y="30480"/>
                  </a:lnTo>
                  <a:lnTo>
                    <a:pt x="469442" y="5842"/>
                  </a:lnTo>
                  <a:close/>
                </a:path>
                <a:path w="5885815" h="520065">
                  <a:moveTo>
                    <a:pt x="0" y="5842"/>
                  </a:moveTo>
                  <a:lnTo>
                    <a:pt x="437946" y="5842"/>
                  </a:lnTo>
                  <a:lnTo>
                    <a:pt x="437946" y="136525"/>
                  </a:lnTo>
                  <a:lnTo>
                    <a:pt x="386892" y="136525"/>
                  </a:lnTo>
                  <a:lnTo>
                    <a:pt x="383559" y="124692"/>
                  </a:lnTo>
                  <a:lnTo>
                    <a:pt x="380606" y="114538"/>
                  </a:lnTo>
                  <a:lnTo>
                    <a:pt x="366699" y="78994"/>
                  </a:lnTo>
                  <a:lnTo>
                    <a:pt x="334695" y="52197"/>
                  </a:lnTo>
                  <a:lnTo>
                    <a:pt x="313740" y="49402"/>
                  </a:lnTo>
                  <a:lnTo>
                    <a:pt x="303580" y="49402"/>
                  </a:lnTo>
                  <a:lnTo>
                    <a:pt x="276783" y="49402"/>
                  </a:lnTo>
                  <a:lnTo>
                    <a:pt x="276783" y="420370"/>
                  </a:lnTo>
                  <a:lnTo>
                    <a:pt x="276855" y="429660"/>
                  </a:lnTo>
                  <a:lnTo>
                    <a:pt x="284022" y="471170"/>
                  </a:lnTo>
                  <a:lnTo>
                    <a:pt x="321868" y="489204"/>
                  </a:lnTo>
                  <a:lnTo>
                    <a:pt x="321868" y="513842"/>
                  </a:lnTo>
                  <a:lnTo>
                    <a:pt x="116509" y="513842"/>
                  </a:lnTo>
                  <a:lnTo>
                    <a:pt x="116509" y="489204"/>
                  </a:lnTo>
                  <a:lnTo>
                    <a:pt x="123913" y="487775"/>
                  </a:lnTo>
                  <a:lnTo>
                    <a:pt x="130495" y="486156"/>
                  </a:lnTo>
                  <a:lnTo>
                    <a:pt x="154736" y="470281"/>
                  </a:lnTo>
                  <a:lnTo>
                    <a:pt x="157784" y="465074"/>
                  </a:lnTo>
                  <a:lnTo>
                    <a:pt x="161467" y="420370"/>
                  </a:lnTo>
                  <a:lnTo>
                    <a:pt x="161467" y="49402"/>
                  </a:lnTo>
                  <a:lnTo>
                    <a:pt x="131368" y="49402"/>
                  </a:lnTo>
                  <a:lnTo>
                    <a:pt x="120867" y="49734"/>
                  </a:lnTo>
                  <a:lnTo>
                    <a:pt x="81076" y="65825"/>
                  </a:lnTo>
                  <a:lnTo>
                    <a:pt x="61391" y="100964"/>
                  </a:lnTo>
                  <a:lnTo>
                    <a:pt x="50977" y="136525"/>
                  </a:lnTo>
                  <a:lnTo>
                    <a:pt x="0" y="136525"/>
                  </a:lnTo>
                  <a:lnTo>
                    <a:pt x="0" y="5842"/>
                  </a:lnTo>
                  <a:close/>
                </a:path>
                <a:path w="5885815" h="520065">
                  <a:moveTo>
                    <a:pt x="5748197" y="0"/>
                  </a:moveTo>
                  <a:lnTo>
                    <a:pt x="5796203" y="1928"/>
                  </a:lnTo>
                  <a:lnTo>
                    <a:pt x="5843765" y="8382"/>
                  </a:lnTo>
                  <a:lnTo>
                    <a:pt x="5880277" y="16001"/>
                  </a:lnTo>
                  <a:lnTo>
                    <a:pt x="5880277" y="123825"/>
                  </a:lnTo>
                  <a:lnTo>
                    <a:pt x="5829350" y="123825"/>
                  </a:lnTo>
                  <a:lnTo>
                    <a:pt x="5825586" y="109898"/>
                  </a:lnTo>
                  <a:lnTo>
                    <a:pt x="5821333" y="97472"/>
                  </a:lnTo>
                  <a:lnTo>
                    <a:pt x="5798997" y="62166"/>
                  </a:lnTo>
                  <a:lnTo>
                    <a:pt x="5754561" y="43955"/>
                  </a:lnTo>
                  <a:lnTo>
                    <a:pt x="5742609" y="43434"/>
                  </a:lnTo>
                  <a:lnTo>
                    <a:pt x="5732302" y="43908"/>
                  </a:lnTo>
                  <a:lnTo>
                    <a:pt x="5689746" y="60166"/>
                  </a:lnTo>
                  <a:lnTo>
                    <a:pt x="5669185" y="98563"/>
                  </a:lnTo>
                  <a:lnTo>
                    <a:pt x="5668568" y="108585"/>
                  </a:lnTo>
                  <a:lnTo>
                    <a:pt x="5669092" y="118993"/>
                  </a:lnTo>
                  <a:lnTo>
                    <a:pt x="5688190" y="161671"/>
                  </a:lnTo>
                  <a:lnTo>
                    <a:pt x="5729258" y="193024"/>
                  </a:lnTo>
                  <a:lnTo>
                    <a:pt x="5762421" y="211327"/>
                  </a:lnTo>
                  <a:lnTo>
                    <a:pt x="5784067" y="223164"/>
                  </a:lnTo>
                  <a:lnTo>
                    <a:pt x="5820071" y="246457"/>
                  </a:lnTo>
                  <a:lnTo>
                    <a:pt x="5857163" y="281844"/>
                  </a:lnTo>
                  <a:lnTo>
                    <a:pt x="5878519" y="321901"/>
                  </a:lnTo>
                  <a:lnTo>
                    <a:pt x="5885484" y="370586"/>
                  </a:lnTo>
                  <a:lnTo>
                    <a:pt x="5884171" y="392685"/>
                  </a:lnTo>
                  <a:lnTo>
                    <a:pt x="5873590" y="432361"/>
                  </a:lnTo>
                  <a:lnTo>
                    <a:pt x="5852488" y="465841"/>
                  </a:lnTo>
                  <a:lnTo>
                    <a:pt x="5821627" y="491698"/>
                  </a:lnTo>
                  <a:lnTo>
                    <a:pt x="5781479" y="509557"/>
                  </a:lnTo>
                  <a:lnTo>
                    <a:pt x="5734616" y="518562"/>
                  </a:lnTo>
                  <a:lnTo>
                    <a:pt x="5708827" y="519684"/>
                  </a:lnTo>
                  <a:lnTo>
                    <a:pt x="5689660" y="519422"/>
                  </a:lnTo>
                  <a:lnTo>
                    <a:pt x="5650088" y="517326"/>
                  </a:lnTo>
                  <a:lnTo>
                    <a:pt x="5609462" y="513083"/>
                  </a:lnTo>
                  <a:lnTo>
                    <a:pt x="5570878" y="506884"/>
                  </a:lnTo>
                  <a:lnTo>
                    <a:pt x="5552490" y="503047"/>
                  </a:lnTo>
                  <a:lnTo>
                    <a:pt x="5552490" y="388366"/>
                  </a:lnTo>
                  <a:lnTo>
                    <a:pt x="5603544" y="388366"/>
                  </a:lnTo>
                  <a:lnTo>
                    <a:pt x="5608976" y="409132"/>
                  </a:lnTo>
                  <a:lnTo>
                    <a:pt x="5615943" y="427053"/>
                  </a:lnTo>
                  <a:lnTo>
                    <a:pt x="5646728" y="463927"/>
                  </a:lnTo>
                  <a:lnTo>
                    <a:pt x="5698413" y="476250"/>
                  </a:lnTo>
                  <a:lnTo>
                    <a:pt x="5709101" y="475775"/>
                  </a:lnTo>
                  <a:lnTo>
                    <a:pt x="5746118" y="464470"/>
                  </a:lnTo>
                  <a:lnTo>
                    <a:pt x="5773867" y="426085"/>
                  </a:lnTo>
                  <a:lnTo>
                    <a:pt x="5776518" y="403225"/>
                  </a:lnTo>
                  <a:lnTo>
                    <a:pt x="5775992" y="392080"/>
                  </a:lnTo>
                  <a:lnTo>
                    <a:pt x="5763060" y="354913"/>
                  </a:lnTo>
                  <a:lnTo>
                    <a:pt x="5730016" y="323349"/>
                  </a:lnTo>
                  <a:lnTo>
                    <a:pt x="5687618" y="298704"/>
                  </a:lnTo>
                  <a:lnTo>
                    <a:pt x="5673422" y="291393"/>
                  </a:lnTo>
                  <a:lnTo>
                    <a:pt x="5659964" y="283940"/>
                  </a:lnTo>
                  <a:lnTo>
                    <a:pt x="5623880" y="260584"/>
                  </a:lnTo>
                  <a:lnTo>
                    <a:pt x="5595162" y="234187"/>
                  </a:lnTo>
                  <a:lnTo>
                    <a:pt x="5569508" y="193039"/>
                  </a:lnTo>
                  <a:lnTo>
                    <a:pt x="5560364" y="142875"/>
                  </a:lnTo>
                  <a:lnTo>
                    <a:pt x="5561773" y="120798"/>
                  </a:lnTo>
                  <a:lnTo>
                    <a:pt x="5573116" y="81885"/>
                  </a:lnTo>
                  <a:lnTo>
                    <a:pt x="5595696" y="49996"/>
                  </a:lnTo>
                  <a:lnTo>
                    <a:pt x="5628514" y="25751"/>
                  </a:lnTo>
                  <a:lnTo>
                    <a:pt x="5671045" y="9269"/>
                  </a:lnTo>
                  <a:lnTo>
                    <a:pt x="5720765" y="1025"/>
                  </a:lnTo>
                  <a:lnTo>
                    <a:pt x="5748197" y="0"/>
                  </a:lnTo>
                  <a:close/>
                </a:path>
                <a:path w="5885815" h="520065">
                  <a:moveTo>
                    <a:pt x="3736517" y="0"/>
                  </a:moveTo>
                  <a:lnTo>
                    <a:pt x="3784523" y="1928"/>
                  </a:lnTo>
                  <a:lnTo>
                    <a:pt x="3832085" y="8382"/>
                  </a:lnTo>
                  <a:lnTo>
                    <a:pt x="3868597" y="16001"/>
                  </a:lnTo>
                  <a:lnTo>
                    <a:pt x="3868597" y="123825"/>
                  </a:lnTo>
                  <a:lnTo>
                    <a:pt x="3817670" y="123825"/>
                  </a:lnTo>
                  <a:lnTo>
                    <a:pt x="3813906" y="109898"/>
                  </a:lnTo>
                  <a:lnTo>
                    <a:pt x="3809653" y="97472"/>
                  </a:lnTo>
                  <a:lnTo>
                    <a:pt x="3787317" y="62166"/>
                  </a:lnTo>
                  <a:lnTo>
                    <a:pt x="3742881" y="43955"/>
                  </a:lnTo>
                  <a:lnTo>
                    <a:pt x="3730929" y="43434"/>
                  </a:lnTo>
                  <a:lnTo>
                    <a:pt x="3720622" y="43908"/>
                  </a:lnTo>
                  <a:lnTo>
                    <a:pt x="3678066" y="60166"/>
                  </a:lnTo>
                  <a:lnTo>
                    <a:pt x="3657505" y="98563"/>
                  </a:lnTo>
                  <a:lnTo>
                    <a:pt x="3656888" y="108585"/>
                  </a:lnTo>
                  <a:lnTo>
                    <a:pt x="3657412" y="118993"/>
                  </a:lnTo>
                  <a:lnTo>
                    <a:pt x="3676510" y="161671"/>
                  </a:lnTo>
                  <a:lnTo>
                    <a:pt x="3717578" y="193024"/>
                  </a:lnTo>
                  <a:lnTo>
                    <a:pt x="3750741" y="211327"/>
                  </a:lnTo>
                  <a:lnTo>
                    <a:pt x="3772387" y="223164"/>
                  </a:lnTo>
                  <a:lnTo>
                    <a:pt x="3808391" y="246457"/>
                  </a:lnTo>
                  <a:lnTo>
                    <a:pt x="3845483" y="281844"/>
                  </a:lnTo>
                  <a:lnTo>
                    <a:pt x="3866839" y="321901"/>
                  </a:lnTo>
                  <a:lnTo>
                    <a:pt x="3873804" y="370586"/>
                  </a:lnTo>
                  <a:lnTo>
                    <a:pt x="3872491" y="392685"/>
                  </a:lnTo>
                  <a:lnTo>
                    <a:pt x="3861910" y="432361"/>
                  </a:lnTo>
                  <a:lnTo>
                    <a:pt x="3840808" y="465841"/>
                  </a:lnTo>
                  <a:lnTo>
                    <a:pt x="3809947" y="491698"/>
                  </a:lnTo>
                  <a:lnTo>
                    <a:pt x="3769799" y="509557"/>
                  </a:lnTo>
                  <a:lnTo>
                    <a:pt x="3722936" y="518562"/>
                  </a:lnTo>
                  <a:lnTo>
                    <a:pt x="3697147" y="519684"/>
                  </a:lnTo>
                  <a:lnTo>
                    <a:pt x="3677980" y="519422"/>
                  </a:lnTo>
                  <a:lnTo>
                    <a:pt x="3638408" y="517326"/>
                  </a:lnTo>
                  <a:lnTo>
                    <a:pt x="3597782" y="513083"/>
                  </a:lnTo>
                  <a:lnTo>
                    <a:pt x="3559198" y="506884"/>
                  </a:lnTo>
                  <a:lnTo>
                    <a:pt x="3540810" y="503047"/>
                  </a:lnTo>
                  <a:lnTo>
                    <a:pt x="3540810" y="388366"/>
                  </a:lnTo>
                  <a:lnTo>
                    <a:pt x="3591864" y="388366"/>
                  </a:lnTo>
                  <a:lnTo>
                    <a:pt x="3597296" y="409132"/>
                  </a:lnTo>
                  <a:lnTo>
                    <a:pt x="3604263" y="427053"/>
                  </a:lnTo>
                  <a:lnTo>
                    <a:pt x="3635048" y="463927"/>
                  </a:lnTo>
                  <a:lnTo>
                    <a:pt x="3686733" y="476250"/>
                  </a:lnTo>
                  <a:lnTo>
                    <a:pt x="3697421" y="475775"/>
                  </a:lnTo>
                  <a:lnTo>
                    <a:pt x="3734438" y="464470"/>
                  </a:lnTo>
                  <a:lnTo>
                    <a:pt x="3762187" y="426085"/>
                  </a:lnTo>
                  <a:lnTo>
                    <a:pt x="3764838" y="403225"/>
                  </a:lnTo>
                  <a:lnTo>
                    <a:pt x="3764312" y="392080"/>
                  </a:lnTo>
                  <a:lnTo>
                    <a:pt x="3751380" y="354913"/>
                  </a:lnTo>
                  <a:lnTo>
                    <a:pt x="3718336" y="323349"/>
                  </a:lnTo>
                  <a:lnTo>
                    <a:pt x="3675938" y="298704"/>
                  </a:lnTo>
                  <a:lnTo>
                    <a:pt x="3661742" y="291393"/>
                  </a:lnTo>
                  <a:lnTo>
                    <a:pt x="3648284" y="283940"/>
                  </a:lnTo>
                  <a:lnTo>
                    <a:pt x="3612200" y="260584"/>
                  </a:lnTo>
                  <a:lnTo>
                    <a:pt x="3583482" y="234187"/>
                  </a:lnTo>
                  <a:lnTo>
                    <a:pt x="3557828" y="193039"/>
                  </a:lnTo>
                  <a:lnTo>
                    <a:pt x="3548684" y="142875"/>
                  </a:lnTo>
                  <a:lnTo>
                    <a:pt x="3550093" y="120798"/>
                  </a:lnTo>
                  <a:lnTo>
                    <a:pt x="3561436" y="81885"/>
                  </a:lnTo>
                  <a:lnTo>
                    <a:pt x="3584016" y="49996"/>
                  </a:lnTo>
                  <a:lnTo>
                    <a:pt x="3616834" y="25751"/>
                  </a:lnTo>
                  <a:lnTo>
                    <a:pt x="3659365" y="9269"/>
                  </a:lnTo>
                  <a:lnTo>
                    <a:pt x="3709085" y="1025"/>
                  </a:lnTo>
                  <a:lnTo>
                    <a:pt x="3736517" y="0"/>
                  </a:lnTo>
                  <a:close/>
                </a:path>
                <a:path w="5885815" h="520065">
                  <a:moveTo>
                    <a:pt x="2657017" y="0"/>
                  </a:moveTo>
                  <a:lnTo>
                    <a:pt x="2709169" y="3978"/>
                  </a:lnTo>
                  <a:lnTo>
                    <a:pt x="2754379" y="15922"/>
                  </a:lnTo>
                  <a:lnTo>
                    <a:pt x="2792659" y="35843"/>
                  </a:lnTo>
                  <a:lnTo>
                    <a:pt x="2824022" y="63754"/>
                  </a:lnTo>
                  <a:lnTo>
                    <a:pt x="2848452" y="99542"/>
                  </a:lnTo>
                  <a:lnTo>
                    <a:pt x="2865916" y="143081"/>
                  </a:lnTo>
                  <a:lnTo>
                    <a:pt x="2876404" y="194359"/>
                  </a:lnTo>
                  <a:lnTo>
                    <a:pt x="2879902" y="253364"/>
                  </a:lnTo>
                  <a:lnTo>
                    <a:pt x="2878857" y="287272"/>
                  </a:lnTo>
                  <a:lnTo>
                    <a:pt x="2870526" y="347608"/>
                  </a:lnTo>
                  <a:lnTo>
                    <a:pt x="2854119" y="398115"/>
                  </a:lnTo>
                  <a:lnTo>
                    <a:pt x="2830636" y="439505"/>
                  </a:lnTo>
                  <a:lnTo>
                    <a:pt x="2800220" y="471939"/>
                  </a:lnTo>
                  <a:lnTo>
                    <a:pt x="2763679" y="495752"/>
                  </a:lnTo>
                  <a:lnTo>
                    <a:pt x="2721188" y="511111"/>
                  </a:lnTo>
                  <a:lnTo>
                    <a:pt x="2673650" y="518731"/>
                  </a:lnTo>
                  <a:lnTo>
                    <a:pt x="2648000" y="519684"/>
                  </a:lnTo>
                  <a:lnTo>
                    <a:pt x="2596732" y="515683"/>
                  </a:lnTo>
                  <a:lnTo>
                    <a:pt x="2552274" y="503682"/>
                  </a:lnTo>
                  <a:lnTo>
                    <a:pt x="2514626" y="483679"/>
                  </a:lnTo>
                  <a:lnTo>
                    <a:pt x="2483789" y="455675"/>
                  </a:lnTo>
                  <a:lnTo>
                    <a:pt x="2459786" y="419768"/>
                  </a:lnTo>
                  <a:lnTo>
                    <a:pt x="2442641" y="375872"/>
                  </a:lnTo>
                  <a:lnTo>
                    <a:pt x="2432354" y="323998"/>
                  </a:lnTo>
                  <a:lnTo>
                    <a:pt x="2428925" y="264160"/>
                  </a:lnTo>
                  <a:lnTo>
                    <a:pt x="2430590" y="223793"/>
                  </a:lnTo>
                  <a:lnTo>
                    <a:pt x="2443874" y="152253"/>
                  </a:lnTo>
                  <a:lnTo>
                    <a:pt x="2470355" y="93172"/>
                  </a:lnTo>
                  <a:lnTo>
                    <a:pt x="2509511" y="48075"/>
                  </a:lnTo>
                  <a:lnTo>
                    <a:pt x="2560898" y="17359"/>
                  </a:lnTo>
                  <a:lnTo>
                    <a:pt x="2622517" y="1928"/>
                  </a:lnTo>
                  <a:lnTo>
                    <a:pt x="2657017" y="0"/>
                  </a:lnTo>
                  <a:close/>
                </a:path>
                <a:path w="5885815" h="520065">
                  <a:moveTo>
                    <a:pt x="2058593" y="0"/>
                  </a:moveTo>
                  <a:lnTo>
                    <a:pt x="2106599" y="1928"/>
                  </a:lnTo>
                  <a:lnTo>
                    <a:pt x="2154161" y="8382"/>
                  </a:lnTo>
                  <a:lnTo>
                    <a:pt x="2190673" y="16001"/>
                  </a:lnTo>
                  <a:lnTo>
                    <a:pt x="2190673" y="123825"/>
                  </a:lnTo>
                  <a:lnTo>
                    <a:pt x="2139746" y="123825"/>
                  </a:lnTo>
                  <a:lnTo>
                    <a:pt x="2135982" y="109898"/>
                  </a:lnTo>
                  <a:lnTo>
                    <a:pt x="2131729" y="97472"/>
                  </a:lnTo>
                  <a:lnTo>
                    <a:pt x="2109393" y="62166"/>
                  </a:lnTo>
                  <a:lnTo>
                    <a:pt x="2064957" y="43955"/>
                  </a:lnTo>
                  <a:lnTo>
                    <a:pt x="2053005" y="43434"/>
                  </a:lnTo>
                  <a:lnTo>
                    <a:pt x="2042698" y="43908"/>
                  </a:lnTo>
                  <a:lnTo>
                    <a:pt x="2000142" y="60166"/>
                  </a:lnTo>
                  <a:lnTo>
                    <a:pt x="1979581" y="98563"/>
                  </a:lnTo>
                  <a:lnTo>
                    <a:pt x="1978964" y="108585"/>
                  </a:lnTo>
                  <a:lnTo>
                    <a:pt x="1979488" y="118993"/>
                  </a:lnTo>
                  <a:lnTo>
                    <a:pt x="1998586" y="161671"/>
                  </a:lnTo>
                  <a:lnTo>
                    <a:pt x="2039654" y="193024"/>
                  </a:lnTo>
                  <a:lnTo>
                    <a:pt x="2072817" y="211327"/>
                  </a:lnTo>
                  <a:lnTo>
                    <a:pt x="2094463" y="223164"/>
                  </a:lnTo>
                  <a:lnTo>
                    <a:pt x="2130467" y="246457"/>
                  </a:lnTo>
                  <a:lnTo>
                    <a:pt x="2167559" y="281844"/>
                  </a:lnTo>
                  <a:lnTo>
                    <a:pt x="2188915" y="321901"/>
                  </a:lnTo>
                  <a:lnTo>
                    <a:pt x="2195880" y="370586"/>
                  </a:lnTo>
                  <a:lnTo>
                    <a:pt x="2194567" y="392685"/>
                  </a:lnTo>
                  <a:lnTo>
                    <a:pt x="2183986" y="432361"/>
                  </a:lnTo>
                  <a:lnTo>
                    <a:pt x="2162884" y="465841"/>
                  </a:lnTo>
                  <a:lnTo>
                    <a:pt x="2132023" y="491698"/>
                  </a:lnTo>
                  <a:lnTo>
                    <a:pt x="2091875" y="509557"/>
                  </a:lnTo>
                  <a:lnTo>
                    <a:pt x="2045012" y="518562"/>
                  </a:lnTo>
                  <a:lnTo>
                    <a:pt x="2019223" y="519684"/>
                  </a:lnTo>
                  <a:lnTo>
                    <a:pt x="2000056" y="519422"/>
                  </a:lnTo>
                  <a:lnTo>
                    <a:pt x="1960484" y="517326"/>
                  </a:lnTo>
                  <a:lnTo>
                    <a:pt x="1919858" y="513083"/>
                  </a:lnTo>
                  <a:lnTo>
                    <a:pt x="1881274" y="506884"/>
                  </a:lnTo>
                  <a:lnTo>
                    <a:pt x="1862886" y="503047"/>
                  </a:lnTo>
                  <a:lnTo>
                    <a:pt x="1862886" y="388366"/>
                  </a:lnTo>
                  <a:lnTo>
                    <a:pt x="1913940" y="388366"/>
                  </a:lnTo>
                  <a:lnTo>
                    <a:pt x="1919372" y="409132"/>
                  </a:lnTo>
                  <a:lnTo>
                    <a:pt x="1926339" y="427053"/>
                  </a:lnTo>
                  <a:lnTo>
                    <a:pt x="1957124" y="463927"/>
                  </a:lnTo>
                  <a:lnTo>
                    <a:pt x="2008809" y="476250"/>
                  </a:lnTo>
                  <a:lnTo>
                    <a:pt x="2019497" y="475775"/>
                  </a:lnTo>
                  <a:lnTo>
                    <a:pt x="2056514" y="464470"/>
                  </a:lnTo>
                  <a:lnTo>
                    <a:pt x="2084263" y="426085"/>
                  </a:lnTo>
                  <a:lnTo>
                    <a:pt x="2086914" y="403225"/>
                  </a:lnTo>
                  <a:lnTo>
                    <a:pt x="2086388" y="392080"/>
                  </a:lnTo>
                  <a:lnTo>
                    <a:pt x="2073456" y="354913"/>
                  </a:lnTo>
                  <a:lnTo>
                    <a:pt x="2040412" y="323349"/>
                  </a:lnTo>
                  <a:lnTo>
                    <a:pt x="1998014" y="298704"/>
                  </a:lnTo>
                  <a:lnTo>
                    <a:pt x="1983818" y="291393"/>
                  </a:lnTo>
                  <a:lnTo>
                    <a:pt x="1970360" y="283940"/>
                  </a:lnTo>
                  <a:lnTo>
                    <a:pt x="1934276" y="260584"/>
                  </a:lnTo>
                  <a:lnTo>
                    <a:pt x="1905558" y="234187"/>
                  </a:lnTo>
                  <a:lnTo>
                    <a:pt x="1879904" y="193039"/>
                  </a:lnTo>
                  <a:lnTo>
                    <a:pt x="1870760" y="142875"/>
                  </a:lnTo>
                  <a:lnTo>
                    <a:pt x="1872169" y="120798"/>
                  </a:lnTo>
                  <a:lnTo>
                    <a:pt x="1883512" y="81885"/>
                  </a:lnTo>
                  <a:lnTo>
                    <a:pt x="1906092" y="49996"/>
                  </a:lnTo>
                  <a:lnTo>
                    <a:pt x="1938910" y="25751"/>
                  </a:lnTo>
                  <a:lnTo>
                    <a:pt x="1981441" y="9269"/>
                  </a:lnTo>
                  <a:lnTo>
                    <a:pt x="2031161" y="1025"/>
                  </a:lnTo>
                  <a:lnTo>
                    <a:pt x="205859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5940" y="1617929"/>
            <a:ext cx="7310755" cy="35325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67045"/>
              <a:buFont typeface="Wingdings"/>
              <a:buChar char=""/>
              <a:tabLst>
                <a:tab pos="363220" algn="l"/>
              </a:tabLst>
            </a:pPr>
            <a:r>
              <a:rPr sz="4400" spc="-10" dirty="0">
                <a:latin typeface="Cambria"/>
                <a:cs typeface="Cambria"/>
              </a:rPr>
              <a:t>There </a:t>
            </a:r>
            <a:r>
              <a:rPr sz="4400" spc="-25" dirty="0">
                <a:latin typeface="Cambria"/>
                <a:cs typeface="Cambria"/>
              </a:rPr>
              <a:t>are </a:t>
            </a:r>
            <a:r>
              <a:rPr sz="4400" spc="-20" dirty="0">
                <a:latin typeface="Cambria"/>
                <a:cs typeface="Cambria"/>
              </a:rPr>
              <a:t>two </a:t>
            </a:r>
            <a:r>
              <a:rPr sz="4400" spc="-5" dirty="0">
                <a:latin typeface="Cambria"/>
                <a:cs typeface="Cambria"/>
              </a:rPr>
              <a:t>types </a:t>
            </a:r>
            <a:r>
              <a:rPr sz="4400" dirty="0">
                <a:latin typeface="Cambria"/>
                <a:cs typeface="Cambria"/>
              </a:rPr>
              <a:t>of skills </a:t>
            </a:r>
            <a:r>
              <a:rPr sz="4400" spc="5" dirty="0">
                <a:latin typeface="Cambria"/>
                <a:cs typeface="Cambria"/>
              </a:rPr>
              <a:t> </a:t>
            </a:r>
            <a:r>
              <a:rPr sz="4400" spc="-5" dirty="0">
                <a:latin typeface="Cambria"/>
                <a:cs typeface="Cambria"/>
              </a:rPr>
              <a:t>used</a:t>
            </a:r>
            <a:r>
              <a:rPr sz="4400" dirty="0">
                <a:latin typeface="Cambria"/>
                <a:cs typeface="Cambria"/>
              </a:rPr>
              <a:t> in</a:t>
            </a:r>
            <a:r>
              <a:rPr sz="4400" spc="5" dirty="0">
                <a:latin typeface="Cambria"/>
                <a:cs typeface="Cambria"/>
              </a:rPr>
              <a:t> </a:t>
            </a:r>
            <a:r>
              <a:rPr sz="4400" dirty="0">
                <a:latin typeface="Cambria"/>
                <a:cs typeface="Cambria"/>
              </a:rPr>
              <a:t>critical</a:t>
            </a:r>
            <a:r>
              <a:rPr sz="4400" spc="969" dirty="0">
                <a:latin typeface="Cambria"/>
                <a:cs typeface="Cambria"/>
              </a:rPr>
              <a:t> </a:t>
            </a:r>
            <a:r>
              <a:rPr sz="4400" spc="-5" dirty="0">
                <a:latin typeface="Cambria"/>
                <a:cs typeface="Cambria"/>
              </a:rPr>
              <a:t>thinking. </a:t>
            </a:r>
            <a:r>
              <a:rPr sz="4400" dirty="0">
                <a:latin typeface="Cambria"/>
                <a:cs typeface="Cambria"/>
              </a:rPr>
              <a:t> </a:t>
            </a:r>
            <a:r>
              <a:rPr sz="4400" spc="-10" dirty="0">
                <a:latin typeface="Cambria"/>
                <a:cs typeface="Cambria"/>
              </a:rPr>
              <a:t>They</a:t>
            </a:r>
            <a:r>
              <a:rPr sz="4400" spc="-25" dirty="0">
                <a:latin typeface="Cambria"/>
                <a:cs typeface="Cambria"/>
              </a:rPr>
              <a:t> </a:t>
            </a:r>
            <a:r>
              <a:rPr sz="4400" spc="-15" dirty="0">
                <a:latin typeface="Cambria"/>
                <a:cs typeface="Cambria"/>
              </a:rPr>
              <a:t>are:</a:t>
            </a:r>
            <a:endParaRPr sz="4400">
              <a:latin typeface="Cambria"/>
              <a:cs typeface="Cambria"/>
            </a:endParaRPr>
          </a:p>
          <a:p>
            <a:pPr marL="361950" indent="-349885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7045"/>
              <a:buFont typeface="Wingdings"/>
              <a:buChar char=""/>
              <a:tabLst>
                <a:tab pos="362585" algn="l"/>
              </a:tabLst>
            </a:pPr>
            <a:r>
              <a:rPr sz="4400" b="1" spc="-25" dirty="0">
                <a:latin typeface="Cambria"/>
                <a:cs typeface="Cambria"/>
              </a:rPr>
              <a:t>Inductive</a:t>
            </a:r>
            <a:r>
              <a:rPr sz="4400" b="1" spc="-60" dirty="0">
                <a:latin typeface="Cambria"/>
                <a:cs typeface="Cambria"/>
              </a:rPr>
              <a:t> </a:t>
            </a:r>
            <a:r>
              <a:rPr sz="4400" b="1" spc="-10" dirty="0">
                <a:latin typeface="Cambria"/>
                <a:cs typeface="Cambria"/>
              </a:rPr>
              <a:t>reasoning</a:t>
            </a:r>
            <a:endParaRPr sz="4400">
              <a:latin typeface="Cambria"/>
              <a:cs typeface="Cambria"/>
            </a:endParaRPr>
          </a:p>
          <a:p>
            <a:pPr marL="362585" indent="-3505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7045"/>
              <a:buFont typeface="Wingdings"/>
              <a:buChar char=""/>
              <a:tabLst>
                <a:tab pos="363220" algn="l"/>
              </a:tabLst>
            </a:pPr>
            <a:r>
              <a:rPr sz="4400" b="1" spc="-25" dirty="0">
                <a:latin typeface="Cambria"/>
                <a:cs typeface="Cambria"/>
              </a:rPr>
              <a:t>Deductive</a:t>
            </a:r>
            <a:r>
              <a:rPr sz="4400" b="1" spc="-65" dirty="0">
                <a:latin typeface="Cambria"/>
                <a:cs typeface="Cambria"/>
              </a:rPr>
              <a:t> </a:t>
            </a:r>
            <a:r>
              <a:rPr sz="4400" b="1" spc="-10" dirty="0">
                <a:latin typeface="Cambria"/>
                <a:cs typeface="Cambria"/>
              </a:rPr>
              <a:t>reasoning</a:t>
            </a:r>
            <a:endParaRPr sz="4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5579" y="587629"/>
            <a:ext cx="6577330" cy="683260"/>
            <a:chOff x="1155579" y="587629"/>
            <a:chExt cx="6577330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5579" y="1003189"/>
              <a:ext cx="6576808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0729" y="592201"/>
              <a:ext cx="6566204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04282" y="674878"/>
              <a:ext cx="107314" cy="167640"/>
            </a:xfrm>
            <a:custGeom>
              <a:avLst/>
              <a:gdLst/>
              <a:ahLst/>
              <a:cxnLst/>
              <a:rect l="l" t="t" r="r" b="b"/>
              <a:pathLst>
                <a:path w="107314" h="167640">
                  <a:moveTo>
                    <a:pt x="59562" y="0"/>
                  </a:moveTo>
                  <a:lnTo>
                    <a:pt x="0" y="167639"/>
                  </a:lnTo>
                  <a:lnTo>
                    <a:pt x="107187" y="167639"/>
                  </a:lnTo>
                  <a:lnTo>
                    <a:pt x="5956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6699" y="627126"/>
              <a:ext cx="118363" cy="1752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60729" y="592201"/>
              <a:ext cx="6566534" cy="415925"/>
            </a:xfrm>
            <a:custGeom>
              <a:avLst/>
              <a:gdLst/>
              <a:ahLst/>
              <a:cxnLst/>
              <a:rect l="l" t="t" r="r" b="b"/>
              <a:pathLst>
                <a:path w="6566534" h="415925">
                  <a:moveTo>
                    <a:pt x="778560" y="39497"/>
                  </a:moveTo>
                  <a:lnTo>
                    <a:pt x="769966" y="39542"/>
                  </a:lnTo>
                  <a:lnTo>
                    <a:pt x="762669" y="39671"/>
                  </a:lnTo>
                  <a:lnTo>
                    <a:pt x="756683" y="39872"/>
                  </a:lnTo>
                  <a:lnTo>
                    <a:pt x="752017" y="40132"/>
                  </a:lnTo>
                  <a:lnTo>
                    <a:pt x="752017" y="375031"/>
                  </a:lnTo>
                  <a:lnTo>
                    <a:pt x="755708" y="375384"/>
                  </a:lnTo>
                  <a:lnTo>
                    <a:pt x="761447" y="375665"/>
                  </a:lnTo>
                  <a:lnTo>
                    <a:pt x="769234" y="375852"/>
                  </a:lnTo>
                  <a:lnTo>
                    <a:pt x="779068" y="375920"/>
                  </a:lnTo>
                  <a:lnTo>
                    <a:pt x="794806" y="375324"/>
                  </a:lnTo>
                  <a:lnTo>
                    <a:pt x="834186" y="366395"/>
                  </a:lnTo>
                  <a:lnTo>
                    <a:pt x="871499" y="335662"/>
                  </a:lnTo>
                  <a:lnTo>
                    <a:pt x="891590" y="293497"/>
                  </a:lnTo>
                  <a:lnTo>
                    <a:pt x="899655" y="253777"/>
                  </a:lnTo>
                  <a:lnTo>
                    <a:pt x="902385" y="206248"/>
                  </a:lnTo>
                  <a:lnTo>
                    <a:pt x="901433" y="179169"/>
                  </a:lnTo>
                  <a:lnTo>
                    <a:pt x="893813" y="132203"/>
                  </a:lnTo>
                  <a:lnTo>
                    <a:pt x="878763" y="94835"/>
                  </a:lnTo>
                  <a:lnTo>
                    <a:pt x="844473" y="57276"/>
                  </a:lnTo>
                  <a:lnTo>
                    <a:pt x="797039" y="40614"/>
                  </a:lnTo>
                  <a:lnTo>
                    <a:pt x="778560" y="39497"/>
                  </a:lnTo>
                  <a:close/>
                </a:path>
                <a:path w="6566534" h="415925">
                  <a:moveTo>
                    <a:pt x="4934635" y="34798"/>
                  </a:moveTo>
                  <a:lnTo>
                    <a:pt x="4896996" y="45085"/>
                  </a:lnTo>
                  <a:lnTo>
                    <a:pt x="4870500" y="75946"/>
                  </a:lnTo>
                  <a:lnTo>
                    <a:pt x="4854673" y="128428"/>
                  </a:lnTo>
                  <a:lnTo>
                    <a:pt x="4849418" y="203200"/>
                  </a:lnTo>
                  <a:lnTo>
                    <a:pt x="4850774" y="245278"/>
                  </a:lnTo>
                  <a:lnTo>
                    <a:pt x="4861581" y="312195"/>
                  </a:lnTo>
                  <a:lnTo>
                    <a:pt x="4883272" y="356246"/>
                  </a:lnTo>
                  <a:lnTo>
                    <a:pt x="4916228" y="378241"/>
                  </a:lnTo>
                  <a:lnTo>
                    <a:pt x="4936921" y="381000"/>
                  </a:lnTo>
                  <a:lnTo>
                    <a:pt x="4947996" y="380216"/>
                  </a:lnTo>
                  <a:lnTo>
                    <a:pt x="4983606" y="361819"/>
                  </a:lnTo>
                  <a:lnTo>
                    <a:pt x="5006670" y="322492"/>
                  </a:lnTo>
                  <a:lnTo>
                    <a:pt x="5016296" y="281559"/>
                  </a:lnTo>
                  <a:lnTo>
                    <a:pt x="5020350" y="232624"/>
                  </a:lnTo>
                  <a:lnTo>
                    <a:pt x="5020614" y="214884"/>
                  </a:lnTo>
                  <a:lnTo>
                    <a:pt x="5020021" y="186453"/>
                  </a:lnTo>
                  <a:lnTo>
                    <a:pt x="5015310" y="136784"/>
                  </a:lnTo>
                  <a:lnTo>
                    <a:pt x="5005954" y="96783"/>
                  </a:lnTo>
                  <a:lnTo>
                    <a:pt x="4983022" y="55118"/>
                  </a:lnTo>
                  <a:lnTo>
                    <a:pt x="4948661" y="36062"/>
                  </a:lnTo>
                  <a:lnTo>
                    <a:pt x="4934635" y="34798"/>
                  </a:lnTo>
                  <a:close/>
                </a:path>
                <a:path w="6566534" h="415925">
                  <a:moveTo>
                    <a:pt x="5802553" y="4699"/>
                  </a:moveTo>
                  <a:lnTo>
                    <a:pt x="5923076" y="4699"/>
                  </a:lnTo>
                  <a:lnTo>
                    <a:pt x="6028359" y="187833"/>
                  </a:lnTo>
                  <a:lnTo>
                    <a:pt x="6054013" y="234569"/>
                  </a:lnTo>
                  <a:lnTo>
                    <a:pt x="6075641" y="276860"/>
                  </a:lnTo>
                  <a:lnTo>
                    <a:pt x="6081953" y="290195"/>
                  </a:lnTo>
                  <a:lnTo>
                    <a:pt x="6086779" y="290195"/>
                  </a:lnTo>
                  <a:lnTo>
                    <a:pt x="6085353" y="253779"/>
                  </a:lnTo>
                  <a:lnTo>
                    <a:pt x="6084319" y="215757"/>
                  </a:lnTo>
                  <a:lnTo>
                    <a:pt x="6083690" y="176091"/>
                  </a:lnTo>
                  <a:lnTo>
                    <a:pt x="6083477" y="134747"/>
                  </a:lnTo>
                  <a:lnTo>
                    <a:pt x="6083477" y="79375"/>
                  </a:lnTo>
                  <a:lnTo>
                    <a:pt x="6083382" y="70401"/>
                  </a:lnTo>
                  <a:lnTo>
                    <a:pt x="6077381" y="38353"/>
                  </a:lnTo>
                  <a:lnTo>
                    <a:pt x="6075349" y="35433"/>
                  </a:lnTo>
                  <a:lnTo>
                    <a:pt x="6051600" y="24384"/>
                  </a:lnTo>
                  <a:lnTo>
                    <a:pt x="6051600" y="4699"/>
                  </a:lnTo>
                  <a:lnTo>
                    <a:pt x="6164122" y="4699"/>
                  </a:lnTo>
                  <a:lnTo>
                    <a:pt x="6164122" y="24384"/>
                  </a:lnTo>
                  <a:lnTo>
                    <a:pt x="6156248" y="26924"/>
                  </a:lnTo>
                  <a:lnTo>
                    <a:pt x="6150660" y="29083"/>
                  </a:lnTo>
                  <a:lnTo>
                    <a:pt x="6147358" y="30861"/>
                  </a:lnTo>
                  <a:lnTo>
                    <a:pt x="6144056" y="32638"/>
                  </a:lnTo>
                  <a:lnTo>
                    <a:pt x="6141262" y="35051"/>
                  </a:lnTo>
                  <a:lnTo>
                    <a:pt x="6138976" y="38100"/>
                  </a:lnTo>
                  <a:lnTo>
                    <a:pt x="6136690" y="41021"/>
                  </a:lnTo>
                  <a:lnTo>
                    <a:pt x="6135039" y="45593"/>
                  </a:lnTo>
                  <a:lnTo>
                    <a:pt x="6131991" y="79375"/>
                  </a:lnTo>
                  <a:lnTo>
                    <a:pt x="6131991" y="410972"/>
                  </a:lnTo>
                  <a:lnTo>
                    <a:pt x="6056426" y="410972"/>
                  </a:lnTo>
                  <a:lnTo>
                    <a:pt x="5922441" y="179450"/>
                  </a:lnTo>
                  <a:lnTo>
                    <a:pt x="5898930" y="137461"/>
                  </a:lnTo>
                  <a:lnTo>
                    <a:pt x="5882563" y="105663"/>
                  </a:lnTo>
                  <a:lnTo>
                    <a:pt x="5879896" y="105663"/>
                  </a:lnTo>
                  <a:lnTo>
                    <a:pt x="5881210" y="138100"/>
                  </a:lnTo>
                  <a:lnTo>
                    <a:pt x="5882119" y="171418"/>
                  </a:lnTo>
                  <a:lnTo>
                    <a:pt x="5882647" y="205640"/>
                  </a:lnTo>
                  <a:lnTo>
                    <a:pt x="5882817" y="240791"/>
                  </a:lnTo>
                  <a:lnTo>
                    <a:pt x="5882817" y="336550"/>
                  </a:lnTo>
                  <a:lnTo>
                    <a:pt x="5882960" y="346934"/>
                  </a:lnTo>
                  <a:lnTo>
                    <a:pt x="5897041" y="385445"/>
                  </a:lnTo>
                  <a:lnTo>
                    <a:pt x="5915075" y="391413"/>
                  </a:lnTo>
                  <a:lnTo>
                    <a:pt x="5915075" y="410972"/>
                  </a:lnTo>
                  <a:lnTo>
                    <a:pt x="5802553" y="410972"/>
                  </a:lnTo>
                  <a:lnTo>
                    <a:pt x="5802553" y="391413"/>
                  </a:lnTo>
                  <a:lnTo>
                    <a:pt x="5809792" y="389382"/>
                  </a:lnTo>
                  <a:lnTo>
                    <a:pt x="5815634" y="387223"/>
                  </a:lnTo>
                  <a:lnTo>
                    <a:pt x="5833414" y="359790"/>
                  </a:lnTo>
                  <a:lnTo>
                    <a:pt x="5834049" y="353695"/>
                  </a:lnTo>
                  <a:lnTo>
                    <a:pt x="5834303" y="345948"/>
                  </a:lnTo>
                  <a:lnTo>
                    <a:pt x="5834303" y="336550"/>
                  </a:lnTo>
                  <a:lnTo>
                    <a:pt x="5834303" y="79121"/>
                  </a:lnTo>
                  <a:lnTo>
                    <a:pt x="5828461" y="37973"/>
                  </a:lnTo>
                  <a:lnTo>
                    <a:pt x="5824397" y="34162"/>
                  </a:lnTo>
                  <a:lnTo>
                    <a:pt x="5820333" y="30352"/>
                  </a:lnTo>
                  <a:lnTo>
                    <a:pt x="5812967" y="27177"/>
                  </a:lnTo>
                  <a:lnTo>
                    <a:pt x="5802553" y="24384"/>
                  </a:lnTo>
                  <a:lnTo>
                    <a:pt x="5802553" y="4699"/>
                  </a:lnTo>
                  <a:close/>
                </a:path>
                <a:path w="6566534" h="415925">
                  <a:moveTo>
                    <a:pt x="5590082" y="4699"/>
                  </a:moveTo>
                  <a:lnTo>
                    <a:pt x="5746292" y="4699"/>
                  </a:lnTo>
                  <a:lnTo>
                    <a:pt x="5746292" y="24384"/>
                  </a:lnTo>
                  <a:lnTo>
                    <a:pt x="5738164" y="26543"/>
                  </a:lnTo>
                  <a:lnTo>
                    <a:pt x="5732195" y="28828"/>
                  </a:lnTo>
                  <a:lnTo>
                    <a:pt x="5728258" y="31369"/>
                  </a:lnTo>
                  <a:lnTo>
                    <a:pt x="5724448" y="33782"/>
                  </a:lnTo>
                  <a:lnTo>
                    <a:pt x="5721527" y="36829"/>
                  </a:lnTo>
                  <a:lnTo>
                    <a:pt x="5714161" y="68579"/>
                  </a:lnTo>
                  <a:lnTo>
                    <a:pt x="5714161" y="79756"/>
                  </a:lnTo>
                  <a:lnTo>
                    <a:pt x="5714161" y="336296"/>
                  </a:lnTo>
                  <a:lnTo>
                    <a:pt x="5714161" y="343281"/>
                  </a:lnTo>
                  <a:lnTo>
                    <a:pt x="5714415" y="349758"/>
                  </a:lnTo>
                  <a:lnTo>
                    <a:pt x="5714796" y="355600"/>
                  </a:lnTo>
                  <a:lnTo>
                    <a:pt x="5715177" y="361569"/>
                  </a:lnTo>
                  <a:lnTo>
                    <a:pt x="5722289" y="379729"/>
                  </a:lnTo>
                  <a:lnTo>
                    <a:pt x="5724575" y="382397"/>
                  </a:lnTo>
                  <a:lnTo>
                    <a:pt x="5727750" y="384556"/>
                  </a:lnTo>
                  <a:lnTo>
                    <a:pt x="5731687" y="386461"/>
                  </a:lnTo>
                  <a:lnTo>
                    <a:pt x="5735624" y="388365"/>
                  </a:lnTo>
                  <a:lnTo>
                    <a:pt x="5740577" y="390016"/>
                  </a:lnTo>
                  <a:lnTo>
                    <a:pt x="5746292" y="391413"/>
                  </a:lnTo>
                  <a:lnTo>
                    <a:pt x="5746292" y="410972"/>
                  </a:lnTo>
                  <a:lnTo>
                    <a:pt x="5590082" y="410972"/>
                  </a:lnTo>
                  <a:lnTo>
                    <a:pt x="5590082" y="391413"/>
                  </a:lnTo>
                  <a:lnTo>
                    <a:pt x="5597321" y="389382"/>
                  </a:lnTo>
                  <a:lnTo>
                    <a:pt x="5603163" y="387223"/>
                  </a:lnTo>
                  <a:lnTo>
                    <a:pt x="5620943" y="359918"/>
                  </a:lnTo>
                  <a:lnTo>
                    <a:pt x="5621578" y="353695"/>
                  </a:lnTo>
                  <a:lnTo>
                    <a:pt x="5621832" y="345821"/>
                  </a:lnTo>
                  <a:lnTo>
                    <a:pt x="5621832" y="336296"/>
                  </a:lnTo>
                  <a:lnTo>
                    <a:pt x="5621832" y="79375"/>
                  </a:lnTo>
                  <a:lnTo>
                    <a:pt x="5621832" y="69850"/>
                  </a:lnTo>
                  <a:lnTo>
                    <a:pt x="5621578" y="62102"/>
                  </a:lnTo>
                  <a:lnTo>
                    <a:pt x="5603417" y="28575"/>
                  </a:lnTo>
                  <a:lnTo>
                    <a:pt x="5590082" y="24384"/>
                  </a:lnTo>
                  <a:lnTo>
                    <a:pt x="5590082" y="4699"/>
                  </a:lnTo>
                  <a:close/>
                </a:path>
                <a:path w="6566534" h="415925">
                  <a:moveTo>
                    <a:pt x="5174665" y="4699"/>
                  </a:moveTo>
                  <a:lnTo>
                    <a:pt x="5295188" y="4699"/>
                  </a:lnTo>
                  <a:lnTo>
                    <a:pt x="5400471" y="187833"/>
                  </a:lnTo>
                  <a:lnTo>
                    <a:pt x="5426125" y="234569"/>
                  </a:lnTo>
                  <a:lnTo>
                    <a:pt x="5447753" y="276860"/>
                  </a:lnTo>
                  <a:lnTo>
                    <a:pt x="5454065" y="290195"/>
                  </a:lnTo>
                  <a:lnTo>
                    <a:pt x="5458891" y="290195"/>
                  </a:lnTo>
                  <a:lnTo>
                    <a:pt x="5457465" y="253779"/>
                  </a:lnTo>
                  <a:lnTo>
                    <a:pt x="5456431" y="215757"/>
                  </a:lnTo>
                  <a:lnTo>
                    <a:pt x="5455802" y="176091"/>
                  </a:lnTo>
                  <a:lnTo>
                    <a:pt x="5455589" y="134747"/>
                  </a:lnTo>
                  <a:lnTo>
                    <a:pt x="5455589" y="79375"/>
                  </a:lnTo>
                  <a:lnTo>
                    <a:pt x="5455494" y="70401"/>
                  </a:lnTo>
                  <a:lnTo>
                    <a:pt x="5444667" y="32893"/>
                  </a:lnTo>
                  <a:lnTo>
                    <a:pt x="5423712" y="24384"/>
                  </a:lnTo>
                  <a:lnTo>
                    <a:pt x="5423712" y="4699"/>
                  </a:lnTo>
                  <a:lnTo>
                    <a:pt x="5536234" y="4699"/>
                  </a:lnTo>
                  <a:lnTo>
                    <a:pt x="5536234" y="24384"/>
                  </a:lnTo>
                  <a:lnTo>
                    <a:pt x="5528360" y="26924"/>
                  </a:lnTo>
                  <a:lnTo>
                    <a:pt x="5522772" y="29083"/>
                  </a:lnTo>
                  <a:lnTo>
                    <a:pt x="5519470" y="30861"/>
                  </a:lnTo>
                  <a:lnTo>
                    <a:pt x="5516168" y="32638"/>
                  </a:lnTo>
                  <a:lnTo>
                    <a:pt x="5513374" y="35051"/>
                  </a:lnTo>
                  <a:lnTo>
                    <a:pt x="5511088" y="38100"/>
                  </a:lnTo>
                  <a:lnTo>
                    <a:pt x="5508802" y="41021"/>
                  </a:lnTo>
                  <a:lnTo>
                    <a:pt x="5507151" y="45593"/>
                  </a:lnTo>
                  <a:lnTo>
                    <a:pt x="5504103" y="79375"/>
                  </a:lnTo>
                  <a:lnTo>
                    <a:pt x="5504103" y="410972"/>
                  </a:lnTo>
                  <a:lnTo>
                    <a:pt x="5428538" y="410972"/>
                  </a:lnTo>
                  <a:lnTo>
                    <a:pt x="5294553" y="179450"/>
                  </a:lnTo>
                  <a:lnTo>
                    <a:pt x="5271042" y="137461"/>
                  </a:lnTo>
                  <a:lnTo>
                    <a:pt x="5254675" y="105663"/>
                  </a:lnTo>
                  <a:lnTo>
                    <a:pt x="5252008" y="105663"/>
                  </a:lnTo>
                  <a:lnTo>
                    <a:pt x="5253322" y="138100"/>
                  </a:lnTo>
                  <a:lnTo>
                    <a:pt x="5254231" y="171418"/>
                  </a:lnTo>
                  <a:lnTo>
                    <a:pt x="5254759" y="205640"/>
                  </a:lnTo>
                  <a:lnTo>
                    <a:pt x="5254929" y="240791"/>
                  </a:lnTo>
                  <a:lnTo>
                    <a:pt x="5254929" y="336550"/>
                  </a:lnTo>
                  <a:lnTo>
                    <a:pt x="5255072" y="346934"/>
                  </a:lnTo>
                  <a:lnTo>
                    <a:pt x="5269153" y="385445"/>
                  </a:lnTo>
                  <a:lnTo>
                    <a:pt x="5287187" y="391413"/>
                  </a:lnTo>
                  <a:lnTo>
                    <a:pt x="5287187" y="410972"/>
                  </a:lnTo>
                  <a:lnTo>
                    <a:pt x="5174665" y="410972"/>
                  </a:lnTo>
                  <a:lnTo>
                    <a:pt x="5174665" y="391413"/>
                  </a:lnTo>
                  <a:lnTo>
                    <a:pt x="5181904" y="389382"/>
                  </a:lnTo>
                  <a:lnTo>
                    <a:pt x="5187746" y="387223"/>
                  </a:lnTo>
                  <a:lnTo>
                    <a:pt x="5205526" y="359790"/>
                  </a:lnTo>
                  <a:lnTo>
                    <a:pt x="5206161" y="353695"/>
                  </a:lnTo>
                  <a:lnTo>
                    <a:pt x="5206415" y="345948"/>
                  </a:lnTo>
                  <a:lnTo>
                    <a:pt x="5206415" y="336550"/>
                  </a:lnTo>
                  <a:lnTo>
                    <a:pt x="5206415" y="79121"/>
                  </a:lnTo>
                  <a:lnTo>
                    <a:pt x="5200573" y="37973"/>
                  </a:lnTo>
                  <a:lnTo>
                    <a:pt x="5196509" y="34162"/>
                  </a:lnTo>
                  <a:lnTo>
                    <a:pt x="5192445" y="30352"/>
                  </a:lnTo>
                  <a:lnTo>
                    <a:pt x="5185079" y="27177"/>
                  </a:lnTo>
                  <a:lnTo>
                    <a:pt x="5174665" y="24384"/>
                  </a:lnTo>
                  <a:lnTo>
                    <a:pt x="5174665" y="4699"/>
                  </a:lnTo>
                  <a:close/>
                </a:path>
                <a:path w="6566534" h="415925">
                  <a:moveTo>
                    <a:pt x="3700322" y="4699"/>
                  </a:moveTo>
                  <a:lnTo>
                    <a:pt x="3995597" y="4699"/>
                  </a:lnTo>
                  <a:lnTo>
                    <a:pt x="3995597" y="99313"/>
                  </a:lnTo>
                  <a:lnTo>
                    <a:pt x="3954830" y="99313"/>
                  </a:lnTo>
                  <a:lnTo>
                    <a:pt x="3950068" y="86358"/>
                  </a:lnTo>
                  <a:lnTo>
                    <a:pt x="3945686" y="75676"/>
                  </a:lnTo>
                  <a:lnTo>
                    <a:pt x="3921683" y="45338"/>
                  </a:lnTo>
                  <a:lnTo>
                    <a:pt x="3889298" y="39497"/>
                  </a:lnTo>
                  <a:lnTo>
                    <a:pt x="3824401" y="39497"/>
                  </a:lnTo>
                  <a:lnTo>
                    <a:pt x="3824401" y="182372"/>
                  </a:lnTo>
                  <a:lnTo>
                    <a:pt x="3863644" y="182372"/>
                  </a:lnTo>
                  <a:lnTo>
                    <a:pt x="3872407" y="182372"/>
                  </a:lnTo>
                  <a:lnTo>
                    <a:pt x="3879265" y="181228"/>
                  </a:lnTo>
                  <a:lnTo>
                    <a:pt x="3884218" y="178688"/>
                  </a:lnTo>
                  <a:lnTo>
                    <a:pt x="3889171" y="176275"/>
                  </a:lnTo>
                  <a:lnTo>
                    <a:pt x="3905935" y="139573"/>
                  </a:lnTo>
                  <a:lnTo>
                    <a:pt x="3939590" y="139573"/>
                  </a:lnTo>
                  <a:lnTo>
                    <a:pt x="3939590" y="260350"/>
                  </a:lnTo>
                  <a:lnTo>
                    <a:pt x="3905935" y="260350"/>
                  </a:lnTo>
                  <a:lnTo>
                    <a:pt x="3903790" y="252277"/>
                  </a:lnTo>
                  <a:lnTo>
                    <a:pt x="3901538" y="245205"/>
                  </a:lnTo>
                  <a:lnTo>
                    <a:pt x="3873042" y="217297"/>
                  </a:lnTo>
                  <a:lnTo>
                    <a:pt x="3863644" y="217297"/>
                  </a:lnTo>
                  <a:lnTo>
                    <a:pt x="3824401" y="217297"/>
                  </a:lnTo>
                  <a:lnTo>
                    <a:pt x="3824401" y="376174"/>
                  </a:lnTo>
                  <a:lnTo>
                    <a:pt x="3889044" y="376174"/>
                  </a:lnTo>
                  <a:lnTo>
                    <a:pt x="3895902" y="376174"/>
                  </a:lnTo>
                  <a:lnTo>
                    <a:pt x="3933621" y="357504"/>
                  </a:lnTo>
                  <a:lnTo>
                    <a:pt x="3952624" y="319119"/>
                  </a:lnTo>
                  <a:lnTo>
                    <a:pt x="3957751" y="302387"/>
                  </a:lnTo>
                  <a:lnTo>
                    <a:pt x="3998518" y="302387"/>
                  </a:lnTo>
                  <a:lnTo>
                    <a:pt x="3992930" y="410972"/>
                  </a:lnTo>
                  <a:lnTo>
                    <a:pt x="3700322" y="410972"/>
                  </a:lnTo>
                  <a:lnTo>
                    <a:pt x="3700322" y="391413"/>
                  </a:lnTo>
                  <a:lnTo>
                    <a:pt x="3707561" y="389382"/>
                  </a:lnTo>
                  <a:lnTo>
                    <a:pt x="3713403" y="387223"/>
                  </a:lnTo>
                  <a:lnTo>
                    <a:pt x="3731183" y="359918"/>
                  </a:lnTo>
                  <a:lnTo>
                    <a:pt x="3731818" y="353695"/>
                  </a:lnTo>
                  <a:lnTo>
                    <a:pt x="3732072" y="345821"/>
                  </a:lnTo>
                  <a:lnTo>
                    <a:pt x="3732072" y="336296"/>
                  </a:lnTo>
                  <a:lnTo>
                    <a:pt x="3732072" y="79756"/>
                  </a:lnTo>
                  <a:lnTo>
                    <a:pt x="3732072" y="70358"/>
                  </a:lnTo>
                  <a:lnTo>
                    <a:pt x="3731818" y="62611"/>
                  </a:lnTo>
                  <a:lnTo>
                    <a:pt x="3731437" y="56261"/>
                  </a:lnTo>
                  <a:lnTo>
                    <a:pt x="3730929" y="49911"/>
                  </a:lnTo>
                  <a:lnTo>
                    <a:pt x="3729532" y="44703"/>
                  </a:lnTo>
                  <a:lnTo>
                    <a:pt x="3727500" y="40766"/>
                  </a:lnTo>
                  <a:lnTo>
                    <a:pt x="3725468" y="36702"/>
                  </a:lnTo>
                  <a:lnTo>
                    <a:pt x="3722293" y="33527"/>
                  </a:lnTo>
                  <a:lnTo>
                    <a:pt x="3717975" y="31114"/>
                  </a:lnTo>
                  <a:lnTo>
                    <a:pt x="3713657" y="28575"/>
                  </a:lnTo>
                  <a:lnTo>
                    <a:pt x="3707815" y="26288"/>
                  </a:lnTo>
                  <a:lnTo>
                    <a:pt x="3700322" y="24384"/>
                  </a:lnTo>
                  <a:lnTo>
                    <a:pt x="3700322" y="4699"/>
                  </a:lnTo>
                  <a:close/>
                </a:path>
                <a:path w="6566534" h="415925">
                  <a:moveTo>
                    <a:pt x="3296462" y="4699"/>
                  </a:moveTo>
                  <a:lnTo>
                    <a:pt x="3469944" y="4699"/>
                  </a:lnTo>
                  <a:lnTo>
                    <a:pt x="3486825" y="5008"/>
                  </a:lnTo>
                  <a:lnTo>
                    <a:pt x="3529634" y="9651"/>
                  </a:lnTo>
                  <a:lnTo>
                    <a:pt x="3572687" y="24637"/>
                  </a:lnTo>
                  <a:lnTo>
                    <a:pt x="3603876" y="52214"/>
                  </a:lnTo>
                  <a:lnTo>
                    <a:pt x="3619709" y="93297"/>
                  </a:lnTo>
                  <a:lnTo>
                    <a:pt x="3621201" y="114300"/>
                  </a:lnTo>
                  <a:lnTo>
                    <a:pt x="3620558" y="128349"/>
                  </a:lnTo>
                  <a:lnTo>
                    <a:pt x="3605320" y="174236"/>
                  </a:lnTo>
                  <a:lnTo>
                    <a:pt x="3573749" y="205720"/>
                  </a:lnTo>
                  <a:lnTo>
                    <a:pt x="3536619" y="225044"/>
                  </a:lnTo>
                  <a:lnTo>
                    <a:pt x="3536619" y="227964"/>
                  </a:lnTo>
                  <a:lnTo>
                    <a:pt x="3573068" y="253364"/>
                  </a:lnTo>
                  <a:lnTo>
                    <a:pt x="3599103" y="293750"/>
                  </a:lnTo>
                  <a:lnTo>
                    <a:pt x="3617899" y="334263"/>
                  </a:lnTo>
                  <a:lnTo>
                    <a:pt x="3624110" y="346954"/>
                  </a:lnTo>
                  <a:lnTo>
                    <a:pt x="3649195" y="381001"/>
                  </a:lnTo>
                  <a:lnTo>
                    <a:pt x="3672001" y="391413"/>
                  </a:lnTo>
                  <a:lnTo>
                    <a:pt x="3672001" y="410972"/>
                  </a:lnTo>
                  <a:lnTo>
                    <a:pt x="3557447" y="410972"/>
                  </a:lnTo>
                  <a:lnTo>
                    <a:pt x="3548516" y="397615"/>
                  </a:lnTo>
                  <a:lnTo>
                    <a:pt x="3539048" y="381365"/>
                  </a:lnTo>
                  <a:lnTo>
                    <a:pt x="3529033" y="362233"/>
                  </a:lnTo>
                  <a:lnTo>
                    <a:pt x="3518458" y="340233"/>
                  </a:lnTo>
                  <a:lnTo>
                    <a:pt x="3495217" y="289306"/>
                  </a:lnTo>
                  <a:lnTo>
                    <a:pt x="3490242" y="278802"/>
                  </a:lnTo>
                  <a:lnTo>
                    <a:pt x="3467277" y="246379"/>
                  </a:lnTo>
                  <a:lnTo>
                    <a:pt x="3462070" y="244094"/>
                  </a:lnTo>
                  <a:lnTo>
                    <a:pt x="3456736" y="241681"/>
                  </a:lnTo>
                  <a:lnTo>
                    <a:pt x="3448735" y="240411"/>
                  </a:lnTo>
                  <a:lnTo>
                    <a:pt x="3437813" y="240411"/>
                  </a:lnTo>
                  <a:lnTo>
                    <a:pt x="3420541" y="240411"/>
                  </a:lnTo>
                  <a:lnTo>
                    <a:pt x="3420541" y="336296"/>
                  </a:lnTo>
                  <a:lnTo>
                    <a:pt x="3420662" y="346606"/>
                  </a:lnTo>
                  <a:lnTo>
                    <a:pt x="3430701" y="381888"/>
                  </a:lnTo>
                  <a:lnTo>
                    <a:pt x="3434638" y="385445"/>
                  </a:lnTo>
                  <a:lnTo>
                    <a:pt x="3442004" y="388620"/>
                  </a:lnTo>
                  <a:lnTo>
                    <a:pt x="3452672" y="391413"/>
                  </a:lnTo>
                  <a:lnTo>
                    <a:pt x="3452672" y="410972"/>
                  </a:lnTo>
                  <a:lnTo>
                    <a:pt x="3296462" y="410972"/>
                  </a:lnTo>
                  <a:lnTo>
                    <a:pt x="3296462" y="391413"/>
                  </a:lnTo>
                  <a:lnTo>
                    <a:pt x="3303701" y="389382"/>
                  </a:lnTo>
                  <a:lnTo>
                    <a:pt x="3309543" y="387223"/>
                  </a:lnTo>
                  <a:lnTo>
                    <a:pt x="3327323" y="359918"/>
                  </a:lnTo>
                  <a:lnTo>
                    <a:pt x="3327958" y="353695"/>
                  </a:lnTo>
                  <a:lnTo>
                    <a:pt x="3328212" y="345821"/>
                  </a:lnTo>
                  <a:lnTo>
                    <a:pt x="3328212" y="336296"/>
                  </a:lnTo>
                  <a:lnTo>
                    <a:pt x="3328212" y="79756"/>
                  </a:lnTo>
                  <a:lnTo>
                    <a:pt x="3328212" y="70358"/>
                  </a:lnTo>
                  <a:lnTo>
                    <a:pt x="3327958" y="62611"/>
                  </a:lnTo>
                  <a:lnTo>
                    <a:pt x="3327577" y="56261"/>
                  </a:lnTo>
                  <a:lnTo>
                    <a:pt x="3327069" y="49911"/>
                  </a:lnTo>
                  <a:lnTo>
                    <a:pt x="3325672" y="44703"/>
                  </a:lnTo>
                  <a:lnTo>
                    <a:pt x="3323640" y="40766"/>
                  </a:lnTo>
                  <a:lnTo>
                    <a:pt x="3321608" y="36702"/>
                  </a:lnTo>
                  <a:lnTo>
                    <a:pt x="3318433" y="33527"/>
                  </a:lnTo>
                  <a:lnTo>
                    <a:pt x="3314115" y="31114"/>
                  </a:lnTo>
                  <a:lnTo>
                    <a:pt x="3309797" y="28575"/>
                  </a:lnTo>
                  <a:lnTo>
                    <a:pt x="3303955" y="26288"/>
                  </a:lnTo>
                  <a:lnTo>
                    <a:pt x="3296462" y="24384"/>
                  </a:lnTo>
                  <a:lnTo>
                    <a:pt x="3296462" y="4699"/>
                  </a:lnTo>
                  <a:close/>
                </a:path>
                <a:path w="6566534" h="415925">
                  <a:moveTo>
                    <a:pt x="2810306" y="4699"/>
                  </a:moveTo>
                  <a:lnTo>
                    <a:pt x="3105581" y="4699"/>
                  </a:lnTo>
                  <a:lnTo>
                    <a:pt x="3105581" y="99313"/>
                  </a:lnTo>
                  <a:lnTo>
                    <a:pt x="3064814" y="99313"/>
                  </a:lnTo>
                  <a:lnTo>
                    <a:pt x="3060052" y="86358"/>
                  </a:lnTo>
                  <a:lnTo>
                    <a:pt x="3055670" y="75676"/>
                  </a:lnTo>
                  <a:lnTo>
                    <a:pt x="3031667" y="45338"/>
                  </a:lnTo>
                  <a:lnTo>
                    <a:pt x="2999282" y="39497"/>
                  </a:lnTo>
                  <a:lnTo>
                    <a:pt x="2934385" y="39497"/>
                  </a:lnTo>
                  <a:lnTo>
                    <a:pt x="2934385" y="182372"/>
                  </a:lnTo>
                  <a:lnTo>
                    <a:pt x="2973628" y="182372"/>
                  </a:lnTo>
                  <a:lnTo>
                    <a:pt x="2982391" y="182372"/>
                  </a:lnTo>
                  <a:lnTo>
                    <a:pt x="2989249" y="181228"/>
                  </a:lnTo>
                  <a:lnTo>
                    <a:pt x="2994202" y="178688"/>
                  </a:lnTo>
                  <a:lnTo>
                    <a:pt x="2999155" y="176275"/>
                  </a:lnTo>
                  <a:lnTo>
                    <a:pt x="3015919" y="139573"/>
                  </a:lnTo>
                  <a:lnTo>
                    <a:pt x="3049574" y="139573"/>
                  </a:lnTo>
                  <a:lnTo>
                    <a:pt x="3049574" y="260350"/>
                  </a:lnTo>
                  <a:lnTo>
                    <a:pt x="3015919" y="260350"/>
                  </a:lnTo>
                  <a:lnTo>
                    <a:pt x="3013774" y="252277"/>
                  </a:lnTo>
                  <a:lnTo>
                    <a:pt x="3011522" y="245205"/>
                  </a:lnTo>
                  <a:lnTo>
                    <a:pt x="2983026" y="217297"/>
                  </a:lnTo>
                  <a:lnTo>
                    <a:pt x="2973628" y="217297"/>
                  </a:lnTo>
                  <a:lnTo>
                    <a:pt x="2934385" y="217297"/>
                  </a:lnTo>
                  <a:lnTo>
                    <a:pt x="2934385" y="376174"/>
                  </a:lnTo>
                  <a:lnTo>
                    <a:pt x="2999028" y="376174"/>
                  </a:lnTo>
                  <a:lnTo>
                    <a:pt x="3005886" y="376174"/>
                  </a:lnTo>
                  <a:lnTo>
                    <a:pt x="3040176" y="361314"/>
                  </a:lnTo>
                  <a:lnTo>
                    <a:pt x="3043605" y="357504"/>
                  </a:lnTo>
                  <a:lnTo>
                    <a:pt x="3062608" y="319119"/>
                  </a:lnTo>
                  <a:lnTo>
                    <a:pt x="3067735" y="302387"/>
                  </a:lnTo>
                  <a:lnTo>
                    <a:pt x="3108502" y="302387"/>
                  </a:lnTo>
                  <a:lnTo>
                    <a:pt x="3102914" y="410972"/>
                  </a:lnTo>
                  <a:lnTo>
                    <a:pt x="2810306" y="410972"/>
                  </a:lnTo>
                  <a:lnTo>
                    <a:pt x="2810306" y="391413"/>
                  </a:lnTo>
                  <a:lnTo>
                    <a:pt x="2817545" y="389382"/>
                  </a:lnTo>
                  <a:lnTo>
                    <a:pt x="2823387" y="387223"/>
                  </a:lnTo>
                  <a:lnTo>
                    <a:pt x="2841167" y="359918"/>
                  </a:lnTo>
                  <a:lnTo>
                    <a:pt x="2841802" y="353695"/>
                  </a:lnTo>
                  <a:lnTo>
                    <a:pt x="2842056" y="345821"/>
                  </a:lnTo>
                  <a:lnTo>
                    <a:pt x="2842056" y="336296"/>
                  </a:lnTo>
                  <a:lnTo>
                    <a:pt x="2842056" y="79756"/>
                  </a:lnTo>
                  <a:lnTo>
                    <a:pt x="2842056" y="70358"/>
                  </a:lnTo>
                  <a:lnTo>
                    <a:pt x="2841802" y="62611"/>
                  </a:lnTo>
                  <a:lnTo>
                    <a:pt x="2841421" y="56261"/>
                  </a:lnTo>
                  <a:lnTo>
                    <a:pt x="2840913" y="49911"/>
                  </a:lnTo>
                  <a:lnTo>
                    <a:pt x="2839516" y="44703"/>
                  </a:lnTo>
                  <a:lnTo>
                    <a:pt x="2837484" y="40766"/>
                  </a:lnTo>
                  <a:lnTo>
                    <a:pt x="2835452" y="36702"/>
                  </a:lnTo>
                  <a:lnTo>
                    <a:pt x="2832277" y="33527"/>
                  </a:lnTo>
                  <a:lnTo>
                    <a:pt x="2827959" y="31114"/>
                  </a:lnTo>
                  <a:lnTo>
                    <a:pt x="2823641" y="28575"/>
                  </a:lnTo>
                  <a:lnTo>
                    <a:pt x="2817799" y="26288"/>
                  </a:lnTo>
                  <a:lnTo>
                    <a:pt x="2810306" y="24384"/>
                  </a:lnTo>
                  <a:lnTo>
                    <a:pt x="2810306" y="4699"/>
                  </a:lnTo>
                  <a:close/>
                </a:path>
                <a:path w="6566534" h="415925">
                  <a:moveTo>
                    <a:pt x="2400858" y="4699"/>
                  </a:moveTo>
                  <a:lnTo>
                    <a:pt x="2565450" y="4699"/>
                  </a:lnTo>
                  <a:lnTo>
                    <a:pt x="2565450" y="24384"/>
                  </a:lnTo>
                  <a:lnTo>
                    <a:pt x="2555163" y="25526"/>
                  </a:lnTo>
                  <a:lnTo>
                    <a:pt x="2547543" y="28448"/>
                  </a:lnTo>
                  <a:lnTo>
                    <a:pt x="2542463" y="33020"/>
                  </a:lnTo>
                  <a:lnTo>
                    <a:pt x="2537510" y="37591"/>
                  </a:lnTo>
                  <a:lnTo>
                    <a:pt x="2535097" y="44069"/>
                  </a:lnTo>
                  <a:lnTo>
                    <a:pt x="2535097" y="52324"/>
                  </a:lnTo>
                  <a:lnTo>
                    <a:pt x="2535097" y="58927"/>
                  </a:lnTo>
                  <a:lnTo>
                    <a:pt x="2544368" y="101473"/>
                  </a:lnTo>
                  <a:lnTo>
                    <a:pt x="2603296" y="315213"/>
                  </a:lnTo>
                  <a:lnTo>
                    <a:pt x="2676702" y="102362"/>
                  </a:lnTo>
                  <a:lnTo>
                    <a:pt x="2679750" y="93979"/>
                  </a:lnTo>
                  <a:lnTo>
                    <a:pt x="2682036" y="86233"/>
                  </a:lnTo>
                  <a:lnTo>
                    <a:pt x="2683814" y="78866"/>
                  </a:lnTo>
                  <a:lnTo>
                    <a:pt x="2685465" y="71500"/>
                  </a:lnTo>
                  <a:lnTo>
                    <a:pt x="2686227" y="63753"/>
                  </a:lnTo>
                  <a:lnTo>
                    <a:pt x="2686227" y="55625"/>
                  </a:lnTo>
                  <a:lnTo>
                    <a:pt x="2686227" y="45847"/>
                  </a:lnTo>
                  <a:lnTo>
                    <a:pt x="2655366" y="24384"/>
                  </a:lnTo>
                  <a:lnTo>
                    <a:pt x="2655366" y="4699"/>
                  </a:lnTo>
                  <a:lnTo>
                    <a:pt x="2783636" y="4699"/>
                  </a:lnTo>
                  <a:lnTo>
                    <a:pt x="2783636" y="24384"/>
                  </a:lnTo>
                  <a:lnTo>
                    <a:pt x="2776143" y="25526"/>
                  </a:lnTo>
                  <a:lnTo>
                    <a:pt x="2769666" y="27939"/>
                  </a:lnTo>
                  <a:lnTo>
                    <a:pt x="2764459" y="31623"/>
                  </a:lnTo>
                  <a:lnTo>
                    <a:pt x="2759125" y="35306"/>
                  </a:lnTo>
                  <a:lnTo>
                    <a:pt x="2754426" y="40639"/>
                  </a:lnTo>
                  <a:lnTo>
                    <a:pt x="2735122" y="80899"/>
                  </a:lnTo>
                  <a:lnTo>
                    <a:pt x="2610408" y="413131"/>
                  </a:lnTo>
                  <a:lnTo>
                    <a:pt x="2541574" y="413131"/>
                  </a:lnTo>
                  <a:lnTo>
                    <a:pt x="2443403" y="79756"/>
                  </a:lnTo>
                  <a:lnTo>
                    <a:pt x="2429433" y="41783"/>
                  </a:lnTo>
                  <a:lnTo>
                    <a:pt x="2420797" y="32893"/>
                  </a:lnTo>
                  <a:lnTo>
                    <a:pt x="2415971" y="28956"/>
                  </a:lnTo>
                  <a:lnTo>
                    <a:pt x="2409367" y="26162"/>
                  </a:lnTo>
                  <a:lnTo>
                    <a:pt x="2400858" y="24384"/>
                  </a:lnTo>
                  <a:lnTo>
                    <a:pt x="2400858" y="4699"/>
                  </a:lnTo>
                  <a:close/>
                </a:path>
                <a:path w="6566534" h="415925">
                  <a:moveTo>
                    <a:pt x="2209850" y="4699"/>
                  </a:moveTo>
                  <a:lnTo>
                    <a:pt x="2366060" y="4699"/>
                  </a:lnTo>
                  <a:lnTo>
                    <a:pt x="2366060" y="24384"/>
                  </a:lnTo>
                  <a:lnTo>
                    <a:pt x="2357932" y="26543"/>
                  </a:lnTo>
                  <a:lnTo>
                    <a:pt x="2351963" y="28828"/>
                  </a:lnTo>
                  <a:lnTo>
                    <a:pt x="2348026" y="31369"/>
                  </a:lnTo>
                  <a:lnTo>
                    <a:pt x="2344216" y="33782"/>
                  </a:lnTo>
                  <a:lnTo>
                    <a:pt x="2341295" y="36829"/>
                  </a:lnTo>
                  <a:lnTo>
                    <a:pt x="2333929" y="68579"/>
                  </a:lnTo>
                  <a:lnTo>
                    <a:pt x="2333929" y="79756"/>
                  </a:lnTo>
                  <a:lnTo>
                    <a:pt x="2333929" y="336296"/>
                  </a:lnTo>
                  <a:lnTo>
                    <a:pt x="2333929" y="343281"/>
                  </a:lnTo>
                  <a:lnTo>
                    <a:pt x="2334183" y="349758"/>
                  </a:lnTo>
                  <a:lnTo>
                    <a:pt x="2334564" y="355600"/>
                  </a:lnTo>
                  <a:lnTo>
                    <a:pt x="2334945" y="361569"/>
                  </a:lnTo>
                  <a:lnTo>
                    <a:pt x="2342057" y="379729"/>
                  </a:lnTo>
                  <a:lnTo>
                    <a:pt x="2344343" y="382397"/>
                  </a:lnTo>
                  <a:lnTo>
                    <a:pt x="2347518" y="384556"/>
                  </a:lnTo>
                  <a:lnTo>
                    <a:pt x="2351455" y="386461"/>
                  </a:lnTo>
                  <a:lnTo>
                    <a:pt x="2355392" y="388365"/>
                  </a:lnTo>
                  <a:lnTo>
                    <a:pt x="2360345" y="390016"/>
                  </a:lnTo>
                  <a:lnTo>
                    <a:pt x="2366060" y="391413"/>
                  </a:lnTo>
                  <a:lnTo>
                    <a:pt x="2366060" y="410972"/>
                  </a:lnTo>
                  <a:lnTo>
                    <a:pt x="2209850" y="410972"/>
                  </a:lnTo>
                  <a:lnTo>
                    <a:pt x="2209850" y="391413"/>
                  </a:lnTo>
                  <a:lnTo>
                    <a:pt x="2217089" y="389382"/>
                  </a:lnTo>
                  <a:lnTo>
                    <a:pt x="2222931" y="387223"/>
                  </a:lnTo>
                  <a:lnTo>
                    <a:pt x="2240711" y="359918"/>
                  </a:lnTo>
                  <a:lnTo>
                    <a:pt x="2241346" y="353695"/>
                  </a:lnTo>
                  <a:lnTo>
                    <a:pt x="2241600" y="345821"/>
                  </a:lnTo>
                  <a:lnTo>
                    <a:pt x="2241600" y="336296"/>
                  </a:lnTo>
                  <a:lnTo>
                    <a:pt x="2241600" y="79375"/>
                  </a:lnTo>
                  <a:lnTo>
                    <a:pt x="2241600" y="69850"/>
                  </a:lnTo>
                  <a:lnTo>
                    <a:pt x="2241346" y="62102"/>
                  </a:lnTo>
                  <a:lnTo>
                    <a:pt x="2223185" y="28575"/>
                  </a:lnTo>
                  <a:lnTo>
                    <a:pt x="2209850" y="24384"/>
                  </a:lnTo>
                  <a:lnTo>
                    <a:pt x="2209850" y="4699"/>
                  </a:lnTo>
                  <a:close/>
                </a:path>
                <a:path w="6566534" h="415925">
                  <a:moveTo>
                    <a:pt x="1810689" y="4699"/>
                  </a:moveTo>
                  <a:lnTo>
                    <a:pt x="2161082" y="4699"/>
                  </a:lnTo>
                  <a:lnTo>
                    <a:pt x="2161082" y="109220"/>
                  </a:lnTo>
                  <a:lnTo>
                    <a:pt x="2120315" y="109220"/>
                  </a:lnTo>
                  <a:lnTo>
                    <a:pt x="2117621" y="99770"/>
                  </a:lnTo>
                  <a:lnTo>
                    <a:pt x="2115235" y="91630"/>
                  </a:lnTo>
                  <a:lnTo>
                    <a:pt x="2104059" y="63246"/>
                  </a:lnTo>
                  <a:lnTo>
                    <a:pt x="2101392" y="58800"/>
                  </a:lnTo>
                  <a:lnTo>
                    <a:pt x="2098598" y="54990"/>
                  </a:lnTo>
                  <a:lnTo>
                    <a:pt x="2095550" y="52070"/>
                  </a:lnTo>
                  <a:lnTo>
                    <a:pt x="2092629" y="49022"/>
                  </a:lnTo>
                  <a:lnTo>
                    <a:pt x="2089454" y="46736"/>
                  </a:lnTo>
                  <a:lnTo>
                    <a:pt x="2086025" y="44958"/>
                  </a:lnTo>
                  <a:lnTo>
                    <a:pt x="2082723" y="43052"/>
                  </a:lnTo>
                  <a:lnTo>
                    <a:pt x="2078405" y="41783"/>
                  </a:lnTo>
                  <a:lnTo>
                    <a:pt x="2073452" y="40894"/>
                  </a:lnTo>
                  <a:lnTo>
                    <a:pt x="2068372" y="40004"/>
                  </a:lnTo>
                  <a:lnTo>
                    <a:pt x="2061768" y="39497"/>
                  </a:lnTo>
                  <a:lnTo>
                    <a:pt x="2053640" y="39497"/>
                  </a:lnTo>
                  <a:lnTo>
                    <a:pt x="2032177" y="39497"/>
                  </a:lnTo>
                  <a:lnTo>
                    <a:pt x="2032177" y="336296"/>
                  </a:lnTo>
                  <a:lnTo>
                    <a:pt x="2032177" y="346837"/>
                  </a:lnTo>
                  <a:lnTo>
                    <a:pt x="2032431" y="354838"/>
                  </a:lnTo>
                  <a:lnTo>
                    <a:pt x="2033066" y="360299"/>
                  </a:lnTo>
                  <a:lnTo>
                    <a:pt x="2033701" y="365760"/>
                  </a:lnTo>
                  <a:lnTo>
                    <a:pt x="2034717" y="370077"/>
                  </a:lnTo>
                  <a:lnTo>
                    <a:pt x="2036368" y="373507"/>
                  </a:lnTo>
                  <a:lnTo>
                    <a:pt x="2037892" y="376936"/>
                  </a:lnTo>
                  <a:lnTo>
                    <a:pt x="2039924" y="379602"/>
                  </a:lnTo>
                  <a:lnTo>
                    <a:pt x="2068245" y="391413"/>
                  </a:lnTo>
                  <a:lnTo>
                    <a:pt x="2068245" y="410972"/>
                  </a:lnTo>
                  <a:lnTo>
                    <a:pt x="1903907" y="410972"/>
                  </a:lnTo>
                  <a:lnTo>
                    <a:pt x="1903907" y="391413"/>
                  </a:lnTo>
                  <a:lnTo>
                    <a:pt x="1912289" y="390016"/>
                  </a:lnTo>
                  <a:lnTo>
                    <a:pt x="1918766" y="388112"/>
                  </a:lnTo>
                  <a:lnTo>
                    <a:pt x="1923719" y="385825"/>
                  </a:lnTo>
                  <a:lnTo>
                    <a:pt x="1928545" y="383539"/>
                  </a:lnTo>
                  <a:lnTo>
                    <a:pt x="1932228" y="380364"/>
                  </a:lnTo>
                  <a:lnTo>
                    <a:pt x="1934514" y="376174"/>
                  </a:lnTo>
                  <a:lnTo>
                    <a:pt x="1936927" y="371983"/>
                  </a:lnTo>
                  <a:lnTo>
                    <a:pt x="1938451" y="366775"/>
                  </a:lnTo>
                  <a:lnTo>
                    <a:pt x="1938959" y="360299"/>
                  </a:lnTo>
                  <a:lnTo>
                    <a:pt x="1939594" y="353822"/>
                  </a:lnTo>
                  <a:lnTo>
                    <a:pt x="1939848" y="345821"/>
                  </a:lnTo>
                  <a:lnTo>
                    <a:pt x="1939848" y="336296"/>
                  </a:lnTo>
                  <a:lnTo>
                    <a:pt x="1939848" y="39497"/>
                  </a:lnTo>
                  <a:lnTo>
                    <a:pt x="1915845" y="39497"/>
                  </a:lnTo>
                  <a:lnTo>
                    <a:pt x="1907416" y="39758"/>
                  </a:lnTo>
                  <a:lnTo>
                    <a:pt x="1871903" y="56769"/>
                  </a:lnTo>
                  <a:lnTo>
                    <a:pt x="1855219" y="95376"/>
                  </a:lnTo>
                  <a:lnTo>
                    <a:pt x="1851456" y="109220"/>
                  </a:lnTo>
                  <a:lnTo>
                    <a:pt x="1810689" y="109220"/>
                  </a:lnTo>
                  <a:lnTo>
                    <a:pt x="1810689" y="4699"/>
                  </a:lnTo>
                  <a:close/>
                </a:path>
                <a:path w="6566534" h="415925">
                  <a:moveTo>
                    <a:pt x="1051737" y="4699"/>
                  </a:moveTo>
                  <a:lnTo>
                    <a:pt x="1207947" y="4699"/>
                  </a:lnTo>
                  <a:lnTo>
                    <a:pt x="1207947" y="24384"/>
                  </a:lnTo>
                  <a:lnTo>
                    <a:pt x="1199819" y="26543"/>
                  </a:lnTo>
                  <a:lnTo>
                    <a:pt x="1193850" y="28828"/>
                  </a:lnTo>
                  <a:lnTo>
                    <a:pt x="1189913" y="31369"/>
                  </a:lnTo>
                  <a:lnTo>
                    <a:pt x="1186103" y="33782"/>
                  </a:lnTo>
                  <a:lnTo>
                    <a:pt x="1183182" y="36829"/>
                  </a:lnTo>
                  <a:lnTo>
                    <a:pt x="1175816" y="68579"/>
                  </a:lnTo>
                  <a:lnTo>
                    <a:pt x="1175816" y="79756"/>
                  </a:lnTo>
                  <a:lnTo>
                    <a:pt x="1175816" y="276225"/>
                  </a:lnTo>
                  <a:lnTo>
                    <a:pt x="1178864" y="319024"/>
                  </a:lnTo>
                  <a:lnTo>
                    <a:pt x="1193965" y="358719"/>
                  </a:lnTo>
                  <a:lnTo>
                    <a:pt x="1227537" y="379110"/>
                  </a:lnTo>
                  <a:lnTo>
                    <a:pt x="1247571" y="381000"/>
                  </a:lnTo>
                  <a:lnTo>
                    <a:pt x="1261762" y="380238"/>
                  </a:lnTo>
                  <a:lnTo>
                    <a:pt x="1299665" y="362041"/>
                  </a:lnTo>
                  <a:lnTo>
                    <a:pt x="1316405" y="322355"/>
                  </a:lnTo>
                  <a:lnTo>
                    <a:pt x="1319834" y="269366"/>
                  </a:lnTo>
                  <a:lnTo>
                    <a:pt x="1319834" y="79375"/>
                  </a:lnTo>
                  <a:lnTo>
                    <a:pt x="1314119" y="37719"/>
                  </a:lnTo>
                  <a:lnTo>
                    <a:pt x="1310309" y="34162"/>
                  </a:lnTo>
                  <a:lnTo>
                    <a:pt x="1306626" y="30607"/>
                  </a:lnTo>
                  <a:lnTo>
                    <a:pt x="1299260" y="27304"/>
                  </a:lnTo>
                  <a:lnTo>
                    <a:pt x="1288338" y="24384"/>
                  </a:lnTo>
                  <a:lnTo>
                    <a:pt x="1288338" y="4699"/>
                  </a:lnTo>
                  <a:lnTo>
                    <a:pt x="1419275" y="4699"/>
                  </a:lnTo>
                  <a:lnTo>
                    <a:pt x="1419275" y="24384"/>
                  </a:lnTo>
                  <a:lnTo>
                    <a:pt x="1412163" y="26288"/>
                  </a:lnTo>
                  <a:lnTo>
                    <a:pt x="1406448" y="28448"/>
                  </a:lnTo>
                  <a:lnTo>
                    <a:pt x="1402384" y="30734"/>
                  </a:lnTo>
                  <a:lnTo>
                    <a:pt x="1398193" y="33020"/>
                  </a:lnTo>
                  <a:lnTo>
                    <a:pt x="1395018" y="36195"/>
                  </a:lnTo>
                  <a:lnTo>
                    <a:pt x="1392859" y="40259"/>
                  </a:lnTo>
                  <a:lnTo>
                    <a:pt x="1390573" y="44323"/>
                  </a:lnTo>
                  <a:lnTo>
                    <a:pt x="1389303" y="49529"/>
                  </a:lnTo>
                  <a:lnTo>
                    <a:pt x="1388668" y="55752"/>
                  </a:lnTo>
                  <a:lnTo>
                    <a:pt x="1388033" y="61975"/>
                  </a:lnTo>
                  <a:lnTo>
                    <a:pt x="1387779" y="69850"/>
                  </a:lnTo>
                  <a:lnTo>
                    <a:pt x="1387779" y="79375"/>
                  </a:lnTo>
                  <a:lnTo>
                    <a:pt x="1387779" y="265429"/>
                  </a:lnTo>
                  <a:lnTo>
                    <a:pt x="1387400" y="283148"/>
                  </a:lnTo>
                  <a:lnTo>
                    <a:pt x="1381810" y="327278"/>
                  </a:lnTo>
                  <a:lnTo>
                    <a:pt x="1363395" y="369062"/>
                  </a:lnTo>
                  <a:lnTo>
                    <a:pt x="1332280" y="396494"/>
                  </a:lnTo>
                  <a:lnTo>
                    <a:pt x="1290370" y="411352"/>
                  </a:lnTo>
                  <a:lnTo>
                    <a:pt x="1252419" y="415514"/>
                  </a:lnTo>
                  <a:lnTo>
                    <a:pt x="1238300" y="415798"/>
                  </a:lnTo>
                  <a:lnTo>
                    <a:pt x="1217986" y="415250"/>
                  </a:lnTo>
                  <a:lnTo>
                    <a:pt x="1166926" y="407035"/>
                  </a:lnTo>
                  <a:lnTo>
                    <a:pt x="1129261" y="388800"/>
                  </a:lnTo>
                  <a:lnTo>
                    <a:pt x="1097354" y="349631"/>
                  </a:lnTo>
                  <a:lnTo>
                    <a:pt x="1085805" y="308578"/>
                  </a:lnTo>
                  <a:lnTo>
                    <a:pt x="1083614" y="272288"/>
                  </a:lnTo>
                  <a:lnTo>
                    <a:pt x="1083614" y="79756"/>
                  </a:lnTo>
                  <a:lnTo>
                    <a:pt x="1083614" y="70358"/>
                  </a:lnTo>
                  <a:lnTo>
                    <a:pt x="1083360" y="62611"/>
                  </a:lnTo>
                  <a:lnTo>
                    <a:pt x="1082852" y="56261"/>
                  </a:lnTo>
                  <a:lnTo>
                    <a:pt x="1082344" y="49911"/>
                  </a:lnTo>
                  <a:lnTo>
                    <a:pt x="1081074" y="44703"/>
                  </a:lnTo>
                  <a:lnTo>
                    <a:pt x="1078915" y="40766"/>
                  </a:lnTo>
                  <a:lnTo>
                    <a:pt x="1076883" y="36702"/>
                  </a:lnTo>
                  <a:lnTo>
                    <a:pt x="1073708" y="33527"/>
                  </a:lnTo>
                  <a:lnTo>
                    <a:pt x="1069390" y="31114"/>
                  </a:lnTo>
                  <a:lnTo>
                    <a:pt x="1065199" y="28575"/>
                  </a:lnTo>
                  <a:lnTo>
                    <a:pt x="1059230" y="26288"/>
                  </a:lnTo>
                  <a:lnTo>
                    <a:pt x="1051737" y="24384"/>
                  </a:lnTo>
                  <a:lnTo>
                    <a:pt x="1051737" y="4699"/>
                  </a:lnTo>
                  <a:close/>
                </a:path>
                <a:path w="6566534" h="415925">
                  <a:moveTo>
                    <a:pt x="627938" y="4699"/>
                  </a:moveTo>
                  <a:lnTo>
                    <a:pt x="782624" y="4699"/>
                  </a:lnTo>
                  <a:lnTo>
                    <a:pt x="806461" y="5177"/>
                  </a:lnTo>
                  <a:lnTo>
                    <a:pt x="847990" y="9038"/>
                  </a:lnTo>
                  <a:lnTo>
                    <a:pt x="897194" y="22447"/>
                  </a:lnTo>
                  <a:lnTo>
                    <a:pt x="937306" y="45594"/>
                  </a:lnTo>
                  <a:lnTo>
                    <a:pt x="966774" y="76581"/>
                  </a:lnTo>
                  <a:lnTo>
                    <a:pt x="986062" y="115389"/>
                  </a:lnTo>
                  <a:lnTo>
                    <a:pt x="996222" y="162655"/>
                  </a:lnTo>
                  <a:lnTo>
                    <a:pt x="998143" y="199136"/>
                  </a:lnTo>
                  <a:lnTo>
                    <a:pt x="997475" y="221708"/>
                  </a:lnTo>
                  <a:lnTo>
                    <a:pt x="992089" y="263376"/>
                  </a:lnTo>
                  <a:lnTo>
                    <a:pt x="981230" y="300239"/>
                  </a:lnTo>
                  <a:lnTo>
                    <a:pt x="954709" y="345566"/>
                  </a:lnTo>
                  <a:lnTo>
                    <a:pt x="920741" y="376106"/>
                  </a:lnTo>
                  <a:lnTo>
                    <a:pt x="877017" y="397144"/>
                  </a:lnTo>
                  <a:lnTo>
                    <a:pt x="825681" y="407971"/>
                  </a:lnTo>
                  <a:lnTo>
                    <a:pt x="785970" y="410638"/>
                  </a:lnTo>
                  <a:lnTo>
                    <a:pt x="763066" y="410972"/>
                  </a:lnTo>
                  <a:lnTo>
                    <a:pt x="627938" y="410972"/>
                  </a:lnTo>
                  <a:lnTo>
                    <a:pt x="627938" y="391413"/>
                  </a:lnTo>
                  <a:lnTo>
                    <a:pt x="635177" y="389382"/>
                  </a:lnTo>
                  <a:lnTo>
                    <a:pt x="641019" y="387223"/>
                  </a:lnTo>
                  <a:lnTo>
                    <a:pt x="658799" y="359918"/>
                  </a:lnTo>
                  <a:lnTo>
                    <a:pt x="659434" y="353695"/>
                  </a:lnTo>
                  <a:lnTo>
                    <a:pt x="659688" y="345821"/>
                  </a:lnTo>
                  <a:lnTo>
                    <a:pt x="659688" y="336296"/>
                  </a:lnTo>
                  <a:lnTo>
                    <a:pt x="659688" y="79756"/>
                  </a:lnTo>
                  <a:lnTo>
                    <a:pt x="659688" y="70358"/>
                  </a:lnTo>
                  <a:lnTo>
                    <a:pt x="659434" y="62611"/>
                  </a:lnTo>
                  <a:lnTo>
                    <a:pt x="659053" y="56261"/>
                  </a:lnTo>
                  <a:lnTo>
                    <a:pt x="658545" y="49911"/>
                  </a:lnTo>
                  <a:lnTo>
                    <a:pt x="657148" y="44703"/>
                  </a:lnTo>
                  <a:lnTo>
                    <a:pt x="655116" y="40766"/>
                  </a:lnTo>
                  <a:lnTo>
                    <a:pt x="653084" y="36702"/>
                  </a:lnTo>
                  <a:lnTo>
                    <a:pt x="649909" y="33527"/>
                  </a:lnTo>
                  <a:lnTo>
                    <a:pt x="645591" y="31114"/>
                  </a:lnTo>
                  <a:lnTo>
                    <a:pt x="641273" y="28575"/>
                  </a:lnTo>
                  <a:lnTo>
                    <a:pt x="635431" y="26288"/>
                  </a:lnTo>
                  <a:lnTo>
                    <a:pt x="627938" y="24384"/>
                  </a:lnTo>
                  <a:lnTo>
                    <a:pt x="627938" y="4699"/>
                  </a:lnTo>
                  <a:close/>
                </a:path>
                <a:path w="6566534" h="415925">
                  <a:moveTo>
                    <a:pt x="212521" y="4699"/>
                  </a:moveTo>
                  <a:lnTo>
                    <a:pt x="333044" y="4699"/>
                  </a:lnTo>
                  <a:lnTo>
                    <a:pt x="438327" y="187833"/>
                  </a:lnTo>
                  <a:lnTo>
                    <a:pt x="463981" y="234569"/>
                  </a:lnTo>
                  <a:lnTo>
                    <a:pt x="485609" y="276860"/>
                  </a:lnTo>
                  <a:lnTo>
                    <a:pt x="491921" y="290195"/>
                  </a:lnTo>
                  <a:lnTo>
                    <a:pt x="496747" y="290195"/>
                  </a:lnTo>
                  <a:lnTo>
                    <a:pt x="495321" y="253779"/>
                  </a:lnTo>
                  <a:lnTo>
                    <a:pt x="494287" y="215757"/>
                  </a:lnTo>
                  <a:lnTo>
                    <a:pt x="493658" y="176091"/>
                  </a:lnTo>
                  <a:lnTo>
                    <a:pt x="493445" y="134747"/>
                  </a:lnTo>
                  <a:lnTo>
                    <a:pt x="493445" y="79375"/>
                  </a:lnTo>
                  <a:lnTo>
                    <a:pt x="493350" y="70401"/>
                  </a:lnTo>
                  <a:lnTo>
                    <a:pt x="482523" y="32893"/>
                  </a:lnTo>
                  <a:lnTo>
                    <a:pt x="461568" y="24384"/>
                  </a:lnTo>
                  <a:lnTo>
                    <a:pt x="461568" y="4699"/>
                  </a:lnTo>
                  <a:lnTo>
                    <a:pt x="574090" y="4699"/>
                  </a:lnTo>
                  <a:lnTo>
                    <a:pt x="574090" y="24384"/>
                  </a:lnTo>
                  <a:lnTo>
                    <a:pt x="566216" y="26924"/>
                  </a:lnTo>
                  <a:lnTo>
                    <a:pt x="560628" y="29083"/>
                  </a:lnTo>
                  <a:lnTo>
                    <a:pt x="557326" y="30861"/>
                  </a:lnTo>
                  <a:lnTo>
                    <a:pt x="554024" y="32638"/>
                  </a:lnTo>
                  <a:lnTo>
                    <a:pt x="551230" y="35051"/>
                  </a:lnTo>
                  <a:lnTo>
                    <a:pt x="548944" y="38100"/>
                  </a:lnTo>
                  <a:lnTo>
                    <a:pt x="546658" y="41021"/>
                  </a:lnTo>
                  <a:lnTo>
                    <a:pt x="545007" y="45593"/>
                  </a:lnTo>
                  <a:lnTo>
                    <a:pt x="541959" y="79375"/>
                  </a:lnTo>
                  <a:lnTo>
                    <a:pt x="541959" y="410972"/>
                  </a:lnTo>
                  <a:lnTo>
                    <a:pt x="466394" y="410972"/>
                  </a:lnTo>
                  <a:lnTo>
                    <a:pt x="332409" y="179450"/>
                  </a:lnTo>
                  <a:lnTo>
                    <a:pt x="308898" y="137461"/>
                  </a:lnTo>
                  <a:lnTo>
                    <a:pt x="292531" y="105663"/>
                  </a:lnTo>
                  <a:lnTo>
                    <a:pt x="289864" y="105663"/>
                  </a:lnTo>
                  <a:lnTo>
                    <a:pt x="291178" y="138100"/>
                  </a:lnTo>
                  <a:lnTo>
                    <a:pt x="292087" y="171418"/>
                  </a:lnTo>
                  <a:lnTo>
                    <a:pt x="292615" y="205640"/>
                  </a:lnTo>
                  <a:lnTo>
                    <a:pt x="292785" y="240791"/>
                  </a:lnTo>
                  <a:lnTo>
                    <a:pt x="292785" y="336550"/>
                  </a:lnTo>
                  <a:lnTo>
                    <a:pt x="292928" y="346934"/>
                  </a:lnTo>
                  <a:lnTo>
                    <a:pt x="307009" y="385445"/>
                  </a:lnTo>
                  <a:lnTo>
                    <a:pt x="325043" y="391413"/>
                  </a:lnTo>
                  <a:lnTo>
                    <a:pt x="325043" y="410972"/>
                  </a:lnTo>
                  <a:lnTo>
                    <a:pt x="212521" y="410972"/>
                  </a:lnTo>
                  <a:lnTo>
                    <a:pt x="212521" y="391413"/>
                  </a:lnTo>
                  <a:lnTo>
                    <a:pt x="219760" y="389382"/>
                  </a:lnTo>
                  <a:lnTo>
                    <a:pt x="225602" y="387223"/>
                  </a:lnTo>
                  <a:lnTo>
                    <a:pt x="243382" y="359790"/>
                  </a:lnTo>
                  <a:lnTo>
                    <a:pt x="244017" y="353695"/>
                  </a:lnTo>
                  <a:lnTo>
                    <a:pt x="244271" y="345948"/>
                  </a:lnTo>
                  <a:lnTo>
                    <a:pt x="244271" y="336550"/>
                  </a:lnTo>
                  <a:lnTo>
                    <a:pt x="244271" y="79121"/>
                  </a:lnTo>
                  <a:lnTo>
                    <a:pt x="238429" y="37973"/>
                  </a:lnTo>
                  <a:lnTo>
                    <a:pt x="234365" y="34162"/>
                  </a:lnTo>
                  <a:lnTo>
                    <a:pt x="230301" y="30352"/>
                  </a:lnTo>
                  <a:lnTo>
                    <a:pt x="222935" y="27177"/>
                  </a:lnTo>
                  <a:lnTo>
                    <a:pt x="212521" y="24384"/>
                  </a:lnTo>
                  <a:lnTo>
                    <a:pt x="212521" y="4699"/>
                  </a:lnTo>
                  <a:close/>
                </a:path>
                <a:path w="6566534" h="415925">
                  <a:moveTo>
                    <a:pt x="0" y="4699"/>
                  </a:moveTo>
                  <a:lnTo>
                    <a:pt x="156260" y="4699"/>
                  </a:lnTo>
                  <a:lnTo>
                    <a:pt x="156260" y="24384"/>
                  </a:lnTo>
                  <a:lnTo>
                    <a:pt x="148132" y="26543"/>
                  </a:lnTo>
                  <a:lnTo>
                    <a:pt x="142163" y="28828"/>
                  </a:lnTo>
                  <a:lnTo>
                    <a:pt x="138226" y="31369"/>
                  </a:lnTo>
                  <a:lnTo>
                    <a:pt x="134416" y="33782"/>
                  </a:lnTo>
                  <a:lnTo>
                    <a:pt x="131495" y="36829"/>
                  </a:lnTo>
                  <a:lnTo>
                    <a:pt x="124129" y="68579"/>
                  </a:lnTo>
                  <a:lnTo>
                    <a:pt x="124129" y="79756"/>
                  </a:lnTo>
                  <a:lnTo>
                    <a:pt x="124129" y="336296"/>
                  </a:lnTo>
                  <a:lnTo>
                    <a:pt x="124129" y="343281"/>
                  </a:lnTo>
                  <a:lnTo>
                    <a:pt x="124383" y="349758"/>
                  </a:lnTo>
                  <a:lnTo>
                    <a:pt x="124764" y="355600"/>
                  </a:lnTo>
                  <a:lnTo>
                    <a:pt x="125145" y="361569"/>
                  </a:lnTo>
                  <a:lnTo>
                    <a:pt x="132257" y="379729"/>
                  </a:lnTo>
                  <a:lnTo>
                    <a:pt x="134543" y="382397"/>
                  </a:lnTo>
                  <a:lnTo>
                    <a:pt x="137718" y="384556"/>
                  </a:lnTo>
                  <a:lnTo>
                    <a:pt x="141655" y="386461"/>
                  </a:lnTo>
                  <a:lnTo>
                    <a:pt x="145592" y="388365"/>
                  </a:lnTo>
                  <a:lnTo>
                    <a:pt x="150545" y="390016"/>
                  </a:lnTo>
                  <a:lnTo>
                    <a:pt x="156260" y="391413"/>
                  </a:lnTo>
                  <a:lnTo>
                    <a:pt x="156260" y="410972"/>
                  </a:lnTo>
                  <a:lnTo>
                    <a:pt x="0" y="410972"/>
                  </a:lnTo>
                  <a:lnTo>
                    <a:pt x="0" y="391413"/>
                  </a:lnTo>
                  <a:lnTo>
                    <a:pt x="7340" y="389382"/>
                  </a:lnTo>
                  <a:lnTo>
                    <a:pt x="13144" y="387223"/>
                  </a:lnTo>
                  <a:lnTo>
                    <a:pt x="17411" y="384937"/>
                  </a:lnTo>
                  <a:lnTo>
                    <a:pt x="21678" y="382650"/>
                  </a:lnTo>
                  <a:lnTo>
                    <a:pt x="24853" y="379475"/>
                  </a:lnTo>
                  <a:lnTo>
                    <a:pt x="26936" y="375412"/>
                  </a:lnTo>
                  <a:lnTo>
                    <a:pt x="29019" y="371348"/>
                  </a:lnTo>
                  <a:lnTo>
                    <a:pt x="30365" y="366268"/>
                  </a:lnTo>
                  <a:lnTo>
                    <a:pt x="30962" y="359918"/>
                  </a:lnTo>
                  <a:lnTo>
                    <a:pt x="31546" y="353695"/>
                  </a:lnTo>
                  <a:lnTo>
                    <a:pt x="31851" y="345821"/>
                  </a:lnTo>
                  <a:lnTo>
                    <a:pt x="31851" y="336296"/>
                  </a:lnTo>
                  <a:lnTo>
                    <a:pt x="31851" y="79375"/>
                  </a:lnTo>
                  <a:lnTo>
                    <a:pt x="31851" y="69850"/>
                  </a:lnTo>
                  <a:lnTo>
                    <a:pt x="31597" y="62102"/>
                  </a:lnTo>
                  <a:lnTo>
                    <a:pt x="31102" y="55879"/>
                  </a:lnTo>
                  <a:lnTo>
                    <a:pt x="30606" y="49784"/>
                  </a:lnTo>
                  <a:lnTo>
                    <a:pt x="29324" y="44703"/>
                  </a:lnTo>
                  <a:lnTo>
                    <a:pt x="27241" y="40639"/>
                  </a:lnTo>
                  <a:lnTo>
                    <a:pt x="25158" y="36575"/>
                  </a:lnTo>
                  <a:lnTo>
                    <a:pt x="0" y="24384"/>
                  </a:lnTo>
                  <a:lnTo>
                    <a:pt x="0" y="4699"/>
                  </a:lnTo>
                  <a:close/>
                </a:path>
                <a:path w="6566534" h="415925">
                  <a:moveTo>
                    <a:pt x="4190034" y="2666"/>
                  </a:moveTo>
                  <a:lnTo>
                    <a:pt x="4269536" y="2666"/>
                  </a:lnTo>
                  <a:lnTo>
                    <a:pt x="4367707" y="336041"/>
                  </a:lnTo>
                  <a:lnTo>
                    <a:pt x="4370880" y="346376"/>
                  </a:lnTo>
                  <a:lnTo>
                    <a:pt x="4390313" y="382904"/>
                  </a:lnTo>
                  <a:lnTo>
                    <a:pt x="4410252" y="391413"/>
                  </a:lnTo>
                  <a:lnTo>
                    <a:pt x="4410252" y="410972"/>
                  </a:lnTo>
                  <a:lnTo>
                    <a:pt x="4246041" y="410972"/>
                  </a:lnTo>
                  <a:lnTo>
                    <a:pt x="4246041" y="391413"/>
                  </a:lnTo>
                  <a:lnTo>
                    <a:pt x="4256328" y="390144"/>
                  </a:lnTo>
                  <a:lnTo>
                    <a:pt x="4263948" y="387350"/>
                  </a:lnTo>
                  <a:lnTo>
                    <a:pt x="4268901" y="382777"/>
                  </a:lnTo>
                  <a:lnTo>
                    <a:pt x="4273854" y="378206"/>
                  </a:lnTo>
                  <a:lnTo>
                    <a:pt x="4276394" y="371728"/>
                  </a:lnTo>
                  <a:lnTo>
                    <a:pt x="4276394" y="363347"/>
                  </a:lnTo>
                  <a:lnTo>
                    <a:pt x="4276394" y="357250"/>
                  </a:lnTo>
                  <a:lnTo>
                    <a:pt x="4275632" y="350393"/>
                  </a:lnTo>
                  <a:lnTo>
                    <a:pt x="4259376" y="285114"/>
                  </a:lnTo>
                  <a:lnTo>
                    <a:pt x="4132249" y="285114"/>
                  </a:lnTo>
                  <a:lnTo>
                    <a:pt x="4122470" y="313436"/>
                  </a:lnTo>
                  <a:lnTo>
                    <a:pt x="4119676" y="321310"/>
                  </a:lnTo>
                  <a:lnTo>
                    <a:pt x="4117390" y="329057"/>
                  </a:lnTo>
                  <a:lnTo>
                    <a:pt x="4115612" y="336423"/>
                  </a:lnTo>
                  <a:lnTo>
                    <a:pt x="4113834" y="343915"/>
                  </a:lnTo>
                  <a:lnTo>
                    <a:pt x="4112945" y="351789"/>
                  </a:lnTo>
                  <a:lnTo>
                    <a:pt x="4112945" y="360172"/>
                  </a:lnTo>
                  <a:lnTo>
                    <a:pt x="4114876" y="373054"/>
                  </a:lnTo>
                  <a:lnTo>
                    <a:pt x="4120676" y="382555"/>
                  </a:lnTo>
                  <a:lnTo>
                    <a:pt x="4130358" y="388675"/>
                  </a:lnTo>
                  <a:lnTo>
                    <a:pt x="4143933" y="391413"/>
                  </a:lnTo>
                  <a:lnTo>
                    <a:pt x="4143933" y="410972"/>
                  </a:lnTo>
                  <a:lnTo>
                    <a:pt x="4016806" y="410972"/>
                  </a:lnTo>
                  <a:lnTo>
                    <a:pt x="4016806" y="391413"/>
                  </a:lnTo>
                  <a:lnTo>
                    <a:pt x="4024172" y="390525"/>
                  </a:lnTo>
                  <a:lnTo>
                    <a:pt x="4030522" y="387985"/>
                  </a:lnTo>
                  <a:lnTo>
                    <a:pt x="4058415" y="352043"/>
                  </a:lnTo>
                  <a:lnTo>
                    <a:pt x="4065955" y="333375"/>
                  </a:lnTo>
                  <a:lnTo>
                    <a:pt x="4190034" y="2666"/>
                  </a:lnTo>
                  <a:close/>
                </a:path>
                <a:path w="6566534" h="415925">
                  <a:moveTo>
                    <a:pt x="6410502" y="0"/>
                  </a:moveTo>
                  <a:lnTo>
                    <a:pt x="6442411" y="978"/>
                  </a:lnTo>
                  <a:lnTo>
                    <a:pt x="6472986" y="3921"/>
                  </a:lnTo>
                  <a:lnTo>
                    <a:pt x="6502228" y="8840"/>
                  </a:lnTo>
                  <a:lnTo>
                    <a:pt x="6530136" y="15748"/>
                  </a:lnTo>
                  <a:lnTo>
                    <a:pt x="6530136" y="100202"/>
                  </a:lnTo>
                  <a:lnTo>
                    <a:pt x="6489369" y="100202"/>
                  </a:lnTo>
                  <a:lnTo>
                    <a:pt x="6485821" y="88439"/>
                  </a:lnTo>
                  <a:lnTo>
                    <a:pt x="6482035" y="78105"/>
                  </a:lnTo>
                  <a:lnTo>
                    <a:pt x="6457764" y="45291"/>
                  </a:lnTo>
                  <a:lnTo>
                    <a:pt x="6415582" y="34798"/>
                  </a:lnTo>
                  <a:lnTo>
                    <a:pt x="6401249" y="35919"/>
                  </a:lnTo>
                  <a:lnTo>
                    <a:pt x="6363512" y="52832"/>
                  </a:lnTo>
                  <a:lnTo>
                    <a:pt x="6334866" y="91854"/>
                  </a:lnTo>
                  <a:lnTo>
                    <a:pt x="6322011" y="131262"/>
                  </a:lnTo>
                  <a:lnTo>
                    <a:pt x="6315447" y="181173"/>
                  </a:lnTo>
                  <a:lnTo>
                    <a:pt x="6314617" y="210058"/>
                  </a:lnTo>
                  <a:lnTo>
                    <a:pt x="6315165" y="235277"/>
                  </a:lnTo>
                  <a:lnTo>
                    <a:pt x="6319546" y="280477"/>
                  </a:lnTo>
                  <a:lnTo>
                    <a:pt x="6328407" y="318482"/>
                  </a:lnTo>
                  <a:lnTo>
                    <a:pt x="6350177" y="359790"/>
                  </a:lnTo>
                  <a:lnTo>
                    <a:pt x="6394754" y="381000"/>
                  </a:lnTo>
                  <a:lnTo>
                    <a:pt x="6406966" y="380023"/>
                  </a:lnTo>
                  <a:lnTo>
                    <a:pt x="6438863" y="356401"/>
                  </a:lnTo>
                  <a:lnTo>
                    <a:pt x="6445935" y="315468"/>
                  </a:lnTo>
                  <a:lnTo>
                    <a:pt x="6444411" y="271907"/>
                  </a:lnTo>
                  <a:lnTo>
                    <a:pt x="6431584" y="249682"/>
                  </a:lnTo>
                  <a:lnTo>
                    <a:pt x="6428282" y="247650"/>
                  </a:lnTo>
                  <a:lnTo>
                    <a:pt x="6422313" y="245363"/>
                  </a:lnTo>
                  <a:lnTo>
                    <a:pt x="6413804" y="242824"/>
                  </a:lnTo>
                  <a:lnTo>
                    <a:pt x="6413804" y="223138"/>
                  </a:lnTo>
                  <a:lnTo>
                    <a:pt x="6566204" y="223138"/>
                  </a:lnTo>
                  <a:lnTo>
                    <a:pt x="6566204" y="242824"/>
                  </a:lnTo>
                  <a:lnTo>
                    <a:pt x="6556298" y="245872"/>
                  </a:lnTo>
                  <a:lnTo>
                    <a:pt x="6549567" y="249174"/>
                  </a:lnTo>
                  <a:lnTo>
                    <a:pt x="6536859" y="286365"/>
                  </a:lnTo>
                  <a:lnTo>
                    <a:pt x="6536740" y="294386"/>
                  </a:lnTo>
                  <a:lnTo>
                    <a:pt x="6536740" y="406526"/>
                  </a:lnTo>
                  <a:lnTo>
                    <a:pt x="6493814" y="415544"/>
                  </a:lnTo>
                  <a:lnTo>
                    <a:pt x="6473621" y="394081"/>
                  </a:lnTo>
                  <a:lnTo>
                    <a:pt x="6455260" y="403582"/>
                  </a:lnTo>
                  <a:lnTo>
                    <a:pt x="6435601" y="410368"/>
                  </a:lnTo>
                  <a:lnTo>
                    <a:pt x="6414632" y="414440"/>
                  </a:lnTo>
                  <a:lnTo>
                    <a:pt x="6392341" y="415798"/>
                  </a:lnTo>
                  <a:lnTo>
                    <a:pt x="6351668" y="412628"/>
                  </a:lnTo>
                  <a:lnTo>
                    <a:pt x="6286846" y="387240"/>
                  </a:lnTo>
                  <a:lnTo>
                    <a:pt x="6244005" y="336379"/>
                  </a:lnTo>
                  <a:lnTo>
                    <a:pt x="6222669" y="259520"/>
                  </a:lnTo>
                  <a:lnTo>
                    <a:pt x="6220002" y="211327"/>
                  </a:lnTo>
                  <a:lnTo>
                    <a:pt x="6220955" y="185015"/>
                  </a:lnTo>
                  <a:lnTo>
                    <a:pt x="6228575" y="137390"/>
                  </a:lnTo>
                  <a:lnTo>
                    <a:pt x="6243525" y="96478"/>
                  </a:lnTo>
                  <a:lnTo>
                    <a:pt x="6264567" y="63089"/>
                  </a:lnTo>
                  <a:lnTo>
                    <a:pt x="6305965" y="26955"/>
                  </a:lnTo>
                  <a:lnTo>
                    <a:pt x="6355228" y="6590"/>
                  </a:lnTo>
                  <a:lnTo>
                    <a:pt x="6391474" y="736"/>
                  </a:lnTo>
                  <a:lnTo>
                    <a:pt x="6410502" y="0"/>
                  </a:lnTo>
                  <a:close/>
                </a:path>
                <a:path w="6566534" h="415925">
                  <a:moveTo>
                    <a:pt x="4937302" y="0"/>
                  </a:moveTo>
                  <a:lnTo>
                    <a:pt x="4979020" y="3190"/>
                  </a:lnTo>
                  <a:lnTo>
                    <a:pt x="5045834" y="28717"/>
                  </a:lnTo>
                  <a:lnTo>
                    <a:pt x="5090429" y="79676"/>
                  </a:lnTo>
                  <a:lnTo>
                    <a:pt x="5112804" y="155495"/>
                  </a:lnTo>
                  <a:lnTo>
                    <a:pt x="5115610" y="202691"/>
                  </a:lnTo>
                  <a:lnTo>
                    <a:pt x="5114777" y="229810"/>
                  </a:lnTo>
                  <a:lnTo>
                    <a:pt x="5108109" y="278094"/>
                  </a:lnTo>
                  <a:lnTo>
                    <a:pt x="5094991" y="318500"/>
                  </a:lnTo>
                  <a:lnTo>
                    <a:pt x="5076183" y="351647"/>
                  </a:lnTo>
                  <a:lnTo>
                    <a:pt x="5037839" y="387985"/>
                  </a:lnTo>
                  <a:lnTo>
                    <a:pt x="4988608" y="408940"/>
                  </a:lnTo>
                  <a:lnTo>
                    <a:pt x="4950647" y="415036"/>
                  </a:lnTo>
                  <a:lnTo>
                    <a:pt x="4930190" y="415798"/>
                  </a:lnTo>
                  <a:lnTo>
                    <a:pt x="4889114" y="412587"/>
                  </a:lnTo>
                  <a:lnTo>
                    <a:pt x="4823391" y="386972"/>
                  </a:lnTo>
                  <a:lnTo>
                    <a:pt x="4779503" y="335825"/>
                  </a:lnTo>
                  <a:lnTo>
                    <a:pt x="4757544" y="259193"/>
                  </a:lnTo>
                  <a:lnTo>
                    <a:pt x="4754803" y="211327"/>
                  </a:lnTo>
                  <a:lnTo>
                    <a:pt x="4756137" y="179036"/>
                  </a:lnTo>
                  <a:lnTo>
                    <a:pt x="4766805" y="121834"/>
                  </a:lnTo>
                  <a:lnTo>
                    <a:pt x="4787994" y="74537"/>
                  </a:lnTo>
                  <a:lnTo>
                    <a:pt x="4819323" y="38429"/>
                  </a:lnTo>
                  <a:lnTo>
                    <a:pt x="4860418" y="13823"/>
                  </a:lnTo>
                  <a:lnTo>
                    <a:pt x="4909706" y="1527"/>
                  </a:lnTo>
                  <a:lnTo>
                    <a:pt x="4937302" y="0"/>
                  </a:lnTo>
                  <a:close/>
                </a:path>
                <a:path w="6566534" h="415925">
                  <a:moveTo>
                    <a:pt x="4592370" y="0"/>
                  </a:moveTo>
                  <a:lnTo>
                    <a:pt x="4630804" y="1553"/>
                  </a:lnTo>
                  <a:lnTo>
                    <a:pt x="4668824" y="6699"/>
                  </a:lnTo>
                  <a:lnTo>
                    <a:pt x="4698034" y="12700"/>
                  </a:lnTo>
                  <a:lnTo>
                    <a:pt x="4698034" y="99060"/>
                  </a:lnTo>
                  <a:lnTo>
                    <a:pt x="4657267" y="99060"/>
                  </a:lnTo>
                  <a:lnTo>
                    <a:pt x="4654293" y="87939"/>
                  </a:lnTo>
                  <a:lnTo>
                    <a:pt x="4650901" y="78009"/>
                  </a:lnTo>
                  <a:lnTo>
                    <a:pt x="4627236" y="45041"/>
                  </a:lnTo>
                  <a:lnTo>
                    <a:pt x="4587925" y="34798"/>
                  </a:lnTo>
                  <a:lnTo>
                    <a:pt x="4579664" y="35159"/>
                  </a:lnTo>
                  <a:lnTo>
                    <a:pt x="4540677" y="52893"/>
                  </a:lnTo>
                  <a:lnTo>
                    <a:pt x="4528743" y="86868"/>
                  </a:lnTo>
                  <a:lnTo>
                    <a:pt x="4529150" y="95230"/>
                  </a:lnTo>
                  <a:lnTo>
                    <a:pt x="4550563" y="135431"/>
                  </a:lnTo>
                  <a:lnTo>
                    <a:pt x="4589580" y="161516"/>
                  </a:lnTo>
                  <a:lnTo>
                    <a:pt x="4603673" y="169037"/>
                  </a:lnTo>
                  <a:lnTo>
                    <a:pt x="4621058" y="178514"/>
                  </a:lnTo>
                  <a:lnTo>
                    <a:pt x="4661331" y="206375"/>
                  </a:lnTo>
                  <a:lnTo>
                    <a:pt x="4686602" y="235682"/>
                  </a:lnTo>
                  <a:lnTo>
                    <a:pt x="4701606" y="282561"/>
                  </a:lnTo>
                  <a:lnTo>
                    <a:pt x="4702225" y="296418"/>
                  </a:lnTo>
                  <a:lnTo>
                    <a:pt x="4701176" y="314108"/>
                  </a:lnTo>
                  <a:lnTo>
                    <a:pt x="4685334" y="359918"/>
                  </a:lnTo>
                  <a:lnTo>
                    <a:pt x="4651098" y="393315"/>
                  </a:lnTo>
                  <a:lnTo>
                    <a:pt x="4600863" y="412178"/>
                  </a:lnTo>
                  <a:lnTo>
                    <a:pt x="4560874" y="415798"/>
                  </a:lnTo>
                  <a:lnTo>
                    <a:pt x="4545491" y="415583"/>
                  </a:lnTo>
                  <a:lnTo>
                    <a:pt x="4497628" y="412369"/>
                  </a:lnTo>
                  <a:lnTo>
                    <a:pt x="4450497" y="405457"/>
                  </a:lnTo>
                  <a:lnTo>
                    <a:pt x="4435779" y="402336"/>
                  </a:lnTo>
                  <a:lnTo>
                    <a:pt x="4435779" y="310769"/>
                  </a:lnTo>
                  <a:lnTo>
                    <a:pt x="4476673" y="310769"/>
                  </a:lnTo>
                  <a:lnTo>
                    <a:pt x="4481007" y="327292"/>
                  </a:lnTo>
                  <a:lnTo>
                    <a:pt x="4486579" y="341614"/>
                  </a:lnTo>
                  <a:lnTo>
                    <a:pt x="4511201" y="371195"/>
                  </a:lnTo>
                  <a:lnTo>
                    <a:pt x="4552492" y="381000"/>
                  </a:lnTo>
                  <a:lnTo>
                    <a:pt x="4561041" y="380620"/>
                  </a:lnTo>
                  <a:lnTo>
                    <a:pt x="4601975" y="361993"/>
                  </a:lnTo>
                  <a:lnTo>
                    <a:pt x="4614976" y="322579"/>
                  </a:lnTo>
                  <a:lnTo>
                    <a:pt x="4614550" y="313650"/>
                  </a:lnTo>
                  <a:lnTo>
                    <a:pt x="4599292" y="277415"/>
                  </a:lnTo>
                  <a:lnTo>
                    <a:pt x="4567955" y="252349"/>
                  </a:lnTo>
                  <a:lnTo>
                    <a:pt x="4532522" y="233136"/>
                  </a:lnTo>
                  <a:lnTo>
                    <a:pt x="4521758" y="227139"/>
                  </a:lnTo>
                  <a:lnTo>
                    <a:pt x="4484516" y="201723"/>
                  </a:lnTo>
                  <a:lnTo>
                    <a:pt x="4458131" y="171592"/>
                  </a:lnTo>
                  <a:lnTo>
                    <a:pt x="4443939" y="135461"/>
                  </a:lnTo>
                  <a:lnTo>
                    <a:pt x="4442129" y="114300"/>
                  </a:lnTo>
                  <a:lnTo>
                    <a:pt x="4443252" y="96629"/>
                  </a:lnTo>
                  <a:lnTo>
                    <a:pt x="4460290" y="52070"/>
                  </a:lnTo>
                  <a:lnTo>
                    <a:pt x="4496598" y="20566"/>
                  </a:lnTo>
                  <a:lnTo>
                    <a:pt x="4549889" y="3270"/>
                  </a:lnTo>
                  <a:lnTo>
                    <a:pt x="4570463" y="813"/>
                  </a:lnTo>
                  <a:lnTo>
                    <a:pt x="4592370" y="0"/>
                  </a:lnTo>
                  <a:close/>
                </a:path>
                <a:path w="6566534" h="415925">
                  <a:moveTo>
                    <a:pt x="1660829" y="0"/>
                  </a:moveTo>
                  <a:lnTo>
                    <a:pt x="1702763" y="1768"/>
                  </a:lnTo>
                  <a:lnTo>
                    <a:pt x="1753121" y="10515"/>
                  </a:lnTo>
                  <a:lnTo>
                    <a:pt x="1766239" y="13970"/>
                  </a:lnTo>
                  <a:lnTo>
                    <a:pt x="1766239" y="100202"/>
                  </a:lnTo>
                  <a:lnTo>
                    <a:pt x="1725726" y="100202"/>
                  </a:lnTo>
                  <a:lnTo>
                    <a:pt x="1721658" y="84534"/>
                  </a:lnTo>
                  <a:lnTo>
                    <a:pt x="1716519" y="71056"/>
                  </a:lnTo>
                  <a:lnTo>
                    <a:pt x="1685293" y="38782"/>
                  </a:lnTo>
                  <a:lnTo>
                    <a:pt x="1662607" y="34798"/>
                  </a:lnTo>
                  <a:lnTo>
                    <a:pt x="1640529" y="37609"/>
                  </a:lnTo>
                  <a:lnTo>
                    <a:pt x="1604993" y="60140"/>
                  </a:lnTo>
                  <a:lnTo>
                    <a:pt x="1580966" y="105171"/>
                  </a:lnTo>
                  <a:lnTo>
                    <a:pt x="1568877" y="172037"/>
                  </a:lnTo>
                  <a:lnTo>
                    <a:pt x="1567357" y="213613"/>
                  </a:lnTo>
                  <a:lnTo>
                    <a:pt x="1568738" y="252356"/>
                  </a:lnTo>
                  <a:lnTo>
                    <a:pt x="1579787" y="314840"/>
                  </a:lnTo>
                  <a:lnTo>
                    <a:pt x="1601715" y="357104"/>
                  </a:lnTo>
                  <a:lnTo>
                    <a:pt x="1633997" y="378336"/>
                  </a:lnTo>
                  <a:lnTo>
                    <a:pt x="1653971" y="381000"/>
                  </a:lnTo>
                  <a:lnTo>
                    <a:pt x="1664330" y="380545"/>
                  </a:lnTo>
                  <a:lnTo>
                    <a:pt x="1701771" y="364569"/>
                  </a:lnTo>
                  <a:lnTo>
                    <a:pt x="1722359" y="323250"/>
                  </a:lnTo>
                  <a:lnTo>
                    <a:pt x="1725472" y="310769"/>
                  </a:lnTo>
                  <a:lnTo>
                    <a:pt x="1766239" y="310769"/>
                  </a:lnTo>
                  <a:lnTo>
                    <a:pt x="1766239" y="400938"/>
                  </a:lnTo>
                  <a:lnTo>
                    <a:pt x="1750213" y="404508"/>
                  </a:lnTo>
                  <a:lnTo>
                    <a:pt x="1706422" y="412241"/>
                  </a:lnTo>
                  <a:lnTo>
                    <a:pt x="1664614" y="415563"/>
                  </a:lnTo>
                  <a:lnTo>
                    <a:pt x="1650161" y="415798"/>
                  </a:lnTo>
                  <a:lnTo>
                    <a:pt x="1620632" y="414395"/>
                  </a:lnTo>
                  <a:lnTo>
                    <a:pt x="1570098" y="403207"/>
                  </a:lnTo>
                  <a:lnTo>
                    <a:pt x="1530807" y="380873"/>
                  </a:lnTo>
                  <a:lnTo>
                    <a:pt x="1501903" y="347154"/>
                  </a:lnTo>
                  <a:lnTo>
                    <a:pt x="1483190" y="302007"/>
                  </a:lnTo>
                  <a:lnTo>
                    <a:pt x="1473907" y="244909"/>
                  </a:lnTo>
                  <a:lnTo>
                    <a:pt x="1472742" y="211836"/>
                  </a:lnTo>
                  <a:lnTo>
                    <a:pt x="1474102" y="180595"/>
                  </a:lnTo>
                  <a:lnTo>
                    <a:pt x="1485012" y="124450"/>
                  </a:lnTo>
                  <a:lnTo>
                    <a:pt x="1506828" y="77021"/>
                  </a:lnTo>
                  <a:lnTo>
                    <a:pt x="1539074" y="40167"/>
                  </a:lnTo>
                  <a:lnTo>
                    <a:pt x="1581391" y="14573"/>
                  </a:lnTo>
                  <a:lnTo>
                    <a:pt x="1632254" y="1619"/>
                  </a:lnTo>
                  <a:lnTo>
                    <a:pt x="16608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39268" y="1630679"/>
            <a:ext cx="8389620" cy="2380615"/>
            <a:chOff x="239268" y="1630679"/>
            <a:chExt cx="8389620" cy="2380615"/>
          </a:xfrm>
        </p:grpSpPr>
        <p:sp>
          <p:nvSpPr>
            <p:cNvPr id="9" name="object 9"/>
            <p:cNvSpPr/>
            <p:nvPr/>
          </p:nvSpPr>
          <p:spPr>
            <a:xfrm>
              <a:off x="252222" y="1643633"/>
              <a:ext cx="8364220" cy="2354580"/>
            </a:xfrm>
            <a:custGeom>
              <a:avLst/>
              <a:gdLst/>
              <a:ahLst/>
              <a:cxnLst/>
              <a:rect l="l" t="t" r="r" b="b"/>
              <a:pathLst>
                <a:path w="8364220" h="2354579">
                  <a:moveTo>
                    <a:pt x="7971282" y="0"/>
                  </a:moveTo>
                  <a:lnTo>
                    <a:pt x="392442" y="0"/>
                  </a:lnTo>
                  <a:lnTo>
                    <a:pt x="343215" y="3056"/>
                  </a:lnTo>
                  <a:lnTo>
                    <a:pt x="295813" y="11981"/>
                  </a:lnTo>
                  <a:lnTo>
                    <a:pt x="250603" y="26408"/>
                  </a:lnTo>
                  <a:lnTo>
                    <a:pt x="207954" y="45968"/>
                  </a:lnTo>
                  <a:lnTo>
                    <a:pt x="168232" y="70295"/>
                  </a:lnTo>
                  <a:lnTo>
                    <a:pt x="131806" y="99021"/>
                  </a:lnTo>
                  <a:lnTo>
                    <a:pt x="99044" y="131779"/>
                  </a:lnTo>
                  <a:lnTo>
                    <a:pt x="70313" y="168201"/>
                  </a:lnTo>
                  <a:lnTo>
                    <a:pt x="45981" y="207921"/>
                  </a:lnTo>
                  <a:lnTo>
                    <a:pt x="26416" y="250572"/>
                  </a:lnTo>
                  <a:lnTo>
                    <a:pt x="11985" y="295785"/>
                  </a:lnTo>
                  <a:lnTo>
                    <a:pt x="3057" y="343193"/>
                  </a:lnTo>
                  <a:lnTo>
                    <a:pt x="0" y="392429"/>
                  </a:lnTo>
                  <a:lnTo>
                    <a:pt x="0" y="1962150"/>
                  </a:lnTo>
                  <a:lnTo>
                    <a:pt x="3057" y="2011386"/>
                  </a:lnTo>
                  <a:lnTo>
                    <a:pt x="11985" y="2058794"/>
                  </a:lnTo>
                  <a:lnTo>
                    <a:pt x="26416" y="2104007"/>
                  </a:lnTo>
                  <a:lnTo>
                    <a:pt x="45981" y="2146658"/>
                  </a:lnTo>
                  <a:lnTo>
                    <a:pt x="70313" y="2186378"/>
                  </a:lnTo>
                  <a:lnTo>
                    <a:pt x="99044" y="2222800"/>
                  </a:lnTo>
                  <a:lnTo>
                    <a:pt x="131806" y="2255558"/>
                  </a:lnTo>
                  <a:lnTo>
                    <a:pt x="168232" y="2284284"/>
                  </a:lnTo>
                  <a:lnTo>
                    <a:pt x="207954" y="2308611"/>
                  </a:lnTo>
                  <a:lnTo>
                    <a:pt x="250603" y="2328171"/>
                  </a:lnTo>
                  <a:lnTo>
                    <a:pt x="295813" y="2342598"/>
                  </a:lnTo>
                  <a:lnTo>
                    <a:pt x="343215" y="2351523"/>
                  </a:lnTo>
                  <a:lnTo>
                    <a:pt x="392442" y="2354579"/>
                  </a:lnTo>
                  <a:lnTo>
                    <a:pt x="7971282" y="2354579"/>
                  </a:lnTo>
                  <a:lnTo>
                    <a:pt x="8020518" y="2351523"/>
                  </a:lnTo>
                  <a:lnTo>
                    <a:pt x="8067926" y="2342598"/>
                  </a:lnTo>
                  <a:lnTo>
                    <a:pt x="8113139" y="2328171"/>
                  </a:lnTo>
                  <a:lnTo>
                    <a:pt x="8155790" y="2308611"/>
                  </a:lnTo>
                  <a:lnTo>
                    <a:pt x="8195510" y="2284284"/>
                  </a:lnTo>
                  <a:lnTo>
                    <a:pt x="8231932" y="2255558"/>
                  </a:lnTo>
                  <a:lnTo>
                    <a:pt x="8264690" y="2222800"/>
                  </a:lnTo>
                  <a:lnTo>
                    <a:pt x="8293416" y="2186378"/>
                  </a:lnTo>
                  <a:lnTo>
                    <a:pt x="8317743" y="2146658"/>
                  </a:lnTo>
                  <a:lnTo>
                    <a:pt x="8337303" y="2104007"/>
                  </a:lnTo>
                  <a:lnTo>
                    <a:pt x="8351730" y="2058794"/>
                  </a:lnTo>
                  <a:lnTo>
                    <a:pt x="8360655" y="2011386"/>
                  </a:lnTo>
                  <a:lnTo>
                    <a:pt x="8363711" y="1962150"/>
                  </a:lnTo>
                  <a:lnTo>
                    <a:pt x="8363711" y="392429"/>
                  </a:lnTo>
                  <a:lnTo>
                    <a:pt x="8360655" y="343193"/>
                  </a:lnTo>
                  <a:lnTo>
                    <a:pt x="8351730" y="295785"/>
                  </a:lnTo>
                  <a:lnTo>
                    <a:pt x="8337303" y="250572"/>
                  </a:lnTo>
                  <a:lnTo>
                    <a:pt x="8317743" y="207921"/>
                  </a:lnTo>
                  <a:lnTo>
                    <a:pt x="8293416" y="168201"/>
                  </a:lnTo>
                  <a:lnTo>
                    <a:pt x="8264690" y="131779"/>
                  </a:lnTo>
                  <a:lnTo>
                    <a:pt x="8231932" y="99021"/>
                  </a:lnTo>
                  <a:lnTo>
                    <a:pt x="8195510" y="70295"/>
                  </a:lnTo>
                  <a:lnTo>
                    <a:pt x="8155790" y="45968"/>
                  </a:lnTo>
                  <a:lnTo>
                    <a:pt x="8113139" y="26408"/>
                  </a:lnTo>
                  <a:lnTo>
                    <a:pt x="8067926" y="11981"/>
                  </a:lnTo>
                  <a:lnTo>
                    <a:pt x="8020518" y="3056"/>
                  </a:lnTo>
                  <a:lnTo>
                    <a:pt x="7971282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2222" y="1643633"/>
              <a:ext cx="8364220" cy="2354580"/>
            </a:xfrm>
            <a:custGeom>
              <a:avLst/>
              <a:gdLst/>
              <a:ahLst/>
              <a:cxnLst/>
              <a:rect l="l" t="t" r="r" b="b"/>
              <a:pathLst>
                <a:path w="8364220" h="2354579">
                  <a:moveTo>
                    <a:pt x="0" y="392429"/>
                  </a:moveTo>
                  <a:lnTo>
                    <a:pt x="3057" y="343193"/>
                  </a:lnTo>
                  <a:lnTo>
                    <a:pt x="11985" y="295785"/>
                  </a:lnTo>
                  <a:lnTo>
                    <a:pt x="26416" y="250572"/>
                  </a:lnTo>
                  <a:lnTo>
                    <a:pt x="45981" y="207921"/>
                  </a:lnTo>
                  <a:lnTo>
                    <a:pt x="70313" y="168201"/>
                  </a:lnTo>
                  <a:lnTo>
                    <a:pt x="99044" y="131779"/>
                  </a:lnTo>
                  <a:lnTo>
                    <a:pt x="131806" y="99021"/>
                  </a:lnTo>
                  <a:lnTo>
                    <a:pt x="168232" y="70295"/>
                  </a:lnTo>
                  <a:lnTo>
                    <a:pt x="207954" y="45968"/>
                  </a:lnTo>
                  <a:lnTo>
                    <a:pt x="250603" y="26408"/>
                  </a:lnTo>
                  <a:lnTo>
                    <a:pt x="295813" y="11981"/>
                  </a:lnTo>
                  <a:lnTo>
                    <a:pt x="343215" y="3056"/>
                  </a:lnTo>
                  <a:lnTo>
                    <a:pt x="392442" y="0"/>
                  </a:lnTo>
                  <a:lnTo>
                    <a:pt x="7971282" y="0"/>
                  </a:lnTo>
                  <a:lnTo>
                    <a:pt x="8020518" y="3056"/>
                  </a:lnTo>
                  <a:lnTo>
                    <a:pt x="8067926" y="11981"/>
                  </a:lnTo>
                  <a:lnTo>
                    <a:pt x="8113139" y="26408"/>
                  </a:lnTo>
                  <a:lnTo>
                    <a:pt x="8155790" y="45968"/>
                  </a:lnTo>
                  <a:lnTo>
                    <a:pt x="8195510" y="70295"/>
                  </a:lnTo>
                  <a:lnTo>
                    <a:pt x="8231932" y="99021"/>
                  </a:lnTo>
                  <a:lnTo>
                    <a:pt x="8264690" y="131779"/>
                  </a:lnTo>
                  <a:lnTo>
                    <a:pt x="8293416" y="168201"/>
                  </a:lnTo>
                  <a:lnTo>
                    <a:pt x="8317743" y="207921"/>
                  </a:lnTo>
                  <a:lnTo>
                    <a:pt x="8337303" y="250572"/>
                  </a:lnTo>
                  <a:lnTo>
                    <a:pt x="8351730" y="295785"/>
                  </a:lnTo>
                  <a:lnTo>
                    <a:pt x="8360655" y="343193"/>
                  </a:lnTo>
                  <a:lnTo>
                    <a:pt x="8363711" y="392429"/>
                  </a:lnTo>
                  <a:lnTo>
                    <a:pt x="8363711" y="1962150"/>
                  </a:lnTo>
                  <a:lnTo>
                    <a:pt x="8360655" y="2011386"/>
                  </a:lnTo>
                  <a:lnTo>
                    <a:pt x="8351730" y="2058794"/>
                  </a:lnTo>
                  <a:lnTo>
                    <a:pt x="8337303" y="2104007"/>
                  </a:lnTo>
                  <a:lnTo>
                    <a:pt x="8317743" y="2146658"/>
                  </a:lnTo>
                  <a:lnTo>
                    <a:pt x="8293416" y="2186378"/>
                  </a:lnTo>
                  <a:lnTo>
                    <a:pt x="8264690" y="2222800"/>
                  </a:lnTo>
                  <a:lnTo>
                    <a:pt x="8231932" y="2255558"/>
                  </a:lnTo>
                  <a:lnTo>
                    <a:pt x="8195510" y="2284284"/>
                  </a:lnTo>
                  <a:lnTo>
                    <a:pt x="8155790" y="2308611"/>
                  </a:lnTo>
                  <a:lnTo>
                    <a:pt x="8113139" y="2328171"/>
                  </a:lnTo>
                  <a:lnTo>
                    <a:pt x="8067926" y="2342598"/>
                  </a:lnTo>
                  <a:lnTo>
                    <a:pt x="8020518" y="2351523"/>
                  </a:lnTo>
                  <a:lnTo>
                    <a:pt x="7971282" y="2354579"/>
                  </a:lnTo>
                  <a:lnTo>
                    <a:pt x="392442" y="2354579"/>
                  </a:lnTo>
                  <a:lnTo>
                    <a:pt x="343215" y="2351523"/>
                  </a:lnTo>
                  <a:lnTo>
                    <a:pt x="295813" y="2342598"/>
                  </a:lnTo>
                  <a:lnTo>
                    <a:pt x="250603" y="2328171"/>
                  </a:lnTo>
                  <a:lnTo>
                    <a:pt x="207954" y="2308611"/>
                  </a:lnTo>
                  <a:lnTo>
                    <a:pt x="168232" y="2284284"/>
                  </a:lnTo>
                  <a:lnTo>
                    <a:pt x="131806" y="2255558"/>
                  </a:lnTo>
                  <a:lnTo>
                    <a:pt x="99044" y="2222800"/>
                  </a:lnTo>
                  <a:lnTo>
                    <a:pt x="70313" y="2186378"/>
                  </a:lnTo>
                  <a:lnTo>
                    <a:pt x="45981" y="2146658"/>
                  </a:lnTo>
                  <a:lnTo>
                    <a:pt x="26416" y="2104007"/>
                  </a:lnTo>
                  <a:lnTo>
                    <a:pt x="11985" y="2058794"/>
                  </a:lnTo>
                  <a:lnTo>
                    <a:pt x="3057" y="2011386"/>
                  </a:lnTo>
                  <a:lnTo>
                    <a:pt x="0" y="1962150"/>
                  </a:lnTo>
                  <a:lnTo>
                    <a:pt x="0" y="39242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60654" y="2184907"/>
            <a:ext cx="7945755" cy="120332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 algn="just">
              <a:lnSpc>
                <a:spcPct val="88100"/>
              </a:lnSpc>
              <a:spcBef>
                <a:spcPts val="495"/>
              </a:spcBef>
              <a:tabLst>
                <a:tab pos="6459855" algn="l"/>
              </a:tabLst>
            </a:pPr>
            <a:r>
              <a:rPr sz="2800" spc="-20" dirty="0"/>
              <a:t>Inductive </a:t>
            </a:r>
            <a:r>
              <a:rPr sz="2800" spc="-10" dirty="0"/>
              <a:t>reasoning generalizations </a:t>
            </a:r>
            <a:r>
              <a:rPr sz="2800" spc="-15" dirty="0"/>
              <a:t>are </a:t>
            </a:r>
            <a:r>
              <a:rPr sz="2800" spc="-10" dirty="0"/>
              <a:t>formed </a:t>
            </a:r>
            <a:r>
              <a:rPr sz="2800" spc="-5" dirty="0"/>
              <a:t> </a:t>
            </a:r>
            <a:r>
              <a:rPr sz="2800" spc="-15" dirty="0"/>
              <a:t>from</a:t>
            </a:r>
            <a:r>
              <a:rPr sz="2800" spc="65" dirty="0"/>
              <a:t> </a:t>
            </a:r>
            <a:r>
              <a:rPr sz="2800" spc="-5" dirty="0"/>
              <a:t>a</a:t>
            </a:r>
            <a:r>
              <a:rPr sz="2800" spc="85" dirty="0"/>
              <a:t> </a:t>
            </a:r>
            <a:r>
              <a:rPr sz="2800" spc="-5" dirty="0"/>
              <a:t>set</a:t>
            </a:r>
            <a:r>
              <a:rPr sz="2800" spc="75" dirty="0"/>
              <a:t> </a:t>
            </a:r>
            <a:r>
              <a:rPr sz="2800" spc="-5" dirty="0"/>
              <a:t>of</a:t>
            </a:r>
            <a:r>
              <a:rPr sz="2800" spc="85" dirty="0"/>
              <a:t> </a:t>
            </a:r>
            <a:r>
              <a:rPr sz="2800" spc="-5" dirty="0"/>
              <a:t>facts</a:t>
            </a:r>
            <a:r>
              <a:rPr sz="2800" spc="95" dirty="0"/>
              <a:t> </a:t>
            </a:r>
            <a:r>
              <a:rPr sz="2800" spc="-5" dirty="0"/>
              <a:t>or</a:t>
            </a:r>
            <a:r>
              <a:rPr sz="2800" spc="75" dirty="0"/>
              <a:t> </a:t>
            </a:r>
            <a:r>
              <a:rPr sz="2800" spc="-10" dirty="0"/>
              <a:t>observations	</a:t>
            </a:r>
            <a:r>
              <a:rPr sz="2800" spc="-5" dirty="0"/>
              <a:t>( specific </a:t>
            </a:r>
            <a:r>
              <a:rPr sz="2800" spc="-600" dirty="0"/>
              <a:t> </a:t>
            </a:r>
            <a:r>
              <a:rPr sz="2800" spc="-25" dirty="0"/>
              <a:t>to</a:t>
            </a:r>
            <a:r>
              <a:rPr sz="2800" spc="-10" dirty="0"/>
              <a:t> </a:t>
            </a:r>
            <a:r>
              <a:rPr sz="2800" spc="-15" dirty="0"/>
              <a:t>general)</a:t>
            </a:r>
            <a:endParaRPr sz="2800"/>
          </a:p>
        </p:txBody>
      </p:sp>
      <p:grpSp>
        <p:nvGrpSpPr>
          <p:cNvPr id="12" name="object 12"/>
          <p:cNvGrpSpPr/>
          <p:nvPr/>
        </p:nvGrpSpPr>
        <p:grpSpPr>
          <a:xfrm>
            <a:off x="239268" y="4064508"/>
            <a:ext cx="8389620" cy="2380615"/>
            <a:chOff x="239268" y="4064508"/>
            <a:chExt cx="8389620" cy="2380615"/>
          </a:xfrm>
        </p:grpSpPr>
        <p:sp>
          <p:nvSpPr>
            <p:cNvPr id="13" name="object 13"/>
            <p:cNvSpPr/>
            <p:nvPr/>
          </p:nvSpPr>
          <p:spPr>
            <a:xfrm>
              <a:off x="252222" y="4077462"/>
              <a:ext cx="8364220" cy="2354580"/>
            </a:xfrm>
            <a:custGeom>
              <a:avLst/>
              <a:gdLst/>
              <a:ahLst/>
              <a:cxnLst/>
              <a:rect l="l" t="t" r="r" b="b"/>
              <a:pathLst>
                <a:path w="8364220" h="2354579">
                  <a:moveTo>
                    <a:pt x="7971282" y="0"/>
                  </a:moveTo>
                  <a:lnTo>
                    <a:pt x="392442" y="0"/>
                  </a:lnTo>
                  <a:lnTo>
                    <a:pt x="343215" y="3056"/>
                  </a:lnTo>
                  <a:lnTo>
                    <a:pt x="295813" y="11981"/>
                  </a:lnTo>
                  <a:lnTo>
                    <a:pt x="250603" y="26408"/>
                  </a:lnTo>
                  <a:lnTo>
                    <a:pt x="207954" y="45968"/>
                  </a:lnTo>
                  <a:lnTo>
                    <a:pt x="168232" y="70295"/>
                  </a:lnTo>
                  <a:lnTo>
                    <a:pt x="131806" y="99021"/>
                  </a:lnTo>
                  <a:lnTo>
                    <a:pt x="99044" y="131779"/>
                  </a:lnTo>
                  <a:lnTo>
                    <a:pt x="70313" y="168201"/>
                  </a:lnTo>
                  <a:lnTo>
                    <a:pt x="45981" y="207921"/>
                  </a:lnTo>
                  <a:lnTo>
                    <a:pt x="26416" y="250572"/>
                  </a:lnTo>
                  <a:lnTo>
                    <a:pt x="11985" y="295785"/>
                  </a:lnTo>
                  <a:lnTo>
                    <a:pt x="3057" y="343193"/>
                  </a:lnTo>
                  <a:lnTo>
                    <a:pt x="0" y="392430"/>
                  </a:lnTo>
                  <a:lnTo>
                    <a:pt x="0" y="1962137"/>
                  </a:lnTo>
                  <a:lnTo>
                    <a:pt x="3057" y="2011364"/>
                  </a:lnTo>
                  <a:lnTo>
                    <a:pt x="11985" y="2058766"/>
                  </a:lnTo>
                  <a:lnTo>
                    <a:pt x="26416" y="2103976"/>
                  </a:lnTo>
                  <a:lnTo>
                    <a:pt x="45981" y="2146625"/>
                  </a:lnTo>
                  <a:lnTo>
                    <a:pt x="70313" y="2186347"/>
                  </a:lnTo>
                  <a:lnTo>
                    <a:pt x="99044" y="2222773"/>
                  </a:lnTo>
                  <a:lnTo>
                    <a:pt x="131806" y="2255535"/>
                  </a:lnTo>
                  <a:lnTo>
                    <a:pt x="168232" y="2284266"/>
                  </a:lnTo>
                  <a:lnTo>
                    <a:pt x="207954" y="2308598"/>
                  </a:lnTo>
                  <a:lnTo>
                    <a:pt x="250603" y="2328163"/>
                  </a:lnTo>
                  <a:lnTo>
                    <a:pt x="295813" y="2342594"/>
                  </a:lnTo>
                  <a:lnTo>
                    <a:pt x="343215" y="2351522"/>
                  </a:lnTo>
                  <a:lnTo>
                    <a:pt x="392442" y="2354580"/>
                  </a:lnTo>
                  <a:lnTo>
                    <a:pt x="7971282" y="2354580"/>
                  </a:lnTo>
                  <a:lnTo>
                    <a:pt x="8020518" y="2351522"/>
                  </a:lnTo>
                  <a:lnTo>
                    <a:pt x="8067926" y="2342594"/>
                  </a:lnTo>
                  <a:lnTo>
                    <a:pt x="8113139" y="2328163"/>
                  </a:lnTo>
                  <a:lnTo>
                    <a:pt x="8155790" y="2308598"/>
                  </a:lnTo>
                  <a:lnTo>
                    <a:pt x="8195510" y="2284266"/>
                  </a:lnTo>
                  <a:lnTo>
                    <a:pt x="8231932" y="2255535"/>
                  </a:lnTo>
                  <a:lnTo>
                    <a:pt x="8264690" y="2222773"/>
                  </a:lnTo>
                  <a:lnTo>
                    <a:pt x="8293416" y="2186347"/>
                  </a:lnTo>
                  <a:lnTo>
                    <a:pt x="8317743" y="2146625"/>
                  </a:lnTo>
                  <a:lnTo>
                    <a:pt x="8337303" y="2103976"/>
                  </a:lnTo>
                  <a:lnTo>
                    <a:pt x="8351730" y="2058766"/>
                  </a:lnTo>
                  <a:lnTo>
                    <a:pt x="8360655" y="2011364"/>
                  </a:lnTo>
                  <a:lnTo>
                    <a:pt x="8363711" y="1962137"/>
                  </a:lnTo>
                  <a:lnTo>
                    <a:pt x="8363711" y="392430"/>
                  </a:lnTo>
                  <a:lnTo>
                    <a:pt x="8360655" y="343193"/>
                  </a:lnTo>
                  <a:lnTo>
                    <a:pt x="8351730" y="295785"/>
                  </a:lnTo>
                  <a:lnTo>
                    <a:pt x="8337303" y="250572"/>
                  </a:lnTo>
                  <a:lnTo>
                    <a:pt x="8317743" y="207921"/>
                  </a:lnTo>
                  <a:lnTo>
                    <a:pt x="8293416" y="168201"/>
                  </a:lnTo>
                  <a:lnTo>
                    <a:pt x="8264690" y="131779"/>
                  </a:lnTo>
                  <a:lnTo>
                    <a:pt x="8231932" y="99021"/>
                  </a:lnTo>
                  <a:lnTo>
                    <a:pt x="8195510" y="70295"/>
                  </a:lnTo>
                  <a:lnTo>
                    <a:pt x="8155790" y="45968"/>
                  </a:lnTo>
                  <a:lnTo>
                    <a:pt x="8113139" y="26408"/>
                  </a:lnTo>
                  <a:lnTo>
                    <a:pt x="8067926" y="11981"/>
                  </a:lnTo>
                  <a:lnTo>
                    <a:pt x="8020518" y="3056"/>
                  </a:lnTo>
                  <a:lnTo>
                    <a:pt x="7971282" y="0"/>
                  </a:lnTo>
                  <a:close/>
                </a:path>
              </a:pathLst>
            </a:custGeom>
            <a:solidFill>
              <a:srgbClr val="9A3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2222" y="4077462"/>
              <a:ext cx="8364220" cy="2354580"/>
            </a:xfrm>
            <a:custGeom>
              <a:avLst/>
              <a:gdLst/>
              <a:ahLst/>
              <a:cxnLst/>
              <a:rect l="l" t="t" r="r" b="b"/>
              <a:pathLst>
                <a:path w="8364220" h="2354579">
                  <a:moveTo>
                    <a:pt x="0" y="392430"/>
                  </a:moveTo>
                  <a:lnTo>
                    <a:pt x="3057" y="343193"/>
                  </a:lnTo>
                  <a:lnTo>
                    <a:pt x="11985" y="295785"/>
                  </a:lnTo>
                  <a:lnTo>
                    <a:pt x="26416" y="250572"/>
                  </a:lnTo>
                  <a:lnTo>
                    <a:pt x="45981" y="207921"/>
                  </a:lnTo>
                  <a:lnTo>
                    <a:pt x="70313" y="168201"/>
                  </a:lnTo>
                  <a:lnTo>
                    <a:pt x="99044" y="131779"/>
                  </a:lnTo>
                  <a:lnTo>
                    <a:pt x="131806" y="99021"/>
                  </a:lnTo>
                  <a:lnTo>
                    <a:pt x="168232" y="70295"/>
                  </a:lnTo>
                  <a:lnTo>
                    <a:pt x="207954" y="45968"/>
                  </a:lnTo>
                  <a:lnTo>
                    <a:pt x="250603" y="26408"/>
                  </a:lnTo>
                  <a:lnTo>
                    <a:pt x="295813" y="11981"/>
                  </a:lnTo>
                  <a:lnTo>
                    <a:pt x="343215" y="3056"/>
                  </a:lnTo>
                  <a:lnTo>
                    <a:pt x="392442" y="0"/>
                  </a:lnTo>
                  <a:lnTo>
                    <a:pt x="7971282" y="0"/>
                  </a:lnTo>
                  <a:lnTo>
                    <a:pt x="8020518" y="3056"/>
                  </a:lnTo>
                  <a:lnTo>
                    <a:pt x="8067926" y="11981"/>
                  </a:lnTo>
                  <a:lnTo>
                    <a:pt x="8113139" y="26408"/>
                  </a:lnTo>
                  <a:lnTo>
                    <a:pt x="8155790" y="45968"/>
                  </a:lnTo>
                  <a:lnTo>
                    <a:pt x="8195510" y="70295"/>
                  </a:lnTo>
                  <a:lnTo>
                    <a:pt x="8231932" y="99021"/>
                  </a:lnTo>
                  <a:lnTo>
                    <a:pt x="8264690" y="131779"/>
                  </a:lnTo>
                  <a:lnTo>
                    <a:pt x="8293416" y="168201"/>
                  </a:lnTo>
                  <a:lnTo>
                    <a:pt x="8317743" y="207921"/>
                  </a:lnTo>
                  <a:lnTo>
                    <a:pt x="8337303" y="250572"/>
                  </a:lnTo>
                  <a:lnTo>
                    <a:pt x="8351730" y="295785"/>
                  </a:lnTo>
                  <a:lnTo>
                    <a:pt x="8360655" y="343193"/>
                  </a:lnTo>
                  <a:lnTo>
                    <a:pt x="8363711" y="392430"/>
                  </a:lnTo>
                  <a:lnTo>
                    <a:pt x="8363711" y="1962137"/>
                  </a:lnTo>
                  <a:lnTo>
                    <a:pt x="8360655" y="2011364"/>
                  </a:lnTo>
                  <a:lnTo>
                    <a:pt x="8351730" y="2058766"/>
                  </a:lnTo>
                  <a:lnTo>
                    <a:pt x="8337303" y="2103976"/>
                  </a:lnTo>
                  <a:lnTo>
                    <a:pt x="8317743" y="2146625"/>
                  </a:lnTo>
                  <a:lnTo>
                    <a:pt x="8293416" y="2186347"/>
                  </a:lnTo>
                  <a:lnTo>
                    <a:pt x="8264690" y="2222773"/>
                  </a:lnTo>
                  <a:lnTo>
                    <a:pt x="8231932" y="2255535"/>
                  </a:lnTo>
                  <a:lnTo>
                    <a:pt x="8195510" y="2284266"/>
                  </a:lnTo>
                  <a:lnTo>
                    <a:pt x="8155790" y="2308598"/>
                  </a:lnTo>
                  <a:lnTo>
                    <a:pt x="8113139" y="2328163"/>
                  </a:lnTo>
                  <a:lnTo>
                    <a:pt x="8067926" y="2342594"/>
                  </a:lnTo>
                  <a:lnTo>
                    <a:pt x="8020518" y="2351522"/>
                  </a:lnTo>
                  <a:lnTo>
                    <a:pt x="7971282" y="2354580"/>
                  </a:lnTo>
                  <a:lnTo>
                    <a:pt x="392442" y="2354580"/>
                  </a:lnTo>
                  <a:lnTo>
                    <a:pt x="343215" y="2351522"/>
                  </a:lnTo>
                  <a:lnTo>
                    <a:pt x="295813" y="2342594"/>
                  </a:lnTo>
                  <a:lnTo>
                    <a:pt x="250603" y="2328163"/>
                  </a:lnTo>
                  <a:lnTo>
                    <a:pt x="207954" y="2308598"/>
                  </a:lnTo>
                  <a:lnTo>
                    <a:pt x="168232" y="2284266"/>
                  </a:lnTo>
                  <a:lnTo>
                    <a:pt x="131806" y="2255535"/>
                  </a:lnTo>
                  <a:lnTo>
                    <a:pt x="99044" y="2222773"/>
                  </a:lnTo>
                  <a:lnTo>
                    <a:pt x="70313" y="2186347"/>
                  </a:lnTo>
                  <a:lnTo>
                    <a:pt x="45981" y="2146625"/>
                  </a:lnTo>
                  <a:lnTo>
                    <a:pt x="26416" y="2103976"/>
                  </a:lnTo>
                  <a:lnTo>
                    <a:pt x="11985" y="2058766"/>
                  </a:lnTo>
                  <a:lnTo>
                    <a:pt x="3057" y="2011364"/>
                  </a:lnTo>
                  <a:lnTo>
                    <a:pt x="0" y="1962137"/>
                  </a:lnTo>
                  <a:lnTo>
                    <a:pt x="0" y="392430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60654" y="4245355"/>
            <a:ext cx="7947025" cy="195326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500"/>
              </a:spcBef>
            </a:pP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Example: The 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nurse </a:t>
            </a:r>
            <a:r>
              <a:rPr sz="2800" b="1" spc="-15" dirty="0">
                <a:solidFill>
                  <a:srgbClr val="FFFFFF"/>
                </a:solidFill>
                <a:latin typeface="Cambria"/>
                <a:cs typeface="Cambria"/>
              </a:rPr>
              <a:t>who observes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that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a patient 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has dry 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skin,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poor skin </a:t>
            </a:r>
            <a:r>
              <a:rPr sz="2800" b="1" spc="-45" dirty="0">
                <a:solidFill>
                  <a:srgbClr val="FFFFFF"/>
                </a:solidFill>
                <a:latin typeface="Cambria"/>
                <a:cs typeface="Cambria"/>
              </a:rPr>
              <a:t>turgor,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sunken </a:t>
            </a:r>
            <a:r>
              <a:rPr sz="2800" b="1" spc="-35" dirty="0">
                <a:solidFill>
                  <a:srgbClr val="FFFFFF"/>
                </a:solidFill>
                <a:latin typeface="Cambria"/>
                <a:cs typeface="Cambria"/>
              </a:rPr>
              <a:t>eyes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and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decreased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urine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 output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35" dirty="0">
                <a:solidFill>
                  <a:srgbClr val="FFFFFF"/>
                </a:solidFill>
                <a:latin typeface="Cambria"/>
                <a:cs typeface="Cambria"/>
              </a:rPr>
              <a:t>may</a:t>
            </a:r>
            <a:r>
              <a:rPr sz="2800" b="1" spc="-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ambria"/>
                <a:cs typeface="Cambria"/>
              </a:rPr>
              <a:t>make</a:t>
            </a:r>
            <a:r>
              <a:rPr sz="28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generalization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 that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patient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appears </a:t>
            </a:r>
            <a:r>
              <a:rPr sz="2800" b="1" spc="-60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800" b="1" spc="-30" dirty="0">
                <a:solidFill>
                  <a:srgbClr val="FFFFFF"/>
                </a:solidFill>
                <a:latin typeface="Cambria"/>
                <a:cs typeface="Cambria"/>
              </a:rPr>
              <a:t>dehydrated</a:t>
            </a:r>
            <a:endParaRPr sz="2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4944" y="587438"/>
            <a:ext cx="8316595" cy="3174365"/>
            <a:chOff x="444944" y="587438"/>
            <a:chExt cx="8316595" cy="3174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1104" y="1003189"/>
              <a:ext cx="6733795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7023" y="592201"/>
              <a:ext cx="6721652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26023" y="674878"/>
              <a:ext cx="107314" cy="167640"/>
            </a:xfrm>
            <a:custGeom>
              <a:avLst/>
              <a:gdLst/>
              <a:ahLst/>
              <a:cxnLst/>
              <a:rect l="l" t="t" r="r" b="b"/>
              <a:pathLst>
                <a:path w="107314" h="167640">
                  <a:moveTo>
                    <a:pt x="59562" y="0"/>
                  </a:moveTo>
                  <a:lnTo>
                    <a:pt x="0" y="167639"/>
                  </a:lnTo>
                  <a:lnTo>
                    <a:pt x="107187" y="167639"/>
                  </a:lnTo>
                  <a:lnTo>
                    <a:pt x="5956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98441" y="627126"/>
              <a:ext cx="118364" cy="1752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27023" y="592201"/>
              <a:ext cx="6722109" cy="415925"/>
            </a:xfrm>
            <a:custGeom>
              <a:avLst/>
              <a:gdLst/>
              <a:ahLst/>
              <a:cxnLst/>
              <a:rect l="l" t="t" r="r" b="b"/>
              <a:pathLst>
                <a:path w="6722109" h="415925">
                  <a:moveTo>
                    <a:pt x="932484" y="39497"/>
                  </a:moveTo>
                  <a:lnTo>
                    <a:pt x="923890" y="39542"/>
                  </a:lnTo>
                  <a:lnTo>
                    <a:pt x="916593" y="39671"/>
                  </a:lnTo>
                  <a:lnTo>
                    <a:pt x="910607" y="39872"/>
                  </a:lnTo>
                  <a:lnTo>
                    <a:pt x="905941" y="40132"/>
                  </a:lnTo>
                  <a:lnTo>
                    <a:pt x="905941" y="375031"/>
                  </a:lnTo>
                  <a:lnTo>
                    <a:pt x="909632" y="375384"/>
                  </a:lnTo>
                  <a:lnTo>
                    <a:pt x="915371" y="375665"/>
                  </a:lnTo>
                  <a:lnTo>
                    <a:pt x="923158" y="375852"/>
                  </a:lnTo>
                  <a:lnTo>
                    <a:pt x="932992" y="375920"/>
                  </a:lnTo>
                  <a:lnTo>
                    <a:pt x="948730" y="375324"/>
                  </a:lnTo>
                  <a:lnTo>
                    <a:pt x="988110" y="366395"/>
                  </a:lnTo>
                  <a:lnTo>
                    <a:pt x="1025423" y="335662"/>
                  </a:lnTo>
                  <a:lnTo>
                    <a:pt x="1045514" y="293497"/>
                  </a:lnTo>
                  <a:lnTo>
                    <a:pt x="1053579" y="253777"/>
                  </a:lnTo>
                  <a:lnTo>
                    <a:pt x="1056309" y="206248"/>
                  </a:lnTo>
                  <a:lnTo>
                    <a:pt x="1055357" y="179169"/>
                  </a:lnTo>
                  <a:lnTo>
                    <a:pt x="1047737" y="132203"/>
                  </a:lnTo>
                  <a:lnTo>
                    <a:pt x="1032687" y="94835"/>
                  </a:lnTo>
                  <a:lnTo>
                    <a:pt x="998397" y="57276"/>
                  </a:lnTo>
                  <a:lnTo>
                    <a:pt x="950963" y="40614"/>
                  </a:lnTo>
                  <a:lnTo>
                    <a:pt x="932484" y="39497"/>
                  </a:lnTo>
                  <a:close/>
                </a:path>
                <a:path w="6722109" h="415925">
                  <a:moveTo>
                    <a:pt x="150672" y="39497"/>
                  </a:moveTo>
                  <a:lnTo>
                    <a:pt x="142078" y="39542"/>
                  </a:lnTo>
                  <a:lnTo>
                    <a:pt x="134781" y="39671"/>
                  </a:lnTo>
                  <a:lnTo>
                    <a:pt x="128795" y="39872"/>
                  </a:lnTo>
                  <a:lnTo>
                    <a:pt x="124129" y="40132"/>
                  </a:lnTo>
                  <a:lnTo>
                    <a:pt x="124129" y="375031"/>
                  </a:lnTo>
                  <a:lnTo>
                    <a:pt x="127820" y="375384"/>
                  </a:lnTo>
                  <a:lnTo>
                    <a:pt x="133559" y="375665"/>
                  </a:lnTo>
                  <a:lnTo>
                    <a:pt x="141346" y="375852"/>
                  </a:lnTo>
                  <a:lnTo>
                    <a:pt x="151180" y="375920"/>
                  </a:lnTo>
                  <a:lnTo>
                    <a:pt x="166918" y="375324"/>
                  </a:lnTo>
                  <a:lnTo>
                    <a:pt x="206298" y="366395"/>
                  </a:lnTo>
                  <a:lnTo>
                    <a:pt x="243611" y="335662"/>
                  </a:lnTo>
                  <a:lnTo>
                    <a:pt x="263702" y="293497"/>
                  </a:lnTo>
                  <a:lnTo>
                    <a:pt x="271767" y="253777"/>
                  </a:lnTo>
                  <a:lnTo>
                    <a:pt x="274497" y="206248"/>
                  </a:lnTo>
                  <a:lnTo>
                    <a:pt x="273545" y="179169"/>
                  </a:lnTo>
                  <a:lnTo>
                    <a:pt x="265925" y="132203"/>
                  </a:lnTo>
                  <a:lnTo>
                    <a:pt x="250875" y="94835"/>
                  </a:lnTo>
                  <a:lnTo>
                    <a:pt x="216585" y="57276"/>
                  </a:lnTo>
                  <a:lnTo>
                    <a:pt x="169151" y="40614"/>
                  </a:lnTo>
                  <a:lnTo>
                    <a:pt x="150672" y="39497"/>
                  </a:lnTo>
                  <a:close/>
                </a:path>
                <a:path w="6722109" h="415925">
                  <a:moveTo>
                    <a:pt x="5090083" y="34798"/>
                  </a:moveTo>
                  <a:lnTo>
                    <a:pt x="5052444" y="45085"/>
                  </a:lnTo>
                  <a:lnTo>
                    <a:pt x="5025948" y="75946"/>
                  </a:lnTo>
                  <a:lnTo>
                    <a:pt x="5010121" y="128428"/>
                  </a:lnTo>
                  <a:lnTo>
                    <a:pt x="5004866" y="203200"/>
                  </a:lnTo>
                  <a:lnTo>
                    <a:pt x="5006222" y="245278"/>
                  </a:lnTo>
                  <a:lnTo>
                    <a:pt x="5017029" y="312195"/>
                  </a:lnTo>
                  <a:lnTo>
                    <a:pt x="5038720" y="356246"/>
                  </a:lnTo>
                  <a:lnTo>
                    <a:pt x="5071676" y="378241"/>
                  </a:lnTo>
                  <a:lnTo>
                    <a:pt x="5092369" y="381000"/>
                  </a:lnTo>
                  <a:lnTo>
                    <a:pt x="5103444" y="380216"/>
                  </a:lnTo>
                  <a:lnTo>
                    <a:pt x="5139054" y="361819"/>
                  </a:lnTo>
                  <a:lnTo>
                    <a:pt x="5162118" y="322492"/>
                  </a:lnTo>
                  <a:lnTo>
                    <a:pt x="5171744" y="281559"/>
                  </a:lnTo>
                  <a:lnTo>
                    <a:pt x="5175798" y="232624"/>
                  </a:lnTo>
                  <a:lnTo>
                    <a:pt x="5176062" y="214884"/>
                  </a:lnTo>
                  <a:lnTo>
                    <a:pt x="5175469" y="186453"/>
                  </a:lnTo>
                  <a:lnTo>
                    <a:pt x="5170758" y="136784"/>
                  </a:lnTo>
                  <a:lnTo>
                    <a:pt x="5161402" y="96783"/>
                  </a:lnTo>
                  <a:lnTo>
                    <a:pt x="5138470" y="55118"/>
                  </a:lnTo>
                  <a:lnTo>
                    <a:pt x="5104109" y="36062"/>
                  </a:lnTo>
                  <a:lnTo>
                    <a:pt x="5090083" y="34798"/>
                  </a:lnTo>
                  <a:close/>
                </a:path>
                <a:path w="6722109" h="415925">
                  <a:moveTo>
                    <a:pt x="5958001" y="4699"/>
                  </a:moveTo>
                  <a:lnTo>
                    <a:pt x="6078524" y="4699"/>
                  </a:lnTo>
                  <a:lnTo>
                    <a:pt x="6183807" y="187833"/>
                  </a:lnTo>
                  <a:lnTo>
                    <a:pt x="6209461" y="234569"/>
                  </a:lnTo>
                  <a:lnTo>
                    <a:pt x="6231089" y="276860"/>
                  </a:lnTo>
                  <a:lnTo>
                    <a:pt x="6237401" y="290195"/>
                  </a:lnTo>
                  <a:lnTo>
                    <a:pt x="6242227" y="290195"/>
                  </a:lnTo>
                  <a:lnTo>
                    <a:pt x="6240801" y="253779"/>
                  </a:lnTo>
                  <a:lnTo>
                    <a:pt x="6239767" y="215757"/>
                  </a:lnTo>
                  <a:lnTo>
                    <a:pt x="6239138" y="176091"/>
                  </a:lnTo>
                  <a:lnTo>
                    <a:pt x="6238925" y="134747"/>
                  </a:lnTo>
                  <a:lnTo>
                    <a:pt x="6238925" y="79375"/>
                  </a:lnTo>
                  <a:lnTo>
                    <a:pt x="6238830" y="70401"/>
                  </a:lnTo>
                  <a:lnTo>
                    <a:pt x="6228003" y="32893"/>
                  </a:lnTo>
                  <a:lnTo>
                    <a:pt x="6207048" y="24384"/>
                  </a:lnTo>
                  <a:lnTo>
                    <a:pt x="6207048" y="4699"/>
                  </a:lnTo>
                  <a:lnTo>
                    <a:pt x="6319570" y="4699"/>
                  </a:lnTo>
                  <a:lnTo>
                    <a:pt x="6319570" y="24384"/>
                  </a:lnTo>
                  <a:lnTo>
                    <a:pt x="6311696" y="26924"/>
                  </a:lnTo>
                  <a:lnTo>
                    <a:pt x="6306108" y="29083"/>
                  </a:lnTo>
                  <a:lnTo>
                    <a:pt x="6302806" y="30861"/>
                  </a:lnTo>
                  <a:lnTo>
                    <a:pt x="6299504" y="32638"/>
                  </a:lnTo>
                  <a:lnTo>
                    <a:pt x="6296710" y="35051"/>
                  </a:lnTo>
                  <a:lnTo>
                    <a:pt x="6294424" y="38100"/>
                  </a:lnTo>
                  <a:lnTo>
                    <a:pt x="6292138" y="41021"/>
                  </a:lnTo>
                  <a:lnTo>
                    <a:pt x="6290487" y="45593"/>
                  </a:lnTo>
                  <a:lnTo>
                    <a:pt x="6287439" y="79375"/>
                  </a:lnTo>
                  <a:lnTo>
                    <a:pt x="6287439" y="410972"/>
                  </a:lnTo>
                  <a:lnTo>
                    <a:pt x="6211874" y="410972"/>
                  </a:lnTo>
                  <a:lnTo>
                    <a:pt x="6077889" y="179450"/>
                  </a:lnTo>
                  <a:lnTo>
                    <a:pt x="6054378" y="137461"/>
                  </a:lnTo>
                  <a:lnTo>
                    <a:pt x="6038011" y="105663"/>
                  </a:lnTo>
                  <a:lnTo>
                    <a:pt x="6035344" y="105663"/>
                  </a:lnTo>
                  <a:lnTo>
                    <a:pt x="6036658" y="138100"/>
                  </a:lnTo>
                  <a:lnTo>
                    <a:pt x="6037567" y="171418"/>
                  </a:lnTo>
                  <a:lnTo>
                    <a:pt x="6038095" y="205640"/>
                  </a:lnTo>
                  <a:lnTo>
                    <a:pt x="6038265" y="240791"/>
                  </a:lnTo>
                  <a:lnTo>
                    <a:pt x="6038265" y="336550"/>
                  </a:lnTo>
                  <a:lnTo>
                    <a:pt x="6038408" y="346934"/>
                  </a:lnTo>
                  <a:lnTo>
                    <a:pt x="6052489" y="385445"/>
                  </a:lnTo>
                  <a:lnTo>
                    <a:pt x="6070396" y="391413"/>
                  </a:lnTo>
                  <a:lnTo>
                    <a:pt x="6070396" y="410972"/>
                  </a:lnTo>
                  <a:lnTo>
                    <a:pt x="5958001" y="410972"/>
                  </a:lnTo>
                  <a:lnTo>
                    <a:pt x="5958001" y="391413"/>
                  </a:lnTo>
                  <a:lnTo>
                    <a:pt x="5965240" y="389382"/>
                  </a:lnTo>
                  <a:lnTo>
                    <a:pt x="5971082" y="387223"/>
                  </a:lnTo>
                  <a:lnTo>
                    <a:pt x="5988862" y="359790"/>
                  </a:lnTo>
                  <a:lnTo>
                    <a:pt x="5989497" y="353695"/>
                  </a:lnTo>
                  <a:lnTo>
                    <a:pt x="5989751" y="345948"/>
                  </a:lnTo>
                  <a:lnTo>
                    <a:pt x="5989751" y="336550"/>
                  </a:lnTo>
                  <a:lnTo>
                    <a:pt x="5989751" y="79121"/>
                  </a:lnTo>
                  <a:lnTo>
                    <a:pt x="5983909" y="37973"/>
                  </a:lnTo>
                  <a:lnTo>
                    <a:pt x="5958001" y="24384"/>
                  </a:lnTo>
                  <a:lnTo>
                    <a:pt x="5958001" y="4699"/>
                  </a:lnTo>
                  <a:close/>
                </a:path>
                <a:path w="6722109" h="415925">
                  <a:moveTo>
                    <a:pt x="5745530" y="4699"/>
                  </a:moveTo>
                  <a:lnTo>
                    <a:pt x="5901740" y="4699"/>
                  </a:lnTo>
                  <a:lnTo>
                    <a:pt x="5901740" y="24384"/>
                  </a:lnTo>
                  <a:lnTo>
                    <a:pt x="5893612" y="26543"/>
                  </a:lnTo>
                  <a:lnTo>
                    <a:pt x="5887643" y="28828"/>
                  </a:lnTo>
                  <a:lnTo>
                    <a:pt x="5883706" y="31369"/>
                  </a:lnTo>
                  <a:lnTo>
                    <a:pt x="5879896" y="33782"/>
                  </a:lnTo>
                  <a:lnTo>
                    <a:pt x="5876975" y="36829"/>
                  </a:lnTo>
                  <a:lnTo>
                    <a:pt x="5869609" y="68579"/>
                  </a:lnTo>
                  <a:lnTo>
                    <a:pt x="5869609" y="79756"/>
                  </a:lnTo>
                  <a:lnTo>
                    <a:pt x="5869609" y="336296"/>
                  </a:lnTo>
                  <a:lnTo>
                    <a:pt x="5869609" y="343281"/>
                  </a:lnTo>
                  <a:lnTo>
                    <a:pt x="5869736" y="349758"/>
                  </a:lnTo>
                  <a:lnTo>
                    <a:pt x="5870244" y="355600"/>
                  </a:lnTo>
                  <a:lnTo>
                    <a:pt x="5870625" y="361569"/>
                  </a:lnTo>
                  <a:lnTo>
                    <a:pt x="5877737" y="379729"/>
                  </a:lnTo>
                  <a:lnTo>
                    <a:pt x="5880023" y="382397"/>
                  </a:lnTo>
                  <a:lnTo>
                    <a:pt x="5901740" y="391413"/>
                  </a:lnTo>
                  <a:lnTo>
                    <a:pt x="5901740" y="410972"/>
                  </a:lnTo>
                  <a:lnTo>
                    <a:pt x="5745530" y="410972"/>
                  </a:lnTo>
                  <a:lnTo>
                    <a:pt x="5745530" y="391413"/>
                  </a:lnTo>
                  <a:lnTo>
                    <a:pt x="5752769" y="389382"/>
                  </a:lnTo>
                  <a:lnTo>
                    <a:pt x="5758611" y="387223"/>
                  </a:lnTo>
                  <a:lnTo>
                    <a:pt x="5776391" y="359918"/>
                  </a:lnTo>
                  <a:lnTo>
                    <a:pt x="5777026" y="353695"/>
                  </a:lnTo>
                  <a:lnTo>
                    <a:pt x="5777280" y="345821"/>
                  </a:lnTo>
                  <a:lnTo>
                    <a:pt x="5777280" y="336296"/>
                  </a:lnTo>
                  <a:lnTo>
                    <a:pt x="5777280" y="79375"/>
                  </a:lnTo>
                  <a:lnTo>
                    <a:pt x="5777280" y="69850"/>
                  </a:lnTo>
                  <a:lnTo>
                    <a:pt x="5777026" y="62102"/>
                  </a:lnTo>
                  <a:lnTo>
                    <a:pt x="5776645" y="55879"/>
                  </a:lnTo>
                  <a:lnTo>
                    <a:pt x="5776137" y="49784"/>
                  </a:lnTo>
                  <a:lnTo>
                    <a:pt x="5774740" y="44703"/>
                  </a:lnTo>
                  <a:lnTo>
                    <a:pt x="5772708" y="40639"/>
                  </a:lnTo>
                  <a:lnTo>
                    <a:pt x="5770676" y="36575"/>
                  </a:lnTo>
                  <a:lnTo>
                    <a:pt x="5745530" y="24384"/>
                  </a:lnTo>
                  <a:lnTo>
                    <a:pt x="5745530" y="4699"/>
                  </a:lnTo>
                  <a:close/>
                </a:path>
                <a:path w="6722109" h="415925">
                  <a:moveTo>
                    <a:pt x="5330113" y="4699"/>
                  </a:moveTo>
                  <a:lnTo>
                    <a:pt x="5450636" y="4699"/>
                  </a:lnTo>
                  <a:lnTo>
                    <a:pt x="5555919" y="187833"/>
                  </a:lnTo>
                  <a:lnTo>
                    <a:pt x="5581573" y="234569"/>
                  </a:lnTo>
                  <a:lnTo>
                    <a:pt x="5603201" y="276860"/>
                  </a:lnTo>
                  <a:lnTo>
                    <a:pt x="5609513" y="290195"/>
                  </a:lnTo>
                  <a:lnTo>
                    <a:pt x="5614339" y="290195"/>
                  </a:lnTo>
                  <a:lnTo>
                    <a:pt x="5612913" y="253779"/>
                  </a:lnTo>
                  <a:lnTo>
                    <a:pt x="5611879" y="215757"/>
                  </a:lnTo>
                  <a:lnTo>
                    <a:pt x="5611250" y="176091"/>
                  </a:lnTo>
                  <a:lnTo>
                    <a:pt x="5611037" y="134747"/>
                  </a:lnTo>
                  <a:lnTo>
                    <a:pt x="5611037" y="79375"/>
                  </a:lnTo>
                  <a:lnTo>
                    <a:pt x="5610942" y="70401"/>
                  </a:lnTo>
                  <a:lnTo>
                    <a:pt x="5600115" y="32893"/>
                  </a:lnTo>
                  <a:lnTo>
                    <a:pt x="5579160" y="24384"/>
                  </a:lnTo>
                  <a:lnTo>
                    <a:pt x="5579160" y="4699"/>
                  </a:lnTo>
                  <a:lnTo>
                    <a:pt x="5691682" y="4699"/>
                  </a:lnTo>
                  <a:lnTo>
                    <a:pt x="5691682" y="24384"/>
                  </a:lnTo>
                  <a:lnTo>
                    <a:pt x="5683808" y="26924"/>
                  </a:lnTo>
                  <a:lnTo>
                    <a:pt x="5678220" y="29083"/>
                  </a:lnTo>
                  <a:lnTo>
                    <a:pt x="5674918" y="30861"/>
                  </a:lnTo>
                  <a:lnTo>
                    <a:pt x="5671616" y="32638"/>
                  </a:lnTo>
                  <a:lnTo>
                    <a:pt x="5668822" y="35051"/>
                  </a:lnTo>
                  <a:lnTo>
                    <a:pt x="5666536" y="38100"/>
                  </a:lnTo>
                  <a:lnTo>
                    <a:pt x="5664250" y="41021"/>
                  </a:lnTo>
                  <a:lnTo>
                    <a:pt x="5662599" y="45593"/>
                  </a:lnTo>
                  <a:lnTo>
                    <a:pt x="5659551" y="79375"/>
                  </a:lnTo>
                  <a:lnTo>
                    <a:pt x="5659551" y="410972"/>
                  </a:lnTo>
                  <a:lnTo>
                    <a:pt x="5583986" y="410972"/>
                  </a:lnTo>
                  <a:lnTo>
                    <a:pt x="5450001" y="179450"/>
                  </a:lnTo>
                  <a:lnTo>
                    <a:pt x="5426490" y="137461"/>
                  </a:lnTo>
                  <a:lnTo>
                    <a:pt x="5410123" y="105663"/>
                  </a:lnTo>
                  <a:lnTo>
                    <a:pt x="5407456" y="105663"/>
                  </a:lnTo>
                  <a:lnTo>
                    <a:pt x="5408770" y="138100"/>
                  </a:lnTo>
                  <a:lnTo>
                    <a:pt x="5409679" y="171418"/>
                  </a:lnTo>
                  <a:lnTo>
                    <a:pt x="5410207" y="205640"/>
                  </a:lnTo>
                  <a:lnTo>
                    <a:pt x="5410377" y="240791"/>
                  </a:lnTo>
                  <a:lnTo>
                    <a:pt x="5410377" y="336550"/>
                  </a:lnTo>
                  <a:lnTo>
                    <a:pt x="5410520" y="346934"/>
                  </a:lnTo>
                  <a:lnTo>
                    <a:pt x="5424601" y="385445"/>
                  </a:lnTo>
                  <a:lnTo>
                    <a:pt x="5442508" y="391413"/>
                  </a:lnTo>
                  <a:lnTo>
                    <a:pt x="5442508" y="410972"/>
                  </a:lnTo>
                  <a:lnTo>
                    <a:pt x="5330113" y="410972"/>
                  </a:lnTo>
                  <a:lnTo>
                    <a:pt x="5330113" y="391413"/>
                  </a:lnTo>
                  <a:lnTo>
                    <a:pt x="5337352" y="389382"/>
                  </a:lnTo>
                  <a:lnTo>
                    <a:pt x="5343194" y="387223"/>
                  </a:lnTo>
                  <a:lnTo>
                    <a:pt x="5360974" y="359790"/>
                  </a:lnTo>
                  <a:lnTo>
                    <a:pt x="5361609" y="353695"/>
                  </a:lnTo>
                  <a:lnTo>
                    <a:pt x="5361863" y="345948"/>
                  </a:lnTo>
                  <a:lnTo>
                    <a:pt x="5361863" y="336550"/>
                  </a:lnTo>
                  <a:lnTo>
                    <a:pt x="5361863" y="79121"/>
                  </a:lnTo>
                  <a:lnTo>
                    <a:pt x="5356021" y="37973"/>
                  </a:lnTo>
                  <a:lnTo>
                    <a:pt x="5351957" y="34162"/>
                  </a:lnTo>
                  <a:lnTo>
                    <a:pt x="5347893" y="30352"/>
                  </a:lnTo>
                  <a:lnTo>
                    <a:pt x="5340527" y="27177"/>
                  </a:lnTo>
                  <a:lnTo>
                    <a:pt x="5330113" y="24384"/>
                  </a:lnTo>
                  <a:lnTo>
                    <a:pt x="5330113" y="4699"/>
                  </a:lnTo>
                  <a:close/>
                </a:path>
                <a:path w="6722109" h="415925">
                  <a:moveTo>
                    <a:pt x="3855770" y="4699"/>
                  </a:moveTo>
                  <a:lnTo>
                    <a:pt x="4151045" y="4699"/>
                  </a:lnTo>
                  <a:lnTo>
                    <a:pt x="4151045" y="99313"/>
                  </a:lnTo>
                  <a:lnTo>
                    <a:pt x="4110151" y="99313"/>
                  </a:lnTo>
                  <a:lnTo>
                    <a:pt x="4105462" y="86358"/>
                  </a:lnTo>
                  <a:lnTo>
                    <a:pt x="4101118" y="75676"/>
                  </a:lnTo>
                  <a:lnTo>
                    <a:pt x="4077131" y="45338"/>
                  </a:lnTo>
                  <a:lnTo>
                    <a:pt x="4044746" y="39497"/>
                  </a:lnTo>
                  <a:lnTo>
                    <a:pt x="3979849" y="39497"/>
                  </a:lnTo>
                  <a:lnTo>
                    <a:pt x="3979849" y="182372"/>
                  </a:lnTo>
                  <a:lnTo>
                    <a:pt x="4019092" y="182372"/>
                  </a:lnTo>
                  <a:lnTo>
                    <a:pt x="4027855" y="182372"/>
                  </a:lnTo>
                  <a:lnTo>
                    <a:pt x="4034713" y="181228"/>
                  </a:lnTo>
                  <a:lnTo>
                    <a:pt x="4039666" y="178688"/>
                  </a:lnTo>
                  <a:lnTo>
                    <a:pt x="4044619" y="176275"/>
                  </a:lnTo>
                  <a:lnTo>
                    <a:pt x="4061383" y="139573"/>
                  </a:lnTo>
                  <a:lnTo>
                    <a:pt x="4095038" y="139573"/>
                  </a:lnTo>
                  <a:lnTo>
                    <a:pt x="4095038" y="260350"/>
                  </a:lnTo>
                  <a:lnTo>
                    <a:pt x="4061383" y="260350"/>
                  </a:lnTo>
                  <a:lnTo>
                    <a:pt x="4059238" y="252277"/>
                  </a:lnTo>
                  <a:lnTo>
                    <a:pt x="4056986" y="245205"/>
                  </a:lnTo>
                  <a:lnTo>
                    <a:pt x="4028490" y="217297"/>
                  </a:lnTo>
                  <a:lnTo>
                    <a:pt x="4019092" y="217297"/>
                  </a:lnTo>
                  <a:lnTo>
                    <a:pt x="3979849" y="217297"/>
                  </a:lnTo>
                  <a:lnTo>
                    <a:pt x="3979849" y="376174"/>
                  </a:lnTo>
                  <a:lnTo>
                    <a:pt x="4044492" y="376174"/>
                  </a:lnTo>
                  <a:lnTo>
                    <a:pt x="4051350" y="376174"/>
                  </a:lnTo>
                  <a:lnTo>
                    <a:pt x="4085640" y="361314"/>
                  </a:lnTo>
                  <a:lnTo>
                    <a:pt x="4089069" y="357504"/>
                  </a:lnTo>
                  <a:lnTo>
                    <a:pt x="4108072" y="319119"/>
                  </a:lnTo>
                  <a:lnTo>
                    <a:pt x="4113199" y="302387"/>
                  </a:lnTo>
                  <a:lnTo>
                    <a:pt x="4153966" y="302387"/>
                  </a:lnTo>
                  <a:lnTo>
                    <a:pt x="4148251" y="410972"/>
                  </a:lnTo>
                  <a:lnTo>
                    <a:pt x="3855770" y="410972"/>
                  </a:lnTo>
                  <a:lnTo>
                    <a:pt x="3855770" y="391413"/>
                  </a:lnTo>
                  <a:lnTo>
                    <a:pt x="3863009" y="389382"/>
                  </a:lnTo>
                  <a:lnTo>
                    <a:pt x="3868851" y="387223"/>
                  </a:lnTo>
                  <a:lnTo>
                    <a:pt x="3886631" y="359918"/>
                  </a:lnTo>
                  <a:lnTo>
                    <a:pt x="3887266" y="353695"/>
                  </a:lnTo>
                  <a:lnTo>
                    <a:pt x="3887520" y="345821"/>
                  </a:lnTo>
                  <a:lnTo>
                    <a:pt x="3887520" y="336296"/>
                  </a:lnTo>
                  <a:lnTo>
                    <a:pt x="3887520" y="79756"/>
                  </a:lnTo>
                  <a:lnTo>
                    <a:pt x="3887520" y="70358"/>
                  </a:lnTo>
                  <a:lnTo>
                    <a:pt x="3887266" y="62611"/>
                  </a:lnTo>
                  <a:lnTo>
                    <a:pt x="3886885" y="56261"/>
                  </a:lnTo>
                  <a:lnTo>
                    <a:pt x="3886377" y="49911"/>
                  </a:lnTo>
                  <a:lnTo>
                    <a:pt x="3884980" y="44703"/>
                  </a:lnTo>
                  <a:lnTo>
                    <a:pt x="3882948" y="40766"/>
                  </a:lnTo>
                  <a:lnTo>
                    <a:pt x="3880916" y="36702"/>
                  </a:lnTo>
                  <a:lnTo>
                    <a:pt x="3877741" y="33527"/>
                  </a:lnTo>
                  <a:lnTo>
                    <a:pt x="3873423" y="31114"/>
                  </a:lnTo>
                  <a:lnTo>
                    <a:pt x="3869105" y="28575"/>
                  </a:lnTo>
                  <a:lnTo>
                    <a:pt x="3863263" y="26288"/>
                  </a:lnTo>
                  <a:lnTo>
                    <a:pt x="3855770" y="24384"/>
                  </a:lnTo>
                  <a:lnTo>
                    <a:pt x="3855770" y="4699"/>
                  </a:lnTo>
                  <a:close/>
                </a:path>
                <a:path w="6722109" h="415925">
                  <a:moveTo>
                    <a:pt x="3451910" y="4699"/>
                  </a:moveTo>
                  <a:lnTo>
                    <a:pt x="3625392" y="4699"/>
                  </a:lnTo>
                  <a:lnTo>
                    <a:pt x="3642273" y="5008"/>
                  </a:lnTo>
                  <a:lnTo>
                    <a:pt x="3685082" y="9651"/>
                  </a:lnTo>
                  <a:lnTo>
                    <a:pt x="3728135" y="24637"/>
                  </a:lnTo>
                  <a:lnTo>
                    <a:pt x="3759324" y="52214"/>
                  </a:lnTo>
                  <a:lnTo>
                    <a:pt x="3775157" y="93297"/>
                  </a:lnTo>
                  <a:lnTo>
                    <a:pt x="3776649" y="114300"/>
                  </a:lnTo>
                  <a:lnTo>
                    <a:pt x="3776006" y="128349"/>
                  </a:lnTo>
                  <a:lnTo>
                    <a:pt x="3760768" y="174236"/>
                  </a:lnTo>
                  <a:lnTo>
                    <a:pt x="3729197" y="205720"/>
                  </a:lnTo>
                  <a:lnTo>
                    <a:pt x="3692067" y="225044"/>
                  </a:lnTo>
                  <a:lnTo>
                    <a:pt x="3692067" y="227964"/>
                  </a:lnTo>
                  <a:lnTo>
                    <a:pt x="3728516" y="253364"/>
                  </a:lnTo>
                  <a:lnTo>
                    <a:pt x="3754551" y="293750"/>
                  </a:lnTo>
                  <a:lnTo>
                    <a:pt x="3773347" y="334263"/>
                  </a:lnTo>
                  <a:lnTo>
                    <a:pt x="3779558" y="346954"/>
                  </a:lnTo>
                  <a:lnTo>
                    <a:pt x="3804643" y="381001"/>
                  </a:lnTo>
                  <a:lnTo>
                    <a:pt x="3827449" y="391413"/>
                  </a:lnTo>
                  <a:lnTo>
                    <a:pt x="3827449" y="410972"/>
                  </a:lnTo>
                  <a:lnTo>
                    <a:pt x="3712895" y="410972"/>
                  </a:lnTo>
                  <a:lnTo>
                    <a:pt x="3703964" y="397615"/>
                  </a:lnTo>
                  <a:lnTo>
                    <a:pt x="3694496" y="381365"/>
                  </a:lnTo>
                  <a:lnTo>
                    <a:pt x="3684481" y="362233"/>
                  </a:lnTo>
                  <a:lnTo>
                    <a:pt x="3673906" y="340233"/>
                  </a:lnTo>
                  <a:lnTo>
                    <a:pt x="3650665" y="289306"/>
                  </a:lnTo>
                  <a:lnTo>
                    <a:pt x="3645690" y="278802"/>
                  </a:lnTo>
                  <a:lnTo>
                    <a:pt x="3622725" y="246379"/>
                  </a:lnTo>
                  <a:lnTo>
                    <a:pt x="3617518" y="244094"/>
                  </a:lnTo>
                  <a:lnTo>
                    <a:pt x="3612184" y="241681"/>
                  </a:lnTo>
                  <a:lnTo>
                    <a:pt x="3604183" y="240411"/>
                  </a:lnTo>
                  <a:lnTo>
                    <a:pt x="3593261" y="240411"/>
                  </a:lnTo>
                  <a:lnTo>
                    <a:pt x="3575989" y="240411"/>
                  </a:lnTo>
                  <a:lnTo>
                    <a:pt x="3575989" y="336296"/>
                  </a:lnTo>
                  <a:lnTo>
                    <a:pt x="3576110" y="346606"/>
                  </a:lnTo>
                  <a:lnTo>
                    <a:pt x="3586149" y="381888"/>
                  </a:lnTo>
                  <a:lnTo>
                    <a:pt x="3590086" y="385445"/>
                  </a:lnTo>
                  <a:lnTo>
                    <a:pt x="3597452" y="388620"/>
                  </a:lnTo>
                  <a:lnTo>
                    <a:pt x="3608120" y="391413"/>
                  </a:lnTo>
                  <a:lnTo>
                    <a:pt x="3608120" y="410972"/>
                  </a:lnTo>
                  <a:lnTo>
                    <a:pt x="3451910" y="410972"/>
                  </a:lnTo>
                  <a:lnTo>
                    <a:pt x="3451910" y="391413"/>
                  </a:lnTo>
                  <a:lnTo>
                    <a:pt x="3459149" y="389382"/>
                  </a:lnTo>
                  <a:lnTo>
                    <a:pt x="3464991" y="387223"/>
                  </a:lnTo>
                  <a:lnTo>
                    <a:pt x="3482771" y="359918"/>
                  </a:lnTo>
                  <a:lnTo>
                    <a:pt x="3483406" y="353695"/>
                  </a:lnTo>
                  <a:lnTo>
                    <a:pt x="3483660" y="345821"/>
                  </a:lnTo>
                  <a:lnTo>
                    <a:pt x="3483660" y="336296"/>
                  </a:lnTo>
                  <a:lnTo>
                    <a:pt x="3483660" y="79756"/>
                  </a:lnTo>
                  <a:lnTo>
                    <a:pt x="3483660" y="70358"/>
                  </a:lnTo>
                  <a:lnTo>
                    <a:pt x="3483406" y="62611"/>
                  </a:lnTo>
                  <a:lnTo>
                    <a:pt x="3483025" y="56261"/>
                  </a:lnTo>
                  <a:lnTo>
                    <a:pt x="3482517" y="49911"/>
                  </a:lnTo>
                  <a:lnTo>
                    <a:pt x="3481120" y="44703"/>
                  </a:lnTo>
                  <a:lnTo>
                    <a:pt x="3479088" y="40766"/>
                  </a:lnTo>
                  <a:lnTo>
                    <a:pt x="3477056" y="36702"/>
                  </a:lnTo>
                  <a:lnTo>
                    <a:pt x="3473881" y="33527"/>
                  </a:lnTo>
                  <a:lnTo>
                    <a:pt x="3469563" y="31114"/>
                  </a:lnTo>
                  <a:lnTo>
                    <a:pt x="3465245" y="28575"/>
                  </a:lnTo>
                  <a:lnTo>
                    <a:pt x="3459403" y="26288"/>
                  </a:lnTo>
                  <a:lnTo>
                    <a:pt x="3451910" y="24384"/>
                  </a:lnTo>
                  <a:lnTo>
                    <a:pt x="3451910" y="4699"/>
                  </a:lnTo>
                  <a:close/>
                </a:path>
                <a:path w="6722109" h="415925">
                  <a:moveTo>
                    <a:pt x="2964230" y="4699"/>
                  </a:moveTo>
                  <a:lnTo>
                    <a:pt x="3259505" y="4699"/>
                  </a:lnTo>
                  <a:lnTo>
                    <a:pt x="3259505" y="99313"/>
                  </a:lnTo>
                  <a:lnTo>
                    <a:pt x="3218611" y="99313"/>
                  </a:lnTo>
                  <a:lnTo>
                    <a:pt x="3213922" y="86358"/>
                  </a:lnTo>
                  <a:lnTo>
                    <a:pt x="3209578" y="75676"/>
                  </a:lnTo>
                  <a:lnTo>
                    <a:pt x="3185591" y="45338"/>
                  </a:lnTo>
                  <a:lnTo>
                    <a:pt x="3153206" y="39497"/>
                  </a:lnTo>
                  <a:lnTo>
                    <a:pt x="3088309" y="39497"/>
                  </a:lnTo>
                  <a:lnTo>
                    <a:pt x="3088309" y="182372"/>
                  </a:lnTo>
                  <a:lnTo>
                    <a:pt x="3127552" y="182372"/>
                  </a:lnTo>
                  <a:lnTo>
                    <a:pt x="3136315" y="182372"/>
                  </a:lnTo>
                  <a:lnTo>
                    <a:pt x="3143173" y="181228"/>
                  </a:lnTo>
                  <a:lnTo>
                    <a:pt x="3148126" y="178688"/>
                  </a:lnTo>
                  <a:lnTo>
                    <a:pt x="3153079" y="176275"/>
                  </a:lnTo>
                  <a:lnTo>
                    <a:pt x="3169843" y="139573"/>
                  </a:lnTo>
                  <a:lnTo>
                    <a:pt x="3203498" y="139573"/>
                  </a:lnTo>
                  <a:lnTo>
                    <a:pt x="3203498" y="260350"/>
                  </a:lnTo>
                  <a:lnTo>
                    <a:pt x="3169843" y="260350"/>
                  </a:lnTo>
                  <a:lnTo>
                    <a:pt x="3167698" y="252277"/>
                  </a:lnTo>
                  <a:lnTo>
                    <a:pt x="3165446" y="245205"/>
                  </a:lnTo>
                  <a:lnTo>
                    <a:pt x="3136950" y="217297"/>
                  </a:lnTo>
                  <a:lnTo>
                    <a:pt x="3127552" y="217297"/>
                  </a:lnTo>
                  <a:lnTo>
                    <a:pt x="3088309" y="217297"/>
                  </a:lnTo>
                  <a:lnTo>
                    <a:pt x="3088309" y="376174"/>
                  </a:lnTo>
                  <a:lnTo>
                    <a:pt x="3152952" y="376174"/>
                  </a:lnTo>
                  <a:lnTo>
                    <a:pt x="3159810" y="376174"/>
                  </a:lnTo>
                  <a:lnTo>
                    <a:pt x="3194100" y="361314"/>
                  </a:lnTo>
                  <a:lnTo>
                    <a:pt x="3197529" y="357504"/>
                  </a:lnTo>
                  <a:lnTo>
                    <a:pt x="3216532" y="319119"/>
                  </a:lnTo>
                  <a:lnTo>
                    <a:pt x="3221659" y="302387"/>
                  </a:lnTo>
                  <a:lnTo>
                    <a:pt x="3262426" y="302387"/>
                  </a:lnTo>
                  <a:lnTo>
                    <a:pt x="3256711" y="410972"/>
                  </a:lnTo>
                  <a:lnTo>
                    <a:pt x="2964230" y="410972"/>
                  </a:lnTo>
                  <a:lnTo>
                    <a:pt x="2964230" y="391413"/>
                  </a:lnTo>
                  <a:lnTo>
                    <a:pt x="2971469" y="389382"/>
                  </a:lnTo>
                  <a:lnTo>
                    <a:pt x="2977311" y="387223"/>
                  </a:lnTo>
                  <a:lnTo>
                    <a:pt x="2995091" y="359918"/>
                  </a:lnTo>
                  <a:lnTo>
                    <a:pt x="2995726" y="353695"/>
                  </a:lnTo>
                  <a:lnTo>
                    <a:pt x="2995980" y="345821"/>
                  </a:lnTo>
                  <a:lnTo>
                    <a:pt x="2995980" y="336296"/>
                  </a:lnTo>
                  <a:lnTo>
                    <a:pt x="2995980" y="79756"/>
                  </a:lnTo>
                  <a:lnTo>
                    <a:pt x="2995980" y="70358"/>
                  </a:lnTo>
                  <a:lnTo>
                    <a:pt x="2995726" y="62611"/>
                  </a:lnTo>
                  <a:lnTo>
                    <a:pt x="2995345" y="56261"/>
                  </a:lnTo>
                  <a:lnTo>
                    <a:pt x="2994837" y="49911"/>
                  </a:lnTo>
                  <a:lnTo>
                    <a:pt x="2993440" y="44703"/>
                  </a:lnTo>
                  <a:lnTo>
                    <a:pt x="2991408" y="40766"/>
                  </a:lnTo>
                  <a:lnTo>
                    <a:pt x="2989376" y="36702"/>
                  </a:lnTo>
                  <a:lnTo>
                    <a:pt x="2986201" y="33527"/>
                  </a:lnTo>
                  <a:lnTo>
                    <a:pt x="2981883" y="31114"/>
                  </a:lnTo>
                  <a:lnTo>
                    <a:pt x="2977565" y="28575"/>
                  </a:lnTo>
                  <a:lnTo>
                    <a:pt x="2971723" y="26288"/>
                  </a:lnTo>
                  <a:lnTo>
                    <a:pt x="2964230" y="24384"/>
                  </a:lnTo>
                  <a:lnTo>
                    <a:pt x="2964230" y="4699"/>
                  </a:lnTo>
                  <a:close/>
                </a:path>
                <a:path w="6722109" h="415925">
                  <a:moveTo>
                    <a:pt x="2554782" y="4699"/>
                  </a:moveTo>
                  <a:lnTo>
                    <a:pt x="2719374" y="4699"/>
                  </a:lnTo>
                  <a:lnTo>
                    <a:pt x="2719374" y="24384"/>
                  </a:lnTo>
                  <a:lnTo>
                    <a:pt x="2709087" y="25526"/>
                  </a:lnTo>
                  <a:lnTo>
                    <a:pt x="2701340" y="28448"/>
                  </a:lnTo>
                  <a:lnTo>
                    <a:pt x="2696387" y="33020"/>
                  </a:lnTo>
                  <a:lnTo>
                    <a:pt x="2691434" y="37591"/>
                  </a:lnTo>
                  <a:lnTo>
                    <a:pt x="2689021" y="44069"/>
                  </a:lnTo>
                  <a:lnTo>
                    <a:pt x="2689021" y="52324"/>
                  </a:lnTo>
                  <a:lnTo>
                    <a:pt x="2689021" y="58927"/>
                  </a:lnTo>
                  <a:lnTo>
                    <a:pt x="2689656" y="65277"/>
                  </a:lnTo>
                  <a:lnTo>
                    <a:pt x="2757220" y="315213"/>
                  </a:lnTo>
                  <a:lnTo>
                    <a:pt x="2830626" y="102362"/>
                  </a:lnTo>
                  <a:lnTo>
                    <a:pt x="2833674" y="93979"/>
                  </a:lnTo>
                  <a:lnTo>
                    <a:pt x="2835960" y="86233"/>
                  </a:lnTo>
                  <a:lnTo>
                    <a:pt x="2837738" y="78866"/>
                  </a:lnTo>
                  <a:lnTo>
                    <a:pt x="2839389" y="71500"/>
                  </a:lnTo>
                  <a:lnTo>
                    <a:pt x="2840151" y="63753"/>
                  </a:lnTo>
                  <a:lnTo>
                    <a:pt x="2840151" y="55625"/>
                  </a:lnTo>
                  <a:lnTo>
                    <a:pt x="2840151" y="45847"/>
                  </a:lnTo>
                  <a:lnTo>
                    <a:pt x="2809290" y="24384"/>
                  </a:lnTo>
                  <a:lnTo>
                    <a:pt x="2809290" y="4699"/>
                  </a:lnTo>
                  <a:lnTo>
                    <a:pt x="2937560" y="4699"/>
                  </a:lnTo>
                  <a:lnTo>
                    <a:pt x="2937560" y="24384"/>
                  </a:lnTo>
                  <a:lnTo>
                    <a:pt x="2929940" y="25526"/>
                  </a:lnTo>
                  <a:lnTo>
                    <a:pt x="2923590" y="27939"/>
                  </a:lnTo>
                  <a:lnTo>
                    <a:pt x="2918383" y="31623"/>
                  </a:lnTo>
                  <a:lnTo>
                    <a:pt x="2913049" y="35306"/>
                  </a:lnTo>
                  <a:lnTo>
                    <a:pt x="2908350" y="40639"/>
                  </a:lnTo>
                  <a:lnTo>
                    <a:pt x="2889046" y="80899"/>
                  </a:lnTo>
                  <a:lnTo>
                    <a:pt x="2764332" y="413131"/>
                  </a:lnTo>
                  <a:lnTo>
                    <a:pt x="2695498" y="413131"/>
                  </a:lnTo>
                  <a:lnTo>
                    <a:pt x="2597327" y="79756"/>
                  </a:lnTo>
                  <a:lnTo>
                    <a:pt x="2583357" y="41783"/>
                  </a:lnTo>
                  <a:lnTo>
                    <a:pt x="2574721" y="32893"/>
                  </a:lnTo>
                  <a:lnTo>
                    <a:pt x="2569895" y="28956"/>
                  </a:lnTo>
                  <a:lnTo>
                    <a:pt x="2563291" y="26162"/>
                  </a:lnTo>
                  <a:lnTo>
                    <a:pt x="2554782" y="24384"/>
                  </a:lnTo>
                  <a:lnTo>
                    <a:pt x="2554782" y="4699"/>
                  </a:lnTo>
                  <a:close/>
                </a:path>
                <a:path w="6722109" h="415925">
                  <a:moveTo>
                    <a:pt x="2363774" y="4699"/>
                  </a:moveTo>
                  <a:lnTo>
                    <a:pt x="2519984" y="4699"/>
                  </a:lnTo>
                  <a:lnTo>
                    <a:pt x="2519984" y="24384"/>
                  </a:lnTo>
                  <a:lnTo>
                    <a:pt x="2511856" y="26543"/>
                  </a:lnTo>
                  <a:lnTo>
                    <a:pt x="2505887" y="28828"/>
                  </a:lnTo>
                  <a:lnTo>
                    <a:pt x="2501950" y="31369"/>
                  </a:lnTo>
                  <a:lnTo>
                    <a:pt x="2498140" y="33782"/>
                  </a:lnTo>
                  <a:lnTo>
                    <a:pt x="2495219" y="36829"/>
                  </a:lnTo>
                  <a:lnTo>
                    <a:pt x="2487853" y="68579"/>
                  </a:lnTo>
                  <a:lnTo>
                    <a:pt x="2487853" y="79756"/>
                  </a:lnTo>
                  <a:lnTo>
                    <a:pt x="2487853" y="336296"/>
                  </a:lnTo>
                  <a:lnTo>
                    <a:pt x="2487853" y="343281"/>
                  </a:lnTo>
                  <a:lnTo>
                    <a:pt x="2487980" y="349758"/>
                  </a:lnTo>
                  <a:lnTo>
                    <a:pt x="2488488" y="355600"/>
                  </a:lnTo>
                  <a:lnTo>
                    <a:pt x="2488869" y="361569"/>
                  </a:lnTo>
                  <a:lnTo>
                    <a:pt x="2495981" y="379729"/>
                  </a:lnTo>
                  <a:lnTo>
                    <a:pt x="2498267" y="382397"/>
                  </a:lnTo>
                  <a:lnTo>
                    <a:pt x="2501442" y="384556"/>
                  </a:lnTo>
                  <a:lnTo>
                    <a:pt x="2505379" y="386461"/>
                  </a:lnTo>
                  <a:lnTo>
                    <a:pt x="2509316" y="388365"/>
                  </a:lnTo>
                  <a:lnTo>
                    <a:pt x="2514269" y="390016"/>
                  </a:lnTo>
                  <a:lnTo>
                    <a:pt x="2519984" y="391413"/>
                  </a:lnTo>
                  <a:lnTo>
                    <a:pt x="2519984" y="410972"/>
                  </a:lnTo>
                  <a:lnTo>
                    <a:pt x="2363774" y="410972"/>
                  </a:lnTo>
                  <a:lnTo>
                    <a:pt x="2363774" y="391413"/>
                  </a:lnTo>
                  <a:lnTo>
                    <a:pt x="2371013" y="389382"/>
                  </a:lnTo>
                  <a:lnTo>
                    <a:pt x="2376855" y="387223"/>
                  </a:lnTo>
                  <a:lnTo>
                    <a:pt x="2394635" y="359918"/>
                  </a:lnTo>
                  <a:lnTo>
                    <a:pt x="2395270" y="353695"/>
                  </a:lnTo>
                  <a:lnTo>
                    <a:pt x="2395524" y="345821"/>
                  </a:lnTo>
                  <a:lnTo>
                    <a:pt x="2395524" y="336296"/>
                  </a:lnTo>
                  <a:lnTo>
                    <a:pt x="2395524" y="79375"/>
                  </a:lnTo>
                  <a:lnTo>
                    <a:pt x="2395524" y="69850"/>
                  </a:lnTo>
                  <a:lnTo>
                    <a:pt x="2395270" y="62102"/>
                  </a:lnTo>
                  <a:lnTo>
                    <a:pt x="2394889" y="55879"/>
                  </a:lnTo>
                  <a:lnTo>
                    <a:pt x="2394381" y="49784"/>
                  </a:lnTo>
                  <a:lnTo>
                    <a:pt x="2392984" y="44703"/>
                  </a:lnTo>
                  <a:lnTo>
                    <a:pt x="2390952" y="40639"/>
                  </a:lnTo>
                  <a:lnTo>
                    <a:pt x="2388920" y="36575"/>
                  </a:lnTo>
                  <a:lnTo>
                    <a:pt x="2363774" y="24384"/>
                  </a:lnTo>
                  <a:lnTo>
                    <a:pt x="2363774" y="4699"/>
                  </a:lnTo>
                  <a:close/>
                </a:path>
                <a:path w="6722109" h="415925">
                  <a:moveTo>
                    <a:pt x="1964613" y="4699"/>
                  </a:moveTo>
                  <a:lnTo>
                    <a:pt x="2315006" y="4699"/>
                  </a:lnTo>
                  <a:lnTo>
                    <a:pt x="2315006" y="109220"/>
                  </a:lnTo>
                  <a:lnTo>
                    <a:pt x="2274239" y="109220"/>
                  </a:lnTo>
                  <a:lnTo>
                    <a:pt x="2271545" y="99770"/>
                  </a:lnTo>
                  <a:lnTo>
                    <a:pt x="2269159" y="91630"/>
                  </a:lnTo>
                  <a:lnTo>
                    <a:pt x="2252522" y="54990"/>
                  </a:lnTo>
                  <a:lnTo>
                    <a:pt x="2249474" y="52070"/>
                  </a:lnTo>
                  <a:lnTo>
                    <a:pt x="2246553" y="49022"/>
                  </a:lnTo>
                  <a:lnTo>
                    <a:pt x="2243378" y="46736"/>
                  </a:lnTo>
                  <a:lnTo>
                    <a:pt x="2239949" y="44958"/>
                  </a:lnTo>
                  <a:lnTo>
                    <a:pt x="2236647" y="43052"/>
                  </a:lnTo>
                  <a:lnTo>
                    <a:pt x="2232329" y="41783"/>
                  </a:lnTo>
                  <a:lnTo>
                    <a:pt x="2227376" y="40894"/>
                  </a:lnTo>
                  <a:lnTo>
                    <a:pt x="2222296" y="40004"/>
                  </a:lnTo>
                  <a:lnTo>
                    <a:pt x="2215692" y="39497"/>
                  </a:lnTo>
                  <a:lnTo>
                    <a:pt x="2207564" y="39497"/>
                  </a:lnTo>
                  <a:lnTo>
                    <a:pt x="2186101" y="39497"/>
                  </a:lnTo>
                  <a:lnTo>
                    <a:pt x="2186101" y="336296"/>
                  </a:lnTo>
                  <a:lnTo>
                    <a:pt x="2186101" y="346837"/>
                  </a:lnTo>
                  <a:lnTo>
                    <a:pt x="2186355" y="354838"/>
                  </a:lnTo>
                  <a:lnTo>
                    <a:pt x="2186990" y="360299"/>
                  </a:lnTo>
                  <a:lnTo>
                    <a:pt x="2187625" y="365760"/>
                  </a:lnTo>
                  <a:lnTo>
                    <a:pt x="2188641" y="370077"/>
                  </a:lnTo>
                  <a:lnTo>
                    <a:pt x="2190292" y="373507"/>
                  </a:lnTo>
                  <a:lnTo>
                    <a:pt x="2191816" y="376936"/>
                  </a:lnTo>
                  <a:lnTo>
                    <a:pt x="2193848" y="379602"/>
                  </a:lnTo>
                  <a:lnTo>
                    <a:pt x="2196134" y="381762"/>
                  </a:lnTo>
                  <a:lnTo>
                    <a:pt x="2198420" y="383794"/>
                  </a:lnTo>
                  <a:lnTo>
                    <a:pt x="2201595" y="385699"/>
                  </a:lnTo>
                  <a:lnTo>
                    <a:pt x="2205659" y="387350"/>
                  </a:lnTo>
                  <a:lnTo>
                    <a:pt x="2209723" y="389000"/>
                  </a:lnTo>
                  <a:lnTo>
                    <a:pt x="2215184" y="390398"/>
                  </a:lnTo>
                  <a:lnTo>
                    <a:pt x="2222169" y="391413"/>
                  </a:lnTo>
                  <a:lnTo>
                    <a:pt x="2222169" y="410972"/>
                  </a:lnTo>
                  <a:lnTo>
                    <a:pt x="2057831" y="410972"/>
                  </a:lnTo>
                  <a:lnTo>
                    <a:pt x="2057831" y="391413"/>
                  </a:lnTo>
                  <a:lnTo>
                    <a:pt x="2066086" y="390016"/>
                  </a:lnTo>
                  <a:lnTo>
                    <a:pt x="2072690" y="388112"/>
                  </a:lnTo>
                  <a:lnTo>
                    <a:pt x="2077643" y="385825"/>
                  </a:lnTo>
                  <a:lnTo>
                    <a:pt x="2082469" y="383539"/>
                  </a:lnTo>
                  <a:lnTo>
                    <a:pt x="2086152" y="380364"/>
                  </a:lnTo>
                  <a:lnTo>
                    <a:pt x="2088438" y="376174"/>
                  </a:lnTo>
                  <a:lnTo>
                    <a:pt x="2090851" y="371983"/>
                  </a:lnTo>
                  <a:lnTo>
                    <a:pt x="2092375" y="366775"/>
                  </a:lnTo>
                  <a:lnTo>
                    <a:pt x="2092883" y="360299"/>
                  </a:lnTo>
                  <a:lnTo>
                    <a:pt x="2093518" y="353822"/>
                  </a:lnTo>
                  <a:lnTo>
                    <a:pt x="2093772" y="345821"/>
                  </a:lnTo>
                  <a:lnTo>
                    <a:pt x="2093772" y="336296"/>
                  </a:lnTo>
                  <a:lnTo>
                    <a:pt x="2093772" y="39497"/>
                  </a:lnTo>
                  <a:lnTo>
                    <a:pt x="2069769" y="39497"/>
                  </a:lnTo>
                  <a:lnTo>
                    <a:pt x="2061340" y="39758"/>
                  </a:lnTo>
                  <a:lnTo>
                    <a:pt x="2025827" y="56769"/>
                  </a:lnTo>
                  <a:lnTo>
                    <a:pt x="2009143" y="95376"/>
                  </a:lnTo>
                  <a:lnTo>
                    <a:pt x="2005380" y="109220"/>
                  </a:lnTo>
                  <a:lnTo>
                    <a:pt x="1964613" y="109220"/>
                  </a:lnTo>
                  <a:lnTo>
                    <a:pt x="1964613" y="4699"/>
                  </a:lnTo>
                  <a:close/>
                </a:path>
                <a:path w="6722109" h="415925">
                  <a:moveTo>
                    <a:pt x="1205661" y="4699"/>
                  </a:moveTo>
                  <a:lnTo>
                    <a:pt x="1361871" y="4699"/>
                  </a:lnTo>
                  <a:lnTo>
                    <a:pt x="1361871" y="24384"/>
                  </a:lnTo>
                  <a:lnTo>
                    <a:pt x="1353743" y="26543"/>
                  </a:lnTo>
                  <a:lnTo>
                    <a:pt x="1347774" y="28828"/>
                  </a:lnTo>
                  <a:lnTo>
                    <a:pt x="1343837" y="31369"/>
                  </a:lnTo>
                  <a:lnTo>
                    <a:pt x="1340027" y="33782"/>
                  </a:lnTo>
                  <a:lnTo>
                    <a:pt x="1337106" y="36829"/>
                  </a:lnTo>
                  <a:lnTo>
                    <a:pt x="1329740" y="68579"/>
                  </a:lnTo>
                  <a:lnTo>
                    <a:pt x="1329740" y="79756"/>
                  </a:lnTo>
                  <a:lnTo>
                    <a:pt x="1329740" y="276225"/>
                  </a:lnTo>
                  <a:lnTo>
                    <a:pt x="1332661" y="319024"/>
                  </a:lnTo>
                  <a:lnTo>
                    <a:pt x="1347889" y="358719"/>
                  </a:lnTo>
                  <a:lnTo>
                    <a:pt x="1381461" y="379110"/>
                  </a:lnTo>
                  <a:lnTo>
                    <a:pt x="1401495" y="381000"/>
                  </a:lnTo>
                  <a:lnTo>
                    <a:pt x="1415686" y="380238"/>
                  </a:lnTo>
                  <a:lnTo>
                    <a:pt x="1453589" y="362041"/>
                  </a:lnTo>
                  <a:lnTo>
                    <a:pt x="1470329" y="322355"/>
                  </a:lnTo>
                  <a:lnTo>
                    <a:pt x="1473758" y="269366"/>
                  </a:lnTo>
                  <a:lnTo>
                    <a:pt x="1473758" y="79375"/>
                  </a:lnTo>
                  <a:lnTo>
                    <a:pt x="1468043" y="37719"/>
                  </a:lnTo>
                  <a:lnTo>
                    <a:pt x="1464233" y="34162"/>
                  </a:lnTo>
                  <a:lnTo>
                    <a:pt x="1460550" y="30607"/>
                  </a:lnTo>
                  <a:lnTo>
                    <a:pt x="1453184" y="27304"/>
                  </a:lnTo>
                  <a:lnTo>
                    <a:pt x="1442262" y="24384"/>
                  </a:lnTo>
                  <a:lnTo>
                    <a:pt x="1442262" y="4699"/>
                  </a:lnTo>
                  <a:lnTo>
                    <a:pt x="1573199" y="4699"/>
                  </a:lnTo>
                  <a:lnTo>
                    <a:pt x="1573199" y="24384"/>
                  </a:lnTo>
                  <a:lnTo>
                    <a:pt x="1566087" y="26288"/>
                  </a:lnTo>
                  <a:lnTo>
                    <a:pt x="1560372" y="28448"/>
                  </a:lnTo>
                  <a:lnTo>
                    <a:pt x="1556308" y="30734"/>
                  </a:lnTo>
                  <a:lnTo>
                    <a:pt x="1552117" y="33020"/>
                  </a:lnTo>
                  <a:lnTo>
                    <a:pt x="1548942" y="36195"/>
                  </a:lnTo>
                  <a:lnTo>
                    <a:pt x="1546783" y="40259"/>
                  </a:lnTo>
                  <a:lnTo>
                    <a:pt x="1544497" y="44323"/>
                  </a:lnTo>
                  <a:lnTo>
                    <a:pt x="1543227" y="49529"/>
                  </a:lnTo>
                  <a:lnTo>
                    <a:pt x="1542592" y="55752"/>
                  </a:lnTo>
                  <a:lnTo>
                    <a:pt x="1541957" y="61975"/>
                  </a:lnTo>
                  <a:lnTo>
                    <a:pt x="1541703" y="69850"/>
                  </a:lnTo>
                  <a:lnTo>
                    <a:pt x="1541703" y="79375"/>
                  </a:lnTo>
                  <a:lnTo>
                    <a:pt x="1541703" y="265429"/>
                  </a:lnTo>
                  <a:lnTo>
                    <a:pt x="1541324" y="283148"/>
                  </a:lnTo>
                  <a:lnTo>
                    <a:pt x="1535734" y="327278"/>
                  </a:lnTo>
                  <a:lnTo>
                    <a:pt x="1517319" y="369062"/>
                  </a:lnTo>
                  <a:lnTo>
                    <a:pt x="1486204" y="396494"/>
                  </a:lnTo>
                  <a:lnTo>
                    <a:pt x="1444294" y="411352"/>
                  </a:lnTo>
                  <a:lnTo>
                    <a:pt x="1406343" y="415514"/>
                  </a:lnTo>
                  <a:lnTo>
                    <a:pt x="1392224" y="415798"/>
                  </a:lnTo>
                  <a:lnTo>
                    <a:pt x="1371910" y="415250"/>
                  </a:lnTo>
                  <a:lnTo>
                    <a:pt x="1320850" y="407035"/>
                  </a:lnTo>
                  <a:lnTo>
                    <a:pt x="1283185" y="388800"/>
                  </a:lnTo>
                  <a:lnTo>
                    <a:pt x="1251278" y="349631"/>
                  </a:lnTo>
                  <a:lnTo>
                    <a:pt x="1239666" y="308578"/>
                  </a:lnTo>
                  <a:lnTo>
                    <a:pt x="1237411" y="272288"/>
                  </a:lnTo>
                  <a:lnTo>
                    <a:pt x="1237411" y="79756"/>
                  </a:lnTo>
                  <a:lnTo>
                    <a:pt x="1237411" y="70358"/>
                  </a:lnTo>
                  <a:lnTo>
                    <a:pt x="1237284" y="62611"/>
                  </a:lnTo>
                  <a:lnTo>
                    <a:pt x="1236776" y="56261"/>
                  </a:lnTo>
                  <a:lnTo>
                    <a:pt x="1236268" y="49911"/>
                  </a:lnTo>
                  <a:lnTo>
                    <a:pt x="1234998" y="44703"/>
                  </a:lnTo>
                  <a:lnTo>
                    <a:pt x="1232839" y="40766"/>
                  </a:lnTo>
                  <a:lnTo>
                    <a:pt x="1230807" y="36702"/>
                  </a:lnTo>
                  <a:lnTo>
                    <a:pt x="1227632" y="33527"/>
                  </a:lnTo>
                  <a:lnTo>
                    <a:pt x="1223314" y="31114"/>
                  </a:lnTo>
                  <a:lnTo>
                    <a:pt x="1219123" y="28575"/>
                  </a:lnTo>
                  <a:lnTo>
                    <a:pt x="1213154" y="26288"/>
                  </a:lnTo>
                  <a:lnTo>
                    <a:pt x="1205661" y="24384"/>
                  </a:lnTo>
                  <a:lnTo>
                    <a:pt x="1205661" y="4699"/>
                  </a:lnTo>
                  <a:close/>
                </a:path>
                <a:path w="6722109" h="415925">
                  <a:moveTo>
                    <a:pt x="781862" y="4699"/>
                  </a:moveTo>
                  <a:lnTo>
                    <a:pt x="936548" y="4699"/>
                  </a:lnTo>
                  <a:lnTo>
                    <a:pt x="960385" y="5177"/>
                  </a:lnTo>
                  <a:lnTo>
                    <a:pt x="1001914" y="9038"/>
                  </a:lnTo>
                  <a:lnTo>
                    <a:pt x="1051118" y="22447"/>
                  </a:lnTo>
                  <a:lnTo>
                    <a:pt x="1091230" y="45594"/>
                  </a:lnTo>
                  <a:lnTo>
                    <a:pt x="1120698" y="76581"/>
                  </a:lnTo>
                  <a:lnTo>
                    <a:pt x="1139986" y="115389"/>
                  </a:lnTo>
                  <a:lnTo>
                    <a:pt x="1150146" y="162655"/>
                  </a:lnTo>
                  <a:lnTo>
                    <a:pt x="1152067" y="199136"/>
                  </a:lnTo>
                  <a:lnTo>
                    <a:pt x="1151399" y="221708"/>
                  </a:lnTo>
                  <a:lnTo>
                    <a:pt x="1146013" y="263376"/>
                  </a:lnTo>
                  <a:lnTo>
                    <a:pt x="1135154" y="300239"/>
                  </a:lnTo>
                  <a:lnTo>
                    <a:pt x="1108633" y="345566"/>
                  </a:lnTo>
                  <a:lnTo>
                    <a:pt x="1074665" y="376106"/>
                  </a:lnTo>
                  <a:lnTo>
                    <a:pt x="1030941" y="397144"/>
                  </a:lnTo>
                  <a:lnTo>
                    <a:pt x="979605" y="407971"/>
                  </a:lnTo>
                  <a:lnTo>
                    <a:pt x="939894" y="410638"/>
                  </a:lnTo>
                  <a:lnTo>
                    <a:pt x="916990" y="410972"/>
                  </a:lnTo>
                  <a:lnTo>
                    <a:pt x="781862" y="410972"/>
                  </a:lnTo>
                  <a:lnTo>
                    <a:pt x="781862" y="391413"/>
                  </a:lnTo>
                  <a:lnTo>
                    <a:pt x="789101" y="389382"/>
                  </a:lnTo>
                  <a:lnTo>
                    <a:pt x="794943" y="387223"/>
                  </a:lnTo>
                  <a:lnTo>
                    <a:pt x="812723" y="359918"/>
                  </a:lnTo>
                  <a:lnTo>
                    <a:pt x="813358" y="353695"/>
                  </a:lnTo>
                  <a:lnTo>
                    <a:pt x="813612" y="345821"/>
                  </a:lnTo>
                  <a:lnTo>
                    <a:pt x="813612" y="336296"/>
                  </a:lnTo>
                  <a:lnTo>
                    <a:pt x="813612" y="79756"/>
                  </a:lnTo>
                  <a:lnTo>
                    <a:pt x="813612" y="70358"/>
                  </a:lnTo>
                  <a:lnTo>
                    <a:pt x="813358" y="62611"/>
                  </a:lnTo>
                  <a:lnTo>
                    <a:pt x="812977" y="56261"/>
                  </a:lnTo>
                  <a:lnTo>
                    <a:pt x="812469" y="49911"/>
                  </a:lnTo>
                  <a:lnTo>
                    <a:pt x="811072" y="44703"/>
                  </a:lnTo>
                  <a:lnTo>
                    <a:pt x="809040" y="40766"/>
                  </a:lnTo>
                  <a:lnTo>
                    <a:pt x="807008" y="36702"/>
                  </a:lnTo>
                  <a:lnTo>
                    <a:pt x="803833" y="33527"/>
                  </a:lnTo>
                  <a:lnTo>
                    <a:pt x="799515" y="31114"/>
                  </a:lnTo>
                  <a:lnTo>
                    <a:pt x="795197" y="28575"/>
                  </a:lnTo>
                  <a:lnTo>
                    <a:pt x="789355" y="26288"/>
                  </a:lnTo>
                  <a:lnTo>
                    <a:pt x="781862" y="24384"/>
                  </a:lnTo>
                  <a:lnTo>
                    <a:pt x="781862" y="4699"/>
                  </a:lnTo>
                  <a:close/>
                </a:path>
                <a:path w="6722109" h="415925">
                  <a:moveTo>
                    <a:pt x="429818" y="4699"/>
                  </a:moveTo>
                  <a:lnTo>
                    <a:pt x="725093" y="4699"/>
                  </a:lnTo>
                  <a:lnTo>
                    <a:pt x="725093" y="99313"/>
                  </a:lnTo>
                  <a:lnTo>
                    <a:pt x="684199" y="99313"/>
                  </a:lnTo>
                  <a:lnTo>
                    <a:pt x="679510" y="86358"/>
                  </a:lnTo>
                  <a:lnTo>
                    <a:pt x="675166" y="75676"/>
                  </a:lnTo>
                  <a:lnTo>
                    <a:pt x="651179" y="45338"/>
                  </a:lnTo>
                  <a:lnTo>
                    <a:pt x="618794" y="39497"/>
                  </a:lnTo>
                  <a:lnTo>
                    <a:pt x="553897" y="39497"/>
                  </a:lnTo>
                  <a:lnTo>
                    <a:pt x="553897" y="182372"/>
                  </a:lnTo>
                  <a:lnTo>
                    <a:pt x="593140" y="182372"/>
                  </a:lnTo>
                  <a:lnTo>
                    <a:pt x="601903" y="182372"/>
                  </a:lnTo>
                  <a:lnTo>
                    <a:pt x="608761" y="181228"/>
                  </a:lnTo>
                  <a:lnTo>
                    <a:pt x="613714" y="178688"/>
                  </a:lnTo>
                  <a:lnTo>
                    <a:pt x="618667" y="176275"/>
                  </a:lnTo>
                  <a:lnTo>
                    <a:pt x="635431" y="139573"/>
                  </a:lnTo>
                  <a:lnTo>
                    <a:pt x="669086" y="139573"/>
                  </a:lnTo>
                  <a:lnTo>
                    <a:pt x="669086" y="260350"/>
                  </a:lnTo>
                  <a:lnTo>
                    <a:pt x="635431" y="260350"/>
                  </a:lnTo>
                  <a:lnTo>
                    <a:pt x="633286" y="252277"/>
                  </a:lnTo>
                  <a:lnTo>
                    <a:pt x="631034" y="245205"/>
                  </a:lnTo>
                  <a:lnTo>
                    <a:pt x="602538" y="217297"/>
                  </a:lnTo>
                  <a:lnTo>
                    <a:pt x="593140" y="217297"/>
                  </a:lnTo>
                  <a:lnTo>
                    <a:pt x="553897" y="217297"/>
                  </a:lnTo>
                  <a:lnTo>
                    <a:pt x="553897" y="376174"/>
                  </a:lnTo>
                  <a:lnTo>
                    <a:pt x="618540" y="376174"/>
                  </a:lnTo>
                  <a:lnTo>
                    <a:pt x="625398" y="376174"/>
                  </a:lnTo>
                  <a:lnTo>
                    <a:pt x="659688" y="361314"/>
                  </a:lnTo>
                  <a:lnTo>
                    <a:pt x="663117" y="357504"/>
                  </a:lnTo>
                  <a:lnTo>
                    <a:pt x="682120" y="319119"/>
                  </a:lnTo>
                  <a:lnTo>
                    <a:pt x="687247" y="302387"/>
                  </a:lnTo>
                  <a:lnTo>
                    <a:pt x="728014" y="302387"/>
                  </a:lnTo>
                  <a:lnTo>
                    <a:pt x="722299" y="410972"/>
                  </a:lnTo>
                  <a:lnTo>
                    <a:pt x="429818" y="410972"/>
                  </a:lnTo>
                  <a:lnTo>
                    <a:pt x="429818" y="391413"/>
                  </a:lnTo>
                  <a:lnTo>
                    <a:pt x="437057" y="389382"/>
                  </a:lnTo>
                  <a:lnTo>
                    <a:pt x="442899" y="387223"/>
                  </a:lnTo>
                  <a:lnTo>
                    <a:pt x="460679" y="359918"/>
                  </a:lnTo>
                  <a:lnTo>
                    <a:pt x="461314" y="353695"/>
                  </a:lnTo>
                  <a:lnTo>
                    <a:pt x="461568" y="345821"/>
                  </a:lnTo>
                  <a:lnTo>
                    <a:pt x="461568" y="336296"/>
                  </a:lnTo>
                  <a:lnTo>
                    <a:pt x="461568" y="79756"/>
                  </a:lnTo>
                  <a:lnTo>
                    <a:pt x="461568" y="70358"/>
                  </a:lnTo>
                  <a:lnTo>
                    <a:pt x="461314" y="62611"/>
                  </a:lnTo>
                  <a:lnTo>
                    <a:pt x="460933" y="56261"/>
                  </a:lnTo>
                  <a:lnTo>
                    <a:pt x="460425" y="49911"/>
                  </a:lnTo>
                  <a:lnTo>
                    <a:pt x="459028" y="44703"/>
                  </a:lnTo>
                  <a:lnTo>
                    <a:pt x="456996" y="40766"/>
                  </a:lnTo>
                  <a:lnTo>
                    <a:pt x="454964" y="36702"/>
                  </a:lnTo>
                  <a:lnTo>
                    <a:pt x="451789" y="33527"/>
                  </a:lnTo>
                  <a:lnTo>
                    <a:pt x="447471" y="31114"/>
                  </a:lnTo>
                  <a:lnTo>
                    <a:pt x="443153" y="28575"/>
                  </a:lnTo>
                  <a:lnTo>
                    <a:pt x="437311" y="26288"/>
                  </a:lnTo>
                  <a:lnTo>
                    <a:pt x="429818" y="24384"/>
                  </a:lnTo>
                  <a:lnTo>
                    <a:pt x="429818" y="4699"/>
                  </a:lnTo>
                  <a:close/>
                </a:path>
                <a:path w="6722109" h="415925">
                  <a:moveTo>
                    <a:pt x="0" y="4699"/>
                  </a:moveTo>
                  <a:lnTo>
                    <a:pt x="154736" y="4699"/>
                  </a:lnTo>
                  <a:lnTo>
                    <a:pt x="178573" y="5177"/>
                  </a:lnTo>
                  <a:lnTo>
                    <a:pt x="220102" y="9038"/>
                  </a:lnTo>
                  <a:lnTo>
                    <a:pt x="269306" y="22447"/>
                  </a:lnTo>
                  <a:lnTo>
                    <a:pt x="309418" y="45594"/>
                  </a:lnTo>
                  <a:lnTo>
                    <a:pt x="338886" y="76581"/>
                  </a:lnTo>
                  <a:lnTo>
                    <a:pt x="358174" y="115389"/>
                  </a:lnTo>
                  <a:lnTo>
                    <a:pt x="368334" y="162655"/>
                  </a:lnTo>
                  <a:lnTo>
                    <a:pt x="370255" y="199136"/>
                  </a:lnTo>
                  <a:lnTo>
                    <a:pt x="369587" y="221708"/>
                  </a:lnTo>
                  <a:lnTo>
                    <a:pt x="364201" y="263376"/>
                  </a:lnTo>
                  <a:lnTo>
                    <a:pt x="353342" y="300239"/>
                  </a:lnTo>
                  <a:lnTo>
                    <a:pt x="326821" y="345566"/>
                  </a:lnTo>
                  <a:lnTo>
                    <a:pt x="292853" y="376106"/>
                  </a:lnTo>
                  <a:lnTo>
                    <a:pt x="249129" y="397144"/>
                  </a:lnTo>
                  <a:lnTo>
                    <a:pt x="197793" y="407971"/>
                  </a:lnTo>
                  <a:lnTo>
                    <a:pt x="158082" y="410638"/>
                  </a:lnTo>
                  <a:lnTo>
                    <a:pt x="135178" y="410972"/>
                  </a:lnTo>
                  <a:lnTo>
                    <a:pt x="0" y="410972"/>
                  </a:lnTo>
                  <a:lnTo>
                    <a:pt x="0" y="391413"/>
                  </a:lnTo>
                  <a:lnTo>
                    <a:pt x="7340" y="389382"/>
                  </a:lnTo>
                  <a:lnTo>
                    <a:pt x="13144" y="387223"/>
                  </a:lnTo>
                  <a:lnTo>
                    <a:pt x="17411" y="384937"/>
                  </a:lnTo>
                  <a:lnTo>
                    <a:pt x="21678" y="382650"/>
                  </a:lnTo>
                  <a:lnTo>
                    <a:pt x="24853" y="379475"/>
                  </a:lnTo>
                  <a:lnTo>
                    <a:pt x="26936" y="375412"/>
                  </a:lnTo>
                  <a:lnTo>
                    <a:pt x="29019" y="371348"/>
                  </a:lnTo>
                  <a:lnTo>
                    <a:pt x="30353" y="366268"/>
                  </a:lnTo>
                  <a:lnTo>
                    <a:pt x="30949" y="359918"/>
                  </a:lnTo>
                  <a:lnTo>
                    <a:pt x="31546" y="353695"/>
                  </a:lnTo>
                  <a:lnTo>
                    <a:pt x="31851" y="345821"/>
                  </a:lnTo>
                  <a:lnTo>
                    <a:pt x="31851" y="336296"/>
                  </a:lnTo>
                  <a:lnTo>
                    <a:pt x="31851" y="79756"/>
                  </a:lnTo>
                  <a:lnTo>
                    <a:pt x="31851" y="70358"/>
                  </a:lnTo>
                  <a:lnTo>
                    <a:pt x="31597" y="62611"/>
                  </a:lnTo>
                  <a:lnTo>
                    <a:pt x="31102" y="56261"/>
                  </a:lnTo>
                  <a:lnTo>
                    <a:pt x="30606" y="49911"/>
                  </a:lnTo>
                  <a:lnTo>
                    <a:pt x="29311" y="44703"/>
                  </a:lnTo>
                  <a:lnTo>
                    <a:pt x="27228" y="40766"/>
                  </a:lnTo>
                  <a:lnTo>
                    <a:pt x="25146" y="36702"/>
                  </a:lnTo>
                  <a:lnTo>
                    <a:pt x="21971" y="33527"/>
                  </a:lnTo>
                  <a:lnTo>
                    <a:pt x="17703" y="31114"/>
                  </a:lnTo>
                  <a:lnTo>
                    <a:pt x="13436" y="28575"/>
                  </a:lnTo>
                  <a:lnTo>
                    <a:pt x="7543" y="26288"/>
                  </a:lnTo>
                  <a:lnTo>
                    <a:pt x="0" y="24384"/>
                  </a:lnTo>
                  <a:lnTo>
                    <a:pt x="0" y="4699"/>
                  </a:lnTo>
                  <a:close/>
                </a:path>
                <a:path w="6722109" h="415925">
                  <a:moveTo>
                    <a:pt x="4345482" y="2666"/>
                  </a:moveTo>
                  <a:lnTo>
                    <a:pt x="4424984" y="2666"/>
                  </a:lnTo>
                  <a:lnTo>
                    <a:pt x="4523155" y="336041"/>
                  </a:lnTo>
                  <a:lnTo>
                    <a:pt x="4526275" y="346376"/>
                  </a:lnTo>
                  <a:lnTo>
                    <a:pt x="4545761" y="382904"/>
                  </a:lnTo>
                  <a:lnTo>
                    <a:pt x="4565700" y="391413"/>
                  </a:lnTo>
                  <a:lnTo>
                    <a:pt x="4565700" y="410972"/>
                  </a:lnTo>
                  <a:lnTo>
                    <a:pt x="4401489" y="410972"/>
                  </a:lnTo>
                  <a:lnTo>
                    <a:pt x="4401489" y="391413"/>
                  </a:lnTo>
                  <a:lnTo>
                    <a:pt x="4411776" y="390144"/>
                  </a:lnTo>
                  <a:lnTo>
                    <a:pt x="4419396" y="387350"/>
                  </a:lnTo>
                  <a:lnTo>
                    <a:pt x="4424349" y="382777"/>
                  </a:lnTo>
                  <a:lnTo>
                    <a:pt x="4429302" y="378206"/>
                  </a:lnTo>
                  <a:lnTo>
                    <a:pt x="4431842" y="371728"/>
                  </a:lnTo>
                  <a:lnTo>
                    <a:pt x="4431842" y="363347"/>
                  </a:lnTo>
                  <a:lnTo>
                    <a:pt x="4431842" y="357250"/>
                  </a:lnTo>
                  <a:lnTo>
                    <a:pt x="4431080" y="350393"/>
                  </a:lnTo>
                  <a:lnTo>
                    <a:pt x="4414824" y="285114"/>
                  </a:lnTo>
                  <a:lnTo>
                    <a:pt x="4287697" y="285114"/>
                  </a:lnTo>
                  <a:lnTo>
                    <a:pt x="4277918" y="313436"/>
                  </a:lnTo>
                  <a:lnTo>
                    <a:pt x="4275124" y="321310"/>
                  </a:lnTo>
                  <a:lnTo>
                    <a:pt x="4272838" y="329057"/>
                  </a:lnTo>
                  <a:lnTo>
                    <a:pt x="4271060" y="336423"/>
                  </a:lnTo>
                  <a:lnTo>
                    <a:pt x="4269282" y="343915"/>
                  </a:lnTo>
                  <a:lnTo>
                    <a:pt x="4268393" y="351789"/>
                  </a:lnTo>
                  <a:lnTo>
                    <a:pt x="4268393" y="360172"/>
                  </a:lnTo>
                  <a:lnTo>
                    <a:pt x="4270324" y="373054"/>
                  </a:lnTo>
                  <a:lnTo>
                    <a:pt x="4276124" y="382555"/>
                  </a:lnTo>
                  <a:lnTo>
                    <a:pt x="4285806" y="388675"/>
                  </a:lnTo>
                  <a:lnTo>
                    <a:pt x="4299381" y="391413"/>
                  </a:lnTo>
                  <a:lnTo>
                    <a:pt x="4299381" y="410972"/>
                  </a:lnTo>
                  <a:lnTo>
                    <a:pt x="4172254" y="410972"/>
                  </a:lnTo>
                  <a:lnTo>
                    <a:pt x="4172254" y="391413"/>
                  </a:lnTo>
                  <a:lnTo>
                    <a:pt x="4179620" y="390525"/>
                  </a:lnTo>
                  <a:lnTo>
                    <a:pt x="4185970" y="387985"/>
                  </a:lnTo>
                  <a:lnTo>
                    <a:pt x="4213863" y="352043"/>
                  </a:lnTo>
                  <a:lnTo>
                    <a:pt x="4221403" y="333375"/>
                  </a:lnTo>
                  <a:lnTo>
                    <a:pt x="4345482" y="2666"/>
                  </a:lnTo>
                  <a:close/>
                </a:path>
                <a:path w="6722109" h="415925">
                  <a:moveTo>
                    <a:pt x="6565950" y="0"/>
                  </a:moveTo>
                  <a:lnTo>
                    <a:pt x="6597859" y="978"/>
                  </a:lnTo>
                  <a:lnTo>
                    <a:pt x="6628434" y="3921"/>
                  </a:lnTo>
                  <a:lnTo>
                    <a:pt x="6657676" y="8840"/>
                  </a:lnTo>
                  <a:lnTo>
                    <a:pt x="6685584" y="15748"/>
                  </a:lnTo>
                  <a:lnTo>
                    <a:pt x="6685584" y="100202"/>
                  </a:lnTo>
                  <a:lnTo>
                    <a:pt x="6644817" y="100202"/>
                  </a:lnTo>
                  <a:lnTo>
                    <a:pt x="6641269" y="88439"/>
                  </a:lnTo>
                  <a:lnTo>
                    <a:pt x="6637483" y="78105"/>
                  </a:lnTo>
                  <a:lnTo>
                    <a:pt x="6613212" y="45291"/>
                  </a:lnTo>
                  <a:lnTo>
                    <a:pt x="6571030" y="34798"/>
                  </a:lnTo>
                  <a:lnTo>
                    <a:pt x="6556697" y="35919"/>
                  </a:lnTo>
                  <a:lnTo>
                    <a:pt x="6518960" y="52832"/>
                  </a:lnTo>
                  <a:lnTo>
                    <a:pt x="6490314" y="91854"/>
                  </a:lnTo>
                  <a:lnTo>
                    <a:pt x="6477459" y="131262"/>
                  </a:lnTo>
                  <a:lnTo>
                    <a:pt x="6470895" y="181173"/>
                  </a:lnTo>
                  <a:lnTo>
                    <a:pt x="6470065" y="210058"/>
                  </a:lnTo>
                  <a:lnTo>
                    <a:pt x="6470613" y="235277"/>
                  </a:lnTo>
                  <a:lnTo>
                    <a:pt x="6474994" y="280477"/>
                  </a:lnTo>
                  <a:lnTo>
                    <a:pt x="6483855" y="318482"/>
                  </a:lnTo>
                  <a:lnTo>
                    <a:pt x="6505625" y="359790"/>
                  </a:lnTo>
                  <a:lnTo>
                    <a:pt x="6550202" y="381000"/>
                  </a:lnTo>
                  <a:lnTo>
                    <a:pt x="6562414" y="380023"/>
                  </a:lnTo>
                  <a:lnTo>
                    <a:pt x="6594311" y="356401"/>
                  </a:lnTo>
                  <a:lnTo>
                    <a:pt x="6601383" y="315468"/>
                  </a:lnTo>
                  <a:lnTo>
                    <a:pt x="6599859" y="271907"/>
                  </a:lnTo>
                  <a:lnTo>
                    <a:pt x="6587032" y="249682"/>
                  </a:lnTo>
                  <a:lnTo>
                    <a:pt x="6583730" y="247650"/>
                  </a:lnTo>
                  <a:lnTo>
                    <a:pt x="6577761" y="245363"/>
                  </a:lnTo>
                  <a:lnTo>
                    <a:pt x="6569252" y="242824"/>
                  </a:lnTo>
                  <a:lnTo>
                    <a:pt x="6569252" y="223138"/>
                  </a:lnTo>
                  <a:lnTo>
                    <a:pt x="6721652" y="223138"/>
                  </a:lnTo>
                  <a:lnTo>
                    <a:pt x="6721652" y="242824"/>
                  </a:lnTo>
                  <a:lnTo>
                    <a:pt x="6711746" y="245872"/>
                  </a:lnTo>
                  <a:lnTo>
                    <a:pt x="6705015" y="249174"/>
                  </a:lnTo>
                  <a:lnTo>
                    <a:pt x="6692307" y="286365"/>
                  </a:lnTo>
                  <a:lnTo>
                    <a:pt x="6692188" y="294386"/>
                  </a:lnTo>
                  <a:lnTo>
                    <a:pt x="6692188" y="406526"/>
                  </a:lnTo>
                  <a:lnTo>
                    <a:pt x="6649262" y="415544"/>
                  </a:lnTo>
                  <a:lnTo>
                    <a:pt x="6629069" y="394081"/>
                  </a:lnTo>
                  <a:lnTo>
                    <a:pt x="6610708" y="403582"/>
                  </a:lnTo>
                  <a:lnTo>
                    <a:pt x="6591049" y="410368"/>
                  </a:lnTo>
                  <a:lnTo>
                    <a:pt x="6570080" y="414440"/>
                  </a:lnTo>
                  <a:lnTo>
                    <a:pt x="6547789" y="415798"/>
                  </a:lnTo>
                  <a:lnTo>
                    <a:pt x="6507116" y="412628"/>
                  </a:lnTo>
                  <a:lnTo>
                    <a:pt x="6442294" y="387240"/>
                  </a:lnTo>
                  <a:lnTo>
                    <a:pt x="6399453" y="336379"/>
                  </a:lnTo>
                  <a:lnTo>
                    <a:pt x="6378117" y="259520"/>
                  </a:lnTo>
                  <a:lnTo>
                    <a:pt x="6375450" y="211327"/>
                  </a:lnTo>
                  <a:lnTo>
                    <a:pt x="6376403" y="185015"/>
                  </a:lnTo>
                  <a:lnTo>
                    <a:pt x="6384023" y="137390"/>
                  </a:lnTo>
                  <a:lnTo>
                    <a:pt x="6398973" y="96478"/>
                  </a:lnTo>
                  <a:lnTo>
                    <a:pt x="6420015" y="63089"/>
                  </a:lnTo>
                  <a:lnTo>
                    <a:pt x="6461413" y="26955"/>
                  </a:lnTo>
                  <a:lnTo>
                    <a:pt x="6510676" y="6590"/>
                  </a:lnTo>
                  <a:lnTo>
                    <a:pt x="6546922" y="736"/>
                  </a:lnTo>
                  <a:lnTo>
                    <a:pt x="6565950" y="0"/>
                  </a:lnTo>
                  <a:close/>
                </a:path>
                <a:path w="6722109" h="415925">
                  <a:moveTo>
                    <a:pt x="5092750" y="0"/>
                  </a:moveTo>
                  <a:lnTo>
                    <a:pt x="5134468" y="3190"/>
                  </a:lnTo>
                  <a:lnTo>
                    <a:pt x="5201282" y="28717"/>
                  </a:lnTo>
                  <a:lnTo>
                    <a:pt x="5245877" y="79676"/>
                  </a:lnTo>
                  <a:lnTo>
                    <a:pt x="5268252" y="155495"/>
                  </a:lnTo>
                  <a:lnTo>
                    <a:pt x="5271058" y="202691"/>
                  </a:lnTo>
                  <a:lnTo>
                    <a:pt x="5270225" y="229810"/>
                  </a:lnTo>
                  <a:lnTo>
                    <a:pt x="5263557" y="278094"/>
                  </a:lnTo>
                  <a:lnTo>
                    <a:pt x="5250439" y="318500"/>
                  </a:lnTo>
                  <a:lnTo>
                    <a:pt x="5231631" y="351647"/>
                  </a:lnTo>
                  <a:lnTo>
                    <a:pt x="5193287" y="387985"/>
                  </a:lnTo>
                  <a:lnTo>
                    <a:pt x="5144054" y="408940"/>
                  </a:lnTo>
                  <a:lnTo>
                    <a:pt x="5106042" y="415036"/>
                  </a:lnTo>
                  <a:lnTo>
                    <a:pt x="5085511" y="415798"/>
                  </a:lnTo>
                  <a:lnTo>
                    <a:pt x="5044508" y="412587"/>
                  </a:lnTo>
                  <a:lnTo>
                    <a:pt x="4978837" y="386972"/>
                  </a:lnTo>
                  <a:lnTo>
                    <a:pt x="4934951" y="335825"/>
                  </a:lnTo>
                  <a:lnTo>
                    <a:pt x="4912992" y="259193"/>
                  </a:lnTo>
                  <a:lnTo>
                    <a:pt x="4910251" y="211327"/>
                  </a:lnTo>
                  <a:lnTo>
                    <a:pt x="4911585" y="179036"/>
                  </a:lnTo>
                  <a:lnTo>
                    <a:pt x="4922253" y="121834"/>
                  </a:lnTo>
                  <a:lnTo>
                    <a:pt x="4943442" y="74537"/>
                  </a:lnTo>
                  <a:lnTo>
                    <a:pt x="4974771" y="38429"/>
                  </a:lnTo>
                  <a:lnTo>
                    <a:pt x="5015866" y="13823"/>
                  </a:lnTo>
                  <a:lnTo>
                    <a:pt x="5065154" y="1527"/>
                  </a:lnTo>
                  <a:lnTo>
                    <a:pt x="5092750" y="0"/>
                  </a:lnTo>
                  <a:close/>
                </a:path>
                <a:path w="6722109" h="415925">
                  <a:moveTo>
                    <a:pt x="4747818" y="0"/>
                  </a:moveTo>
                  <a:lnTo>
                    <a:pt x="4786252" y="1553"/>
                  </a:lnTo>
                  <a:lnTo>
                    <a:pt x="4824272" y="6699"/>
                  </a:lnTo>
                  <a:lnTo>
                    <a:pt x="4853482" y="12700"/>
                  </a:lnTo>
                  <a:lnTo>
                    <a:pt x="4853482" y="99060"/>
                  </a:lnTo>
                  <a:lnTo>
                    <a:pt x="4812715" y="99060"/>
                  </a:lnTo>
                  <a:lnTo>
                    <a:pt x="4809741" y="87939"/>
                  </a:lnTo>
                  <a:lnTo>
                    <a:pt x="4806349" y="78009"/>
                  </a:lnTo>
                  <a:lnTo>
                    <a:pt x="4782684" y="45041"/>
                  </a:lnTo>
                  <a:lnTo>
                    <a:pt x="4743373" y="34798"/>
                  </a:lnTo>
                  <a:lnTo>
                    <a:pt x="4735112" y="35159"/>
                  </a:lnTo>
                  <a:lnTo>
                    <a:pt x="4696125" y="52893"/>
                  </a:lnTo>
                  <a:lnTo>
                    <a:pt x="4684191" y="86868"/>
                  </a:lnTo>
                  <a:lnTo>
                    <a:pt x="4684598" y="95230"/>
                  </a:lnTo>
                  <a:lnTo>
                    <a:pt x="4706011" y="135431"/>
                  </a:lnTo>
                  <a:lnTo>
                    <a:pt x="4745028" y="161516"/>
                  </a:lnTo>
                  <a:lnTo>
                    <a:pt x="4759121" y="169037"/>
                  </a:lnTo>
                  <a:lnTo>
                    <a:pt x="4776506" y="178514"/>
                  </a:lnTo>
                  <a:lnTo>
                    <a:pt x="4816779" y="206375"/>
                  </a:lnTo>
                  <a:lnTo>
                    <a:pt x="4842050" y="235682"/>
                  </a:lnTo>
                  <a:lnTo>
                    <a:pt x="4857054" y="282561"/>
                  </a:lnTo>
                  <a:lnTo>
                    <a:pt x="4857673" y="296418"/>
                  </a:lnTo>
                  <a:lnTo>
                    <a:pt x="4856624" y="314108"/>
                  </a:lnTo>
                  <a:lnTo>
                    <a:pt x="4840782" y="359918"/>
                  </a:lnTo>
                  <a:lnTo>
                    <a:pt x="4806546" y="393315"/>
                  </a:lnTo>
                  <a:lnTo>
                    <a:pt x="4756311" y="412178"/>
                  </a:lnTo>
                  <a:lnTo>
                    <a:pt x="4716322" y="415798"/>
                  </a:lnTo>
                  <a:lnTo>
                    <a:pt x="4700939" y="415583"/>
                  </a:lnTo>
                  <a:lnTo>
                    <a:pt x="4653076" y="412369"/>
                  </a:lnTo>
                  <a:lnTo>
                    <a:pt x="4605945" y="405457"/>
                  </a:lnTo>
                  <a:lnTo>
                    <a:pt x="4591227" y="402336"/>
                  </a:lnTo>
                  <a:lnTo>
                    <a:pt x="4591227" y="310769"/>
                  </a:lnTo>
                  <a:lnTo>
                    <a:pt x="4632121" y="310769"/>
                  </a:lnTo>
                  <a:lnTo>
                    <a:pt x="4636455" y="327292"/>
                  </a:lnTo>
                  <a:lnTo>
                    <a:pt x="4642027" y="341614"/>
                  </a:lnTo>
                  <a:lnTo>
                    <a:pt x="4666649" y="371195"/>
                  </a:lnTo>
                  <a:lnTo>
                    <a:pt x="4707940" y="381000"/>
                  </a:lnTo>
                  <a:lnTo>
                    <a:pt x="4716489" y="380620"/>
                  </a:lnTo>
                  <a:lnTo>
                    <a:pt x="4757423" y="361993"/>
                  </a:lnTo>
                  <a:lnTo>
                    <a:pt x="4770424" y="322579"/>
                  </a:lnTo>
                  <a:lnTo>
                    <a:pt x="4769996" y="313650"/>
                  </a:lnTo>
                  <a:lnTo>
                    <a:pt x="4754724" y="277415"/>
                  </a:lnTo>
                  <a:lnTo>
                    <a:pt x="4723403" y="252349"/>
                  </a:lnTo>
                  <a:lnTo>
                    <a:pt x="4687970" y="233136"/>
                  </a:lnTo>
                  <a:lnTo>
                    <a:pt x="4677206" y="227139"/>
                  </a:lnTo>
                  <a:lnTo>
                    <a:pt x="4639964" y="201723"/>
                  </a:lnTo>
                  <a:lnTo>
                    <a:pt x="4613579" y="171592"/>
                  </a:lnTo>
                  <a:lnTo>
                    <a:pt x="4599387" y="135461"/>
                  </a:lnTo>
                  <a:lnTo>
                    <a:pt x="4597577" y="114300"/>
                  </a:lnTo>
                  <a:lnTo>
                    <a:pt x="4598700" y="96629"/>
                  </a:lnTo>
                  <a:lnTo>
                    <a:pt x="4615738" y="52070"/>
                  </a:lnTo>
                  <a:lnTo>
                    <a:pt x="4652046" y="20566"/>
                  </a:lnTo>
                  <a:lnTo>
                    <a:pt x="4705337" y="3270"/>
                  </a:lnTo>
                  <a:lnTo>
                    <a:pt x="4725911" y="813"/>
                  </a:lnTo>
                  <a:lnTo>
                    <a:pt x="4747818" y="0"/>
                  </a:lnTo>
                  <a:close/>
                </a:path>
                <a:path w="6722109" h="415925">
                  <a:moveTo>
                    <a:pt x="1814753" y="0"/>
                  </a:moveTo>
                  <a:lnTo>
                    <a:pt x="1856687" y="1768"/>
                  </a:lnTo>
                  <a:lnTo>
                    <a:pt x="1907045" y="10515"/>
                  </a:lnTo>
                  <a:lnTo>
                    <a:pt x="1920163" y="13970"/>
                  </a:lnTo>
                  <a:lnTo>
                    <a:pt x="1920163" y="100202"/>
                  </a:lnTo>
                  <a:lnTo>
                    <a:pt x="1879650" y="100202"/>
                  </a:lnTo>
                  <a:lnTo>
                    <a:pt x="1875582" y="84534"/>
                  </a:lnTo>
                  <a:lnTo>
                    <a:pt x="1870443" y="71056"/>
                  </a:lnTo>
                  <a:lnTo>
                    <a:pt x="1839217" y="38782"/>
                  </a:lnTo>
                  <a:lnTo>
                    <a:pt x="1816531" y="34798"/>
                  </a:lnTo>
                  <a:lnTo>
                    <a:pt x="1794453" y="37609"/>
                  </a:lnTo>
                  <a:lnTo>
                    <a:pt x="1758917" y="60140"/>
                  </a:lnTo>
                  <a:lnTo>
                    <a:pt x="1734890" y="105171"/>
                  </a:lnTo>
                  <a:lnTo>
                    <a:pt x="1722801" y="172037"/>
                  </a:lnTo>
                  <a:lnTo>
                    <a:pt x="1721281" y="213613"/>
                  </a:lnTo>
                  <a:lnTo>
                    <a:pt x="1722662" y="252356"/>
                  </a:lnTo>
                  <a:lnTo>
                    <a:pt x="1733711" y="314840"/>
                  </a:lnTo>
                  <a:lnTo>
                    <a:pt x="1755639" y="357104"/>
                  </a:lnTo>
                  <a:lnTo>
                    <a:pt x="1787921" y="378336"/>
                  </a:lnTo>
                  <a:lnTo>
                    <a:pt x="1807895" y="381000"/>
                  </a:lnTo>
                  <a:lnTo>
                    <a:pt x="1818254" y="380545"/>
                  </a:lnTo>
                  <a:lnTo>
                    <a:pt x="1855695" y="364569"/>
                  </a:lnTo>
                  <a:lnTo>
                    <a:pt x="1876283" y="323250"/>
                  </a:lnTo>
                  <a:lnTo>
                    <a:pt x="1879396" y="310769"/>
                  </a:lnTo>
                  <a:lnTo>
                    <a:pt x="1920163" y="310769"/>
                  </a:lnTo>
                  <a:lnTo>
                    <a:pt x="1920163" y="400938"/>
                  </a:lnTo>
                  <a:lnTo>
                    <a:pt x="1904137" y="404508"/>
                  </a:lnTo>
                  <a:lnTo>
                    <a:pt x="1860346" y="412241"/>
                  </a:lnTo>
                  <a:lnTo>
                    <a:pt x="1818538" y="415563"/>
                  </a:lnTo>
                  <a:lnTo>
                    <a:pt x="1804085" y="415798"/>
                  </a:lnTo>
                  <a:lnTo>
                    <a:pt x="1774556" y="414395"/>
                  </a:lnTo>
                  <a:lnTo>
                    <a:pt x="1724022" y="403207"/>
                  </a:lnTo>
                  <a:lnTo>
                    <a:pt x="1684731" y="380873"/>
                  </a:lnTo>
                  <a:lnTo>
                    <a:pt x="1655827" y="347154"/>
                  </a:lnTo>
                  <a:lnTo>
                    <a:pt x="1637114" y="302007"/>
                  </a:lnTo>
                  <a:lnTo>
                    <a:pt x="1627831" y="244909"/>
                  </a:lnTo>
                  <a:lnTo>
                    <a:pt x="1626666" y="211836"/>
                  </a:lnTo>
                  <a:lnTo>
                    <a:pt x="1628026" y="180595"/>
                  </a:lnTo>
                  <a:lnTo>
                    <a:pt x="1638936" y="124450"/>
                  </a:lnTo>
                  <a:lnTo>
                    <a:pt x="1660752" y="77021"/>
                  </a:lnTo>
                  <a:lnTo>
                    <a:pt x="1692998" y="40167"/>
                  </a:lnTo>
                  <a:lnTo>
                    <a:pt x="1735315" y="14573"/>
                  </a:lnTo>
                  <a:lnTo>
                    <a:pt x="1786178" y="1619"/>
                  </a:lnTo>
                  <a:lnTo>
                    <a:pt x="181475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7961" y="1270254"/>
              <a:ext cx="8290559" cy="2478405"/>
            </a:xfrm>
            <a:custGeom>
              <a:avLst/>
              <a:gdLst/>
              <a:ahLst/>
              <a:cxnLst/>
              <a:rect l="l" t="t" r="r" b="b"/>
              <a:pathLst>
                <a:path w="8290559" h="2478404">
                  <a:moveTo>
                    <a:pt x="8042783" y="0"/>
                  </a:moveTo>
                  <a:lnTo>
                    <a:pt x="247802" y="0"/>
                  </a:lnTo>
                  <a:lnTo>
                    <a:pt x="197862" y="5036"/>
                  </a:lnTo>
                  <a:lnTo>
                    <a:pt x="151347" y="19480"/>
                  </a:lnTo>
                  <a:lnTo>
                    <a:pt x="109254" y="42333"/>
                  </a:lnTo>
                  <a:lnTo>
                    <a:pt x="72580" y="72596"/>
                  </a:lnTo>
                  <a:lnTo>
                    <a:pt x="42321" y="109270"/>
                  </a:lnTo>
                  <a:lnTo>
                    <a:pt x="19473" y="151358"/>
                  </a:lnTo>
                  <a:lnTo>
                    <a:pt x="5034" y="197859"/>
                  </a:lnTo>
                  <a:lnTo>
                    <a:pt x="0" y="247776"/>
                  </a:lnTo>
                  <a:lnTo>
                    <a:pt x="0" y="2230247"/>
                  </a:lnTo>
                  <a:lnTo>
                    <a:pt x="5034" y="2280164"/>
                  </a:lnTo>
                  <a:lnTo>
                    <a:pt x="19473" y="2326665"/>
                  </a:lnTo>
                  <a:lnTo>
                    <a:pt x="42321" y="2368753"/>
                  </a:lnTo>
                  <a:lnTo>
                    <a:pt x="72580" y="2405427"/>
                  </a:lnTo>
                  <a:lnTo>
                    <a:pt x="109254" y="2435690"/>
                  </a:lnTo>
                  <a:lnTo>
                    <a:pt x="151347" y="2458543"/>
                  </a:lnTo>
                  <a:lnTo>
                    <a:pt x="197862" y="2472987"/>
                  </a:lnTo>
                  <a:lnTo>
                    <a:pt x="247802" y="2478024"/>
                  </a:lnTo>
                  <a:lnTo>
                    <a:pt x="8042783" y="2478024"/>
                  </a:lnTo>
                  <a:lnTo>
                    <a:pt x="8092700" y="2472987"/>
                  </a:lnTo>
                  <a:lnTo>
                    <a:pt x="8139201" y="2458543"/>
                  </a:lnTo>
                  <a:lnTo>
                    <a:pt x="8181289" y="2435690"/>
                  </a:lnTo>
                  <a:lnTo>
                    <a:pt x="8217963" y="2405427"/>
                  </a:lnTo>
                  <a:lnTo>
                    <a:pt x="8248226" y="2368753"/>
                  </a:lnTo>
                  <a:lnTo>
                    <a:pt x="8271079" y="2326665"/>
                  </a:lnTo>
                  <a:lnTo>
                    <a:pt x="8285523" y="2280164"/>
                  </a:lnTo>
                  <a:lnTo>
                    <a:pt x="8290559" y="2230247"/>
                  </a:lnTo>
                  <a:lnTo>
                    <a:pt x="8290559" y="247776"/>
                  </a:lnTo>
                  <a:lnTo>
                    <a:pt x="8285523" y="197859"/>
                  </a:lnTo>
                  <a:lnTo>
                    <a:pt x="8271079" y="151358"/>
                  </a:lnTo>
                  <a:lnTo>
                    <a:pt x="8248226" y="109270"/>
                  </a:lnTo>
                  <a:lnTo>
                    <a:pt x="8217963" y="72596"/>
                  </a:lnTo>
                  <a:lnTo>
                    <a:pt x="8181289" y="42333"/>
                  </a:lnTo>
                  <a:lnTo>
                    <a:pt x="8139201" y="19480"/>
                  </a:lnTo>
                  <a:lnTo>
                    <a:pt x="8092700" y="5036"/>
                  </a:lnTo>
                  <a:lnTo>
                    <a:pt x="8042783" y="0"/>
                  </a:lnTo>
                  <a:close/>
                </a:path>
              </a:pathLst>
            </a:custGeom>
            <a:solidFill>
              <a:srgbClr val="5FB5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961" y="1270254"/>
              <a:ext cx="8290559" cy="2478405"/>
            </a:xfrm>
            <a:custGeom>
              <a:avLst/>
              <a:gdLst/>
              <a:ahLst/>
              <a:cxnLst/>
              <a:rect l="l" t="t" r="r" b="b"/>
              <a:pathLst>
                <a:path w="8290559" h="2478404">
                  <a:moveTo>
                    <a:pt x="0" y="247776"/>
                  </a:moveTo>
                  <a:lnTo>
                    <a:pt x="5034" y="197859"/>
                  </a:lnTo>
                  <a:lnTo>
                    <a:pt x="19473" y="151358"/>
                  </a:lnTo>
                  <a:lnTo>
                    <a:pt x="42321" y="109270"/>
                  </a:lnTo>
                  <a:lnTo>
                    <a:pt x="72580" y="72596"/>
                  </a:lnTo>
                  <a:lnTo>
                    <a:pt x="109254" y="42333"/>
                  </a:lnTo>
                  <a:lnTo>
                    <a:pt x="151347" y="19480"/>
                  </a:lnTo>
                  <a:lnTo>
                    <a:pt x="197862" y="5036"/>
                  </a:lnTo>
                  <a:lnTo>
                    <a:pt x="247802" y="0"/>
                  </a:lnTo>
                  <a:lnTo>
                    <a:pt x="8042783" y="0"/>
                  </a:lnTo>
                  <a:lnTo>
                    <a:pt x="8092700" y="5036"/>
                  </a:lnTo>
                  <a:lnTo>
                    <a:pt x="8139201" y="19480"/>
                  </a:lnTo>
                  <a:lnTo>
                    <a:pt x="8181289" y="42333"/>
                  </a:lnTo>
                  <a:lnTo>
                    <a:pt x="8217963" y="72596"/>
                  </a:lnTo>
                  <a:lnTo>
                    <a:pt x="8248226" y="109270"/>
                  </a:lnTo>
                  <a:lnTo>
                    <a:pt x="8271079" y="151358"/>
                  </a:lnTo>
                  <a:lnTo>
                    <a:pt x="8285523" y="197859"/>
                  </a:lnTo>
                  <a:lnTo>
                    <a:pt x="8290559" y="247776"/>
                  </a:lnTo>
                  <a:lnTo>
                    <a:pt x="8290559" y="2230247"/>
                  </a:lnTo>
                  <a:lnTo>
                    <a:pt x="8285523" y="2280164"/>
                  </a:lnTo>
                  <a:lnTo>
                    <a:pt x="8271079" y="2326665"/>
                  </a:lnTo>
                  <a:lnTo>
                    <a:pt x="8248226" y="2368753"/>
                  </a:lnTo>
                  <a:lnTo>
                    <a:pt x="8217963" y="2405427"/>
                  </a:lnTo>
                  <a:lnTo>
                    <a:pt x="8181289" y="2435690"/>
                  </a:lnTo>
                  <a:lnTo>
                    <a:pt x="8139201" y="2458543"/>
                  </a:lnTo>
                  <a:lnTo>
                    <a:pt x="8092700" y="2472987"/>
                  </a:lnTo>
                  <a:lnTo>
                    <a:pt x="8042783" y="2478024"/>
                  </a:lnTo>
                  <a:lnTo>
                    <a:pt x="247802" y="2478024"/>
                  </a:lnTo>
                  <a:lnTo>
                    <a:pt x="197862" y="2472987"/>
                  </a:lnTo>
                  <a:lnTo>
                    <a:pt x="151347" y="2458543"/>
                  </a:lnTo>
                  <a:lnTo>
                    <a:pt x="109254" y="2435690"/>
                  </a:lnTo>
                  <a:lnTo>
                    <a:pt x="72580" y="2405427"/>
                  </a:lnTo>
                  <a:lnTo>
                    <a:pt x="42321" y="2368753"/>
                  </a:lnTo>
                  <a:lnTo>
                    <a:pt x="19473" y="2326665"/>
                  </a:lnTo>
                  <a:lnTo>
                    <a:pt x="5034" y="2280164"/>
                  </a:lnTo>
                  <a:lnTo>
                    <a:pt x="0" y="2230247"/>
                  </a:lnTo>
                  <a:lnTo>
                    <a:pt x="0" y="247776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72944" y="1997786"/>
            <a:ext cx="6168390" cy="944244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3390"/>
              </a:lnSpc>
              <a:spcBef>
                <a:spcPts val="595"/>
              </a:spcBef>
              <a:tabLst>
                <a:tab pos="452755" algn="l"/>
                <a:tab pos="917575" algn="l"/>
                <a:tab pos="2931160" algn="l"/>
                <a:tab pos="3987800" algn="l"/>
                <a:tab pos="4744720" algn="l"/>
              </a:tabLst>
            </a:pPr>
            <a:r>
              <a:rPr sz="3200" spc="-5" dirty="0"/>
              <a:t>I</a:t>
            </a:r>
            <a:r>
              <a:rPr sz="3200" dirty="0"/>
              <a:t>t	</a:t>
            </a:r>
            <a:r>
              <a:rPr sz="3200" spc="-5" dirty="0"/>
              <a:t>i</a:t>
            </a:r>
            <a:r>
              <a:rPr sz="3200" dirty="0"/>
              <a:t>s	</a:t>
            </a:r>
            <a:r>
              <a:rPr sz="3200" spc="-55" dirty="0"/>
              <a:t>r</a:t>
            </a:r>
            <a:r>
              <a:rPr sz="3200" dirty="0"/>
              <a:t>e</a:t>
            </a:r>
            <a:r>
              <a:rPr sz="3200" spc="-10" dirty="0"/>
              <a:t>a</a:t>
            </a:r>
            <a:r>
              <a:rPr sz="3200" dirty="0"/>
              <a:t>soning	</a:t>
            </a:r>
            <a:r>
              <a:rPr sz="3200" spc="-15" dirty="0"/>
              <a:t>f</a:t>
            </a:r>
            <a:r>
              <a:rPr sz="3200" spc="-55" dirty="0"/>
              <a:t>r</a:t>
            </a:r>
            <a:r>
              <a:rPr sz="3200" spc="-5" dirty="0"/>
              <a:t>o</a:t>
            </a:r>
            <a:r>
              <a:rPr sz="3200" spc="5" dirty="0"/>
              <a:t>m</a:t>
            </a:r>
            <a:r>
              <a:rPr sz="3200" dirty="0"/>
              <a:t>	</a:t>
            </a:r>
            <a:r>
              <a:rPr sz="3200" spc="-5" dirty="0"/>
              <a:t>th</a:t>
            </a:r>
            <a:r>
              <a:rPr sz="3200" dirty="0"/>
              <a:t>e	</a:t>
            </a:r>
            <a:r>
              <a:rPr sz="3200" spc="-15" dirty="0"/>
              <a:t>g</a:t>
            </a:r>
            <a:r>
              <a:rPr sz="3200" dirty="0"/>
              <a:t>ene</a:t>
            </a:r>
            <a:r>
              <a:rPr sz="3200" spc="-65" dirty="0"/>
              <a:t>r</a:t>
            </a:r>
            <a:r>
              <a:rPr sz="3200" spc="-15" dirty="0"/>
              <a:t>a</a:t>
            </a:r>
            <a:r>
              <a:rPr sz="3200" dirty="0"/>
              <a:t>l  </a:t>
            </a:r>
            <a:r>
              <a:rPr sz="3200" spc="-25" dirty="0"/>
              <a:t>to</a:t>
            </a:r>
            <a:r>
              <a:rPr sz="3200" spc="-15" dirty="0"/>
              <a:t> </a:t>
            </a:r>
            <a:r>
              <a:rPr sz="3200" dirty="0"/>
              <a:t>specific</a:t>
            </a:r>
            <a:endParaRPr sz="3200"/>
          </a:p>
        </p:txBody>
      </p:sp>
      <p:grpSp>
        <p:nvGrpSpPr>
          <p:cNvPr id="11" name="object 11"/>
          <p:cNvGrpSpPr/>
          <p:nvPr/>
        </p:nvGrpSpPr>
        <p:grpSpPr>
          <a:xfrm>
            <a:off x="693419" y="1504188"/>
            <a:ext cx="1684020" cy="2009139"/>
            <a:chOff x="693419" y="1504188"/>
            <a:chExt cx="1684020" cy="2009139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6373" y="1517142"/>
              <a:ext cx="1658112" cy="19827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06373" y="1517142"/>
              <a:ext cx="1658620" cy="1983105"/>
            </a:xfrm>
            <a:custGeom>
              <a:avLst/>
              <a:gdLst/>
              <a:ahLst/>
              <a:cxnLst/>
              <a:rect l="l" t="t" r="r" b="b"/>
              <a:pathLst>
                <a:path w="1658620" h="1983104">
                  <a:moveTo>
                    <a:pt x="0" y="165862"/>
                  </a:moveTo>
                  <a:lnTo>
                    <a:pt x="5922" y="121781"/>
                  </a:lnTo>
                  <a:lnTo>
                    <a:pt x="22637" y="82164"/>
                  </a:lnTo>
                  <a:lnTo>
                    <a:pt x="48563" y="48593"/>
                  </a:lnTo>
                  <a:lnTo>
                    <a:pt x="82121" y="22653"/>
                  </a:lnTo>
                  <a:lnTo>
                    <a:pt x="121730" y="5927"/>
                  </a:lnTo>
                  <a:lnTo>
                    <a:pt x="165811" y="0"/>
                  </a:lnTo>
                  <a:lnTo>
                    <a:pt x="1492250" y="0"/>
                  </a:lnTo>
                  <a:lnTo>
                    <a:pt x="1536330" y="5927"/>
                  </a:lnTo>
                  <a:lnTo>
                    <a:pt x="1575947" y="22653"/>
                  </a:lnTo>
                  <a:lnTo>
                    <a:pt x="1609518" y="48593"/>
                  </a:lnTo>
                  <a:lnTo>
                    <a:pt x="1635458" y="82164"/>
                  </a:lnTo>
                  <a:lnTo>
                    <a:pt x="1652184" y="121781"/>
                  </a:lnTo>
                  <a:lnTo>
                    <a:pt x="1658112" y="165862"/>
                  </a:lnTo>
                  <a:lnTo>
                    <a:pt x="1658112" y="1816862"/>
                  </a:lnTo>
                  <a:lnTo>
                    <a:pt x="1652184" y="1860942"/>
                  </a:lnTo>
                  <a:lnTo>
                    <a:pt x="1635458" y="1900559"/>
                  </a:lnTo>
                  <a:lnTo>
                    <a:pt x="1609518" y="1934130"/>
                  </a:lnTo>
                  <a:lnTo>
                    <a:pt x="1575947" y="1960070"/>
                  </a:lnTo>
                  <a:lnTo>
                    <a:pt x="1536330" y="1976796"/>
                  </a:lnTo>
                  <a:lnTo>
                    <a:pt x="1492250" y="1982724"/>
                  </a:lnTo>
                  <a:lnTo>
                    <a:pt x="165811" y="1982724"/>
                  </a:lnTo>
                  <a:lnTo>
                    <a:pt x="121730" y="1976796"/>
                  </a:lnTo>
                  <a:lnTo>
                    <a:pt x="82121" y="1960070"/>
                  </a:lnTo>
                  <a:lnTo>
                    <a:pt x="48563" y="1934130"/>
                  </a:lnTo>
                  <a:lnTo>
                    <a:pt x="22637" y="1900559"/>
                  </a:lnTo>
                  <a:lnTo>
                    <a:pt x="5922" y="1860942"/>
                  </a:lnTo>
                  <a:lnTo>
                    <a:pt x="0" y="1816862"/>
                  </a:lnTo>
                  <a:lnTo>
                    <a:pt x="0" y="16586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44944" y="3982148"/>
            <a:ext cx="8316595" cy="2504440"/>
            <a:chOff x="444944" y="3982148"/>
            <a:chExt cx="8316595" cy="2504440"/>
          </a:xfrm>
        </p:grpSpPr>
        <p:sp>
          <p:nvSpPr>
            <p:cNvPr id="15" name="object 15"/>
            <p:cNvSpPr/>
            <p:nvPr/>
          </p:nvSpPr>
          <p:spPr>
            <a:xfrm>
              <a:off x="457961" y="3995165"/>
              <a:ext cx="8290559" cy="2478405"/>
            </a:xfrm>
            <a:custGeom>
              <a:avLst/>
              <a:gdLst/>
              <a:ahLst/>
              <a:cxnLst/>
              <a:rect l="l" t="t" r="r" b="b"/>
              <a:pathLst>
                <a:path w="8290559" h="2478404">
                  <a:moveTo>
                    <a:pt x="8042783" y="0"/>
                  </a:moveTo>
                  <a:lnTo>
                    <a:pt x="247802" y="0"/>
                  </a:lnTo>
                  <a:lnTo>
                    <a:pt x="197862" y="5036"/>
                  </a:lnTo>
                  <a:lnTo>
                    <a:pt x="151347" y="19480"/>
                  </a:lnTo>
                  <a:lnTo>
                    <a:pt x="109254" y="42333"/>
                  </a:lnTo>
                  <a:lnTo>
                    <a:pt x="72580" y="72596"/>
                  </a:lnTo>
                  <a:lnTo>
                    <a:pt x="42321" y="109270"/>
                  </a:lnTo>
                  <a:lnTo>
                    <a:pt x="19473" y="151358"/>
                  </a:lnTo>
                  <a:lnTo>
                    <a:pt x="5034" y="197859"/>
                  </a:lnTo>
                  <a:lnTo>
                    <a:pt x="0" y="247776"/>
                  </a:lnTo>
                  <a:lnTo>
                    <a:pt x="0" y="2230221"/>
                  </a:lnTo>
                  <a:lnTo>
                    <a:pt x="5034" y="2280161"/>
                  </a:lnTo>
                  <a:lnTo>
                    <a:pt x="19473" y="2326676"/>
                  </a:lnTo>
                  <a:lnTo>
                    <a:pt x="42321" y="2368769"/>
                  </a:lnTo>
                  <a:lnTo>
                    <a:pt x="72580" y="2405443"/>
                  </a:lnTo>
                  <a:lnTo>
                    <a:pt x="109254" y="2435702"/>
                  </a:lnTo>
                  <a:lnTo>
                    <a:pt x="151347" y="2458550"/>
                  </a:lnTo>
                  <a:lnTo>
                    <a:pt x="197862" y="2472989"/>
                  </a:lnTo>
                  <a:lnTo>
                    <a:pt x="247802" y="2478023"/>
                  </a:lnTo>
                  <a:lnTo>
                    <a:pt x="8042783" y="2478023"/>
                  </a:lnTo>
                  <a:lnTo>
                    <a:pt x="8092700" y="2472989"/>
                  </a:lnTo>
                  <a:lnTo>
                    <a:pt x="8139201" y="2458550"/>
                  </a:lnTo>
                  <a:lnTo>
                    <a:pt x="8181289" y="2435702"/>
                  </a:lnTo>
                  <a:lnTo>
                    <a:pt x="8217963" y="2405443"/>
                  </a:lnTo>
                  <a:lnTo>
                    <a:pt x="8248226" y="2368769"/>
                  </a:lnTo>
                  <a:lnTo>
                    <a:pt x="8271079" y="2326676"/>
                  </a:lnTo>
                  <a:lnTo>
                    <a:pt x="8285523" y="2280161"/>
                  </a:lnTo>
                  <a:lnTo>
                    <a:pt x="8290559" y="2230221"/>
                  </a:lnTo>
                  <a:lnTo>
                    <a:pt x="8290559" y="247776"/>
                  </a:lnTo>
                  <a:lnTo>
                    <a:pt x="8285523" y="197859"/>
                  </a:lnTo>
                  <a:lnTo>
                    <a:pt x="8271079" y="151358"/>
                  </a:lnTo>
                  <a:lnTo>
                    <a:pt x="8248226" y="109270"/>
                  </a:lnTo>
                  <a:lnTo>
                    <a:pt x="8217963" y="72596"/>
                  </a:lnTo>
                  <a:lnTo>
                    <a:pt x="8181289" y="42333"/>
                  </a:lnTo>
                  <a:lnTo>
                    <a:pt x="8139201" y="19480"/>
                  </a:lnTo>
                  <a:lnTo>
                    <a:pt x="8092700" y="5036"/>
                  </a:lnTo>
                  <a:lnTo>
                    <a:pt x="8042783" y="0"/>
                  </a:lnTo>
                  <a:close/>
                </a:path>
              </a:pathLst>
            </a:custGeom>
            <a:solidFill>
              <a:srgbClr val="E66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7961" y="3995165"/>
              <a:ext cx="8290559" cy="2478405"/>
            </a:xfrm>
            <a:custGeom>
              <a:avLst/>
              <a:gdLst/>
              <a:ahLst/>
              <a:cxnLst/>
              <a:rect l="l" t="t" r="r" b="b"/>
              <a:pathLst>
                <a:path w="8290559" h="2478404">
                  <a:moveTo>
                    <a:pt x="0" y="247776"/>
                  </a:moveTo>
                  <a:lnTo>
                    <a:pt x="5034" y="197859"/>
                  </a:lnTo>
                  <a:lnTo>
                    <a:pt x="19473" y="151358"/>
                  </a:lnTo>
                  <a:lnTo>
                    <a:pt x="42321" y="109270"/>
                  </a:lnTo>
                  <a:lnTo>
                    <a:pt x="72580" y="72596"/>
                  </a:lnTo>
                  <a:lnTo>
                    <a:pt x="109254" y="42333"/>
                  </a:lnTo>
                  <a:lnTo>
                    <a:pt x="151347" y="19480"/>
                  </a:lnTo>
                  <a:lnTo>
                    <a:pt x="197862" y="5036"/>
                  </a:lnTo>
                  <a:lnTo>
                    <a:pt x="247802" y="0"/>
                  </a:lnTo>
                  <a:lnTo>
                    <a:pt x="8042783" y="0"/>
                  </a:lnTo>
                  <a:lnTo>
                    <a:pt x="8092700" y="5036"/>
                  </a:lnTo>
                  <a:lnTo>
                    <a:pt x="8139201" y="19480"/>
                  </a:lnTo>
                  <a:lnTo>
                    <a:pt x="8181289" y="42333"/>
                  </a:lnTo>
                  <a:lnTo>
                    <a:pt x="8217963" y="72596"/>
                  </a:lnTo>
                  <a:lnTo>
                    <a:pt x="8248226" y="109270"/>
                  </a:lnTo>
                  <a:lnTo>
                    <a:pt x="8271079" y="151358"/>
                  </a:lnTo>
                  <a:lnTo>
                    <a:pt x="8285523" y="197859"/>
                  </a:lnTo>
                  <a:lnTo>
                    <a:pt x="8290559" y="247776"/>
                  </a:lnTo>
                  <a:lnTo>
                    <a:pt x="8290559" y="2230221"/>
                  </a:lnTo>
                  <a:lnTo>
                    <a:pt x="8285523" y="2280161"/>
                  </a:lnTo>
                  <a:lnTo>
                    <a:pt x="8271079" y="2326676"/>
                  </a:lnTo>
                  <a:lnTo>
                    <a:pt x="8248226" y="2368769"/>
                  </a:lnTo>
                  <a:lnTo>
                    <a:pt x="8217963" y="2405443"/>
                  </a:lnTo>
                  <a:lnTo>
                    <a:pt x="8181289" y="2435702"/>
                  </a:lnTo>
                  <a:lnTo>
                    <a:pt x="8139201" y="2458550"/>
                  </a:lnTo>
                  <a:lnTo>
                    <a:pt x="8092700" y="2472989"/>
                  </a:lnTo>
                  <a:lnTo>
                    <a:pt x="8042783" y="2478023"/>
                  </a:lnTo>
                  <a:lnTo>
                    <a:pt x="247802" y="2478023"/>
                  </a:lnTo>
                  <a:lnTo>
                    <a:pt x="197862" y="2472989"/>
                  </a:lnTo>
                  <a:lnTo>
                    <a:pt x="151347" y="2458550"/>
                  </a:lnTo>
                  <a:lnTo>
                    <a:pt x="109254" y="2435702"/>
                  </a:lnTo>
                  <a:lnTo>
                    <a:pt x="72580" y="2405443"/>
                  </a:lnTo>
                  <a:lnTo>
                    <a:pt x="42321" y="2368769"/>
                  </a:lnTo>
                  <a:lnTo>
                    <a:pt x="19473" y="2326676"/>
                  </a:lnTo>
                  <a:lnTo>
                    <a:pt x="5034" y="2280161"/>
                  </a:lnTo>
                  <a:lnTo>
                    <a:pt x="0" y="2230221"/>
                  </a:lnTo>
                  <a:lnTo>
                    <a:pt x="0" y="24777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472944" y="3866769"/>
            <a:ext cx="6170930" cy="265874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565"/>
              </a:spcBef>
            </a:pPr>
            <a:r>
              <a:rPr sz="3200" b="1" spc="-10" dirty="0">
                <a:latin typeface="Cambria"/>
                <a:cs typeface="Cambria"/>
              </a:rPr>
              <a:t>Example:</a:t>
            </a:r>
            <a:r>
              <a:rPr sz="3200" b="1" spc="-5" dirty="0">
                <a:latin typeface="Cambria"/>
                <a:cs typeface="Cambria"/>
              </a:rPr>
              <a:t> The</a:t>
            </a:r>
            <a:r>
              <a:rPr sz="3200" b="1" dirty="0">
                <a:latin typeface="Cambria"/>
                <a:cs typeface="Cambria"/>
              </a:rPr>
              <a:t> nurse</a:t>
            </a:r>
            <a:r>
              <a:rPr sz="3200" b="1" spc="5" dirty="0">
                <a:latin typeface="Cambria"/>
                <a:cs typeface="Cambria"/>
              </a:rPr>
              <a:t> </a:t>
            </a:r>
            <a:r>
              <a:rPr sz="3200" b="1" spc="-15" dirty="0">
                <a:latin typeface="Cambria"/>
                <a:cs typeface="Cambria"/>
              </a:rPr>
              <a:t>who</a:t>
            </a:r>
            <a:r>
              <a:rPr sz="3200" b="1" spc="670" dirty="0">
                <a:latin typeface="Cambria"/>
                <a:cs typeface="Cambria"/>
              </a:rPr>
              <a:t> </a:t>
            </a:r>
            <a:r>
              <a:rPr sz="3200" b="1" spc="-5" dirty="0">
                <a:latin typeface="Cambria"/>
                <a:cs typeface="Cambria"/>
              </a:rPr>
              <a:t>uses </a:t>
            </a:r>
            <a:r>
              <a:rPr sz="3200" b="1" dirty="0">
                <a:latin typeface="Cambria"/>
                <a:cs typeface="Cambria"/>
              </a:rPr>
              <a:t> </a:t>
            </a:r>
            <a:r>
              <a:rPr sz="3200" b="1" spc="-5" dirty="0">
                <a:latin typeface="Cambria"/>
                <a:cs typeface="Cambria"/>
              </a:rPr>
              <a:t>the </a:t>
            </a:r>
            <a:r>
              <a:rPr sz="3200" b="1" spc="-20" dirty="0">
                <a:latin typeface="Cambria"/>
                <a:cs typeface="Cambria"/>
              </a:rPr>
              <a:t>Maslows </a:t>
            </a:r>
            <a:r>
              <a:rPr sz="3200" b="1" spc="-25" dirty="0">
                <a:latin typeface="Cambria"/>
                <a:cs typeface="Cambria"/>
              </a:rPr>
              <a:t>Hierarchy </a:t>
            </a:r>
            <a:r>
              <a:rPr sz="3200" b="1" spc="-5" dirty="0">
                <a:latin typeface="Cambria"/>
                <a:cs typeface="Cambria"/>
              </a:rPr>
              <a:t>of needs </a:t>
            </a:r>
            <a:r>
              <a:rPr sz="3200" b="1" dirty="0">
                <a:latin typeface="Cambria"/>
                <a:cs typeface="Cambria"/>
              </a:rPr>
              <a:t> </a:t>
            </a:r>
            <a:r>
              <a:rPr sz="3200" b="1" spc="-5" dirty="0">
                <a:latin typeface="Cambria"/>
                <a:cs typeface="Cambria"/>
              </a:rPr>
              <a:t>might</a:t>
            </a:r>
            <a:r>
              <a:rPr sz="3200" b="1" dirty="0">
                <a:latin typeface="Cambria"/>
                <a:cs typeface="Cambria"/>
              </a:rPr>
              <a:t> </a:t>
            </a:r>
            <a:r>
              <a:rPr sz="3200" b="1" spc="-5" dirty="0">
                <a:latin typeface="Cambria"/>
                <a:cs typeface="Cambria"/>
              </a:rPr>
              <a:t>categorizes</a:t>
            </a:r>
            <a:r>
              <a:rPr sz="3200" b="1" dirty="0">
                <a:latin typeface="Cambria"/>
                <a:cs typeface="Cambria"/>
              </a:rPr>
              <a:t> </a:t>
            </a:r>
            <a:r>
              <a:rPr sz="3200" b="1" spc="-5" dirty="0">
                <a:latin typeface="Cambria"/>
                <a:cs typeface="Cambria"/>
              </a:rPr>
              <a:t>data</a:t>
            </a:r>
            <a:r>
              <a:rPr sz="3200" b="1" dirty="0">
                <a:latin typeface="Cambria"/>
                <a:cs typeface="Cambria"/>
              </a:rPr>
              <a:t> </a:t>
            </a:r>
            <a:r>
              <a:rPr sz="3200" b="1" spc="-5" dirty="0">
                <a:latin typeface="Cambria"/>
                <a:cs typeface="Cambria"/>
              </a:rPr>
              <a:t>and </a:t>
            </a:r>
            <a:r>
              <a:rPr sz="3200" b="1" spc="-690" dirty="0">
                <a:latin typeface="Cambria"/>
                <a:cs typeface="Cambria"/>
              </a:rPr>
              <a:t> </a:t>
            </a:r>
            <a:r>
              <a:rPr sz="3200" b="1" spc="-5" dirty="0">
                <a:latin typeface="Cambria"/>
                <a:cs typeface="Cambria"/>
              </a:rPr>
              <a:t>define</a:t>
            </a:r>
            <a:r>
              <a:rPr sz="3200" b="1" dirty="0">
                <a:latin typeface="Cambria"/>
                <a:cs typeface="Cambria"/>
              </a:rPr>
              <a:t> </a:t>
            </a:r>
            <a:r>
              <a:rPr sz="3200" b="1" spc="-5" dirty="0">
                <a:latin typeface="Cambria"/>
                <a:cs typeface="Cambria"/>
              </a:rPr>
              <a:t>clients</a:t>
            </a:r>
            <a:r>
              <a:rPr sz="3200" b="1" dirty="0">
                <a:latin typeface="Cambria"/>
                <a:cs typeface="Cambria"/>
              </a:rPr>
              <a:t> </a:t>
            </a:r>
            <a:r>
              <a:rPr sz="3200" b="1" spc="-15" dirty="0">
                <a:latin typeface="Cambria"/>
                <a:cs typeface="Cambria"/>
              </a:rPr>
              <a:t>problem</a:t>
            </a:r>
            <a:r>
              <a:rPr sz="3200" b="1" spc="-10" dirty="0">
                <a:latin typeface="Cambria"/>
                <a:cs typeface="Cambria"/>
              </a:rPr>
              <a:t> </a:t>
            </a:r>
            <a:r>
              <a:rPr sz="3200" b="1" dirty="0">
                <a:latin typeface="Cambria"/>
                <a:cs typeface="Cambria"/>
              </a:rPr>
              <a:t>in</a:t>
            </a:r>
            <a:r>
              <a:rPr sz="3200" b="1" spc="700" dirty="0">
                <a:latin typeface="Cambria"/>
                <a:cs typeface="Cambria"/>
              </a:rPr>
              <a:t> </a:t>
            </a:r>
            <a:r>
              <a:rPr sz="3200" b="1" spc="-10" dirty="0">
                <a:latin typeface="Cambria"/>
                <a:cs typeface="Cambria"/>
              </a:rPr>
              <a:t>items </a:t>
            </a:r>
            <a:r>
              <a:rPr sz="3200" b="1" spc="-690" dirty="0">
                <a:latin typeface="Cambria"/>
                <a:cs typeface="Cambria"/>
              </a:rPr>
              <a:t> </a:t>
            </a:r>
            <a:r>
              <a:rPr sz="3200" b="1" spc="-5" dirty="0">
                <a:latin typeface="Cambria"/>
                <a:cs typeface="Cambria"/>
              </a:rPr>
              <a:t>of</a:t>
            </a:r>
            <a:r>
              <a:rPr sz="3200" b="1" dirty="0">
                <a:latin typeface="Cambria"/>
                <a:cs typeface="Cambria"/>
              </a:rPr>
              <a:t> </a:t>
            </a:r>
            <a:r>
              <a:rPr sz="3200" b="1" spc="-5" dirty="0">
                <a:latin typeface="Cambria"/>
                <a:cs typeface="Cambria"/>
              </a:rPr>
              <a:t>elimination,</a:t>
            </a:r>
            <a:r>
              <a:rPr sz="3200" b="1" dirty="0">
                <a:latin typeface="Cambria"/>
                <a:cs typeface="Cambria"/>
              </a:rPr>
              <a:t> nutrition</a:t>
            </a:r>
            <a:r>
              <a:rPr sz="3200" b="1" spc="5" dirty="0">
                <a:latin typeface="Cambria"/>
                <a:cs typeface="Cambria"/>
              </a:rPr>
              <a:t> </a:t>
            </a:r>
            <a:r>
              <a:rPr sz="3200" b="1" dirty="0">
                <a:latin typeface="Cambria"/>
                <a:cs typeface="Cambria"/>
              </a:rPr>
              <a:t>or </a:t>
            </a:r>
            <a:r>
              <a:rPr sz="3200" b="1" spc="-690" dirty="0">
                <a:latin typeface="Cambria"/>
                <a:cs typeface="Cambria"/>
              </a:rPr>
              <a:t> </a:t>
            </a:r>
            <a:r>
              <a:rPr sz="3200" b="1" spc="-10" dirty="0">
                <a:latin typeface="Cambria"/>
                <a:cs typeface="Cambria"/>
              </a:rPr>
              <a:t>protection</a:t>
            </a:r>
            <a:r>
              <a:rPr sz="3200" b="1" spc="-30" dirty="0">
                <a:latin typeface="Cambria"/>
                <a:cs typeface="Cambria"/>
              </a:rPr>
              <a:t> </a:t>
            </a:r>
            <a:r>
              <a:rPr sz="3200" b="1" dirty="0">
                <a:latin typeface="Cambria"/>
                <a:cs typeface="Cambria"/>
              </a:rPr>
              <a:t>needs</a:t>
            </a:r>
            <a:endParaRPr sz="3200">
              <a:latin typeface="Cambria"/>
              <a:cs typeface="Cambri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93419" y="4230623"/>
            <a:ext cx="1684020" cy="2009139"/>
            <a:chOff x="693419" y="4230623"/>
            <a:chExt cx="1684020" cy="2009139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6373" y="4243577"/>
              <a:ext cx="1658112" cy="198272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06373" y="4243577"/>
              <a:ext cx="1658620" cy="1983105"/>
            </a:xfrm>
            <a:custGeom>
              <a:avLst/>
              <a:gdLst/>
              <a:ahLst/>
              <a:cxnLst/>
              <a:rect l="l" t="t" r="r" b="b"/>
              <a:pathLst>
                <a:path w="1658620" h="1983104">
                  <a:moveTo>
                    <a:pt x="0" y="165862"/>
                  </a:moveTo>
                  <a:lnTo>
                    <a:pt x="5922" y="121781"/>
                  </a:lnTo>
                  <a:lnTo>
                    <a:pt x="22637" y="82164"/>
                  </a:lnTo>
                  <a:lnTo>
                    <a:pt x="48563" y="48593"/>
                  </a:lnTo>
                  <a:lnTo>
                    <a:pt x="82121" y="22653"/>
                  </a:lnTo>
                  <a:lnTo>
                    <a:pt x="121730" y="5927"/>
                  </a:lnTo>
                  <a:lnTo>
                    <a:pt x="165811" y="0"/>
                  </a:lnTo>
                  <a:lnTo>
                    <a:pt x="1492250" y="0"/>
                  </a:lnTo>
                  <a:lnTo>
                    <a:pt x="1536330" y="5927"/>
                  </a:lnTo>
                  <a:lnTo>
                    <a:pt x="1575947" y="22653"/>
                  </a:lnTo>
                  <a:lnTo>
                    <a:pt x="1609518" y="48593"/>
                  </a:lnTo>
                  <a:lnTo>
                    <a:pt x="1635458" y="82164"/>
                  </a:lnTo>
                  <a:lnTo>
                    <a:pt x="1652184" y="121781"/>
                  </a:lnTo>
                  <a:lnTo>
                    <a:pt x="1658112" y="165862"/>
                  </a:lnTo>
                  <a:lnTo>
                    <a:pt x="1658112" y="1816912"/>
                  </a:lnTo>
                  <a:lnTo>
                    <a:pt x="1652184" y="1860993"/>
                  </a:lnTo>
                  <a:lnTo>
                    <a:pt x="1635458" y="1900602"/>
                  </a:lnTo>
                  <a:lnTo>
                    <a:pt x="1609518" y="1934160"/>
                  </a:lnTo>
                  <a:lnTo>
                    <a:pt x="1575947" y="1960086"/>
                  </a:lnTo>
                  <a:lnTo>
                    <a:pt x="1536330" y="1976801"/>
                  </a:lnTo>
                  <a:lnTo>
                    <a:pt x="1492250" y="1982724"/>
                  </a:lnTo>
                  <a:lnTo>
                    <a:pt x="165811" y="1982724"/>
                  </a:lnTo>
                  <a:lnTo>
                    <a:pt x="121730" y="1976801"/>
                  </a:lnTo>
                  <a:lnTo>
                    <a:pt x="82121" y="1960086"/>
                  </a:lnTo>
                  <a:lnTo>
                    <a:pt x="48563" y="1934160"/>
                  </a:lnTo>
                  <a:lnTo>
                    <a:pt x="22637" y="1900602"/>
                  </a:lnTo>
                  <a:lnTo>
                    <a:pt x="5922" y="1860993"/>
                  </a:lnTo>
                  <a:lnTo>
                    <a:pt x="0" y="1816912"/>
                  </a:lnTo>
                  <a:lnTo>
                    <a:pt x="0" y="16586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9505" y="523366"/>
            <a:ext cx="7232015" cy="510540"/>
            <a:chOff x="819505" y="523366"/>
            <a:chExt cx="7232015" cy="510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0295" y="835456"/>
              <a:ext cx="7230996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4077" y="527938"/>
              <a:ext cx="7214006" cy="311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19175" y="590041"/>
              <a:ext cx="4483735" cy="125730"/>
            </a:xfrm>
            <a:custGeom>
              <a:avLst/>
              <a:gdLst/>
              <a:ahLst/>
              <a:cxnLst/>
              <a:rect l="l" t="t" r="r" b="b"/>
              <a:pathLst>
                <a:path w="4483735" h="125729">
                  <a:moveTo>
                    <a:pt x="4447463" y="0"/>
                  </a:moveTo>
                  <a:lnTo>
                    <a:pt x="4402886" y="125603"/>
                  </a:lnTo>
                  <a:lnTo>
                    <a:pt x="4483150" y="125603"/>
                  </a:lnTo>
                  <a:lnTo>
                    <a:pt x="4447463" y="0"/>
                  </a:lnTo>
                  <a:close/>
                </a:path>
                <a:path w="4483735" h="125729">
                  <a:moveTo>
                    <a:pt x="44653" y="0"/>
                  </a:moveTo>
                  <a:lnTo>
                    <a:pt x="0" y="125603"/>
                  </a:lnTo>
                  <a:lnTo>
                    <a:pt x="80365" y="125603"/>
                  </a:lnTo>
                  <a:lnTo>
                    <a:pt x="4465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62170" y="553084"/>
              <a:ext cx="91059" cy="1337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24077" y="527938"/>
              <a:ext cx="7214234" cy="312420"/>
            </a:xfrm>
            <a:custGeom>
              <a:avLst/>
              <a:gdLst/>
              <a:ahLst/>
              <a:cxnLst/>
              <a:rect l="l" t="t" r="r" b="b"/>
              <a:pathLst>
                <a:path w="7214234" h="312419">
                  <a:moveTo>
                    <a:pt x="1745513" y="29718"/>
                  </a:moveTo>
                  <a:lnTo>
                    <a:pt x="1736242" y="29718"/>
                  </a:lnTo>
                  <a:lnTo>
                    <a:pt x="1729638" y="29845"/>
                  </a:lnTo>
                  <a:lnTo>
                    <a:pt x="1725701" y="30099"/>
                  </a:lnTo>
                  <a:lnTo>
                    <a:pt x="1725701" y="281305"/>
                  </a:lnTo>
                  <a:lnTo>
                    <a:pt x="1728368" y="281686"/>
                  </a:lnTo>
                  <a:lnTo>
                    <a:pt x="1735099" y="281939"/>
                  </a:lnTo>
                  <a:lnTo>
                    <a:pt x="1746021" y="281939"/>
                  </a:lnTo>
                  <a:lnTo>
                    <a:pt x="1787296" y="274827"/>
                  </a:lnTo>
                  <a:lnTo>
                    <a:pt x="1821189" y="242379"/>
                  </a:lnTo>
                  <a:lnTo>
                    <a:pt x="1833849" y="205995"/>
                  </a:lnTo>
                  <a:lnTo>
                    <a:pt x="1838350" y="154686"/>
                  </a:lnTo>
                  <a:lnTo>
                    <a:pt x="1837638" y="134423"/>
                  </a:lnTo>
                  <a:lnTo>
                    <a:pt x="1827047" y="84327"/>
                  </a:lnTo>
                  <a:lnTo>
                    <a:pt x="1804705" y="50520"/>
                  </a:lnTo>
                  <a:lnTo>
                    <a:pt x="1759394" y="30549"/>
                  </a:lnTo>
                  <a:lnTo>
                    <a:pt x="1745513" y="29718"/>
                  </a:lnTo>
                  <a:close/>
                </a:path>
                <a:path w="7214234" h="312419">
                  <a:moveTo>
                    <a:pt x="2453919" y="26162"/>
                  </a:moveTo>
                  <a:lnTo>
                    <a:pt x="2414718" y="43521"/>
                  </a:lnTo>
                  <a:lnTo>
                    <a:pt x="2393959" y="96345"/>
                  </a:lnTo>
                  <a:lnTo>
                    <a:pt x="2390038" y="152526"/>
                  </a:lnTo>
                  <a:lnTo>
                    <a:pt x="2391060" y="184080"/>
                  </a:lnTo>
                  <a:lnTo>
                    <a:pt x="2399200" y="234233"/>
                  </a:lnTo>
                  <a:lnTo>
                    <a:pt x="2426709" y="277542"/>
                  </a:lnTo>
                  <a:lnTo>
                    <a:pt x="2455697" y="285750"/>
                  </a:lnTo>
                  <a:lnTo>
                    <a:pt x="2463958" y="285176"/>
                  </a:lnTo>
                  <a:lnTo>
                    <a:pt x="2500462" y="258405"/>
                  </a:lnTo>
                  <a:lnTo>
                    <a:pt x="2513252" y="222174"/>
                  </a:lnTo>
                  <a:lnTo>
                    <a:pt x="2518223" y="174499"/>
                  </a:lnTo>
                  <a:lnTo>
                    <a:pt x="2518435" y="161162"/>
                  </a:lnTo>
                  <a:lnTo>
                    <a:pt x="2517986" y="139872"/>
                  </a:lnTo>
                  <a:lnTo>
                    <a:pt x="2511450" y="86740"/>
                  </a:lnTo>
                  <a:lnTo>
                    <a:pt x="2496859" y="49950"/>
                  </a:lnTo>
                  <a:lnTo>
                    <a:pt x="2464470" y="27114"/>
                  </a:lnTo>
                  <a:lnTo>
                    <a:pt x="2453919" y="26162"/>
                  </a:lnTo>
                  <a:close/>
                </a:path>
                <a:path w="7214234" h="312419">
                  <a:moveTo>
                    <a:pt x="6641236" y="3556"/>
                  </a:moveTo>
                  <a:lnTo>
                    <a:pt x="6731660" y="3556"/>
                  </a:lnTo>
                  <a:lnTo>
                    <a:pt x="6810781" y="140843"/>
                  </a:lnTo>
                  <a:lnTo>
                    <a:pt x="6829958" y="175895"/>
                  </a:lnTo>
                  <a:lnTo>
                    <a:pt x="6850913" y="217677"/>
                  </a:lnTo>
                  <a:lnTo>
                    <a:pt x="6854469" y="217677"/>
                  </a:lnTo>
                  <a:lnTo>
                    <a:pt x="6853395" y="190388"/>
                  </a:lnTo>
                  <a:lnTo>
                    <a:pt x="6852643" y="161861"/>
                  </a:lnTo>
                  <a:lnTo>
                    <a:pt x="6852201" y="132095"/>
                  </a:lnTo>
                  <a:lnTo>
                    <a:pt x="6852056" y="101091"/>
                  </a:lnTo>
                  <a:lnTo>
                    <a:pt x="6852056" y="59562"/>
                  </a:lnTo>
                  <a:lnTo>
                    <a:pt x="6852056" y="49911"/>
                  </a:lnTo>
                  <a:lnTo>
                    <a:pt x="6841134" y="23240"/>
                  </a:lnTo>
                  <a:lnTo>
                    <a:pt x="6838594" y="21716"/>
                  </a:lnTo>
                  <a:lnTo>
                    <a:pt x="6834276" y="20065"/>
                  </a:lnTo>
                  <a:lnTo>
                    <a:pt x="6828180" y="18287"/>
                  </a:lnTo>
                  <a:lnTo>
                    <a:pt x="6828180" y="3556"/>
                  </a:lnTo>
                  <a:lnTo>
                    <a:pt x="6912508" y="3556"/>
                  </a:lnTo>
                  <a:lnTo>
                    <a:pt x="6912508" y="18287"/>
                  </a:lnTo>
                  <a:lnTo>
                    <a:pt x="6906539" y="20193"/>
                  </a:lnTo>
                  <a:lnTo>
                    <a:pt x="6902348" y="21844"/>
                  </a:lnTo>
                  <a:lnTo>
                    <a:pt x="6899935" y="23240"/>
                  </a:lnTo>
                  <a:lnTo>
                    <a:pt x="6897395" y="24511"/>
                  </a:lnTo>
                  <a:lnTo>
                    <a:pt x="6895363" y="26288"/>
                  </a:lnTo>
                  <a:lnTo>
                    <a:pt x="6893712" y="28575"/>
                  </a:lnTo>
                  <a:lnTo>
                    <a:pt x="6891934" y="30861"/>
                  </a:lnTo>
                  <a:lnTo>
                    <a:pt x="6890664" y="34162"/>
                  </a:lnTo>
                  <a:lnTo>
                    <a:pt x="6889775" y="38735"/>
                  </a:lnTo>
                  <a:lnTo>
                    <a:pt x="6888886" y="43307"/>
                  </a:lnTo>
                  <a:lnTo>
                    <a:pt x="6888378" y="50291"/>
                  </a:lnTo>
                  <a:lnTo>
                    <a:pt x="6888378" y="59562"/>
                  </a:lnTo>
                  <a:lnTo>
                    <a:pt x="6888378" y="308356"/>
                  </a:lnTo>
                  <a:lnTo>
                    <a:pt x="6831736" y="308356"/>
                  </a:lnTo>
                  <a:lnTo>
                    <a:pt x="6731279" y="134620"/>
                  </a:lnTo>
                  <a:lnTo>
                    <a:pt x="6721774" y="117949"/>
                  </a:lnTo>
                  <a:lnTo>
                    <a:pt x="6713626" y="103171"/>
                  </a:lnTo>
                  <a:lnTo>
                    <a:pt x="6706812" y="90275"/>
                  </a:lnTo>
                  <a:lnTo>
                    <a:pt x="6701307" y="79248"/>
                  </a:lnTo>
                  <a:lnTo>
                    <a:pt x="6699275" y="79248"/>
                  </a:lnTo>
                  <a:lnTo>
                    <a:pt x="6700275" y="103584"/>
                  </a:lnTo>
                  <a:lnTo>
                    <a:pt x="6700989" y="128587"/>
                  </a:lnTo>
                  <a:lnTo>
                    <a:pt x="6701418" y="154257"/>
                  </a:lnTo>
                  <a:lnTo>
                    <a:pt x="6701561" y="180594"/>
                  </a:lnTo>
                  <a:lnTo>
                    <a:pt x="6701561" y="252475"/>
                  </a:lnTo>
                  <a:lnTo>
                    <a:pt x="6701561" y="263651"/>
                  </a:lnTo>
                  <a:lnTo>
                    <a:pt x="6702069" y="271525"/>
                  </a:lnTo>
                  <a:lnTo>
                    <a:pt x="6703212" y="275971"/>
                  </a:lnTo>
                  <a:lnTo>
                    <a:pt x="6704355" y="280415"/>
                  </a:lnTo>
                  <a:lnTo>
                    <a:pt x="6706387" y="283972"/>
                  </a:lnTo>
                  <a:lnTo>
                    <a:pt x="6709308" y="286512"/>
                  </a:lnTo>
                  <a:lnTo>
                    <a:pt x="6712102" y="289178"/>
                  </a:lnTo>
                  <a:lnTo>
                    <a:pt x="6717563" y="291464"/>
                  </a:lnTo>
                  <a:lnTo>
                    <a:pt x="6725691" y="293624"/>
                  </a:lnTo>
                  <a:lnTo>
                    <a:pt x="6725691" y="308356"/>
                  </a:lnTo>
                  <a:lnTo>
                    <a:pt x="6641236" y="308356"/>
                  </a:lnTo>
                  <a:lnTo>
                    <a:pt x="6641236" y="293624"/>
                  </a:lnTo>
                  <a:lnTo>
                    <a:pt x="6646824" y="292100"/>
                  </a:lnTo>
                  <a:lnTo>
                    <a:pt x="6651142" y="290449"/>
                  </a:lnTo>
                  <a:lnTo>
                    <a:pt x="6654317" y="288671"/>
                  </a:lnTo>
                  <a:lnTo>
                    <a:pt x="6657492" y="286893"/>
                  </a:lnTo>
                  <a:lnTo>
                    <a:pt x="6659905" y="284480"/>
                  </a:lnTo>
                  <a:lnTo>
                    <a:pt x="6661429" y="281432"/>
                  </a:lnTo>
                  <a:lnTo>
                    <a:pt x="6663080" y="278384"/>
                  </a:lnTo>
                  <a:lnTo>
                    <a:pt x="6664096" y="274574"/>
                  </a:lnTo>
                  <a:lnTo>
                    <a:pt x="6664477" y="269875"/>
                  </a:lnTo>
                  <a:lnTo>
                    <a:pt x="6664985" y="265302"/>
                  </a:lnTo>
                  <a:lnTo>
                    <a:pt x="6665112" y="259461"/>
                  </a:lnTo>
                  <a:lnTo>
                    <a:pt x="6665112" y="252475"/>
                  </a:lnTo>
                  <a:lnTo>
                    <a:pt x="6665112" y="59436"/>
                  </a:lnTo>
                  <a:lnTo>
                    <a:pt x="6665112" y="48260"/>
                  </a:lnTo>
                  <a:lnTo>
                    <a:pt x="6664731" y="40512"/>
                  </a:lnTo>
                  <a:lnTo>
                    <a:pt x="6663715" y="36322"/>
                  </a:lnTo>
                  <a:lnTo>
                    <a:pt x="6662699" y="32003"/>
                  </a:lnTo>
                  <a:lnTo>
                    <a:pt x="6660794" y="28448"/>
                  </a:lnTo>
                  <a:lnTo>
                    <a:pt x="6657746" y="25653"/>
                  </a:lnTo>
                  <a:lnTo>
                    <a:pt x="6654698" y="22860"/>
                  </a:lnTo>
                  <a:lnTo>
                    <a:pt x="6649110" y="20447"/>
                  </a:lnTo>
                  <a:lnTo>
                    <a:pt x="6641236" y="18287"/>
                  </a:lnTo>
                  <a:lnTo>
                    <a:pt x="6641236" y="3556"/>
                  </a:lnTo>
                  <a:close/>
                </a:path>
                <a:path w="7214234" h="312419">
                  <a:moveTo>
                    <a:pt x="6481978" y="3556"/>
                  </a:moveTo>
                  <a:lnTo>
                    <a:pt x="6599072" y="3556"/>
                  </a:lnTo>
                  <a:lnTo>
                    <a:pt x="6599072" y="18287"/>
                  </a:lnTo>
                  <a:lnTo>
                    <a:pt x="6592976" y="19938"/>
                  </a:lnTo>
                  <a:lnTo>
                    <a:pt x="6588531" y="21716"/>
                  </a:lnTo>
                  <a:lnTo>
                    <a:pt x="6575958" y="40894"/>
                  </a:lnTo>
                  <a:lnTo>
                    <a:pt x="6575323" y="45212"/>
                  </a:lnTo>
                  <a:lnTo>
                    <a:pt x="6575069" y="51435"/>
                  </a:lnTo>
                  <a:lnTo>
                    <a:pt x="6575069" y="59816"/>
                  </a:lnTo>
                  <a:lnTo>
                    <a:pt x="6575069" y="252222"/>
                  </a:lnTo>
                  <a:lnTo>
                    <a:pt x="6575069" y="257428"/>
                  </a:lnTo>
                  <a:lnTo>
                    <a:pt x="6575196" y="262255"/>
                  </a:lnTo>
                  <a:lnTo>
                    <a:pt x="6581165" y="284861"/>
                  </a:lnTo>
                  <a:lnTo>
                    <a:pt x="6582816" y="286765"/>
                  </a:lnTo>
                  <a:lnTo>
                    <a:pt x="6599072" y="293624"/>
                  </a:lnTo>
                  <a:lnTo>
                    <a:pt x="6599072" y="308356"/>
                  </a:lnTo>
                  <a:lnTo>
                    <a:pt x="6481978" y="308356"/>
                  </a:lnTo>
                  <a:lnTo>
                    <a:pt x="6481978" y="293624"/>
                  </a:lnTo>
                  <a:lnTo>
                    <a:pt x="6487439" y="292100"/>
                  </a:lnTo>
                  <a:lnTo>
                    <a:pt x="6491757" y="290449"/>
                  </a:lnTo>
                  <a:lnTo>
                    <a:pt x="6505092" y="270001"/>
                  </a:lnTo>
                  <a:lnTo>
                    <a:pt x="6505600" y="265302"/>
                  </a:lnTo>
                  <a:lnTo>
                    <a:pt x="6505854" y="259461"/>
                  </a:lnTo>
                  <a:lnTo>
                    <a:pt x="6505854" y="252222"/>
                  </a:lnTo>
                  <a:lnTo>
                    <a:pt x="6505854" y="59562"/>
                  </a:lnTo>
                  <a:lnTo>
                    <a:pt x="6505854" y="52450"/>
                  </a:lnTo>
                  <a:lnTo>
                    <a:pt x="6505600" y="46609"/>
                  </a:lnTo>
                  <a:lnTo>
                    <a:pt x="6505219" y="41910"/>
                  </a:lnTo>
                  <a:lnTo>
                    <a:pt x="6504838" y="37337"/>
                  </a:lnTo>
                  <a:lnTo>
                    <a:pt x="6503949" y="33527"/>
                  </a:lnTo>
                  <a:lnTo>
                    <a:pt x="6502298" y="30480"/>
                  </a:lnTo>
                  <a:lnTo>
                    <a:pt x="6500774" y="27432"/>
                  </a:lnTo>
                  <a:lnTo>
                    <a:pt x="6481978" y="18287"/>
                  </a:lnTo>
                  <a:lnTo>
                    <a:pt x="6481978" y="3556"/>
                  </a:lnTo>
                  <a:close/>
                </a:path>
                <a:path w="7214234" h="312419">
                  <a:moveTo>
                    <a:pt x="6171082" y="3556"/>
                  </a:moveTo>
                  <a:lnTo>
                    <a:pt x="6288176" y="3556"/>
                  </a:lnTo>
                  <a:lnTo>
                    <a:pt x="6288176" y="18287"/>
                  </a:lnTo>
                  <a:lnTo>
                    <a:pt x="6281953" y="19938"/>
                  </a:lnTo>
                  <a:lnTo>
                    <a:pt x="6277381" y="21716"/>
                  </a:lnTo>
                  <a:lnTo>
                    <a:pt x="6265062" y="40894"/>
                  </a:lnTo>
                  <a:lnTo>
                    <a:pt x="6264427" y="45085"/>
                  </a:lnTo>
                  <a:lnTo>
                    <a:pt x="6264173" y="51308"/>
                  </a:lnTo>
                  <a:lnTo>
                    <a:pt x="6264173" y="59816"/>
                  </a:lnTo>
                  <a:lnTo>
                    <a:pt x="6264173" y="139319"/>
                  </a:lnTo>
                  <a:lnTo>
                    <a:pt x="6268872" y="139319"/>
                  </a:lnTo>
                  <a:lnTo>
                    <a:pt x="6275603" y="139319"/>
                  </a:lnTo>
                  <a:lnTo>
                    <a:pt x="6281064" y="138557"/>
                  </a:lnTo>
                  <a:lnTo>
                    <a:pt x="6285128" y="137033"/>
                  </a:lnTo>
                  <a:lnTo>
                    <a:pt x="6289065" y="135636"/>
                  </a:lnTo>
                  <a:lnTo>
                    <a:pt x="6293256" y="132841"/>
                  </a:lnTo>
                  <a:lnTo>
                    <a:pt x="6322085" y="101853"/>
                  </a:lnTo>
                  <a:lnTo>
                    <a:pt x="6348374" y="69087"/>
                  </a:lnTo>
                  <a:lnTo>
                    <a:pt x="6362598" y="40132"/>
                  </a:lnTo>
                  <a:lnTo>
                    <a:pt x="6362598" y="35306"/>
                  </a:lnTo>
                  <a:lnTo>
                    <a:pt x="6362598" y="30099"/>
                  </a:lnTo>
                  <a:lnTo>
                    <a:pt x="6342532" y="18287"/>
                  </a:lnTo>
                  <a:lnTo>
                    <a:pt x="6342532" y="3556"/>
                  </a:lnTo>
                  <a:lnTo>
                    <a:pt x="6456578" y="3556"/>
                  </a:lnTo>
                  <a:lnTo>
                    <a:pt x="6456578" y="18796"/>
                  </a:lnTo>
                  <a:lnTo>
                    <a:pt x="6450863" y="19812"/>
                  </a:lnTo>
                  <a:lnTo>
                    <a:pt x="6446037" y="21336"/>
                  </a:lnTo>
                  <a:lnTo>
                    <a:pt x="6442100" y="23495"/>
                  </a:lnTo>
                  <a:lnTo>
                    <a:pt x="6438036" y="25526"/>
                  </a:lnTo>
                  <a:lnTo>
                    <a:pt x="6433464" y="28956"/>
                  </a:lnTo>
                  <a:lnTo>
                    <a:pt x="6341389" y="129286"/>
                  </a:lnTo>
                  <a:lnTo>
                    <a:pt x="6419240" y="248920"/>
                  </a:lnTo>
                  <a:lnTo>
                    <a:pt x="6444259" y="282575"/>
                  </a:lnTo>
                  <a:lnTo>
                    <a:pt x="6453149" y="289433"/>
                  </a:lnTo>
                  <a:lnTo>
                    <a:pt x="6455943" y="290957"/>
                  </a:lnTo>
                  <a:lnTo>
                    <a:pt x="6459880" y="292481"/>
                  </a:lnTo>
                  <a:lnTo>
                    <a:pt x="6464579" y="293750"/>
                  </a:lnTo>
                  <a:lnTo>
                    <a:pt x="6464579" y="308356"/>
                  </a:lnTo>
                  <a:lnTo>
                    <a:pt x="6343548" y="308356"/>
                  </a:lnTo>
                  <a:lnTo>
                    <a:pt x="6343548" y="293624"/>
                  </a:lnTo>
                  <a:lnTo>
                    <a:pt x="6348628" y="292862"/>
                  </a:lnTo>
                  <a:lnTo>
                    <a:pt x="6352057" y="291591"/>
                  </a:lnTo>
                  <a:lnTo>
                    <a:pt x="6353835" y="289940"/>
                  </a:lnTo>
                  <a:lnTo>
                    <a:pt x="6355613" y="288163"/>
                  </a:lnTo>
                  <a:lnTo>
                    <a:pt x="6356502" y="285876"/>
                  </a:lnTo>
                  <a:lnTo>
                    <a:pt x="6356502" y="283083"/>
                  </a:lnTo>
                  <a:lnTo>
                    <a:pt x="6356502" y="280670"/>
                  </a:lnTo>
                  <a:lnTo>
                    <a:pt x="6356248" y="278384"/>
                  </a:lnTo>
                  <a:lnTo>
                    <a:pt x="6355486" y="276098"/>
                  </a:lnTo>
                  <a:lnTo>
                    <a:pt x="6354851" y="273685"/>
                  </a:lnTo>
                  <a:lnTo>
                    <a:pt x="6301130" y="188595"/>
                  </a:lnTo>
                  <a:lnTo>
                    <a:pt x="6297066" y="182245"/>
                  </a:lnTo>
                  <a:lnTo>
                    <a:pt x="6293383" y="177291"/>
                  </a:lnTo>
                  <a:lnTo>
                    <a:pt x="6290335" y="173736"/>
                  </a:lnTo>
                  <a:lnTo>
                    <a:pt x="6287287" y="170052"/>
                  </a:lnTo>
                  <a:lnTo>
                    <a:pt x="6284239" y="167512"/>
                  </a:lnTo>
                  <a:lnTo>
                    <a:pt x="6281191" y="165988"/>
                  </a:lnTo>
                  <a:lnTo>
                    <a:pt x="6278143" y="164464"/>
                  </a:lnTo>
                  <a:lnTo>
                    <a:pt x="6273952" y="163575"/>
                  </a:lnTo>
                  <a:lnTo>
                    <a:pt x="6268618" y="163575"/>
                  </a:lnTo>
                  <a:lnTo>
                    <a:pt x="6264173" y="163575"/>
                  </a:lnTo>
                  <a:lnTo>
                    <a:pt x="6264173" y="252222"/>
                  </a:lnTo>
                  <a:lnTo>
                    <a:pt x="6264173" y="257428"/>
                  </a:lnTo>
                  <a:lnTo>
                    <a:pt x="6264300" y="262255"/>
                  </a:lnTo>
                  <a:lnTo>
                    <a:pt x="6270269" y="284861"/>
                  </a:lnTo>
                  <a:lnTo>
                    <a:pt x="6271920" y="286765"/>
                  </a:lnTo>
                  <a:lnTo>
                    <a:pt x="6288176" y="293624"/>
                  </a:lnTo>
                  <a:lnTo>
                    <a:pt x="6288176" y="308356"/>
                  </a:lnTo>
                  <a:lnTo>
                    <a:pt x="6171082" y="308356"/>
                  </a:lnTo>
                  <a:lnTo>
                    <a:pt x="6171082" y="293624"/>
                  </a:lnTo>
                  <a:lnTo>
                    <a:pt x="6176543" y="292100"/>
                  </a:lnTo>
                  <a:lnTo>
                    <a:pt x="6180861" y="290449"/>
                  </a:lnTo>
                  <a:lnTo>
                    <a:pt x="6194196" y="270001"/>
                  </a:lnTo>
                  <a:lnTo>
                    <a:pt x="6194704" y="265302"/>
                  </a:lnTo>
                  <a:lnTo>
                    <a:pt x="6194958" y="259461"/>
                  </a:lnTo>
                  <a:lnTo>
                    <a:pt x="6194958" y="252222"/>
                  </a:lnTo>
                  <a:lnTo>
                    <a:pt x="6194958" y="59816"/>
                  </a:lnTo>
                  <a:lnTo>
                    <a:pt x="6194958" y="52832"/>
                  </a:lnTo>
                  <a:lnTo>
                    <a:pt x="6194704" y="46989"/>
                  </a:lnTo>
                  <a:lnTo>
                    <a:pt x="6194323" y="42163"/>
                  </a:lnTo>
                  <a:lnTo>
                    <a:pt x="6193942" y="37464"/>
                  </a:lnTo>
                  <a:lnTo>
                    <a:pt x="6193053" y="33527"/>
                  </a:lnTo>
                  <a:lnTo>
                    <a:pt x="6191402" y="30607"/>
                  </a:lnTo>
                  <a:lnTo>
                    <a:pt x="6189878" y="27559"/>
                  </a:lnTo>
                  <a:lnTo>
                    <a:pt x="6187465" y="25146"/>
                  </a:lnTo>
                  <a:lnTo>
                    <a:pt x="6184290" y="23368"/>
                  </a:lnTo>
                  <a:lnTo>
                    <a:pt x="6181115" y="21462"/>
                  </a:lnTo>
                  <a:lnTo>
                    <a:pt x="6176670" y="19812"/>
                  </a:lnTo>
                  <a:lnTo>
                    <a:pt x="6171082" y="18287"/>
                  </a:lnTo>
                  <a:lnTo>
                    <a:pt x="6171082" y="3556"/>
                  </a:lnTo>
                  <a:close/>
                </a:path>
                <a:path w="7214234" h="312419">
                  <a:moveTo>
                    <a:pt x="5859424" y="3556"/>
                  </a:moveTo>
                  <a:lnTo>
                    <a:pt x="5949848" y="3556"/>
                  </a:lnTo>
                  <a:lnTo>
                    <a:pt x="6028969" y="140843"/>
                  </a:lnTo>
                  <a:lnTo>
                    <a:pt x="6048146" y="175895"/>
                  </a:lnTo>
                  <a:lnTo>
                    <a:pt x="6069101" y="217677"/>
                  </a:lnTo>
                  <a:lnTo>
                    <a:pt x="6072657" y="217677"/>
                  </a:lnTo>
                  <a:lnTo>
                    <a:pt x="6071583" y="190388"/>
                  </a:lnTo>
                  <a:lnTo>
                    <a:pt x="6070831" y="161861"/>
                  </a:lnTo>
                  <a:lnTo>
                    <a:pt x="6070389" y="132095"/>
                  </a:lnTo>
                  <a:lnTo>
                    <a:pt x="6070244" y="101091"/>
                  </a:lnTo>
                  <a:lnTo>
                    <a:pt x="6070244" y="59562"/>
                  </a:lnTo>
                  <a:lnTo>
                    <a:pt x="6070244" y="49911"/>
                  </a:lnTo>
                  <a:lnTo>
                    <a:pt x="6069863" y="42925"/>
                  </a:lnTo>
                  <a:lnTo>
                    <a:pt x="6069101" y="38608"/>
                  </a:lnTo>
                  <a:lnTo>
                    <a:pt x="6068339" y="34289"/>
                  </a:lnTo>
                  <a:lnTo>
                    <a:pt x="6059322" y="23240"/>
                  </a:lnTo>
                  <a:lnTo>
                    <a:pt x="6056782" y="21716"/>
                  </a:lnTo>
                  <a:lnTo>
                    <a:pt x="6052464" y="20065"/>
                  </a:lnTo>
                  <a:lnTo>
                    <a:pt x="6046368" y="18287"/>
                  </a:lnTo>
                  <a:lnTo>
                    <a:pt x="6046368" y="3556"/>
                  </a:lnTo>
                  <a:lnTo>
                    <a:pt x="6130696" y="3556"/>
                  </a:lnTo>
                  <a:lnTo>
                    <a:pt x="6130696" y="18287"/>
                  </a:lnTo>
                  <a:lnTo>
                    <a:pt x="6124727" y="20193"/>
                  </a:lnTo>
                  <a:lnTo>
                    <a:pt x="6120536" y="21844"/>
                  </a:lnTo>
                  <a:lnTo>
                    <a:pt x="6118123" y="23240"/>
                  </a:lnTo>
                  <a:lnTo>
                    <a:pt x="6115583" y="24511"/>
                  </a:lnTo>
                  <a:lnTo>
                    <a:pt x="6113551" y="26288"/>
                  </a:lnTo>
                  <a:lnTo>
                    <a:pt x="6111900" y="28575"/>
                  </a:lnTo>
                  <a:lnTo>
                    <a:pt x="6110122" y="30861"/>
                  </a:lnTo>
                  <a:lnTo>
                    <a:pt x="6108852" y="34162"/>
                  </a:lnTo>
                  <a:lnTo>
                    <a:pt x="6107963" y="38735"/>
                  </a:lnTo>
                  <a:lnTo>
                    <a:pt x="6107074" y="43307"/>
                  </a:lnTo>
                  <a:lnTo>
                    <a:pt x="6106566" y="50291"/>
                  </a:lnTo>
                  <a:lnTo>
                    <a:pt x="6106566" y="59562"/>
                  </a:lnTo>
                  <a:lnTo>
                    <a:pt x="6106566" y="308356"/>
                  </a:lnTo>
                  <a:lnTo>
                    <a:pt x="6049924" y="308356"/>
                  </a:lnTo>
                  <a:lnTo>
                    <a:pt x="5949467" y="134620"/>
                  </a:lnTo>
                  <a:lnTo>
                    <a:pt x="5925000" y="90275"/>
                  </a:lnTo>
                  <a:lnTo>
                    <a:pt x="5919495" y="79248"/>
                  </a:lnTo>
                  <a:lnTo>
                    <a:pt x="5917463" y="79248"/>
                  </a:lnTo>
                  <a:lnTo>
                    <a:pt x="5918463" y="103584"/>
                  </a:lnTo>
                  <a:lnTo>
                    <a:pt x="5919177" y="128587"/>
                  </a:lnTo>
                  <a:lnTo>
                    <a:pt x="5919606" y="154257"/>
                  </a:lnTo>
                  <a:lnTo>
                    <a:pt x="5919749" y="180594"/>
                  </a:lnTo>
                  <a:lnTo>
                    <a:pt x="5919749" y="252475"/>
                  </a:lnTo>
                  <a:lnTo>
                    <a:pt x="5919749" y="263651"/>
                  </a:lnTo>
                  <a:lnTo>
                    <a:pt x="5927496" y="286512"/>
                  </a:lnTo>
                  <a:lnTo>
                    <a:pt x="5930290" y="289178"/>
                  </a:lnTo>
                  <a:lnTo>
                    <a:pt x="5935751" y="291464"/>
                  </a:lnTo>
                  <a:lnTo>
                    <a:pt x="5943879" y="293624"/>
                  </a:lnTo>
                  <a:lnTo>
                    <a:pt x="5943879" y="308356"/>
                  </a:lnTo>
                  <a:lnTo>
                    <a:pt x="5859424" y="308356"/>
                  </a:lnTo>
                  <a:lnTo>
                    <a:pt x="5859424" y="293624"/>
                  </a:lnTo>
                  <a:lnTo>
                    <a:pt x="5865012" y="292100"/>
                  </a:lnTo>
                  <a:lnTo>
                    <a:pt x="5869330" y="290449"/>
                  </a:lnTo>
                  <a:lnTo>
                    <a:pt x="5872505" y="288671"/>
                  </a:lnTo>
                  <a:lnTo>
                    <a:pt x="5875680" y="286893"/>
                  </a:lnTo>
                  <a:lnTo>
                    <a:pt x="5878093" y="284480"/>
                  </a:lnTo>
                  <a:lnTo>
                    <a:pt x="5879617" y="281432"/>
                  </a:lnTo>
                  <a:lnTo>
                    <a:pt x="5881268" y="278384"/>
                  </a:lnTo>
                  <a:lnTo>
                    <a:pt x="5882284" y="274574"/>
                  </a:lnTo>
                  <a:lnTo>
                    <a:pt x="5882665" y="269875"/>
                  </a:lnTo>
                  <a:lnTo>
                    <a:pt x="5883173" y="265302"/>
                  </a:lnTo>
                  <a:lnTo>
                    <a:pt x="5883300" y="259461"/>
                  </a:lnTo>
                  <a:lnTo>
                    <a:pt x="5883300" y="252475"/>
                  </a:lnTo>
                  <a:lnTo>
                    <a:pt x="5883300" y="59436"/>
                  </a:lnTo>
                  <a:lnTo>
                    <a:pt x="5883300" y="48260"/>
                  </a:lnTo>
                  <a:lnTo>
                    <a:pt x="5882919" y="40512"/>
                  </a:lnTo>
                  <a:lnTo>
                    <a:pt x="5881903" y="36322"/>
                  </a:lnTo>
                  <a:lnTo>
                    <a:pt x="5880887" y="32003"/>
                  </a:lnTo>
                  <a:lnTo>
                    <a:pt x="5878982" y="28448"/>
                  </a:lnTo>
                  <a:lnTo>
                    <a:pt x="5875934" y="25653"/>
                  </a:lnTo>
                  <a:lnTo>
                    <a:pt x="5872886" y="22860"/>
                  </a:lnTo>
                  <a:lnTo>
                    <a:pt x="5867298" y="20447"/>
                  </a:lnTo>
                  <a:lnTo>
                    <a:pt x="5859424" y="18287"/>
                  </a:lnTo>
                  <a:lnTo>
                    <a:pt x="5859424" y="3556"/>
                  </a:lnTo>
                  <a:close/>
                </a:path>
                <a:path w="7214234" h="312419">
                  <a:moveTo>
                    <a:pt x="5700166" y="3556"/>
                  </a:moveTo>
                  <a:lnTo>
                    <a:pt x="5817260" y="3556"/>
                  </a:lnTo>
                  <a:lnTo>
                    <a:pt x="5817260" y="18287"/>
                  </a:lnTo>
                  <a:lnTo>
                    <a:pt x="5811164" y="19938"/>
                  </a:lnTo>
                  <a:lnTo>
                    <a:pt x="5806719" y="21716"/>
                  </a:lnTo>
                  <a:lnTo>
                    <a:pt x="5794146" y="40894"/>
                  </a:lnTo>
                  <a:lnTo>
                    <a:pt x="5793511" y="45212"/>
                  </a:lnTo>
                  <a:lnTo>
                    <a:pt x="5793257" y="51435"/>
                  </a:lnTo>
                  <a:lnTo>
                    <a:pt x="5793257" y="59816"/>
                  </a:lnTo>
                  <a:lnTo>
                    <a:pt x="5793257" y="252222"/>
                  </a:lnTo>
                  <a:lnTo>
                    <a:pt x="5793257" y="257428"/>
                  </a:lnTo>
                  <a:lnTo>
                    <a:pt x="5793384" y="262255"/>
                  </a:lnTo>
                  <a:lnTo>
                    <a:pt x="5799353" y="284861"/>
                  </a:lnTo>
                  <a:lnTo>
                    <a:pt x="5801004" y="286765"/>
                  </a:lnTo>
                  <a:lnTo>
                    <a:pt x="5817260" y="293624"/>
                  </a:lnTo>
                  <a:lnTo>
                    <a:pt x="5817260" y="308356"/>
                  </a:lnTo>
                  <a:lnTo>
                    <a:pt x="5700166" y="308356"/>
                  </a:lnTo>
                  <a:lnTo>
                    <a:pt x="5700166" y="293624"/>
                  </a:lnTo>
                  <a:lnTo>
                    <a:pt x="5705627" y="292100"/>
                  </a:lnTo>
                  <a:lnTo>
                    <a:pt x="5709945" y="290449"/>
                  </a:lnTo>
                  <a:lnTo>
                    <a:pt x="5723280" y="270001"/>
                  </a:lnTo>
                  <a:lnTo>
                    <a:pt x="5723788" y="265302"/>
                  </a:lnTo>
                  <a:lnTo>
                    <a:pt x="5724042" y="259461"/>
                  </a:lnTo>
                  <a:lnTo>
                    <a:pt x="5724042" y="252222"/>
                  </a:lnTo>
                  <a:lnTo>
                    <a:pt x="5724042" y="59562"/>
                  </a:lnTo>
                  <a:lnTo>
                    <a:pt x="5724042" y="52450"/>
                  </a:lnTo>
                  <a:lnTo>
                    <a:pt x="5723788" y="46609"/>
                  </a:lnTo>
                  <a:lnTo>
                    <a:pt x="5723407" y="41910"/>
                  </a:lnTo>
                  <a:lnTo>
                    <a:pt x="5723026" y="37337"/>
                  </a:lnTo>
                  <a:lnTo>
                    <a:pt x="5722137" y="33527"/>
                  </a:lnTo>
                  <a:lnTo>
                    <a:pt x="5720486" y="30480"/>
                  </a:lnTo>
                  <a:lnTo>
                    <a:pt x="5718962" y="27432"/>
                  </a:lnTo>
                  <a:lnTo>
                    <a:pt x="5700166" y="18287"/>
                  </a:lnTo>
                  <a:lnTo>
                    <a:pt x="5700166" y="3556"/>
                  </a:lnTo>
                  <a:close/>
                </a:path>
                <a:path w="7214234" h="312419">
                  <a:moveTo>
                    <a:pt x="5369458" y="3556"/>
                  </a:moveTo>
                  <a:lnTo>
                    <a:pt x="5486552" y="3556"/>
                  </a:lnTo>
                  <a:lnTo>
                    <a:pt x="5486552" y="18287"/>
                  </a:lnTo>
                  <a:lnTo>
                    <a:pt x="5478678" y="20574"/>
                  </a:lnTo>
                  <a:lnTo>
                    <a:pt x="5473344" y="22987"/>
                  </a:lnTo>
                  <a:lnTo>
                    <a:pt x="5470423" y="25653"/>
                  </a:lnTo>
                  <a:lnTo>
                    <a:pt x="5467502" y="28321"/>
                  </a:lnTo>
                  <a:lnTo>
                    <a:pt x="5465470" y="31876"/>
                  </a:lnTo>
                  <a:lnTo>
                    <a:pt x="5464327" y="36322"/>
                  </a:lnTo>
                  <a:lnTo>
                    <a:pt x="5463057" y="40639"/>
                  </a:lnTo>
                  <a:lnTo>
                    <a:pt x="5462549" y="48640"/>
                  </a:lnTo>
                  <a:lnTo>
                    <a:pt x="5462549" y="60071"/>
                  </a:lnTo>
                  <a:lnTo>
                    <a:pt x="5462549" y="134620"/>
                  </a:lnTo>
                  <a:lnTo>
                    <a:pt x="5563387" y="134620"/>
                  </a:lnTo>
                  <a:lnTo>
                    <a:pt x="5563387" y="60071"/>
                  </a:lnTo>
                  <a:lnTo>
                    <a:pt x="5563387" y="48768"/>
                  </a:lnTo>
                  <a:lnTo>
                    <a:pt x="5556148" y="25781"/>
                  </a:lnTo>
                  <a:lnTo>
                    <a:pt x="5553227" y="22987"/>
                  </a:lnTo>
                  <a:lnTo>
                    <a:pt x="5547766" y="20574"/>
                  </a:lnTo>
                  <a:lnTo>
                    <a:pt x="5539765" y="18287"/>
                  </a:lnTo>
                  <a:lnTo>
                    <a:pt x="5539765" y="3556"/>
                  </a:lnTo>
                  <a:lnTo>
                    <a:pt x="5656224" y="3556"/>
                  </a:lnTo>
                  <a:lnTo>
                    <a:pt x="5656224" y="18287"/>
                  </a:lnTo>
                  <a:lnTo>
                    <a:pt x="5649747" y="20065"/>
                  </a:lnTo>
                  <a:lnTo>
                    <a:pt x="5644921" y="21971"/>
                  </a:lnTo>
                  <a:lnTo>
                    <a:pt x="5642000" y="24002"/>
                  </a:lnTo>
                  <a:lnTo>
                    <a:pt x="5638952" y="26035"/>
                  </a:lnTo>
                  <a:lnTo>
                    <a:pt x="5636920" y="28575"/>
                  </a:lnTo>
                  <a:lnTo>
                    <a:pt x="5635650" y="31750"/>
                  </a:lnTo>
                  <a:lnTo>
                    <a:pt x="5634380" y="34798"/>
                  </a:lnTo>
                  <a:lnTo>
                    <a:pt x="5633491" y="38353"/>
                  </a:lnTo>
                  <a:lnTo>
                    <a:pt x="5633110" y="42163"/>
                  </a:lnTo>
                  <a:lnTo>
                    <a:pt x="5632856" y="46100"/>
                  </a:lnTo>
                  <a:lnTo>
                    <a:pt x="5632602" y="52070"/>
                  </a:lnTo>
                  <a:lnTo>
                    <a:pt x="5632602" y="60071"/>
                  </a:lnTo>
                  <a:lnTo>
                    <a:pt x="5632602" y="252222"/>
                  </a:lnTo>
                  <a:lnTo>
                    <a:pt x="5632602" y="263778"/>
                  </a:lnTo>
                  <a:lnTo>
                    <a:pt x="5633110" y="271525"/>
                  </a:lnTo>
                  <a:lnTo>
                    <a:pt x="5633999" y="275844"/>
                  </a:lnTo>
                  <a:lnTo>
                    <a:pt x="5635015" y="280035"/>
                  </a:lnTo>
                  <a:lnTo>
                    <a:pt x="5637047" y="283590"/>
                  </a:lnTo>
                  <a:lnTo>
                    <a:pt x="5639968" y="286385"/>
                  </a:lnTo>
                  <a:lnTo>
                    <a:pt x="5643016" y="289306"/>
                  </a:lnTo>
                  <a:lnTo>
                    <a:pt x="5648350" y="291591"/>
                  </a:lnTo>
                  <a:lnTo>
                    <a:pt x="5656224" y="293624"/>
                  </a:lnTo>
                  <a:lnTo>
                    <a:pt x="5656224" y="308356"/>
                  </a:lnTo>
                  <a:lnTo>
                    <a:pt x="5539765" y="308356"/>
                  </a:lnTo>
                  <a:lnTo>
                    <a:pt x="5539765" y="293624"/>
                  </a:lnTo>
                  <a:lnTo>
                    <a:pt x="5548401" y="291338"/>
                  </a:lnTo>
                  <a:lnTo>
                    <a:pt x="5553989" y="289051"/>
                  </a:lnTo>
                  <a:lnTo>
                    <a:pt x="5563387" y="264922"/>
                  </a:lnTo>
                  <a:lnTo>
                    <a:pt x="5563387" y="252222"/>
                  </a:lnTo>
                  <a:lnTo>
                    <a:pt x="5563387" y="162687"/>
                  </a:lnTo>
                  <a:lnTo>
                    <a:pt x="5462549" y="162687"/>
                  </a:lnTo>
                  <a:lnTo>
                    <a:pt x="5462549" y="252222"/>
                  </a:lnTo>
                  <a:lnTo>
                    <a:pt x="5462549" y="257428"/>
                  </a:lnTo>
                  <a:lnTo>
                    <a:pt x="5468645" y="284861"/>
                  </a:lnTo>
                  <a:lnTo>
                    <a:pt x="5470296" y="286765"/>
                  </a:lnTo>
                  <a:lnTo>
                    <a:pt x="5486552" y="293624"/>
                  </a:lnTo>
                  <a:lnTo>
                    <a:pt x="5486552" y="308356"/>
                  </a:lnTo>
                  <a:lnTo>
                    <a:pt x="5369458" y="308356"/>
                  </a:lnTo>
                  <a:lnTo>
                    <a:pt x="5369458" y="293624"/>
                  </a:lnTo>
                  <a:lnTo>
                    <a:pt x="5374919" y="292100"/>
                  </a:lnTo>
                  <a:lnTo>
                    <a:pt x="5379237" y="290449"/>
                  </a:lnTo>
                  <a:lnTo>
                    <a:pt x="5392572" y="270001"/>
                  </a:lnTo>
                  <a:lnTo>
                    <a:pt x="5393080" y="265302"/>
                  </a:lnTo>
                  <a:lnTo>
                    <a:pt x="5393334" y="259461"/>
                  </a:lnTo>
                  <a:lnTo>
                    <a:pt x="5393334" y="252222"/>
                  </a:lnTo>
                  <a:lnTo>
                    <a:pt x="5393334" y="59816"/>
                  </a:lnTo>
                  <a:lnTo>
                    <a:pt x="5393334" y="52832"/>
                  </a:lnTo>
                  <a:lnTo>
                    <a:pt x="5393080" y="46989"/>
                  </a:lnTo>
                  <a:lnTo>
                    <a:pt x="5392699" y="42163"/>
                  </a:lnTo>
                  <a:lnTo>
                    <a:pt x="5392318" y="37464"/>
                  </a:lnTo>
                  <a:lnTo>
                    <a:pt x="5391429" y="33527"/>
                  </a:lnTo>
                  <a:lnTo>
                    <a:pt x="5389778" y="30607"/>
                  </a:lnTo>
                  <a:lnTo>
                    <a:pt x="5388254" y="27559"/>
                  </a:lnTo>
                  <a:lnTo>
                    <a:pt x="5385841" y="25146"/>
                  </a:lnTo>
                  <a:lnTo>
                    <a:pt x="5382666" y="23368"/>
                  </a:lnTo>
                  <a:lnTo>
                    <a:pt x="5379491" y="21462"/>
                  </a:lnTo>
                  <a:lnTo>
                    <a:pt x="5375046" y="19812"/>
                  </a:lnTo>
                  <a:lnTo>
                    <a:pt x="5369458" y="18287"/>
                  </a:lnTo>
                  <a:lnTo>
                    <a:pt x="5369458" y="3556"/>
                  </a:lnTo>
                  <a:close/>
                </a:path>
                <a:path w="7214234" h="312419">
                  <a:moveTo>
                    <a:pt x="5070119" y="3556"/>
                  </a:moveTo>
                  <a:lnTo>
                    <a:pt x="5332882" y="3556"/>
                  </a:lnTo>
                  <a:lnTo>
                    <a:pt x="5332882" y="81914"/>
                  </a:lnTo>
                  <a:lnTo>
                    <a:pt x="5302275" y="81914"/>
                  </a:lnTo>
                  <a:lnTo>
                    <a:pt x="5299481" y="71755"/>
                  </a:lnTo>
                  <a:lnTo>
                    <a:pt x="5297195" y="64388"/>
                  </a:lnTo>
                  <a:lnTo>
                    <a:pt x="5295544" y="59562"/>
                  </a:lnTo>
                  <a:lnTo>
                    <a:pt x="5293893" y="54863"/>
                  </a:lnTo>
                  <a:lnTo>
                    <a:pt x="5292115" y="50800"/>
                  </a:lnTo>
                  <a:lnTo>
                    <a:pt x="5290083" y="47498"/>
                  </a:lnTo>
                  <a:lnTo>
                    <a:pt x="5288051" y="44069"/>
                  </a:lnTo>
                  <a:lnTo>
                    <a:pt x="5286019" y="41275"/>
                  </a:lnTo>
                  <a:lnTo>
                    <a:pt x="5283733" y="39115"/>
                  </a:lnTo>
                  <a:lnTo>
                    <a:pt x="5281574" y="36830"/>
                  </a:lnTo>
                  <a:lnTo>
                    <a:pt x="5267096" y="30734"/>
                  </a:lnTo>
                  <a:lnTo>
                    <a:pt x="5263286" y="29972"/>
                  </a:lnTo>
                  <a:lnTo>
                    <a:pt x="5258333" y="29718"/>
                  </a:lnTo>
                  <a:lnTo>
                    <a:pt x="5252237" y="29718"/>
                  </a:lnTo>
                  <a:lnTo>
                    <a:pt x="5236235" y="29718"/>
                  </a:lnTo>
                  <a:lnTo>
                    <a:pt x="5236235" y="252222"/>
                  </a:lnTo>
                  <a:lnTo>
                    <a:pt x="5236235" y="260096"/>
                  </a:lnTo>
                  <a:lnTo>
                    <a:pt x="5236362" y="266191"/>
                  </a:lnTo>
                  <a:lnTo>
                    <a:pt x="5236870" y="270256"/>
                  </a:lnTo>
                  <a:lnTo>
                    <a:pt x="5237251" y="274320"/>
                  </a:lnTo>
                  <a:lnTo>
                    <a:pt x="5238140" y="277622"/>
                  </a:lnTo>
                  <a:lnTo>
                    <a:pt x="5239283" y="280162"/>
                  </a:lnTo>
                  <a:lnTo>
                    <a:pt x="5240553" y="282701"/>
                  </a:lnTo>
                  <a:lnTo>
                    <a:pt x="5241950" y="284734"/>
                  </a:lnTo>
                  <a:lnTo>
                    <a:pt x="5243728" y="286258"/>
                  </a:lnTo>
                  <a:lnTo>
                    <a:pt x="5245379" y="287909"/>
                  </a:lnTo>
                  <a:lnTo>
                    <a:pt x="5247792" y="289306"/>
                  </a:lnTo>
                  <a:lnTo>
                    <a:pt x="5250840" y="290575"/>
                  </a:lnTo>
                  <a:lnTo>
                    <a:pt x="5253888" y="291846"/>
                  </a:lnTo>
                  <a:lnTo>
                    <a:pt x="5257952" y="292862"/>
                  </a:lnTo>
                  <a:lnTo>
                    <a:pt x="5263159" y="293624"/>
                  </a:lnTo>
                  <a:lnTo>
                    <a:pt x="5263159" y="308356"/>
                  </a:lnTo>
                  <a:lnTo>
                    <a:pt x="5139969" y="308356"/>
                  </a:lnTo>
                  <a:lnTo>
                    <a:pt x="5139969" y="293624"/>
                  </a:lnTo>
                  <a:lnTo>
                    <a:pt x="5146192" y="292481"/>
                  </a:lnTo>
                  <a:lnTo>
                    <a:pt x="5151145" y="291084"/>
                  </a:lnTo>
                  <a:lnTo>
                    <a:pt x="5154828" y="289433"/>
                  </a:lnTo>
                  <a:lnTo>
                    <a:pt x="5158511" y="287782"/>
                  </a:lnTo>
                  <a:lnTo>
                    <a:pt x="5161178" y="285241"/>
                  </a:lnTo>
                  <a:lnTo>
                    <a:pt x="5162956" y="282194"/>
                  </a:lnTo>
                  <a:lnTo>
                    <a:pt x="5164734" y="279019"/>
                  </a:lnTo>
                  <a:lnTo>
                    <a:pt x="5165877" y="275082"/>
                  </a:lnTo>
                  <a:lnTo>
                    <a:pt x="5166258" y="270256"/>
                  </a:lnTo>
                  <a:lnTo>
                    <a:pt x="5166766" y="265430"/>
                  </a:lnTo>
                  <a:lnTo>
                    <a:pt x="5167020" y="259461"/>
                  </a:lnTo>
                  <a:lnTo>
                    <a:pt x="5167020" y="252222"/>
                  </a:lnTo>
                  <a:lnTo>
                    <a:pt x="5167020" y="29718"/>
                  </a:lnTo>
                  <a:lnTo>
                    <a:pt x="5148859" y="29718"/>
                  </a:lnTo>
                  <a:lnTo>
                    <a:pt x="5139969" y="29718"/>
                  </a:lnTo>
                  <a:lnTo>
                    <a:pt x="5133111" y="30734"/>
                  </a:lnTo>
                  <a:lnTo>
                    <a:pt x="5106949" y="60578"/>
                  </a:lnTo>
                  <a:lnTo>
                    <a:pt x="5100726" y="81914"/>
                  </a:lnTo>
                  <a:lnTo>
                    <a:pt x="5070119" y="81914"/>
                  </a:lnTo>
                  <a:lnTo>
                    <a:pt x="5070119" y="3556"/>
                  </a:lnTo>
                  <a:close/>
                </a:path>
                <a:path w="7214234" h="312419">
                  <a:moveTo>
                    <a:pt x="4724806" y="3556"/>
                  </a:moveTo>
                  <a:lnTo>
                    <a:pt x="4841900" y="3556"/>
                  </a:lnTo>
                  <a:lnTo>
                    <a:pt x="4841900" y="18287"/>
                  </a:lnTo>
                  <a:lnTo>
                    <a:pt x="4836566" y="19812"/>
                  </a:lnTo>
                  <a:lnTo>
                    <a:pt x="4832375" y="21336"/>
                  </a:lnTo>
                  <a:lnTo>
                    <a:pt x="4829200" y="23113"/>
                  </a:lnTo>
                  <a:lnTo>
                    <a:pt x="4826152" y="24764"/>
                  </a:lnTo>
                  <a:lnTo>
                    <a:pt x="4823739" y="27177"/>
                  </a:lnTo>
                  <a:lnTo>
                    <a:pt x="4821961" y="30099"/>
                  </a:lnTo>
                  <a:lnTo>
                    <a:pt x="4820310" y="33147"/>
                  </a:lnTo>
                  <a:lnTo>
                    <a:pt x="4819167" y="36957"/>
                  </a:lnTo>
                  <a:lnTo>
                    <a:pt x="4818659" y="41656"/>
                  </a:lnTo>
                  <a:lnTo>
                    <a:pt x="4818151" y="46355"/>
                  </a:lnTo>
                  <a:lnTo>
                    <a:pt x="4817897" y="52197"/>
                  </a:lnTo>
                  <a:lnTo>
                    <a:pt x="4817897" y="59436"/>
                  </a:lnTo>
                  <a:lnTo>
                    <a:pt x="4817897" y="281686"/>
                  </a:lnTo>
                  <a:lnTo>
                    <a:pt x="4861204" y="281686"/>
                  </a:lnTo>
                  <a:lnTo>
                    <a:pt x="4869840" y="281686"/>
                  </a:lnTo>
                  <a:lnTo>
                    <a:pt x="4876698" y="280415"/>
                  </a:lnTo>
                  <a:lnTo>
                    <a:pt x="4881905" y="277749"/>
                  </a:lnTo>
                  <a:lnTo>
                    <a:pt x="4887112" y="275082"/>
                  </a:lnTo>
                  <a:lnTo>
                    <a:pt x="4891684" y="270890"/>
                  </a:lnTo>
                  <a:lnTo>
                    <a:pt x="4895367" y="265302"/>
                  </a:lnTo>
                  <a:lnTo>
                    <a:pt x="4899177" y="259714"/>
                  </a:lnTo>
                  <a:lnTo>
                    <a:pt x="4911877" y="218059"/>
                  </a:lnTo>
                  <a:lnTo>
                    <a:pt x="4942357" y="218059"/>
                  </a:lnTo>
                  <a:lnTo>
                    <a:pt x="4937531" y="308356"/>
                  </a:lnTo>
                  <a:lnTo>
                    <a:pt x="4724806" y="308356"/>
                  </a:lnTo>
                  <a:lnTo>
                    <a:pt x="4724806" y="293624"/>
                  </a:lnTo>
                  <a:lnTo>
                    <a:pt x="4730267" y="292100"/>
                  </a:lnTo>
                  <a:lnTo>
                    <a:pt x="4734585" y="290449"/>
                  </a:lnTo>
                  <a:lnTo>
                    <a:pt x="4737760" y="288671"/>
                  </a:lnTo>
                  <a:lnTo>
                    <a:pt x="4741062" y="286893"/>
                  </a:lnTo>
                  <a:lnTo>
                    <a:pt x="4743348" y="284480"/>
                  </a:lnTo>
                  <a:lnTo>
                    <a:pt x="4744999" y="281432"/>
                  </a:lnTo>
                  <a:lnTo>
                    <a:pt x="4746523" y="278384"/>
                  </a:lnTo>
                  <a:lnTo>
                    <a:pt x="4747539" y="274447"/>
                  </a:lnTo>
                  <a:lnTo>
                    <a:pt x="4747920" y="269748"/>
                  </a:lnTo>
                  <a:lnTo>
                    <a:pt x="4748428" y="265049"/>
                  </a:lnTo>
                  <a:lnTo>
                    <a:pt x="4748682" y="259207"/>
                  </a:lnTo>
                  <a:lnTo>
                    <a:pt x="4748682" y="252095"/>
                  </a:lnTo>
                  <a:lnTo>
                    <a:pt x="4748682" y="59816"/>
                  </a:lnTo>
                  <a:lnTo>
                    <a:pt x="4748682" y="52832"/>
                  </a:lnTo>
                  <a:lnTo>
                    <a:pt x="4748428" y="46989"/>
                  </a:lnTo>
                  <a:lnTo>
                    <a:pt x="4748047" y="42163"/>
                  </a:lnTo>
                  <a:lnTo>
                    <a:pt x="4747666" y="37464"/>
                  </a:lnTo>
                  <a:lnTo>
                    <a:pt x="4746777" y="33527"/>
                  </a:lnTo>
                  <a:lnTo>
                    <a:pt x="4745126" y="30607"/>
                  </a:lnTo>
                  <a:lnTo>
                    <a:pt x="4743602" y="27559"/>
                  </a:lnTo>
                  <a:lnTo>
                    <a:pt x="4741189" y="25146"/>
                  </a:lnTo>
                  <a:lnTo>
                    <a:pt x="4738014" y="23368"/>
                  </a:lnTo>
                  <a:lnTo>
                    <a:pt x="4734839" y="21462"/>
                  </a:lnTo>
                  <a:lnTo>
                    <a:pt x="4730394" y="19812"/>
                  </a:lnTo>
                  <a:lnTo>
                    <a:pt x="4724806" y="18287"/>
                  </a:lnTo>
                  <a:lnTo>
                    <a:pt x="4724806" y="3556"/>
                  </a:lnTo>
                  <a:close/>
                </a:path>
                <a:path w="7214234" h="312419">
                  <a:moveTo>
                    <a:pt x="4003954" y="3556"/>
                  </a:moveTo>
                  <a:lnTo>
                    <a:pt x="4121048" y="3556"/>
                  </a:lnTo>
                  <a:lnTo>
                    <a:pt x="4121048" y="18287"/>
                  </a:lnTo>
                  <a:lnTo>
                    <a:pt x="4114952" y="19938"/>
                  </a:lnTo>
                  <a:lnTo>
                    <a:pt x="4110507" y="21716"/>
                  </a:lnTo>
                  <a:lnTo>
                    <a:pt x="4097934" y="40894"/>
                  </a:lnTo>
                  <a:lnTo>
                    <a:pt x="4097299" y="45212"/>
                  </a:lnTo>
                  <a:lnTo>
                    <a:pt x="4097045" y="51435"/>
                  </a:lnTo>
                  <a:lnTo>
                    <a:pt x="4097045" y="59816"/>
                  </a:lnTo>
                  <a:lnTo>
                    <a:pt x="4097045" y="252222"/>
                  </a:lnTo>
                  <a:lnTo>
                    <a:pt x="4097045" y="257428"/>
                  </a:lnTo>
                  <a:lnTo>
                    <a:pt x="4097172" y="262255"/>
                  </a:lnTo>
                  <a:lnTo>
                    <a:pt x="4103141" y="284861"/>
                  </a:lnTo>
                  <a:lnTo>
                    <a:pt x="4104792" y="286765"/>
                  </a:lnTo>
                  <a:lnTo>
                    <a:pt x="4121048" y="293624"/>
                  </a:lnTo>
                  <a:lnTo>
                    <a:pt x="4121048" y="308356"/>
                  </a:lnTo>
                  <a:lnTo>
                    <a:pt x="4003954" y="308356"/>
                  </a:lnTo>
                  <a:lnTo>
                    <a:pt x="4003954" y="293624"/>
                  </a:lnTo>
                  <a:lnTo>
                    <a:pt x="4009415" y="292100"/>
                  </a:lnTo>
                  <a:lnTo>
                    <a:pt x="4013733" y="290449"/>
                  </a:lnTo>
                  <a:lnTo>
                    <a:pt x="4027068" y="270001"/>
                  </a:lnTo>
                  <a:lnTo>
                    <a:pt x="4027576" y="265302"/>
                  </a:lnTo>
                  <a:lnTo>
                    <a:pt x="4027830" y="259461"/>
                  </a:lnTo>
                  <a:lnTo>
                    <a:pt x="4027830" y="252222"/>
                  </a:lnTo>
                  <a:lnTo>
                    <a:pt x="4027830" y="59562"/>
                  </a:lnTo>
                  <a:lnTo>
                    <a:pt x="4027830" y="52450"/>
                  </a:lnTo>
                  <a:lnTo>
                    <a:pt x="4027576" y="46609"/>
                  </a:lnTo>
                  <a:lnTo>
                    <a:pt x="4027195" y="41910"/>
                  </a:lnTo>
                  <a:lnTo>
                    <a:pt x="4026814" y="37337"/>
                  </a:lnTo>
                  <a:lnTo>
                    <a:pt x="4025925" y="33527"/>
                  </a:lnTo>
                  <a:lnTo>
                    <a:pt x="4024274" y="30480"/>
                  </a:lnTo>
                  <a:lnTo>
                    <a:pt x="4022750" y="27432"/>
                  </a:lnTo>
                  <a:lnTo>
                    <a:pt x="4003954" y="18287"/>
                  </a:lnTo>
                  <a:lnTo>
                    <a:pt x="4003954" y="3556"/>
                  </a:lnTo>
                  <a:close/>
                </a:path>
                <a:path w="7214234" h="312419">
                  <a:moveTo>
                    <a:pt x="3704615" y="3556"/>
                  </a:moveTo>
                  <a:lnTo>
                    <a:pt x="3967378" y="3556"/>
                  </a:lnTo>
                  <a:lnTo>
                    <a:pt x="3967378" y="81914"/>
                  </a:lnTo>
                  <a:lnTo>
                    <a:pt x="3936771" y="81914"/>
                  </a:lnTo>
                  <a:lnTo>
                    <a:pt x="3933977" y="71755"/>
                  </a:lnTo>
                  <a:lnTo>
                    <a:pt x="3931691" y="64388"/>
                  </a:lnTo>
                  <a:lnTo>
                    <a:pt x="3930040" y="59562"/>
                  </a:lnTo>
                  <a:lnTo>
                    <a:pt x="3928389" y="54863"/>
                  </a:lnTo>
                  <a:lnTo>
                    <a:pt x="3926611" y="50800"/>
                  </a:lnTo>
                  <a:lnTo>
                    <a:pt x="3924579" y="47498"/>
                  </a:lnTo>
                  <a:lnTo>
                    <a:pt x="3922547" y="44069"/>
                  </a:lnTo>
                  <a:lnTo>
                    <a:pt x="3920515" y="41275"/>
                  </a:lnTo>
                  <a:lnTo>
                    <a:pt x="3918229" y="39115"/>
                  </a:lnTo>
                  <a:lnTo>
                    <a:pt x="3916070" y="36830"/>
                  </a:lnTo>
                  <a:lnTo>
                    <a:pt x="3901592" y="30734"/>
                  </a:lnTo>
                  <a:lnTo>
                    <a:pt x="3897782" y="29972"/>
                  </a:lnTo>
                  <a:lnTo>
                    <a:pt x="3892829" y="29718"/>
                  </a:lnTo>
                  <a:lnTo>
                    <a:pt x="3886733" y="29718"/>
                  </a:lnTo>
                  <a:lnTo>
                    <a:pt x="3870731" y="29718"/>
                  </a:lnTo>
                  <a:lnTo>
                    <a:pt x="3870731" y="252222"/>
                  </a:lnTo>
                  <a:lnTo>
                    <a:pt x="3870731" y="260096"/>
                  </a:lnTo>
                  <a:lnTo>
                    <a:pt x="3870858" y="266191"/>
                  </a:lnTo>
                  <a:lnTo>
                    <a:pt x="3871366" y="270256"/>
                  </a:lnTo>
                  <a:lnTo>
                    <a:pt x="3871747" y="274320"/>
                  </a:lnTo>
                  <a:lnTo>
                    <a:pt x="3872636" y="277622"/>
                  </a:lnTo>
                  <a:lnTo>
                    <a:pt x="3873779" y="280162"/>
                  </a:lnTo>
                  <a:lnTo>
                    <a:pt x="3875049" y="282701"/>
                  </a:lnTo>
                  <a:lnTo>
                    <a:pt x="3876446" y="284734"/>
                  </a:lnTo>
                  <a:lnTo>
                    <a:pt x="3878224" y="286258"/>
                  </a:lnTo>
                  <a:lnTo>
                    <a:pt x="3879875" y="287909"/>
                  </a:lnTo>
                  <a:lnTo>
                    <a:pt x="3882288" y="289306"/>
                  </a:lnTo>
                  <a:lnTo>
                    <a:pt x="3885336" y="290575"/>
                  </a:lnTo>
                  <a:lnTo>
                    <a:pt x="3888384" y="291846"/>
                  </a:lnTo>
                  <a:lnTo>
                    <a:pt x="3892448" y="292862"/>
                  </a:lnTo>
                  <a:lnTo>
                    <a:pt x="3897655" y="293624"/>
                  </a:lnTo>
                  <a:lnTo>
                    <a:pt x="3897655" y="308356"/>
                  </a:lnTo>
                  <a:lnTo>
                    <a:pt x="3774465" y="308356"/>
                  </a:lnTo>
                  <a:lnTo>
                    <a:pt x="3774465" y="293624"/>
                  </a:lnTo>
                  <a:lnTo>
                    <a:pt x="3780688" y="292481"/>
                  </a:lnTo>
                  <a:lnTo>
                    <a:pt x="3785641" y="291084"/>
                  </a:lnTo>
                  <a:lnTo>
                    <a:pt x="3789324" y="289433"/>
                  </a:lnTo>
                  <a:lnTo>
                    <a:pt x="3793007" y="287782"/>
                  </a:lnTo>
                  <a:lnTo>
                    <a:pt x="3795674" y="285241"/>
                  </a:lnTo>
                  <a:lnTo>
                    <a:pt x="3797452" y="282194"/>
                  </a:lnTo>
                  <a:lnTo>
                    <a:pt x="3799230" y="279019"/>
                  </a:lnTo>
                  <a:lnTo>
                    <a:pt x="3800373" y="275082"/>
                  </a:lnTo>
                  <a:lnTo>
                    <a:pt x="3800754" y="270256"/>
                  </a:lnTo>
                  <a:lnTo>
                    <a:pt x="3801262" y="265430"/>
                  </a:lnTo>
                  <a:lnTo>
                    <a:pt x="3801516" y="259461"/>
                  </a:lnTo>
                  <a:lnTo>
                    <a:pt x="3801516" y="252222"/>
                  </a:lnTo>
                  <a:lnTo>
                    <a:pt x="3801516" y="29718"/>
                  </a:lnTo>
                  <a:lnTo>
                    <a:pt x="3783355" y="29718"/>
                  </a:lnTo>
                  <a:lnTo>
                    <a:pt x="3774465" y="29718"/>
                  </a:lnTo>
                  <a:lnTo>
                    <a:pt x="3767607" y="30734"/>
                  </a:lnTo>
                  <a:lnTo>
                    <a:pt x="3741445" y="60578"/>
                  </a:lnTo>
                  <a:lnTo>
                    <a:pt x="3735222" y="81914"/>
                  </a:lnTo>
                  <a:lnTo>
                    <a:pt x="3704615" y="81914"/>
                  </a:lnTo>
                  <a:lnTo>
                    <a:pt x="3704615" y="3556"/>
                  </a:lnTo>
                  <a:close/>
                </a:path>
                <a:path w="7214234" h="312419">
                  <a:moveTo>
                    <a:pt x="3551326" y="3556"/>
                  </a:moveTo>
                  <a:lnTo>
                    <a:pt x="3668420" y="3556"/>
                  </a:lnTo>
                  <a:lnTo>
                    <a:pt x="3668420" y="18287"/>
                  </a:lnTo>
                  <a:lnTo>
                    <a:pt x="3662324" y="19938"/>
                  </a:lnTo>
                  <a:lnTo>
                    <a:pt x="3657879" y="21716"/>
                  </a:lnTo>
                  <a:lnTo>
                    <a:pt x="3645306" y="40894"/>
                  </a:lnTo>
                  <a:lnTo>
                    <a:pt x="3644671" y="45212"/>
                  </a:lnTo>
                  <a:lnTo>
                    <a:pt x="3644417" y="51435"/>
                  </a:lnTo>
                  <a:lnTo>
                    <a:pt x="3644417" y="59816"/>
                  </a:lnTo>
                  <a:lnTo>
                    <a:pt x="3644417" y="252222"/>
                  </a:lnTo>
                  <a:lnTo>
                    <a:pt x="3644417" y="257428"/>
                  </a:lnTo>
                  <a:lnTo>
                    <a:pt x="3644544" y="262255"/>
                  </a:lnTo>
                  <a:lnTo>
                    <a:pt x="3650513" y="284861"/>
                  </a:lnTo>
                  <a:lnTo>
                    <a:pt x="3652164" y="286765"/>
                  </a:lnTo>
                  <a:lnTo>
                    <a:pt x="3668420" y="293624"/>
                  </a:lnTo>
                  <a:lnTo>
                    <a:pt x="3668420" y="308356"/>
                  </a:lnTo>
                  <a:lnTo>
                    <a:pt x="3551326" y="308356"/>
                  </a:lnTo>
                  <a:lnTo>
                    <a:pt x="3551326" y="293624"/>
                  </a:lnTo>
                  <a:lnTo>
                    <a:pt x="3556787" y="292100"/>
                  </a:lnTo>
                  <a:lnTo>
                    <a:pt x="3561105" y="290449"/>
                  </a:lnTo>
                  <a:lnTo>
                    <a:pt x="3574440" y="270001"/>
                  </a:lnTo>
                  <a:lnTo>
                    <a:pt x="3574948" y="265302"/>
                  </a:lnTo>
                  <a:lnTo>
                    <a:pt x="3575202" y="259461"/>
                  </a:lnTo>
                  <a:lnTo>
                    <a:pt x="3575202" y="252222"/>
                  </a:lnTo>
                  <a:lnTo>
                    <a:pt x="3575202" y="59562"/>
                  </a:lnTo>
                  <a:lnTo>
                    <a:pt x="3575202" y="52450"/>
                  </a:lnTo>
                  <a:lnTo>
                    <a:pt x="3574948" y="46609"/>
                  </a:lnTo>
                  <a:lnTo>
                    <a:pt x="3574567" y="41910"/>
                  </a:lnTo>
                  <a:lnTo>
                    <a:pt x="3574186" y="37337"/>
                  </a:lnTo>
                  <a:lnTo>
                    <a:pt x="3573297" y="33527"/>
                  </a:lnTo>
                  <a:lnTo>
                    <a:pt x="3571646" y="30480"/>
                  </a:lnTo>
                  <a:lnTo>
                    <a:pt x="3570122" y="27432"/>
                  </a:lnTo>
                  <a:lnTo>
                    <a:pt x="3551326" y="18287"/>
                  </a:lnTo>
                  <a:lnTo>
                    <a:pt x="3551326" y="3556"/>
                  </a:lnTo>
                  <a:close/>
                </a:path>
                <a:path w="7214234" h="312419">
                  <a:moveTo>
                    <a:pt x="3249574" y="3556"/>
                  </a:moveTo>
                  <a:lnTo>
                    <a:pt x="3379622" y="3556"/>
                  </a:lnTo>
                  <a:lnTo>
                    <a:pt x="3392342" y="3792"/>
                  </a:lnTo>
                  <a:lnTo>
                    <a:pt x="3433387" y="9308"/>
                  </a:lnTo>
                  <a:lnTo>
                    <a:pt x="3470935" y="27939"/>
                  </a:lnTo>
                  <a:lnTo>
                    <a:pt x="3490622" y="62936"/>
                  </a:lnTo>
                  <a:lnTo>
                    <a:pt x="3493033" y="85725"/>
                  </a:lnTo>
                  <a:lnTo>
                    <a:pt x="3492557" y="96275"/>
                  </a:lnTo>
                  <a:lnTo>
                    <a:pt x="3476332" y="137540"/>
                  </a:lnTo>
                  <a:lnTo>
                    <a:pt x="3440064" y="164137"/>
                  </a:lnTo>
                  <a:lnTo>
                    <a:pt x="3429660" y="168783"/>
                  </a:lnTo>
                  <a:lnTo>
                    <a:pt x="3429660" y="170941"/>
                  </a:lnTo>
                  <a:lnTo>
                    <a:pt x="3462271" y="196449"/>
                  </a:lnTo>
                  <a:lnTo>
                    <a:pt x="3490620" y="250698"/>
                  </a:lnTo>
                  <a:lnTo>
                    <a:pt x="3495287" y="260246"/>
                  </a:lnTo>
                  <a:lnTo>
                    <a:pt x="3522751" y="292100"/>
                  </a:lnTo>
                  <a:lnTo>
                    <a:pt x="3531260" y="293624"/>
                  </a:lnTo>
                  <a:lnTo>
                    <a:pt x="3531260" y="308356"/>
                  </a:lnTo>
                  <a:lnTo>
                    <a:pt x="3445281" y="308356"/>
                  </a:lnTo>
                  <a:lnTo>
                    <a:pt x="3438592" y="298309"/>
                  </a:lnTo>
                  <a:lnTo>
                    <a:pt x="3431486" y="286083"/>
                  </a:lnTo>
                  <a:lnTo>
                    <a:pt x="3423975" y="271690"/>
                  </a:lnTo>
                  <a:lnTo>
                    <a:pt x="3416071" y="255143"/>
                  </a:lnTo>
                  <a:lnTo>
                    <a:pt x="3398672" y="217043"/>
                  </a:lnTo>
                  <a:lnTo>
                    <a:pt x="3394908" y="209165"/>
                  </a:lnTo>
                  <a:lnTo>
                    <a:pt x="3373780" y="183007"/>
                  </a:lnTo>
                  <a:lnTo>
                    <a:pt x="3369843" y="181228"/>
                  </a:lnTo>
                  <a:lnTo>
                    <a:pt x="3363747" y="180339"/>
                  </a:lnTo>
                  <a:lnTo>
                    <a:pt x="3355619" y="180339"/>
                  </a:lnTo>
                  <a:lnTo>
                    <a:pt x="3342665" y="180339"/>
                  </a:lnTo>
                  <a:lnTo>
                    <a:pt x="3342665" y="252222"/>
                  </a:lnTo>
                  <a:lnTo>
                    <a:pt x="3342665" y="263398"/>
                  </a:lnTo>
                  <a:lnTo>
                    <a:pt x="3343173" y="271272"/>
                  </a:lnTo>
                  <a:lnTo>
                    <a:pt x="3344189" y="275716"/>
                  </a:lnTo>
                  <a:lnTo>
                    <a:pt x="3345205" y="280162"/>
                  </a:lnTo>
                  <a:lnTo>
                    <a:pt x="3347237" y="283718"/>
                  </a:lnTo>
                  <a:lnTo>
                    <a:pt x="3350158" y="286385"/>
                  </a:lnTo>
                  <a:lnTo>
                    <a:pt x="3353206" y="289051"/>
                  </a:lnTo>
                  <a:lnTo>
                    <a:pt x="3358667" y="291464"/>
                  </a:lnTo>
                  <a:lnTo>
                    <a:pt x="3366668" y="293624"/>
                  </a:lnTo>
                  <a:lnTo>
                    <a:pt x="3366668" y="308356"/>
                  </a:lnTo>
                  <a:lnTo>
                    <a:pt x="3249574" y="308356"/>
                  </a:lnTo>
                  <a:lnTo>
                    <a:pt x="3249574" y="293624"/>
                  </a:lnTo>
                  <a:lnTo>
                    <a:pt x="3255035" y="292100"/>
                  </a:lnTo>
                  <a:lnTo>
                    <a:pt x="3259353" y="290449"/>
                  </a:lnTo>
                  <a:lnTo>
                    <a:pt x="3272688" y="270001"/>
                  </a:lnTo>
                  <a:lnTo>
                    <a:pt x="3273196" y="265302"/>
                  </a:lnTo>
                  <a:lnTo>
                    <a:pt x="3273450" y="259461"/>
                  </a:lnTo>
                  <a:lnTo>
                    <a:pt x="3273450" y="252222"/>
                  </a:lnTo>
                  <a:lnTo>
                    <a:pt x="3273450" y="59816"/>
                  </a:lnTo>
                  <a:lnTo>
                    <a:pt x="3273450" y="52832"/>
                  </a:lnTo>
                  <a:lnTo>
                    <a:pt x="3273196" y="46989"/>
                  </a:lnTo>
                  <a:lnTo>
                    <a:pt x="3272815" y="42163"/>
                  </a:lnTo>
                  <a:lnTo>
                    <a:pt x="3272434" y="37464"/>
                  </a:lnTo>
                  <a:lnTo>
                    <a:pt x="3271545" y="33527"/>
                  </a:lnTo>
                  <a:lnTo>
                    <a:pt x="3269894" y="30607"/>
                  </a:lnTo>
                  <a:lnTo>
                    <a:pt x="3268370" y="27559"/>
                  </a:lnTo>
                  <a:lnTo>
                    <a:pt x="3265957" y="25146"/>
                  </a:lnTo>
                  <a:lnTo>
                    <a:pt x="3262782" y="23368"/>
                  </a:lnTo>
                  <a:lnTo>
                    <a:pt x="3259607" y="21462"/>
                  </a:lnTo>
                  <a:lnTo>
                    <a:pt x="3255162" y="19812"/>
                  </a:lnTo>
                  <a:lnTo>
                    <a:pt x="3249574" y="18287"/>
                  </a:lnTo>
                  <a:lnTo>
                    <a:pt x="3249574" y="3556"/>
                  </a:lnTo>
                  <a:close/>
                </a:path>
                <a:path w="7214234" h="312419">
                  <a:moveTo>
                    <a:pt x="2635402" y="3556"/>
                  </a:moveTo>
                  <a:lnTo>
                    <a:pt x="2851175" y="3556"/>
                  </a:lnTo>
                  <a:lnTo>
                    <a:pt x="2851175" y="74549"/>
                  </a:lnTo>
                  <a:lnTo>
                    <a:pt x="2820695" y="74549"/>
                  </a:lnTo>
                  <a:lnTo>
                    <a:pt x="2817123" y="64831"/>
                  </a:lnTo>
                  <a:lnTo>
                    <a:pt x="2813837" y="56816"/>
                  </a:lnTo>
                  <a:lnTo>
                    <a:pt x="2795803" y="34036"/>
                  </a:lnTo>
                  <a:lnTo>
                    <a:pt x="2791104" y="31114"/>
                  </a:lnTo>
                  <a:lnTo>
                    <a:pt x="2782976" y="29718"/>
                  </a:lnTo>
                  <a:lnTo>
                    <a:pt x="2771546" y="29718"/>
                  </a:lnTo>
                  <a:lnTo>
                    <a:pt x="2728493" y="29718"/>
                  </a:lnTo>
                  <a:lnTo>
                    <a:pt x="2728493" y="143383"/>
                  </a:lnTo>
                  <a:lnTo>
                    <a:pt x="2757068" y="143383"/>
                  </a:lnTo>
                  <a:lnTo>
                    <a:pt x="2764053" y="143383"/>
                  </a:lnTo>
                  <a:lnTo>
                    <a:pt x="2782595" y="129286"/>
                  </a:lnTo>
                  <a:lnTo>
                    <a:pt x="2785008" y="124206"/>
                  </a:lnTo>
                  <a:lnTo>
                    <a:pt x="2787040" y="117094"/>
                  </a:lnTo>
                  <a:lnTo>
                    <a:pt x="2788691" y="107823"/>
                  </a:lnTo>
                  <a:lnTo>
                    <a:pt x="2813964" y="107823"/>
                  </a:lnTo>
                  <a:lnTo>
                    <a:pt x="2813964" y="205105"/>
                  </a:lnTo>
                  <a:lnTo>
                    <a:pt x="2788691" y="205105"/>
                  </a:lnTo>
                  <a:lnTo>
                    <a:pt x="2786913" y="195834"/>
                  </a:lnTo>
                  <a:lnTo>
                    <a:pt x="2784754" y="188468"/>
                  </a:lnTo>
                  <a:lnTo>
                    <a:pt x="2782214" y="183387"/>
                  </a:lnTo>
                  <a:lnTo>
                    <a:pt x="2779674" y="178308"/>
                  </a:lnTo>
                  <a:lnTo>
                    <a:pt x="2776626" y="174625"/>
                  </a:lnTo>
                  <a:lnTo>
                    <a:pt x="2772816" y="172593"/>
                  </a:lnTo>
                  <a:lnTo>
                    <a:pt x="2769133" y="170434"/>
                  </a:lnTo>
                  <a:lnTo>
                    <a:pt x="2763926" y="169418"/>
                  </a:lnTo>
                  <a:lnTo>
                    <a:pt x="2757068" y="169418"/>
                  </a:lnTo>
                  <a:lnTo>
                    <a:pt x="2728493" y="169418"/>
                  </a:lnTo>
                  <a:lnTo>
                    <a:pt x="2728493" y="252222"/>
                  </a:lnTo>
                  <a:lnTo>
                    <a:pt x="2728493" y="260096"/>
                  </a:lnTo>
                  <a:lnTo>
                    <a:pt x="2728620" y="266191"/>
                  </a:lnTo>
                  <a:lnTo>
                    <a:pt x="2729128" y="270256"/>
                  </a:lnTo>
                  <a:lnTo>
                    <a:pt x="2729509" y="274320"/>
                  </a:lnTo>
                  <a:lnTo>
                    <a:pt x="2735859" y="286258"/>
                  </a:lnTo>
                  <a:lnTo>
                    <a:pt x="2737637" y="287909"/>
                  </a:lnTo>
                  <a:lnTo>
                    <a:pt x="2740050" y="289306"/>
                  </a:lnTo>
                  <a:lnTo>
                    <a:pt x="2743098" y="290575"/>
                  </a:lnTo>
                  <a:lnTo>
                    <a:pt x="2746146" y="291846"/>
                  </a:lnTo>
                  <a:lnTo>
                    <a:pt x="2750210" y="292862"/>
                  </a:lnTo>
                  <a:lnTo>
                    <a:pt x="2755417" y="293624"/>
                  </a:lnTo>
                  <a:lnTo>
                    <a:pt x="2755417" y="308356"/>
                  </a:lnTo>
                  <a:lnTo>
                    <a:pt x="2635402" y="308356"/>
                  </a:lnTo>
                  <a:lnTo>
                    <a:pt x="2635402" y="293624"/>
                  </a:lnTo>
                  <a:lnTo>
                    <a:pt x="2640863" y="292226"/>
                  </a:lnTo>
                  <a:lnTo>
                    <a:pt x="2645181" y="290702"/>
                  </a:lnTo>
                  <a:lnTo>
                    <a:pt x="2648356" y="288925"/>
                  </a:lnTo>
                  <a:lnTo>
                    <a:pt x="2651658" y="287147"/>
                  </a:lnTo>
                  <a:lnTo>
                    <a:pt x="2653944" y="284734"/>
                  </a:lnTo>
                  <a:lnTo>
                    <a:pt x="2655595" y="281559"/>
                  </a:lnTo>
                  <a:lnTo>
                    <a:pt x="2657119" y="278511"/>
                  </a:lnTo>
                  <a:lnTo>
                    <a:pt x="2658135" y="274700"/>
                  </a:lnTo>
                  <a:lnTo>
                    <a:pt x="2658516" y="269875"/>
                  </a:lnTo>
                  <a:lnTo>
                    <a:pt x="2659024" y="265175"/>
                  </a:lnTo>
                  <a:lnTo>
                    <a:pt x="2659278" y="259207"/>
                  </a:lnTo>
                  <a:lnTo>
                    <a:pt x="2659278" y="252095"/>
                  </a:lnTo>
                  <a:lnTo>
                    <a:pt x="2659278" y="59816"/>
                  </a:lnTo>
                  <a:lnTo>
                    <a:pt x="2659278" y="52832"/>
                  </a:lnTo>
                  <a:lnTo>
                    <a:pt x="2659024" y="46989"/>
                  </a:lnTo>
                  <a:lnTo>
                    <a:pt x="2658643" y="42163"/>
                  </a:lnTo>
                  <a:lnTo>
                    <a:pt x="2658262" y="37464"/>
                  </a:lnTo>
                  <a:lnTo>
                    <a:pt x="2657373" y="33527"/>
                  </a:lnTo>
                  <a:lnTo>
                    <a:pt x="2655722" y="30607"/>
                  </a:lnTo>
                  <a:lnTo>
                    <a:pt x="2654198" y="27559"/>
                  </a:lnTo>
                  <a:lnTo>
                    <a:pt x="2651785" y="25146"/>
                  </a:lnTo>
                  <a:lnTo>
                    <a:pt x="2648610" y="23368"/>
                  </a:lnTo>
                  <a:lnTo>
                    <a:pt x="2645435" y="21462"/>
                  </a:lnTo>
                  <a:lnTo>
                    <a:pt x="2640990" y="19812"/>
                  </a:lnTo>
                  <a:lnTo>
                    <a:pt x="2635402" y="18287"/>
                  </a:lnTo>
                  <a:lnTo>
                    <a:pt x="2635402" y="3556"/>
                  </a:lnTo>
                  <a:close/>
                </a:path>
                <a:path w="7214234" h="312419">
                  <a:moveTo>
                    <a:pt x="1954174" y="3556"/>
                  </a:moveTo>
                  <a:lnTo>
                    <a:pt x="2175535" y="3556"/>
                  </a:lnTo>
                  <a:lnTo>
                    <a:pt x="2175535" y="74549"/>
                  </a:lnTo>
                  <a:lnTo>
                    <a:pt x="2145055" y="74549"/>
                  </a:lnTo>
                  <a:lnTo>
                    <a:pt x="2141483" y="64831"/>
                  </a:lnTo>
                  <a:lnTo>
                    <a:pt x="2138197" y="56816"/>
                  </a:lnTo>
                  <a:lnTo>
                    <a:pt x="2120163" y="34036"/>
                  </a:lnTo>
                  <a:lnTo>
                    <a:pt x="2115464" y="31114"/>
                  </a:lnTo>
                  <a:lnTo>
                    <a:pt x="2107336" y="29718"/>
                  </a:lnTo>
                  <a:lnTo>
                    <a:pt x="2095906" y="29718"/>
                  </a:lnTo>
                  <a:lnTo>
                    <a:pt x="2047265" y="29718"/>
                  </a:lnTo>
                  <a:lnTo>
                    <a:pt x="2047265" y="136906"/>
                  </a:lnTo>
                  <a:lnTo>
                    <a:pt x="2076729" y="136906"/>
                  </a:lnTo>
                  <a:lnTo>
                    <a:pt x="2083206" y="136906"/>
                  </a:lnTo>
                  <a:lnTo>
                    <a:pt x="2101367" y="124840"/>
                  </a:lnTo>
                  <a:lnTo>
                    <a:pt x="2103780" y="120523"/>
                  </a:lnTo>
                  <a:lnTo>
                    <a:pt x="2106193" y="113791"/>
                  </a:lnTo>
                  <a:lnTo>
                    <a:pt x="2108352" y="104648"/>
                  </a:lnTo>
                  <a:lnTo>
                    <a:pt x="2133625" y="104648"/>
                  </a:lnTo>
                  <a:lnTo>
                    <a:pt x="2133625" y="195325"/>
                  </a:lnTo>
                  <a:lnTo>
                    <a:pt x="2108352" y="195325"/>
                  </a:lnTo>
                  <a:lnTo>
                    <a:pt x="2106320" y="186689"/>
                  </a:lnTo>
                  <a:lnTo>
                    <a:pt x="2104034" y="180086"/>
                  </a:lnTo>
                  <a:lnTo>
                    <a:pt x="2101494" y="175640"/>
                  </a:lnTo>
                  <a:lnTo>
                    <a:pt x="2098954" y="171069"/>
                  </a:lnTo>
                  <a:lnTo>
                    <a:pt x="2095906" y="167766"/>
                  </a:lnTo>
                  <a:lnTo>
                    <a:pt x="2092477" y="165862"/>
                  </a:lnTo>
                  <a:lnTo>
                    <a:pt x="2088921" y="163957"/>
                  </a:lnTo>
                  <a:lnTo>
                    <a:pt x="2083714" y="162940"/>
                  </a:lnTo>
                  <a:lnTo>
                    <a:pt x="2076729" y="162940"/>
                  </a:lnTo>
                  <a:lnTo>
                    <a:pt x="2047265" y="162940"/>
                  </a:lnTo>
                  <a:lnTo>
                    <a:pt x="2047265" y="282194"/>
                  </a:lnTo>
                  <a:lnTo>
                    <a:pt x="2095652" y="282194"/>
                  </a:lnTo>
                  <a:lnTo>
                    <a:pt x="2100859" y="282194"/>
                  </a:lnTo>
                  <a:lnTo>
                    <a:pt x="2105304" y="281813"/>
                  </a:lnTo>
                  <a:lnTo>
                    <a:pt x="2108860" y="281177"/>
                  </a:lnTo>
                  <a:lnTo>
                    <a:pt x="2112416" y="280543"/>
                  </a:lnTo>
                  <a:lnTo>
                    <a:pt x="2115591" y="279400"/>
                  </a:lnTo>
                  <a:lnTo>
                    <a:pt x="2118385" y="277749"/>
                  </a:lnTo>
                  <a:lnTo>
                    <a:pt x="2121306" y="276098"/>
                  </a:lnTo>
                  <a:lnTo>
                    <a:pt x="2133498" y="261874"/>
                  </a:lnTo>
                  <a:lnTo>
                    <a:pt x="2135530" y="258572"/>
                  </a:lnTo>
                  <a:lnTo>
                    <a:pt x="2137689" y="254253"/>
                  </a:lnTo>
                  <a:lnTo>
                    <a:pt x="2139848" y="248920"/>
                  </a:lnTo>
                  <a:lnTo>
                    <a:pt x="2142134" y="243586"/>
                  </a:lnTo>
                  <a:lnTo>
                    <a:pt x="2144547" y="236220"/>
                  </a:lnTo>
                  <a:lnTo>
                    <a:pt x="2147214" y="226822"/>
                  </a:lnTo>
                  <a:lnTo>
                    <a:pt x="2177821" y="226822"/>
                  </a:lnTo>
                  <a:lnTo>
                    <a:pt x="2173630" y="308356"/>
                  </a:lnTo>
                  <a:lnTo>
                    <a:pt x="1954174" y="308356"/>
                  </a:lnTo>
                  <a:lnTo>
                    <a:pt x="1954174" y="293624"/>
                  </a:lnTo>
                  <a:lnTo>
                    <a:pt x="1959635" y="292100"/>
                  </a:lnTo>
                  <a:lnTo>
                    <a:pt x="1963953" y="290449"/>
                  </a:lnTo>
                  <a:lnTo>
                    <a:pt x="1977288" y="270001"/>
                  </a:lnTo>
                  <a:lnTo>
                    <a:pt x="1977796" y="265302"/>
                  </a:lnTo>
                  <a:lnTo>
                    <a:pt x="1978050" y="259461"/>
                  </a:lnTo>
                  <a:lnTo>
                    <a:pt x="1978050" y="252222"/>
                  </a:lnTo>
                  <a:lnTo>
                    <a:pt x="1978050" y="59816"/>
                  </a:lnTo>
                  <a:lnTo>
                    <a:pt x="1978050" y="52832"/>
                  </a:lnTo>
                  <a:lnTo>
                    <a:pt x="1977796" y="46989"/>
                  </a:lnTo>
                  <a:lnTo>
                    <a:pt x="1977415" y="42163"/>
                  </a:lnTo>
                  <a:lnTo>
                    <a:pt x="1977034" y="37464"/>
                  </a:lnTo>
                  <a:lnTo>
                    <a:pt x="1976145" y="33527"/>
                  </a:lnTo>
                  <a:lnTo>
                    <a:pt x="1974494" y="30607"/>
                  </a:lnTo>
                  <a:lnTo>
                    <a:pt x="1972970" y="27559"/>
                  </a:lnTo>
                  <a:lnTo>
                    <a:pt x="1970557" y="25146"/>
                  </a:lnTo>
                  <a:lnTo>
                    <a:pt x="1967382" y="23368"/>
                  </a:lnTo>
                  <a:lnTo>
                    <a:pt x="1964207" y="21462"/>
                  </a:lnTo>
                  <a:lnTo>
                    <a:pt x="1959762" y="19812"/>
                  </a:lnTo>
                  <a:lnTo>
                    <a:pt x="1954174" y="18287"/>
                  </a:lnTo>
                  <a:lnTo>
                    <a:pt x="1954174" y="3556"/>
                  </a:lnTo>
                  <a:close/>
                </a:path>
                <a:path w="7214234" h="312419">
                  <a:moveTo>
                    <a:pt x="1632610" y="3556"/>
                  </a:moveTo>
                  <a:lnTo>
                    <a:pt x="1748688" y="3556"/>
                  </a:lnTo>
                  <a:lnTo>
                    <a:pt x="1766519" y="3915"/>
                  </a:lnTo>
                  <a:lnTo>
                    <a:pt x="1810918" y="9398"/>
                  </a:lnTo>
                  <a:lnTo>
                    <a:pt x="1855368" y="27686"/>
                  </a:lnTo>
                  <a:lnTo>
                    <a:pt x="1886737" y="57531"/>
                  </a:lnTo>
                  <a:lnTo>
                    <a:pt x="1904517" y="97662"/>
                  </a:lnTo>
                  <a:lnTo>
                    <a:pt x="1910232" y="149351"/>
                  </a:lnTo>
                  <a:lnTo>
                    <a:pt x="1909730" y="166330"/>
                  </a:lnTo>
                  <a:lnTo>
                    <a:pt x="1902104" y="211836"/>
                  </a:lnTo>
                  <a:lnTo>
                    <a:pt x="1885316" y="248876"/>
                  </a:lnTo>
                  <a:lnTo>
                    <a:pt x="1852199" y="282120"/>
                  </a:lnTo>
                  <a:lnTo>
                    <a:pt x="1806850" y="301503"/>
                  </a:lnTo>
                  <a:lnTo>
                    <a:pt x="1766785" y="307324"/>
                  </a:lnTo>
                  <a:lnTo>
                    <a:pt x="1733956" y="308356"/>
                  </a:lnTo>
                  <a:lnTo>
                    <a:pt x="1632610" y="308356"/>
                  </a:lnTo>
                  <a:lnTo>
                    <a:pt x="1632610" y="293624"/>
                  </a:lnTo>
                  <a:lnTo>
                    <a:pt x="1638071" y="292100"/>
                  </a:lnTo>
                  <a:lnTo>
                    <a:pt x="1642389" y="290449"/>
                  </a:lnTo>
                  <a:lnTo>
                    <a:pt x="1655724" y="270001"/>
                  </a:lnTo>
                  <a:lnTo>
                    <a:pt x="1656232" y="265302"/>
                  </a:lnTo>
                  <a:lnTo>
                    <a:pt x="1656486" y="259461"/>
                  </a:lnTo>
                  <a:lnTo>
                    <a:pt x="1656486" y="252222"/>
                  </a:lnTo>
                  <a:lnTo>
                    <a:pt x="1656486" y="59816"/>
                  </a:lnTo>
                  <a:lnTo>
                    <a:pt x="1656486" y="52832"/>
                  </a:lnTo>
                  <a:lnTo>
                    <a:pt x="1656232" y="46989"/>
                  </a:lnTo>
                  <a:lnTo>
                    <a:pt x="1655851" y="42163"/>
                  </a:lnTo>
                  <a:lnTo>
                    <a:pt x="1655470" y="37464"/>
                  </a:lnTo>
                  <a:lnTo>
                    <a:pt x="1654581" y="33527"/>
                  </a:lnTo>
                  <a:lnTo>
                    <a:pt x="1652930" y="30607"/>
                  </a:lnTo>
                  <a:lnTo>
                    <a:pt x="1651406" y="27559"/>
                  </a:lnTo>
                  <a:lnTo>
                    <a:pt x="1648993" y="25146"/>
                  </a:lnTo>
                  <a:lnTo>
                    <a:pt x="1645818" y="23368"/>
                  </a:lnTo>
                  <a:lnTo>
                    <a:pt x="1642643" y="21462"/>
                  </a:lnTo>
                  <a:lnTo>
                    <a:pt x="1638198" y="19812"/>
                  </a:lnTo>
                  <a:lnTo>
                    <a:pt x="1632610" y="18287"/>
                  </a:lnTo>
                  <a:lnTo>
                    <a:pt x="1632610" y="3556"/>
                  </a:lnTo>
                  <a:close/>
                </a:path>
                <a:path w="7214234" h="312419">
                  <a:moveTo>
                    <a:pt x="1318666" y="3556"/>
                  </a:moveTo>
                  <a:lnTo>
                    <a:pt x="1435887" y="3556"/>
                  </a:lnTo>
                  <a:lnTo>
                    <a:pt x="1435887" y="18287"/>
                  </a:lnTo>
                  <a:lnTo>
                    <a:pt x="1429791" y="19938"/>
                  </a:lnTo>
                  <a:lnTo>
                    <a:pt x="1425346" y="21716"/>
                  </a:lnTo>
                  <a:lnTo>
                    <a:pt x="1411757" y="51435"/>
                  </a:lnTo>
                  <a:lnTo>
                    <a:pt x="1411757" y="59816"/>
                  </a:lnTo>
                  <a:lnTo>
                    <a:pt x="1411757" y="207137"/>
                  </a:lnTo>
                  <a:lnTo>
                    <a:pt x="1415402" y="246318"/>
                  </a:lnTo>
                  <a:lnTo>
                    <a:pt x="1438554" y="280162"/>
                  </a:lnTo>
                  <a:lnTo>
                    <a:pt x="1465605" y="285750"/>
                  </a:lnTo>
                  <a:lnTo>
                    <a:pt x="1476297" y="285178"/>
                  </a:lnTo>
                  <a:lnTo>
                    <a:pt x="1509055" y="265652"/>
                  </a:lnTo>
                  <a:lnTo>
                    <a:pt x="1519548" y="217342"/>
                  </a:lnTo>
                  <a:lnTo>
                    <a:pt x="1519834" y="202057"/>
                  </a:lnTo>
                  <a:lnTo>
                    <a:pt x="1519834" y="59562"/>
                  </a:lnTo>
                  <a:lnTo>
                    <a:pt x="1519834" y="48387"/>
                  </a:lnTo>
                  <a:lnTo>
                    <a:pt x="1496212" y="18287"/>
                  </a:lnTo>
                  <a:lnTo>
                    <a:pt x="1496212" y="3556"/>
                  </a:lnTo>
                  <a:lnTo>
                    <a:pt x="1594383" y="3556"/>
                  </a:lnTo>
                  <a:lnTo>
                    <a:pt x="1594383" y="18287"/>
                  </a:lnTo>
                  <a:lnTo>
                    <a:pt x="1589049" y="19812"/>
                  </a:lnTo>
                  <a:lnTo>
                    <a:pt x="1584858" y="21336"/>
                  </a:lnTo>
                  <a:lnTo>
                    <a:pt x="1581683" y="23113"/>
                  </a:lnTo>
                  <a:lnTo>
                    <a:pt x="1578635" y="24764"/>
                  </a:lnTo>
                  <a:lnTo>
                    <a:pt x="1576222" y="27177"/>
                  </a:lnTo>
                  <a:lnTo>
                    <a:pt x="1574571" y="30225"/>
                  </a:lnTo>
                  <a:lnTo>
                    <a:pt x="1572920" y="33274"/>
                  </a:lnTo>
                  <a:lnTo>
                    <a:pt x="1571904" y="37211"/>
                  </a:lnTo>
                  <a:lnTo>
                    <a:pt x="1571396" y="41910"/>
                  </a:lnTo>
                  <a:lnTo>
                    <a:pt x="1571015" y="46609"/>
                  </a:lnTo>
                  <a:lnTo>
                    <a:pt x="1570761" y="52450"/>
                  </a:lnTo>
                  <a:lnTo>
                    <a:pt x="1570761" y="59562"/>
                  </a:lnTo>
                  <a:lnTo>
                    <a:pt x="1570761" y="199136"/>
                  </a:lnTo>
                  <a:lnTo>
                    <a:pt x="1566316" y="245490"/>
                  </a:lnTo>
                  <a:lnTo>
                    <a:pt x="1547500" y="282858"/>
                  </a:lnTo>
                  <a:lnTo>
                    <a:pt x="1514325" y="304038"/>
                  </a:lnTo>
                  <a:lnTo>
                    <a:pt x="1469268" y="311697"/>
                  </a:lnTo>
                  <a:lnTo>
                    <a:pt x="1458747" y="311912"/>
                  </a:lnTo>
                  <a:lnTo>
                    <a:pt x="1443479" y="311487"/>
                  </a:lnTo>
                  <a:lnTo>
                    <a:pt x="1405153" y="305308"/>
                  </a:lnTo>
                  <a:lnTo>
                    <a:pt x="1369466" y="285369"/>
                  </a:lnTo>
                  <a:lnTo>
                    <a:pt x="1349146" y="253111"/>
                  </a:lnTo>
                  <a:lnTo>
                    <a:pt x="1342669" y="204215"/>
                  </a:lnTo>
                  <a:lnTo>
                    <a:pt x="1342669" y="59816"/>
                  </a:lnTo>
                  <a:lnTo>
                    <a:pt x="1342669" y="52832"/>
                  </a:lnTo>
                  <a:lnTo>
                    <a:pt x="1339113" y="30607"/>
                  </a:lnTo>
                  <a:lnTo>
                    <a:pt x="1337589" y="27559"/>
                  </a:lnTo>
                  <a:lnTo>
                    <a:pt x="1335176" y="25146"/>
                  </a:lnTo>
                  <a:lnTo>
                    <a:pt x="1332001" y="23368"/>
                  </a:lnTo>
                  <a:lnTo>
                    <a:pt x="1328826" y="21462"/>
                  </a:lnTo>
                  <a:lnTo>
                    <a:pt x="1324381" y="19812"/>
                  </a:lnTo>
                  <a:lnTo>
                    <a:pt x="1318666" y="18287"/>
                  </a:lnTo>
                  <a:lnTo>
                    <a:pt x="1318666" y="3556"/>
                  </a:lnTo>
                  <a:close/>
                </a:path>
                <a:path w="7214234" h="312419">
                  <a:moveTo>
                    <a:pt x="1023899" y="3556"/>
                  </a:moveTo>
                  <a:lnTo>
                    <a:pt x="1286662" y="3556"/>
                  </a:lnTo>
                  <a:lnTo>
                    <a:pt x="1286662" y="81914"/>
                  </a:lnTo>
                  <a:lnTo>
                    <a:pt x="1256055" y="81914"/>
                  </a:lnTo>
                  <a:lnTo>
                    <a:pt x="1253261" y="71755"/>
                  </a:lnTo>
                  <a:lnTo>
                    <a:pt x="1250975" y="64388"/>
                  </a:lnTo>
                  <a:lnTo>
                    <a:pt x="1249324" y="59562"/>
                  </a:lnTo>
                  <a:lnTo>
                    <a:pt x="1247673" y="54863"/>
                  </a:lnTo>
                  <a:lnTo>
                    <a:pt x="1245895" y="50800"/>
                  </a:lnTo>
                  <a:lnTo>
                    <a:pt x="1243863" y="47498"/>
                  </a:lnTo>
                  <a:lnTo>
                    <a:pt x="1241831" y="44069"/>
                  </a:lnTo>
                  <a:lnTo>
                    <a:pt x="1239799" y="41275"/>
                  </a:lnTo>
                  <a:lnTo>
                    <a:pt x="1237513" y="39115"/>
                  </a:lnTo>
                  <a:lnTo>
                    <a:pt x="1235354" y="36830"/>
                  </a:lnTo>
                  <a:lnTo>
                    <a:pt x="1220876" y="30734"/>
                  </a:lnTo>
                  <a:lnTo>
                    <a:pt x="1217066" y="29972"/>
                  </a:lnTo>
                  <a:lnTo>
                    <a:pt x="1212113" y="29718"/>
                  </a:lnTo>
                  <a:lnTo>
                    <a:pt x="1206017" y="29718"/>
                  </a:lnTo>
                  <a:lnTo>
                    <a:pt x="1190015" y="29718"/>
                  </a:lnTo>
                  <a:lnTo>
                    <a:pt x="1190015" y="252222"/>
                  </a:lnTo>
                  <a:lnTo>
                    <a:pt x="1190015" y="260096"/>
                  </a:lnTo>
                  <a:lnTo>
                    <a:pt x="1190142" y="266191"/>
                  </a:lnTo>
                  <a:lnTo>
                    <a:pt x="1190650" y="270256"/>
                  </a:lnTo>
                  <a:lnTo>
                    <a:pt x="1191031" y="274320"/>
                  </a:lnTo>
                  <a:lnTo>
                    <a:pt x="1191920" y="277622"/>
                  </a:lnTo>
                  <a:lnTo>
                    <a:pt x="1193063" y="280162"/>
                  </a:lnTo>
                  <a:lnTo>
                    <a:pt x="1194333" y="282701"/>
                  </a:lnTo>
                  <a:lnTo>
                    <a:pt x="1195730" y="284734"/>
                  </a:lnTo>
                  <a:lnTo>
                    <a:pt x="1197508" y="286258"/>
                  </a:lnTo>
                  <a:lnTo>
                    <a:pt x="1199159" y="287909"/>
                  </a:lnTo>
                  <a:lnTo>
                    <a:pt x="1201572" y="289306"/>
                  </a:lnTo>
                  <a:lnTo>
                    <a:pt x="1204620" y="290575"/>
                  </a:lnTo>
                  <a:lnTo>
                    <a:pt x="1207668" y="291846"/>
                  </a:lnTo>
                  <a:lnTo>
                    <a:pt x="1211732" y="292862"/>
                  </a:lnTo>
                  <a:lnTo>
                    <a:pt x="1216939" y="293624"/>
                  </a:lnTo>
                  <a:lnTo>
                    <a:pt x="1216939" y="308356"/>
                  </a:lnTo>
                  <a:lnTo>
                    <a:pt x="1093749" y="308356"/>
                  </a:lnTo>
                  <a:lnTo>
                    <a:pt x="1093749" y="293624"/>
                  </a:lnTo>
                  <a:lnTo>
                    <a:pt x="1099972" y="292481"/>
                  </a:lnTo>
                  <a:lnTo>
                    <a:pt x="1104925" y="291084"/>
                  </a:lnTo>
                  <a:lnTo>
                    <a:pt x="1120038" y="270256"/>
                  </a:lnTo>
                  <a:lnTo>
                    <a:pt x="1120546" y="265430"/>
                  </a:lnTo>
                  <a:lnTo>
                    <a:pt x="1120800" y="259461"/>
                  </a:lnTo>
                  <a:lnTo>
                    <a:pt x="1120800" y="252222"/>
                  </a:lnTo>
                  <a:lnTo>
                    <a:pt x="1120800" y="29718"/>
                  </a:lnTo>
                  <a:lnTo>
                    <a:pt x="1102639" y="29718"/>
                  </a:lnTo>
                  <a:lnTo>
                    <a:pt x="1093749" y="29718"/>
                  </a:lnTo>
                  <a:lnTo>
                    <a:pt x="1086891" y="30734"/>
                  </a:lnTo>
                  <a:lnTo>
                    <a:pt x="1060729" y="60578"/>
                  </a:lnTo>
                  <a:lnTo>
                    <a:pt x="1054506" y="81914"/>
                  </a:lnTo>
                  <a:lnTo>
                    <a:pt x="1023899" y="81914"/>
                  </a:lnTo>
                  <a:lnTo>
                    <a:pt x="1023899" y="3556"/>
                  </a:lnTo>
                  <a:close/>
                </a:path>
                <a:path w="7214234" h="312419">
                  <a:moveTo>
                    <a:pt x="870610" y="3556"/>
                  </a:moveTo>
                  <a:lnTo>
                    <a:pt x="987704" y="3556"/>
                  </a:lnTo>
                  <a:lnTo>
                    <a:pt x="987704" y="18287"/>
                  </a:lnTo>
                  <a:lnTo>
                    <a:pt x="981608" y="19938"/>
                  </a:lnTo>
                  <a:lnTo>
                    <a:pt x="977163" y="21716"/>
                  </a:lnTo>
                  <a:lnTo>
                    <a:pt x="964590" y="40894"/>
                  </a:lnTo>
                  <a:lnTo>
                    <a:pt x="963955" y="45212"/>
                  </a:lnTo>
                  <a:lnTo>
                    <a:pt x="963701" y="51435"/>
                  </a:lnTo>
                  <a:lnTo>
                    <a:pt x="963701" y="59816"/>
                  </a:lnTo>
                  <a:lnTo>
                    <a:pt x="963701" y="252222"/>
                  </a:lnTo>
                  <a:lnTo>
                    <a:pt x="963701" y="257428"/>
                  </a:lnTo>
                  <a:lnTo>
                    <a:pt x="963828" y="262255"/>
                  </a:lnTo>
                  <a:lnTo>
                    <a:pt x="969797" y="284861"/>
                  </a:lnTo>
                  <a:lnTo>
                    <a:pt x="971448" y="286765"/>
                  </a:lnTo>
                  <a:lnTo>
                    <a:pt x="987704" y="293624"/>
                  </a:lnTo>
                  <a:lnTo>
                    <a:pt x="987704" y="308356"/>
                  </a:lnTo>
                  <a:lnTo>
                    <a:pt x="870610" y="308356"/>
                  </a:lnTo>
                  <a:lnTo>
                    <a:pt x="870610" y="293624"/>
                  </a:lnTo>
                  <a:lnTo>
                    <a:pt x="876071" y="292100"/>
                  </a:lnTo>
                  <a:lnTo>
                    <a:pt x="880389" y="290449"/>
                  </a:lnTo>
                  <a:lnTo>
                    <a:pt x="893724" y="270001"/>
                  </a:lnTo>
                  <a:lnTo>
                    <a:pt x="894232" y="265302"/>
                  </a:lnTo>
                  <a:lnTo>
                    <a:pt x="894486" y="259461"/>
                  </a:lnTo>
                  <a:lnTo>
                    <a:pt x="894486" y="252222"/>
                  </a:lnTo>
                  <a:lnTo>
                    <a:pt x="894486" y="59562"/>
                  </a:lnTo>
                  <a:lnTo>
                    <a:pt x="894486" y="52450"/>
                  </a:lnTo>
                  <a:lnTo>
                    <a:pt x="894232" y="46609"/>
                  </a:lnTo>
                  <a:lnTo>
                    <a:pt x="893851" y="41910"/>
                  </a:lnTo>
                  <a:lnTo>
                    <a:pt x="893470" y="37337"/>
                  </a:lnTo>
                  <a:lnTo>
                    <a:pt x="892581" y="33527"/>
                  </a:lnTo>
                  <a:lnTo>
                    <a:pt x="890930" y="30480"/>
                  </a:lnTo>
                  <a:lnTo>
                    <a:pt x="889406" y="27432"/>
                  </a:lnTo>
                  <a:lnTo>
                    <a:pt x="870610" y="18287"/>
                  </a:lnTo>
                  <a:lnTo>
                    <a:pt x="870610" y="3556"/>
                  </a:lnTo>
                  <a:close/>
                </a:path>
                <a:path w="7214234" h="312419">
                  <a:moveTo>
                    <a:pt x="571271" y="3556"/>
                  </a:moveTo>
                  <a:lnTo>
                    <a:pt x="834034" y="3556"/>
                  </a:lnTo>
                  <a:lnTo>
                    <a:pt x="834034" y="81914"/>
                  </a:lnTo>
                  <a:lnTo>
                    <a:pt x="803427" y="81914"/>
                  </a:lnTo>
                  <a:lnTo>
                    <a:pt x="800633" y="71755"/>
                  </a:lnTo>
                  <a:lnTo>
                    <a:pt x="798347" y="64388"/>
                  </a:lnTo>
                  <a:lnTo>
                    <a:pt x="796696" y="59562"/>
                  </a:lnTo>
                  <a:lnTo>
                    <a:pt x="795045" y="54863"/>
                  </a:lnTo>
                  <a:lnTo>
                    <a:pt x="793267" y="50800"/>
                  </a:lnTo>
                  <a:lnTo>
                    <a:pt x="791235" y="47498"/>
                  </a:lnTo>
                  <a:lnTo>
                    <a:pt x="789203" y="44069"/>
                  </a:lnTo>
                  <a:lnTo>
                    <a:pt x="787171" y="41275"/>
                  </a:lnTo>
                  <a:lnTo>
                    <a:pt x="784885" y="39115"/>
                  </a:lnTo>
                  <a:lnTo>
                    <a:pt x="782726" y="36830"/>
                  </a:lnTo>
                  <a:lnTo>
                    <a:pt x="768248" y="30734"/>
                  </a:lnTo>
                  <a:lnTo>
                    <a:pt x="764438" y="29972"/>
                  </a:lnTo>
                  <a:lnTo>
                    <a:pt x="759485" y="29718"/>
                  </a:lnTo>
                  <a:lnTo>
                    <a:pt x="753389" y="29718"/>
                  </a:lnTo>
                  <a:lnTo>
                    <a:pt x="737387" y="29718"/>
                  </a:lnTo>
                  <a:lnTo>
                    <a:pt x="737387" y="252222"/>
                  </a:lnTo>
                  <a:lnTo>
                    <a:pt x="737387" y="260096"/>
                  </a:lnTo>
                  <a:lnTo>
                    <a:pt x="737514" y="266191"/>
                  </a:lnTo>
                  <a:lnTo>
                    <a:pt x="738022" y="270256"/>
                  </a:lnTo>
                  <a:lnTo>
                    <a:pt x="738403" y="274320"/>
                  </a:lnTo>
                  <a:lnTo>
                    <a:pt x="739292" y="277622"/>
                  </a:lnTo>
                  <a:lnTo>
                    <a:pt x="740435" y="280162"/>
                  </a:lnTo>
                  <a:lnTo>
                    <a:pt x="741705" y="282701"/>
                  </a:lnTo>
                  <a:lnTo>
                    <a:pt x="743102" y="284734"/>
                  </a:lnTo>
                  <a:lnTo>
                    <a:pt x="744880" y="286258"/>
                  </a:lnTo>
                  <a:lnTo>
                    <a:pt x="746531" y="287909"/>
                  </a:lnTo>
                  <a:lnTo>
                    <a:pt x="748944" y="289306"/>
                  </a:lnTo>
                  <a:lnTo>
                    <a:pt x="751992" y="290575"/>
                  </a:lnTo>
                  <a:lnTo>
                    <a:pt x="755040" y="291846"/>
                  </a:lnTo>
                  <a:lnTo>
                    <a:pt x="759104" y="292862"/>
                  </a:lnTo>
                  <a:lnTo>
                    <a:pt x="764311" y="293624"/>
                  </a:lnTo>
                  <a:lnTo>
                    <a:pt x="764311" y="308356"/>
                  </a:lnTo>
                  <a:lnTo>
                    <a:pt x="641121" y="308356"/>
                  </a:lnTo>
                  <a:lnTo>
                    <a:pt x="641121" y="293624"/>
                  </a:lnTo>
                  <a:lnTo>
                    <a:pt x="647344" y="292481"/>
                  </a:lnTo>
                  <a:lnTo>
                    <a:pt x="652297" y="291084"/>
                  </a:lnTo>
                  <a:lnTo>
                    <a:pt x="667410" y="270256"/>
                  </a:lnTo>
                  <a:lnTo>
                    <a:pt x="667918" y="265430"/>
                  </a:lnTo>
                  <a:lnTo>
                    <a:pt x="668172" y="259461"/>
                  </a:lnTo>
                  <a:lnTo>
                    <a:pt x="668172" y="252222"/>
                  </a:lnTo>
                  <a:lnTo>
                    <a:pt x="668172" y="29718"/>
                  </a:lnTo>
                  <a:lnTo>
                    <a:pt x="650011" y="29718"/>
                  </a:lnTo>
                  <a:lnTo>
                    <a:pt x="641121" y="29718"/>
                  </a:lnTo>
                  <a:lnTo>
                    <a:pt x="634263" y="30734"/>
                  </a:lnTo>
                  <a:lnTo>
                    <a:pt x="608101" y="60578"/>
                  </a:lnTo>
                  <a:lnTo>
                    <a:pt x="601878" y="81914"/>
                  </a:lnTo>
                  <a:lnTo>
                    <a:pt x="571271" y="81914"/>
                  </a:lnTo>
                  <a:lnTo>
                    <a:pt x="571271" y="3556"/>
                  </a:lnTo>
                  <a:close/>
                </a:path>
                <a:path w="7214234" h="312419">
                  <a:moveTo>
                    <a:pt x="278650" y="3556"/>
                  </a:moveTo>
                  <a:lnTo>
                    <a:pt x="541426" y="3556"/>
                  </a:lnTo>
                  <a:lnTo>
                    <a:pt x="541426" y="81914"/>
                  </a:lnTo>
                  <a:lnTo>
                    <a:pt x="510819" y="81914"/>
                  </a:lnTo>
                  <a:lnTo>
                    <a:pt x="508025" y="71755"/>
                  </a:lnTo>
                  <a:lnTo>
                    <a:pt x="505739" y="64388"/>
                  </a:lnTo>
                  <a:lnTo>
                    <a:pt x="504088" y="59562"/>
                  </a:lnTo>
                  <a:lnTo>
                    <a:pt x="502437" y="54863"/>
                  </a:lnTo>
                  <a:lnTo>
                    <a:pt x="500659" y="50800"/>
                  </a:lnTo>
                  <a:lnTo>
                    <a:pt x="498627" y="47498"/>
                  </a:lnTo>
                  <a:lnTo>
                    <a:pt x="496595" y="44069"/>
                  </a:lnTo>
                  <a:lnTo>
                    <a:pt x="494563" y="41275"/>
                  </a:lnTo>
                  <a:lnTo>
                    <a:pt x="492277" y="39115"/>
                  </a:lnTo>
                  <a:lnTo>
                    <a:pt x="490118" y="36830"/>
                  </a:lnTo>
                  <a:lnTo>
                    <a:pt x="475640" y="30734"/>
                  </a:lnTo>
                  <a:lnTo>
                    <a:pt x="471830" y="29972"/>
                  </a:lnTo>
                  <a:lnTo>
                    <a:pt x="466877" y="29718"/>
                  </a:lnTo>
                  <a:lnTo>
                    <a:pt x="460781" y="29718"/>
                  </a:lnTo>
                  <a:lnTo>
                    <a:pt x="444741" y="29718"/>
                  </a:lnTo>
                  <a:lnTo>
                    <a:pt x="444741" y="252222"/>
                  </a:lnTo>
                  <a:lnTo>
                    <a:pt x="444741" y="260096"/>
                  </a:lnTo>
                  <a:lnTo>
                    <a:pt x="444957" y="266191"/>
                  </a:lnTo>
                  <a:lnTo>
                    <a:pt x="445414" y="270256"/>
                  </a:lnTo>
                  <a:lnTo>
                    <a:pt x="445858" y="274320"/>
                  </a:lnTo>
                  <a:lnTo>
                    <a:pt x="446684" y="277622"/>
                  </a:lnTo>
                  <a:lnTo>
                    <a:pt x="447827" y="280162"/>
                  </a:lnTo>
                  <a:lnTo>
                    <a:pt x="449097" y="282701"/>
                  </a:lnTo>
                  <a:lnTo>
                    <a:pt x="450494" y="284734"/>
                  </a:lnTo>
                  <a:lnTo>
                    <a:pt x="452272" y="286258"/>
                  </a:lnTo>
                  <a:lnTo>
                    <a:pt x="453923" y="287909"/>
                  </a:lnTo>
                  <a:lnTo>
                    <a:pt x="456336" y="289306"/>
                  </a:lnTo>
                  <a:lnTo>
                    <a:pt x="459384" y="290575"/>
                  </a:lnTo>
                  <a:lnTo>
                    <a:pt x="462432" y="291846"/>
                  </a:lnTo>
                  <a:lnTo>
                    <a:pt x="466496" y="292862"/>
                  </a:lnTo>
                  <a:lnTo>
                    <a:pt x="471703" y="293624"/>
                  </a:lnTo>
                  <a:lnTo>
                    <a:pt x="471703" y="308356"/>
                  </a:lnTo>
                  <a:lnTo>
                    <a:pt x="348526" y="308356"/>
                  </a:lnTo>
                  <a:lnTo>
                    <a:pt x="348526" y="293624"/>
                  </a:lnTo>
                  <a:lnTo>
                    <a:pt x="354774" y="292481"/>
                  </a:lnTo>
                  <a:lnTo>
                    <a:pt x="359714" y="291084"/>
                  </a:lnTo>
                  <a:lnTo>
                    <a:pt x="374865" y="270256"/>
                  </a:lnTo>
                  <a:lnTo>
                    <a:pt x="375310" y="265430"/>
                  </a:lnTo>
                  <a:lnTo>
                    <a:pt x="375538" y="259461"/>
                  </a:lnTo>
                  <a:lnTo>
                    <a:pt x="375538" y="252222"/>
                  </a:lnTo>
                  <a:lnTo>
                    <a:pt x="375538" y="29718"/>
                  </a:lnTo>
                  <a:lnTo>
                    <a:pt x="357454" y="29718"/>
                  </a:lnTo>
                  <a:lnTo>
                    <a:pt x="348526" y="29718"/>
                  </a:lnTo>
                  <a:lnTo>
                    <a:pt x="341680" y="30734"/>
                  </a:lnTo>
                  <a:lnTo>
                    <a:pt x="336918" y="32765"/>
                  </a:lnTo>
                  <a:lnTo>
                    <a:pt x="332155" y="34925"/>
                  </a:lnTo>
                  <a:lnTo>
                    <a:pt x="328015" y="38226"/>
                  </a:lnTo>
                  <a:lnTo>
                    <a:pt x="324523" y="42672"/>
                  </a:lnTo>
                  <a:lnTo>
                    <a:pt x="321030" y="47116"/>
                  </a:lnTo>
                  <a:lnTo>
                    <a:pt x="309232" y="81914"/>
                  </a:lnTo>
                  <a:lnTo>
                    <a:pt x="278650" y="81914"/>
                  </a:lnTo>
                  <a:lnTo>
                    <a:pt x="278650" y="3556"/>
                  </a:lnTo>
                  <a:close/>
                </a:path>
                <a:path w="7214234" h="312419">
                  <a:moveTo>
                    <a:pt x="4532782" y="2032"/>
                  </a:moveTo>
                  <a:lnTo>
                    <a:pt x="4592345" y="2032"/>
                  </a:lnTo>
                  <a:lnTo>
                    <a:pt x="4666005" y="252095"/>
                  </a:lnTo>
                  <a:lnTo>
                    <a:pt x="4669307" y="263144"/>
                  </a:lnTo>
                  <a:lnTo>
                    <a:pt x="4683023" y="287147"/>
                  </a:lnTo>
                  <a:lnTo>
                    <a:pt x="4686579" y="290068"/>
                  </a:lnTo>
                  <a:lnTo>
                    <a:pt x="4691532" y="292226"/>
                  </a:lnTo>
                  <a:lnTo>
                    <a:pt x="4698009" y="293624"/>
                  </a:lnTo>
                  <a:lnTo>
                    <a:pt x="4698009" y="308356"/>
                  </a:lnTo>
                  <a:lnTo>
                    <a:pt x="4574692" y="308356"/>
                  </a:lnTo>
                  <a:lnTo>
                    <a:pt x="4574692" y="293624"/>
                  </a:lnTo>
                  <a:lnTo>
                    <a:pt x="4582439" y="292735"/>
                  </a:lnTo>
                  <a:lnTo>
                    <a:pt x="4588154" y="290575"/>
                  </a:lnTo>
                  <a:lnTo>
                    <a:pt x="4591964" y="287147"/>
                  </a:lnTo>
                  <a:lnTo>
                    <a:pt x="4595647" y="283718"/>
                  </a:lnTo>
                  <a:lnTo>
                    <a:pt x="4597552" y="278891"/>
                  </a:lnTo>
                  <a:lnTo>
                    <a:pt x="4597552" y="272541"/>
                  </a:lnTo>
                  <a:lnTo>
                    <a:pt x="4597552" y="267970"/>
                  </a:lnTo>
                  <a:lnTo>
                    <a:pt x="4597044" y="262889"/>
                  </a:lnTo>
                  <a:lnTo>
                    <a:pt x="4595901" y="257175"/>
                  </a:lnTo>
                  <a:lnTo>
                    <a:pt x="4594885" y="251460"/>
                  </a:lnTo>
                  <a:lnTo>
                    <a:pt x="4593234" y="244348"/>
                  </a:lnTo>
                  <a:lnTo>
                    <a:pt x="4590821" y="235712"/>
                  </a:lnTo>
                  <a:lnTo>
                    <a:pt x="4584725" y="213868"/>
                  </a:lnTo>
                  <a:lnTo>
                    <a:pt x="4489475" y="213868"/>
                  </a:lnTo>
                  <a:lnTo>
                    <a:pt x="4482109" y="235076"/>
                  </a:lnTo>
                  <a:lnTo>
                    <a:pt x="4479950" y="241046"/>
                  </a:lnTo>
                  <a:lnTo>
                    <a:pt x="4478299" y="246761"/>
                  </a:lnTo>
                  <a:lnTo>
                    <a:pt x="4476902" y="252349"/>
                  </a:lnTo>
                  <a:lnTo>
                    <a:pt x="4475632" y="257937"/>
                  </a:lnTo>
                  <a:lnTo>
                    <a:pt x="4474997" y="263906"/>
                  </a:lnTo>
                  <a:lnTo>
                    <a:pt x="4474997" y="270128"/>
                  </a:lnTo>
                  <a:lnTo>
                    <a:pt x="4476447" y="279800"/>
                  </a:lnTo>
                  <a:lnTo>
                    <a:pt x="4480791" y="286924"/>
                  </a:lnTo>
                  <a:lnTo>
                    <a:pt x="4488016" y="291524"/>
                  </a:lnTo>
                  <a:lnTo>
                    <a:pt x="4498111" y="293624"/>
                  </a:lnTo>
                  <a:lnTo>
                    <a:pt x="4498111" y="308356"/>
                  </a:lnTo>
                  <a:lnTo>
                    <a:pt x="4402861" y="308356"/>
                  </a:lnTo>
                  <a:lnTo>
                    <a:pt x="4402861" y="293624"/>
                  </a:lnTo>
                  <a:lnTo>
                    <a:pt x="4408322" y="292988"/>
                  </a:lnTo>
                  <a:lnTo>
                    <a:pt x="4413148" y="291084"/>
                  </a:lnTo>
                  <a:lnTo>
                    <a:pt x="4417339" y="287782"/>
                  </a:lnTo>
                  <a:lnTo>
                    <a:pt x="4421530" y="284480"/>
                  </a:lnTo>
                  <a:lnTo>
                    <a:pt x="4425340" y="280035"/>
                  </a:lnTo>
                  <a:lnTo>
                    <a:pt x="4439691" y="250062"/>
                  </a:lnTo>
                  <a:lnTo>
                    <a:pt x="4532782" y="2032"/>
                  </a:lnTo>
                  <a:close/>
                </a:path>
                <a:path w="7214234" h="312419">
                  <a:moveTo>
                    <a:pt x="129920" y="2032"/>
                  </a:moveTo>
                  <a:lnTo>
                    <a:pt x="189534" y="2032"/>
                  </a:lnTo>
                  <a:lnTo>
                    <a:pt x="263207" y="252095"/>
                  </a:lnTo>
                  <a:lnTo>
                    <a:pt x="266471" y="263144"/>
                  </a:lnTo>
                  <a:lnTo>
                    <a:pt x="269227" y="271145"/>
                  </a:lnTo>
                  <a:lnTo>
                    <a:pt x="271462" y="275844"/>
                  </a:lnTo>
                  <a:lnTo>
                    <a:pt x="273697" y="280543"/>
                  </a:lnTo>
                  <a:lnTo>
                    <a:pt x="276593" y="284352"/>
                  </a:lnTo>
                  <a:lnTo>
                    <a:pt x="280161" y="287147"/>
                  </a:lnTo>
                  <a:lnTo>
                    <a:pt x="283743" y="290068"/>
                  </a:lnTo>
                  <a:lnTo>
                    <a:pt x="288721" y="292226"/>
                  </a:lnTo>
                  <a:lnTo>
                    <a:pt x="295122" y="293624"/>
                  </a:lnTo>
                  <a:lnTo>
                    <a:pt x="295122" y="308356"/>
                  </a:lnTo>
                  <a:lnTo>
                    <a:pt x="171894" y="308356"/>
                  </a:lnTo>
                  <a:lnTo>
                    <a:pt x="171894" y="293624"/>
                  </a:lnTo>
                  <a:lnTo>
                    <a:pt x="179628" y="292735"/>
                  </a:lnTo>
                  <a:lnTo>
                    <a:pt x="185369" y="290575"/>
                  </a:lnTo>
                  <a:lnTo>
                    <a:pt x="189090" y="287147"/>
                  </a:lnTo>
                  <a:lnTo>
                    <a:pt x="192811" y="283718"/>
                  </a:lnTo>
                  <a:lnTo>
                    <a:pt x="194665" y="278891"/>
                  </a:lnTo>
                  <a:lnTo>
                    <a:pt x="194665" y="272541"/>
                  </a:lnTo>
                  <a:lnTo>
                    <a:pt x="194665" y="267970"/>
                  </a:lnTo>
                  <a:lnTo>
                    <a:pt x="181940" y="213868"/>
                  </a:lnTo>
                  <a:lnTo>
                    <a:pt x="86613" y="213868"/>
                  </a:lnTo>
                  <a:lnTo>
                    <a:pt x="79247" y="235076"/>
                  </a:lnTo>
                  <a:lnTo>
                    <a:pt x="77165" y="241046"/>
                  </a:lnTo>
                  <a:lnTo>
                    <a:pt x="75450" y="246761"/>
                  </a:lnTo>
                  <a:lnTo>
                    <a:pt x="74117" y="252349"/>
                  </a:lnTo>
                  <a:lnTo>
                    <a:pt x="72770" y="257937"/>
                  </a:lnTo>
                  <a:lnTo>
                    <a:pt x="72110" y="263906"/>
                  </a:lnTo>
                  <a:lnTo>
                    <a:pt x="72110" y="270128"/>
                  </a:lnTo>
                  <a:lnTo>
                    <a:pt x="73560" y="279800"/>
                  </a:lnTo>
                  <a:lnTo>
                    <a:pt x="77912" y="286924"/>
                  </a:lnTo>
                  <a:lnTo>
                    <a:pt x="85167" y="291524"/>
                  </a:lnTo>
                  <a:lnTo>
                    <a:pt x="95326" y="293624"/>
                  </a:lnTo>
                  <a:lnTo>
                    <a:pt x="95326" y="308356"/>
                  </a:lnTo>
                  <a:lnTo>
                    <a:pt x="0" y="308356"/>
                  </a:lnTo>
                  <a:lnTo>
                    <a:pt x="0" y="293624"/>
                  </a:lnTo>
                  <a:lnTo>
                    <a:pt x="5511" y="292988"/>
                  </a:lnTo>
                  <a:lnTo>
                    <a:pt x="10337" y="291084"/>
                  </a:lnTo>
                  <a:lnTo>
                    <a:pt x="33974" y="257514"/>
                  </a:lnTo>
                  <a:lnTo>
                    <a:pt x="36829" y="250062"/>
                  </a:lnTo>
                  <a:lnTo>
                    <a:pt x="129920" y="2032"/>
                  </a:lnTo>
                  <a:close/>
                </a:path>
                <a:path w="7214234" h="312419">
                  <a:moveTo>
                    <a:pt x="7097293" y="0"/>
                  </a:moveTo>
                  <a:lnTo>
                    <a:pt x="7121252" y="738"/>
                  </a:lnTo>
                  <a:lnTo>
                    <a:pt x="7144188" y="2952"/>
                  </a:lnTo>
                  <a:lnTo>
                    <a:pt x="7166123" y="6643"/>
                  </a:lnTo>
                  <a:lnTo>
                    <a:pt x="7187082" y="11811"/>
                  </a:lnTo>
                  <a:lnTo>
                    <a:pt x="7187082" y="75184"/>
                  </a:lnTo>
                  <a:lnTo>
                    <a:pt x="7156475" y="75184"/>
                  </a:lnTo>
                  <a:lnTo>
                    <a:pt x="7153808" y="66375"/>
                  </a:lnTo>
                  <a:lnTo>
                    <a:pt x="7150950" y="58626"/>
                  </a:lnTo>
                  <a:lnTo>
                    <a:pt x="7122177" y="28948"/>
                  </a:lnTo>
                  <a:lnTo>
                    <a:pt x="7101103" y="26162"/>
                  </a:lnTo>
                  <a:lnTo>
                    <a:pt x="7090365" y="26997"/>
                  </a:lnTo>
                  <a:lnTo>
                    <a:pt x="7053960" y="47386"/>
                  </a:lnTo>
                  <a:lnTo>
                    <a:pt x="7035190" y="82676"/>
                  </a:lnTo>
                  <a:lnTo>
                    <a:pt x="7026028" y="135933"/>
                  </a:lnTo>
                  <a:lnTo>
                    <a:pt x="7025411" y="157607"/>
                  </a:lnTo>
                  <a:lnTo>
                    <a:pt x="7025818" y="176490"/>
                  </a:lnTo>
                  <a:lnTo>
                    <a:pt x="7032015" y="225425"/>
                  </a:lnTo>
                  <a:lnTo>
                    <a:pt x="7045749" y="261161"/>
                  </a:lnTo>
                  <a:lnTo>
                    <a:pt x="7075905" y="284751"/>
                  </a:lnTo>
                  <a:lnTo>
                    <a:pt x="7085482" y="285750"/>
                  </a:lnTo>
                  <a:lnTo>
                    <a:pt x="7094650" y="285013"/>
                  </a:lnTo>
                  <a:lnTo>
                    <a:pt x="7123243" y="248580"/>
                  </a:lnTo>
                  <a:lnTo>
                    <a:pt x="7123836" y="228091"/>
                  </a:lnTo>
                  <a:lnTo>
                    <a:pt x="7123836" y="216788"/>
                  </a:lnTo>
                  <a:lnTo>
                    <a:pt x="7119264" y="193166"/>
                  </a:lnTo>
                  <a:lnTo>
                    <a:pt x="7117740" y="190753"/>
                  </a:lnTo>
                  <a:lnTo>
                    <a:pt x="7099706" y="182118"/>
                  </a:lnTo>
                  <a:lnTo>
                    <a:pt x="7099706" y="167386"/>
                  </a:lnTo>
                  <a:lnTo>
                    <a:pt x="7214006" y="167386"/>
                  </a:lnTo>
                  <a:lnTo>
                    <a:pt x="7214006" y="182118"/>
                  </a:lnTo>
                  <a:lnTo>
                    <a:pt x="7206640" y="184403"/>
                  </a:lnTo>
                  <a:lnTo>
                    <a:pt x="7201560" y="186944"/>
                  </a:lnTo>
                  <a:lnTo>
                    <a:pt x="7198893" y="189737"/>
                  </a:lnTo>
                  <a:lnTo>
                    <a:pt x="7196226" y="192532"/>
                  </a:lnTo>
                  <a:lnTo>
                    <a:pt x="7194321" y="196341"/>
                  </a:lnTo>
                  <a:lnTo>
                    <a:pt x="7193432" y="201040"/>
                  </a:lnTo>
                  <a:lnTo>
                    <a:pt x="7192416" y="205739"/>
                  </a:lnTo>
                  <a:lnTo>
                    <a:pt x="7191908" y="212344"/>
                  </a:lnTo>
                  <a:lnTo>
                    <a:pt x="7191908" y="220725"/>
                  </a:lnTo>
                  <a:lnTo>
                    <a:pt x="7191908" y="304926"/>
                  </a:lnTo>
                  <a:lnTo>
                    <a:pt x="7159777" y="311658"/>
                  </a:lnTo>
                  <a:lnTo>
                    <a:pt x="7144664" y="295528"/>
                  </a:lnTo>
                  <a:lnTo>
                    <a:pt x="7130853" y="302696"/>
                  </a:lnTo>
                  <a:lnTo>
                    <a:pt x="7116089" y="307816"/>
                  </a:lnTo>
                  <a:lnTo>
                    <a:pt x="7100373" y="310888"/>
                  </a:lnTo>
                  <a:lnTo>
                    <a:pt x="7083704" y="311912"/>
                  </a:lnTo>
                  <a:lnTo>
                    <a:pt x="7053127" y="309530"/>
                  </a:lnTo>
                  <a:lnTo>
                    <a:pt x="7004498" y="290480"/>
                  </a:lnTo>
                  <a:lnTo>
                    <a:pt x="6972420" y="252329"/>
                  </a:lnTo>
                  <a:lnTo>
                    <a:pt x="6956418" y="194694"/>
                  </a:lnTo>
                  <a:lnTo>
                    <a:pt x="6954418" y="158496"/>
                  </a:lnTo>
                  <a:lnTo>
                    <a:pt x="6955132" y="138807"/>
                  </a:lnTo>
                  <a:lnTo>
                    <a:pt x="6965848" y="87122"/>
                  </a:lnTo>
                  <a:lnTo>
                    <a:pt x="6987797" y="47313"/>
                  </a:lnTo>
                  <a:lnTo>
                    <a:pt x="7018855" y="20288"/>
                  </a:lnTo>
                  <a:lnTo>
                    <a:pt x="7055841" y="4929"/>
                  </a:lnTo>
                  <a:lnTo>
                    <a:pt x="7083031" y="547"/>
                  </a:lnTo>
                  <a:lnTo>
                    <a:pt x="7097293" y="0"/>
                  </a:lnTo>
                  <a:close/>
                </a:path>
                <a:path w="7214234" h="312419">
                  <a:moveTo>
                    <a:pt x="4306595" y="0"/>
                  </a:moveTo>
                  <a:lnTo>
                    <a:pt x="4347489" y="2412"/>
                  </a:lnTo>
                  <a:lnTo>
                    <a:pt x="4385589" y="10540"/>
                  </a:lnTo>
                  <a:lnTo>
                    <a:pt x="4385589" y="75184"/>
                  </a:lnTo>
                  <a:lnTo>
                    <a:pt x="4355236" y="75184"/>
                  </a:lnTo>
                  <a:lnTo>
                    <a:pt x="4352166" y="63424"/>
                  </a:lnTo>
                  <a:lnTo>
                    <a:pt x="4348299" y="53308"/>
                  </a:lnTo>
                  <a:lnTo>
                    <a:pt x="4316840" y="26902"/>
                  </a:lnTo>
                  <a:lnTo>
                    <a:pt x="4307865" y="26162"/>
                  </a:lnTo>
                  <a:lnTo>
                    <a:pt x="4291315" y="28261"/>
                  </a:lnTo>
                  <a:lnTo>
                    <a:pt x="4254525" y="59944"/>
                  </a:lnTo>
                  <a:lnTo>
                    <a:pt x="4240984" y="101965"/>
                  </a:lnTo>
                  <a:lnTo>
                    <a:pt x="4236491" y="160274"/>
                  </a:lnTo>
                  <a:lnTo>
                    <a:pt x="4237517" y="189349"/>
                  </a:lnTo>
                  <a:lnTo>
                    <a:pt x="4245760" y="236212"/>
                  </a:lnTo>
                  <a:lnTo>
                    <a:pt x="4273384" y="277828"/>
                  </a:lnTo>
                  <a:lnTo>
                    <a:pt x="4301388" y="285750"/>
                  </a:lnTo>
                  <a:lnTo>
                    <a:pt x="4309198" y="285414"/>
                  </a:lnTo>
                  <a:lnTo>
                    <a:pt x="4344441" y="263906"/>
                  </a:lnTo>
                  <a:lnTo>
                    <a:pt x="4354982" y="233045"/>
                  </a:lnTo>
                  <a:lnTo>
                    <a:pt x="4385589" y="233045"/>
                  </a:lnTo>
                  <a:lnTo>
                    <a:pt x="4385589" y="300736"/>
                  </a:lnTo>
                  <a:lnTo>
                    <a:pt x="4373566" y="303422"/>
                  </a:lnTo>
                  <a:lnTo>
                    <a:pt x="4330473" y="310411"/>
                  </a:lnTo>
                  <a:lnTo>
                    <a:pt x="4298594" y="311912"/>
                  </a:lnTo>
                  <a:lnTo>
                    <a:pt x="4276424" y="310864"/>
                  </a:lnTo>
                  <a:lnTo>
                    <a:pt x="4238515" y="302482"/>
                  </a:lnTo>
                  <a:lnTo>
                    <a:pt x="4197264" y="274113"/>
                  </a:lnTo>
                  <a:lnTo>
                    <a:pt x="4173374" y="226530"/>
                  </a:lnTo>
                  <a:lnTo>
                    <a:pt x="4166377" y="183719"/>
                  </a:lnTo>
                  <a:lnTo>
                    <a:pt x="4165498" y="159003"/>
                  </a:lnTo>
                  <a:lnTo>
                    <a:pt x="4166522" y="135522"/>
                  </a:lnTo>
                  <a:lnTo>
                    <a:pt x="4174713" y="93370"/>
                  </a:lnTo>
                  <a:lnTo>
                    <a:pt x="4191049" y="57792"/>
                  </a:lnTo>
                  <a:lnTo>
                    <a:pt x="4230268" y="19431"/>
                  </a:lnTo>
                  <a:lnTo>
                    <a:pt x="4285168" y="1214"/>
                  </a:lnTo>
                  <a:lnTo>
                    <a:pt x="4306595" y="0"/>
                  </a:lnTo>
                  <a:close/>
                </a:path>
                <a:path w="7214234" h="312419">
                  <a:moveTo>
                    <a:pt x="3130067" y="0"/>
                  </a:moveTo>
                  <a:lnTo>
                    <a:pt x="3170961" y="2412"/>
                  </a:lnTo>
                  <a:lnTo>
                    <a:pt x="3209061" y="10540"/>
                  </a:lnTo>
                  <a:lnTo>
                    <a:pt x="3209061" y="75184"/>
                  </a:lnTo>
                  <a:lnTo>
                    <a:pt x="3178708" y="75184"/>
                  </a:lnTo>
                  <a:lnTo>
                    <a:pt x="3175638" y="63424"/>
                  </a:lnTo>
                  <a:lnTo>
                    <a:pt x="3171771" y="53308"/>
                  </a:lnTo>
                  <a:lnTo>
                    <a:pt x="3140312" y="26902"/>
                  </a:lnTo>
                  <a:lnTo>
                    <a:pt x="3131337" y="26162"/>
                  </a:lnTo>
                  <a:lnTo>
                    <a:pt x="3114787" y="28261"/>
                  </a:lnTo>
                  <a:lnTo>
                    <a:pt x="3077997" y="59944"/>
                  </a:lnTo>
                  <a:lnTo>
                    <a:pt x="3064456" y="101965"/>
                  </a:lnTo>
                  <a:lnTo>
                    <a:pt x="3059963" y="160274"/>
                  </a:lnTo>
                  <a:lnTo>
                    <a:pt x="3060989" y="189349"/>
                  </a:lnTo>
                  <a:lnTo>
                    <a:pt x="3069232" y="236212"/>
                  </a:lnTo>
                  <a:lnTo>
                    <a:pt x="3096856" y="277828"/>
                  </a:lnTo>
                  <a:lnTo>
                    <a:pt x="3124860" y="285750"/>
                  </a:lnTo>
                  <a:lnTo>
                    <a:pt x="3132670" y="285414"/>
                  </a:lnTo>
                  <a:lnTo>
                    <a:pt x="3167913" y="263906"/>
                  </a:lnTo>
                  <a:lnTo>
                    <a:pt x="3178454" y="233045"/>
                  </a:lnTo>
                  <a:lnTo>
                    <a:pt x="3209061" y="233045"/>
                  </a:lnTo>
                  <a:lnTo>
                    <a:pt x="3209061" y="300736"/>
                  </a:lnTo>
                  <a:lnTo>
                    <a:pt x="3197038" y="303422"/>
                  </a:lnTo>
                  <a:lnTo>
                    <a:pt x="3153945" y="310411"/>
                  </a:lnTo>
                  <a:lnTo>
                    <a:pt x="3122066" y="311912"/>
                  </a:lnTo>
                  <a:lnTo>
                    <a:pt x="3099896" y="310864"/>
                  </a:lnTo>
                  <a:lnTo>
                    <a:pt x="3061987" y="302482"/>
                  </a:lnTo>
                  <a:lnTo>
                    <a:pt x="3020736" y="274113"/>
                  </a:lnTo>
                  <a:lnTo>
                    <a:pt x="2996846" y="226530"/>
                  </a:lnTo>
                  <a:lnTo>
                    <a:pt x="2989849" y="183719"/>
                  </a:lnTo>
                  <a:lnTo>
                    <a:pt x="2988970" y="159003"/>
                  </a:lnTo>
                  <a:lnTo>
                    <a:pt x="2989994" y="135522"/>
                  </a:lnTo>
                  <a:lnTo>
                    <a:pt x="2998185" y="93370"/>
                  </a:lnTo>
                  <a:lnTo>
                    <a:pt x="3014521" y="57792"/>
                  </a:lnTo>
                  <a:lnTo>
                    <a:pt x="3053740" y="19431"/>
                  </a:lnTo>
                  <a:lnTo>
                    <a:pt x="3108640" y="1214"/>
                  </a:lnTo>
                  <a:lnTo>
                    <a:pt x="3130067" y="0"/>
                  </a:lnTo>
                  <a:close/>
                </a:path>
                <a:path w="7214234" h="312419">
                  <a:moveTo>
                    <a:pt x="2455951" y="0"/>
                  </a:moveTo>
                  <a:lnTo>
                    <a:pt x="2514339" y="9588"/>
                  </a:lnTo>
                  <a:lnTo>
                    <a:pt x="2556154" y="38226"/>
                  </a:lnTo>
                  <a:lnTo>
                    <a:pt x="2581300" y="85836"/>
                  </a:lnTo>
                  <a:lnTo>
                    <a:pt x="2589682" y="152019"/>
                  </a:lnTo>
                  <a:lnTo>
                    <a:pt x="2589061" y="172402"/>
                  </a:lnTo>
                  <a:lnTo>
                    <a:pt x="2579649" y="224409"/>
                  </a:lnTo>
                  <a:lnTo>
                    <a:pt x="2560075" y="263788"/>
                  </a:lnTo>
                  <a:lnTo>
                    <a:pt x="2531357" y="291052"/>
                  </a:lnTo>
                  <a:lnTo>
                    <a:pt x="2494444" y="306768"/>
                  </a:lnTo>
                  <a:lnTo>
                    <a:pt x="2450617" y="311912"/>
                  </a:lnTo>
                  <a:lnTo>
                    <a:pt x="2419804" y="309506"/>
                  </a:lnTo>
                  <a:lnTo>
                    <a:pt x="2370464" y="290266"/>
                  </a:lnTo>
                  <a:lnTo>
                    <a:pt x="2337583" y="251882"/>
                  </a:lnTo>
                  <a:lnTo>
                    <a:pt x="2321113" y="194403"/>
                  </a:lnTo>
                  <a:lnTo>
                    <a:pt x="2319045" y="158496"/>
                  </a:lnTo>
                  <a:lnTo>
                    <a:pt x="2320045" y="134276"/>
                  </a:lnTo>
                  <a:lnTo>
                    <a:pt x="2328046" y="91362"/>
                  </a:lnTo>
                  <a:lnTo>
                    <a:pt x="2343979" y="55903"/>
                  </a:lnTo>
                  <a:lnTo>
                    <a:pt x="2382037" y="18541"/>
                  </a:lnTo>
                  <a:lnTo>
                    <a:pt x="2435258" y="1164"/>
                  </a:lnTo>
                  <a:lnTo>
                    <a:pt x="245595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989211"/>
            <a:ext cx="7442834" cy="503809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85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25" dirty="0">
                <a:latin typeface="Cambria"/>
                <a:cs typeface="Cambria"/>
              </a:rPr>
              <a:t>Paul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(1995)</a:t>
            </a:r>
            <a:r>
              <a:rPr sz="2800" spc="1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explained</a:t>
            </a:r>
            <a:r>
              <a:rPr sz="2800" spc="-2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the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following</a:t>
            </a:r>
            <a:r>
              <a:rPr sz="2800" spc="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attitudes:</a:t>
            </a:r>
            <a:endParaRPr sz="28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10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5" dirty="0">
                <a:latin typeface="Cambria"/>
                <a:cs typeface="Cambria"/>
              </a:rPr>
              <a:t>Independence</a:t>
            </a:r>
            <a:r>
              <a:rPr sz="2500" spc="15" dirty="0">
                <a:latin typeface="Cambria"/>
                <a:cs typeface="Cambria"/>
              </a:rPr>
              <a:t> </a:t>
            </a:r>
            <a:r>
              <a:rPr sz="2500" spc="-5" dirty="0">
                <a:latin typeface="Cambria"/>
                <a:cs typeface="Cambria"/>
              </a:rPr>
              <a:t>of</a:t>
            </a:r>
            <a:r>
              <a:rPr sz="2500" spc="-1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thought</a:t>
            </a:r>
            <a:endParaRPr sz="25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25" dirty="0">
                <a:latin typeface="Cambria"/>
                <a:cs typeface="Cambria"/>
              </a:rPr>
              <a:t>Fair</a:t>
            </a:r>
            <a:r>
              <a:rPr sz="2500" spc="-30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mindedness</a:t>
            </a:r>
            <a:endParaRPr sz="25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10" dirty="0">
                <a:latin typeface="Cambria"/>
                <a:cs typeface="Cambria"/>
              </a:rPr>
              <a:t>Insight</a:t>
            </a:r>
            <a:r>
              <a:rPr sz="2500" spc="1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into</a:t>
            </a:r>
            <a:r>
              <a:rPr sz="2500" spc="25" dirty="0">
                <a:latin typeface="Cambria"/>
                <a:cs typeface="Cambria"/>
              </a:rPr>
              <a:t> </a:t>
            </a:r>
            <a:r>
              <a:rPr sz="2500" spc="-5" dirty="0">
                <a:latin typeface="Cambria"/>
                <a:cs typeface="Cambria"/>
              </a:rPr>
              <a:t>ego</a:t>
            </a:r>
            <a:r>
              <a:rPr sz="2500" dirty="0">
                <a:latin typeface="Cambria"/>
                <a:cs typeface="Cambria"/>
              </a:rPr>
              <a:t> </a:t>
            </a:r>
            <a:r>
              <a:rPr sz="2500" spc="-5" dirty="0">
                <a:latin typeface="Cambria"/>
                <a:cs typeface="Cambria"/>
              </a:rPr>
              <a:t>centricity</a:t>
            </a:r>
            <a:r>
              <a:rPr sz="2500" spc="40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and</a:t>
            </a:r>
            <a:r>
              <a:rPr sz="2500" spc="5" dirty="0">
                <a:latin typeface="Cambria"/>
                <a:cs typeface="Cambria"/>
              </a:rPr>
              <a:t> </a:t>
            </a:r>
            <a:r>
              <a:rPr sz="2500" spc="-5" dirty="0">
                <a:latin typeface="Cambria"/>
                <a:cs typeface="Cambria"/>
              </a:rPr>
              <a:t>socio</a:t>
            </a:r>
            <a:r>
              <a:rPr sz="2500" spc="15" dirty="0">
                <a:latin typeface="Cambria"/>
                <a:cs typeface="Cambria"/>
              </a:rPr>
              <a:t> </a:t>
            </a:r>
            <a:r>
              <a:rPr sz="2500" spc="-5" dirty="0">
                <a:latin typeface="Cambria"/>
                <a:cs typeface="Cambria"/>
              </a:rPr>
              <a:t>centricity</a:t>
            </a:r>
            <a:endParaRPr sz="25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10" dirty="0">
                <a:latin typeface="Cambria"/>
                <a:cs typeface="Cambria"/>
              </a:rPr>
              <a:t>Intellectual</a:t>
            </a:r>
            <a:r>
              <a:rPr sz="2500" spc="45" dirty="0">
                <a:latin typeface="Cambria"/>
                <a:cs typeface="Cambria"/>
              </a:rPr>
              <a:t> </a:t>
            </a:r>
            <a:r>
              <a:rPr sz="2500" spc="-5" dirty="0">
                <a:latin typeface="Cambria"/>
                <a:cs typeface="Cambria"/>
              </a:rPr>
              <a:t>humility</a:t>
            </a:r>
            <a:r>
              <a:rPr sz="2500" spc="1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and</a:t>
            </a:r>
            <a:r>
              <a:rPr sz="2500" spc="10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suspension</a:t>
            </a:r>
            <a:r>
              <a:rPr sz="2500" spc="45" dirty="0">
                <a:latin typeface="Cambria"/>
                <a:cs typeface="Cambria"/>
              </a:rPr>
              <a:t> </a:t>
            </a:r>
            <a:r>
              <a:rPr sz="2500" spc="-5" dirty="0">
                <a:latin typeface="Cambria"/>
                <a:cs typeface="Cambria"/>
              </a:rPr>
              <a:t>of</a:t>
            </a:r>
            <a:r>
              <a:rPr sz="2500" spc="20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judgement</a:t>
            </a:r>
            <a:endParaRPr sz="25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10" dirty="0">
                <a:latin typeface="Cambria"/>
                <a:cs typeface="Cambria"/>
              </a:rPr>
              <a:t>Intellectual</a:t>
            </a:r>
            <a:r>
              <a:rPr sz="2500" spc="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courage</a:t>
            </a:r>
            <a:endParaRPr sz="25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10" dirty="0">
                <a:latin typeface="Cambria"/>
                <a:cs typeface="Cambria"/>
              </a:rPr>
              <a:t>Integrity</a:t>
            </a:r>
            <a:endParaRPr sz="25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20" dirty="0">
                <a:latin typeface="Cambria"/>
                <a:cs typeface="Cambria"/>
              </a:rPr>
              <a:t>Perseverance</a:t>
            </a:r>
            <a:endParaRPr sz="2500">
              <a:latin typeface="Cambria"/>
              <a:cs typeface="Cambria"/>
            </a:endParaRPr>
          </a:p>
          <a:p>
            <a:pPr marL="652780" marR="408305" lvl="1" indent="-274955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5" dirty="0">
                <a:latin typeface="Cambria"/>
                <a:cs typeface="Cambria"/>
              </a:rPr>
              <a:t>Confidence</a:t>
            </a:r>
            <a:r>
              <a:rPr sz="2500" spc="45" dirty="0">
                <a:latin typeface="Cambria"/>
                <a:cs typeface="Cambria"/>
              </a:rPr>
              <a:t> </a:t>
            </a:r>
            <a:r>
              <a:rPr sz="2500" spc="-5" dirty="0">
                <a:latin typeface="Cambria"/>
                <a:cs typeface="Cambria"/>
              </a:rPr>
              <a:t>in </a:t>
            </a:r>
            <a:r>
              <a:rPr sz="2500" spc="-10" dirty="0">
                <a:latin typeface="Cambria"/>
                <a:cs typeface="Cambria"/>
              </a:rPr>
              <a:t>reason</a:t>
            </a:r>
            <a:r>
              <a:rPr sz="2500" spc="40" dirty="0">
                <a:latin typeface="Cambria"/>
                <a:cs typeface="Cambria"/>
              </a:rPr>
              <a:t> </a:t>
            </a:r>
            <a:r>
              <a:rPr sz="2500" spc="-15" dirty="0">
                <a:latin typeface="Cambria"/>
                <a:cs typeface="Cambria"/>
              </a:rPr>
              <a:t>Interest</a:t>
            </a:r>
            <a:r>
              <a:rPr sz="2500" spc="55" dirty="0">
                <a:latin typeface="Cambria"/>
                <a:cs typeface="Cambria"/>
              </a:rPr>
              <a:t> </a:t>
            </a:r>
            <a:r>
              <a:rPr sz="2500" spc="-5" dirty="0">
                <a:latin typeface="Cambria"/>
                <a:cs typeface="Cambria"/>
              </a:rPr>
              <a:t>in</a:t>
            </a:r>
            <a:r>
              <a:rPr sz="2500" spc="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exploring</a:t>
            </a:r>
            <a:r>
              <a:rPr sz="2500" spc="2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both </a:t>
            </a:r>
            <a:r>
              <a:rPr sz="2500" spc="-540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thoughts</a:t>
            </a:r>
            <a:r>
              <a:rPr sz="2500" spc="-5" dirty="0">
                <a:latin typeface="Cambria"/>
                <a:cs typeface="Cambria"/>
              </a:rPr>
              <a:t> and</a:t>
            </a:r>
            <a:r>
              <a:rPr sz="2500" spc="5" dirty="0">
                <a:latin typeface="Cambria"/>
                <a:cs typeface="Cambria"/>
              </a:rPr>
              <a:t> </a:t>
            </a:r>
            <a:r>
              <a:rPr sz="2500" spc="-15" dirty="0">
                <a:latin typeface="Cambria"/>
                <a:cs typeface="Cambria"/>
              </a:rPr>
              <a:t>feelings</a:t>
            </a:r>
            <a:endParaRPr sz="25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10" dirty="0">
                <a:latin typeface="Cambria"/>
                <a:cs typeface="Cambria"/>
              </a:rPr>
              <a:t>Curiosity</a:t>
            </a:r>
            <a:endParaRPr sz="25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37375" y="374268"/>
            <a:ext cx="4509770" cy="700405"/>
            <a:chOff x="1937375" y="374268"/>
            <a:chExt cx="4509770" cy="700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7375" y="798932"/>
              <a:ext cx="4481751" cy="2755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2464" y="378840"/>
              <a:ext cx="4499483" cy="4241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937507" y="419226"/>
              <a:ext cx="153670" cy="343535"/>
            </a:xfrm>
            <a:custGeom>
              <a:avLst/>
              <a:gdLst/>
              <a:ahLst/>
              <a:cxnLst/>
              <a:rect l="l" t="t" r="r" b="b"/>
              <a:pathLst>
                <a:path w="153670" h="343534">
                  <a:moveTo>
                    <a:pt x="26924" y="0"/>
                  </a:moveTo>
                  <a:lnTo>
                    <a:pt x="18234" y="45"/>
                  </a:lnTo>
                  <a:lnTo>
                    <a:pt x="10842" y="174"/>
                  </a:lnTo>
                  <a:lnTo>
                    <a:pt x="4760" y="375"/>
                  </a:lnTo>
                  <a:lnTo>
                    <a:pt x="0" y="635"/>
                  </a:lnTo>
                  <a:lnTo>
                    <a:pt x="0" y="342138"/>
                  </a:lnTo>
                  <a:lnTo>
                    <a:pt x="3734" y="342544"/>
                  </a:lnTo>
                  <a:lnTo>
                    <a:pt x="9588" y="342820"/>
                  </a:lnTo>
                  <a:lnTo>
                    <a:pt x="17537" y="342977"/>
                  </a:lnTo>
                  <a:lnTo>
                    <a:pt x="27558" y="343026"/>
                  </a:lnTo>
                  <a:lnTo>
                    <a:pt x="43580" y="342429"/>
                  </a:lnTo>
                  <a:lnTo>
                    <a:pt x="83692" y="333375"/>
                  </a:lnTo>
                  <a:lnTo>
                    <a:pt x="121864" y="302065"/>
                  </a:lnTo>
                  <a:lnTo>
                    <a:pt x="142366" y="258952"/>
                  </a:lnTo>
                  <a:lnTo>
                    <a:pt x="150542" y="218551"/>
                  </a:lnTo>
                  <a:lnTo>
                    <a:pt x="153288" y="170052"/>
                  </a:lnTo>
                  <a:lnTo>
                    <a:pt x="152314" y="142428"/>
                  </a:lnTo>
                  <a:lnTo>
                    <a:pt x="144555" y="94561"/>
                  </a:lnTo>
                  <a:lnTo>
                    <a:pt x="129274" y="56485"/>
                  </a:lnTo>
                  <a:lnTo>
                    <a:pt x="94233" y="18034"/>
                  </a:lnTo>
                  <a:lnTo>
                    <a:pt x="45852" y="1121"/>
                  </a:lnTo>
                  <a:lnTo>
                    <a:pt x="2692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2355" y="414654"/>
              <a:ext cx="120523" cy="17856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42464" y="378840"/>
              <a:ext cx="4499610" cy="424180"/>
            </a:xfrm>
            <a:custGeom>
              <a:avLst/>
              <a:gdLst/>
              <a:ahLst/>
              <a:cxnLst/>
              <a:rect l="l" t="t" r="r" b="b"/>
              <a:pathLst>
                <a:path w="4499610" h="424180">
                  <a:moveTo>
                    <a:pt x="3885184" y="35560"/>
                  </a:moveTo>
                  <a:lnTo>
                    <a:pt x="3846750" y="46053"/>
                  </a:lnTo>
                  <a:lnTo>
                    <a:pt x="3819652" y="77597"/>
                  </a:lnTo>
                  <a:lnTo>
                    <a:pt x="3803650" y="131064"/>
                  </a:lnTo>
                  <a:lnTo>
                    <a:pt x="3798316" y="207391"/>
                  </a:lnTo>
                  <a:lnTo>
                    <a:pt x="3799695" y="250277"/>
                  </a:lnTo>
                  <a:lnTo>
                    <a:pt x="3810692" y="318476"/>
                  </a:lnTo>
                  <a:lnTo>
                    <a:pt x="3832768" y="363438"/>
                  </a:lnTo>
                  <a:lnTo>
                    <a:pt x="3866399" y="385829"/>
                  </a:lnTo>
                  <a:lnTo>
                    <a:pt x="3887597" y="388620"/>
                  </a:lnTo>
                  <a:lnTo>
                    <a:pt x="3898808" y="387834"/>
                  </a:lnTo>
                  <a:lnTo>
                    <a:pt x="3935156" y="369121"/>
                  </a:lnTo>
                  <a:lnTo>
                    <a:pt x="3958601" y="329011"/>
                  </a:lnTo>
                  <a:lnTo>
                    <a:pt x="3968496" y="287274"/>
                  </a:lnTo>
                  <a:lnTo>
                    <a:pt x="3972550" y="237374"/>
                  </a:lnTo>
                  <a:lnTo>
                    <a:pt x="3972814" y="219201"/>
                  </a:lnTo>
                  <a:lnTo>
                    <a:pt x="3972218" y="190224"/>
                  </a:lnTo>
                  <a:lnTo>
                    <a:pt x="3967456" y="139602"/>
                  </a:lnTo>
                  <a:lnTo>
                    <a:pt x="3957909" y="98786"/>
                  </a:lnTo>
                  <a:lnTo>
                    <a:pt x="3934460" y="56387"/>
                  </a:lnTo>
                  <a:lnTo>
                    <a:pt x="3899491" y="36849"/>
                  </a:lnTo>
                  <a:lnTo>
                    <a:pt x="3885184" y="35560"/>
                  </a:lnTo>
                  <a:close/>
                </a:path>
                <a:path w="4499610" h="424180">
                  <a:moveTo>
                    <a:pt x="1622044" y="35560"/>
                  </a:moveTo>
                  <a:lnTo>
                    <a:pt x="1583610" y="46053"/>
                  </a:lnTo>
                  <a:lnTo>
                    <a:pt x="1556512" y="77597"/>
                  </a:lnTo>
                  <a:lnTo>
                    <a:pt x="1540510" y="131064"/>
                  </a:lnTo>
                  <a:lnTo>
                    <a:pt x="1535176" y="207391"/>
                  </a:lnTo>
                  <a:lnTo>
                    <a:pt x="1536555" y="250277"/>
                  </a:lnTo>
                  <a:lnTo>
                    <a:pt x="1547552" y="318476"/>
                  </a:lnTo>
                  <a:lnTo>
                    <a:pt x="1569628" y="363438"/>
                  </a:lnTo>
                  <a:lnTo>
                    <a:pt x="1603259" y="385829"/>
                  </a:lnTo>
                  <a:lnTo>
                    <a:pt x="1624457" y="388620"/>
                  </a:lnTo>
                  <a:lnTo>
                    <a:pt x="1635668" y="387834"/>
                  </a:lnTo>
                  <a:lnTo>
                    <a:pt x="1672016" y="369121"/>
                  </a:lnTo>
                  <a:lnTo>
                    <a:pt x="1695461" y="329011"/>
                  </a:lnTo>
                  <a:lnTo>
                    <a:pt x="1705356" y="287274"/>
                  </a:lnTo>
                  <a:lnTo>
                    <a:pt x="1709410" y="237374"/>
                  </a:lnTo>
                  <a:lnTo>
                    <a:pt x="1709674" y="219201"/>
                  </a:lnTo>
                  <a:lnTo>
                    <a:pt x="1709078" y="190224"/>
                  </a:lnTo>
                  <a:lnTo>
                    <a:pt x="1704316" y="139602"/>
                  </a:lnTo>
                  <a:lnTo>
                    <a:pt x="1694769" y="98786"/>
                  </a:lnTo>
                  <a:lnTo>
                    <a:pt x="1671320" y="56387"/>
                  </a:lnTo>
                  <a:lnTo>
                    <a:pt x="1636351" y="36849"/>
                  </a:lnTo>
                  <a:lnTo>
                    <a:pt x="1622044" y="35560"/>
                  </a:lnTo>
                  <a:close/>
                </a:path>
                <a:path w="4499610" h="424180">
                  <a:moveTo>
                    <a:pt x="4130675" y="4825"/>
                  </a:moveTo>
                  <a:lnTo>
                    <a:pt x="4253611" y="4825"/>
                  </a:lnTo>
                  <a:lnTo>
                    <a:pt x="4361053" y="191643"/>
                  </a:lnTo>
                  <a:lnTo>
                    <a:pt x="4379519" y="225004"/>
                  </a:lnTo>
                  <a:lnTo>
                    <a:pt x="4402343" y="268509"/>
                  </a:lnTo>
                  <a:lnTo>
                    <a:pt x="4415663" y="296037"/>
                  </a:lnTo>
                  <a:lnTo>
                    <a:pt x="4420616" y="296037"/>
                  </a:lnTo>
                  <a:lnTo>
                    <a:pt x="4419115" y="258913"/>
                  </a:lnTo>
                  <a:lnTo>
                    <a:pt x="4418044" y="220122"/>
                  </a:lnTo>
                  <a:lnTo>
                    <a:pt x="4417401" y="179665"/>
                  </a:lnTo>
                  <a:lnTo>
                    <a:pt x="4417187" y="137541"/>
                  </a:lnTo>
                  <a:lnTo>
                    <a:pt x="4417187" y="81025"/>
                  </a:lnTo>
                  <a:lnTo>
                    <a:pt x="4417091" y="71883"/>
                  </a:lnTo>
                  <a:lnTo>
                    <a:pt x="4410964" y="39116"/>
                  </a:lnTo>
                  <a:lnTo>
                    <a:pt x="4408932" y="36195"/>
                  </a:lnTo>
                  <a:lnTo>
                    <a:pt x="4384802" y="24892"/>
                  </a:lnTo>
                  <a:lnTo>
                    <a:pt x="4384802" y="4825"/>
                  </a:lnTo>
                  <a:lnTo>
                    <a:pt x="4499483" y="4825"/>
                  </a:lnTo>
                  <a:lnTo>
                    <a:pt x="4499483" y="24892"/>
                  </a:lnTo>
                  <a:lnTo>
                    <a:pt x="4491355" y="27559"/>
                  </a:lnTo>
                  <a:lnTo>
                    <a:pt x="4485640" y="29718"/>
                  </a:lnTo>
                  <a:lnTo>
                    <a:pt x="4482338" y="31623"/>
                  </a:lnTo>
                  <a:lnTo>
                    <a:pt x="4479036" y="33400"/>
                  </a:lnTo>
                  <a:lnTo>
                    <a:pt x="4476242" y="35813"/>
                  </a:lnTo>
                  <a:lnTo>
                    <a:pt x="4466717" y="81025"/>
                  </a:lnTo>
                  <a:lnTo>
                    <a:pt x="4466717" y="419354"/>
                  </a:lnTo>
                  <a:lnTo>
                    <a:pt x="4389628" y="419354"/>
                  </a:lnTo>
                  <a:lnTo>
                    <a:pt x="4252976" y="183134"/>
                  </a:lnTo>
                  <a:lnTo>
                    <a:pt x="4228988" y="140287"/>
                  </a:lnTo>
                  <a:lnTo>
                    <a:pt x="4212336" y="107823"/>
                  </a:lnTo>
                  <a:lnTo>
                    <a:pt x="4209542" y="107823"/>
                  </a:lnTo>
                  <a:lnTo>
                    <a:pt x="4210875" y="140872"/>
                  </a:lnTo>
                  <a:lnTo>
                    <a:pt x="4211828" y="174863"/>
                  </a:lnTo>
                  <a:lnTo>
                    <a:pt x="4212399" y="209782"/>
                  </a:lnTo>
                  <a:lnTo>
                    <a:pt x="4212590" y="245618"/>
                  </a:lnTo>
                  <a:lnTo>
                    <a:pt x="4212590" y="343408"/>
                  </a:lnTo>
                  <a:lnTo>
                    <a:pt x="4212732" y="353907"/>
                  </a:lnTo>
                  <a:lnTo>
                    <a:pt x="4223131" y="389636"/>
                  </a:lnTo>
                  <a:lnTo>
                    <a:pt x="4227068" y="393192"/>
                  </a:lnTo>
                  <a:lnTo>
                    <a:pt x="4234434" y="396367"/>
                  </a:lnTo>
                  <a:lnTo>
                    <a:pt x="4245356" y="399288"/>
                  </a:lnTo>
                  <a:lnTo>
                    <a:pt x="4245356" y="419354"/>
                  </a:lnTo>
                  <a:lnTo>
                    <a:pt x="4130675" y="419354"/>
                  </a:lnTo>
                  <a:lnTo>
                    <a:pt x="4130675" y="399288"/>
                  </a:lnTo>
                  <a:lnTo>
                    <a:pt x="4138168" y="397256"/>
                  </a:lnTo>
                  <a:lnTo>
                    <a:pt x="4144010" y="394970"/>
                  </a:lnTo>
                  <a:lnTo>
                    <a:pt x="4148328" y="392557"/>
                  </a:lnTo>
                  <a:lnTo>
                    <a:pt x="4152773" y="390144"/>
                  </a:lnTo>
                  <a:lnTo>
                    <a:pt x="4155948" y="386842"/>
                  </a:lnTo>
                  <a:lnTo>
                    <a:pt x="4158107" y="382650"/>
                  </a:lnTo>
                  <a:lnTo>
                    <a:pt x="4160266" y="378587"/>
                  </a:lnTo>
                  <a:lnTo>
                    <a:pt x="4161536" y="373380"/>
                  </a:lnTo>
                  <a:lnTo>
                    <a:pt x="4162171" y="367030"/>
                  </a:lnTo>
                  <a:lnTo>
                    <a:pt x="4162806" y="360807"/>
                  </a:lnTo>
                  <a:lnTo>
                    <a:pt x="4163060" y="352933"/>
                  </a:lnTo>
                  <a:lnTo>
                    <a:pt x="4163060" y="343408"/>
                  </a:lnTo>
                  <a:lnTo>
                    <a:pt x="4163060" y="80772"/>
                  </a:lnTo>
                  <a:lnTo>
                    <a:pt x="4162940" y="70244"/>
                  </a:lnTo>
                  <a:lnTo>
                    <a:pt x="4152900" y="34925"/>
                  </a:lnTo>
                  <a:lnTo>
                    <a:pt x="4148836" y="31114"/>
                  </a:lnTo>
                  <a:lnTo>
                    <a:pt x="4141343" y="27686"/>
                  </a:lnTo>
                  <a:lnTo>
                    <a:pt x="4130675" y="24892"/>
                  </a:lnTo>
                  <a:lnTo>
                    <a:pt x="4130675" y="4825"/>
                  </a:lnTo>
                  <a:close/>
                </a:path>
                <a:path w="4499610" h="424180">
                  <a:moveTo>
                    <a:pt x="3480816" y="4825"/>
                  </a:moveTo>
                  <a:lnTo>
                    <a:pt x="3640201" y="4825"/>
                  </a:lnTo>
                  <a:lnTo>
                    <a:pt x="3640201" y="24892"/>
                  </a:lnTo>
                  <a:lnTo>
                    <a:pt x="3631819" y="27178"/>
                  </a:lnTo>
                  <a:lnTo>
                    <a:pt x="3625723" y="29463"/>
                  </a:lnTo>
                  <a:lnTo>
                    <a:pt x="3621786" y="32004"/>
                  </a:lnTo>
                  <a:lnTo>
                    <a:pt x="3617849" y="34544"/>
                  </a:lnTo>
                  <a:lnTo>
                    <a:pt x="3614928" y="37719"/>
                  </a:lnTo>
                  <a:lnTo>
                    <a:pt x="3607435" y="81407"/>
                  </a:lnTo>
                  <a:lnTo>
                    <a:pt x="3607435" y="343154"/>
                  </a:lnTo>
                  <a:lnTo>
                    <a:pt x="3607435" y="350138"/>
                  </a:lnTo>
                  <a:lnTo>
                    <a:pt x="3610483" y="377698"/>
                  </a:lnTo>
                  <a:lnTo>
                    <a:pt x="3611626" y="381508"/>
                  </a:lnTo>
                  <a:lnTo>
                    <a:pt x="3625342" y="394208"/>
                  </a:lnTo>
                  <a:lnTo>
                    <a:pt x="3629406" y="396113"/>
                  </a:lnTo>
                  <a:lnTo>
                    <a:pt x="3634359" y="397891"/>
                  </a:lnTo>
                  <a:lnTo>
                    <a:pt x="3640201" y="399288"/>
                  </a:lnTo>
                  <a:lnTo>
                    <a:pt x="3640201" y="419354"/>
                  </a:lnTo>
                  <a:lnTo>
                    <a:pt x="3480816" y="419354"/>
                  </a:lnTo>
                  <a:lnTo>
                    <a:pt x="3480816" y="399288"/>
                  </a:lnTo>
                  <a:lnTo>
                    <a:pt x="3488309" y="397256"/>
                  </a:lnTo>
                  <a:lnTo>
                    <a:pt x="3494151" y="395097"/>
                  </a:lnTo>
                  <a:lnTo>
                    <a:pt x="3498596" y="392684"/>
                  </a:lnTo>
                  <a:lnTo>
                    <a:pt x="3502914" y="390398"/>
                  </a:lnTo>
                  <a:lnTo>
                    <a:pt x="3506089" y="387223"/>
                  </a:lnTo>
                  <a:lnTo>
                    <a:pt x="3508248" y="383032"/>
                  </a:lnTo>
                  <a:lnTo>
                    <a:pt x="3510407" y="378841"/>
                  </a:lnTo>
                  <a:lnTo>
                    <a:pt x="3511804" y="373634"/>
                  </a:lnTo>
                  <a:lnTo>
                    <a:pt x="3512312" y="367284"/>
                  </a:lnTo>
                  <a:lnTo>
                    <a:pt x="3512947" y="360807"/>
                  </a:lnTo>
                  <a:lnTo>
                    <a:pt x="3513328" y="352806"/>
                  </a:lnTo>
                  <a:lnTo>
                    <a:pt x="3513328" y="343154"/>
                  </a:lnTo>
                  <a:lnTo>
                    <a:pt x="3513328" y="81025"/>
                  </a:lnTo>
                  <a:lnTo>
                    <a:pt x="3513328" y="71374"/>
                  </a:lnTo>
                  <a:lnTo>
                    <a:pt x="3513074" y="63373"/>
                  </a:lnTo>
                  <a:lnTo>
                    <a:pt x="3512566" y="57150"/>
                  </a:lnTo>
                  <a:lnTo>
                    <a:pt x="3512058" y="50800"/>
                  </a:lnTo>
                  <a:lnTo>
                    <a:pt x="3510661" y="45593"/>
                  </a:lnTo>
                  <a:lnTo>
                    <a:pt x="3508502" y="41401"/>
                  </a:lnTo>
                  <a:lnTo>
                    <a:pt x="3506470" y="37337"/>
                  </a:lnTo>
                  <a:lnTo>
                    <a:pt x="3503168" y="34036"/>
                  </a:lnTo>
                  <a:lnTo>
                    <a:pt x="3498850" y="31623"/>
                  </a:lnTo>
                  <a:lnTo>
                    <a:pt x="3494532" y="29210"/>
                  </a:lnTo>
                  <a:lnTo>
                    <a:pt x="3488436" y="26924"/>
                  </a:lnTo>
                  <a:lnTo>
                    <a:pt x="3480816" y="24892"/>
                  </a:lnTo>
                  <a:lnTo>
                    <a:pt x="3480816" y="4825"/>
                  </a:lnTo>
                  <a:close/>
                </a:path>
                <a:path w="4499610" h="424180">
                  <a:moveTo>
                    <a:pt x="3073908" y="4825"/>
                  </a:moveTo>
                  <a:lnTo>
                    <a:pt x="3431286" y="4825"/>
                  </a:lnTo>
                  <a:lnTo>
                    <a:pt x="3431286" y="111379"/>
                  </a:lnTo>
                  <a:lnTo>
                    <a:pt x="3389630" y="111379"/>
                  </a:lnTo>
                  <a:lnTo>
                    <a:pt x="3386917" y="101760"/>
                  </a:lnTo>
                  <a:lnTo>
                    <a:pt x="3384502" y="93487"/>
                  </a:lnTo>
                  <a:lnTo>
                    <a:pt x="3367532" y="56134"/>
                  </a:lnTo>
                  <a:lnTo>
                    <a:pt x="3329940" y="40386"/>
                  </a:lnTo>
                  <a:lnTo>
                    <a:pt x="3321685" y="40386"/>
                  </a:lnTo>
                  <a:lnTo>
                    <a:pt x="3299841" y="40386"/>
                  </a:lnTo>
                  <a:lnTo>
                    <a:pt x="3299841" y="343154"/>
                  </a:lnTo>
                  <a:lnTo>
                    <a:pt x="3299841" y="353822"/>
                  </a:lnTo>
                  <a:lnTo>
                    <a:pt x="3300095" y="361950"/>
                  </a:lnTo>
                  <a:lnTo>
                    <a:pt x="3300730" y="367538"/>
                  </a:lnTo>
                  <a:lnTo>
                    <a:pt x="3301365" y="373125"/>
                  </a:lnTo>
                  <a:lnTo>
                    <a:pt x="3302381" y="377571"/>
                  </a:lnTo>
                  <a:lnTo>
                    <a:pt x="3304032" y="381000"/>
                  </a:lnTo>
                  <a:lnTo>
                    <a:pt x="3305683" y="384429"/>
                  </a:lnTo>
                  <a:lnTo>
                    <a:pt x="3307588" y="387223"/>
                  </a:lnTo>
                  <a:lnTo>
                    <a:pt x="3310001" y="389382"/>
                  </a:lnTo>
                  <a:lnTo>
                    <a:pt x="3312287" y="391541"/>
                  </a:lnTo>
                  <a:lnTo>
                    <a:pt x="3315589" y="393446"/>
                  </a:lnTo>
                  <a:lnTo>
                    <a:pt x="3319653" y="395097"/>
                  </a:lnTo>
                  <a:lnTo>
                    <a:pt x="3323844" y="396875"/>
                  </a:lnTo>
                  <a:lnTo>
                    <a:pt x="3329432" y="398272"/>
                  </a:lnTo>
                  <a:lnTo>
                    <a:pt x="3336544" y="399288"/>
                  </a:lnTo>
                  <a:lnTo>
                    <a:pt x="3336544" y="419354"/>
                  </a:lnTo>
                  <a:lnTo>
                    <a:pt x="3168904" y="419354"/>
                  </a:lnTo>
                  <a:lnTo>
                    <a:pt x="3168904" y="399288"/>
                  </a:lnTo>
                  <a:lnTo>
                    <a:pt x="3177413" y="397891"/>
                  </a:lnTo>
                  <a:lnTo>
                    <a:pt x="3184144" y="395986"/>
                  </a:lnTo>
                  <a:lnTo>
                    <a:pt x="3204718" y="367538"/>
                  </a:lnTo>
                  <a:lnTo>
                    <a:pt x="3205353" y="360934"/>
                  </a:lnTo>
                  <a:lnTo>
                    <a:pt x="3205734" y="352806"/>
                  </a:lnTo>
                  <a:lnTo>
                    <a:pt x="3205734" y="343154"/>
                  </a:lnTo>
                  <a:lnTo>
                    <a:pt x="3205734" y="40386"/>
                  </a:lnTo>
                  <a:lnTo>
                    <a:pt x="3181096" y="40386"/>
                  </a:lnTo>
                  <a:lnTo>
                    <a:pt x="3172497" y="40649"/>
                  </a:lnTo>
                  <a:lnTo>
                    <a:pt x="3136265" y="58038"/>
                  </a:lnTo>
                  <a:lnTo>
                    <a:pt x="3119278" y="97377"/>
                  </a:lnTo>
                  <a:lnTo>
                    <a:pt x="3115564" y="111379"/>
                  </a:lnTo>
                  <a:lnTo>
                    <a:pt x="3073908" y="111379"/>
                  </a:lnTo>
                  <a:lnTo>
                    <a:pt x="3073908" y="4825"/>
                  </a:lnTo>
                  <a:close/>
                </a:path>
                <a:path w="4499610" h="424180">
                  <a:moveTo>
                    <a:pt x="2299716" y="4825"/>
                  </a:moveTo>
                  <a:lnTo>
                    <a:pt x="2459101" y="4825"/>
                  </a:lnTo>
                  <a:lnTo>
                    <a:pt x="2459101" y="24892"/>
                  </a:lnTo>
                  <a:lnTo>
                    <a:pt x="2450846" y="27178"/>
                  </a:lnTo>
                  <a:lnTo>
                    <a:pt x="2444623" y="29463"/>
                  </a:lnTo>
                  <a:lnTo>
                    <a:pt x="2440686" y="32004"/>
                  </a:lnTo>
                  <a:lnTo>
                    <a:pt x="2436749" y="34544"/>
                  </a:lnTo>
                  <a:lnTo>
                    <a:pt x="2433828" y="37719"/>
                  </a:lnTo>
                  <a:lnTo>
                    <a:pt x="2426335" y="81407"/>
                  </a:lnTo>
                  <a:lnTo>
                    <a:pt x="2426335" y="281813"/>
                  </a:lnTo>
                  <a:lnTo>
                    <a:pt x="2429383" y="325500"/>
                  </a:lnTo>
                  <a:lnTo>
                    <a:pt x="2444835" y="365980"/>
                  </a:lnTo>
                  <a:lnTo>
                    <a:pt x="2479087" y="386715"/>
                  </a:lnTo>
                  <a:lnTo>
                    <a:pt x="2499487" y="388620"/>
                  </a:lnTo>
                  <a:lnTo>
                    <a:pt x="2514012" y="387836"/>
                  </a:lnTo>
                  <a:lnTo>
                    <a:pt x="2552638" y="369343"/>
                  </a:lnTo>
                  <a:lnTo>
                    <a:pt x="2569791" y="328852"/>
                  </a:lnTo>
                  <a:lnTo>
                    <a:pt x="2573274" y="274828"/>
                  </a:lnTo>
                  <a:lnTo>
                    <a:pt x="2573274" y="81025"/>
                  </a:lnTo>
                  <a:lnTo>
                    <a:pt x="2567432" y="38608"/>
                  </a:lnTo>
                  <a:lnTo>
                    <a:pt x="2563495" y="34925"/>
                  </a:lnTo>
                  <a:lnTo>
                    <a:pt x="2559685" y="31242"/>
                  </a:lnTo>
                  <a:lnTo>
                    <a:pt x="2552192" y="27939"/>
                  </a:lnTo>
                  <a:lnTo>
                    <a:pt x="2541016" y="24892"/>
                  </a:lnTo>
                  <a:lnTo>
                    <a:pt x="2541016" y="4825"/>
                  </a:lnTo>
                  <a:lnTo>
                    <a:pt x="2674620" y="4825"/>
                  </a:lnTo>
                  <a:lnTo>
                    <a:pt x="2674620" y="24892"/>
                  </a:lnTo>
                  <a:lnTo>
                    <a:pt x="2667381" y="26924"/>
                  </a:lnTo>
                  <a:lnTo>
                    <a:pt x="2661666" y="29083"/>
                  </a:lnTo>
                  <a:lnTo>
                    <a:pt x="2657348" y="31496"/>
                  </a:lnTo>
                  <a:lnTo>
                    <a:pt x="2653157" y="33782"/>
                  </a:lnTo>
                  <a:lnTo>
                    <a:pt x="2649855" y="36957"/>
                  </a:lnTo>
                  <a:lnTo>
                    <a:pt x="2647696" y="41148"/>
                  </a:lnTo>
                  <a:lnTo>
                    <a:pt x="2645410" y="45338"/>
                  </a:lnTo>
                  <a:lnTo>
                    <a:pt x="2644013" y="50546"/>
                  </a:lnTo>
                  <a:lnTo>
                    <a:pt x="2643378" y="56896"/>
                  </a:lnTo>
                  <a:lnTo>
                    <a:pt x="2642743" y="63373"/>
                  </a:lnTo>
                  <a:lnTo>
                    <a:pt x="2642489" y="71374"/>
                  </a:lnTo>
                  <a:lnTo>
                    <a:pt x="2642489" y="81025"/>
                  </a:lnTo>
                  <a:lnTo>
                    <a:pt x="2642489" y="270891"/>
                  </a:lnTo>
                  <a:lnTo>
                    <a:pt x="2639060" y="320432"/>
                  </a:lnTo>
                  <a:lnTo>
                    <a:pt x="2628661" y="357203"/>
                  </a:lnTo>
                  <a:lnTo>
                    <a:pt x="2603293" y="392112"/>
                  </a:lnTo>
                  <a:lnTo>
                    <a:pt x="2565701" y="413512"/>
                  </a:lnTo>
                  <a:lnTo>
                    <a:pt x="2518060" y="423037"/>
                  </a:lnTo>
                  <a:lnTo>
                    <a:pt x="2490089" y="424180"/>
                  </a:lnTo>
                  <a:lnTo>
                    <a:pt x="2469376" y="423610"/>
                  </a:lnTo>
                  <a:lnTo>
                    <a:pt x="2417191" y="415163"/>
                  </a:lnTo>
                  <a:lnTo>
                    <a:pt x="2378829" y="396642"/>
                  </a:lnTo>
                  <a:lnTo>
                    <a:pt x="2352532" y="368220"/>
                  </a:lnTo>
                  <a:lnTo>
                    <a:pt x="2337210" y="330489"/>
                  </a:lnTo>
                  <a:lnTo>
                    <a:pt x="2332228" y="277875"/>
                  </a:lnTo>
                  <a:lnTo>
                    <a:pt x="2332228" y="81407"/>
                  </a:lnTo>
                  <a:lnTo>
                    <a:pt x="2332228" y="71882"/>
                  </a:lnTo>
                  <a:lnTo>
                    <a:pt x="2331974" y="63881"/>
                  </a:lnTo>
                  <a:lnTo>
                    <a:pt x="2331466" y="57404"/>
                  </a:lnTo>
                  <a:lnTo>
                    <a:pt x="2330958" y="50926"/>
                  </a:lnTo>
                  <a:lnTo>
                    <a:pt x="2317750" y="31750"/>
                  </a:lnTo>
                  <a:lnTo>
                    <a:pt x="2313432" y="29210"/>
                  </a:lnTo>
                  <a:lnTo>
                    <a:pt x="2307336" y="26924"/>
                  </a:lnTo>
                  <a:lnTo>
                    <a:pt x="2299716" y="24892"/>
                  </a:lnTo>
                  <a:lnTo>
                    <a:pt x="2299716" y="4825"/>
                  </a:lnTo>
                  <a:close/>
                </a:path>
                <a:path w="4499610" h="424180">
                  <a:moveTo>
                    <a:pt x="1868424" y="4825"/>
                  </a:moveTo>
                  <a:lnTo>
                    <a:pt x="2026285" y="4825"/>
                  </a:lnTo>
                  <a:lnTo>
                    <a:pt x="2050575" y="5326"/>
                  </a:lnTo>
                  <a:lnTo>
                    <a:pt x="2092918" y="9326"/>
                  </a:lnTo>
                  <a:lnTo>
                    <a:pt x="2143077" y="22939"/>
                  </a:lnTo>
                  <a:lnTo>
                    <a:pt x="2183969" y="46603"/>
                  </a:lnTo>
                  <a:lnTo>
                    <a:pt x="2213991" y="78232"/>
                  </a:lnTo>
                  <a:lnTo>
                    <a:pt x="2233743" y="117772"/>
                  </a:lnTo>
                  <a:lnTo>
                    <a:pt x="2244137" y="165957"/>
                  </a:lnTo>
                  <a:lnTo>
                    <a:pt x="2246122" y="203073"/>
                  </a:lnTo>
                  <a:lnTo>
                    <a:pt x="2245429" y="226173"/>
                  </a:lnTo>
                  <a:lnTo>
                    <a:pt x="2239853" y="268706"/>
                  </a:lnTo>
                  <a:lnTo>
                    <a:pt x="2228730" y="306260"/>
                  </a:lnTo>
                  <a:lnTo>
                    <a:pt x="2201799" y="352551"/>
                  </a:lnTo>
                  <a:lnTo>
                    <a:pt x="2167098" y="383680"/>
                  </a:lnTo>
                  <a:lnTo>
                    <a:pt x="2122455" y="405193"/>
                  </a:lnTo>
                  <a:lnTo>
                    <a:pt x="2070119" y="416246"/>
                  </a:lnTo>
                  <a:lnTo>
                    <a:pt x="2029630" y="419000"/>
                  </a:lnTo>
                  <a:lnTo>
                    <a:pt x="2006219" y="419354"/>
                  </a:lnTo>
                  <a:lnTo>
                    <a:pt x="1868424" y="419354"/>
                  </a:lnTo>
                  <a:lnTo>
                    <a:pt x="1868424" y="399288"/>
                  </a:lnTo>
                  <a:lnTo>
                    <a:pt x="1875917" y="397256"/>
                  </a:lnTo>
                  <a:lnTo>
                    <a:pt x="1881759" y="395097"/>
                  </a:lnTo>
                  <a:lnTo>
                    <a:pt x="1886204" y="392684"/>
                  </a:lnTo>
                  <a:lnTo>
                    <a:pt x="1890522" y="390398"/>
                  </a:lnTo>
                  <a:lnTo>
                    <a:pt x="1893697" y="387223"/>
                  </a:lnTo>
                  <a:lnTo>
                    <a:pt x="1895856" y="383032"/>
                  </a:lnTo>
                  <a:lnTo>
                    <a:pt x="1898014" y="378841"/>
                  </a:lnTo>
                  <a:lnTo>
                    <a:pt x="1899412" y="373634"/>
                  </a:lnTo>
                  <a:lnTo>
                    <a:pt x="1899920" y="367284"/>
                  </a:lnTo>
                  <a:lnTo>
                    <a:pt x="1900555" y="360807"/>
                  </a:lnTo>
                  <a:lnTo>
                    <a:pt x="1900936" y="352806"/>
                  </a:lnTo>
                  <a:lnTo>
                    <a:pt x="1900936" y="343154"/>
                  </a:lnTo>
                  <a:lnTo>
                    <a:pt x="1900936" y="81407"/>
                  </a:lnTo>
                  <a:lnTo>
                    <a:pt x="1900936" y="71882"/>
                  </a:lnTo>
                  <a:lnTo>
                    <a:pt x="1900682" y="63881"/>
                  </a:lnTo>
                  <a:lnTo>
                    <a:pt x="1900174" y="57404"/>
                  </a:lnTo>
                  <a:lnTo>
                    <a:pt x="1899665" y="50926"/>
                  </a:lnTo>
                  <a:lnTo>
                    <a:pt x="1898269" y="45593"/>
                  </a:lnTo>
                  <a:lnTo>
                    <a:pt x="1896110" y="41656"/>
                  </a:lnTo>
                  <a:lnTo>
                    <a:pt x="1894077" y="37592"/>
                  </a:lnTo>
                  <a:lnTo>
                    <a:pt x="1868424" y="24892"/>
                  </a:lnTo>
                  <a:lnTo>
                    <a:pt x="1868424" y="4825"/>
                  </a:lnTo>
                  <a:close/>
                </a:path>
                <a:path w="4499610" h="424180">
                  <a:moveTo>
                    <a:pt x="1037844" y="4825"/>
                  </a:moveTo>
                  <a:lnTo>
                    <a:pt x="1214755" y="4825"/>
                  </a:lnTo>
                  <a:lnTo>
                    <a:pt x="1232048" y="5137"/>
                  </a:lnTo>
                  <a:lnTo>
                    <a:pt x="1275715" y="9906"/>
                  </a:lnTo>
                  <a:lnTo>
                    <a:pt x="1319530" y="25273"/>
                  </a:lnTo>
                  <a:lnTo>
                    <a:pt x="1351446" y="53347"/>
                  </a:lnTo>
                  <a:lnTo>
                    <a:pt x="1367551" y="95265"/>
                  </a:lnTo>
                  <a:lnTo>
                    <a:pt x="1369060" y="116586"/>
                  </a:lnTo>
                  <a:lnTo>
                    <a:pt x="1368395" y="130921"/>
                  </a:lnTo>
                  <a:lnTo>
                    <a:pt x="1352827" y="177782"/>
                  </a:lnTo>
                  <a:lnTo>
                    <a:pt x="1320706" y="209897"/>
                  </a:lnTo>
                  <a:lnTo>
                    <a:pt x="1282827" y="229488"/>
                  </a:lnTo>
                  <a:lnTo>
                    <a:pt x="1282827" y="232537"/>
                  </a:lnTo>
                  <a:lnTo>
                    <a:pt x="1320038" y="258572"/>
                  </a:lnTo>
                  <a:lnTo>
                    <a:pt x="1346581" y="299720"/>
                  </a:lnTo>
                  <a:lnTo>
                    <a:pt x="1365758" y="340995"/>
                  </a:lnTo>
                  <a:lnTo>
                    <a:pt x="1372117" y="353947"/>
                  </a:lnTo>
                  <a:lnTo>
                    <a:pt x="1397625" y="388661"/>
                  </a:lnTo>
                  <a:lnTo>
                    <a:pt x="1421002" y="399288"/>
                  </a:lnTo>
                  <a:lnTo>
                    <a:pt x="1421002" y="419354"/>
                  </a:lnTo>
                  <a:lnTo>
                    <a:pt x="1304036" y="419354"/>
                  </a:lnTo>
                  <a:lnTo>
                    <a:pt x="1294967" y="405687"/>
                  </a:lnTo>
                  <a:lnTo>
                    <a:pt x="1285303" y="389080"/>
                  </a:lnTo>
                  <a:lnTo>
                    <a:pt x="1275068" y="369544"/>
                  </a:lnTo>
                  <a:lnTo>
                    <a:pt x="1264285" y="347091"/>
                  </a:lnTo>
                  <a:lnTo>
                    <a:pt x="1240663" y="295148"/>
                  </a:lnTo>
                  <a:lnTo>
                    <a:pt x="1235519" y="284456"/>
                  </a:lnTo>
                  <a:lnTo>
                    <a:pt x="1212088" y="251460"/>
                  </a:lnTo>
                  <a:lnTo>
                    <a:pt x="1193165" y="245363"/>
                  </a:lnTo>
                  <a:lnTo>
                    <a:pt x="1181989" y="245363"/>
                  </a:lnTo>
                  <a:lnTo>
                    <a:pt x="1164463" y="245363"/>
                  </a:lnTo>
                  <a:lnTo>
                    <a:pt x="1164463" y="343154"/>
                  </a:lnTo>
                  <a:lnTo>
                    <a:pt x="1164584" y="353653"/>
                  </a:lnTo>
                  <a:lnTo>
                    <a:pt x="1174750" y="389509"/>
                  </a:lnTo>
                  <a:lnTo>
                    <a:pt x="1178814" y="393192"/>
                  </a:lnTo>
                  <a:lnTo>
                    <a:pt x="1186307" y="396367"/>
                  </a:lnTo>
                  <a:lnTo>
                    <a:pt x="1197229" y="399288"/>
                  </a:lnTo>
                  <a:lnTo>
                    <a:pt x="1197229" y="419354"/>
                  </a:lnTo>
                  <a:lnTo>
                    <a:pt x="1037844" y="419354"/>
                  </a:lnTo>
                  <a:lnTo>
                    <a:pt x="1037844" y="399288"/>
                  </a:lnTo>
                  <a:lnTo>
                    <a:pt x="1045337" y="397256"/>
                  </a:lnTo>
                  <a:lnTo>
                    <a:pt x="1051179" y="395097"/>
                  </a:lnTo>
                  <a:lnTo>
                    <a:pt x="1055624" y="392684"/>
                  </a:lnTo>
                  <a:lnTo>
                    <a:pt x="1059942" y="390398"/>
                  </a:lnTo>
                  <a:lnTo>
                    <a:pt x="1063117" y="387223"/>
                  </a:lnTo>
                  <a:lnTo>
                    <a:pt x="1065276" y="383032"/>
                  </a:lnTo>
                  <a:lnTo>
                    <a:pt x="1067435" y="378841"/>
                  </a:lnTo>
                  <a:lnTo>
                    <a:pt x="1068832" y="373634"/>
                  </a:lnTo>
                  <a:lnTo>
                    <a:pt x="1069340" y="367284"/>
                  </a:lnTo>
                  <a:lnTo>
                    <a:pt x="1069975" y="360807"/>
                  </a:lnTo>
                  <a:lnTo>
                    <a:pt x="1070356" y="352806"/>
                  </a:lnTo>
                  <a:lnTo>
                    <a:pt x="1070356" y="343154"/>
                  </a:lnTo>
                  <a:lnTo>
                    <a:pt x="1070356" y="81407"/>
                  </a:lnTo>
                  <a:lnTo>
                    <a:pt x="1070356" y="71882"/>
                  </a:lnTo>
                  <a:lnTo>
                    <a:pt x="1070102" y="63881"/>
                  </a:lnTo>
                  <a:lnTo>
                    <a:pt x="1069594" y="57404"/>
                  </a:lnTo>
                  <a:lnTo>
                    <a:pt x="1069086" y="50926"/>
                  </a:lnTo>
                  <a:lnTo>
                    <a:pt x="1067689" y="45593"/>
                  </a:lnTo>
                  <a:lnTo>
                    <a:pt x="1065530" y="41656"/>
                  </a:lnTo>
                  <a:lnTo>
                    <a:pt x="1063498" y="37592"/>
                  </a:lnTo>
                  <a:lnTo>
                    <a:pt x="1060196" y="34289"/>
                  </a:lnTo>
                  <a:lnTo>
                    <a:pt x="1055878" y="31750"/>
                  </a:lnTo>
                  <a:lnTo>
                    <a:pt x="1051560" y="29210"/>
                  </a:lnTo>
                  <a:lnTo>
                    <a:pt x="1045464" y="26924"/>
                  </a:lnTo>
                  <a:lnTo>
                    <a:pt x="1037844" y="24892"/>
                  </a:lnTo>
                  <a:lnTo>
                    <a:pt x="1037844" y="4825"/>
                  </a:lnTo>
                  <a:close/>
                </a:path>
                <a:path w="4499610" h="424180">
                  <a:moveTo>
                    <a:pt x="630936" y="4825"/>
                  </a:moveTo>
                  <a:lnTo>
                    <a:pt x="988314" y="4825"/>
                  </a:lnTo>
                  <a:lnTo>
                    <a:pt x="988314" y="111379"/>
                  </a:lnTo>
                  <a:lnTo>
                    <a:pt x="946658" y="111379"/>
                  </a:lnTo>
                  <a:lnTo>
                    <a:pt x="943945" y="101760"/>
                  </a:lnTo>
                  <a:lnTo>
                    <a:pt x="941530" y="93487"/>
                  </a:lnTo>
                  <a:lnTo>
                    <a:pt x="930148" y="64516"/>
                  </a:lnTo>
                  <a:lnTo>
                    <a:pt x="927354" y="59944"/>
                  </a:lnTo>
                  <a:lnTo>
                    <a:pt x="893699" y="40894"/>
                  </a:lnTo>
                  <a:lnTo>
                    <a:pt x="886968" y="40386"/>
                  </a:lnTo>
                  <a:lnTo>
                    <a:pt x="878713" y="40386"/>
                  </a:lnTo>
                  <a:lnTo>
                    <a:pt x="856869" y="40386"/>
                  </a:lnTo>
                  <a:lnTo>
                    <a:pt x="856869" y="343154"/>
                  </a:lnTo>
                  <a:lnTo>
                    <a:pt x="856869" y="353822"/>
                  </a:lnTo>
                  <a:lnTo>
                    <a:pt x="857123" y="361950"/>
                  </a:lnTo>
                  <a:lnTo>
                    <a:pt x="857758" y="367538"/>
                  </a:lnTo>
                  <a:lnTo>
                    <a:pt x="858393" y="373125"/>
                  </a:lnTo>
                  <a:lnTo>
                    <a:pt x="859409" y="377571"/>
                  </a:lnTo>
                  <a:lnTo>
                    <a:pt x="861060" y="381000"/>
                  </a:lnTo>
                  <a:lnTo>
                    <a:pt x="862711" y="384429"/>
                  </a:lnTo>
                  <a:lnTo>
                    <a:pt x="864616" y="387223"/>
                  </a:lnTo>
                  <a:lnTo>
                    <a:pt x="867029" y="389382"/>
                  </a:lnTo>
                  <a:lnTo>
                    <a:pt x="869315" y="391541"/>
                  </a:lnTo>
                  <a:lnTo>
                    <a:pt x="872617" y="393446"/>
                  </a:lnTo>
                  <a:lnTo>
                    <a:pt x="876681" y="395097"/>
                  </a:lnTo>
                  <a:lnTo>
                    <a:pt x="880872" y="396875"/>
                  </a:lnTo>
                  <a:lnTo>
                    <a:pt x="886460" y="398272"/>
                  </a:lnTo>
                  <a:lnTo>
                    <a:pt x="893572" y="399288"/>
                  </a:lnTo>
                  <a:lnTo>
                    <a:pt x="893572" y="419354"/>
                  </a:lnTo>
                  <a:lnTo>
                    <a:pt x="725932" y="419354"/>
                  </a:lnTo>
                  <a:lnTo>
                    <a:pt x="725932" y="399288"/>
                  </a:lnTo>
                  <a:lnTo>
                    <a:pt x="734441" y="397891"/>
                  </a:lnTo>
                  <a:lnTo>
                    <a:pt x="741172" y="395986"/>
                  </a:lnTo>
                  <a:lnTo>
                    <a:pt x="761746" y="367538"/>
                  </a:lnTo>
                  <a:lnTo>
                    <a:pt x="762381" y="360934"/>
                  </a:lnTo>
                  <a:lnTo>
                    <a:pt x="762762" y="352806"/>
                  </a:lnTo>
                  <a:lnTo>
                    <a:pt x="762762" y="343154"/>
                  </a:lnTo>
                  <a:lnTo>
                    <a:pt x="762762" y="40386"/>
                  </a:lnTo>
                  <a:lnTo>
                    <a:pt x="738124" y="40386"/>
                  </a:lnTo>
                  <a:lnTo>
                    <a:pt x="729525" y="40649"/>
                  </a:lnTo>
                  <a:lnTo>
                    <a:pt x="693293" y="58038"/>
                  </a:lnTo>
                  <a:lnTo>
                    <a:pt x="676306" y="97377"/>
                  </a:lnTo>
                  <a:lnTo>
                    <a:pt x="672592" y="111379"/>
                  </a:lnTo>
                  <a:lnTo>
                    <a:pt x="630936" y="111379"/>
                  </a:lnTo>
                  <a:lnTo>
                    <a:pt x="630936" y="4825"/>
                  </a:lnTo>
                  <a:close/>
                </a:path>
                <a:path w="4499610" h="424180">
                  <a:moveTo>
                    <a:pt x="217043" y="4825"/>
                  </a:moveTo>
                  <a:lnTo>
                    <a:pt x="339979" y="4825"/>
                  </a:lnTo>
                  <a:lnTo>
                    <a:pt x="447421" y="191643"/>
                  </a:lnTo>
                  <a:lnTo>
                    <a:pt x="465887" y="225004"/>
                  </a:lnTo>
                  <a:lnTo>
                    <a:pt x="488711" y="268509"/>
                  </a:lnTo>
                  <a:lnTo>
                    <a:pt x="502031" y="296037"/>
                  </a:lnTo>
                  <a:lnTo>
                    <a:pt x="506984" y="296037"/>
                  </a:lnTo>
                  <a:lnTo>
                    <a:pt x="505483" y="258913"/>
                  </a:lnTo>
                  <a:lnTo>
                    <a:pt x="504412" y="220122"/>
                  </a:lnTo>
                  <a:lnTo>
                    <a:pt x="503769" y="179665"/>
                  </a:lnTo>
                  <a:lnTo>
                    <a:pt x="503555" y="137541"/>
                  </a:lnTo>
                  <a:lnTo>
                    <a:pt x="503555" y="81025"/>
                  </a:lnTo>
                  <a:lnTo>
                    <a:pt x="503459" y="71883"/>
                  </a:lnTo>
                  <a:lnTo>
                    <a:pt x="497332" y="39116"/>
                  </a:lnTo>
                  <a:lnTo>
                    <a:pt x="495300" y="36195"/>
                  </a:lnTo>
                  <a:lnTo>
                    <a:pt x="471170" y="24892"/>
                  </a:lnTo>
                  <a:lnTo>
                    <a:pt x="471170" y="4825"/>
                  </a:lnTo>
                  <a:lnTo>
                    <a:pt x="585851" y="4825"/>
                  </a:lnTo>
                  <a:lnTo>
                    <a:pt x="585851" y="24892"/>
                  </a:lnTo>
                  <a:lnTo>
                    <a:pt x="577723" y="27559"/>
                  </a:lnTo>
                  <a:lnTo>
                    <a:pt x="572008" y="29718"/>
                  </a:lnTo>
                  <a:lnTo>
                    <a:pt x="568706" y="31623"/>
                  </a:lnTo>
                  <a:lnTo>
                    <a:pt x="565404" y="33400"/>
                  </a:lnTo>
                  <a:lnTo>
                    <a:pt x="562610" y="35813"/>
                  </a:lnTo>
                  <a:lnTo>
                    <a:pt x="553085" y="81025"/>
                  </a:lnTo>
                  <a:lnTo>
                    <a:pt x="553085" y="419354"/>
                  </a:lnTo>
                  <a:lnTo>
                    <a:pt x="475996" y="419354"/>
                  </a:lnTo>
                  <a:lnTo>
                    <a:pt x="339344" y="183134"/>
                  </a:lnTo>
                  <a:lnTo>
                    <a:pt x="315356" y="140287"/>
                  </a:lnTo>
                  <a:lnTo>
                    <a:pt x="298704" y="107823"/>
                  </a:lnTo>
                  <a:lnTo>
                    <a:pt x="295910" y="107823"/>
                  </a:lnTo>
                  <a:lnTo>
                    <a:pt x="297243" y="140872"/>
                  </a:lnTo>
                  <a:lnTo>
                    <a:pt x="298196" y="174863"/>
                  </a:lnTo>
                  <a:lnTo>
                    <a:pt x="298767" y="209782"/>
                  </a:lnTo>
                  <a:lnTo>
                    <a:pt x="298958" y="245618"/>
                  </a:lnTo>
                  <a:lnTo>
                    <a:pt x="298958" y="343408"/>
                  </a:lnTo>
                  <a:lnTo>
                    <a:pt x="299100" y="353907"/>
                  </a:lnTo>
                  <a:lnTo>
                    <a:pt x="309499" y="389636"/>
                  </a:lnTo>
                  <a:lnTo>
                    <a:pt x="313436" y="393192"/>
                  </a:lnTo>
                  <a:lnTo>
                    <a:pt x="320802" y="396367"/>
                  </a:lnTo>
                  <a:lnTo>
                    <a:pt x="331724" y="399288"/>
                  </a:lnTo>
                  <a:lnTo>
                    <a:pt x="331724" y="419354"/>
                  </a:lnTo>
                  <a:lnTo>
                    <a:pt x="217043" y="419354"/>
                  </a:lnTo>
                  <a:lnTo>
                    <a:pt x="217043" y="399288"/>
                  </a:lnTo>
                  <a:lnTo>
                    <a:pt x="224536" y="397256"/>
                  </a:lnTo>
                  <a:lnTo>
                    <a:pt x="230378" y="394970"/>
                  </a:lnTo>
                  <a:lnTo>
                    <a:pt x="234696" y="392557"/>
                  </a:lnTo>
                  <a:lnTo>
                    <a:pt x="239141" y="390144"/>
                  </a:lnTo>
                  <a:lnTo>
                    <a:pt x="242316" y="386842"/>
                  </a:lnTo>
                  <a:lnTo>
                    <a:pt x="244475" y="382650"/>
                  </a:lnTo>
                  <a:lnTo>
                    <a:pt x="246634" y="378587"/>
                  </a:lnTo>
                  <a:lnTo>
                    <a:pt x="247904" y="373380"/>
                  </a:lnTo>
                  <a:lnTo>
                    <a:pt x="248539" y="367030"/>
                  </a:lnTo>
                  <a:lnTo>
                    <a:pt x="249174" y="360807"/>
                  </a:lnTo>
                  <a:lnTo>
                    <a:pt x="249428" y="352933"/>
                  </a:lnTo>
                  <a:lnTo>
                    <a:pt x="249428" y="343408"/>
                  </a:lnTo>
                  <a:lnTo>
                    <a:pt x="249428" y="80772"/>
                  </a:lnTo>
                  <a:lnTo>
                    <a:pt x="249308" y="70244"/>
                  </a:lnTo>
                  <a:lnTo>
                    <a:pt x="239268" y="34925"/>
                  </a:lnTo>
                  <a:lnTo>
                    <a:pt x="235204" y="31114"/>
                  </a:lnTo>
                  <a:lnTo>
                    <a:pt x="227711" y="27686"/>
                  </a:lnTo>
                  <a:lnTo>
                    <a:pt x="217043" y="24892"/>
                  </a:lnTo>
                  <a:lnTo>
                    <a:pt x="217043" y="4825"/>
                  </a:lnTo>
                  <a:close/>
                </a:path>
                <a:path w="4499610" h="424180">
                  <a:moveTo>
                    <a:pt x="0" y="4825"/>
                  </a:moveTo>
                  <a:lnTo>
                    <a:pt x="159385" y="4825"/>
                  </a:lnTo>
                  <a:lnTo>
                    <a:pt x="159385" y="24892"/>
                  </a:lnTo>
                  <a:lnTo>
                    <a:pt x="151003" y="27178"/>
                  </a:lnTo>
                  <a:lnTo>
                    <a:pt x="144907" y="29463"/>
                  </a:lnTo>
                  <a:lnTo>
                    <a:pt x="140970" y="32004"/>
                  </a:lnTo>
                  <a:lnTo>
                    <a:pt x="137033" y="34544"/>
                  </a:lnTo>
                  <a:lnTo>
                    <a:pt x="134112" y="37719"/>
                  </a:lnTo>
                  <a:lnTo>
                    <a:pt x="126618" y="81407"/>
                  </a:lnTo>
                  <a:lnTo>
                    <a:pt x="126618" y="343154"/>
                  </a:lnTo>
                  <a:lnTo>
                    <a:pt x="126618" y="350138"/>
                  </a:lnTo>
                  <a:lnTo>
                    <a:pt x="129667" y="377698"/>
                  </a:lnTo>
                  <a:lnTo>
                    <a:pt x="130810" y="381508"/>
                  </a:lnTo>
                  <a:lnTo>
                    <a:pt x="144526" y="394208"/>
                  </a:lnTo>
                  <a:lnTo>
                    <a:pt x="148590" y="396113"/>
                  </a:lnTo>
                  <a:lnTo>
                    <a:pt x="153543" y="397891"/>
                  </a:lnTo>
                  <a:lnTo>
                    <a:pt x="159385" y="399288"/>
                  </a:lnTo>
                  <a:lnTo>
                    <a:pt x="159385" y="419354"/>
                  </a:lnTo>
                  <a:lnTo>
                    <a:pt x="0" y="419354"/>
                  </a:lnTo>
                  <a:lnTo>
                    <a:pt x="0" y="399288"/>
                  </a:lnTo>
                  <a:lnTo>
                    <a:pt x="7493" y="397256"/>
                  </a:lnTo>
                  <a:lnTo>
                    <a:pt x="13335" y="395097"/>
                  </a:lnTo>
                  <a:lnTo>
                    <a:pt x="17780" y="392684"/>
                  </a:lnTo>
                  <a:lnTo>
                    <a:pt x="22098" y="390398"/>
                  </a:lnTo>
                  <a:lnTo>
                    <a:pt x="25273" y="387223"/>
                  </a:lnTo>
                  <a:lnTo>
                    <a:pt x="27432" y="383032"/>
                  </a:lnTo>
                  <a:lnTo>
                    <a:pt x="29591" y="378841"/>
                  </a:lnTo>
                  <a:lnTo>
                    <a:pt x="30987" y="373634"/>
                  </a:lnTo>
                  <a:lnTo>
                    <a:pt x="31496" y="367284"/>
                  </a:lnTo>
                  <a:lnTo>
                    <a:pt x="32131" y="360807"/>
                  </a:lnTo>
                  <a:lnTo>
                    <a:pt x="32512" y="352806"/>
                  </a:lnTo>
                  <a:lnTo>
                    <a:pt x="32512" y="343154"/>
                  </a:lnTo>
                  <a:lnTo>
                    <a:pt x="32512" y="81025"/>
                  </a:lnTo>
                  <a:lnTo>
                    <a:pt x="32512" y="71374"/>
                  </a:lnTo>
                  <a:lnTo>
                    <a:pt x="32258" y="63373"/>
                  </a:lnTo>
                  <a:lnTo>
                    <a:pt x="31750" y="57150"/>
                  </a:lnTo>
                  <a:lnTo>
                    <a:pt x="31242" y="50800"/>
                  </a:lnTo>
                  <a:lnTo>
                    <a:pt x="29845" y="45593"/>
                  </a:lnTo>
                  <a:lnTo>
                    <a:pt x="27686" y="41401"/>
                  </a:lnTo>
                  <a:lnTo>
                    <a:pt x="25654" y="37337"/>
                  </a:lnTo>
                  <a:lnTo>
                    <a:pt x="22352" y="34036"/>
                  </a:lnTo>
                  <a:lnTo>
                    <a:pt x="18034" y="31623"/>
                  </a:lnTo>
                  <a:lnTo>
                    <a:pt x="13716" y="29210"/>
                  </a:lnTo>
                  <a:lnTo>
                    <a:pt x="7620" y="26924"/>
                  </a:lnTo>
                  <a:lnTo>
                    <a:pt x="0" y="24892"/>
                  </a:lnTo>
                  <a:lnTo>
                    <a:pt x="0" y="4825"/>
                  </a:lnTo>
                  <a:close/>
                </a:path>
                <a:path w="4499610" h="424180">
                  <a:moveTo>
                    <a:pt x="3887851" y="0"/>
                  </a:moveTo>
                  <a:lnTo>
                    <a:pt x="3930431" y="3260"/>
                  </a:lnTo>
                  <a:lnTo>
                    <a:pt x="3967321" y="13033"/>
                  </a:lnTo>
                  <a:lnTo>
                    <a:pt x="4024122" y="52070"/>
                  </a:lnTo>
                  <a:lnTo>
                    <a:pt x="4058348" y="116744"/>
                  </a:lnTo>
                  <a:lnTo>
                    <a:pt x="4066877" y="158583"/>
                  </a:lnTo>
                  <a:lnTo>
                    <a:pt x="4069715" y="206756"/>
                  </a:lnTo>
                  <a:lnTo>
                    <a:pt x="4068879" y="234424"/>
                  </a:lnTo>
                  <a:lnTo>
                    <a:pt x="4062160" y="283712"/>
                  </a:lnTo>
                  <a:lnTo>
                    <a:pt x="4048775" y="324955"/>
                  </a:lnTo>
                  <a:lnTo>
                    <a:pt x="4029535" y="358725"/>
                  </a:lnTo>
                  <a:lnTo>
                    <a:pt x="3990467" y="395731"/>
                  </a:lnTo>
                  <a:lnTo>
                    <a:pt x="3940280" y="417161"/>
                  </a:lnTo>
                  <a:lnTo>
                    <a:pt x="3901469" y="423396"/>
                  </a:lnTo>
                  <a:lnTo>
                    <a:pt x="3880612" y="424180"/>
                  </a:lnTo>
                  <a:lnTo>
                    <a:pt x="3838725" y="420917"/>
                  </a:lnTo>
                  <a:lnTo>
                    <a:pt x="3771669" y="394819"/>
                  </a:lnTo>
                  <a:lnTo>
                    <a:pt x="3726924" y="342570"/>
                  </a:lnTo>
                  <a:lnTo>
                    <a:pt x="3712956" y="306704"/>
                  </a:lnTo>
                  <a:lnTo>
                    <a:pt x="3704584" y="264362"/>
                  </a:lnTo>
                  <a:lnTo>
                    <a:pt x="3701796" y="215519"/>
                  </a:lnTo>
                  <a:lnTo>
                    <a:pt x="3703153" y="182637"/>
                  </a:lnTo>
                  <a:lnTo>
                    <a:pt x="3714011" y="124257"/>
                  </a:lnTo>
                  <a:lnTo>
                    <a:pt x="3735637" y="76065"/>
                  </a:lnTo>
                  <a:lnTo>
                    <a:pt x="3767554" y="39298"/>
                  </a:lnTo>
                  <a:lnTo>
                    <a:pt x="3809466" y="14198"/>
                  </a:lnTo>
                  <a:lnTo>
                    <a:pt x="3859706" y="1573"/>
                  </a:lnTo>
                  <a:lnTo>
                    <a:pt x="3887851" y="0"/>
                  </a:lnTo>
                  <a:close/>
                </a:path>
                <a:path w="4499610" h="424180">
                  <a:moveTo>
                    <a:pt x="2920365" y="0"/>
                  </a:moveTo>
                  <a:lnTo>
                    <a:pt x="2963156" y="1875"/>
                  </a:lnTo>
                  <a:lnTo>
                    <a:pt x="3001438" y="7762"/>
                  </a:lnTo>
                  <a:lnTo>
                    <a:pt x="3027934" y="14224"/>
                  </a:lnTo>
                  <a:lnTo>
                    <a:pt x="3027934" y="102362"/>
                  </a:lnTo>
                  <a:lnTo>
                    <a:pt x="2986659" y="102362"/>
                  </a:lnTo>
                  <a:lnTo>
                    <a:pt x="2982440" y="86338"/>
                  </a:lnTo>
                  <a:lnTo>
                    <a:pt x="2977197" y="72564"/>
                  </a:lnTo>
                  <a:lnTo>
                    <a:pt x="2945336" y="39592"/>
                  </a:lnTo>
                  <a:lnTo>
                    <a:pt x="2922270" y="35560"/>
                  </a:lnTo>
                  <a:lnTo>
                    <a:pt x="2899721" y="38439"/>
                  </a:lnTo>
                  <a:lnTo>
                    <a:pt x="2863387" y="61438"/>
                  </a:lnTo>
                  <a:lnTo>
                    <a:pt x="2838884" y="107295"/>
                  </a:lnTo>
                  <a:lnTo>
                    <a:pt x="2826640" y="175581"/>
                  </a:lnTo>
                  <a:lnTo>
                    <a:pt x="2825115" y="218059"/>
                  </a:lnTo>
                  <a:lnTo>
                    <a:pt x="2826519" y="257516"/>
                  </a:lnTo>
                  <a:lnTo>
                    <a:pt x="2837759" y="321143"/>
                  </a:lnTo>
                  <a:lnTo>
                    <a:pt x="2860123" y="364295"/>
                  </a:lnTo>
                  <a:lnTo>
                    <a:pt x="2892992" y="385925"/>
                  </a:lnTo>
                  <a:lnTo>
                    <a:pt x="2913380" y="388620"/>
                  </a:lnTo>
                  <a:lnTo>
                    <a:pt x="2924000" y="388165"/>
                  </a:lnTo>
                  <a:lnTo>
                    <a:pt x="2962132" y="371887"/>
                  </a:lnTo>
                  <a:lnTo>
                    <a:pt x="2983089" y="329755"/>
                  </a:lnTo>
                  <a:lnTo>
                    <a:pt x="2986278" y="316992"/>
                  </a:lnTo>
                  <a:lnTo>
                    <a:pt x="3027934" y="316992"/>
                  </a:lnTo>
                  <a:lnTo>
                    <a:pt x="3027934" y="408939"/>
                  </a:lnTo>
                  <a:lnTo>
                    <a:pt x="3011549" y="412656"/>
                  </a:lnTo>
                  <a:lnTo>
                    <a:pt x="2966847" y="420497"/>
                  </a:lnTo>
                  <a:lnTo>
                    <a:pt x="2924180" y="423943"/>
                  </a:lnTo>
                  <a:lnTo>
                    <a:pt x="2909443" y="424180"/>
                  </a:lnTo>
                  <a:lnTo>
                    <a:pt x="2879347" y="422753"/>
                  </a:lnTo>
                  <a:lnTo>
                    <a:pt x="2827825" y="411374"/>
                  </a:lnTo>
                  <a:lnTo>
                    <a:pt x="2787773" y="388566"/>
                  </a:lnTo>
                  <a:lnTo>
                    <a:pt x="2758332" y="354137"/>
                  </a:lnTo>
                  <a:lnTo>
                    <a:pt x="2739183" y="308111"/>
                  </a:lnTo>
                  <a:lnTo>
                    <a:pt x="2729658" y="249870"/>
                  </a:lnTo>
                  <a:lnTo>
                    <a:pt x="2728468" y="216154"/>
                  </a:lnTo>
                  <a:lnTo>
                    <a:pt x="2729870" y="184288"/>
                  </a:lnTo>
                  <a:lnTo>
                    <a:pt x="2741058" y="127035"/>
                  </a:lnTo>
                  <a:lnTo>
                    <a:pt x="2763295" y="78618"/>
                  </a:lnTo>
                  <a:lnTo>
                    <a:pt x="2796200" y="41038"/>
                  </a:lnTo>
                  <a:lnTo>
                    <a:pt x="2839372" y="14841"/>
                  </a:lnTo>
                  <a:lnTo>
                    <a:pt x="2891240" y="1645"/>
                  </a:lnTo>
                  <a:lnTo>
                    <a:pt x="2920365" y="0"/>
                  </a:lnTo>
                  <a:close/>
                </a:path>
                <a:path w="4499610" h="424180">
                  <a:moveTo>
                    <a:pt x="1624711" y="0"/>
                  </a:moveTo>
                  <a:lnTo>
                    <a:pt x="1667291" y="3260"/>
                  </a:lnTo>
                  <a:lnTo>
                    <a:pt x="1704181" y="13033"/>
                  </a:lnTo>
                  <a:lnTo>
                    <a:pt x="1760982" y="52070"/>
                  </a:lnTo>
                  <a:lnTo>
                    <a:pt x="1795208" y="116744"/>
                  </a:lnTo>
                  <a:lnTo>
                    <a:pt x="1803737" y="158583"/>
                  </a:lnTo>
                  <a:lnTo>
                    <a:pt x="1806575" y="206756"/>
                  </a:lnTo>
                  <a:lnTo>
                    <a:pt x="1805739" y="234424"/>
                  </a:lnTo>
                  <a:lnTo>
                    <a:pt x="1799020" y="283712"/>
                  </a:lnTo>
                  <a:lnTo>
                    <a:pt x="1785635" y="324955"/>
                  </a:lnTo>
                  <a:lnTo>
                    <a:pt x="1766395" y="358725"/>
                  </a:lnTo>
                  <a:lnTo>
                    <a:pt x="1727327" y="395731"/>
                  </a:lnTo>
                  <a:lnTo>
                    <a:pt x="1677140" y="417161"/>
                  </a:lnTo>
                  <a:lnTo>
                    <a:pt x="1638329" y="423396"/>
                  </a:lnTo>
                  <a:lnTo>
                    <a:pt x="1617472" y="424180"/>
                  </a:lnTo>
                  <a:lnTo>
                    <a:pt x="1575585" y="420917"/>
                  </a:lnTo>
                  <a:lnTo>
                    <a:pt x="1508529" y="394819"/>
                  </a:lnTo>
                  <a:lnTo>
                    <a:pt x="1463784" y="342570"/>
                  </a:lnTo>
                  <a:lnTo>
                    <a:pt x="1449816" y="306704"/>
                  </a:lnTo>
                  <a:lnTo>
                    <a:pt x="1441444" y="264362"/>
                  </a:lnTo>
                  <a:lnTo>
                    <a:pt x="1438656" y="215519"/>
                  </a:lnTo>
                  <a:lnTo>
                    <a:pt x="1440013" y="182637"/>
                  </a:lnTo>
                  <a:lnTo>
                    <a:pt x="1450871" y="124257"/>
                  </a:lnTo>
                  <a:lnTo>
                    <a:pt x="1472497" y="76065"/>
                  </a:lnTo>
                  <a:lnTo>
                    <a:pt x="1504414" y="39298"/>
                  </a:lnTo>
                  <a:lnTo>
                    <a:pt x="1546326" y="14198"/>
                  </a:lnTo>
                  <a:lnTo>
                    <a:pt x="1596566" y="1573"/>
                  </a:lnTo>
                  <a:lnTo>
                    <a:pt x="162471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1003553"/>
            <a:ext cx="7272655" cy="520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dirty="0">
                <a:latin typeface="Cambria"/>
                <a:cs typeface="Cambria"/>
              </a:rPr>
              <a:t>The </a:t>
            </a:r>
            <a:r>
              <a:rPr sz="3000" spc="-10" dirty="0">
                <a:latin typeface="Cambria"/>
                <a:cs typeface="Cambria"/>
              </a:rPr>
              <a:t>nursing process </a:t>
            </a:r>
            <a:r>
              <a:rPr sz="3000" spc="-5" dirty="0">
                <a:latin typeface="Cambria"/>
                <a:cs typeface="Cambria"/>
              </a:rPr>
              <a:t>entails </a:t>
            </a:r>
            <a:r>
              <a:rPr sz="3000" spc="-10" dirty="0">
                <a:latin typeface="Cambria"/>
                <a:cs typeface="Cambria"/>
              </a:rPr>
              <a:t>gathering </a:t>
            </a:r>
            <a:r>
              <a:rPr sz="3000" spc="-5" dirty="0">
                <a:latin typeface="Cambria"/>
                <a:cs typeface="Cambria"/>
              </a:rPr>
              <a:t>and 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10" dirty="0">
                <a:latin typeface="Cambria"/>
                <a:cs typeface="Cambria"/>
              </a:rPr>
              <a:t>analyzing </a:t>
            </a:r>
            <a:r>
              <a:rPr sz="3000" dirty="0">
                <a:latin typeface="Cambria"/>
                <a:cs typeface="Cambria"/>
              </a:rPr>
              <a:t>data </a:t>
            </a:r>
            <a:r>
              <a:rPr sz="3000" spc="-5" dirty="0">
                <a:latin typeface="Cambria"/>
                <a:cs typeface="Cambria"/>
              </a:rPr>
              <a:t>in </a:t>
            </a:r>
            <a:r>
              <a:rPr sz="3000" spc="-15" dirty="0">
                <a:latin typeface="Cambria"/>
                <a:cs typeface="Cambria"/>
              </a:rPr>
              <a:t>order </a:t>
            </a:r>
            <a:r>
              <a:rPr sz="3000" spc="-20" dirty="0">
                <a:latin typeface="Cambria"/>
                <a:cs typeface="Cambria"/>
              </a:rPr>
              <a:t>to </a:t>
            </a:r>
            <a:r>
              <a:rPr sz="3000" dirty="0">
                <a:latin typeface="Cambria"/>
                <a:cs typeface="Cambria"/>
              </a:rPr>
              <a:t>identify clients </a:t>
            </a:r>
            <a:r>
              <a:rPr sz="3000" spc="5" dirty="0">
                <a:latin typeface="Cambria"/>
                <a:cs typeface="Cambria"/>
              </a:rPr>
              <a:t> </a:t>
            </a:r>
            <a:r>
              <a:rPr sz="3000" spc="-10" dirty="0">
                <a:latin typeface="Cambria"/>
                <a:cs typeface="Cambria"/>
              </a:rPr>
              <a:t>strengths</a:t>
            </a:r>
            <a:r>
              <a:rPr sz="3000" spc="-5" dirty="0">
                <a:latin typeface="Cambria"/>
                <a:cs typeface="Cambria"/>
              </a:rPr>
              <a:t> and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potential</a:t>
            </a:r>
            <a:r>
              <a:rPr sz="3000" dirty="0">
                <a:latin typeface="Cambria"/>
                <a:cs typeface="Cambria"/>
              </a:rPr>
              <a:t> or</a:t>
            </a:r>
            <a:r>
              <a:rPr sz="3000" spc="5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actual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health 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10" dirty="0">
                <a:latin typeface="Cambria"/>
                <a:cs typeface="Cambria"/>
              </a:rPr>
              <a:t>problems </a:t>
            </a:r>
            <a:r>
              <a:rPr sz="3000" spc="-5" dirty="0">
                <a:latin typeface="Cambria"/>
                <a:cs typeface="Cambria"/>
              </a:rPr>
              <a:t>and </a:t>
            </a:r>
            <a:r>
              <a:rPr sz="3000" spc="-15" dirty="0">
                <a:latin typeface="Cambria"/>
                <a:cs typeface="Cambria"/>
              </a:rPr>
              <a:t>developing </a:t>
            </a:r>
            <a:r>
              <a:rPr sz="3000" spc="-10" dirty="0">
                <a:latin typeface="Cambria"/>
                <a:cs typeface="Cambria"/>
              </a:rPr>
              <a:t>and continually </a:t>
            </a:r>
            <a:r>
              <a:rPr sz="3000" spc="-5" dirty="0">
                <a:latin typeface="Cambria"/>
                <a:cs typeface="Cambria"/>
              </a:rPr>
              <a:t> </a:t>
            </a:r>
            <a:r>
              <a:rPr sz="3000" spc="-10" dirty="0">
                <a:latin typeface="Cambria"/>
                <a:cs typeface="Cambria"/>
              </a:rPr>
              <a:t>reviewing </a:t>
            </a:r>
            <a:r>
              <a:rPr sz="3000" dirty="0">
                <a:latin typeface="Cambria"/>
                <a:cs typeface="Cambria"/>
              </a:rPr>
              <a:t>a plan of </a:t>
            </a:r>
            <a:r>
              <a:rPr sz="3000" spc="-5" dirty="0">
                <a:latin typeface="Cambria"/>
                <a:cs typeface="Cambria"/>
              </a:rPr>
              <a:t>nursing </a:t>
            </a:r>
            <a:r>
              <a:rPr sz="3000" spc="-10" dirty="0">
                <a:latin typeface="Cambria"/>
                <a:cs typeface="Cambria"/>
              </a:rPr>
              <a:t>interventions </a:t>
            </a:r>
            <a:r>
              <a:rPr sz="3000" spc="-5" dirty="0">
                <a:latin typeface="Cambria"/>
                <a:cs typeface="Cambria"/>
              </a:rPr>
              <a:t> </a:t>
            </a:r>
            <a:r>
              <a:rPr sz="3000" spc="-10" dirty="0">
                <a:latin typeface="Cambria"/>
                <a:cs typeface="Cambria"/>
              </a:rPr>
              <a:t>to</a:t>
            </a:r>
            <a:r>
              <a:rPr sz="3000" spc="-15" dirty="0">
                <a:latin typeface="Cambria"/>
                <a:cs typeface="Cambria"/>
              </a:rPr>
              <a:t> </a:t>
            </a:r>
            <a:r>
              <a:rPr sz="3000" spc="-20" dirty="0">
                <a:latin typeface="Cambria"/>
                <a:cs typeface="Cambria"/>
              </a:rPr>
              <a:t>achieve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10" dirty="0">
                <a:latin typeface="Cambria"/>
                <a:cs typeface="Cambria"/>
              </a:rPr>
              <a:t>mutually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10" dirty="0">
                <a:latin typeface="Cambria"/>
                <a:cs typeface="Cambria"/>
              </a:rPr>
              <a:t>agreed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outcomes</a:t>
            </a:r>
            <a:endParaRPr sz="3000">
              <a:latin typeface="Cambria"/>
              <a:cs typeface="Cambria"/>
            </a:endParaRPr>
          </a:p>
          <a:p>
            <a:pPr marL="286385" marR="7620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spc="-5" dirty="0">
                <a:latin typeface="Cambria"/>
                <a:cs typeface="Cambria"/>
              </a:rPr>
              <a:t>Critical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thinking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is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used</a:t>
            </a:r>
            <a:r>
              <a:rPr sz="3000" spc="655" dirty="0">
                <a:latin typeface="Cambria"/>
                <a:cs typeface="Cambria"/>
              </a:rPr>
              <a:t> </a:t>
            </a:r>
            <a:r>
              <a:rPr sz="3000" spc="-15" dirty="0">
                <a:latin typeface="Cambria"/>
                <a:cs typeface="Cambria"/>
              </a:rPr>
              <a:t>throughout </a:t>
            </a:r>
            <a:r>
              <a:rPr sz="3000" spc="-10" dirty="0">
                <a:latin typeface="Cambria"/>
                <a:cs typeface="Cambria"/>
              </a:rPr>
              <a:t> nursing</a:t>
            </a:r>
            <a:r>
              <a:rPr sz="3000" spc="20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the </a:t>
            </a:r>
            <a:r>
              <a:rPr sz="3000" spc="-10" dirty="0">
                <a:latin typeface="Cambria"/>
                <a:cs typeface="Cambria"/>
              </a:rPr>
              <a:t>process</a:t>
            </a:r>
            <a:endParaRPr sz="3000">
              <a:latin typeface="Cambria"/>
              <a:cs typeface="Cambria"/>
            </a:endParaRPr>
          </a:p>
          <a:p>
            <a:pPr marL="286385" marR="6985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spc="-5" dirty="0">
                <a:latin typeface="Cambria"/>
                <a:cs typeface="Cambria"/>
              </a:rPr>
              <a:t>Critical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thinking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and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5" dirty="0">
                <a:latin typeface="Cambria"/>
                <a:cs typeface="Cambria"/>
              </a:rPr>
              <a:t>the</a:t>
            </a:r>
            <a:r>
              <a:rPr sz="3000" dirty="0">
                <a:latin typeface="Cambria"/>
                <a:cs typeface="Cambria"/>
              </a:rPr>
              <a:t> </a:t>
            </a:r>
            <a:r>
              <a:rPr sz="3000" spc="-15" dirty="0">
                <a:latin typeface="Cambria"/>
                <a:cs typeface="Cambria"/>
              </a:rPr>
              <a:t>creativity</a:t>
            </a:r>
            <a:r>
              <a:rPr sz="3000" spc="635" dirty="0">
                <a:latin typeface="Cambria"/>
                <a:cs typeface="Cambria"/>
              </a:rPr>
              <a:t> </a:t>
            </a:r>
            <a:r>
              <a:rPr sz="3000" spc="-10" dirty="0">
                <a:latin typeface="Cambria"/>
                <a:cs typeface="Cambria"/>
              </a:rPr>
              <a:t>it </a:t>
            </a:r>
            <a:r>
              <a:rPr sz="3000" spc="-5" dirty="0">
                <a:latin typeface="Cambria"/>
                <a:cs typeface="Cambria"/>
              </a:rPr>
              <a:t> </a:t>
            </a:r>
            <a:r>
              <a:rPr sz="3000" spc="-15" dirty="0">
                <a:latin typeface="Cambria"/>
                <a:cs typeface="Cambria"/>
              </a:rPr>
              <a:t>requires </a:t>
            </a:r>
            <a:r>
              <a:rPr sz="3000" spc="-5" dirty="0">
                <a:latin typeface="Cambria"/>
                <a:cs typeface="Cambria"/>
              </a:rPr>
              <a:t>and </a:t>
            </a:r>
            <a:r>
              <a:rPr sz="3000" spc="-10" dirty="0">
                <a:latin typeface="Cambria"/>
                <a:cs typeface="Cambria"/>
              </a:rPr>
              <a:t>inspires </a:t>
            </a:r>
            <a:r>
              <a:rPr sz="3000" spc="-20" dirty="0">
                <a:latin typeface="Cambria"/>
                <a:cs typeface="Cambria"/>
              </a:rPr>
              <a:t>are </a:t>
            </a:r>
            <a:r>
              <a:rPr sz="3000" spc="-25" dirty="0">
                <a:latin typeface="Cambria"/>
                <a:cs typeface="Cambria"/>
              </a:rPr>
              <a:t>key </a:t>
            </a:r>
            <a:r>
              <a:rPr sz="3000" spc="-5" dirty="0">
                <a:latin typeface="Cambria"/>
                <a:cs typeface="Cambria"/>
              </a:rPr>
              <a:t>elements </a:t>
            </a:r>
            <a:r>
              <a:rPr sz="3000" spc="-10" dirty="0">
                <a:latin typeface="Cambria"/>
                <a:cs typeface="Cambria"/>
              </a:rPr>
              <a:t>in </a:t>
            </a:r>
            <a:r>
              <a:rPr sz="3000" spc="-5" dirty="0">
                <a:latin typeface="Cambria"/>
                <a:cs typeface="Cambria"/>
              </a:rPr>
              <a:t> </a:t>
            </a:r>
            <a:r>
              <a:rPr sz="3000" dirty="0">
                <a:latin typeface="Cambria"/>
                <a:cs typeface="Cambria"/>
              </a:rPr>
              <a:t>quality</a:t>
            </a:r>
            <a:r>
              <a:rPr sz="3000" spc="-5" dirty="0">
                <a:latin typeface="Cambria"/>
                <a:cs typeface="Cambria"/>
              </a:rPr>
              <a:t> </a:t>
            </a:r>
            <a:r>
              <a:rPr sz="3000" spc="-10" dirty="0">
                <a:latin typeface="Cambria"/>
                <a:cs typeface="Cambria"/>
              </a:rPr>
              <a:t>nursing</a:t>
            </a:r>
            <a:r>
              <a:rPr sz="3000" spc="25" dirty="0">
                <a:latin typeface="Cambria"/>
                <a:cs typeface="Cambria"/>
              </a:rPr>
              <a:t> </a:t>
            </a:r>
            <a:r>
              <a:rPr sz="3000" spc="-15" dirty="0">
                <a:latin typeface="Cambria"/>
                <a:cs typeface="Cambria"/>
              </a:rPr>
              <a:t>care</a:t>
            </a:r>
            <a:endParaRPr sz="3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7855" y="909319"/>
            <a:ext cx="6932295" cy="570230"/>
            <a:chOff x="567855" y="909319"/>
            <a:chExt cx="6932295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827" y="1257781"/>
              <a:ext cx="6854242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427" y="913891"/>
              <a:ext cx="6922731" cy="34620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95651" y="946784"/>
              <a:ext cx="125095" cy="280035"/>
            </a:xfrm>
            <a:custGeom>
              <a:avLst/>
              <a:gdLst/>
              <a:ahLst/>
              <a:cxnLst/>
              <a:rect l="l" t="t" r="r" b="b"/>
              <a:pathLst>
                <a:path w="125094" h="280034">
                  <a:moveTo>
                    <a:pt x="22098" y="0"/>
                  </a:moveTo>
                  <a:lnTo>
                    <a:pt x="11811" y="0"/>
                  </a:lnTo>
                  <a:lnTo>
                    <a:pt x="4444" y="253"/>
                  </a:lnTo>
                  <a:lnTo>
                    <a:pt x="0" y="507"/>
                  </a:lnTo>
                  <a:lnTo>
                    <a:pt x="0" y="279273"/>
                  </a:lnTo>
                  <a:lnTo>
                    <a:pt x="2921" y="279780"/>
                  </a:lnTo>
                  <a:lnTo>
                    <a:pt x="10541" y="280035"/>
                  </a:lnTo>
                  <a:lnTo>
                    <a:pt x="22606" y="280035"/>
                  </a:lnTo>
                  <a:lnTo>
                    <a:pt x="68325" y="272161"/>
                  </a:lnTo>
                  <a:lnTo>
                    <a:pt x="99470" y="246584"/>
                  </a:lnTo>
                  <a:lnTo>
                    <a:pt x="116205" y="211454"/>
                  </a:lnTo>
                  <a:lnTo>
                    <a:pt x="124545" y="159430"/>
                  </a:lnTo>
                  <a:lnTo>
                    <a:pt x="125094" y="138811"/>
                  </a:lnTo>
                  <a:lnTo>
                    <a:pt x="124309" y="116284"/>
                  </a:lnTo>
                  <a:lnTo>
                    <a:pt x="118022" y="77231"/>
                  </a:lnTo>
                  <a:lnTo>
                    <a:pt x="97266" y="33639"/>
                  </a:lnTo>
                  <a:lnTo>
                    <a:pt x="64889" y="8358"/>
                  </a:lnTo>
                  <a:lnTo>
                    <a:pt x="2209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43151" y="942212"/>
              <a:ext cx="98552" cy="1492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72427" y="913891"/>
              <a:ext cx="6922770" cy="346710"/>
            </a:xfrm>
            <a:custGeom>
              <a:avLst/>
              <a:gdLst/>
              <a:ahLst/>
              <a:cxnLst/>
              <a:rect l="l" t="t" r="r" b="b"/>
              <a:pathLst>
                <a:path w="6922770" h="346709">
                  <a:moveTo>
                    <a:pt x="646595" y="32893"/>
                  </a:moveTo>
                  <a:lnTo>
                    <a:pt x="636358" y="32893"/>
                  </a:lnTo>
                  <a:lnTo>
                    <a:pt x="629005" y="33147"/>
                  </a:lnTo>
                  <a:lnTo>
                    <a:pt x="624547" y="33400"/>
                  </a:lnTo>
                  <a:lnTo>
                    <a:pt x="624547" y="312166"/>
                  </a:lnTo>
                  <a:lnTo>
                    <a:pt x="627519" y="312674"/>
                  </a:lnTo>
                  <a:lnTo>
                    <a:pt x="635038" y="312928"/>
                  </a:lnTo>
                  <a:lnTo>
                    <a:pt x="647090" y="312928"/>
                  </a:lnTo>
                  <a:lnTo>
                    <a:pt x="692937" y="305054"/>
                  </a:lnTo>
                  <a:lnTo>
                    <a:pt x="724018" y="279477"/>
                  </a:lnTo>
                  <a:lnTo>
                    <a:pt x="740752" y="244348"/>
                  </a:lnTo>
                  <a:lnTo>
                    <a:pt x="749093" y="192323"/>
                  </a:lnTo>
                  <a:lnTo>
                    <a:pt x="749642" y="171704"/>
                  </a:lnTo>
                  <a:lnTo>
                    <a:pt x="748857" y="149177"/>
                  </a:lnTo>
                  <a:lnTo>
                    <a:pt x="742570" y="110124"/>
                  </a:lnTo>
                  <a:lnTo>
                    <a:pt x="721814" y="66532"/>
                  </a:lnTo>
                  <a:lnTo>
                    <a:pt x="689470" y="41251"/>
                  </a:lnTo>
                  <a:lnTo>
                    <a:pt x="646595" y="32893"/>
                  </a:lnTo>
                  <a:close/>
                </a:path>
                <a:path w="6922770" h="346709">
                  <a:moveTo>
                    <a:pt x="5400763" y="28956"/>
                  </a:moveTo>
                  <a:lnTo>
                    <a:pt x="5357329" y="48244"/>
                  </a:lnTo>
                  <a:lnTo>
                    <a:pt x="5339756" y="82798"/>
                  </a:lnTo>
                  <a:lnTo>
                    <a:pt x="5330993" y="135808"/>
                  </a:lnTo>
                  <a:lnTo>
                    <a:pt x="5329897" y="169291"/>
                  </a:lnTo>
                  <a:lnTo>
                    <a:pt x="5331019" y="204267"/>
                  </a:lnTo>
                  <a:lnTo>
                    <a:pt x="5340024" y="259980"/>
                  </a:lnTo>
                  <a:lnTo>
                    <a:pt x="5358076" y="296652"/>
                  </a:lnTo>
                  <a:lnTo>
                    <a:pt x="5402795" y="317119"/>
                  </a:lnTo>
                  <a:lnTo>
                    <a:pt x="5411965" y="316476"/>
                  </a:lnTo>
                  <a:lnTo>
                    <a:pt x="5447388" y="294528"/>
                  </a:lnTo>
                  <a:lnTo>
                    <a:pt x="5464057" y="257952"/>
                  </a:lnTo>
                  <a:lnTo>
                    <a:pt x="5471518" y="207883"/>
                  </a:lnTo>
                  <a:lnTo>
                    <a:pt x="5472391" y="178943"/>
                  </a:lnTo>
                  <a:lnTo>
                    <a:pt x="5471913" y="155273"/>
                  </a:lnTo>
                  <a:lnTo>
                    <a:pt x="5468052" y="113934"/>
                  </a:lnTo>
                  <a:lnTo>
                    <a:pt x="5454834" y="67024"/>
                  </a:lnTo>
                  <a:lnTo>
                    <a:pt x="5423131" y="33226"/>
                  </a:lnTo>
                  <a:lnTo>
                    <a:pt x="5400763" y="28956"/>
                  </a:lnTo>
                  <a:close/>
                </a:path>
                <a:path w="6922770" h="346709">
                  <a:moveTo>
                    <a:pt x="3965155" y="28956"/>
                  </a:moveTo>
                  <a:lnTo>
                    <a:pt x="3921721" y="48244"/>
                  </a:lnTo>
                  <a:lnTo>
                    <a:pt x="3904148" y="82798"/>
                  </a:lnTo>
                  <a:lnTo>
                    <a:pt x="3895385" y="135808"/>
                  </a:lnTo>
                  <a:lnTo>
                    <a:pt x="3894289" y="169291"/>
                  </a:lnTo>
                  <a:lnTo>
                    <a:pt x="3895411" y="204267"/>
                  </a:lnTo>
                  <a:lnTo>
                    <a:pt x="3904416" y="259980"/>
                  </a:lnTo>
                  <a:lnTo>
                    <a:pt x="3922468" y="296652"/>
                  </a:lnTo>
                  <a:lnTo>
                    <a:pt x="3967187" y="317119"/>
                  </a:lnTo>
                  <a:lnTo>
                    <a:pt x="3976357" y="316476"/>
                  </a:lnTo>
                  <a:lnTo>
                    <a:pt x="4011780" y="294528"/>
                  </a:lnTo>
                  <a:lnTo>
                    <a:pt x="4028449" y="257952"/>
                  </a:lnTo>
                  <a:lnTo>
                    <a:pt x="4035910" y="207883"/>
                  </a:lnTo>
                  <a:lnTo>
                    <a:pt x="4036783" y="178943"/>
                  </a:lnTo>
                  <a:lnTo>
                    <a:pt x="4036305" y="155273"/>
                  </a:lnTo>
                  <a:lnTo>
                    <a:pt x="4032444" y="113934"/>
                  </a:lnTo>
                  <a:lnTo>
                    <a:pt x="4019226" y="67024"/>
                  </a:lnTo>
                  <a:lnTo>
                    <a:pt x="3987523" y="33226"/>
                  </a:lnTo>
                  <a:lnTo>
                    <a:pt x="3965155" y="28956"/>
                  </a:lnTo>
                  <a:close/>
                </a:path>
                <a:path w="6922770" h="346709">
                  <a:moveTo>
                    <a:pt x="6631139" y="3937"/>
                  </a:moveTo>
                  <a:lnTo>
                    <a:pt x="6922731" y="3937"/>
                  </a:lnTo>
                  <a:lnTo>
                    <a:pt x="6922731" y="90932"/>
                  </a:lnTo>
                  <a:lnTo>
                    <a:pt x="6888822" y="90932"/>
                  </a:lnTo>
                  <a:lnTo>
                    <a:pt x="6886580" y="83097"/>
                  </a:lnTo>
                  <a:lnTo>
                    <a:pt x="6884600" y="76358"/>
                  </a:lnTo>
                  <a:lnTo>
                    <a:pt x="6882857" y="70715"/>
                  </a:lnTo>
                  <a:lnTo>
                    <a:pt x="6881329" y="66167"/>
                  </a:lnTo>
                  <a:lnTo>
                    <a:pt x="6879551" y="60833"/>
                  </a:lnTo>
                  <a:lnTo>
                    <a:pt x="6868248" y="43307"/>
                  </a:lnTo>
                  <a:lnTo>
                    <a:pt x="6865835" y="40894"/>
                  </a:lnTo>
                  <a:lnTo>
                    <a:pt x="6863168" y="38862"/>
                  </a:lnTo>
                  <a:lnTo>
                    <a:pt x="6860374" y="37465"/>
                  </a:lnTo>
                  <a:lnTo>
                    <a:pt x="6857453" y="35941"/>
                  </a:lnTo>
                  <a:lnTo>
                    <a:pt x="6854024" y="34798"/>
                  </a:lnTo>
                  <a:lnTo>
                    <a:pt x="6849833" y="34036"/>
                  </a:lnTo>
                  <a:lnTo>
                    <a:pt x="6845642" y="33274"/>
                  </a:lnTo>
                  <a:lnTo>
                    <a:pt x="6840054" y="32893"/>
                  </a:lnTo>
                  <a:lnTo>
                    <a:pt x="6833323" y="32893"/>
                  </a:lnTo>
                  <a:lnTo>
                    <a:pt x="6815416" y="32893"/>
                  </a:lnTo>
                  <a:lnTo>
                    <a:pt x="6815416" y="280035"/>
                  </a:lnTo>
                  <a:lnTo>
                    <a:pt x="6815416" y="288798"/>
                  </a:lnTo>
                  <a:lnTo>
                    <a:pt x="6815670" y="295402"/>
                  </a:lnTo>
                  <a:lnTo>
                    <a:pt x="6816178" y="299974"/>
                  </a:lnTo>
                  <a:lnTo>
                    <a:pt x="6816686" y="304546"/>
                  </a:lnTo>
                  <a:lnTo>
                    <a:pt x="6817575" y="308229"/>
                  </a:lnTo>
                  <a:lnTo>
                    <a:pt x="6818972" y="311023"/>
                  </a:lnTo>
                  <a:lnTo>
                    <a:pt x="6820242" y="313817"/>
                  </a:lnTo>
                  <a:lnTo>
                    <a:pt x="6821893" y="316103"/>
                  </a:lnTo>
                  <a:lnTo>
                    <a:pt x="6823798" y="317754"/>
                  </a:lnTo>
                  <a:lnTo>
                    <a:pt x="6825703" y="319532"/>
                  </a:lnTo>
                  <a:lnTo>
                    <a:pt x="6845515" y="325882"/>
                  </a:lnTo>
                  <a:lnTo>
                    <a:pt x="6845515" y="342265"/>
                  </a:lnTo>
                  <a:lnTo>
                    <a:pt x="6708609" y="342265"/>
                  </a:lnTo>
                  <a:lnTo>
                    <a:pt x="6708609" y="325882"/>
                  </a:lnTo>
                  <a:lnTo>
                    <a:pt x="6715594" y="324738"/>
                  </a:lnTo>
                  <a:lnTo>
                    <a:pt x="6721055" y="323215"/>
                  </a:lnTo>
                  <a:lnTo>
                    <a:pt x="6725119" y="321310"/>
                  </a:lnTo>
                  <a:lnTo>
                    <a:pt x="6729183" y="319405"/>
                  </a:lnTo>
                  <a:lnTo>
                    <a:pt x="6732231" y="316738"/>
                  </a:lnTo>
                  <a:lnTo>
                    <a:pt x="6734136" y="313182"/>
                  </a:lnTo>
                  <a:lnTo>
                    <a:pt x="6736168" y="309753"/>
                  </a:lnTo>
                  <a:lnTo>
                    <a:pt x="6737438" y="305308"/>
                  </a:lnTo>
                  <a:lnTo>
                    <a:pt x="6737946" y="299974"/>
                  </a:lnTo>
                  <a:lnTo>
                    <a:pt x="6738454" y="294640"/>
                  </a:lnTo>
                  <a:lnTo>
                    <a:pt x="6738708" y="287909"/>
                  </a:lnTo>
                  <a:lnTo>
                    <a:pt x="6738708" y="280035"/>
                  </a:lnTo>
                  <a:lnTo>
                    <a:pt x="6738708" y="32893"/>
                  </a:lnTo>
                  <a:lnTo>
                    <a:pt x="6718642" y="32893"/>
                  </a:lnTo>
                  <a:lnTo>
                    <a:pt x="6708609" y="32893"/>
                  </a:lnTo>
                  <a:lnTo>
                    <a:pt x="6701116" y="34162"/>
                  </a:lnTo>
                  <a:lnTo>
                    <a:pt x="6695782" y="36449"/>
                  </a:lnTo>
                  <a:lnTo>
                    <a:pt x="6690448" y="38735"/>
                  </a:lnTo>
                  <a:lnTo>
                    <a:pt x="6685876" y="42418"/>
                  </a:lnTo>
                  <a:lnTo>
                    <a:pt x="6682066" y="47371"/>
                  </a:lnTo>
                  <a:lnTo>
                    <a:pt x="6678129" y="52324"/>
                  </a:lnTo>
                  <a:lnTo>
                    <a:pt x="6674827" y="58928"/>
                  </a:lnTo>
                  <a:lnTo>
                    <a:pt x="6672033" y="67310"/>
                  </a:lnTo>
                  <a:lnTo>
                    <a:pt x="6669239" y="75565"/>
                  </a:lnTo>
                  <a:lnTo>
                    <a:pt x="6666826" y="83438"/>
                  </a:lnTo>
                  <a:lnTo>
                    <a:pt x="6665048" y="90932"/>
                  </a:lnTo>
                  <a:lnTo>
                    <a:pt x="6631139" y="90932"/>
                  </a:lnTo>
                  <a:lnTo>
                    <a:pt x="6631139" y="3937"/>
                  </a:lnTo>
                  <a:close/>
                </a:path>
                <a:path w="6922770" h="346709">
                  <a:moveTo>
                    <a:pt x="6272745" y="3937"/>
                  </a:moveTo>
                  <a:lnTo>
                    <a:pt x="6402920" y="3937"/>
                  </a:lnTo>
                  <a:lnTo>
                    <a:pt x="6402920" y="20320"/>
                  </a:lnTo>
                  <a:lnTo>
                    <a:pt x="6394157" y="22733"/>
                  </a:lnTo>
                  <a:lnTo>
                    <a:pt x="6388188" y="25527"/>
                  </a:lnTo>
                  <a:lnTo>
                    <a:pt x="6376123" y="66675"/>
                  </a:lnTo>
                  <a:lnTo>
                    <a:pt x="6376123" y="149352"/>
                  </a:lnTo>
                  <a:lnTo>
                    <a:pt x="6488137" y="149352"/>
                  </a:lnTo>
                  <a:lnTo>
                    <a:pt x="6488137" y="66675"/>
                  </a:lnTo>
                  <a:lnTo>
                    <a:pt x="6480009" y="28575"/>
                  </a:lnTo>
                  <a:lnTo>
                    <a:pt x="6476834" y="25527"/>
                  </a:lnTo>
                  <a:lnTo>
                    <a:pt x="6470738" y="22733"/>
                  </a:lnTo>
                  <a:lnTo>
                    <a:pt x="6461848" y="20320"/>
                  </a:lnTo>
                  <a:lnTo>
                    <a:pt x="6461848" y="3937"/>
                  </a:lnTo>
                  <a:lnTo>
                    <a:pt x="6591261" y="3937"/>
                  </a:lnTo>
                  <a:lnTo>
                    <a:pt x="6591261" y="20320"/>
                  </a:lnTo>
                  <a:lnTo>
                    <a:pt x="6583895" y="22352"/>
                  </a:lnTo>
                  <a:lnTo>
                    <a:pt x="6578688" y="24384"/>
                  </a:lnTo>
                  <a:lnTo>
                    <a:pt x="6575386" y="26670"/>
                  </a:lnTo>
                  <a:lnTo>
                    <a:pt x="6572084" y="28829"/>
                  </a:lnTo>
                  <a:lnTo>
                    <a:pt x="6569671" y="31750"/>
                  </a:lnTo>
                  <a:lnTo>
                    <a:pt x="6568274" y="35179"/>
                  </a:lnTo>
                  <a:lnTo>
                    <a:pt x="6566877" y="38608"/>
                  </a:lnTo>
                  <a:lnTo>
                    <a:pt x="6565988" y="42545"/>
                  </a:lnTo>
                  <a:lnTo>
                    <a:pt x="6565607" y="46862"/>
                  </a:lnTo>
                  <a:lnTo>
                    <a:pt x="6565099" y="51181"/>
                  </a:lnTo>
                  <a:lnTo>
                    <a:pt x="6564972" y="57785"/>
                  </a:lnTo>
                  <a:lnTo>
                    <a:pt x="6564972" y="66675"/>
                  </a:lnTo>
                  <a:lnTo>
                    <a:pt x="6564972" y="280035"/>
                  </a:lnTo>
                  <a:lnTo>
                    <a:pt x="6565068" y="288819"/>
                  </a:lnTo>
                  <a:lnTo>
                    <a:pt x="6573100" y="317881"/>
                  </a:lnTo>
                  <a:lnTo>
                    <a:pt x="6576402" y="321056"/>
                  </a:lnTo>
                  <a:lnTo>
                    <a:pt x="6582498" y="323723"/>
                  </a:lnTo>
                  <a:lnTo>
                    <a:pt x="6591261" y="325882"/>
                  </a:lnTo>
                  <a:lnTo>
                    <a:pt x="6591261" y="342265"/>
                  </a:lnTo>
                  <a:lnTo>
                    <a:pt x="6461848" y="342265"/>
                  </a:lnTo>
                  <a:lnTo>
                    <a:pt x="6461848" y="325882"/>
                  </a:lnTo>
                  <a:lnTo>
                    <a:pt x="6471373" y="323342"/>
                  </a:lnTo>
                  <a:lnTo>
                    <a:pt x="6477596" y="320929"/>
                  </a:lnTo>
                  <a:lnTo>
                    <a:pt x="6480390" y="318388"/>
                  </a:lnTo>
                  <a:lnTo>
                    <a:pt x="6483311" y="315975"/>
                  </a:lnTo>
                  <a:lnTo>
                    <a:pt x="6485216" y="312420"/>
                  </a:lnTo>
                  <a:lnTo>
                    <a:pt x="6488137" y="280035"/>
                  </a:lnTo>
                  <a:lnTo>
                    <a:pt x="6488137" y="180594"/>
                  </a:lnTo>
                  <a:lnTo>
                    <a:pt x="6376123" y="180594"/>
                  </a:lnTo>
                  <a:lnTo>
                    <a:pt x="6376123" y="280035"/>
                  </a:lnTo>
                  <a:lnTo>
                    <a:pt x="6376123" y="285750"/>
                  </a:lnTo>
                  <a:lnTo>
                    <a:pt x="6376250" y="291211"/>
                  </a:lnTo>
                  <a:lnTo>
                    <a:pt x="6376631" y="296163"/>
                  </a:lnTo>
                  <a:lnTo>
                    <a:pt x="6376885" y="301117"/>
                  </a:lnTo>
                  <a:lnTo>
                    <a:pt x="6402920" y="325882"/>
                  </a:lnTo>
                  <a:lnTo>
                    <a:pt x="6402920" y="342265"/>
                  </a:lnTo>
                  <a:lnTo>
                    <a:pt x="6272745" y="342265"/>
                  </a:lnTo>
                  <a:lnTo>
                    <a:pt x="6272745" y="325882"/>
                  </a:lnTo>
                  <a:lnTo>
                    <a:pt x="6278841" y="324231"/>
                  </a:lnTo>
                  <a:lnTo>
                    <a:pt x="6283667" y="322453"/>
                  </a:lnTo>
                  <a:lnTo>
                    <a:pt x="6287223" y="320548"/>
                  </a:lnTo>
                  <a:lnTo>
                    <a:pt x="6290779" y="318643"/>
                  </a:lnTo>
                  <a:lnTo>
                    <a:pt x="6293446" y="315975"/>
                  </a:lnTo>
                  <a:lnTo>
                    <a:pt x="6295224" y="312547"/>
                  </a:lnTo>
                  <a:lnTo>
                    <a:pt x="6297002" y="309245"/>
                  </a:lnTo>
                  <a:lnTo>
                    <a:pt x="6298018" y="304927"/>
                  </a:lnTo>
                  <a:lnTo>
                    <a:pt x="6298526" y="299720"/>
                  </a:lnTo>
                  <a:lnTo>
                    <a:pt x="6299034" y="294513"/>
                  </a:lnTo>
                  <a:lnTo>
                    <a:pt x="6299288" y="287909"/>
                  </a:lnTo>
                  <a:lnTo>
                    <a:pt x="6299288" y="280035"/>
                  </a:lnTo>
                  <a:lnTo>
                    <a:pt x="6299288" y="66421"/>
                  </a:lnTo>
                  <a:lnTo>
                    <a:pt x="6299288" y="58674"/>
                  </a:lnTo>
                  <a:lnTo>
                    <a:pt x="6299034" y="52070"/>
                  </a:lnTo>
                  <a:lnTo>
                    <a:pt x="6298653" y="46862"/>
                  </a:lnTo>
                  <a:lnTo>
                    <a:pt x="6298272" y="41529"/>
                  </a:lnTo>
                  <a:lnTo>
                    <a:pt x="6297129" y="37211"/>
                  </a:lnTo>
                  <a:lnTo>
                    <a:pt x="6295478" y="33909"/>
                  </a:lnTo>
                  <a:lnTo>
                    <a:pt x="6293700" y="30607"/>
                  </a:lnTo>
                  <a:lnTo>
                    <a:pt x="6291033" y="27940"/>
                  </a:lnTo>
                  <a:lnTo>
                    <a:pt x="6287477" y="25908"/>
                  </a:lnTo>
                  <a:lnTo>
                    <a:pt x="6283921" y="23875"/>
                  </a:lnTo>
                  <a:lnTo>
                    <a:pt x="6279095" y="21971"/>
                  </a:lnTo>
                  <a:lnTo>
                    <a:pt x="6272745" y="20320"/>
                  </a:lnTo>
                  <a:lnTo>
                    <a:pt x="6272745" y="3937"/>
                  </a:lnTo>
                  <a:close/>
                </a:path>
                <a:path w="6922770" h="346709">
                  <a:moveTo>
                    <a:pt x="5597232" y="3937"/>
                  </a:moveTo>
                  <a:lnTo>
                    <a:pt x="5727407" y="3937"/>
                  </a:lnTo>
                  <a:lnTo>
                    <a:pt x="5727407" y="20320"/>
                  </a:lnTo>
                  <a:lnTo>
                    <a:pt x="5720549" y="22098"/>
                  </a:lnTo>
                  <a:lnTo>
                    <a:pt x="5715596" y="24130"/>
                  </a:lnTo>
                  <a:lnTo>
                    <a:pt x="5712421" y="26162"/>
                  </a:lnTo>
                  <a:lnTo>
                    <a:pt x="5709119" y="28194"/>
                  </a:lnTo>
                  <a:lnTo>
                    <a:pt x="5706706" y="30734"/>
                  </a:lnTo>
                  <a:lnTo>
                    <a:pt x="5700610" y="57150"/>
                  </a:lnTo>
                  <a:lnTo>
                    <a:pt x="5700610" y="66421"/>
                  </a:lnTo>
                  <a:lnTo>
                    <a:pt x="5700610" y="229997"/>
                  </a:lnTo>
                  <a:lnTo>
                    <a:pt x="5704524" y="273419"/>
                  </a:lnTo>
                  <a:lnTo>
                    <a:pt x="5724830" y="307566"/>
                  </a:lnTo>
                  <a:lnTo>
                    <a:pt x="5760300" y="317119"/>
                  </a:lnTo>
                  <a:lnTo>
                    <a:pt x="5772159" y="316495"/>
                  </a:lnTo>
                  <a:lnTo>
                    <a:pt x="5808576" y="294846"/>
                  </a:lnTo>
                  <a:lnTo>
                    <a:pt x="5819244" y="255936"/>
                  </a:lnTo>
                  <a:lnTo>
                    <a:pt x="5820498" y="224282"/>
                  </a:lnTo>
                  <a:lnTo>
                    <a:pt x="5820498" y="66167"/>
                  </a:lnTo>
                  <a:lnTo>
                    <a:pt x="5812624" y="28448"/>
                  </a:lnTo>
                  <a:lnTo>
                    <a:pt x="5794209" y="20320"/>
                  </a:lnTo>
                  <a:lnTo>
                    <a:pt x="5794209" y="3937"/>
                  </a:lnTo>
                  <a:lnTo>
                    <a:pt x="5903302" y="3937"/>
                  </a:lnTo>
                  <a:lnTo>
                    <a:pt x="5903302" y="20320"/>
                  </a:lnTo>
                  <a:lnTo>
                    <a:pt x="5897333" y="21971"/>
                  </a:lnTo>
                  <a:lnTo>
                    <a:pt x="5892634" y="23749"/>
                  </a:lnTo>
                  <a:lnTo>
                    <a:pt x="5889205" y="25654"/>
                  </a:lnTo>
                  <a:lnTo>
                    <a:pt x="5885649" y="27559"/>
                  </a:lnTo>
                  <a:lnTo>
                    <a:pt x="5883109" y="30225"/>
                  </a:lnTo>
                  <a:lnTo>
                    <a:pt x="5877013" y="58166"/>
                  </a:lnTo>
                  <a:lnTo>
                    <a:pt x="5877013" y="66167"/>
                  </a:lnTo>
                  <a:lnTo>
                    <a:pt x="5877013" y="220980"/>
                  </a:lnTo>
                  <a:lnTo>
                    <a:pt x="5874227" y="261485"/>
                  </a:lnTo>
                  <a:lnTo>
                    <a:pt x="5861577" y="299757"/>
                  </a:lnTo>
                  <a:lnTo>
                    <a:pt x="5830785" y="330073"/>
                  </a:lnTo>
                  <a:lnTo>
                    <a:pt x="5786060" y="344058"/>
                  </a:lnTo>
                  <a:lnTo>
                    <a:pt x="5752680" y="346202"/>
                  </a:lnTo>
                  <a:lnTo>
                    <a:pt x="5735748" y="345747"/>
                  </a:lnTo>
                  <a:lnTo>
                    <a:pt x="5693117" y="338836"/>
                  </a:lnTo>
                  <a:lnTo>
                    <a:pt x="5653620" y="316865"/>
                  </a:lnTo>
                  <a:lnTo>
                    <a:pt x="5631141" y="281050"/>
                  </a:lnTo>
                  <a:lnTo>
                    <a:pt x="5624230" y="242581"/>
                  </a:lnTo>
                  <a:lnTo>
                    <a:pt x="5623775" y="226695"/>
                  </a:lnTo>
                  <a:lnTo>
                    <a:pt x="5623775" y="66421"/>
                  </a:lnTo>
                  <a:lnTo>
                    <a:pt x="5623775" y="58674"/>
                  </a:lnTo>
                  <a:lnTo>
                    <a:pt x="5623521" y="52070"/>
                  </a:lnTo>
                  <a:lnTo>
                    <a:pt x="5623140" y="46862"/>
                  </a:lnTo>
                  <a:lnTo>
                    <a:pt x="5622759" y="41529"/>
                  </a:lnTo>
                  <a:lnTo>
                    <a:pt x="5611964" y="25908"/>
                  </a:lnTo>
                  <a:lnTo>
                    <a:pt x="5608408" y="23875"/>
                  </a:lnTo>
                  <a:lnTo>
                    <a:pt x="5603582" y="21971"/>
                  </a:lnTo>
                  <a:lnTo>
                    <a:pt x="5597232" y="20320"/>
                  </a:lnTo>
                  <a:lnTo>
                    <a:pt x="5597232" y="3937"/>
                  </a:lnTo>
                  <a:close/>
                </a:path>
                <a:path w="6922770" h="346709">
                  <a:moveTo>
                    <a:pt x="4882857" y="3937"/>
                  </a:moveTo>
                  <a:lnTo>
                    <a:pt x="5013032" y="3937"/>
                  </a:lnTo>
                  <a:lnTo>
                    <a:pt x="5013032" y="20320"/>
                  </a:lnTo>
                  <a:lnTo>
                    <a:pt x="5004269" y="22733"/>
                  </a:lnTo>
                  <a:lnTo>
                    <a:pt x="4998300" y="25527"/>
                  </a:lnTo>
                  <a:lnTo>
                    <a:pt x="4986235" y="66675"/>
                  </a:lnTo>
                  <a:lnTo>
                    <a:pt x="4986235" y="149352"/>
                  </a:lnTo>
                  <a:lnTo>
                    <a:pt x="5098249" y="149352"/>
                  </a:lnTo>
                  <a:lnTo>
                    <a:pt x="5098249" y="66675"/>
                  </a:lnTo>
                  <a:lnTo>
                    <a:pt x="5090121" y="28575"/>
                  </a:lnTo>
                  <a:lnTo>
                    <a:pt x="5086946" y="25527"/>
                  </a:lnTo>
                  <a:lnTo>
                    <a:pt x="5080850" y="22733"/>
                  </a:lnTo>
                  <a:lnTo>
                    <a:pt x="5071960" y="20320"/>
                  </a:lnTo>
                  <a:lnTo>
                    <a:pt x="5071960" y="3937"/>
                  </a:lnTo>
                  <a:lnTo>
                    <a:pt x="5201373" y="3937"/>
                  </a:lnTo>
                  <a:lnTo>
                    <a:pt x="5201373" y="20320"/>
                  </a:lnTo>
                  <a:lnTo>
                    <a:pt x="5194007" y="22352"/>
                  </a:lnTo>
                  <a:lnTo>
                    <a:pt x="5188800" y="24384"/>
                  </a:lnTo>
                  <a:lnTo>
                    <a:pt x="5185498" y="26670"/>
                  </a:lnTo>
                  <a:lnTo>
                    <a:pt x="5182196" y="28829"/>
                  </a:lnTo>
                  <a:lnTo>
                    <a:pt x="5179783" y="31750"/>
                  </a:lnTo>
                  <a:lnTo>
                    <a:pt x="5178386" y="35179"/>
                  </a:lnTo>
                  <a:lnTo>
                    <a:pt x="5176989" y="38608"/>
                  </a:lnTo>
                  <a:lnTo>
                    <a:pt x="5176100" y="42545"/>
                  </a:lnTo>
                  <a:lnTo>
                    <a:pt x="5175719" y="46862"/>
                  </a:lnTo>
                  <a:lnTo>
                    <a:pt x="5175211" y="51181"/>
                  </a:lnTo>
                  <a:lnTo>
                    <a:pt x="5175084" y="57785"/>
                  </a:lnTo>
                  <a:lnTo>
                    <a:pt x="5175084" y="66675"/>
                  </a:lnTo>
                  <a:lnTo>
                    <a:pt x="5175084" y="280035"/>
                  </a:lnTo>
                  <a:lnTo>
                    <a:pt x="5175180" y="288819"/>
                  </a:lnTo>
                  <a:lnTo>
                    <a:pt x="5183212" y="317881"/>
                  </a:lnTo>
                  <a:lnTo>
                    <a:pt x="5186514" y="321056"/>
                  </a:lnTo>
                  <a:lnTo>
                    <a:pt x="5192610" y="323723"/>
                  </a:lnTo>
                  <a:lnTo>
                    <a:pt x="5201373" y="325882"/>
                  </a:lnTo>
                  <a:lnTo>
                    <a:pt x="5201373" y="342265"/>
                  </a:lnTo>
                  <a:lnTo>
                    <a:pt x="5071960" y="342265"/>
                  </a:lnTo>
                  <a:lnTo>
                    <a:pt x="5071960" y="325882"/>
                  </a:lnTo>
                  <a:lnTo>
                    <a:pt x="5081485" y="323342"/>
                  </a:lnTo>
                  <a:lnTo>
                    <a:pt x="5087708" y="320929"/>
                  </a:lnTo>
                  <a:lnTo>
                    <a:pt x="5090502" y="318388"/>
                  </a:lnTo>
                  <a:lnTo>
                    <a:pt x="5093423" y="315975"/>
                  </a:lnTo>
                  <a:lnTo>
                    <a:pt x="5095328" y="312420"/>
                  </a:lnTo>
                  <a:lnTo>
                    <a:pt x="5098249" y="280035"/>
                  </a:lnTo>
                  <a:lnTo>
                    <a:pt x="5098249" y="180594"/>
                  </a:lnTo>
                  <a:lnTo>
                    <a:pt x="4986235" y="180594"/>
                  </a:lnTo>
                  <a:lnTo>
                    <a:pt x="4986235" y="280035"/>
                  </a:lnTo>
                  <a:lnTo>
                    <a:pt x="4986235" y="285750"/>
                  </a:lnTo>
                  <a:lnTo>
                    <a:pt x="4986362" y="291211"/>
                  </a:lnTo>
                  <a:lnTo>
                    <a:pt x="4986743" y="296163"/>
                  </a:lnTo>
                  <a:lnTo>
                    <a:pt x="4986997" y="301117"/>
                  </a:lnTo>
                  <a:lnTo>
                    <a:pt x="4993093" y="316230"/>
                  </a:lnTo>
                  <a:lnTo>
                    <a:pt x="4994998" y="318388"/>
                  </a:lnTo>
                  <a:lnTo>
                    <a:pt x="5013032" y="325882"/>
                  </a:lnTo>
                  <a:lnTo>
                    <a:pt x="5013032" y="342265"/>
                  </a:lnTo>
                  <a:lnTo>
                    <a:pt x="4882857" y="342265"/>
                  </a:lnTo>
                  <a:lnTo>
                    <a:pt x="4882857" y="325882"/>
                  </a:lnTo>
                  <a:lnTo>
                    <a:pt x="4888953" y="324231"/>
                  </a:lnTo>
                  <a:lnTo>
                    <a:pt x="4893779" y="322453"/>
                  </a:lnTo>
                  <a:lnTo>
                    <a:pt x="4897335" y="320548"/>
                  </a:lnTo>
                  <a:lnTo>
                    <a:pt x="4900891" y="318643"/>
                  </a:lnTo>
                  <a:lnTo>
                    <a:pt x="4903558" y="315975"/>
                  </a:lnTo>
                  <a:lnTo>
                    <a:pt x="4905336" y="312547"/>
                  </a:lnTo>
                  <a:lnTo>
                    <a:pt x="4907114" y="309245"/>
                  </a:lnTo>
                  <a:lnTo>
                    <a:pt x="4908130" y="304927"/>
                  </a:lnTo>
                  <a:lnTo>
                    <a:pt x="4908638" y="299720"/>
                  </a:lnTo>
                  <a:lnTo>
                    <a:pt x="4909146" y="294513"/>
                  </a:lnTo>
                  <a:lnTo>
                    <a:pt x="4909400" y="287909"/>
                  </a:lnTo>
                  <a:lnTo>
                    <a:pt x="4909400" y="280035"/>
                  </a:lnTo>
                  <a:lnTo>
                    <a:pt x="4909400" y="66421"/>
                  </a:lnTo>
                  <a:lnTo>
                    <a:pt x="4909400" y="58674"/>
                  </a:lnTo>
                  <a:lnTo>
                    <a:pt x="4909146" y="52070"/>
                  </a:lnTo>
                  <a:lnTo>
                    <a:pt x="4908765" y="46862"/>
                  </a:lnTo>
                  <a:lnTo>
                    <a:pt x="4908384" y="41529"/>
                  </a:lnTo>
                  <a:lnTo>
                    <a:pt x="4907368" y="37211"/>
                  </a:lnTo>
                  <a:lnTo>
                    <a:pt x="4905590" y="33909"/>
                  </a:lnTo>
                  <a:lnTo>
                    <a:pt x="4903812" y="30607"/>
                  </a:lnTo>
                  <a:lnTo>
                    <a:pt x="4901145" y="27940"/>
                  </a:lnTo>
                  <a:lnTo>
                    <a:pt x="4897589" y="25908"/>
                  </a:lnTo>
                  <a:lnTo>
                    <a:pt x="4894033" y="23875"/>
                  </a:lnTo>
                  <a:lnTo>
                    <a:pt x="4889207" y="21971"/>
                  </a:lnTo>
                  <a:lnTo>
                    <a:pt x="4882857" y="20320"/>
                  </a:lnTo>
                  <a:lnTo>
                    <a:pt x="4882857" y="3937"/>
                  </a:lnTo>
                  <a:close/>
                </a:path>
                <a:path w="6922770" h="346709">
                  <a:moveTo>
                    <a:pt x="4550879" y="3937"/>
                  </a:moveTo>
                  <a:lnTo>
                    <a:pt x="4842471" y="3937"/>
                  </a:lnTo>
                  <a:lnTo>
                    <a:pt x="4842471" y="90932"/>
                  </a:lnTo>
                  <a:lnTo>
                    <a:pt x="4808562" y="90932"/>
                  </a:lnTo>
                  <a:lnTo>
                    <a:pt x="4806320" y="83097"/>
                  </a:lnTo>
                  <a:lnTo>
                    <a:pt x="4804340" y="76358"/>
                  </a:lnTo>
                  <a:lnTo>
                    <a:pt x="4802597" y="70715"/>
                  </a:lnTo>
                  <a:lnTo>
                    <a:pt x="4801069" y="66167"/>
                  </a:lnTo>
                  <a:lnTo>
                    <a:pt x="4799291" y="60833"/>
                  </a:lnTo>
                  <a:lnTo>
                    <a:pt x="4787988" y="43307"/>
                  </a:lnTo>
                  <a:lnTo>
                    <a:pt x="4785575" y="40894"/>
                  </a:lnTo>
                  <a:lnTo>
                    <a:pt x="4782908" y="38862"/>
                  </a:lnTo>
                  <a:lnTo>
                    <a:pt x="4780114" y="37465"/>
                  </a:lnTo>
                  <a:lnTo>
                    <a:pt x="4777193" y="35941"/>
                  </a:lnTo>
                  <a:lnTo>
                    <a:pt x="4773764" y="34798"/>
                  </a:lnTo>
                  <a:lnTo>
                    <a:pt x="4769573" y="34036"/>
                  </a:lnTo>
                  <a:lnTo>
                    <a:pt x="4765382" y="33274"/>
                  </a:lnTo>
                  <a:lnTo>
                    <a:pt x="4759794" y="32893"/>
                  </a:lnTo>
                  <a:lnTo>
                    <a:pt x="4753063" y="32893"/>
                  </a:lnTo>
                  <a:lnTo>
                    <a:pt x="4735156" y="32893"/>
                  </a:lnTo>
                  <a:lnTo>
                    <a:pt x="4735156" y="280035"/>
                  </a:lnTo>
                  <a:lnTo>
                    <a:pt x="4735156" y="288798"/>
                  </a:lnTo>
                  <a:lnTo>
                    <a:pt x="4735410" y="295402"/>
                  </a:lnTo>
                  <a:lnTo>
                    <a:pt x="4735918" y="299974"/>
                  </a:lnTo>
                  <a:lnTo>
                    <a:pt x="4736426" y="304546"/>
                  </a:lnTo>
                  <a:lnTo>
                    <a:pt x="4737315" y="308229"/>
                  </a:lnTo>
                  <a:lnTo>
                    <a:pt x="4738712" y="311023"/>
                  </a:lnTo>
                  <a:lnTo>
                    <a:pt x="4739982" y="313817"/>
                  </a:lnTo>
                  <a:lnTo>
                    <a:pt x="4741633" y="316103"/>
                  </a:lnTo>
                  <a:lnTo>
                    <a:pt x="4743538" y="317754"/>
                  </a:lnTo>
                  <a:lnTo>
                    <a:pt x="4745443" y="319532"/>
                  </a:lnTo>
                  <a:lnTo>
                    <a:pt x="4748110" y="321056"/>
                  </a:lnTo>
                  <a:lnTo>
                    <a:pt x="4751412" y="322453"/>
                  </a:lnTo>
                  <a:lnTo>
                    <a:pt x="4754841" y="323850"/>
                  </a:lnTo>
                  <a:lnTo>
                    <a:pt x="4759413" y="324993"/>
                  </a:lnTo>
                  <a:lnTo>
                    <a:pt x="4765255" y="325882"/>
                  </a:lnTo>
                  <a:lnTo>
                    <a:pt x="4765255" y="342265"/>
                  </a:lnTo>
                  <a:lnTo>
                    <a:pt x="4628349" y="342265"/>
                  </a:lnTo>
                  <a:lnTo>
                    <a:pt x="4628349" y="325882"/>
                  </a:lnTo>
                  <a:lnTo>
                    <a:pt x="4635334" y="324738"/>
                  </a:lnTo>
                  <a:lnTo>
                    <a:pt x="4640795" y="323215"/>
                  </a:lnTo>
                  <a:lnTo>
                    <a:pt x="4644859" y="321310"/>
                  </a:lnTo>
                  <a:lnTo>
                    <a:pt x="4648923" y="319405"/>
                  </a:lnTo>
                  <a:lnTo>
                    <a:pt x="4651971" y="316738"/>
                  </a:lnTo>
                  <a:lnTo>
                    <a:pt x="4653876" y="313182"/>
                  </a:lnTo>
                  <a:lnTo>
                    <a:pt x="4655908" y="309753"/>
                  </a:lnTo>
                  <a:lnTo>
                    <a:pt x="4657178" y="305308"/>
                  </a:lnTo>
                  <a:lnTo>
                    <a:pt x="4657686" y="299974"/>
                  </a:lnTo>
                  <a:lnTo>
                    <a:pt x="4658194" y="294640"/>
                  </a:lnTo>
                  <a:lnTo>
                    <a:pt x="4658448" y="287909"/>
                  </a:lnTo>
                  <a:lnTo>
                    <a:pt x="4658448" y="280035"/>
                  </a:lnTo>
                  <a:lnTo>
                    <a:pt x="4658448" y="32893"/>
                  </a:lnTo>
                  <a:lnTo>
                    <a:pt x="4638382" y="32893"/>
                  </a:lnTo>
                  <a:lnTo>
                    <a:pt x="4628349" y="32893"/>
                  </a:lnTo>
                  <a:lnTo>
                    <a:pt x="4620856" y="34162"/>
                  </a:lnTo>
                  <a:lnTo>
                    <a:pt x="4615522" y="36449"/>
                  </a:lnTo>
                  <a:lnTo>
                    <a:pt x="4610188" y="38735"/>
                  </a:lnTo>
                  <a:lnTo>
                    <a:pt x="4605616" y="42418"/>
                  </a:lnTo>
                  <a:lnTo>
                    <a:pt x="4601806" y="47371"/>
                  </a:lnTo>
                  <a:lnTo>
                    <a:pt x="4597869" y="52324"/>
                  </a:lnTo>
                  <a:lnTo>
                    <a:pt x="4594567" y="58928"/>
                  </a:lnTo>
                  <a:lnTo>
                    <a:pt x="4591773" y="67310"/>
                  </a:lnTo>
                  <a:lnTo>
                    <a:pt x="4588979" y="75565"/>
                  </a:lnTo>
                  <a:lnTo>
                    <a:pt x="4586566" y="83438"/>
                  </a:lnTo>
                  <a:lnTo>
                    <a:pt x="4584788" y="90932"/>
                  </a:lnTo>
                  <a:lnTo>
                    <a:pt x="4550879" y="90932"/>
                  </a:lnTo>
                  <a:lnTo>
                    <a:pt x="4550879" y="3937"/>
                  </a:lnTo>
                  <a:close/>
                </a:path>
                <a:path w="6922770" h="346709">
                  <a:moveTo>
                    <a:pt x="4166577" y="3937"/>
                  </a:moveTo>
                  <a:lnTo>
                    <a:pt x="4406226" y="3937"/>
                  </a:lnTo>
                  <a:lnTo>
                    <a:pt x="4406226" y="82804"/>
                  </a:lnTo>
                  <a:lnTo>
                    <a:pt x="4372317" y="82804"/>
                  </a:lnTo>
                  <a:lnTo>
                    <a:pt x="4368368" y="71947"/>
                  </a:lnTo>
                  <a:lnTo>
                    <a:pt x="4364729" y="63007"/>
                  </a:lnTo>
                  <a:lnTo>
                    <a:pt x="4334106" y="34115"/>
                  </a:lnTo>
                  <a:lnTo>
                    <a:pt x="4317834" y="32893"/>
                  </a:lnTo>
                  <a:lnTo>
                    <a:pt x="4269955" y="32893"/>
                  </a:lnTo>
                  <a:lnTo>
                    <a:pt x="4269955" y="159131"/>
                  </a:lnTo>
                  <a:lnTo>
                    <a:pt x="4301705" y="159131"/>
                  </a:lnTo>
                  <a:lnTo>
                    <a:pt x="4309452" y="159131"/>
                  </a:lnTo>
                  <a:lnTo>
                    <a:pt x="4315421" y="157861"/>
                  </a:lnTo>
                  <a:lnTo>
                    <a:pt x="4319612" y="155448"/>
                  </a:lnTo>
                  <a:lnTo>
                    <a:pt x="4323803" y="153035"/>
                  </a:lnTo>
                  <a:lnTo>
                    <a:pt x="4327359" y="149098"/>
                  </a:lnTo>
                  <a:lnTo>
                    <a:pt x="4330026" y="143510"/>
                  </a:lnTo>
                  <a:lnTo>
                    <a:pt x="4332820" y="137795"/>
                  </a:lnTo>
                  <a:lnTo>
                    <a:pt x="4334979" y="129921"/>
                  </a:lnTo>
                  <a:lnTo>
                    <a:pt x="4336884" y="119634"/>
                  </a:lnTo>
                  <a:lnTo>
                    <a:pt x="4364824" y="119634"/>
                  </a:lnTo>
                  <a:lnTo>
                    <a:pt x="4364824" y="227711"/>
                  </a:lnTo>
                  <a:lnTo>
                    <a:pt x="4336884" y="227711"/>
                  </a:lnTo>
                  <a:lnTo>
                    <a:pt x="4334852" y="217297"/>
                  </a:lnTo>
                  <a:lnTo>
                    <a:pt x="4332439" y="209296"/>
                  </a:lnTo>
                  <a:lnTo>
                    <a:pt x="4329645" y="203581"/>
                  </a:lnTo>
                  <a:lnTo>
                    <a:pt x="4326851" y="197866"/>
                  </a:lnTo>
                  <a:lnTo>
                    <a:pt x="4323422" y="193802"/>
                  </a:lnTo>
                  <a:lnTo>
                    <a:pt x="4319231" y="191516"/>
                  </a:lnTo>
                  <a:lnTo>
                    <a:pt x="4315167" y="189230"/>
                  </a:lnTo>
                  <a:lnTo>
                    <a:pt x="4309325" y="188087"/>
                  </a:lnTo>
                  <a:lnTo>
                    <a:pt x="4301705" y="188087"/>
                  </a:lnTo>
                  <a:lnTo>
                    <a:pt x="4269955" y="188087"/>
                  </a:lnTo>
                  <a:lnTo>
                    <a:pt x="4269955" y="280035"/>
                  </a:lnTo>
                  <a:lnTo>
                    <a:pt x="4269955" y="288798"/>
                  </a:lnTo>
                  <a:lnTo>
                    <a:pt x="4270209" y="295402"/>
                  </a:lnTo>
                  <a:lnTo>
                    <a:pt x="4270717" y="299974"/>
                  </a:lnTo>
                  <a:lnTo>
                    <a:pt x="4271225" y="304546"/>
                  </a:lnTo>
                  <a:lnTo>
                    <a:pt x="4272114" y="308229"/>
                  </a:lnTo>
                  <a:lnTo>
                    <a:pt x="4273384" y="311023"/>
                  </a:lnTo>
                  <a:lnTo>
                    <a:pt x="4274781" y="313817"/>
                  </a:lnTo>
                  <a:lnTo>
                    <a:pt x="4276305" y="316103"/>
                  </a:lnTo>
                  <a:lnTo>
                    <a:pt x="4278210" y="317754"/>
                  </a:lnTo>
                  <a:lnTo>
                    <a:pt x="4280115" y="319532"/>
                  </a:lnTo>
                  <a:lnTo>
                    <a:pt x="4282782" y="321056"/>
                  </a:lnTo>
                  <a:lnTo>
                    <a:pt x="4286211" y="322453"/>
                  </a:lnTo>
                  <a:lnTo>
                    <a:pt x="4289513" y="323850"/>
                  </a:lnTo>
                  <a:lnTo>
                    <a:pt x="4294212" y="324993"/>
                  </a:lnTo>
                  <a:lnTo>
                    <a:pt x="4299927" y="325882"/>
                  </a:lnTo>
                  <a:lnTo>
                    <a:pt x="4299927" y="342265"/>
                  </a:lnTo>
                  <a:lnTo>
                    <a:pt x="4166577" y="342265"/>
                  </a:lnTo>
                  <a:lnTo>
                    <a:pt x="4166577" y="325882"/>
                  </a:lnTo>
                  <a:lnTo>
                    <a:pt x="4172673" y="324358"/>
                  </a:lnTo>
                  <a:lnTo>
                    <a:pt x="4177499" y="322580"/>
                  </a:lnTo>
                  <a:lnTo>
                    <a:pt x="4181055" y="320675"/>
                  </a:lnTo>
                  <a:lnTo>
                    <a:pt x="4184611" y="318643"/>
                  </a:lnTo>
                  <a:lnTo>
                    <a:pt x="4187278" y="315975"/>
                  </a:lnTo>
                  <a:lnTo>
                    <a:pt x="4189056" y="312547"/>
                  </a:lnTo>
                  <a:lnTo>
                    <a:pt x="4190834" y="309245"/>
                  </a:lnTo>
                  <a:lnTo>
                    <a:pt x="4191850" y="304927"/>
                  </a:lnTo>
                  <a:lnTo>
                    <a:pt x="4192358" y="299593"/>
                  </a:lnTo>
                  <a:lnTo>
                    <a:pt x="4192866" y="294259"/>
                  </a:lnTo>
                  <a:lnTo>
                    <a:pt x="4193120" y="287655"/>
                  </a:lnTo>
                  <a:lnTo>
                    <a:pt x="4193120" y="279781"/>
                  </a:lnTo>
                  <a:lnTo>
                    <a:pt x="4193120" y="66421"/>
                  </a:lnTo>
                  <a:lnTo>
                    <a:pt x="4193120" y="58674"/>
                  </a:lnTo>
                  <a:lnTo>
                    <a:pt x="4192866" y="52070"/>
                  </a:lnTo>
                  <a:lnTo>
                    <a:pt x="4192485" y="46862"/>
                  </a:lnTo>
                  <a:lnTo>
                    <a:pt x="4192104" y="41529"/>
                  </a:lnTo>
                  <a:lnTo>
                    <a:pt x="4191088" y="37211"/>
                  </a:lnTo>
                  <a:lnTo>
                    <a:pt x="4189310" y="33909"/>
                  </a:lnTo>
                  <a:lnTo>
                    <a:pt x="4187532" y="30607"/>
                  </a:lnTo>
                  <a:lnTo>
                    <a:pt x="4166577" y="20320"/>
                  </a:lnTo>
                  <a:lnTo>
                    <a:pt x="4166577" y="3937"/>
                  </a:lnTo>
                  <a:close/>
                </a:path>
                <a:path w="6922770" h="346709">
                  <a:moveTo>
                    <a:pt x="3406101" y="3937"/>
                  </a:moveTo>
                  <a:lnTo>
                    <a:pt x="3651973" y="3937"/>
                  </a:lnTo>
                  <a:lnTo>
                    <a:pt x="3651973" y="82804"/>
                  </a:lnTo>
                  <a:lnTo>
                    <a:pt x="3618064" y="82804"/>
                  </a:lnTo>
                  <a:lnTo>
                    <a:pt x="3614114" y="71947"/>
                  </a:lnTo>
                  <a:lnTo>
                    <a:pt x="3610460" y="63007"/>
                  </a:lnTo>
                  <a:lnTo>
                    <a:pt x="3579742" y="34115"/>
                  </a:lnTo>
                  <a:lnTo>
                    <a:pt x="3563454" y="32893"/>
                  </a:lnTo>
                  <a:lnTo>
                    <a:pt x="3509479" y="32893"/>
                  </a:lnTo>
                  <a:lnTo>
                    <a:pt x="3509479" y="151892"/>
                  </a:lnTo>
                  <a:lnTo>
                    <a:pt x="3542245" y="151892"/>
                  </a:lnTo>
                  <a:lnTo>
                    <a:pt x="3549484" y="151892"/>
                  </a:lnTo>
                  <a:lnTo>
                    <a:pt x="3569550" y="138557"/>
                  </a:lnTo>
                  <a:lnTo>
                    <a:pt x="3572344" y="133731"/>
                  </a:lnTo>
                  <a:lnTo>
                    <a:pt x="3574884" y="126237"/>
                  </a:lnTo>
                  <a:lnTo>
                    <a:pt x="3577424" y="116205"/>
                  </a:lnTo>
                  <a:lnTo>
                    <a:pt x="3605364" y="116205"/>
                  </a:lnTo>
                  <a:lnTo>
                    <a:pt x="3605364" y="216788"/>
                  </a:lnTo>
                  <a:lnTo>
                    <a:pt x="3577424" y="216788"/>
                  </a:lnTo>
                  <a:lnTo>
                    <a:pt x="3575011" y="207263"/>
                  </a:lnTo>
                  <a:lnTo>
                    <a:pt x="3572471" y="199898"/>
                  </a:lnTo>
                  <a:lnTo>
                    <a:pt x="3569677" y="194945"/>
                  </a:lnTo>
                  <a:lnTo>
                    <a:pt x="3566883" y="189865"/>
                  </a:lnTo>
                  <a:lnTo>
                    <a:pt x="3563581" y="186309"/>
                  </a:lnTo>
                  <a:lnTo>
                    <a:pt x="3559644" y="184150"/>
                  </a:lnTo>
                  <a:lnTo>
                    <a:pt x="3555707" y="181991"/>
                  </a:lnTo>
                  <a:lnTo>
                    <a:pt x="3549992" y="180848"/>
                  </a:lnTo>
                  <a:lnTo>
                    <a:pt x="3542245" y="180848"/>
                  </a:lnTo>
                  <a:lnTo>
                    <a:pt x="3509479" y="180848"/>
                  </a:lnTo>
                  <a:lnTo>
                    <a:pt x="3509479" y="313182"/>
                  </a:lnTo>
                  <a:lnTo>
                    <a:pt x="3563200" y="313182"/>
                  </a:lnTo>
                  <a:lnTo>
                    <a:pt x="3569042" y="313182"/>
                  </a:lnTo>
                  <a:lnTo>
                    <a:pt x="3573868" y="312800"/>
                  </a:lnTo>
                  <a:lnTo>
                    <a:pt x="3577805" y="312038"/>
                  </a:lnTo>
                  <a:lnTo>
                    <a:pt x="3581869" y="311404"/>
                  </a:lnTo>
                  <a:lnTo>
                    <a:pt x="3585425" y="310007"/>
                  </a:lnTo>
                  <a:lnTo>
                    <a:pt x="3588473" y="308229"/>
                  </a:lnTo>
                  <a:lnTo>
                    <a:pt x="3591648" y="306450"/>
                  </a:lnTo>
                  <a:lnTo>
                    <a:pt x="3605237" y="290703"/>
                  </a:lnTo>
                  <a:lnTo>
                    <a:pt x="3607523" y="287020"/>
                  </a:lnTo>
                  <a:lnTo>
                    <a:pt x="3620477" y="251713"/>
                  </a:lnTo>
                  <a:lnTo>
                    <a:pt x="3654386" y="251713"/>
                  </a:lnTo>
                  <a:lnTo>
                    <a:pt x="3649687" y="342265"/>
                  </a:lnTo>
                  <a:lnTo>
                    <a:pt x="3406101" y="342265"/>
                  </a:lnTo>
                  <a:lnTo>
                    <a:pt x="3406101" y="325882"/>
                  </a:lnTo>
                  <a:lnTo>
                    <a:pt x="3412197" y="324231"/>
                  </a:lnTo>
                  <a:lnTo>
                    <a:pt x="3417023" y="322453"/>
                  </a:lnTo>
                  <a:lnTo>
                    <a:pt x="3420579" y="320548"/>
                  </a:lnTo>
                  <a:lnTo>
                    <a:pt x="3424135" y="318643"/>
                  </a:lnTo>
                  <a:lnTo>
                    <a:pt x="3426802" y="315975"/>
                  </a:lnTo>
                  <a:lnTo>
                    <a:pt x="3428580" y="312547"/>
                  </a:lnTo>
                  <a:lnTo>
                    <a:pt x="3430358" y="309245"/>
                  </a:lnTo>
                  <a:lnTo>
                    <a:pt x="3431374" y="304927"/>
                  </a:lnTo>
                  <a:lnTo>
                    <a:pt x="3431882" y="299720"/>
                  </a:lnTo>
                  <a:lnTo>
                    <a:pt x="3432390" y="294513"/>
                  </a:lnTo>
                  <a:lnTo>
                    <a:pt x="3432644" y="287909"/>
                  </a:lnTo>
                  <a:lnTo>
                    <a:pt x="3432644" y="280035"/>
                  </a:lnTo>
                  <a:lnTo>
                    <a:pt x="3432644" y="66421"/>
                  </a:lnTo>
                  <a:lnTo>
                    <a:pt x="3432644" y="58674"/>
                  </a:lnTo>
                  <a:lnTo>
                    <a:pt x="3432390" y="52070"/>
                  </a:lnTo>
                  <a:lnTo>
                    <a:pt x="3432009" y="46862"/>
                  </a:lnTo>
                  <a:lnTo>
                    <a:pt x="3431628" y="41529"/>
                  </a:lnTo>
                  <a:lnTo>
                    <a:pt x="3430612" y="37211"/>
                  </a:lnTo>
                  <a:lnTo>
                    <a:pt x="3428834" y="33909"/>
                  </a:lnTo>
                  <a:lnTo>
                    <a:pt x="3427056" y="30607"/>
                  </a:lnTo>
                  <a:lnTo>
                    <a:pt x="3406101" y="20320"/>
                  </a:lnTo>
                  <a:lnTo>
                    <a:pt x="3406101" y="3937"/>
                  </a:lnTo>
                  <a:close/>
                </a:path>
                <a:path w="6922770" h="346709">
                  <a:moveTo>
                    <a:pt x="2769831" y="3937"/>
                  </a:moveTo>
                  <a:lnTo>
                    <a:pt x="2870288" y="3937"/>
                  </a:lnTo>
                  <a:lnTo>
                    <a:pt x="2957918" y="156337"/>
                  </a:lnTo>
                  <a:lnTo>
                    <a:pt x="2979254" y="195199"/>
                  </a:lnTo>
                  <a:lnTo>
                    <a:pt x="2997310" y="230506"/>
                  </a:lnTo>
                  <a:lnTo>
                    <a:pt x="3002622" y="241554"/>
                  </a:lnTo>
                  <a:lnTo>
                    <a:pt x="3006559" y="241554"/>
                  </a:lnTo>
                  <a:lnTo>
                    <a:pt x="3005373" y="211262"/>
                  </a:lnTo>
                  <a:lnTo>
                    <a:pt x="3004496" y="179625"/>
                  </a:lnTo>
                  <a:lnTo>
                    <a:pt x="3003952" y="146631"/>
                  </a:lnTo>
                  <a:lnTo>
                    <a:pt x="3003765" y="112268"/>
                  </a:lnTo>
                  <a:lnTo>
                    <a:pt x="3003765" y="66167"/>
                  </a:lnTo>
                  <a:lnTo>
                    <a:pt x="3003765" y="55372"/>
                  </a:lnTo>
                  <a:lnTo>
                    <a:pt x="2998685" y="32004"/>
                  </a:lnTo>
                  <a:lnTo>
                    <a:pt x="2997034" y="29463"/>
                  </a:lnTo>
                  <a:lnTo>
                    <a:pt x="2977349" y="20320"/>
                  </a:lnTo>
                  <a:lnTo>
                    <a:pt x="2977349" y="3937"/>
                  </a:lnTo>
                  <a:lnTo>
                    <a:pt x="3070948" y="3937"/>
                  </a:lnTo>
                  <a:lnTo>
                    <a:pt x="3070948" y="20320"/>
                  </a:lnTo>
                  <a:lnTo>
                    <a:pt x="3064344" y="22479"/>
                  </a:lnTo>
                  <a:lnTo>
                    <a:pt x="3059645" y="24257"/>
                  </a:lnTo>
                  <a:lnTo>
                    <a:pt x="3056978" y="25781"/>
                  </a:lnTo>
                  <a:lnTo>
                    <a:pt x="3054184" y="27305"/>
                  </a:lnTo>
                  <a:lnTo>
                    <a:pt x="3051898" y="29210"/>
                  </a:lnTo>
                  <a:lnTo>
                    <a:pt x="3049993" y="31750"/>
                  </a:lnTo>
                  <a:lnTo>
                    <a:pt x="3048088" y="34162"/>
                  </a:lnTo>
                  <a:lnTo>
                    <a:pt x="3046691" y="37973"/>
                  </a:lnTo>
                  <a:lnTo>
                    <a:pt x="3045675" y="42925"/>
                  </a:lnTo>
                  <a:lnTo>
                    <a:pt x="3044659" y="48006"/>
                  </a:lnTo>
                  <a:lnTo>
                    <a:pt x="3044151" y="55753"/>
                  </a:lnTo>
                  <a:lnTo>
                    <a:pt x="3044151" y="66167"/>
                  </a:lnTo>
                  <a:lnTo>
                    <a:pt x="3044151" y="342265"/>
                  </a:lnTo>
                  <a:lnTo>
                    <a:pt x="2981286" y="342265"/>
                  </a:lnTo>
                  <a:lnTo>
                    <a:pt x="2869780" y="149352"/>
                  </a:lnTo>
                  <a:lnTo>
                    <a:pt x="2859206" y="130873"/>
                  </a:lnTo>
                  <a:lnTo>
                    <a:pt x="2850143" y="114490"/>
                  </a:lnTo>
                  <a:lnTo>
                    <a:pt x="2842581" y="100203"/>
                  </a:lnTo>
                  <a:lnTo>
                    <a:pt x="2836506" y="88011"/>
                  </a:lnTo>
                  <a:lnTo>
                    <a:pt x="2834347" y="88011"/>
                  </a:lnTo>
                  <a:lnTo>
                    <a:pt x="2835421" y="114984"/>
                  </a:lnTo>
                  <a:lnTo>
                    <a:pt x="2836173" y="142732"/>
                  </a:lnTo>
                  <a:lnTo>
                    <a:pt x="2836616" y="171217"/>
                  </a:lnTo>
                  <a:lnTo>
                    <a:pt x="2836760" y="200406"/>
                  </a:lnTo>
                  <a:lnTo>
                    <a:pt x="2836760" y="280288"/>
                  </a:lnTo>
                  <a:lnTo>
                    <a:pt x="2836879" y="288857"/>
                  </a:lnTo>
                  <a:lnTo>
                    <a:pt x="2845396" y="318008"/>
                  </a:lnTo>
                  <a:lnTo>
                    <a:pt x="2848571" y="320929"/>
                  </a:lnTo>
                  <a:lnTo>
                    <a:pt x="2854667" y="323596"/>
                  </a:lnTo>
                  <a:lnTo>
                    <a:pt x="2863557" y="325882"/>
                  </a:lnTo>
                  <a:lnTo>
                    <a:pt x="2863557" y="342265"/>
                  </a:lnTo>
                  <a:lnTo>
                    <a:pt x="2769831" y="342265"/>
                  </a:lnTo>
                  <a:lnTo>
                    <a:pt x="2769831" y="325882"/>
                  </a:lnTo>
                  <a:lnTo>
                    <a:pt x="2776054" y="324231"/>
                  </a:lnTo>
                  <a:lnTo>
                    <a:pt x="2780880" y="322325"/>
                  </a:lnTo>
                  <a:lnTo>
                    <a:pt x="2784436" y="320421"/>
                  </a:lnTo>
                  <a:lnTo>
                    <a:pt x="2787992" y="318388"/>
                  </a:lnTo>
                  <a:lnTo>
                    <a:pt x="2790532" y="315722"/>
                  </a:lnTo>
                  <a:lnTo>
                    <a:pt x="2792310" y="312293"/>
                  </a:lnTo>
                  <a:lnTo>
                    <a:pt x="2794088" y="308991"/>
                  </a:lnTo>
                  <a:lnTo>
                    <a:pt x="2795104" y="304673"/>
                  </a:lnTo>
                  <a:lnTo>
                    <a:pt x="2795612" y="299593"/>
                  </a:lnTo>
                  <a:lnTo>
                    <a:pt x="2796120" y="294513"/>
                  </a:lnTo>
                  <a:lnTo>
                    <a:pt x="2796374" y="288036"/>
                  </a:lnTo>
                  <a:lnTo>
                    <a:pt x="2796374" y="280288"/>
                  </a:lnTo>
                  <a:lnTo>
                    <a:pt x="2796374" y="65912"/>
                  </a:lnTo>
                  <a:lnTo>
                    <a:pt x="2788119" y="28448"/>
                  </a:lnTo>
                  <a:lnTo>
                    <a:pt x="2769831" y="20320"/>
                  </a:lnTo>
                  <a:lnTo>
                    <a:pt x="2769831" y="3937"/>
                  </a:lnTo>
                  <a:close/>
                </a:path>
                <a:path w="6922770" h="346709">
                  <a:moveTo>
                    <a:pt x="2477985" y="3937"/>
                  </a:moveTo>
                  <a:lnTo>
                    <a:pt x="2723857" y="3937"/>
                  </a:lnTo>
                  <a:lnTo>
                    <a:pt x="2723857" y="82804"/>
                  </a:lnTo>
                  <a:lnTo>
                    <a:pt x="2689948" y="82804"/>
                  </a:lnTo>
                  <a:lnTo>
                    <a:pt x="2685998" y="71947"/>
                  </a:lnTo>
                  <a:lnTo>
                    <a:pt x="2682344" y="63007"/>
                  </a:lnTo>
                  <a:lnTo>
                    <a:pt x="2651626" y="34115"/>
                  </a:lnTo>
                  <a:lnTo>
                    <a:pt x="2635338" y="32893"/>
                  </a:lnTo>
                  <a:lnTo>
                    <a:pt x="2581363" y="32893"/>
                  </a:lnTo>
                  <a:lnTo>
                    <a:pt x="2581363" y="151892"/>
                  </a:lnTo>
                  <a:lnTo>
                    <a:pt x="2614129" y="151892"/>
                  </a:lnTo>
                  <a:lnTo>
                    <a:pt x="2621368" y="151892"/>
                  </a:lnTo>
                  <a:lnTo>
                    <a:pt x="2641434" y="138557"/>
                  </a:lnTo>
                  <a:lnTo>
                    <a:pt x="2644228" y="133731"/>
                  </a:lnTo>
                  <a:lnTo>
                    <a:pt x="2646768" y="126237"/>
                  </a:lnTo>
                  <a:lnTo>
                    <a:pt x="2649308" y="116205"/>
                  </a:lnTo>
                  <a:lnTo>
                    <a:pt x="2677248" y="116205"/>
                  </a:lnTo>
                  <a:lnTo>
                    <a:pt x="2677248" y="216788"/>
                  </a:lnTo>
                  <a:lnTo>
                    <a:pt x="2649308" y="216788"/>
                  </a:lnTo>
                  <a:lnTo>
                    <a:pt x="2646895" y="207263"/>
                  </a:lnTo>
                  <a:lnTo>
                    <a:pt x="2644355" y="199898"/>
                  </a:lnTo>
                  <a:lnTo>
                    <a:pt x="2641561" y="194945"/>
                  </a:lnTo>
                  <a:lnTo>
                    <a:pt x="2638767" y="189865"/>
                  </a:lnTo>
                  <a:lnTo>
                    <a:pt x="2635465" y="186309"/>
                  </a:lnTo>
                  <a:lnTo>
                    <a:pt x="2631528" y="184150"/>
                  </a:lnTo>
                  <a:lnTo>
                    <a:pt x="2627591" y="181991"/>
                  </a:lnTo>
                  <a:lnTo>
                    <a:pt x="2621876" y="180848"/>
                  </a:lnTo>
                  <a:lnTo>
                    <a:pt x="2614129" y="180848"/>
                  </a:lnTo>
                  <a:lnTo>
                    <a:pt x="2581363" y="180848"/>
                  </a:lnTo>
                  <a:lnTo>
                    <a:pt x="2581363" y="313182"/>
                  </a:lnTo>
                  <a:lnTo>
                    <a:pt x="2635084" y="313182"/>
                  </a:lnTo>
                  <a:lnTo>
                    <a:pt x="2640926" y="313182"/>
                  </a:lnTo>
                  <a:lnTo>
                    <a:pt x="2645752" y="312800"/>
                  </a:lnTo>
                  <a:lnTo>
                    <a:pt x="2649689" y="312038"/>
                  </a:lnTo>
                  <a:lnTo>
                    <a:pt x="2653753" y="311404"/>
                  </a:lnTo>
                  <a:lnTo>
                    <a:pt x="2657309" y="310007"/>
                  </a:lnTo>
                  <a:lnTo>
                    <a:pt x="2660357" y="308229"/>
                  </a:lnTo>
                  <a:lnTo>
                    <a:pt x="2663532" y="306450"/>
                  </a:lnTo>
                  <a:lnTo>
                    <a:pt x="2677121" y="290703"/>
                  </a:lnTo>
                  <a:lnTo>
                    <a:pt x="2679407" y="287020"/>
                  </a:lnTo>
                  <a:lnTo>
                    <a:pt x="2692361" y="251713"/>
                  </a:lnTo>
                  <a:lnTo>
                    <a:pt x="2726270" y="251713"/>
                  </a:lnTo>
                  <a:lnTo>
                    <a:pt x="2721571" y="342265"/>
                  </a:lnTo>
                  <a:lnTo>
                    <a:pt x="2477985" y="342265"/>
                  </a:lnTo>
                  <a:lnTo>
                    <a:pt x="2477985" y="325882"/>
                  </a:lnTo>
                  <a:lnTo>
                    <a:pt x="2484081" y="324231"/>
                  </a:lnTo>
                  <a:lnTo>
                    <a:pt x="2488907" y="322453"/>
                  </a:lnTo>
                  <a:lnTo>
                    <a:pt x="2492463" y="320548"/>
                  </a:lnTo>
                  <a:lnTo>
                    <a:pt x="2496019" y="318643"/>
                  </a:lnTo>
                  <a:lnTo>
                    <a:pt x="2498686" y="315975"/>
                  </a:lnTo>
                  <a:lnTo>
                    <a:pt x="2500464" y="312547"/>
                  </a:lnTo>
                  <a:lnTo>
                    <a:pt x="2502242" y="309245"/>
                  </a:lnTo>
                  <a:lnTo>
                    <a:pt x="2503258" y="304927"/>
                  </a:lnTo>
                  <a:lnTo>
                    <a:pt x="2503766" y="299720"/>
                  </a:lnTo>
                  <a:lnTo>
                    <a:pt x="2504274" y="294513"/>
                  </a:lnTo>
                  <a:lnTo>
                    <a:pt x="2504528" y="287909"/>
                  </a:lnTo>
                  <a:lnTo>
                    <a:pt x="2504528" y="280035"/>
                  </a:lnTo>
                  <a:lnTo>
                    <a:pt x="2504528" y="66421"/>
                  </a:lnTo>
                  <a:lnTo>
                    <a:pt x="2504528" y="58674"/>
                  </a:lnTo>
                  <a:lnTo>
                    <a:pt x="2504274" y="52070"/>
                  </a:lnTo>
                  <a:lnTo>
                    <a:pt x="2503893" y="46862"/>
                  </a:lnTo>
                  <a:lnTo>
                    <a:pt x="2503512" y="41529"/>
                  </a:lnTo>
                  <a:lnTo>
                    <a:pt x="2502496" y="37211"/>
                  </a:lnTo>
                  <a:lnTo>
                    <a:pt x="2500718" y="33909"/>
                  </a:lnTo>
                  <a:lnTo>
                    <a:pt x="2498940" y="30607"/>
                  </a:lnTo>
                  <a:lnTo>
                    <a:pt x="2496273" y="27940"/>
                  </a:lnTo>
                  <a:lnTo>
                    <a:pt x="2492717" y="25908"/>
                  </a:lnTo>
                  <a:lnTo>
                    <a:pt x="2489161" y="23875"/>
                  </a:lnTo>
                  <a:lnTo>
                    <a:pt x="2484335" y="21971"/>
                  </a:lnTo>
                  <a:lnTo>
                    <a:pt x="2477985" y="20320"/>
                  </a:lnTo>
                  <a:lnTo>
                    <a:pt x="2477985" y="3937"/>
                  </a:lnTo>
                  <a:close/>
                </a:path>
                <a:path w="6922770" h="346709">
                  <a:moveTo>
                    <a:pt x="2119845" y="3937"/>
                  </a:moveTo>
                  <a:lnTo>
                    <a:pt x="2248750" y="3937"/>
                  </a:lnTo>
                  <a:lnTo>
                    <a:pt x="2268582" y="4341"/>
                  </a:lnTo>
                  <a:lnTo>
                    <a:pt x="2317838" y="10413"/>
                  </a:lnTo>
                  <a:lnTo>
                    <a:pt x="2356022" y="24255"/>
                  </a:lnTo>
                  <a:lnTo>
                    <a:pt x="2394870" y="54540"/>
                  </a:lnTo>
                  <a:lnTo>
                    <a:pt x="2418059" y="96097"/>
                  </a:lnTo>
                  <a:lnTo>
                    <a:pt x="2426582" y="135429"/>
                  </a:lnTo>
                  <a:lnTo>
                    <a:pt x="2428201" y="165735"/>
                  </a:lnTo>
                  <a:lnTo>
                    <a:pt x="2427630" y="184572"/>
                  </a:lnTo>
                  <a:lnTo>
                    <a:pt x="2419057" y="235204"/>
                  </a:lnTo>
                  <a:lnTo>
                    <a:pt x="2400484" y="276226"/>
                  </a:lnTo>
                  <a:lnTo>
                    <a:pt x="2374004" y="305546"/>
                  </a:lnTo>
                  <a:lnTo>
                    <a:pt x="2340290" y="325745"/>
                  </a:lnTo>
                  <a:lnTo>
                    <a:pt x="2298534" y="337693"/>
                  </a:lnTo>
                  <a:lnTo>
                    <a:pt x="2251493" y="341979"/>
                  </a:lnTo>
                  <a:lnTo>
                    <a:pt x="2232367" y="342265"/>
                  </a:lnTo>
                  <a:lnTo>
                    <a:pt x="2119845" y="342265"/>
                  </a:lnTo>
                  <a:lnTo>
                    <a:pt x="2119845" y="325882"/>
                  </a:lnTo>
                  <a:lnTo>
                    <a:pt x="2125941" y="324231"/>
                  </a:lnTo>
                  <a:lnTo>
                    <a:pt x="2130767" y="322453"/>
                  </a:lnTo>
                  <a:lnTo>
                    <a:pt x="2134323" y="320548"/>
                  </a:lnTo>
                  <a:lnTo>
                    <a:pt x="2137879" y="318643"/>
                  </a:lnTo>
                  <a:lnTo>
                    <a:pt x="2140546" y="315975"/>
                  </a:lnTo>
                  <a:lnTo>
                    <a:pt x="2142324" y="312547"/>
                  </a:lnTo>
                  <a:lnTo>
                    <a:pt x="2144102" y="309245"/>
                  </a:lnTo>
                  <a:lnTo>
                    <a:pt x="2145118" y="304927"/>
                  </a:lnTo>
                  <a:lnTo>
                    <a:pt x="2145626" y="299720"/>
                  </a:lnTo>
                  <a:lnTo>
                    <a:pt x="2146134" y="294513"/>
                  </a:lnTo>
                  <a:lnTo>
                    <a:pt x="2146388" y="287909"/>
                  </a:lnTo>
                  <a:lnTo>
                    <a:pt x="2146388" y="280035"/>
                  </a:lnTo>
                  <a:lnTo>
                    <a:pt x="2146388" y="66421"/>
                  </a:lnTo>
                  <a:lnTo>
                    <a:pt x="2146388" y="58674"/>
                  </a:lnTo>
                  <a:lnTo>
                    <a:pt x="2146134" y="52070"/>
                  </a:lnTo>
                  <a:lnTo>
                    <a:pt x="2145753" y="46862"/>
                  </a:lnTo>
                  <a:lnTo>
                    <a:pt x="2145372" y="41529"/>
                  </a:lnTo>
                  <a:lnTo>
                    <a:pt x="2134577" y="25908"/>
                  </a:lnTo>
                  <a:lnTo>
                    <a:pt x="2131021" y="23875"/>
                  </a:lnTo>
                  <a:lnTo>
                    <a:pt x="2126195" y="21971"/>
                  </a:lnTo>
                  <a:lnTo>
                    <a:pt x="2119845" y="20320"/>
                  </a:lnTo>
                  <a:lnTo>
                    <a:pt x="2119845" y="3937"/>
                  </a:lnTo>
                  <a:close/>
                </a:path>
                <a:path w="6922770" h="346709">
                  <a:moveTo>
                    <a:pt x="1774659" y="3937"/>
                  </a:moveTo>
                  <a:lnTo>
                    <a:pt x="1875116" y="3937"/>
                  </a:lnTo>
                  <a:lnTo>
                    <a:pt x="1962746" y="156337"/>
                  </a:lnTo>
                  <a:lnTo>
                    <a:pt x="1984082" y="195199"/>
                  </a:lnTo>
                  <a:lnTo>
                    <a:pt x="2002138" y="230506"/>
                  </a:lnTo>
                  <a:lnTo>
                    <a:pt x="2007450" y="241554"/>
                  </a:lnTo>
                  <a:lnTo>
                    <a:pt x="2011387" y="241554"/>
                  </a:lnTo>
                  <a:lnTo>
                    <a:pt x="2010201" y="211262"/>
                  </a:lnTo>
                  <a:lnTo>
                    <a:pt x="2009324" y="179625"/>
                  </a:lnTo>
                  <a:lnTo>
                    <a:pt x="2008780" y="146631"/>
                  </a:lnTo>
                  <a:lnTo>
                    <a:pt x="2008593" y="112268"/>
                  </a:lnTo>
                  <a:lnTo>
                    <a:pt x="2008593" y="66167"/>
                  </a:lnTo>
                  <a:lnTo>
                    <a:pt x="2008593" y="55372"/>
                  </a:lnTo>
                  <a:lnTo>
                    <a:pt x="2003513" y="32004"/>
                  </a:lnTo>
                  <a:lnTo>
                    <a:pt x="2001862" y="29463"/>
                  </a:lnTo>
                  <a:lnTo>
                    <a:pt x="1982177" y="20320"/>
                  </a:lnTo>
                  <a:lnTo>
                    <a:pt x="1982177" y="3937"/>
                  </a:lnTo>
                  <a:lnTo>
                    <a:pt x="2075776" y="3937"/>
                  </a:lnTo>
                  <a:lnTo>
                    <a:pt x="2075776" y="20320"/>
                  </a:lnTo>
                  <a:lnTo>
                    <a:pt x="2069172" y="22479"/>
                  </a:lnTo>
                  <a:lnTo>
                    <a:pt x="2064473" y="24257"/>
                  </a:lnTo>
                  <a:lnTo>
                    <a:pt x="2061806" y="25781"/>
                  </a:lnTo>
                  <a:lnTo>
                    <a:pt x="2059012" y="27305"/>
                  </a:lnTo>
                  <a:lnTo>
                    <a:pt x="2056726" y="29210"/>
                  </a:lnTo>
                  <a:lnTo>
                    <a:pt x="2054821" y="31750"/>
                  </a:lnTo>
                  <a:lnTo>
                    <a:pt x="2052916" y="34162"/>
                  </a:lnTo>
                  <a:lnTo>
                    <a:pt x="2051519" y="37973"/>
                  </a:lnTo>
                  <a:lnTo>
                    <a:pt x="2050503" y="42925"/>
                  </a:lnTo>
                  <a:lnTo>
                    <a:pt x="2049487" y="48006"/>
                  </a:lnTo>
                  <a:lnTo>
                    <a:pt x="2048979" y="55753"/>
                  </a:lnTo>
                  <a:lnTo>
                    <a:pt x="2048979" y="66167"/>
                  </a:lnTo>
                  <a:lnTo>
                    <a:pt x="2048979" y="342265"/>
                  </a:lnTo>
                  <a:lnTo>
                    <a:pt x="1986114" y="342265"/>
                  </a:lnTo>
                  <a:lnTo>
                    <a:pt x="1874608" y="149352"/>
                  </a:lnTo>
                  <a:lnTo>
                    <a:pt x="1864034" y="130873"/>
                  </a:lnTo>
                  <a:lnTo>
                    <a:pt x="1854971" y="114490"/>
                  </a:lnTo>
                  <a:lnTo>
                    <a:pt x="1847409" y="100203"/>
                  </a:lnTo>
                  <a:lnTo>
                    <a:pt x="1841334" y="88011"/>
                  </a:lnTo>
                  <a:lnTo>
                    <a:pt x="1839175" y="88011"/>
                  </a:lnTo>
                  <a:lnTo>
                    <a:pt x="1840249" y="114984"/>
                  </a:lnTo>
                  <a:lnTo>
                    <a:pt x="1841001" y="142732"/>
                  </a:lnTo>
                  <a:lnTo>
                    <a:pt x="1841444" y="171217"/>
                  </a:lnTo>
                  <a:lnTo>
                    <a:pt x="1841588" y="200406"/>
                  </a:lnTo>
                  <a:lnTo>
                    <a:pt x="1841588" y="280288"/>
                  </a:lnTo>
                  <a:lnTo>
                    <a:pt x="1841707" y="288857"/>
                  </a:lnTo>
                  <a:lnTo>
                    <a:pt x="1850224" y="318008"/>
                  </a:lnTo>
                  <a:lnTo>
                    <a:pt x="1853399" y="320929"/>
                  </a:lnTo>
                  <a:lnTo>
                    <a:pt x="1859495" y="323596"/>
                  </a:lnTo>
                  <a:lnTo>
                    <a:pt x="1868385" y="325882"/>
                  </a:lnTo>
                  <a:lnTo>
                    <a:pt x="1868385" y="342265"/>
                  </a:lnTo>
                  <a:lnTo>
                    <a:pt x="1774659" y="342265"/>
                  </a:lnTo>
                  <a:lnTo>
                    <a:pt x="1774659" y="325882"/>
                  </a:lnTo>
                  <a:lnTo>
                    <a:pt x="1780882" y="324231"/>
                  </a:lnTo>
                  <a:lnTo>
                    <a:pt x="1785708" y="322325"/>
                  </a:lnTo>
                  <a:lnTo>
                    <a:pt x="1789264" y="320421"/>
                  </a:lnTo>
                  <a:lnTo>
                    <a:pt x="1792820" y="318388"/>
                  </a:lnTo>
                  <a:lnTo>
                    <a:pt x="1795360" y="315722"/>
                  </a:lnTo>
                  <a:lnTo>
                    <a:pt x="1797138" y="312293"/>
                  </a:lnTo>
                  <a:lnTo>
                    <a:pt x="1798916" y="308991"/>
                  </a:lnTo>
                  <a:lnTo>
                    <a:pt x="1799932" y="304673"/>
                  </a:lnTo>
                  <a:lnTo>
                    <a:pt x="1800440" y="299593"/>
                  </a:lnTo>
                  <a:lnTo>
                    <a:pt x="1800948" y="294513"/>
                  </a:lnTo>
                  <a:lnTo>
                    <a:pt x="1801202" y="288036"/>
                  </a:lnTo>
                  <a:lnTo>
                    <a:pt x="1801202" y="280288"/>
                  </a:lnTo>
                  <a:lnTo>
                    <a:pt x="1801202" y="65912"/>
                  </a:lnTo>
                  <a:lnTo>
                    <a:pt x="1792947" y="28448"/>
                  </a:lnTo>
                  <a:lnTo>
                    <a:pt x="1774659" y="20320"/>
                  </a:lnTo>
                  <a:lnTo>
                    <a:pt x="1774659" y="3937"/>
                  </a:lnTo>
                  <a:close/>
                </a:path>
                <a:path w="6922770" h="346709">
                  <a:moveTo>
                    <a:pt x="1482813" y="3937"/>
                  </a:moveTo>
                  <a:lnTo>
                    <a:pt x="1728685" y="3937"/>
                  </a:lnTo>
                  <a:lnTo>
                    <a:pt x="1728685" y="82804"/>
                  </a:lnTo>
                  <a:lnTo>
                    <a:pt x="1694776" y="82804"/>
                  </a:lnTo>
                  <a:lnTo>
                    <a:pt x="1690826" y="71947"/>
                  </a:lnTo>
                  <a:lnTo>
                    <a:pt x="1687172" y="63007"/>
                  </a:lnTo>
                  <a:lnTo>
                    <a:pt x="1656454" y="34115"/>
                  </a:lnTo>
                  <a:lnTo>
                    <a:pt x="1640166" y="32893"/>
                  </a:lnTo>
                  <a:lnTo>
                    <a:pt x="1586191" y="32893"/>
                  </a:lnTo>
                  <a:lnTo>
                    <a:pt x="1586191" y="151892"/>
                  </a:lnTo>
                  <a:lnTo>
                    <a:pt x="1618957" y="151892"/>
                  </a:lnTo>
                  <a:lnTo>
                    <a:pt x="1626196" y="151892"/>
                  </a:lnTo>
                  <a:lnTo>
                    <a:pt x="1646262" y="138557"/>
                  </a:lnTo>
                  <a:lnTo>
                    <a:pt x="1649056" y="133731"/>
                  </a:lnTo>
                  <a:lnTo>
                    <a:pt x="1651596" y="126237"/>
                  </a:lnTo>
                  <a:lnTo>
                    <a:pt x="1654136" y="116205"/>
                  </a:lnTo>
                  <a:lnTo>
                    <a:pt x="1682076" y="116205"/>
                  </a:lnTo>
                  <a:lnTo>
                    <a:pt x="1682076" y="216788"/>
                  </a:lnTo>
                  <a:lnTo>
                    <a:pt x="1654136" y="216788"/>
                  </a:lnTo>
                  <a:lnTo>
                    <a:pt x="1651723" y="207263"/>
                  </a:lnTo>
                  <a:lnTo>
                    <a:pt x="1649183" y="199898"/>
                  </a:lnTo>
                  <a:lnTo>
                    <a:pt x="1646389" y="194945"/>
                  </a:lnTo>
                  <a:lnTo>
                    <a:pt x="1643595" y="189865"/>
                  </a:lnTo>
                  <a:lnTo>
                    <a:pt x="1640293" y="186309"/>
                  </a:lnTo>
                  <a:lnTo>
                    <a:pt x="1636356" y="184150"/>
                  </a:lnTo>
                  <a:lnTo>
                    <a:pt x="1632419" y="181991"/>
                  </a:lnTo>
                  <a:lnTo>
                    <a:pt x="1626704" y="180848"/>
                  </a:lnTo>
                  <a:lnTo>
                    <a:pt x="1618957" y="180848"/>
                  </a:lnTo>
                  <a:lnTo>
                    <a:pt x="1586191" y="180848"/>
                  </a:lnTo>
                  <a:lnTo>
                    <a:pt x="1586191" y="313182"/>
                  </a:lnTo>
                  <a:lnTo>
                    <a:pt x="1639912" y="313182"/>
                  </a:lnTo>
                  <a:lnTo>
                    <a:pt x="1645754" y="313182"/>
                  </a:lnTo>
                  <a:lnTo>
                    <a:pt x="1650580" y="312800"/>
                  </a:lnTo>
                  <a:lnTo>
                    <a:pt x="1654517" y="312038"/>
                  </a:lnTo>
                  <a:lnTo>
                    <a:pt x="1658581" y="311404"/>
                  </a:lnTo>
                  <a:lnTo>
                    <a:pt x="1662137" y="310007"/>
                  </a:lnTo>
                  <a:lnTo>
                    <a:pt x="1665185" y="308229"/>
                  </a:lnTo>
                  <a:lnTo>
                    <a:pt x="1668360" y="306450"/>
                  </a:lnTo>
                  <a:lnTo>
                    <a:pt x="1681949" y="290703"/>
                  </a:lnTo>
                  <a:lnTo>
                    <a:pt x="1684235" y="287020"/>
                  </a:lnTo>
                  <a:lnTo>
                    <a:pt x="1697189" y="251713"/>
                  </a:lnTo>
                  <a:lnTo>
                    <a:pt x="1731098" y="251713"/>
                  </a:lnTo>
                  <a:lnTo>
                    <a:pt x="1726399" y="342265"/>
                  </a:lnTo>
                  <a:lnTo>
                    <a:pt x="1482813" y="342265"/>
                  </a:lnTo>
                  <a:lnTo>
                    <a:pt x="1482813" y="325882"/>
                  </a:lnTo>
                  <a:lnTo>
                    <a:pt x="1488909" y="324231"/>
                  </a:lnTo>
                  <a:lnTo>
                    <a:pt x="1493735" y="322453"/>
                  </a:lnTo>
                  <a:lnTo>
                    <a:pt x="1497291" y="320548"/>
                  </a:lnTo>
                  <a:lnTo>
                    <a:pt x="1500847" y="318643"/>
                  </a:lnTo>
                  <a:lnTo>
                    <a:pt x="1503514" y="315975"/>
                  </a:lnTo>
                  <a:lnTo>
                    <a:pt x="1505292" y="312547"/>
                  </a:lnTo>
                  <a:lnTo>
                    <a:pt x="1507070" y="309245"/>
                  </a:lnTo>
                  <a:lnTo>
                    <a:pt x="1508086" y="304927"/>
                  </a:lnTo>
                  <a:lnTo>
                    <a:pt x="1508594" y="299720"/>
                  </a:lnTo>
                  <a:lnTo>
                    <a:pt x="1509102" y="294513"/>
                  </a:lnTo>
                  <a:lnTo>
                    <a:pt x="1509356" y="287909"/>
                  </a:lnTo>
                  <a:lnTo>
                    <a:pt x="1509356" y="280035"/>
                  </a:lnTo>
                  <a:lnTo>
                    <a:pt x="1509356" y="66421"/>
                  </a:lnTo>
                  <a:lnTo>
                    <a:pt x="1509356" y="58674"/>
                  </a:lnTo>
                  <a:lnTo>
                    <a:pt x="1509102" y="52070"/>
                  </a:lnTo>
                  <a:lnTo>
                    <a:pt x="1508721" y="46862"/>
                  </a:lnTo>
                  <a:lnTo>
                    <a:pt x="1508340" y="41529"/>
                  </a:lnTo>
                  <a:lnTo>
                    <a:pt x="1497545" y="25908"/>
                  </a:lnTo>
                  <a:lnTo>
                    <a:pt x="1493989" y="23875"/>
                  </a:lnTo>
                  <a:lnTo>
                    <a:pt x="1489163" y="21971"/>
                  </a:lnTo>
                  <a:lnTo>
                    <a:pt x="1482813" y="20320"/>
                  </a:lnTo>
                  <a:lnTo>
                    <a:pt x="1482813" y="3937"/>
                  </a:lnTo>
                  <a:close/>
                </a:path>
                <a:path w="6922770" h="346709">
                  <a:moveTo>
                    <a:pt x="1171917" y="3937"/>
                  </a:moveTo>
                  <a:lnTo>
                    <a:pt x="1315935" y="3937"/>
                  </a:lnTo>
                  <a:lnTo>
                    <a:pt x="1345316" y="5341"/>
                  </a:lnTo>
                  <a:lnTo>
                    <a:pt x="1392266" y="16581"/>
                  </a:lnTo>
                  <a:lnTo>
                    <a:pt x="1423457" y="39102"/>
                  </a:lnTo>
                  <a:lnTo>
                    <a:pt x="1441030" y="95377"/>
                  </a:lnTo>
                  <a:lnTo>
                    <a:pt x="1440124" y="111309"/>
                  </a:lnTo>
                  <a:lnTo>
                    <a:pt x="1426425" y="152654"/>
                  </a:lnTo>
                  <a:lnTo>
                    <a:pt x="1397136" y="182461"/>
                  </a:lnTo>
                  <a:lnTo>
                    <a:pt x="1352877" y="198802"/>
                  </a:lnTo>
                  <a:lnTo>
                    <a:pt x="1314665" y="201930"/>
                  </a:lnTo>
                  <a:lnTo>
                    <a:pt x="1303210" y="201878"/>
                  </a:lnTo>
                  <a:lnTo>
                    <a:pt x="1292837" y="201707"/>
                  </a:lnTo>
                  <a:lnTo>
                    <a:pt x="1283537" y="201394"/>
                  </a:lnTo>
                  <a:lnTo>
                    <a:pt x="1275295" y="200913"/>
                  </a:lnTo>
                  <a:lnTo>
                    <a:pt x="1275295" y="280288"/>
                  </a:lnTo>
                  <a:lnTo>
                    <a:pt x="1275295" y="291211"/>
                  </a:lnTo>
                  <a:lnTo>
                    <a:pt x="1275676" y="298831"/>
                  </a:lnTo>
                  <a:lnTo>
                    <a:pt x="1276565" y="303403"/>
                  </a:lnTo>
                  <a:lnTo>
                    <a:pt x="1277327" y="307975"/>
                  </a:lnTo>
                  <a:lnTo>
                    <a:pt x="1278724" y="311658"/>
                  </a:lnTo>
                  <a:lnTo>
                    <a:pt x="1280629" y="314325"/>
                  </a:lnTo>
                  <a:lnTo>
                    <a:pt x="1282534" y="316992"/>
                  </a:lnTo>
                  <a:lnTo>
                    <a:pt x="1305267" y="325882"/>
                  </a:lnTo>
                  <a:lnTo>
                    <a:pt x="1305267" y="342265"/>
                  </a:lnTo>
                  <a:lnTo>
                    <a:pt x="1171917" y="342265"/>
                  </a:lnTo>
                  <a:lnTo>
                    <a:pt x="1171917" y="325882"/>
                  </a:lnTo>
                  <a:lnTo>
                    <a:pt x="1178013" y="324231"/>
                  </a:lnTo>
                  <a:lnTo>
                    <a:pt x="1182839" y="322453"/>
                  </a:lnTo>
                  <a:lnTo>
                    <a:pt x="1186395" y="320548"/>
                  </a:lnTo>
                  <a:lnTo>
                    <a:pt x="1189951" y="318643"/>
                  </a:lnTo>
                  <a:lnTo>
                    <a:pt x="1192618" y="315975"/>
                  </a:lnTo>
                  <a:lnTo>
                    <a:pt x="1194396" y="312547"/>
                  </a:lnTo>
                  <a:lnTo>
                    <a:pt x="1196174" y="309245"/>
                  </a:lnTo>
                  <a:lnTo>
                    <a:pt x="1197190" y="304927"/>
                  </a:lnTo>
                  <a:lnTo>
                    <a:pt x="1197698" y="299720"/>
                  </a:lnTo>
                  <a:lnTo>
                    <a:pt x="1198206" y="294513"/>
                  </a:lnTo>
                  <a:lnTo>
                    <a:pt x="1198460" y="287909"/>
                  </a:lnTo>
                  <a:lnTo>
                    <a:pt x="1198460" y="280035"/>
                  </a:lnTo>
                  <a:lnTo>
                    <a:pt x="1198460" y="66421"/>
                  </a:lnTo>
                  <a:lnTo>
                    <a:pt x="1198460" y="58674"/>
                  </a:lnTo>
                  <a:lnTo>
                    <a:pt x="1198206" y="52070"/>
                  </a:lnTo>
                  <a:lnTo>
                    <a:pt x="1197825" y="46862"/>
                  </a:lnTo>
                  <a:lnTo>
                    <a:pt x="1197444" y="41529"/>
                  </a:lnTo>
                  <a:lnTo>
                    <a:pt x="1196428" y="37211"/>
                  </a:lnTo>
                  <a:lnTo>
                    <a:pt x="1194650" y="33909"/>
                  </a:lnTo>
                  <a:lnTo>
                    <a:pt x="1192872" y="30607"/>
                  </a:lnTo>
                  <a:lnTo>
                    <a:pt x="1190205" y="27940"/>
                  </a:lnTo>
                  <a:lnTo>
                    <a:pt x="1186649" y="25908"/>
                  </a:lnTo>
                  <a:lnTo>
                    <a:pt x="1183093" y="23875"/>
                  </a:lnTo>
                  <a:lnTo>
                    <a:pt x="1178267" y="21971"/>
                  </a:lnTo>
                  <a:lnTo>
                    <a:pt x="1171917" y="20320"/>
                  </a:lnTo>
                  <a:lnTo>
                    <a:pt x="1171917" y="3937"/>
                  </a:lnTo>
                  <a:close/>
                </a:path>
                <a:path w="6922770" h="346709">
                  <a:moveTo>
                    <a:pt x="879309" y="3937"/>
                  </a:moveTo>
                  <a:lnTo>
                    <a:pt x="1125181" y="3937"/>
                  </a:lnTo>
                  <a:lnTo>
                    <a:pt x="1125181" y="82804"/>
                  </a:lnTo>
                  <a:lnTo>
                    <a:pt x="1091272" y="82804"/>
                  </a:lnTo>
                  <a:lnTo>
                    <a:pt x="1087322" y="71947"/>
                  </a:lnTo>
                  <a:lnTo>
                    <a:pt x="1083668" y="63007"/>
                  </a:lnTo>
                  <a:lnTo>
                    <a:pt x="1052950" y="34115"/>
                  </a:lnTo>
                  <a:lnTo>
                    <a:pt x="1036662" y="32893"/>
                  </a:lnTo>
                  <a:lnTo>
                    <a:pt x="982687" y="32893"/>
                  </a:lnTo>
                  <a:lnTo>
                    <a:pt x="982687" y="151892"/>
                  </a:lnTo>
                  <a:lnTo>
                    <a:pt x="1015453" y="151892"/>
                  </a:lnTo>
                  <a:lnTo>
                    <a:pt x="1022692" y="151892"/>
                  </a:lnTo>
                  <a:lnTo>
                    <a:pt x="1042758" y="138557"/>
                  </a:lnTo>
                  <a:lnTo>
                    <a:pt x="1045552" y="133731"/>
                  </a:lnTo>
                  <a:lnTo>
                    <a:pt x="1048092" y="126237"/>
                  </a:lnTo>
                  <a:lnTo>
                    <a:pt x="1050632" y="116205"/>
                  </a:lnTo>
                  <a:lnTo>
                    <a:pt x="1078572" y="116205"/>
                  </a:lnTo>
                  <a:lnTo>
                    <a:pt x="1078572" y="216788"/>
                  </a:lnTo>
                  <a:lnTo>
                    <a:pt x="1050632" y="216788"/>
                  </a:lnTo>
                  <a:lnTo>
                    <a:pt x="1048219" y="207263"/>
                  </a:lnTo>
                  <a:lnTo>
                    <a:pt x="1045679" y="199898"/>
                  </a:lnTo>
                  <a:lnTo>
                    <a:pt x="1042885" y="194945"/>
                  </a:lnTo>
                  <a:lnTo>
                    <a:pt x="1040091" y="189865"/>
                  </a:lnTo>
                  <a:lnTo>
                    <a:pt x="1036789" y="186309"/>
                  </a:lnTo>
                  <a:lnTo>
                    <a:pt x="1032852" y="184150"/>
                  </a:lnTo>
                  <a:lnTo>
                    <a:pt x="1028915" y="181991"/>
                  </a:lnTo>
                  <a:lnTo>
                    <a:pt x="1023200" y="180848"/>
                  </a:lnTo>
                  <a:lnTo>
                    <a:pt x="1015453" y="180848"/>
                  </a:lnTo>
                  <a:lnTo>
                    <a:pt x="982687" y="180848"/>
                  </a:lnTo>
                  <a:lnTo>
                    <a:pt x="982687" y="313182"/>
                  </a:lnTo>
                  <a:lnTo>
                    <a:pt x="1036408" y="313182"/>
                  </a:lnTo>
                  <a:lnTo>
                    <a:pt x="1042250" y="313182"/>
                  </a:lnTo>
                  <a:lnTo>
                    <a:pt x="1047076" y="312800"/>
                  </a:lnTo>
                  <a:lnTo>
                    <a:pt x="1051013" y="312038"/>
                  </a:lnTo>
                  <a:lnTo>
                    <a:pt x="1055077" y="311404"/>
                  </a:lnTo>
                  <a:lnTo>
                    <a:pt x="1058633" y="310007"/>
                  </a:lnTo>
                  <a:lnTo>
                    <a:pt x="1061681" y="308229"/>
                  </a:lnTo>
                  <a:lnTo>
                    <a:pt x="1064856" y="306450"/>
                  </a:lnTo>
                  <a:lnTo>
                    <a:pt x="1078445" y="290703"/>
                  </a:lnTo>
                  <a:lnTo>
                    <a:pt x="1080731" y="287020"/>
                  </a:lnTo>
                  <a:lnTo>
                    <a:pt x="1093685" y="251713"/>
                  </a:lnTo>
                  <a:lnTo>
                    <a:pt x="1127594" y="251713"/>
                  </a:lnTo>
                  <a:lnTo>
                    <a:pt x="1122895" y="342265"/>
                  </a:lnTo>
                  <a:lnTo>
                    <a:pt x="879309" y="342265"/>
                  </a:lnTo>
                  <a:lnTo>
                    <a:pt x="879309" y="325882"/>
                  </a:lnTo>
                  <a:lnTo>
                    <a:pt x="885405" y="324231"/>
                  </a:lnTo>
                  <a:lnTo>
                    <a:pt x="890231" y="322453"/>
                  </a:lnTo>
                  <a:lnTo>
                    <a:pt x="893787" y="320548"/>
                  </a:lnTo>
                  <a:lnTo>
                    <a:pt x="897343" y="318643"/>
                  </a:lnTo>
                  <a:lnTo>
                    <a:pt x="900010" y="315975"/>
                  </a:lnTo>
                  <a:lnTo>
                    <a:pt x="901788" y="312547"/>
                  </a:lnTo>
                  <a:lnTo>
                    <a:pt x="903566" y="309245"/>
                  </a:lnTo>
                  <a:lnTo>
                    <a:pt x="904582" y="304927"/>
                  </a:lnTo>
                  <a:lnTo>
                    <a:pt x="905090" y="299720"/>
                  </a:lnTo>
                  <a:lnTo>
                    <a:pt x="905598" y="294513"/>
                  </a:lnTo>
                  <a:lnTo>
                    <a:pt x="905852" y="287909"/>
                  </a:lnTo>
                  <a:lnTo>
                    <a:pt x="905852" y="280035"/>
                  </a:lnTo>
                  <a:lnTo>
                    <a:pt x="905852" y="66421"/>
                  </a:lnTo>
                  <a:lnTo>
                    <a:pt x="905852" y="58674"/>
                  </a:lnTo>
                  <a:lnTo>
                    <a:pt x="905598" y="52070"/>
                  </a:lnTo>
                  <a:lnTo>
                    <a:pt x="905217" y="46862"/>
                  </a:lnTo>
                  <a:lnTo>
                    <a:pt x="904836" y="41529"/>
                  </a:lnTo>
                  <a:lnTo>
                    <a:pt x="903820" y="37211"/>
                  </a:lnTo>
                  <a:lnTo>
                    <a:pt x="902042" y="33909"/>
                  </a:lnTo>
                  <a:lnTo>
                    <a:pt x="900264" y="30607"/>
                  </a:lnTo>
                  <a:lnTo>
                    <a:pt x="897597" y="27940"/>
                  </a:lnTo>
                  <a:lnTo>
                    <a:pt x="894041" y="25908"/>
                  </a:lnTo>
                  <a:lnTo>
                    <a:pt x="890485" y="23875"/>
                  </a:lnTo>
                  <a:lnTo>
                    <a:pt x="885659" y="21971"/>
                  </a:lnTo>
                  <a:lnTo>
                    <a:pt x="879309" y="20320"/>
                  </a:lnTo>
                  <a:lnTo>
                    <a:pt x="879309" y="3937"/>
                  </a:lnTo>
                  <a:close/>
                </a:path>
                <a:path w="6922770" h="346709">
                  <a:moveTo>
                    <a:pt x="521208" y="3937"/>
                  </a:moveTo>
                  <a:lnTo>
                    <a:pt x="650062" y="3937"/>
                  </a:lnTo>
                  <a:lnTo>
                    <a:pt x="669912" y="4341"/>
                  </a:lnTo>
                  <a:lnTo>
                    <a:pt x="719162" y="10413"/>
                  </a:lnTo>
                  <a:lnTo>
                    <a:pt x="757346" y="24255"/>
                  </a:lnTo>
                  <a:lnTo>
                    <a:pt x="796194" y="54540"/>
                  </a:lnTo>
                  <a:lnTo>
                    <a:pt x="819383" y="96097"/>
                  </a:lnTo>
                  <a:lnTo>
                    <a:pt x="827906" y="135429"/>
                  </a:lnTo>
                  <a:lnTo>
                    <a:pt x="829525" y="165735"/>
                  </a:lnTo>
                  <a:lnTo>
                    <a:pt x="828954" y="184572"/>
                  </a:lnTo>
                  <a:lnTo>
                    <a:pt x="820381" y="235204"/>
                  </a:lnTo>
                  <a:lnTo>
                    <a:pt x="801808" y="276226"/>
                  </a:lnTo>
                  <a:lnTo>
                    <a:pt x="775328" y="305546"/>
                  </a:lnTo>
                  <a:lnTo>
                    <a:pt x="741614" y="325745"/>
                  </a:lnTo>
                  <a:lnTo>
                    <a:pt x="699858" y="337693"/>
                  </a:lnTo>
                  <a:lnTo>
                    <a:pt x="652804" y="341979"/>
                  </a:lnTo>
                  <a:lnTo>
                    <a:pt x="633704" y="342265"/>
                  </a:lnTo>
                  <a:lnTo>
                    <a:pt x="521208" y="342265"/>
                  </a:lnTo>
                  <a:lnTo>
                    <a:pt x="521208" y="325882"/>
                  </a:lnTo>
                  <a:lnTo>
                    <a:pt x="527316" y="324231"/>
                  </a:lnTo>
                  <a:lnTo>
                    <a:pt x="532155" y="322453"/>
                  </a:lnTo>
                  <a:lnTo>
                    <a:pt x="535711" y="320548"/>
                  </a:lnTo>
                  <a:lnTo>
                    <a:pt x="539254" y="318643"/>
                  </a:lnTo>
                  <a:lnTo>
                    <a:pt x="541896" y="315975"/>
                  </a:lnTo>
                  <a:lnTo>
                    <a:pt x="543636" y="312547"/>
                  </a:lnTo>
                  <a:lnTo>
                    <a:pt x="545376" y="309245"/>
                  </a:lnTo>
                  <a:lnTo>
                    <a:pt x="546480" y="304927"/>
                  </a:lnTo>
                  <a:lnTo>
                    <a:pt x="546976" y="299720"/>
                  </a:lnTo>
                  <a:lnTo>
                    <a:pt x="547471" y="294513"/>
                  </a:lnTo>
                  <a:lnTo>
                    <a:pt x="547725" y="287909"/>
                  </a:lnTo>
                  <a:lnTo>
                    <a:pt x="547725" y="280035"/>
                  </a:lnTo>
                  <a:lnTo>
                    <a:pt x="547725" y="66421"/>
                  </a:lnTo>
                  <a:lnTo>
                    <a:pt x="547725" y="58674"/>
                  </a:lnTo>
                  <a:lnTo>
                    <a:pt x="547522" y="52070"/>
                  </a:lnTo>
                  <a:lnTo>
                    <a:pt x="547103" y="46862"/>
                  </a:lnTo>
                  <a:lnTo>
                    <a:pt x="546696" y="41529"/>
                  </a:lnTo>
                  <a:lnTo>
                    <a:pt x="545617" y="37211"/>
                  </a:lnTo>
                  <a:lnTo>
                    <a:pt x="543877" y="33909"/>
                  </a:lnTo>
                  <a:lnTo>
                    <a:pt x="542150" y="30607"/>
                  </a:lnTo>
                  <a:lnTo>
                    <a:pt x="539508" y="27940"/>
                  </a:lnTo>
                  <a:lnTo>
                    <a:pt x="535952" y="25908"/>
                  </a:lnTo>
                  <a:lnTo>
                    <a:pt x="532396" y="23875"/>
                  </a:lnTo>
                  <a:lnTo>
                    <a:pt x="527481" y="21971"/>
                  </a:lnTo>
                  <a:lnTo>
                    <a:pt x="521208" y="20320"/>
                  </a:lnTo>
                  <a:lnTo>
                    <a:pt x="521208" y="3937"/>
                  </a:lnTo>
                  <a:close/>
                </a:path>
                <a:path w="6922770" h="346709">
                  <a:moveTo>
                    <a:pt x="176047" y="3937"/>
                  </a:moveTo>
                  <a:lnTo>
                    <a:pt x="276402" y="3937"/>
                  </a:lnTo>
                  <a:lnTo>
                    <a:pt x="364121" y="156337"/>
                  </a:lnTo>
                  <a:lnTo>
                    <a:pt x="385432" y="195199"/>
                  </a:lnTo>
                  <a:lnTo>
                    <a:pt x="403459" y="230506"/>
                  </a:lnTo>
                  <a:lnTo>
                    <a:pt x="408724" y="241554"/>
                  </a:lnTo>
                  <a:lnTo>
                    <a:pt x="412686" y="241554"/>
                  </a:lnTo>
                  <a:lnTo>
                    <a:pt x="411495" y="211262"/>
                  </a:lnTo>
                  <a:lnTo>
                    <a:pt x="410646" y="179625"/>
                  </a:lnTo>
                  <a:lnTo>
                    <a:pt x="410137" y="146631"/>
                  </a:lnTo>
                  <a:lnTo>
                    <a:pt x="409968" y="112268"/>
                  </a:lnTo>
                  <a:lnTo>
                    <a:pt x="409968" y="66167"/>
                  </a:lnTo>
                  <a:lnTo>
                    <a:pt x="409968" y="55372"/>
                  </a:lnTo>
                  <a:lnTo>
                    <a:pt x="404888" y="32004"/>
                  </a:lnTo>
                  <a:lnTo>
                    <a:pt x="403148" y="29463"/>
                  </a:lnTo>
                  <a:lnTo>
                    <a:pt x="400837" y="27432"/>
                  </a:lnTo>
                  <a:lnTo>
                    <a:pt x="397941" y="25781"/>
                  </a:lnTo>
                  <a:lnTo>
                    <a:pt x="395058" y="24130"/>
                  </a:lnTo>
                  <a:lnTo>
                    <a:pt x="390220" y="22352"/>
                  </a:lnTo>
                  <a:lnTo>
                    <a:pt x="383451" y="20320"/>
                  </a:lnTo>
                  <a:lnTo>
                    <a:pt x="383451" y="3937"/>
                  </a:lnTo>
                  <a:lnTo>
                    <a:pt x="477113" y="3937"/>
                  </a:lnTo>
                  <a:lnTo>
                    <a:pt x="477113" y="20320"/>
                  </a:lnTo>
                  <a:lnTo>
                    <a:pt x="470509" y="22479"/>
                  </a:lnTo>
                  <a:lnTo>
                    <a:pt x="465848" y="24257"/>
                  </a:lnTo>
                  <a:lnTo>
                    <a:pt x="463118" y="25781"/>
                  </a:lnTo>
                  <a:lnTo>
                    <a:pt x="460387" y="27305"/>
                  </a:lnTo>
                  <a:lnTo>
                    <a:pt x="458076" y="29210"/>
                  </a:lnTo>
                  <a:lnTo>
                    <a:pt x="456183" y="31750"/>
                  </a:lnTo>
                  <a:lnTo>
                    <a:pt x="454279" y="34162"/>
                  </a:lnTo>
                  <a:lnTo>
                    <a:pt x="452831" y="37973"/>
                  </a:lnTo>
                  <a:lnTo>
                    <a:pt x="451840" y="42925"/>
                  </a:lnTo>
                  <a:lnTo>
                    <a:pt x="450849" y="48006"/>
                  </a:lnTo>
                  <a:lnTo>
                    <a:pt x="450354" y="55753"/>
                  </a:lnTo>
                  <a:lnTo>
                    <a:pt x="450354" y="66167"/>
                  </a:lnTo>
                  <a:lnTo>
                    <a:pt x="450354" y="342265"/>
                  </a:lnTo>
                  <a:lnTo>
                    <a:pt x="387413" y="342265"/>
                  </a:lnTo>
                  <a:lnTo>
                    <a:pt x="275907" y="149352"/>
                  </a:lnTo>
                  <a:lnTo>
                    <a:pt x="265374" y="130873"/>
                  </a:lnTo>
                  <a:lnTo>
                    <a:pt x="256330" y="114490"/>
                  </a:lnTo>
                  <a:lnTo>
                    <a:pt x="248771" y="100203"/>
                  </a:lnTo>
                  <a:lnTo>
                    <a:pt x="242697" y="88011"/>
                  </a:lnTo>
                  <a:lnTo>
                    <a:pt x="240474" y="88011"/>
                  </a:lnTo>
                  <a:lnTo>
                    <a:pt x="241557" y="114984"/>
                  </a:lnTo>
                  <a:lnTo>
                    <a:pt x="242331" y="142732"/>
                  </a:lnTo>
                  <a:lnTo>
                    <a:pt x="242796" y="171217"/>
                  </a:lnTo>
                  <a:lnTo>
                    <a:pt x="242951" y="200406"/>
                  </a:lnTo>
                  <a:lnTo>
                    <a:pt x="242951" y="280288"/>
                  </a:lnTo>
                  <a:lnTo>
                    <a:pt x="243067" y="288857"/>
                  </a:lnTo>
                  <a:lnTo>
                    <a:pt x="251498" y="318008"/>
                  </a:lnTo>
                  <a:lnTo>
                    <a:pt x="254723" y="320929"/>
                  </a:lnTo>
                  <a:lnTo>
                    <a:pt x="260794" y="323596"/>
                  </a:lnTo>
                  <a:lnTo>
                    <a:pt x="269709" y="325882"/>
                  </a:lnTo>
                  <a:lnTo>
                    <a:pt x="269709" y="342265"/>
                  </a:lnTo>
                  <a:lnTo>
                    <a:pt x="176047" y="342265"/>
                  </a:lnTo>
                  <a:lnTo>
                    <a:pt x="176047" y="325882"/>
                  </a:lnTo>
                  <a:lnTo>
                    <a:pt x="182156" y="324231"/>
                  </a:lnTo>
                  <a:lnTo>
                    <a:pt x="186982" y="322325"/>
                  </a:lnTo>
                  <a:lnTo>
                    <a:pt x="190538" y="320421"/>
                  </a:lnTo>
                  <a:lnTo>
                    <a:pt x="194094" y="318388"/>
                  </a:lnTo>
                  <a:lnTo>
                    <a:pt x="196735" y="315722"/>
                  </a:lnTo>
                  <a:lnTo>
                    <a:pt x="198462" y="312293"/>
                  </a:lnTo>
                  <a:lnTo>
                    <a:pt x="200202" y="308991"/>
                  </a:lnTo>
                  <a:lnTo>
                    <a:pt x="201320" y="304673"/>
                  </a:lnTo>
                  <a:lnTo>
                    <a:pt x="201815" y="299593"/>
                  </a:lnTo>
                  <a:lnTo>
                    <a:pt x="202311" y="294513"/>
                  </a:lnTo>
                  <a:lnTo>
                    <a:pt x="202552" y="288036"/>
                  </a:lnTo>
                  <a:lnTo>
                    <a:pt x="202552" y="280288"/>
                  </a:lnTo>
                  <a:lnTo>
                    <a:pt x="202552" y="65912"/>
                  </a:lnTo>
                  <a:lnTo>
                    <a:pt x="194259" y="28448"/>
                  </a:lnTo>
                  <a:lnTo>
                    <a:pt x="176047" y="20320"/>
                  </a:lnTo>
                  <a:lnTo>
                    <a:pt x="176047" y="3937"/>
                  </a:lnTo>
                  <a:close/>
                </a:path>
                <a:path w="6922770" h="346709">
                  <a:moveTo>
                    <a:pt x="0" y="3937"/>
                  </a:moveTo>
                  <a:lnTo>
                    <a:pt x="130098" y="3937"/>
                  </a:lnTo>
                  <a:lnTo>
                    <a:pt x="130098" y="20320"/>
                  </a:lnTo>
                  <a:lnTo>
                    <a:pt x="123317" y="22098"/>
                  </a:lnTo>
                  <a:lnTo>
                    <a:pt x="118325" y="24130"/>
                  </a:lnTo>
                  <a:lnTo>
                    <a:pt x="103339" y="57150"/>
                  </a:lnTo>
                  <a:lnTo>
                    <a:pt x="103339" y="66421"/>
                  </a:lnTo>
                  <a:lnTo>
                    <a:pt x="103339" y="280035"/>
                  </a:lnTo>
                  <a:lnTo>
                    <a:pt x="103339" y="285750"/>
                  </a:lnTo>
                  <a:lnTo>
                    <a:pt x="103504" y="291211"/>
                  </a:lnTo>
                  <a:lnTo>
                    <a:pt x="103835" y="296163"/>
                  </a:lnTo>
                  <a:lnTo>
                    <a:pt x="104165" y="301117"/>
                  </a:lnTo>
                  <a:lnTo>
                    <a:pt x="104825" y="305054"/>
                  </a:lnTo>
                  <a:lnTo>
                    <a:pt x="105816" y="308229"/>
                  </a:lnTo>
                  <a:lnTo>
                    <a:pt x="106806" y="311404"/>
                  </a:lnTo>
                  <a:lnTo>
                    <a:pt x="130098" y="325882"/>
                  </a:lnTo>
                  <a:lnTo>
                    <a:pt x="130098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108" y="324231"/>
                  </a:lnTo>
                  <a:lnTo>
                    <a:pt x="10947" y="322453"/>
                  </a:lnTo>
                  <a:lnTo>
                    <a:pt x="14503" y="320548"/>
                  </a:lnTo>
                  <a:lnTo>
                    <a:pt x="18046" y="318643"/>
                  </a:lnTo>
                  <a:lnTo>
                    <a:pt x="20688" y="315975"/>
                  </a:lnTo>
                  <a:lnTo>
                    <a:pt x="22428" y="312547"/>
                  </a:lnTo>
                  <a:lnTo>
                    <a:pt x="24168" y="309245"/>
                  </a:lnTo>
                  <a:lnTo>
                    <a:pt x="25273" y="304927"/>
                  </a:lnTo>
                  <a:lnTo>
                    <a:pt x="25768" y="299720"/>
                  </a:lnTo>
                  <a:lnTo>
                    <a:pt x="26263" y="294513"/>
                  </a:lnTo>
                  <a:lnTo>
                    <a:pt x="26517" y="287909"/>
                  </a:lnTo>
                  <a:lnTo>
                    <a:pt x="26517" y="280035"/>
                  </a:lnTo>
                  <a:lnTo>
                    <a:pt x="26517" y="66167"/>
                  </a:lnTo>
                  <a:lnTo>
                    <a:pt x="26517" y="58166"/>
                  </a:lnTo>
                  <a:lnTo>
                    <a:pt x="26314" y="51688"/>
                  </a:lnTo>
                  <a:lnTo>
                    <a:pt x="25895" y="46609"/>
                  </a:lnTo>
                  <a:lnTo>
                    <a:pt x="25488" y="41402"/>
                  </a:lnTo>
                  <a:lnTo>
                    <a:pt x="14744" y="25781"/>
                  </a:lnTo>
                  <a:lnTo>
                    <a:pt x="11188" y="23749"/>
                  </a:lnTo>
                  <a:lnTo>
                    <a:pt x="6273" y="21971"/>
                  </a:lnTo>
                  <a:lnTo>
                    <a:pt x="0" y="20320"/>
                  </a:lnTo>
                  <a:lnTo>
                    <a:pt x="0" y="3937"/>
                  </a:lnTo>
                  <a:close/>
                </a:path>
                <a:path w="6922770" h="346709">
                  <a:moveTo>
                    <a:pt x="6105486" y="0"/>
                  </a:moveTo>
                  <a:lnTo>
                    <a:pt x="6132063" y="811"/>
                  </a:lnTo>
                  <a:lnTo>
                    <a:pt x="6157509" y="3254"/>
                  </a:lnTo>
                  <a:lnTo>
                    <a:pt x="6181835" y="7340"/>
                  </a:lnTo>
                  <a:lnTo>
                    <a:pt x="6205054" y="13081"/>
                  </a:lnTo>
                  <a:lnTo>
                    <a:pt x="6205054" y="83438"/>
                  </a:lnTo>
                  <a:lnTo>
                    <a:pt x="6171145" y="83438"/>
                  </a:lnTo>
                  <a:lnTo>
                    <a:pt x="6168191" y="73652"/>
                  </a:lnTo>
                  <a:lnTo>
                    <a:pt x="6165034" y="65055"/>
                  </a:lnTo>
                  <a:lnTo>
                    <a:pt x="6139268" y="34544"/>
                  </a:lnTo>
                  <a:lnTo>
                    <a:pt x="6109677" y="28956"/>
                  </a:lnTo>
                  <a:lnTo>
                    <a:pt x="6097747" y="29904"/>
                  </a:lnTo>
                  <a:lnTo>
                    <a:pt x="6057385" y="52566"/>
                  </a:lnTo>
                  <a:lnTo>
                    <a:pt x="6036525" y="91821"/>
                  </a:lnTo>
                  <a:lnTo>
                    <a:pt x="6026292" y="150828"/>
                  </a:lnTo>
                  <a:lnTo>
                    <a:pt x="6025603" y="174879"/>
                  </a:lnTo>
                  <a:lnTo>
                    <a:pt x="6026076" y="195861"/>
                  </a:lnTo>
                  <a:lnTo>
                    <a:pt x="6032969" y="250190"/>
                  </a:lnTo>
                  <a:lnTo>
                    <a:pt x="6048275" y="289927"/>
                  </a:lnTo>
                  <a:lnTo>
                    <a:pt x="6081735" y="316023"/>
                  </a:lnTo>
                  <a:lnTo>
                    <a:pt x="6092278" y="317119"/>
                  </a:lnTo>
                  <a:lnTo>
                    <a:pt x="6102498" y="316309"/>
                  </a:lnTo>
                  <a:lnTo>
                    <a:pt x="6132363" y="287305"/>
                  </a:lnTo>
                  <a:lnTo>
                    <a:pt x="6134877" y="244494"/>
                  </a:lnTo>
                  <a:lnTo>
                    <a:pt x="6123012" y="207899"/>
                  </a:lnTo>
                  <a:lnTo>
                    <a:pt x="6108153" y="202184"/>
                  </a:lnTo>
                  <a:lnTo>
                    <a:pt x="6108153" y="185800"/>
                  </a:lnTo>
                  <a:lnTo>
                    <a:pt x="6235026" y="185800"/>
                  </a:lnTo>
                  <a:lnTo>
                    <a:pt x="6235026" y="202184"/>
                  </a:lnTo>
                  <a:lnTo>
                    <a:pt x="6226771" y="204724"/>
                  </a:lnTo>
                  <a:lnTo>
                    <a:pt x="6221183" y="207518"/>
                  </a:lnTo>
                  <a:lnTo>
                    <a:pt x="6218262" y="210566"/>
                  </a:lnTo>
                  <a:lnTo>
                    <a:pt x="6215214" y="213741"/>
                  </a:lnTo>
                  <a:lnTo>
                    <a:pt x="6213182" y="217932"/>
                  </a:lnTo>
                  <a:lnTo>
                    <a:pt x="6212166" y="223138"/>
                  </a:lnTo>
                  <a:lnTo>
                    <a:pt x="6211023" y="228346"/>
                  </a:lnTo>
                  <a:lnTo>
                    <a:pt x="6210515" y="235585"/>
                  </a:lnTo>
                  <a:lnTo>
                    <a:pt x="6210515" y="245110"/>
                  </a:lnTo>
                  <a:lnTo>
                    <a:pt x="6210515" y="338455"/>
                  </a:lnTo>
                  <a:lnTo>
                    <a:pt x="6174828" y="345948"/>
                  </a:lnTo>
                  <a:lnTo>
                    <a:pt x="6157937" y="328041"/>
                  </a:lnTo>
                  <a:lnTo>
                    <a:pt x="6142701" y="335968"/>
                  </a:lnTo>
                  <a:lnTo>
                    <a:pt x="6126346" y="341645"/>
                  </a:lnTo>
                  <a:lnTo>
                    <a:pt x="6108896" y="345060"/>
                  </a:lnTo>
                  <a:lnTo>
                    <a:pt x="6090373" y="346202"/>
                  </a:lnTo>
                  <a:lnTo>
                    <a:pt x="6056486" y="343558"/>
                  </a:lnTo>
                  <a:lnTo>
                    <a:pt x="6002523" y="322413"/>
                  </a:lnTo>
                  <a:lnTo>
                    <a:pt x="5966848" y="280050"/>
                  </a:lnTo>
                  <a:lnTo>
                    <a:pt x="5949080" y="216042"/>
                  </a:lnTo>
                  <a:lnTo>
                    <a:pt x="5946863" y="175895"/>
                  </a:lnTo>
                  <a:lnTo>
                    <a:pt x="5947649" y="154064"/>
                  </a:lnTo>
                  <a:lnTo>
                    <a:pt x="5953936" y="114405"/>
                  </a:lnTo>
                  <a:lnTo>
                    <a:pt x="5974597" y="65595"/>
                  </a:lnTo>
                  <a:lnTo>
                    <a:pt x="6006139" y="30995"/>
                  </a:lnTo>
                  <a:lnTo>
                    <a:pt x="6045161" y="9779"/>
                  </a:lnTo>
                  <a:lnTo>
                    <a:pt x="6089631" y="617"/>
                  </a:lnTo>
                  <a:lnTo>
                    <a:pt x="6105486" y="0"/>
                  </a:lnTo>
                  <a:close/>
                </a:path>
                <a:path w="6922770" h="346709">
                  <a:moveTo>
                    <a:pt x="5403049" y="0"/>
                  </a:moveTo>
                  <a:lnTo>
                    <a:pt x="5467915" y="10604"/>
                  </a:lnTo>
                  <a:lnTo>
                    <a:pt x="5514301" y="42545"/>
                  </a:lnTo>
                  <a:lnTo>
                    <a:pt x="5542194" y="95329"/>
                  </a:lnTo>
                  <a:lnTo>
                    <a:pt x="5551512" y="168783"/>
                  </a:lnTo>
                  <a:lnTo>
                    <a:pt x="5550822" y="191381"/>
                  </a:lnTo>
                  <a:lnTo>
                    <a:pt x="5545297" y="231576"/>
                  </a:lnTo>
                  <a:lnTo>
                    <a:pt x="5527113" y="279733"/>
                  </a:lnTo>
                  <a:lnTo>
                    <a:pt x="5498422" y="314342"/>
                  </a:lnTo>
                  <a:lnTo>
                    <a:pt x="5460453" y="336042"/>
                  </a:lnTo>
                  <a:lnTo>
                    <a:pt x="5414126" y="345561"/>
                  </a:lnTo>
                  <a:lnTo>
                    <a:pt x="5397080" y="346202"/>
                  </a:lnTo>
                  <a:lnTo>
                    <a:pt x="5362939" y="343535"/>
                  </a:lnTo>
                  <a:lnTo>
                    <a:pt x="5308230" y="322199"/>
                  </a:lnTo>
                  <a:lnTo>
                    <a:pt x="5271731" y="279550"/>
                  </a:lnTo>
                  <a:lnTo>
                    <a:pt x="5253443" y="215733"/>
                  </a:lnTo>
                  <a:lnTo>
                    <a:pt x="5251157" y="175895"/>
                  </a:lnTo>
                  <a:lnTo>
                    <a:pt x="5252255" y="149082"/>
                  </a:lnTo>
                  <a:lnTo>
                    <a:pt x="5261069" y="101457"/>
                  </a:lnTo>
                  <a:lnTo>
                    <a:pt x="5278716" y="62097"/>
                  </a:lnTo>
                  <a:lnTo>
                    <a:pt x="5304815" y="32049"/>
                  </a:lnTo>
                  <a:lnTo>
                    <a:pt x="5339059" y="11572"/>
                  </a:lnTo>
                  <a:lnTo>
                    <a:pt x="5380068" y="1285"/>
                  </a:lnTo>
                  <a:lnTo>
                    <a:pt x="5403049" y="0"/>
                  </a:lnTo>
                  <a:close/>
                </a:path>
                <a:path w="6922770" h="346709">
                  <a:moveTo>
                    <a:pt x="3967441" y="0"/>
                  </a:moveTo>
                  <a:lnTo>
                    <a:pt x="4032307" y="10604"/>
                  </a:lnTo>
                  <a:lnTo>
                    <a:pt x="4078693" y="42545"/>
                  </a:lnTo>
                  <a:lnTo>
                    <a:pt x="4106586" y="95329"/>
                  </a:lnTo>
                  <a:lnTo>
                    <a:pt x="4115904" y="168783"/>
                  </a:lnTo>
                  <a:lnTo>
                    <a:pt x="4115214" y="191381"/>
                  </a:lnTo>
                  <a:lnTo>
                    <a:pt x="4109689" y="231576"/>
                  </a:lnTo>
                  <a:lnTo>
                    <a:pt x="4091505" y="279733"/>
                  </a:lnTo>
                  <a:lnTo>
                    <a:pt x="4062814" y="314342"/>
                  </a:lnTo>
                  <a:lnTo>
                    <a:pt x="4024845" y="336042"/>
                  </a:lnTo>
                  <a:lnTo>
                    <a:pt x="3978518" y="345561"/>
                  </a:lnTo>
                  <a:lnTo>
                    <a:pt x="3961472" y="346202"/>
                  </a:lnTo>
                  <a:lnTo>
                    <a:pt x="3927331" y="343535"/>
                  </a:lnTo>
                  <a:lnTo>
                    <a:pt x="3872622" y="322199"/>
                  </a:lnTo>
                  <a:lnTo>
                    <a:pt x="3836123" y="279550"/>
                  </a:lnTo>
                  <a:lnTo>
                    <a:pt x="3817835" y="215733"/>
                  </a:lnTo>
                  <a:lnTo>
                    <a:pt x="3815549" y="175895"/>
                  </a:lnTo>
                  <a:lnTo>
                    <a:pt x="3816647" y="149082"/>
                  </a:lnTo>
                  <a:lnTo>
                    <a:pt x="3825461" y="101457"/>
                  </a:lnTo>
                  <a:lnTo>
                    <a:pt x="3843108" y="62097"/>
                  </a:lnTo>
                  <a:lnTo>
                    <a:pt x="3869207" y="32049"/>
                  </a:lnTo>
                  <a:lnTo>
                    <a:pt x="3903451" y="11572"/>
                  </a:lnTo>
                  <a:lnTo>
                    <a:pt x="3944460" y="1285"/>
                  </a:lnTo>
                  <a:lnTo>
                    <a:pt x="3967441" y="0"/>
                  </a:lnTo>
                  <a:close/>
                </a:path>
                <a:path w="6922770" h="346709">
                  <a:moveTo>
                    <a:pt x="3273386" y="0"/>
                  </a:moveTo>
                  <a:lnTo>
                    <a:pt x="3318725" y="2667"/>
                  </a:lnTo>
                  <a:lnTo>
                    <a:pt x="3361143" y="11684"/>
                  </a:lnTo>
                  <a:lnTo>
                    <a:pt x="3361143" y="83438"/>
                  </a:lnTo>
                  <a:lnTo>
                    <a:pt x="3327361" y="83438"/>
                  </a:lnTo>
                  <a:lnTo>
                    <a:pt x="3323978" y="70365"/>
                  </a:lnTo>
                  <a:lnTo>
                    <a:pt x="3319726" y="59150"/>
                  </a:lnTo>
                  <a:lnTo>
                    <a:pt x="3284812" y="29789"/>
                  </a:lnTo>
                  <a:lnTo>
                    <a:pt x="3274910" y="28956"/>
                  </a:lnTo>
                  <a:lnTo>
                    <a:pt x="3256499" y="31311"/>
                  </a:lnTo>
                  <a:lnTo>
                    <a:pt x="3215601" y="66548"/>
                  </a:lnTo>
                  <a:lnTo>
                    <a:pt x="3200568" y="113141"/>
                  </a:lnTo>
                  <a:lnTo>
                    <a:pt x="3195535" y="177927"/>
                  </a:lnTo>
                  <a:lnTo>
                    <a:pt x="3196698" y="210143"/>
                  </a:lnTo>
                  <a:lnTo>
                    <a:pt x="3205930" y="262098"/>
                  </a:lnTo>
                  <a:lnTo>
                    <a:pt x="3224166" y="297295"/>
                  </a:lnTo>
                  <a:lnTo>
                    <a:pt x="3267671" y="317119"/>
                  </a:lnTo>
                  <a:lnTo>
                    <a:pt x="3276311" y="316739"/>
                  </a:lnTo>
                  <a:lnTo>
                    <a:pt x="3311709" y="298577"/>
                  </a:lnTo>
                  <a:lnTo>
                    <a:pt x="3327234" y="258699"/>
                  </a:lnTo>
                  <a:lnTo>
                    <a:pt x="3361143" y="258699"/>
                  </a:lnTo>
                  <a:lnTo>
                    <a:pt x="3361143" y="333756"/>
                  </a:lnTo>
                  <a:lnTo>
                    <a:pt x="3347810" y="336778"/>
                  </a:lnTo>
                  <a:lnTo>
                    <a:pt x="3299929" y="344487"/>
                  </a:lnTo>
                  <a:lnTo>
                    <a:pt x="3264496" y="346202"/>
                  </a:lnTo>
                  <a:lnTo>
                    <a:pt x="3239874" y="345035"/>
                  </a:lnTo>
                  <a:lnTo>
                    <a:pt x="3197774" y="335700"/>
                  </a:lnTo>
                  <a:lnTo>
                    <a:pt x="3152006" y="304276"/>
                  </a:lnTo>
                  <a:lnTo>
                    <a:pt x="3132289" y="271399"/>
                  </a:lnTo>
                  <a:lnTo>
                    <a:pt x="3120685" y="228901"/>
                  </a:lnTo>
                  <a:lnTo>
                    <a:pt x="3116795" y="176403"/>
                  </a:lnTo>
                  <a:lnTo>
                    <a:pt x="3117936" y="150403"/>
                  </a:lnTo>
                  <a:lnTo>
                    <a:pt x="3127029" y="103643"/>
                  </a:lnTo>
                  <a:lnTo>
                    <a:pt x="3145172" y="64166"/>
                  </a:lnTo>
                  <a:lnTo>
                    <a:pt x="3172032" y="33496"/>
                  </a:lnTo>
                  <a:lnTo>
                    <a:pt x="3207253" y="12162"/>
                  </a:lnTo>
                  <a:lnTo>
                    <a:pt x="3249596" y="1355"/>
                  </a:lnTo>
                  <a:lnTo>
                    <a:pt x="327338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45008" y="1819655"/>
            <a:ext cx="8244840" cy="4436745"/>
            <a:chOff x="445008" y="1819655"/>
            <a:chExt cx="8244840" cy="4436745"/>
          </a:xfrm>
        </p:grpSpPr>
        <p:sp>
          <p:nvSpPr>
            <p:cNvPr id="9" name="object 9"/>
            <p:cNvSpPr/>
            <p:nvPr/>
          </p:nvSpPr>
          <p:spPr>
            <a:xfrm>
              <a:off x="457962" y="1832609"/>
              <a:ext cx="8219440" cy="4410710"/>
            </a:xfrm>
            <a:custGeom>
              <a:avLst/>
              <a:gdLst/>
              <a:ahLst/>
              <a:cxnLst/>
              <a:rect l="l" t="t" r="r" b="b"/>
              <a:pathLst>
                <a:path w="8219440" h="4410710">
                  <a:moveTo>
                    <a:pt x="7483856" y="0"/>
                  </a:moveTo>
                  <a:lnTo>
                    <a:pt x="735088" y="0"/>
                  </a:lnTo>
                  <a:lnTo>
                    <a:pt x="686756" y="1563"/>
                  </a:lnTo>
                  <a:lnTo>
                    <a:pt x="639258" y="6188"/>
                  </a:lnTo>
                  <a:lnTo>
                    <a:pt x="592692" y="13779"/>
                  </a:lnTo>
                  <a:lnTo>
                    <a:pt x="547154" y="24238"/>
                  </a:lnTo>
                  <a:lnTo>
                    <a:pt x="502742" y="37470"/>
                  </a:lnTo>
                  <a:lnTo>
                    <a:pt x="459553" y="53376"/>
                  </a:lnTo>
                  <a:lnTo>
                    <a:pt x="417682" y="71860"/>
                  </a:lnTo>
                  <a:lnTo>
                    <a:pt x="377227" y="92825"/>
                  </a:lnTo>
                  <a:lnTo>
                    <a:pt x="338285" y="116175"/>
                  </a:lnTo>
                  <a:lnTo>
                    <a:pt x="300953" y="141813"/>
                  </a:lnTo>
                  <a:lnTo>
                    <a:pt x="265328" y="169641"/>
                  </a:lnTo>
                  <a:lnTo>
                    <a:pt x="231506" y="199564"/>
                  </a:lnTo>
                  <a:lnTo>
                    <a:pt x="199584" y="231484"/>
                  </a:lnTo>
                  <a:lnTo>
                    <a:pt x="169659" y="265304"/>
                  </a:lnTo>
                  <a:lnTo>
                    <a:pt x="141828" y="300929"/>
                  </a:lnTo>
                  <a:lnTo>
                    <a:pt x="116188" y="338260"/>
                  </a:lnTo>
                  <a:lnTo>
                    <a:pt x="92836" y="377201"/>
                  </a:lnTo>
                  <a:lnTo>
                    <a:pt x="71869" y="417655"/>
                  </a:lnTo>
                  <a:lnTo>
                    <a:pt x="53382" y="459526"/>
                  </a:lnTo>
                  <a:lnTo>
                    <a:pt x="37475" y="502716"/>
                  </a:lnTo>
                  <a:lnTo>
                    <a:pt x="24242" y="547130"/>
                  </a:lnTo>
                  <a:lnTo>
                    <a:pt x="13781" y="592669"/>
                  </a:lnTo>
                  <a:lnTo>
                    <a:pt x="6189" y="639238"/>
                  </a:lnTo>
                  <a:lnTo>
                    <a:pt x="1563" y="686739"/>
                  </a:lnTo>
                  <a:lnTo>
                    <a:pt x="0" y="735076"/>
                  </a:lnTo>
                  <a:lnTo>
                    <a:pt x="0" y="3675379"/>
                  </a:lnTo>
                  <a:lnTo>
                    <a:pt x="1563" y="3723711"/>
                  </a:lnTo>
                  <a:lnTo>
                    <a:pt x="6189" y="3771207"/>
                  </a:lnTo>
                  <a:lnTo>
                    <a:pt x="13781" y="3817772"/>
                  </a:lnTo>
                  <a:lnTo>
                    <a:pt x="24242" y="3863308"/>
                  </a:lnTo>
                  <a:lnTo>
                    <a:pt x="37475" y="3907719"/>
                  </a:lnTo>
                  <a:lnTo>
                    <a:pt x="53382" y="3950908"/>
                  </a:lnTo>
                  <a:lnTo>
                    <a:pt x="71869" y="3992778"/>
                  </a:lnTo>
                  <a:lnTo>
                    <a:pt x="92836" y="4033232"/>
                  </a:lnTo>
                  <a:lnTo>
                    <a:pt x="116188" y="4072173"/>
                  </a:lnTo>
                  <a:lnTo>
                    <a:pt x="141828" y="4109505"/>
                  </a:lnTo>
                  <a:lnTo>
                    <a:pt x="169659" y="4145130"/>
                  </a:lnTo>
                  <a:lnTo>
                    <a:pt x="199584" y="4178951"/>
                  </a:lnTo>
                  <a:lnTo>
                    <a:pt x="231506" y="4210873"/>
                  </a:lnTo>
                  <a:lnTo>
                    <a:pt x="265328" y="4240797"/>
                  </a:lnTo>
                  <a:lnTo>
                    <a:pt x="300953" y="4268628"/>
                  </a:lnTo>
                  <a:lnTo>
                    <a:pt x="338285" y="4294267"/>
                  </a:lnTo>
                  <a:lnTo>
                    <a:pt x="377227" y="4317619"/>
                  </a:lnTo>
                  <a:lnTo>
                    <a:pt x="417682" y="4338587"/>
                  </a:lnTo>
                  <a:lnTo>
                    <a:pt x="459553" y="4357073"/>
                  </a:lnTo>
                  <a:lnTo>
                    <a:pt x="502742" y="4372981"/>
                  </a:lnTo>
                  <a:lnTo>
                    <a:pt x="547154" y="4386213"/>
                  </a:lnTo>
                  <a:lnTo>
                    <a:pt x="592692" y="4396674"/>
                  </a:lnTo>
                  <a:lnTo>
                    <a:pt x="639258" y="4404266"/>
                  </a:lnTo>
                  <a:lnTo>
                    <a:pt x="686756" y="4408892"/>
                  </a:lnTo>
                  <a:lnTo>
                    <a:pt x="735088" y="4410456"/>
                  </a:lnTo>
                  <a:lnTo>
                    <a:pt x="7483856" y="4410456"/>
                  </a:lnTo>
                  <a:lnTo>
                    <a:pt x="7532192" y="4408892"/>
                  </a:lnTo>
                  <a:lnTo>
                    <a:pt x="7579693" y="4404266"/>
                  </a:lnTo>
                  <a:lnTo>
                    <a:pt x="7626262" y="4396674"/>
                  </a:lnTo>
                  <a:lnTo>
                    <a:pt x="7671801" y="4386213"/>
                  </a:lnTo>
                  <a:lnTo>
                    <a:pt x="7716215" y="4372981"/>
                  </a:lnTo>
                  <a:lnTo>
                    <a:pt x="7759405" y="4357073"/>
                  </a:lnTo>
                  <a:lnTo>
                    <a:pt x="7801276" y="4338587"/>
                  </a:lnTo>
                  <a:lnTo>
                    <a:pt x="7841730" y="4317619"/>
                  </a:lnTo>
                  <a:lnTo>
                    <a:pt x="7880671" y="4294267"/>
                  </a:lnTo>
                  <a:lnTo>
                    <a:pt x="7918002" y="4268628"/>
                  </a:lnTo>
                  <a:lnTo>
                    <a:pt x="7953627" y="4240797"/>
                  </a:lnTo>
                  <a:lnTo>
                    <a:pt x="7987447" y="4210873"/>
                  </a:lnTo>
                  <a:lnTo>
                    <a:pt x="8019367" y="4178951"/>
                  </a:lnTo>
                  <a:lnTo>
                    <a:pt x="8049290" y="4145130"/>
                  </a:lnTo>
                  <a:lnTo>
                    <a:pt x="8077118" y="4109505"/>
                  </a:lnTo>
                  <a:lnTo>
                    <a:pt x="8102756" y="4072173"/>
                  </a:lnTo>
                  <a:lnTo>
                    <a:pt x="8126106" y="4033232"/>
                  </a:lnTo>
                  <a:lnTo>
                    <a:pt x="8147071" y="3992778"/>
                  </a:lnTo>
                  <a:lnTo>
                    <a:pt x="8165555" y="3950908"/>
                  </a:lnTo>
                  <a:lnTo>
                    <a:pt x="8181461" y="3907719"/>
                  </a:lnTo>
                  <a:lnTo>
                    <a:pt x="8194693" y="3863308"/>
                  </a:lnTo>
                  <a:lnTo>
                    <a:pt x="8205152" y="3817772"/>
                  </a:lnTo>
                  <a:lnTo>
                    <a:pt x="8212743" y="3771207"/>
                  </a:lnTo>
                  <a:lnTo>
                    <a:pt x="8217368" y="3723711"/>
                  </a:lnTo>
                  <a:lnTo>
                    <a:pt x="8218932" y="3675379"/>
                  </a:lnTo>
                  <a:lnTo>
                    <a:pt x="8218932" y="735076"/>
                  </a:lnTo>
                  <a:lnTo>
                    <a:pt x="8217368" y="686739"/>
                  </a:lnTo>
                  <a:lnTo>
                    <a:pt x="8212743" y="639238"/>
                  </a:lnTo>
                  <a:lnTo>
                    <a:pt x="8205152" y="592669"/>
                  </a:lnTo>
                  <a:lnTo>
                    <a:pt x="8194693" y="547130"/>
                  </a:lnTo>
                  <a:lnTo>
                    <a:pt x="8181461" y="502716"/>
                  </a:lnTo>
                  <a:lnTo>
                    <a:pt x="8165555" y="459526"/>
                  </a:lnTo>
                  <a:lnTo>
                    <a:pt x="8147071" y="417655"/>
                  </a:lnTo>
                  <a:lnTo>
                    <a:pt x="8126106" y="377201"/>
                  </a:lnTo>
                  <a:lnTo>
                    <a:pt x="8102756" y="338260"/>
                  </a:lnTo>
                  <a:lnTo>
                    <a:pt x="8077118" y="300929"/>
                  </a:lnTo>
                  <a:lnTo>
                    <a:pt x="8049290" y="265304"/>
                  </a:lnTo>
                  <a:lnTo>
                    <a:pt x="8019367" y="231484"/>
                  </a:lnTo>
                  <a:lnTo>
                    <a:pt x="7987447" y="199564"/>
                  </a:lnTo>
                  <a:lnTo>
                    <a:pt x="7953627" y="169641"/>
                  </a:lnTo>
                  <a:lnTo>
                    <a:pt x="7918002" y="141813"/>
                  </a:lnTo>
                  <a:lnTo>
                    <a:pt x="7880671" y="116175"/>
                  </a:lnTo>
                  <a:lnTo>
                    <a:pt x="7841730" y="92825"/>
                  </a:lnTo>
                  <a:lnTo>
                    <a:pt x="7801276" y="71860"/>
                  </a:lnTo>
                  <a:lnTo>
                    <a:pt x="7759405" y="53376"/>
                  </a:lnTo>
                  <a:lnTo>
                    <a:pt x="7716215" y="37470"/>
                  </a:lnTo>
                  <a:lnTo>
                    <a:pt x="7671801" y="24238"/>
                  </a:lnTo>
                  <a:lnTo>
                    <a:pt x="7626262" y="13779"/>
                  </a:lnTo>
                  <a:lnTo>
                    <a:pt x="7579693" y="6188"/>
                  </a:lnTo>
                  <a:lnTo>
                    <a:pt x="7532192" y="1563"/>
                  </a:lnTo>
                  <a:lnTo>
                    <a:pt x="7483856" y="0"/>
                  </a:lnTo>
                  <a:close/>
                </a:path>
              </a:pathLst>
            </a:custGeom>
            <a:solidFill>
              <a:srgbClr val="E66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962" y="1832609"/>
              <a:ext cx="8219440" cy="4410710"/>
            </a:xfrm>
            <a:custGeom>
              <a:avLst/>
              <a:gdLst/>
              <a:ahLst/>
              <a:cxnLst/>
              <a:rect l="l" t="t" r="r" b="b"/>
              <a:pathLst>
                <a:path w="8219440" h="4410710">
                  <a:moveTo>
                    <a:pt x="0" y="735076"/>
                  </a:moveTo>
                  <a:lnTo>
                    <a:pt x="1563" y="686739"/>
                  </a:lnTo>
                  <a:lnTo>
                    <a:pt x="6189" y="639238"/>
                  </a:lnTo>
                  <a:lnTo>
                    <a:pt x="13781" y="592669"/>
                  </a:lnTo>
                  <a:lnTo>
                    <a:pt x="24242" y="547130"/>
                  </a:lnTo>
                  <a:lnTo>
                    <a:pt x="37475" y="502716"/>
                  </a:lnTo>
                  <a:lnTo>
                    <a:pt x="53382" y="459526"/>
                  </a:lnTo>
                  <a:lnTo>
                    <a:pt x="71869" y="417655"/>
                  </a:lnTo>
                  <a:lnTo>
                    <a:pt x="92836" y="377201"/>
                  </a:lnTo>
                  <a:lnTo>
                    <a:pt x="116188" y="338260"/>
                  </a:lnTo>
                  <a:lnTo>
                    <a:pt x="141828" y="300929"/>
                  </a:lnTo>
                  <a:lnTo>
                    <a:pt x="169659" y="265304"/>
                  </a:lnTo>
                  <a:lnTo>
                    <a:pt x="199584" y="231484"/>
                  </a:lnTo>
                  <a:lnTo>
                    <a:pt x="231506" y="199564"/>
                  </a:lnTo>
                  <a:lnTo>
                    <a:pt x="265328" y="169641"/>
                  </a:lnTo>
                  <a:lnTo>
                    <a:pt x="300953" y="141813"/>
                  </a:lnTo>
                  <a:lnTo>
                    <a:pt x="338285" y="116175"/>
                  </a:lnTo>
                  <a:lnTo>
                    <a:pt x="377227" y="92825"/>
                  </a:lnTo>
                  <a:lnTo>
                    <a:pt x="417682" y="71860"/>
                  </a:lnTo>
                  <a:lnTo>
                    <a:pt x="459553" y="53376"/>
                  </a:lnTo>
                  <a:lnTo>
                    <a:pt x="502742" y="37470"/>
                  </a:lnTo>
                  <a:lnTo>
                    <a:pt x="547154" y="24238"/>
                  </a:lnTo>
                  <a:lnTo>
                    <a:pt x="592692" y="13779"/>
                  </a:lnTo>
                  <a:lnTo>
                    <a:pt x="639258" y="6188"/>
                  </a:lnTo>
                  <a:lnTo>
                    <a:pt x="686756" y="1563"/>
                  </a:lnTo>
                  <a:lnTo>
                    <a:pt x="735088" y="0"/>
                  </a:lnTo>
                  <a:lnTo>
                    <a:pt x="7483856" y="0"/>
                  </a:lnTo>
                  <a:lnTo>
                    <a:pt x="7532192" y="1563"/>
                  </a:lnTo>
                  <a:lnTo>
                    <a:pt x="7579693" y="6188"/>
                  </a:lnTo>
                  <a:lnTo>
                    <a:pt x="7626262" y="13779"/>
                  </a:lnTo>
                  <a:lnTo>
                    <a:pt x="7671801" y="24238"/>
                  </a:lnTo>
                  <a:lnTo>
                    <a:pt x="7716215" y="37470"/>
                  </a:lnTo>
                  <a:lnTo>
                    <a:pt x="7759405" y="53376"/>
                  </a:lnTo>
                  <a:lnTo>
                    <a:pt x="7801276" y="71860"/>
                  </a:lnTo>
                  <a:lnTo>
                    <a:pt x="7841730" y="92825"/>
                  </a:lnTo>
                  <a:lnTo>
                    <a:pt x="7880671" y="116175"/>
                  </a:lnTo>
                  <a:lnTo>
                    <a:pt x="7918002" y="141813"/>
                  </a:lnTo>
                  <a:lnTo>
                    <a:pt x="7953627" y="169641"/>
                  </a:lnTo>
                  <a:lnTo>
                    <a:pt x="7987447" y="199564"/>
                  </a:lnTo>
                  <a:lnTo>
                    <a:pt x="8019367" y="231484"/>
                  </a:lnTo>
                  <a:lnTo>
                    <a:pt x="8049290" y="265304"/>
                  </a:lnTo>
                  <a:lnTo>
                    <a:pt x="8077118" y="300929"/>
                  </a:lnTo>
                  <a:lnTo>
                    <a:pt x="8102756" y="338260"/>
                  </a:lnTo>
                  <a:lnTo>
                    <a:pt x="8126106" y="377201"/>
                  </a:lnTo>
                  <a:lnTo>
                    <a:pt x="8147071" y="417655"/>
                  </a:lnTo>
                  <a:lnTo>
                    <a:pt x="8165555" y="459526"/>
                  </a:lnTo>
                  <a:lnTo>
                    <a:pt x="8181461" y="502716"/>
                  </a:lnTo>
                  <a:lnTo>
                    <a:pt x="8194693" y="547130"/>
                  </a:lnTo>
                  <a:lnTo>
                    <a:pt x="8205152" y="592669"/>
                  </a:lnTo>
                  <a:lnTo>
                    <a:pt x="8212743" y="639238"/>
                  </a:lnTo>
                  <a:lnTo>
                    <a:pt x="8217368" y="686739"/>
                  </a:lnTo>
                  <a:lnTo>
                    <a:pt x="8218932" y="735076"/>
                  </a:lnTo>
                  <a:lnTo>
                    <a:pt x="8218932" y="3675379"/>
                  </a:lnTo>
                  <a:lnTo>
                    <a:pt x="8217368" y="3723711"/>
                  </a:lnTo>
                  <a:lnTo>
                    <a:pt x="8212743" y="3771207"/>
                  </a:lnTo>
                  <a:lnTo>
                    <a:pt x="8205152" y="3817772"/>
                  </a:lnTo>
                  <a:lnTo>
                    <a:pt x="8194693" y="3863308"/>
                  </a:lnTo>
                  <a:lnTo>
                    <a:pt x="8181461" y="3907719"/>
                  </a:lnTo>
                  <a:lnTo>
                    <a:pt x="8165555" y="3950908"/>
                  </a:lnTo>
                  <a:lnTo>
                    <a:pt x="8147071" y="3992778"/>
                  </a:lnTo>
                  <a:lnTo>
                    <a:pt x="8126106" y="4033232"/>
                  </a:lnTo>
                  <a:lnTo>
                    <a:pt x="8102756" y="4072173"/>
                  </a:lnTo>
                  <a:lnTo>
                    <a:pt x="8077118" y="4109505"/>
                  </a:lnTo>
                  <a:lnTo>
                    <a:pt x="8049290" y="4145130"/>
                  </a:lnTo>
                  <a:lnTo>
                    <a:pt x="8019367" y="4178951"/>
                  </a:lnTo>
                  <a:lnTo>
                    <a:pt x="7987447" y="4210873"/>
                  </a:lnTo>
                  <a:lnTo>
                    <a:pt x="7953627" y="4240797"/>
                  </a:lnTo>
                  <a:lnTo>
                    <a:pt x="7918002" y="4268628"/>
                  </a:lnTo>
                  <a:lnTo>
                    <a:pt x="7880671" y="4294267"/>
                  </a:lnTo>
                  <a:lnTo>
                    <a:pt x="7841730" y="4317619"/>
                  </a:lnTo>
                  <a:lnTo>
                    <a:pt x="7801276" y="4338587"/>
                  </a:lnTo>
                  <a:lnTo>
                    <a:pt x="7759405" y="4357073"/>
                  </a:lnTo>
                  <a:lnTo>
                    <a:pt x="7716215" y="4372981"/>
                  </a:lnTo>
                  <a:lnTo>
                    <a:pt x="7671801" y="4386213"/>
                  </a:lnTo>
                  <a:lnTo>
                    <a:pt x="7626262" y="4396674"/>
                  </a:lnTo>
                  <a:lnTo>
                    <a:pt x="7579693" y="4404266"/>
                  </a:lnTo>
                  <a:lnTo>
                    <a:pt x="7532192" y="4408892"/>
                  </a:lnTo>
                  <a:lnTo>
                    <a:pt x="7483856" y="4410456"/>
                  </a:lnTo>
                  <a:lnTo>
                    <a:pt x="735088" y="4410456"/>
                  </a:lnTo>
                  <a:lnTo>
                    <a:pt x="686756" y="4408892"/>
                  </a:lnTo>
                  <a:lnTo>
                    <a:pt x="639258" y="4404266"/>
                  </a:lnTo>
                  <a:lnTo>
                    <a:pt x="592692" y="4396674"/>
                  </a:lnTo>
                  <a:lnTo>
                    <a:pt x="547154" y="4386213"/>
                  </a:lnTo>
                  <a:lnTo>
                    <a:pt x="502742" y="4372981"/>
                  </a:lnTo>
                  <a:lnTo>
                    <a:pt x="459553" y="4357073"/>
                  </a:lnTo>
                  <a:lnTo>
                    <a:pt x="417682" y="4338587"/>
                  </a:lnTo>
                  <a:lnTo>
                    <a:pt x="377227" y="4317619"/>
                  </a:lnTo>
                  <a:lnTo>
                    <a:pt x="338285" y="4294267"/>
                  </a:lnTo>
                  <a:lnTo>
                    <a:pt x="300953" y="4268628"/>
                  </a:lnTo>
                  <a:lnTo>
                    <a:pt x="265328" y="4240797"/>
                  </a:lnTo>
                  <a:lnTo>
                    <a:pt x="231506" y="4210873"/>
                  </a:lnTo>
                  <a:lnTo>
                    <a:pt x="199584" y="4178951"/>
                  </a:lnTo>
                  <a:lnTo>
                    <a:pt x="169659" y="4145130"/>
                  </a:lnTo>
                  <a:lnTo>
                    <a:pt x="141828" y="4109505"/>
                  </a:lnTo>
                  <a:lnTo>
                    <a:pt x="116188" y="4072173"/>
                  </a:lnTo>
                  <a:lnTo>
                    <a:pt x="92836" y="4033232"/>
                  </a:lnTo>
                  <a:lnTo>
                    <a:pt x="71869" y="3992778"/>
                  </a:lnTo>
                  <a:lnTo>
                    <a:pt x="53382" y="3950908"/>
                  </a:lnTo>
                  <a:lnTo>
                    <a:pt x="37475" y="3907719"/>
                  </a:lnTo>
                  <a:lnTo>
                    <a:pt x="24242" y="3863308"/>
                  </a:lnTo>
                  <a:lnTo>
                    <a:pt x="13781" y="3817772"/>
                  </a:lnTo>
                  <a:lnTo>
                    <a:pt x="6189" y="3771207"/>
                  </a:lnTo>
                  <a:lnTo>
                    <a:pt x="1563" y="3723711"/>
                  </a:lnTo>
                  <a:lnTo>
                    <a:pt x="0" y="3675379"/>
                  </a:lnTo>
                  <a:lnTo>
                    <a:pt x="0" y="73507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319275" y="2144395"/>
            <a:ext cx="6499225" cy="3630929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 marR="5080" indent="-7620" algn="ctr">
              <a:lnSpc>
                <a:spcPct val="88000"/>
              </a:lnSpc>
              <a:spcBef>
                <a:spcPts val="1040"/>
              </a:spcBef>
            </a:pPr>
            <a:r>
              <a:rPr sz="6500" b="1" spc="-5" dirty="0">
                <a:latin typeface="Cambria"/>
                <a:cs typeface="Cambria"/>
              </a:rPr>
              <a:t>Critical thinking </a:t>
            </a:r>
            <a:r>
              <a:rPr sz="6500" b="1" dirty="0">
                <a:latin typeface="Cambria"/>
                <a:cs typeface="Cambria"/>
              </a:rPr>
              <a:t> </a:t>
            </a:r>
            <a:r>
              <a:rPr sz="6500" b="1" spc="-25" dirty="0">
                <a:latin typeface="Cambria"/>
                <a:cs typeface="Cambria"/>
              </a:rPr>
              <a:t>requires</a:t>
            </a:r>
            <a:r>
              <a:rPr sz="6500" b="1" spc="-10" dirty="0">
                <a:latin typeface="Cambria"/>
                <a:cs typeface="Cambria"/>
              </a:rPr>
              <a:t> that </a:t>
            </a:r>
            <a:r>
              <a:rPr sz="6500" b="1" spc="-5" dirty="0">
                <a:latin typeface="Cambria"/>
                <a:cs typeface="Cambria"/>
              </a:rPr>
              <a:t> </a:t>
            </a:r>
            <a:r>
              <a:rPr sz="6500" b="1" spc="-20" dirty="0">
                <a:latin typeface="Cambria"/>
                <a:cs typeface="Cambria"/>
              </a:rPr>
              <a:t>individuals </a:t>
            </a:r>
            <a:r>
              <a:rPr sz="6500" b="1" spc="-5" dirty="0">
                <a:latin typeface="Cambria"/>
                <a:cs typeface="Cambria"/>
              </a:rPr>
              <a:t>think </a:t>
            </a:r>
            <a:r>
              <a:rPr sz="6500" b="1" spc="-1420" dirty="0">
                <a:latin typeface="Cambria"/>
                <a:cs typeface="Cambria"/>
              </a:rPr>
              <a:t> </a:t>
            </a:r>
            <a:r>
              <a:rPr sz="6500" b="1" spc="-5" dirty="0">
                <a:latin typeface="Cambria"/>
                <a:cs typeface="Cambria"/>
              </a:rPr>
              <a:t>for</a:t>
            </a:r>
            <a:r>
              <a:rPr sz="6500" b="1" spc="-15" dirty="0">
                <a:latin typeface="Cambria"/>
                <a:cs typeface="Cambria"/>
              </a:rPr>
              <a:t> </a:t>
            </a:r>
            <a:r>
              <a:rPr sz="6500" b="1" spc="-40" dirty="0">
                <a:latin typeface="Cambria"/>
                <a:cs typeface="Cambria"/>
              </a:rPr>
              <a:t>themselves</a:t>
            </a:r>
            <a:endParaRPr sz="65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01883" y="749426"/>
            <a:ext cx="5786120" cy="769620"/>
            <a:chOff x="1301883" y="749426"/>
            <a:chExt cx="5786120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1883" y="1214979"/>
              <a:ext cx="5785852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8354" y="753998"/>
              <a:ext cx="5771515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36217" y="798575"/>
              <a:ext cx="3658870" cy="378460"/>
            </a:xfrm>
            <a:custGeom>
              <a:avLst/>
              <a:gdLst/>
              <a:ahLst/>
              <a:cxnLst/>
              <a:rect l="l" t="t" r="r" b="b"/>
              <a:pathLst>
                <a:path w="3658870" h="378459">
                  <a:moveTo>
                    <a:pt x="67056" y="48513"/>
                  </a:moveTo>
                  <a:lnTo>
                    <a:pt x="0" y="237109"/>
                  </a:lnTo>
                  <a:lnTo>
                    <a:pt x="120650" y="237109"/>
                  </a:lnTo>
                  <a:lnTo>
                    <a:pt x="67056" y="48513"/>
                  </a:lnTo>
                  <a:close/>
                </a:path>
                <a:path w="3658870" h="378459">
                  <a:moveTo>
                    <a:pt x="3519678" y="0"/>
                  </a:moveTo>
                  <a:lnTo>
                    <a:pt x="3510014" y="45"/>
                  </a:lnTo>
                  <a:lnTo>
                    <a:pt x="3501802" y="174"/>
                  </a:lnTo>
                  <a:lnTo>
                    <a:pt x="3495067" y="375"/>
                  </a:lnTo>
                  <a:lnTo>
                    <a:pt x="3489832" y="635"/>
                  </a:lnTo>
                  <a:lnTo>
                    <a:pt x="3489832" y="377316"/>
                  </a:lnTo>
                  <a:lnTo>
                    <a:pt x="3494024" y="377797"/>
                  </a:lnTo>
                  <a:lnTo>
                    <a:pt x="3500501" y="378110"/>
                  </a:lnTo>
                  <a:lnTo>
                    <a:pt x="3509263" y="378281"/>
                  </a:lnTo>
                  <a:lnTo>
                    <a:pt x="3520312" y="378333"/>
                  </a:lnTo>
                  <a:lnTo>
                    <a:pt x="3537979" y="377666"/>
                  </a:lnTo>
                  <a:lnTo>
                    <a:pt x="3582288" y="367664"/>
                  </a:lnTo>
                  <a:lnTo>
                    <a:pt x="3614038" y="345566"/>
                  </a:lnTo>
                  <a:lnTo>
                    <a:pt x="3640667" y="303168"/>
                  </a:lnTo>
                  <a:lnTo>
                    <a:pt x="3652172" y="264425"/>
                  </a:lnTo>
                  <a:lnTo>
                    <a:pt x="3658129" y="215364"/>
                  </a:lnTo>
                  <a:lnTo>
                    <a:pt x="3658870" y="187451"/>
                  </a:lnTo>
                  <a:lnTo>
                    <a:pt x="3657818" y="156995"/>
                  </a:lnTo>
                  <a:lnTo>
                    <a:pt x="3649333" y="104227"/>
                  </a:lnTo>
                  <a:lnTo>
                    <a:pt x="3632422" y="62247"/>
                  </a:lnTo>
                  <a:lnTo>
                    <a:pt x="3608419" y="31247"/>
                  </a:lnTo>
                  <a:lnTo>
                    <a:pt x="3559762" y="4968"/>
                  </a:lnTo>
                  <a:lnTo>
                    <a:pt x="3519678" y="0"/>
                  </a:lnTo>
                  <a:close/>
                </a:path>
                <a:path w="3658870" h="378459">
                  <a:moveTo>
                    <a:pt x="2640330" y="0"/>
                  </a:moveTo>
                  <a:lnTo>
                    <a:pt x="2630666" y="45"/>
                  </a:lnTo>
                  <a:lnTo>
                    <a:pt x="2622454" y="174"/>
                  </a:lnTo>
                  <a:lnTo>
                    <a:pt x="2615719" y="375"/>
                  </a:lnTo>
                  <a:lnTo>
                    <a:pt x="2610485" y="635"/>
                  </a:lnTo>
                  <a:lnTo>
                    <a:pt x="2610485" y="377316"/>
                  </a:lnTo>
                  <a:lnTo>
                    <a:pt x="2614675" y="377797"/>
                  </a:lnTo>
                  <a:lnTo>
                    <a:pt x="2621152" y="378110"/>
                  </a:lnTo>
                  <a:lnTo>
                    <a:pt x="2629915" y="378281"/>
                  </a:lnTo>
                  <a:lnTo>
                    <a:pt x="2640965" y="378333"/>
                  </a:lnTo>
                  <a:lnTo>
                    <a:pt x="2658631" y="377666"/>
                  </a:lnTo>
                  <a:lnTo>
                    <a:pt x="2702941" y="367664"/>
                  </a:lnTo>
                  <a:lnTo>
                    <a:pt x="2734691" y="345566"/>
                  </a:lnTo>
                  <a:lnTo>
                    <a:pt x="2761319" y="303168"/>
                  </a:lnTo>
                  <a:lnTo>
                    <a:pt x="2772824" y="264425"/>
                  </a:lnTo>
                  <a:lnTo>
                    <a:pt x="2778781" y="215364"/>
                  </a:lnTo>
                  <a:lnTo>
                    <a:pt x="2779522" y="187451"/>
                  </a:lnTo>
                  <a:lnTo>
                    <a:pt x="2778470" y="156995"/>
                  </a:lnTo>
                  <a:lnTo>
                    <a:pt x="2769985" y="104227"/>
                  </a:lnTo>
                  <a:lnTo>
                    <a:pt x="2753074" y="62247"/>
                  </a:lnTo>
                  <a:lnTo>
                    <a:pt x="2729071" y="31247"/>
                  </a:lnTo>
                  <a:lnTo>
                    <a:pt x="2680414" y="4968"/>
                  </a:lnTo>
                  <a:lnTo>
                    <a:pt x="264033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49322" y="794003"/>
              <a:ext cx="132080" cy="19596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08354" y="753998"/>
              <a:ext cx="5771515" cy="467995"/>
            </a:xfrm>
            <a:custGeom>
              <a:avLst/>
              <a:gdLst/>
              <a:ahLst/>
              <a:cxnLst/>
              <a:rect l="l" t="t" r="r" b="b"/>
              <a:pathLst>
                <a:path w="5771515" h="467994">
                  <a:moveTo>
                    <a:pt x="4727448" y="5334"/>
                  </a:moveTo>
                  <a:lnTo>
                    <a:pt x="5059680" y="5334"/>
                  </a:lnTo>
                  <a:lnTo>
                    <a:pt x="5059680" y="111887"/>
                  </a:lnTo>
                  <a:lnTo>
                    <a:pt x="5013833" y="111887"/>
                  </a:lnTo>
                  <a:lnTo>
                    <a:pt x="5008520" y="97266"/>
                  </a:lnTo>
                  <a:lnTo>
                    <a:pt x="5003625" y="85216"/>
                  </a:lnTo>
                  <a:lnTo>
                    <a:pt x="4976622" y="51053"/>
                  </a:lnTo>
                  <a:lnTo>
                    <a:pt x="4940173" y="44576"/>
                  </a:lnTo>
                  <a:lnTo>
                    <a:pt x="4867148" y="44576"/>
                  </a:lnTo>
                  <a:lnTo>
                    <a:pt x="4867148" y="205359"/>
                  </a:lnTo>
                  <a:lnTo>
                    <a:pt x="4911344" y="205359"/>
                  </a:lnTo>
                  <a:lnTo>
                    <a:pt x="4921123" y="205359"/>
                  </a:lnTo>
                  <a:lnTo>
                    <a:pt x="4928870" y="203962"/>
                  </a:lnTo>
                  <a:lnTo>
                    <a:pt x="4934458" y="201167"/>
                  </a:lnTo>
                  <a:lnTo>
                    <a:pt x="4940046" y="198374"/>
                  </a:lnTo>
                  <a:lnTo>
                    <a:pt x="4958842" y="157099"/>
                  </a:lnTo>
                  <a:lnTo>
                    <a:pt x="4996688" y="157099"/>
                  </a:lnTo>
                  <a:lnTo>
                    <a:pt x="4996688" y="292988"/>
                  </a:lnTo>
                  <a:lnTo>
                    <a:pt x="4958842" y="292988"/>
                  </a:lnTo>
                  <a:lnTo>
                    <a:pt x="4956466" y="283864"/>
                  </a:lnTo>
                  <a:lnTo>
                    <a:pt x="4953936" y="275907"/>
                  </a:lnTo>
                  <a:lnTo>
                    <a:pt x="4929759" y="245872"/>
                  </a:lnTo>
                  <a:lnTo>
                    <a:pt x="4921885" y="244475"/>
                  </a:lnTo>
                  <a:lnTo>
                    <a:pt x="4911344" y="244475"/>
                  </a:lnTo>
                  <a:lnTo>
                    <a:pt x="4867148" y="244475"/>
                  </a:lnTo>
                  <a:lnTo>
                    <a:pt x="4867148" y="423290"/>
                  </a:lnTo>
                  <a:lnTo>
                    <a:pt x="4939792" y="423290"/>
                  </a:lnTo>
                  <a:lnTo>
                    <a:pt x="4947666" y="423290"/>
                  </a:lnTo>
                  <a:lnTo>
                    <a:pt x="4973955" y="416560"/>
                  </a:lnTo>
                  <a:lnTo>
                    <a:pt x="4978146" y="414147"/>
                  </a:lnTo>
                  <a:lnTo>
                    <a:pt x="4982210" y="410845"/>
                  </a:lnTo>
                  <a:lnTo>
                    <a:pt x="4986147" y="406526"/>
                  </a:lnTo>
                  <a:lnTo>
                    <a:pt x="4990084" y="402336"/>
                  </a:lnTo>
                  <a:lnTo>
                    <a:pt x="4993513" y="397763"/>
                  </a:lnTo>
                  <a:lnTo>
                    <a:pt x="4996561" y="392811"/>
                  </a:lnTo>
                  <a:lnTo>
                    <a:pt x="4999609" y="387858"/>
                  </a:lnTo>
                  <a:lnTo>
                    <a:pt x="5014158" y="350234"/>
                  </a:lnTo>
                  <a:lnTo>
                    <a:pt x="5017135" y="340233"/>
                  </a:lnTo>
                  <a:lnTo>
                    <a:pt x="5062982" y="340233"/>
                  </a:lnTo>
                  <a:lnTo>
                    <a:pt x="5056632" y="462534"/>
                  </a:lnTo>
                  <a:lnTo>
                    <a:pt x="4727448" y="462534"/>
                  </a:lnTo>
                  <a:lnTo>
                    <a:pt x="4727448" y="440309"/>
                  </a:lnTo>
                  <a:lnTo>
                    <a:pt x="4735703" y="438150"/>
                  </a:lnTo>
                  <a:lnTo>
                    <a:pt x="4742307" y="435737"/>
                  </a:lnTo>
                  <a:lnTo>
                    <a:pt x="4747133" y="433197"/>
                  </a:lnTo>
                  <a:lnTo>
                    <a:pt x="4751832" y="430656"/>
                  </a:lnTo>
                  <a:lnTo>
                    <a:pt x="4755515" y="426974"/>
                  </a:lnTo>
                  <a:lnTo>
                    <a:pt x="4757801" y="422401"/>
                  </a:lnTo>
                  <a:lnTo>
                    <a:pt x="4760087" y="417829"/>
                  </a:lnTo>
                  <a:lnTo>
                    <a:pt x="4763262" y="378460"/>
                  </a:lnTo>
                  <a:lnTo>
                    <a:pt x="4763262" y="89788"/>
                  </a:lnTo>
                  <a:lnTo>
                    <a:pt x="4760468" y="50418"/>
                  </a:lnTo>
                  <a:lnTo>
                    <a:pt x="4727448" y="27431"/>
                  </a:lnTo>
                  <a:lnTo>
                    <a:pt x="4727448" y="5334"/>
                  </a:lnTo>
                  <a:close/>
                </a:path>
                <a:path w="5771515" h="467994">
                  <a:moveTo>
                    <a:pt x="4260088" y="5334"/>
                  </a:moveTo>
                  <a:lnTo>
                    <a:pt x="4395724" y="5334"/>
                  </a:lnTo>
                  <a:lnTo>
                    <a:pt x="4514342" y="211327"/>
                  </a:lnTo>
                  <a:lnTo>
                    <a:pt x="4534612" y="248189"/>
                  </a:lnTo>
                  <a:lnTo>
                    <a:pt x="4559839" y="296116"/>
                  </a:lnTo>
                  <a:lnTo>
                    <a:pt x="4574540" y="326516"/>
                  </a:lnTo>
                  <a:lnTo>
                    <a:pt x="4580001" y="326516"/>
                  </a:lnTo>
                  <a:lnTo>
                    <a:pt x="4578353" y="285585"/>
                  </a:lnTo>
                  <a:lnTo>
                    <a:pt x="4577207" y="242808"/>
                  </a:lnTo>
                  <a:lnTo>
                    <a:pt x="4576536" y="198197"/>
                  </a:lnTo>
                  <a:lnTo>
                    <a:pt x="4576318" y="151764"/>
                  </a:lnTo>
                  <a:lnTo>
                    <a:pt x="4576318" y="89408"/>
                  </a:lnTo>
                  <a:lnTo>
                    <a:pt x="4576200" y="79289"/>
                  </a:lnTo>
                  <a:lnTo>
                    <a:pt x="4569333" y="43179"/>
                  </a:lnTo>
                  <a:lnTo>
                    <a:pt x="4567047" y="39877"/>
                  </a:lnTo>
                  <a:lnTo>
                    <a:pt x="4540377" y="27431"/>
                  </a:lnTo>
                  <a:lnTo>
                    <a:pt x="4540377" y="5334"/>
                  </a:lnTo>
                  <a:lnTo>
                    <a:pt x="4666996" y="5334"/>
                  </a:lnTo>
                  <a:lnTo>
                    <a:pt x="4666996" y="27431"/>
                  </a:lnTo>
                  <a:lnTo>
                    <a:pt x="4658106" y="30352"/>
                  </a:lnTo>
                  <a:lnTo>
                    <a:pt x="4651756" y="32892"/>
                  </a:lnTo>
                  <a:lnTo>
                    <a:pt x="4648073" y="34798"/>
                  </a:lnTo>
                  <a:lnTo>
                    <a:pt x="4644390" y="36829"/>
                  </a:lnTo>
                  <a:lnTo>
                    <a:pt x="4641215" y="39497"/>
                  </a:lnTo>
                  <a:lnTo>
                    <a:pt x="4638675" y="42925"/>
                  </a:lnTo>
                  <a:lnTo>
                    <a:pt x="4636135" y="46227"/>
                  </a:lnTo>
                  <a:lnTo>
                    <a:pt x="4630801" y="89408"/>
                  </a:lnTo>
                  <a:lnTo>
                    <a:pt x="4630801" y="462534"/>
                  </a:lnTo>
                  <a:lnTo>
                    <a:pt x="4545838" y="462534"/>
                  </a:lnTo>
                  <a:lnTo>
                    <a:pt x="4395089" y="201929"/>
                  </a:lnTo>
                  <a:lnTo>
                    <a:pt x="4368625" y="154686"/>
                  </a:lnTo>
                  <a:lnTo>
                    <a:pt x="4350258" y="118872"/>
                  </a:lnTo>
                  <a:lnTo>
                    <a:pt x="4347210" y="118872"/>
                  </a:lnTo>
                  <a:lnTo>
                    <a:pt x="4348690" y="155376"/>
                  </a:lnTo>
                  <a:lnTo>
                    <a:pt x="4349718" y="192881"/>
                  </a:lnTo>
                  <a:lnTo>
                    <a:pt x="4350317" y="231386"/>
                  </a:lnTo>
                  <a:lnTo>
                    <a:pt x="4350512" y="270890"/>
                  </a:lnTo>
                  <a:lnTo>
                    <a:pt x="4350512" y="378713"/>
                  </a:lnTo>
                  <a:lnTo>
                    <a:pt x="4350676" y="390336"/>
                  </a:lnTo>
                  <a:lnTo>
                    <a:pt x="4362069" y="429767"/>
                  </a:lnTo>
                  <a:lnTo>
                    <a:pt x="4386707" y="440309"/>
                  </a:lnTo>
                  <a:lnTo>
                    <a:pt x="4386707" y="462534"/>
                  </a:lnTo>
                  <a:lnTo>
                    <a:pt x="4260088" y="462534"/>
                  </a:lnTo>
                  <a:lnTo>
                    <a:pt x="4260088" y="440309"/>
                  </a:lnTo>
                  <a:lnTo>
                    <a:pt x="4268343" y="438150"/>
                  </a:lnTo>
                  <a:lnTo>
                    <a:pt x="4274947" y="435737"/>
                  </a:lnTo>
                  <a:lnTo>
                    <a:pt x="4279773" y="432942"/>
                  </a:lnTo>
                  <a:lnTo>
                    <a:pt x="4284599" y="430275"/>
                  </a:lnTo>
                  <a:lnTo>
                    <a:pt x="4288155" y="426720"/>
                  </a:lnTo>
                  <a:lnTo>
                    <a:pt x="4290441" y="422148"/>
                  </a:lnTo>
                  <a:lnTo>
                    <a:pt x="4292854" y="417575"/>
                  </a:lnTo>
                  <a:lnTo>
                    <a:pt x="4294251" y="411734"/>
                  </a:lnTo>
                  <a:lnTo>
                    <a:pt x="4296029" y="378713"/>
                  </a:lnTo>
                  <a:lnTo>
                    <a:pt x="4296029" y="89153"/>
                  </a:lnTo>
                  <a:lnTo>
                    <a:pt x="4292346" y="48133"/>
                  </a:lnTo>
                  <a:lnTo>
                    <a:pt x="4260088" y="27431"/>
                  </a:lnTo>
                  <a:lnTo>
                    <a:pt x="4260088" y="5334"/>
                  </a:lnTo>
                  <a:close/>
                </a:path>
                <a:path w="5771515" h="467994">
                  <a:moveTo>
                    <a:pt x="3777996" y="5334"/>
                  </a:moveTo>
                  <a:lnTo>
                    <a:pt x="3952113" y="5334"/>
                  </a:lnTo>
                  <a:lnTo>
                    <a:pt x="3978951" y="5881"/>
                  </a:lnTo>
                  <a:lnTo>
                    <a:pt x="4025675" y="10263"/>
                  </a:lnTo>
                  <a:lnTo>
                    <a:pt x="4063825" y="19097"/>
                  </a:lnTo>
                  <a:lnTo>
                    <a:pt x="4112260" y="41528"/>
                  </a:lnTo>
                  <a:lnTo>
                    <a:pt x="4149603" y="73729"/>
                  </a:lnTo>
                  <a:lnTo>
                    <a:pt x="4174871" y="114300"/>
                  </a:lnTo>
                  <a:lnTo>
                    <a:pt x="4189733" y="164252"/>
                  </a:lnTo>
                  <a:lnTo>
                    <a:pt x="4194028" y="202975"/>
                  </a:lnTo>
                  <a:lnTo>
                    <a:pt x="4194556" y="224027"/>
                  </a:lnTo>
                  <a:lnTo>
                    <a:pt x="4193794" y="249459"/>
                  </a:lnTo>
                  <a:lnTo>
                    <a:pt x="4187698" y="296322"/>
                  </a:lnTo>
                  <a:lnTo>
                    <a:pt x="4175504" y="337776"/>
                  </a:lnTo>
                  <a:lnTo>
                    <a:pt x="4157164" y="373296"/>
                  </a:lnTo>
                  <a:lnTo>
                    <a:pt x="4121467" y="412908"/>
                  </a:lnTo>
                  <a:lnTo>
                    <a:pt x="4075912" y="440239"/>
                  </a:lnTo>
                  <a:lnTo>
                    <a:pt x="4039475" y="452292"/>
                  </a:lnTo>
                  <a:lnTo>
                    <a:pt x="4000541" y="459104"/>
                  </a:lnTo>
                  <a:lnTo>
                    <a:pt x="3955825" y="462153"/>
                  </a:lnTo>
                  <a:lnTo>
                    <a:pt x="3930015" y="462534"/>
                  </a:lnTo>
                  <a:lnTo>
                    <a:pt x="3777996" y="462534"/>
                  </a:lnTo>
                  <a:lnTo>
                    <a:pt x="3777996" y="440309"/>
                  </a:lnTo>
                  <a:lnTo>
                    <a:pt x="3786251" y="438150"/>
                  </a:lnTo>
                  <a:lnTo>
                    <a:pt x="3792855" y="435737"/>
                  </a:lnTo>
                  <a:lnTo>
                    <a:pt x="3797681" y="433197"/>
                  </a:lnTo>
                  <a:lnTo>
                    <a:pt x="3802380" y="430656"/>
                  </a:lnTo>
                  <a:lnTo>
                    <a:pt x="3806063" y="426974"/>
                  </a:lnTo>
                  <a:lnTo>
                    <a:pt x="3808349" y="422401"/>
                  </a:lnTo>
                  <a:lnTo>
                    <a:pt x="3810635" y="417829"/>
                  </a:lnTo>
                  <a:lnTo>
                    <a:pt x="3813810" y="378460"/>
                  </a:lnTo>
                  <a:lnTo>
                    <a:pt x="3813810" y="89788"/>
                  </a:lnTo>
                  <a:lnTo>
                    <a:pt x="3811016" y="50418"/>
                  </a:lnTo>
                  <a:lnTo>
                    <a:pt x="3777996" y="27431"/>
                  </a:lnTo>
                  <a:lnTo>
                    <a:pt x="3777996" y="5334"/>
                  </a:lnTo>
                  <a:close/>
                </a:path>
                <a:path w="5771515" h="467994">
                  <a:moveTo>
                    <a:pt x="3381756" y="5334"/>
                  </a:moveTo>
                  <a:lnTo>
                    <a:pt x="3713988" y="5334"/>
                  </a:lnTo>
                  <a:lnTo>
                    <a:pt x="3713988" y="111887"/>
                  </a:lnTo>
                  <a:lnTo>
                    <a:pt x="3668141" y="111887"/>
                  </a:lnTo>
                  <a:lnTo>
                    <a:pt x="3662828" y="97266"/>
                  </a:lnTo>
                  <a:lnTo>
                    <a:pt x="3657933" y="85216"/>
                  </a:lnTo>
                  <a:lnTo>
                    <a:pt x="3630930" y="51053"/>
                  </a:lnTo>
                  <a:lnTo>
                    <a:pt x="3594481" y="44576"/>
                  </a:lnTo>
                  <a:lnTo>
                    <a:pt x="3521456" y="44576"/>
                  </a:lnTo>
                  <a:lnTo>
                    <a:pt x="3521456" y="205359"/>
                  </a:lnTo>
                  <a:lnTo>
                    <a:pt x="3565652" y="205359"/>
                  </a:lnTo>
                  <a:lnTo>
                    <a:pt x="3575431" y="205359"/>
                  </a:lnTo>
                  <a:lnTo>
                    <a:pt x="3583178" y="203962"/>
                  </a:lnTo>
                  <a:lnTo>
                    <a:pt x="3588766" y="201167"/>
                  </a:lnTo>
                  <a:lnTo>
                    <a:pt x="3594354" y="198374"/>
                  </a:lnTo>
                  <a:lnTo>
                    <a:pt x="3613150" y="157099"/>
                  </a:lnTo>
                  <a:lnTo>
                    <a:pt x="3650996" y="157099"/>
                  </a:lnTo>
                  <a:lnTo>
                    <a:pt x="3650996" y="292988"/>
                  </a:lnTo>
                  <a:lnTo>
                    <a:pt x="3613150" y="292988"/>
                  </a:lnTo>
                  <a:lnTo>
                    <a:pt x="3610774" y="283864"/>
                  </a:lnTo>
                  <a:lnTo>
                    <a:pt x="3608244" y="275907"/>
                  </a:lnTo>
                  <a:lnTo>
                    <a:pt x="3584067" y="245872"/>
                  </a:lnTo>
                  <a:lnTo>
                    <a:pt x="3576193" y="244475"/>
                  </a:lnTo>
                  <a:lnTo>
                    <a:pt x="3565652" y="244475"/>
                  </a:lnTo>
                  <a:lnTo>
                    <a:pt x="3521456" y="244475"/>
                  </a:lnTo>
                  <a:lnTo>
                    <a:pt x="3521456" y="423290"/>
                  </a:lnTo>
                  <a:lnTo>
                    <a:pt x="3594100" y="423290"/>
                  </a:lnTo>
                  <a:lnTo>
                    <a:pt x="3601974" y="423290"/>
                  </a:lnTo>
                  <a:lnTo>
                    <a:pt x="3628263" y="416560"/>
                  </a:lnTo>
                  <a:lnTo>
                    <a:pt x="3632454" y="414147"/>
                  </a:lnTo>
                  <a:lnTo>
                    <a:pt x="3636518" y="410845"/>
                  </a:lnTo>
                  <a:lnTo>
                    <a:pt x="3640455" y="406526"/>
                  </a:lnTo>
                  <a:lnTo>
                    <a:pt x="3644392" y="402336"/>
                  </a:lnTo>
                  <a:lnTo>
                    <a:pt x="3647821" y="397763"/>
                  </a:lnTo>
                  <a:lnTo>
                    <a:pt x="3650869" y="392811"/>
                  </a:lnTo>
                  <a:lnTo>
                    <a:pt x="3653917" y="387858"/>
                  </a:lnTo>
                  <a:lnTo>
                    <a:pt x="3668466" y="350234"/>
                  </a:lnTo>
                  <a:lnTo>
                    <a:pt x="3671443" y="340233"/>
                  </a:lnTo>
                  <a:lnTo>
                    <a:pt x="3717290" y="340233"/>
                  </a:lnTo>
                  <a:lnTo>
                    <a:pt x="3710940" y="462534"/>
                  </a:lnTo>
                  <a:lnTo>
                    <a:pt x="3381756" y="462534"/>
                  </a:lnTo>
                  <a:lnTo>
                    <a:pt x="3381756" y="440309"/>
                  </a:lnTo>
                  <a:lnTo>
                    <a:pt x="3390011" y="438150"/>
                  </a:lnTo>
                  <a:lnTo>
                    <a:pt x="3396615" y="435737"/>
                  </a:lnTo>
                  <a:lnTo>
                    <a:pt x="3401441" y="433197"/>
                  </a:lnTo>
                  <a:lnTo>
                    <a:pt x="3406140" y="430656"/>
                  </a:lnTo>
                  <a:lnTo>
                    <a:pt x="3409823" y="426974"/>
                  </a:lnTo>
                  <a:lnTo>
                    <a:pt x="3412109" y="422401"/>
                  </a:lnTo>
                  <a:lnTo>
                    <a:pt x="3414395" y="417829"/>
                  </a:lnTo>
                  <a:lnTo>
                    <a:pt x="3417570" y="378460"/>
                  </a:lnTo>
                  <a:lnTo>
                    <a:pt x="3417570" y="89788"/>
                  </a:lnTo>
                  <a:lnTo>
                    <a:pt x="3414776" y="50418"/>
                  </a:lnTo>
                  <a:lnTo>
                    <a:pt x="3381756" y="27431"/>
                  </a:lnTo>
                  <a:lnTo>
                    <a:pt x="3381756" y="5334"/>
                  </a:lnTo>
                  <a:close/>
                </a:path>
                <a:path w="5771515" h="467994">
                  <a:moveTo>
                    <a:pt x="2898648" y="5334"/>
                  </a:moveTo>
                  <a:lnTo>
                    <a:pt x="3072765" y="5334"/>
                  </a:lnTo>
                  <a:lnTo>
                    <a:pt x="3099603" y="5881"/>
                  </a:lnTo>
                  <a:lnTo>
                    <a:pt x="3146327" y="10263"/>
                  </a:lnTo>
                  <a:lnTo>
                    <a:pt x="3184477" y="19097"/>
                  </a:lnTo>
                  <a:lnTo>
                    <a:pt x="3232912" y="41528"/>
                  </a:lnTo>
                  <a:lnTo>
                    <a:pt x="3270255" y="73729"/>
                  </a:lnTo>
                  <a:lnTo>
                    <a:pt x="3295523" y="114300"/>
                  </a:lnTo>
                  <a:lnTo>
                    <a:pt x="3310385" y="164252"/>
                  </a:lnTo>
                  <a:lnTo>
                    <a:pt x="3314680" y="202975"/>
                  </a:lnTo>
                  <a:lnTo>
                    <a:pt x="3315208" y="224027"/>
                  </a:lnTo>
                  <a:lnTo>
                    <a:pt x="3314446" y="249459"/>
                  </a:lnTo>
                  <a:lnTo>
                    <a:pt x="3308350" y="296322"/>
                  </a:lnTo>
                  <a:lnTo>
                    <a:pt x="3296156" y="337776"/>
                  </a:lnTo>
                  <a:lnTo>
                    <a:pt x="3277816" y="373296"/>
                  </a:lnTo>
                  <a:lnTo>
                    <a:pt x="3242119" y="412908"/>
                  </a:lnTo>
                  <a:lnTo>
                    <a:pt x="3196564" y="440239"/>
                  </a:lnTo>
                  <a:lnTo>
                    <a:pt x="3160127" y="452292"/>
                  </a:lnTo>
                  <a:lnTo>
                    <a:pt x="3121193" y="459104"/>
                  </a:lnTo>
                  <a:lnTo>
                    <a:pt x="3076477" y="462153"/>
                  </a:lnTo>
                  <a:lnTo>
                    <a:pt x="3050667" y="462534"/>
                  </a:lnTo>
                  <a:lnTo>
                    <a:pt x="2898648" y="462534"/>
                  </a:lnTo>
                  <a:lnTo>
                    <a:pt x="2898648" y="440309"/>
                  </a:lnTo>
                  <a:lnTo>
                    <a:pt x="2906903" y="438150"/>
                  </a:lnTo>
                  <a:lnTo>
                    <a:pt x="2913507" y="435737"/>
                  </a:lnTo>
                  <a:lnTo>
                    <a:pt x="2918333" y="433197"/>
                  </a:lnTo>
                  <a:lnTo>
                    <a:pt x="2923032" y="430656"/>
                  </a:lnTo>
                  <a:lnTo>
                    <a:pt x="2926715" y="426974"/>
                  </a:lnTo>
                  <a:lnTo>
                    <a:pt x="2929001" y="422401"/>
                  </a:lnTo>
                  <a:lnTo>
                    <a:pt x="2931287" y="417829"/>
                  </a:lnTo>
                  <a:lnTo>
                    <a:pt x="2934462" y="378460"/>
                  </a:lnTo>
                  <a:lnTo>
                    <a:pt x="2934462" y="89788"/>
                  </a:lnTo>
                  <a:lnTo>
                    <a:pt x="2931668" y="50418"/>
                  </a:lnTo>
                  <a:lnTo>
                    <a:pt x="2898648" y="27431"/>
                  </a:lnTo>
                  <a:lnTo>
                    <a:pt x="2898648" y="5334"/>
                  </a:lnTo>
                  <a:close/>
                </a:path>
                <a:path w="5771515" h="467994">
                  <a:moveTo>
                    <a:pt x="2431288" y="5334"/>
                  </a:moveTo>
                  <a:lnTo>
                    <a:pt x="2566924" y="5334"/>
                  </a:lnTo>
                  <a:lnTo>
                    <a:pt x="2685542" y="211327"/>
                  </a:lnTo>
                  <a:lnTo>
                    <a:pt x="2705812" y="248189"/>
                  </a:lnTo>
                  <a:lnTo>
                    <a:pt x="2731039" y="296116"/>
                  </a:lnTo>
                  <a:lnTo>
                    <a:pt x="2745740" y="326516"/>
                  </a:lnTo>
                  <a:lnTo>
                    <a:pt x="2751201" y="326516"/>
                  </a:lnTo>
                  <a:lnTo>
                    <a:pt x="2749553" y="285585"/>
                  </a:lnTo>
                  <a:lnTo>
                    <a:pt x="2748407" y="242808"/>
                  </a:lnTo>
                  <a:lnTo>
                    <a:pt x="2747736" y="198197"/>
                  </a:lnTo>
                  <a:lnTo>
                    <a:pt x="2747518" y="151764"/>
                  </a:lnTo>
                  <a:lnTo>
                    <a:pt x="2747518" y="89408"/>
                  </a:lnTo>
                  <a:lnTo>
                    <a:pt x="2747400" y="79289"/>
                  </a:lnTo>
                  <a:lnTo>
                    <a:pt x="2740533" y="43179"/>
                  </a:lnTo>
                  <a:lnTo>
                    <a:pt x="2738247" y="39877"/>
                  </a:lnTo>
                  <a:lnTo>
                    <a:pt x="2711577" y="27431"/>
                  </a:lnTo>
                  <a:lnTo>
                    <a:pt x="2711577" y="5334"/>
                  </a:lnTo>
                  <a:lnTo>
                    <a:pt x="2838196" y="5334"/>
                  </a:lnTo>
                  <a:lnTo>
                    <a:pt x="2838196" y="27431"/>
                  </a:lnTo>
                  <a:lnTo>
                    <a:pt x="2829306" y="30352"/>
                  </a:lnTo>
                  <a:lnTo>
                    <a:pt x="2822956" y="32892"/>
                  </a:lnTo>
                  <a:lnTo>
                    <a:pt x="2819273" y="34798"/>
                  </a:lnTo>
                  <a:lnTo>
                    <a:pt x="2815590" y="36829"/>
                  </a:lnTo>
                  <a:lnTo>
                    <a:pt x="2812415" y="39497"/>
                  </a:lnTo>
                  <a:lnTo>
                    <a:pt x="2809875" y="42925"/>
                  </a:lnTo>
                  <a:lnTo>
                    <a:pt x="2807335" y="46227"/>
                  </a:lnTo>
                  <a:lnTo>
                    <a:pt x="2802001" y="89408"/>
                  </a:lnTo>
                  <a:lnTo>
                    <a:pt x="2802001" y="462534"/>
                  </a:lnTo>
                  <a:lnTo>
                    <a:pt x="2717038" y="462534"/>
                  </a:lnTo>
                  <a:lnTo>
                    <a:pt x="2566289" y="201929"/>
                  </a:lnTo>
                  <a:lnTo>
                    <a:pt x="2539825" y="154686"/>
                  </a:lnTo>
                  <a:lnTo>
                    <a:pt x="2521458" y="118872"/>
                  </a:lnTo>
                  <a:lnTo>
                    <a:pt x="2518410" y="118872"/>
                  </a:lnTo>
                  <a:lnTo>
                    <a:pt x="2519890" y="155376"/>
                  </a:lnTo>
                  <a:lnTo>
                    <a:pt x="2520918" y="192881"/>
                  </a:lnTo>
                  <a:lnTo>
                    <a:pt x="2521517" y="231386"/>
                  </a:lnTo>
                  <a:lnTo>
                    <a:pt x="2521712" y="270890"/>
                  </a:lnTo>
                  <a:lnTo>
                    <a:pt x="2521712" y="378713"/>
                  </a:lnTo>
                  <a:lnTo>
                    <a:pt x="2521876" y="390336"/>
                  </a:lnTo>
                  <a:lnTo>
                    <a:pt x="2533269" y="429767"/>
                  </a:lnTo>
                  <a:lnTo>
                    <a:pt x="2557907" y="440309"/>
                  </a:lnTo>
                  <a:lnTo>
                    <a:pt x="2557907" y="462534"/>
                  </a:lnTo>
                  <a:lnTo>
                    <a:pt x="2431288" y="462534"/>
                  </a:lnTo>
                  <a:lnTo>
                    <a:pt x="2431288" y="440309"/>
                  </a:lnTo>
                  <a:lnTo>
                    <a:pt x="2439670" y="438150"/>
                  </a:lnTo>
                  <a:lnTo>
                    <a:pt x="2446147" y="435737"/>
                  </a:lnTo>
                  <a:lnTo>
                    <a:pt x="2450973" y="432942"/>
                  </a:lnTo>
                  <a:lnTo>
                    <a:pt x="2455799" y="430275"/>
                  </a:lnTo>
                  <a:lnTo>
                    <a:pt x="2459355" y="426720"/>
                  </a:lnTo>
                  <a:lnTo>
                    <a:pt x="2461641" y="422148"/>
                  </a:lnTo>
                  <a:lnTo>
                    <a:pt x="2464054" y="417575"/>
                  </a:lnTo>
                  <a:lnTo>
                    <a:pt x="2465451" y="411734"/>
                  </a:lnTo>
                  <a:lnTo>
                    <a:pt x="2467229" y="378713"/>
                  </a:lnTo>
                  <a:lnTo>
                    <a:pt x="2467229" y="89153"/>
                  </a:lnTo>
                  <a:lnTo>
                    <a:pt x="2463546" y="48133"/>
                  </a:lnTo>
                  <a:lnTo>
                    <a:pt x="2431288" y="27431"/>
                  </a:lnTo>
                  <a:lnTo>
                    <a:pt x="2431288" y="5334"/>
                  </a:lnTo>
                  <a:close/>
                </a:path>
                <a:path w="5771515" h="467994">
                  <a:moveTo>
                    <a:pt x="2193036" y="5334"/>
                  </a:moveTo>
                  <a:lnTo>
                    <a:pt x="2368931" y="5334"/>
                  </a:lnTo>
                  <a:lnTo>
                    <a:pt x="2368931" y="27431"/>
                  </a:lnTo>
                  <a:lnTo>
                    <a:pt x="2359787" y="29972"/>
                  </a:lnTo>
                  <a:lnTo>
                    <a:pt x="2352929" y="32512"/>
                  </a:lnTo>
                  <a:lnTo>
                    <a:pt x="2333432" y="66750"/>
                  </a:lnTo>
                  <a:lnTo>
                    <a:pt x="2332736" y="89788"/>
                  </a:lnTo>
                  <a:lnTo>
                    <a:pt x="2332736" y="378460"/>
                  </a:lnTo>
                  <a:lnTo>
                    <a:pt x="2332736" y="386206"/>
                  </a:lnTo>
                  <a:lnTo>
                    <a:pt x="2339340" y="424434"/>
                  </a:lnTo>
                  <a:lnTo>
                    <a:pt x="2368931" y="440309"/>
                  </a:lnTo>
                  <a:lnTo>
                    <a:pt x="2368931" y="462534"/>
                  </a:lnTo>
                  <a:lnTo>
                    <a:pt x="2193036" y="462534"/>
                  </a:lnTo>
                  <a:lnTo>
                    <a:pt x="2193036" y="440309"/>
                  </a:lnTo>
                  <a:lnTo>
                    <a:pt x="2201291" y="438150"/>
                  </a:lnTo>
                  <a:lnTo>
                    <a:pt x="2207895" y="435737"/>
                  </a:lnTo>
                  <a:lnTo>
                    <a:pt x="2212721" y="433197"/>
                  </a:lnTo>
                  <a:lnTo>
                    <a:pt x="2217420" y="430656"/>
                  </a:lnTo>
                  <a:lnTo>
                    <a:pt x="2221103" y="426974"/>
                  </a:lnTo>
                  <a:lnTo>
                    <a:pt x="2223389" y="422401"/>
                  </a:lnTo>
                  <a:lnTo>
                    <a:pt x="2225675" y="417829"/>
                  </a:lnTo>
                  <a:lnTo>
                    <a:pt x="2228977" y="378460"/>
                  </a:lnTo>
                  <a:lnTo>
                    <a:pt x="2228977" y="89408"/>
                  </a:lnTo>
                  <a:lnTo>
                    <a:pt x="2226056" y="50291"/>
                  </a:lnTo>
                  <a:lnTo>
                    <a:pt x="2193036" y="27431"/>
                  </a:lnTo>
                  <a:lnTo>
                    <a:pt x="2193036" y="5334"/>
                  </a:lnTo>
                  <a:close/>
                </a:path>
                <a:path w="5771515" h="467994">
                  <a:moveTo>
                    <a:pt x="1611376" y="5334"/>
                  </a:moveTo>
                  <a:lnTo>
                    <a:pt x="1777873" y="5334"/>
                  </a:lnTo>
                  <a:lnTo>
                    <a:pt x="1870583" y="280288"/>
                  </a:lnTo>
                  <a:lnTo>
                    <a:pt x="1971040" y="5334"/>
                  </a:lnTo>
                  <a:lnTo>
                    <a:pt x="2128139" y="5334"/>
                  </a:lnTo>
                  <a:lnTo>
                    <a:pt x="2128139" y="27431"/>
                  </a:lnTo>
                  <a:lnTo>
                    <a:pt x="2119975" y="30031"/>
                  </a:lnTo>
                  <a:lnTo>
                    <a:pt x="2113216" y="32702"/>
                  </a:lnTo>
                  <a:lnTo>
                    <a:pt x="2093229" y="67817"/>
                  </a:lnTo>
                  <a:lnTo>
                    <a:pt x="2092579" y="89153"/>
                  </a:lnTo>
                  <a:lnTo>
                    <a:pt x="2092579" y="378713"/>
                  </a:lnTo>
                  <a:lnTo>
                    <a:pt x="2096008" y="418973"/>
                  </a:lnTo>
                  <a:lnTo>
                    <a:pt x="2128139" y="440309"/>
                  </a:lnTo>
                  <a:lnTo>
                    <a:pt x="2128139" y="462534"/>
                  </a:lnTo>
                  <a:lnTo>
                    <a:pt x="1956308" y="462534"/>
                  </a:lnTo>
                  <a:lnTo>
                    <a:pt x="1956308" y="440309"/>
                  </a:lnTo>
                  <a:lnTo>
                    <a:pt x="1966214" y="437641"/>
                  </a:lnTo>
                  <a:lnTo>
                    <a:pt x="1972945" y="435355"/>
                  </a:lnTo>
                  <a:lnTo>
                    <a:pt x="1976755" y="433324"/>
                  </a:lnTo>
                  <a:lnTo>
                    <a:pt x="1980565" y="431291"/>
                  </a:lnTo>
                  <a:lnTo>
                    <a:pt x="1983486" y="428751"/>
                  </a:lnTo>
                  <a:lnTo>
                    <a:pt x="1985645" y="425450"/>
                  </a:lnTo>
                  <a:lnTo>
                    <a:pt x="1987804" y="422275"/>
                  </a:lnTo>
                  <a:lnTo>
                    <a:pt x="1991868" y="378078"/>
                  </a:lnTo>
                  <a:lnTo>
                    <a:pt x="1991868" y="213995"/>
                  </a:lnTo>
                  <a:lnTo>
                    <a:pt x="1991919" y="199850"/>
                  </a:lnTo>
                  <a:lnTo>
                    <a:pt x="1992884" y="149987"/>
                  </a:lnTo>
                  <a:lnTo>
                    <a:pt x="1994366" y="106838"/>
                  </a:lnTo>
                  <a:lnTo>
                    <a:pt x="1994916" y="97789"/>
                  </a:lnTo>
                  <a:lnTo>
                    <a:pt x="1987804" y="97789"/>
                  </a:lnTo>
                  <a:lnTo>
                    <a:pt x="1972802" y="142081"/>
                  </a:lnTo>
                  <a:lnTo>
                    <a:pt x="1962404" y="170179"/>
                  </a:lnTo>
                  <a:lnTo>
                    <a:pt x="1872614" y="411861"/>
                  </a:lnTo>
                  <a:lnTo>
                    <a:pt x="1813687" y="411861"/>
                  </a:lnTo>
                  <a:lnTo>
                    <a:pt x="1719199" y="140335"/>
                  </a:lnTo>
                  <a:lnTo>
                    <a:pt x="1715200" y="128813"/>
                  </a:lnTo>
                  <a:lnTo>
                    <a:pt x="1711404" y="117316"/>
                  </a:lnTo>
                  <a:lnTo>
                    <a:pt x="1707822" y="105866"/>
                  </a:lnTo>
                  <a:lnTo>
                    <a:pt x="1704466" y="94487"/>
                  </a:lnTo>
                  <a:lnTo>
                    <a:pt x="1698498" y="94487"/>
                  </a:lnTo>
                  <a:lnTo>
                    <a:pt x="1699978" y="123370"/>
                  </a:lnTo>
                  <a:lnTo>
                    <a:pt x="1701006" y="154765"/>
                  </a:lnTo>
                  <a:lnTo>
                    <a:pt x="1701605" y="188660"/>
                  </a:lnTo>
                  <a:lnTo>
                    <a:pt x="1701800" y="225043"/>
                  </a:lnTo>
                  <a:lnTo>
                    <a:pt x="1701800" y="379095"/>
                  </a:lnTo>
                  <a:lnTo>
                    <a:pt x="1701962" y="390546"/>
                  </a:lnTo>
                  <a:lnTo>
                    <a:pt x="1713611" y="429640"/>
                  </a:lnTo>
                  <a:lnTo>
                    <a:pt x="1737995" y="440309"/>
                  </a:lnTo>
                  <a:lnTo>
                    <a:pt x="1737995" y="462534"/>
                  </a:lnTo>
                  <a:lnTo>
                    <a:pt x="1611376" y="462534"/>
                  </a:lnTo>
                  <a:lnTo>
                    <a:pt x="1611376" y="440309"/>
                  </a:lnTo>
                  <a:lnTo>
                    <a:pt x="1619758" y="438150"/>
                  </a:lnTo>
                  <a:lnTo>
                    <a:pt x="1626235" y="435737"/>
                  </a:lnTo>
                  <a:lnTo>
                    <a:pt x="1631061" y="432942"/>
                  </a:lnTo>
                  <a:lnTo>
                    <a:pt x="1635887" y="430275"/>
                  </a:lnTo>
                  <a:lnTo>
                    <a:pt x="1639443" y="426720"/>
                  </a:lnTo>
                  <a:lnTo>
                    <a:pt x="1641856" y="422275"/>
                  </a:lnTo>
                  <a:lnTo>
                    <a:pt x="1644396" y="417829"/>
                  </a:lnTo>
                  <a:lnTo>
                    <a:pt x="1645920" y="412114"/>
                  </a:lnTo>
                  <a:lnTo>
                    <a:pt x="1647316" y="378713"/>
                  </a:lnTo>
                  <a:lnTo>
                    <a:pt x="1647316" y="89153"/>
                  </a:lnTo>
                  <a:lnTo>
                    <a:pt x="1643634" y="48005"/>
                  </a:lnTo>
                  <a:lnTo>
                    <a:pt x="1611376" y="27431"/>
                  </a:lnTo>
                  <a:lnTo>
                    <a:pt x="1611376" y="5334"/>
                  </a:lnTo>
                  <a:close/>
                </a:path>
                <a:path w="5771515" h="467994">
                  <a:moveTo>
                    <a:pt x="1005840" y="5334"/>
                  </a:moveTo>
                  <a:lnTo>
                    <a:pt x="1201166" y="5334"/>
                  </a:lnTo>
                  <a:lnTo>
                    <a:pt x="1220144" y="5689"/>
                  </a:lnTo>
                  <a:lnTo>
                    <a:pt x="1268222" y="10922"/>
                  </a:lnTo>
                  <a:lnTo>
                    <a:pt x="1305798" y="22477"/>
                  </a:lnTo>
                  <a:lnTo>
                    <a:pt x="1339736" y="44600"/>
                  </a:lnTo>
                  <a:lnTo>
                    <a:pt x="1364742" y="84581"/>
                  </a:lnTo>
                  <a:lnTo>
                    <a:pt x="1371219" y="128650"/>
                  </a:lnTo>
                  <a:lnTo>
                    <a:pt x="1370502" y="144460"/>
                  </a:lnTo>
                  <a:lnTo>
                    <a:pt x="1359662" y="184912"/>
                  </a:lnTo>
                  <a:lnTo>
                    <a:pt x="1328547" y="223900"/>
                  </a:lnTo>
                  <a:lnTo>
                    <a:pt x="1291667" y="246207"/>
                  </a:lnTo>
                  <a:lnTo>
                    <a:pt x="1276096" y="253237"/>
                  </a:lnTo>
                  <a:lnTo>
                    <a:pt x="1276096" y="256539"/>
                  </a:lnTo>
                  <a:lnTo>
                    <a:pt x="1317117" y="285114"/>
                  </a:lnTo>
                  <a:lnTo>
                    <a:pt x="1339691" y="317386"/>
                  </a:lnTo>
                  <a:lnTo>
                    <a:pt x="1367536" y="376047"/>
                  </a:lnTo>
                  <a:lnTo>
                    <a:pt x="1374562" y="390334"/>
                  </a:lnTo>
                  <a:lnTo>
                    <a:pt x="1402760" y="428646"/>
                  </a:lnTo>
                  <a:lnTo>
                    <a:pt x="1428496" y="440309"/>
                  </a:lnTo>
                  <a:lnTo>
                    <a:pt x="1428496" y="462534"/>
                  </a:lnTo>
                  <a:lnTo>
                    <a:pt x="1299591" y="462534"/>
                  </a:lnTo>
                  <a:lnTo>
                    <a:pt x="1289563" y="447482"/>
                  </a:lnTo>
                  <a:lnTo>
                    <a:pt x="1278905" y="429180"/>
                  </a:lnTo>
                  <a:lnTo>
                    <a:pt x="1267604" y="407616"/>
                  </a:lnTo>
                  <a:lnTo>
                    <a:pt x="1255648" y="382777"/>
                  </a:lnTo>
                  <a:lnTo>
                    <a:pt x="1229614" y="325500"/>
                  </a:lnTo>
                  <a:lnTo>
                    <a:pt x="1223922" y="313684"/>
                  </a:lnTo>
                  <a:lnTo>
                    <a:pt x="1198118" y="277240"/>
                  </a:lnTo>
                  <a:lnTo>
                    <a:pt x="1164971" y="270637"/>
                  </a:lnTo>
                  <a:lnTo>
                    <a:pt x="1145540" y="270637"/>
                  </a:lnTo>
                  <a:lnTo>
                    <a:pt x="1145540" y="378460"/>
                  </a:lnTo>
                  <a:lnTo>
                    <a:pt x="1145682" y="390082"/>
                  </a:lnTo>
                  <a:lnTo>
                    <a:pt x="1156970" y="429640"/>
                  </a:lnTo>
                  <a:lnTo>
                    <a:pt x="1181735" y="440309"/>
                  </a:lnTo>
                  <a:lnTo>
                    <a:pt x="1181735" y="462534"/>
                  </a:lnTo>
                  <a:lnTo>
                    <a:pt x="1005840" y="462534"/>
                  </a:lnTo>
                  <a:lnTo>
                    <a:pt x="1005840" y="440309"/>
                  </a:lnTo>
                  <a:lnTo>
                    <a:pt x="1014095" y="438150"/>
                  </a:lnTo>
                  <a:lnTo>
                    <a:pt x="1020698" y="435737"/>
                  </a:lnTo>
                  <a:lnTo>
                    <a:pt x="1041191" y="399409"/>
                  </a:lnTo>
                  <a:lnTo>
                    <a:pt x="1041781" y="378460"/>
                  </a:lnTo>
                  <a:lnTo>
                    <a:pt x="1041781" y="89788"/>
                  </a:lnTo>
                  <a:lnTo>
                    <a:pt x="1038860" y="50418"/>
                  </a:lnTo>
                  <a:lnTo>
                    <a:pt x="1005840" y="27431"/>
                  </a:lnTo>
                  <a:lnTo>
                    <a:pt x="1005840" y="5334"/>
                  </a:lnTo>
                  <a:close/>
                </a:path>
                <a:path w="5771515" h="467994">
                  <a:moveTo>
                    <a:pt x="766572" y="5334"/>
                  </a:moveTo>
                  <a:lnTo>
                    <a:pt x="942466" y="5334"/>
                  </a:lnTo>
                  <a:lnTo>
                    <a:pt x="942466" y="27431"/>
                  </a:lnTo>
                  <a:lnTo>
                    <a:pt x="933322" y="29972"/>
                  </a:lnTo>
                  <a:lnTo>
                    <a:pt x="926465" y="32512"/>
                  </a:lnTo>
                  <a:lnTo>
                    <a:pt x="906968" y="66750"/>
                  </a:lnTo>
                  <a:lnTo>
                    <a:pt x="906272" y="89788"/>
                  </a:lnTo>
                  <a:lnTo>
                    <a:pt x="906272" y="378460"/>
                  </a:lnTo>
                  <a:lnTo>
                    <a:pt x="906272" y="386206"/>
                  </a:lnTo>
                  <a:lnTo>
                    <a:pt x="912876" y="424434"/>
                  </a:lnTo>
                  <a:lnTo>
                    <a:pt x="942466" y="440309"/>
                  </a:lnTo>
                  <a:lnTo>
                    <a:pt x="942466" y="462534"/>
                  </a:lnTo>
                  <a:lnTo>
                    <a:pt x="766572" y="462534"/>
                  </a:lnTo>
                  <a:lnTo>
                    <a:pt x="766572" y="440309"/>
                  </a:lnTo>
                  <a:lnTo>
                    <a:pt x="774827" y="438150"/>
                  </a:lnTo>
                  <a:lnTo>
                    <a:pt x="781431" y="435737"/>
                  </a:lnTo>
                  <a:lnTo>
                    <a:pt x="801923" y="399409"/>
                  </a:lnTo>
                  <a:lnTo>
                    <a:pt x="802513" y="378460"/>
                  </a:lnTo>
                  <a:lnTo>
                    <a:pt x="802513" y="89408"/>
                  </a:lnTo>
                  <a:lnTo>
                    <a:pt x="799591" y="50291"/>
                  </a:lnTo>
                  <a:lnTo>
                    <a:pt x="766572" y="27431"/>
                  </a:lnTo>
                  <a:lnTo>
                    <a:pt x="766572" y="5334"/>
                  </a:lnTo>
                  <a:close/>
                </a:path>
                <a:path w="5771515" h="467994">
                  <a:moveTo>
                    <a:pt x="0" y="5334"/>
                  </a:moveTo>
                  <a:lnTo>
                    <a:pt x="323850" y="5334"/>
                  </a:lnTo>
                  <a:lnTo>
                    <a:pt x="323850" y="111887"/>
                  </a:lnTo>
                  <a:lnTo>
                    <a:pt x="278003" y="111887"/>
                  </a:lnTo>
                  <a:lnTo>
                    <a:pt x="272690" y="97266"/>
                  </a:lnTo>
                  <a:lnTo>
                    <a:pt x="267795" y="85216"/>
                  </a:lnTo>
                  <a:lnTo>
                    <a:pt x="240792" y="51053"/>
                  </a:lnTo>
                  <a:lnTo>
                    <a:pt x="204343" y="44576"/>
                  </a:lnTo>
                  <a:lnTo>
                    <a:pt x="139700" y="44576"/>
                  </a:lnTo>
                  <a:lnTo>
                    <a:pt x="139700" y="215011"/>
                  </a:lnTo>
                  <a:lnTo>
                    <a:pt x="182499" y="215011"/>
                  </a:lnTo>
                  <a:lnTo>
                    <a:pt x="193040" y="215011"/>
                  </a:lnTo>
                  <a:lnTo>
                    <a:pt x="223498" y="187640"/>
                  </a:lnTo>
                  <a:lnTo>
                    <a:pt x="230124" y="161798"/>
                  </a:lnTo>
                  <a:lnTo>
                    <a:pt x="267970" y="161798"/>
                  </a:lnTo>
                  <a:lnTo>
                    <a:pt x="267970" y="307721"/>
                  </a:lnTo>
                  <a:lnTo>
                    <a:pt x="230124" y="307721"/>
                  </a:lnTo>
                  <a:lnTo>
                    <a:pt x="228006" y="297816"/>
                  </a:lnTo>
                  <a:lnTo>
                    <a:pt x="225663" y="289067"/>
                  </a:lnTo>
                  <a:lnTo>
                    <a:pt x="200787" y="255777"/>
                  </a:lnTo>
                  <a:lnTo>
                    <a:pt x="192786" y="254126"/>
                  </a:lnTo>
                  <a:lnTo>
                    <a:pt x="182499" y="254126"/>
                  </a:lnTo>
                  <a:lnTo>
                    <a:pt x="139700" y="254126"/>
                  </a:lnTo>
                  <a:lnTo>
                    <a:pt x="139700" y="378460"/>
                  </a:lnTo>
                  <a:lnTo>
                    <a:pt x="139769" y="386792"/>
                  </a:lnTo>
                  <a:lnTo>
                    <a:pt x="144399" y="420242"/>
                  </a:lnTo>
                  <a:lnTo>
                    <a:pt x="146177" y="424052"/>
                  </a:lnTo>
                  <a:lnTo>
                    <a:pt x="161671" y="435863"/>
                  </a:lnTo>
                  <a:lnTo>
                    <a:pt x="166243" y="437768"/>
                  </a:lnTo>
                  <a:lnTo>
                    <a:pt x="172339" y="439292"/>
                  </a:lnTo>
                  <a:lnTo>
                    <a:pt x="180212" y="440309"/>
                  </a:lnTo>
                  <a:lnTo>
                    <a:pt x="180212" y="462534"/>
                  </a:lnTo>
                  <a:lnTo>
                    <a:pt x="0" y="462534"/>
                  </a:lnTo>
                  <a:lnTo>
                    <a:pt x="0" y="440309"/>
                  </a:lnTo>
                  <a:lnTo>
                    <a:pt x="8255" y="438403"/>
                  </a:lnTo>
                  <a:lnTo>
                    <a:pt x="14859" y="435990"/>
                  </a:lnTo>
                  <a:lnTo>
                    <a:pt x="19684" y="433324"/>
                  </a:lnTo>
                  <a:lnTo>
                    <a:pt x="24384" y="430656"/>
                  </a:lnTo>
                  <a:lnTo>
                    <a:pt x="28067" y="426974"/>
                  </a:lnTo>
                  <a:lnTo>
                    <a:pt x="30353" y="422401"/>
                  </a:lnTo>
                  <a:lnTo>
                    <a:pt x="32639" y="417829"/>
                  </a:lnTo>
                  <a:lnTo>
                    <a:pt x="35940" y="378078"/>
                  </a:lnTo>
                  <a:lnTo>
                    <a:pt x="35940" y="89788"/>
                  </a:lnTo>
                  <a:lnTo>
                    <a:pt x="33020" y="50418"/>
                  </a:lnTo>
                  <a:lnTo>
                    <a:pt x="0" y="27431"/>
                  </a:lnTo>
                  <a:lnTo>
                    <a:pt x="0" y="5334"/>
                  </a:lnTo>
                  <a:close/>
                </a:path>
                <a:path w="5771515" h="467994">
                  <a:moveTo>
                    <a:pt x="480187" y="3048"/>
                  </a:moveTo>
                  <a:lnTo>
                    <a:pt x="569595" y="3048"/>
                  </a:lnTo>
                  <a:lnTo>
                    <a:pt x="680085" y="378078"/>
                  </a:lnTo>
                  <a:lnTo>
                    <a:pt x="683635" y="389727"/>
                  </a:lnTo>
                  <a:lnTo>
                    <a:pt x="700151" y="426465"/>
                  </a:lnTo>
                  <a:lnTo>
                    <a:pt x="705485" y="430784"/>
                  </a:lnTo>
                  <a:lnTo>
                    <a:pt x="710819" y="435228"/>
                  </a:lnTo>
                  <a:lnTo>
                    <a:pt x="718312" y="438403"/>
                  </a:lnTo>
                  <a:lnTo>
                    <a:pt x="727964" y="440309"/>
                  </a:lnTo>
                  <a:lnTo>
                    <a:pt x="727964" y="462534"/>
                  </a:lnTo>
                  <a:lnTo>
                    <a:pt x="543052" y="462534"/>
                  </a:lnTo>
                  <a:lnTo>
                    <a:pt x="543052" y="440309"/>
                  </a:lnTo>
                  <a:lnTo>
                    <a:pt x="551241" y="438979"/>
                  </a:lnTo>
                  <a:lnTo>
                    <a:pt x="558276" y="436911"/>
                  </a:lnTo>
                  <a:lnTo>
                    <a:pt x="564143" y="434129"/>
                  </a:lnTo>
                  <a:lnTo>
                    <a:pt x="568833" y="430656"/>
                  </a:lnTo>
                  <a:lnTo>
                    <a:pt x="574421" y="425576"/>
                  </a:lnTo>
                  <a:lnTo>
                    <a:pt x="577215" y="418211"/>
                  </a:lnTo>
                  <a:lnTo>
                    <a:pt x="577215" y="408939"/>
                  </a:lnTo>
                  <a:lnTo>
                    <a:pt x="577215" y="401954"/>
                  </a:lnTo>
                  <a:lnTo>
                    <a:pt x="569678" y="362983"/>
                  </a:lnTo>
                  <a:lnTo>
                    <a:pt x="558165" y="320801"/>
                  </a:lnTo>
                  <a:lnTo>
                    <a:pt x="415163" y="320801"/>
                  </a:lnTo>
                  <a:lnTo>
                    <a:pt x="401905" y="359298"/>
                  </a:lnTo>
                  <a:lnTo>
                    <a:pt x="393636" y="398303"/>
                  </a:lnTo>
                  <a:lnTo>
                    <a:pt x="393446" y="405256"/>
                  </a:lnTo>
                  <a:lnTo>
                    <a:pt x="395614" y="419735"/>
                  </a:lnTo>
                  <a:lnTo>
                    <a:pt x="402129" y="430403"/>
                  </a:lnTo>
                  <a:lnTo>
                    <a:pt x="413002" y="437261"/>
                  </a:lnTo>
                  <a:lnTo>
                    <a:pt x="428244" y="440309"/>
                  </a:lnTo>
                  <a:lnTo>
                    <a:pt x="428244" y="462534"/>
                  </a:lnTo>
                  <a:lnTo>
                    <a:pt x="285242" y="462534"/>
                  </a:lnTo>
                  <a:lnTo>
                    <a:pt x="285242" y="440309"/>
                  </a:lnTo>
                  <a:lnTo>
                    <a:pt x="293497" y="439420"/>
                  </a:lnTo>
                  <a:lnTo>
                    <a:pt x="300736" y="436625"/>
                  </a:lnTo>
                  <a:lnTo>
                    <a:pt x="328003" y="404534"/>
                  </a:lnTo>
                  <a:lnTo>
                    <a:pt x="340487" y="375030"/>
                  </a:lnTo>
                  <a:lnTo>
                    <a:pt x="480187" y="3048"/>
                  </a:lnTo>
                  <a:close/>
                </a:path>
                <a:path w="5771515" h="467994">
                  <a:moveTo>
                    <a:pt x="5647944" y="0"/>
                  </a:moveTo>
                  <a:lnTo>
                    <a:pt x="5691074" y="1821"/>
                  </a:lnTo>
                  <a:lnTo>
                    <a:pt x="5733875" y="7588"/>
                  </a:lnTo>
                  <a:lnTo>
                    <a:pt x="5766816" y="14477"/>
                  </a:lnTo>
                  <a:lnTo>
                    <a:pt x="5766816" y="111505"/>
                  </a:lnTo>
                  <a:lnTo>
                    <a:pt x="5720842" y="111505"/>
                  </a:lnTo>
                  <a:lnTo>
                    <a:pt x="5717464" y="98954"/>
                  </a:lnTo>
                  <a:lnTo>
                    <a:pt x="5713634" y="87772"/>
                  </a:lnTo>
                  <a:lnTo>
                    <a:pt x="5687121" y="50770"/>
                  </a:lnTo>
                  <a:lnTo>
                    <a:pt x="5642864" y="39242"/>
                  </a:lnTo>
                  <a:lnTo>
                    <a:pt x="5633579" y="39649"/>
                  </a:lnTo>
                  <a:lnTo>
                    <a:pt x="5595254" y="54244"/>
                  </a:lnTo>
                  <a:lnTo>
                    <a:pt x="5576736" y="88788"/>
                  </a:lnTo>
                  <a:lnTo>
                    <a:pt x="5576189" y="97789"/>
                  </a:lnTo>
                  <a:lnTo>
                    <a:pt x="5576665" y="107174"/>
                  </a:lnTo>
                  <a:lnTo>
                    <a:pt x="5593873" y="145541"/>
                  </a:lnTo>
                  <a:lnTo>
                    <a:pt x="5630814" y="173751"/>
                  </a:lnTo>
                  <a:lnTo>
                    <a:pt x="5660644" y="190246"/>
                  </a:lnTo>
                  <a:lnTo>
                    <a:pt x="5680122" y="200886"/>
                  </a:lnTo>
                  <a:lnTo>
                    <a:pt x="5712507" y="221928"/>
                  </a:lnTo>
                  <a:lnTo>
                    <a:pt x="5745908" y="253793"/>
                  </a:lnTo>
                  <a:lnTo>
                    <a:pt x="5765139" y="289782"/>
                  </a:lnTo>
                  <a:lnTo>
                    <a:pt x="5771515" y="333501"/>
                  </a:lnTo>
                  <a:lnTo>
                    <a:pt x="5770304" y="353460"/>
                  </a:lnTo>
                  <a:lnTo>
                    <a:pt x="5752338" y="405002"/>
                  </a:lnTo>
                  <a:lnTo>
                    <a:pt x="5713958" y="442614"/>
                  </a:lnTo>
                  <a:lnTo>
                    <a:pt x="5677856" y="458706"/>
                  </a:lnTo>
                  <a:lnTo>
                    <a:pt x="5635652" y="466846"/>
                  </a:lnTo>
                  <a:lnTo>
                    <a:pt x="5612384" y="467867"/>
                  </a:lnTo>
                  <a:lnTo>
                    <a:pt x="5595145" y="467627"/>
                  </a:lnTo>
                  <a:lnTo>
                    <a:pt x="5541264" y="463930"/>
                  </a:lnTo>
                  <a:lnTo>
                    <a:pt x="5488293" y="456233"/>
                  </a:lnTo>
                  <a:lnTo>
                    <a:pt x="5471795" y="452754"/>
                  </a:lnTo>
                  <a:lnTo>
                    <a:pt x="5471795" y="349630"/>
                  </a:lnTo>
                  <a:lnTo>
                    <a:pt x="5517642" y="349630"/>
                  </a:lnTo>
                  <a:lnTo>
                    <a:pt x="5522525" y="368276"/>
                  </a:lnTo>
                  <a:lnTo>
                    <a:pt x="5528802" y="384397"/>
                  </a:lnTo>
                  <a:lnTo>
                    <a:pt x="5556533" y="417641"/>
                  </a:lnTo>
                  <a:lnTo>
                    <a:pt x="5602986" y="428625"/>
                  </a:lnTo>
                  <a:lnTo>
                    <a:pt x="5612632" y="428216"/>
                  </a:lnTo>
                  <a:lnTo>
                    <a:pt x="5652706" y="413194"/>
                  </a:lnTo>
                  <a:lnTo>
                    <a:pt x="5672748" y="373729"/>
                  </a:lnTo>
                  <a:lnTo>
                    <a:pt x="5673344" y="362965"/>
                  </a:lnTo>
                  <a:lnTo>
                    <a:pt x="5672865" y="352938"/>
                  </a:lnTo>
                  <a:lnTo>
                    <a:pt x="5655595" y="312165"/>
                  </a:lnTo>
                  <a:lnTo>
                    <a:pt x="5620464" y="283892"/>
                  </a:lnTo>
                  <a:lnTo>
                    <a:pt x="5580594" y="262310"/>
                  </a:lnTo>
                  <a:lnTo>
                    <a:pt x="5568473" y="255619"/>
                  </a:lnTo>
                  <a:lnTo>
                    <a:pt x="5535920" y="234590"/>
                  </a:lnTo>
                  <a:lnTo>
                    <a:pt x="5503072" y="202152"/>
                  </a:lnTo>
                  <a:lnTo>
                    <a:pt x="5483441" y="163476"/>
                  </a:lnTo>
                  <a:lnTo>
                    <a:pt x="5478780" y="128650"/>
                  </a:lnTo>
                  <a:lnTo>
                    <a:pt x="5480063" y="108787"/>
                  </a:lnTo>
                  <a:lnTo>
                    <a:pt x="5499227" y="58674"/>
                  </a:lnTo>
                  <a:lnTo>
                    <a:pt x="5540089" y="23276"/>
                  </a:lnTo>
                  <a:lnTo>
                    <a:pt x="5578381" y="8411"/>
                  </a:lnTo>
                  <a:lnTo>
                    <a:pt x="5623200" y="930"/>
                  </a:lnTo>
                  <a:lnTo>
                    <a:pt x="5647944" y="0"/>
                  </a:lnTo>
                  <a:close/>
                </a:path>
                <a:path w="5771515" h="467994">
                  <a:moveTo>
                    <a:pt x="5295900" y="0"/>
                  </a:moveTo>
                  <a:lnTo>
                    <a:pt x="5339083" y="1821"/>
                  </a:lnTo>
                  <a:lnTo>
                    <a:pt x="5381831" y="7588"/>
                  </a:lnTo>
                  <a:lnTo>
                    <a:pt x="5414772" y="14477"/>
                  </a:lnTo>
                  <a:lnTo>
                    <a:pt x="5414772" y="111505"/>
                  </a:lnTo>
                  <a:lnTo>
                    <a:pt x="5368798" y="111505"/>
                  </a:lnTo>
                  <a:lnTo>
                    <a:pt x="5365420" y="98954"/>
                  </a:lnTo>
                  <a:lnTo>
                    <a:pt x="5361590" y="87772"/>
                  </a:lnTo>
                  <a:lnTo>
                    <a:pt x="5335077" y="50770"/>
                  </a:lnTo>
                  <a:lnTo>
                    <a:pt x="5290820" y="39242"/>
                  </a:lnTo>
                  <a:lnTo>
                    <a:pt x="5281535" y="39649"/>
                  </a:lnTo>
                  <a:lnTo>
                    <a:pt x="5243210" y="54244"/>
                  </a:lnTo>
                  <a:lnTo>
                    <a:pt x="5224692" y="88788"/>
                  </a:lnTo>
                  <a:lnTo>
                    <a:pt x="5224145" y="97789"/>
                  </a:lnTo>
                  <a:lnTo>
                    <a:pt x="5224621" y="107174"/>
                  </a:lnTo>
                  <a:lnTo>
                    <a:pt x="5241829" y="145541"/>
                  </a:lnTo>
                  <a:lnTo>
                    <a:pt x="5278770" y="173751"/>
                  </a:lnTo>
                  <a:lnTo>
                    <a:pt x="5308600" y="190246"/>
                  </a:lnTo>
                  <a:lnTo>
                    <a:pt x="5328078" y="200886"/>
                  </a:lnTo>
                  <a:lnTo>
                    <a:pt x="5360463" y="221928"/>
                  </a:lnTo>
                  <a:lnTo>
                    <a:pt x="5393864" y="253793"/>
                  </a:lnTo>
                  <a:lnTo>
                    <a:pt x="5413095" y="289782"/>
                  </a:lnTo>
                  <a:lnTo>
                    <a:pt x="5419471" y="333501"/>
                  </a:lnTo>
                  <a:lnTo>
                    <a:pt x="5418260" y="353460"/>
                  </a:lnTo>
                  <a:lnTo>
                    <a:pt x="5400294" y="405002"/>
                  </a:lnTo>
                  <a:lnTo>
                    <a:pt x="5361914" y="442614"/>
                  </a:lnTo>
                  <a:lnTo>
                    <a:pt x="5325812" y="458706"/>
                  </a:lnTo>
                  <a:lnTo>
                    <a:pt x="5283608" y="466846"/>
                  </a:lnTo>
                  <a:lnTo>
                    <a:pt x="5260340" y="467867"/>
                  </a:lnTo>
                  <a:lnTo>
                    <a:pt x="5243101" y="467627"/>
                  </a:lnTo>
                  <a:lnTo>
                    <a:pt x="5189220" y="463930"/>
                  </a:lnTo>
                  <a:lnTo>
                    <a:pt x="5136249" y="456233"/>
                  </a:lnTo>
                  <a:lnTo>
                    <a:pt x="5119751" y="452754"/>
                  </a:lnTo>
                  <a:lnTo>
                    <a:pt x="5119751" y="349630"/>
                  </a:lnTo>
                  <a:lnTo>
                    <a:pt x="5165598" y="349630"/>
                  </a:lnTo>
                  <a:lnTo>
                    <a:pt x="5170481" y="368276"/>
                  </a:lnTo>
                  <a:lnTo>
                    <a:pt x="5176758" y="384397"/>
                  </a:lnTo>
                  <a:lnTo>
                    <a:pt x="5204489" y="417641"/>
                  </a:lnTo>
                  <a:lnTo>
                    <a:pt x="5250942" y="428625"/>
                  </a:lnTo>
                  <a:lnTo>
                    <a:pt x="5260588" y="428216"/>
                  </a:lnTo>
                  <a:lnTo>
                    <a:pt x="5300662" y="413194"/>
                  </a:lnTo>
                  <a:lnTo>
                    <a:pt x="5320704" y="373729"/>
                  </a:lnTo>
                  <a:lnTo>
                    <a:pt x="5321300" y="362965"/>
                  </a:lnTo>
                  <a:lnTo>
                    <a:pt x="5320821" y="352938"/>
                  </a:lnTo>
                  <a:lnTo>
                    <a:pt x="5303551" y="312165"/>
                  </a:lnTo>
                  <a:lnTo>
                    <a:pt x="5268420" y="283892"/>
                  </a:lnTo>
                  <a:lnTo>
                    <a:pt x="5228550" y="262310"/>
                  </a:lnTo>
                  <a:lnTo>
                    <a:pt x="5216429" y="255619"/>
                  </a:lnTo>
                  <a:lnTo>
                    <a:pt x="5183876" y="234590"/>
                  </a:lnTo>
                  <a:lnTo>
                    <a:pt x="5151028" y="202152"/>
                  </a:lnTo>
                  <a:lnTo>
                    <a:pt x="5131397" y="163476"/>
                  </a:lnTo>
                  <a:lnTo>
                    <a:pt x="5126736" y="128650"/>
                  </a:lnTo>
                  <a:lnTo>
                    <a:pt x="5128019" y="108787"/>
                  </a:lnTo>
                  <a:lnTo>
                    <a:pt x="5147183" y="58674"/>
                  </a:lnTo>
                  <a:lnTo>
                    <a:pt x="5188045" y="23276"/>
                  </a:lnTo>
                  <a:lnTo>
                    <a:pt x="5226337" y="8411"/>
                  </a:lnTo>
                  <a:lnTo>
                    <a:pt x="5271156" y="930"/>
                  </a:lnTo>
                  <a:lnTo>
                    <a:pt x="529590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69200" y="2558732"/>
            <a:ext cx="7658734" cy="2958465"/>
            <a:chOff x="969200" y="2558732"/>
            <a:chExt cx="7658734" cy="2958465"/>
          </a:xfrm>
        </p:grpSpPr>
        <p:sp>
          <p:nvSpPr>
            <p:cNvPr id="9" name="object 9"/>
            <p:cNvSpPr/>
            <p:nvPr/>
          </p:nvSpPr>
          <p:spPr>
            <a:xfrm>
              <a:off x="982218" y="2571750"/>
              <a:ext cx="7632700" cy="2932430"/>
            </a:xfrm>
            <a:custGeom>
              <a:avLst/>
              <a:gdLst/>
              <a:ahLst/>
              <a:cxnLst/>
              <a:rect l="l" t="t" r="r" b="b"/>
              <a:pathLst>
                <a:path w="7632700" h="2932429">
                  <a:moveTo>
                    <a:pt x="7632191" y="0"/>
                  </a:moveTo>
                  <a:lnTo>
                    <a:pt x="1466088" y="0"/>
                  </a:lnTo>
                  <a:lnTo>
                    <a:pt x="0" y="1466088"/>
                  </a:lnTo>
                  <a:lnTo>
                    <a:pt x="1466088" y="2932176"/>
                  </a:lnTo>
                  <a:lnTo>
                    <a:pt x="7632191" y="2932176"/>
                  </a:lnTo>
                  <a:lnTo>
                    <a:pt x="7632191" y="0"/>
                  </a:lnTo>
                  <a:close/>
                </a:path>
              </a:pathLst>
            </a:custGeom>
            <a:solidFill>
              <a:srgbClr val="9A3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2218" y="2571750"/>
              <a:ext cx="7632700" cy="2932430"/>
            </a:xfrm>
            <a:custGeom>
              <a:avLst/>
              <a:gdLst/>
              <a:ahLst/>
              <a:cxnLst/>
              <a:rect l="l" t="t" r="r" b="b"/>
              <a:pathLst>
                <a:path w="7632700" h="2932429">
                  <a:moveTo>
                    <a:pt x="7632191" y="2932176"/>
                  </a:moveTo>
                  <a:lnTo>
                    <a:pt x="1466088" y="2932176"/>
                  </a:lnTo>
                  <a:lnTo>
                    <a:pt x="0" y="1466088"/>
                  </a:lnTo>
                  <a:lnTo>
                    <a:pt x="1466088" y="0"/>
                  </a:lnTo>
                  <a:lnTo>
                    <a:pt x="7632191" y="0"/>
                  </a:lnTo>
                  <a:lnTo>
                    <a:pt x="7632191" y="293217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034664" y="2669489"/>
            <a:ext cx="5321300" cy="265938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 indent="3175" algn="ctr">
              <a:lnSpc>
                <a:spcPct val="88000"/>
              </a:lnSpc>
              <a:spcBef>
                <a:spcPts val="565"/>
              </a:spcBef>
            </a:pP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Critical </a:t>
            </a:r>
            <a:r>
              <a:rPr sz="3200" b="1" spc="-10" dirty="0">
                <a:solidFill>
                  <a:srgbClr val="FFFFFF"/>
                </a:solidFill>
                <a:latin typeface="Cambria"/>
                <a:cs typeface="Cambria"/>
              </a:rPr>
              <a:t>thinkers </a:t>
            </a:r>
            <a:r>
              <a:rPr sz="3200" b="1" spc="-20" dirty="0">
                <a:solidFill>
                  <a:srgbClr val="FFFFFF"/>
                </a:solidFill>
                <a:latin typeface="Cambria"/>
                <a:cs typeface="Cambria"/>
              </a:rPr>
              <a:t>are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fair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minded,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assessing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all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viewpoints with the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same </a:t>
            </a:r>
            <a:r>
              <a:rPr sz="32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mbria"/>
                <a:cs typeface="Cambria"/>
              </a:rPr>
              <a:t>standards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and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not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basing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their judgments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on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personal </a:t>
            </a:r>
            <a:r>
              <a:rPr sz="3200" b="1" spc="-69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or</a:t>
            </a:r>
            <a:r>
              <a:rPr sz="32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mbria"/>
                <a:cs typeface="Cambria"/>
              </a:rPr>
              <a:t>group</a:t>
            </a:r>
            <a:r>
              <a:rPr sz="3200" b="1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bias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or</a:t>
            </a:r>
            <a:r>
              <a:rPr sz="3200" b="1" spc="-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mbria"/>
                <a:cs typeface="Cambria"/>
              </a:rPr>
              <a:t>prejudice</a:t>
            </a:r>
            <a:endParaRPr sz="3200">
              <a:latin typeface="Cambria"/>
              <a:cs typeface="Cambri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1063" y="2558795"/>
            <a:ext cx="2958465" cy="2958465"/>
            <a:chOff x="131063" y="2558795"/>
            <a:chExt cx="2958465" cy="295846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017" y="2571749"/>
              <a:ext cx="2932176" cy="293217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4017" y="2571749"/>
              <a:ext cx="2932430" cy="2932430"/>
            </a:xfrm>
            <a:custGeom>
              <a:avLst/>
              <a:gdLst/>
              <a:ahLst/>
              <a:cxnLst/>
              <a:rect l="l" t="t" r="r" b="b"/>
              <a:pathLst>
                <a:path w="2932430" h="2932429">
                  <a:moveTo>
                    <a:pt x="0" y="1466088"/>
                  </a:moveTo>
                  <a:lnTo>
                    <a:pt x="783" y="1417691"/>
                  </a:lnTo>
                  <a:lnTo>
                    <a:pt x="3118" y="1369686"/>
                  </a:lnTo>
                  <a:lnTo>
                    <a:pt x="6980" y="1322098"/>
                  </a:lnTo>
                  <a:lnTo>
                    <a:pt x="12345" y="1274950"/>
                  </a:lnTo>
                  <a:lnTo>
                    <a:pt x="19188" y="1228267"/>
                  </a:lnTo>
                  <a:lnTo>
                    <a:pt x="27486" y="1182073"/>
                  </a:lnTo>
                  <a:lnTo>
                    <a:pt x="37215" y="1136393"/>
                  </a:lnTo>
                  <a:lnTo>
                    <a:pt x="48349" y="1091249"/>
                  </a:lnTo>
                  <a:lnTo>
                    <a:pt x="60866" y="1046666"/>
                  </a:lnTo>
                  <a:lnTo>
                    <a:pt x="74741" y="1002670"/>
                  </a:lnTo>
                  <a:lnTo>
                    <a:pt x="89950" y="959282"/>
                  </a:lnTo>
                  <a:lnTo>
                    <a:pt x="106469" y="916529"/>
                  </a:lnTo>
                  <a:lnTo>
                    <a:pt x="124273" y="874433"/>
                  </a:lnTo>
                  <a:lnTo>
                    <a:pt x="143338" y="833019"/>
                  </a:lnTo>
                  <a:lnTo>
                    <a:pt x="163641" y="792312"/>
                  </a:lnTo>
                  <a:lnTo>
                    <a:pt x="185157" y="752335"/>
                  </a:lnTo>
                  <a:lnTo>
                    <a:pt x="207862" y="713112"/>
                  </a:lnTo>
                  <a:lnTo>
                    <a:pt x="231731" y="674668"/>
                  </a:lnTo>
                  <a:lnTo>
                    <a:pt x="256742" y="637026"/>
                  </a:lnTo>
                  <a:lnTo>
                    <a:pt x="282869" y="600212"/>
                  </a:lnTo>
                  <a:lnTo>
                    <a:pt x="310088" y="564248"/>
                  </a:lnTo>
                  <a:lnTo>
                    <a:pt x="338375" y="529160"/>
                  </a:lnTo>
                  <a:lnTo>
                    <a:pt x="367707" y="494970"/>
                  </a:lnTo>
                  <a:lnTo>
                    <a:pt x="398058" y="461705"/>
                  </a:lnTo>
                  <a:lnTo>
                    <a:pt x="429406" y="429387"/>
                  </a:lnTo>
                  <a:lnTo>
                    <a:pt x="461724" y="398040"/>
                  </a:lnTo>
                  <a:lnTo>
                    <a:pt x="494991" y="367689"/>
                  </a:lnTo>
                  <a:lnTo>
                    <a:pt x="529181" y="338359"/>
                  </a:lnTo>
                  <a:lnTo>
                    <a:pt x="564270" y="310072"/>
                  </a:lnTo>
                  <a:lnTo>
                    <a:pt x="600234" y="282854"/>
                  </a:lnTo>
                  <a:lnTo>
                    <a:pt x="637049" y="256728"/>
                  </a:lnTo>
                  <a:lnTo>
                    <a:pt x="674690" y="231719"/>
                  </a:lnTo>
                  <a:lnTo>
                    <a:pt x="713134" y="207850"/>
                  </a:lnTo>
                  <a:lnTo>
                    <a:pt x="752357" y="185146"/>
                  </a:lnTo>
                  <a:lnTo>
                    <a:pt x="792334" y="163631"/>
                  </a:lnTo>
                  <a:lnTo>
                    <a:pt x="833041" y="143330"/>
                  </a:lnTo>
                  <a:lnTo>
                    <a:pt x="874455" y="124265"/>
                  </a:lnTo>
                  <a:lnTo>
                    <a:pt x="916550" y="106462"/>
                  </a:lnTo>
                  <a:lnTo>
                    <a:pt x="959303" y="89944"/>
                  </a:lnTo>
                  <a:lnTo>
                    <a:pt x="1002689" y="74736"/>
                  </a:lnTo>
                  <a:lnTo>
                    <a:pt x="1046685" y="60862"/>
                  </a:lnTo>
                  <a:lnTo>
                    <a:pt x="1091266" y="48346"/>
                  </a:lnTo>
                  <a:lnTo>
                    <a:pt x="1136408" y="37212"/>
                  </a:lnTo>
                  <a:lnTo>
                    <a:pt x="1182088" y="27484"/>
                  </a:lnTo>
                  <a:lnTo>
                    <a:pt x="1228280" y="19187"/>
                  </a:lnTo>
                  <a:lnTo>
                    <a:pt x="1274960" y="12344"/>
                  </a:lnTo>
                  <a:lnTo>
                    <a:pt x="1322106" y="6979"/>
                  </a:lnTo>
                  <a:lnTo>
                    <a:pt x="1369691" y="3118"/>
                  </a:lnTo>
                  <a:lnTo>
                    <a:pt x="1417693" y="783"/>
                  </a:lnTo>
                  <a:lnTo>
                    <a:pt x="1466088" y="0"/>
                  </a:lnTo>
                  <a:lnTo>
                    <a:pt x="1514484" y="783"/>
                  </a:lnTo>
                  <a:lnTo>
                    <a:pt x="1562489" y="3118"/>
                  </a:lnTo>
                  <a:lnTo>
                    <a:pt x="1610077" y="6979"/>
                  </a:lnTo>
                  <a:lnTo>
                    <a:pt x="1657225" y="12344"/>
                  </a:lnTo>
                  <a:lnTo>
                    <a:pt x="1703908" y="19187"/>
                  </a:lnTo>
                  <a:lnTo>
                    <a:pt x="1750102" y="27484"/>
                  </a:lnTo>
                  <a:lnTo>
                    <a:pt x="1795782" y="37212"/>
                  </a:lnTo>
                  <a:lnTo>
                    <a:pt x="1840926" y="48346"/>
                  </a:lnTo>
                  <a:lnTo>
                    <a:pt x="1885509" y="60862"/>
                  </a:lnTo>
                  <a:lnTo>
                    <a:pt x="1929505" y="74736"/>
                  </a:lnTo>
                  <a:lnTo>
                    <a:pt x="1972893" y="89944"/>
                  </a:lnTo>
                  <a:lnTo>
                    <a:pt x="2015646" y="106462"/>
                  </a:lnTo>
                  <a:lnTo>
                    <a:pt x="2057742" y="124265"/>
                  </a:lnTo>
                  <a:lnTo>
                    <a:pt x="2099156" y="143330"/>
                  </a:lnTo>
                  <a:lnTo>
                    <a:pt x="2139863" y="163631"/>
                  </a:lnTo>
                  <a:lnTo>
                    <a:pt x="2179840" y="185146"/>
                  </a:lnTo>
                  <a:lnTo>
                    <a:pt x="2219063" y="207850"/>
                  </a:lnTo>
                  <a:lnTo>
                    <a:pt x="2257507" y="231719"/>
                  </a:lnTo>
                  <a:lnTo>
                    <a:pt x="2295149" y="256728"/>
                  </a:lnTo>
                  <a:lnTo>
                    <a:pt x="2331963" y="282854"/>
                  </a:lnTo>
                  <a:lnTo>
                    <a:pt x="2367927" y="310072"/>
                  </a:lnTo>
                  <a:lnTo>
                    <a:pt x="2403015" y="338359"/>
                  </a:lnTo>
                  <a:lnTo>
                    <a:pt x="2437205" y="367689"/>
                  </a:lnTo>
                  <a:lnTo>
                    <a:pt x="2470470" y="398040"/>
                  </a:lnTo>
                  <a:lnTo>
                    <a:pt x="2502788" y="429387"/>
                  </a:lnTo>
                  <a:lnTo>
                    <a:pt x="2534135" y="461705"/>
                  </a:lnTo>
                  <a:lnTo>
                    <a:pt x="2564486" y="494970"/>
                  </a:lnTo>
                  <a:lnTo>
                    <a:pt x="2593816" y="529160"/>
                  </a:lnTo>
                  <a:lnTo>
                    <a:pt x="2622103" y="564248"/>
                  </a:lnTo>
                  <a:lnTo>
                    <a:pt x="2649321" y="600212"/>
                  </a:lnTo>
                  <a:lnTo>
                    <a:pt x="2675447" y="637026"/>
                  </a:lnTo>
                  <a:lnTo>
                    <a:pt x="2700456" y="674668"/>
                  </a:lnTo>
                  <a:lnTo>
                    <a:pt x="2724325" y="713112"/>
                  </a:lnTo>
                  <a:lnTo>
                    <a:pt x="2747029" y="752335"/>
                  </a:lnTo>
                  <a:lnTo>
                    <a:pt x="2768544" y="792312"/>
                  </a:lnTo>
                  <a:lnTo>
                    <a:pt x="2788845" y="833019"/>
                  </a:lnTo>
                  <a:lnTo>
                    <a:pt x="2807910" y="874433"/>
                  </a:lnTo>
                  <a:lnTo>
                    <a:pt x="2825713" y="916529"/>
                  </a:lnTo>
                  <a:lnTo>
                    <a:pt x="2842231" y="959282"/>
                  </a:lnTo>
                  <a:lnTo>
                    <a:pt x="2857439" y="1002670"/>
                  </a:lnTo>
                  <a:lnTo>
                    <a:pt x="2871313" y="1046666"/>
                  </a:lnTo>
                  <a:lnTo>
                    <a:pt x="2883829" y="1091249"/>
                  </a:lnTo>
                  <a:lnTo>
                    <a:pt x="2894963" y="1136393"/>
                  </a:lnTo>
                  <a:lnTo>
                    <a:pt x="2904691" y="1182073"/>
                  </a:lnTo>
                  <a:lnTo>
                    <a:pt x="2912988" y="1228267"/>
                  </a:lnTo>
                  <a:lnTo>
                    <a:pt x="2919831" y="1274950"/>
                  </a:lnTo>
                  <a:lnTo>
                    <a:pt x="2925196" y="1322098"/>
                  </a:lnTo>
                  <a:lnTo>
                    <a:pt x="2929057" y="1369686"/>
                  </a:lnTo>
                  <a:lnTo>
                    <a:pt x="2931392" y="1417691"/>
                  </a:lnTo>
                  <a:lnTo>
                    <a:pt x="2932176" y="1466088"/>
                  </a:lnTo>
                  <a:lnTo>
                    <a:pt x="2931392" y="1514484"/>
                  </a:lnTo>
                  <a:lnTo>
                    <a:pt x="2929057" y="1562489"/>
                  </a:lnTo>
                  <a:lnTo>
                    <a:pt x="2925196" y="1610077"/>
                  </a:lnTo>
                  <a:lnTo>
                    <a:pt x="2919831" y="1657225"/>
                  </a:lnTo>
                  <a:lnTo>
                    <a:pt x="2912988" y="1703908"/>
                  </a:lnTo>
                  <a:lnTo>
                    <a:pt x="2904691" y="1750102"/>
                  </a:lnTo>
                  <a:lnTo>
                    <a:pt x="2894963" y="1795782"/>
                  </a:lnTo>
                  <a:lnTo>
                    <a:pt x="2883829" y="1840926"/>
                  </a:lnTo>
                  <a:lnTo>
                    <a:pt x="2871313" y="1885509"/>
                  </a:lnTo>
                  <a:lnTo>
                    <a:pt x="2857439" y="1929505"/>
                  </a:lnTo>
                  <a:lnTo>
                    <a:pt x="2842231" y="1972893"/>
                  </a:lnTo>
                  <a:lnTo>
                    <a:pt x="2825713" y="2015646"/>
                  </a:lnTo>
                  <a:lnTo>
                    <a:pt x="2807910" y="2057742"/>
                  </a:lnTo>
                  <a:lnTo>
                    <a:pt x="2788845" y="2099156"/>
                  </a:lnTo>
                  <a:lnTo>
                    <a:pt x="2768544" y="2139863"/>
                  </a:lnTo>
                  <a:lnTo>
                    <a:pt x="2747029" y="2179840"/>
                  </a:lnTo>
                  <a:lnTo>
                    <a:pt x="2724325" y="2219063"/>
                  </a:lnTo>
                  <a:lnTo>
                    <a:pt x="2700456" y="2257507"/>
                  </a:lnTo>
                  <a:lnTo>
                    <a:pt x="2675447" y="2295149"/>
                  </a:lnTo>
                  <a:lnTo>
                    <a:pt x="2649321" y="2331963"/>
                  </a:lnTo>
                  <a:lnTo>
                    <a:pt x="2622103" y="2367927"/>
                  </a:lnTo>
                  <a:lnTo>
                    <a:pt x="2593816" y="2403015"/>
                  </a:lnTo>
                  <a:lnTo>
                    <a:pt x="2564486" y="2437205"/>
                  </a:lnTo>
                  <a:lnTo>
                    <a:pt x="2534135" y="2470470"/>
                  </a:lnTo>
                  <a:lnTo>
                    <a:pt x="2502788" y="2502788"/>
                  </a:lnTo>
                  <a:lnTo>
                    <a:pt x="2470470" y="2534135"/>
                  </a:lnTo>
                  <a:lnTo>
                    <a:pt x="2437205" y="2564486"/>
                  </a:lnTo>
                  <a:lnTo>
                    <a:pt x="2403015" y="2593816"/>
                  </a:lnTo>
                  <a:lnTo>
                    <a:pt x="2367927" y="2622103"/>
                  </a:lnTo>
                  <a:lnTo>
                    <a:pt x="2331963" y="2649321"/>
                  </a:lnTo>
                  <a:lnTo>
                    <a:pt x="2295149" y="2675447"/>
                  </a:lnTo>
                  <a:lnTo>
                    <a:pt x="2257507" y="2700456"/>
                  </a:lnTo>
                  <a:lnTo>
                    <a:pt x="2219063" y="2724325"/>
                  </a:lnTo>
                  <a:lnTo>
                    <a:pt x="2179840" y="2747029"/>
                  </a:lnTo>
                  <a:lnTo>
                    <a:pt x="2139863" y="2768544"/>
                  </a:lnTo>
                  <a:lnTo>
                    <a:pt x="2099156" y="2788845"/>
                  </a:lnTo>
                  <a:lnTo>
                    <a:pt x="2057742" y="2807910"/>
                  </a:lnTo>
                  <a:lnTo>
                    <a:pt x="2015646" y="2825713"/>
                  </a:lnTo>
                  <a:lnTo>
                    <a:pt x="1972893" y="2842231"/>
                  </a:lnTo>
                  <a:lnTo>
                    <a:pt x="1929505" y="2857439"/>
                  </a:lnTo>
                  <a:lnTo>
                    <a:pt x="1885509" y="2871313"/>
                  </a:lnTo>
                  <a:lnTo>
                    <a:pt x="1840926" y="2883829"/>
                  </a:lnTo>
                  <a:lnTo>
                    <a:pt x="1795782" y="2894963"/>
                  </a:lnTo>
                  <a:lnTo>
                    <a:pt x="1750102" y="2904691"/>
                  </a:lnTo>
                  <a:lnTo>
                    <a:pt x="1703908" y="2912988"/>
                  </a:lnTo>
                  <a:lnTo>
                    <a:pt x="1657225" y="2919831"/>
                  </a:lnTo>
                  <a:lnTo>
                    <a:pt x="1610077" y="2925196"/>
                  </a:lnTo>
                  <a:lnTo>
                    <a:pt x="1562489" y="2929057"/>
                  </a:lnTo>
                  <a:lnTo>
                    <a:pt x="1514484" y="2931392"/>
                  </a:lnTo>
                  <a:lnTo>
                    <a:pt x="1466088" y="2932176"/>
                  </a:lnTo>
                  <a:lnTo>
                    <a:pt x="1417693" y="2931392"/>
                  </a:lnTo>
                  <a:lnTo>
                    <a:pt x="1369691" y="2929057"/>
                  </a:lnTo>
                  <a:lnTo>
                    <a:pt x="1322106" y="2925196"/>
                  </a:lnTo>
                  <a:lnTo>
                    <a:pt x="1274960" y="2919831"/>
                  </a:lnTo>
                  <a:lnTo>
                    <a:pt x="1228280" y="2912988"/>
                  </a:lnTo>
                  <a:lnTo>
                    <a:pt x="1182088" y="2904691"/>
                  </a:lnTo>
                  <a:lnTo>
                    <a:pt x="1136408" y="2894963"/>
                  </a:lnTo>
                  <a:lnTo>
                    <a:pt x="1091266" y="2883829"/>
                  </a:lnTo>
                  <a:lnTo>
                    <a:pt x="1046685" y="2871313"/>
                  </a:lnTo>
                  <a:lnTo>
                    <a:pt x="1002689" y="2857439"/>
                  </a:lnTo>
                  <a:lnTo>
                    <a:pt x="959303" y="2842231"/>
                  </a:lnTo>
                  <a:lnTo>
                    <a:pt x="916550" y="2825713"/>
                  </a:lnTo>
                  <a:lnTo>
                    <a:pt x="874455" y="2807910"/>
                  </a:lnTo>
                  <a:lnTo>
                    <a:pt x="833041" y="2788845"/>
                  </a:lnTo>
                  <a:lnTo>
                    <a:pt x="792334" y="2768544"/>
                  </a:lnTo>
                  <a:lnTo>
                    <a:pt x="752357" y="2747029"/>
                  </a:lnTo>
                  <a:lnTo>
                    <a:pt x="713134" y="2724325"/>
                  </a:lnTo>
                  <a:lnTo>
                    <a:pt x="674690" y="2700456"/>
                  </a:lnTo>
                  <a:lnTo>
                    <a:pt x="637049" y="2675447"/>
                  </a:lnTo>
                  <a:lnTo>
                    <a:pt x="600234" y="2649321"/>
                  </a:lnTo>
                  <a:lnTo>
                    <a:pt x="564270" y="2622103"/>
                  </a:lnTo>
                  <a:lnTo>
                    <a:pt x="529181" y="2593816"/>
                  </a:lnTo>
                  <a:lnTo>
                    <a:pt x="494991" y="2564486"/>
                  </a:lnTo>
                  <a:lnTo>
                    <a:pt x="461724" y="2534135"/>
                  </a:lnTo>
                  <a:lnTo>
                    <a:pt x="429406" y="2502788"/>
                  </a:lnTo>
                  <a:lnTo>
                    <a:pt x="398058" y="2470470"/>
                  </a:lnTo>
                  <a:lnTo>
                    <a:pt x="367707" y="2437205"/>
                  </a:lnTo>
                  <a:lnTo>
                    <a:pt x="338375" y="2403015"/>
                  </a:lnTo>
                  <a:lnTo>
                    <a:pt x="310088" y="2367927"/>
                  </a:lnTo>
                  <a:lnTo>
                    <a:pt x="282869" y="2331963"/>
                  </a:lnTo>
                  <a:lnTo>
                    <a:pt x="256742" y="2295149"/>
                  </a:lnTo>
                  <a:lnTo>
                    <a:pt x="231731" y="2257507"/>
                  </a:lnTo>
                  <a:lnTo>
                    <a:pt x="207862" y="2219063"/>
                  </a:lnTo>
                  <a:lnTo>
                    <a:pt x="185157" y="2179840"/>
                  </a:lnTo>
                  <a:lnTo>
                    <a:pt x="163641" y="2139863"/>
                  </a:lnTo>
                  <a:lnTo>
                    <a:pt x="143338" y="2099156"/>
                  </a:lnTo>
                  <a:lnTo>
                    <a:pt x="124273" y="2057742"/>
                  </a:lnTo>
                  <a:lnTo>
                    <a:pt x="106469" y="2015646"/>
                  </a:lnTo>
                  <a:lnTo>
                    <a:pt x="89950" y="1972893"/>
                  </a:lnTo>
                  <a:lnTo>
                    <a:pt x="74741" y="1929505"/>
                  </a:lnTo>
                  <a:lnTo>
                    <a:pt x="60866" y="1885509"/>
                  </a:lnTo>
                  <a:lnTo>
                    <a:pt x="48349" y="1840926"/>
                  </a:lnTo>
                  <a:lnTo>
                    <a:pt x="37215" y="1795782"/>
                  </a:lnTo>
                  <a:lnTo>
                    <a:pt x="27486" y="1750102"/>
                  </a:lnTo>
                  <a:lnTo>
                    <a:pt x="19188" y="1703908"/>
                  </a:lnTo>
                  <a:lnTo>
                    <a:pt x="12345" y="1657225"/>
                  </a:lnTo>
                  <a:lnTo>
                    <a:pt x="6980" y="1610077"/>
                  </a:lnTo>
                  <a:lnTo>
                    <a:pt x="3118" y="1562489"/>
                  </a:lnTo>
                  <a:lnTo>
                    <a:pt x="783" y="1514484"/>
                  </a:lnTo>
                  <a:lnTo>
                    <a:pt x="0" y="14660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3328" y="299720"/>
            <a:ext cx="6661150" cy="570230"/>
            <a:chOff x="873328" y="299720"/>
            <a:chExt cx="6661150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3636" y="648181"/>
              <a:ext cx="6584403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900" y="304292"/>
              <a:ext cx="6651421" cy="3462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7833" y="332613"/>
              <a:ext cx="100076" cy="14744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77900" y="304292"/>
              <a:ext cx="6651625" cy="346710"/>
            </a:xfrm>
            <a:custGeom>
              <a:avLst/>
              <a:gdLst/>
              <a:ahLst/>
              <a:cxnLst/>
              <a:rect l="l" t="t" r="r" b="b"/>
              <a:pathLst>
                <a:path w="6651625" h="346709">
                  <a:moveTo>
                    <a:pt x="3494328" y="28955"/>
                  </a:moveTo>
                  <a:lnTo>
                    <a:pt x="3450769" y="48244"/>
                  </a:lnTo>
                  <a:lnTo>
                    <a:pt x="3433214" y="82798"/>
                  </a:lnTo>
                  <a:lnTo>
                    <a:pt x="3424538" y="135808"/>
                  </a:lnTo>
                  <a:lnTo>
                    <a:pt x="3423462" y="169290"/>
                  </a:lnTo>
                  <a:lnTo>
                    <a:pt x="3424581" y="204267"/>
                  </a:lnTo>
                  <a:lnTo>
                    <a:pt x="3433535" y="259980"/>
                  </a:lnTo>
                  <a:lnTo>
                    <a:pt x="3451513" y="296652"/>
                  </a:lnTo>
                  <a:lnTo>
                    <a:pt x="3496233" y="317118"/>
                  </a:lnTo>
                  <a:lnTo>
                    <a:pt x="3505421" y="316476"/>
                  </a:lnTo>
                  <a:lnTo>
                    <a:pt x="3540842" y="294528"/>
                  </a:lnTo>
                  <a:lnTo>
                    <a:pt x="3557511" y="257952"/>
                  </a:lnTo>
                  <a:lnTo>
                    <a:pt x="3564956" y="207883"/>
                  </a:lnTo>
                  <a:lnTo>
                    <a:pt x="3565829" y="178942"/>
                  </a:lnTo>
                  <a:lnTo>
                    <a:pt x="3565351" y="155273"/>
                  </a:lnTo>
                  <a:lnTo>
                    <a:pt x="3561489" y="113934"/>
                  </a:lnTo>
                  <a:lnTo>
                    <a:pt x="3548287" y="67024"/>
                  </a:lnTo>
                  <a:lnTo>
                    <a:pt x="3516601" y="33226"/>
                  </a:lnTo>
                  <a:lnTo>
                    <a:pt x="3494328" y="28955"/>
                  </a:lnTo>
                  <a:close/>
                </a:path>
                <a:path w="6651625" h="346709">
                  <a:moveTo>
                    <a:pt x="6346113" y="3936"/>
                  </a:moveTo>
                  <a:lnTo>
                    <a:pt x="6478193" y="3936"/>
                  </a:lnTo>
                  <a:lnTo>
                    <a:pt x="6478193" y="20319"/>
                  </a:lnTo>
                  <a:lnTo>
                    <a:pt x="6469859" y="22417"/>
                  </a:lnTo>
                  <a:lnTo>
                    <a:pt x="6463906" y="26241"/>
                  </a:lnTo>
                  <a:lnTo>
                    <a:pt x="6460334" y="31803"/>
                  </a:lnTo>
                  <a:lnTo>
                    <a:pt x="6459143" y="39115"/>
                  </a:lnTo>
                  <a:lnTo>
                    <a:pt x="6459143" y="43433"/>
                  </a:lnTo>
                  <a:lnTo>
                    <a:pt x="6472351" y="78358"/>
                  </a:lnTo>
                  <a:lnTo>
                    <a:pt x="6514134" y="171449"/>
                  </a:lnTo>
                  <a:lnTo>
                    <a:pt x="6559473" y="80517"/>
                  </a:lnTo>
                  <a:lnTo>
                    <a:pt x="6571411" y="45847"/>
                  </a:lnTo>
                  <a:lnTo>
                    <a:pt x="6571411" y="39877"/>
                  </a:lnTo>
                  <a:lnTo>
                    <a:pt x="6571411" y="33908"/>
                  </a:lnTo>
                  <a:lnTo>
                    <a:pt x="6569760" y="29336"/>
                  </a:lnTo>
                  <a:lnTo>
                    <a:pt x="6566331" y="25907"/>
                  </a:lnTo>
                  <a:lnTo>
                    <a:pt x="6562902" y="22478"/>
                  </a:lnTo>
                  <a:lnTo>
                    <a:pt x="6558203" y="20700"/>
                  </a:lnTo>
                  <a:lnTo>
                    <a:pt x="6552107" y="20319"/>
                  </a:lnTo>
                  <a:lnTo>
                    <a:pt x="6552107" y="3936"/>
                  </a:lnTo>
                  <a:lnTo>
                    <a:pt x="6651421" y="3936"/>
                  </a:lnTo>
                  <a:lnTo>
                    <a:pt x="6651421" y="20319"/>
                  </a:lnTo>
                  <a:lnTo>
                    <a:pt x="6646976" y="21335"/>
                  </a:lnTo>
                  <a:lnTo>
                    <a:pt x="6643293" y="22605"/>
                  </a:lnTo>
                  <a:lnTo>
                    <a:pt x="6614768" y="55302"/>
                  </a:lnTo>
                  <a:lnTo>
                    <a:pt x="6530771" y="212089"/>
                  </a:lnTo>
                  <a:lnTo>
                    <a:pt x="6530771" y="280034"/>
                  </a:lnTo>
                  <a:lnTo>
                    <a:pt x="6530771" y="288797"/>
                  </a:lnTo>
                  <a:lnTo>
                    <a:pt x="6539026" y="317753"/>
                  </a:lnTo>
                  <a:lnTo>
                    <a:pt x="6540931" y="319531"/>
                  </a:lnTo>
                  <a:lnTo>
                    <a:pt x="6543598" y="321055"/>
                  </a:lnTo>
                  <a:lnTo>
                    <a:pt x="6547027" y="322452"/>
                  </a:lnTo>
                  <a:lnTo>
                    <a:pt x="6550329" y="323849"/>
                  </a:lnTo>
                  <a:lnTo>
                    <a:pt x="6555028" y="324992"/>
                  </a:lnTo>
                  <a:lnTo>
                    <a:pt x="6560743" y="325881"/>
                  </a:lnTo>
                  <a:lnTo>
                    <a:pt x="6560743" y="342264"/>
                  </a:lnTo>
                  <a:lnTo>
                    <a:pt x="6423964" y="342264"/>
                  </a:lnTo>
                  <a:lnTo>
                    <a:pt x="6423964" y="325881"/>
                  </a:lnTo>
                  <a:lnTo>
                    <a:pt x="6430695" y="324738"/>
                  </a:lnTo>
                  <a:lnTo>
                    <a:pt x="6436156" y="323214"/>
                  </a:lnTo>
                  <a:lnTo>
                    <a:pt x="6453047" y="300227"/>
                  </a:lnTo>
                  <a:lnTo>
                    <a:pt x="6453682" y="294893"/>
                  </a:lnTo>
                  <a:lnTo>
                    <a:pt x="6453936" y="288035"/>
                  </a:lnTo>
                  <a:lnTo>
                    <a:pt x="6453936" y="280034"/>
                  </a:lnTo>
                  <a:lnTo>
                    <a:pt x="6453936" y="212089"/>
                  </a:lnTo>
                  <a:lnTo>
                    <a:pt x="6386753" y="70357"/>
                  </a:lnTo>
                  <a:lnTo>
                    <a:pt x="6366052" y="32003"/>
                  </a:lnTo>
                  <a:lnTo>
                    <a:pt x="6346113" y="20319"/>
                  </a:lnTo>
                  <a:lnTo>
                    <a:pt x="6346113" y="3936"/>
                  </a:lnTo>
                  <a:close/>
                </a:path>
                <a:path w="6651625" h="346709">
                  <a:moveTo>
                    <a:pt x="6033693" y="3936"/>
                  </a:moveTo>
                  <a:lnTo>
                    <a:pt x="6325412" y="3936"/>
                  </a:lnTo>
                  <a:lnTo>
                    <a:pt x="6325412" y="90931"/>
                  </a:lnTo>
                  <a:lnTo>
                    <a:pt x="6291376" y="90931"/>
                  </a:lnTo>
                  <a:lnTo>
                    <a:pt x="6289190" y="83097"/>
                  </a:lnTo>
                  <a:lnTo>
                    <a:pt x="6287217" y="76358"/>
                  </a:lnTo>
                  <a:lnTo>
                    <a:pt x="6270802" y="43306"/>
                  </a:lnTo>
                  <a:lnTo>
                    <a:pt x="6268389" y="40893"/>
                  </a:lnTo>
                  <a:lnTo>
                    <a:pt x="6265722" y="38861"/>
                  </a:lnTo>
                  <a:lnTo>
                    <a:pt x="6262928" y="37464"/>
                  </a:lnTo>
                  <a:lnTo>
                    <a:pt x="6260134" y="35940"/>
                  </a:lnTo>
                  <a:lnTo>
                    <a:pt x="6256578" y="34798"/>
                  </a:lnTo>
                  <a:lnTo>
                    <a:pt x="6252387" y="34035"/>
                  </a:lnTo>
                  <a:lnTo>
                    <a:pt x="6248196" y="33274"/>
                  </a:lnTo>
                  <a:lnTo>
                    <a:pt x="6242735" y="32892"/>
                  </a:lnTo>
                  <a:lnTo>
                    <a:pt x="6235877" y="32892"/>
                  </a:lnTo>
                  <a:lnTo>
                    <a:pt x="6218097" y="32892"/>
                  </a:lnTo>
                  <a:lnTo>
                    <a:pt x="6218097" y="280034"/>
                  </a:lnTo>
                  <a:lnTo>
                    <a:pt x="6218097" y="288797"/>
                  </a:lnTo>
                  <a:lnTo>
                    <a:pt x="6218351" y="295401"/>
                  </a:lnTo>
                  <a:lnTo>
                    <a:pt x="6218859" y="299973"/>
                  </a:lnTo>
                  <a:lnTo>
                    <a:pt x="6219240" y="304545"/>
                  </a:lnTo>
                  <a:lnTo>
                    <a:pt x="6220256" y="308228"/>
                  </a:lnTo>
                  <a:lnTo>
                    <a:pt x="6221526" y="311022"/>
                  </a:lnTo>
                  <a:lnTo>
                    <a:pt x="6222796" y="313816"/>
                  </a:lnTo>
                  <a:lnTo>
                    <a:pt x="6224447" y="316102"/>
                  </a:lnTo>
                  <a:lnTo>
                    <a:pt x="6226352" y="317753"/>
                  </a:lnTo>
                  <a:lnTo>
                    <a:pt x="6228257" y="319531"/>
                  </a:lnTo>
                  <a:lnTo>
                    <a:pt x="6230924" y="321055"/>
                  </a:lnTo>
                  <a:lnTo>
                    <a:pt x="6234226" y="322452"/>
                  </a:lnTo>
                  <a:lnTo>
                    <a:pt x="6237655" y="323849"/>
                  </a:lnTo>
                  <a:lnTo>
                    <a:pt x="6242227" y="324992"/>
                  </a:lnTo>
                  <a:lnTo>
                    <a:pt x="6248069" y="325881"/>
                  </a:lnTo>
                  <a:lnTo>
                    <a:pt x="6248069" y="342264"/>
                  </a:lnTo>
                  <a:lnTo>
                    <a:pt x="6111290" y="342264"/>
                  </a:lnTo>
                  <a:lnTo>
                    <a:pt x="6111290" y="325881"/>
                  </a:lnTo>
                  <a:lnTo>
                    <a:pt x="6118148" y="324738"/>
                  </a:lnTo>
                  <a:lnTo>
                    <a:pt x="6123736" y="323214"/>
                  </a:lnTo>
                  <a:lnTo>
                    <a:pt x="6127673" y="321309"/>
                  </a:lnTo>
                  <a:lnTo>
                    <a:pt x="6131737" y="319404"/>
                  </a:lnTo>
                  <a:lnTo>
                    <a:pt x="6134785" y="316737"/>
                  </a:lnTo>
                  <a:lnTo>
                    <a:pt x="6136817" y="313181"/>
                  </a:lnTo>
                  <a:lnTo>
                    <a:pt x="6138722" y="309752"/>
                  </a:lnTo>
                  <a:lnTo>
                    <a:pt x="6139992" y="305307"/>
                  </a:lnTo>
                  <a:lnTo>
                    <a:pt x="6140500" y="299973"/>
                  </a:lnTo>
                  <a:lnTo>
                    <a:pt x="6141008" y="294639"/>
                  </a:lnTo>
                  <a:lnTo>
                    <a:pt x="6141262" y="287908"/>
                  </a:lnTo>
                  <a:lnTo>
                    <a:pt x="6141262" y="280034"/>
                  </a:lnTo>
                  <a:lnTo>
                    <a:pt x="6141262" y="32892"/>
                  </a:lnTo>
                  <a:lnTo>
                    <a:pt x="6121196" y="32892"/>
                  </a:lnTo>
                  <a:lnTo>
                    <a:pt x="6111290" y="32892"/>
                  </a:lnTo>
                  <a:lnTo>
                    <a:pt x="6103670" y="34162"/>
                  </a:lnTo>
                  <a:lnTo>
                    <a:pt x="6098336" y="36449"/>
                  </a:lnTo>
                  <a:lnTo>
                    <a:pt x="6093129" y="38734"/>
                  </a:lnTo>
                  <a:lnTo>
                    <a:pt x="6088557" y="42417"/>
                  </a:lnTo>
                  <a:lnTo>
                    <a:pt x="6084620" y="47371"/>
                  </a:lnTo>
                  <a:lnTo>
                    <a:pt x="6080683" y="52323"/>
                  </a:lnTo>
                  <a:lnTo>
                    <a:pt x="6077381" y="58927"/>
                  </a:lnTo>
                  <a:lnTo>
                    <a:pt x="6074587" y="67309"/>
                  </a:lnTo>
                  <a:lnTo>
                    <a:pt x="6071793" y="75564"/>
                  </a:lnTo>
                  <a:lnTo>
                    <a:pt x="6069507" y="83438"/>
                  </a:lnTo>
                  <a:lnTo>
                    <a:pt x="6067602" y="90931"/>
                  </a:lnTo>
                  <a:lnTo>
                    <a:pt x="6033693" y="90931"/>
                  </a:lnTo>
                  <a:lnTo>
                    <a:pt x="6033693" y="3936"/>
                  </a:lnTo>
                  <a:close/>
                </a:path>
                <a:path w="6651625" h="346709">
                  <a:moveTo>
                    <a:pt x="5864402" y="3936"/>
                  </a:moveTo>
                  <a:lnTo>
                    <a:pt x="5994450" y="3936"/>
                  </a:lnTo>
                  <a:lnTo>
                    <a:pt x="5994450" y="20319"/>
                  </a:lnTo>
                  <a:lnTo>
                    <a:pt x="5987719" y="22098"/>
                  </a:lnTo>
                  <a:lnTo>
                    <a:pt x="5982639" y="24129"/>
                  </a:lnTo>
                  <a:lnTo>
                    <a:pt x="5979464" y="26161"/>
                  </a:lnTo>
                  <a:lnTo>
                    <a:pt x="5976289" y="28193"/>
                  </a:lnTo>
                  <a:lnTo>
                    <a:pt x="5973749" y="30733"/>
                  </a:lnTo>
                  <a:lnTo>
                    <a:pt x="5972098" y="33654"/>
                  </a:lnTo>
                  <a:lnTo>
                    <a:pt x="5970447" y="36702"/>
                  </a:lnTo>
                  <a:lnTo>
                    <a:pt x="5969304" y="40512"/>
                  </a:lnTo>
                  <a:lnTo>
                    <a:pt x="5968669" y="45338"/>
                  </a:lnTo>
                  <a:lnTo>
                    <a:pt x="5968034" y="50164"/>
                  </a:lnTo>
                  <a:lnTo>
                    <a:pt x="5967653" y="57149"/>
                  </a:lnTo>
                  <a:lnTo>
                    <a:pt x="5967653" y="66420"/>
                  </a:lnTo>
                  <a:lnTo>
                    <a:pt x="5967653" y="280034"/>
                  </a:lnTo>
                  <a:lnTo>
                    <a:pt x="5967653" y="285749"/>
                  </a:lnTo>
                  <a:lnTo>
                    <a:pt x="5967780" y="291210"/>
                  </a:lnTo>
                  <a:lnTo>
                    <a:pt x="5968161" y="296163"/>
                  </a:lnTo>
                  <a:lnTo>
                    <a:pt x="5968542" y="301116"/>
                  </a:lnTo>
                  <a:lnTo>
                    <a:pt x="5969177" y="305053"/>
                  </a:lnTo>
                  <a:lnTo>
                    <a:pt x="5970193" y="308228"/>
                  </a:lnTo>
                  <a:lnTo>
                    <a:pt x="5971209" y="311403"/>
                  </a:lnTo>
                  <a:lnTo>
                    <a:pt x="5994450" y="325881"/>
                  </a:lnTo>
                  <a:lnTo>
                    <a:pt x="5994450" y="342264"/>
                  </a:lnTo>
                  <a:lnTo>
                    <a:pt x="5864402" y="342264"/>
                  </a:lnTo>
                  <a:lnTo>
                    <a:pt x="5864402" y="325881"/>
                  </a:lnTo>
                  <a:lnTo>
                    <a:pt x="5870498" y="324230"/>
                  </a:lnTo>
                  <a:lnTo>
                    <a:pt x="5875324" y="322452"/>
                  </a:lnTo>
                  <a:lnTo>
                    <a:pt x="5878880" y="320547"/>
                  </a:lnTo>
                  <a:lnTo>
                    <a:pt x="5882436" y="318642"/>
                  </a:lnTo>
                  <a:lnTo>
                    <a:pt x="5884976" y="315975"/>
                  </a:lnTo>
                  <a:lnTo>
                    <a:pt x="5886754" y="312546"/>
                  </a:lnTo>
                  <a:lnTo>
                    <a:pt x="5888532" y="309244"/>
                  </a:lnTo>
                  <a:lnTo>
                    <a:pt x="5889675" y="304926"/>
                  </a:lnTo>
                  <a:lnTo>
                    <a:pt x="5890056" y="299719"/>
                  </a:lnTo>
                  <a:lnTo>
                    <a:pt x="5890564" y="294512"/>
                  </a:lnTo>
                  <a:lnTo>
                    <a:pt x="5890818" y="287908"/>
                  </a:lnTo>
                  <a:lnTo>
                    <a:pt x="5890818" y="280034"/>
                  </a:lnTo>
                  <a:lnTo>
                    <a:pt x="5890818" y="66166"/>
                  </a:lnTo>
                  <a:lnTo>
                    <a:pt x="5890818" y="58165"/>
                  </a:lnTo>
                  <a:lnTo>
                    <a:pt x="5890691" y="51688"/>
                  </a:lnTo>
                  <a:lnTo>
                    <a:pt x="5890183" y="46608"/>
                  </a:lnTo>
                  <a:lnTo>
                    <a:pt x="5889802" y="41401"/>
                  </a:lnTo>
                  <a:lnTo>
                    <a:pt x="5888786" y="37210"/>
                  </a:lnTo>
                  <a:lnTo>
                    <a:pt x="5887008" y="33781"/>
                  </a:lnTo>
                  <a:lnTo>
                    <a:pt x="5885230" y="30479"/>
                  </a:lnTo>
                  <a:lnTo>
                    <a:pt x="5882690" y="27685"/>
                  </a:lnTo>
                  <a:lnTo>
                    <a:pt x="5879134" y="25780"/>
                  </a:lnTo>
                  <a:lnTo>
                    <a:pt x="5875578" y="23749"/>
                  </a:lnTo>
                  <a:lnTo>
                    <a:pt x="5870625" y="21971"/>
                  </a:lnTo>
                  <a:lnTo>
                    <a:pt x="5864402" y="20319"/>
                  </a:lnTo>
                  <a:lnTo>
                    <a:pt x="5864402" y="3936"/>
                  </a:lnTo>
                  <a:close/>
                </a:path>
                <a:path w="6651625" h="346709">
                  <a:moveTo>
                    <a:pt x="5396534" y="3936"/>
                  </a:moveTo>
                  <a:lnTo>
                    <a:pt x="5526582" y="3936"/>
                  </a:lnTo>
                  <a:lnTo>
                    <a:pt x="5526582" y="20319"/>
                  </a:lnTo>
                  <a:lnTo>
                    <a:pt x="5519851" y="22098"/>
                  </a:lnTo>
                  <a:lnTo>
                    <a:pt x="5514771" y="24129"/>
                  </a:lnTo>
                  <a:lnTo>
                    <a:pt x="5511596" y="26161"/>
                  </a:lnTo>
                  <a:lnTo>
                    <a:pt x="5508421" y="28193"/>
                  </a:lnTo>
                  <a:lnTo>
                    <a:pt x="5505881" y="30733"/>
                  </a:lnTo>
                  <a:lnTo>
                    <a:pt x="5504230" y="33654"/>
                  </a:lnTo>
                  <a:lnTo>
                    <a:pt x="5502579" y="36702"/>
                  </a:lnTo>
                  <a:lnTo>
                    <a:pt x="5501436" y="40512"/>
                  </a:lnTo>
                  <a:lnTo>
                    <a:pt x="5500801" y="45338"/>
                  </a:lnTo>
                  <a:lnTo>
                    <a:pt x="5500166" y="50164"/>
                  </a:lnTo>
                  <a:lnTo>
                    <a:pt x="5499785" y="57149"/>
                  </a:lnTo>
                  <a:lnTo>
                    <a:pt x="5499785" y="66420"/>
                  </a:lnTo>
                  <a:lnTo>
                    <a:pt x="5499785" y="280034"/>
                  </a:lnTo>
                  <a:lnTo>
                    <a:pt x="5499785" y="285749"/>
                  </a:lnTo>
                  <a:lnTo>
                    <a:pt x="5499912" y="291210"/>
                  </a:lnTo>
                  <a:lnTo>
                    <a:pt x="5500293" y="296163"/>
                  </a:lnTo>
                  <a:lnTo>
                    <a:pt x="5500674" y="301116"/>
                  </a:lnTo>
                  <a:lnTo>
                    <a:pt x="5501309" y="305053"/>
                  </a:lnTo>
                  <a:lnTo>
                    <a:pt x="5502325" y="308228"/>
                  </a:lnTo>
                  <a:lnTo>
                    <a:pt x="5503341" y="311403"/>
                  </a:lnTo>
                  <a:lnTo>
                    <a:pt x="5504738" y="314070"/>
                  </a:lnTo>
                  <a:lnTo>
                    <a:pt x="5506643" y="316229"/>
                  </a:lnTo>
                  <a:lnTo>
                    <a:pt x="5508548" y="318388"/>
                  </a:lnTo>
                  <a:lnTo>
                    <a:pt x="5526582" y="325881"/>
                  </a:lnTo>
                  <a:lnTo>
                    <a:pt x="5526582" y="342264"/>
                  </a:lnTo>
                  <a:lnTo>
                    <a:pt x="5396534" y="342264"/>
                  </a:lnTo>
                  <a:lnTo>
                    <a:pt x="5396534" y="325881"/>
                  </a:lnTo>
                  <a:lnTo>
                    <a:pt x="5402630" y="324230"/>
                  </a:lnTo>
                  <a:lnTo>
                    <a:pt x="5407456" y="322452"/>
                  </a:lnTo>
                  <a:lnTo>
                    <a:pt x="5411012" y="320547"/>
                  </a:lnTo>
                  <a:lnTo>
                    <a:pt x="5414568" y="318642"/>
                  </a:lnTo>
                  <a:lnTo>
                    <a:pt x="5417108" y="315975"/>
                  </a:lnTo>
                  <a:lnTo>
                    <a:pt x="5418886" y="312546"/>
                  </a:lnTo>
                  <a:lnTo>
                    <a:pt x="5420664" y="309244"/>
                  </a:lnTo>
                  <a:lnTo>
                    <a:pt x="5421807" y="304926"/>
                  </a:lnTo>
                  <a:lnTo>
                    <a:pt x="5422188" y="299719"/>
                  </a:lnTo>
                  <a:lnTo>
                    <a:pt x="5422696" y="294512"/>
                  </a:lnTo>
                  <a:lnTo>
                    <a:pt x="5422950" y="287908"/>
                  </a:lnTo>
                  <a:lnTo>
                    <a:pt x="5422950" y="280034"/>
                  </a:lnTo>
                  <a:lnTo>
                    <a:pt x="5422950" y="66166"/>
                  </a:lnTo>
                  <a:lnTo>
                    <a:pt x="5422950" y="58165"/>
                  </a:lnTo>
                  <a:lnTo>
                    <a:pt x="5422823" y="51688"/>
                  </a:lnTo>
                  <a:lnTo>
                    <a:pt x="5422315" y="46608"/>
                  </a:lnTo>
                  <a:lnTo>
                    <a:pt x="5421934" y="41401"/>
                  </a:lnTo>
                  <a:lnTo>
                    <a:pt x="5420918" y="37210"/>
                  </a:lnTo>
                  <a:lnTo>
                    <a:pt x="5419140" y="33781"/>
                  </a:lnTo>
                  <a:lnTo>
                    <a:pt x="5417362" y="30479"/>
                  </a:lnTo>
                  <a:lnTo>
                    <a:pt x="5414822" y="27685"/>
                  </a:lnTo>
                  <a:lnTo>
                    <a:pt x="5411266" y="25780"/>
                  </a:lnTo>
                  <a:lnTo>
                    <a:pt x="5407710" y="23749"/>
                  </a:lnTo>
                  <a:lnTo>
                    <a:pt x="5402757" y="21971"/>
                  </a:lnTo>
                  <a:lnTo>
                    <a:pt x="5396534" y="20319"/>
                  </a:lnTo>
                  <a:lnTo>
                    <a:pt x="5396534" y="3936"/>
                  </a:lnTo>
                  <a:close/>
                </a:path>
                <a:path w="6651625" h="346709">
                  <a:moveTo>
                    <a:pt x="5061254" y="3936"/>
                  </a:moveTo>
                  <a:lnTo>
                    <a:pt x="5205653" y="3936"/>
                  </a:lnTo>
                  <a:lnTo>
                    <a:pt x="5219752" y="4196"/>
                  </a:lnTo>
                  <a:lnTo>
                    <a:pt x="5265264" y="10358"/>
                  </a:lnTo>
                  <a:lnTo>
                    <a:pt x="5303046" y="28368"/>
                  </a:lnTo>
                  <a:lnTo>
                    <a:pt x="5326684" y="62610"/>
                  </a:lnTo>
                  <a:lnTo>
                    <a:pt x="5331510" y="95122"/>
                  </a:lnTo>
                  <a:lnTo>
                    <a:pt x="5330984" y="106864"/>
                  </a:lnTo>
                  <a:lnTo>
                    <a:pt x="5318356" y="145087"/>
                  </a:lnTo>
                  <a:lnTo>
                    <a:pt x="5283012" y="176847"/>
                  </a:lnTo>
                  <a:lnTo>
                    <a:pt x="5261152" y="187324"/>
                  </a:lnTo>
                  <a:lnTo>
                    <a:pt x="5261152" y="189864"/>
                  </a:lnTo>
                  <a:lnTo>
                    <a:pt x="5297363" y="218045"/>
                  </a:lnTo>
                  <a:lnTo>
                    <a:pt x="5328843" y="278256"/>
                  </a:lnTo>
                  <a:lnTo>
                    <a:pt x="5334007" y="288803"/>
                  </a:lnTo>
                  <a:lnTo>
                    <a:pt x="5360784" y="321198"/>
                  </a:lnTo>
                  <a:lnTo>
                    <a:pt x="5373928" y="325881"/>
                  </a:lnTo>
                  <a:lnTo>
                    <a:pt x="5373928" y="342264"/>
                  </a:lnTo>
                  <a:lnTo>
                    <a:pt x="5278551" y="342264"/>
                  </a:lnTo>
                  <a:lnTo>
                    <a:pt x="5271096" y="331090"/>
                  </a:lnTo>
                  <a:lnTo>
                    <a:pt x="5263200" y="317547"/>
                  </a:lnTo>
                  <a:lnTo>
                    <a:pt x="5254852" y="301599"/>
                  </a:lnTo>
                  <a:lnTo>
                    <a:pt x="5246039" y="283209"/>
                  </a:lnTo>
                  <a:lnTo>
                    <a:pt x="5226735" y="240791"/>
                  </a:lnTo>
                  <a:lnTo>
                    <a:pt x="5222520" y="232106"/>
                  </a:lnTo>
                  <a:lnTo>
                    <a:pt x="5199049" y="203199"/>
                  </a:lnTo>
                  <a:lnTo>
                    <a:pt x="5194731" y="201167"/>
                  </a:lnTo>
                  <a:lnTo>
                    <a:pt x="5188000" y="200151"/>
                  </a:lnTo>
                  <a:lnTo>
                    <a:pt x="5178856" y="200151"/>
                  </a:lnTo>
                  <a:lnTo>
                    <a:pt x="5164505" y="200151"/>
                  </a:lnTo>
                  <a:lnTo>
                    <a:pt x="5164505" y="280034"/>
                  </a:lnTo>
                  <a:lnTo>
                    <a:pt x="5164622" y="288603"/>
                  </a:lnTo>
                  <a:lnTo>
                    <a:pt x="5173014" y="317880"/>
                  </a:lnTo>
                  <a:lnTo>
                    <a:pt x="5176316" y="320928"/>
                  </a:lnTo>
                  <a:lnTo>
                    <a:pt x="5182412" y="323595"/>
                  </a:lnTo>
                  <a:lnTo>
                    <a:pt x="5191302" y="325881"/>
                  </a:lnTo>
                  <a:lnTo>
                    <a:pt x="5191302" y="342264"/>
                  </a:lnTo>
                  <a:lnTo>
                    <a:pt x="5061254" y="342264"/>
                  </a:lnTo>
                  <a:lnTo>
                    <a:pt x="5061254" y="325881"/>
                  </a:lnTo>
                  <a:lnTo>
                    <a:pt x="5067350" y="324230"/>
                  </a:lnTo>
                  <a:lnTo>
                    <a:pt x="5072176" y="322452"/>
                  </a:lnTo>
                  <a:lnTo>
                    <a:pt x="5075732" y="320547"/>
                  </a:lnTo>
                  <a:lnTo>
                    <a:pt x="5079288" y="318642"/>
                  </a:lnTo>
                  <a:lnTo>
                    <a:pt x="5081828" y="315975"/>
                  </a:lnTo>
                  <a:lnTo>
                    <a:pt x="5083606" y="312546"/>
                  </a:lnTo>
                  <a:lnTo>
                    <a:pt x="5085384" y="309244"/>
                  </a:lnTo>
                  <a:lnTo>
                    <a:pt x="5086527" y="304926"/>
                  </a:lnTo>
                  <a:lnTo>
                    <a:pt x="5086908" y="299719"/>
                  </a:lnTo>
                  <a:lnTo>
                    <a:pt x="5087416" y="294512"/>
                  </a:lnTo>
                  <a:lnTo>
                    <a:pt x="5087670" y="287908"/>
                  </a:lnTo>
                  <a:lnTo>
                    <a:pt x="5087670" y="280034"/>
                  </a:lnTo>
                  <a:lnTo>
                    <a:pt x="5087670" y="66420"/>
                  </a:lnTo>
                  <a:lnTo>
                    <a:pt x="5087670" y="58673"/>
                  </a:lnTo>
                  <a:lnTo>
                    <a:pt x="5087543" y="52069"/>
                  </a:lnTo>
                  <a:lnTo>
                    <a:pt x="5087035" y="46862"/>
                  </a:lnTo>
                  <a:lnTo>
                    <a:pt x="5086654" y="41528"/>
                  </a:lnTo>
                  <a:lnTo>
                    <a:pt x="5085638" y="37210"/>
                  </a:lnTo>
                  <a:lnTo>
                    <a:pt x="5083860" y="33908"/>
                  </a:lnTo>
                  <a:lnTo>
                    <a:pt x="5082082" y="30606"/>
                  </a:lnTo>
                  <a:lnTo>
                    <a:pt x="5079542" y="27939"/>
                  </a:lnTo>
                  <a:lnTo>
                    <a:pt x="5075986" y="25907"/>
                  </a:lnTo>
                  <a:lnTo>
                    <a:pt x="5072430" y="23875"/>
                  </a:lnTo>
                  <a:lnTo>
                    <a:pt x="5067477" y="21971"/>
                  </a:lnTo>
                  <a:lnTo>
                    <a:pt x="5061254" y="20319"/>
                  </a:lnTo>
                  <a:lnTo>
                    <a:pt x="5061254" y="3936"/>
                  </a:lnTo>
                  <a:close/>
                </a:path>
                <a:path w="6651625" h="346709">
                  <a:moveTo>
                    <a:pt x="4729149" y="3936"/>
                  </a:moveTo>
                  <a:lnTo>
                    <a:pt x="5020868" y="3936"/>
                  </a:lnTo>
                  <a:lnTo>
                    <a:pt x="5020868" y="90931"/>
                  </a:lnTo>
                  <a:lnTo>
                    <a:pt x="4986832" y="90931"/>
                  </a:lnTo>
                  <a:lnTo>
                    <a:pt x="4984646" y="83097"/>
                  </a:lnTo>
                  <a:lnTo>
                    <a:pt x="4982673" y="76358"/>
                  </a:lnTo>
                  <a:lnTo>
                    <a:pt x="4966258" y="43306"/>
                  </a:lnTo>
                  <a:lnTo>
                    <a:pt x="4963845" y="40893"/>
                  </a:lnTo>
                  <a:lnTo>
                    <a:pt x="4961178" y="38861"/>
                  </a:lnTo>
                  <a:lnTo>
                    <a:pt x="4958384" y="37464"/>
                  </a:lnTo>
                  <a:lnTo>
                    <a:pt x="4955590" y="35940"/>
                  </a:lnTo>
                  <a:lnTo>
                    <a:pt x="4952034" y="34798"/>
                  </a:lnTo>
                  <a:lnTo>
                    <a:pt x="4947843" y="34035"/>
                  </a:lnTo>
                  <a:lnTo>
                    <a:pt x="4943652" y="33274"/>
                  </a:lnTo>
                  <a:lnTo>
                    <a:pt x="4938191" y="32892"/>
                  </a:lnTo>
                  <a:lnTo>
                    <a:pt x="4931333" y="32892"/>
                  </a:lnTo>
                  <a:lnTo>
                    <a:pt x="4913553" y="32892"/>
                  </a:lnTo>
                  <a:lnTo>
                    <a:pt x="4913553" y="280034"/>
                  </a:lnTo>
                  <a:lnTo>
                    <a:pt x="4913553" y="288797"/>
                  </a:lnTo>
                  <a:lnTo>
                    <a:pt x="4913807" y="295401"/>
                  </a:lnTo>
                  <a:lnTo>
                    <a:pt x="4914315" y="299973"/>
                  </a:lnTo>
                  <a:lnTo>
                    <a:pt x="4914696" y="304545"/>
                  </a:lnTo>
                  <a:lnTo>
                    <a:pt x="4915712" y="308228"/>
                  </a:lnTo>
                  <a:lnTo>
                    <a:pt x="4916982" y="311022"/>
                  </a:lnTo>
                  <a:lnTo>
                    <a:pt x="4918252" y="313816"/>
                  </a:lnTo>
                  <a:lnTo>
                    <a:pt x="4919903" y="316102"/>
                  </a:lnTo>
                  <a:lnTo>
                    <a:pt x="4921808" y="317753"/>
                  </a:lnTo>
                  <a:lnTo>
                    <a:pt x="4923713" y="319531"/>
                  </a:lnTo>
                  <a:lnTo>
                    <a:pt x="4926380" y="321055"/>
                  </a:lnTo>
                  <a:lnTo>
                    <a:pt x="4929682" y="322452"/>
                  </a:lnTo>
                  <a:lnTo>
                    <a:pt x="4933111" y="323849"/>
                  </a:lnTo>
                  <a:lnTo>
                    <a:pt x="4937683" y="324992"/>
                  </a:lnTo>
                  <a:lnTo>
                    <a:pt x="4943525" y="325881"/>
                  </a:lnTo>
                  <a:lnTo>
                    <a:pt x="4943525" y="342264"/>
                  </a:lnTo>
                  <a:lnTo>
                    <a:pt x="4806746" y="342264"/>
                  </a:lnTo>
                  <a:lnTo>
                    <a:pt x="4806746" y="325881"/>
                  </a:lnTo>
                  <a:lnTo>
                    <a:pt x="4813604" y="324738"/>
                  </a:lnTo>
                  <a:lnTo>
                    <a:pt x="4819192" y="323214"/>
                  </a:lnTo>
                  <a:lnTo>
                    <a:pt x="4823129" y="321309"/>
                  </a:lnTo>
                  <a:lnTo>
                    <a:pt x="4827193" y="319404"/>
                  </a:lnTo>
                  <a:lnTo>
                    <a:pt x="4830241" y="316737"/>
                  </a:lnTo>
                  <a:lnTo>
                    <a:pt x="4832273" y="313181"/>
                  </a:lnTo>
                  <a:lnTo>
                    <a:pt x="4834178" y="309752"/>
                  </a:lnTo>
                  <a:lnTo>
                    <a:pt x="4835448" y="305307"/>
                  </a:lnTo>
                  <a:lnTo>
                    <a:pt x="4835956" y="299973"/>
                  </a:lnTo>
                  <a:lnTo>
                    <a:pt x="4836464" y="294639"/>
                  </a:lnTo>
                  <a:lnTo>
                    <a:pt x="4836718" y="287908"/>
                  </a:lnTo>
                  <a:lnTo>
                    <a:pt x="4836718" y="280034"/>
                  </a:lnTo>
                  <a:lnTo>
                    <a:pt x="4836718" y="32892"/>
                  </a:lnTo>
                  <a:lnTo>
                    <a:pt x="4816652" y="32892"/>
                  </a:lnTo>
                  <a:lnTo>
                    <a:pt x="4806746" y="32892"/>
                  </a:lnTo>
                  <a:lnTo>
                    <a:pt x="4799126" y="34162"/>
                  </a:lnTo>
                  <a:lnTo>
                    <a:pt x="4793792" y="36449"/>
                  </a:lnTo>
                  <a:lnTo>
                    <a:pt x="4788585" y="38734"/>
                  </a:lnTo>
                  <a:lnTo>
                    <a:pt x="4784013" y="42417"/>
                  </a:lnTo>
                  <a:lnTo>
                    <a:pt x="4780076" y="47371"/>
                  </a:lnTo>
                  <a:lnTo>
                    <a:pt x="4776139" y="52323"/>
                  </a:lnTo>
                  <a:lnTo>
                    <a:pt x="4772837" y="58927"/>
                  </a:lnTo>
                  <a:lnTo>
                    <a:pt x="4770043" y="67309"/>
                  </a:lnTo>
                  <a:lnTo>
                    <a:pt x="4767249" y="75564"/>
                  </a:lnTo>
                  <a:lnTo>
                    <a:pt x="4764963" y="83438"/>
                  </a:lnTo>
                  <a:lnTo>
                    <a:pt x="4763058" y="90931"/>
                  </a:lnTo>
                  <a:lnTo>
                    <a:pt x="4729149" y="90931"/>
                  </a:lnTo>
                  <a:lnTo>
                    <a:pt x="4729149" y="3936"/>
                  </a:lnTo>
                  <a:close/>
                </a:path>
                <a:path w="6651625" h="346709">
                  <a:moveTo>
                    <a:pt x="4391456" y="3936"/>
                  </a:moveTo>
                  <a:lnTo>
                    <a:pt x="4491786" y="3936"/>
                  </a:lnTo>
                  <a:lnTo>
                    <a:pt x="4579543" y="156336"/>
                  </a:lnTo>
                  <a:lnTo>
                    <a:pt x="4600752" y="195198"/>
                  </a:lnTo>
                  <a:lnTo>
                    <a:pt x="4618862" y="230506"/>
                  </a:lnTo>
                  <a:lnTo>
                    <a:pt x="4624120" y="241553"/>
                  </a:lnTo>
                  <a:lnTo>
                    <a:pt x="4628057" y="241553"/>
                  </a:lnTo>
                  <a:lnTo>
                    <a:pt x="4626890" y="211262"/>
                  </a:lnTo>
                  <a:lnTo>
                    <a:pt x="4626057" y="179625"/>
                  </a:lnTo>
                  <a:lnTo>
                    <a:pt x="4625557" y="146631"/>
                  </a:lnTo>
                  <a:lnTo>
                    <a:pt x="4625390" y="112267"/>
                  </a:lnTo>
                  <a:lnTo>
                    <a:pt x="4625390" y="66166"/>
                  </a:lnTo>
                  <a:lnTo>
                    <a:pt x="4625390" y="55371"/>
                  </a:lnTo>
                  <a:lnTo>
                    <a:pt x="4613325" y="25780"/>
                  </a:lnTo>
                  <a:lnTo>
                    <a:pt x="4610404" y="24129"/>
                  </a:lnTo>
                  <a:lnTo>
                    <a:pt x="4605578" y="22351"/>
                  </a:lnTo>
                  <a:lnTo>
                    <a:pt x="4598847" y="20319"/>
                  </a:lnTo>
                  <a:lnTo>
                    <a:pt x="4598847" y="3936"/>
                  </a:lnTo>
                  <a:lnTo>
                    <a:pt x="4692446" y="3936"/>
                  </a:lnTo>
                  <a:lnTo>
                    <a:pt x="4692446" y="20319"/>
                  </a:lnTo>
                  <a:lnTo>
                    <a:pt x="4685842" y="22478"/>
                  </a:lnTo>
                  <a:lnTo>
                    <a:pt x="4681270" y="24256"/>
                  </a:lnTo>
                  <a:lnTo>
                    <a:pt x="4678476" y="25780"/>
                  </a:lnTo>
                  <a:lnTo>
                    <a:pt x="4675809" y="27304"/>
                  </a:lnTo>
                  <a:lnTo>
                    <a:pt x="4673396" y="29209"/>
                  </a:lnTo>
                  <a:lnTo>
                    <a:pt x="4671618" y="31750"/>
                  </a:lnTo>
                  <a:lnTo>
                    <a:pt x="4669713" y="34162"/>
                  </a:lnTo>
                  <a:lnTo>
                    <a:pt x="4668189" y="37973"/>
                  </a:lnTo>
                  <a:lnTo>
                    <a:pt x="4667173" y="42925"/>
                  </a:lnTo>
                  <a:lnTo>
                    <a:pt x="4666284" y="48005"/>
                  </a:lnTo>
                  <a:lnTo>
                    <a:pt x="4665776" y="55752"/>
                  </a:lnTo>
                  <a:lnTo>
                    <a:pt x="4665776" y="66166"/>
                  </a:lnTo>
                  <a:lnTo>
                    <a:pt x="4665776" y="342264"/>
                  </a:lnTo>
                  <a:lnTo>
                    <a:pt x="4602784" y="342264"/>
                  </a:lnTo>
                  <a:lnTo>
                    <a:pt x="4491278" y="149351"/>
                  </a:lnTo>
                  <a:lnTo>
                    <a:pt x="4480777" y="130873"/>
                  </a:lnTo>
                  <a:lnTo>
                    <a:pt x="4471752" y="114490"/>
                  </a:lnTo>
                  <a:lnTo>
                    <a:pt x="4464203" y="100202"/>
                  </a:lnTo>
                  <a:lnTo>
                    <a:pt x="4458131" y="88010"/>
                  </a:lnTo>
                  <a:lnTo>
                    <a:pt x="4455845" y="88010"/>
                  </a:lnTo>
                  <a:lnTo>
                    <a:pt x="4456939" y="114984"/>
                  </a:lnTo>
                  <a:lnTo>
                    <a:pt x="4457734" y="142732"/>
                  </a:lnTo>
                  <a:lnTo>
                    <a:pt x="4458221" y="171217"/>
                  </a:lnTo>
                  <a:lnTo>
                    <a:pt x="4458385" y="200405"/>
                  </a:lnTo>
                  <a:lnTo>
                    <a:pt x="4458385" y="280288"/>
                  </a:lnTo>
                  <a:lnTo>
                    <a:pt x="4458485" y="288857"/>
                  </a:lnTo>
                  <a:lnTo>
                    <a:pt x="4466894" y="318007"/>
                  </a:lnTo>
                  <a:lnTo>
                    <a:pt x="4470069" y="320928"/>
                  </a:lnTo>
                  <a:lnTo>
                    <a:pt x="4476165" y="323595"/>
                  </a:lnTo>
                  <a:lnTo>
                    <a:pt x="4485055" y="325881"/>
                  </a:lnTo>
                  <a:lnTo>
                    <a:pt x="4485055" y="342264"/>
                  </a:lnTo>
                  <a:lnTo>
                    <a:pt x="4391456" y="342264"/>
                  </a:lnTo>
                  <a:lnTo>
                    <a:pt x="4391456" y="325881"/>
                  </a:lnTo>
                  <a:lnTo>
                    <a:pt x="4397552" y="324230"/>
                  </a:lnTo>
                  <a:lnTo>
                    <a:pt x="4402378" y="322325"/>
                  </a:lnTo>
                  <a:lnTo>
                    <a:pt x="4405934" y="320420"/>
                  </a:lnTo>
                  <a:lnTo>
                    <a:pt x="4409490" y="318388"/>
                  </a:lnTo>
                  <a:lnTo>
                    <a:pt x="4412157" y="315721"/>
                  </a:lnTo>
                  <a:lnTo>
                    <a:pt x="4413808" y="312292"/>
                  </a:lnTo>
                  <a:lnTo>
                    <a:pt x="4415586" y="308990"/>
                  </a:lnTo>
                  <a:lnTo>
                    <a:pt x="4416729" y="304672"/>
                  </a:lnTo>
                  <a:lnTo>
                    <a:pt x="4417237" y="299592"/>
                  </a:lnTo>
                  <a:lnTo>
                    <a:pt x="4417745" y="294512"/>
                  </a:lnTo>
                  <a:lnTo>
                    <a:pt x="4417872" y="288035"/>
                  </a:lnTo>
                  <a:lnTo>
                    <a:pt x="4417872" y="280288"/>
                  </a:lnTo>
                  <a:lnTo>
                    <a:pt x="4417872" y="65912"/>
                  </a:lnTo>
                  <a:lnTo>
                    <a:pt x="4409617" y="28448"/>
                  </a:lnTo>
                  <a:lnTo>
                    <a:pt x="4391456" y="20319"/>
                  </a:lnTo>
                  <a:lnTo>
                    <a:pt x="4391456" y="3936"/>
                  </a:lnTo>
                  <a:close/>
                </a:path>
                <a:path w="6651625" h="346709">
                  <a:moveTo>
                    <a:pt x="4099610" y="3936"/>
                  </a:moveTo>
                  <a:lnTo>
                    <a:pt x="4345355" y="3936"/>
                  </a:lnTo>
                  <a:lnTo>
                    <a:pt x="4345355" y="82803"/>
                  </a:lnTo>
                  <a:lnTo>
                    <a:pt x="4311446" y="82803"/>
                  </a:lnTo>
                  <a:lnTo>
                    <a:pt x="4307497" y="71947"/>
                  </a:lnTo>
                  <a:lnTo>
                    <a:pt x="4303858" y="63007"/>
                  </a:lnTo>
                  <a:lnTo>
                    <a:pt x="4273235" y="34115"/>
                  </a:lnTo>
                  <a:lnTo>
                    <a:pt x="4256963" y="32892"/>
                  </a:lnTo>
                  <a:lnTo>
                    <a:pt x="4202861" y="32892"/>
                  </a:lnTo>
                  <a:lnTo>
                    <a:pt x="4202861" y="151891"/>
                  </a:lnTo>
                  <a:lnTo>
                    <a:pt x="4235627" y="151891"/>
                  </a:lnTo>
                  <a:lnTo>
                    <a:pt x="4242866" y="151891"/>
                  </a:lnTo>
                  <a:lnTo>
                    <a:pt x="4262932" y="138556"/>
                  </a:lnTo>
                  <a:lnTo>
                    <a:pt x="4265726" y="133730"/>
                  </a:lnTo>
                  <a:lnTo>
                    <a:pt x="4268266" y="126237"/>
                  </a:lnTo>
                  <a:lnTo>
                    <a:pt x="4270806" y="116204"/>
                  </a:lnTo>
                  <a:lnTo>
                    <a:pt x="4298746" y="116204"/>
                  </a:lnTo>
                  <a:lnTo>
                    <a:pt x="4298746" y="216788"/>
                  </a:lnTo>
                  <a:lnTo>
                    <a:pt x="4270806" y="216788"/>
                  </a:lnTo>
                  <a:lnTo>
                    <a:pt x="4268520" y="207263"/>
                  </a:lnTo>
                  <a:lnTo>
                    <a:pt x="4265853" y="199897"/>
                  </a:lnTo>
                  <a:lnTo>
                    <a:pt x="4263059" y="194944"/>
                  </a:lnTo>
                  <a:lnTo>
                    <a:pt x="4260265" y="189864"/>
                  </a:lnTo>
                  <a:lnTo>
                    <a:pt x="4256963" y="186308"/>
                  </a:lnTo>
                  <a:lnTo>
                    <a:pt x="4253026" y="184149"/>
                  </a:lnTo>
                  <a:lnTo>
                    <a:pt x="4249216" y="181990"/>
                  </a:lnTo>
                  <a:lnTo>
                    <a:pt x="4243374" y="180847"/>
                  </a:lnTo>
                  <a:lnTo>
                    <a:pt x="4235627" y="180847"/>
                  </a:lnTo>
                  <a:lnTo>
                    <a:pt x="4202861" y="180847"/>
                  </a:lnTo>
                  <a:lnTo>
                    <a:pt x="4202861" y="313181"/>
                  </a:lnTo>
                  <a:lnTo>
                    <a:pt x="4256709" y="313181"/>
                  </a:lnTo>
                  <a:lnTo>
                    <a:pt x="4262424" y="313181"/>
                  </a:lnTo>
                  <a:lnTo>
                    <a:pt x="4267377" y="312800"/>
                  </a:lnTo>
                  <a:lnTo>
                    <a:pt x="4271314" y="312038"/>
                  </a:lnTo>
                  <a:lnTo>
                    <a:pt x="4275251" y="311403"/>
                  </a:lnTo>
                  <a:lnTo>
                    <a:pt x="4278807" y="310006"/>
                  </a:lnTo>
                  <a:lnTo>
                    <a:pt x="4298619" y="290702"/>
                  </a:lnTo>
                  <a:lnTo>
                    <a:pt x="4300905" y="287019"/>
                  </a:lnTo>
                  <a:lnTo>
                    <a:pt x="4313859" y="251713"/>
                  </a:lnTo>
                  <a:lnTo>
                    <a:pt x="4347895" y="251713"/>
                  </a:lnTo>
                  <a:lnTo>
                    <a:pt x="4343196" y="342264"/>
                  </a:lnTo>
                  <a:lnTo>
                    <a:pt x="4099610" y="342264"/>
                  </a:lnTo>
                  <a:lnTo>
                    <a:pt x="4099610" y="325881"/>
                  </a:lnTo>
                  <a:lnTo>
                    <a:pt x="4105706" y="324230"/>
                  </a:lnTo>
                  <a:lnTo>
                    <a:pt x="4110532" y="322452"/>
                  </a:lnTo>
                  <a:lnTo>
                    <a:pt x="4114088" y="320547"/>
                  </a:lnTo>
                  <a:lnTo>
                    <a:pt x="4117644" y="318642"/>
                  </a:lnTo>
                  <a:lnTo>
                    <a:pt x="4120184" y="315975"/>
                  </a:lnTo>
                  <a:lnTo>
                    <a:pt x="4121962" y="312546"/>
                  </a:lnTo>
                  <a:lnTo>
                    <a:pt x="4123740" y="309244"/>
                  </a:lnTo>
                  <a:lnTo>
                    <a:pt x="4124883" y="304926"/>
                  </a:lnTo>
                  <a:lnTo>
                    <a:pt x="4125264" y="299719"/>
                  </a:lnTo>
                  <a:lnTo>
                    <a:pt x="4125772" y="294512"/>
                  </a:lnTo>
                  <a:lnTo>
                    <a:pt x="4126026" y="287908"/>
                  </a:lnTo>
                  <a:lnTo>
                    <a:pt x="4126026" y="280034"/>
                  </a:lnTo>
                  <a:lnTo>
                    <a:pt x="4126026" y="66420"/>
                  </a:lnTo>
                  <a:lnTo>
                    <a:pt x="4126026" y="58673"/>
                  </a:lnTo>
                  <a:lnTo>
                    <a:pt x="4125899" y="52069"/>
                  </a:lnTo>
                  <a:lnTo>
                    <a:pt x="4125391" y="46862"/>
                  </a:lnTo>
                  <a:lnTo>
                    <a:pt x="4125010" y="41528"/>
                  </a:lnTo>
                  <a:lnTo>
                    <a:pt x="4123994" y="37210"/>
                  </a:lnTo>
                  <a:lnTo>
                    <a:pt x="4122216" y="33908"/>
                  </a:lnTo>
                  <a:lnTo>
                    <a:pt x="4120438" y="30606"/>
                  </a:lnTo>
                  <a:lnTo>
                    <a:pt x="4117898" y="27939"/>
                  </a:lnTo>
                  <a:lnTo>
                    <a:pt x="4114342" y="25907"/>
                  </a:lnTo>
                  <a:lnTo>
                    <a:pt x="4110786" y="23875"/>
                  </a:lnTo>
                  <a:lnTo>
                    <a:pt x="4105833" y="21971"/>
                  </a:lnTo>
                  <a:lnTo>
                    <a:pt x="4099610" y="20319"/>
                  </a:lnTo>
                  <a:lnTo>
                    <a:pt x="4099610" y="3936"/>
                  </a:lnTo>
                  <a:close/>
                </a:path>
                <a:path w="6651625" h="346709">
                  <a:moveTo>
                    <a:pt x="2726486" y="3936"/>
                  </a:moveTo>
                  <a:lnTo>
                    <a:pt x="2972231" y="3936"/>
                  </a:lnTo>
                  <a:lnTo>
                    <a:pt x="2972231" y="82803"/>
                  </a:lnTo>
                  <a:lnTo>
                    <a:pt x="2938322" y="82803"/>
                  </a:lnTo>
                  <a:lnTo>
                    <a:pt x="2934373" y="71947"/>
                  </a:lnTo>
                  <a:lnTo>
                    <a:pt x="2930734" y="63007"/>
                  </a:lnTo>
                  <a:lnTo>
                    <a:pt x="2900111" y="34115"/>
                  </a:lnTo>
                  <a:lnTo>
                    <a:pt x="2883839" y="32892"/>
                  </a:lnTo>
                  <a:lnTo>
                    <a:pt x="2829737" y="32892"/>
                  </a:lnTo>
                  <a:lnTo>
                    <a:pt x="2829737" y="151891"/>
                  </a:lnTo>
                  <a:lnTo>
                    <a:pt x="2862503" y="151891"/>
                  </a:lnTo>
                  <a:lnTo>
                    <a:pt x="2869742" y="151891"/>
                  </a:lnTo>
                  <a:lnTo>
                    <a:pt x="2889808" y="138556"/>
                  </a:lnTo>
                  <a:lnTo>
                    <a:pt x="2892602" y="133730"/>
                  </a:lnTo>
                  <a:lnTo>
                    <a:pt x="2895142" y="126237"/>
                  </a:lnTo>
                  <a:lnTo>
                    <a:pt x="2897682" y="116204"/>
                  </a:lnTo>
                  <a:lnTo>
                    <a:pt x="2925622" y="116204"/>
                  </a:lnTo>
                  <a:lnTo>
                    <a:pt x="2925622" y="216788"/>
                  </a:lnTo>
                  <a:lnTo>
                    <a:pt x="2897682" y="216788"/>
                  </a:lnTo>
                  <a:lnTo>
                    <a:pt x="2895396" y="207263"/>
                  </a:lnTo>
                  <a:lnTo>
                    <a:pt x="2892729" y="199897"/>
                  </a:lnTo>
                  <a:lnTo>
                    <a:pt x="2889935" y="194944"/>
                  </a:lnTo>
                  <a:lnTo>
                    <a:pt x="2887141" y="189864"/>
                  </a:lnTo>
                  <a:lnTo>
                    <a:pt x="2883839" y="186308"/>
                  </a:lnTo>
                  <a:lnTo>
                    <a:pt x="2879902" y="184149"/>
                  </a:lnTo>
                  <a:lnTo>
                    <a:pt x="2876092" y="181990"/>
                  </a:lnTo>
                  <a:lnTo>
                    <a:pt x="2870250" y="180847"/>
                  </a:lnTo>
                  <a:lnTo>
                    <a:pt x="2862503" y="180847"/>
                  </a:lnTo>
                  <a:lnTo>
                    <a:pt x="2829737" y="180847"/>
                  </a:lnTo>
                  <a:lnTo>
                    <a:pt x="2829737" y="313181"/>
                  </a:lnTo>
                  <a:lnTo>
                    <a:pt x="2883585" y="313181"/>
                  </a:lnTo>
                  <a:lnTo>
                    <a:pt x="2889300" y="313181"/>
                  </a:lnTo>
                  <a:lnTo>
                    <a:pt x="2894253" y="312800"/>
                  </a:lnTo>
                  <a:lnTo>
                    <a:pt x="2898190" y="312038"/>
                  </a:lnTo>
                  <a:lnTo>
                    <a:pt x="2902127" y="311403"/>
                  </a:lnTo>
                  <a:lnTo>
                    <a:pt x="2905683" y="310006"/>
                  </a:lnTo>
                  <a:lnTo>
                    <a:pt x="2925495" y="290702"/>
                  </a:lnTo>
                  <a:lnTo>
                    <a:pt x="2927781" y="287019"/>
                  </a:lnTo>
                  <a:lnTo>
                    <a:pt x="2940735" y="251713"/>
                  </a:lnTo>
                  <a:lnTo>
                    <a:pt x="2974771" y="251713"/>
                  </a:lnTo>
                  <a:lnTo>
                    <a:pt x="2970072" y="342264"/>
                  </a:lnTo>
                  <a:lnTo>
                    <a:pt x="2726486" y="342264"/>
                  </a:lnTo>
                  <a:lnTo>
                    <a:pt x="2726486" y="325881"/>
                  </a:lnTo>
                  <a:lnTo>
                    <a:pt x="2732582" y="324230"/>
                  </a:lnTo>
                  <a:lnTo>
                    <a:pt x="2737408" y="322452"/>
                  </a:lnTo>
                  <a:lnTo>
                    <a:pt x="2740964" y="320547"/>
                  </a:lnTo>
                  <a:lnTo>
                    <a:pt x="2744520" y="318642"/>
                  </a:lnTo>
                  <a:lnTo>
                    <a:pt x="2747060" y="315975"/>
                  </a:lnTo>
                  <a:lnTo>
                    <a:pt x="2748838" y="312546"/>
                  </a:lnTo>
                  <a:lnTo>
                    <a:pt x="2750616" y="309244"/>
                  </a:lnTo>
                  <a:lnTo>
                    <a:pt x="2751759" y="304926"/>
                  </a:lnTo>
                  <a:lnTo>
                    <a:pt x="2752140" y="299719"/>
                  </a:lnTo>
                  <a:lnTo>
                    <a:pt x="2752648" y="294512"/>
                  </a:lnTo>
                  <a:lnTo>
                    <a:pt x="2752902" y="287908"/>
                  </a:lnTo>
                  <a:lnTo>
                    <a:pt x="2752902" y="280034"/>
                  </a:lnTo>
                  <a:lnTo>
                    <a:pt x="2752902" y="66420"/>
                  </a:lnTo>
                  <a:lnTo>
                    <a:pt x="2752902" y="58673"/>
                  </a:lnTo>
                  <a:lnTo>
                    <a:pt x="2752775" y="52069"/>
                  </a:lnTo>
                  <a:lnTo>
                    <a:pt x="2752267" y="46862"/>
                  </a:lnTo>
                  <a:lnTo>
                    <a:pt x="2751886" y="41528"/>
                  </a:lnTo>
                  <a:lnTo>
                    <a:pt x="2750870" y="37210"/>
                  </a:lnTo>
                  <a:lnTo>
                    <a:pt x="2749092" y="33908"/>
                  </a:lnTo>
                  <a:lnTo>
                    <a:pt x="2747314" y="30606"/>
                  </a:lnTo>
                  <a:lnTo>
                    <a:pt x="2744774" y="27939"/>
                  </a:lnTo>
                  <a:lnTo>
                    <a:pt x="2741218" y="25907"/>
                  </a:lnTo>
                  <a:lnTo>
                    <a:pt x="2737662" y="23875"/>
                  </a:lnTo>
                  <a:lnTo>
                    <a:pt x="2732709" y="21971"/>
                  </a:lnTo>
                  <a:lnTo>
                    <a:pt x="2726486" y="20319"/>
                  </a:lnTo>
                  <a:lnTo>
                    <a:pt x="2726486" y="3936"/>
                  </a:lnTo>
                  <a:close/>
                </a:path>
                <a:path w="6651625" h="346709">
                  <a:moveTo>
                    <a:pt x="2268524" y="3936"/>
                  </a:moveTo>
                  <a:lnTo>
                    <a:pt x="2368854" y="3936"/>
                  </a:lnTo>
                  <a:lnTo>
                    <a:pt x="2456611" y="156336"/>
                  </a:lnTo>
                  <a:lnTo>
                    <a:pt x="2477820" y="195198"/>
                  </a:lnTo>
                  <a:lnTo>
                    <a:pt x="2495930" y="230506"/>
                  </a:lnTo>
                  <a:lnTo>
                    <a:pt x="2501188" y="241553"/>
                  </a:lnTo>
                  <a:lnTo>
                    <a:pt x="2505125" y="241553"/>
                  </a:lnTo>
                  <a:lnTo>
                    <a:pt x="2503958" y="211262"/>
                  </a:lnTo>
                  <a:lnTo>
                    <a:pt x="2503125" y="179625"/>
                  </a:lnTo>
                  <a:lnTo>
                    <a:pt x="2502625" y="146631"/>
                  </a:lnTo>
                  <a:lnTo>
                    <a:pt x="2502458" y="112267"/>
                  </a:lnTo>
                  <a:lnTo>
                    <a:pt x="2502458" y="66166"/>
                  </a:lnTo>
                  <a:lnTo>
                    <a:pt x="2502458" y="55371"/>
                  </a:lnTo>
                  <a:lnTo>
                    <a:pt x="2482646" y="22351"/>
                  </a:lnTo>
                  <a:lnTo>
                    <a:pt x="2475915" y="20319"/>
                  </a:lnTo>
                  <a:lnTo>
                    <a:pt x="2475915" y="3936"/>
                  </a:lnTo>
                  <a:lnTo>
                    <a:pt x="2569514" y="3936"/>
                  </a:lnTo>
                  <a:lnTo>
                    <a:pt x="2569514" y="20319"/>
                  </a:lnTo>
                  <a:lnTo>
                    <a:pt x="2562910" y="22478"/>
                  </a:lnTo>
                  <a:lnTo>
                    <a:pt x="2558338" y="24256"/>
                  </a:lnTo>
                  <a:lnTo>
                    <a:pt x="2555544" y="25780"/>
                  </a:lnTo>
                  <a:lnTo>
                    <a:pt x="2552877" y="27304"/>
                  </a:lnTo>
                  <a:lnTo>
                    <a:pt x="2550464" y="29209"/>
                  </a:lnTo>
                  <a:lnTo>
                    <a:pt x="2548686" y="31750"/>
                  </a:lnTo>
                  <a:lnTo>
                    <a:pt x="2546781" y="34162"/>
                  </a:lnTo>
                  <a:lnTo>
                    <a:pt x="2545257" y="37973"/>
                  </a:lnTo>
                  <a:lnTo>
                    <a:pt x="2544241" y="42925"/>
                  </a:lnTo>
                  <a:lnTo>
                    <a:pt x="2543352" y="48005"/>
                  </a:lnTo>
                  <a:lnTo>
                    <a:pt x="2542844" y="55752"/>
                  </a:lnTo>
                  <a:lnTo>
                    <a:pt x="2542844" y="66166"/>
                  </a:lnTo>
                  <a:lnTo>
                    <a:pt x="2542844" y="342264"/>
                  </a:lnTo>
                  <a:lnTo>
                    <a:pt x="2479852" y="342264"/>
                  </a:lnTo>
                  <a:lnTo>
                    <a:pt x="2368346" y="149351"/>
                  </a:lnTo>
                  <a:lnTo>
                    <a:pt x="2357845" y="130873"/>
                  </a:lnTo>
                  <a:lnTo>
                    <a:pt x="2348820" y="114490"/>
                  </a:lnTo>
                  <a:lnTo>
                    <a:pt x="2341271" y="100202"/>
                  </a:lnTo>
                  <a:lnTo>
                    <a:pt x="2335199" y="88010"/>
                  </a:lnTo>
                  <a:lnTo>
                    <a:pt x="2332913" y="88010"/>
                  </a:lnTo>
                  <a:lnTo>
                    <a:pt x="2334007" y="114984"/>
                  </a:lnTo>
                  <a:lnTo>
                    <a:pt x="2334802" y="142732"/>
                  </a:lnTo>
                  <a:lnTo>
                    <a:pt x="2335289" y="171217"/>
                  </a:lnTo>
                  <a:lnTo>
                    <a:pt x="2335453" y="200405"/>
                  </a:lnTo>
                  <a:lnTo>
                    <a:pt x="2335453" y="280288"/>
                  </a:lnTo>
                  <a:lnTo>
                    <a:pt x="2335553" y="288857"/>
                  </a:lnTo>
                  <a:lnTo>
                    <a:pt x="2343962" y="318007"/>
                  </a:lnTo>
                  <a:lnTo>
                    <a:pt x="2347137" y="320928"/>
                  </a:lnTo>
                  <a:lnTo>
                    <a:pt x="2353233" y="323595"/>
                  </a:lnTo>
                  <a:lnTo>
                    <a:pt x="2362123" y="325881"/>
                  </a:lnTo>
                  <a:lnTo>
                    <a:pt x="2362123" y="342264"/>
                  </a:lnTo>
                  <a:lnTo>
                    <a:pt x="2268524" y="342264"/>
                  </a:lnTo>
                  <a:lnTo>
                    <a:pt x="2268524" y="325881"/>
                  </a:lnTo>
                  <a:lnTo>
                    <a:pt x="2274620" y="324230"/>
                  </a:lnTo>
                  <a:lnTo>
                    <a:pt x="2279446" y="322325"/>
                  </a:lnTo>
                  <a:lnTo>
                    <a:pt x="2283002" y="320420"/>
                  </a:lnTo>
                  <a:lnTo>
                    <a:pt x="2286558" y="318388"/>
                  </a:lnTo>
                  <a:lnTo>
                    <a:pt x="2289225" y="315721"/>
                  </a:lnTo>
                  <a:lnTo>
                    <a:pt x="2290876" y="312292"/>
                  </a:lnTo>
                  <a:lnTo>
                    <a:pt x="2292654" y="308990"/>
                  </a:lnTo>
                  <a:lnTo>
                    <a:pt x="2293797" y="304672"/>
                  </a:lnTo>
                  <a:lnTo>
                    <a:pt x="2294305" y="299592"/>
                  </a:lnTo>
                  <a:lnTo>
                    <a:pt x="2294813" y="294512"/>
                  </a:lnTo>
                  <a:lnTo>
                    <a:pt x="2294940" y="288035"/>
                  </a:lnTo>
                  <a:lnTo>
                    <a:pt x="2294940" y="280288"/>
                  </a:lnTo>
                  <a:lnTo>
                    <a:pt x="2294940" y="65912"/>
                  </a:lnTo>
                  <a:lnTo>
                    <a:pt x="2286685" y="28448"/>
                  </a:lnTo>
                  <a:lnTo>
                    <a:pt x="2268524" y="20319"/>
                  </a:lnTo>
                  <a:lnTo>
                    <a:pt x="2268524" y="3936"/>
                  </a:lnTo>
                  <a:close/>
                </a:path>
                <a:path w="6651625" h="346709">
                  <a:moveTo>
                    <a:pt x="2092502" y="3936"/>
                  </a:moveTo>
                  <a:lnTo>
                    <a:pt x="2222550" y="3936"/>
                  </a:lnTo>
                  <a:lnTo>
                    <a:pt x="2222550" y="20319"/>
                  </a:lnTo>
                  <a:lnTo>
                    <a:pt x="2215819" y="22098"/>
                  </a:lnTo>
                  <a:lnTo>
                    <a:pt x="2210739" y="24129"/>
                  </a:lnTo>
                  <a:lnTo>
                    <a:pt x="2207564" y="26161"/>
                  </a:lnTo>
                  <a:lnTo>
                    <a:pt x="2204389" y="28193"/>
                  </a:lnTo>
                  <a:lnTo>
                    <a:pt x="2201849" y="30733"/>
                  </a:lnTo>
                  <a:lnTo>
                    <a:pt x="2195753" y="57149"/>
                  </a:lnTo>
                  <a:lnTo>
                    <a:pt x="2195753" y="66420"/>
                  </a:lnTo>
                  <a:lnTo>
                    <a:pt x="2195753" y="280034"/>
                  </a:lnTo>
                  <a:lnTo>
                    <a:pt x="2195753" y="285749"/>
                  </a:lnTo>
                  <a:lnTo>
                    <a:pt x="2196007" y="291210"/>
                  </a:lnTo>
                  <a:lnTo>
                    <a:pt x="2196261" y="296163"/>
                  </a:lnTo>
                  <a:lnTo>
                    <a:pt x="2196642" y="301116"/>
                  </a:lnTo>
                  <a:lnTo>
                    <a:pt x="2197277" y="305053"/>
                  </a:lnTo>
                  <a:lnTo>
                    <a:pt x="2198293" y="308228"/>
                  </a:lnTo>
                  <a:lnTo>
                    <a:pt x="2199309" y="311403"/>
                  </a:lnTo>
                  <a:lnTo>
                    <a:pt x="2222550" y="325881"/>
                  </a:lnTo>
                  <a:lnTo>
                    <a:pt x="2222550" y="342264"/>
                  </a:lnTo>
                  <a:lnTo>
                    <a:pt x="2092502" y="342264"/>
                  </a:lnTo>
                  <a:lnTo>
                    <a:pt x="2092502" y="325881"/>
                  </a:lnTo>
                  <a:lnTo>
                    <a:pt x="2098598" y="324230"/>
                  </a:lnTo>
                  <a:lnTo>
                    <a:pt x="2103424" y="322452"/>
                  </a:lnTo>
                  <a:lnTo>
                    <a:pt x="2106980" y="320547"/>
                  </a:lnTo>
                  <a:lnTo>
                    <a:pt x="2110536" y="318642"/>
                  </a:lnTo>
                  <a:lnTo>
                    <a:pt x="2113076" y="315975"/>
                  </a:lnTo>
                  <a:lnTo>
                    <a:pt x="2114854" y="312546"/>
                  </a:lnTo>
                  <a:lnTo>
                    <a:pt x="2116632" y="309244"/>
                  </a:lnTo>
                  <a:lnTo>
                    <a:pt x="2117775" y="304926"/>
                  </a:lnTo>
                  <a:lnTo>
                    <a:pt x="2118156" y="299719"/>
                  </a:lnTo>
                  <a:lnTo>
                    <a:pt x="2118664" y="294512"/>
                  </a:lnTo>
                  <a:lnTo>
                    <a:pt x="2118918" y="287908"/>
                  </a:lnTo>
                  <a:lnTo>
                    <a:pt x="2118918" y="280034"/>
                  </a:lnTo>
                  <a:lnTo>
                    <a:pt x="2118918" y="66166"/>
                  </a:lnTo>
                  <a:lnTo>
                    <a:pt x="2118918" y="58165"/>
                  </a:lnTo>
                  <a:lnTo>
                    <a:pt x="2118791" y="51688"/>
                  </a:lnTo>
                  <a:lnTo>
                    <a:pt x="2118283" y="46608"/>
                  </a:lnTo>
                  <a:lnTo>
                    <a:pt x="2117902" y="41401"/>
                  </a:lnTo>
                  <a:lnTo>
                    <a:pt x="2116886" y="37210"/>
                  </a:lnTo>
                  <a:lnTo>
                    <a:pt x="2115108" y="33781"/>
                  </a:lnTo>
                  <a:lnTo>
                    <a:pt x="2113330" y="30479"/>
                  </a:lnTo>
                  <a:lnTo>
                    <a:pt x="2110790" y="27685"/>
                  </a:lnTo>
                  <a:lnTo>
                    <a:pt x="2107234" y="25780"/>
                  </a:lnTo>
                  <a:lnTo>
                    <a:pt x="2103678" y="23749"/>
                  </a:lnTo>
                  <a:lnTo>
                    <a:pt x="2098725" y="21971"/>
                  </a:lnTo>
                  <a:lnTo>
                    <a:pt x="2092502" y="20319"/>
                  </a:lnTo>
                  <a:lnTo>
                    <a:pt x="2092502" y="3936"/>
                  </a:lnTo>
                  <a:close/>
                </a:path>
                <a:path w="6651625" h="346709">
                  <a:moveTo>
                    <a:pt x="1644573" y="3936"/>
                  </a:moveTo>
                  <a:lnTo>
                    <a:pt x="1936292" y="3936"/>
                  </a:lnTo>
                  <a:lnTo>
                    <a:pt x="1936292" y="90931"/>
                  </a:lnTo>
                  <a:lnTo>
                    <a:pt x="1902256" y="90931"/>
                  </a:lnTo>
                  <a:lnTo>
                    <a:pt x="1900070" y="83097"/>
                  </a:lnTo>
                  <a:lnTo>
                    <a:pt x="1898097" y="76358"/>
                  </a:lnTo>
                  <a:lnTo>
                    <a:pt x="1881682" y="43306"/>
                  </a:lnTo>
                  <a:lnTo>
                    <a:pt x="1879269" y="40893"/>
                  </a:lnTo>
                  <a:lnTo>
                    <a:pt x="1876602" y="38861"/>
                  </a:lnTo>
                  <a:lnTo>
                    <a:pt x="1873808" y="37464"/>
                  </a:lnTo>
                  <a:lnTo>
                    <a:pt x="1871014" y="35940"/>
                  </a:lnTo>
                  <a:lnTo>
                    <a:pt x="1867458" y="34798"/>
                  </a:lnTo>
                  <a:lnTo>
                    <a:pt x="1863267" y="34035"/>
                  </a:lnTo>
                  <a:lnTo>
                    <a:pt x="1859076" y="33274"/>
                  </a:lnTo>
                  <a:lnTo>
                    <a:pt x="1853615" y="32892"/>
                  </a:lnTo>
                  <a:lnTo>
                    <a:pt x="1846757" y="32892"/>
                  </a:lnTo>
                  <a:lnTo>
                    <a:pt x="1828977" y="32892"/>
                  </a:lnTo>
                  <a:lnTo>
                    <a:pt x="1828977" y="280034"/>
                  </a:lnTo>
                  <a:lnTo>
                    <a:pt x="1828977" y="288797"/>
                  </a:lnTo>
                  <a:lnTo>
                    <a:pt x="1829231" y="295401"/>
                  </a:lnTo>
                  <a:lnTo>
                    <a:pt x="1829739" y="299973"/>
                  </a:lnTo>
                  <a:lnTo>
                    <a:pt x="1830120" y="304545"/>
                  </a:lnTo>
                  <a:lnTo>
                    <a:pt x="1831136" y="308228"/>
                  </a:lnTo>
                  <a:lnTo>
                    <a:pt x="1832406" y="311022"/>
                  </a:lnTo>
                  <a:lnTo>
                    <a:pt x="1833676" y="313816"/>
                  </a:lnTo>
                  <a:lnTo>
                    <a:pt x="1835327" y="316102"/>
                  </a:lnTo>
                  <a:lnTo>
                    <a:pt x="1837232" y="317753"/>
                  </a:lnTo>
                  <a:lnTo>
                    <a:pt x="1839137" y="319531"/>
                  </a:lnTo>
                  <a:lnTo>
                    <a:pt x="1841804" y="321055"/>
                  </a:lnTo>
                  <a:lnTo>
                    <a:pt x="1845106" y="322452"/>
                  </a:lnTo>
                  <a:lnTo>
                    <a:pt x="1848535" y="323849"/>
                  </a:lnTo>
                  <a:lnTo>
                    <a:pt x="1853107" y="324992"/>
                  </a:lnTo>
                  <a:lnTo>
                    <a:pt x="1858949" y="325881"/>
                  </a:lnTo>
                  <a:lnTo>
                    <a:pt x="1858949" y="342264"/>
                  </a:lnTo>
                  <a:lnTo>
                    <a:pt x="1722170" y="342264"/>
                  </a:lnTo>
                  <a:lnTo>
                    <a:pt x="1722170" y="325881"/>
                  </a:lnTo>
                  <a:lnTo>
                    <a:pt x="1729028" y="324738"/>
                  </a:lnTo>
                  <a:lnTo>
                    <a:pt x="1734616" y="323214"/>
                  </a:lnTo>
                  <a:lnTo>
                    <a:pt x="1738553" y="321309"/>
                  </a:lnTo>
                  <a:lnTo>
                    <a:pt x="1742617" y="319404"/>
                  </a:lnTo>
                  <a:lnTo>
                    <a:pt x="1745665" y="316737"/>
                  </a:lnTo>
                  <a:lnTo>
                    <a:pt x="1747697" y="313181"/>
                  </a:lnTo>
                  <a:lnTo>
                    <a:pt x="1749602" y="309752"/>
                  </a:lnTo>
                  <a:lnTo>
                    <a:pt x="1750872" y="305307"/>
                  </a:lnTo>
                  <a:lnTo>
                    <a:pt x="1751380" y="299973"/>
                  </a:lnTo>
                  <a:lnTo>
                    <a:pt x="1751888" y="294639"/>
                  </a:lnTo>
                  <a:lnTo>
                    <a:pt x="1752142" y="287908"/>
                  </a:lnTo>
                  <a:lnTo>
                    <a:pt x="1752142" y="280034"/>
                  </a:lnTo>
                  <a:lnTo>
                    <a:pt x="1752142" y="32892"/>
                  </a:lnTo>
                  <a:lnTo>
                    <a:pt x="1732076" y="32892"/>
                  </a:lnTo>
                  <a:lnTo>
                    <a:pt x="1722170" y="32892"/>
                  </a:lnTo>
                  <a:lnTo>
                    <a:pt x="1714550" y="34162"/>
                  </a:lnTo>
                  <a:lnTo>
                    <a:pt x="1709216" y="36449"/>
                  </a:lnTo>
                  <a:lnTo>
                    <a:pt x="1704009" y="38734"/>
                  </a:lnTo>
                  <a:lnTo>
                    <a:pt x="1699437" y="42417"/>
                  </a:lnTo>
                  <a:lnTo>
                    <a:pt x="1695500" y="47371"/>
                  </a:lnTo>
                  <a:lnTo>
                    <a:pt x="1691563" y="52323"/>
                  </a:lnTo>
                  <a:lnTo>
                    <a:pt x="1688261" y="58927"/>
                  </a:lnTo>
                  <a:lnTo>
                    <a:pt x="1685467" y="67309"/>
                  </a:lnTo>
                  <a:lnTo>
                    <a:pt x="1682673" y="75564"/>
                  </a:lnTo>
                  <a:lnTo>
                    <a:pt x="1680387" y="83438"/>
                  </a:lnTo>
                  <a:lnTo>
                    <a:pt x="1678482" y="90931"/>
                  </a:lnTo>
                  <a:lnTo>
                    <a:pt x="1644573" y="90931"/>
                  </a:lnTo>
                  <a:lnTo>
                    <a:pt x="1644573" y="3936"/>
                  </a:lnTo>
                  <a:close/>
                </a:path>
                <a:path w="6651625" h="346709">
                  <a:moveTo>
                    <a:pt x="1286306" y="3936"/>
                  </a:moveTo>
                  <a:lnTo>
                    <a:pt x="1416354" y="3936"/>
                  </a:lnTo>
                  <a:lnTo>
                    <a:pt x="1416354" y="20319"/>
                  </a:lnTo>
                  <a:lnTo>
                    <a:pt x="1407591" y="22732"/>
                  </a:lnTo>
                  <a:lnTo>
                    <a:pt x="1401622" y="25526"/>
                  </a:lnTo>
                  <a:lnTo>
                    <a:pt x="1389557" y="66674"/>
                  </a:lnTo>
                  <a:lnTo>
                    <a:pt x="1389557" y="149351"/>
                  </a:lnTo>
                  <a:lnTo>
                    <a:pt x="1501571" y="149351"/>
                  </a:lnTo>
                  <a:lnTo>
                    <a:pt x="1501571" y="66674"/>
                  </a:lnTo>
                  <a:lnTo>
                    <a:pt x="1493570" y="28575"/>
                  </a:lnTo>
                  <a:lnTo>
                    <a:pt x="1475282" y="20319"/>
                  </a:lnTo>
                  <a:lnTo>
                    <a:pt x="1475282" y="3936"/>
                  </a:lnTo>
                  <a:lnTo>
                    <a:pt x="1604695" y="3936"/>
                  </a:lnTo>
                  <a:lnTo>
                    <a:pt x="1604695" y="20319"/>
                  </a:lnTo>
                  <a:lnTo>
                    <a:pt x="1597456" y="22351"/>
                  </a:lnTo>
                  <a:lnTo>
                    <a:pt x="1592122" y="24383"/>
                  </a:lnTo>
                  <a:lnTo>
                    <a:pt x="1588820" y="26669"/>
                  </a:lnTo>
                  <a:lnTo>
                    <a:pt x="1585518" y="28828"/>
                  </a:lnTo>
                  <a:lnTo>
                    <a:pt x="1583105" y="31750"/>
                  </a:lnTo>
                  <a:lnTo>
                    <a:pt x="1581708" y="35178"/>
                  </a:lnTo>
                  <a:lnTo>
                    <a:pt x="1580311" y="38607"/>
                  </a:lnTo>
                  <a:lnTo>
                    <a:pt x="1579422" y="42544"/>
                  </a:lnTo>
                  <a:lnTo>
                    <a:pt x="1579041" y="46862"/>
                  </a:lnTo>
                  <a:lnTo>
                    <a:pt x="1578660" y="51180"/>
                  </a:lnTo>
                  <a:lnTo>
                    <a:pt x="1578406" y="57784"/>
                  </a:lnTo>
                  <a:lnTo>
                    <a:pt x="1578406" y="66674"/>
                  </a:lnTo>
                  <a:lnTo>
                    <a:pt x="1578406" y="280034"/>
                  </a:lnTo>
                  <a:lnTo>
                    <a:pt x="1586534" y="317880"/>
                  </a:lnTo>
                  <a:lnTo>
                    <a:pt x="1589836" y="321055"/>
                  </a:lnTo>
                  <a:lnTo>
                    <a:pt x="1595932" y="323722"/>
                  </a:lnTo>
                  <a:lnTo>
                    <a:pt x="1604695" y="325881"/>
                  </a:lnTo>
                  <a:lnTo>
                    <a:pt x="1604695" y="342264"/>
                  </a:lnTo>
                  <a:lnTo>
                    <a:pt x="1475282" y="342264"/>
                  </a:lnTo>
                  <a:lnTo>
                    <a:pt x="1475282" y="325881"/>
                  </a:lnTo>
                  <a:lnTo>
                    <a:pt x="1484934" y="323341"/>
                  </a:lnTo>
                  <a:lnTo>
                    <a:pt x="1491157" y="320928"/>
                  </a:lnTo>
                  <a:lnTo>
                    <a:pt x="1493951" y="318388"/>
                  </a:lnTo>
                  <a:lnTo>
                    <a:pt x="1496745" y="315975"/>
                  </a:lnTo>
                  <a:lnTo>
                    <a:pt x="1498650" y="312419"/>
                  </a:lnTo>
                  <a:lnTo>
                    <a:pt x="1501571" y="280034"/>
                  </a:lnTo>
                  <a:lnTo>
                    <a:pt x="1501571" y="180593"/>
                  </a:lnTo>
                  <a:lnTo>
                    <a:pt x="1389557" y="180593"/>
                  </a:lnTo>
                  <a:lnTo>
                    <a:pt x="1389557" y="280034"/>
                  </a:lnTo>
                  <a:lnTo>
                    <a:pt x="1389557" y="285749"/>
                  </a:lnTo>
                  <a:lnTo>
                    <a:pt x="1389684" y="291210"/>
                  </a:lnTo>
                  <a:lnTo>
                    <a:pt x="1390065" y="296163"/>
                  </a:lnTo>
                  <a:lnTo>
                    <a:pt x="1390446" y="301116"/>
                  </a:lnTo>
                  <a:lnTo>
                    <a:pt x="1391081" y="305053"/>
                  </a:lnTo>
                  <a:lnTo>
                    <a:pt x="1392097" y="308228"/>
                  </a:lnTo>
                  <a:lnTo>
                    <a:pt x="1393113" y="311403"/>
                  </a:lnTo>
                  <a:lnTo>
                    <a:pt x="1416354" y="325881"/>
                  </a:lnTo>
                  <a:lnTo>
                    <a:pt x="1416354" y="342264"/>
                  </a:lnTo>
                  <a:lnTo>
                    <a:pt x="1286306" y="342264"/>
                  </a:lnTo>
                  <a:lnTo>
                    <a:pt x="1286306" y="325881"/>
                  </a:lnTo>
                  <a:lnTo>
                    <a:pt x="1292402" y="324230"/>
                  </a:lnTo>
                  <a:lnTo>
                    <a:pt x="1297228" y="322452"/>
                  </a:lnTo>
                  <a:lnTo>
                    <a:pt x="1300784" y="320547"/>
                  </a:lnTo>
                  <a:lnTo>
                    <a:pt x="1304340" y="318642"/>
                  </a:lnTo>
                  <a:lnTo>
                    <a:pt x="1306880" y="315975"/>
                  </a:lnTo>
                  <a:lnTo>
                    <a:pt x="1308658" y="312546"/>
                  </a:lnTo>
                  <a:lnTo>
                    <a:pt x="1310436" y="309244"/>
                  </a:lnTo>
                  <a:lnTo>
                    <a:pt x="1311579" y="304926"/>
                  </a:lnTo>
                  <a:lnTo>
                    <a:pt x="1311960" y="299719"/>
                  </a:lnTo>
                  <a:lnTo>
                    <a:pt x="1312468" y="294512"/>
                  </a:lnTo>
                  <a:lnTo>
                    <a:pt x="1312722" y="287908"/>
                  </a:lnTo>
                  <a:lnTo>
                    <a:pt x="1312722" y="280034"/>
                  </a:lnTo>
                  <a:lnTo>
                    <a:pt x="1312722" y="66420"/>
                  </a:lnTo>
                  <a:lnTo>
                    <a:pt x="1312722" y="58673"/>
                  </a:lnTo>
                  <a:lnTo>
                    <a:pt x="1312595" y="52069"/>
                  </a:lnTo>
                  <a:lnTo>
                    <a:pt x="1312087" y="46862"/>
                  </a:lnTo>
                  <a:lnTo>
                    <a:pt x="1311706" y="41528"/>
                  </a:lnTo>
                  <a:lnTo>
                    <a:pt x="1310690" y="37210"/>
                  </a:lnTo>
                  <a:lnTo>
                    <a:pt x="1308912" y="33908"/>
                  </a:lnTo>
                  <a:lnTo>
                    <a:pt x="1307134" y="30606"/>
                  </a:lnTo>
                  <a:lnTo>
                    <a:pt x="1304594" y="27939"/>
                  </a:lnTo>
                  <a:lnTo>
                    <a:pt x="1301038" y="25907"/>
                  </a:lnTo>
                  <a:lnTo>
                    <a:pt x="1297482" y="23875"/>
                  </a:lnTo>
                  <a:lnTo>
                    <a:pt x="1292529" y="21971"/>
                  </a:lnTo>
                  <a:lnTo>
                    <a:pt x="1286306" y="20319"/>
                  </a:lnTo>
                  <a:lnTo>
                    <a:pt x="1286306" y="3936"/>
                  </a:lnTo>
                  <a:close/>
                </a:path>
                <a:path w="6651625" h="346709">
                  <a:moveTo>
                    <a:pt x="781862" y="3936"/>
                  </a:moveTo>
                  <a:lnTo>
                    <a:pt x="911910" y="3936"/>
                  </a:lnTo>
                  <a:lnTo>
                    <a:pt x="911910" y="20319"/>
                  </a:lnTo>
                  <a:lnTo>
                    <a:pt x="905179" y="22098"/>
                  </a:lnTo>
                  <a:lnTo>
                    <a:pt x="900099" y="24129"/>
                  </a:lnTo>
                  <a:lnTo>
                    <a:pt x="896924" y="26161"/>
                  </a:lnTo>
                  <a:lnTo>
                    <a:pt x="893749" y="28193"/>
                  </a:lnTo>
                  <a:lnTo>
                    <a:pt x="891209" y="30733"/>
                  </a:lnTo>
                  <a:lnTo>
                    <a:pt x="889558" y="33654"/>
                  </a:lnTo>
                  <a:lnTo>
                    <a:pt x="887907" y="36702"/>
                  </a:lnTo>
                  <a:lnTo>
                    <a:pt x="886764" y="40512"/>
                  </a:lnTo>
                  <a:lnTo>
                    <a:pt x="886129" y="45338"/>
                  </a:lnTo>
                  <a:lnTo>
                    <a:pt x="885494" y="50164"/>
                  </a:lnTo>
                  <a:lnTo>
                    <a:pt x="885113" y="57149"/>
                  </a:lnTo>
                  <a:lnTo>
                    <a:pt x="885113" y="66420"/>
                  </a:lnTo>
                  <a:lnTo>
                    <a:pt x="885113" y="280034"/>
                  </a:lnTo>
                  <a:lnTo>
                    <a:pt x="885113" y="285749"/>
                  </a:lnTo>
                  <a:lnTo>
                    <a:pt x="885240" y="291210"/>
                  </a:lnTo>
                  <a:lnTo>
                    <a:pt x="885621" y="296163"/>
                  </a:lnTo>
                  <a:lnTo>
                    <a:pt x="886002" y="301116"/>
                  </a:lnTo>
                  <a:lnTo>
                    <a:pt x="886637" y="305053"/>
                  </a:lnTo>
                  <a:lnTo>
                    <a:pt x="887653" y="308228"/>
                  </a:lnTo>
                  <a:lnTo>
                    <a:pt x="888669" y="311403"/>
                  </a:lnTo>
                  <a:lnTo>
                    <a:pt x="911910" y="325881"/>
                  </a:lnTo>
                  <a:lnTo>
                    <a:pt x="911910" y="342264"/>
                  </a:lnTo>
                  <a:lnTo>
                    <a:pt x="781862" y="342264"/>
                  </a:lnTo>
                  <a:lnTo>
                    <a:pt x="781862" y="325881"/>
                  </a:lnTo>
                  <a:lnTo>
                    <a:pt x="787958" y="324230"/>
                  </a:lnTo>
                  <a:lnTo>
                    <a:pt x="792784" y="322452"/>
                  </a:lnTo>
                  <a:lnTo>
                    <a:pt x="796340" y="320547"/>
                  </a:lnTo>
                  <a:lnTo>
                    <a:pt x="799896" y="318642"/>
                  </a:lnTo>
                  <a:lnTo>
                    <a:pt x="802436" y="315975"/>
                  </a:lnTo>
                  <a:lnTo>
                    <a:pt x="804214" y="312546"/>
                  </a:lnTo>
                  <a:lnTo>
                    <a:pt x="805992" y="309244"/>
                  </a:lnTo>
                  <a:lnTo>
                    <a:pt x="807135" y="304926"/>
                  </a:lnTo>
                  <a:lnTo>
                    <a:pt x="807516" y="299719"/>
                  </a:lnTo>
                  <a:lnTo>
                    <a:pt x="808024" y="294512"/>
                  </a:lnTo>
                  <a:lnTo>
                    <a:pt x="808278" y="287908"/>
                  </a:lnTo>
                  <a:lnTo>
                    <a:pt x="808278" y="280034"/>
                  </a:lnTo>
                  <a:lnTo>
                    <a:pt x="808278" y="66166"/>
                  </a:lnTo>
                  <a:lnTo>
                    <a:pt x="808278" y="58165"/>
                  </a:lnTo>
                  <a:lnTo>
                    <a:pt x="808151" y="51688"/>
                  </a:lnTo>
                  <a:lnTo>
                    <a:pt x="807643" y="46608"/>
                  </a:lnTo>
                  <a:lnTo>
                    <a:pt x="807262" y="41401"/>
                  </a:lnTo>
                  <a:lnTo>
                    <a:pt x="806246" y="37210"/>
                  </a:lnTo>
                  <a:lnTo>
                    <a:pt x="804468" y="33781"/>
                  </a:lnTo>
                  <a:lnTo>
                    <a:pt x="802690" y="30479"/>
                  </a:lnTo>
                  <a:lnTo>
                    <a:pt x="800150" y="27685"/>
                  </a:lnTo>
                  <a:lnTo>
                    <a:pt x="796594" y="25780"/>
                  </a:lnTo>
                  <a:lnTo>
                    <a:pt x="793038" y="23749"/>
                  </a:lnTo>
                  <a:lnTo>
                    <a:pt x="788085" y="21971"/>
                  </a:lnTo>
                  <a:lnTo>
                    <a:pt x="781862" y="20319"/>
                  </a:lnTo>
                  <a:lnTo>
                    <a:pt x="781862" y="3936"/>
                  </a:lnTo>
                  <a:close/>
                </a:path>
                <a:path w="6651625" h="346709">
                  <a:moveTo>
                    <a:pt x="176034" y="3936"/>
                  </a:moveTo>
                  <a:lnTo>
                    <a:pt x="276390" y="3936"/>
                  </a:lnTo>
                  <a:lnTo>
                    <a:pt x="364109" y="156336"/>
                  </a:lnTo>
                  <a:lnTo>
                    <a:pt x="385419" y="195198"/>
                  </a:lnTo>
                  <a:lnTo>
                    <a:pt x="403478" y="230506"/>
                  </a:lnTo>
                  <a:lnTo>
                    <a:pt x="408736" y="241553"/>
                  </a:lnTo>
                  <a:lnTo>
                    <a:pt x="412673" y="241553"/>
                  </a:lnTo>
                  <a:lnTo>
                    <a:pt x="411506" y="211262"/>
                  </a:lnTo>
                  <a:lnTo>
                    <a:pt x="410673" y="179625"/>
                  </a:lnTo>
                  <a:lnTo>
                    <a:pt x="410173" y="146631"/>
                  </a:lnTo>
                  <a:lnTo>
                    <a:pt x="410006" y="112267"/>
                  </a:lnTo>
                  <a:lnTo>
                    <a:pt x="410006" y="66166"/>
                  </a:lnTo>
                  <a:lnTo>
                    <a:pt x="410006" y="55371"/>
                  </a:lnTo>
                  <a:lnTo>
                    <a:pt x="397941" y="25780"/>
                  </a:lnTo>
                  <a:lnTo>
                    <a:pt x="395020" y="24129"/>
                  </a:lnTo>
                  <a:lnTo>
                    <a:pt x="390220" y="22351"/>
                  </a:lnTo>
                  <a:lnTo>
                    <a:pt x="383438" y="20319"/>
                  </a:lnTo>
                  <a:lnTo>
                    <a:pt x="383438" y="3936"/>
                  </a:lnTo>
                  <a:lnTo>
                    <a:pt x="477062" y="3936"/>
                  </a:lnTo>
                  <a:lnTo>
                    <a:pt x="477062" y="20319"/>
                  </a:lnTo>
                  <a:lnTo>
                    <a:pt x="470458" y="22478"/>
                  </a:lnTo>
                  <a:lnTo>
                    <a:pt x="465886" y="24256"/>
                  </a:lnTo>
                  <a:lnTo>
                    <a:pt x="463092" y="25780"/>
                  </a:lnTo>
                  <a:lnTo>
                    <a:pt x="460425" y="27304"/>
                  </a:lnTo>
                  <a:lnTo>
                    <a:pt x="458012" y="29209"/>
                  </a:lnTo>
                  <a:lnTo>
                    <a:pt x="456234" y="31750"/>
                  </a:lnTo>
                  <a:lnTo>
                    <a:pt x="454329" y="34162"/>
                  </a:lnTo>
                  <a:lnTo>
                    <a:pt x="452805" y="37973"/>
                  </a:lnTo>
                  <a:lnTo>
                    <a:pt x="451789" y="42925"/>
                  </a:lnTo>
                  <a:lnTo>
                    <a:pt x="450900" y="48005"/>
                  </a:lnTo>
                  <a:lnTo>
                    <a:pt x="450392" y="55752"/>
                  </a:lnTo>
                  <a:lnTo>
                    <a:pt x="450392" y="66166"/>
                  </a:lnTo>
                  <a:lnTo>
                    <a:pt x="450392" y="342264"/>
                  </a:lnTo>
                  <a:lnTo>
                    <a:pt x="387413" y="342264"/>
                  </a:lnTo>
                  <a:lnTo>
                    <a:pt x="275894" y="149351"/>
                  </a:lnTo>
                  <a:lnTo>
                    <a:pt x="265367" y="130873"/>
                  </a:lnTo>
                  <a:lnTo>
                    <a:pt x="256324" y="114490"/>
                  </a:lnTo>
                  <a:lnTo>
                    <a:pt x="248766" y="100202"/>
                  </a:lnTo>
                  <a:lnTo>
                    <a:pt x="242697" y="88010"/>
                  </a:lnTo>
                  <a:lnTo>
                    <a:pt x="240461" y="88010"/>
                  </a:lnTo>
                  <a:lnTo>
                    <a:pt x="241545" y="114984"/>
                  </a:lnTo>
                  <a:lnTo>
                    <a:pt x="242319" y="142732"/>
                  </a:lnTo>
                  <a:lnTo>
                    <a:pt x="242783" y="171217"/>
                  </a:lnTo>
                  <a:lnTo>
                    <a:pt x="242938" y="200405"/>
                  </a:lnTo>
                  <a:lnTo>
                    <a:pt x="242938" y="280288"/>
                  </a:lnTo>
                  <a:lnTo>
                    <a:pt x="243054" y="288857"/>
                  </a:lnTo>
                  <a:lnTo>
                    <a:pt x="251485" y="318007"/>
                  </a:lnTo>
                  <a:lnTo>
                    <a:pt x="254711" y="320928"/>
                  </a:lnTo>
                  <a:lnTo>
                    <a:pt x="260781" y="323595"/>
                  </a:lnTo>
                  <a:lnTo>
                    <a:pt x="269697" y="325881"/>
                  </a:lnTo>
                  <a:lnTo>
                    <a:pt x="269697" y="342264"/>
                  </a:lnTo>
                  <a:lnTo>
                    <a:pt x="176034" y="342264"/>
                  </a:lnTo>
                  <a:lnTo>
                    <a:pt x="176034" y="325881"/>
                  </a:lnTo>
                  <a:lnTo>
                    <a:pt x="182143" y="324230"/>
                  </a:lnTo>
                  <a:lnTo>
                    <a:pt x="186982" y="322325"/>
                  </a:lnTo>
                  <a:lnTo>
                    <a:pt x="190538" y="320420"/>
                  </a:lnTo>
                  <a:lnTo>
                    <a:pt x="194081" y="318388"/>
                  </a:lnTo>
                  <a:lnTo>
                    <a:pt x="196722" y="315721"/>
                  </a:lnTo>
                  <a:lnTo>
                    <a:pt x="198462" y="312292"/>
                  </a:lnTo>
                  <a:lnTo>
                    <a:pt x="200190" y="308990"/>
                  </a:lnTo>
                  <a:lnTo>
                    <a:pt x="201307" y="304672"/>
                  </a:lnTo>
                  <a:lnTo>
                    <a:pt x="201803" y="299592"/>
                  </a:lnTo>
                  <a:lnTo>
                    <a:pt x="202298" y="294512"/>
                  </a:lnTo>
                  <a:lnTo>
                    <a:pt x="202552" y="288035"/>
                  </a:lnTo>
                  <a:lnTo>
                    <a:pt x="202552" y="280288"/>
                  </a:lnTo>
                  <a:lnTo>
                    <a:pt x="202552" y="65912"/>
                  </a:lnTo>
                  <a:lnTo>
                    <a:pt x="194246" y="28448"/>
                  </a:lnTo>
                  <a:lnTo>
                    <a:pt x="176034" y="20319"/>
                  </a:lnTo>
                  <a:lnTo>
                    <a:pt x="176034" y="3936"/>
                  </a:lnTo>
                  <a:close/>
                </a:path>
                <a:path w="6651625" h="346709">
                  <a:moveTo>
                    <a:pt x="0" y="3936"/>
                  </a:moveTo>
                  <a:lnTo>
                    <a:pt x="130086" y="3936"/>
                  </a:lnTo>
                  <a:lnTo>
                    <a:pt x="130086" y="20319"/>
                  </a:lnTo>
                  <a:lnTo>
                    <a:pt x="123316" y="22098"/>
                  </a:lnTo>
                  <a:lnTo>
                    <a:pt x="118313" y="24129"/>
                  </a:lnTo>
                  <a:lnTo>
                    <a:pt x="115100" y="26161"/>
                  </a:lnTo>
                  <a:lnTo>
                    <a:pt x="111874" y="28193"/>
                  </a:lnTo>
                  <a:lnTo>
                    <a:pt x="109435" y="30733"/>
                  </a:lnTo>
                  <a:lnTo>
                    <a:pt x="107784" y="33654"/>
                  </a:lnTo>
                  <a:lnTo>
                    <a:pt x="106133" y="36702"/>
                  </a:lnTo>
                  <a:lnTo>
                    <a:pt x="104978" y="40512"/>
                  </a:lnTo>
                  <a:lnTo>
                    <a:pt x="104317" y="45338"/>
                  </a:lnTo>
                  <a:lnTo>
                    <a:pt x="103657" y="50164"/>
                  </a:lnTo>
                  <a:lnTo>
                    <a:pt x="103327" y="57149"/>
                  </a:lnTo>
                  <a:lnTo>
                    <a:pt x="103327" y="66420"/>
                  </a:lnTo>
                  <a:lnTo>
                    <a:pt x="103327" y="280034"/>
                  </a:lnTo>
                  <a:lnTo>
                    <a:pt x="103327" y="285749"/>
                  </a:lnTo>
                  <a:lnTo>
                    <a:pt x="103492" y="291210"/>
                  </a:lnTo>
                  <a:lnTo>
                    <a:pt x="103822" y="296163"/>
                  </a:lnTo>
                  <a:lnTo>
                    <a:pt x="104152" y="301116"/>
                  </a:lnTo>
                  <a:lnTo>
                    <a:pt x="110147" y="316229"/>
                  </a:lnTo>
                  <a:lnTo>
                    <a:pt x="112039" y="318388"/>
                  </a:lnTo>
                  <a:lnTo>
                    <a:pt x="130086" y="325881"/>
                  </a:lnTo>
                  <a:lnTo>
                    <a:pt x="130086" y="342264"/>
                  </a:lnTo>
                  <a:lnTo>
                    <a:pt x="0" y="342264"/>
                  </a:lnTo>
                  <a:lnTo>
                    <a:pt x="0" y="325881"/>
                  </a:lnTo>
                  <a:lnTo>
                    <a:pt x="6108" y="324230"/>
                  </a:lnTo>
                  <a:lnTo>
                    <a:pt x="10934" y="322452"/>
                  </a:lnTo>
                  <a:lnTo>
                    <a:pt x="14490" y="320547"/>
                  </a:lnTo>
                  <a:lnTo>
                    <a:pt x="18046" y="318642"/>
                  </a:lnTo>
                  <a:lnTo>
                    <a:pt x="20688" y="315975"/>
                  </a:lnTo>
                  <a:lnTo>
                    <a:pt x="22415" y="312546"/>
                  </a:lnTo>
                  <a:lnTo>
                    <a:pt x="24155" y="309244"/>
                  </a:lnTo>
                  <a:lnTo>
                    <a:pt x="25272" y="304926"/>
                  </a:lnTo>
                  <a:lnTo>
                    <a:pt x="25768" y="299719"/>
                  </a:lnTo>
                  <a:lnTo>
                    <a:pt x="26263" y="294512"/>
                  </a:lnTo>
                  <a:lnTo>
                    <a:pt x="26504" y="287908"/>
                  </a:lnTo>
                  <a:lnTo>
                    <a:pt x="26504" y="280034"/>
                  </a:lnTo>
                  <a:lnTo>
                    <a:pt x="26504" y="66166"/>
                  </a:lnTo>
                  <a:lnTo>
                    <a:pt x="26504" y="58165"/>
                  </a:lnTo>
                  <a:lnTo>
                    <a:pt x="26301" y="51688"/>
                  </a:lnTo>
                  <a:lnTo>
                    <a:pt x="14744" y="25780"/>
                  </a:lnTo>
                  <a:lnTo>
                    <a:pt x="11188" y="23749"/>
                  </a:lnTo>
                  <a:lnTo>
                    <a:pt x="6273" y="21971"/>
                  </a:lnTo>
                  <a:lnTo>
                    <a:pt x="0" y="20319"/>
                  </a:lnTo>
                  <a:lnTo>
                    <a:pt x="0" y="3936"/>
                  </a:lnTo>
                  <a:close/>
                </a:path>
                <a:path w="6651625" h="346709">
                  <a:moveTo>
                    <a:pt x="5731560" y="0"/>
                  </a:moveTo>
                  <a:lnTo>
                    <a:pt x="5776899" y="2666"/>
                  </a:lnTo>
                  <a:lnTo>
                    <a:pt x="5819317" y="11683"/>
                  </a:lnTo>
                  <a:lnTo>
                    <a:pt x="5819317" y="83438"/>
                  </a:lnTo>
                  <a:lnTo>
                    <a:pt x="5785662" y="83438"/>
                  </a:lnTo>
                  <a:lnTo>
                    <a:pt x="5782206" y="70365"/>
                  </a:lnTo>
                  <a:lnTo>
                    <a:pt x="5777915" y="59150"/>
                  </a:lnTo>
                  <a:lnTo>
                    <a:pt x="5742986" y="29789"/>
                  </a:lnTo>
                  <a:lnTo>
                    <a:pt x="5733084" y="28955"/>
                  </a:lnTo>
                  <a:lnTo>
                    <a:pt x="5714729" y="31311"/>
                  </a:lnTo>
                  <a:lnTo>
                    <a:pt x="5673902" y="66547"/>
                  </a:lnTo>
                  <a:lnTo>
                    <a:pt x="5658821" y="113141"/>
                  </a:lnTo>
                  <a:lnTo>
                    <a:pt x="5653836" y="177926"/>
                  </a:lnTo>
                  <a:lnTo>
                    <a:pt x="5654979" y="210143"/>
                  </a:lnTo>
                  <a:lnTo>
                    <a:pt x="5664123" y="262098"/>
                  </a:lnTo>
                  <a:lnTo>
                    <a:pt x="5682340" y="297295"/>
                  </a:lnTo>
                  <a:lnTo>
                    <a:pt x="5725845" y="317118"/>
                  </a:lnTo>
                  <a:lnTo>
                    <a:pt x="5734487" y="316757"/>
                  </a:lnTo>
                  <a:lnTo>
                    <a:pt x="5769902" y="298576"/>
                  </a:lnTo>
                  <a:lnTo>
                    <a:pt x="5785408" y="258698"/>
                  </a:lnTo>
                  <a:lnTo>
                    <a:pt x="5819317" y="258698"/>
                  </a:lnTo>
                  <a:lnTo>
                    <a:pt x="5819317" y="333755"/>
                  </a:lnTo>
                  <a:lnTo>
                    <a:pt x="5805984" y="336778"/>
                  </a:lnTo>
                  <a:lnTo>
                    <a:pt x="5758175" y="344487"/>
                  </a:lnTo>
                  <a:lnTo>
                    <a:pt x="5722670" y="346201"/>
                  </a:lnTo>
                  <a:lnTo>
                    <a:pt x="5698122" y="345035"/>
                  </a:lnTo>
                  <a:lnTo>
                    <a:pt x="5656073" y="335700"/>
                  </a:lnTo>
                  <a:lnTo>
                    <a:pt x="5610244" y="304276"/>
                  </a:lnTo>
                  <a:lnTo>
                    <a:pt x="5590463" y="271398"/>
                  </a:lnTo>
                  <a:lnTo>
                    <a:pt x="5578859" y="228901"/>
                  </a:lnTo>
                  <a:lnTo>
                    <a:pt x="5574969" y="176402"/>
                  </a:lnTo>
                  <a:lnTo>
                    <a:pt x="5576112" y="150403"/>
                  </a:lnTo>
                  <a:lnTo>
                    <a:pt x="5585256" y="103643"/>
                  </a:lnTo>
                  <a:lnTo>
                    <a:pt x="5603399" y="64166"/>
                  </a:lnTo>
                  <a:lnTo>
                    <a:pt x="5630208" y="33496"/>
                  </a:lnTo>
                  <a:lnTo>
                    <a:pt x="5665427" y="12162"/>
                  </a:lnTo>
                  <a:lnTo>
                    <a:pt x="5707770" y="1355"/>
                  </a:lnTo>
                  <a:lnTo>
                    <a:pt x="5731560" y="0"/>
                  </a:lnTo>
                  <a:close/>
                </a:path>
                <a:path w="6651625" h="346709">
                  <a:moveTo>
                    <a:pt x="3966768" y="0"/>
                  </a:moveTo>
                  <a:lnTo>
                    <a:pt x="4012107" y="2666"/>
                  </a:lnTo>
                  <a:lnTo>
                    <a:pt x="4054525" y="11683"/>
                  </a:lnTo>
                  <a:lnTo>
                    <a:pt x="4054525" y="83438"/>
                  </a:lnTo>
                  <a:lnTo>
                    <a:pt x="4020870" y="83438"/>
                  </a:lnTo>
                  <a:lnTo>
                    <a:pt x="4017414" y="70365"/>
                  </a:lnTo>
                  <a:lnTo>
                    <a:pt x="4013123" y="59150"/>
                  </a:lnTo>
                  <a:lnTo>
                    <a:pt x="3978194" y="29789"/>
                  </a:lnTo>
                  <a:lnTo>
                    <a:pt x="3968292" y="28955"/>
                  </a:lnTo>
                  <a:lnTo>
                    <a:pt x="3949937" y="31311"/>
                  </a:lnTo>
                  <a:lnTo>
                    <a:pt x="3909110" y="66547"/>
                  </a:lnTo>
                  <a:lnTo>
                    <a:pt x="3894029" y="113141"/>
                  </a:lnTo>
                  <a:lnTo>
                    <a:pt x="3889044" y="177926"/>
                  </a:lnTo>
                  <a:lnTo>
                    <a:pt x="3890187" y="210143"/>
                  </a:lnTo>
                  <a:lnTo>
                    <a:pt x="3899331" y="262098"/>
                  </a:lnTo>
                  <a:lnTo>
                    <a:pt x="3917548" y="297295"/>
                  </a:lnTo>
                  <a:lnTo>
                    <a:pt x="3961053" y="317118"/>
                  </a:lnTo>
                  <a:lnTo>
                    <a:pt x="3969695" y="316757"/>
                  </a:lnTo>
                  <a:lnTo>
                    <a:pt x="4005110" y="298576"/>
                  </a:lnTo>
                  <a:lnTo>
                    <a:pt x="4020616" y="258698"/>
                  </a:lnTo>
                  <a:lnTo>
                    <a:pt x="4054525" y="258698"/>
                  </a:lnTo>
                  <a:lnTo>
                    <a:pt x="4054525" y="333755"/>
                  </a:lnTo>
                  <a:lnTo>
                    <a:pt x="4041192" y="336778"/>
                  </a:lnTo>
                  <a:lnTo>
                    <a:pt x="3993383" y="344487"/>
                  </a:lnTo>
                  <a:lnTo>
                    <a:pt x="3957878" y="346201"/>
                  </a:lnTo>
                  <a:lnTo>
                    <a:pt x="3933330" y="345035"/>
                  </a:lnTo>
                  <a:lnTo>
                    <a:pt x="3891281" y="335700"/>
                  </a:lnTo>
                  <a:lnTo>
                    <a:pt x="3845452" y="304276"/>
                  </a:lnTo>
                  <a:lnTo>
                    <a:pt x="3825671" y="271398"/>
                  </a:lnTo>
                  <a:lnTo>
                    <a:pt x="3814067" y="228901"/>
                  </a:lnTo>
                  <a:lnTo>
                    <a:pt x="3810177" y="176402"/>
                  </a:lnTo>
                  <a:lnTo>
                    <a:pt x="3811320" y="150403"/>
                  </a:lnTo>
                  <a:lnTo>
                    <a:pt x="3820464" y="103643"/>
                  </a:lnTo>
                  <a:lnTo>
                    <a:pt x="3838607" y="64166"/>
                  </a:lnTo>
                  <a:lnTo>
                    <a:pt x="3865416" y="33496"/>
                  </a:lnTo>
                  <a:lnTo>
                    <a:pt x="3900653" y="12162"/>
                  </a:lnTo>
                  <a:lnTo>
                    <a:pt x="3943031" y="1355"/>
                  </a:lnTo>
                  <a:lnTo>
                    <a:pt x="3966768" y="0"/>
                  </a:lnTo>
                  <a:close/>
                </a:path>
                <a:path w="6651625" h="346709">
                  <a:moveTo>
                    <a:pt x="3496487" y="0"/>
                  </a:moveTo>
                  <a:lnTo>
                    <a:pt x="3561353" y="10604"/>
                  </a:lnTo>
                  <a:lnTo>
                    <a:pt x="3607739" y="42544"/>
                  </a:lnTo>
                  <a:lnTo>
                    <a:pt x="3635632" y="95329"/>
                  </a:lnTo>
                  <a:lnTo>
                    <a:pt x="3644950" y="168782"/>
                  </a:lnTo>
                  <a:lnTo>
                    <a:pt x="3644260" y="191381"/>
                  </a:lnTo>
                  <a:lnTo>
                    <a:pt x="3638735" y="231576"/>
                  </a:lnTo>
                  <a:lnTo>
                    <a:pt x="3620550" y="279733"/>
                  </a:lnTo>
                  <a:lnTo>
                    <a:pt x="3591914" y="314342"/>
                  </a:lnTo>
                  <a:lnTo>
                    <a:pt x="3553891" y="336041"/>
                  </a:lnTo>
                  <a:lnTo>
                    <a:pt x="3507618" y="345561"/>
                  </a:lnTo>
                  <a:lnTo>
                    <a:pt x="3490518" y="346201"/>
                  </a:lnTo>
                  <a:lnTo>
                    <a:pt x="3456395" y="343535"/>
                  </a:lnTo>
                  <a:lnTo>
                    <a:pt x="3401721" y="322199"/>
                  </a:lnTo>
                  <a:lnTo>
                    <a:pt x="3365169" y="279550"/>
                  </a:lnTo>
                  <a:lnTo>
                    <a:pt x="3346881" y="215733"/>
                  </a:lnTo>
                  <a:lnTo>
                    <a:pt x="3344595" y="175894"/>
                  </a:lnTo>
                  <a:lnTo>
                    <a:pt x="3345713" y="149082"/>
                  </a:lnTo>
                  <a:lnTo>
                    <a:pt x="3354614" y="101457"/>
                  </a:lnTo>
                  <a:lnTo>
                    <a:pt x="3372261" y="62097"/>
                  </a:lnTo>
                  <a:lnTo>
                    <a:pt x="3398273" y="32049"/>
                  </a:lnTo>
                  <a:lnTo>
                    <a:pt x="3432497" y="11572"/>
                  </a:lnTo>
                  <a:lnTo>
                    <a:pt x="3473506" y="1285"/>
                  </a:lnTo>
                  <a:lnTo>
                    <a:pt x="3496487" y="0"/>
                  </a:lnTo>
                  <a:close/>
                </a:path>
                <a:path w="6651625" h="346709">
                  <a:moveTo>
                    <a:pt x="3174796" y="0"/>
                  </a:moveTo>
                  <a:lnTo>
                    <a:pt x="3201373" y="811"/>
                  </a:lnTo>
                  <a:lnTo>
                    <a:pt x="3226819" y="3254"/>
                  </a:lnTo>
                  <a:lnTo>
                    <a:pt x="3251145" y="7340"/>
                  </a:lnTo>
                  <a:lnTo>
                    <a:pt x="3274364" y="13080"/>
                  </a:lnTo>
                  <a:lnTo>
                    <a:pt x="3274364" y="83438"/>
                  </a:lnTo>
                  <a:lnTo>
                    <a:pt x="3240455" y="83438"/>
                  </a:lnTo>
                  <a:lnTo>
                    <a:pt x="3237503" y="73652"/>
                  </a:lnTo>
                  <a:lnTo>
                    <a:pt x="3234359" y="65055"/>
                  </a:lnTo>
                  <a:lnTo>
                    <a:pt x="3208578" y="34543"/>
                  </a:lnTo>
                  <a:lnTo>
                    <a:pt x="3178987" y="28955"/>
                  </a:lnTo>
                  <a:lnTo>
                    <a:pt x="3167077" y="29904"/>
                  </a:lnTo>
                  <a:lnTo>
                    <a:pt x="3126751" y="52566"/>
                  </a:lnTo>
                  <a:lnTo>
                    <a:pt x="3105962" y="91820"/>
                  </a:lnTo>
                  <a:lnTo>
                    <a:pt x="3095711" y="150828"/>
                  </a:lnTo>
                  <a:lnTo>
                    <a:pt x="3095040" y="174878"/>
                  </a:lnTo>
                  <a:lnTo>
                    <a:pt x="3095493" y="195861"/>
                  </a:lnTo>
                  <a:lnTo>
                    <a:pt x="3102279" y="250189"/>
                  </a:lnTo>
                  <a:lnTo>
                    <a:pt x="3117603" y="289927"/>
                  </a:lnTo>
                  <a:lnTo>
                    <a:pt x="3151117" y="316023"/>
                  </a:lnTo>
                  <a:lnTo>
                    <a:pt x="3161715" y="317118"/>
                  </a:lnTo>
                  <a:lnTo>
                    <a:pt x="3171879" y="316309"/>
                  </a:lnTo>
                  <a:lnTo>
                    <a:pt x="3201673" y="287305"/>
                  </a:lnTo>
                  <a:lnTo>
                    <a:pt x="3204187" y="244494"/>
                  </a:lnTo>
                  <a:lnTo>
                    <a:pt x="3199180" y="214375"/>
                  </a:lnTo>
                  <a:lnTo>
                    <a:pt x="3197402" y="211708"/>
                  </a:lnTo>
                  <a:lnTo>
                    <a:pt x="3177463" y="202183"/>
                  </a:lnTo>
                  <a:lnTo>
                    <a:pt x="3177463" y="185800"/>
                  </a:lnTo>
                  <a:lnTo>
                    <a:pt x="3304336" y="185800"/>
                  </a:lnTo>
                  <a:lnTo>
                    <a:pt x="3304336" y="202183"/>
                  </a:lnTo>
                  <a:lnTo>
                    <a:pt x="3296081" y="204723"/>
                  </a:lnTo>
                  <a:lnTo>
                    <a:pt x="3290493" y="207517"/>
                  </a:lnTo>
                  <a:lnTo>
                    <a:pt x="3287572" y="210565"/>
                  </a:lnTo>
                  <a:lnTo>
                    <a:pt x="3284524" y="213740"/>
                  </a:lnTo>
                  <a:lnTo>
                    <a:pt x="3282492" y="217931"/>
                  </a:lnTo>
                  <a:lnTo>
                    <a:pt x="3281476" y="223138"/>
                  </a:lnTo>
                  <a:lnTo>
                    <a:pt x="3280333" y="228345"/>
                  </a:lnTo>
                  <a:lnTo>
                    <a:pt x="3279825" y="235711"/>
                  </a:lnTo>
                  <a:lnTo>
                    <a:pt x="3279825" y="245109"/>
                  </a:lnTo>
                  <a:lnTo>
                    <a:pt x="3279825" y="338454"/>
                  </a:lnTo>
                  <a:lnTo>
                    <a:pt x="3244138" y="345947"/>
                  </a:lnTo>
                  <a:lnTo>
                    <a:pt x="3227374" y="328040"/>
                  </a:lnTo>
                  <a:lnTo>
                    <a:pt x="3212065" y="335968"/>
                  </a:lnTo>
                  <a:lnTo>
                    <a:pt x="3195672" y="341645"/>
                  </a:lnTo>
                  <a:lnTo>
                    <a:pt x="3178207" y="345060"/>
                  </a:lnTo>
                  <a:lnTo>
                    <a:pt x="3159683" y="346201"/>
                  </a:lnTo>
                  <a:lnTo>
                    <a:pt x="3125796" y="343558"/>
                  </a:lnTo>
                  <a:lnTo>
                    <a:pt x="3071833" y="322413"/>
                  </a:lnTo>
                  <a:lnTo>
                    <a:pt x="3036212" y="280050"/>
                  </a:lnTo>
                  <a:lnTo>
                    <a:pt x="3018408" y="216042"/>
                  </a:lnTo>
                  <a:lnTo>
                    <a:pt x="3016173" y="175894"/>
                  </a:lnTo>
                  <a:lnTo>
                    <a:pt x="3016961" y="154064"/>
                  </a:lnTo>
                  <a:lnTo>
                    <a:pt x="3023299" y="114405"/>
                  </a:lnTo>
                  <a:lnTo>
                    <a:pt x="3043923" y="65595"/>
                  </a:lnTo>
                  <a:lnTo>
                    <a:pt x="3075502" y="30995"/>
                  </a:lnTo>
                  <a:lnTo>
                    <a:pt x="3114471" y="9778"/>
                  </a:lnTo>
                  <a:lnTo>
                    <a:pt x="3158941" y="617"/>
                  </a:lnTo>
                  <a:lnTo>
                    <a:pt x="3174796" y="0"/>
                  </a:lnTo>
                  <a:close/>
                </a:path>
                <a:path w="6651625" h="346709">
                  <a:moveTo>
                    <a:pt x="1118920" y="0"/>
                  </a:moveTo>
                  <a:lnTo>
                    <a:pt x="1145497" y="811"/>
                  </a:lnTo>
                  <a:lnTo>
                    <a:pt x="1170943" y="3254"/>
                  </a:lnTo>
                  <a:lnTo>
                    <a:pt x="1195269" y="7340"/>
                  </a:lnTo>
                  <a:lnTo>
                    <a:pt x="1218488" y="13080"/>
                  </a:lnTo>
                  <a:lnTo>
                    <a:pt x="1218488" y="83438"/>
                  </a:lnTo>
                  <a:lnTo>
                    <a:pt x="1184579" y="83438"/>
                  </a:lnTo>
                  <a:lnTo>
                    <a:pt x="1181627" y="73652"/>
                  </a:lnTo>
                  <a:lnTo>
                    <a:pt x="1178483" y="65055"/>
                  </a:lnTo>
                  <a:lnTo>
                    <a:pt x="1152702" y="34543"/>
                  </a:lnTo>
                  <a:lnTo>
                    <a:pt x="1123111" y="28955"/>
                  </a:lnTo>
                  <a:lnTo>
                    <a:pt x="1111201" y="29904"/>
                  </a:lnTo>
                  <a:lnTo>
                    <a:pt x="1070875" y="52566"/>
                  </a:lnTo>
                  <a:lnTo>
                    <a:pt x="1050086" y="91820"/>
                  </a:lnTo>
                  <a:lnTo>
                    <a:pt x="1039835" y="150828"/>
                  </a:lnTo>
                  <a:lnTo>
                    <a:pt x="1039164" y="174878"/>
                  </a:lnTo>
                  <a:lnTo>
                    <a:pt x="1039617" y="195861"/>
                  </a:lnTo>
                  <a:lnTo>
                    <a:pt x="1046403" y="250189"/>
                  </a:lnTo>
                  <a:lnTo>
                    <a:pt x="1061727" y="289927"/>
                  </a:lnTo>
                  <a:lnTo>
                    <a:pt x="1095241" y="316023"/>
                  </a:lnTo>
                  <a:lnTo>
                    <a:pt x="1105839" y="317118"/>
                  </a:lnTo>
                  <a:lnTo>
                    <a:pt x="1116003" y="316309"/>
                  </a:lnTo>
                  <a:lnTo>
                    <a:pt x="1145797" y="287305"/>
                  </a:lnTo>
                  <a:lnTo>
                    <a:pt x="1148311" y="244494"/>
                  </a:lnTo>
                  <a:lnTo>
                    <a:pt x="1143304" y="214375"/>
                  </a:lnTo>
                  <a:lnTo>
                    <a:pt x="1141653" y="211708"/>
                  </a:lnTo>
                  <a:lnTo>
                    <a:pt x="1121587" y="202183"/>
                  </a:lnTo>
                  <a:lnTo>
                    <a:pt x="1121587" y="185800"/>
                  </a:lnTo>
                  <a:lnTo>
                    <a:pt x="1248460" y="185800"/>
                  </a:lnTo>
                  <a:lnTo>
                    <a:pt x="1248460" y="202183"/>
                  </a:lnTo>
                  <a:lnTo>
                    <a:pt x="1240205" y="204723"/>
                  </a:lnTo>
                  <a:lnTo>
                    <a:pt x="1234617" y="207517"/>
                  </a:lnTo>
                  <a:lnTo>
                    <a:pt x="1231696" y="210565"/>
                  </a:lnTo>
                  <a:lnTo>
                    <a:pt x="1228648" y="213740"/>
                  </a:lnTo>
                  <a:lnTo>
                    <a:pt x="1226616" y="217931"/>
                  </a:lnTo>
                  <a:lnTo>
                    <a:pt x="1225600" y="223138"/>
                  </a:lnTo>
                  <a:lnTo>
                    <a:pt x="1224457" y="228345"/>
                  </a:lnTo>
                  <a:lnTo>
                    <a:pt x="1223949" y="235711"/>
                  </a:lnTo>
                  <a:lnTo>
                    <a:pt x="1223949" y="245109"/>
                  </a:lnTo>
                  <a:lnTo>
                    <a:pt x="1223949" y="338454"/>
                  </a:lnTo>
                  <a:lnTo>
                    <a:pt x="1188262" y="345947"/>
                  </a:lnTo>
                  <a:lnTo>
                    <a:pt x="1171498" y="328040"/>
                  </a:lnTo>
                  <a:lnTo>
                    <a:pt x="1156189" y="335968"/>
                  </a:lnTo>
                  <a:lnTo>
                    <a:pt x="1139796" y="341645"/>
                  </a:lnTo>
                  <a:lnTo>
                    <a:pt x="1122331" y="345060"/>
                  </a:lnTo>
                  <a:lnTo>
                    <a:pt x="1103807" y="346201"/>
                  </a:lnTo>
                  <a:lnTo>
                    <a:pt x="1069920" y="343558"/>
                  </a:lnTo>
                  <a:lnTo>
                    <a:pt x="1015957" y="322413"/>
                  </a:lnTo>
                  <a:lnTo>
                    <a:pt x="980336" y="280050"/>
                  </a:lnTo>
                  <a:lnTo>
                    <a:pt x="962532" y="216042"/>
                  </a:lnTo>
                  <a:lnTo>
                    <a:pt x="960297" y="175894"/>
                  </a:lnTo>
                  <a:lnTo>
                    <a:pt x="961085" y="154064"/>
                  </a:lnTo>
                  <a:lnTo>
                    <a:pt x="967423" y="114405"/>
                  </a:lnTo>
                  <a:lnTo>
                    <a:pt x="988047" y="65595"/>
                  </a:lnTo>
                  <a:lnTo>
                    <a:pt x="1019626" y="30995"/>
                  </a:lnTo>
                  <a:lnTo>
                    <a:pt x="1058595" y="9778"/>
                  </a:lnTo>
                  <a:lnTo>
                    <a:pt x="1103065" y="617"/>
                  </a:lnTo>
                  <a:lnTo>
                    <a:pt x="1118920" y="0"/>
                  </a:lnTo>
                  <a:close/>
                </a:path>
                <a:path w="6651625" h="346709">
                  <a:moveTo>
                    <a:pt x="648512" y="0"/>
                  </a:moveTo>
                  <a:lnTo>
                    <a:pt x="690676" y="2285"/>
                  </a:lnTo>
                  <a:lnTo>
                    <a:pt x="736523" y="10667"/>
                  </a:lnTo>
                  <a:lnTo>
                    <a:pt x="736523" y="82549"/>
                  </a:lnTo>
                  <a:lnTo>
                    <a:pt x="702614" y="82549"/>
                  </a:lnTo>
                  <a:lnTo>
                    <a:pt x="700086" y="73241"/>
                  </a:lnTo>
                  <a:lnTo>
                    <a:pt x="697249" y="64944"/>
                  </a:lnTo>
                  <a:lnTo>
                    <a:pt x="672388" y="34416"/>
                  </a:lnTo>
                  <a:lnTo>
                    <a:pt x="644829" y="28955"/>
                  </a:lnTo>
                  <a:lnTo>
                    <a:pt x="637969" y="29265"/>
                  </a:lnTo>
                  <a:lnTo>
                    <a:pt x="602030" y="48640"/>
                  </a:lnTo>
                  <a:lnTo>
                    <a:pt x="597712" y="55244"/>
                  </a:lnTo>
                  <a:lnTo>
                    <a:pt x="595553" y="63118"/>
                  </a:lnTo>
                  <a:lnTo>
                    <a:pt x="595553" y="72389"/>
                  </a:lnTo>
                  <a:lnTo>
                    <a:pt x="613714" y="112783"/>
                  </a:lnTo>
                  <a:lnTo>
                    <a:pt x="646224" y="134483"/>
                  </a:lnTo>
                  <a:lnTo>
                    <a:pt x="658037" y="140715"/>
                  </a:lnTo>
                  <a:lnTo>
                    <a:pt x="672448" y="148595"/>
                  </a:lnTo>
                  <a:lnTo>
                    <a:pt x="705916" y="171830"/>
                  </a:lnTo>
                  <a:lnTo>
                    <a:pt x="731697" y="205104"/>
                  </a:lnTo>
                  <a:lnTo>
                    <a:pt x="739952" y="246760"/>
                  </a:lnTo>
                  <a:lnTo>
                    <a:pt x="739071" y="261500"/>
                  </a:lnTo>
                  <a:lnTo>
                    <a:pt x="725855" y="299719"/>
                  </a:lnTo>
                  <a:lnTo>
                    <a:pt x="697423" y="327491"/>
                  </a:lnTo>
                  <a:lnTo>
                    <a:pt x="655672" y="343169"/>
                  </a:lnTo>
                  <a:lnTo>
                    <a:pt x="622350" y="346201"/>
                  </a:lnTo>
                  <a:lnTo>
                    <a:pt x="609561" y="346013"/>
                  </a:lnTo>
                  <a:lnTo>
                    <a:pt x="569645" y="343280"/>
                  </a:lnTo>
                  <a:lnTo>
                    <a:pt x="530426" y="337601"/>
                  </a:lnTo>
                  <a:lnTo>
                    <a:pt x="518210" y="335025"/>
                  </a:lnTo>
                  <a:lnTo>
                    <a:pt x="518210" y="258698"/>
                  </a:lnTo>
                  <a:lnTo>
                    <a:pt x="552119" y="258698"/>
                  </a:lnTo>
                  <a:lnTo>
                    <a:pt x="555765" y="272512"/>
                  </a:lnTo>
                  <a:lnTo>
                    <a:pt x="560422" y="284432"/>
                  </a:lnTo>
                  <a:lnTo>
                    <a:pt x="590711" y="313499"/>
                  </a:lnTo>
                  <a:lnTo>
                    <a:pt x="615365" y="317118"/>
                  </a:lnTo>
                  <a:lnTo>
                    <a:pt x="622509" y="316809"/>
                  </a:lnTo>
                  <a:lnTo>
                    <a:pt x="660323" y="296290"/>
                  </a:lnTo>
                  <a:lnTo>
                    <a:pt x="667435" y="268604"/>
                  </a:lnTo>
                  <a:lnTo>
                    <a:pt x="667078" y="261151"/>
                  </a:lnTo>
                  <a:lnTo>
                    <a:pt x="649237" y="225665"/>
                  </a:lnTo>
                  <a:lnTo>
                    <a:pt x="608126" y="199008"/>
                  </a:lnTo>
                  <a:lnTo>
                    <a:pt x="598722" y="194105"/>
                  </a:lnTo>
                  <a:lnTo>
                    <a:pt x="589759" y="189118"/>
                  </a:lnTo>
                  <a:lnTo>
                    <a:pt x="552395" y="162101"/>
                  </a:lnTo>
                  <a:lnTo>
                    <a:pt x="529513" y="128650"/>
                  </a:lnTo>
                  <a:lnTo>
                    <a:pt x="523417" y="95122"/>
                  </a:lnTo>
                  <a:lnTo>
                    <a:pt x="524368" y="80454"/>
                  </a:lnTo>
                  <a:lnTo>
                    <a:pt x="538530" y="43306"/>
                  </a:lnTo>
                  <a:lnTo>
                    <a:pt x="568820" y="17214"/>
                  </a:lnTo>
                  <a:lnTo>
                    <a:pt x="613190" y="2762"/>
                  </a:lnTo>
                  <a:lnTo>
                    <a:pt x="630298" y="690"/>
                  </a:lnTo>
                  <a:lnTo>
                    <a:pt x="64851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405382" y="909319"/>
            <a:ext cx="5570855" cy="570230"/>
            <a:chOff x="1405382" y="909319"/>
            <a:chExt cx="5570855" cy="57023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5507" y="1257781"/>
              <a:ext cx="5494801" cy="2213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9954" y="913891"/>
              <a:ext cx="5561584" cy="34620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15491" y="982725"/>
              <a:ext cx="89535" cy="139700"/>
            </a:xfrm>
            <a:custGeom>
              <a:avLst/>
              <a:gdLst/>
              <a:ahLst/>
              <a:cxnLst/>
              <a:rect l="l" t="t" r="r" b="b"/>
              <a:pathLst>
                <a:path w="89534" h="139700">
                  <a:moveTo>
                    <a:pt x="49530" y="0"/>
                  </a:moveTo>
                  <a:lnTo>
                    <a:pt x="0" y="139573"/>
                  </a:lnTo>
                  <a:lnTo>
                    <a:pt x="89153" y="139573"/>
                  </a:lnTo>
                  <a:lnTo>
                    <a:pt x="4953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0050" y="942212"/>
              <a:ext cx="100075" cy="14744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09954" y="913891"/>
              <a:ext cx="5561965" cy="346710"/>
            </a:xfrm>
            <a:custGeom>
              <a:avLst/>
              <a:gdLst/>
              <a:ahLst/>
              <a:cxnLst/>
              <a:rect l="l" t="t" r="r" b="b"/>
              <a:pathLst>
                <a:path w="5561965" h="346709">
                  <a:moveTo>
                    <a:pt x="826262" y="32893"/>
                  </a:moveTo>
                  <a:lnTo>
                    <a:pt x="815975" y="32893"/>
                  </a:lnTo>
                  <a:lnTo>
                    <a:pt x="808609" y="33147"/>
                  </a:lnTo>
                  <a:lnTo>
                    <a:pt x="804164" y="33400"/>
                  </a:lnTo>
                  <a:lnTo>
                    <a:pt x="804164" y="312166"/>
                  </a:lnTo>
                  <a:lnTo>
                    <a:pt x="807212" y="312674"/>
                  </a:lnTo>
                  <a:lnTo>
                    <a:pt x="814704" y="312928"/>
                  </a:lnTo>
                  <a:lnTo>
                    <a:pt x="826770" y="312928"/>
                  </a:lnTo>
                  <a:lnTo>
                    <a:pt x="872616" y="305054"/>
                  </a:lnTo>
                  <a:lnTo>
                    <a:pt x="903688" y="279477"/>
                  </a:lnTo>
                  <a:lnTo>
                    <a:pt x="920369" y="244348"/>
                  </a:lnTo>
                  <a:lnTo>
                    <a:pt x="928816" y="192323"/>
                  </a:lnTo>
                  <a:lnTo>
                    <a:pt x="929385" y="171704"/>
                  </a:lnTo>
                  <a:lnTo>
                    <a:pt x="928580" y="149177"/>
                  </a:lnTo>
                  <a:lnTo>
                    <a:pt x="922206" y="110124"/>
                  </a:lnTo>
                  <a:lnTo>
                    <a:pt x="901477" y="66532"/>
                  </a:lnTo>
                  <a:lnTo>
                    <a:pt x="869124" y="41251"/>
                  </a:lnTo>
                  <a:lnTo>
                    <a:pt x="826262" y="32893"/>
                  </a:lnTo>
                  <a:close/>
                </a:path>
                <a:path w="5561965" h="346709">
                  <a:moveTo>
                    <a:pt x="2404491" y="28956"/>
                  </a:moveTo>
                  <a:lnTo>
                    <a:pt x="2360931" y="48244"/>
                  </a:lnTo>
                  <a:lnTo>
                    <a:pt x="2343376" y="82798"/>
                  </a:lnTo>
                  <a:lnTo>
                    <a:pt x="2334700" y="135808"/>
                  </a:lnTo>
                  <a:lnTo>
                    <a:pt x="2333625" y="169291"/>
                  </a:lnTo>
                  <a:lnTo>
                    <a:pt x="2334744" y="204267"/>
                  </a:lnTo>
                  <a:lnTo>
                    <a:pt x="2343697" y="259980"/>
                  </a:lnTo>
                  <a:lnTo>
                    <a:pt x="2361676" y="296652"/>
                  </a:lnTo>
                  <a:lnTo>
                    <a:pt x="2406396" y="317119"/>
                  </a:lnTo>
                  <a:lnTo>
                    <a:pt x="2415583" y="316476"/>
                  </a:lnTo>
                  <a:lnTo>
                    <a:pt x="2451004" y="294528"/>
                  </a:lnTo>
                  <a:lnTo>
                    <a:pt x="2467673" y="257952"/>
                  </a:lnTo>
                  <a:lnTo>
                    <a:pt x="2475118" y="207883"/>
                  </a:lnTo>
                  <a:lnTo>
                    <a:pt x="2475992" y="178943"/>
                  </a:lnTo>
                  <a:lnTo>
                    <a:pt x="2475513" y="155273"/>
                  </a:lnTo>
                  <a:lnTo>
                    <a:pt x="2471652" y="113934"/>
                  </a:lnTo>
                  <a:lnTo>
                    <a:pt x="2458450" y="67024"/>
                  </a:lnTo>
                  <a:lnTo>
                    <a:pt x="2426763" y="33226"/>
                  </a:lnTo>
                  <a:lnTo>
                    <a:pt x="2404491" y="28956"/>
                  </a:lnTo>
                  <a:close/>
                </a:path>
                <a:path w="5561965" h="346709">
                  <a:moveTo>
                    <a:pt x="1583055" y="28956"/>
                  </a:moveTo>
                  <a:lnTo>
                    <a:pt x="1539495" y="48244"/>
                  </a:lnTo>
                  <a:lnTo>
                    <a:pt x="1521940" y="82798"/>
                  </a:lnTo>
                  <a:lnTo>
                    <a:pt x="1513264" y="135808"/>
                  </a:lnTo>
                  <a:lnTo>
                    <a:pt x="1512189" y="169291"/>
                  </a:lnTo>
                  <a:lnTo>
                    <a:pt x="1513308" y="204267"/>
                  </a:lnTo>
                  <a:lnTo>
                    <a:pt x="1522261" y="259980"/>
                  </a:lnTo>
                  <a:lnTo>
                    <a:pt x="1540240" y="296652"/>
                  </a:lnTo>
                  <a:lnTo>
                    <a:pt x="1584960" y="317119"/>
                  </a:lnTo>
                  <a:lnTo>
                    <a:pt x="1594147" y="316476"/>
                  </a:lnTo>
                  <a:lnTo>
                    <a:pt x="1629568" y="294528"/>
                  </a:lnTo>
                  <a:lnTo>
                    <a:pt x="1646237" y="257952"/>
                  </a:lnTo>
                  <a:lnTo>
                    <a:pt x="1653682" y="207883"/>
                  </a:lnTo>
                  <a:lnTo>
                    <a:pt x="1654556" y="178943"/>
                  </a:lnTo>
                  <a:lnTo>
                    <a:pt x="1654077" y="155273"/>
                  </a:lnTo>
                  <a:lnTo>
                    <a:pt x="1650216" y="113934"/>
                  </a:lnTo>
                  <a:lnTo>
                    <a:pt x="1637014" y="67024"/>
                  </a:lnTo>
                  <a:lnTo>
                    <a:pt x="1605327" y="33226"/>
                  </a:lnTo>
                  <a:lnTo>
                    <a:pt x="1583055" y="28956"/>
                  </a:lnTo>
                  <a:close/>
                </a:path>
                <a:path w="5561965" h="346709">
                  <a:moveTo>
                    <a:pt x="5256276" y="3937"/>
                  </a:moveTo>
                  <a:lnTo>
                    <a:pt x="5388356" y="3937"/>
                  </a:lnTo>
                  <a:lnTo>
                    <a:pt x="5388356" y="20320"/>
                  </a:lnTo>
                  <a:lnTo>
                    <a:pt x="5380021" y="22417"/>
                  </a:lnTo>
                  <a:lnTo>
                    <a:pt x="5374068" y="26241"/>
                  </a:lnTo>
                  <a:lnTo>
                    <a:pt x="5370496" y="31803"/>
                  </a:lnTo>
                  <a:lnTo>
                    <a:pt x="5369306" y="39116"/>
                  </a:lnTo>
                  <a:lnTo>
                    <a:pt x="5369306" y="43434"/>
                  </a:lnTo>
                  <a:lnTo>
                    <a:pt x="5382514" y="78359"/>
                  </a:lnTo>
                  <a:lnTo>
                    <a:pt x="5424297" y="171450"/>
                  </a:lnTo>
                  <a:lnTo>
                    <a:pt x="5469636" y="80518"/>
                  </a:lnTo>
                  <a:lnTo>
                    <a:pt x="5481574" y="45847"/>
                  </a:lnTo>
                  <a:lnTo>
                    <a:pt x="5481574" y="39878"/>
                  </a:lnTo>
                  <a:lnTo>
                    <a:pt x="5481574" y="33909"/>
                  </a:lnTo>
                  <a:lnTo>
                    <a:pt x="5479923" y="29210"/>
                  </a:lnTo>
                  <a:lnTo>
                    <a:pt x="5476494" y="25908"/>
                  </a:lnTo>
                  <a:lnTo>
                    <a:pt x="5473065" y="22479"/>
                  </a:lnTo>
                  <a:lnTo>
                    <a:pt x="5468366" y="20700"/>
                  </a:lnTo>
                  <a:lnTo>
                    <a:pt x="5462270" y="20320"/>
                  </a:lnTo>
                  <a:lnTo>
                    <a:pt x="5462270" y="3937"/>
                  </a:lnTo>
                  <a:lnTo>
                    <a:pt x="5561584" y="3937"/>
                  </a:lnTo>
                  <a:lnTo>
                    <a:pt x="5561584" y="20320"/>
                  </a:lnTo>
                  <a:lnTo>
                    <a:pt x="5557139" y="21336"/>
                  </a:lnTo>
                  <a:lnTo>
                    <a:pt x="5553456" y="22606"/>
                  </a:lnTo>
                  <a:lnTo>
                    <a:pt x="5524930" y="55302"/>
                  </a:lnTo>
                  <a:lnTo>
                    <a:pt x="5440934" y="212090"/>
                  </a:lnTo>
                  <a:lnTo>
                    <a:pt x="5440934" y="280035"/>
                  </a:lnTo>
                  <a:lnTo>
                    <a:pt x="5440934" y="288798"/>
                  </a:lnTo>
                  <a:lnTo>
                    <a:pt x="5441188" y="295402"/>
                  </a:lnTo>
                  <a:lnTo>
                    <a:pt x="5441696" y="299974"/>
                  </a:lnTo>
                  <a:lnTo>
                    <a:pt x="5442204" y="304546"/>
                  </a:lnTo>
                  <a:lnTo>
                    <a:pt x="5449189" y="317754"/>
                  </a:lnTo>
                  <a:lnTo>
                    <a:pt x="5451094" y="319532"/>
                  </a:lnTo>
                  <a:lnTo>
                    <a:pt x="5470906" y="325882"/>
                  </a:lnTo>
                  <a:lnTo>
                    <a:pt x="5470906" y="342265"/>
                  </a:lnTo>
                  <a:lnTo>
                    <a:pt x="5334127" y="342265"/>
                  </a:lnTo>
                  <a:lnTo>
                    <a:pt x="5334127" y="325882"/>
                  </a:lnTo>
                  <a:lnTo>
                    <a:pt x="5340858" y="324738"/>
                  </a:lnTo>
                  <a:lnTo>
                    <a:pt x="5346319" y="323215"/>
                  </a:lnTo>
                  <a:lnTo>
                    <a:pt x="5350383" y="321437"/>
                  </a:lnTo>
                  <a:lnTo>
                    <a:pt x="5354447" y="319532"/>
                  </a:lnTo>
                  <a:lnTo>
                    <a:pt x="5357368" y="316865"/>
                  </a:lnTo>
                  <a:lnTo>
                    <a:pt x="5359400" y="313436"/>
                  </a:lnTo>
                  <a:lnTo>
                    <a:pt x="5361432" y="310007"/>
                  </a:lnTo>
                  <a:lnTo>
                    <a:pt x="5362702" y="305562"/>
                  </a:lnTo>
                  <a:lnTo>
                    <a:pt x="5363210" y="300228"/>
                  </a:lnTo>
                  <a:lnTo>
                    <a:pt x="5363845" y="294894"/>
                  </a:lnTo>
                  <a:lnTo>
                    <a:pt x="5364099" y="288036"/>
                  </a:lnTo>
                  <a:lnTo>
                    <a:pt x="5364099" y="280035"/>
                  </a:lnTo>
                  <a:lnTo>
                    <a:pt x="5364099" y="212090"/>
                  </a:lnTo>
                  <a:lnTo>
                    <a:pt x="5296916" y="70358"/>
                  </a:lnTo>
                  <a:lnTo>
                    <a:pt x="5276215" y="32004"/>
                  </a:lnTo>
                  <a:lnTo>
                    <a:pt x="5256276" y="20320"/>
                  </a:lnTo>
                  <a:lnTo>
                    <a:pt x="5256276" y="3937"/>
                  </a:lnTo>
                  <a:close/>
                </a:path>
                <a:path w="5561965" h="346709">
                  <a:moveTo>
                    <a:pt x="4943856" y="3937"/>
                  </a:moveTo>
                  <a:lnTo>
                    <a:pt x="5235575" y="3937"/>
                  </a:lnTo>
                  <a:lnTo>
                    <a:pt x="5235575" y="90932"/>
                  </a:lnTo>
                  <a:lnTo>
                    <a:pt x="5201539" y="90932"/>
                  </a:lnTo>
                  <a:lnTo>
                    <a:pt x="5199352" y="83097"/>
                  </a:lnTo>
                  <a:lnTo>
                    <a:pt x="5197379" y="76358"/>
                  </a:lnTo>
                  <a:lnTo>
                    <a:pt x="5178552" y="40894"/>
                  </a:lnTo>
                  <a:lnTo>
                    <a:pt x="5173091" y="37465"/>
                  </a:lnTo>
                  <a:lnTo>
                    <a:pt x="5170297" y="35941"/>
                  </a:lnTo>
                  <a:lnTo>
                    <a:pt x="5166741" y="34798"/>
                  </a:lnTo>
                  <a:lnTo>
                    <a:pt x="5162550" y="34036"/>
                  </a:lnTo>
                  <a:lnTo>
                    <a:pt x="5158359" y="33274"/>
                  </a:lnTo>
                  <a:lnTo>
                    <a:pt x="5152898" y="32893"/>
                  </a:lnTo>
                  <a:lnTo>
                    <a:pt x="5146040" y="32893"/>
                  </a:lnTo>
                  <a:lnTo>
                    <a:pt x="5128260" y="32893"/>
                  </a:lnTo>
                  <a:lnTo>
                    <a:pt x="5128260" y="280035"/>
                  </a:lnTo>
                  <a:lnTo>
                    <a:pt x="5128260" y="288798"/>
                  </a:lnTo>
                  <a:lnTo>
                    <a:pt x="5128514" y="295402"/>
                  </a:lnTo>
                  <a:lnTo>
                    <a:pt x="5129022" y="299974"/>
                  </a:lnTo>
                  <a:lnTo>
                    <a:pt x="5129403" y="304546"/>
                  </a:lnTo>
                  <a:lnTo>
                    <a:pt x="5130419" y="308229"/>
                  </a:lnTo>
                  <a:lnTo>
                    <a:pt x="5131689" y="311023"/>
                  </a:lnTo>
                  <a:lnTo>
                    <a:pt x="5132959" y="313817"/>
                  </a:lnTo>
                  <a:lnTo>
                    <a:pt x="5134610" y="316103"/>
                  </a:lnTo>
                  <a:lnTo>
                    <a:pt x="5136515" y="317754"/>
                  </a:lnTo>
                  <a:lnTo>
                    <a:pt x="5138420" y="319532"/>
                  </a:lnTo>
                  <a:lnTo>
                    <a:pt x="5141087" y="321056"/>
                  </a:lnTo>
                  <a:lnTo>
                    <a:pt x="5144389" y="322453"/>
                  </a:lnTo>
                  <a:lnTo>
                    <a:pt x="5147818" y="323850"/>
                  </a:lnTo>
                  <a:lnTo>
                    <a:pt x="5152390" y="324993"/>
                  </a:lnTo>
                  <a:lnTo>
                    <a:pt x="5158232" y="325882"/>
                  </a:lnTo>
                  <a:lnTo>
                    <a:pt x="5158232" y="342265"/>
                  </a:lnTo>
                  <a:lnTo>
                    <a:pt x="5021453" y="342265"/>
                  </a:lnTo>
                  <a:lnTo>
                    <a:pt x="5021453" y="325882"/>
                  </a:lnTo>
                  <a:lnTo>
                    <a:pt x="5028311" y="324738"/>
                  </a:lnTo>
                  <a:lnTo>
                    <a:pt x="5033899" y="323215"/>
                  </a:lnTo>
                  <a:lnTo>
                    <a:pt x="5037836" y="321310"/>
                  </a:lnTo>
                  <a:lnTo>
                    <a:pt x="5041900" y="319405"/>
                  </a:lnTo>
                  <a:lnTo>
                    <a:pt x="5044948" y="316738"/>
                  </a:lnTo>
                  <a:lnTo>
                    <a:pt x="5046980" y="313182"/>
                  </a:lnTo>
                  <a:lnTo>
                    <a:pt x="5048885" y="309753"/>
                  </a:lnTo>
                  <a:lnTo>
                    <a:pt x="5050155" y="305308"/>
                  </a:lnTo>
                  <a:lnTo>
                    <a:pt x="5050663" y="299974"/>
                  </a:lnTo>
                  <a:lnTo>
                    <a:pt x="5051171" y="294640"/>
                  </a:lnTo>
                  <a:lnTo>
                    <a:pt x="5051425" y="287909"/>
                  </a:lnTo>
                  <a:lnTo>
                    <a:pt x="5051425" y="280035"/>
                  </a:lnTo>
                  <a:lnTo>
                    <a:pt x="5051425" y="32893"/>
                  </a:lnTo>
                  <a:lnTo>
                    <a:pt x="5031359" y="32893"/>
                  </a:lnTo>
                  <a:lnTo>
                    <a:pt x="5021453" y="32893"/>
                  </a:lnTo>
                  <a:lnTo>
                    <a:pt x="5013833" y="34162"/>
                  </a:lnTo>
                  <a:lnTo>
                    <a:pt x="5008499" y="36449"/>
                  </a:lnTo>
                  <a:lnTo>
                    <a:pt x="5003292" y="38735"/>
                  </a:lnTo>
                  <a:lnTo>
                    <a:pt x="4998720" y="42418"/>
                  </a:lnTo>
                  <a:lnTo>
                    <a:pt x="4994783" y="47371"/>
                  </a:lnTo>
                  <a:lnTo>
                    <a:pt x="4990846" y="52324"/>
                  </a:lnTo>
                  <a:lnTo>
                    <a:pt x="4987544" y="58928"/>
                  </a:lnTo>
                  <a:lnTo>
                    <a:pt x="4984750" y="67310"/>
                  </a:lnTo>
                  <a:lnTo>
                    <a:pt x="4981956" y="75565"/>
                  </a:lnTo>
                  <a:lnTo>
                    <a:pt x="4979670" y="83438"/>
                  </a:lnTo>
                  <a:lnTo>
                    <a:pt x="4977765" y="90932"/>
                  </a:lnTo>
                  <a:lnTo>
                    <a:pt x="4943856" y="90932"/>
                  </a:lnTo>
                  <a:lnTo>
                    <a:pt x="4943856" y="3937"/>
                  </a:lnTo>
                  <a:close/>
                </a:path>
                <a:path w="5561965" h="346709">
                  <a:moveTo>
                    <a:pt x="4774565" y="3937"/>
                  </a:moveTo>
                  <a:lnTo>
                    <a:pt x="4904613" y="3937"/>
                  </a:lnTo>
                  <a:lnTo>
                    <a:pt x="4904613" y="20320"/>
                  </a:lnTo>
                  <a:lnTo>
                    <a:pt x="4897882" y="22098"/>
                  </a:lnTo>
                  <a:lnTo>
                    <a:pt x="4892802" y="24130"/>
                  </a:lnTo>
                  <a:lnTo>
                    <a:pt x="4877816" y="57150"/>
                  </a:lnTo>
                  <a:lnTo>
                    <a:pt x="4877816" y="66421"/>
                  </a:lnTo>
                  <a:lnTo>
                    <a:pt x="4877816" y="280035"/>
                  </a:lnTo>
                  <a:lnTo>
                    <a:pt x="4877816" y="285750"/>
                  </a:lnTo>
                  <a:lnTo>
                    <a:pt x="4877943" y="291211"/>
                  </a:lnTo>
                  <a:lnTo>
                    <a:pt x="4878324" y="296163"/>
                  </a:lnTo>
                  <a:lnTo>
                    <a:pt x="4878705" y="301117"/>
                  </a:lnTo>
                  <a:lnTo>
                    <a:pt x="4879340" y="305054"/>
                  </a:lnTo>
                  <a:lnTo>
                    <a:pt x="4880356" y="308229"/>
                  </a:lnTo>
                  <a:lnTo>
                    <a:pt x="4881372" y="311404"/>
                  </a:lnTo>
                  <a:lnTo>
                    <a:pt x="4904613" y="325882"/>
                  </a:lnTo>
                  <a:lnTo>
                    <a:pt x="4904613" y="342265"/>
                  </a:lnTo>
                  <a:lnTo>
                    <a:pt x="4774565" y="342265"/>
                  </a:lnTo>
                  <a:lnTo>
                    <a:pt x="4774565" y="325882"/>
                  </a:lnTo>
                  <a:lnTo>
                    <a:pt x="4780661" y="324231"/>
                  </a:lnTo>
                  <a:lnTo>
                    <a:pt x="4785487" y="322453"/>
                  </a:lnTo>
                  <a:lnTo>
                    <a:pt x="4789043" y="320548"/>
                  </a:lnTo>
                  <a:lnTo>
                    <a:pt x="4792599" y="318643"/>
                  </a:lnTo>
                  <a:lnTo>
                    <a:pt x="4795139" y="315975"/>
                  </a:lnTo>
                  <a:lnTo>
                    <a:pt x="4796917" y="312547"/>
                  </a:lnTo>
                  <a:lnTo>
                    <a:pt x="4798695" y="309245"/>
                  </a:lnTo>
                  <a:lnTo>
                    <a:pt x="4799838" y="304927"/>
                  </a:lnTo>
                  <a:lnTo>
                    <a:pt x="4800219" y="299720"/>
                  </a:lnTo>
                  <a:lnTo>
                    <a:pt x="4800727" y="294513"/>
                  </a:lnTo>
                  <a:lnTo>
                    <a:pt x="4800981" y="287909"/>
                  </a:lnTo>
                  <a:lnTo>
                    <a:pt x="4800981" y="280035"/>
                  </a:lnTo>
                  <a:lnTo>
                    <a:pt x="4800981" y="66167"/>
                  </a:lnTo>
                  <a:lnTo>
                    <a:pt x="4800981" y="58166"/>
                  </a:lnTo>
                  <a:lnTo>
                    <a:pt x="4800854" y="51688"/>
                  </a:lnTo>
                  <a:lnTo>
                    <a:pt x="4800346" y="46609"/>
                  </a:lnTo>
                  <a:lnTo>
                    <a:pt x="4799965" y="41402"/>
                  </a:lnTo>
                  <a:lnTo>
                    <a:pt x="4798949" y="37211"/>
                  </a:lnTo>
                  <a:lnTo>
                    <a:pt x="4797171" y="33782"/>
                  </a:lnTo>
                  <a:lnTo>
                    <a:pt x="4795393" y="30480"/>
                  </a:lnTo>
                  <a:lnTo>
                    <a:pt x="4792853" y="27686"/>
                  </a:lnTo>
                  <a:lnTo>
                    <a:pt x="4789297" y="25781"/>
                  </a:lnTo>
                  <a:lnTo>
                    <a:pt x="4785741" y="23749"/>
                  </a:lnTo>
                  <a:lnTo>
                    <a:pt x="4780788" y="21971"/>
                  </a:lnTo>
                  <a:lnTo>
                    <a:pt x="4774565" y="20320"/>
                  </a:lnTo>
                  <a:lnTo>
                    <a:pt x="4774565" y="3937"/>
                  </a:lnTo>
                  <a:close/>
                </a:path>
                <a:path w="5561965" h="346709">
                  <a:moveTo>
                    <a:pt x="4306697" y="3937"/>
                  </a:moveTo>
                  <a:lnTo>
                    <a:pt x="4436745" y="3937"/>
                  </a:lnTo>
                  <a:lnTo>
                    <a:pt x="4436745" y="20320"/>
                  </a:lnTo>
                  <a:lnTo>
                    <a:pt x="4430014" y="22098"/>
                  </a:lnTo>
                  <a:lnTo>
                    <a:pt x="4424934" y="24130"/>
                  </a:lnTo>
                  <a:lnTo>
                    <a:pt x="4409948" y="57150"/>
                  </a:lnTo>
                  <a:lnTo>
                    <a:pt x="4409948" y="66421"/>
                  </a:lnTo>
                  <a:lnTo>
                    <a:pt x="4409948" y="280035"/>
                  </a:lnTo>
                  <a:lnTo>
                    <a:pt x="4409948" y="285750"/>
                  </a:lnTo>
                  <a:lnTo>
                    <a:pt x="4410075" y="291211"/>
                  </a:lnTo>
                  <a:lnTo>
                    <a:pt x="4410456" y="296163"/>
                  </a:lnTo>
                  <a:lnTo>
                    <a:pt x="4410837" y="301117"/>
                  </a:lnTo>
                  <a:lnTo>
                    <a:pt x="4416806" y="316230"/>
                  </a:lnTo>
                  <a:lnTo>
                    <a:pt x="4418711" y="318388"/>
                  </a:lnTo>
                  <a:lnTo>
                    <a:pt x="4436745" y="325882"/>
                  </a:lnTo>
                  <a:lnTo>
                    <a:pt x="4436745" y="342265"/>
                  </a:lnTo>
                  <a:lnTo>
                    <a:pt x="4306697" y="342265"/>
                  </a:lnTo>
                  <a:lnTo>
                    <a:pt x="4306697" y="325882"/>
                  </a:lnTo>
                  <a:lnTo>
                    <a:pt x="4312793" y="324231"/>
                  </a:lnTo>
                  <a:lnTo>
                    <a:pt x="4317619" y="322453"/>
                  </a:lnTo>
                  <a:lnTo>
                    <a:pt x="4321175" y="320548"/>
                  </a:lnTo>
                  <a:lnTo>
                    <a:pt x="4324731" y="318643"/>
                  </a:lnTo>
                  <a:lnTo>
                    <a:pt x="4327271" y="315975"/>
                  </a:lnTo>
                  <a:lnTo>
                    <a:pt x="4329049" y="312547"/>
                  </a:lnTo>
                  <a:lnTo>
                    <a:pt x="4330827" y="309245"/>
                  </a:lnTo>
                  <a:lnTo>
                    <a:pt x="4331970" y="304927"/>
                  </a:lnTo>
                  <a:lnTo>
                    <a:pt x="4332351" y="299720"/>
                  </a:lnTo>
                  <a:lnTo>
                    <a:pt x="4332859" y="294513"/>
                  </a:lnTo>
                  <a:lnTo>
                    <a:pt x="4333113" y="287909"/>
                  </a:lnTo>
                  <a:lnTo>
                    <a:pt x="4333113" y="280035"/>
                  </a:lnTo>
                  <a:lnTo>
                    <a:pt x="4333113" y="66167"/>
                  </a:lnTo>
                  <a:lnTo>
                    <a:pt x="4333113" y="58166"/>
                  </a:lnTo>
                  <a:lnTo>
                    <a:pt x="4332986" y="51688"/>
                  </a:lnTo>
                  <a:lnTo>
                    <a:pt x="4332478" y="46609"/>
                  </a:lnTo>
                  <a:lnTo>
                    <a:pt x="4332097" y="41402"/>
                  </a:lnTo>
                  <a:lnTo>
                    <a:pt x="4331081" y="37211"/>
                  </a:lnTo>
                  <a:lnTo>
                    <a:pt x="4329303" y="33782"/>
                  </a:lnTo>
                  <a:lnTo>
                    <a:pt x="4327525" y="30480"/>
                  </a:lnTo>
                  <a:lnTo>
                    <a:pt x="4324985" y="27686"/>
                  </a:lnTo>
                  <a:lnTo>
                    <a:pt x="4321429" y="25781"/>
                  </a:lnTo>
                  <a:lnTo>
                    <a:pt x="4317873" y="23749"/>
                  </a:lnTo>
                  <a:lnTo>
                    <a:pt x="4312920" y="21971"/>
                  </a:lnTo>
                  <a:lnTo>
                    <a:pt x="4306697" y="20320"/>
                  </a:lnTo>
                  <a:lnTo>
                    <a:pt x="4306697" y="3937"/>
                  </a:lnTo>
                  <a:close/>
                </a:path>
                <a:path w="5561965" h="346709">
                  <a:moveTo>
                    <a:pt x="3971417" y="3937"/>
                  </a:moveTo>
                  <a:lnTo>
                    <a:pt x="4115816" y="3937"/>
                  </a:lnTo>
                  <a:lnTo>
                    <a:pt x="4129914" y="4196"/>
                  </a:lnTo>
                  <a:lnTo>
                    <a:pt x="4175426" y="10358"/>
                  </a:lnTo>
                  <a:lnTo>
                    <a:pt x="4213209" y="28368"/>
                  </a:lnTo>
                  <a:lnTo>
                    <a:pt x="4236847" y="62611"/>
                  </a:lnTo>
                  <a:lnTo>
                    <a:pt x="4241673" y="95123"/>
                  </a:lnTo>
                  <a:lnTo>
                    <a:pt x="4241147" y="106864"/>
                  </a:lnTo>
                  <a:lnTo>
                    <a:pt x="4228518" y="145087"/>
                  </a:lnTo>
                  <a:lnTo>
                    <a:pt x="4193174" y="176847"/>
                  </a:lnTo>
                  <a:lnTo>
                    <a:pt x="4171315" y="187325"/>
                  </a:lnTo>
                  <a:lnTo>
                    <a:pt x="4171315" y="189865"/>
                  </a:lnTo>
                  <a:lnTo>
                    <a:pt x="4207525" y="218045"/>
                  </a:lnTo>
                  <a:lnTo>
                    <a:pt x="4239006" y="278257"/>
                  </a:lnTo>
                  <a:lnTo>
                    <a:pt x="4244169" y="288803"/>
                  </a:lnTo>
                  <a:lnTo>
                    <a:pt x="4270946" y="321198"/>
                  </a:lnTo>
                  <a:lnTo>
                    <a:pt x="4284091" y="325882"/>
                  </a:lnTo>
                  <a:lnTo>
                    <a:pt x="4284091" y="342265"/>
                  </a:lnTo>
                  <a:lnTo>
                    <a:pt x="4188714" y="342265"/>
                  </a:lnTo>
                  <a:lnTo>
                    <a:pt x="4181258" y="331090"/>
                  </a:lnTo>
                  <a:lnTo>
                    <a:pt x="4173362" y="317547"/>
                  </a:lnTo>
                  <a:lnTo>
                    <a:pt x="4165014" y="301599"/>
                  </a:lnTo>
                  <a:lnTo>
                    <a:pt x="4156202" y="283210"/>
                  </a:lnTo>
                  <a:lnTo>
                    <a:pt x="4136898" y="240792"/>
                  </a:lnTo>
                  <a:lnTo>
                    <a:pt x="4132683" y="232106"/>
                  </a:lnTo>
                  <a:lnTo>
                    <a:pt x="4109212" y="203200"/>
                  </a:lnTo>
                  <a:lnTo>
                    <a:pt x="4104894" y="201168"/>
                  </a:lnTo>
                  <a:lnTo>
                    <a:pt x="4098163" y="200152"/>
                  </a:lnTo>
                  <a:lnTo>
                    <a:pt x="4089019" y="200152"/>
                  </a:lnTo>
                  <a:lnTo>
                    <a:pt x="4074668" y="200152"/>
                  </a:lnTo>
                  <a:lnTo>
                    <a:pt x="4074668" y="280035"/>
                  </a:lnTo>
                  <a:lnTo>
                    <a:pt x="4074785" y="288603"/>
                  </a:lnTo>
                  <a:lnTo>
                    <a:pt x="4083177" y="317881"/>
                  </a:lnTo>
                  <a:lnTo>
                    <a:pt x="4086479" y="320929"/>
                  </a:lnTo>
                  <a:lnTo>
                    <a:pt x="4092575" y="323596"/>
                  </a:lnTo>
                  <a:lnTo>
                    <a:pt x="4101465" y="325882"/>
                  </a:lnTo>
                  <a:lnTo>
                    <a:pt x="4101465" y="342265"/>
                  </a:lnTo>
                  <a:lnTo>
                    <a:pt x="3971417" y="342265"/>
                  </a:lnTo>
                  <a:lnTo>
                    <a:pt x="3971417" y="325882"/>
                  </a:lnTo>
                  <a:lnTo>
                    <a:pt x="3977513" y="324231"/>
                  </a:lnTo>
                  <a:lnTo>
                    <a:pt x="3982339" y="322453"/>
                  </a:lnTo>
                  <a:lnTo>
                    <a:pt x="3985895" y="320548"/>
                  </a:lnTo>
                  <a:lnTo>
                    <a:pt x="3989451" y="318643"/>
                  </a:lnTo>
                  <a:lnTo>
                    <a:pt x="3991991" y="315975"/>
                  </a:lnTo>
                  <a:lnTo>
                    <a:pt x="3993769" y="312547"/>
                  </a:lnTo>
                  <a:lnTo>
                    <a:pt x="3995547" y="309245"/>
                  </a:lnTo>
                  <a:lnTo>
                    <a:pt x="3996690" y="304927"/>
                  </a:lnTo>
                  <a:lnTo>
                    <a:pt x="3997071" y="299720"/>
                  </a:lnTo>
                  <a:lnTo>
                    <a:pt x="3997579" y="294513"/>
                  </a:lnTo>
                  <a:lnTo>
                    <a:pt x="3997833" y="287909"/>
                  </a:lnTo>
                  <a:lnTo>
                    <a:pt x="3997833" y="280035"/>
                  </a:lnTo>
                  <a:lnTo>
                    <a:pt x="3997833" y="66421"/>
                  </a:lnTo>
                  <a:lnTo>
                    <a:pt x="3997833" y="58674"/>
                  </a:lnTo>
                  <a:lnTo>
                    <a:pt x="3997706" y="52070"/>
                  </a:lnTo>
                  <a:lnTo>
                    <a:pt x="3997198" y="46862"/>
                  </a:lnTo>
                  <a:lnTo>
                    <a:pt x="3996817" y="41529"/>
                  </a:lnTo>
                  <a:lnTo>
                    <a:pt x="3995801" y="37211"/>
                  </a:lnTo>
                  <a:lnTo>
                    <a:pt x="3994023" y="33909"/>
                  </a:lnTo>
                  <a:lnTo>
                    <a:pt x="3992245" y="30607"/>
                  </a:lnTo>
                  <a:lnTo>
                    <a:pt x="3989705" y="27940"/>
                  </a:lnTo>
                  <a:lnTo>
                    <a:pt x="3986149" y="25908"/>
                  </a:lnTo>
                  <a:lnTo>
                    <a:pt x="3982593" y="23875"/>
                  </a:lnTo>
                  <a:lnTo>
                    <a:pt x="3977640" y="21971"/>
                  </a:lnTo>
                  <a:lnTo>
                    <a:pt x="3971417" y="20320"/>
                  </a:lnTo>
                  <a:lnTo>
                    <a:pt x="3971417" y="3937"/>
                  </a:lnTo>
                  <a:close/>
                </a:path>
                <a:path w="5561965" h="346709">
                  <a:moveTo>
                    <a:pt x="3639312" y="3937"/>
                  </a:moveTo>
                  <a:lnTo>
                    <a:pt x="3931031" y="3937"/>
                  </a:lnTo>
                  <a:lnTo>
                    <a:pt x="3931031" y="90932"/>
                  </a:lnTo>
                  <a:lnTo>
                    <a:pt x="3896995" y="90932"/>
                  </a:lnTo>
                  <a:lnTo>
                    <a:pt x="3894808" y="83097"/>
                  </a:lnTo>
                  <a:lnTo>
                    <a:pt x="3892835" y="76358"/>
                  </a:lnTo>
                  <a:lnTo>
                    <a:pt x="3876421" y="43307"/>
                  </a:lnTo>
                  <a:lnTo>
                    <a:pt x="3874008" y="40894"/>
                  </a:lnTo>
                  <a:lnTo>
                    <a:pt x="3871341" y="38862"/>
                  </a:lnTo>
                  <a:lnTo>
                    <a:pt x="3868547" y="37465"/>
                  </a:lnTo>
                  <a:lnTo>
                    <a:pt x="3865753" y="35941"/>
                  </a:lnTo>
                  <a:lnTo>
                    <a:pt x="3862197" y="34798"/>
                  </a:lnTo>
                  <a:lnTo>
                    <a:pt x="3858006" y="34036"/>
                  </a:lnTo>
                  <a:lnTo>
                    <a:pt x="3853815" y="33274"/>
                  </a:lnTo>
                  <a:lnTo>
                    <a:pt x="3848354" y="32893"/>
                  </a:lnTo>
                  <a:lnTo>
                    <a:pt x="3841496" y="32893"/>
                  </a:lnTo>
                  <a:lnTo>
                    <a:pt x="3823716" y="32893"/>
                  </a:lnTo>
                  <a:lnTo>
                    <a:pt x="3823716" y="280035"/>
                  </a:lnTo>
                  <a:lnTo>
                    <a:pt x="3823716" y="288798"/>
                  </a:lnTo>
                  <a:lnTo>
                    <a:pt x="3823970" y="295402"/>
                  </a:lnTo>
                  <a:lnTo>
                    <a:pt x="3824478" y="299974"/>
                  </a:lnTo>
                  <a:lnTo>
                    <a:pt x="3824859" y="304546"/>
                  </a:lnTo>
                  <a:lnTo>
                    <a:pt x="3825875" y="308229"/>
                  </a:lnTo>
                  <a:lnTo>
                    <a:pt x="3827145" y="311023"/>
                  </a:lnTo>
                  <a:lnTo>
                    <a:pt x="3828415" y="313817"/>
                  </a:lnTo>
                  <a:lnTo>
                    <a:pt x="3830066" y="316103"/>
                  </a:lnTo>
                  <a:lnTo>
                    <a:pt x="3831971" y="317754"/>
                  </a:lnTo>
                  <a:lnTo>
                    <a:pt x="3833876" y="319532"/>
                  </a:lnTo>
                  <a:lnTo>
                    <a:pt x="3836543" y="321056"/>
                  </a:lnTo>
                  <a:lnTo>
                    <a:pt x="3839845" y="322453"/>
                  </a:lnTo>
                  <a:lnTo>
                    <a:pt x="3843274" y="323850"/>
                  </a:lnTo>
                  <a:lnTo>
                    <a:pt x="3847846" y="324993"/>
                  </a:lnTo>
                  <a:lnTo>
                    <a:pt x="3853688" y="325882"/>
                  </a:lnTo>
                  <a:lnTo>
                    <a:pt x="3853688" y="342265"/>
                  </a:lnTo>
                  <a:lnTo>
                    <a:pt x="3716909" y="342265"/>
                  </a:lnTo>
                  <a:lnTo>
                    <a:pt x="3716909" y="325882"/>
                  </a:lnTo>
                  <a:lnTo>
                    <a:pt x="3723767" y="324738"/>
                  </a:lnTo>
                  <a:lnTo>
                    <a:pt x="3729355" y="323215"/>
                  </a:lnTo>
                  <a:lnTo>
                    <a:pt x="3733292" y="321310"/>
                  </a:lnTo>
                  <a:lnTo>
                    <a:pt x="3737356" y="319405"/>
                  </a:lnTo>
                  <a:lnTo>
                    <a:pt x="3740404" y="316738"/>
                  </a:lnTo>
                  <a:lnTo>
                    <a:pt x="3746881" y="287909"/>
                  </a:lnTo>
                  <a:lnTo>
                    <a:pt x="3746881" y="280035"/>
                  </a:lnTo>
                  <a:lnTo>
                    <a:pt x="3746881" y="32893"/>
                  </a:lnTo>
                  <a:lnTo>
                    <a:pt x="3726815" y="32893"/>
                  </a:lnTo>
                  <a:lnTo>
                    <a:pt x="3716909" y="32893"/>
                  </a:lnTo>
                  <a:lnTo>
                    <a:pt x="3709289" y="34162"/>
                  </a:lnTo>
                  <a:lnTo>
                    <a:pt x="3703955" y="36449"/>
                  </a:lnTo>
                  <a:lnTo>
                    <a:pt x="3698748" y="38735"/>
                  </a:lnTo>
                  <a:lnTo>
                    <a:pt x="3694176" y="42418"/>
                  </a:lnTo>
                  <a:lnTo>
                    <a:pt x="3690239" y="47371"/>
                  </a:lnTo>
                  <a:lnTo>
                    <a:pt x="3686302" y="52324"/>
                  </a:lnTo>
                  <a:lnTo>
                    <a:pt x="3683000" y="58928"/>
                  </a:lnTo>
                  <a:lnTo>
                    <a:pt x="3680206" y="67310"/>
                  </a:lnTo>
                  <a:lnTo>
                    <a:pt x="3677412" y="75565"/>
                  </a:lnTo>
                  <a:lnTo>
                    <a:pt x="3675126" y="83438"/>
                  </a:lnTo>
                  <a:lnTo>
                    <a:pt x="3673221" y="90932"/>
                  </a:lnTo>
                  <a:lnTo>
                    <a:pt x="3639312" y="90932"/>
                  </a:lnTo>
                  <a:lnTo>
                    <a:pt x="3639312" y="3937"/>
                  </a:lnTo>
                  <a:close/>
                </a:path>
                <a:path w="5561965" h="346709">
                  <a:moveTo>
                    <a:pt x="3301619" y="3937"/>
                  </a:moveTo>
                  <a:lnTo>
                    <a:pt x="3401949" y="3937"/>
                  </a:lnTo>
                  <a:lnTo>
                    <a:pt x="3489706" y="156337"/>
                  </a:lnTo>
                  <a:lnTo>
                    <a:pt x="3510915" y="195199"/>
                  </a:lnTo>
                  <a:lnTo>
                    <a:pt x="3529024" y="230506"/>
                  </a:lnTo>
                  <a:lnTo>
                    <a:pt x="3534283" y="241554"/>
                  </a:lnTo>
                  <a:lnTo>
                    <a:pt x="3538220" y="241554"/>
                  </a:lnTo>
                  <a:lnTo>
                    <a:pt x="3537053" y="211262"/>
                  </a:lnTo>
                  <a:lnTo>
                    <a:pt x="3536219" y="179625"/>
                  </a:lnTo>
                  <a:lnTo>
                    <a:pt x="3535719" y="146631"/>
                  </a:lnTo>
                  <a:lnTo>
                    <a:pt x="3535553" y="112268"/>
                  </a:lnTo>
                  <a:lnTo>
                    <a:pt x="3535553" y="66167"/>
                  </a:lnTo>
                  <a:lnTo>
                    <a:pt x="3535553" y="55372"/>
                  </a:lnTo>
                  <a:lnTo>
                    <a:pt x="3523488" y="25781"/>
                  </a:lnTo>
                  <a:lnTo>
                    <a:pt x="3520567" y="24130"/>
                  </a:lnTo>
                  <a:lnTo>
                    <a:pt x="3515741" y="22352"/>
                  </a:lnTo>
                  <a:lnTo>
                    <a:pt x="3509010" y="20320"/>
                  </a:lnTo>
                  <a:lnTo>
                    <a:pt x="3509010" y="3937"/>
                  </a:lnTo>
                  <a:lnTo>
                    <a:pt x="3602609" y="3937"/>
                  </a:lnTo>
                  <a:lnTo>
                    <a:pt x="3602609" y="20320"/>
                  </a:lnTo>
                  <a:lnTo>
                    <a:pt x="3596005" y="22479"/>
                  </a:lnTo>
                  <a:lnTo>
                    <a:pt x="3591433" y="24257"/>
                  </a:lnTo>
                  <a:lnTo>
                    <a:pt x="3588639" y="25781"/>
                  </a:lnTo>
                  <a:lnTo>
                    <a:pt x="3585972" y="27305"/>
                  </a:lnTo>
                  <a:lnTo>
                    <a:pt x="3583559" y="29210"/>
                  </a:lnTo>
                  <a:lnTo>
                    <a:pt x="3581781" y="31750"/>
                  </a:lnTo>
                  <a:lnTo>
                    <a:pt x="3579876" y="34162"/>
                  </a:lnTo>
                  <a:lnTo>
                    <a:pt x="3578352" y="37973"/>
                  </a:lnTo>
                  <a:lnTo>
                    <a:pt x="3577336" y="42925"/>
                  </a:lnTo>
                  <a:lnTo>
                    <a:pt x="3576447" y="48006"/>
                  </a:lnTo>
                  <a:lnTo>
                    <a:pt x="3575939" y="55753"/>
                  </a:lnTo>
                  <a:lnTo>
                    <a:pt x="3575939" y="66167"/>
                  </a:lnTo>
                  <a:lnTo>
                    <a:pt x="3575939" y="342265"/>
                  </a:lnTo>
                  <a:lnTo>
                    <a:pt x="3512947" y="342265"/>
                  </a:lnTo>
                  <a:lnTo>
                    <a:pt x="3401441" y="149352"/>
                  </a:lnTo>
                  <a:lnTo>
                    <a:pt x="3390939" y="130873"/>
                  </a:lnTo>
                  <a:lnTo>
                    <a:pt x="3381914" y="114490"/>
                  </a:lnTo>
                  <a:lnTo>
                    <a:pt x="3374366" y="100203"/>
                  </a:lnTo>
                  <a:lnTo>
                    <a:pt x="3368294" y="88011"/>
                  </a:lnTo>
                  <a:lnTo>
                    <a:pt x="3366008" y="88011"/>
                  </a:lnTo>
                  <a:lnTo>
                    <a:pt x="3367101" y="114984"/>
                  </a:lnTo>
                  <a:lnTo>
                    <a:pt x="3367897" y="142732"/>
                  </a:lnTo>
                  <a:lnTo>
                    <a:pt x="3368383" y="171217"/>
                  </a:lnTo>
                  <a:lnTo>
                    <a:pt x="3368548" y="200406"/>
                  </a:lnTo>
                  <a:lnTo>
                    <a:pt x="3368548" y="280288"/>
                  </a:lnTo>
                  <a:lnTo>
                    <a:pt x="3368647" y="288857"/>
                  </a:lnTo>
                  <a:lnTo>
                    <a:pt x="3377057" y="318008"/>
                  </a:lnTo>
                  <a:lnTo>
                    <a:pt x="3380232" y="320929"/>
                  </a:lnTo>
                  <a:lnTo>
                    <a:pt x="3386328" y="323596"/>
                  </a:lnTo>
                  <a:lnTo>
                    <a:pt x="3395218" y="325882"/>
                  </a:lnTo>
                  <a:lnTo>
                    <a:pt x="3395218" y="342265"/>
                  </a:lnTo>
                  <a:lnTo>
                    <a:pt x="3301619" y="342265"/>
                  </a:lnTo>
                  <a:lnTo>
                    <a:pt x="3301619" y="325882"/>
                  </a:lnTo>
                  <a:lnTo>
                    <a:pt x="3307715" y="324231"/>
                  </a:lnTo>
                  <a:lnTo>
                    <a:pt x="3312541" y="322325"/>
                  </a:lnTo>
                  <a:lnTo>
                    <a:pt x="3316097" y="320421"/>
                  </a:lnTo>
                  <a:lnTo>
                    <a:pt x="3319653" y="318388"/>
                  </a:lnTo>
                  <a:lnTo>
                    <a:pt x="3322320" y="315722"/>
                  </a:lnTo>
                  <a:lnTo>
                    <a:pt x="3323971" y="312293"/>
                  </a:lnTo>
                  <a:lnTo>
                    <a:pt x="3325749" y="308991"/>
                  </a:lnTo>
                  <a:lnTo>
                    <a:pt x="3326892" y="304673"/>
                  </a:lnTo>
                  <a:lnTo>
                    <a:pt x="3327400" y="299593"/>
                  </a:lnTo>
                  <a:lnTo>
                    <a:pt x="3327908" y="294513"/>
                  </a:lnTo>
                  <a:lnTo>
                    <a:pt x="3328035" y="288036"/>
                  </a:lnTo>
                  <a:lnTo>
                    <a:pt x="3328035" y="280288"/>
                  </a:lnTo>
                  <a:lnTo>
                    <a:pt x="3328035" y="65912"/>
                  </a:lnTo>
                  <a:lnTo>
                    <a:pt x="3319780" y="28448"/>
                  </a:lnTo>
                  <a:lnTo>
                    <a:pt x="3301619" y="20320"/>
                  </a:lnTo>
                  <a:lnTo>
                    <a:pt x="3301619" y="3937"/>
                  </a:lnTo>
                  <a:close/>
                </a:path>
                <a:path w="5561965" h="346709">
                  <a:moveTo>
                    <a:pt x="3009773" y="3937"/>
                  </a:moveTo>
                  <a:lnTo>
                    <a:pt x="3255518" y="3937"/>
                  </a:lnTo>
                  <a:lnTo>
                    <a:pt x="3255518" y="82804"/>
                  </a:lnTo>
                  <a:lnTo>
                    <a:pt x="3221609" y="82804"/>
                  </a:lnTo>
                  <a:lnTo>
                    <a:pt x="3217660" y="71947"/>
                  </a:lnTo>
                  <a:lnTo>
                    <a:pt x="3214020" y="63007"/>
                  </a:lnTo>
                  <a:lnTo>
                    <a:pt x="3183397" y="34115"/>
                  </a:lnTo>
                  <a:lnTo>
                    <a:pt x="3167126" y="32893"/>
                  </a:lnTo>
                  <a:lnTo>
                    <a:pt x="3113024" y="32893"/>
                  </a:lnTo>
                  <a:lnTo>
                    <a:pt x="3113024" y="151892"/>
                  </a:lnTo>
                  <a:lnTo>
                    <a:pt x="3145790" y="151892"/>
                  </a:lnTo>
                  <a:lnTo>
                    <a:pt x="3153029" y="151892"/>
                  </a:lnTo>
                  <a:lnTo>
                    <a:pt x="3173095" y="138557"/>
                  </a:lnTo>
                  <a:lnTo>
                    <a:pt x="3175889" y="133731"/>
                  </a:lnTo>
                  <a:lnTo>
                    <a:pt x="3178429" y="126237"/>
                  </a:lnTo>
                  <a:lnTo>
                    <a:pt x="3180969" y="116205"/>
                  </a:lnTo>
                  <a:lnTo>
                    <a:pt x="3208909" y="116205"/>
                  </a:lnTo>
                  <a:lnTo>
                    <a:pt x="3208909" y="216788"/>
                  </a:lnTo>
                  <a:lnTo>
                    <a:pt x="3180969" y="216788"/>
                  </a:lnTo>
                  <a:lnTo>
                    <a:pt x="3178683" y="207263"/>
                  </a:lnTo>
                  <a:lnTo>
                    <a:pt x="3176016" y="199898"/>
                  </a:lnTo>
                  <a:lnTo>
                    <a:pt x="3173222" y="194945"/>
                  </a:lnTo>
                  <a:lnTo>
                    <a:pt x="3170428" y="189865"/>
                  </a:lnTo>
                  <a:lnTo>
                    <a:pt x="3167126" y="186309"/>
                  </a:lnTo>
                  <a:lnTo>
                    <a:pt x="3163189" y="184150"/>
                  </a:lnTo>
                  <a:lnTo>
                    <a:pt x="3159379" y="181991"/>
                  </a:lnTo>
                  <a:lnTo>
                    <a:pt x="3153537" y="180848"/>
                  </a:lnTo>
                  <a:lnTo>
                    <a:pt x="3145790" y="180848"/>
                  </a:lnTo>
                  <a:lnTo>
                    <a:pt x="3113024" y="180848"/>
                  </a:lnTo>
                  <a:lnTo>
                    <a:pt x="3113024" y="313182"/>
                  </a:lnTo>
                  <a:lnTo>
                    <a:pt x="3166872" y="313182"/>
                  </a:lnTo>
                  <a:lnTo>
                    <a:pt x="3172587" y="313182"/>
                  </a:lnTo>
                  <a:lnTo>
                    <a:pt x="3177540" y="312800"/>
                  </a:lnTo>
                  <a:lnTo>
                    <a:pt x="3181477" y="312038"/>
                  </a:lnTo>
                  <a:lnTo>
                    <a:pt x="3185414" y="311404"/>
                  </a:lnTo>
                  <a:lnTo>
                    <a:pt x="3188970" y="310007"/>
                  </a:lnTo>
                  <a:lnTo>
                    <a:pt x="3208782" y="290703"/>
                  </a:lnTo>
                  <a:lnTo>
                    <a:pt x="3211068" y="287020"/>
                  </a:lnTo>
                  <a:lnTo>
                    <a:pt x="3224022" y="251713"/>
                  </a:lnTo>
                  <a:lnTo>
                    <a:pt x="3258058" y="251713"/>
                  </a:lnTo>
                  <a:lnTo>
                    <a:pt x="3253359" y="342265"/>
                  </a:lnTo>
                  <a:lnTo>
                    <a:pt x="3009773" y="342265"/>
                  </a:lnTo>
                  <a:lnTo>
                    <a:pt x="3009773" y="325882"/>
                  </a:lnTo>
                  <a:lnTo>
                    <a:pt x="3015869" y="324231"/>
                  </a:lnTo>
                  <a:lnTo>
                    <a:pt x="3020695" y="322453"/>
                  </a:lnTo>
                  <a:lnTo>
                    <a:pt x="3024251" y="320548"/>
                  </a:lnTo>
                  <a:lnTo>
                    <a:pt x="3027807" y="318643"/>
                  </a:lnTo>
                  <a:lnTo>
                    <a:pt x="3030347" y="315975"/>
                  </a:lnTo>
                  <a:lnTo>
                    <a:pt x="3032125" y="312547"/>
                  </a:lnTo>
                  <a:lnTo>
                    <a:pt x="3033903" y="309245"/>
                  </a:lnTo>
                  <a:lnTo>
                    <a:pt x="3035046" y="304927"/>
                  </a:lnTo>
                  <a:lnTo>
                    <a:pt x="3035427" y="299720"/>
                  </a:lnTo>
                  <a:lnTo>
                    <a:pt x="3035935" y="294513"/>
                  </a:lnTo>
                  <a:lnTo>
                    <a:pt x="3036189" y="287909"/>
                  </a:lnTo>
                  <a:lnTo>
                    <a:pt x="3036189" y="280035"/>
                  </a:lnTo>
                  <a:lnTo>
                    <a:pt x="3036189" y="66421"/>
                  </a:lnTo>
                  <a:lnTo>
                    <a:pt x="3036189" y="58674"/>
                  </a:lnTo>
                  <a:lnTo>
                    <a:pt x="3036062" y="52070"/>
                  </a:lnTo>
                  <a:lnTo>
                    <a:pt x="3035554" y="46862"/>
                  </a:lnTo>
                  <a:lnTo>
                    <a:pt x="3035173" y="41529"/>
                  </a:lnTo>
                  <a:lnTo>
                    <a:pt x="3034157" y="37211"/>
                  </a:lnTo>
                  <a:lnTo>
                    <a:pt x="3009773" y="20320"/>
                  </a:lnTo>
                  <a:lnTo>
                    <a:pt x="3009773" y="3937"/>
                  </a:lnTo>
                  <a:close/>
                </a:path>
                <a:path w="5561965" h="346709">
                  <a:moveTo>
                    <a:pt x="2075561" y="3937"/>
                  </a:moveTo>
                  <a:lnTo>
                    <a:pt x="2205609" y="3937"/>
                  </a:lnTo>
                  <a:lnTo>
                    <a:pt x="2205609" y="20320"/>
                  </a:lnTo>
                  <a:lnTo>
                    <a:pt x="2198878" y="22098"/>
                  </a:lnTo>
                  <a:lnTo>
                    <a:pt x="2193798" y="24130"/>
                  </a:lnTo>
                  <a:lnTo>
                    <a:pt x="2179828" y="45338"/>
                  </a:lnTo>
                  <a:lnTo>
                    <a:pt x="2179193" y="50165"/>
                  </a:lnTo>
                  <a:lnTo>
                    <a:pt x="2178812" y="57150"/>
                  </a:lnTo>
                  <a:lnTo>
                    <a:pt x="2178812" y="66421"/>
                  </a:lnTo>
                  <a:lnTo>
                    <a:pt x="2178812" y="280035"/>
                  </a:lnTo>
                  <a:lnTo>
                    <a:pt x="2178812" y="285750"/>
                  </a:lnTo>
                  <a:lnTo>
                    <a:pt x="2178939" y="291211"/>
                  </a:lnTo>
                  <a:lnTo>
                    <a:pt x="2179320" y="296163"/>
                  </a:lnTo>
                  <a:lnTo>
                    <a:pt x="2179701" y="301117"/>
                  </a:lnTo>
                  <a:lnTo>
                    <a:pt x="2205609" y="325882"/>
                  </a:lnTo>
                  <a:lnTo>
                    <a:pt x="2205609" y="342265"/>
                  </a:lnTo>
                  <a:lnTo>
                    <a:pt x="2075561" y="342265"/>
                  </a:lnTo>
                  <a:lnTo>
                    <a:pt x="2075561" y="325882"/>
                  </a:lnTo>
                  <a:lnTo>
                    <a:pt x="2081657" y="324231"/>
                  </a:lnTo>
                  <a:lnTo>
                    <a:pt x="2086483" y="322453"/>
                  </a:lnTo>
                  <a:lnTo>
                    <a:pt x="2090039" y="320548"/>
                  </a:lnTo>
                  <a:lnTo>
                    <a:pt x="2093595" y="318643"/>
                  </a:lnTo>
                  <a:lnTo>
                    <a:pt x="2096135" y="315975"/>
                  </a:lnTo>
                  <a:lnTo>
                    <a:pt x="2097913" y="312547"/>
                  </a:lnTo>
                  <a:lnTo>
                    <a:pt x="2099691" y="309245"/>
                  </a:lnTo>
                  <a:lnTo>
                    <a:pt x="2100834" y="304927"/>
                  </a:lnTo>
                  <a:lnTo>
                    <a:pt x="2101215" y="299720"/>
                  </a:lnTo>
                  <a:lnTo>
                    <a:pt x="2101723" y="294513"/>
                  </a:lnTo>
                  <a:lnTo>
                    <a:pt x="2101977" y="287909"/>
                  </a:lnTo>
                  <a:lnTo>
                    <a:pt x="2101977" y="280035"/>
                  </a:lnTo>
                  <a:lnTo>
                    <a:pt x="2101977" y="66167"/>
                  </a:lnTo>
                  <a:lnTo>
                    <a:pt x="2101977" y="58166"/>
                  </a:lnTo>
                  <a:lnTo>
                    <a:pt x="2101850" y="51688"/>
                  </a:lnTo>
                  <a:lnTo>
                    <a:pt x="2101342" y="46609"/>
                  </a:lnTo>
                  <a:lnTo>
                    <a:pt x="2100961" y="41402"/>
                  </a:lnTo>
                  <a:lnTo>
                    <a:pt x="2099945" y="37211"/>
                  </a:lnTo>
                  <a:lnTo>
                    <a:pt x="2098167" y="33782"/>
                  </a:lnTo>
                  <a:lnTo>
                    <a:pt x="2096389" y="30480"/>
                  </a:lnTo>
                  <a:lnTo>
                    <a:pt x="2093849" y="27686"/>
                  </a:lnTo>
                  <a:lnTo>
                    <a:pt x="2090293" y="25781"/>
                  </a:lnTo>
                  <a:lnTo>
                    <a:pt x="2086737" y="23749"/>
                  </a:lnTo>
                  <a:lnTo>
                    <a:pt x="2081784" y="21971"/>
                  </a:lnTo>
                  <a:lnTo>
                    <a:pt x="2075561" y="20320"/>
                  </a:lnTo>
                  <a:lnTo>
                    <a:pt x="2075561" y="3937"/>
                  </a:lnTo>
                  <a:close/>
                </a:path>
                <a:path w="5561965" h="346709">
                  <a:moveTo>
                    <a:pt x="700913" y="3937"/>
                  </a:moveTo>
                  <a:lnTo>
                    <a:pt x="829691" y="3937"/>
                  </a:lnTo>
                  <a:lnTo>
                    <a:pt x="849524" y="4341"/>
                  </a:lnTo>
                  <a:lnTo>
                    <a:pt x="898906" y="10413"/>
                  </a:lnTo>
                  <a:lnTo>
                    <a:pt x="937017" y="24255"/>
                  </a:lnTo>
                  <a:lnTo>
                    <a:pt x="975810" y="54540"/>
                  </a:lnTo>
                  <a:lnTo>
                    <a:pt x="999017" y="96097"/>
                  </a:lnTo>
                  <a:lnTo>
                    <a:pt x="1007522" y="135429"/>
                  </a:lnTo>
                  <a:lnTo>
                    <a:pt x="1009141" y="165735"/>
                  </a:lnTo>
                  <a:lnTo>
                    <a:pt x="1008572" y="184572"/>
                  </a:lnTo>
                  <a:lnTo>
                    <a:pt x="1000125" y="235204"/>
                  </a:lnTo>
                  <a:lnTo>
                    <a:pt x="981426" y="276226"/>
                  </a:lnTo>
                  <a:lnTo>
                    <a:pt x="955008" y="305546"/>
                  </a:lnTo>
                  <a:lnTo>
                    <a:pt x="921283" y="325745"/>
                  </a:lnTo>
                  <a:lnTo>
                    <a:pt x="879475" y="337693"/>
                  </a:lnTo>
                  <a:lnTo>
                    <a:pt x="832433" y="341979"/>
                  </a:lnTo>
                  <a:lnTo>
                    <a:pt x="813308" y="342265"/>
                  </a:lnTo>
                  <a:lnTo>
                    <a:pt x="700913" y="342265"/>
                  </a:lnTo>
                  <a:lnTo>
                    <a:pt x="700913" y="325882"/>
                  </a:lnTo>
                  <a:lnTo>
                    <a:pt x="707009" y="324231"/>
                  </a:lnTo>
                  <a:lnTo>
                    <a:pt x="711835" y="322453"/>
                  </a:lnTo>
                  <a:lnTo>
                    <a:pt x="715391" y="320548"/>
                  </a:lnTo>
                  <a:lnTo>
                    <a:pt x="718947" y="318643"/>
                  </a:lnTo>
                  <a:lnTo>
                    <a:pt x="721487" y="315975"/>
                  </a:lnTo>
                  <a:lnTo>
                    <a:pt x="723265" y="312547"/>
                  </a:lnTo>
                  <a:lnTo>
                    <a:pt x="725043" y="309245"/>
                  </a:lnTo>
                  <a:lnTo>
                    <a:pt x="726185" y="304927"/>
                  </a:lnTo>
                  <a:lnTo>
                    <a:pt x="726566" y="299720"/>
                  </a:lnTo>
                  <a:lnTo>
                    <a:pt x="727075" y="294513"/>
                  </a:lnTo>
                  <a:lnTo>
                    <a:pt x="727329" y="287909"/>
                  </a:lnTo>
                  <a:lnTo>
                    <a:pt x="727329" y="280035"/>
                  </a:lnTo>
                  <a:lnTo>
                    <a:pt x="727329" y="66421"/>
                  </a:lnTo>
                  <a:lnTo>
                    <a:pt x="727329" y="58674"/>
                  </a:lnTo>
                  <a:lnTo>
                    <a:pt x="727202" y="52070"/>
                  </a:lnTo>
                  <a:lnTo>
                    <a:pt x="726694" y="46862"/>
                  </a:lnTo>
                  <a:lnTo>
                    <a:pt x="726313" y="41529"/>
                  </a:lnTo>
                  <a:lnTo>
                    <a:pt x="725297" y="37211"/>
                  </a:lnTo>
                  <a:lnTo>
                    <a:pt x="723519" y="33909"/>
                  </a:lnTo>
                  <a:lnTo>
                    <a:pt x="721741" y="30607"/>
                  </a:lnTo>
                  <a:lnTo>
                    <a:pt x="719201" y="27940"/>
                  </a:lnTo>
                  <a:lnTo>
                    <a:pt x="715645" y="25908"/>
                  </a:lnTo>
                  <a:lnTo>
                    <a:pt x="712089" y="23875"/>
                  </a:lnTo>
                  <a:lnTo>
                    <a:pt x="707135" y="21971"/>
                  </a:lnTo>
                  <a:lnTo>
                    <a:pt x="700913" y="20320"/>
                  </a:lnTo>
                  <a:lnTo>
                    <a:pt x="700913" y="3937"/>
                  </a:lnTo>
                  <a:close/>
                </a:path>
                <a:path w="5561965" h="346709">
                  <a:moveTo>
                    <a:pt x="355727" y="3937"/>
                  </a:moveTo>
                  <a:lnTo>
                    <a:pt x="456057" y="3937"/>
                  </a:lnTo>
                  <a:lnTo>
                    <a:pt x="543814" y="156337"/>
                  </a:lnTo>
                  <a:lnTo>
                    <a:pt x="565022" y="195199"/>
                  </a:lnTo>
                  <a:lnTo>
                    <a:pt x="583132" y="230506"/>
                  </a:lnTo>
                  <a:lnTo>
                    <a:pt x="588391" y="241554"/>
                  </a:lnTo>
                  <a:lnTo>
                    <a:pt x="592328" y="241554"/>
                  </a:lnTo>
                  <a:lnTo>
                    <a:pt x="591161" y="211262"/>
                  </a:lnTo>
                  <a:lnTo>
                    <a:pt x="590327" y="179625"/>
                  </a:lnTo>
                  <a:lnTo>
                    <a:pt x="589827" y="146631"/>
                  </a:lnTo>
                  <a:lnTo>
                    <a:pt x="589660" y="112268"/>
                  </a:lnTo>
                  <a:lnTo>
                    <a:pt x="589660" y="66167"/>
                  </a:lnTo>
                  <a:lnTo>
                    <a:pt x="589660" y="55372"/>
                  </a:lnTo>
                  <a:lnTo>
                    <a:pt x="577596" y="25781"/>
                  </a:lnTo>
                  <a:lnTo>
                    <a:pt x="574675" y="24130"/>
                  </a:lnTo>
                  <a:lnTo>
                    <a:pt x="569848" y="22352"/>
                  </a:lnTo>
                  <a:lnTo>
                    <a:pt x="563118" y="20320"/>
                  </a:lnTo>
                  <a:lnTo>
                    <a:pt x="563118" y="3937"/>
                  </a:lnTo>
                  <a:lnTo>
                    <a:pt x="656716" y="3937"/>
                  </a:lnTo>
                  <a:lnTo>
                    <a:pt x="656716" y="20320"/>
                  </a:lnTo>
                  <a:lnTo>
                    <a:pt x="650113" y="22479"/>
                  </a:lnTo>
                  <a:lnTo>
                    <a:pt x="645541" y="24257"/>
                  </a:lnTo>
                  <a:lnTo>
                    <a:pt x="642747" y="25781"/>
                  </a:lnTo>
                  <a:lnTo>
                    <a:pt x="640079" y="27305"/>
                  </a:lnTo>
                  <a:lnTo>
                    <a:pt x="637666" y="29210"/>
                  </a:lnTo>
                  <a:lnTo>
                    <a:pt x="635889" y="31750"/>
                  </a:lnTo>
                  <a:lnTo>
                    <a:pt x="633984" y="34162"/>
                  </a:lnTo>
                  <a:lnTo>
                    <a:pt x="632460" y="37973"/>
                  </a:lnTo>
                  <a:lnTo>
                    <a:pt x="631444" y="42925"/>
                  </a:lnTo>
                  <a:lnTo>
                    <a:pt x="630554" y="48006"/>
                  </a:lnTo>
                  <a:lnTo>
                    <a:pt x="630047" y="55753"/>
                  </a:lnTo>
                  <a:lnTo>
                    <a:pt x="630047" y="66167"/>
                  </a:lnTo>
                  <a:lnTo>
                    <a:pt x="630047" y="342265"/>
                  </a:lnTo>
                  <a:lnTo>
                    <a:pt x="567054" y="342265"/>
                  </a:lnTo>
                  <a:lnTo>
                    <a:pt x="455548" y="149352"/>
                  </a:lnTo>
                  <a:lnTo>
                    <a:pt x="445047" y="130873"/>
                  </a:lnTo>
                  <a:lnTo>
                    <a:pt x="436022" y="114490"/>
                  </a:lnTo>
                  <a:lnTo>
                    <a:pt x="428474" y="100203"/>
                  </a:lnTo>
                  <a:lnTo>
                    <a:pt x="422402" y="88011"/>
                  </a:lnTo>
                  <a:lnTo>
                    <a:pt x="420116" y="88011"/>
                  </a:lnTo>
                  <a:lnTo>
                    <a:pt x="421209" y="114984"/>
                  </a:lnTo>
                  <a:lnTo>
                    <a:pt x="422005" y="142732"/>
                  </a:lnTo>
                  <a:lnTo>
                    <a:pt x="422491" y="171217"/>
                  </a:lnTo>
                  <a:lnTo>
                    <a:pt x="422656" y="200406"/>
                  </a:lnTo>
                  <a:lnTo>
                    <a:pt x="422656" y="280288"/>
                  </a:lnTo>
                  <a:lnTo>
                    <a:pt x="422755" y="288857"/>
                  </a:lnTo>
                  <a:lnTo>
                    <a:pt x="431165" y="318008"/>
                  </a:lnTo>
                  <a:lnTo>
                    <a:pt x="434340" y="320929"/>
                  </a:lnTo>
                  <a:lnTo>
                    <a:pt x="440435" y="323596"/>
                  </a:lnTo>
                  <a:lnTo>
                    <a:pt x="449326" y="325882"/>
                  </a:lnTo>
                  <a:lnTo>
                    <a:pt x="449326" y="342265"/>
                  </a:lnTo>
                  <a:lnTo>
                    <a:pt x="355727" y="342265"/>
                  </a:lnTo>
                  <a:lnTo>
                    <a:pt x="355727" y="325882"/>
                  </a:lnTo>
                  <a:lnTo>
                    <a:pt x="361822" y="324231"/>
                  </a:lnTo>
                  <a:lnTo>
                    <a:pt x="366648" y="322325"/>
                  </a:lnTo>
                  <a:lnTo>
                    <a:pt x="370204" y="320421"/>
                  </a:lnTo>
                  <a:lnTo>
                    <a:pt x="373760" y="318388"/>
                  </a:lnTo>
                  <a:lnTo>
                    <a:pt x="376428" y="315722"/>
                  </a:lnTo>
                  <a:lnTo>
                    <a:pt x="378078" y="312293"/>
                  </a:lnTo>
                  <a:lnTo>
                    <a:pt x="379857" y="308991"/>
                  </a:lnTo>
                  <a:lnTo>
                    <a:pt x="381000" y="304673"/>
                  </a:lnTo>
                  <a:lnTo>
                    <a:pt x="381508" y="299593"/>
                  </a:lnTo>
                  <a:lnTo>
                    <a:pt x="382016" y="294513"/>
                  </a:lnTo>
                  <a:lnTo>
                    <a:pt x="382143" y="288036"/>
                  </a:lnTo>
                  <a:lnTo>
                    <a:pt x="382143" y="280288"/>
                  </a:lnTo>
                  <a:lnTo>
                    <a:pt x="382143" y="65912"/>
                  </a:lnTo>
                  <a:lnTo>
                    <a:pt x="373888" y="28448"/>
                  </a:lnTo>
                  <a:lnTo>
                    <a:pt x="355727" y="20320"/>
                  </a:lnTo>
                  <a:lnTo>
                    <a:pt x="355727" y="3937"/>
                  </a:lnTo>
                  <a:close/>
                </a:path>
                <a:path w="5561965" h="346709">
                  <a:moveTo>
                    <a:pt x="144145" y="2159"/>
                  </a:moveTo>
                  <a:lnTo>
                    <a:pt x="210312" y="2159"/>
                  </a:lnTo>
                  <a:lnTo>
                    <a:pt x="292100" y="279781"/>
                  </a:lnTo>
                  <a:lnTo>
                    <a:pt x="294743" y="288373"/>
                  </a:lnTo>
                  <a:lnTo>
                    <a:pt x="314959" y="321945"/>
                  </a:lnTo>
                  <a:lnTo>
                    <a:pt x="327533" y="325882"/>
                  </a:lnTo>
                  <a:lnTo>
                    <a:pt x="327533" y="342265"/>
                  </a:lnTo>
                  <a:lnTo>
                    <a:pt x="190754" y="342265"/>
                  </a:lnTo>
                  <a:lnTo>
                    <a:pt x="190754" y="325882"/>
                  </a:lnTo>
                  <a:lnTo>
                    <a:pt x="199390" y="324866"/>
                  </a:lnTo>
                  <a:lnTo>
                    <a:pt x="205740" y="322453"/>
                  </a:lnTo>
                  <a:lnTo>
                    <a:pt x="209804" y="318643"/>
                  </a:lnTo>
                  <a:lnTo>
                    <a:pt x="213995" y="314833"/>
                  </a:lnTo>
                  <a:lnTo>
                    <a:pt x="216027" y="309499"/>
                  </a:lnTo>
                  <a:lnTo>
                    <a:pt x="216027" y="302513"/>
                  </a:lnTo>
                  <a:lnTo>
                    <a:pt x="216027" y="297434"/>
                  </a:lnTo>
                  <a:lnTo>
                    <a:pt x="215519" y="291719"/>
                  </a:lnTo>
                  <a:lnTo>
                    <a:pt x="214249" y="285496"/>
                  </a:lnTo>
                  <a:lnTo>
                    <a:pt x="213106" y="279146"/>
                  </a:lnTo>
                  <a:lnTo>
                    <a:pt x="211201" y="271272"/>
                  </a:lnTo>
                  <a:lnTo>
                    <a:pt x="208661" y="261620"/>
                  </a:lnTo>
                  <a:lnTo>
                    <a:pt x="201930" y="237362"/>
                  </a:lnTo>
                  <a:lnTo>
                    <a:pt x="96139" y="237362"/>
                  </a:lnTo>
                  <a:lnTo>
                    <a:pt x="83693" y="273938"/>
                  </a:lnTo>
                  <a:lnTo>
                    <a:pt x="80009" y="292862"/>
                  </a:lnTo>
                  <a:lnTo>
                    <a:pt x="80009" y="299847"/>
                  </a:lnTo>
                  <a:lnTo>
                    <a:pt x="81627" y="310558"/>
                  </a:lnTo>
                  <a:lnTo>
                    <a:pt x="86471" y="318484"/>
                  </a:lnTo>
                  <a:lnTo>
                    <a:pt x="94529" y="323599"/>
                  </a:lnTo>
                  <a:lnTo>
                    <a:pt x="105790" y="325882"/>
                  </a:lnTo>
                  <a:lnTo>
                    <a:pt x="105790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096" y="325247"/>
                  </a:lnTo>
                  <a:lnTo>
                    <a:pt x="11430" y="323088"/>
                  </a:lnTo>
                  <a:lnTo>
                    <a:pt x="16002" y="319405"/>
                  </a:lnTo>
                  <a:lnTo>
                    <a:pt x="20701" y="315722"/>
                  </a:lnTo>
                  <a:lnTo>
                    <a:pt x="24892" y="310769"/>
                  </a:lnTo>
                  <a:lnTo>
                    <a:pt x="40893" y="277495"/>
                  </a:lnTo>
                  <a:lnTo>
                    <a:pt x="144145" y="2159"/>
                  </a:lnTo>
                  <a:close/>
                </a:path>
                <a:path w="5561965" h="346709">
                  <a:moveTo>
                    <a:pt x="4641723" y="0"/>
                  </a:moveTo>
                  <a:lnTo>
                    <a:pt x="4687062" y="2667"/>
                  </a:lnTo>
                  <a:lnTo>
                    <a:pt x="4729480" y="11684"/>
                  </a:lnTo>
                  <a:lnTo>
                    <a:pt x="4729480" y="83438"/>
                  </a:lnTo>
                  <a:lnTo>
                    <a:pt x="4695825" y="83438"/>
                  </a:lnTo>
                  <a:lnTo>
                    <a:pt x="4692368" y="70365"/>
                  </a:lnTo>
                  <a:lnTo>
                    <a:pt x="4688078" y="59150"/>
                  </a:lnTo>
                  <a:lnTo>
                    <a:pt x="4653149" y="29789"/>
                  </a:lnTo>
                  <a:lnTo>
                    <a:pt x="4643247" y="28956"/>
                  </a:lnTo>
                  <a:lnTo>
                    <a:pt x="4624891" y="31311"/>
                  </a:lnTo>
                  <a:lnTo>
                    <a:pt x="4584065" y="66548"/>
                  </a:lnTo>
                  <a:lnTo>
                    <a:pt x="4568983" y="113141"/>
                  </a:lnTo>
                  <a:lnTo>
                    <a:pt x="4563999" y="177927"/>
                  </a:lnTo>
                  <a:lnTo>
                    <a:pt x="4565142" y="210143"/>
                  </a:lnTo>
                  <a:lnTo>
                    <a:pt x="4574285" y="262098"/>
                  </a:lnTo>
                  <a:lnTo>
                    <a:pt x="4592502" y="297295"/>
                  </a:lnTo>
                  <a:lnTo>
                    <a:pt x="4636008" y="317119"/>
                  </a:lnTo>
                  <a:lnTo>
                    <a:pt x="4644649" y="316739"/>
                  </a:lnTo>
                  <a:lnTo>
                    <a:pt x="4680065" y="298577"/>
                  </a:lnTo>
                  <a:lnTo>
                    <a:pt x="4695571" y="258699"/>
                  </a:lnTo>
                  <a:lnTo>
                    <a:pt x="4729480" y="258699"/>
                  </a:lnTo>
                  <a:lnTo>
                    <a:pt x="4729480" y="333756"/>
                  </a:lnTo>
                  <a:lnTo>
                    <a:pt x="4716146" y="336778"/>
                  </a:lnTo>
                  <a:lnTo>
                    <a:pt x="4668337" y="344487"/>
                  </a:lnTo>
                  <a:lnTo>
                    <a:pt x="4632833" y="346202"/>
                  </a:lnTo>
                  <a:lnTo>
                    <a:pt x="4608284" y="345035"/>
                  </a:lnTo>
                  <a:lnTo>
                    <a:pt x="4566235" y="335700"/>
                  </a:lnTo>
                  <a:lnTo>
                    <a:pt x="4520406" y="304276"/>
                  </a:lnTo>
                  <a:lnTo>
                    <a:pt x="4500626" y="271399"/>
                  </a:lnTo>
                  <a:lnTo>
                    <a:pt x="4489021" y="228901"/>
                  </a:lnTo>
                  <a:lnTo>
                    <a:pt x="4485132" y="176403"/>
                  </a:lnTo>
                  <a:lnTo>
                    <a:pt x="4486275" y="150403"/>
                  </a:lnTo>
                  <a:lnTo>
                    <a:pt x="4495419" y="103643"/>
                  </a:lnTo>
                  <a:lnTo>
                    <a:pt x="4513562" y="64166"/>
                  </a:lnTo>
                  <a:lnTo>
                    <a:pt x="4540371" y="33496"/>
                  </a:lnTo>
                  <a:lnTo>
                    <a:pt x="4575607" y="12162"/>
                  </a:lnTo>
                  <a:lnTo>
                    <a:pt x="4617985" y="1355"/>
                  </a:lnTo>
                  <a:lnTo>
                    <a:pt x="4641723" y="0"/>
                  </a:lnTo>
                  <a:close/>
                </a:path>
                <a:path w="5561965" h="346709">
                  <a:moveTo>
                    <a:pt x="2876931" y="0"/>
                  </a:moveTo>
                  <a:lnTo>
                    <a:pt x="2922270" y="2667"/>
                  </a:lnTo>
                  <a:lnTo>
                    <a:pt x="2964688" y="11684"/>
                  </a:lnTo>
                  <a:lnTo>
                    <a:pt x="2964688" y="83438"/>
                  </a:lnTo>
                  <a:lnTo>
                    <a:pt x="2931033" y="83438"/>
                  </a:lnTo>
                  <a:lnTo>
                    <a:pt x="2927576" y="70365"/>
                  </a:lnTo>
                  <a:lnTo>
                    <a:pt x="2923286" y="59150"/>
                  </a:lnTo>
                  <a:lnTo>
                    <a:pt x="2888357" y="29789"/>
                  </a:lnTo>
                  <a:lnTo>
                    <a:pt x="2878455" y="28956"/>
                  </a:lnTo>
                  <a:lnTo>
                    <a:pt x="2860099" y="31311"/>
                  </a:lnTo>
                  <a:lnTo>
                    <a:pt x="2819273" y="66548"/>
                  </a:lnTo>
                  <a:lnTo>
                    <a:pt x="2804191" y="113141"/>
                  </a:lnTo>
                  <a:lnTo>
                    <a:pt x="2799207" y="177927"/>
                  </a:lnTo>
                  <a:lnTo>
                    <a:pt x="2800350" y="210143"/>
                  </a:lnTo>
                  <a:lnTo>
                    <a:pt x="2809493" y="262098"/>
                  </a:lnTo>
                  <a:lnTo>
                    <a:pt x="2827710" y="297295"/>
                  </a:lnTo>
                  <a:lnTo>
                    <a:pt x="2871216" y="317119"/>
                  </a:lnTo>
                  <a:lnTo>
                    <a:pt x="2879857" y="316739"/>
                  </a:lnTo>
                  <a:lnTo>
                    <a:pt x="2915273" y="298577"/>
                  </a:lnTo>
                  <a:lnTo>
                    <a:pt x="2930779" y="258699"/>
                  </a:lnTo>
                  <a:lnTo>
                    <a:pt x="2964688" y="258699"/>
                  </a:lnTo>
                  <a:lnTo>
                    <a:pt x="2964688" y="333756"/>
                  </a:lnTo>
                  <a:lnTo>
                    <a:pt x="2951354" y="336778"/>
                  </a:lnTo>
                  <a:lnTo>
                    <a:pt x="2903545" y="344487"/>
                  </a:lnTo>
                  <a:lnTo>
                    <a:pt x="2868041" y="346202"/>
                  </a:lnTo>
                  <a:lnTo>
                    <a:pt x="2843492" y="345035"/>
                  </a:lnTo>
                  <a:lnTo>
                    <a:pt x="2801443" y="335700"/>
                  </a:lnTo>
                  <a:lnTo>
                    <a:pt x="2755614" y="304276"/>
                  </a:lnTo>
                  <a:lnTo>
                    <a:pt x="2735834" y="271399"/>
                  </a:lnTo>
                  <a:lnTo>
                    <a:pt x="2724229" y="228901"/>
                  </a:lnTo>
                  <a:lnTo>
                    <a:pt x="2720340" y="176403"/>
                  </a:lnTo>
                  <a:lnTo>
                    <a:pt x="2721483" y="150403"/>
                  </a:lnTo>
                  <a:lnTo>
                    <a:pt x="2730627" y="103643"/>
                  </a:lnTo>
                  <a:lnTo>
                    <a:pt x="2748770" y="64166"/>
                  </a:lnTo>
                  <a:lnTo>
                    <a:pt x="2775579" y="33496"/>
                  </a:lnTo>
                  <a:lnTo>
                    <a:pt x="2810815" y="12162"/>
                  </a:lnTo>
                  <a:lnTo>
                    <a:pt x="2853193" y="1355"/>
                  </a:lnTo>
                  <a:lnTo>
                    <a:pt x="2876931" y="0"/>
                  </a:lnTo>
                  <a:close/>
                </a:path>
                <a:path w="5561965" h="346709">
                  <a:moveTo>
                    <a:pt x="2406650" y="0"/>
                  </a:moveTo>
                  <a:lnTo>
                    <a:pt x="2471515" y="10604"/>
                  </a:lnTo>
                  <a:lnTo>
                    <a:pt x="2517902" y="42545"/>
                  </a:lnTo>
                  <a:lnTo>
                    <a:pt x="2545794" y="95329"/>
                  </a:lnTo>
                  <a:lnTo>
                    <a:pt x="2555113" y="168783"/>
                  </a:lnTo>
                  <a:lnTo>
                    <a:pt x="2554422" y="191381"/>
                  </a:lnTo>
                  <a:lnTo>
                    <a:pt x="2548897" y="231576"/>
                  </a:lnTo>
                  <a:lnTo>
                    <a:pt x="2530713" y="279733"/>
                  </a:lnTo>
                  <a:lnTo>
                    <a:pt x="2502076" y="314342"/>
                  </a:lnTo>
                  <a:lnTo>
                    <a:pt x="2464054" y="336042"/>
                  </a:lnTo>
                  <a:lnTo>
                    <a:pt x="2417780" y="345561"/>
                  </a:lnTo>
                  <a:lnTo>
                    <a:pt x="2400681" y="346202"/>
                  </a:lnTo>
                  <a:lnTo>
                    <a:pt x="2366557" y="343535"/>
                  </a:lnTo>
                  <a:lnTo>
                    <a:pt x="2311884" y="322199"/>
                  </a:lnTo>
                  <a:lnTo>
                    <a:pt x="2275332" y="279550"/>
                  </a:lnTo>
                  <a:lnTo>
                    <a:pt x="2257044" y="215733"/>
                  </a:lnTo>
                  <a:lnTo>
                    <a:pt x="2254758" y="175895"/>
                  </a:lnTo>
                  <a:lnTo>
                    <a:pt x="2255875" y="149082"/>
                  </a:lnTo>
                  <a:lnTo>
                    <a:pt x="2264777" y="101457"/>
                  </a:lnTo>
                  <a:lnTo>
                    <a:pt x="2282424" y="62097"/>
                  </a:lnTo>
                  <a:lnTo>
                    <a:pt x="2308435" y="32049"/>
                  </a:lnTo>
                  <a:lnTo>
                    <a:pt x="2342659" y="11572"/>
                  </a:lnTo>
                  <a:lnTo>
                    <a:pt x="2383668" y="1285"/>
                  </a:lnTo>
                  <a:lnTo>
                    <a:pt x="2406650" y="0"/>
                  </a:lnTo>
                  <a:close/>
                </a:path>
                <a:path w="5561965" h="346709">
                  <a:moveTo>
                    <a:pt x="1942719" y="0"/>
                  </a:moveTo>
                  <a:lnTo>
                    <a:pt x="1988058" y="2667"/>
                  </a:lnTo>
                  <a:lnTo>
                    <a:pt x="2030476" y="11684"/>
                  </a:lnTo>
                  <a:lnTo>
                    <a:pt x="2030476" y="83438"/>
                  </a:lnTo>
                  <a:lnTo>
                    <a:pt x="1996821" y="83438"/>
                  </a:lnTo>
                  <a:lnTo>
                    <a:pt x="1993364" y="70365"/>
                  </a:lnTo>
                  <a:lnTo>
                    <a:pt x="1989074" y="59150"/>
                  </a:lnTo>
                  <a:lnTo>
                    <a:pt x="1954145" y="29789"/>
                  </a:lnTo>
                  <a:lnTo>
                    <a:pt x="1944243" y="28956"/>
                  </a:lnTo>
                  <a:lnTo>
                    <a:pt x="1925887" y="31311"/>
                  </a:lnTo>
                  <a:lnTo>
                    <a:pt x="1885061" y="66548"/>
                  </a:lnTo>
                  <a:lnTo>
                    <a:pt x="1869979" y="113141"/>
                  </a:lnTo>
                  <a:lnTo>
                    <a:pt x="1864995" y="177927"/>
                  </a:lnTo>
                  <a:lnTo>
                    <a:pt x="1866138" y="210143"/>
                  </a:lnTo>
                  <a:lnTo>
                    <a:pt x="1875281" y="262098"/>
                  </a:lnTo>
                  <a:lnTo>
                    <a:pt x="1893498" y="297295"/>
                  </a:lnTo>
                  <a:lnTo>
                    <a:pt x="1937004" y="317119"/>
                  </a:lnTo>
                  <a:lnTo>
                    <a:pt x="1945645" y="316739"/>
                  </a:lnTo>
                  <a:lnTo>
                    <a:pt x="1981061" y="298577"/>
                  </a:lnTo>
                  <a:lnTo>
                    <a:pt x="1996567" y="258699"/>
                  </a:lnTo>
                  <a:lnTo>
                    <a:pt x="2030476" y="258699"/>
                  </a:lnTo>
                  <a:lnTo>
                    <a:pt x="2030476" y="333756"/>
                  </a:lnTo>
                  <a:lnTo>
                    <a:pt x="2017142" y="336778"/>
                  </a:lnTo>
                  <a:lnTo>
                    <a:pt x="1969333" y="344487"/>
                  </a:lnTo>
                  <a:lnTo>
                    <a:pt x="1933829" y="346202"/>
                  </a:lnTo>
                  <a:lnTo>
                    <a:pt x="1909280" y="345035"/>
                  </a:lnTo>
                  <a:lnTo>
                    <a:pt x="1867231" y="335700"/>
                  </a:lnTo>
                  <a:lnTo>
                    <a:pt x="1821402" y="304276"/>
                  </a:lnTo>
                  <a:lnTo>
                    <a:pt x="1801622" y="271399"/>
                  </a:lnTo>
                  <a:lnTo>
                    <a:pt x="1790017" y="228901"/>
                  </a:lnTo>
                  <a:lnTo>
                    <a:pt x="1786127" y="176403"/>
                  </a:lnTo>
                  <a:lnTo>
                    <a:pt x="1787271" y="150403"/>
                  </a:lnTo>
                  <a:lnTo>
                    <a:pt x="1796414" y="103643"/>
                  </a:lnTo>
                  <a:lnTo>
                    <a:pt x="1814558" y="64166"/>
                  </a:lnTo>
                  <a:lnTo>
                    <a:pt x="1841367" y="33496"/>
                  </a:lnTo>
                  <a:lnTo>
                    <a:pt x="1876603" y="12162"/>
                  </a:lnTo>
                  <a:lnTo>
                    <a:pt x="1918981" y="1355"/>
                  </a:lnTo>
                  <a:lnTo>
                    <a:pt x="1942719" y="0"/>
                  </a:lnTo>
                  <a:close/>
                </a:path>
                <a:path w="5561965" h="346709">
                  <a:moveTo>
                    <a:pt x="1585214" y="0"/>
                  </a:moveTo>
                  <a:lnTo>
                    <a:pt x="1650079" y="10604"/>
                  </a:lnTo>
                  <a:lnTo>
                    <a:pt x="1696465" y="42545"/>
                  </a:lnTo>
                  <a:lnTo>
                    <a:pt x="1724358" y="95329"/>
                  </a:lnTo>
                  <a:lnTo>
                    <a:pt x="1733677" y="168783"/>
                  </a:lnTo>
                  <a:lnTo>
                    <a:pt x="1732986" y="191381"/>
                  </a:lnTo>
                  <a:lnTo>
                    <a:pt x="1727461" y="231576"/>
                  </a:lnTo>
                  <a:lnTo>
                    <a:pt x="1709277" y="279733"/>
                  </a:lnTo>
                  <a:lnTo>
                    <a:pt x="1680640" y="314342"/>
                  </a:lnTo>
                  <a:lnTo>
                    <a:pt x="1642618" y="336042"/>
                  </a:lnTo>
                  <a:lnTo>
                    <a:pt x="1596344" y="345561"/>
                  </a:lnTo>
                  <a:lnTo>
                    <a:pt x="1579245" y="346202"/>
                  </a:lnTo>
                  <a:lnTo>
                    <a:pt x="1545121" y="343535"/>
                  </a:lnTo>
                  <a:lnTo>
                    <a:pt x="1490448" y="322199"/>
                  </a:lnTo>
                  <a:lnTo>
                    <a:pt x="1453896" y="279550"/>
                  </a:lnTo>
                  <a:lnTo>
                    <a:pt x="1435608" y="215733"/>
                  </a:lnTo>
                  <a:lnTo>
                    <a:pt x="1433322" y="175895"/>
                  </a:lnTo>
                  <a:lnTo>
                    <a:pt x="1434439" y="149082"/>
                  </a:lnTo>
                  <a:lnTo>
                    <a:pt x="1443341" y="101457"/>
                  </a:lnTo>
                  <a:lnTo>
                    <a:pt x="1460988" y="62097"/>
                  </a:lnTo>
                  <a:lnTo>
                    <a:pt x="1486999" y="32049"/>
                  </a:lnTo>
                  <a:lnTo>
                    <a:pt x="1521223" y="11572"/>
                  </a:lnTo>
                  <a:lnTo>
                    <a:pt x="1562232" y="1285"/>
                  </a:lnTo>
                  <a:lnTo>
                    <a:pt x="1585214" y="0"/>
                  </a:lnTo>
                  <a:close/>
                </a:path>
                <a:path w="5561965" h="346709">
                  <a:moveTo>
                    <a:pt x="1297559" y="0"/>
                  </a:moveTo>
                  <a:lnTo>
                    <a:pt x="1339723" y="2286"/>
                  </a:lnTo>
                  <a:lnTo>
                    <a:pt x="1385570" y="10668"/>
                  </a:lnTo>
                  <a:lnTo>
                    <a:pt x="1385570" y="82550"/>
                  </a:lnTo>
                  <a:lnTo>
                    <a:pt x="1351661" y="82550"/>
                  </a:lnTo>
                  <a:lnTo>
                    <a:pt x="1349132" y="73241"/>
                  </a:lnTo>
                  <a:lnTo>
                    <a:pt x="1346295" y="64944"/>
                  </a:lnTo>
                  <a:lnTo>
                    <a:pt x="1321435" y="34417"/>
                  </a:lnTo>
                  <a:lnTo>
                    <a:pt x="1293876" y="28956"/>
                  </a:lnTo>
                  <a:lnTo>
                    <a:pt x="1287016" y="29265"/>
                  </a:lnTo>
                  <a:lnTo>
                    <a:pt x="1251077" y="48641"/>
                  </a:lnTo>
                  <a:lnTo>
                    <a:pt x="1246759" y="55245"/>
                  </a:lnTo>
                  <a:lnTo>
                    <a:pt x="1244600" y="63119"/>
                  </a:lnTo>
                  <a:lnTo>
                    <a:pt x="1244600" y="72390"/>
                  </a:lnTo>
                  <a:lnTo>
                    <a:pt x="1262761" y="112783"/>
                  </a:lnTo>
                  <a:lnTo>
                    <a:pt x="1295271" y="134483"/>
                  </a:lnTo>
                  <a:lnTo>
                    <a:pt x="1307084" y="140716"/>
                  </a:lnTo>
                  <a:lnTo>
                    <a:pt x="1321494" y="148595"/>
                  </a:lnTo>
                  <a:lnTo>
                    <a:pt x="1354963" y="171831"/>
                  </a:lnTo>
                  <a:lnTo>
                    <a:pt x="1380744" y="205105"/>
                  </a:lnTo>
                  <a:lnTo>
                    <a:pt x="1388998" y="246761"/>
                  </a:lnTo>
                  <a:lnTo>
                    <a:pt x="1388117" y="261500"/>
                  </a:lnTo>
                  <a:lnTo>
                    <a:pt x="1374902" y="299720"/>
                  </a:lnTo>
                  <a:lnTo>
                    <a:pt x="1346469" y="327491"/>
                  </a:lnTo>
                  <a:lnTo>
                    <a:pt x="1304718" y="343169"/>
                  </a:lnTo>
                  <a:lnTo>
                    <a:pt x="1271397" y="346202"/>
                  </a:lnTo>
                  <a:lnTo>
                    <a:pt x="1258607" y="346013"/>
                  </a:lnTo>
                  <a:lnTo>
                    <a:pt x="1218692" y="343281"/>
                  </a:lnTo>
                  <a:lnTo>
                    <a:pt x="1179472" y="337601"/>
                  </a:lnTo>
                  <a:lnTo>
                    <a:pt x="1167257" y="335025"/>
                  </a:lnTo>
                  <a:lnTo>
                    <a:pt x="1167257" y="258699"/>
                  </a:lnTo>
                  <a:lnTo>
                    <a:pt x="1201166" y="258699"/>
                  </a:lnTo>
                  <a:lnTo>
                    <a:pt x="1204811" y="272512"/>
                  </a:lnTo>
                  <a:lnTo>
                    <a:pt x="1209468" y="284432"/>
                  </a:lnTo>
                  <a:lnTo>
                    <a:pt x="1239758" y="313499"/>
                  </a:lnTo>
                  <a:lnTo>
                    <a:pt x="1264412" y="317119"/>
                  </a:lnTo>
                  <a:lnTo>
                    <a:pt x="1271555" y="316809"/>
                  </a:lnTo>
                  <a:lnTo>
                    <a:pt x="1309370" y="296291"/>
                  </a:lnTo>
                  <a:lnTo>
                    <a:pt x="1316482" y="268605"/>
                  </a:lnTo>
                  <a:lnTo>
                    <a:pt x="1316124" y="261151"/>
                  </a:lnTo>
                  <a:lnTo>
                    <a:pt x="1298283" y="225665"/>
                  </a:lnTo>
                  <a:lnTo>
                    <a:pt x="1257173" y="199009"/>
                  </a:lnTo>
                  <a:lnTo>
                    <a:pt x="1247769" y="194105"/>
                  </a:lnTo>
                  <a:lnTo>
                    <a:pt x="1238805" y="189118"/>
                  </a:lnTo>
                  <a:lnTo>
                    <a:pt x="1201441" y="162101"/>
                  </a:lnTo>
                  <a:lnTo>
                    <a:pt x="1178560" y="128650"/>
                  </a:lnTo>
                  <a:lnTo>
                    <a:pt x="1172464" y="95123"/>
                  </a:lnTo>
                  <a:lnTo>
                    <a:pt x="1173414" y="80454"/>
                  </a:lnTo>
                  <a:lnTo>
                    <a:pt x="1187577" y="43307"/>
                  </a:lnTo>
                  <a:lnTo>
                    <a:pt x="1217866" y="17214"/>
                  </a:lnTo>
                  <a:lnTo>
                    <a:pt x="1262237" y="2762"/>
                  </a:lnTo>
                  <a:lnTo>
                    <a:pt x="1279344" y="690"/>
                  </a:lnTo>
                  <a:lnTo>
                    <a:pt x="129755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5940" y="1619453"/>
            <a:ext cx="7310755" cy="3074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dirty="0">
                <a:latin typeface="Cambria"/>
                <a:cs typeface="Cambria"/>
              </a:rPr>
              <a:t>Critical </a:t>
            </a:r>
            <a:r>
              <a:rPr sz="4000" spc="-15" dirty="0">
                <a:latin typeface="Cambria"/>
                <a:cs typeface="Cambria"/>
              </a:rPr>
              <a:t>thinkers </a:t>
            </a:r>
            <a:r>
              <a:rPr sz="4000" spc="-25" dirty="0">
                <a:latin typeface="Cambria"/>
                <a:cs typeface="Cambria"/>
              </a:rPr>
              <a:t>are </a:t>
            </a:r>
            <a:r>
              <a:rPr sz="4000" spc="-5" dirty="0">
                <a:latin typeface="Cambria"/>
                <a:cs typeface="Cambria"/>
              </a:rPr>
              <a:t>open </a:t>
            </a:r>
            <a:r>
              <a:rPr sz="4000" spc="-15" dirty="0">
                <a:latin typeface="Cambria"/>
                <a:cs typeface="Cambria"/>
              </a:rPr>
              <a:t>to </a:t>
            </a:r>
            <a:r>
              <a:rPr sz="4000" spc="-10" dirty="0">
                <a:latin typeface="Cambria"/>
                <a:cs typeface="Cambria"/>
              </a:rPr>
              <a:t>the </a:t>
            </a:r>
            <a:r>
              <a:rPr sz="4000" spc="-5" dirty="0">
                <a:latin typeface="Cambria"/>
                <a:cs typeface="Cambria"/>
              </a:rPr>
              <a:t> possibility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that</a:t>
            </a:r>
            <a:r>
              <a:rPr sz="4000" spc="-5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their</a:t>
            </a:r>
            <a:r>
              <a:rPr sz="4000" spc="-5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personal </a:t>
            </a:r>
            <a:r>
              <a:rPr sz="4000" spc="-5" dirty="0">
                <a:latin typeface="Cambria"/>
                <a:cs typeface="Cambria"/>
              </a:rPr>
              <a:t> biases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or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social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20" dirty="0">
                <a:latin typeface="Cambria"/>
                <a:cs typeface="Cambria"/>
              </a:rPr>
              <a:t>pressures</a:t>
            </a:r>
            <a:r>
              <a:rPr sz="4000" spc="-15" dirty="0">
                <a:latin typeface="Cambria"/>
                <a:cs typeface="Cambria"/>
              </a:rPr>
              <a:t> </a:t>
            </a:r>
            <a:r>
              <a:rPr sz="4000" dirty="0">
                <a:latin typeface="Cambria"/>
                <a:cs typeface="Cambria"/>
              </a:rPr>
              <a:t>and </a:t>
            </a:r>
            <a:r>
              <a:rPr sz="4000" spc="5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customs</a:t>
            </a:r>
            <a:r>
              <a:rPr sz="4000" spc="-5" dirty="0">
                <a:latin typeface="Cambria"/>
                <a:cs typeface="Cambria"/>
              </a:rPr>
              <a:t> could</a:t>
            </a:r>
            <a:r>
              <a:rPr sz="4000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unduly</a:t>
            </a:r>
            <a:r>
              <a:rPr sz="4000" spc="-10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affect </a:t>
            </a:r>
            <a:r>
              <a:rPr sz="4000" spc="-869" dirty="0">
                <a:latin typeface="Cambria"/>
                <a:cs typeface="Cambria"/>
              </a:rPr>
              <a:t> </a:t>
            </a:r>
            <a:r>
              <a:rPr sz="4000" spc="-10" dirty="0">
                <a:latin typeface="Cambria"/>
                <a:cs typeface="Cambria"/>
              </a:rPr>
              <a:t>their</a:t>
            </a:r>
            <a:r>
              <a:rPr sz="4000" spc="-5" dirty="0">
                <a:latin typeface="Cambria"/>
                <a:cs typeface="Cambria"/>
              </a:rPr>
              <a:t> thinking</a:t>
            </a:r>
            <a:endParaRPr sz="4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3905" y="299720"/>
            <a:ext cx="7163434" cy="570230"/>
            <a:chOff x="663905" y="299720"/>
            <a:chExt cx="7163434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4844" y="648181"/>
              <a:ext cx="7162419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8477" y="304292"/>
              <a:ext cx="7144943" cy="3462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68477" y="304292"/>
              <a:ext cx="7145020" cy="346710"/>
            </a:xfrm>
            <a:custGeom>
              <a:avLst/>
              <a:gdLst/>
              <a:ahLst/>
              <a:cxnLst/>
              <a:rect l="l" t="t" r="r" b="b"/>
              <a:pathLst>
                <a:path w="7145020" h="346709">
                  <a:moveTo>
                    <a:pt x="6290868" y="68833"/>
                  </a:moveTo>
                  <a:lnTo>
                    <a:pt x="6241338" y="208406"/>
                  </a:lnTo>
                  <a:lnTo>
                    <a:pt x="6330492" y="208406"/>
                  </a:lnTo>
                  <a:lnTo>
                    <a:pt x="6290868" y="68833"/>
                  </a:lnTo>
                  <a:close/>
                </a:path>
                <a:path w="7145020" h="346709">
                  <a:moveTo>
                    <a:pt x="3046272" y="68833"/>
                  </a:moveTo>
                  <a:lnTo>
                    <a:pt x="2996742" y="208406"/>
                  </a:lnTo>
                  <a:lnTo>
                    <a:pt x="3085896" y="208406"/>
                  </a:lnTo>
                  <a:lnTo>
                    <a:pt x="3046272" y="68833"/>
                  </a:lnTo>
                  <a:close/>
                </a:path>
                <a:path w="7145020" h="346709">
                  <a:moveTo>
                    <a:pt x="6962063" y="32892"/>
                  </a:moveTo>
                  <a:lnTo>
                    <a:pt x="6951776" y="32892"/>
                  </a:lnTo>
                  <a:lnTo>
                    <a:pt x="6944410" y="33147"/>
                  </a:lnTo>
                  <a:lnTo>
                    <a:pt x="6939965" y="33400"/>
                  </a:lnTo>
                  <a:lnTo>
                    <a:pt x="6939965" y="312165"/>
                  </a:lnTo>
                  <a:lnTo>
                    <a:pt x="6943013" y="312673"/>
                  </a:lnTo>
                  <a:lnTo>
                    <a:pt x="6950506" y="312927"/>
                  </a:lnTo>
                  <a:lnTo>
                    <a:pt x="6962571" y="312927"/>
                  </a:lnTo>
                  <a:lnTo>
                    <a:pt x="7008418" y="305053"/>
                  </a:lnTo>
                  <a:lnTo>
                    <a:pt x="7039490" y="279477"/>
                  </a:lnTo>
                  <a:lnTo>
                    <a:pt x="7056170" y="244347"/>
                  </a:lnTo>
                  <a:lnTo>
                    <a:pt x="7064618" y="192323"/>
                  </a:lnTo>
                  <a:lnTo>
                    <a:pt x="7065187" y="171703"/>
                  </a:lnTo>
                  <a:lnTo>
                    <a:pt x="7064382" y="149177"/>
                  </a:lnTo>
                  <a:lnTo>
                    <a:pt x="7058008" y="110124"/>
                  </a:lnTo>
                  <a:lnTo>
                    <a:pt x="7037279" y="66532"/>
                  </a:lnTo>
                  <a:lnTo>
                    <a:pt x="7004926" y="41251"/>
                  </a:lnTo>
                  <a:lnTo>
                    <a:pt x="6962063" y="32892"/>
                  </a:lnTo>
                  <a:close/>
                </a:path>
                <a:path w="7145020" h="346709">
                  <a:moveTo>
                    <a:pt x="6836714" y="3936"/>
                  </a:moveTo>
                  <a:lnTo>
                    <a:pt x="6965492" y="3936"/>
                  </a:lnTo>
                  <a:lnTo>
                    <a:pt x="6985326" y="4341"/>
                  </a:lnTo>
                  <a:lnTo>
                    <a:pt x="7034707" y="10413"/>
                  </a:lnTo>
                  <a:lnTo>
                    <a:pt x="7072819" y="24255"/>
                  </a:lnTo>
                  <a:lnTo>
                    <a:pt x="7111612" y="54540"/>
                  </a:lnTo>
                  <a:lnTo>
                    <a:pt x="7134819" y="96097"/>
                  </a:lnTo>
                  <a:lnTo>
                    <a:pt x="7143324" y="135429"/>
                  </a:lnTo>
                  <a:lnTo>
                    <a:pt x="7144943" y="165734"/>
                  </a:lnTo>
                  <a:lnTo>
                    <a:pt x="7144374" y="184572"/>
                  </a:lnTo>
                  <a:lnTo>
                    <a:pt x="7135926" y="235203"/>
                  </a:lnTo>
                  <a:lnTo>
                    <a:pt x="7117228" y="276226"/>
                  </a:lnTo>
                  <a:lnTo>
                    <a:pt x="7090810" y="305546"/>
                  </a:lnTo>
                  <a:lnTo>
                    <a:pt x="7057085" y="325745"/>
                  </a:lnTo>
                  <a:lnTo>
                    <a:pt x="7015276" y="337692"/>
                  </a:lnTo>
                  <a:lnTo>
                    <a:pt x="6968253" y="341979"/>
                  </a:lnTo>
                  <a:lnTo>
                    <a:pt x="6949109" y="342264"/>
                  </a:lnTo>
                  <a:lnTo>
                    <a:pt x="6836714" y="342264"/>
                  </a:lnTo>
                  <a:lnTo>
                    <a:pt x="6836714" y="325881"/>
                  </a:lnTo>
                  <a:lnTo>
                    <a:pt x="6842810" y="324230"/>
                  </a:lnTo>
                  <a:lnTo>
                    <a:pt x="6847636" y="322452"/>
                  </a:lnTo>
                  <a:lnTo>
                    <a:pt x="6851192" y="320547"/>
                  </a:lnTo>
                  <a:lnTo>
                    <a:pt x="6854748" y="318642"/>
                  </a:lnTo>
                  <a:lnTo>
                    <a:pt x="6857415" y="315975"/>
                  </a:lnTo>
                  <a:lnTo>
                    <a:pt x="6859066" y="312546"/>
                  </a:lnTo>
                  <a:lnTo>
                    <a:pt x="6860844" y="309244"/>
                  </a:lnTo>
                  <a:lnTo>
                    <a:pt x="6861987" y="304926"/>
                  </a:lnTo>
                  <a:lnTo>
                    <a:pt x="6862495" y="299719"/>
                  </a:lnTo>
                  <a:lnTo>
                    <a:pt x="6862876" y="294512"/>
                  </a:lnTo>
                  <a:lnTo>
                    <a:pt x="6863130" y="287908"/>
                  </a:lnTo>
                  <a:lnTo>
                    <a:pt x="6863130" y="280034"/>
                  </a:lnTo>
                  <a:lnTo>
                    <a:pt x="6863130" y="66420"/>
                  </a:lnTo>
                  <a:lnTo>
                    <a:pt x="6863130" y="58673"/>
                  </a:lnTo>
                  <a:lnTo>
                    <a:pt x="6863003" y="52069"/>
                  </a:lnTo>
                  <a:lnTo>
                    <a:pt x="6862622" y="46862"/>
                  </a:lnTo>
                  <a:lnTo>
                    <a:pt x="6862114" y="41528"/>
                  </a:lnTo>
                  <a:lnTo>
                    <a:pt x="6861098" y="37210"/>
                  </a:lnTo>
                  <a:lnTo>
                    <a:pt x="6859320" y="33908"/>
                  </a:lnTo>
                  <a:lnTo>
                    <a:pt x="6857542" y="30606"/>
                  </a:lnTo>
                  <a:lnTo>
                    <a:pt x="6855002" y="27939"/>
                  </a:lnTo>
                  <a:lnTo>
                    <a:pt x="6851446" y="25907"/>
                  </a:lnTo>
                  <a:lnTo>
                    <a:pt x="6847890" y="23875"/>
                  </a:lnTo>
                  <a:lnTo>
                    <a:pt x="6842937" y="21971"/>
                  </a:lnTo>
                  <a:lnTo>
                    <a:pt x="6836714" y="20319"/>
                  </a:lnTo>
                  <a:lnTo>
                    <a:pt x="6836714" y="3936"/>
                  </a:lnTo>
                  <a:close/>
                </a:path>
                <a:path w="7145020" h="346709">
                  <a:moveTo>
                    <a:pt x="6491528" y="3936"/>
                  </a:moveTo>
                  <a:lnTo>
                    <a:pt x="6591858" y="3936"/>
                  </a:lnTo>
                  <a:lnTo>
                    <a:pt x="6679615" y="156336"/>
                  </a:lnTo>
                  <a:lnTo>
                    <a:pt x="6700951" y="195198"/>
                  </a:lnTo>
                  <a:lnTo>
                    <a:pt x="6718936" y="230506"/>
                  </a:lnTo>
                  <a:lnTo>
                    <a:pt x="6724192" y="241553"/>
                  </a:lnTo>
                  <a:lnTo>
                    <a:pt x="6728129" y="241553"/>
                  </a:lnTo>
                  <a:lnTo>
                    <a:pt x="6726962" y="211262"/>
                  </a:lnTo>
                  <a:lnTo>
                    <a:pt x="6726129" y="179625"/>
                  </a:lnTo>
                  <a:lnTo>
                    <a:pt x="6725629" y="146631"/>
                  </a:lnTo>
                  <a:lnTo>
                    <a:pt x="6725462" y="112267"/>
                  </a:lnTo>
                  <a:lnTo>
                    <a:pt x="6725462" y="66166"/>
                  </a:lnTo>
                  <a:lnTo>
                    <a:pt x="6725462" y="55371"/>
                  </a:lnTo>
                  <a:lnTo>
                    <a:pt x="6713397" y="25780"/>
                  </a:lnTo>
                  <a:lnTo>
                    <a:pt x="6710476" y="24129"/>
                  </a:lnTo>
                  <a:lnTo>
                    <a:pt x="6705650" y="22351"/>
                  </a:lnTo>
                  <a:lnTo>
                    <a:pt x="6698919" y="20319"/>
                  </a:lnTo>
                  <a:lnTo>
                    <a:pt x="6698919" y="3936"/>
                  </a:lnTo>
                  <a:lnTo>
                    <a:pt x="6792518" y="3936"/>
                  </a:lnTo>
                  <a:lnTo>
                    <a:pt x="6792518" y="20319"/>
                  </a:lnTo>
                  <a:lnTo>
                    <a:pt x="6785914" y="22478"/>
                  </a:lnTo>
                  <a:lnTo>
                    <a:pt x="6781342" y="24256"/>
                  </a:lnTo>
                  <a:lnTo>
                    <a:pt x="6778548" y="25780"/>
                  </a:lnTo>
                  <a:lnTo>
                    <a:pt x="6775881" y="27304"/>
                  </a:lnTo>
                  <a:lnTo>
                    <a:pt x="6773595" y="29209"/>
                  </a:lnTo>
                  <a:lnTo>
                    <a:pt x="6771690" y="31750"/>
                  </a:lnTo>
                  <a:lnTo>
                    <a:pt x="6769785" y="34162"/>
                  </a:lnTo>
                  <a:lnTo>
                    <a:pt x="6768261" y="37973"/>
                  </a:lnTo>
                  <a:lnTo>
                    <a:pt x="6767245" y="42925"/>
                  </a:lnTo>
                  <a:lnTo>
                    <a:pt x="6766356" y="48005"/>
                  </a:lnTo>
                  <a:lnTo>
                    <a:pt x="6765848" y="55752"/>
                  </a:lnTo>
                  <a:lnTo>
                    <a:pt x="6765848" y="66166"/>
                  </a:lnTo>
                  <a:lnTo>
                    <a:pt x="6765848" y="342264"/>
                  </a:lnTo>
                  <a:lnTo>
                    <a:pt x="6702856" y="342264"/>
                  </a:lnTo>
                  <a:lnTo>
                    <a:pt x="6591350" y="149351"/>
                  </a:lnTo>
                  <a:lnTo>
                    <a:pt x="6580849" y="130873"/>
                  </a:lnTo>
                  <a:lnTo>
                    <a:pt x="6571824" y="114490"/>
                  </a:lnTo>
                  <a:lnTo>
                    <a:pt x="6564275" y="100202"/>
                  </a:lnTo>
                  <a:lnTo>
                    <a:pt x="6558203" y="88010"/>
                  </a:lnTo>
                  <a:lnTo>
                    <a:pt x="6555917" y="88010"/>
                  </a:lnTo>
                  <a:lnTo>
                    <a:pt x="6557011" y="114984"/>
                  </a:lnTo>
                  <a:lnTo>
                    <a:pt x="6557806" y="142732"/>
                  </a:lnTo>
                  <a:lnTo>
                    <a:pt x="6558293" y="171217"/>
                  </a:lnTo>
                  <a:lnTo>
                    <a:pt x="6558457" y="200405"/>
                  </a:lnTo>
                  <a:lnTo>
                    <a:pt x="6558457" y="280288"/>
                  </a:lnTo>
                  <a:lnTo>
                    <a:pt x="6558557" y="288857"/>
                  </a:lnTo>
                  <a:lnTo>
                    <a:pt x="6566966" y="318007"/>
                  </a:lnTo>
                  <a:lnTo>
                    <a:pt x="6570141" y="320928"/>
                  </a:lnTo>
                  <a:lnTo>
                    <a:pt x="6576237" y="323595"/>
                  </a:lnTo>
                  <a:lnTo>
                    <a:pt x="6585127" y="325881"/>
                  </a:lnTo>
                  <a:lnTo>
                    <a:pt x="6585127" y="342264"/>
                  </a:lnTo>
                  <a:lnTo>
                    <a:pt x="6491528" y="342264"/>
                  </a:lnTo>
                  <a:lnTo>
                    <a:pt x="6491528" y="325881"/>
                  </a:lnTo>
                  <a:lnTo>
                    <a:pt x="6497624" y="324230"/>
                  </a:lnTo>
                  <a:lnTo>
                    <a:pt x="6502450" y="322325"/>
                  </a:lnTo>
                  <a:lnTo>
                    <a:pt x="6506006" y="320420"/>
                  </a:lnTo>
                  <a:lnTo>
                    <a:pt x="6509562" y="318388"/>
                  </a:lnTo>
                  <a:lnTo>
                    <a:pt x="6512229" y="315721"/>
                  </a:lnTo>
                  <a:lnTo>
                    <a:pt x="6513880" y="312292"/>
                  </a:lnTo>
                  <a:lnTo>
                    <a:pt x="6515658" y="308990"/>
                  </a:lnTo>
                  <a:lnTo>
                    <a:pt x="6516801" y="304672"/>
                  </a:lnTo>
                  <a:lnTo>
                    <a:pt x="6517309" y="299592"/>
                  </a:lnTo>
                  <a:lnTo>
                    <a:pt x="6517817" y="294512"/>
                  </a:lnTo>
                  <a:lnTo>
                    <a:pt x="6518071" y="288035"/>
                  </a:lnTo>
                  <a:lnTo>
                    <a:pt x="6518071" y="280288"/>
                  </a:lnTo>
                  <a:lnTo>
                    <a:pt x="6518071" y="65912"/>
                  </a:lnTo>
                  <a:lnTo>
                    <a:pt x="6509689" y="28448"/>
                  </a:lnTo>
                  <a:lnTo>
                    <a:pt x="6491528" y="20319"/>
                  </a:lnTo>
                  <a:lnTo>
                    <a:pt x="6491528" y="3936"/>
                  </a:lnTo>
                  <a:close/>
                </a:path>
                <a:path w="7145020" h="346709">
                  <a:moveTo>
                    <a:pt x="5719749" y="3936"/>
                  </a:moveTo>
                  <a:lnTo>
                    <a:pt x="5851829" y="3936"/>
                  </a:lnTo>
                  <a:lnTo>
                    <a:pt x="5851829" y="20319"/>
                  </a:lnTo>
                  <a:lnTo>
                    <a:pt x="5843495" y="22417"/>
                  </a:lnTo>
                  <a:lnTo>
                    <a:pt x="5837542" y="26241"/>
                  </a:lnTo>
                  <a:lnTo>
                    <a:pt x="5833970" y="31803"/>
                  </a:lnTo>
                  <a:lnTo>
                    <a:pt x="5832779" y="39115"/>
                  </a:lnTo>
                  <a:lnTo>
                    <a:pt x="5832779" y="43433"/>
                  </a:lnTo>
                  <a:lnTo>
                    <a:pt x="5845987" y="78358"/>
                  </a:lnTo>
                  <a:lnTo>
                    <a:pt x="5887770" y="171449"/>
                  </a:lnTo>
                  <a:lnTo>
                    <a:pt x="5933109" y="80517"/>
                  </a:lnTo>
                  <a:lnTo>
                    <a:pt x="5937681" y="71500"/>
                  </a:lnTo>
                  <a:lnTo>
                    <a:pt x="5940729" y="63880"/>
                  </a:lnTo>
                  <a:lnTo>
                    <a:pt x="5942507" y="57911"/>
                  </a:lnTo>
                  <a:lnTo>
                    <a:pt x="5944158" y="51815"/>
                  </a:lnTo>
                  <a:lnTo>
                    <a:pt x="5945047" y="45847"/>
                  </a:lnTo>
                  <a:lnTo>
                    <a:pt x="5945047" y="39877"/>
                  </a:lnTo>
                  <a:lnTo>
                    <a:pt x="5945047" y="33908"/>
                  </a:lnTo>
                  <a:lnTo>
                    <a:pt x="5943396" y="29336"/>
                  </a:lnTo>
                  <a:lnTo>
                    <a:pt x="5939967" y="25907"/>
                  </a:lnTo>
                  <a:lnTo>
                    <a:pt x="5936538" y="22478"/>
                  </a:lnTo>
                  <a:lnTo>
                    <a:pt x="5931839" y="20700"/>
                  </a:lnTo>
                  <a:lnTo>
                    <a:pt x="5925743" y="20319"/>
                  </a:lnTo>
                  <a:lnTo>
                    <a:pt x="5925743" y="3936"/>
                  </a:lnTo>
                  <a:lnTo>
                    <a:pt x="6025057" y="3936"/>
                  </a:lnTo>
                  <a:lnTo>
                    <a:pt x="6025057" y="20319"/>
                  </a:lnTo>
                  <a:lnTo>
                    <a:pt x="6020612" y="21335"/>
                  </a:lnTo>
                  <a:lnTo>
                    <a:pt x="6016929" y="22605"/>
                  </a:lnTo>
                  <a:lnTo>
                    <a:pt x="5988422" y="55302"/>
                  </a:lnTo>
                  <a:lnTo>
                    <a:pt x="5904407" y="212089"/>
                  </a:lnTo>
                  <a:lnTo>
                    <a:pt x="5904407" y="280034"/>
                  </a:lnTo>
                  <a:lnTo>
                    <a:pt x="5904407" y="288797"/>
                  </a:lnTo>
                  <a:lnTo>
                    <a:pt x="5904661" y="295401"/>
                  </a:lnTo>
                  <a:lnTo>
                    <a:pt x="5905169" y="299973"/>
                  </a:lnTo>
                  <a:lnTo>
                    <a:pt x="5905677" y="304545"/>
                  </a:lnTo>
                  <a:lnTo>
                    <a:pt x="5912662" y="317753"/>
                  </a:lnTo>
                  <a:lnTo>
                    <a:pt x="5914567" y="319531"/>
                  </a:lnTo>
                  <a:lnTo>
                    <a:pt x="5934379" y="325881"/>
                  </a:lnTo>
                  <a:lnTo>
                    <a:pt x="5934379" y="342264"/>
                  </a:lnTo>
                  <a:lnTo>
                    <a:pt x="5797600" y="342264"/>
                  </a:lnTo>
                  <a:lnTo>
                    <a:pt x="5797600" y="325881"/>
                  </a:lnTo>
                  <a:lnTo>
                    <a:pt x="5804331" y="324738"/>
                  </a:lnTo>
                  <a:lnTo>
                    <a:pt x="5809792" y="323214"/>
                  </a:lnTo>
                  <a:lnTo>
                    <a:pt x="5813856" y="321436"/>
                  </a:lnTo>
                  <a:lnTo>
                    <a:pt x="5817920" y="319531"/>
                  </a:lnTo>
                  <a:lnTo>
                    <a:pt x="5820968" y="316864"/>
                  </a:lnTo>
                  <a:lnTo>
                    <a:pt x="5822873" y="313435"/>
                  </a:lnTo>
                  <a:lnTo>
                    <a:pt x="5824905" y="310006"/>
                  </a:lnTo>
                  <a:lnTo>
                    <a:pt x="5826175" y="305561"/>
                  </a:lnTo>
                  <a:lnTo>
                    <a:pt x="5826683" y="300227"/>
                  </a:lnTo>
                  <a:lnTo>
                    <a:pt x="5827318" y="294893"/>
                  </a:lnTo>
                  <a:lnTo>
                    <a:pt x="5827572" y="288035"/>
                  </a:lnTo>
                  <a:lnTo>
                    <a:pt x="5827572" y="280034"/>
                  </a:lnTo>
                  <a:lnTo>
                    <a:pt x="5827572" y="212089"/>
                  </a:lnTo>
                  <a:lnTo>
                    <a:pt x="5760389" y="70357"/>
                  </a:lnTo>
                  <a:lnTo>
                    <a:pt x="5739815" y="32003"/>
                  </a:lnTo>
                  <a:lnTo>
                    <a:pt x="5737021" y="28955"/>
                  </a:lnTo>
                  <a:lnTo>
                    <a:pt x="5734354" y="26034"/>
                  </a:lnTo>
                  <a:lnTo>
                    <a:pt x="5719749" y="20319"/>
                  </a:lnTo>
                  <a:lnTo>
                    <a:pt x="5719749" y="3936"/>
                  </a:lnTo>
                  <a:close/>
                </a:path>
                <a:path w="7145020" h="346709">
                  <a:moveTo>
                    <a:pt x="5407329" y="3936"/>
                  </a:moveTo>
                  <a:lnTo>
                    <a:pt x="5699048" y="3936"/>
                  </a:lnTo>
                  <a:lnTo>
                    <a:pt x="5699048" y="90931"/>
                  </a:lnTo>
                  <a:lnTo>
                    <a:pt x="5665012" y="90931"/>
                  </a:lnTo>
                  <a:lnTo>
                    <a:pt x="5662826" y="83097"/>
                  </a:lnTo>
                  <a:lnTo>
                    <a:pt x="5660853" y="76358"/>
                  </a:lnTo>
                  <a:lnTo>
                    <a:pt x="5651550" y="52704"/>
                  </a:lnTo>
                  <a:lnTo>
                    <a:pt x="5649264" y="48894"/>
                  </a:lnTo>
                  <a:lnTo>
                    <a:pt x="5646978" y="45847"/>
                  </a:lnTo>
                  <a:lnTo>
                    <a:pt x="5644438" y="43306"/>
                  </a:lnTo>
                  <a:lnTo>
                    <a:pt x="5642025" y="40893"/>
                  </a:lnTo>
                  <a:lnTo>
                    <a:pt x="5639358" y="38861"/>
                  </a:lnTo>
                  <a:lnTo>
                    <a:pt x="5636564" y="37464"/>
                  </a:lnTo>
                  <a:lnTo>
                    <a:pt x="5633770" y="35940"/>
                  </a:lnTo>
                  <a:lnTo>
                    <a:pt x="5630214" y="34798"/>
                  </a:lnTo>
                  <a:lnTo>
                    <a:pt x="5626023" y="34035"/>
                  </a:lnTo>
                  <a:lnTo>
                    <a:pt x="5621832" y="33274"/>
                  </a:lnTo>
                  <a:lnTo>
                    <a:pt x="5616371" y="32892"/>
                  </a:lnTo>
                  <a:lnTo>
                    <a:pt x="5609513" y="32892"/>
                  </a:lnTo>
                  <a:lnTo>
                    <a:pt x="5591733" y="32892"/>
                  </a:lnTo>
                  <a:lnTo>
                    <a:pt x="5591733" y="280034"/>
                  </a:lnTo>
                  <a:lnTo>
                    <a:pt x="5591733" y="288797"/>
                  </a:lnTo>
                  <a:lnTo>
                    <a:pt x="5591987" y="295401"/>
                  </a:lnTo>
                  <a:lnTo>
                    <a:pt x="5592495" y="299973"/>
                  </a:lnTo>
                  <a:lnTo>
                    <a:pt x="5593003" y="304545"/>
                  </a:lnTo>
                  <a:lnTo>
                    <a:pt x="5593892" y="308228"/>
                  </a:lnTo>
                  <a:lnTo>
                    <a:pt x="5595162" y="311022"/>
                  </a:lnTo>
                  <a:lnTo>
                    <a:pt x="5596432" y="313816"/>
                  </a:lnTo>
                  <a:lnTo>
                    <a:pt x="5598083" y="316102"/>
                  </a:lnTo>
                  <a:lnTo>
                    <a:pt x="5599988" y="317753"/>
                  </a:lnTo>
                  <a:lnTo>
                    <a:pt x="5601893" y="319531"/>
                  </a:lnTo>
                  <a:lnTo>
                    <a:pt x="5604560" y="321055"/>
                  </a:lnTo>
                  <a:lnTo>
                    <a:pt x="5607989" y="322452"/>
                  </a:lnTo>
                  <a:lnTo>
                    <a:pt x="5611291" y="323849"/>
                  </a:lnTo>
                  <a:lnTo>
                    <a:pt x="5615863" y="324992"/>
                  </a:lnTo>
                  <a:lnTo>
                    <a:pt x="5621705" y="325881"/>
                  </a:lnTo>
                  <a:lnTo>
                    <a:pt x="5621705" y="342264"/>
                  </a:lnTo>
                  <a:lnTo>
                    <a:pt x="5484926" y="342264"/>
                  </a:lnTo>
                  <a:lnTo>
                    <a:pt x="5484926" y="325881"/>
                  </a:lnTo>
                  <a:lnTo>
                    <a:pt x="5491784" y="324738"/>
                  </a:lnTo>
                  <a:lnTo>
                    <a:pt x="5497372" y="323214"/>
                  </a:lnTo>
                  <a:lnTo>
                    <a:pt x="5514136" y="299973"/>
                  </a:lnTo>
                  <a:lnTo>
                    <a:pt x="5514644" y="294639"/>
                  </a:lnTo>
                  <a:lnTo>
                    <a:pt x="5514898" y="287908"/>
                  </a:lnTo>
                  <a:lnTo>
                    <a:pt x="5514898" y="280034"/>
                  </a:lnTo>
                  <a:lnTo>
                    <a:pt x="5514898" y="32892"/>
                  </a:lnTo>
                  <a:lnTo>
                    <a:pt x="5494832" y="32892"/>
                  </a:lnTo>
                  <a:lnTo>
                    <a:pt x="5484926" y="32892"/>
                  </a:lnTo>
                  <a:lnTo>
                    <a:pt x="5477306" y="34162"/>
                  </a:lnTo>
                  <a:lnTo>
                    <a:pt x="5471972" y="36449"/>
                  </a:lnTo>
                  <a:lnTo>
                    <a:pt x="5466765" y="38734"/>
                  </a:lnTo>
                  <a:lnTo>
                    <a:pt x="5462193" y="42417"/>
                  </a:lnTo>
                  <a:lnTo>
                    <a:pt x="5458256" y="47371"/>
                  </a:lnTo>
                  <a:lnTo>
                    <a:pt x="5454319" y="52323"/>
                  </a:lnTo>
                  <a:lnTo>
                    <a:pt x="5451017" y="58927"/>
                  </a:lnTo>
                  <a:lnTo>
                    <a:pt x="5448223" y="67309"/>
                  </a:lnTo>
                  <a:lnTo>
                    <a:pt x="5445429" y="75564"/>
                  </a:lnTo>
                  <a:lnTo>
                    <a:pt x="5443143" y="83438"/>
                  </a:lnTo>
                  <a:lnTo>
                    <a:pt x="5441238" y="90931"/>
                  </a:lnTo>
                  <a:lnTo>
                    <a:pt x="5407329" y="90931"/>
                  </a:lnTo>
                  <a:lnTo>
                    <a:pt x="5407329" y="3936"/>
                  </a:lnTo>
                  <a:close/>
                </a:path>
                <a:path w="7145020" h="346709">
                  <a:moveTo>
                    <a:pt x="5238038" y="3936"/>
                  </a:moveTo>
                  <a:lnTo>
                    <a:pt x="5368086" y="3936"/>
                  </a:lnTo>
                  <a:lnTo>
                    <a:pt x="5368086" y="20319"/>
                  </a:lnTo>
                  <a:lnTo>
                    <a:pt x="5361355" y="22098"/>
                  </a:lnTo>
                  <a:lnTo>
                    <a:pt x="5356275" y="24129"/>
                  </a:lnTo>
                  <a:lnTo>
                    <a:pt x="5353100" y="26161"/>
                  </a:lnTo>
                  <a:lnTo>
                    <a:pt x="5349925" y="28193"/>
                  </a:lnTo>
                  <a:lnTo>
                    <a:pt x="5347385" y="30733"/>
                  </a:lnTo>
                  <a:lnTo>
                    <a:pt x="5345734" y="33654"/>
                  </a:lnTo>
                  <a:lnTo>
                    <a:pt x="5344083" y="36702"/>
                  </a:lnTo>
                  <a:lnTo>
                    <a:pt x="5342940" y="40512"/>
                  </a:lnTo>
                  <a:lnTo>
                    <a:pt x="5342305" y="45338"/>
                  </a:lnTo>
                  <a:lnTo>
                    <a:pt x="5341670" y="50164"/>
                  </a:lnTo>
                  <a:lnTo>
                    <a:pt x="5341289" y="57149"/>
                  </a:lnTo>
                  <a:lnTo>
                    <a:pt x="5341289" y="66420"/>
                  </a:lnTo>
                  <a:lnTo>
                    <a:pt x="5341289" y="280034"/>
                  </a:lnTo>
                  <a:lnTo>
                    <a:pt x="5341289" y="285749"/>
                  </a:lnTo>
                  <a:lnTo>
                    <a:pt x="5341543" y="291210"/>
                  </a:lnTo>
                  <a:lnTo>
                    <a:pt x="5341797" y="296163"/>
                  </a:lnTo>
                  <a:lnTo>
                    <a:pt x="5342178" y="301116"/>
                  </a:lnTo>
                  <a:lnTo>
                    <a:pt x="5342813" y="305053"/>
                  </a:lnTo>
                  <a:lnTo>
                    <a:pt x="5343829" y="308228"/>
                  </a:lnTo>
                  <a:lnTo>
                    <a:pt x="5344845" y="311403"/>
                  </a:lnTo>
                  <a:lnTo>
                    <a:pt x="5368086" y="325881"/>
                  </a:lnTo>
                  <a:lnTo>
                    <a:pt x="5368086" y="342264"/>
                  </a:lnTo>
                  <a:lnTo>
                    <a:pt x="5238038" y="342264"/>
                  </a:lnTo>
                  <a:lnTo>
                    <a:pt x="5238038" y="325881"/>
                  </a:lnTo>
                  <a:lnTo>
                    <a:pt x="5244134" y="324230"/>
                  </a:lnTo>
                  <a:lnTo>
                    <a:pt x="5248960" y="322452"/>
                  </a:lnTo>
                  <a:lnTo>
                    <a:pt x="5252516" y="320547"/>
                  </a:lnTo>
                  <a:lnTo>
                    <a:pt x="5256072" y="318642"/>
                  </a:lnTo>
                  <a:lnTo>
                    <a:pt x="5258739" y="315975"/>
                  </a:lnTo>
                  <a:lnTo>
                    <a:pt x="5260390" y="312546"/>
                  </a:lnTo>
                  <a:lnTo>
                    <a:pt x="5262168" y="309244"/>
                  </a:lnTo>
                  <a:lnTo>
                    <a:pt x="5263311" y="304926"/>
                  </a:lnTo>
                  <a:lnTo>
                    <a:pt x="5263819" y="299719"/>
                  </a:lnTo>
                  <a:lnTo>
                    <a:pt x="5264200" y="294512"/>
                  </a:lnTo>
                  <a:lnTo>
                    <a:pt x="5264454" y="287908"/>
                  </a:lnTo>
                  <a:lnTo>
                    <a:pt x="5264454" y="280034"/>
                  </a:lnTo>
                  <a:lnTo>
                    <a:pt x="5264454" y="66166"/>
                  </a:lnTo>
                  <a:lnTo>
                    <a:pt x="5264454" y="58165"/>
                  </a:lnTo>
                  <a:lnTo>
                    <a:pt x="5264327" y="51688"/>
                  </a:lnTo>
                  <a:lnTo>
                    <a:pt x="5252770" y="25780"/>
                  </a:lnTo>
                  <a:lnTo>
                    <a:pt x="5249214" y="23749"/>
                  </a:lnTo>
                  <a:lnTo>
                    <a:pt x="5244261" y="21971"/>
                  </a:lnTo>
                  <a:lnTo>
                    <a:pt x="5238038" y="20319"/>
                  </a:lnTo>
                  <a:lnTo>
                    <a:pt x="5238038" y="3936"/>
                  </a:lnTo>
                  <a:close/>
                </a:path>
                <a:path w="7145020" h="346709">
                  <a:moveTo>
                    <a:pt x="4959146" y="3936"/>
                  </a:moveTo>
                  <a:lnTo>
                    <a:pt x="5089194" y="3936"/>
                  </a:lnTo>
                  <a:lnTo>
                    <a:pt x="5089194" y="20319"/>
                  </a:lnTo>
                  <a:lnTo>
                    <a:pt x="5083225" y="21971"/>
                  </a:lnTo>
                  <a:lnTo>
                    <a:pt x="5078526" y="23749"/>
                  </a:lnTo>
                  <a:lnTo>
                    <a:pt x="5075097" y="25653"/>
                  </a:lnTo>
                  <a:lnTo>
                    <a:pt x="5071541" y="27558"/>
                  </a:lnTo>
                  <a:lnTo>
                    <a:pt x="5068874" y="30099"/>
                  </a:lnTo>
                  <a:lnTo>
                    <a:pt x="5066969" y="33400"/>
                  </a:lnTo>
                  <a:lnTo>
                    <a:pt x="5065064" y="36702"/>
                  </a:lnTo>
                  <a:lnTo>
                    <a:pt x="5063921" y="41021"/>
                  </a:lnTo>
                  <a:lnTo>
                    <a:pt x="5063286" y="46227"/>
                  </a:lnTo>
                  <a:lnTo>
                    <a:pt x="5062778" y="51434"/>
                  </a:lnTo>
                  <a:lnTo>
                    <a:pt x="5062397" y="58038"/>
                  </a:lnTo>
                  <a:lnTo>
                    <a:pt x="5062397" y="65912"/>
                  </a:lnTo>
                  <a:lnTo>
                    <a:pt x="5062397" y="312673"/>
                  </a:lnTo>
                  <a:lnTo>
                    <a:pt x="5110530" y="312673"/>
                  </a:lnTo>
                  <a:lnTo>
                    <a:pt x="5120055" y="312673"/>
                  </a:lnTo>
                  <a:lnTo>
                    <a:pt x="5127802" y="311276"/>
                  </a:lnTo>
                  <a:lnTo>
                    <a:pt x="5133517" y="308228"/>
                  </a:lnTo>
                  <a:lnTo>
                    <a:pt x="5139359" y="305307"/>
                  </a:lnTo>
                  <a:lnTo>
                    <a:pt x="5144312" y="300735"/>
                  </a:lnTo>
                  <a:lnTo>
                    <a:pt x="5161594" y="262850"/>
                  </a:lnTo>
                  <a:lnTo>
                    <a:pt x="5166791" y="242061"/>
                  </a:lnTo>
                  <a:lnTo>
                    <a:pt x="5200700" y="242061"/>
                  </a:lnTo>
                  <a:lnTo>
                    <a:pt x="5195239" y="342264"/>
                  </a:lnTo>
                  <a:lnTo>
                    <a:pt x="4959146" y="342264"/>
                  </a:lnTo>
                  <a:lnTo>
                    <a:pt x="4959146" y="325881"/>
                  </a:lnTo>
                  <a:lnTo>
                    <a:pt x="4965242" y="324230"/>
                  </a:lnTo>
                  <a:lnTo>
                    <a:pt x="4970068" y="322325"/>
                  </a:lnTo>
                  <a:lnTo>
                    <a:pt x="4973624" y="320420"/>
                  </a:lnTo>
                  <a:lnTo>
                    <a:pt x="4977180" y="318388"/>
                  </a:lnTo>
                  <a:lnTo>
                    <a:pt x="4979847" y="315721"/>
                  </a:lnTo>
                  <a:lnTo>
                    <a:pt x="4981498" y="312292"/>
                  </a:lnTo>
                  <a:lnTo>
                    <a:pt x="4983276" y="308990"/>
                  </a:lnTo>
                  <a:lnTo>
                    <a:pt x="4984419" y="304672"/>
                  </a:lnTo>
                  <a:lnTo>
                    <a:pt x="4984927" y="299465"/>
                  </a:lnTo>
                  <a:lnTo>
                    <a:pt x="4985308" y="294258"/>
                  </a:lnTo>
                  <a:lnTo>
                    <a:pt x="4985562" y="287654"/>
                  </a:lnTo>
                  <a:lnTo>
                    <a:pt x="4985562" y="279780"/>
                  </a:lnTo>
                  <a:lnTo>
                    <a:pt x="4985562" y="66420"/>
                  </a:lnTo>
                  <a:lnTo>
                    <a:pt x="4985562" y="58673"/>
                  </a:lnTo>
                  <a:lnTo>
                    <a:pt x="4985435" y="52069"/>
                  </a:lnTo>
                  <a:lnTo>
                    <a:pt x="4985054" y="46862"/>
                  </a:lnTo>
                  <a:lnTo>
                    <a:pt x="4984546" y="41528"/>
                  </a:lnTo>
                  <a:lnTo>
                    <a:pt x="4983530" y="37210"/>
                  </a:lnTo>
                  <a:lnTo>
                    <a:pt x="4981752" y="33908"/>
                  </a:lnTo>
                  <a:lnTo>
                    <a:pt x="4979974" y="30606"/>
                  </a:lnTo>
                  <a:lnTo>
                    <a:pt x="4977434" y="27939"/>
                  </a:lnTo>
                  <a:lnTo>
                    <a:pt x="4973878" y="25907"/>
                  </a:lnTo>
                  <a:lnTo>
                    <a:pt x="4970322" y="23875"/>
                  </a:lnTo>
                  <a:lnTo>
                    <a:pt x="4965369" y="21971"/>
                  </a:lnTo>
                  <a:lnTo>
                    <a:pt x="4959146" y="20319"/>
                  </a:lnTo>
                  <a:lnTo>
                    <a:pt x="4959146" y="3936"/>
                  </a:lnTo>
                  <a:close/>
                </a:path>
                <a:path w="7145020" h="346709">
                  <a:moveTo>
                    <a:pt x="4782362" y="3936"/>
                  </a:moveTo>
                  <a:lnTo>
                    <a:pt x="4912410" y="3936"/>
                  </a:lnTo>
                  <a:lnTo>
                    <a:pt x="4912410" y="20319"/>
                  </a:lnTo>
                  <a:lnTo>
                    <a:pt x="4905679" y="22098"/>
                  </a:lnTo>
                  <a:lnTo>
                    <a:pt x="4900599" y="24129"/>
                  </a:lnTo>
                  <a:lnTo>
                    <a:pt x="4897424" y="26161"/>
                  </a:lnTo>
                  <a:lnTo>
                    <a:pt x="4894249" y="28193"/>
                  </a:lnTo>
                  <a:lnTo>
                    <a:pt x="4891709" y="30733"/>
                  </a:lnTo>
                  <a:lnTo>
                    <a:pt x="4890058" y="33654"/>
                  </a:lnTo>
                  <a:lnTo>
                    <a:pt x="4888407" y="36702"/>
                  </a:lnTo>
                  <a:lnTo>
                    <a:pt x="4887264" y="40512"/>
                  </a:lnTo>
                  <a:lnTo>
                    <a:pt x="4886629" y="45338"/>
                  </a:lnTo>
                  <a:lnTo>
                    <a:pt x="4885994" y="50164"/>
                  </a:lnTo>
                  <a:lnTo>
                    <a:pt x="4885613" y="57149"/>
                  </a:lnTo>
                  <a:lnTo>
                    <a:pt x="4885613" y="66420"/>
                  </a:lnTo>
                  <a:lnTo>
                    <a:pt x="4885613" y="280034"/>
                  </a:lnTo>
                  <a:lnTo>
                    <a:pt x="4885613" y="285749"/>
                  </a:lnTo>
                  <a:lnTo>
                    <a:pt x="4885867" y="291210"/>
                  </a:lnTo>
                  <a:lnTo>
                    <a:pt x="4907584" y="324738"/>
                  </a:lnTo>
                  <a:lnTo>
                    <a:pt x="4912410" y="325881"/>
                  </a:lnTo>
                  <a:lnTo>
                    <a:pt x="4912410" y="342264"/>
                  </a:lnTo>
                  <a:lnTo>
                    <a:pt x="4782362" y="342264"/>
                  </a:lnTo>
                  <a:lnTo>
                    <a:pt x="4782362" y="325881"/>
                  </a:lnTo>
                  <a:lnTo>
                    <a:pt x="4788458" y="324230"/>
                  </a:lnTo>
                  <a:lnTo>
                    <a:pt x="4793284" y="322452"/>
                  </a:lnTo>
                  <a:lnTo>
                    <a:pt x="4796840" y="320547"/>
                  </a:lnTo>
                  <a:lnTo>
                    <a:pt x="4800396" y="318642"/>
                  </a:lnTo>
                  <a:lnTo>
                    <a:pt x="4803063" y="315975"/>
                  </a:lnTo>
                  <a:lnTo>
                    <a:pt x="4804714" y="312546"/>
                  </a:lnTo>
                  <a:lnTo>
                    <a:pt x="4806492" y="309244"/>
                  </a:lnTo>
                  <a:lnTo>
                    <a:pt x="4807635" y="304926"/>
                  </a:lnTo>
                  <a:lnTo>
                    <a:pt x="4808143" y="299719"/>
                  </a:lnTo>
                  <a:lnTo>
                    <a:pt x="4808524" y="294512"/>
                  </a:lnTo>
                  <a:lnTo>
                    <a:pt x="4808778" y="287908"/>
                  </a:lnTo>
                  <a:lnTo>
                    <a:pt x="4808778" y="280034"/>
                  </a:lnTo>
                  <a:lnTo>
                    <a:pt x="4808778" y="66166"/>
                  </a:lnTo>
                  <a:lnTo>
                    <a:pt x="4808778" y="58165"/>
                  </a:lnTo>
                  <a:lnTo>
                    <a:pt x="4808651" y="51688"/>
                  </a:lnTo>
                  <a:lnTo>
                    <a:pt x="4797094" y="25780"/>
                  </a:lnTo>
                  <a:lnTo>
                    <a:pt x="4793538" y="23749"/>
                  </a:lnTo>
                  <a:lnTo>
                    <a:pt x="4788585" y="21971"/>
                  </a:lnTo>
                  <a:lnTo>
                    <a:pt x="4782362" y="20319"/>
                  </a:lnTo>
                  <a:lnTo>
                    <a:pt x="4782362" y="3936"/>
                  </a:lnTo>
                  <a:close/>
                </a:path>
                <a:path w="7145020" h="346709">
                  <a:moveTo>
                    <a:pt x="4351832" y="3936"/>
                  </a:moveTo>
                  <a:lnTo>
                    <a:pt x="4474895" y="3936"/>
                  </a:lnTo>
                  <a:lnTo>
                    <a:pt x="4543602" y="207390"/>
                  </a:lnTo>
                  <a:lnTo>
                    <a:pt x="4617897" y="3936"/>
                  </a:lnTo>
                  <a:lnTo>
                    <a:pt x="4734102" y="3936"/>
                  </a:lnTo>
                  <a:lnTo>
                    <a:pt x="4734102" y="20319"/>
                  </a:lnTo>
                  <a:lnTo>
                    <a:pt x="4725339" y="22732"/>
                  </a:lnTo>
                  <a:lnTo>
                    <a:pt x="4719497" y="25526"/>
                  </a:lnTo>
                  <a:lnTo>
                    <a:pt x="4707940" y="65912"/>
                  </a:lnTo>
                  <a:lnTo>
                    <a:pt x="4707940" y="280288"/>
                  </a:lnTo>
                  <a:lnTo>
                    <a:pt x="4707940" y="290321"/>
                  </a:lnTo>
                  <a:lnTo>
                    <a:pt x="4715433" y="317499"/>
                  </a:lnTo>
                  <a:lnTo>
                    <a:pt x="4718481" y="320547"/>
                  </a:lnTo>
                  <a:lnTo>
                    <a:pt x="4724704" y="323341"/>
                  </a:lnTo>
                  <a:lnTo>
                    <a:pt x="4734102" y="325881"/>
                  </a:lnTo>
                  <a:lnTo>
                    <a:pt x="4734102" y="342264"/>
                  </a:lnTo>
                  <a:lnTo>
                    <a:pt x="4606975" y="342264"/>
                  </a:lnTo>
                  <a:lnTo>
                    <a:pt x="4606975" y="325881"/>
                  </a:lnTo>
                  <a:lnTo>
                    <a:pt x="4614341" y="323849"/>
                  </a:lnTo>
                  <a:lnTo>
                    <a:pt x="4619294" y="322071"/>
                  </a:lnTo>
                  <a:lnTo>
                    <a:pt x="4622088" y="320674"/>
                  </a:lnTo>
                  <a:lnTo>
                    <a:pt x="4625009" y="319150"/>
                  </a:lnTo>
                  <a:lnTo>
                    <a:pt x="4627168" y="317245"/>
                  </a:lnTo>
                  <a:lnTo>
                    <a:pt x="4628692" y="314832"/>
                  </a:lnTo>
                  <a:lnTo>
                    <a:pt x="4630343" y="312419"/>
                  </a:lnTo>
                  <a:lnTo>
                    <a:pt x="4631486" y="308736"/>
                  </a:lnTo>
                  <a:lnTo>
                    <a:pt x="4632248" y="303910"/>
                  </a:lnTo>
                  <a:lnTo>
                    <a:pt x="4632883" y="299084"/>
                  </a:lnTo>
                  <a:lnTo>
                    <a:pt x="4633264" y="290956"/>
                  </a:lnTo>
                  <a:lnTo>
                    <a:pt x="4633264" y="279780"/>
                  </a:lnTo>
                  <a:lnTo>
                    <a:pt x="4633264" y="158368"/>
                  </a:lnTo>
                  <a:lnTo>
                    <a:pt x="4634026" y="110997"/>
                  </a:lnTo>
                  <a:lnTo>
                    <a:pt x="4635550" y="72389"/>
                  </a:lnTo>
                  <a:lnTo>
                    <a:pt x="4630343" y="72389"/>
                  </a:lnTo>
                  <a:lnTo>
                    <a:pt x="4628311" y="78993"/>
                  </a:lnTo>
                  <a:lnTo>
                    <a:pt x="4626279" y="85470"/>
                  </a:lnTo>
                  <a:lnTo>
                    <a:pt x="4623993" y="91820"/>
                  </a:lnTo>
                  <a:lnTo>
                    <a:pt x="4621995" y="97514"/>
                  </a:lnTo>
                  <a:lnTo>
                    <a:pt x="4619247" y="105076"/>
                  </a:lnTo>
                  <a:lnTo>
                    <a:pt x="4615760" y="114520"/>
                  </a:lnTo>
                  <a:lnTo>
                    <a:pt x="4611547" y="125856"/>
                  </a:lnTo>
                  <a:lnTo>
                    <a:pt x="4545126" y="304799"/>
                  </a:lnTo>
                  <a:lnTo>
                    <a:pt x="4501438" y="304799"/>
                  </a:lnTo>
                  <a:lnTo>
                    <a:pt x="4431588" y="103758"/>
                  </a:lnTo>
                  <a:lnTo>
                    <a:pt x="4428614" y="95281"/>
                  </a:lnTo>
                  <a:lnTo>
                    <a:pt x="4425794" y="86804"/>
                  </a:lnTo>
                  <a:lnTo>
                    <a:pt x="4423141" y="78327"/>
                  </a:lnTo>
                  <a:lnTo>
                    <a:pt x="4420666" y="69849"/>
                  </a:lnTo>
                  <a:lnTo>
                    <a:pt x="4416221" y="69849"/>
                  </a:lnTo>
                  <a:lnTo>
                    <a:pt x="4417315" y="91237"/>
                  </a:lnTo>
                  <a:lnTo>
                    <a:pt x="4418110" y="114458"/>
                  </a:lnTo>
                  <a:lnTo>
                    <a:pt x="4418597" y="139537"/>
                  </a:lnTo>
                  <a:lnTo>
                    <a:pt x="4418761" y="166496"/>
                  </a:lnTo>
                  <a:lnTo>
                    <a:pt x="4418761" y="280542"/>
                  </a:lnTo>
                  <a:lnTo>
                    <a:pt x="4418859" y="288996"/>
                  </a:lnTo>
                  <a:lnTo>
                    <a:pt x="4427397" y="317880"/>
                  </a:lnTo>
                  <a:lnTo>
                    <a:pt x="4430826" y="321055"/>
                  </a:lnTo>
                  <a:lnTo>
                    <a:pt x="4436922" y="323722"/>
                  </a:lnTo>
                  <a:lnTo>
                    <a:pt x="4445431" y="325881"/>
                  </a:lnTo>
                  <a:lnTo>
                    <a:pt x="4445431" y="342264"/>
                  </a:lnTo>
                  <a:lnTo>
                    <a:pt x="4351832" y="342264"/>
                  </a:lnTo>
                  <a:lnTo>
                    <a:pt x="4351832" y="325881"/>
                  </a:lnTo>
                  <a:lnTo>
                    <a:pt x="4357928" y="324230"/>
                  </a:lnTo>
                  <a:lnTo>
                    <a:pt x="4362754" y="322325"/>
                  </a:lnTo>
                  <a:lnTo>
                    <a:pt x="4366310" y="320420"/>
                  </a:lnTo>
                  <a:lnTo>
                    <a:pt x="4369866" y="318388"/>
                  </a:lnTo>
                  <a:lnTo>
                    <a:pt x="4372533" y="315721"/>
                  </a:lnTo>
                  <a:lnTo>
                    <a:pt x="4374311" y="312419"/>
                  </a:lnTo>
                  <a:lnTo>
                    <a:pt x="4376216" y="309117"/>
                  </a:lnTo>
                  <a:lnTo>
                    <a:pt x="4377232" y="304926"/>
                  </a:lnTo>
                  <a:lnTo>
                    <a:pt x="4377740" y="299846"/>
                  </a:lnTo>
                  <a:lnTo>
                    <a:pt x="4378121" y="294766"/>
                  </a:lnTo>
                  <a:lnTo>
                    <a:pt x="4378375" y="288162"/>
                  </a:lnTo>
                  <a:lnTo>
                    <a:pt x="4378375" y="280288"/>
                  </a:lnTo>
                  <a:lnTo>
                    <a:pt x="4378375" y="65912"/>
                  </a:lnTo>
                  <a:lnTo>
                    <a:pt x="4367199" y="25780"/>
                  </a:lnTo>
                  <a:lnTo>
                    <a:pt x="4351832" y="20319"/>
                  </a:lnTo>
                  <a:lnTo>
                    <a:pt x="4351832" y="3936"/>
                  </a:lnTo>
                  <a:close/>
                </a:path>
                <a:path w="7145020" h="346709">
                  <a:moveTo>
                    <a:pt x="4004741" y="3936"/>
                  </a:moveTo>
                  <a:lnTo>
                    <a:pt x="4134789" y="3936"/>
                  </a:lnTo>
                  <a:lnTo>
                    <a:pt x="4134789" y="20319"/>
                  </a:lnTo>
                  <a:lnTo>
                    <a:pt x="4128058" y="22098"/>
                  </a:lnTo>
                  <a:lnTo>
                    <a:pt x="4122978" y="24129"/>
                  </a:lnTo>
                  <a:lnTo>
                    <a:pt x="4119803" y="26161"/>
                  </a:lnTo>
                  <a:lnTo>
                    <a:pt x="4116628" y="28193"/>
                  </a:lnTo>
                  <a:lnTo>
                    <a:pt x="4114088" y="30733"/>
                  </a:lnTo>
                  <a:lnTo>
                    <a:pt x="4112437" y="33654"/>
                  </a:lnTo>
                  <a:lnTo>
                    <a:pt x="4110786" y="36702"/>
                  </a:lnTo>
                  <a:lnTo>
                    <a:pt x="4109643" y="40512"/>
                  </a:lnTo>
                  <a:lnTo>
                    <a:pt x="4109008" y="45338"/>
                  </a:lnTo>
                  <a:lnTo>
                    <a:pt x="4108373" y="50164"/>
                  </a:lnTo>
                  <a:lnTo>
                    <a:pt x="4107992" y="57149"/>
                  </a:lnTo>
                  <a:lnTo>
                    <a:pt x="4107992" y="66420"/>
                  </a:lnTo>
                  <a:lnTo>
                    <a:pt x="4107992" y="229996"/>
                  </a:lnTo>
                  <a:lnTo>
                    <a:pt x="4112013" y="273419"/>
                  </a:lnTo>
                  <a:lnTo>
                    <a:pt x="4132212" y="307566"/>
                  </a:lnTo>
                  <a:lnTo>
                    <a:pt x="4167682" y="317118"/>
                  </a:lnTo>
                  <a:lnTo>
                    <a:pt x="4179541" y="316495"/>
                  </a:lnTo>
                  <a:lnTo>
                    <a:pt x="4215974" y="294846"/>
                  </a:lnTo>
                  <a:lnTo>
                    <a:pt x="4226706" y="255936"/>
                  </a:lnTo>
                  <a:lnTo>
                    <a:pt x="4228007" y="224281"/>
                  </a:lnTo>
                  <a:lnTo>
                    <a:pt x="4228007" y="66166"/>
                  </a:lnTo>
                  <a:lnTo>
                    <a:pt x="4220006" y="28448"/>
                  </a:lnTo>
                  <a:lnTo>
                    <a:pt x="4201718" y="20319"/>
                  </a:lnTo>
                  <a:lnTo>
                    <a:pt x="4201718" y="3936"/>
                  </a:lnTo>
                  <a:lnTo>
                    <a:pt x="4310684" y="3936"/>
                  </a:lnTo>
                  <a:lnTo>
                    <a:pt x="4310684" y="20319"/>
                  </a:lnTo>
                  <a:lnTo>
                    <a:pt x="4304715" y="21971"/>
                  </a:lnTo>
                  <a:lnTo>
                    <a:pt x="4300016" y="23749"/>
                  </a:lnTo>
                  <a:lnTo>
                    <a:pt x="4296587" y="25653"/>
                  </a:lnTo>
                  <a:lnTo>
                    <a:pt x="4293158" y="27558"/>
                  </a:lnTo>
                  <a:lnTo>
                    <a:pt x="4290491" y="30225"/>
                  </a:lnTo>
                  <a:lnTo>
                    <a:pt x="4288713" y="33527"/>
                  </a:lnTo>
                  <a:lnTo>
                    <a:pt x="4286808" y="36956"/>
                  </a:lnTo>
                  <a:lnTo>
                    <a:pt x="4285665" y="41275"/>
                  </a:lnTo>
                  <a:lnTo>
                    <a:pt x="4285157" y="46481"/>
                  </a:lnTo>
                  <a:lnTo>
                    <a:pt x="4284649" y="51688"/>
                  </a:lnTo>
                  <a:lnTo>
                    <a:pt x="4284395" y="58165"/>
                  </a:lnTo>
                  <a:lnTo>
                    <a:pt x="4284395" y="66166"/>
                  </a:lnTo>
                  <a:lnTo>
                    <a:pt x="4284395" y="220979"/>
                  </a:lnTo>
                  <a:lnTo>
                    <a:pt x="4281609" y="261485"/>
                  </a:lnTo>
                  <a:lnTo>
                    <a:pt x="4268959" y="299757"/>
                  </a:lnTo>
                  <a:lnTo>
                    <a:pt x="4238294" y="330072"/>
                  </a:lnTo>
                  <a:lnTo>
                    <a:pt x="4193441" y="344058"/>
                  </a:lnTo>
                  <a:lnTo>
                    <a:pt x="4160062" y="346201"/>
                  </a:lnTo>
                  <a:lnTo>
                    <a:pt x="4143132" y="345747"/>
                  </a:lnTo>
                  <a:lnTo>
                    <a:pt x="4100626" y="338835"/>
                  </a:lnTo>
                  <a:lnTo>
                    <a:pt x="4061002" y="316864"/>
                  </a:lnTo>
                  <a:lnTo>
                    <a:pt x="4038523" y="281050"/>
                  </a:lnTo>
                  <a:lnTo>
                    <a:pt x="4031630" y="242581"/>
                  </a:lnTo>
                  <a:lnTo>
                    <a:pt x="4031157" y="226694"/>
                  </a:lnTo>
                  <a:lnTo>
                    <a:pt x="4031157" y="66420"/>
                  </a:lnTo>
                  <a:lnTo>
                    <a:pt x="4031157" y="58673"/>
                  </a:lnTo>
                  <a:lnTo>
                    <a:pt x="4031030" y="52069"/>
                  </a:lnTo>
                  <a:lnTo>
                    <a:pt x="4030522" y="46862"/>
                  </a:lnTo>
                  <a:lnTo>
                    <a:pt x="4030141" y="41528"/>
                  </a:lnTo>
                  <a:lnTo>
                    <a:pt x="4029125" y="37210"/>
                  </a:lnTo>
                  <a:lnTo>
                    <a:pt x="4027347" y="33908"/>
                  </a:lnTo>
                  <a:lnTo>
                    <a:pt x="4025569" y="30606"/>
                  </a:lnTo>
                  <a:lnTo>
                    <a:pt x="4023029" y="27939"/>
                  </a:lnTo>
                  <a:lnTo>
                    <a:pt x="4019473" y="25907"/>
                  </a:lnTo>
                  <a:lnTo>
                    <a:pt x="4015917" y="23875"/>
                  </a:lnTo>
                  <a:lnTo>
                    <a:pt x="4010964" y="21971"/>
                  </a:lnTo>
                  <a:lnTo>
                    <a:pt x="4004741" y="20319"/>
                  </a:lnTo>
                  <a:lnTo>
                    <a:pt x="4004741" y="3936"/>
                  </a:lnTo>
                  <a:close/>
                </a:path>
                <a:path w="7145020" h="346709">
                  <a:moveTo>
                    <a:pt x="3643934" y="3936"/>
                  </a:moveTo>
                  <a:lnTo>
                    <a:pt x="3773982" y="3936"/>
                  </a:lnTo>
                  <a:lnTo>
                    <a:pt x="3773982" y="20319"/>
                  </a:lnTo>
                  <a:lnTo>
                    <a:pt x="3765219" y="22732"/>
                  </a:lnTo>
                  <a:lnTo>
                    <a:pt x="3759250" y="25526"/>
                  </a:lnTo>
                  <a:lnTo>
                    <a:pt x="3747185" y="66674"/>
                  </a:lnTo>
                  <a:lnTo>
                    <a:pt x="3747185" y="149351"/>
                  </a:lnTo>
                  <a:lnTo>
                    <a:pt x="3859199" y="149351"/>
                  </a:lnTo>
                  <a:lnTo>
                    <a:pt x="3859199" y="66674"/>
                  </a:lnTo>
                  <a:lnTo>
                    <a:pt x="3851198" y="28575"/>
                  </a:lnTo>
                  <a:lnTo>
                    <a:pt x="3832910" y="20319"/>
                  </a:lnTo>
                  <a:lnTo>
                    <a:pt x="3832910" y="3936"/>
                  </a:lnTo>
                  <a:lnTo>
                    <a:pt x="3962323" y="3936"/>
                  </a:lnTo>
                  <a:lnTo>
                    <a:pt x="3962323" y="20319"/>
                  </a:lnTo>
                  <a:lnTo>
                    <a:pt x="3955084" y="22351"/>
                  </a:lnTo>
                  <a:lnTo>
                    <a:pt x="3949750" y="24383"/>
                  </a:lnTo>
                  <a:lnTo>
                    <a:pt x="3946448" y="26669"/>
                  </a:lnTo>
                  <a:lnTo>
                    <a:pt x="3943146" y="28828"/>
                  </a:lnTo>
                  <a:lnTo>
                    <a:pt x="3940733" y="31750"/>
                  </a:lnTo>
                  <a:lnTo>
                    <a:pt x="3939336" y="35178"/>
                  </a:lnTo>
                  <a:lnTo>
                    <a:pt x="3937939" y="38607"/>
                  </a:lnTo>
                  <a:lnTo>
                    <a:pt x="3937050" y="42544"/>
                  </a:lnTo>
                  <a:lnTo>
                    <a:pt x="3936669" y="46862"/>
                  </a:lnTo>
                  <a:lnTo>
                    <a:pt x="3936288" y="51180"/>
                  </a:lnTo>
                  <a:lnTo>
                    <a:pt x="3936034" y="57784"/>
                  </a:lnTo>
                  <a:lnTo>
                    <a:pt x="3936034" y="66674"/>
                  </a:lnTo>
                  <a:lnTo>
                    <a:pt x="3936034" y="280034"/>
                  </a:lnTo>
                  <a:lnTo>
                    <a:pt x="3936132" y="288819"/>
                  </a:lnTo>
                  <a:lnTo>
                    <a:pt x="3944162" y="317880"/>
                  </a:lnTo>
                  <a:lnTo>
                    <a:pt x="3947464" y="321055"/>
                  </a:lnTo>
                  <a:lnTo>
                    <a:pt x="3953560" y="323722"/>
                  </a:lnTo>
                  <a:lnTo>
                    <a:pt x="3962323" y="325881"/>
                  </a:lnTo>
                  <a:lnTo>
                    <a:pt x="3962323" y="342264"/>
                  </a:lnTo>
                  <a:lnTo>
                    <a:pt x="3832910" y="342264"/>
                  </a:lnTo>
                  <a:lnTo>
                    <a:pt x="3832910" y="325881"/>
                  </a:lnTo>
                  <a:lnTo>
                    <a:pt x="3842562" y="323341"/>
                  </a:lnTo>
                  <a:lnTo>
                    <a:pt x="3848785" y="320928"/>
                  </a:lnTo>
                  <a:lnTo>
                    <a:pt x="3851579" y="318388"/>
                  </a:lnTo>
                  <a:lnTo>
                    <a:pt x="3854373" y="315975"/>
                  </a:lnTo>
                  <a:lnTo>
                    <a:pt x="3856278" y="312419"/>
                  </a:lnTo>
                  <a:lnTo>
                    <a:pt x="3859199" y="280034"/>
                  </a:lnTo>
                  <a:lnTo>
                    <a:pt x="3859199" y="180593"/>
                  </a:lnTo>
                  <a:lnTo>
                    <a:pt x="3747185" y="180593"/>
                  </a:lnTo>
                  <a:lnTo>
                    <a:pt x="3747185" y="280034"/>
                  </a:lnTo>
                  <a:lnTo>
                    <a:pt x="3747185" y="285749"/>
                  </a:lnTo>
                  <a:lnTo>
                    <a:pt x="3754043" y="316229"/>
                  </a:lnTo>
                  <a:lnTo>
                    <a:pt x="3755948" y="318388"/>
                  </a:lnTo>
                  <a:lnTo>
                    <a:pt x="3773982" y="325881"/>
                  </a:lnTo>
                  <a:lnTo>
                    <a:pt x="3773982" y="342264"/>
                  </a:lnTo>
                  <a:lnTo>
                    <a:pt x="3643934" y="342264"/>
                  </a:lnTo>
                  <a:lnTo>
                    <a:pt x="3643934" y="325881"/>
                  </a:lnTo>
                  <a:lnTo>
                    <a:pt x="3650030" y="324230"/>
                  </a:lnTo>
                  <a:lnTo>
                    <a:pt x="3654856" y="322452"/>
                  </a:lnTo>
                  <a:lnTo>
                    <a:pt x="3658412" y="320547"/>
                  </a:lnTo>
                  <a:lnTo>
                    <a:pt x="3661968" y="318642"/>
                  </a:lnTo>
                  <a:lnTo>
                    <a:pt x="3664635" y="315975"/>
                  </a:lnTo>
                  <a:lnTo>
                    <a:pt x="3666286" y="312546"/>
                  </a:lnTo>
                  <a:lnTo>
                    <a:pt x="3668064" y="309244"/>
                  </a:lnTo>
                  <a:lnTo>
                    <a:pt x="3669207" y="304926"/>
                  </a:lnTo>
                  <a:lnTo>
                    <a:pt x="3669715" y="299719"/>
                  </a:lnTo>
                  <a:lnTo>
                    <a:pt x="3670096" y="294512"/>
                  </a:lnTo>
                  <a:lnTo>
                    <a:pt x="3670350" y="287908"/>
                  </a:lnTo>
                  <a:lnTo>
                    <a:pt x="3670350" y="280034"/>
                  </a:lnTo>
                  <a:lnTo>
                    <a:pt x="3670350" y="66420"/>
                  </a:lnTo>
                  <a:lnTo>
                    <a:pt x="3670350" y="58673"/>
                  </a:lnTo>
                  <a:lnTo>
                    <a:pt x="3670223" y="52069"/>
                  </a:lnTo>
                  <a:lnTo>
                    <a:pt x="3669842" y="46862"/>
                  </a:lnTo>
                  <a:lnTo>
                    <a:pt x="3669334" y="41528"/>
                  </a:lnTo>
                  <a:lnTo>
                    <a:pt x="3668318" y="37210"/>
                  </a:lnTo>
                  <a:lnTo>
                    <a:pt x="3666540" y="33908"/>
                  </a:lnTo>
                  <a:lnTo>
                    <a:pt x="3664762" y="30606"/>
                  </a:lnTo>
                  <a:lnTo>
                    <a:pt x="3643934" y="20319"/>
                  </a:lnTo>
                  <a:lnTo>
                    <a:pt x="3643934" y="3936"/>
                  </a:lnTo>
                  <a:close/>
                </a:path>
                <a:path w="7145020" h="346709">
                  <a:moveTo>
                    <a:pt x="3247694" y="3936"/>
                  </a:moveTo>
                  <a:lnTo>
                    <a:pt x="3377742" y="3936"/>
                  </a:lnTo>
                  <a:lnTo>
                    <a:pt x="3377742" y="20319"/>
                  </a:lnTo>
                  <a:lnTo>
                    <a:pt x="3371773" y="21971"/>
                  </a:lnTo>
                  <a:lnTo>
                    <a:pt x="3367074" y="23749"/>
                  </a:lnTo>
                  <a:lnTo>
                    <a:pt x="3363645" y="25653"/>
                  </a:lnTo>
                  <a:lnTo>
                    <a:pt x="3360089" y="27558"/>
                  </a:lnTo>
                  <a:lnTo>
                    <a:pt x="3357422" y="30099"/>
                  </a:lnTo>
                  <a:lnTo>
                    <a:pt x="3355517" y="33400"/>
                  </a:lnTo>
                  <a:lnTo>
                    <a:pt x="3353612" y="36702"/>
                  </a:lnTo>
                  <a:lnTo>
                    <a:pt x="3352469" y="41021"/>
                  </a:lnTo>
                  <a:lnTo>
                    <a:pt x="3351834" y="46227"/>
                  </a:lnTo>
                  <a:lnTo>
                    <a:pt x="3351326" y="51434"/>
                  </a:lnTo>
                  <a:lnTo>
                    <a:pt x="3350945" y="58038"/>
                  </a:lnTo>
                  <a:lnTo>
                    <a:pt x="3350945" y="65912"/>
                  </a:lnTo>
                  <a:lnTo>
                    <a:pt x="3350945" y="312673"/>
                  </a:lnTo>
                  <a:lnTo>
                    <a:pt x="3399078" y="312673"/>
                  </a:lnTo>
                  <a:lnTo>
                    <a:pt x="3408603" y="312673"/>
                  </a:lnTo>
                  <a:lnTo>
                    <a:pt x="3416350" y="311276"/>
                  </a:lnTo>
                  <a:lnTo>
                    <a:pt x="3422065" y="308228"/>
                  </a:lnTo>
                  <a:lnTo>
                    <a:pt x="3427907" y="305307"/>
                  </a:lnTo>
                  <a:lnTo>
                    <a:pt x="3432860" y="300735"/>
                  </a:lnTo>
                  <a:lnTo>
                    <a:pt x="3450142" y="262850"/>
                  </a:lnTo>
                  <a:lnTo>
                    <a:pt x="3455339" y="242061"/>
                  </a:lnTo>
                  <a:lnTo>
                    <a:pt x="3489248" y="242061"/>
                  </a:lnTo>
                  <a:lnTo>
                    <a:pt x="3483787" y="342264"/>
                  </a:lnTo>
                  <a:lnTo>
                    <a:pt x="3247694" y="342264"/>
                  </a:lnTo>
                  <a:lnTo>
                    <a:pt x="3247694" y="325881"/>
                  </a:lnTo>
                  <a:lnTo>
                    <a:pt x="3253790" y="324230"/>
                  </a:lnTo>
                  <a:lnTo>
                    <a:pt x="3258616" y="322325"/>
                  </a:lnTo>
                  <a:lnTo>
                    <a:pt x="3262172" y="320420"/>
                  </a:lnTo>
                  <a:lnTo>
                    <a:pt x="3265728" y="318388"/>
                  </a:lnTo>
                  <a:lnTo>
                    <a:pt x="3268395" y="315721"/>
                  </a:lnTo>
                  <a:lnTo>
                    <a:pt x="3270046" y="312292"/>
                  </a:lnTo>
                  <a:lnTo>
                    <a:pt x="3271824" y="308990"/>
                  </a:lnTo>
                  <a:lnTo>
                    <a:pt x="3272967" y="304672"/>
                  </a:lnTo>
                  <a:lnTo>
                    <a:pt x="3273475" y="299465"/>
                  </a:lnTo>
                  <a:lnTo>
                    <a:pt x="3273856" y="294258"/>
                  </a:lnTo>
                  <a:lnTo>
                    <a:pt x="3274110" y="287654"/>
                  </a:lnTo>
                  <a:lnTo>
                    <a:pt x="3274110" y="279780"/>
                  </a:lnTo>
                  <a:lnTo>
                    <a:pt x="3274110" y="66420"/>
                  </a:lnTo>
                  <a:lnTo>
                    <a:pt x="3274110" y="58673"/>
                  </a:lnTo>
                  <a:lnTo>
                    <a:pt x="3273983" y="52069"/>
                  </a:lnTo>
                  <a:lnTo>
                    <a:pt x="3273602" y="46862"/>
                  </a:lnTo>
                  <a:lnTo>
                    <a:pt x="3273094" y="41528"/>
                  </a:lnTo>
                  <a:lnTo>
                    <a:pt x="3272078" y="37210"/>
                  </a:lnTo>
                  <a:lnTo>
                    <a:pt x="3270300" y="33908"/>
                  </a:lnTo>
                  <a:lnTo>
                    <a:pt x="3268522" y="30606"/>
                  </a:lnTo>
                  <a:lnTo>
                    <a:pt x="3265982" y="27939"/>
                  </a:lnTo>
                  <a:lnTo>
                    <a:pt x="3262426" y="25907"/>
                  </a:lnTo>
                  <a:lnTo>
                    <a:pt x="3258870" y="23875"/>
                  </a:lnTo>
                  <a:lnTo>
                    <a:pt x="3253917" y="21971"/>
                  </a:lnTo>
                  <a:lnTo>
                    <a:pt x="3247694" y="20319"/>
                  </a:lnTo>
                  <a:lnTo>
                    <a:pt x="3247694" y="3936"/>
                  </a:lnTo>
                  <a:close/>
                </a:path>
                <a:path w="7145020" h="346709">
                  <a:moveTo>
                    <a:pt x="2595041" y="3936"/>
                  </a:moveTo>
                  <a:lnTo>
                    <a:pt x="2725089" y="3936"/>
                  </a:lnTo>
                  <a:lnTo>
                    <a:pt x="2725089" y="20319"/>
                  </a:lnTo>
                  <a:lnTo>
                    <a:pt x="2718358" y="22098"/>
                  </a:lnTo>
                  <a:lnTo>
                    <a:pt x="2713278" y="24129"/>
                  </a:lnTo>
                  <a:lnTo>
                    <a:pt x="2710103" y="26161"/>
                  </a:lnTo>
                  <a:lnTo>
                    <a:pt x="2706928" y="28193"/>
                  </a:lnTo>
                  <a:lnTo>
                    <a:pt x="2704388" y="30733"/>
                  </a:lnTo>
                  <a:lnTo>
                    <a:pt x="2702737" y="33654"/>
                  </a:lnTo>
                  <a:lnTo>
                    <a:pt x="2701086" y="36702"/>
                  </a:lnTo>
                  <a:lnTo>
                    <a:pt x="2699943" y="40512"/>
                  </a:lnTo>
                  <a:lnTo>
                    <a:pt x="2699308" y="45338"/>
                  </a:lnTo>
                  <a:lnTo>
                    <a:pt x="2698673" y="50164"/>
                  </a:lnTo>
                  <a:lnTo>
                    <a:pt x="2698292" y="57149"/>
                  </a:lnTo>
                  <a:lnTo>
                    <a:pt x="2698292" y="66420"/>
                  </a:lnTo>
                  <a:lnTo>
                    <a:pt x="2698292" y="229996"/>
                  </a:lnTo>
                  <a:lnTo>
                    <a:pt x="2702313" y="273419"/>
                  </a:lnTo>
                  <a:lnTo>
                    <a:pt x="2722512" y="307566"/>
                  </a:lnTo>
                  <a:lnTo>
                    <a:pt x="2757982" y="317118"/>
                  </a:lnTo>
                  <a:lnTo>
                    <a:pt x="2769841" y="316495"/>
                  </a:lnTo>
                  <a:lnTo>
                    <a:pt x="2806274" y="294846"/>
                  </a:lnTo>
                  <a:lnTo>
                    <a:pt x="2817006" y="255936"/>
                  </a:lnTo>
                  <a:lnTo>
                    <a:pt x="2818307" y="224281"/>
                  </a:lnTo>
                  <a:lnTo>
                    <a:pt x="2818307" y="66166"/>
                  </a:lnTo>
                  <a:lnTo>
                    <a:pt x="2810306" y="28448"/>
                  </a:lnTo>
                  <a:lnTo>
                    <a:pt x="2792018" y="20319"/>
                  </a:lnTo>
                  <a:lnTo>
                    <a:pt x="2792018" y="3936"/>
                  </a:lnTo>
                  <a:lnTo>
                    <a:pt x="2900984" y="3936"/>
                  </a:lnTo>
                  <a:lnTo>
                    <a:pt x="2900984" y="20319"/>
                  </a:lnTo>
                  <a:lnTo>
                    <a:pt x="2895015" y="21971"/>
                  </a:lnTo>
                  <a:lnTo>
                    <a:pt x="2890316" y="23749"/>
                  </a:lnTo>
                  <a:lnTo>
                    <a:pt x="2886887" y="25653"/>
                  </a:lnTo>
                  <a:lnTo>
                    <a:pt x="2883458" y="27558"/>
                  </a:lnTo>
                  <a:lnTo>
                    <a:pt x="2880791" y="30225"/>
                  </a:lnTo>
                  <a:lnTo>
                    <a:pt x="2879013" y="33527"/>
                  </a:lnTo>
                  <a:lnTo>
                    <a:pt x="2877108" y="36956"/>
                  </a:lnTo>
                  <a:lnTo>
                    <a:pt x="2875965" y="41275"/>
                  </a:lnTo>
                  <a:lnTo>
                    <a:pt x="2875457" y="46481"/>
                  </a:lnTo>
                  <a:lnTo>
                    <a:pt x="2874949" y="51688"/>
                  </a:lnTo>
                  <a:lnTo>
                    <a:pt x="2874695" y="58165"/>
                  </a:lnTo>
                  <a:lnTo>
                    <a:pt x="2874695" y="66166"/>
                  </a:lnTo>
                  <a:lnTo>
                    <a:pt x="2874695" y="220979"/>
                  </a:lnTo>
                  <a:lnTo>
                    <a:pt x="2871909" y="261485"/>
                  </a:lnTo>
                  <a:lnTo>
                    <a:pt x="2859259" y="299757"/>
                  </a:lnTo>
                  <a:lnTo>
                    <a:pt x="2828594" y="330072"/>
                  </a:lnTo>
                  <a:lnTo>
                    <a:pt x="2783741" y="344058"/>
                  </a:lnTo>
                  <a:lnTo>
                    <a:pt x="2750362" y="346201"/>
                  </a:lnTo>
                  <a:lnTo>
                    <a:pt x="2733432" y="345747"/>
                  </a:lnTo>
                  <a:lnTo>
                    <a:pt x="2690926" y="338835"/>
                  </a:lnTo>
                  <a:lnTo>
                    <a:pt x="2651302" y="316864"/>
                  </a:lnTo>
                  <a:lnTo>
                    <a:pt x="2628823" y="281050"/>
                  </a:lnTo>
                  <a:lnTo>
                    <a:pt x="2621930" y="242581"/>
                  </a:lnTo>
                  <a:lnTo>
                    <a:pt x="2621457" y="226694"/>
                  </a:lnTo>
                  <a:lnTo>
                    <a:pt x="2621457" y="66420"/>
                  </a:lnTo>
                  <a:lnTo>
                    <a:pt x="2621457" y="58673"/>
                  </a:lnTo>
                  <a:lnTo>
                    <a:pt x="2621330" y="52069"/>
                  </a:lnTo>
                  <a:lnTo>
                    <a:pt x="2620822" y="46862"/>
                  </a:lnTo>
                  <a:lnTo>
                    <a:pt x="2620441" y="41528"/>
                  </a:lnTo>
                  <a:lnTo>
                    <a:pt x="2619425" y="37210"/>
                  </a:lnTo>
                  <a:lnTo>
                    <a:pt x="2617647" y="33908"/>
                  </a:lnTo>
                  <a:lnTo>
                    <a:pt x="2615869" y="30606"/>
                  </a:lnTo>
                  <a:lnTo>
                    <a:pt x="2613329" y="27939"/>
                  </a:lnTo>
                  <a:lnTo>
                    <a:pt x="2609773" y="25907"/>
                  </a:lnTo>
                  <a:lnTo>
                    <a:pt x="2606217" y="23875"/>
                  </a:lnTo>
                  <a:lnTo>
                    <a:pt x="2601264" y="21971"/>
                  </a:lnTo>
                  <a:lnTo>
                    <a:pt x="2595041" y="20319"/>
                  </a:lnTo>
                  <a:lnTo>
                    <a:pt x="2595041" y="3936"/>
                  </a:lnTo>
                  <a:close/>
                </a:path>
                <a:path w="7145020" h="346709">
                  <a:moveTo>
                    <a:pt x="2267889" y="3936"/>
                  </a:moveTo>
                  <a:lnTo>
                    <a:pt x="2559608" y="3936"/>
                  </a:lnTo>
                  <a:lnTo>
                    <a:pt x="2559608" y="90931"/>
                  </a:lnTo>
                  <a:lnTo>
                    <a:pt x="2525572" y="90931"/>
                  </a:lnTo>
                  <a:lnTo>
                    <a:pt x="2523386" y="83097"/>
                  </a:lnTo>
                  <a:lnTo>
                    <a:pt x="2521413" y="76358"/>
                  </a:lnTo>
                  <a:lnTo>
                    <a:pt x="2512110" y="52704"/>
                  </a:lnTo>
                  <a:lnTo>
                    <a:pt x="2509824" y="48894"/>
                  </a:lnTo>
                  <a:lnTo>
                    <a:pt x="2507538" y="45847"/>
                  </a:lnTo>
                  <a:lnTo>
                    <a:pt x="2504998" y="43306"/>
                  </a:lnTo>
                  <a:lnTo>
                    <a:pt x="2502585" y="40893"/>
                  </a:lnTo>
                  <a:lnTo>
                    <a:pt x="2499918" y="38861"/>
                  </a:lnTo>
                  <a:lnTo>
                    <a:pt x="2497124" y="37464"/>
                  </a:lnTo>
                  <a:lnTo>
                    <a:pt x="2494330" y="35940"/>
                  </a:lnTo>
                  <a:lnTo>
                    <a:pt x="2490774" y="34798"/>
                  </a:lnTo>
                  <a:lnTo>
                    <a:pt x="2486583" y="34035"/>
                  </a:lnTo>
                  <a:lnTo>
                    <a:pt x="2482392" y="33274"/>
                  </a:lnTo>
                  <a:lnTo>
                    <a:pt x="2476931" y="32892"/>
                  </a:lnTo>
                  <a:lnTo>
                    <a:pt x="2470073" y="32892"/>
                  </a:lnTo>
                  <a:lnTo>
                    <a:pt x="2452293" y="32892"/>
                  </a:lnTo>
                  <a:lnTo>
                    <a:pt x="2452293" y="280034"/>
                  </a:lnTo>
                  <a:lnTo>
                    <a:pt x="2452293" y="288797"/>
                  </a:lnTo>
                  <a:lnTo>
                    <a:pt x="2452547" y="295401"/>
                  </a:lnTo>
                  <a:lnTo>
                    <a:pt x="2453055" y="299973"/>
                  </a:lnTo>
                  <a:lnTo>
                    <a:pt x="2453563" y="304545"/>
                  </a:lnTo>
                  <a:lnTo>
                    <a:pt x="2454452" y="308228"/>
                  </a:lnTo>
                  <a:lnTo>
                    <a:pt x="2455722" y="311022"/>
                  </a:lnTo>
                  <a:lnTo>
                    <a:pt x="2456992" y="313816"/>
                  </a:lnTo>
                  <a:lnTo>
                    <a:pt x="2458643" y="316102"/>
                  </a:lnTo>
                  <a:lnTo>
                    <a:pt x="2460548" y="317753"/>
                  </a:lnTo>
                  <a:lnTo>
                    <a:pt x="2462453" y="319531"/>
                  </a:lnTo>
                  <a:lnTo>
                    <a:pt x="2465120" y="321055"/>
                  </a:lnTo>
                  <a:lnTo>
                    <a:pt x="2468549" y="322452"/>
                  </a:lnTo>
                  <a:lnTo>
                    <a:pt x="2471851" y="323849"/>
                  </a:lnTo>
                  <a:lnTo>
                    <a:pt x="2476423" y="324992"/>
                  </a:lnTo>
                  <a:lnTo>
                    <a:pt x="2482265" y="325881"/>
                  </a:lnTo>
                  <a:lnTo>
                    <a:pt x="2482265" y="342264"/>
                  </a:lnTo>
                  <a:lnTo>
                    <a:pt x="2345486" y="342264"/>
                  </a:lnTo>
                  <a:lnTo>
                    <a:pt x="2345486" y="325881"/>
                  </a:lnTo>
                  <a:lnTo>
                    <a:pt x="2352344" y="324738"/>
                  </a:lnTo>
                  <a:lnTo>
                    <a:pt x="2357932" y="323214"/>
                  </a:lnTo>
                  <a:lnTo>
                    <a:pt x="2374696" y="299973"/>
                  </a:lnTo>
                  <a:lnTo>
                    <a:pt x="2375204" y="294639"/>
                  </a:lnTo>
                  <a:lnTo>
                    <a:pt x="2375458" y="287908"/>
                  </a:lnTo>
                  <a:lnTo>
                    <a:pt x="2375458" y="280034"/>
                  </a:lnTo>
                  <a:lnTo>
                    <a:pt x="2375458" y="32892"/>
                  </a:lnTo>
                  <a:lnTo>
                    <a:pt x="2355392" y="32892"/>
                  </a:lnTo>
                  <a:lnTo>
                    <a:pt x="2345486" y="32892"/>
                  </a:lnTo>
                  <a:lnTo>
                    <a:pt x="2337866" y="34162"/>
                  </a:lnTo>
                  <a:lnTo>
                    <a:pt x="2332532" y="36449"/>
                  </a:lnTo>
                  <a:lnTo>
                    <a:pt x="2327325" y="38734"/>
                  </a:lnTo>
                  <a:lnTo>
                    <a:pt x="2322753" y="42417"/>
                  </a:lnTo>
                  <a:lnTo>
                    <a:pt x="2318816" y="47371"/>
                  </a:lnTo>
                  <a:lnTo>
                    <a:pt x="2314879" y="52323"/>
                  </a:lnTo>
                  <a:lnTo>
                    <a:pt x="2311577" y="58927"/>
                  </a:lnTo>
                  <a:lnTo>
                    <a:pt x="2308783" y="67309"/>
                  </a:lnTo>
                  <a:lnTo>
                    <a:pt x="2305989" y="75564"/>
                  </a:lnTo>
                  <a:lnTo>
                    <a:pt x="2303703" y="83438"/>
                  </a:lnTo>
                  <a:lnTo>
                    <a:pt x="2301798" y="90931"/>
                  </a:lnTo>
                  <a:lnTo>
                    <a:pt x="2267889" y="90931"/>
                  </a:lnTo>
                  <a:lnTo>
                    <a:pt x="2267889" y="3936"/>
                  </a:lnTo>
                  <a:close/>
                </a:path>
                <a:path w="7145020" h="346709">
                  <a:moveTo>
                    <a:pt x="1696262" y="3936"/>
                  </a:moveTo>
                  <a:lnTo>
                    <a:pt x="1942007" y="3936"/>
                  </a:lnTo>
                  <a:lnTo>
                    <a:pt x="1942007" y="82803"/>
                  </a:lnTo>
                  <a:lnTo>
                    <a:pt x="1908098" y="82803"/>
                  </a:lnTo>
                  <a:lnTo>
                    <a:pt x="1904167" y="71947"/>
                  </a:lnTo>
                  <a:lnTo>
                    <a:pt x="1900558" y="63007"/>
                  </a:lnTo>
                  <a:lnTo>
                    <a:pt x="1869887" y="34115"/>
                  </a:lnTo>
                  <a:lnTo>
                    <a:pt x="1853615" y="32892"/>
                  </a:lnTo>
                  <a:lnTo>
                    <a:pt x="1799513" y="32892"/>
                  </a:lnTo>
                  <a:lnTo>
                    <a:pt x="1799513" y="151891"/>
                  </a:lnTo>
                  <a:lnTo>
                    <a:pt x="1832279" y="151891"/>
                  </a:lnTo>
                  <a:lnTo>
                    <a:pt x="1839518" y="151891"/>
                  </a:lnTo>
                  <a:lnTo>
                    <a:pt x="1859584" y="138556"/>
                  </a:lnTo>
                  <a:lnTo>
                    <a:pt x="1862378" y="133730"/>
                  </a:lnTo>
                  <a:lnTo>
                    <a:pt x="1864918" y="126237"/>
                  </a:lnTo>
                  <a:lnTo>
                    <a:pt x="1867458" y="116204"/>
                  </a:lnTo>
                  <a:lnTo>
                    <a:pt x="1895398" y="116204"/>
                  </a:lnTo>
                  <a:lnTo>
                    <a:pt x="1895398" y="216788"/>
                  </a:lnTo>
                  <a:lnTo>
                    <a:pt x="1867458" y="216788"/>
                  </a:lnTo>
                  <a:lnTo>
                    <a:pt x="1865172" y="207263"/>
                  </a:lnTo>
                  <a:lnTo>
                    <a:pt x="1862632" y="199897"/>
                  </a:lnTo>
                  <a:lnTo>
                    <a:pt x="1859711" y="194944"/>
                  </a:lnTo>
                  <a:lnTo>
                    <a:pt x="1856917" y="189864"/>
                  </a:lnTo>
                  <a:lnTo>
                    <a:pt x="1853615" y="186308"/>
                  </a:lnTo>
                  <a:lnTo>
                    <a:pt x="1849678" y="184149"/>
                  </a:lnTo>
                  <a:lnTo>
                    <a:pt x="1845868" y="181990"/>
                  </a:lnTo>
                  <a:lnTo>
                    <a:pt x="1840026" y="180847"/>
                  </a:lnTo>
                  <a:lnTo>
                    <a:pt x="1832279" y="180847"/>
                  </a:lnTo>
                  <a:lnTo>
                    <a:pt x="1799513" y="180847"/>
                  </a:lnTo>
                  <a:lnTo>
                    <a:pt x="1799513" y="313181"/>
                  </a:lnTo>
                  <a:lnTo>
                    <a:pt x="1853361" y="313181"/>
                  </a:lnTo>
                  <a:lnTo>
                    <a:pt x="1859076" y="313181"/>
                  </a:lnTo>
                  <a:lnTo>
                    <a:pt x="1864029" y="312800"/>
                  </a:lnTo>
                  <a:lnTo>
                    <a:pt x="1867966" y="312038"/>
                  </a:lnTo>
                  <a:lnTo>
                    <a:pt x="1871903" y="311403"/>
                  </a:lnTo>
                  <a:lnTo>
                    <a:pt x="1875459" y="310006"/>
                  </a:lnTo>
                  <a:lnTo>
                    <a:pt x="1895271" y="290702"/>
                  </a:lnTo>
                  <a:lnTo>
                    <a:pt x="1897557" y="287019"/>
                  </a:lnTo>
                  <a:lnTo>
                    <a:pt x="1910511" y="251713"/>
                  </a:lnTo>
                  <a:lnTo>
                    <a:pt x="1944547" y="251713"/>
                  </a:lnTo>
                  <a:lnTo>
                    <a:pt x="1939848" y="342264"/>
                  </a:lnTo>
                  <a:lnTo>
                    <a:pt x="1696262" y="342264"/>
                  </a:lnTo>
                  <a:lnTo>
                    <a:pt x="1696262" y="325881"/>
                  </a:lnTo>
                  <a:lnTo>
                    <a:pt x="1702358" y="324230"/>
                  </a:lnTo>
                  <a:lnTo>
                    <a:pt x="1707184" y="322452"/>
                  </a:lnTo>
                  <a:lnTo>
                    <a:pt x="1710740" y="320547"/>
                  </a:lnTo>
                  <a:lnTo>
                    <a:pt x="1714296" y="318642"/>
                  </a:lnTo>
                  <a:lnTo>
                    <a:pt x="1716963" y="315975"/>
                  </a:lnTo>
                  <a:lnTo>
                    <a:pt x="1718614" y="312546"/>
                  </a:lnTo>
                  <a:lnTo>
                    <a:pt x="1720392" y="309244"/>
                  </a:lnTo>
                  <a:lnTo>
                    <a:pt x="1721535" y="304926"/>
                  </a:lnTo>
                  <a:lnTo>
                    <a:pt x="1722043" y="299719"/>
                  </a:lnTo>
                  <a:lnTo>
                    <a:pt x="1722424" y="294512"/>
                  </a:lnTo>
                  <a:lnTo>
                    <a:pt x="1722678" y="287908"/>
                  </a:lnTo>
                  <a:lnTo>
                    <a:pt x="1722678" y="280034"/>
                  </a:lnTo>
                  <a:lnTo>
                    <a:pt x="1722678" y="66420"/>
                  </a:lnTo>
                  <a:lnTo>
                    <a:pt x="1722678" y="58673"/>
                  </a:lnTo>
                  <a:lnTo>
                    <a:pt x="1722551" y="52069"/>
                  </a:lnTo>
                  <a:lnTo>
                    <a:pt x="1722170" y="46862"/>
                  </a:lnTo>
                  <a:lnTo>
                    <a:pt x="1721662" y="41528"/>
                  </a:lnTo>
                  <a:lnTo>
                    <a:pt x="1720646" y="37210"/>
                  </a:lnTo>
                  <a:lnTo>
                    <a:pt x="1718868" y="33908"/>
                  </a:lnTo>
                  <a:lnTo>
                    <a:pt x="1717090" y="30606"/>
                  </a:lnTo>
                  <a:lnTo>
                    <a:pt x="1696262" y="20319"/>
                  </a:lnTo>
                  <a:lnTo>
                    <a:pt x="1696262" y="3936"/>
                  </a:lnTo>
                  <a:close/>
                </a:path>
                <a:path w="7145020" h="346709">
                  <a:moveTo>
                    <a:pt x="1417370" y="3936"/>
                  </a:moveTo>
                  <a:lnTo>
                    <a:pt x="1547418" y="3936"/>
                  </a:lnTo>
                  <a:lnTo>
                    <a:pt x="1547418" y="20319"/>
                  </a:lnTo>
                  <a:lnTo>
                    <a:pt x="1541449" y="21971"/>
                  </a:lnTo>
                  <a:lnTo>
                    <a:pt x="1536750" y="23749"/>
                  </a:lnTo>
                  <a:lnTo>
                    <a:pt x="1533321" y="25653"/>
                  </a:lnTo>
                  <a:lnTo>
                    <a:pt x="1529765" y="27558"/>
                  </a:lnTo>
                  <a:lnTo>
                    <a:pt x="1527098" y="30099"/>
                  </a:lnTo>
                  <a:lnTo>
                    <a:pt x="1520621" y="58038"/>
                  </a:lnTo>
                  <a:lnTo>
                    <a:pt x="1520621" y="65912"/>
                  </a:lnTo>
                  <a:lnTo>
                    <a:pt x="1520621" y="312673"/>
                  </a:lnTo>
                  <a:lnTo>
                    <a:pt x="1568754" y="312673"/>
                  </a:lnTo>
                  <a:lnTo>
                    <a:pt x="1578279" y="312673"/>
                  </a:lnTo>
                  <a:lnTo>
                    <a:pt x="1586026" y="311276"/>
                  </a:lnTo>
                  <a:lnTo>
                    <a:pt x="1591741" y="308228"/>
                  </a:lnTo>
                  <a:lnTo>
                    <a:pt x="1597583" y="305307"/>
                  </a:lnTo>
                  <a:lnTo>
                    <a:pt x="1602536" y="300735"/>
                  </a:lnTo>
                  <a:lnTo>
                    <a:pt x="1619818" y="262850"/>
                  </a:lnTo>
                  <a:lnTo>
                    <a:pt x="1625015" y="242061"/>
                  </a:lnTo>
                  <a:lnTo>
                    <a:pt x="1658924" y="242061"/>
                  </a:lnTo>
                  <a:lnTo>
                    <a:pt x="1653463" y="342264"/>
                  </a:lnTo>
                  <a:lnTo>
                    <a:pt x="1417370" y="342264"/>
                  </a:lnTo>
                  <a:lnTo>
                    <a:pt x="1417370" y="325881"/>
                  </a:lnTo>
                  <a:lnTo>
                    <a:pt x="1423466" y="324230"/>
                  </a:lnTo>
                  <a:lnTo>
                    <a:pt x="1428292" y="322325"/>
                  </a:lnTo>
                  <a:lnTo>
                    <a:pt x="1431848" y="320420"/>
                  </a:lnTo>
                  <a:lnTo>
                    <a:pt x="1435404" y="318388"/>
                  </a:lnTo>
                  <a:lnTo>
                    <a:pt x="1438071" y="315721"/>
                  </a:lnTo>
                  <a:lnTo>
                    <a:pt x="1439722" y="312292"/>
                  </a:lnTo>
                  <a:lnTo>
                    <a:pt x="1441500" y="308990"/>
                  </a:lnTo>
                  <a:lnTo>
                    <a:pt x="1442643" y="304672"/>
                  </a:lnTo>
                  <a:lnTo>
                    <a:pt x="1443151" y="299465"/>
                  </a:lnTo>
                  <a:lnTo>
                    <a:pt x="1443532" y="294258"/>
                  </a:lnTo>
                  <a:lnTo>
                    <a:pt x="1443786" y="287654"/>
                  </a:lnTo>
                  <a:lnTo>
                    <a:pt x="1443786" y="279780"/>
                  </a:lnTo>
                  <a:lnTo>
                    <a:pt x="1443786" y="66420"/>
                  </a:lnTo>
                  <a:lnTo>
                    <a:pt x="1443786" y="58673"/>
                  </a:lnTo>
                  <a:lnTo>
                    <a:pt x="1443659" y="52069"/>
                  </a:lnTo>
                  <a:lnTo>
                    <a:pt x="1432102" y="25907"/>
                  </a:lnTo>
                  <a:lnTo>
                    <a:pt x="1428546" y="23875"/>
                  </a:lnTo>
                  <a:lnTo>
                    <a:pt x="1423593" y="21971"/>
                  </a:lnTo>
                  <a:lnTo>
                    <a:pt x="1417370" y="20319"/>
                  </a:lnTo>
                  <a:lnTo>
                    <a:pt x="1417370" y="3936"/>
                  </a:lnTo>
                  <a:close/>
                </a:path>
                <a:path w="7145020" h="346709">
                  <a:moveTo>
                    <a:pt x="1138478" y="3936"/>
                  </a:moveTo>
                  <a:lnTo>
                    <a:pt x="1268526" y="3936"/>
                  </a:lnTo>
                  <a:lnTo>
                    <a:pt x="1268526" y="20319"/>
                  </a:lnTo>
                  <a:lnTo>
                    <a:pt x="1262557" y="21971"/>
                  </a:lnTo>
                  <a:lnTo>
                    <a:pt x="1257858" y="23749"/>
                  </a:lnTo>
                  <a:lnTo>
                    <a:pt x="1254429" y="25653"/>
                  </a:lnTo>
                  <a:lnTo>
                    <a:pt x="1250873" y="27558"/>
                  </a:lnTo>
                  <a:lnTo>
                    <a:pt x="1248206" y="30099"/>
                  </a:lnTo>
                  <a:lnTo>
                    <a:pt x="1246301" y="33400"/>
                  </a:lnTo>
                  <a:lnTo>
                    <a:pt x="1244396" y="36702"/>
                  </a:lnTo>
                  <a:lnTo>
                    <a:pt x="1243253" y="41021"/>
                  </a:lnTo>
                  <a:lnTo>
                    <a:pt x="1242618" y="46227"/>
                  </a:lnTo>
                  <a:lnTo>
                    <a:pt x="1242110" y="51434"/>
                  </a:lnTo>
                  <a:lnTo>
                    <a:pt x="1241729" y="58038"/>
                  </a:lnTo>
                  <a:lnTo>
                    <a:pt x="1241729" y="65912"/>
                  </a:lnTo>
                  <a:lnTo>
                    <a:pt x="1241729" y="312673"/>
                  </a:lnTo>
                  <a:lnTo>
                    <a:pt x="1289862" y="312673"/>
                  </a:lnTo>
                  <a:lnTo>
                    <a:pt x="1299387" y="312673"/>
                  </a:lnTo>
                  <a:lnTo>
                    <a:pt x="1307134" y="311276"/>
                  </a:lnTo>
                  <a:lnTo>
                    <a:pt x="1312849" y="308228"/>
                  </a:lnTo>
                  <a:lnTo>
                    <a:pt x="1318691" y="305307"/>
                  </a:lnTo>
                  <a:lnTo>
                    <a:pt x="1323644" y="300735"/>
                  </a:lnTo>
                  <a:lnTo>
                    <a:pt x="1340926" y="262850"/>
                  </a:lnTo>
                  <a:lnTo>
                    <a:pt x="1346123" y="242061"/>
                  </a:lnTo>
                  <a:lnTo>
                    <a:pt x="1380032" y="242061"/>
                  </a:lnTo>
                  <a:lnTo>
                    <a:pt x="1374571" y="342264"/>
                  </a:lnTo>
                  <a:lnTo>
                    <a:pt x="1138478" y="342264"/>
                  </a:lnTo>
                  <a:lnTo>
                    <a:pt x="1138478" y="325881"/>
                  </a:lnTo>
                  <a:lnTo>
                    <a:pt x="1144574" y="324230"/>
                  </a:lnTo>
                  <a:lnTo>
                    <a:pt x="1149400" y="322325"/>
                  </a:lnTo>
                  <a:lnTo>
                    <a:pt x="1152956" y="320420"/>
                  </a:lnTo>
                  <a:lnTo>
                    <a:pt x="1156512" y="318388"/>
                  </a:lnTo>
                  <a:lnTo>
                    <a:pt x="1159179" y="315721"/>
                  </a:lnTo>
                  <a:lnTo>
                    <a:pt x="1160830" y="312292"/>
                  </a:lnTo>
                  <a:lnTo>
                    <a:pt x="1162608" y="308990"/>
                  </a:lnTo>
                  <a:lnTo>
                    <a:pt x="1163751" y="304672"/>
                  </a:lnTo>
                  <a:lnTo>
                    <a:pt x="1164259" y="299465"/>
                  </a:lnTo>
                  <a:lnTo>
                    <a:pt x="1164640" y="294258"/>
                  </a:lnTo>
                  <a:lnTo>
                    <a:pt x="1164894" y="287654"/>
                  </a:lnTo>
                  <a:lnTo>
                    <a:pt x="1164894" y="279780"/>
                  </a:lnTo>
                  <a:lnTo>
                    <a:pt x="1164894" y="66420"/>
                  </a:lnTo>
                  <a:lnTo>
                    <a:pt x="1164894" y="58673"/>
                  </a:lnTo>
                  <a:lnTo>
                    <a:pt x="1164767" y="52069"/>
                  </a:lnTo>
                  <a:lnTo>
                    <a:pt x="1153210" y="25907"/>
                  </a:lnTo>
                  <a:lnTo>
                    <a:pt x="1149654" y="23875"/>
                  </a:lnTo>
                  <a:lnTo>
                    <a:pt x="1144701" y="21971"/>
                  </a:lnTo>
                  <a:lnTo>
                    <a:pt x="1138478" y="20319"/>
                  </a:lnTo>
                  <a:lnTo>
                    <a:pt x="1138478" y="3936"/>
                  </a:lnTo>
                  <a:close/>
                </a:path>
                <a:path w="7145020" h="346709">
                  <a:moveTo>
                    <a:pt x="845870" y="3936"/>
                  </a:moveTo>
                  <a:lnTo>
                    <a:pt x="1091615" y="3936"/>
                  </a:lnTo>
                  <a:lnTo>
                    <a:pt x="1091615" y="82803"/>
                  </a:lnTo>
                  <a:lnTo>
                    <a:pt x="1057706" y="82803"/>
                  </a:lnTo>
                  <a:lnTo>
                    <a:pt x="1053775" y="71947"/>
                  </a:lnTo>
                  <a:lnTo>
                    <a:pt x="1050166" y="63007"/>
                  </a:lnTo>
                  <a:lnTo>
                    <a:pt x="1019495" y="34115"/>
                  </a:lnTo>
                  <a:lnTo>
                    <a:pt x="1003223" y="32892"/>
                  </a:lnTo>
                  <a:lnTo>
                    <a:pt x="949121" y="32892"/>
                  </a:lnTo>
                  <a:lnTo>
                    <a:pt x="949121" y="151891"/>
                  </a:lnTo>
                  <a:lnTo>
                    <a:pt x="981887" y="151891"/>
                  </a:lnTo>
                  <a:lnTo>
                    <a:pt x="989126" y="151891"/>
                  </a:lnTo>
                  <a:lnTo>
                    <a:pt x="1009192" y="138556"/>
                  </a:lnTo>
                  <a:lnTo>
                    <a:pt x="1011986" y="133730"/>
                  </a:lnTo>
                  <a:lnTo>
                    <a:pt x="1014526" y="126237"/>
                  </a:lnTo>
                  <a:lnTo>
                    <a:pt x="1017066" y="116204"/>
                  </a:lnTo>
                  <a:lnTo>
                    <a:pt x="1045006" y="116204"/>
                  </a:lnTo>
                  <a:lnTo>
                    <a:pt x="1045006" y="216788"/>
                  </a:lnTo>
                  <a:lnTo>
                    <a:pt x="1017066" y="216788"/>
                  </a:lnTo>
                  <a:lnTo>
                    <a:pt x="1014780" y="207263"/>
                  </a:lnTo>
                  <a:lnTo>
                    <a:pt x="1012240" y="199897"/>
                  </a:lnTo>
                  <a:lnTo>
                    <a:pt x="1009319" y="194944"/>
                  </a:lnTo>
                  <a:lnTo>
                    <a:pt x="1006525" y="189864"/>
                  </a:lnTo>
                  <a:lnTo>
                    <a:pt x="1003223" y="186308"/>
                  </a:lnTo>
                  <a:lnTo>
                    <a:pt x="999286" y="184149"/>
                  </a:lnTo>
                  <a:lnTo>
                    <a:pt x="995476" y="181990"/>
                  </a:lnTo>
                  <a:lnTo>
                    <a:pt x="989634" y="180847"/>
                  </a:lnTo>
                  <a:lnTo>
                    <a:pt x="981887" y="180847"/>
                  </a:lnTo>
                  <a:lnTo>
                    <a:pt x="949121" y="180847"/>
                  </a:lnTo>
                  <a:lnTo>
                    <a:pt x="949121" y="313181"/>
                  </a:lnTo>
                  <a:lnTo>
                    <a:pt x="1002969" y="313181"/>
                  </a:lnTo>
                  <a:lnTo>
                    <a:pt x="1008684" y="313181"/>
                  </a:lnTo>
                  <a:lnTo>
                    <a:pt x="1013637" y="312800"/>
                  </a:lnTo>
                  <a:lnTo>
                    <a:pt x="1017574" y="312038"/>
                  </a:lnTo>
                  <a:lnTo>
                    <a:pt x="1021511" y="311403"/>
                  </a:lnTo>
                  <a:lnTo>
                    <a:pt x="1025067" y="310006"/>
                  </a:lnTo>
                  <a:lnTo>
                    <a:pt x="1044879" y="290702"/>
                  </a:lnTo>
                  <a:lnTo>
                    <a:pt x="1047165" y="287019"/>
                  </a:lnTo>
                  <a:lnTo>
                    <a:pt x="1060119" y="251713"/>
                  </a:lnTo>
                  <a:lnTo>
                    <a:pt x="1094155" y="251713"/>
                  </a:lnTo>
                  <a:lnTo>
                    <a:pt x="1089456" y="342264"/>
                  </a:lnTo>
                  <a:lnTo>
                    <a:pt x="845870" y="342264"/>
                  </a:lnTo>
                  <a:lnTo>
                    <a:pt x="845870" y="325881"/>
                  </a:lnTo>
                  <a:lnTo>
                    <a:pt x="851966" y="324230"/>
                  </a:lnTo>
                  <a:lnTo>
                    <a:pt x="856792" y="322452"/>
                  </a:lnTo>
                  <a:lnTo>
                    <a:pt x="860348" y="320547"/>
                  </a:lnTo>
                  <a:lnTo>
                    <a:pt x="863904" y="318642"/>
                  </a:lnTo>
                  <a:lnTo>
                    <a:pt x="866571" y="315975"/>
                  </a:lnTo>
                  <a:lnTo>
                    <a:pt x="868222" y="312546"/>
                  </a:lnTo>
                  <a:lnTo>
                    <a:pt x="870000" y="309244"/>
                  </a:lnTo>
                  <a:lnTo>
                    <a:pt x="871143" y="304926"/>
                  </a:lnTo>
                  <a:lnTo>
                    <a:pt x="871651" y="299719"/>
                  </a:lnTo>
                  <a:lnTo>
                    <a:pt x="872032" y="294512"/>
                  </a:lnTo>
                  <a:lnTo>
                    <a:pt x="872286" y="287908"/>
                  </a:lnTo>
                  <a:lnTo>
                    <a:pt x="872286" y="280034"/>
                  </a:lnTo>
                  <a:lnTo>
                    <a:pt x="872286" y="66420"/>
                  </a:lnTo>
                  <a:lnTo>
                    <a:pt x="872286" y="58673"/>
                  </a:lnTo>
                  <a:lnTo>
                    <a:pt x="872159" y="52069"/>
                  </a:lnTo>
                  <a:lnTo>
                    <a:pt x="871778" y="46862"/>
                  </a:lnTo>
                  <a:lnTo>
                    <a:pt x="871270" y="41528"/>
                  </a:lnTo>
                  <a:lnTo>
                    <a:pt x="870254" y="37210"/>
                  </a:lnTo>
                  <a:lnTo>
                    <a:pt x="868476" y="33908"/>
                  </a:lnTo>
                  <a:lnTo>
                    <a:pt x="866698" y="30606"/>
                  </a:lnTo>
                  <a:lnTo>
                    <a:pt x="864158" y="27939"/>
                  </a:lnTo>
                  <a:lnTo>
                    <a:pt x="860602" y="25907"/>
                  </a:lnTo>
                  <a:lnTo>
                    <a:pt x="857046" y="23875"/>
                  </a:lnTo>
                  <a:lnTo>
                    <a:pt x="852093" y="21971"/>
                  </a:lnTo>
                  <a:lnTo>
                    <a:pt x="845870" y="20319"/>
                  </a:lnTo>
                  <a:lnTo>
                    <a:pt x="845870" y="3936"/>
                  </a:lnTo>
                  <a:close/>
                </a:path>
                <a:path w="7145020" h="346709">
                  <a:moveTo>
                    <a:pt x="513778" y="3936"/>
                  </a:moveTo>
                  <a:lnTo>
                    <a:pt x="805484" y="3936"/>
                  </a:lnTo>
                  <a:lnTo>
                    <a:pt x="805484" y="90931"/>
                  </a:lnTo>
                  <a:lnTo>
                    <a:pt x="771448" y="90931"/>
                  </a:lnTo>
                  <a:lnTo>
                    <a:pt x="769262" y="83097"/>
                  </a:lnTo>
                  <a:lnTo>
                    <a:pt x="767289" y="76358"/>
                  </a:lnTo>
                  <a:lnTo>
                    <a:pt x="757986" y="52704"/>
                  </a:lnTo>
                  <a:lnTo>
                    <a:pt x="755700" y="48894"/>
                  </a:lnTo>
                  <a:lnTo>
                    <a:pt x="743000" y="37464"/>
                  </a:lnTo>
                  <a:lnTo>
                    <a:pt x="740206" y="35940"/>
                  </a:lnTo>
                  <a:lnTo>
                    <a:pt x="736650" y="34798"/>
                  </a:lnTo>
                  <a:lnTo>
                    <a:pt x="732459" y="34035"/>
                  </a:lnTo>
                  <a:lnTo>
                    <a:pt x="728268" y="33274"/>
                  </a:lnTo>
                  <a:lnTo>
                    <a:pt x="722807" y="32892"/>
                  </a:lnTo>
                  <a:lnTo>
                    <a:pt x="715949" y="32892"/>
                  </a:lnTo>
                  <a:lnTo>
                    <a:pt x="698169" y="32892"/>
                  </a:lnTo>
                  <a:lnTo>
                    <a:pt x="698169" y="280034"/>
                  </a:lnTo>
                  <a:lnTo>
                    <a:pt x="698169" y="288797"/>
                  </a:lnTo>
                  <a:lnTo>
                    <a:pt x="698423" y="295401"/>
                  </a:lnTo>
                  <a:lnTo>
                    <a:pt x="698931" y="299973"/>
                  </a:lnTo>
                  <a:lnTo>
                    <a:pt x="699439" y="304545"/>
                  </a:lnTo>
                  <a:lnTo>
                    <a:pt x="700328" y="308228"/>
                  </a:lnTo>
                  <a:lnTo>
                    <a:pt x="701598" y="311022"/>
                  </a:lnTo>
                  <a:lnTo>
                    <a:pt x="702868" y="313816"/>
                  </a:lnTo>
                  <a:lnTo>
                    <a:pt x="704519" y="316102"/>
                  </a:lnTo>
                  <a:lnTo>
                    <a:pt x="706424" y="317753"/>
                  </a:lnTo>
                  <a:lnTo>
                    <a:pt x="708329" y="319531"/>
                  </a:lnTo>
                  <a:lnTo>
                    <a:pt x="710996" y="321055"/>
                  </a:lnTo>
                  <a:lnTo>
                    <a:pt x="714425" y="322452"/>
                  </a:lnTo>
                  <a:lnTo>
                    <a:pt x="717727" y="323849"/>
                  </a:lnTo>
                  <a:lnTo>
                    <a:pt x="722299" y="324992"/>
                  </a:lnTo>
                  <a:lnTo>
                    <a:pt x="728141" y="325881"/>
                  </a:lnTo>
                  <a:lnTo>
                    <a:pt x="728141" y="342264"/>
                  </a:lnTo>
                  <a:lnTo>
                    <a:pt x="591337" y="342264"/>
                  </a:lnTo>
                  <a:lnTo>
                    <a:pt x="591337" y="325881"/>
                  </a:lnTo>
                  <a:lnTo>
                    <a:pt x="598271" y="324738"/>
                  </a:lnTo>
                  <a:lnTo>
                    <a:pt x="603808" y="323214"/>
                  </a:lnTo>
                  <a:lnTo>
                    <a:pt x="620572" y="299973"/>
                  </a:lnTo>
                  <a:lnTo>
                    <a:pt x="621080" y="294639"/>
                  </a:lnTo>
                  <a:lnTo>
                    <a:pt x="621334" y="287908"/>
                  </a:lnTo>
                  <a:lnTo>
                    <a:pt x="621334" y="280034"/>
                  </a:lnTo>
                  <a:lnTo>
                    <a:pt x="621334" y="32892"/>
                  </a:lnTo>
                  <a:lnTo>
                    <a:pt x="601243" y="32892"/>
                  </a:lnTo>
                  <a:lnTo>
                    <a:pt x="591337" y="32892"/>
                  </a:lnTo>
                  <a:lnTo>
                    <a:pt x="583742" y="34162"/>
                  </a:lnTo>
                  <a:lnTo>
                    <a:pt x="578446" y="36449"/>
                  </a:lnTo>
                  <a:lnTo>
                    <a:pt x="573163" y="38734"/>
                  </a:lnTo>
                  <a:lnTo>
                    <a:pt x="568579" y="42417"/>
                  </a:lnTo>
                  <a:lnTo>
                    <a:pt x="564705" y="47371"/>
                  </a:lnTo>
                  <a:lnTo>
                    <a:pt x="560819" y="52323"/>
                  </a:lnTo>
                  <a:lnTo>
                    <a:pt x="557466" y="58927"/>
                  </a:lnTo>
                  <a:lnTo>
                    <a:pt x="554659" y="67309"/>
                  </a:lnTo>
                  <a:lnTo>
                    <a:pt x="551853" y="75564"/>
                  </a:lnTo>
                  <a:lnTo>
                    <a:pt x="549541" y="83438"/>
                  </a:lnTo>
                  <a:lnTo>
                    <a:pt x="547725" y="90931"/>
                  </a:lnTo>
                  <a:lnTo>
                    <a:pt x="513778" y="90931"/>
                  </a:lnTo>
                  <a:lnTo>
                    <a:pt x="513778" y="3936"/>
                  </a:lnTo>
                  <a:close/>
                </a:path>
                <a:path w="7145020" h="346709">
                  <a:moveTo>
                    <a:pt x="176047" y="3936"/>
                  </a:moveTo>
                  <a:lnTo>
                    <a:pt x="276402" y="3936"/>
                  </a:lnTo>
                  <a:lnTo>
                    <a:pt x="364121" y="156336"/>
                  </a:lnTo>
                  <a:lnTo>
                    <a:pt x="385432" y="195198"/>
                  </a:lnTo>
                  <a:lnTo>
                    <a:pt x="403459" y="230506"/>
                  </a:lnTo>
                  <a:lnTo>
                    <a:pt x="408724" y="241553"/>
                  </a:lnTo>
                  <a:lnTo>
                    <a:pt x="412686" y="241553"/>
                  </a:lnTo>
                  <a:lnTo>
                    <a:pt x="411495" y="211262"/>
                  </a:lnTo>
                  <a:lnTo>
                    <a:pt x="410646" y="179625"/>
                  </a:lnTo>
                  <a:lnTo>
                    <a:pt x="410137" y="146631"/>
                  </a:lnTo>
                  <a:lnTo>
                    <a:pt x="409968" y="112267"/>
                  </a:lnTo>
                  <a:lnTo>
                    <a:pt x="409968" y="66166"/>
                  </a:lnTo>
                  <a:lnTo>
                    <a:pt x="409968" y="55371"/>
                  </a:lnTo>
                  <a:lnTo>
                    <a:pt x="404888" y="32003"/>
                  </a:lnTo>
                  <a:lnTo>
                    <a:pt x="403148" y="29463"/>
                  </a:lnTo>
                  <a:lnTo>
                    <a:pt x="400837" y="27431"/>
                  </a:lnTo>
                  <a:lnTo>
                    <a:pt x="397941" y="25780"/>
                  </a:lnTo>
                  <a:lnTo>
                    <a:pt x="395058" y="24129"/>
                  </a:lnTo>
                  <a:lnTo>
                    <a:pt x="390220" y="22351"/>
                  </a:lnTo>
                  <a:lnTo>
                    <a:pt x="383451" y="20319"/>
                  </a:lnTo>
                  <a:lnTo>
                    <a:pt x="383451" y="3936"/>
                  </a:lnTo>
                  <a:lnTo>
                    <a:pt x="477113" y="3936"/>
                  </a:lnTo>
                  <a:lnTo>
                    <a:pt x="477113" y="20319"/>
                  </a:lnTo>
                  <a:lnTo>
                    <a:pt x="470509" y="22478"/>
                  </a:lnTo>
                  <a:lnTo>
                    <a:pt x="465848" y="24256"/>
                  </a:lnTo>
                  <a:lnTo>
                    <a:pt x="463118" y="25780"/>
                  </a:lnTo>
                  <a:lnTo>
                    <a:pt x="460387" y="27304"/>
                  </a:lnTo>
                  <a:lnTo>
                    <a:pt x="458076" y="29209"/>
                  </a:lnTo>
                  <a:lnTo>
                    <a:pt x="456183" y="31750"/>
                  </a:lnTo>
                  <a:lnTo>
                    <a:pt x="454279" y="34162"/>
                  </a:lnTo>
                  <a:lnTo>
                    <a:pt x="452831" y="37973"/>
                  </a:lnTo>
                  <a:lnTo>
                    <a:pt x="451840" y="42925"/>
                  </a:lnTo>
                  <a:lnTo>
                    <a:pt x="450849" y="48005"/>
                  </a:lnTo>
                  <a:lnTo>
                    <a:pt x="450354" y="55752"/>
                  </a:lnTo>
                  <a:lnTo>
                    <a:pt x="450354" y="66166"/>
                  </a:lnTo>
                  <a:lnTo>
                    <a:pt x="450354" y="342264"/>
                  </a:lnTo>
                  <a:lnTo>
                    <a:pt x="387413" y="342264"/>
                  </a:lnTo>
                  <a:lnTo>
                    <a:pt x="275907" y="149351"/>
                  </a:lnTo>
                  <a:lnTo>
                    <a:pt x="265374" y="130873"/>
                  </a:lnTo>
                  <a:lnTo>
                    <a:pt x="256330" y="114490"/>
                  </a:lnTo>
                  <a:lnTo>
                    <a:pt x="248771" y="100202"/>
                  </a:lnTo>
                  <a:lnTo>
                    <a:pt x="242696" y="88010"/>
                  </a:lnTo>
                  <a:lnTo>
                    <a:pt x="240474" y="88010"/>
                  </a:lnTo>
                  <a:lnTo>
                    <a:pt x="241557" y="114984"/>
                  </a:lnTo>
                  <a:lnTo>
                    <a:pt x="242331" y="142732"/>
                  </a:lnTo>
                  <a:lnTo>
                    <a:pt x="242796" y="171217"/>
                  </a:lnTo>
                  <a:lnTo>
                    <a:pt x="242951" y="200405"/>
                  </a:lnTo>
                  <a:lnTo>
                    <a:pt x="242951" y="280288"/>
                  </a:lnTo>
                  <a:lnTo>
                    <a:pt x="243067" y="288857"/>
                  </a:lnTo>
                  <a:lnTo>
                    <a:pt x="260794" y="323595"/>
                  </a:lnTo>
                  <a:lnTo>
                    <a:pt x="269709" y="325881"/>
                  </a:lnTo>
                  <a:lnTo>
                    <a:pt x="269709" y="342264"/>
                  </a:lnTo>
                  <a:lnTo>
                    <a:pt x="176047" y="342264"/>
                  </a:lnTo>
                  <a:lnTo>
                    <a:pt x="176047" y="325881"/>
                  </a:lnTo>
                  <a:lnTo>
                    <a:pt x="182156" y="324230"/>
                  </a:lnTo>
                  <a:lnTo>
                    <a:pt x="186982" y="322325"/>
                  </a:lnTo>
                  <a:lnTo>
                    <a:pt x="190538" y="320420"/>
                  </a:lnTo>
                  <a:lnTo>
                    <a:pt x="194094" y="318388"/>
                  </a:lnTo>
                  <a:lnTo>
                    <a:pt x="196735" y="315721"/>
                  </a:lnTo>
                  <a:lnTo>
                    <a:pt x="198462" y="312292"/>
                  </a:lnTo>
                  <a:lnTo>
                    <a:pt x="200202" y="308990"/>
                  </a:lnTo>
                  <a:lnTo>
                    <a:pt x="201320" y="304672"/>
                  </a:lnTo>
                  <a:lnTo>
                    <a:pt x="201815" y="299592"/>
                  </a:lnTo>
                  <a:lnTo>
                    <a:pt x="202311" y="294512"/>
                  </a:lnTo>
                  <a:lnTo>
                    <a:pt x="202552" y="288035"/>
                  </a:lnTo>
                  <a:lnTo>
                    <a:pt x="202552" y="280288"/>
                  </a:lnTo>
                  <a:lnTo>
                    <a:pt x="202552" y="65912"/>
                  </a:lnTo>
                  <a:lnTo>
                    <a:pt x="194259" y="28448"/>
                  </a:lnTo>
                  <a:lnTo>
                    <a:pt x="176047" y="20319"/>
                  </a:lnTo>
                  <a:lnTo>
                    <a:pt x="176047" y="3936"/>
                  </a:lnTo>
                  <a:close/>
                </a:path>
                <a:path w="7145020" h="346709">
                  <a:moveTo>
                    <a:pt x="0" y="3936"/>
                  </a:moveTo>
                  <a:lnTo>
                    <a:pt x="130098" y="3936"/>
                  </a:lnTo>
                  <a:lnTo>
                    <a:pt x="130098" y="20319"/>
                  </a:lnTo>
                  <a:lnTo>
                    <a:pt x="123329" y="22098"/>
                  </a:lnTo>
                  <a:lnTo>
                    <a:pt x="118325" y="24129"/>
                  </a:lnTo>
                  <a:lnTo>
                    <a:pt x="104330" y="45338"/>
                  </a:lnTo>
                  <a:lnTo>
                    <a:pt x="103670" y="50164"/>
                  </a:lnTo>
                  <a:lnTo>
                    <a:pt x="103339" y="57149"/>
                  </a:lnTo>
                  <a:lnTo>
                    <a:pt x="103339" y="66420"/>
                  </a:lnTo>
                  <a:lnTo>
                    <a:pt x="103339" y="280034"/>
                  </a:lnTo>
                  <a:lnTo>
                    <a:pt x="103339" y="285749"/>
                  </a:lnTo>
                  <a:lnTo>
                    <a:pt x="103504" y="291210"/>
                  </a:lnTo>
                  <a:lnTo>
                    <a:pt x="103835" y="296163"/>
                  </a:lnTo>
                  <a:lnTo>
                    <a:pt x="104165" y="301116"/>
                  </a:lnTo>
                  <a:lnTo>
                    <a:pt x="104825" y="305053"/>
                  </a:lnTo>
                  <a:lnTo>
                    <a:pt x="105816" y="308228"/>
                  </a:lnTo>
                  <a:lnTo>
                    <a:pt x="106806" y="311403"/>
                  </a:lnTo>
                  <a:lnTo>
                    <a:pt x="130098" y="325881"/>
                  </a:lnTo>
                  <a:lnTo>
                    <a:pt x="130098" y="342264"/>
                  </a:lnTo>
                  <a:lnTo>
                    <a:pt x="0" y="342264"/>
                  </a:lnTo>
                  <a:lnTo>
                    <a:pt x="0" y="325881"/>
                  </a:lnTo>
                  <a:lnTo>
                    <a:pt x="6108" y="324230"/>
                  </a:lnTo>
                  <a:lnTo>
                    <a:pt x="10947" y="322452"/>
                  </a:lnTo>
                  <a:lnTo>
                    <a:pt x="14503" y="320547"/>
                  </a:lnTo>
                  <a:lnTo>
                    <a:pt x="18046" y="318642"/>
                  </a:lnTo>
                  <a:lnTo>
                    <a:pt x="20688" y="315975"/>
                  </a:lnTo>
                  <a:lnTo>
                    <a:pt x="22428" y="312546"/>
                  </a:lnTo>
                  <a:lnTo>
                    <a:pt x="24168" y="309244"/>
                  </a:lnTo>
                  <a:lnTo>
                    <a:pt x="25272" y="304926"/>
                  </a:lnTo>
                  <a:lnTo>
                    <a:pt x="25768" y="299719"/>
                  </a:lnTo>
                  <a:lnTo>
                    <a:pt x="26263" y="294512"/>
                  </a:lnTo>
                  <a:lnTo>
                    <a:pt x="26517" y="287908"/>
                  </a:lnTo>
                  <a:lnTo>
                    <a:pt x="26517" y="280034"/>
                  </a:lnTo>
                  <a:lnTo>
                    <a:pt x="26517" y="66166"/>
                  </a:lnTo>
                  <a:lnTo>
                    <a:pt x="26517" y="58165"/>
                  </a:lnTo>
                  <a:lnTo>
                    <a:pt x="26314" y="51688"/>
                  </a:lnTo>
                  <a:lnTo>
                    <a:pt x="25895" y="46608"/>
                  </a:lnTo>
                  <a:lnTo>
                    <a:pt x="25488" y="41401"/>
                  </a:lnTo>
                  <a:lnTo>
                    <a:pt x="14744" y="25780"/>
                  </a:lnTo>
                  <a:lnTo>
                    <a:pt x="11188" y="23749"/>
                  </a:lnTo>
                  <a:lnTo>
                    <a:pt x="6273" y="21971"/>
                  </a:lnTo>
                  <a:lnTo>
                    <a:pt x="0" y="20319"/>
                  </a:lnTo>
                  <a:lnTo>
                    <a:pt x="0" y="3936"/>
                  </a:lnTo>
                  <a:close/>
                </a:path>
                <a:path w="7145020" h="346709">
                  <a:moveTo>
                    <a:pt x="6279946" y="2158"/>
                  </a:moveTo>
                  <a:lnTo>
                    <a:pt x="6346113" y="2158"/>
                  </a:lnTo>
                  <a:lnTo>
                    <a:pt x="6427901" y="279780"/>
                  </a:lnTo>
                  <a:lnTo>
                    <a:pt x="6430544" y="288373"/>
                  </a:lnTo>
                  <a:lnTo>
                    <a:pt x="6450761" y="321944"/>
                  </a:lnTo>
                  <a:lnTo>
                    <a:pt x="6463334" y="325881"/>
                  </a:lnTo>
                  <a:lnTo>
                    <a:pt x="6463334" y="342264"/>
                  </a:lnTo>
                  <a:lnTo>
                    <a:pt x="6326555" y="342264"/>
                  </a:lnTo>
                  <a:lnTo>
                    <a:pt x="6326555" y="325881"/>
                  </a:lnTo>
                  <a:lnTo>
                    <a:pt x="6335191" y="324865"/>
                  </a:lnTo>
                  <a:lnTo>
                    <a:pt x="6341541" y="322452"/>
                  </a:lnTo>
                  <a:lnTo>
                    <a:pt x="6345605" y="318642"/>
                  </a:lnTo>
                  <a:lnTo>
                    <a:pt x="6349796" y="314832"/>
                  </a:lnTo>
                  <a:lnTo>
                    <a:pt x="6351828" y="309498"/>
                  </a:lnTo>
                  <a:lnTo>
                    <a:pt x="6351828" y="302513"/>
                  </a:lnTo>
                  <a:lnTo>
                    <a:pt x="6351828" y="297433"/>
                  </a:lnTo>
                  <a:lnTo>
                    <a:pt x="6351320" y="291718"/>
                  </a:lnTo>
                  <a:lnTo>
                    <a:pt x="6350050" y="285495"/>
                  </a:lnTo>
                  <a:lnTo>
                    <a:pt x="6348907" y="279145"/>
                  </a:lnTo>
                  <a:lnTo>
                    <a:pt x="6347002" y="271271"/>
                  </a:lnTo>
                  <a:lnTo>
                    <a:pt x="6344462" y="261619"/>
                  </a:lnTo>
                  <a:lnTo>
                    <a:pt x="6337731" y="237362"/>
                  </a:lnTo>
                  <a:lnTo>
                    <a:pt x="6231940" y="237362"/>
                  </a:lnTo>
                  <a:lnTo>
                    <a:pt x="6219494" y="273938"/>
                  </a:lnTo>
                  <a:lnTo>
                    <a:pt x="6215811" y="292861"/>
                  </a:lnTo>
                  <a:lnTo>
                    <a:pt x="6215811" y="299846"/>
                  </a:lnTo>
                  <a:lnTo>
                    <a:pt x="6217429" y="310558"/>
                  </a:lnTo>
                  <a:lnTo>
                    <a:pt x="6222272" y="318484"/>
                  </a:lnTo>
                  <a:lnTo>
                    <a:pt x="6230331" y="323599"/>
                  </a:lnTo>
                  <a:lnTo>
                    <a:pt x="6241592" y="325881"/>
                  </a:lnTo>
                  <a:lnTo>
                    <a:pt x="6241592" y="342264"/>
                  </a:lnTo>
                  <a:lnTo>
                    <a:pt x="6135801" y="342264"/>
                  </a:lnTo>
                  <a:lnTo>
                    <a:pt x="6135801" y="325881"/>
                  </a:lnTo>
                  <a:lnTo>
                    <a:pt x="6141897" y="325246"/>
                  </a:lnTo>
                  <a:lnTo>
                    <a:pt x="6147231" y="323087"/>
                  </a:lnTo>
                  <a:lnTo>
                    <a:pt x="6173504" y="285811"/>
                  </a:lnTo>
                  <a:lnTo>
                    <a:pt x="6176695" y="277494"/>
                  </a:lnTo>
                  <a:lnTo>
                    <a:pt x="6279946" y="2158"/>
                  </a:lnTo>
                  <a:close/>
                </a:path>
                <a:path w="7145020" h="346709">
                  <a:moveTo>
                    <a:pt x="3035350" y="2158"/>
                  </a:moveTo>
                  <a:lnTo>
                    <a:pt x="3101517" y="2158"/>
                  </a:lnTo>
                  <a:lnTo>
                    <a:pt x="3183305" y="279780"/>
                  </a:lnTo>
                  <a:lnTo>
                    <a:pt x="3185948" y="288373"/>
                  </a:lnTo>
                  <a:lnTo>
                    <a:pt x="3206165" y="321944"/>
                  </a:lnTo>
                  <a:lnTo>
                    <a:pt x="3218738" y="325881"/>
                  </a:lnTo>
                  <a:lnTo>
                    <a:pt x="3218738" y="342264"/>
                  </a:lnTo>
                  <a:lnTo>
                    <a:pt x="3081959" y="342264"/>
                  </a:lnTo>
                  <a:lnTo>
                    <a:pt x="3081959" y="325881"/>
                  </a:lnTo>
                  <a:lnTo>
                    <a:pt x="3090595" y="324865"/>
                  </a:lnTo>
                  <a:lnTo>
                    <a:pt x="3096945" y="322452"/>
                  </a:lnTo>
                  <a:lnTo>
                    <a:pt x="3101009" y="318642"/>
                  </a:lnTo>
                  <a:lnTo>
                    <a:pt x="3105200" y="314832"/>
                  </a:lnTo>
                  <a:lnTo>
                    <a:pt x="3107232" y="309498"/>
                  </a:lnTo>
                  <a:lnTo>
                    <a:pt x="3107232" y="302513"/>
                  </a:lnTo>
                  <a:lnTo>
                    <a:pt x="3107232" y="297433"/>
                  </a:lnTo>
                  <a:lnTo>
                    <a:pt x="3106724" y="291718"/>
                  </a:lnTo>
                  <a:lnTo>
                    <a:pt x="3105454" y="285495"/>
                  </a:lnTo>
                  <a:lnTo>
                    <a:pt x="3104311" y="279145"/>
                  </a:lnTo>
                  <a:lnTo>
                    <a:pt x="3102406" y="271271"/>
                  </a:lnTo>
                  <a:lnTo>
                    <a:pt x="3099866" y="261619"/>
                  </a:lnTo>
                  <a:lnTo>
                    <a:pt x="3093135" y="237362"/>
                  </a:lnTo>
                  <a:lnTo>
                    <a:pt x="2987344" y="237362"/>
                  </a:lnTo>
                  <a:lnTo>
                    <a:pt x="2974898" y="273938"/>
                  </a:lnTo>
                  <a:lnTo>
                    <a:pt x="2971215" y="292861"/>
                  </a:lnTo>
                  <a:lnTo>
                    <a:pt x="2971215" y="299846"/>
                  </a:lnTo>
                  <a:lnTo>
                    <a:pt x="2972833" y="310558"/>
                  </a:lnTo>
                  <a:lnTo>
                    <a:pt x="2977676" y="318484"/>
                  </a:lnTo>
                  <a:lnTo>
                    <a:pt x="2985735" y="323599"/>
                  </a:lnTo>
                  <a:lnTo>
                    <a:pt x="2996996" y="325881"/>
                  </a:lnTo>
                  <a:lnTo>
                    <a:pt x="2996996" y="342264"/>
                  </a:lnTo>
                  <a:lnTo>
                    <a:pt x="2891205" y="342264"/>
                  </a:lnTo>
                  <a:lnTo>
                    <a:pt x="2891205" y="325881"/>
                  </a:lnTo>
                  <a:lnTo>
                    <a:pt x="2897301" y="325246"/>
                  </a:lnTo>
                  <a:lnTo>
                    <a:pt x="2902635" y="323087"/>
                  </a:lnTo>
                  <a:lnTo>
                    <a:pt x="2928908" y="285811"/>
                  </a:lnTo>
                  <a:lnTo>
                    <a:pt x="2932099" y="277494"/>
                  </a:lnTo>
                  <a:lnTo>
                    <a:pt x="3035350" y="2158"/>
                  </a:lnTo>
                  <a:close/>
                </a:path>
                <a:path w="7145020" h="346709">
                  <a:moveTo>
                    <a:pt x="2142540" y="0"/>
                  </a:moveTo>
                  <a:lnTo>
                    <a:pt x="2187879" y="2666"/>
                  </a:lnTo>
                  <a:lnTo>
                    <a:pt x="2230297" y="11683"/>
                  </a:lnTo>
                  <a:lnTo>
                    <a:pt x="2230297" y="83438"/>
                  </a:lnTo>
                  <a:lnTo>
                    <a:pt x="2196642" y="83438"/>
                  </a:lnTo>
                  <a:lnTo>
                    <a:pt x="2193239" y="70365"/>
                  </a:lnTo>
                  <a:lnTo>
                    <a:pt x="2188943" y="59150"/>
                  </a:lnTo>
                  <a:lnTo>
                    <a:pt x="2153966" y="29789"/>
                  </a:lnTo>
                  <a:lnTo>
                    <a:pt x="2144064" y="28955"/>
                  </a:lnTo>
                  <a:lnTo>
                    <a:pt x="2125709" y="31311"/>
                  </a:lnTo>
                  <a:lnTo>
                    <a:pt x="2084882" y="66547"/>
                  </a:lnTo>
                  <a:lnTo>
                    <a:pt x="2069801" y="113141"/>
                  </a:lnTo>
                  <a:lnTo>
                    <a:pt x="2064816" y="177926"/>
                  </a:lnTo>
                  <a:lnTo>
                    <a:pt x="2065959" y="210143"/>
                  </a:lnTo>
                  <a:lnTo>
                    <a:pt x="2075103" y="262098"/>
                  </a:lnTo>
                  <a:lnTo>
                    <a:pt x="2093340" y="297295"/>
                  </a:lnTo>
                  <a:lnTo>
                    <a:pt x="2136952" y="317118"/>
                  </a:lnTo>
                  <a:lnTo>
                    <a:pt x="2145521" y="316739"/>
                  </a:lnTo>
                  <a:lnTo>
                    <a:pt x="2180882" y="298576"/>
                  </a:lnTo>
                  <a:lnTo>
                    <a:pt x="2196388" y="258698"/>
                  </a:lnTo>
                  <a:lnTo>
                    <a:pt x="2230297" y="258698"/>
                  </a:lnTo>
                  <a:lnTo>
                    <a:pt x="2230297" y="333755"/>
                  </a:lnTo>
                  <a:lnTo>
                    <a:pt x="2216964" y="336778"/>
                  </a:lnTo>
                  <a:lnTo>
                    <a:pt x="2169155" y="344487"/>
                  </a:lnTo>
                  <a:lnTo>
                    <a:pt x="2133650" y="346201"/>
                  </a:lnTo>
                  <a:lnTo>
                    <a:pt x="2109102" y="345035"/>
                  </a:lnTo>
                  <a:lnTo>
                    <a:pt x="2067053" y="335700"/>
                  </a:lnTo>
                  <a:lnTo>
                    <a:pt x="2021271" y="304276"/>
                  </a:lnTo>
                  <a:lnTo>
                    <a:pt x="2001443" y="271398"/>
                  </a:lnTo>
                  <a:lnTo>
                    <a:pt x="1989839" y="228901"/>
                  </a:lnTo>
                  <a:lnTo>
                    <a:pt x="1985949" y="176402"/>
                  </a:lnTo>
                  <a:lnTo>
                    <a:pt x="1987092" y="150403"/>
                  </a:lnTo>
                  <a:lnTo>
                    <a:pt x="1996236" y="103643"/>
                  </a:lnTo>
                  <a:lnTo>
                    <a:pt x="2014379" y="64166"/>
                  </a:lnTo>
                  <a:lnTo>
                    <a:pt x="2041188" y="33496"/>
                  </a:lnTo>
                  <a:lnTo>
                    <a:pt x="2076425" y="12162"/>
                  </a:lnTo>
                  <a:lnTo>
                    <a:pt x="2118803" y="1355"/>
                  </a:lnTo>
                  <a:lnTo>
                    <a:pt x="214254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060221" y="909319"/>
            <a:ext cx="6369685" cy="570230"/>
            <a:chOff x="1060221" y="909319"/>
            <a:chExt cx="6369685" cy="57023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1078" y="1257781"/>
              <a:ext cx="6291896" cy="2213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793" y="913891"/>
              <a:ext cx="6360388" cy="43929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491607" y="946784"/>
              <a:ext cx="125730" cy="280035"/>
            </a:xfrm>
            <a:custGeom>
              <a:avLst/>
              <a:gdLst/>
              <a:ahLst/>
              <a:cxnLst/>
              <a:rect l="l" t="t" r="r" b="b"/>
              <a:pathLst>
                <a:path w="125729" h="280034">
                  <a:moveTo>
                    <a:pt x="22097" y="0"/>
                  </a:moveTo>
                  <a:lnTo>
                    <a:pt x="11810" y="0"/>
                  </a:lnTo>
                  <a:lnTo>
                    <a:pt x="4444" y="253"/>
                  </a:lnTo>
                  <a:lnTo>
                    <a:pt x="0" y="507"/>
                  </a:lnTo>
                  <a:lnTo>
                    <a:pt x="0" y="279273"/>
                  </a:lnTo>
                  <a:lnTo>
                    <a:pt x="3047" y="279780"/>
                  </a:lnTo>
                  <a:lnTo>
                    <a:pt x="10540" y="280035"/>
                  </a:lnTo>
                  <a:lnTo>
                    <a:pt x="22605" y="280035"/>
                  </a:lnTo>
                  <a:lnTo>
                    <a:pt x="68452" y="272161"/>
                  </a:lnTo>
                  <a:lnTo>
                    <a:pt x="99524" y="246584"/>
                  </a:lnTo>
                  <a:lnTo>
                    <a:pt x="116204" y="211454"/>
                  </a:lnTo>
                  <a:lnTo>
                    <a:pt x="124652" y="159430"/>
                  </a:lnTo>
                  <a:lnTo>
                    <a:pt x="125221" y="138811"/>
                  </a:lnTo>
                  <a:lnTo>
                    <a:pt x="124416" y="116284"/>
                  </a:lnTo>
                  <a:lnTo>
                    <a:pt x="118042" y="77231"/>
                  </a:lnTo>
                  <a:lnTo>
                    <a:pt x="97313" y="33639"/>
                  </a:lnTo>
                  <a:lnTo>
                    <a:pt x="64960" y="8358"/>
                  </a:lnTo>
                  <a:lnTo>
                    <a:pt x="2209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30602" y="942212"/>
              <a:ext cx="98679" cy="1492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64793" y="913891"/>
              <a:ext cx="6360795" cy="439420"/>
            </a:xfrm>
            <a:custGeom>
              <a:avLst/>
              <a:gdLst/>
              <a:ahLst/>
              <a:cxnLst/>
              <a:rect l="l" t="t" r="r" b="b"/>
              <a:pathLst>
                <a:path w="6360795" h="439419">
                  <a:moveTo>
                    <a:pt x="3215360" y="28956"/>
                  </a:moveTo>
                  <a:lnTo>
                    <a:pt x="3171801" y="48244"/>
                  </a:lnTo>
                  <a:lnTo>
                    <a:pt x="3154245" y="82798"/>
                  </a:lnTo>
                  <a:lnTo>
                    <a:pt x="3145570" y="135808"/>
                  </a:lnTo>
                  <a:lnTo>
                    <a:pt x="3144494" y="169291"/>
                  </a:lnTo>
                  <a:lnTo>
                    <a:pt x="3145613" y="204267"/>
                  </a:lnTo>
                  <a:lnTo>
                    <a:pt x="3154567" y="259980"/>
                  </a:lnTo>
                  <a:lnTo>
                    <a:pt x="3172545" y="296652"/>
                  </a:lnTo>
                  <a:lnTo>
                    <a:pt x="3217265" y="317119"/>
                  </a:lnTo>
                  <a:lnTo>
                    <a:pt x="3226453" y="316476"/>
                  </a:lnTo>
                  <a:lnTo>
                    <a:pt x="3261874" y="294528"/>
                  </a:lnTo>
                  <a:lnTo>
                    <a:pt x="3278543" y="257952"/>
                  </a:lnTo>
                  <a:lnTo>
                    <a:pt x="3286051" y="207883"/>
                  </a:lnTo>
                  <a:lnTo>
                    <a:pt x="3286988" y="178943"/>
                  </a:lnTo>
                  <a:lnTo>
                    <a:pt x="3286490" y="155273"/>
                  </a:lnTo>
                  <a:lnTo>
                    <a:pt x="3282541" y="113934"/>
                  </a:lnTo>
                  <a:lnTo>
                    <a:pt x="3269319" y="67024"/>
                  </a:lnTo>
                  <a:lnTo>
                    <a:pt x="3237633" y="33226"/>
                  </a:lnTo>
                  <a:lnTo>
                    <a:pt x="3215360" y="28956"/>
                  </a:lnTo>
                  <a:close/>
                </a:path>
                <a:path w="6360795" h="439419">
                  <a:moveTo>
                    <a:pt x="2404592" y="28956"/>
                  </a:moveTo>
                  <a:lnTo>
                    <a:pt x="2361033" y="48244"/>
                  </a:lnTo>
                  <a:lnTo>
                    <a:pt x="2343477" y="82798"/>
                  </a:lnTo>
                  <a:lnTo>
                    <a:pt x="2334802" y="135808"/>
                  </a:lnTo>
                  <a:lnTo>
                    <a:pt x="2333726" y="169291"/>
                  </a:lnTo>
                  <a:lnTo>
                    <a:pt x="2334845" y="204267"/>
                  </a:lnTo>
                  <a:lnTo>
                    <a:pt x="2343799" y="259980"/>
                  </a:lnTo>
                  <a:lnTo>
                    <a:pt x="2361777" y="296652"/>
                  </a:lnTo>
                  <a:lnTo>
                    <a:pt x="2406497" y="317119"/>
                  </a:lnTo>
                  <a:lnTo>
                    <a:pt x="2415685" y="316476"/>
                  </a:lnTo>
                  <a:lnTo>
                    <a:pt x="2451106" y="294528"/>
                  </a:lnTo>
                  <a:lnTo>
                    <a:pt x="2467775" y="257952"/>
                  </a:lnTo>
                  <a:lnTo>
                    <a:pt x="2475283" y="207883"/>
                  </a:lnTo>
                  <a:lnTo>
                    <a:pt x="2476220" y="178943"/>
                  </a:lnTo>
                  <a:lnTo>
                    <a:pt x="2475722" y="155273"/>
                  </a:lnTo>
                  <a:lnTo>
                    <a:pt x="2471773" y="113934"/>
                  </a:lnTo>
                  <a:lnTo>
                    <a:pt x="2458551" y="67024"/>
                  </a:lnTo>
                  <a:lnTo>
                    <a:pt x="2426865" y="33226"/>
                  </a:lnTo>
                  <a:lnTo>
                    <a:pt x="2404592" y="28956"/>
                  </a:lnTo>
                  <a:close/>
                </a:path>
                <a:path w="6360795" h="439419">
                  <a:moveTo>
                    <a:pt x="6068669" y="3937"/>
                  </a:moveTo>
                  <a:lnTo>
                    <a:pt x="6360388" y="3937"/>
                  </a:lnTo>
                  <a:lnTo>
                    <a:pt x="6360388" y="90932"/>
                  </a:lnTo>
                  <a:lnTo>
                    <a:pt x="6326352" y="90932"/>
                  </a:lnTo>
                  <a:lnTo>
                    <a:pt x="6324165" y="83097"/>
                  </a:lnTo>
                  <a:lnTo>
                    <a:pt x="6322193" y="76358"/>
                  </a:lnTo>
                  <a:lnTo>
                    <a:pt x="6312890" y="52705"/>
                  </a:lnTo>
                  <a:lnTo>
                    <a:pt x="6310604" y="48895"/>
                  </a:lnTo>
                  <a:lnTo>
                    <a:pt x="6297904" y="37465"/>
                  </a:lnTo>
                  <a:lnTo>
                    <a:pt x="6295110" y="35941"/>
                  </a:lnTo>
                  <a:lnTo>
                    <a:pt x="6291554" y="34798"/>
                  </a:lnTo>
                  <a:lnTo>
                    <a:pt x="6287363" y="34036"/>
                  </a:lnTo>
                  <a:lnTo>
                    <a:pt x="6283172" y="33274"/>
                  </a:lnTo>
                  <a:lnTo>
                    <a:pt x="6277711" y="32893"/>
                  </a:lnTo>
                  <a:lnTo>
                    <a:pt x="6270853" y="32893"/>
                  </a:lnTo>
                  <a:lnTo>
                    <a:pt x="6253073" y="32893"/>
                  </a:lnTo>
                  <a:lnTo>
                    <a:pt x="6253073" y="280035"/>
                  </a:lnTo>
                  <a:lnTo>
                    <a:pt x="6253073" y="288798"/>
                  </a:lnTo>
                  <a:lnTo>
                    <a:pt x="6253327" y="295402"/>
                  </a:lnTo>
                  <a:lnTo>
                    <a:pt x="6253835" y="299974"/>
                  </a:lnTo>
                  <a:lnTo>
                    <a:pt x="6254343" y="304546"/>
                  </a:lnTo>
                  <a:lnTo>
                    <a:pt x="6255232" y="308229"/>
                  </a:lnTo>
                  <a:lnTo>
                    <a:pt x="6256502" y="311023"/>
                  </a:lnTo>
                  <a:lnTo>
                    <a:pt x="6257772" y="313817"/>
                  </a:lnTo>
                  <a:lnTo>
                    <a:pt x="6259423" y="316103"/>
                  </a:lnTo>
                  <a:lnTo>
                    <a:pt x="6261328" y="317754"/>
                  </a:lnTo>
                  <a:lnTo>
                    <a:pt x="6263233" y="319532"/>
                  </a:lnTo>
                  <a:lnTo>
                    <a:pt x="6265900" y="321056"/>
                  </a:lnTo>
                  <a:lnTo>
                    <a:pt x="6269329" y="322453"/>
                  </a:lnTo>
                  <a:lnTo>
                    <a:pt x="6272631" y="323850"/>
                  </a:lnTo>
                  <a:lnTo>
                    <a:pt x="6277203" y="324993"/>
                  </a:lnTo>
                  <a:lnTo>
                    <a:pt x="6283045" y="325882"/>
                  </a:lnTo>
                  <a:lnTo>
                    <a:pt x="6283045" y="342265"/>
                  </a:lnTo>
                  <a:lnTo>
                    <a:pt x="6146266" y="342265"/>
                  </a:lnTo>
                  <a:lnTo>
                    <a:pt x="6146266" y="325882"/>
                  </a:lnTo>
                  <a:lnTo>
                    <a:pt x="6153124" y="324738"/>
                  </a:lnTo>
                  <a:lnTo>
                    <a:pt x="6158712" y="323215"/>
                  </a:lnTo>
                  <a:lnTo>
                    <a:pt x="6176238" y="287909"/>
                  </a:lnTo>
                  <a:lnTo>
                    <a:pt x="6176238" y="280035"/>
                  </a:lnTo>
                  <a:lnTo>
                    <a:pt x="6176238" y="32893"/>
                  </a:lnTo>
                  <a:lnTo>
                    <a:pt x="6156172" y="32893"/>
                  </a:lnTo>
                  <a:lnTo>
                    <a:pt x="6146266" y="32893"/>
                  </a:lnTo>
                  <a:lnTo>
                    <a:pt x="6138646" y="34162"/>
                  </a:lnTo>
                  <a:lnTo>
                    <a:pt x="6133312" y="36449"/>
                  </a:lnTo>
                  <a:lnTo>
                    <a:pt x="6128105" y="38735"/>
                  </a:lnTo>
                  <a:lnTo>
                    <a:pt x="6123533" y="42418"/>
                  </a:lnTo>
                  <a:lnTo>
                    <a:pt x="6119596" y="47371"/>
                  </a:lnTo>
                  <a:lnTo>
                    <a:pt x="6115659" y="52324"/>
                  </a:lnTo>
                  <a:lnTo>
                    <a:pt x="6112357" y="58928"/>
                  </a:lnTo>
                  <a:lnTo>
                    <a:pt x="6109563" y="67310"/>
                  </a:lnTo>
                  <a:lnTo>
                    <a:pt x="6106769" y="75565"/>
                  </a:lnTo>
                  <a:lnTo>
                    <a:pt x="6104483" y="83438"/>
                  </a:lnTo>
                  <a:lnTo>
                    <a:pt x="6102578" y="90932"/>
                  </a:lnTo>
                  <a:lnTo>
                    <a:pt x="6068669" y="90932"/>
                  </a:lnTo>
                  <a:lnTo>
                    <a:pt x="6068669" y="3937"/>
                  </a:lnTo>
                  <a:close/>
                </a:path>
                <a:path w="6360795" h="439419">
                  <a:moveTo>
                    <a:pt x="5730976" y="3937"/>
                  </a:moveTo>
                  <a:lnTo>
                    <a:pt x="5831306" y="3937"/>
                  </a:lnTo>
                  <a:lnTo>
                    <a:pt x="5919063" y="156337"/>
                  </a:lnTo>
                  <a:lnTo>
                    <a:pt x="5940399" y="195199"/>
                  </a:lnTo>
                  <a:lnTo>
                    <a:pt x="5958383" y="230506"/>
                  </a:lnTo>
                  <a:lnTo>
                    <a:pt x="5963640" y="241554"/>
                  </a:lnTo>
                  <a:lnTo>
                    <a:pt x="5967577" y="241554"/>
                  </a:lnTo>
                  <a:lnTo>
                    <a:pt x="5966410" y="211262"/>
                  </a:lnTo>
                  <a:lnTo>
                    <a:pt x="5965577" y="179625"/>
                  </a:lnTo>
                  <a:lnTo>
                    <a:pt x="5965077" y="146631"/>
                  </a:lnTo>
                  <a:lnTo>
                    <a:pt x="5964910" y="112268"/>
                  </a:lnTo>
                  <a:lnTo>
                    <a:pt x="5964910" y="66167"/>
                  </a:lnTo>
                  <a:lnTo>
                    <a:pt x="5964910" y="55372"/>
                  </a:lnTo>
                  <a:lnTo>
                    <a:pt x="5945098" y="22352"/>
                  </a:lnTo>
                  <a:lnTo>
                    <a:pt x="5938367" y="20320"/>
                  </a:lnTo>
                  <a:lnTo>
                    <a:pt x="5938367" y="3937"/>
                  </a:lnTo>
                  <a:lnTo>
                    <a:pt x="6031966" y="3937"/>
                  </a:lnTo>
                  <a:lnTo>
                    <a:pt x="6031966" y="20320"/>
                  </a:lnTo>
                  <a:lnTo>
                    <a:pt x="6025362" y="22479"/>
                  </a:lnTo>
                  <a:lnTo>
                    <a:pt x="6020790" y="24257"/>
                  </a:lnTo>
                  <a:lnTo>
                    <a:pt x="6017996" y="25781"/>
                  </a:lnTo>
                  <a:lnTo>
                    <a:pt x="6015329" y="27305"/>
                  </a:lnTo>
                  <a:lnTo>
                    <a:pt x="6013043" y="29210"/>
                  </a:lnTo>
                  <a:lnTo>
                    <a:pt x="6011138" y="31750"/>
                  </a:lnTo>
                  <a:lnTo>
                    <a:pt x="6009233" y="34162"/>
                  </a:lnTo>
                  <a:lnTo>
                    <a:pt x="6007709" y="37973"/>
                  </a:lnTo>
                  <a:lnTo>
                    <a:pt x="6006693" y="42925"/>
                  </a:lnTo>
                  <a:lnTo>
                    <a:pt x="6005804" y="48006"/>
                  </a:lnTo>
                  <a:lnTo>
                    <a:pt x="6005296" y="55753"/>
                  </a:lnTo>
                  <a:lnTo>
                    <a:pt x="6005296" y="66167"/>
                  </a:lnTo>
                  <a:lnTo>
                    <a:pt x="6005296" y="342265"/>
                  </a:lnTo>
                  <a:lnTo>
                    <a:pt x="5942304" y="342265"/>
                  </a:lnTo>
                  <a:lnTo>
                    <a:pt x="5830798" y="149352"/>
                  </a:lnTo>
                  <a:lnTo>
                    <a:pt x="5820297" y="130873"/>
                  </a:lnTo>
                  <a:lnTo>
                    <a:pt x="5811272" y="114490"/>
                  </a:lnTo>
                  <a:lnTo>
                    <a:pt x="5803723" y="100203"/>
                  </a:lnTo>
                  <a:lnTo>
                    <a:pt x="5797651" y="88011"/>
                  </a:lnTo>
                  <a:lnTo>
                    <a:pt x="5795365" y="88011"/>
                  </a:lnTo>
                  <a:lnTo>
                    <a:pt x="5796458" y="114984"/>
                  </a:lnTo>
                  <a:lnTo>
                    <a:pt x="5797254" y="142732"/>
                  </a:lnTo>
                  <a:lnTo>
                    <a:pt x="5797740" y="171217"/>
                  </a:lnTo>
                  <a:lnTo>
                    <a:pt x="5797905" y="200406"/>
                  </a:lnTo>
                  <a:lnTo>
                    <a:pt x="5797905" y="280288"/>
                  </a:lnTo>
                  <a:lnTo>
                    <a:pt x="5798004" y="288857"/>
                  </a:lnTo>
                  <a:lnTo>
                    <a:pt x="5806414" y="318008"/>
                  </a:lnTo>
                  <a:lnTo>
                    <a:pt x="5809589" y="320929"/>
                  </a:lnTo>
                  <a:lnTo>
                    <a:pt x="5815685" y="323596"/>
                  </a:lnTo>
                  <a:lnTo>
                    <a:pt x="5824575" y="325882"/>
                  </a:lnTo>
                  <a:lnTo>
                    <a:pt x="5824575" y="342265"/>
                  </a:lnTo>
                  <a:lnTo>
                    <a:pt x="5730976" y="342265"/>
                  </a:lnTo>
                  <a:lnTo>
                    <a:pt x="5730976" y="325882"/>
                  </a:lnTo>
                  <a:lnTo>
                    <a:pt x="5737072" y="324231"/>
                  </a:lnTo>
                  <a:lnTo>
                    <a:pt x="5741898" y="322325"/>
                  </a:lnTo>
                  <a:lnTo>
                    <a:pt x="5745454" y="320421"/>
                  </a:lnTo>
                  <a:lnTo>
                    <a:pt x="5749010" y="318388"/>
                  </a:lnTo>
                  <a:lnTo>
                    <a:pt x="5751677" y="315722"/>
                  </a:lnTo>
                  <a:lnTo>
                    <a:pt x="5753328" y="312293"/>
                  </a:lnTo>
                  <a:lnTo>
                    <a:pt x="5755106" y="308991"/>
                  </a:lnTo>
                  <a:lnTo>
                    <a:pt x="5756249" y="304673"/>
                  </a:lnTo>
                  <a:lnTo>
                    <a:pt x="5756757" y="299593"/>
                  </a:lnTo>
                  <a:lnTo>
                    <a:pt x="5757265" y="294513"/>
                  </a:lnTo>
                  <a:lnTo>
                    <a:pt x="5757519" y="288036"/>
                  </a:lnTo>
                  <a:lnTo>
                    <a:pt x="5757519" y="280288"/>
                  </a:lnTo>
                  <a:lnTo>
                    <a:pt x="5757519" y="65912"/>
                  </a:lnTo>
                  <a:lnTo>
                    <a:pt x="5749137" y="28448"/>
                  </a:lnTo>
                  <a:lnTo>
                    <a:pt x="5730976" y="20320"/>
                  </a:lnTo>
                  <a:lnTo>
                    <a:pt x="5730976" y="3937"/>
                  </a:lnTo>
                  <a:close/>
                </a:path>
                <a:path w="6360795" h="439419">
                  <a:moveTo>
                    <a:pt x="5439130" y="3937"/>
                  </a:moveTo>
                  <a:lnTo>
                    <a:pt x="5684875" y="3937"/>
                  </a:lnTo>
                  <a:lnTo>
                    <a:pt x="5684875" y="82804"/>
                  </a:lnTo>
                  <a:lnTo>
                    <a:pt x="5650966" y="82804"/>
                  </a:lnTo>
                  <a:lnTo>
                    <a:pt x="5647035" y="71947"/>
                  </a:lnTo>
                  <a:lnTo>
                    <a:pt x="5643425" y="63007"/>
                  </a:lnTo>
                  <a:lnTo>
                    <a:pt x="5612755" y="34115"/>
                  </a:lnTo>
                  <a:lnTo>
                    <a:pt x="5596483" y="32893"/>
                  </a:lnTo>
                  <a:lnTo>
                    <a:pt x="5542381" y="32893"/>
                  </a:lnTo>
                  <a:lnTo>
                    <a:pt x="5542381" y="151892"/>
                  </a:lnTo>
                  <a:lnTo>
                    <a:pt x="5575147" y="151892"/>
                  </a:lnTo>
                  <a:lnTo>
                    <a:pt x="5582386" y="151892"/>
                  </a:lnTo>
                  <a:lnTo>
                    <a:pt x="5602452" y="138557"/>
                  </a:lnTo>
                  <a:lnTo>
                    <a:pt x="5605246" y="133731"/>
                  </a:lnTo>
                  <a:lnTo>
                    <a:pt x="5607786" y="126237"/>
                  </a:lnTo>
                  <a:lnTo>
                    <a:pt x="5610326" y="116205"/>
                  </a:lnTo>
                  <a:lnTo>
                    <a:pt x="5638266" y="116205"/>
                  </a:lnTo>
                  <a:lnTo>
                    <a:pt x="5638266" y="216788"/>
                  </a:lnTo>
                  <a:lnTo>
                    <a:pt x="5610326" y="216788"/>
                  </a:lnTo>
                  <a:lnTo>
                    <a:pt x="5608040" y="207263"/>
                  </a:lnTo>
                  <a:lnTo>
                    <a:pt x="5605373" y="199898"/>
                  </a:lnTo>
                  <a:lnTo>
                    <a:pt x="5602579" y="194945"/>
                  </a:lnTo>
                  <a:lnTo>
                    <a:pt x="5599785" y="189865"/>
                  </a:lnTo>
                  <a:lnTo>
                    <a:pt x="5596483" y="186309"/>
                  </a:lnTo>
                  <a:lnTo>
                    <a:pt x="5592546" y="184150"/>
                  </a:lnTo>
                  <a:lnTo>
                    <a:pt x="5588736" y="181991"/>
                  </a:lnTo>
                  <a:lnTo>
                    <a:pt x="5582894" y="180848"/>
                  </a:lnTo>
                  <a:lnTo>
                    <a:pt x="5575147" y="180848"/>
                  </a:lnTo>
                  <a:lnTo>
                    <a:pt x="5542381" y="180848"/>
                  </a:lnTo>
                  <a:lnTo>
                    <a:pt x="5542381" y="313182"/>
                  </a:lnTo>
                  <a:lnTo>
                    <a:pt x="5596229" y="313182"/>
                  </a:lnTo>
                  <a:lnTo>
                    <a:pt x="5601944" y="313182"/>
                  </a:lnTo>
                  <a:lnTo>
                    <a:pt x="5606897" y="312800"/>
                  </a:lnTo>
                  <a:lnTo>
                    <a:pt x="5610834" y="312038"/>
                  </a:lnTo>
                  <a:lnTo>
                    <a:pt x="5614771" y="311404"/>
                  </a:lnTo>
                  <a:lnTo>
                    <a:pt x="5618327" y="310007"/>
                  </a:lnTo>
                  <a:lnTo>
                    <a:pt x="5638139" y="290703"/>
                  </a:lnTo>
                  <a:lnTo>
                    <a:pt x="5640425" y="287020"/>
                  </a:lnTo>
                  <a:lnTo>
                    <a:pt x="5653379" y="251713"/>
                  </a:lnTo>
                  <a:lnTo>
                    <a:pt x="5687415" y="251713"/>
                  </a:lnTo>
                  <a:lnTo>
                    <a:pt x="5682716" y="342265"/>
                  </a:lnTo>
                  <a:lnTo>
                    <a:pt x="5439130" y="342265"/>
                  </a:lnTo>
                  <a:lnTo>
                    <a:pt x="5439130" y="325882"/>
                  </a:lnTo>
                  <a:lnTo>
                    <a:pt x="5445226" y="324231"/>
                  </a:lnTo>
                  <a:lnTo>
                    <a:pt x="5450052" y="322453"/>
                  </a:lnTo>
                  <a:lnTo>
                    <a:pt x="5453608" y="320548"/>
                  </a:lnTo>
                  <a:lnTo>
                    <a:pt x="5457164" y="318643"/>
                  </a:lnTo>
                  <a:lnTo>
                    <a:pt x="5459831" y="315975"/>
                  </a:lnTo>
                  <a:lnTo>
                    <a:pt x="5461482" y="312547"/>
                  </a:lnTo>
                  <a:lnTo>
                    <a:pt x="5463260" y="309245"/>
                  </a:lnTo>
                  <a:lnTo>
                    <a:pt x="5464403" y="304927"/>
                  </a:lnTo>
                  <a:lnTo>
                    <a:pt x="5464911" y="299720"/>
                  </a:lnTo>
                  <a:lnTo>
                    <a:pt x="5465292" y="294513"/>
                  </a:lnTo>
                  <a:lnTo>
                    <a:pt x="5465546" y="287909"/>
                  </a:lnTo>
                  <a:lnTo>
                    <a:pt x="5465546" y="280035"/>
                  </a:lnTo>
                  <a:lnTo>
                    <a:pt x="5465546" y="66421"/>
                  </a:lnTo>
                  <a:lnTo>
                    <a:pt x="5465546" y="58674"/>
                  </a:lnTo>
                  <a:lnTo>
                    <a:pt x="5465419" y="52070"/>
                  </a:lnTo>
                  <a:lnTo>
                    <a:pt x="5465038" y="46862"/>
                  </a:lnTo>
                  <a:lnTo>
                    <a:pt x="5464530" y="41529"/>
                  </a:lnTo>
                  <a:lnTo>
                    <a:pt x="5463514" y="37211"/>
                  </a:lnTo>
                  <a:lnTo>
                    <a:pt x="5461736" y="33909"/>
                  </a:lnTo>
                  <a:lnTo>
                    <a:pt x="5459958" y="30607"/>
                  </a:lnTo>
                  <a:lnTo>
                    <a:pt x="5457418" y="27940"/>
                  </a:lnTo>
                  <a:lnTo>
                    <a:pt x="5453862" y="25908"/>
                  </a:lnTo>
                  <a:lnTo>
                    <a:pt x="5450306" y="23875"/>
                  </a:lnTo>
                  <a:lnTo>
                    <a:pt x="5445353" y="21971"/>
                  </a:lnTo>
                  <a:lnTo>
                    <a:pt x="5439130" y="20320"/>
                  </a:lnTo>
                  <a:lnTo>
                    <a:pt x="5439130" y="3937"/>
                  </a:lnTo>
                  <a:close/>
                </a:path>
                <a:path w="6360795" h="439419">
                  <a:moveTo>
                    <a:pt x="5008600" y="3937"/>
                  </a:moveTo>
                  <a:lnTo>
                    <a:pt x="5131663" y="3937"/>
                  </a:lnTo>
                  <a:lnTo>
                    <a:pt x="5200370" y="207391"/>
                  </a:lnTo>
                  <a:lnTo>
                    <a:pt x="5274665" y="3937"/>
                  </a:lnTo>
                  <a:lnTo>
                    <a:pt x="5390870" y="3937"/>
                  </a:lnTo>
                  <a:lnTo>
                    <a:pt x="5390870" y="20320"/>
                  </a:lnTo>
                  <a:lnTo>
                    <a:pt x="5382107" y="22733"/>
                  </a:lnTo>
                  <a:lnTo>
                    <a:pt x="5376265" y="25527"/>
                  </a:lnTo>
                  <a:lnTo>
                    <a:pt x="5364708" y="65912"/>
                  </a:lnTo>
                  <a:lnTo>
                    <a:pt x="5364708" y="280288"/>
                  </a:lnTo>
                  <a:lnTo>
                    <a:pt x="5364708" y="290322"/>
                  </a:lnTo>
                  <a:lnTo>
                    <a:pt x="5372201" y="317500"/>
                  </a:lnTo>
                  <a:lnTo>
                    <a:pt x="5375249" y="320548"/>
                  </a:lnTo>
                  <a:lnTo>
                    <a:pt x="5381472" y="323342"/>
                  </a:lnTo>
                  <a:lnTo>
                    <a:pt x="5390870" y="325882"/>
                  </a:lnTo>
                  <a:lnTo>
                    <a:pt x="5390870" y="342265"/>
                  </a:lnTo>
                  <a:lnTo>
                    <a:pt x="5263743" y="342265"/>
                  </a:lnTo>
                  <a:lnTo>
                    <a:pt x="5263743" y="325882"/>
                  </a:lnTo>
                  <a:lnTo>
                    <a:pt x="5271109" y="323850"/>
                  </a:lnTo>
                  <a:lnTo>
                    <a:pt x="5276062" y="322072"/>
                  </a:lnTo>
                  <a:lnTo>
                    <a:pt x="5278856" y="320675"/>
                  </a:lnTo>
                  <a:lnTo>
                    <a:pt x="5281777" y="319150"/>
                  </a:lnTo>
                  <a:lnTo>
                    <a:pt x="5283936" y="317246"/>
                  </a:lnTo>
                  <a:lnTo>
                    <a:pt x="5285460" y="314833"/>
                  </a:lnTo>
                  <a:lnTo>
                    <a:pt x="5287111" y="312420"/>
                  </a:lnTo>
                  <a:lnTo>
                    <a:pt x="5288254" y="308737"/>
                  </a:lnTo>
                  <a:lnTo>
                    <a:pt x="5289016" y="303911"/>
                  </a:lnTo>
                  <a:lnTo>
                    <a:pt x="5289651" y="299085"/>
                  </a:lnTo>
                  <a:lnTo>
                    <a:pt x="5290032" y="290957"/>
                  </a:lnTo>
                  <a:lnTo>
                    <a:pt x="5290032" y="279781"/>
                  </a:lnTo>
                  <a:lnTo>
                    <a:pt x="5290032" y="158369"/>
                  </a:lnTo>
                  <a:lnTo>
                    <a:pt x="5290794" y="110998"/>
                  </a:lnTo>
                  <a:lnTo>
                    <a:pt x="5292318" y="72390"/>
                  </a:lnTo>
                  <a:lnTo>
                    <a:pt x="5287111" y="72390"/>
                  </a:lnTo>
                  <a:lnTo>
                    <a:pt x="5285079" y="78994"/>
                  </a:lnTo>
                  <a:lnTo>
                    <a:pt x="5283047" y="85471"/>
                  </a:lnTo>
                  <a:lnTo>
                    <a:pt x="5280761" y="91821"/>
                  </a:lnTo>
                  <a:lnTo>
                    <a:pt x="5278763" y="97514"/>
                  </a:lnTo>
                  <a:lnTo>
                    <a:pt x="5276014" y="105076"/>
                  </a:lnTo>
                  <a:lnTo>
                    <a:pt x="5272528" y="114520"/>
                  </a:lnTo>
                  <a:lnTo>
                    <a:pt x="5268315" y="125857"/>
                  </a:lnTo>
                  <a:lnTo>
                    <a:pt x="5201894" y="304800"/>
                  </a:lnTo>
                  <a:lnTo>
                    <a:pt x="5158206" y="304800"/>
                  </a:lnTo>
                  <a:lnTo>
                    <a:pt x="5088356" y="103759"/>
                  </a:lnTo>
                  <a:lnTo>
                    <a:pt x="5085382" y="95281"/>
                  </a:lnTo>
                  <a:lnTo>
                    <a:pt x="5082562" y="86804"/>
                  </a:lnTo>
                  <a:lnTo>
                    <a:pt x="5079909" y="78327"/>
                  </a:lnTo>
                  <a:lnTo>
                    <a:pt x="5077434" y="69850"/>
                  </a:lnTo>
                  <a:lnTo>
                    <a:pt x="5072989" y="69850"/>
                  </a:lnTo>
                  <a:lnTo>
                    <a:pt x="5074082" y="91237"/>
                  </a:lnTo>
                  <a:lnTo>
                    <a:pt x="5074878" y="114458"/>
                  </a:lnTo>
                  <a:lnTo>
                    <a:pt x="5075364" y="139537"/>
                  </a:lnTo>
                  <a:lnTo>
                    <a:pt x="5075529" y="166497"/>
                  </a:lnTo>
                  <a:lnTo>
                    <a:pt x="5075529" y="280543"/>
                  </a:lnTo>
                  <a:lnTo>
                    <a:pt x="5075626" y="288996"/>
                  </a:lnTo>
                  <a:lnTo>
                    <a:pt x="5084165" y="317881"/>
                  </a:lnTo>
                  <a:lnTo>
                    <a:pt x="5087594" y="321056"/>
                  </a:lnTo>
                  <a:lnTo>
                    <a:pt x="5093690" y="323723"/>
                  </a:lnTo>
                  <a:lnTo>
                    <a:pt x="5102199" y="325882"/>
                  </a:lnTo>
                  <a:lnTo>
                    <a:pt x="5102199" y="342265"/>
                  </a:lnTo>
                  <a:lnTo>
                    <a:pt x="5008600" y="342265"/>
                  </a:lnTo>
                  <a:lnTo>
                    <a:pt x="5008600" y="325882"/>
                  </a:lnTo>
                  <a:lnTo>
                    <a:pt x="5014696" y="324231"/>
                  </a:lnTo>
                  <a:lnTo>
                    <a:pt x="5019522" y="322325"/>
                  </a:lnTo>
                  <a:lnTo>
                    <a:pt x="5023078" y="320421"/>
                  </a:lnTo>
                  <a:lnTo>
                    <a:pt x="5026634" y="318388"/>
                  </a:lnTo>
                  <a:lnTo>
                    <a:pt x="5029301" y="315722"/>
                  </a:lnTo>
                  <a:lnTo>
                    <a:pt x="5031079" y="312420"/>
                  </a:lnTo>
                  <a:lnTo>
                    <a:pt x="5032984" y="309118"/>
                  </a:lnTo>
                  <a:lnTo>
                    <a:pt x="5034000" y="304927"/>
                  </a:lnTo>
                  <a:lnTo>
                    <a:pt x="5034508" y="299847"/>
                  </a:lnTo>
                  <a:lnTo>
                    <a:pt x="5034889" y="294767"/>
                  </a:lnTo>
                  <a:lnTo>
                    <a:pt x="5035143" y="288163"/>
                  </a:lnTo>
                  <a:lnTo>
                    <a:pt x="5035143" y="280288"/>
                  </a:lnTo>
                  <a:lnTo>
                    <a:pt x="5035143" y="65912"/>
                  </a:lnTo>
                  <a:lnTo>
                    <a:pt x="5023967" y="25781"/>
                  </a:lnTo>
                  <a:lnTo>
                    <a:pt x="5008600" y="20320"/>
                  </a:lnTo>
                  <a:lnTo>
                    <a:pt x="5008600" y="3937"/>
                  </a:lnTo>
                  <a:close/>
                </a:path>
                <a:path w="6360795" h="439419">
                  <a:moveTo>
                    <a:pt x="4323562" y="3937"/>
                  </a:moveTo>
                  <a:lnTo>
                    <a:pt x="4452340" y="3937"/>
                  </a:lnTo>
                  <a:lnTo>
                    <a:pt x="4472174" y="4341"/>
                  </a:lnTo>
                  <a:lnTo>
                    <a:pt x="4521555" y="10413"/>
                  </a:lnTo>
                  <a:lnTo>
                    <a:pt x="4559667" y="24255"/>
                  </a:lnTo>
                  <a:lnTo>
                    <a:pt x="4598460" y="54540"/>
                  </a:lnTo>
                  <a:lnTo>
                    <a:pt x="4621667" y="96097"/>
                  </a:lnTo>
                  <a:lnTo>
                    <a:pt x="4630172" y="135429"/>
                  </a:lnTo>
                  <a:lnTo>
                    <a:pt x="4631791" y="165735"/>
                  </a:lnTo>
                  <a:lnTo>
                    <a:pt x="4631222" y="184572"/>
                  </a:lnTo>
                  <a:lnTo>
                    <a:pt x="4622774" y="235204"/>
                  </a:lnTo>
                  <a:lnTo>
                    <a:pt x="4604075" y="276226"/>
                  </a:lnTo>
                  <a:lnTo>
                    <a:pt x="4577657" y="305546"/>
                  </a:lnTo>
                  <a:lnTo>
                    <a:pt x="4543933" y="325745"/>
                  </a:lnTo>
                  <a:lnTo>
                    <a:pt x="4502124" y="337693"/>
                  </a:lnTo>
                  <a:lnTo>
                    <a:pt x="4455100" y="341979"/>
                  </a:lnTo>
                  <a:lnTo>
                    <a:pt x="4435957" y="342265"/>
                  </a:lnTo>
                  <a:lnTo>
                    <a:pt x="4323562" y="342265"/>
                  </a:lnTo>
                  <a:lnTo>
                    <a:pt x="4323562" y="325882"/>
                  </a:lnTo>
                  <a:lnTo>
                    <a:pt x="4329658" y="324231"/>
                  </a:lnTo>
                  <a:lnTo>
                    <a:pt x="4334484" y="322453"/>
                  </a:lnTo>
                  <a:lnTo>
                    <a:pt x="4338040" y="320548"/>
                  </a:lnTo>
                  <a:lnTo>
                    <a:pt x="4341596" y="318643"/>
                  </a:lnTo>
                  <a:lnTo>
                    <a:pt x="4344263" y="315975"/>
                  </a:lnTo>
                  <a:lnTo>
                    <a:pt x="4345914" y="312547"/>
                  </a:lnTo>
                  <a:lnTo>
                    <a:pt x="4347692" y="309245"/>
                  </a:lnTo>
                  <a:lnTo>
                    <a:pt x="4348835" y="304927"/>
                  </a:lnTo>
                  <a:lnTo>
                    <a:pt x="4349343" y="299720"/>
                  </a:lnTo>
                  <a:lnTo>
                    <a:pt x="4349724" y="294513"/>
                  </a:lnTo>
                  <a:lnTo>
                    <a:pt x="4349978" y="287909"/>
                  </a:lnTo>
                  <a:lnTo>
                    <a:pt x="4349978" y="280035"/>
                  </a:lnTo>
                  <a:lnTo>
                    <a:pt x="4349978" y="66421"/>
                  </a:lnTo>
                  <a:lnTo>
                    <a:pt x="4349978" y="58674"/>
                  </a:lnTo>
                  <a:lnTo>
                    <a:pt x="4349851" y="52070"/>
                  </a:lnTo>
                  <a:lnTo>
                    <a:pt x="4349470" y="46862"/>
                  </a:lnTo>
                  <a:lnTo>
                    <a:pt x="4348962" y="41529"/>
                  </a:lnTo>
                  <a:lnTo>
                    <a:pt x="4347946" y="37211"/>
                  </a:lnTo>
                  <a:lnTo>
                    <a:pt x="4346168" y="33909"/>
                  </a:lnTo>
                  <a:lnTo>
                    <a:pt x="4344390" y="30607"/>
                  </a:lnTo>
                  <a:lnTo>
                    <a:pt x="4341850" y="27940"/>
                  </a:lnTo>
                  <a:lnTo>
                    <a:pt x="4338294" y="25908"/>
                  </a:lnTo>
                  <a:lnTo>
                    <a:pt x="4334738" y="23875"/>
                  </a:lnTo>
                  <a:lnTo>
                    <a:pt x="4329785" y="21971"/>
                  </a:lnTo>
                  <a:lnTo>
                    <a:pt x="4323562" y="20320"/>
                  </a:lnTo>
                  <a:lnTo>
                    <a:pt x="4323562" y="3937"/>
                  </a:lnTo>
                  <a:close/>
                </a:path>
                <a:path w="6360795" h="439419">
                  <a:moveTo>
                    <a:pt x="3975709" y="3937"/>
                  </a:moveTo>
                  <a:lnTo>
                    <a:pt x="4105757" y="3937"/>
                  </a:lnTo>
                  <a:lnTo>
                    <a:pt x="4105757" y="20320"/>
                  </a:lnTo>
                  <a:lnTo>
                    <a:pt x="4099026" y="22098"/>
                  </a:lnTo>
                  <a:lnTo>
                    <a:pt x="4093946" y="24130"/>
                  </a:lnTo>
                  <a:lnTo>
                    <a:pt x="4079976" y="45338"/>
                  </a:lnTo>
                  <a:lnTo>
                    <a:pt x="4079341" y="50165"/>
                  </a:lnTo>
                  <a:lnTo>
                    <a:pt x="4078960" y="57150"/>
                  </a:lnTo>
                  <a:lnTo>
                    <a:pt x="4078960" y="66421"/>
                  </a:lnTo>
                  <a:lnTo>
                    <a:pt x="4078960" y="229997"/>
                  </a:lnTo>
                  <a:lnTo>
                    <a:pt x="4082980" y="273419"/>
                  </a:lnTo>
                  <a:lnTo>
                    <a:pt x="4103179" y="307566"/>
                  </a:lnTo>
                  <a:lnTo>
                    <a:pt x="4138650" y="317119"/>
                  </a:lnTo>
                  <a:lnTo>
                    <a:pt x="4150509" y="316495"/>
                  </a:lnTo>
                  <a:lnTo>
                    <a:pt x="4186942" y="294846"/>
                  </a:lnTo>
                  <a:lnTo>
                    <a:pt x="4197673" y="255936"/>
                  </a:lnTo>
                  <a:lnTo>
                    <a:pt x="4198975" y="224282"/>
                  </a:lnTo>
                  <a:lnTo>
                    <a:pt x="4198975" y="66167"/>
                  </a:lnTo>
                  <a:lnTo>
                    <a:pt x="4190974" y="28448"/>
                  </a:lnTo>
                  <a:lnTo>
                    <a:pt x="4172686" y="20320"/>
                  </a:lnTo>
                  <a:lnTo>
                    <a:pt x="4172686" y="3937"/>
                  </a:lnTo>
                  <a:lnTo>
                    <a:pt x="4281652" y="3937"/>
                  </a:lnTo>
                  <a:lnTo>
                    <a:pt x="4281652" y="20320"/>
                  </a:lnTo>
                  <a:lnTo>
                    <a:pt x="4275683" y="21971"/>
                  </a:lnTo>
                  <a:lnTo>
                    <a:pt x="4270984" y="23749"/>
                  </a:lnTo>
                  <a:lnTo>
                    <a:pt x="4267555" y="25654"/>
                  </a:lnTo>
                  <a:lnTo>
                    <a:pt x="4264126" y="27559"/>
                  </a:lnTo>
                  <a:lnTo>
                    <a:pt x="4261459" y="30225"/>
                  </a:lnTo>
                  <a:lnTo>
                    <a:pt x="4259681" y="33528"/>
                  </a:lnTo>
                  <a:lnTo>
                    <a:pt x="4257776" y="36957"/>
                  </a:lnTo>
                  <a:lnTo>
                    <a:pt x="4256633" y="41275"/>
                  </a:lnTo>
                  <a:lnTo>
                    <a:pt x="4256125" y="46482"/>
                  </a:lnTo>
                  <a:lnTo>
                    <a:pt x="4255617" y="51688"/>
                  </a:lnTo>
                  <a:lnTo>
                    <a:pt x="4255363" y="58166"/>
                  </a:lnTo>
                  <a:lnTo>
                    <a:pt x="4255363" y="66167"/>
                  </a:lnTo>
                  <a:lnTo>
                    <a:pt x="4255363" y="220980"/>
                  </a:lnTo>
                  <a:lnTo>
                    <a:pt x="4255054" y="235767"/>
                  </a:lnTo>
                  <a:lnTo>
                    <a:pt x="4247598" y="282370"/>
                  </a:lnTo>
                  <a:lnTo>
                    <a:pt x="4223438" y="320024"/>
                  </a:lnTo>
                  <a:lnTo>
                    <a:pt x="4183795" y="340252"/>
                  </a:lnTo>
                  <a:lnTo>
                    <a:pt x="4142744" y="345963"/>
                  </a:lnTo>
                  <a:lnTo>
                    <a:pt x="4131030" y="346202"/>
                  </a:lnTo>
                  <a:lnTo>
                    <a:pt x="4114099" y="345747"/>
                  </a:lnTo>
                  <a:lnTo>
                    <a:pt x="4071594" y="338836"/>
                  </a:lnTo>
                  <a:lnTo>
                    <a:pt x="4031970" y="316865"/>
                  </a:lnTo>
                  <a:lnTo>
                    <a:pt x="4009491" y="281050"/>
                  </a:lnTo>
                  <a:lnTo>
                    <a:pt x="4002597" y="242581"/>
                  </a:lnTo>
                  <a:lnTo>
                    <a:pt x="4002125" y="226695"/>
                  </a:lnTo>
                  <a:lnTo>
                    <a:pt x="4002125" y="66421"/>
                  </a:lnTo>
                  <a:lnTo>
                    <a:pt x="4002125" y="58674"/>
                  </a:lnTo>
                  <a:lnTo>
                    <a:pt x="4001998" y="52070"/>
                  </a:lnTo>
                  <a:lnTo>
                    <a:pt x="4001490" y="46862"/>
                  </a:lnTo>
                  <a:lnTo>
                    <a:pt x="4001109" y="41529"/>
                  </a:lnTo>
                  <a:lnTo>
                    <a:pt x="3975709" y="20320"/>
                  </a:lnTo>
                  <a:lnTo>
                    <a:pt x="3975709" y="3937"/>
                  </a:lnTo>
                  <a:close/>
                </a:path>
                <a:path w="6360795" h="439419">
                  <a:moveTo>
                    <a:pt x="3806164" y="3937"/>
                  </a:moveTo>
                  <a:lnTo>
                    <a:pt x="3936212" y="3937"/>
                  </a:lnTo>
                  <a:lnTo>
                    <a:pt x="3936212" y="20320"/>
                  </a:lnTo>
                  <a:lnTo>
                    <a:pt x="3929354" y="22098"/>
                  </a:lnTo>
                  <a:lnTo>
                    <a:pt x="3924274" y="24130"/>
                  </a:lnTo>
                  <a:lnTo>
                    <a:pt x="3920972" y="26288"/>
                  </a:lnTo>
                  <a:lnTo>
                    <a:pt x="3917797" y="28448"/>
                  </a:lnTo>
                  <a:lnTo>
                    <a:pt x="3915384" y="30987"/>
                  </a:lnTo>
                  <a:lnTo>
                    <a:pt x="3913860" y="33909"/>
                  </a:lnTo>
                  <a:lnTo>
                    <a:pt x="3912209" y="36957"/>
                  </a:lnTo>
                  <a:lnTo>
                    <a:pt x="3911193" y="40767"/>
                  </a:lnTo>
                  <a:lnTo>
                    <a:pt x="3910558" y="45338"/>
                  </a:lnTo>
                  <a:lnTo>
                    <a:pt x="3909796" y="49911"/>
                  </a:lnTo>
                  <a:lnTo>
                    <a:pt x="3909542" y="57023"/>
                  </a:lnTo>
                  <a:lnTo>
                    <a:pt x="3909542" y="66421"/>
                  </a:lnTo>
                  <a:lnTo>
                    <a:pt x="3909542" y="314706"/>
                  </a:lnTo>
                  <a:lnTo>
                    <a:pt x="3905478" y="358013"/>
                  </a:lnTo>
                  <a:lnTo>
                    <a:pt x="3885444" y="395176"/>
                  </a:lnTo>
                  <a:lnTo>
                    <a:pt x="3849251" y="421844"/>
                  </a:lnTo>
                  <a:lnTo>
                    <a:pt x="3805656" y="439293"/>
                  </a:lnTo>
                  <a:lnTo>
                    <a:pt x="3793337" y="408813"/>
                  </a:lnTo>
                  <a:lnTo>
                    <a:pt x="3800384" y="405526"/>
                  </a:lnTo>
                  <a:lnTo>
                    <a:pt x="3806466" y="402336"/>
                  </a:lnTo>
                  <a:lnTo>
                    <a:pt x="3826357" y="383413"/>
                  </a:lnTo>
                  <a:lnTo>
                    <a:pt x="3828643" y="378968"/>
                  </a:lnTo>
                  <a:lnTo>
                    <a:pt x="3832707" y="336550"/>
                  </a:lnTo>
                  <a:lnTo>
                    <a:pt x="3832707" y="66421"/>
                  </a:lnTo>
                  <a:lnTo>
                    <a:pt x="3832707" y="58674"/>
                  </a:lnTo>
                  <a:lnTo>
                    <a:pt x="3832453" y="52070"/>
                  </a:lnTo>
                  <a:lnTo>
                    <a:pt x="3832072" y="46862"/>
                  </a:lnTo>
                  <a:lnTo>
                    <a:pt x="3831691" y="41529"/>
                  </a:lnTo>
                  <a:lnTo>
                    <a:pt x="3820896" y="25908"/>
                  </a:lnTo>
                  <a:lnTo>
                    <a:pt x="3817340" y="23875"/>
                  </a:lnTo>
                  <a:lnTo>
                    <a:pt x="3812387" y="21971"/>
                  </a:lnTo>
                  <a:lnTo>
                    <a:pt x="3806164" y="20320"/>
                  </a:lnTo>
                  <a:lnTo>
                    <a:pt x="3806164" y="3937"/>
                  </a:lnTo>
                  <a:close/>
                </a:path>
                <a:path w="6360795" h="439419">
                  <a:moveTo>
                    <a:pt x="3416782" y="3937"/>
                  </a:moveTo>
                  <a:lnTo>
                    <a:pt x="3656304" y="3937"/>
                  </a:lnTo>
                  <a:lnTo>
                    <a:pt x="3656304" y="82804"/>
                  </a:lnTo>
                  <a:lnTo>
                    <a:pt x="3622395" y="82804"/>
                  </a:lnTo>
                  <a:lnTo>
                    <a:pt x="3618464" y="71947"/>
                  </a:lnTo>
                  <a:lnTo>
                    <a:pt x="3614854" y="63007"/>
                  </a:lnTo>
                  <a:lnTo>
                    <a:pt x="3584200" y="34115"/>
                  </a:lnTo>
                  <a:lnTo>
                    <a:pt x="3567912" y="32893"/>
                  </a:lnTo>
                  <a:lnTo>
                    <a:pt x="3520033" y="32893"/>
                  </a:lnTo>
                  <a:lnTo>
                    <a:pt x="3520033" y="159131"/>
                  </a:lnTo>
                  <a:lnTo>
                    <a:pt x="3551783" y="159131"/>
                  </a:lnTo>
                  <a:lnTo>
                    <a:pt x="3559530" y="159131"/>
                  </a:lnTo>
                  <a:lnTo>
                    <a:pt x="3565499" y="157861"/>
                  </a:lnTo>
                  <a:lnTo>
                    <a:pt x="3569690" y="155448"/>
                  </a:lnTo>
                  <a:lnTo>
                    <a:pt x="3574008" y="153035"/>
                  </a:lnTo>
                  <a:lnTo>
                    <a:pt x="3577437" y="149098"/>
                  </a:lnTo>
                  <a:lnTo>
                    <a:pt x="3580104" y="143510"/>
                  </a:lnTo>
                  <a:lnTo>
                    <a:pt x="3582898" y="137795"/>
                  </a:lnTo>
                  <a:lnTo>
                    <a:pt x="3585184" y="129921"/>
                  </a:lnTo>
                  <a:lnTo>
                    <a:pt x="3586962" y="119634"/>
                  </a:lnTo>
                  <a:lnTo>
                    <a:pt x="3615029" y="119634"/>
                  </a:lnTo>
                  <a:lnTo>
                    <a:pt x="3615029" y="227711"/>
                  </a:lnTo>
                  <a:lnTo>
                    <a:pt x="3586962" y="227711"/>
                  </a:lnTo>
                  <a:lnTo>
                    <a:pt x="3584930" y="217297"/>
                  </a:lnTo>
                  <a:lnTo>
                    <a:pt x="3582644" y="209296"/>
                  </a:lnTo>
                  <a:lnTo>
                    <a:pt x="3579723" y="203581"/>
                  </a:lnTo>
                  <a:lnTo>
                    <a:pt x="3576929" y="197866"/>
                  </a:lnTo>
                  <a:lnTo>
                    <a:pt x="3573500" y="193802"/>
                  </a:lnTo>
                  <a:lnTo>
                    <a:pt x="3569436" y="191516"/>
                  </a:lnTo>
                  <a:lnTo>
                    <a:pt x="3565245" y="189230"/>
                  </a:lnTo>
                  <a:lnTo>
                    <a:pt x="3559403" y="188087"/>
                  </a:lnTo>
                  <a:lnTo>
                    <a:pt x="3551783" y="188087"/>
                  </a:lnTo>
                  <a:lnTo>
                    <a:pt x="3520033" y="188087"/>
                  </a:lnTo>
                  <a:lnTo>
                    <a:pt x="3520033" y="280035"/>
                  </a:lnTo>
                  <a:lnTo>
                    <a:pt x="3520033" y="288798"/>
                  </a:lnTo>
                  <a:lnTo>
                    <a:pt x="3520287" y="295402"/>
                  </a:lnTo>
                  <a:lnTo>
                    <a:pt x="3520795" y="299974"/>
                  </a:lnTo>
                  <a:lnTo>
                    <a:pt x="3521303" y="304546"/>
                  </a:lnTo>
                  <a:lnTo>
                    <a:pt x="3522192" y="308229"/>
                  </a:lnTo>
                  <a:lnTo>
                    <a:pt x="3523589" y="311023"/>
                  </a:lnTo>
                  <a:lnTo>
                    <a:pt x="3524859" y="313817"/>
                  </a:lnTo>
                  <a:lnTo>
                    <a:pt x="3526510" y="316103"/>
                  </a:lnTo>
                  <a:lnTo>
                    <a:pt x="3528415" y="317754"/>
                  </a:lnTo>
                  <a:lnTo>
                    <a:pt x="3530320" y="319532"/>
                  </a:lnTo>
                  <a:lnTo>
                    <a:pt x="3532860" y="321056"/>
                  </a:lnTo>
                  <a:lnTo>
                    <a:pt x="3536289" y="322453"/>
                  </a:lnTo>
                  <a:lnTo>
                    <a:pt x="3539718" y="323850"/>
                  </a:lnTo>
                  <a:lnTo>
                    <a:pt x="3544290" y="324993"/>
                  </a:lnTo>
                  <a:lnTo>
                    <a:pt x="3550005" y="325882"/>
                  </a:lnTo>
                  <a:lnTo>
                    <a:pt x="3550005" y="342265"/>
                  </a:lnTo>
                  <a:lnTo>
                    <a:pt x="3416782" y="342265"/>
                  </a:lnTo>
                  <a:lnTo>
                    <a:pt x="3416782" y="325882"/>
                  </a:lnTo>
                  <a:lnTo>
                    <a:pt x="3422878" y="324358"/>
                  </a:lnTo>
                  <a:lnTo>
                    <a:pt x="3427704" y="322580"/>
                  </a:lnTo>
                  <a:lnTo>
                    <a:pt x="3431260" y="320675"/>
                  </a:lnTo>
                  <a:lnTo>
                    <a:pt x="3434816" y="318643"/>
                  </a:lnTo>
                  <a:lnTo>
                    <a:pt x="3437483" y="315975"/>
                  </a:lnTo>
                  <a:lnTo>
                    <a:pt x="3439134" y="312547"/>
                  </a:lnTo>
                  <a:lnTo>
                    <a:pt x="3440912" y="309245"/>
                  </a:lnTo>
                  <a:lnTo>
                    <a:pt x="3442055" y="304927"/>
                  </a:lnTo>
                  <a:lnTo>
                    <a:pt x="3442563" y="299593"/>
                  </a:lnTo>
                  <a:lnTo>
                    <a:pt x="3442944" y="294259"/>
                  </a:lnTo>
                  <a:lnTo>
                    <a:pt x="3443198" y="287655"/>
                  </a:lnTo>
                  <a:lnTo>
                    <a:pt x="3443198" y="279781"/>
                  </a:lnTo>
                  <a:lnTo>
                    <a:pt x="3443198" y="66421"/>
                  </a:lnTo>
                  <a:lnTo>
                    <a:pt x="3443198" y="58674"/>
                  </a:lnTo>
                  <a:lnTo>
                    <a:pt x="3443071" y="52070"/>
                  </a:lnTo>
                  <a:lnTo>
                    <a:pt x="3416782" y="20320"/>
                  </a:lnTo>
                  <a:lnTo>
                    <a:pt x="3416782" y="3937"/>
                  </a:lnTo>
                  <a:close/>
                </a:path>
                <a:path w="6360795" h="439419">
                  <a:moveTo>
                    <a:pt x="2605252" y="3937"/>
                  </a:moveTo>
                  <a:lnTo>
                    <a:pt x="2705582" y="3937"/>
                  </a:lnTo>
                  <a:lnTo>
                    <a:pt x="2793339" y="156337"/>
                  </a:lnTo>
                  <a:lnTo>
                    <a:pt x="2814675" y="195199"/>
                  </a:lnTo>
                  <a:lnTo>
                    <a:pt x="2832659" y="230506"/>
                  </a:lnTo>
                  <a:lnTo>
                    <a:pt x="2837916" y="241554"/>
                  </a:lnTo>
                  <a:lnTo>
                    <a:pt x="2841853" y="241554"/>
                  </a:lnTo>
                  <a:lnTo>
                    <a:pt x="2840686" y="211262"/>
                  </a:lnTo>
                  <a:lnTo>
                    <a:pt x="2839853" y="179625"/>
                  </a:lnTo>
                  <a:lnTo>
                    <a:pt x="2839353" y="146631"/>
                  </a:lnTo>
                  <a:lnTo>
                    <a:pt x="2839186" y="112268"/>
                  </a:lnTo>
                  <a:lnTo>
                    <a:pt x="2839186" y="66167"/>
                  </a:lnTo>
                  <a:lnTo>
                    <a:pt x="2839186" y="55372"/>
                  </a:lnTo>
                  <a:lnTo>
                    <a:pt x="2827121" y="25781"/>
                  </a:lnTo>
                  <a:lnTo>
                    <a:pt x="2824200" y="24130"/>
                  </a:lnTo>
                  <a:lnTo>
                    <a:pt x="2819374" y="22352"/>
                  </a:lnTo>
                  <a:lnTo>
                    <a:pt x="2812643" y="20320"/>
                  </a:lnTo>
                  <a:lnTo>
                    <a:pt x="2812643" y="3937"/>
                  </a:lnTo>
                  <a:lnTo>
                    <a:pt x="2906242" y="3937"/>
                  </a:lnTo>
                  <a:lnTo>
                    <a:pt x="2906242" y="20320"/>
                  </a:lnTo>
                  <a:lnTo>
                    <a:pt x="2899638" y="22479"/>
                  </a:lnTo>
                  <a:lnTo>
                    <a:pt x="2895066" y="24257"/>
                  </a:lnTo>
                  <a:lnTo>
                    <a:pt x="2892272" y="25781"/>
                  </a:lnTo>
                  <a:lnTo>
                    <a:pt x="2889605" y="27305"/>
                  </a:lnTo>
                  <a:lnTo>
                    <a:pt x="2887319" y="29210"/>
                  </a:lnTo>
                  <a:lnTo>
                    <a:pt x="2885414" y="31750"/>
                  </a:lnTo>
                  <a:lnTo>
                    <a:pt x="2883509" y="34162"/>
                  </a:lnTo>
                  <a:lnTo>
                    <a:pt x="2881985" y="37973"/>
                  </a:lnTo>
                  <a:lnTo>
                    <a:pt x="2880969" y="42925"/>
                  </a:lnTo>
                  <a:lnTo>
                    <a:pt x="2880080" y="48006"/>
                  </a:lnTo>
                  <a:lnTo>
                    <a:pt x="2879572" y="55753"/>
                  </a:lnTo>
                  <a:lnTo>
                    <a:pt x="2879572" y="66167"/>
                  </a:lnTo>
                  <a:lnTo>
                    <a:pt x="2879572" y="342265"/>
                  </a:lnTo>
                  <a:lnTo>
                    <a:pt x="2816580" y="342265"/>
                  </a:lnTo>
                  <a:lnTo>
                    <a:pt x="2705074" y="149352"/>
                  </a:lnTo>
                  <a:lnTo>
                    <a:pt x="2694573" y="130873"/>
                  </a:lnTo>
                  <a:lnTo>
                    <a:pt x="2685548" y="114490"/>
                  </a:lnTo>
                  <a:lnTo>
                    <a:pt x="2677999" y="100203"/>
                  </a:lnTo>
                  <a:lnTo>
                    <a:pt x="2671927" y="88011"/>
                  </a:lnTo>
                  <a:lnTo>
                    <a:pt x="2669641" y="88011"/>
                  </a:lnTo>
                  <a:lnTo>
                    <a:pt x="2670734" y="114984"/>
                  </a:lnTo>
                  <a:lnTo>
                    <a:pt x="2671530" y="142732"/>
                  </a:lnTo>
                  <a:lnTo>
                    <a:pt x="2672016" y="171217"/>
                  </a:lnTo>
                  <a:lnTo>
                    <a:pt x="2672181" y="200406"/>
                  </a:lnTo>
                  <a:lnTo>
                    <a:pt x="2672181" y="280288"/>
                  </a:lnTo>
                  <a:lnTo>
                    <a:pt x="2672280" y="288857"/>
                  </a:lnTo>
                  <a:lnTo>
                    <a:pt x="2680690" y="318008"/>
                  </a:lnTo>
                  <a:lnTo>
                    <a:pt x="2683865" y="320929"/>
                  </a:lnTo>
                  <a:lnTo>
                    <a:pt x="2689961" y="323596"/>
                  </a:lnTo>
                  <a:lnTo>
                    <a:pt x="2698851" y="325882"/>
                  </a:lnTo>
                  <a:lnTo>
                    <a:pt x="2698851" y="342265"/>
                  </a:lnTo>
                  <a:lnTo>
                    <a:pt x="2605252" y="342265"/>
                  </a:lnTo>
                  <a:lnTo>
                    <a:pt x="2605252" y="325882"/>
                  </a:lnTo>
                  <a:lnTo>
                    <a:pt x="2611348" y="324231"/>
                  </a:lnTo>
                  <a:lnTo>
                    <a:pt x="2616174" y="322325"/>
                  </a:lnTo>
                  <a:lnTo>
                    <a:pt x="2619730" y="320421"/>
                  </a:lnTo>
                  <a:lnTo>
                    <a:pt x="2623286" y="318388"/>
                  </a:lnTo>
                  <a:lnTo>
                    <a:pt x="2625953" y="315722"/>
                  </a:lnTo>
                  <a:lnTo>
                    <a:pt x="2627604" y="312293"/>
                  </a:lnTo>
                  <a:lnTo>
                    <a:pt x="2629382" y="308991"/>
                  </a:lnTo>
                  <a:lnTo>
                    <a:pt x="2630525" y="304673"/>
                  </a:lnTo>
                  <a:lnTo>
                    <a:pt x="2631033" y="299593"/>
                  </a:lnTo>
                  <a:lnTo>
                    <a:pt x="2631541" y="294513"/>
                  </a:lnTo>
                  <a:lnTo>
                    <a:pt x="2631795" y="288036"/>
                  </a:lnTo>
                  <a:lnTo>
                    <a:pt x="2631795" y="280288"/>
                  </a:lnTo>
                  <a:lnTo>
                    <a:pt x="2631795" y="65912"/>
                  </a:lnTo>
                  <a:lnTo>
                    <a:pt x="2623413" y="28448"/>
                  </a:lnTo>
                  <a:lnTo>
                    <a:pt x="2605252" y="20320"/>
                  </a:lnTo>
                  <a:lnTo>
                    <a:pt x="2605252" y="3937"/>
                  </a:lnTo>
                  <a:close/>
                </a:path>
                <a:path w="6360795" h="439419">
                  <a:moveTo>
                    <a:pt x="2075662" y="3937"/>
                  </a:moveTo>
                  <a:lnTo>
                    <a:pt x="2205710" y="3937"/>
                  </a:lnTo>
                  <a:lnTo>
                    <a:pt x="2205710" y="20320"/>
                  </a:lnTo>
                  <a:lnTo>
                    <a:pt x="2198979" y="22098"/>
                  </a:lnTo>
                  <a:lnTo>
                    <a:pt x="2193899" y="24130"/>
                  </a:lnTo>
                  <a:lnTo>
                    <a:pt x="2179929" y="45338"/>
                  </a:lnTo>
                  <a:lnTo>
                    <a:pt x="2179294" y="50165"/>
                  </a:lnTo>
                  <a:lnTo>
                    <a:pt x="2178913" y="57150"/>
                  </a:lnTo>
                  <a:lnTo>
                    <a:pt x="2178913" y="66421"/>
                  </a:lnTo>
                  <a:lnTo>
                    <a:pt x="2178913" y="280035"/>
                  </a:lnTo>
                  <a:lnTo>
                    <a:pt x="2178913" y="285750"/>
                  </a:lnTo>
                  <a:lnTo>
                    <a:pt x="2179167" y="291211"/>
                  </a:lnTo>
                  <a:lnTo>
                    <a:pt x="2179421" y="296163"/>
                  </a:lnTo>
                  <a:lnTo>
                    <a:pt x="2179802" y="301117"/>
                  </a:lnTo>
                  <a:lnTo>
                    <a:pt x="2180437" y="305054"/>
                  </a:lnTo>
                  <a:lnTo>
                    <a:pt x="2181453" y="308229"/>
                  </a:lnTo>
                  <a:lnTo>
                    <a:pt x="2182469" y="311404"/>
                  </a:lnTo>
                  <a:lnTo>
                    <a:pt x="2205710" y="325882"/>
                  </a:lnTo>
                  <a:lnTo>
                    <a:pt x="2205710" y="342265"/>
                  </a:lnTo>
                  <a:lnTo>
                    <a:pt x="2075662" y="342265"/>
                  </a:lnTo>
                  <a:lnTo>
                    <a:pt x="2075662" y="325882"/>
                  </a:lnTo>
                  <a:lnTo>
                    <a:pt x="2081758" y="324231"/>
                  </a:lnTo>
                  <a:lnTo>
                    <a:pt x="2086584" y="322453"/>
                  </a:lnTo>
                  <a:lnTo>
                    <a:pt x="2090140" y="320548"/>
                  </a:lnTo>
                  <a:lnTo>
                    <a:pt x="2093696" y="318643"/>
                  </a:lnTo>
                  <a:lnTo>
                    <a:pt x="2096363" y="315975"/>
                  </a:lnTo>
                  <a:lnTo>
                    <a:pt x="2098014" y="312547"/>
                  </a:lnTo>
                  <a:lnTo>
                    <a:pt x="2099792" y="309245"/>
                  </a:lnTo>
                  <a:lnTo>
                    <a:pt x="2100935" y="304927"/>
                  </a:lnTo>
                  <a:lnTo>
                    <a:pt x="2101443" y="299720"/>
                  </a:lnTo>
                  <a:lnTo>
                    <a:pt x="2101824" y="294513"/>
                  </a:lnTo>
                  <a:lnTo>
                    <a:pt x="2102078" y="287909"/>
                  </a:lnTo>
                  <a:lnTo>
                    <a:pt x="2102078" y="280035"/>
                  </a:lnTo>
                  <a:lnTo>
                    <a:pt x="2102078" y="66167"/>
                  </a:lnTo>
                  <a:lnTo>
                    <a:pt x="2102078" y="58166"/>
                  </a:lnTo>
                  <a:lnTo>
                    <a:pt x="2101951" y="51688"/>
                  </a:lnTo>
                  <a:lnTo>
                    <a:pt x="2090394" y="25781"/>
                  </a:lnTo>
                  <a:lnTo>
                    <a:pt x="2086838" y="23749"/>
                  </a:lnTo>
                  <a:lnTo>
                    <a:pt x="2081885" y="21971"/>
                  </a:lnTo>
                  <a:lnTo>
                    <a:pt x="2075662" y="20320"/>
                  </a:lnTo>
                  <a:lnTo>
                    <a:pt x="2075662" y="3937"/>
                  </a:lnTo>
                  <a:close/>
                </a:path>
                <a:path w="6360795" h="439419">
                  <a:moveTo>
                    <a:pt x="1469872" y="3937"/>
                  </a:moveTo>
                  <a:lnTo>
                    <a:pt x="1570202" y="3937"/>
                  </a:lnTo>
                  <a:lnTo>
                    <a:pt x="1657959" y="156337"/>
                  </a:lnTo>
                  <a:lnTo>
                    <a:pt x="1679295" y="195199"/>
                  </a:lnTo>
                  <a:lnTo>
                    <a:pt x="1697279" y="230506"/>
                  </a:lnTo>
                  <a:lnTo>
                    <a:pt x="1702536" y="241554"/>
                  </a:lnTo>
                  <a:lnTo>
                    <a:pt x="1706473" y="241554"/>
                  </a:lnTo>
                  <a:lnTo>
                    <a:pt x="1705306" y="211262"/>
                  </a:lnTo>
                  <a:lnTo>
                    <a:pt x="1704473" y="179625"/>
                  </a:lnTo>
                  <a:lnTo>
                    <a:pt x="1703973" y="146631"/>
                  </a:lnTo>
                  <a:lnTo>
                    <a:pt x="1703806" y="112268"/>
                  </a:lnTo>
                  <a:lnTo>
                    <a:pt x="1703806" y="66167"/>
                  </a:lnTo>
                  <a:lnTo>
                    <a:pt x="1703806" y="55372"/>
                  </a:lnTo>
                  <a:lnTo>
                    <a:pt x="1683994" y="22352"/>
                  </a:lnTo>
                  <a:lnTo>
                    <a:pt x="1677263" y="20320"/>
                  </a:lnTo>
                  <a:lnTo>
                    <a:pt x="1677263" y="3937"/>
                  </a:lnTo>
                  <a:lnTo>
                    <a:pt x="1770862" y="3937"/>
                  </a:lnTo>
                  <a:lnTo>
                    <a:pt x="1770862" y="20320"/>
                  </a:lnTo>
                  <a:lnTo>
                    <a:pt x="1764258" y="22479"/>
                  </a:lnTo>
                  <a:lnTo>
                    <a:pt x="1759686" y="24257"/>
                  </a:lnTo>
                  <a:lnTo>
                    <a:pt x="1756892" y="25781"/>
                  </a:lnTo>
                  <a:lnTo>
                    <a:pt x="1754225" y="27305"/>
                  </a:lnTo>
                  <a:lnTo>
                    <a:pt x="1751939" y="29210"/>
                  </a:lnTo>
                  <a:lnTo>
                    <a:pt x="1750034" y="31750"/>
                  </a:lnTo>
                  <a:lnTo>
                    <a:pt x="1748129" y="34162"/>
                  </a:lnTo>
                  <a:lnTo>
                    <a:pt x="1746605" y="37973"/>
                  </a:lnTo>
                  <a:lnTo>
                    <a:pt x="1745589" y="42925"/>
                  </a:lnTo>
                  <a:lnTo>
                    <a:pt x="1744700" y="48006"/>
                  </a:lnTo>
                  <a:lnTo>
                    <a:pt x="1744192" y="55753"/>
                  </a:lnTo>
                  <a:lnTo>
                    <a:pt x="1744192" y="66167"/>
                  </a:lnTo>
                  <a:lnTo>
                    <a:pt x="1744192" y="342265"/>
                  </a:lnTo>
                  <a:lnTo>
                    <a:pt x="1681200" y="342265"/>
                  </a:lnTo>
                  <a:lnTo>
                    <a:pt x="1569694" y="149352"/>
                  </a:lnTo>
                  <a:lnTo>
                    <a:pt x="1559193" y="130873"/>
                  </a:lnTo>
                  <a:lnTo>
                    <a:pt x="1550168" y="114490"/>
                  </a:lnTo>
                  <a:lnTo>
                    <a:pt x="1542619" y="100203"/>
                  </a:lnTo>
                  <a:lnTo>
                    <a:pt x="1536547" y="88011"/>
                  </a:lnTo>
                  <a:lnTo>
                    <a:pt x="1534261" y="88011"/>
                  </a:lnTo>
                  <a:lnTo>
                    <a:pt x="1535354" y="114984"/>
                  </a:lnTo>
                  <a:lnTo>
                    <a:pt x="1536150" y="142732"/>
                  </a:lnTo>
                  <a:lnTo>
                    <a:pt x="1536636" y="171217"/>
                  </a:lnTo>
                  <a:lnTo>
                    <a:pt x="1536801" y="200406"/>
                  </a:lnTo>
                  <a:lnTo>
                    <a:pt x="1536801" y="280288"/>
                  </a:lnTo>
                  <a:lnTo>
                    <a:pt x="1536900" y="288857"/>
                  </a:lnTo>
                  <a:lnTo>
                    <a:pt x="1545310" y="318008"/>
                  </a:lnTo>
                  <a:lnTo>
                    <a:pt x="1548485" y="320929"/>
                  </a:lnTo>
                  <a:lnTo>
                    <a:pt x="1554581" y="323596"/>
                  </a:lnTo>
                  <a:lnTo>
                    <a:pt x="1563471" y="325882"/>
                  </a:lnTo>
                  <a:lnTo>
                    <a:pt x="1563471" y="342265"/>
                  </a:lnTo>
                  <a:lnTo>
                    <a:pt x="1469872" y="342265"/>
                  </a:lnTo>
                  <a:lnTo>
                    <a:pt x="1469872" y="325882"/>
                  </a:lnTo>
                  <a:lnTo>
                    <a:pt x="1475968" y="324231"/>
                  </a:lnTo>
                  <a:lnTo>
                    <a:pt x="1480794" y="322325"/>
                  </a:lnTo>
                  <a:lnTo>
                    <a:pt x="1484350" y="320421"/>
                  </a:lnTo>
                  <a:lnTo>
                    <a:pt x="1487906" y="318388"/>
                  </a:lnTo>
                  <a:lnTo>
                    <a:pt x="1490573" y="315722"/>
                  </a:lnTo>
                  <a:lnTo>
                    <a:pt x="1492224" y="312293"/>
                  </a:lnTo>
                  <a:lnTo>
                    <a:pt x="1494002" y="308991"/>
                  </a:lnTo>
                  <a:lnTo>
                    <a:pt x="1495145" y="304673"/>
                  </a:lnTo>
                  <a:lnTo>
                    <a:pt x="1495653" y="299593"/>
                  </a:lnTo>
                  <a:lnTo>
                    <a:pt x="1496161" y="294513"/>
                  </a:lnTo>
                  <a:lnTo>
                    <a:pt x="1496415" y="288036"/>
                  </a:lnTo>
                  <a:lnTo>
                    <a:pt x="1496415" y="280288"/>
                  </a:lnTo>
                  <a:lnTo>
                    <a:pt x="1496415" y="65912"/>
                  </a:lnTo>
                  <a:lnTo>
                    <a:pt x="1488033" y="28448"/>
                  </a:lnTo>
                  <a:lnTo>
                    <a:pt x="1469872" y="20320"/>
                  </a:lnTo>
                  <a:lnTo>
                    <a:pt x="1469872" y="3937"/>
                  </a:lnTo>
                  <a:close/>
                </a:path>
                <a:path w="6360795" h="439419">
                  <a:moveTo>
                    <a:pt x="1178026" y="3937"/>
                  </a:moveTo>
                  <a:lnTo>
                    <a:pt x="1423771" y="3937"/>
                  </a:lnTo>
                  <a:lnTo>
                    <a:pt x="1423771" y="82804"/>
                  </a:lnTo>
                  <a:lnTo>
                    <a:pt x="1389862" y="82804"/>
                  </a:lnTo>
                  <a:lnTo>
                    <a:pt x="1385931" y="71947"/>
                  </a:lnTo>
                  <a:lnTo>
                    <a:pt x="1382321" y="63007"/>
                  </a:lnTo>
                  <a:lnTo>
                    <a:pt x="1351651" y="34115"/>
                  </a:lnTo>
                  <a:lnTo>
                    <a:pt x="1335379" y="32893"/>
                  </a:lnTo>
                  <a:lnTo>
                    <a:pt x="1281277" y="32893"/>
                  </a:lnTo>
                  <a:lnTo>
                    <a:pt x="1281277" y="151892"/>
                  </a:lnTo>
                  <a:lnTo>
                    <a:pt x="1314043" y="151892"/>
                  </a:lnTo>
                  <a:lnTo>
                    <a:pt x="1321282" y="151892"/>
                  </a:lnTo>
                  <a:lnTo>
                    <a:pt x="1341348" y="138557"/>
                  </a:lnTo>
                  <a:lnTo>
                    <a:pt x="1344142" y="133731"/>
                  </a:lnTo>
                  <a:lnTo>
                    <a:pt x="1346682" y="126237"/>
                  </a:lnTo>
                  <a:lnTo>
                    <a:pt x="1349222" y="116205"/>
                  </a:lnTo>
                  <a:lnTo>
                    <a:pt x="1377162" y="116205"/>
                  </a:lnTo>
                  <a:lnTo>
                    <a:pt x="1377162" y="216788"/>
                  </a:lnTo>
                  <a:lnTo>
                    <a:pt x="1349222" y="216788"/>
                  </a:lnTo>
                  <a:lnTo>
                    <a:pt x="1346936" y="207263"/>
                  </a:lnTo>
                  <a:lnTo>
                    <a:pt x="1344396" y="199898"/>
                  </a:lnTo>
                  <a:lnTo>
                    <a:pt x="1341475" y="194945"/>
                  </a:lnTo>
                  <a:lnTo>
                    <a:pt x="1338681" y="189865"/>
                  </a:lnTo>
                  <a:lnTo>
                    <a:pt x="1335379" y="186309"/>
                  </a:lnTo>
                  <a:lnTo>
                    <a:pt x="1331442" y="184150"/>
                  </a:lnTo>
                  <a:lnTo>
                    <a:pt x="1327632" y="181991"/>
                  </a:lnTo>
                  <a:lnTo>
                    <a:pt x="1321790" y="180848"/>
                  </a:lnTo>
                  <a:lnTo>
                    <a:pt x="1314043" y="180848"/>
                  </a:lnTo>
                  <a:lnTo>
                    <a:pt x="1281277" y="180848"/>
                  </a:lnTo>
                  <a:lnTo>
                    <a:pt x="1281277" y="313182"/>
                  </a:lnTo>
                  <a:lnTo>
                    <a:pt x="1335125" y="313182"/>
                  </a:lnTo>
                  <a:lnTo>
                    <a:pt x="1340840" y="313182"/>
                  </a:lnTo>
                  <a:lnTo>
                    <a:pt x="1345793" y="312800"/>
                  </a:lnTo>
                  <a:lnTo>
                    <a:pt x="1349730" y="312038"/>
                  </a:lnTo>
                  <a:lnTo>
                    <a:pt x="1353667" y="311404"/>
                  </a:lnTo>
                  <a:lnTo>
                    <a:pt x="1357223" y="310007"/>
                  </a:lnTo>
                  <a:lnTo>
                    <a:pt x="1377035" y="290703"/>
                  </a:lnTo>
                  <a:lnTo>
                    <a:pt x="1379321" y="287020"/>
                  </a:lnTo>
                  <a:lnTo>
                    <a:pt x="1392275" y="251713"/>
                  </a:lnTo>
                  <a:lnTo>
                    <a:pt x="1426311" y="251713"/>
                  </a:lnTo>
                  <a:lnTo>
                    <a:pt x="1421612" y="342265"/>
                  </a:lnTo>
                  <a:lnTo>
                    <a:pt x="1178026" y="342265"/>
                  </a:lnTo>
                  <a:lnTo>
                    <a:pt x="1178026" y="325882"/>
                  </a:lnTo>
                  <a:lnTo>
                    <a:pt x="1184122" y="324231"/>
                  </a:lnTo>
                  <a:lnTo>
                    <a:pt x="1188948" y="322453"/>
                  </a:lnTo>
                  <a:lnTo>
                    <a:pt x="1192504" y="320548"/>
                  </a:lnTo>
                  <a:lnTo>
                    <a:pt x="1196060" y="318643"/>
                  </a:lnTo>
                  <a:lnTo>
                    <a:pt x="1198727" y="315975"/>
                  </a:lnTo>
                  <a:lnTo>
                    <a:pt x="1200378" y="312547"/>
                  </a:lnTo>
                  <a:lnTo>
                    <a:pt x="1202156" y="309245"/>
                  </a:lnTo>
                  <a:lnTo>
                    <a:pt x="1203299" y="304927"/>
                  </a:lnTo>
                  <a:lnTo>
                    <a:pt x="1203807" y="299720"/>
                  </a:lnTo>
                  <a:lnTo>
                    <a:pt x="1204188" y="294513"/>
                  </a:lnTo>
                  <a:lnTo>
                    <a:pt x="1204442" y="287909"/>
                  </a:lnTo>
                  <a:lnTo>
                    <a:pt x="1204442" y="280035"/>
                  </a:lnTo>
                  <a:lnTo>
                    <a:pt x="1204442" y="66421"/>
                  </a:lnTo>
                  <a:lnTo>
                    <a:pt x="1204442" y="58674"/>
                  </a:lnTo>
                  <a:lnTo>
                    <a:pt x="1204315" y="52070"/>
                  </a:lnTo>
                  <a:lnTo>
                    <a:pt x="1203934" y="46862"/>
                  </a:lnTo>
                  <a:lnTo>
                    <a:pt x="1203426" y="41529"/>
                  </a:lnTo>
                  <a:lnTo>
                    <a:pt x="1202410" y="37211"/>
                  </a:lnTo>
                  <a:lnTo>
                    <a:pt x="1200632" y="33909"/>
                  </a:lnTo>
                  <a:lnTo>
                    <a:pt x="1198854" y="30607"/>
                  </a:lnTo>
                  <a:lnTo>
                    <a:pt x="1196314" y="27940"/>
                  </a:lnTo>
                  <a:lnTo>
                    <a:pt x="1192758" y="25908"/>
                  </a:lnTo>
                  <a:lnTo>
                    <a:pt x="1189202" y="23875"/>
                  </a:lnTo>
                  <a:lnTo>
                    <a:pt x="1184249" y="21971"/>
                  </a:lnTo>
                  <a:lnTo>
                    <a:pt x="1178026" y="20320"/>
                  </a:lnTo>
                  <a:lnTo>
                    <a:pt x="1178026" y="3937"/>
                  </a:lnTo>
                  <a:close/>
                </a:path>
                <a:path w="6360795" h="439419">
                  <a:moveTo>
                    <a:pt x="867130" y="3937"/>
                  </a:moveTo>
                  <a:lnTo>
                    <a:pt x="1011021" y="3937"/>
                  </a:lnTo>
                  <a:lnTo>
                    <a:pt x="1040404" y="5341"/>
                  </a:lnTo>
                  <a:lnTo>
                    <a:pt x="1087406" y="16581"/>
                  </a:lnTo>
                  <a:lnTo>
                    <a:pt x="1118669" y="39102"/>
                  </a:lnTo>
                  <a:lnTo>
                    <a:pt x="1136243" y="95377"/>
                  </a:lnTo>
                  <a:lnTo>
                    <a:pt x="1135316" y="111309"/>
                  </a:lnTo>
                  <a:lnTo>
                    <a:pt x="1121511" y="152654"/>
                  </a:lnTo>
                  <a:lnTo>
                    <a:pt x="1092293" y="182461"/>
                  </a:lnTo>
                  <a:lnTo>
                    <a:pt x="1047962" y="198802"/>
                  </a:lnTo>
                  <a:lnTo>
                    <a:pt x="1009751" y="201930"/>
                  </a:lnTo>
                  <a:lnTo>
                    <a:pt x="998295" y="201878"/>
                  </a:lnTo>
                  <a:lnTo>
                    <a:pt x="987923" y="201707"/>
                  </a:lnTo>
                  <a:lnTo>
                    <a:pt x="978622" y="201394"/>
                  </a:lnTo>
                  <a:lnTo>
                    <a:pt x="970381" y="200913"/>
                  </a:lnTo>
                  <a:lnTo>
                    <a:pt x="970381" y="280288"/>
                  </a:lnTo>
                  <a:lnTo>
                    <a:pt x="970381" y="291211"/>
                  </a:lnTo>
                  <a:lnTo>
                    <a:pt x="970889" y="298831"/>
                  </a:lnTo>
                  <a:lnTo>
                    <a:pt x="971651" y="303403"/>
                  </a:lnTo>
                  <a:lnTo>
                    <a:pt x="972540" y="307975"/>
                  </a:lnTo>
                  <a:lnTo>
                    <a:pt x="973810" y="311658"/>
                  </a:lnTo>
                  <a:lnTo>
                    <a:pt x="975715" y="314325"/>
                  </a:lnTo>
                  <a:lnTo>
                    <a:pt x="977620" y="316992"/>
                  </a:lnTo>
                  <a:lnTo>
                    <a:pt x="1000353" y="325882"/>
                  </a:lnTo>
                  <a:lnTo>
                    <a:pt x="1000353" y="342265"/>
                  </a:lnTo>
                  <a:lnTo>
                    <a:pt x="867130" y="342265"/>
                  </a:lnTo>
                  <a:lnTo>
                    <a:pt x="867130" y="325882"/>
                  </a:lnTo>
                  <a:lnTo>
                    <a:pt x="873226" y="324231"/>
                  </a:lnTo>
                  <a:lnTo>
                    <a:pt x="878052" y="322453"/>
                  </a:lnTo>
                  <a:lnTo>
                    <a:pt x="881608" y="320548"/>
                  </a:lnTo>
                  <a:lnTo>
                    <a:pt x="885164" y="318643"/>
                  </a:lnTo>
                  <a:lnTo>
                    <a:pt x="887831" y="315975"/>
                  </a:lnTo>
                  <a:lnTo>
                    <a:pt x="889482" y="312547"/>
                  </a:lnTo>
                  <a:lnTo>
                    <a:pt x="891260" y="309245"/>
                  </a:lnTo>
                  <a:lnTo>
                    <a:pt x="892403" y="304927"/>
                  </a:lnTo>
                  <a:lnTo>
                    <a:pt x="892911" y="299720"/>
                  </a:lnTo>
                  <a:lnTo>
                    <a:pt x="893292" y="294513"/>
                  </a:lnTo>
                  <a:lnTo>
                    <a:pt x="893546" y="287909"/>
                  </a:lnTo>
                  <a:lnTo>
                    <a:pt x="893546" y="280035"/>
                  </a:lnTo>
                  <a:lnTo>
                    <a:pt x="893546" y="66421"/>
                  </a:lnTo>
                  <a:lnTo>
                    <a:pt x="893546" y="58674"/>
                  </a:lnTo>
                  <a:lnTo>
                    <a:pt x="893419" y="52070"/>
                  </a:lnTo>
                  <a:lnTo>
                    <a:pt x="881862" y="25908"/>
                  </a:lnTo>
                  <a:lnTo>
                    <a:pt x="878306" y="23875"/>
                  </a:lnTo>
                  <a:lnTo>
                    <a:pt x="873353" y="21971"/>
                  </a:lnTo>
                  <a:lnTo>
                    <a:pt x="867130" y="20320"/>
                  </a:lnTo>
                  <a:lnTo>
                    <a:pt x="867130" y="3937"/>
                  </a:lnTo>
                  <a:close/>
                </a:path>
                <a:path w="6360795" h="439419">
                  <a:moveTo>
                    <a:pt x="258673" y="3937"/>
                  </a:moveTo>
                  <a:lnTo>
                    <a:pt x="388721" y="3937"/>
                  </a:lnTo>
                  <a:lnTo>
                    <a:pt x="388721" y="20320"/>
                  </a:lnTo>
                  <a:lnTo>
                    <a:pt x="381990" y="22098"/>
                  </a:lnTo>
                  <a:lnTo>
                    <a:pt x="376910" y="24130"/>
                  </a:lnTo>
                  <a:lnTo>
                    <a:pt x="361924" y="57150"/>
                  </a:lnTo>
                  <a:lnTo>
                    <a:pt x="361924" y="66421"/>
                  </a:lnTo>
                  <a:lnTo>
                    <a:pt x="361924" y="229997"/>
                  </a:lnTo>
                  <a:lnTo>
                    <a:pt x="365944" y="273419"/>
                  </a:lnTo>
                  <a:lnTo>
                    <a:pt x="386143" y="307566"/>
                  </a:lnTo>
                  <a:lnTo>
                    <a:pt x="421614" y="317119"/>
                  </a:lnTo>
                  <a:lnTo>
                    <a:pt x="433473" y="316495"/>
                  </a:lnTo>
                  <a:lnTo>
                    <a:pt x="469906" y="294846"/>
                  </a:lnTo>
                  <a:lnTo>
                    <a:pt x="480637" y="255936"/>
                  </a:lnTo>
                  <a:lnTo>
                    <a:pt x="481939" y="224282"/>
                  </a:lnTo>
                  <a:lnTo>
                    <a:pt x="481939" y="66167"/>
                  </a:lnTo>
                  <a:lnTo>
                    <a:pt x="473938" y="28448"/>
                  </a:lnTo>
                  <a:lnTo>
                    <a:pt x="455650" y="20320"/>
                  </a:lnTo>
                  <a:lnTo>
                    <a:pt x="455650" y="3937"/>
                  </a:lnTo>
                  <a:lnTo>
                    <a:pt x="564616" y="3937"/>
                  </a:lnTo>
                  <a:lnTo>
                    <a:pt x="564616" y="20320"/>
                  </a:lnTo>
                  <a:lnTo>
                    <a:pt x="558647" y="21971"/>
                  </a:lnTo>
                  <a:lnTo>
                    <a:pt x="553948" y="23749"/>
                  </a:lnTo>
                  <a:lnTo>
                    <a:pt x="550519" y="25654"/>
                  </a:lnTo>
                  <a:lnTo>
                    <a:pt x="547090" y="27559"/>
                  </a:lnTo>
                  <a:lnTo>
                    <a:pt x="544423" y="30225"/>
                  </a:lnTo>
                  <a:lnTo>
                    <a:pt x="542645" y="33528"/>
                  </a:lnTo>
                  <a:lnTo>
                    <a:pt x="540740" y="36957"/>
                  </a:lnTo>
                  <a:lnTo>
                    <a:pt x="539597" y="41275"/>
                  </a:lnTo>
                  <a:lnTo>
                    <a:pt x="539089" y="46482"/>
                  </a:lnTo>
                  <a:lnTo>
                    <a:pt x="538581" y="51688"/>
                  </a:lnTo>
                  <a:lnTo>
                    <a:pt x="538327" y="58166"/>
                  </a:lnTo>
                  <a:lnTo>
                    <a:pt x="538327" y="66167"/>
                  </a:lnTo>
                  <a:lnTo>
                    <a:pt x="538327" y="220980"/>
                  </a:lnTo>
                  <a:lnTo>
                    <a:pt x="538018" y="235767"/>
                  </a:lnTo>
                  <a:lnTo>
                    <a:pt x="530562" y="282370"/>
                  </a:lnTo>
                  <a:lnTo>
                    <a:pt x="506402" y="320024"/>
                  </a:lnTo>
                  <a:lnTo>
                    <a:pt x="466759" y="340252"/>
                  </a:lnTo>
                  <a:lnTo>
                    <a:pt x="425708" y="345963"/>
                  </a:lnTo>
                  <a:lnTo>
                    <a:pt x="413994" y="346202"/>
                  </a:lnTo>
                  <a:lnTo>
                    <a:pt x="397063" y="345747"/>
                  </a:lnTo>
                  <a:lnTo>
                    <a:pt x="354558" y="338836"/>
                  </a:lnTo>
                  <a:lnTo>
                    <a:pt x="314934" y="316865"/>
                  </a:lnTo>
                  <a:lnTo>
                    <a:pt x="292455" y="281050"/>
                  </a:lnTo>
                  <a:lnTo>
                    <a:pt x="285561" y="242581"/>
                  </a:lnTo>
                  <a:lnTo>
                    <a:pt x="285089" y="226695"/>
                  </a:lnTo>
                  <a:lnTo>
                    <a:pt x="285089" y="66421"/>
                  </a:lnTo>
                  <a:lnTo>
                    <a:pt x="285089" y="58674"/>
                  </a:lnTo>
                  <a:lnTo>
                    <a:pt x="284962" y="52070"/>
                  </a:lnTo>
                  <a:lnTo>
                    <a:pt x="284454" y="46862"/>
                  </a:lnTo>
                  <a:lnTo>
                    <a:pt x="284073" y="41529"/>
                  </a:lnTo>
                  <a:lnTo>
                    <a:pt x="283057" y="37211"/>
                  </a:lnTo>
                  <a:lnTo>
                    <a:pt x="281279" y="33909"/>
                  </a:lnTo>
                  <a:lnTo>
                    <a:pt x="279501" y="30607"/>
                  </a:lnTo>
                  <a:lnTo>
                    <a:pt x="276961" y="27940"/>
                  </a:lnTo>
                  <a:lnTo>
                    <a:pt x="273405" y="25908"/>
                  </a:lnTo>
                  <a:lnTo>
                    <a:pt x="269849" y="23875"/>
                  </a:lnTo>
                  <a:lnTo>
                    <a:pt x="264896" y="21971"/>
                  </a:lnTo>
                  <a:lnTo>
                    <a:pt x="258673" y="20320"/>
                  </a:lnTo>
                  <a:lnTo>
                    <a:pt x="258673" y="3937"/>
                  </a:lnTo>
                  <a:close/>
                </a:path>
                <a:path w="6360795" h="439419">
                  <a:moveTo>
                    <a:pt x="4841976" y="0"/>
                  </a:moveTo>
                  <a:lnTo>
                    <a:pt x="4868553" y="811"/>
                  </a:lnTo>
                  <a:lnTo>
                    <a:pt x="4893998" y="3254"/>
                  </a:lnTo>
                  <a:lnTo>
                    <a:pt x="4918325" y="7340"/>
                  </a:lnTo>
                  <a:lnTo>
                    <a:pt x="4941544" y="13081"/>
                  </a:lnTo>
                  <a:lnTo>
                    <a:pt x="4941544" y="83438"/>
                  </a:lnTo>
                  <a:lnTo>
                    <a:pt x="4907635" y="83438"/>
                  </a:lnTo>
                  <a:lnTo>
                    <a:pt x="4904682" y="73652"/>
                  </a:lnTo>
                  <a:lnTo>
                    <a:pt x="4901539" y="65055"/>
                  </a:lnTo>
                  <a:lnTo>
                    <a:pt x="4875758" y="34544"/>
                  </a:lnTo>
                  <a:lnTo>
                    <a:pt x="4846167" y="28956"/>
                  </a:lnTo>
                  <a:lnTo>
                    <a:pt x="4834257" y="29904"/>
                  </a:lnTo>
                  <a:lnTo>
                    <a:pt x="4793930" y="52566"/>
                  </a:lnTo>
                  <a:lnTo>
                    <a:pt x="4773142" y="91821"/>
                  </a:lnTo>
                  <a:lnTo>
                    <a:pt x="4762891" y="150828"/>
                  </a:lnTo>
                  <a:lnTo>
                    <a:pt x="4762220" y="174879"/>
                  </a:lnTo>
                  <a:lnTo>
                    <a:pt x="4762673" y="195861"/>
                  </a:lnTo>
                  <a:lnTo>
                    <a:pt x="4769459" y="250190"/>
                  </a:lnTo>
                  <a:lnTo>
                    <a:pt x="4784782" y="289927"/>
                  </a:lnTo>
                  <a:lnTo>
                    <a:pt x="4818297" y="316023"/>
                  </a:lnTo>
                  <a:lnTo>
                    <a:pt x="4828895" y="317119"/>
                  </a:lnTo>
                  <a:lnTo>
                    <a:pt x="4839059" y="316309"/>
                  </a:lnTo>
                  <a:lnTo>
                    <a:pt x="4868852" y="287305"/>
                  </a:lnTo>
                  <a:lnTo>
                    <a:pt x="4871367" y="244494"/>
                  </a:lnTo>
                  <a:lnTo>
                    <a:pt x="4866360" y="214375"/>
                  </a:lnTo>
                  <a:lnTo>
                    <a:pt x="4864709" y="211709"/>
                  </a:lnTo>
                  <a:lnTo>
                    <a:pt x="4844643" y="202184"/>
                  </a:lnTo>
                  <a:lnTo>
                    <a:pt x="4844643" y="185800"/>
                  </a:lnTo>
                  <a:lnTo>
                    <a:pt x="4971516" y="185800"/>
                  </a:lnTo>
                  <a:lnTo>
                    <a:pt x="4971516" y="202184"/>
                  </a:lnTo>
                  <a:lnTo>
                    <a:pt x="4963261" y="204724"/>
                  </a:lnTo>
                  <a:lnTo>
                    <a:pt x="4957673" y="207518"/>
                  </a:lnTo>
                  <a:lnTo>
                    <a:pt x="4954752" y="210566"/>
                  </a:lnTo>
                  <a:lnTo>
                    <a:pt x="4951704" y="213741"/>
                  </a:lnTo>
                  <a:lnTo>
                    <a:pt x="4949672" y="217932"/>
                  </a:lnTo>
                  <a:lnTo>
                    <a:pt x="4948656" y="223138"/>
                  </a:lnTo>
                  <a:lnTo>
                    <a:pt x="4947640" y="228346"/>
                  </a:lnTo>
                  <a:lnTo>
                    <a:pt x="4947005" y="235585"/>
                  </a:lnTo>
                  <a:lnTo>
                    <a:pt x="4947005" y="245110"/>
                  </a:lnTo>
                  <a:lnTo>
                    <a:pt x="4947005" y="338455"/>
                  </a:lnTo>
                  <a:lnTo>
                    <a:pt x="4911318" y="345948"/>
                  </a:lnTo>
                  <a:lnTo>
                    <a:pt x="4894554" y="328041"/>
                  </a:lnTo>
                  <a:lnTo>
                    <a:pt x="4879245" y="335968"/>
                  </a:lnTo>
                  <a:lnTo>
                    <a:pt x="4862852" y="341645"/>
                  </a:lnTo>
                  <a:lnTo>
                    <a:pt x="4845387" y="345060"/>
                  </a:lnTo>
                  <a:lnTo>
                    <a:pt x="4826863" y="346202"/>
                  </a:lnTo>
                  <a:lnTo>
                    <a:pt x="4792976" y="343558"/>
                  </a:lnTo>
                  <a:lnTo>
                    <a:pt x="4739013" y="322413"/>
                  </a:lnTo>
                  <a:lnTo>
                    <a:pt x="4703391" y="280050"/>
                  </a:lnTo>
                  <a:lnTo>
                    <a:pt x="4685588" y="216042"/>
                  </a:lnTo>
                  <a:lnTo>
                    <a:pt x="4683353" y="175895"/>
                  </a:lnTo>
                  <a:lnTo>
                    <a:pt x="4684141" y="154064"/>
                  </a:lnTo>
                  <a:lnTo>
                    <a:pt x="4690479" y="114405"/>
                  </a:lnTo>
                  <a:lnTo>
                    <a:pt x="4711103" y="65595"/>
                  </a:lnTo>
                  <a:lnTo>
                    <a:pt x="4742682" y="30995"/>
                  </a:lnTo>
                  <a:lnTo>
                    <a:pt x="4781651" y="9779"/>
                  </a:lnTo>
                  <a:lnTo>
                    <a:pt x="4826139" y="617"/>
                  </a:lnTo>
                  <a:lnTo>
                    <a:pt x="4841976" y="0"/>
                  </a:lnTo>
                  <a:close/>
                </a:path>
                <a:path w="6360795" h="439419">
                  <a:moveTo>
                    <a:pt x="3217519" y="0"/>
                  </a:moveTo>
                  <a:lnTo>
                    <a:pt x="3282384" y="10604"/>
                  </a:lnTo>
                  <a:lnTo>
                    <a:pt x="3328771" y="42545"/>
                  </a:lnTo>
                  <a:lnTo>
                    <a:pt x="3356663" y="95329"/>
                  </a:lnTo>
                  <a:lnTo>
                    <a:pt x="3365982" y="168783"/>
                  </a:lnTo>
                  <a:lnTo>
                    <a:pt x="3365292" y="191381"/>
                  </a:lnTo>
                  <a:lnTo>
                    <a:pt x="3359767" y="231576"/>
                  </a:lnTo>
                  <a:lnTo>
                    <a:pt x="3341582" y="279733"/>
                  </a:lnTo>
                  <a:lnTo>
                    <a:pt x="3312946" y="314342"/>
                  </a:lnTo>
                  <a:lnTo>
                    <a:pt x="3274923" y="336042"/>
                  </a:lnTo>
                  <a:lnTo>
                    <a:pt x="3228649" y="345561"/>
                  </a:lnTo>
                  <a:lnTo>
                    <a:pt x="3211550" y="346202"/>
                  </a:lnTo>
                  <a:lnTo>
                    <a:pt x="3177427" y="343535"/>
                  </a:lnTo>
                  <a:lnTo>
                    <a:pt x="3122753" y="322199"/>
                  </a:lnTo>
                  <a:lnTo>
                    <a:pt x="3086201" y="279550"/>
                  </a:lnTo>
                  <a:lnTo>
                    <a:pt x="3067913" y="215733"/>
                  </a:lnTo>
                  <a:lnTo>
                    <a:pt x="3065627" y="175895"/>
                  </a:lnTo>
                  <a:lnTo>
                    <a:pt x="3066744" y="149082"/>
                  </a:lnTo>
                  <a:lnTo>
                    <a:pt x="3075646" y="101457"/>
                  </a:lnTo>
                  <a:lnTo>
                    <a:pt x="3093311" y="62097"/>
                  </a:lnTo>
                  <a:lnTo>
                    <a:pt x="3119358" y="32049"/>
                  </a:lnTo>
                  <a:lnTo>
                    <a:pt x="3153529" y="11572"/>
                  </a:lnTo>
                  <a:lnTo>
                    <a:pt x="3194538" y="1285"/>
                  </a:lnTo>
                  <a:lnTo>
                    <a:pt x="3217519" y="0"/>
                  </a:lnTo>
                  <a:close/>
                </a:path>
                <a:path w="6360795" h="439419">
                  <a:moveTo>
                    <a:pt x="2406751" y="0"/>
                  </a:moveTo>
                  <a:lnTo>
                    <a:pt x="2471616" y="10604"/>
                  </a:lnTo>
                  <a:lnTo>
                    <a:pt x="2518003" y="42545"/>
                  </a:lnTo>
                  <a:lnTo>
                    <a:pt x="2545895" y="95329"/>
                  </a:lnTo>
                  <a:lnTo>
                    <a:pt x="2555214" y="168783"/>
                  </a:lnTo>
                  <a:lnTo>
                    <a:pt x="2554524" y="191381"/>
                  </a:lnTo>
                  <a:lnTo>
                    <a:pt x="2548999" y="231576"/>
                  </a:lnTo>
                  <a:lnTo>
                    <a:pt x="2530814" y="279733"/>
                  </a:lnTo>
                  <a:lnTo>
                    <a:pt x="2502178" y="314342"/>
                  </a:lnTo>
                  <a:lnTo>
                    <a:pt x="2464155" y="336042"/>
                  </a:lnTo>
                  <a:lnTo>
                    <a:pt x="2417881" y="345561"/>
                  </a:lnTo>
                  <a:lnTo>
                    <a:pt x="2400782" y="346202"/>
                  </a:lnTo>
                  <a:lnTo>
                    <a:pt x="2366659" y="343535"/>
                  </a:lnTo>
                  <a:lnTo>
                    <a:pt x="2311985" y="322199"/>
                  </a:lnTo>
                  <a:lnTo>
                    <a:pt x="2275433" y="279550"/>
                  </a:lnTo>
                  <a:lnTo>
                    <a:pt x="2257145" y="215733"/>
                  </a:lnTo>
                  <a:lnTo>
                    <a:pt x="2254859" y="175895"/>
                  </a:lnTo>
                  <a:lnTo>
                    <a:pt x="2255976" y="149082"/>
                  </a:lnTo>
                  <a:lnTo>
                    <a:pt x="2264878" y="101457"/>
                  </a:lnTo>
                  <a:lnTo>
                    <a:pt x="2282543" y="62097"/>
                  </a:lnTo>
                  <a:lnTo>
                    <a:pt x="2308590" y="32049"/>
                  </a:lnTo>
                  <a:lnTo>
                    <a:pt x="2342761" y="11572"/>
                  </a:lnTo>
                  <a:lnTo>
                    <a:pt x="2383770" y="1285"/>
                  </a:lnTo>
                  <a:lnTo>
                    <a:pt x="2406751" y="0"/>
                  </a:lnTo>
                  <a:close/>
                </a:path>
                <a:path w="6360795" h="439419">
                  <a:moveTo>
                    <a:pt x="1942439" y="0"/>
                  </a:moveTo>
                  <a:lnTo>
                    <a:pt x="1984476" y="2286"/>
                  </a:lnTo>
                  <a:lnTo>
                    <a:pt x="2030323" y="10668"/>
                  </a:lnTo>
                  <a:lnTo>
                    <a:pt x="2030323" y="82550"/>
                  </a:lnTo>
                  <a:lnTo>
                    <a:pt x="1996414" y="82550"/>
                  </a:lnTo>
                  <a:lnTo>
                    <a:pt x="1993886" y="73241"/>
                  </a:lnTo>
                  <a:lnTo>
                    <a:pt x="1991048" y="64944"/>
                  </a:lnTo>
                  <a:lnTo>
                    <a:pt x="1966188" y="34417"/>
                  </a:lnTo>
                  <a:lnTo>
                    <a:pt x="1938629" y="28956"/>
                  </a:lnTo>
                  <a:lnTo>
                    <a:pt x="1931769" y="29265"/>
                  </a:lnTo>
                  <a:lnTo>
                    <a:pt x="1895830" y="48641"/>
                  </a:lnTo>
                  <a:lnTo>
                    <a:pt x="1889353" y="63119"/>
                  </a:lnTo>
                  <a:lnTo>
                    <a:pt x="1889353" y="72390"/>
                  </a:lnTo>
                  <a:lnTo>
                    <a:pt x="1907514" y="112783"/>
                  </a:lnTo>
                  <a:lnTo>
                    <a:pt x="1940024" y="134483"/>
                  </a:lnTo>
                  <a:lnTo>
                    <a:pt x="1951837" y="140716"/>
                  </a:lnTo>
                  <a:lnTo>
                    <a:pt x="1966265" y="148595"/>
                  </a:lnTo>
                  <a:lnTo>
                    <a:pt x="1999716" y="171831"/>
                  </a:lnTo>
                  <a:lnTo>
                    <a:pt x="2025497" y="205105"/>
                  </a:lnTo>
                  <a:lnTo>
                    <a:pt x="2033879" y="246761"/>
                  </a:lnTo>
                  <a:lnTo>
                    <a:pt x="2032978" y="261500"/>
                  </a:lnTo>
                  <a:lnTo>
                    <a:pt x="2019655" y="299720"/>
                  </a:lnTo>
                  <a:lnTo>
                    <a:pt x="1991223" y="327491"/>
                  </a:lnTo>
                  <a:lnTo>
                    <a:pt x="1949472" y="343169"/>
                  </a:lnTo>
                  <a:lnTo>
                    <a:pt x="1916150" y="346202"/>
                  </a:lnTo>
                  <a:lnTo>
                    <a:pt x="1903361" y="346013"/>
                  </a:lnTo>
                  <a:lnTo>
                    <a:pt x="1863445" y="343281"/>
                  </a:lnTo>
                  <a:lnTo>
                    <a:pt x="1824226" y="337601"/>
                  </a:lnTo>
                  <a:lnTo>
                    <a:pt x="1812010" y="335025"/>
                  </a:lnTo>
                  <a:lnTo>
                    <a:pt x="1812010" y="258699"/>
                  </a:lnTo>
                  <a:lnTo>
                    <a:pt x="1846046" y="258699"/>
                  </a:lnTo>
                  <a:lnTo>
                    <a:pt x="1849618" y="272512"/>
                  </a:lnTo>
                  <a:lnTo>
                    <a:pt x="1854238" y="284432"/>
                  </a:lnTo>
                  <a:lnTo>
                    <a:pt x="1884559" y="313499"/>
                  </a:lnTo>
                  <a:lnTo>
                    <a:pt x="1909165" y="317119"/>
                  </a:lnTo>
                  <a:lnTo>
                    <a:pt x="1916309" y="316809"/>
                  </a:lnTo>
                  <a:lnTo>
                    <a:pt x="1954123" y="296291"/>
                  </a:lnTo>
                  <a:lnTo>
                    <a:pt x="1961235" y="268605"/>
                  </a:lnTo>
                  <a:lnTo>
                    <a:pt x="1960878" y="261151"/>
                  </a:lnTo>
                  <a:lnTo>
                    <a:pt x="1943090" y="225665"/>
                  </a:lnTo>
                  <a:lnTo>
                    <a:pt x="1901926" y="199009"/>
                  </a:lnTo>
                  <a:lnTo>
                    <a:pt x="1892522" y="194105"/>
                  </a:lnTo>
                  <a:lnTo>
                    <a:pt x="1883559" y="189118"/>
                  </a:lnTo>
                  <a:lnTo>
                    <a:pt x="1846195" y="162101"/>
                  </a:lnTo>
                  <a:lnTo>
                    <a:pt x="1823313" y="128650"/>
                  </a:lnTo>
                  <a:lnTo>
                    <a:pt x="1817217" y="95123"/>
                  </a:lnTo>
                  <a:lnTo>
                    <a:pt x="1818168" y="80454"/>
                  </a:lnTo>
                  <a:lnTo>
                    <a:pt x="1832330" y="43307"/>
                  </a:lnTo>
                  <a:lnTo>
                    <a:pt x="1862637" y="17214"/>
                  </a:lnTo>
                  <a:lnTo>
                    <a:pt x="1907006" y="2762"/>
                  </a:lnTo>
                  <a:lnTo>
                    <a:pt x="1924151" y="690"/>
                  </a:lnTo>
                  <a:lnTo>
                    <a:pt x="1942439" y="0"/>
                  </a:lnTo>
                  <a:close/>
                </a:path>
                <a:path w="6360795" h="439419">
                  <a:moveTo>
                    <a:pt x="733907" y="0"/>
                  </a:moveTo>
                  <a:lnTo>
                    <a:pt x="775944" y="2286"/>
                  </a:lnTo>
                  <a:lnTo>
                    <a:pt x="821791" y="10668"/>
                  </a:lnTo>
                  <a:lnTo>
                    <a:pt x="821791" y="82550"/>
                  </a:lnTo>
                  <a:lnTo>
                    <a:pt x="787882" y="82550"/>
                  </a:lnTo>
                  <a:lnTo>
                    <a:pt x="785354" y="73241"/>
                  </a:lnTo>
                  <a:lnTo>
                    <a:pt x="782516" y="64944"/>
                  </a:lnTo>
                  <a:lnTo>
                    <a:pt x="757656" y="34417"/>
                  </a:lnTo>
                  <a:lnTo>
                    <a:pt x="730097" y="28956"/>
                  </a:lnTo>
                  <a:lnTo>
                    <a:pt x="723237" y="29265"/>
                  </a:lnTo>
                  <a:lnTo>
                    <a:pt x="687298" y="48641"/>
                  </a:lnTo>
                  <a:lnTo>
                    <a:pt x="680821" y="63119"/>
                  </a:lnTo>
                  <a:lnTo>
                    <a:pt x="680821" y="72390"/>
                  </a:lnTo>
                  <a:lnTo>
                    <a:pt x="698982" y="112783"/>
                  </a:lnTo>
                  <a:lnTo>
                    <a:pt x="731492" y="134483"/>
                  </a:lnTo>
                  <a:lnTo>
                    <a:pt x="743305" y="140716"/>
                  </a:lnTo>
                  <a:lnTo>
                    <a:pt x="757733" y="148595"/>
                  </a:lnTo>
                  <a:lnTo>
                    <a:pt x="791184" y="171831"/>
                  </a:lnTo>
                  <a:lnTo>
                    <a:pt x="816965" y="205105"/>
                  </a:lnTo>
                  <a:lnTo>
                    <a:pt x="825347" y="246761"/>
                  </a:lnTo>
                  <a:lnTo>
                    <a:pt x="824446" y="261500"/>
                  </a:lnTo>
                  <a:lnTo>
                    <a:pt x="811123" y="299720"/>
                  </a:lnTo>
                  <a:lnTo>
                    <a:pt x="782691" y="327491"/>
                  </a:lnTo>
                  <a:lnTo>
                    <a:pt x="740940" y="343169"/>
                  </a:lnTo>
                  <a:lnTo>
                    <a:pt x="707618" y="346202"/>
                  </a:lnTo>
                  <a:lnTo>
                    <a:pt x="694829" y="346013"/>
                  </a:lnTo>
                  <a:lnTo>
                    <a:pt x="654913" y="343281"/>
                  </a:lnTo>
                  <a:lnTo>
                    <a:pt x="615694" y="337601"/>
                  </a:lnTo>
                  <a:lnTo>
                    <a:pt x="603478" y="335025"/>
                  </a:lnTo>
                  <a:lnTo>
                    <a:pt x="603478" y="258699"/>
                  </a:lnTo>
                  <a:lnTo>
                    <a:pt x="637514" y="258699"/>
                  </a:lnTo>
                  <a:lnTo>
                    <a:pt x="641086" y="272512"/>
                  </a:lnTo>
                  <a:lnTo>
                    <a:pt x="645706" y="284432"/>
                  </a:lnTo>
                  <a:lnTo>
                    <a:pt x="676027" y="313499"/>
                  </a:lnTo>
                  <a:lnTo>
                    <a:pt x="700633" y="317119"/>
                  </a:lnTo>
                  <a:lnTo>
                    <a:pt x="707777" y="316809"/>
                  </a:lnTo>
                  <a:lnTo>
                    <a:pt x="745591" y="296291"/>
                  </a:lnTo>
                  <a:lnTo>
                    <a:pt x="752703" y="268605"/>
                  </a:lnTo>
                  <a:lnTo>
                    <a:pt x="752346" y="261151"/>
                  </a:lnTo>
                  <a:lnTo>
                    <a:pt x="734558" y="225665"/>
                  </a:lnTo>
                  <a:lnTo>
                    <a:pt x="693394" y="199009"/>
                  </a:lnTo>
                  <a:lnTo>
                    <a:pt x="683990" y="194105"/>
                  </a:lnTo>
                  <a:lnTo>
                    <a:pt x="675027" y="189118"/>
                  </a:lnTo>
                  <a:lnTo>
                    <a:pt x="637717" y="162101"/>
                  </a:lnTo>
                  <a:lnTo>
                    <a:pt x="614781" y="128650"/>
                  </a:lnTo>
                  <a:lnTo>
                    <a:pt x="608685" y="95123"/>
                  </a:lnTo>
                  <a:lnTo>
                    <a:pt x="609636" y="80454"/>
                  </a:lnTo>
                  <a:lnTo>
                    <a:pt x="623798" y="43307"/>
                  </a:lnTo>
                  <a:lnTo>
                    <a:pt x="654105" y="17214"/>
                  </a:lnTo>
                  <a:lnTo>
                    <a:pt x="698474" y="2762"/>
                  </a:lnTo>
                  <a:lnTo>
                    <a:pt x="715619" y="690"/>
                  </a:lnTo>
                  <a:lnTo>
                    <a:pt x="733907" y="0"/>
                  </a:lnTo>
                  <a:close/>
                </a:path>
                <a:path w="6360795" h="439419">
                  <a:moveTo>
                    <a:pt x="130340" y="0"/>
                  </a:moveTo>
                  <a:lnTo>
                    <a:pt x="172465" y="2286"/>
                  </a:lnTo>
                  <a:lnTo>
                    <a:pt x="218287" y="10668"/>
                  </a:lnTo>
                  <a:lnTo>
                    <a:pt x="218287" y="82550"/>
                  </a:lnTo>
                  <a:lnTo>
                    <a:pt x="184365" y="82550"/>
                  </a:lnTo>
                  <a:lnTo>
                    <a:pt x="181849" y="73241"/>
                  </a:lnTo>
                  <a:lnTo>
                    <a:pt x="179004" y="64944"/>
                  </a:lnTo>
                  <a:lnTo>
                    <a:pt x="154127" y="34417"/>
                  </a:lnTo>
                  <a:lnTo>
                    <a:pt x="126631" y="28956"/>
                  </a:lnTo>
                  <a:lnTo>
                    <a:pt x="119751" y="29265"/>
                  </a:lnTo>
                  <a:lnTo>
                    <a:pt x="83756" y="48641"/>
                  </a:lnTo>
                  <a:lnTo>
                    <a:pt x="77317" y="63119"/>
                  </a:lnTo>
                  <a:lnTo>
                    <a:pt x="77317" y="72390"/>
                  </a:lnTo>
                  <a:lnTo>
                    <a:pt x="95501" y="112783"/>
                  </a:lnTo>
                  <a:lnTo>
                    <a:pt x="127990" y="134483"/>
                  </a:lnTo>
                  <a:lnTo>
                    <a:pt x="139763" y="140716"/>
                  </a:lnTo>
                  <a:lnTo>
                    <a:pt x="154189" y="148595"/>
                  </a:lnTo>
                  <a:lnTo>
                    <a:pt x="187706" y="171831"/>
                  </a:lnTo>
                  <a:lnTo>
                    <a:pt x="213461" y="205105"/>
                  </a:lnTo>
                  <a:lnTo>
                    <a:pt x="221843" y="246761"/>
                  </a:lnTo>
                  <a:lnTo>
                    <a:pt x="220942" y="261500"/>
                  </a:lnTo>
                  <a:lnTo>
                    <a:pt x="207619" y="299720"/>
                  </a:lnTo>
                  <a:lnTo>
                    <a:pt x="179221" y="327491"/>
                  </a:lnTo>
                  <a:lnTo>
                    <a:pt x="137404" y="343169"/>
                  </a:lnTo>
                  <a:lnTo>
                    <a:pt x="104076" y="346202"/>
                  </a:lnTo>
                  <a:lnTo>
                    <a:pt x="91305" y="346013"/>
                  </a:lnTo>
                  <a:lnTo>
                    <a:pt x="51422" y="343281"/>
                  </a:lnTo>
                  <a:lnTo>
                    <a:pt x="12228" y="337601"/>
                  </a:lnTo>
                  <a:lnTo>
                    <a:pt x="0" y="335025"/>
                  </a:lnTo>
                  <a:lnTo>
                    <a:pt x="0" y="258699"/>
                  </a:lnTo>
                  <a:lnTo>
                    <a:pt x="33947" y="258699"/>
                  </a:lnTo>
                  <a:lnTo>
                    <a:pt x="37561" y="272512"/>
                  </a:lnTo>
                  <a:lnTo>
                    <a:pt x="42214" y="284432"/>
                  </a:lnTo>
                  <a:lnTo>
                    <a:pt x="72512" y="313499"/>
                  </a:lnTo>
                  <a:lnTo>
                    <a:pt x="97142" y="317119"/>
                  </a:lnTo>
                  <a:lnTo>
                    <a:pt x="104264" y="316809"/>
                  </a:lnTo>
                  <a:lnTo>
                    <a:pt x="142112" y="296291"/>
                  </a:lnTo>
                  <a:lnTo>
                    <a:pt x="149174" y="268605"/>
                  </a:lnTo>
                  <a:lnTo>
                    <a:pt x="148818" y="261151"/>
                  </a:lnTo>
                  <a:lnTo>
                    <a:pt x="131022" y="225665"/>
                  </a:lnTo>
                  <a:lnTo>
                    <a:pt x="89954" y="199009"/>
                  </a:lnTo>
                  <a:lnTo>
                    <a:pt x="80519" y="194105"/>
                  </a:lnTo>
                  <a:lnTo>
                    <a:pt x="71551" y="189118"/>
                  </a:lnTo>
                  <a:lnTo>
                    <a:pt x="34172" y="162101"/>
                  </a:lnTo>
                  <a:lnTo>
                    <a:pt x="11277" y="128650"/>
                  </a:lnTo>
                  <a:lnTo>
                    <a:pt x="5206" y="95123"/>
                  </a:lnTo>
                  <a:lnTo>
                    <a:pt x="6152" y="80454"/>
                  </a:lnTo>
                  <a:lnTo>
                    <a:pt x="20319" y="43307"/>
                  </a:lnTo>
                  <a:lnTo>
                    <a:pt x="50588" y="17214"/>
                  </a:lnTo>
                  <a:lnTo>
                    <a:pt x="94937" y="2762"/>
                  </a:lnTo>
                  <a:lnTo>
                    <a:pt x="112073" y="690"/>
                  </a:lnTo>
                  <a:lnTo>
                    <a:pt x="13034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25780" y="1589532"/>
            <a:ext cx="7332345" cy="4897120"/>
            <a:chOff x="525780" y="1589532"/>
            <a:chExt cx="7332345" cy="4897120"/>
          </a:xfrm>
        </p:grpSpPr>
        <p:sp>
          <p:nvSpPr>
            <p:cNvPr id="13" name="object 13"/>
            <p:cNvSpPr/>
            <p:nvPr/>
          </p:nvSpPr>
          <p:spPr>
            <a:xfrm>
              <a:off x="538734" y="1602486"/>
              <a:ext cx="6576059" cy="4175760"/>
            </a:xfrm>
            <a:custGeom>
              <a:avLst/>
              <a:gdLst/>
              <a:ahLst/>
              <a:cxnLst/>
              <a:rect l="l" t="t" r="r" b="b"/>
              <a:pathLst>
                <a:path w="6576059" h="4175760">
                  <a:moveTo>
                    <a:pt x="6158484" y="0"/>
                  </a:moveTo>
                  <a:lnTo>
                    <a:pt x="417575" y="0"/>
                  </a:lnTo>
                  <a:lnTo>
                    <a:pt x="368878" y="2809"/>
                  </a:lnTo>
                  <a:lnTo>
                    <a:pt x="321830" y="11027"/>
                  </a:lnTo>
                  <a:lnTo>
                    <a:pt x="276745" y="24342"/>
                  </a:lnTo>
                  <a:lnTo>
                    <a:pt x="233937" y="42440"/>
                  </a:lnTo>
                  <a:lnTo>
                    <a:pt x="193719" y="65008"/>
                  </a:lnTo>
                  <a:lnTo>
                    <a:pt x="156404" y="91733"/>
                  </a:lnTo>
                  <a:lnTo>
                    <a:pt x="122305" y="122300"/>
                  </a:lnTo>
                  <a:lnTo>
                    <a:pt x="91737" y="156398"/>
                  </a:lnTo>
                  <a:lnTo>
                    <a:pt x="65011" y="193713"/>
                  </a:lnTo>
                  <a:lnTo>
                    <a:pt x="42443" y="233931"/>
                  </a:lnTo>
                  <a:lnTo>
                    <a:pt x="24344" y="276740"/>
                  </a:lnTo>
                  <a:lnTo>
                    <a:pt x="11028" y="321826"/>
                  </a:lnTo>
                  <a:lnTo>
                    <a:pt x="2809" y="368875"/>
                  </a:lnTo>
                  <a:lnTo>
                    <a:pt x="0" y="417575"/>
                  </a:lnTo>
                  <a:lnTo>
                    <a:pt x="0" y="3758183"/>
                  </a:lnTo>
                  <a:lnTo>
                    <a:pt x="2809" y="3806881"/>
                  </a:lnTo>
                  <a:lnTo>
                    <a:pt x="11028" y="3853929"/>
                  </a:lnTo>
                  <a:lnTo>
                    <a:pt x="24344" y="3899014"/>
                  </a:lnTo>
                  <a:lnTo>
                    <a:pt x="42443" y="3941822"/>
                  </a:lnTo>
                  <a:lnTo>
                    <a:pt x="65011" y="3982040"/>
                  </a:lnTo>
                  <a:lnTo>
                    <a:pt x="91737" y="4019355"/>
                  </a:lnTo>
                  <a:lnTo>
                    <a:pt x="122305" y="4053454"/>
                  </a:lnTo>
                  <a:lnTo>
                    <a:pt x="156404" y="4084022"/>
                  </a:lnTo>
                  <a:lnTo>
                    <a:pt x="193719" y="4110748"/>
                  </a:lnTo>
                  <a:lnTo>
                    <a:pt x="233937" y="4133316"/>
                  </a:lnTo>
                  <a:lnTo>
                    <a:pt x="276745" y="4151415"/>
                  </a:lnTo>
                  <a:lnTo>
                    <a:pt x="321830" y="4164731"/>
                  </a:lnTo>
                  <a:lnTo>
                    <a:pt x="368878" y="4172950"/>
                  </a:lnTo>
                  <a:lnTo>
                    <a:pt x="417575" y="4175760"/>
                  </a:lnTo>
                  <a:lnTo>
                    <a:pt x="6158484" y="4175760"/>
                  </a:lnTo>
                  <a:lnTo>
                    <a:pt x="6207184" y="4172950"/>
                  </a:lnTo>
                  <a:lnTo>
                    <a:pt x="6254233" y="4164731"/>
                  </a:lnTo>
                  <a:lnTo>
                    <a:pt x="6299319" y="4151415"/>
                  </a:lnTo>
                  <a:lnTo>
                    <a:pt x="6342128" y="4133316"/>
                  </a:lnTo>
                  <a:lnTo>
                    <a:pt x="6382346" y="4110748"/>
                  </a:lnTo>
                  <a:lnTo>
                    <a:pt x="6419661" y="4084022"/>
                  </a:lnTo>
                  <a:lnTo>
                    <a:pt x="6453759" y="4053454"/>
                  </a:lnTo>
                  <a:lnTo>
                    <a:pt x="6484326" y="4019355"/>
                  </a:lnTo>
                  <a:lnTo>
                    <a:pt x="6511051" y="3982040"/>
                  </a:lnTo>
                  <a:lnTo>
                    <a:pt x="6533619" y="3941822"/>
                  </a:lnTo>
                  <a:lnTo>
                    <a:pt x="6551717" y="3899014"/>
                  </a:lnTo>
                  <a:lnTo>
                    <a:pt x="6565032" y="3853929"/>
                  </a:lnTo>
                  <a:lnTo>
                    <a:pt x="6573250" y="3806881"/>
                  </a:lnTo>
                  <a:lnTo>
                    <a:pt x="6576060" y="3758183"/>
                  </a:lnTo>
                  <a:lnTo>
                    <a:pt x="6576060" y="417575"/>
                  </a:lnTo>
                  <a:lnTo>
                    <a:pt x="6573250" y="368875"/>
                  </a:lnTo>
                  <a:lnTo>
                    <a:pt x="6565032" y="321826"/>
                  </a:lnTo>
                  <a:lnTo>
                    <a:pt x="6551717" y="276740"/>
                  </a:lnTo>
                  <a:lnTo>
                    <a:pt x="6533619" y="233931"/>
                  </a:lnTo>
                  <a:lnTo>
                    <a:pt x="6511051" y="193713"/>
                  </a:lnTo>
                  <a:lnTo>
                    <a:pt x="6484326" y="156398"/>
                  </a:lnTo>
                  <a:lnTo>
                    <a:pt x="6453759" y="122300"/>
                  </a:lnTo>
                  <a:lnTo>
                    <a:pt x="6419661" y="91733"/>
                  </a:lnTo>
                  <a:lnTo>
                    <a:pt x="6382346" y="65008"/>
                  </a:lnTo>
                  <a:lnTo>
                    <a:pt x="6342128" y="42440"/>
                  </a:lnTo>
                  <a:lnTo>
                    <a:pt x="6299319" y="24342"/>
                  </a:lnTo>
                  <a:lnTo>
                    <a:pt x="6254233" y="11027"/>
                  </a:lnTo>
                  <a:lnTo>
                    <a:pt x="6207184" y="2809"/>
                  </a:lnTo>
                  <a:lnTo>
                    <a:pt x="6158484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8734" y="1602486"/>
              <a:ext cx="6576059" cy="4175760"/>
            </a:xfrm>
            <a:custGeom>
              <a:avLst/>
              <a:gdLst/>
              <a:ahLst/>
              <a:cxnLst/>
              <a:rect l="l" t="t" r="r" b="b"/>
              <a:pathLst>
                <a:path w="6576059" h="4175760">
                  <a:moveTo>
                    <a:pt x="0" y="417575"/>
                  </a:moveTo>
                  <a:lnTo>
                    <a:pt x="2809" y="368875"/>
                  </a:lnTo>
                  <a:lnTo>
                    <a:pt x="11028" y="321826"/>
                  </a:lnTo>
                  <a:lnTo>
                    <a:pt x="24344" y="276740"/>
                  </a:lnTo>
                  <a:lnTo>
                    <a:pt x="42443" y="233931"/>
                  </a:lnTo>
                  <a:lnTo>
                    <a:pt x="65011" y="193713"/>
                  </a:lnTo>
                  <a:lnTo>
                    <a:pt x="91737" y="156398"/>
                  </a:lnTo>
                  <a:lnTo>
                    <a:pt x="122305" y="122300"/>
                  </a:lnTo>
                  <a:lnTo>
                    <a:pt x="156404" y="91733"/>
                  </a:lnTo>
                  <a:lnTo>
                    <a:pt x="193719" y="65008"/>
                  </a:lnTo>
                  <a:lnTo>
                    <a:pt x="233937" y="42440"/>
                  </a:lnTo>
                  <a:lnTo>
                    <a:pt x="276745" y="24342"/>
                  </a:lnTo>
                  <a:lnTo>
                    <a:pt x="321830" y="11027"/>
                  </a:lnTo>
                  <a:lnTo>
                    <a:pt x="368878" y="2809"/>
                  </a:lnTo>
                  <a:lnTo>
                    <a:pt x="417575" y="0"/>
                  </a:lnTo>
                  <a:lnTo>
                    <a:pt x="6158484" y="0"/>
                  </a:lnTo>
                  <a:lnTo>
                    <a:pt x="6207184" y="2809"/>
                  </a:lnTo>
                  <a:lnTo>
                    <a:pt x="6254233" y="11027"/>
                  </a:lnTo>
                  <a:lnTo>
                    <a:pt x="6299319" y="24342"/>
                  </a:lnTo>
                  <a:lnTo>
                    <a:pt x="6342128" y="42440"/>
                  </a:lnTo>
                  <a:lnTo>
                    <a:pt x="6382346" y="65008"/>
                  </a:lnTo>
                  <a:lnTo>
                    <a:pt x="6419661" y="91733"/>
                  </a:lnTo>
                  <a:lnTo>
                    <a:pt x="6453759" y="122300"/>
                  </a:lnTo>
                  <a:lnTo>
                    <a:pt x="6484326" y="156398"/>
                  </a:lnTo>
                  <a:lnTo>
                    <a:pt x="6511051" y="193713"/>
                  </a:lnTo>
                  <a:lnTo>
                    <a:pt x="6533619" y="233931"/>
                  </a:lnTo>
                  <a:lnTo>
                    <a:pt x="6551717" y="276740"/>
                  </a:lnTo>
                  <a:lnTo>
                    <a:pt x="6565032" y="321826"/>
                  </a:lnTo>
                  <a:lnTo>
                    <a:pt x="6573250" y="368875"/>
                  </a:lnTo>
                  <a:lnTo>
                    <a:pt x="6576060" y="417575"/>
                  </a:lnTo>
                  <a:lnTo>
                    <a:pt x="6576060" y="3758183"/>
                  </a:lnTo>
                  <a:lnTo>
                    <a:pt x="6573250" y="3806881"/>
                  </a:lnTo>
                  <a:lnTo>
                    <a:pt x="6565032" y="3853929"/>
                  </a:lnTo>
                  <a:lnTo>
                    <a:pt x="6551717" y="3899014"/>
                  </a:lnTo>
                  <a:lnTo>
                    <a:pt x="6533619" y="3941822"/>
                  </a:lnTo>
                  <a:lnTo>
                    <a:pt x="6511051" y="3982040"/>
                  </a:lnTo>
                  <a:lnTo>
                    <a:pt x="6484326" y="4019355"/>
                  </a:lnTo>
                  <a:lnTo>
                    <a:pt x="6453759" y="4053454"/>
                  </a:lnTo>
                  <a:lnTo>
                    <a:pt x="6419661" y="4084022"/>
                  </a:lnTo>
                  <a:lnTo>
                    <a:pt x="6382346" y="4110748"/>
                  </a:lnTo>
                  <a:lnTo>
                    <a:pt x="6342128" y="4133316"/>
                  </a:lnTo>
                  <a:lnTo>
                    <a:pt x="6299319" y="4151415"/>
                  </a:lnTo>
                  <a:lnTo>
                    <a:pt x="6254233" y="4164731"/>
                  </a:lnTo>
                  <a:lnTo>
                    <a:pt x="6207184" y="4172950"/>
                  </a:lnTo>
                  <a:lnTo>
                    <a:pt x="6158484" y="4175760"/>
                  </a:lnTo>
                  <a:lnTo>
                    <a:pt x="417575" y="4175760"/>
                  </a:lnTo>
                  <a:lnTo>
                    <a:pt x="368878" y="4172950"/>
                  </a:lnTo>
                  <a:lnTo>
                    <a:pt x="321830" y="4164731"/>
                  </a:lnTo>
                  <a:lnTo>
                    <a:pt x="276745" y="4151415"/>
                  </a:lnTo>
                  <a:lnTo>
                    <a:pt x="233937" y="4133316"/>
                  </a:lnTo>
                  <a:lnTo>
                    <a:pt x="193719" y="4110748"/>
                  </a:lnTo>
                  <a:lnTo>
                    <a:pt x="156404" y="4084022"/>
                  </a:lnTo>
                  <a:lnTo>
                    <a:pt x="122305" y="4053454"/>
                  </a:lnTo>
                  <a:lnTo>
                    <a:pt x="91737" y="4019355"/>
                  </a:lnTo>
                  <a:lnTo>
                    <a:pt x="65011" y="3982040"/>
                  </a:lnTo>
                  <a:lnTo>
                    <a:pt x="42443" y="3941822"/>
                  </a:lnTo>
                  <a:lnTo>
                    <a:pt x="24344" y="3899014"/>
                  </a:lnTo>
                  <a:lnTo>
                    <a:pt x="11028" y="3853929"/>
                  </a:lnTo>
                  <a:lnTo>
                    <a:pt x="2809" y="3806881"/>
                  </a:lnTo>
                  <a:lnTo>
                    <a:pt x="0" y="3758183"/>
                  </a:lnTo>
                  <a:lnTo>
                    <a:pt x="0" y="41757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68730" y="2297430"/>
              <a:ext cx="6576059" cy="4175760"/>
            </a:xfrm>
            <a:custGeom>
              <a:avLst/>
              <a:gdLst/>
              <a:ahLst/>
              <a:cxnLst/>
              <a:rect l="l" t="t" r="r" b="b"/>
              <a:pathLst>
                <a:path w="6576059" h="4175760">
                  <a:moveTo>
                    <a:pt x="6158484" y="0"/>
                  </a:moveTo>
                  <a:lnTo>
                    <a:pt x="417575" y="0"/>
                  </a:lnTo>
                  <a:lnTo>
                    <a:pt x="368875" y="2809"/>
                  </a:lnTo>
                  <a:lnTo>
                    <a:pt x="321826" y="11027"/>
                  </a:lnTo>
                  <a:lnTo>
                    <a:pt x="276740" y="24342"/>
                  </a:lnTo>
                  <a:lnTo>
                    <a:pt x="233931" y="42440"/>
                  </a:lnTo>
                  <a:lnTo>
                    <a:pt x="193713" y="65008"/>
                  </a:lnTo>
                  <a:lnTo>
                    <a:pt x="156398" y="91733"/>
                  </a:lnTo>
                  <a:lnTo>
                    <a:pt x="122300" y="122300"/>
                  </a:lnTo>
                  <a:lnTo>
                    <a:pt x="91733" y="156398"/>
                  </a:lnTo>
                  <a:lnTo>
                    <a:pt x="65008" y="193713"/>
                  </a:lnTo>
                  <a:lnTo>
                    <a:pt x="42440" y="233931"/>
                  </a:lnTo>
                  <a:lnTo>
                    <a:pt x="24342" y="276740"/>
                  </a:lnTo>
                  <a:lnTo>
                    <a:pt x="11027" y="321826"/>
                  </a:lnTo>
                  <a:lnTo>
                    <a:pt x="2809" y="368875"/>
                  </a:lnTo>
                  <a:lnTo>
                    <a:pt x="0" y="417575"/>
                  </a:lnTo>
                  <a:lnTo>
                    <a:pt x="0" y="3758184"/>
                  </a:lnTo>
                  <a:lnTo>
                    <a:pt x="2809" y="3806881"/>
                  </a:lnTo>
                  <a:lnTo>
                    <a:pt x="11027" y="3853929"/>
                  </a:lnTo>
                  <a:lnTo>
                    <a:pt x="24342" y="3899014"/>
                  </a:lnTo>
                  <a:lnTo>
                    <a:pt x="42440" y="3941822"/>
                  </a:lnTo>
                  <a:lnTo>
                    <a:pt x="65008" y="3982040"/>
                  </a:lnTo>
                  <a:lnTo>
                    <a:pt x="91733" y="4019355"/>
                  </a:lnTo>
                  <a:lnTo>
                    <a:pt x="122301" y="4053454"/>
                  </a:lnTo>
                  <a:lnTo>
                    <a:pt x="156398" y="4084022"/>
                  </a:lnTo>
                  <a:lnTo>
                    <a:pt x="193713" y="4110748"/>
                  </a:lnTo>
                  <a:lnTo>
                    <a:pt x="233931" y="4133316"/>
                  </a:lnTo>
                  <a:lnTo>
                    <a:pt x="276740" y="4151415"/>
                  </a:lnTo>
                  <a:lnTo>
                    <a:pt x="321826" y="4164731"/>
                  </a:lnTo>
                  <a:lnTo>
                    <a:pt x="368875" y="4172950"/>
                  </a:lnTo>
                  <a:lnTo>
                    <a:pt x="417575" y="4175760"/>
                  </a:lnTo>
                  <a:lnTo>
                    <a:pt x="6158484" y="4175760"/>
                  </a:lnTo>
                  <a:lnTo>
                    <a:pt x="6207184" y="4172950"/>
                  </a:lnTo>
                  <a:lnTo>
                    <a:pt x="6254233" y="4164731"/>
                  </a:lnTo>
                  <a:lnTo>
                    <a:pt x="6299319" y="4151415"/>
                  </a:lnTo>
                  <a:lnTo>
                    <a:pt x="6342128" y="4133316"/>
                  </a:lnTo>
                  <a:lnTo>
                    <a:pt x="6382346" y="4110748"/>
                  </a:lnTo>
                  <a:lnTo>
                    <a:pt x="6419661" y="4084022"/>
                  </a:lnTo>
                  <a:lnTo>
                    <a:pt x="6453759" y="4053454"/>
                  </a:lnTo>
                  <a:lnTo>
                    <a:pt x="6484326" y="4019355"/>
                  </a:lnTo>
                  <a:lnTo>
                    <a:pt x="6511051" y="3982040"/>
                  </a:lnTo>
                  <a:lnTo>
                    <a:pt x="6533619" y="3941822"/>
                  </a:lnTo>
                  <a:lnTo>
                    <a:pt x="6551717" y="3899014"/>
                  </a:lnTo>
                  <a:lnTo>
                    <a:pt x="6565032" y="3853929"/>
                  </a:lnTo>
                  <a:lnTo>
                    <a:pt x="6573250" y="3806881"/>
                  </a:lnTo>
                  <a:lnTo>
                    <a:pt x="6576060" y="3758184"/>
                  </a:lnTo>
                  <a:lnTo>
                    <a:pt x="6576060" y="417575"/>
                  </a:lnTo>
                  <a:lnTo>
                    <a:pt x="6573250" y="368875"/>
                  </a:lnTo>
                  <a:lnTo>
                    <a:pt x="6565032" y="321826"/>
                  </a:lnTo>
                  <a:lnTo>
                    <a:pt x="6551717" y="276740"/>
                  </a:lnTo>
                  <a:lnTo>
                    <a:pt x="6533619" y="233931"/>
                  </a:lnTo>
                  <a:lnTo>
                    <a:pt x="6511051" y="193713"/>
                  </a:lnTo>
                  <a:lnTo>
                    <a:pt x="6484326" y="156398"/>
                  </a:lnTo>
                  <a:lnTo>
                    <a:pt x="6453759" y="122300"/>
                  </a:lnTo>
                  <a:lnTo>
                    <a:pt x="6419661" y="91733"/>
                  </a:lnTo>
                  <a:lnTo>
                    <a:pt x="6382346" y="65008"/>
                  </a:lnTo>
                  <a:lnTo>
                    <a:pt x="6342128" y="42440"/>
                  </a:lnTo>
                  <a:lnTo>
                    <a:pt x="6299319" y="24342"/>
                  </a:lnTo>
                  <a:lnTo>
                    <a:pt x="6254233" y="11027"/>
                  </a:lnTo>
                  <a:lnTo>
                    <a:pt x="6207184" y="2809"/>
                  </a:lnTo>
                  <a:lnTo>
                    <a:pt x="615848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68730" y="2297430"/>
              <a:ext cx="6576059" cy="4175760"/>
            </a:xfrm>
            <a:custGeom>
              <a:avLst/>
              <a:gdLst/>
              <a:ahLst/>
              <a:cxnLst/>
              <a:rect l="l" t="t" r="r" b="b"/>
              <a:pathLst>
                <a:path w="6576059" h="4175760">
                  <a:moveTo>
                    <a:pt x="0" y="417575"/>
                  </a:moveTo>
                  <a:lnTo>
                    <a:pt x="2809" y="368875"/>
                  </a:lnTo>
                  <a:lnTo>
                    <a:pt x="11027" y="321826"/>
                  </a:lnTo>
                  <a:lnTo>
                    <a:pt x="24342" y="276740"/>
                  </a:lnTo>
                  <a:lnTo>
                    <a:pt x="42440" y="233931"/>
                  </a:lnTo>
                  <a:lnTo>
                    <a:pt x="65008" y="193713"/>
                  </a:lnTo>
                  <a:lnTo>
                    <a:pt x="91733" y="156398"/>
                  </a:lnTo>
                  <a:lnTo>
                    <a:pt x="122300" y="122300"/>
                  </a:lnTo>
                  <a:lnTo>
                    <a:pt x="156398" y="91733"/>
                  </a:lnTo>
                  <a:lnTo>
                    <a:pt x="193713" y="65008"/>
                  </a:lnTo>
                  <a:lnTo>
                    <a:pt x="233931" y="42440"/>
                  </a:lnTo>
                  <a:lnTo>
                    <a:pt x="276740" y="24342"/>
                  </a:lnTo>
                  <a:lnTo>
                    <a:pt x="321826" y="11027"/>
                  </a:lnTo>
                  <a:lnTo>
                    <a:pt x="368875" y="2809"/>
                  </a:lnTo>
                  <a:lnTo>
                    <a:pt x="417575" y="0"/>
                  </a:lnTo>
                  <a:lnTo>
                    <a:pt x="6158484" y="0"/>
                  </a:lnTo>
                  <a:lnTo>
                    <a:pt x="6207184" y="2809"/>
                  </a:lnTo>
                  <a:lnTo>
                    <a:pt x="6254233" y="11027"/>
                  </a:lnTo>
                  <a:lnTo>
                    <a:pt x="6299319" y="24342"/>
                  </a:lnTo>
                  <a:lnTo>
                    <a:pt x="6342128" y="42440"/>
                  </a:lnTo>
                  <a:lnTo>
                    <a:pt x="6382346" y="65008"/>
                  </a:lnTo>
                  <a:lnTo>
                    <a:pt x="6419661" y="91733"/>
                  </a:lnTo>
                  <a:lnTo>
                    <a:pt x="6453759" y="122300"/>
                  </a:lnTo>
                  <a:lnTo>
                    <a:pt x="6484326" y="156398"/>
                  </a:lnTo>
                  <a:lnTo>
                    <a:pt x="6511051" y="193713"/>
                  </a:lnTo>
                  <a:lnTo>
                    <a:pt x="6533619" y="233931"/>
                  </a:lnTo>
                  <a:lnTo>
                    <a:pt x="6551717" y="276740"/>
                  </a:lnTo>
                  <a:lnTo>
                    <a:pt x="6565032" y="321826"/>
                  </a:lnTo>
                  <a:lnTo>
                    <a:pt x="6573250" y="368875"/>
                  </a:lnTo>
                  <a:lnTo>
                    <a:pt x="6576060" y="417575"/>
                  </a:lnTo>
                  <a:lnTo>
                    <a:pt x="6576060" y="3758184"/>
                  </a:lnTo>
                  <a:lnTo>
                    <a:pt x="6573250" y="3806881"/>
                  </a:lnTo>
                  <a:lnTo>
                    <a:pt x="6565032" y="3853929"/>
                  </a:lnTo>
                  <a:lnTo>
                    <a:pt x="6551717" y="3899014"/>
                  </a:lnTo>
                  <a:lnTo>
                    <a:pt x="6533619" y="3941822"/>
                  </a:lnTo>
                  <a:lnTo>
                    <a:pt x="6511051" y="3982040"/>
                  </a:lnTo>
                  <a:lnTo>
                    <a:pt x="6484326" y="4019355"/>
                  </a:lnTo>
                  <a:lnTo>
                    <a:pt x="6453759" y="4053454"/>
                  </a:lnTo>
                  <a:lnTo>
                    <a:pt x="6419661" y="4084022"/>
                  </a:lnTo>
                  <a:lnTo>
                    <a:pt x="6382346" y="4110748"/>
                  </a:lnTo>
                  <a:lnTo>
                    <a:pt x="6342128" y="4133316"/>
                  </a:lnTo>
                  <a:lnTo>
                    <a:pt x="6299319" y="4151415"/>
                  </a:lnTo>
                  <a:lnTo>
                    <a:pt x="6254233" y="4164731"/>
                  </a:lnTo>
                  <a:lnTo>
                    <a:pt x="6207184" y="4172950"/>
                  </a:lnTo>
                  <a:lnTo>
                    <a:pt x="6158484" y="4175760"/>
                  </a:lnTo>
                  <a:lnTo>
                    <a:pt x="417575" y="4175760"/>
                  </a:lnTo>
                  <a:lnTo>
                    <a:pt x="368875" y="4172950"/>
                  </a:lnTo>
                  <a:lnTo>
                    <a:pt x="321826" y="4164731"/>
                  </a:lnTo>
                  <a:lnTo>
                    <a:pt x="276740" y="4151415"/>
                  </a:lnTo>
                  <a:lnTo>
                    <a:pt x="233931" y="4133316"/>
                  </a:lnTo>
                  <a:lnTo>
                    <a:pt x="193713" y="4110748"/>
                  </a:lnTo>
                  <a:lnTo>
                    <a:pt x="156398" y="4084022"/>
                  </a:lnTo>
                  <a:lnTo>
                    <a:pt x="122301" y="4053454"/>
                  </a:lnTo>
                  <a:lnTo>
                    <a:pt x="91733" y="4019355"/>
                  </a:lnTo>
                  <a:lnTo>
                    <a:pt x="65008" y="3982040"/>
                  </a:lnTo>
                  <a:lnTo>
                    <a:pt x="42440" y="3941822"/>
                  </a:lnTo>
                  <a:lnTo>
                    <a:pt x="24342" y="3899014"/>
                  </a:lnTo>
                  <a:lnTo>
                    <a:pt x="11027" y="3853929"/>
                  </a:lnTo>
                  <a:lnTo>
                    <a:pt x="2809" y="3806881"/>
                  </a:lnTo>
                  <a:lnTo>
                    <a:pt x="0" y="3758184"/>
                  </a:lnTo>
                  <a:lnTo>
                    <a:pt x="0" y="417575"/>
                  </a:lnTo>
                  <a:close/>
                </a:path>
              </a:pathLst>
            </a:custGeom>
            <a:ln w="25908">
              <a:solidFill>
                <a:srgbClr val="EFA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688973" y="2519883"/>
            <a:ext cx="5741670" cy="360616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 marR="5080" algn="ctr">
              <a:lnSpc>
                <a:spcPct val="88000"/>
              </a:lnSpc>
              <a:spcBef>
                <a:spcPts val="844"/>
              </a:spcBef>
            </a:pPr>
            <a:r>
              <a:rPr sz="5200" spc="-10" dirty="0">
                <a:latin typeface="Cambria"/>
                <a:cs typeface="Cambria"/>
              </a:rPr>
              <a:t>Intellectual</a:t>
            </a:r>
            <a:r>
              <a:rPr sz="5200" spc="5" dirty="0">
                <a:latin typeface="Cambria"/>
                <a:cs typeface="Cambria"/>
              </a:rPr>
              <a:t> </a:t>
            </a:r>
            <a:r>
              <a:rPr sz="5200" spc="-5" dirty="0">
                <a:latin typeface="Cambria"/>
                <a:cs typeface="Cambria"/>
              </a:rPr>
              <a:t>humility </a:t>
            </a:r>
            <a:r>
              <a:rPr sz="5200" spc="-1130" dirty="0">
                <a:latin typeface="Cambria"/>
                <a:cs typeface="Cambria"/>
              </a:rPr>
              <a:t> </a:t>
            </a:r>
            <a:r>
              <a:rPr sz="5200" spc="-10" dirty="0">
                <a:latin typeface="Cambria"/>
                <a:cs typeface="Cambria"/>
              </a:rPr>
              <a:t>means</a:t>
            </a:r>
            <a:r>
              <a:rPr sz="5200" spc="-15" dirty="0">
                <a:latin typeface="Cambria"/>
                <a:cs typeface="Cambria"/>
              </a:rPr>
              <a:t> </a:t>
            </a:r>
            <a:r>
              <a:rPr sz="5200" spc="-20" dirty="0">
                <a:latin typeface="Cambria"/>
                <a:cs typeface="Cambria"/>
              </a:rPr>
              <a:t>having</a:t>
            </a:r>
            <a:r>
              <a:rPr sz="5200" spc="-10" dirty="0">
                <a:latin typeface="Cambria"/>
                <a:cs typeface="Cambria"/>
              </a:rPr>
              <a:t> an </a:t>
            </a:r>
            <a:r>
              <a:rPr sz="5200" spc="-5" dirty="0">
                <a:latin typeface="Cambria"/>
                <a:cs typeface="Cambria"/>
              </a:rPr>
              <a:t> </a:t>
            </a:r>
            <a:r>
              <a:rPr sz="5200" spc="-35" dirty="0">
                <a:latin typeface="Cambria"/>
                <a:cs typeface="Cambria"/>
              </a:rPr>
              <a:t>awareness</a:t>
            </a:r>
            <a:r>
              <a:rPr sz="5200" spc="10" dirty="0">
                <a:latin typeface="Cambria"/>
                <a:cs typeface="Cambria"/>
              </a:rPr>
              <a:t> </a:t>
            </a:r>
            <a:r>
              <a:rPr sz="5200" spc="-5" dirty="0">
                <a:latin typeface="Cambria"/>
                <a:cs typeface="Cambria"/>
              </a:rPr>
              <a:t>of </a:t>
            </a:r>
            <a:r>
              <a:rPr sz="5200" spc="-10" dirty="0">
                <a:latin typeface="Cambria"/>
                <a:cs typeface="Cambria"/>
              </a:rPr>
              <a:t>the </a:t>
            </a:r>
            <a:r>
              <a:rPr sz="5200" spc="-5" dirty="0">
                <a:latin typeface="Cambria"/>
                <a:cs typeface="Cambria"/>
              </a:rPr>
              <a:t> </a:t>
            </a:r>
            <a:r>
              <a:rPr sz="5200" spc="-10" dirty="0">
                <a:latin typeface="Cambria"/>
                <a:cs typeface="Cambria"/>
              </a:rPr>
              <a:t>limits</a:t>
            </a:r>
            <a:r>
              <a:rPr sz="5200" spc="-15" dirty="0">
                <a:latin typeface="Cambria"/>
                <a:cs typeface="Cambria"/>
              </a:rPr>
              <a:t> </a:t>
            </a:r>
            <a:r>
              <a:rPr sz="5200" spc="-5" dirty="0">
                <a:latin typeface="Cambria"/>
                <a:cs typeface="Cambria"/>
              </a:rPr>
              <a:t>of</a:t>
            </a:r>
            <a:r>
              <a:rPr sz="5200" spc="5" dirty="0">
                <a:latin typeface="Cambria"/>
                <a:cs typeface="Cambria"/>
              </a:rPr>
              <a:t> </a:t>
            </a:r>
            <a:r>
              <a:rPr sz="5200" spc="-5" dirty="0">
                <a:latin typeface="Cambria"/>
                <a:cs typeface="Cambria"/>
              </a:rPr>
              <a:t>ones </a:t>
            </a:r>
            <a:r>
              <a:rPr sz="5200" dirty="0">
                <a:latin typeface="Cambria"/>
                <a:cs typeface="Cambria"/>
              </a:rPr>
              <a:t> </a:t>
            </a:r>
            <a:r>
              <a:rPr sz="5200" spc="-15" dirty="0">
                <a:latin typeface="Cambria"/>
                <a:cs typeface="Cambria"/>
              </a:rPr>
              <a:t>knowledge</a:t>
            </a:r>
            <a:endParaRPr sz="5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65669" y="863727"/>
            <a:ext cx="6462395" cy="629285"/>
            <a:chOff x="965669" y="863727"/>
            <a:chExt cx="6462395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6602" y="1245470"/>
              <a:ext cx="6461373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0241" y="868299"/>
              <a:ext cx="6444272" cy="3815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73804" y="944245"/>
              <a:ext cx="2340610" cy="153670"/>
            </a:xfrm>
            <a:custGeom>
              <a:avLst/>
              <a:gdLst/>
              <a:ahLst/>
              <a:cxnLst/>
              <a:rect l="l" t="t" r="r" b="b"/>
              <a:pathLst>
                <a:path w="2340609" h="153669">
                  <a:moveTo>
                    <a:pt x="2296414" y="0"/>
                  </a:moveTo>
                  <a:lnTo>
                    <a:pt x="2241804" y="153669"/>
                  </a:lnTo>
                  <a:lnTo>
                    <a:pt x="2340102" y="153669"/>
                  </a:lnTo>
                  <a:lnTo>
                    <a:pt x="2296414" y="0"/>
                  </a:lnTo>
                  <a:close/>
                </a:path>
                <a:path w="2340609" h="153669">
                  <a:moveTo>
                    <a:pt x="54610" y="0"/>
                  </a:moveTo>
                  <a:lnTo>
                    <a:pt x="0" y="153669"/>
                  </a:lnTo>
                  <a:lnTo>
                    <a:pt x="98298" y="153669"/>
                  </a:lnTo>
                  <a:lnTo>
                    <a:pt x="5461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6612" y="900049"/>
              <a:ext cx="109474" cy="1615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70241" y="868299"/>
              <a:ext cx="6444615" cy="381635"/>
            </a:xfrm>
            <a:custGeom>
              <a:avLst/>
              <a:gdLst/>
              <a:ahLst/>
              <a:cxnLst/>
              <a:rect l="l" t="t" r="r" b="b"/>
              <a:pathLst>
                <a:path w="6444615" h="381634">
                  <a:moveTo>
                    <a:pt x="4488218" y="31876"/>
                  </a:moveTo>
                  <a:lnTo>
                    <a:pt x="4440301" y="53201"/>
                  </a:lnTo>
                  <a:lnTo>
                    <a:pt x="4420989" y="91229"/>
                  </a:lnTo>
                  <a:lnTo>
                    <a:pt x="4411325" y="149625"/>
                  </a:lnTo>
                  <a:lnTo>
                    <a:pt x="4410113" y="186562"/>
                  </a:lnTo>
                  <a:lnTo>
                    <a:pt x="4411351" y="225109"/>
                  </a:lnTo>
                  <a:lnTo>
                    <a:pt x="4421257" y="286486"/>
                  </a:lnTo>
                  <a:lnTo>
                    <a:pt x="4441138" y="326894"/>
                  </a:lnTo>
                  <a:lnTo>
                    <a:pt x="4490377" y="349503"/>
                  </a:lnTo>
                  <a:lnTo>
                    <a:pt x="4500545" y="348809"/>
                  </a:lnTo>
                  <a:lnTo>
                    <a:pt x="4539510" y="324627"/>
                  </a:lnTo>
                  <a:lnTo>
                    <a:pt x="4557941" y="284305"/>
                  </a:lnTo>
                  <a:lnTo>
                    <a:pt x="4564888" y="244056"/>
                  </a:lnTo>
                  <a:lnTo>
                    <a:pt x="4567085" y="197103"/>
                  </a:lnTo>
                  <a:lnTo>
                    <a:pt x="4566559" y="171053"/>
                  </a:lnTo>
                  <a:lnTo>
                    <a:pt x="4562316" y="125523"/>
                  </a:lnTo>
                  <a:lnTo>
                    <a:pt x="4547749" y="73834"/>
                  </a:lnTo>
                  <a:lnTo>
                    <a:pt x="4523276" y="42485"/>
                  </a:lnTo>
                  <a:lnTo>
                    <a:pt x="4488218" y="31876"/>
                  </a:lnTo>
                  <a:close/>
                </a:path>
                <a:path w="6444615" h="381634">
                  <a:moveTo>
                    <a:pt x="6170714" y="4317"/>
                  </a:moveTo>
                  <a:lnTo>
                    <a:pt x="6441605" y="4317"/>
                  </a:lnTo>
                  <a:lnTo>
                    <a:pt x="6441605" y="91186"/>
                  </a:lnTo>
                  <a:lnTo>
                    <a:pt x="6404140" y="91186"/>
                  </a:lnTo>
                  <a:lnTo>
                    <a:pt x="6399830" y="79279"/>
                  </a:lnTo>
                  <a:lnTo>
                    <a:pt x="6395853" y="69469"/>
                  </a:lnTo>
                  <a:lnTo>
                    <a:pt x="6368768" y="39322"/>
                  </a:lnTo>
                  <a:lnTo>
                    <a:pt x="6344069" y="36322"/>
                  </a:lnTo>
                  <a:lnTo>
                    <a:pt x="6284506" y="36322"/>
                  </a:lnTo>
                  <a:lnTo>
                    <a:pt x="6284506" y="167386"/>
                  </a:lnTo>
                  <a:lnTo>
                    <a:pt x="6320574" y="167386"/>
                  </a:lnTo>
                  <a:lnTo>
                    <a:pt x="6328575" y="167386"/>
                  </a:lnTo>
                  <a:lnTo>
                    <a:pt x="6357336" y="135830"/>
                  </a:lnTo>
                  <a:lnTo>
                    <a:pt x="6359436" y="128015"/>
                  </a:lnTo>
                  <a:lnTo>
                    <a:pt x="6390297" y="128015"/>
                  </a:lnTo>
                  <a:lnTo>
                    <a:pt x="6390297" y="238887"/>
                  </a:lnTo>
                  <a:lnTo>
                    <a:pt x="6359436" y="238887"/>
                  </a:lnTo>
                  <a:lnTo>
                    <a:pt x="6357463" y="231455"/>
                  </a:lnTo>
                  <a:lnTo>
                    <a:pt x="6355372" y="224964"/>
                  </a:lnTo>
                  <a:lnTo>
                    <a:pt x="6339878" y="202946"/>
                  </a:lnTo>
                  <a:lnTo>
                    <a:pt x="6335560" y="200533"/>
                  </a:lnTo>
                  <a:lnTo>
                    <a:pt x="6329210" y="199389"/>
                  </a:lnTo>
                  <a:lnTo>
                    <a:pt x="6320574" y="199389"/>
                  </a:lnTo>
                  <a:lnTo>
                    <a:pt x="6284506" y="199389"/>
                  </a:lnTo>
                  <a:lnTo>
                    <a:pt x="6284506" y="345186"/>
                  </a:lnTo>
                  <a:lnTo>
                    <a:pt x="6343815" y="345186"/>
                  </a:lnTo>
                  <a:lnTo>
                    <a:pt x="6350165" y="345186"/>
                  </a:lnTo>
                  <a:lnTo>
                    <a:pt x="6355499" y="344804"/>
                  </a:lnTo>
                  <a:lnTo>
                    <a:pt x="6359944" y="343915"/>
                  </a:lnTo>
                  <a:lnTo>
                    <a:pt x="6364262" y="343153"/>
                  </a:lnTo>
                  <a:lnTo>
                    <a:pt x="6368199" y="341756"/>
                  </a:lnTo>
                  <a:lnTo>
                    <a:pt x="6371628" y="339725"/>
                  </a:lnTo>
                  <a:lnTo>
                    <a:pt x="6375184" y="337692"/>
                  </a:lnTo>
                  <a:lnTo>
                    <a:pt x="6378486" y="335025"/>
                  </a:lnTo>
                  <a:lnTo>
                    <a:pt x="6381661" y="331470"/>
                  </a:lnTo>
                  <a:lnTo>
                    <a:pt x="6384836" y="328040"/>
                  </a:lnTo>
                  <a:lnTo>
                    <a:pt x="6402187" y="292814"/>
                  </a:lnTo>
                  <a:lnTo>
                    <a:pt x="6406934" y="277495"/>
                  </a:lnTo>
                  <a:lnTo>
                    <a:pt x="6444272" y="277495"/>
                  </a:lnTo>
                  <a:lnTo>
                    <a:pt x="6439192" y="377189"/>
                  </a:lnTo>
                  <a:lnTo>
                    <a:pt x="6170714" y="377189"/>
                  </a:lnTo>
                  <a:lnTo>
                    <a:pt x="6170714" y="359155"/>
                  </a:lnTo>
                  <a:lnTo>
                    <a:pt x="6177445" y="357250"/>
                  </a:lnTo>
                  <a:lnTo>
                    <a:pt x="6182779" y="355346"/>
                  </a:lnTo>
                  <a:lnTo>
                    <a:pt x="6186589" y="353187"/>
                  </a:lnTo>
                  <a:lnTo>
                    <a:pt x="6190526" y="351154"/>
                  </a:lnTo>
                  <a:lnTo>
                    <a:pt x="6193447" y="348234"/>
                  </a:lnTo>
                  <a:lnTo>
                    <a:pt x="6195352" y="344550"/>
                  </a:lnTo>
                  <a:lnTo>
                    <a:pt x="6197257" y="340740"/>
                  </a:lnTo>
                  <a:lnTo>
                    <a:pt x="6198527" y="336041"/>
                  </a:lnTo>
                  <a:lnTo>
                    <a:pt x="6199035" y="330326"/>
                  </a:lnTo>
                  <a:lnTo>
                    <a:pt x="6199670" y="324612"/>
                  </a:lnTo>
                  <a:lnTo>
                    <a:pt x="6199924" y="317373"/>
                  </a:lnTo>
                  <a:lnTo>
                    <a:pt x="6199924" y="308610"/>
                  </a:lnTo>
                  <a:lnTo>
                    <a:pt x="6199924" y="73151"/>
                  </a:lnTo>
                  <a:lnTo>
                    <a:pt x="6199924" y="64642"/>
                  </a:lnTo>
                  <a:lnTo>
                    <a:pt x="6199670" y="57403"/>
                  </a:lnTo>
                  <a:lnTo>
                    <a:pt x="6199162" y="51562"/>
                  </a:lnTo>
                  <a:lnTo>
                    <a:pt x="6198781" y="45720"/>
                  </a:lnTo>
                  <a:lnTo>
                    <a:pt x="6186970" y="28575"/>
                  </a:lnTo>
                  <a:lnTo>
                    <a:pt x="6183033" y="26288"/>
                  </a:lnTo>
                  <a:lnTo>
                    <a:pt x="6177572" y="24129"/>
                  </a:lnTo>
                  <a:lnTo>
                    <a:pt x="6170714" y="22351"/>
                  </a:lnTo>
                  <a:lnTo>
                    <a:pt x="6170714" y="4317"/>
                  </a:lnTo>
                  <a:close/>
                </a:path>
                <a:path w="6444615" h="381634">
                  <a:moveTo>
                    <a:pt x="4703737" y="4317"/>
                  </a:moveTo>
                  <a:lnTo>
                    <a:pt x="4847120" y="4317"/>
                  </a:lnTo>
                  <a:lnTo>
                    <a:pt x="4847120" y="22351"/>
                  </a:lnTo>
                  <a:lnTo>
                    <a:pt x="4839627" y="24384"/>
                  </a:lnTo>
                  <a:lnTo>
                    <a:pt x="4834039" y="26542"/>
                  </a:lnTo>
                  <a:lnTo>
                    <a:pt x="4830610" y="28828"/>
                  </a:lnTo>
                  <a:lnTo>
                    <a:pt x="4827054" y="31114"/>
                  </a:lnTo>
                  <a:lnTo>
                    <a:pt x="4824260" y="33781"/>
                  </a:lnTo>
                  <a:lnTo>
                    <a:pt x="4822482" y="37084"/>
                  </a:lnTo>
                  <a:lnTo>
                    <a:pt x="4820704" y="40386"/>
                  </a:lnTo>
                  <a:lnTo>
                    <a:pt x="4819434" y="44703"/>
                  </a:lnTo>
                  <a:lnTo>
                    <a:pt x="4818672" y="49911"/>
                  </a:lnTo>
                  <a:lnTo>
                    <a:pt x="4817910" y="55245"/>
                  </a:lnTo>
                  <a:lnTo>
                    <a:pt x="4817529" y="62991"/>
                  </a:lnTo>
                  <a:lnTo>
                    <a:pt x="4817529" y="73151"/>
                  </a:lnTo>
                  <a:lnTo>
                    <a:pt x="4817529" y="253364"/>
                  </a:lnTo>
                  <a:lnTo>
                    <a:pt x="4820323" y="292735"/>
                  </a:lnTo>
                  <a:lnTo>
                    <a:pt x="4834203" y="329164"/>
                  </a:lnTo>
                  <a:lnTo>
                    <a:pt x="4873798" y="349077"/>
                  </a:lnTo>
                  <a:lnTo>
                    <a:pt x="4883442" y="349503"/>
                  </a:lnTo>
                  <a:lnTo>
                    <a:pt x="4896465" y="348811"/>
                  </a:lnTo>
                  <a:lnTo>
                    <a:pt x="4931200" y="332160"/>
                  </a:lnTo>
                  <a:lnTo>
                    <a:pt x="4946574" y="295826"/>
                  </a:lnTo>
                  <a:lnTo>
                    <a:pt x="4949736" y="247141"/>
                  </a:lnTo>
                  <a:lnTo>
                    <a:pt x="4949736" y="72898"/>
                  </a:lnTo>
                  <a:lnTo>
                    <a:pt x="4944529" y="34671"/>
                  </a:lnTo>
                  <a:lnTo>
                    <a:pt x="4940973" y="31368"/>
                  </a:lnTo>
                  <a:lnTo>
                    <a:pt x="4937544" y="28066"/>
                  </a:lnTo>
                  <a:lnTo>
                    <a:pt x="4930813" y="25146"/>
                  </a:lnTo>
                  <a:lnTo>
                    <a:pt x="4920780" y="22351"/>
                  </a:lnTo>
                  <a:lnTo>
                    <a:pt x="4920780" y="4317"/>
                  </a:lnTo>
                  <a:lnTo>
                    <a:pt x="5040922" y="4317"/>
                  </a:lnTo>
                  <a:lnTo>
                    <a:pt x="5040922" y="22351"/>
                  </a:lnTo>
                  <a:lnTo>
                    <a:pt x="5034445" y="24129"/>
                  </a:lnTo>
                  <a:lnTo>
                    <a:pt x="5029238" y="26162"/>
                  </a:lnTo>
                  <a:lnTo>
                    <a:pt x="5012855" y="51180"/>
                  </a:lnTo>
                  <a:lnTo>
                    <a:pt x="5012347" y="56896"/>
                  </a:lnTo>
                  <a:lnTo>
                    <a:pt x="5011966" y="64135"/>
                  </a:lnTo>
                  <a:lnTo>
                    <a:pt x="5011966" y="72898"/>
                  </a:lnTo>
                  <a:lnTo>
                    <a:pt x="5011966" y="243586"/>
                  </a:lnTo>
                  <a:lnTo>
                    <a:pt x="5008912" y="288127"/>
                  </a:lnTo>
                  <a:lnTo>
                    <a:pt x="4994967" y="330392"/>
                  </a:lnTo>
                  <a:lnTo>
                    <a:pt x="4969254" y="358584"/>
                  </a:lnTo>
                  <a:lnTo>
                    <a:pt x="4933089" y="375015"/>
                  </a:lnTo>
                  <a:lnTo>
                    <a:pt x="4887841" y="381248"/>
                  </a:lnTo>
                  <a:lnTo>
                    <a:pt x="4874933" y="381508"/>
                  </a:lnTo>
                  <a:lnTo>
                    <a:pt x="4856264" y="381005"/>
                  </a:lnTo>
                  <a:lnTo>
                    <a:pt x="4809401" y="373379"/>
                  </a:lnTo>
                  <a:lnTo>
                    <a:pt x="4774843" y="356717"/>
                  </a:lnTo>
                  <a:lnTo>
                    <a:pt x="4745516" y="320815"/>
                  </a:lnTo>
                  <a:lnTo>
                    <a:pt x="4734947" y="283098"/>
                  </a:lnTo>
                  <a:lnTo>
                    <a:pt x="4732947" y="249809"/>
                  </a:lnTo>
                  <a:lnTo>
                    <a:pt x="4732947" y="73151"/>
                  </a:lnTo>
                  <a:lnTo>
                    <a:pt x="4732947" y="64642"/>
                  </a:lnTo>
                  <a:lnTo>
                    <a:pt x="4732693" y="57403"/>
                  </a:lnTo>
                  <a:lnTo>
                    <a:pt x="4732185" y="51562"/>
                  </a:lnTo>
                  <a:lnTo>
                    <a:pt x="4731804" y="45720"/>
                  </a:lnTo>
                  <a:lnTo>
                    <a:pt x="4719993" y="28575"/>
                  </a:lnTo>
                  <a:lnTo>
                    <a:pt x="4716056" y="26288"/>
                  </a:lnTo>
                  <a:lnTo>
                    <a:pt x="4710595" y="24129"/>
                  </a:lnTo>
                  <a:lnTo>
                    <a:pt x="4703737" y="22351"/>
                  </a:lnTo>
                  <a:lnTo>
                    <a:pt x="4703737" y="4317"/>
                  </a:lnTo>
                  <a:close/>
                </a:path>
                <a:path w="6444615" h="381634">
                  <a:moveTo>
                    <a:pt x="3579914" y="4317"/>
                  </a:moveTo>
                  <a:lnTo>
                    <a:pt x="3723297" y="4317"/>
                  </a:lnTo>
                  <a:lnTo>
                    <a:pt x="3723297" y="22351"/>
                  </a:lnTo>
                  <a:lnTo>
                    <a:pt x="3716693" y="24129"/>
                  </a:lnTo>
                  <a:lnTo>
                    <a:pt x="3711486" y="26162"/>
                  </a:lnTo>
                  <a:lnTo>
                    <a:pt x="3694722" y="50926"/>
                  </a:lnTo>
                  <a:lnTo>
                    <a:pt x="3694087" y="56641"/>
                  </a:lnTo>
                  <a:lnTo>
                    <a:pt x="3693706" y="63880"/>
                  </a:lnTo>
                  <a:lnTo>
                    <a:pt x="3693706" y="72643"/>
                  </a:lnTo>
                  <a:lnTo>
                    <a:pt x="3693706" y="344677"/>
                  </a:lnTo>
                  <a:lnTo>
                    <a:pt x="3746792" y="344677"/>
                  </a:lnTo>
                  <a:lnTo>
                    <a:pt x="3754297" y="344368"/>
                  </a:lnTo>
                  <a:lnTo>
                    <a:pt x="3788702" y="324612"/>
                  </a:lnTo>
                  <a:lnTo>
                    <a:pt x="3805227" y="281797"/>
                  </a:lnTo>
                  <a:lnTo>
                    <a:pt x="3808768" y="266826"/>
                  </a:lnTo>
                  <a:lnTo>
                    <a:pt x="3846106" y="266826"/>
                  </a:lnTo>
                  <a:lnTo>
                    <a:pt x="3840137" y="377189"/>
                  </a:lnTo>
                  <a:lnTo>
                    <a:pt x="3579914" y="377189"/>
                  </a:lnTo>
                  <a:lnTo>
                    <a:pt x="3579914" y="359155"/>
                  </a:lnTo>
                  <a:lnTo>
                    <a:pt x="3586645" y="357250"/>
                  </a:lnTo>
                  <a:lnTo>
                    <a:pt x="3591979" y="355218"/>
                  </a:lnTo>
                  <a:lnTo>
                    <a:pt x="3595789" y="353060"/>
                  </a:lnTo>
                  <a:lnTo>
                    <a:pt x="3599726" y="350900"/>
                  </a:lnTo>
                  <a:lnTo>
                    <a:pt x="3602647" y="347979"/>
                  </a:lnTo>
                  <a:lnTo>
                    <a:pt x="3604552" y="344170"/>
                  </a:lnTo>
                  <a:lnTo>
                    <a:pt x="3606457" y="340487"/>
                  </a:lnTo>
                  <a:lnTo>
                    <a:pt x="3607727" y="335788"/>
                  </a:lnTo>
                  <a:lnTo>
                    <a:pt x="3608235" y="330073"/>
                  </a:lnTo>
                  <a:lnTo>
                    <a:pt x="3608870" y="324230"/>
                  </a:lnTo>
                  <a:lnTo>
                    <a:pt x="3609124" y="316991"/>
                  </a:lnTo>
                  <a:lnTo>
                    <a:pt x="3609124" y="308355"/>
                  </a:lnTo>
                  <a:lnTo>
                    <a:pt x="3609124" y="73151"/>
                  </a:lnTo>
                  <a:lnTo>
                    <a:pt x="3609124" y="64642"/>
                  </a:lnTo>
                  <a:lnTo>
                    <a:pt x="3608870" y="57403"/>
                  </a:lnTo>
                  <a:lnTo>
                    <a:pt x="3608362" y="51562"/>
                  </a:lnTo>
                  <a:lnTo>
                    <a:pt x="3607981" y="45720"/>
                  </a:lnTo>
                  <a:lnTo>
                    <a:pt x="3606711" y="41021"/>
                  </a:lnTo>
                  <a:lnTo>
                    <a:pt x="3604806" y="37337"/>
                  </a:lnTo>
                  <a:lnTo>
                    <a:pt x="3602901" y="33781"/>
                  </a:lnTo>
                  <a:lnTo>
                    <a:pt x="3599980" y="30734"/>
                  </a:lnTo>
                  <a:lnTo>
                    <a:pt x="3596170" y="28575"/>
                  </a:lnTo>
                  <a:lnTo>
                    <a:pt x="3592233" y="26288"/>
                  </a:lnTo>
                  <a:lnTo>
                    <a:pt x="3586772" y="24129"/>
                  </a:lnTo>
                  <a:lnTo>
                    <a:pt x="3579914" y="22351"/>
                  </a:lnTo>
                  <a:lnTo>
                    <a:pt x="3579914" y="4317"/>
                  </a:lnTo>
                  <a:close/>
                </a:path>
                <a:path w="6444615" h="381634">
                  <a:moveTo>
                    <a:pt x="2861221" y="4317"/>
                  </a:moveTo>
                  <a:lnTo>
                    <a:pt x="3004604" y="4317"/>
                  </a:lnTo>
                  <a:lnTo>
                    <a:pt x="3004604" y="22351"/>
                  </a:lnTo>
                  <a:lnTo>
                    <a:pt x="2997111" y="24384"/>
                  </a:lnTo>
                  <a:lnTo>
                    <a:pt x="2991523" y="26542"/>
                  </a:lnTo>
                  <a:lnTo>
                    <a:pt x="2988094" y="28828"/>
                  </a:lnTo>
                  <a:lnTo>
                    <a:pt x="2984538" y="31114"/>
                  </a:lnTo>
                  <a:lnTo>
                    <a:pt x="2981744" y="33781"/>
                  </a:lnTo>
                  <a:lnTo>
                    <a:pt x="2979966" y="37084"/>
                  </a:lnTo>
                  <a:lnTo>
                    <a:pt x="2978188" y="40386"/>
                  </a:lnTo>
                  <a:lnTo>
                    <a:pt x="2976918" y="44703"/>
                  </a:lnTo>
                  <a:lnTo>
                    <a:pt x="2976156" y="49911"/>
                  </a:lnTo>
                  <a:lnTo>
                    <a:pt x="2975394" y="55245"/>
                  </a:lnTo>
                  <a:lnTo>
                    <a:pt x="2975013" y="62991"/>
                  </a:lnTo>
                  <a:lnTo>
                    <a:pt x="2975013" y="73151"/>
                  </a:lnTo>
                  <a:lnTo>
                    <a:pt x="2975013" y="253364"/>
                  </a:lnTo>
                  <a:lnTo>
                    <a:pt x="2977807" y="292735"/>
                  </a:lnTo>
                  <a:lnTo>
                    <a:pt x="2991687" y="329164"/>
                  </a:lnTo>
                  <a:lnTo>
                    <a:pt x="3031282" y="349077"/>
                  </a:lnTo>
                  <a:lnTo>
                    <a:pt x="3040926" y="349503"/>
                  </a:lnTo>
                  <a:lnTo>
                    <a:pt x="3053949" y="348811"/>
                  </a:lnTo>
                  <a:lnTo>
                    <a:pt x="3088684" y="332160"/>
                  </a:lnTo>
                  <a:lnTo>
                    <a:pt x="3104058" y="295826"/>
                  </a:lnTo>
                  <a:lnTo>
                    <a:pt x="3107220" y="247141"/>
                  </a:lnTo>
                  <a:lnTo>
                    <a:pt x="3107220" y="72898"/>
                  </a:lnTo>
                  <a:lnTo>
                    <a:pt x="3102013" y="34671"/>
                  </a:lnTo>
                  <a:lnTo>
                    <a:pt x="3098457" y="31368"/>
                  </a:lnTo>
                  <a:lnTo>
                    <a:pt x="3095028" y="28066"/>
                  </a:lnTo>
                  <a:lnTo>
                    <a:pt x="3088297" y="25146"/>
                  </a:lnTo>
                  <a:lnTo>
                    <a:pt x="3078264" y="22351"/>
                  </a:lnTo>
                  <a:lnTo>
                    <a:pt x="3078264" y="4317"/>
                  </a:lnTo>
                  <a:lnTo>
                    <a:pt x="3198406" y="4317"/>
                  </a:lnTo>
                  <a:lnTo>
                    <a:pt x="3198406" y="22351"/>
                  </a:lnTo>
                  <a:lnTo>
                    <a:pt x="3191929" y="24129"/>
                  </a:lnTo>
                  <a:lnTo>
                    <a:pt x="3186722" y="26162"/>
                  </a:lnTo>
                  <a:lnTo>
                    <a:pt x="3169450" y="64135"/>
                  </a:lnTo>
                  <a:lnTo>
                    <a:pt x="3169450" y="72898"/>
                  </a:lnTo>
                  <a:lnTo>
                    <a:pt x="3169450" y="243586"/>
                  </a:lnTo>
                  <a:lnTo>
                    <a:pt x="3166396" y="288127"/>
                  </a:lnTo>
                  <a:lnTo>
                    <a:pt x="3152451" y="330392"/>
                  </a:lnTo>
                  <a:lnTo>
                    <a:pt x="3126738" y="358584"/>
                  </a:lnTo>
                  <a:lnTo>
                    <a:pt x="3090573" y="375015"/>
                  </a:lnTo>
                  <a:lnTo>
                    <a:pt x="3045325" y="381248"/>
                  </a:lnTo>
                  <a:lnTo>
                    <a:pt x="3032417" y="381508"/>
                  </a:lnTo>
                  <a:lnTo>
                    <a:pt x="3013748" y="381005"/>
                  </a:lnTo>
                  <a:lnTo>
                    <a:pt x="2966885" y="373379"/>
                  </a:lnTo>
                  <a:lnTo>
                    <a:pt x="2932327" y="356717"/>
                  </a:lnTo>
                  <a:lnTo>
                    <a:pt x="2903000" y="320815"/>
                  </a:lnTo>
                  <a:lnTo>
                    <a:pt x="2892431" y="283098"/>
                  </a:lnTo>
                  <a:lnTo>
                    <a:pt x="2890431" y="249809"/>
                  </a:lnTo>
                  <a:lnTo>
                    <a:pt x="2890431" y="73151"/>
                  </a:lnTo>
                  <a:lnTo>
                    <a:pt x="2890431" y="64642"/>
                  </a:lnTo>
                  <a:lnTo>
                    <a:pt x="2890177" y="57403"/>
                  </a:lnTo>
                  <a:lnTo>
                    <a:pt x="2889669" y="51562"/>
                  </a:lnTo>
                  <a:lnTo>
                    <a:pt x="2889288" y="45720"/>
                  </a:lnTo>
                  <a:lnTo>
                    <a:pt x="2877477" y="28575"/>
                  </a:lnTo>
                  <a:lnTo>
                    <a:pt x="2873540" y="26288"/>
                  </a:lnTo>
                  <a:lnTo>
                    <a:pt x="2868079" y="24129"/>
                  </a:lnTo>
                  <a:lnTo>
                    <a:pt x="2861221" y="22351"/>
                  </a:lnTo>
                  <a:lnTo>
                    <a:pt x="2861221" y="4317"/>
                  </a:lnTo>
                  <a:close/>
                </a:path>
                <a:path w="6444615" h="381634">
                  <a:moveTo>
                    <a:pt x="2500287" y="4317"/>
                  </a:moveTo>
                  <a:lnTo>
                    <a:pt x="2821724" y="4317"/>
                  </a:lnTo>
                  <a:lnTo>
                    <a:pt x="2821724" y="100202"/>
                  </a:lnTo>
                  <a:lnTo>
                    <a:pt x="2784386" y="100202"/>
                  </a:lnTo>
                  <a:lnTo>
                    <a:pt x="2781881" y="91561"/>
                  </a:lnTo>
                  <a:lnTo>
                    <a:pt x="2779687" y="84121"/>
                  </a:lnTo>
                  <a:lnTo>
                    <a:pt x="2769400" y="58038"/>
                  </a:lnTo>
                  <a:lnTo>
                    <a:pt x="2766987" y="53975"/>
                  </a:lnTo>
                  <a:lnTo>
                    <a:pt x="2752890" y="41275"/>
                  </a:lnTo>
                  <a:lnTo>
                    <a:pt x="2749842" y="39624"/>
                  </a:lnTo>
                  <a:lnTo>
                    <a:pt x="2745905" y="38353"/>
                  </a:lnTo>
                  <a:lnTo>
                    <a:pt x="2741333" y="37464"/>
                  </a:lnTo>
                  <a:lnTo>
                    <a:pt x="2736634" y="36702"/>
                  </a:lnTo>
                  <a:lnTo>
                    <a:pt x="2730665" y="36322"/>
                  </a:lnTo>
                  <a:lnTo>
                    <a:pt x="2723172" y="36322"/>
                  </a:lnTo>
                  <a:lnTo>
                    <a:pt x="2703487" y="36322"/>
                  </a:lnTo>
                  <a:lnTo>
                    <a:pt x="2703487" y="308610"/>
                  </a:lnTo>
                  <a:lnTo>
                    <a:pt x="2703487" y="318262"/>
                  </a:lnTo>
                  <a:lnTo>
                    <a:pt x="2703741" y="325500"/>
                  </a:lnTo>
                  <a:lnTo>
                    <a:pt x="2704376" y="330580"/>
                  </a:lnTo>
                  <a:lnTo>
                    <a:pt x="2704884" y="335534"/>
                  </a:lnTo>
                  <a:lnTo>
                    <a:pt x="2705900" y="339598"/>
                  </a:lnTo>
                  <a:lnTo>
                    <a:pt x="2736507" y="359155"/>
                  </a:lnTo>
                  <a:lnTo>
                    <a:pt x="2736507" y="377189"/>
                  </a:lnTo>
                  <a:lnTo>
                    <a:pt x="2585758" y="377189"/>
                  </a:lnTo>
                  <a:lnTo>
                    <a:pt x="2585758" y="359155"/>
                  </a:lnTo>
                  <a:lnTo>
                    <a:pt x="2593378" y="357886"/>
                  </a:lnTo>
                  <a:lnTo>
                    <a:pt x="2599474" y="356108"/>
                  </a:lnTo>
                  <a:lnTo>
                    <a:pt x="2618778" y="317373"/>
                  </a:lnTo>
                  <a:lnTo>
                    <a:pt x="2618778" y="308610"/>
                  </a:lnTo>
                  <a:lnTo>
                    <a:pt x="2618778" y="36322"/>
                  </a:lnTo>
                  <a:lnTo>
                    <a:pt x="2596680" y="36322"/>
                  </a:lnTo>
                  <a:lnTo>
                    <a:pt x="2588964" y="36560"/>
                  </a:lnTo>
                  <a:lnTo>
                    <a:pt x="2556421" y="52197"/>
                  </a:lnTo>
                  <a:lnTo>
                    <a:pt x="2552103" y="57658"/>
                  </a:lnTo>
                  <a:lnTo>
                    <a:pt x="2539371" y="93938"/>
                  </a:lnTo>
                  <a:lnTo>
                    <a:pt x="2537752" y="100202"/>
                  </a:lnTo>
                  <a:lnTo>
                    <a:pt x="2500287" y="100202"/>
                  </a:lnTo>
                  <a:lnTo>
                    <a:pt x="2500287" y="4317"/>
                  </a:lnTo>
                  <a:close/>
                </a:path>
                <a:path w="6444615" h="381634">
                  <a:moveTo>
                    <a:pt x="1871510" y="4317"/>
                  </a:moveTo>
                  <a:lnTo>
                    <a:pt x="2142401" y="4317"/>
                  </a:lnTo>
                  <a:lnTo>
                    <a:pt x="2142401" y="91186"/>
                  </a:lnTo>
                  <a:lnTo>
                    <a:pt x="2104936" y="91186"/>
                  </a:lnTo>
                  <a:lnTo>
                    <a:pt x="2100626" y="79279"/>
                  </a:lnTo>
                  <a:lnTo>
                    <a:pt x="2096649" y="69469"/>
                  </a:lnTo>
                  <a:lnTo>
                    <a:pt x="2069564" y="39322"/>
                  </a:lnTo>
                  <a:lnTo>
                    <a:pt x="2044865" y="36322"/>
                  </a:lnTo>
                  <a:lnTo>
                    <a:pt x="1985302" y="36322"/>
                  </a:lnTo>
                  <a:lnTo>
                    <a:pt x="1985302" y="167386"/>
                  </a:lnTo>
                  <a:lnTo>
                    <a:pt x="2021370" y="167386"/>
                  </a:lnTo>
                  <a:lnTo>
                    <a:pt x="2029371" y="167386"/>
                  </a:lnTo>
                  <a:lnTo>
                    <a:pt x="2058132" y="135830"/>
                  </a:lnTo>
                  <a:lnTo>
                    <a:pt x="2060232" y="128015"/>
                  </a:lnTo>
                  <a:lnTo>
                    <a:pt x="2091093" y="128015"/>
                  </a:lnTo>
                  <a:lnTo>
                    <a:pt x="2091093" y="238887"/>
                  </a:lnTo>
                  <a:lnTo>
                    <a:pt x="2060232" y="238887"/>
                  </a:lnTo>
                  <a:lnTo>
                    <a:pt x="2058259" y="231455"/>
                  </a:lnTo>
                  <a:lnTo>
                    <a:pt x="2056168" y="224964"/>
                  </a:lnTo>
                  <a:lnTo>
                    <a:pt x="2040674" y="202946"/>
                  </a:lnTo>
                  <a:lnTo>
                    <a:pt x="2036356" y="200533"/>
                  </a:lnTo>
                  <a:lnTo>
                    <a:pt x="2030006" y="199389"/>
                  </a:lnTo>
                  <a:lnTo>
                    <a:pt x="2021370" y="199389"/>
                  </a:lnTo>
                  <a:lnTo>
                    <a:pt x="1985302" y="199389"/>
                  </a:lnTo>
                  <a:lnTo>
                    <a:pt x="1985302" y="345186"/>
                  </a:lnTo>
                  <a:lnTo>
                    <a:pt x="2044611" y="345186"/>
                  </a:lnTo>
                  <a:lnTo>
                    <a:pt x="2050961" y="345186"/>
                  </a:lnTo>
                  <a:lnTo>
                    <a:pt x="2056422" y="344804"/>
                  </a:lnTo>
                  <a:lnTo>
                    <a:pt x="2060740" y="343915"/>
                  </a:lnTo>
                  <a:lnTo>
                    <a:pt x="2065058" y="343153"/>
                  </a:lnTo>
                  <a:lnTo>
                    <a:pt x="2068995" y="341756"/>
                  </a:lnTo>
                  <a:lnTo>
                    <a:pt x="2072424" y="339725"/>
                  </a:lnTo>
                  <a:lnTo>
                    <a:pt x="2075980" y="337692"/>
                  </a:lnTo>
                  <a:lnTo>
                    <a:pt x="2079282" y="335025"/>
                  </a:lnTo>
                  <a:lnTo>
                    <a:pt x="2082457" y="331470"/>
                  </a:lnTo>
                  <a:lnTo>
                    <a:pt x="2085632" y="328040"/>
                  </a:lnTo>
                  <a:lnTo>
                    <a:pt x="2102983" y="292814"/>
                  </a:lnTo>
                  <a:lnTo>
                    <a:pt x="2107730" y="277495"/>
                  </a:lnTo>
                  <a:lnTo>
                    <a:pt x="2145068" y="277495"/>
                  </a:lnTo>
                  <a:lnTo>
                    <a:pt x="2139988" y="377189"/>
                  </a:lnTo>
                  <a:lnTo>
                    <a:pt x="1871510" y="377189"/>
                  </a:lnTo>
                  <a:lnTo>
                    <a:pt x="1871510" y="359155"/>
                  </a:lnTo>
                  <a:lnTo>
                    <a:pt x="1878241" y="357250"/>
                  </a:lnTo>
                  <a:lnTo>
                    <a:pt x="1883575" y="355346"/>
                  </a:lnTo>
                  <a:lnTo>
                    <a:pt x="1887385" y="353187"/>
                  </a:lnTo>
                  <a:lnTo>
                    <a:pt x="1891322" y="351154"/>
                  </a:lnTo>
                  <a:lnTo>
                    <a:pt x="1894243" y="348234"/>
                  </a:lnTo>
                  <a:lnTo>
                    <a:pt x="1896148" y="344550"/>
                  </a:lnTo>
                  <a:lnTo>
                    <a:pt x="1898053" y="340740"/>
                  </a:lnTo>
                  <a:lnTo>
                    <a:pt x="1899323" y="336041"/>
                  </a:lnTo>
                  <a:lnTo>
                    <a:pt x="1899831" y="330326"/>
                  </a:lnTo>
                  <a:lnTo>
                    <a:pt x="1900466" y="324612"/>
                  </a:lnTo>
                  <a:lnTo>
                    <a:pt x="1900720" y="317373"/>
                  </a:lnTo>
                  <a:lnTo>
                    <a:pt x="1900720" y="308610"/>
                  </a:lnTo>
                  <a:lnTo>
                    <a:pt x="1900720" y="73151"/>
                  </a:lnTo>
                  <a:lnTo>
                    <a:pt x="1900720" y="64642"/>
                  </a:lnTo>
                  <a:lnTo>
                    <a:pt x="1900466" y="57403"/>
                  </a:lnTo>
                  <a:lnTo>
                    <a:pt x="1899958" y="51562"/>
                  </a:lnTo>
                  <a:lnTo>
                    <a:pt x="1899577" y="45720"/>
                  </a:lnTo>
                  <a:lnTo>
                    <a:pt x="1887766" y="28575"/>
                  </a:lnTo>
                  <a:lnTo>
                    <a:pt x="1883829" y="26288"/>
                  </a:lnTo>
                  <a:lnTo>
                    <a:pt x="1878368" y="24129"/>
                  </a:lnTo>
                  <a:lnTo>
                    <a:pt x="1871510" y="22351"/>
                  </a:lnTo>
                  <a:lnTo>
                    <a:pt x="1871510" y="4317"/>
                  </a:lnTo>
                  <a:close/>
                </a:path>
                <a:path w="6444615" h="381634">
                  <a:moveTo>
                    <a:pt x="1563662" y="4317"/>
                  </a:moveTo>
                  <a:lnTo>
                    <a:pt x="1707045" y="4317"/>
                  </a:lnTo>
                  <a:lnTo>
                    <a:pt x="1707045" y="22351"/>
                  </a:lnTo>
                  <a:lnTo>
                    <a:pt x="1700441" y="24129"/>
                  </a:lnTo>
                  <a:lnTo>
                    <a:pt x="1695234" y="26162"/>
                  </a:lnTo>
                  <a:lnTo>
                    <a:pt x="1678470" y="50926"/>
                  </a:lnTo>
                  <a:lnTo>
                    <a:pt x="1677835" y="56641"/>
                  </a:lnTo>
                  <a:lnTo>
                    <a:pt x="1677454" y="63880"/>
                  </a:lnTo>
                  <a:lnTo>
                    <a:pt x="1677454" y="72643"/>
                  </a:lnTo>
                  <a:lnTo>
                    <a:pt x="1677454" y="344677"/>
                  </a:lnTo>
                  <a:lnTo>
                    <a:pt x="1730540" y="344677"/>
                  </a:lnTo>
                  <a:lnTo>
                    <a:pt x="1738045" y="344368"/>
                  </a:lnTo>
                  <a:lnTo>
                    <a:pt x="1772450" y="324612"/>
                  </a:lnTo>
                  <a:lnTo>
                    <a:pt x="1788975" y="281797"/>
                  </a:lnTo>
                  <a:lnTo>
                    <a:pt x="1792516" y="266826"/>
                  </a:lnTo>
                  <a:lnTo>
                    <a:pt x="1829854" y="266826"/>
                  </a:lnTo>
                  <a:lnTo>
                    <a:pt x="1823885" y="377189"/>
                  </a:lnTo>
                  <a:lnTo>
                    <a:pt x="1563662" y="377189"/>
                  </a:lnTo>
                  <a:lnTo>
                    <a:pt x="1563662" y="359155"/>
                  </a:lnTo>
                  <a:lnTo>
                    <a:pt x="1570393" y="357250"/>
                  </a:lnTo>
                  <a:lnTo>
                    <a:pt x="1575727" y="355218"/>
                  </a:lnTo>
                  <a:lnTo>
                    <a:pt x="1579537" y="353060"/>
                  </a:lnTo>
                  <a:lnTo>
                    <a:pt x="1583474" y="350900"/>
                  </a:lnTo>
                  <a:lnTo>
                    <a:pt x="1586395" y="347979"/>
                  </a:lnTo>
                  <a:lnTo>
                    <a:pt x="1588300" y="344170"/>
                  </a:lnTo>
                  <a:lnTo>
                    <a:pt x="1590205" y="340487"/>
                  </a:lnTo>
                  <a:lnTo>
                    <a:pt x="1591475" y="335788"/>
                  </a:lnTo>
                  <a:lnTo>
                    <a:pt x="1591983" y="330073"/>
                  </a:lnTo>
                  <a:lnTo>
                    <a:pt x="1592618" y="324230"/>
                  </a:lnTo>
                  <a:lnTo>
                    <a:pt x="1592872" y="316991"/>
                  </a:lnTo>
                  <a:lnTo>
                    <a:pt x="1592872" y="308355"/>
                  </a:lnTo>
                  <a:lnTo>
                    <a:pt x="1592872" y="73151"/>
                  </a:lnTo>
                  <a:lnTo>
                    <a:pt x="1592872" y="64642"/>
                  </a:lnTo>
                  <a:lnTo>
                    <a:pt x="1592618" y="57403"/>
                  </a:lnTo>
                  <a:lnTo>
                    <a:pt x="1592110" y="51562"/>
                  </a:lnTo>
                  <a:lnTo>
                    <a:pt x="1591729" y="45720"/>
                  </a:lnTo>
                  <a:lnTo>
                    <a:pt x="1590459" y="41021"/>
                  </a:lnTo>
                  <a:lnTo>
                    <a:pt x="1588554" y="37337"/>
                  </a:lnTo>
                  <a:lnTo>
                    <a:pt x="1586649" y="33781"/>
                  </a:lnTo>
                  <a:lnTo>
                    <a:pt x="1583728" y="30734"/>
                  </a:lnTo>
                  <a:lnTo>
                    <a:pt x="1579918" y="28575"/>
                  </a:lnTo>
                  <a:lnTo>
                    <a:pt x="1575981" y="26288"/>
                  </a:lnTo>
                  <a:lnTo>
                    <a:pt x="1570520" y="24129"/>
                  </a:lnTo>
                  <a:lnTo>
                    <a:pt x="1563662" y="22351"/>
                  </a:lnTo>
                  <a:lnTo>
                    <a:pt x="1563662" y="4317"/>
                  </a:lnTo>
                  <a:close/>
                </a:path>
                <a:path w="6444615" h="381634">
                  <a:moveTo>
                    <a:pt x="1255814" y="4317"/>
                  </a:moveTo>
                  <a:lnTo>
                    <a:pt x="1399197" y="4317"/>
                  </a:lnTo>
                  <a:lnTo>
                    <a:pt x="1399197" y="22351"/>
                  </a:lnTo>
                  <a:lnTo>
                    <a:pt x="1392593" y="24129"/>
                  </a:lnTo>
                  <a:lnTo>
                    <a:pt x="1387386" y="26162"/>
                  </a:lnTo>
                  <a:lnTo>
                    <a:pt x="1369606" y="63880"/>
                  </a:lnTo>
                  <a:lnTo>
                    <a:pt x="1369606" y="72643"/>
                  </a:lnTo>
                  <a:lnTo>
                    <a:pt x="1369606" y="344677"/>
                  </a:lnTo>
                  <a:lnTo>
                    <a:pt x="1422692" y="344677"/>
                  </a:lnTo>
                  <a:lnTo>
                    <a:pt x="1430197" y="344368"/>
                  </a:lnTo>
                  <a:lnTo>
                    <a:pt x="1464602" y="324612"/>
                  </a:lnTo>
                  <a:lnTo>
                    <a:pt x="1481127" y="281797"/>
                  </a:lnTo>
                  <a:lnTo>
                    <a:pt x="1484668" y="266826"/>
                  </a:lnTo>
                  <a:lnTo>
                    <a:pt x="1522006" y="266826"/>
                  </a:lnTo>
                  <a:lnTo>
                    <a:pt x="1516037" y="377189"/>
                  </a:lnTo>
                  <a:lnTo>
                    <a:pt x="1255814" y="377189"/>
                  </a:lnTo>
                  <a:lnTo>
                    <a:pt x="1255814" y="359155"/>
                  </a:lnTo>
                  <a:lnTo>
                    <a:pt x="1262545" y="357250"/>
                  </a:lnTo>
                  <a:lnTo>
                    <a:pt x="1267879" y="355218"/>
                  </a:lnTo>
                  <a:lnTo>
                    <a:pt x="1271689" y="353060"/>
                  </a:lnTo>
                  <a:lnTo>
                    <a:pt x="1275626" y="350900"/>
                  </a:lnTo>
                  <a:lnTo>
                    <a:pt x="1278547" y="347979"/>
                  </a:lnTo>
                  <a:lnTo>
                    <a:pt x="1280452" y="344170"/>
                  </a:lnTo>
                  <a:lnTo>
                    <a:pt x="1282357" y="340487"/>
                  </a:lnTo>
                  <a:lnTo>
                    <a:pt x="1283627" y="335788"/>
                  </a:lnTo>
                  <a:lnTo>
                    <a:pt x="1284135" y="330073"/>
                  </a:lnTo>
                  <a:lnTo>
                    <a:pt x="1284770" y="324230"/>
                  </a:lnTo>
                  <a:lnTo>
                    <a:pt x="1285024" y="316991"/>
                  </a:lnTo>
                  <a:lnTo>
                    <a:pt x="1285024" y="308355"/>
                  </a:lnTo>
                  <a:lnTo>
                    <a:pt x="1285024" y="73151"/>
                  </a:lnTo>
                  <a:lnTo>
                    <a:pt x="1285024" y="64642"/>
                  </a:lnTo>
                  <a:lnTo>
                    <a:pt x="1284770" y="57403"/>
                  </a:lnTo>
                  <a:lnTo>
                    <a:pt x="1284262" y="51562"/>
                  </a:lnTo>
                  <a:lnTo>
                    <a:pt x="1283881" y="45720"/>
                  </a:lnTo>
                  <a:lnTo>
                    <a:pt x="1282611" y="41021"/>
                  </a:lnTo>
                  <a:lnTo>
                    <a:pt x="1280706" y="37337"/>
                  </a:lnTo>
                  <a:lnTo>
                    <a:pt x="1278801" y="33781"/>
                  </a:lnTo>
                  <a:lnTo>
                    <a:pt x="1275880" y="30734"/>
                  </a:lnTo>
                  <a:lnTo>
                    <a:pt x="1272070" y="28575"/>
                  </a:lnTo>
                  <a:lnTo>
                    <a:pt x="1268133" y="26288"/>
                  </a:lnTo>
                  <a:lnTo>
                    <a:pt x="1262672" y="24129"/>
                  </a:lnTo>
                  <a:lnTo>
                    <a:pt x="1255814" y="22351"/>
                  </a:lnTo>
                  <a:lnTo>
                    <a:pt x="1255814" y="4317"/>
                  </a:lnTo>
                  <a:close/>
                </a:path>
                <a:path w="6444615" h="381634">
                  <a:moveTo>
                    <a:pt x="932726" y="4317"/>
                  </a:moveTo>
                  <a:lnTo>
                    <a:pt x="1203617" y="4317"/>
                  </a:lnTo>
                  <a:lnTo>
                    <a:pt x="1203617" y="91186"/>
                  </a:lnTo>
                  <a:lnTo>
                    <a:pt x="1166152" y="91186"/>
                  </a:lnTo>
                  <a:lnTo>
                    <a:pt x="1161842" y="79279"/>
                  </a:lnTo>
                  <a:lnTo>
                    <a:pt x="1157865" y="69469"/>
                  </a:lnTo>
                  <a:lnTo>
                    <a:pt x="1130780" y="39322"/>
                  </a:lnTo>
                  <a:lnTo>
                    <a:pt x="1106081" y="36322"/>
                  </a:lnTo>
                  <a:lnTo>
                    <a:pt x="1046518" y="36322"/>
                  </a:lnTo>
                  <a:lnTo>
                    <a:pt x="1046518" y="167386"/>
                  </a:lnTo>
                  <a:lnTo>
                    <a:pt x="1082586" y="167386"/>
                  </a:lnTo>
                  <a:lnTo>
                    <a:pt x="1090587" y="167386"/>
                  </a:lnTo>
                  <a:lnTo>
                    <a:pt x="1119348" y="135830"/>
                  </a:lnTo>
                  <a:lnTo>
                    <a:pt x="1121448" y="128015"/>
                  </a:lnTo>
                  <a:lnTo>
                    <a:pt x="1152309" y="128015"/>
                  </a:lnTo>
                  <a:lnTo>
                    <a:pt x="1152309" y="238887"/>
                  </a:lnTo>
                  <a:lnTo>
                    <a:pt x="1121448" y="238887"/>
                  </a:lnTo>
                  <a:lnTo>
                    <a:pt x="1119475" y="231455"/>
                  </a:lnTo>
                  <a:lnTo>
                    <a:pt x="1117384" y="224964"/>
                  </a:lnTo>
                  <a:lnTo>
                    <a:pt x="1101890" y="202946"/>
                  </a:lnTo>
                  <a:lnTo>
                    <a:pt x="1097572" y="200533"/>
                  </a:lnTo>
                  <a:lnTo>
                    <a:pt x="1091222" y="199389"/>
                  </a:lnTo>
                  <a:lnTo>
                    <a:pt x="1082586" y="199389"/>
                  </a:lnTo>
                  <a:lnTo>
                    <a:pt x="1046518" y="199389"/>
                  </a:lnTo>
                  <a:lnTo>
                    <a:pt x="1046518" y="345186"/>
                  </a:lnTo>
                  <a:lnTo>
                    <a:pt x="1105827" y="345186"/>
                  </a:lnTo>
                  <a:lnTo>
                    <a:pt x="1112177" y="345186"/>
                  </a:lnTo>
                  <a:lnTo>
                    <a:pt x="1117638" y="344804"/>
                  </a:lnTo>
                  <a:lnTo>
                    <a:pt x="1121956" y="343915"/>
                  </a:lnTo>
                  <a:lnTo>
                    <a:pt x="1126274" y="343153"/>
                  </a:lnTo>
                  <a:lnTo>
                    <a:pt x="1130211" y="341756"/>
                  </a:lnTo>
                  <a:lnTo>
                    <a:pt x="1133640" y="339725"/>
                  </a:lnTo>
                  <a:lnTo>
                    <a:pt x="1137196" y="337692"/>
                  </a:lnTo>
                  <a:lnTo>
                    <a:pt x="1140498" y="335025"/>
                  </a:lnTo>
                  <a:lnTo>
                    <a:pt x="1143673" y="331470"/>
                  </a:lnTo>
                  <a:lnTo>
                    <a:pt x="1146848" y="328040"/>
                  </a:lnTo>
                  <a:lnTo>
                    <a:pt x="1164199" y="292814"/>
                  </a:lnTo>
                  <a:lnTo>
                    <a:pt x="1168946" y="277495"/>
                  </a:lnTo>
                  <a:lnTo>
                    <a:pt x="1206284" y="277495"/>
                  </a:lnTo>
                  <a:lnTo>
                    <a:pt x="1201204" y="377189"/>
                  </a:lnTo>
                  <a:lnTo>
                    <a:pt x="932726" y="377189"/>
                  </a:lnTo>
                  <a:lnTo>
                    <a:pt x="932726" y="359155"/>
                  </a:lnTo>
                  <a:lnTo>
                    <a:pt x="939457" y="357250"/>
                  </a:lnTo>
                  <a:lnTo>
                    <a:pt x="944791" y="355346"/>
                  </a:lnTo>
                  <a:lnTo>
                    <a:pt x="948601" y="353187"/>
                  </a:lnTo>
                  <a:lnTo>
                    <a:pt x="952538" y="351154"/>
                  </a:lnTo>
                  <a:lnTo>
                    <a:pt x="955459" y="348234"/>
                  </a:lnTo>
                  <a:lnTo>
                    <a:pt x="957364" y="344550"/>
                  </a:lnTo>
                  <a:lnTo>
                    <a:pt x="959269" y="340740"/>
                  </a:lnTo>
                  <a:lnTo>
                    <a:pt x="960539" y="336041"/>
                  </a:lnTo>
                  <a:lnTo>
                    <a:pt x="961047" y="330326"/>
                  </a:lnTo>
                  <a:lnTo>
                    <a:pt x="961682" y="324612"/>
                  </a:lnTo>
                  <a:lnTo>
                    <a:pt x="961936" y="317373"/>
                  </a:lnTo>
                  <a:lnTo>
                    <a:pt x="961936" y="308610"/>
                  </a:lnTo>
                  <a:lnTo>
                    <a:pt x="961936" y="73151"/>
                  </a:lnTo>
                  <a:lnTo>
                    <a:pt x="961936" y="64642"/>
                  </a:lnTo>
                  <a:lnTo>
                    <a:pt x="961682" y="57403"/>
                  </a:lnTo>
                  <a:lnTo>
                    <a:pt x="961174" y="51562"/>
                  </a:lnTo>
                  <a:lnTo>
                    <a:pt x="960793" y="45720"/>
                  </a:lnTo>
                  <a:lnTo>
                    <a:pt x="948982" y="28575"/>
                  </a:lnTo>
                  <a:lnTo>
                    <a:pt x="945045" y="26288"/>
                  </a:lnTo>
                  <a:lnTo>
                    <a:pt x="939584" y="24129"/>
                  </a:lnTo>
                  <a:lnTo>
                    <a:pt x="932726" y="22351"/>
                  </a:lnTo>
                  <a:lnTo>
                    <a:pt x="932726" y="4317"/>
                  </a:lnTo>
                  <a:close/>
                </a:path>
                <a:path w="6444615" h="381634">
                  <a:moveTo>
                    <a:pt x="566331" y="4317"/>
                  </a:moveTo>
                  <a:lnTo>
                    <a:pt x="887768" y="4317"/>
                  </a:lnTo>
                  <a:lnTo>
                    <a:pt x="887768" y="100202"/>
                  </a:lnTo>
                  <a:lnTo>
                    <a:pt x="850430" y="100202"/>
                  </a:lnTo>
                  <a:lnTo>
                    <a:pt x="847925" y="91561"/>
                  </a:lnTo>
                  <a:lnTo>
                    <a:pt x="845731" y="84121"/>
                  </a:lnTo>
                  <a:lnTo>
                    <a:pt x="835444" y="58038"/>
                  </a:lnTo>
                  <a:lnTo>
                    <a:pt x="833031" y="53975"/>
                  </a:lnTo>
                  <a:lnTo>
                    <a:pt x="818934" y="41275"/>
                  </a:lnTo>
                  <a:lnTo>
                    <a:pt x="815886" y="39624"/>
                  </a:lnTo>
                  <a:lnTo>
                    <a:pt x="811949" y="38353"/>
                  </a:lnTo>
                  <a:lnTo>
                    <a:pt x="807377" y="37464"/>
                  </a:lnTo>
                  <a:lnTo>
                    <a:pt x="802678" y="36702"/>
                  </a:lnTo>
                  <a:lnTo>
                    <a:pt x="796709" y="36322"/>
                  </a:lnTo>
                  <a:lnTo>
                    <a:pt x="789216" y="36322"/>
                  </a:lnTo>
                  <a:lnTo>
                    <a:pt x="769531" y="36322"/>
                  </a:lnTo>
                  <a:lnTo>
                    <a:pt x="769531" y="308610"/>
                  </a:lnTo>
                  <a:lnTo>
                    <a:pt x="769531" y="318262"/>
                  </a:lnTo>
                  <a:lnTo>
                    <a:pt x="769785" y="325500"/>
                  </a:lnTo>
                  <a:lnTo>
                    <a:pt x="770420" y="330580"/>
                  </a:lnTo>
                  <a:lnTo>
                    <a:pt x="770928" y="335534"/>
                  </a:lnTo>
                  <a:lnTo>
                    <a:pt x="771944" y="339598"/>
                  </a:lnTo>
                  <a:lnTo>
                    <a:pt x="802551" y="359155"/>
                  </a:lnTo>
                  <a:lnTo>
                    <a:pt x="802551" y="377189"/>
                  </a:lnTo>
                  <a:lnTo>
                    <a:pt x="651802" y="377189"/>
                  </a:lnTo>
                  <a:lnTo>
                    <a:pt x="651802" y="359155"/>
                  </a:lnTo>
                  <a:lnTo>
                    <a:pt x="659422" y="357886"/>
                  </a:lnTo>
                  <a:lnTo>
                    <a:pt x="665518" y="356108"/>
                  </a:lnTo>
                  <a:lnTo>
                    <a:pt x="669963" y="354075"/>
                  </a:lnTo>
                  <a:lnTo>
                    <a:pt x="674408" y="351916"/>
                  </a:lnTo>
                  <a:lnTo>
                    <a:pt x="677837" y="348996"/>
                  </a:lnTo>
                  <a:lnTo>
                    <a:pt x="679996" y="345186"/>
                  </a:lnTo>
                  <a:lnTo>
                    <a:pt x="682155" y="341375"/>
                  </a:lnTo>
                  <a:lnTo>
                    <a:pt x="683552" y="336423"/>
                  </a:lnTo>
                  <a:lnTo>
                    <a:pt x="684060" y="330580"/>
                  </a:lnTo>
                  <a:lnTo>
                    <a:pt x="684568" y="324612"/>
                  </a:lnTo>
                  <a:lnTo>
                    <a:pt x="684822" y="317373"/>
                  </a:lnTo>
                  <a:lnTo>
                    <a:pt x="684822" y="308610"/>
                  </a:lnTo>
                  <a:lnTo>
                    <a:pt x="684822" y="36322"/>
                  </a:lnTo>
                  <a:lnTo>
                    <a:pt x="662724" y="36322"/>
                  </a:lnTo>
                  <a:lnTo>
                    <a:pt x="655008" y="36560"/>
                  </a:lnTo>
                  <a:lnTo>
                    <a:pt x="622465" y="52197"/>
                  </a:lnTo>
                  <a:lnTo>
                    <a:pt x="618147" y="57658"/>
                  </a:lnTo>
                  <a:lnTo>
                    <a:pt x="605415" y="93938"/>
                  </a:lnTo>
                  <a:lnTo>
                    <a:pt x="603796" y="100202"/>
                  </a:lnTo>
                  <a:lnTo>
                    <a:pt x="566331" y="100202"/>
                  </a:lnTo>
                  <a:lnTo>
                    <a:pt x="566331" y="4317"/>
                  </a:lnTo>
                  <a:close/>
                </a:path>
                <a:path w="6444615" h="381634">
                  <a:moveTo>
                    <a:pt x="194246" y="4317"/>
                  </a:moveTo>
                  <a:lnTo>
                    <a:pt x="304838" y="4317"/>
                  </a:lnTo>
                  <a:lnTo>
                    <a:pt x="401485" y="172338"/>
                  </a:lnTo>
                  <a:lnTo>
                    <a:pt x="424980" y="215137"/>
                  </a:lnTo>
                  <a:lnTo>
                    <a:pt x="444875" y="254000"/>
                  </a:lnTo>
                  <a:lnTo>
                    <a:pt x="450634" y="266191"/>
                  </a:lnTo>
                  <a:lnTo>
                    <a:pt x="455079" y="266191"/>
                  </a:lnTo>
                  <a:lnTo>
                    <a:pt x="453745" y="232854"/>
                  </a:lnTo>
                  <a:lnTo>
                    <a:pt x="452793" y="197992"/>
                  </a:lnTo>
                  <a:lnTo>
                    <a:pt x="452221" y="161607"/>
                  </a:lnTo>
                  <a:lnTo>
                    <a:pt x="452031" y="123698"/>
                  </a:lnTo>
                  <a:lnTo>
                    <a:pt x="452031" y="72898"/>
                  </a:lnTo>
                  <a:lnTo>
                    <a:pt x="451955" y="64639"/>
                  </a:lnTo>
                  <a:lnTo>
                    <a:pt x="438823" y="28321"/>
                  </a:lnTo>
                  <a:lnTo>
                    <a:pt x="422821" y="22351"/>
                  </a:lnTo>
                  <a:lnTo>
                    <a:pt x="422821" y="4317"/>
                  </a:lnTo>
                  <a:lnTo>
                    <a:pt x="526072" y="4317"/>
                  </a:lnTo>
                  <a:lnTo>
                    <a:pt x="526072" y="22351"/>
                  </a:lnTo>
                  <a:lnTo>
                    <a:pt x="518833" y="24764"/>
                  </a:lnTo>
                  <a:lnTo>
                    <a:pt x="513626" y="26797"/>
                  </a:lnTo>
                  <a:lnTo>
                    <a:pt x="496705" y="64873"/>
                  </a:lnTo>
                  <a:lnTo>
                    <a:pt x="496608" y="72898"/>
                  </a:lnTo>
                  <a:lnTo>
                    <a:pt x="496608" y="377189"/>
                  </a:lnTo>
                  <a:lnTo>
                    <a:pt x="427266" y="377189"/>
                  </a:lnTo>
                  <a:lnTo>
                    <a:pt x="304330" y="164591"/>
                  </a:lnTo>
                  <a:lnTo>
                    <a:pt x="282736" y="126126"/>
                  </a:lnTo>
                  <a:lnTo>
                    <a:pt x="267716" y="96900"/>
                  </a:lnTo>
                  <a:lnTo>
                    <a:pt x="265252" y="96900"/>
                  </a:lnTo>
                  <a:lnTo>
                    <a:pt x="266450" y="126662"/>
                  </a:lnTo>
                  <a:lnTo>
                    <a:pt x="267303" y="157257"/>
                  </a:lnTo>
                  <a:lnTo>
                    <a:pt x="267813" y="188662"/>
                  </a:lnTo>
                  <a:lnTo>
                    <a:pt x="267982" y="220852"/>
                  </a:lnTo>
                  <a:lnTo>
                    <a:pt x="267982" y="308863"/>
                  </a:lnTo>
                  <a:lnTo>
                    <a:pt x="268111" y="318313"/>
                  </a:lnTo>
                  <a:lnTo>
                    <a:pt x="287654" y="356615"/>
                  </a:lnTo>
                  <a:lnTo>
                    <a:pt x="297484" y="359155"/>
                  </a:lnTo>
                  <a:lnTo>
                    <a:pt x="297484" y="377189"/>
                  </a:lnTo>
                  <a:lnTo>
                    <a:pt x="194246" y="377189"/>
                  </a:lnTo>
                  <a:lnTo>
                    <a:pt x="194246" y="359155"/>
                  </a:lnTo>
                  <a:lnTo>
                    <a:pt x="200990" y="357250"/>
                  </a:lnTo>
                  <a:lnTo>
                    <a:pt x="206311" y="355218"/>
                  </a:lnTo>
                  <a:lnTo>
                    <a:pt x="210223" y="353060"/>
                  </a:lnTo>
                  <a:lnTo>
                    <a:pt x="214147" y="350900"/>
                  </a:lnTo>
                  <a:lnTo>
                    <a:pt x="217055" y="347979"/>
                  </a:lnTo>
                  <a:lnTo>
                    <a:pt x="218960" y="344170"/>
                  </a:lnTo>
                  <a:lnTo>
                    <a:pt x="220878" y="340487"/>
                  </a:lnTo>
                  <a:lnTo>
                    <a:pt x="222110" y="335788"/>
                  </a:lnTo>
                  <a:lnTo>
                    <a:pt x="222656" y="330200"/>
                  </a:lnTo>
                  <a:lnTo>
                    <a:pt x="223202" y="324485"/>
                  </a:lnTo>
                  <a:lnTo>
                    <a:pt x="223469" y="317373"/>
                  </a:lnTo>
                  <a:lnTo>
                    <a:pt x="223469" y="308863"/>
                  </a:lnTo>
                  <a:lnTo>
                    <a:pt x="223469" y="72643"/>
                  </a:lnTo>
                  <a:lnTo>
                    <a:pt x="218058" y="34798"/>
                  </a:lnTo>
                  <a:lnTo>
                    <a:pt x="194246" y="22351"/>
                  </a:lnTo>
                  <a:lnTo>
                    <a:pt x="194246" y="4317"/>
                  </a:lnTo>
                  <a:close/>
                </a:path>
                <a:path w="6444615" h="381634">
                  <a:moveTo>
                    <a:pt x="0" y="4317"/>
                  </a:moveTo>
                  <a:lnTo>
                    <a:pt x="143370" y="4317"/>
                  </a:lnTo>
                  <a:lnTo>
                    <a:pt x="143370" y="22351"/>
                  </a:lnTo>
                  <a:lnTo>
                    <a:pt x="135915" y="24384"/>
                  </a:lnTo>
                  <a:lnTo>
                    <a:pt x="130403" y="26542"/>
                  </a:lnTo>
                  <a:lnTo>
                    <a:pt x="126847" y="28828"/>
                  </a:lnTo>
                  <a:lnTo>
                    <a:pt x="123304" y="31114"/>
                  </a:lnTo>
                  <a:lnTo>
                    <a:pt x="120611" y="33781"/>
                  </a:lnTo>
                  <a:lnTo>
                    <a:pt x="118795" y="37084"/>
                  </a:lnTo>
                  <a:lnTo>
                    <a:pt x="116979" y="40386"/>
                  </a:lnTo>
                  <a:lnTo>
                    <a:pt x="115697" y="44703"/>
                  </a:lnTo>
                  <a:lnTo>
                    <a:pt x="114973" y="49911"/>
                  </a:lnTo>
                  <a:lnTo>
                    <a:pt x="114249" y="55245"/>
                  </a:lnTo>
                  <a:lnTo>
                    <a:pt x="113880" y="62991"/>
                  </a:lnTo>
                  <a:lnTo>
                    <a:pt x="113880" y="73151"/>
                  </a:lnTo>
                  <a:lnTo>
                    <a:pt x="113880" y="308610"/>
                  </a:lnTo>
                  <a:lnTo>
                    <a:pt x="113880" y="314960"/>
                  </a:lnTo>
                  <a:lnTo>
                    <a:pt x="114058" y="320928"/>
                  </a:lnTo>
                  <a:lnTo>
                    <a:pt x="129997" y="354584"/>
                  </a:lnTo>
                  <a:lnTo>
                    <a:pt x="133629" y="356362"/>
                  </a:lnTo>
                  <a:lnTo>
                    <a:pt x="138099" y="357886"/>
                  </a:lnTo>
                  <a:lnTo>
                    <a:pt x="143370" y="359155"/>
                  </a:lnTo>
                  <a:lnTo>
                    <a:pt x="143370" y="377189"/>
                  </a:lnTo>
                  <a:lnTo>
                    <a:pt x="0" y="377189"/>
                  </a:lnTo>
                  <a:lnTo>
                    <a:pt x="0" y="359155"/>
                  </a:lnTo>
                  <a:lnTo>
                    <a:pt x="6731" y="357250"/>
                  </a:lnTo>
                  <a:lnTo>
                    <a:pt x="12064" y="355346"/>
                  </a:lnTo>
                  <a:lnTo>
                    <a:pt x="15976" y="353187"/>
                  </a:lnTo>
                  <a:lnTo>
                    <a:pt x="19888" y="351154"/>
                  </a:lnTo>
                  <a:lnTo>
                    <a:pt x="22796" y="348234"/>
                  </a:lnTo>
                  <a:lnTo>
                    <a:pt x="24714" y="344550"/>
                  </a:lnTo>
                  <a:lnTo>
                    <a:pt x="26619" y="340740"/>
                  </a:lnTo>
                  <a:lnTo>
                    <a:pt x="27851" y="336041"/>
                  </a:lnTo>
                  <a:lnTo>
                    <a:pt x="28397" y="330326"/>
                  </a:lnTo>
                  <a:lnTo>
                    <a:pt x="28943" y="324612"/>
                  </a:lnTo>
                  <a:lnTo>
                    <a:pt x="29222" y="317373"/>
                  </a:lnTo>
                  <a:lnTo>
                    <a:pt x="29222" y="308610"/>
                  </a:lnTo>
                  <a:lnTo>
                    <a:pt x="29222" y="72898"/>
                  </a:lnTo>
                  <a:lnTo>
                    <a:pt x="29222" y="64135"/>
                  </a:lnTo>
                  <a:lnTo>
                    <a:pt x="28994" y="57023"/>
                  </a:lnTo>
                  <a:lnTo>
                    <a:pt x="6921" y="24129"/>
                  </a:lnTo>
                  <a:lnTo>
                    <a:pt x="0" y="22351"/>
                  </a:lnTo>
                  <a:lnTo>
                    <a:pt x="0" y="4317"/>
                  </a:lnTo>
                  <a:close/>
                </a:path>
                <a:path w="6444615" h="381634">
                  <a:moveTo>
                    <a:pt x="5588038" y="2412"/>
                  </a:moveTo>
                  <a:lnTo>
                    <a:pt x="5660936" y="2412"/>
                  </a:lnTo>
                  <a:lnTo>
                    <a:pt x="5750979" y="308355"/>
                  </a:lnTo>
                  <a:lnTo>
                    <a:pt x="5753888" y="317811"/>
                  </a:lnTo>
                  <a:lnTo>
                    <a:pt x="5771807" y="351281"/>
                  </a:lnTo>
                  <a:lnTo>
                    <a:pt x="5776125" y="354838"/>
                  </a:lnTo>
                  <a:lnTo>
                    <a:pt x="5782221" y="357504"/>
                  </a:lnTo>
                  <a:lnTo>
                    <a:pt x="5790095" y="359155"/>
                  </a:lnTo>
                  <a:lnTo>
                    <a:pt x="5790095" y="377189"/>
                  </a:lnTo>
                  <a:lnTo>
                    <a:pt x="5639346" y="377189"/>
                  </a:lnTo>
                  <a:lnTo>
                    <a:pt x="5639346" y="359155"/>
                  </a:lnTo>
                  <a:lnTo>
                    <a:pt x="5648744" y="358013"/>
                  </a:lnTo>
                  <a:lnTo>
                    <a:pt x="5655856" y="355346"/>
                  </a:lnTo>
                  <a:lnTo>
                    <a:pt x="5660301" y="351154"/>
                  </a:lnTo>
                  <a:lnTo>
                    <a:pt x="5664873" y="346963"/>
                  </a:lnTo>
                  <a:lnTo>
                    <a:pt x="5667159" y="341122"/>
                  </a:lnTo>
                  <a:lnTo>
                    <a:pt x="5667159" y="333375"/>
                  </a:lnTo>
                  <a:lnTo>
                    <a:pt x="5667159" y="327787"/>
                  </a:lnTo>
                  <a:lnTo>
                    <a:pt x="5666524" y="321563"/>
                  </a:lnTo>
                  <a:lnTo>
                    <a:pt x="5651665" y="261620"/>
                  </a:lnTo>
                  <a:lnTo>
                    <a:pt x="5534952" y="261620"/>
                  </a:lnTo>
                  <a:lnTo>
                    <a:pt x="5525935" y="287527"/>
                  </a:lnTo>
                  <a:lnTo>
                    <a:pt x="5523395" y="294893"/>
                  </a:lnTo>
                  <a:lnTo>
                    <a:pt x="5521363" y="301878"/>
                  </a:lnTo>
                  <a:lnTo>
                    <a:pt x="5519712" y="308737"/>
                  </a:lnTo>
                  <a:lnTo>
                    <a:pt x="5518061" y="315595"/>
                  </a:lnTo>
                  <a:lnTo>
                    <a:pt x="5517299" y="322834"/>
                  </a:lnTo>
                  <a:lnTo>
                    <a:pt x="5517299" y="330453"/>
                  </a:lnTo>
                  <a:lnTo>
                    <a:pt x="5519063" y="342261"/>
                  </a:lnTo>
                  <a:lnTo>
                    <a:pt x="5524363" y="350996"/>
                  </a:lnTo>
                  <a:lnTo>
                    <a:pt x="5533211" y="356635"/>
                  </a:lnTo>
                  <a:lnTo>
                    <a:pt x="5545620" y="359155"/>
                  </a:lnTo>
                  <a:lnTo>
                    <a:pt x="5545620" y="377189"/>
                  </a:lnTo>
                  <a:lnTo>
                    <a:pt x="5431701" y="377189"/>
                  </a:lnTo>
                  <a:lnTo>
                    <a:pt x="5429034" y="377189"/>
                  </a:lnTo>
                  <a:lnTo>
                    <a:pt x="5326672" y="377189"/>
                  </a:lnTo>
                  <a:lnTo>
                    <a:pt x="5318450" y="364904"/>
                  </a:lnTo>
                  <a:lnTo>
                    <a:pt x="5309765" y="349964"/>
                  </a:lnTo>
                  <a:lnTo>
                    <a:pt x="5300579" y="332380"/>
                  </a:lnTo>
                  <a:lnTo>
                    <a:pt x="5290858" y="312165"/>
                  </a:lnTo>
                  <a:lnTo>
                    <a:pt x="5269522" y="265429"/>
                  </a:lnTo>
                  <a:lnTo>
                    <a:pt x="5264926" y="255807"/>
                  </a:lnTo>
                  <a:lnTo>
                    <a:pt x="5239042" y="223900"/>
                  </a:lnTo>
                  <a:lnTo>
                    <a:pt x="5234216" y="221741"/>
                  </a:lnTo>
                  <a:lnTo>
                    <a:pt x="5226850" y="220599"/>
                  </a:lnTo>
                  <a:lnTo>
                    <a:pt x="5216817" y="220599"/>
                  </a:lnTo>
                  <a:lnTo>
                    <a:pt x="5200942" y="220599"/>
                  </a:lnTo>
                  <a:lnTo>
                    <a:pt x="5200942" y="308610"/>
                  </a:lnTo>
                  <a:lnTo>
                    <a:pt x="5201061" y="318059"/>
                  </a:lnTo>
                  <a:lnTo>
                    <a:pt x="5210340" y="350392"/>
                  </a:lnTo>
                  <a:lnTo>
                    <a:pt x="5213896" y="353695"/>
                  </a:lnTo>
                  <a:lnTo>
                    <a:pt x="5220627" y="356615"/>
                  </a:lnTo>
                  <a:lnTo>
                    <a:pt x="5230533" y="359155"/>
                  </a:lnTo>
                  <a:lnTo>
                    <a:pt x="5230533" y="377189"/>
                  </a:lnTo>
                  <a:lnTo>
                    <a:pt x="5087150" y="377189"/>
                  </a:lnTo>
                  <a:lnTo>
                    <a:pt x="5087150" y="359155"/>
                  </a:lnTo>
                  <a:lnTo>
                    <a:pt x="5093881" y="357250"/>
                  </a:lnTo>
                  <a:lnTo>
                    <a:pt x="5099215" y="355346"/>
                  </a:lnTo>
                  <a:lnTo>
                    <a:pt x="5103025" y="353187"/>
                  </a:lnTo>
                  <a:lnTo>
                    <a:pt x="5106962" y="351154"/>
                  </a:lnTo>
                  <a:lnTo>
                    <a:pt x="5109883" y="348234"/>
                  </a:lnTo>
                  <a:lnTo>
                    <a:pt x="5111788" y="344550"/>
                  </a:lnTo>
                  <a:lnTo>
                    <a:pt x="5113693" y="340740"/>
                  </a:lnTo>
                  <a:lnTo>
                    <a:pt x="5114963" y="336041"/>
                  </a:lnTo>
                  <a:lnTo>
                    <a:pt x="5115471" y="330326"/>
                  </a:lnTo>
                  <a:lnTo>
                    <a:pt x="5116106" y="324612"/>
                  </a:lnTo>
                  <a:lnTo>
                    <a:pt x="5116360" y="317373"/>
                  </a:lnTo>
                  <a:lnTo>
                    <a:pt x="5116360" y="308610"/>
                  </a:lnTo>
                  <a:lnTo>
                    <a:pt x="5116360" y="73151"/>
                  </a:lnTo>
                  <a:lnTo>
                    <a:pt x="5116360" y="64642"/>
                  </a:lnTo>
                  <a:lnTo>
                    <a:pt x="5116106" y="57403"/>
                  </a:lnTo>
                  <a:lnTo>
                    <a:pt x="5115598" y="51562"/>
                  </a:lnTo>
                  <a:lnTo>
                    <a:pt x="5115217" y="45720"/>
                  </a:lnTo>
                  <a:lnTo>
                    <a:pt x="5103406" y="28575"/>
                  </a:lnTo>
                  <a:lnTo>
                    <a:pt x="5099469" y="26288"/>
                  </a:lnTo>
                  <a:lnTo>
                    <a:pt x="5094008" y="24129"/>
                  </a:lnTo>
                  <a:lnTo>
                    <a:pt x="5087150" y="22351"/>
                  </a:lnTo>
                  <a:lnTo>
                    <a:pt x="5087150" y="4317"/>
                  </a:lnTo>
                  <a:lnTo>
                    <a:pt x="5246281" y="4317"/>
                  </a:lnTo>
                  <a:lnTo>
                    <a:pt x="5261836" y="4603"/>
                  </a:lnTo>
                  <a:lnTo>
                    <a:pt x="5301145" y="8889"/>
                  </a:lnTo>
                  <a:lnTo>
                    <a:pt x="5340515" y="22605"/>
                  </a:lnTo>
                  <a:lnTo>
                    <a:pt x="5369185" y="47958"/>
                  </a:lnTo>
                  <a:lnTo>
                    <a:pt x="5383758" y="85645"/>
                  </a:lnTo>
                  <a:lnTo>
                    <a:pt x="5385092" y="104901"/>
                  </a:lnTo>
                  <a:lnTo>
                    <a:pt x="5384498" y="117762"/>
                  </a:lnTo>
                  <a:lnTo>
                    <a:pt x="5370528" y="159889"/>
                  </a:lnTo>
                  <a:lnTo>
                    <a:pt x="5341624" y="188785"/>
                  </a:lnTo>
                  <a:lnTo>
                    <a:pt x="5307495" y="206501"/>
                  </a:lnTo>
                  <a:lnTo>
                    <a:pt x="5307495" y="209168"/>
                  </a:lnTo>
                  <a:lnTo>
                    <a:pt x="5340896" y="232537"/>
                  </a:lnTo>
                  <a:lnTo>
                    <a:pt x="5364899" y="269493"/>
                  </a:lnTo>
                  <a:lnTo>
                    <a:pt x="5382044" y="306704"/>
                  </a:lnTo>
                  <a:lnTo>
                    <a:pt x="5387759" y="318323"/>
                  </a:lnTo>
                  <a:lnTo>
                    <a:pt x="5415587" y="352948"/>
                  </a:lnTo>
                  <a:lnTo>
                    <a:pt x="5430558" y="358901"/>
                  </a:lnTo>
                  <a:lnTo>
                    <a:pt x="5433987" y="358266"/>
                  </a:lnTo>
                  <a:lnTo>
                    <a:pt x="5463867" y="329872"/>
                  </a:lnTo>
                  <a:lnTo>
                    <a:pt x="5474119" y="305815"/>
                  </a:lnTo>
                  <a:lnTo>
                    <a:pt x="5588038" y="2412"/>
                  </a:lnTo>
                  <a:close/>
                </a:path>
                <a:path w="6444615" h="381634">
                  <a:moveTo>
                    <a:pt x="3346234" y="2412"/>
                  </a:moveTo>
                  <a:lnTo>
                    <a:pt x="3419132" y="2412"/>
                  </a:lnTo>
                  <a:lnTo>
                    <a:pt x="3509175" y="308355"/>
                  </a:lnTo>
                  <a:lnTo>
                    <a:pt x="3512084" y="317811"/>
                  </a:lnTo>
                  <a:lnTo>
                    <a:pt x="3530003" y="351281"/>
                  </a:lnTo>
                  <a:lnTo>
                    <a:pt x="3534321" y="354838"/>
                  </a:lnTo>
                  <a:lnTo>
                    <a:pt x="3540417" y="357504"/>
                  </a:lnTo>
                  <a:lnTo>
                    <a:pt x="3548291" y="359155"/>
                  </a:lnTo>
                  <a:lnTo>
                    <a:pt x="3548291" y="377189"/>
                  </a:lnTo>
                  <a:lnTo>
                    <a:pt x="3397542" y="377189"/>
                  </a:lnTo>
                  <a:lnTo>
                    <a:pt x="3397542" y="359155"/>
                  </a:lnTo>
                  <a:lnTo>
                    <a:pt x="3406940" y="358013"/>
                  </a:lnTo>
                  <a:lnTo>
                    <a:pt x="3414052" y="355346"/>
                  </a:lnTo>
                  <a:lnTo>
                    <a:pt x="3418497" y="351154"/>
                  </a:lnTo>
                  <a:lnTo>
                    <a:pt x="3423069" y="346963"/>
                  </a:lnTo>
                  <a:lnTo>
                    <a:pt x="3425355" y="341122"/>
                  </a:lnTo>
                  <a:lnTo>
                    <a:pt x="3425355" y="333375"/>
                  </a:lnTo>
                  <a:lnTo>
                    <a:pt x="3425355" y="327787"/>
                  </a:lnTo>
                  <a:lnTo>
                    <a:pt x="3424720" y="321563"/>
                  </a:lnTo>
                  <a:lnTo>
                    <a:pt x="3409861" y="261620"/>
                  </a:lnTo>
                  <a:lnTo>
                    <a:pt x="3293148" y="261620"/>
                  </a:lnTo>
                  <a:lnTo>
                    <a:pt x="3284131" y="287527"/>
                  </a:lnTo>
                  <a:lnTo>
                    <a:pt x="3281591" y="294893"/>
                  </a:lnTo>
                  <a:lnTo>
                    <a:pt x="3279559" y="301878"/>
                  </a:lnTo>
                  <a:lnTo>
                    <a:pt x="3277908" y="308737"/>
                  </a:lnTo>
                  <a:lnTo>
                    <a:pt x="3276257" y="315595"/>
                  </a:lnTo>
                  <a:lnTo>
                    <a:pt x="3275495" y="322834"/>
                  </a:lnTo>
                  <a:lnTo>
                    <a:pt x="3275495" y="330453"/>
                  </a:lnTo>
                  <a:lnTo>
                    <a:pt x="3277259" y="342261"/>
                  </a:lnTo>
                  <a:lnTo>
                    <a:pt x="3282559" y="350996"/>
                  </a:lnTo>
                  <a:lnTo>
                    <a:pt x="3291407" y="356635"/>
                  </a:lnTo>
                  <a:lnTo>
                    <a:pt x="3303816" y="359155"/>
                  </a:lnTo>
                  <a:lnTo>
                    <a:pt x="3303816" y="377189"/>
                  </a:lnTo>
                  <a:lnTo>
                    <a:pt x="3187230" y="377189"/>
                  </a:lnTo>
                  <a:lnTo>
                    <a:pt x="3187230" y="359155"/>
                  </a:lnTo>
                  <a:lnTo>
                    <a:pt x="3193961" y="358393"/>
                  </a:lnTo>
                  <a:lnTo>
                    <a:pt x="3199930" y="355980"/>
                  </a:lnTo>
                  <a:lnTo>
                    <a:pt x="3225393" y="322976"/>
                  </a:lnTo>
                  <a:lnTo>
                    <a:pt x="3232315" y="305815"/>
                  </a:lnTo>
                  <a:lnTo>
                    <a:pt x="3346234" y="2412"/>
                  </a:lnTo>
                  <a:close/>
                </a:path>
                <a:path w="6444615" h="381634">
                  <a:moveTo>
                    <a:pt x="5986183" y="0"/>
                  </a:moveTo>
                  <a:lnTo>
                    <a:pt x="6015472" y="904"/>
                  </a:lnTo>
                  <a:lnTo>
                    <a:pt x="6043523" y="3619"/>
                  </a:lnTo>
                  <a:lnTo>
                    <a:pt x="6070336" y="8143"/>
                  </a:lnTo>
                  <a:lnTo>
                    <a:pt x="6095911" y="14477"/>
                  </a:lnTo>
                  <a:lnTo>
                    <a:pt x="6095911" y="91948"/>
                  </a:lnTo>
                  <a:lnTo>
                    <a:pt x="6058573" y="91948"/>
                  </a:lnTo>
                  <a:lnTo>
                    <a:pt x="6055312" y="81162"/>
                  </a:lnTo>
                  <a:lnTo>
                    <a:pt x="6051826" y="71675"/>
                  </a:lnTo>
                  <a:lnTo>
                    <a:pt x="6023521" y="38100"/>
                  </a:lnTo>
                  <a:lnTo>
                    <a:pt x="5990882" y="31876"/>
                  </a:lnTo>
                  <a:lnTo>
                    <a:pt x="5977739" y="32922"/>
                  </a:lnTo>
                  <a:lnTo>
                    <a:pt x="5933168" y="57963"/>
                  </a:lnTo>
                  <a:lnTo>
                    <a:pt x="5910237" y="101218"/>
                  </a:lnTo>
                  <a:lnTo>
                    <a:pt x="5901267" y="142144"/>
                  </a:lnTo>
                  <a:lnTo>
                    <a:pt x="5898299" y="192786"/>
                  </a:lnTo>
                  <a:lnTo>
                    <a:pt x="5898799" y="215888"/>
                  </a:lnTo>
                  <a:lnTo>
                    <a:pt x="5902799" y="257329"/>
                  </a:lnTo>
                  <a:lnTo>
                    <a:pt x="5916475" y="306863"/>
                  </a:lnTo>
                  <a:lnTo>
                    <a:pt x="5939629" y="338627"/>
                  </a:lnTo>
                  <a:lnTo>
                    <a:pt x="5971705" y="349503"/>
                  </a:lnTo>
                  <a:lnTo>
                    <a:pt x="5982922" y="348618"/>
                  </a:lnTo>
                  <a:lnTo>
                    <a:pt x="6015837" y="316579"/>
                  </a:lnTo>
                  <a:lnTo>
                    <a:pt x="6018601" y="269501"/>
                  </a:lnTo>
                  <a:lnTo>
                    <a:pt x="6013107" y="236220"/>
                  </a:lnTo>
                  <a:lnTo>
                    <a:pt x="6011202" y="233299"/>
                  </a:lnTo>
                  <a:lnTo>
                    <a:pt x="5989231" y="222885"/>
                  </a:lnTo>
                  <a:lnTo>
                    <a:pt x="5989231" y="204850"/>
                  </a:lnTo>
                  <a:lnTo>
                    <a:pt x="6129058" y="204850"/>
                  </a:lnTo>
                  <a:lnTo>
                    <a:pt x="6129058" y="222885"/>
                  </a:lnTo>
                  <a:lnTo>
                    <a:pt x="6119914" y="225551"/>
                  </a:lnTo>
                  <a:lnTo>
                    <a:pt x="6113691" y="228600"/>
                  </a:lnTo>
                  <a:lnTo>
                    <a:pt x="6110389" y="232155"/>
                  </a:lnTo>
                  <a:lnTo>
                    <a:pt x="6107214" y="235585"/>
                  </a:lnTo>
                  <a:lnTo>
                    <a:pt x="6104928" y="240156"/>
                  </a:lnTo>
                  <a:lnTo>
                    <a:pt x="6103785" y="245872"/>
                  </a:lnTo>
                  <a:lnTo>
                    <a:pt x="6102515" y="251587"/>
                  </a:lnTo>
                  <a:lnTo>
                    <a:pt x="6102007" y="259714"/>
                  </a:lnTo>
                  <a:lnTo>
                    <a:pt x="6102007" y="270128"/>
                  </a:lnTo>
                  <a:lnTo>
                    <a:pt x="6102007" y="372999"/>
                  </a:lnTo>
                  <a:lnTo>
                    <a:pt x="6062637" y="381253"/>
                  </a:lnTo>
                  <a:lnTo>
                    <a:pt x="6044095" y="361568"/>
                  </a:lnTo>
                  <a:lnTo>
                    <a:pt x="6027231" y="370310"/>
                  </a:lnTo>
                  <a:lnTo>
                    <a:pt x="6009201" y="376539"/>
                  </a:lnTo>
                  <a:lnTo>
                    <a:pt x="5989981" y="380267"/>
                  </a:lnTo>
                  <a:lnTo>
                    <a:pt x="5969546" y="381508"/>
                  </a:lnTo>
                  <a:lnTo>
                    <a:pt x="5932182" y="378600"/>
                  </a:lnTo>
                  <a:lnTo>
                    <a:pt x="5872694" y="355308"/>
                  </a:lnTo>
                  <a:lnTo>
                    <a:pt x="5833451" y="308657"/>
                  </a:lnTo>
                  <a:lnTo>
                    <a:pt x="5813881" y="238172"/>
                  </a:lnTo>
                  <a:lnTo>
                    <a:pt x="5811431" y="193928"/>
                  </a:lnTo>
                  <a:lnTo>
                    <a:pt x="5812290" y="169808"/>
                  </a:lnTo>
                  <a:lnTo>
                    <a:pt x="5819199" y="126045"/>
                  </a:lnTo>
                  <a:lnTo>
                    <a:pt x="5832969" y="88520"/>
                  </a:lnTo>
                  <a:lnTo>
                    <a:pt x="5864009" y="45212"/>
                  </a:lnTo>
                  <a:lnTo>
                    <a:pt x="5904567" y="16958"/>
                  </a:lnTo>
                  <a:lnTo>
                    <a:pt x="5951813" y="2682"/>
                  </a:lnTo>
                  <a:lnTo>
                    <a:pt x="5968730" y="668"/>
                  </a:lnTo>
                  <a:lnTo>
                    <a:pt x="5986183" y="0"/>
                  </a:lnTo>
                  <a:close/>
                </a:path>
                <a:path w="6444615" h="381634">
                  <a:moveTo>
                    <a:pt x="4490631" y="0"/>
                  </a:moveTo>
                  <a:lnTo>
                    <a:pt x="4528945" y="2928"/>
                  </a:lnTo>
                  <a:lnTo>
                    <a:pt x="4590286" y="26360"/>
                  </a:lnTo>
                  <a:lnTo>
                    <a:pt x="4631222" y="73074"/>
                  </a:lnTo>
                  <a:lnTo>
                    <a:pt x="4651657" y="142642"/>
                  </a:lnTo>
                  <a:lnTo>
                    <a:pt x="4654207" y="185927"/>
                  </a:lnTo>
                  <a:lnTo>
                    <a:pt x="4653464" y="210833"/>
                  </a:lnTo>
                  <a:lnTo>
                    <a:pt x="4647456" y="255168"/>
                  </a:lnTo>
                  <a:lnTo>
                    <a:pt x="4635405" y="292238"/>
                  </a:lnTo>
                  <a:lnTo>
                    <a:pt x="4607598" y="335279"/>
                  </a:lnTo>
                  <a:lnTo>
                    <a:pt x="4568950" y="363926"/>
                  </a:lnTo>
                  <a:lnTo>
                    <a:pt x="4520825" y="378729"/>
                  </a:lnTo>
                  <a:lnTo>
                    <a:pt x="4484154" y="381508"/>
                  </a:lnTo>
                  <a:lnTo>
                    <a:pt x="4446478" y="378577"/>
                  </a:lnTo>
                  <a:lnTo>
                    <a:pt x="4386177" y="355093"/>
                  </a:lnTo>
                  <a:lnTo>
                    <a:pt x="4345908" y="308086"/>
                  </a:lnTo>
                  <a:lnTo>
                    <a:pt x="4325767" y="237791"/>
                  </a:lnTo>
                  <a:lnTo>
                    <a:pt x="4323245" y="193928"/>
                  </a:lnTo>
                  <a:lnTo>
                    <a:pt x="4324461" y="164284"/>
                  </a:lnTo>
                  <a:lnTo>
                    <a:pt x="4334228" y="111758"/>
                  </a:lnTo>
                  <a:lnTo>
                    <a:pt x="4353685" y="68397"/>
                  </a:lnTo>
                  <a:lnTo>
                    <a:pt x="4382450" y="35250"/>
                  </a:lnTo>
                  <a:lnTo>
                    <a:pt x="4420193" y="12698"/>
                  </a:lnTo>
                  <a:lnTo>
                    <a:pt x="4465342" y="1406"/>
                  </a:lnTo>
                  <a:lnTo>
                    <a:pt x="4490631" y="0"/>
                  </a:lnTo>
                  <a:close/>
                </a:path>
                <a:path w="6444615" h="381634">
                  <a:moveTo>
                    <a:pt x="4182656" y="0"/>
                  </a:moveTo>
                  <a:lnTo>
                    <a:pt x="4221089" y="1660"/>
                  </a:lnTo>
                  <a:lnTo>
                    <a:pt x="4267250" y="9636"/>
                  </a:lnTo>
                  <a:lnTo>
                    <a:pt x="4279303" y="12826"/>
                  </a:lnTo>
                  <a:lnTo>
                    <a:pt x="4279303" y="91948"/>
                  </a:lnTo>
                  <a:lnTo>
                    <a:pt x="4242219" y="91948"/>
                  </a:lnTo>
                  <a:lnTo>
                    <a:pt x="4238428" y="77539"/>
                  </a:lnTo>
                  <a:lnTo>
                    <a:pt x="4233710" y="65166"/>
                  </a:lnTo>
                  <a:lnTo>
                    <a:pt x="4205039" y="35559"/>
                  </a:lnTo>
                  <a:lnTo>
                    <a:pt x="4184307" y="31876"/>
                  </a:lnTo>
                  <a:lnTo>
                    <a:pt x="4164016" y="34470"/>
                  </a:lnTo>
                  <a:lnTo>
                    <a:pt x="4131389" y="55183"/>
                  </a:lnTo>
                  <a:lnTo>
                    <a:pt x="4109361" y="96468"/>
                  </a:lnTo>
                  <a:lnTo>
                    <a:pt x="4098312" y="157896"/>
                  </a:lnTo>
                  <a:lnTo>
                    <a:pt x="4096931" y="196087"/>
                  </a:lnTo>
                  <a:lnTo>
                    <a:pt x="4098193" y="231614"/>
                  </a:lnTo>
                  <a:lnTo>
                    <a:pt x="4108289" y="288903"/>
                  </a:lnTo>
                  <a:lnTo>
                    <a:pt x="4128389" y="327644"/>
                  </a:lnTo>
                  <a:lnTo>
                    <a:pt x="4176306" y="349503"/>
                  </a:lnTo>
                  <a:lnTo>
                    <a:pt x="4185833" y="349097"/>
                  </a:lnTo>
                  <a:lnTo>
                    <a:pt x="4224837" y="329094"/>
                  </a:lnTo>
                  <a:lnTo>
                    <a:pt x="4241838" y="285114"/>
                  </a:lnTo>
                  <a:lnTo>
                    <a:pt x="4279303" y="285114"/>
                  </a:lnTo>
                  <a:lnTo>
                    <a:pt x="4279303" y="367791"/>
                  </a:lnTo>
                  <a:lnTo>
                    <a:pt x="4264586" y="371151"/>
                  </a:lnTo>
                  <a:lnTo>
                    <a:pt x="4224439" y="378205"/>
                  </a:lnTo>
                  <a:lnTo>
                    <a:pt x="4186041" y="381295"/>
                  </a:lnTo>
                  <a:lnTo>
                    <a:pt x="4172750" y="381508"/>
                  </a:lnTo>
                  <a:lnTo>
                    <a:pt x="4145673" y="380224"/>
                  </a:lnTo>
                  <a:lnTo>
                    <a:pt x="4099330" y="369988"/>
                  </a:lnTo>
                  <a:lnTo>
                    <a:pt x="4063299" y="349486"/>
                  </a:lnTo>
                  <a:lnTo>
                    <a:pt x="4036820" y="318573"/>
                  </a:lnTo>
                  <a:lnTo>
                    <a:pt x="4019653" y="277090"/>
                  </a:lnTo>
                  <a:lnTo>
                    <a:pt x="4011132" y="224702"/>
                  </a:lnTo>
                  <a:lnTo>
                    <a:pt x="4010063" y="194437"/>
                  </a:lnTo>
                  <a:lnTo>
                    <a:pt x="4011305" y="165768"/>
                  </a:lnTo>
                  <a:lnTo>
                    <a:pt x="4021314" y="114194"/>
                  </a:lnTo>
                  <a:lnTo>
                    <a:pt x="4041320" y="70665"/>
                  </a:lnTo>
                  <a:lnTo>
                    <a:pt x="4070848" y="36895"/>
                  </a:lnTo>
                  <a:lnTo>
                    <a:pt x="4109664" y="13340"/>
                  </a:lnTo>
                  <a:lnTo>
                    <a:pt x="4156388" y="1478"/>
                  </a:lnTo>
                  <a:lnTo>
                    <a:pt x="4182656" y="0"/>
                  </a:lnTo>
                  <a:close/>
                </a:path>
                <a:path w="6444615" h="381634">
                  <a:moveTo>
                    <a:pt x="2363000" y="0"/>
                  </a:moveTo>
                  <a:lnTo>
                    <a:pt x="2401433" y="1660"/>
                  </a:lnTo>
                  <a:lnTo>
                    <a:pt x="2447594" y="9636"/>
                  </a:lnTo>
                  <a:lnTo>
                    <a:pt x="2459647" y="12826"/>
                  </a:lnTo>
                  <a:lnTo>
                    <a:pt x="2459647" y="91948"/>
                  </a:lnTo>
                  <a:lnTo>
                    <a:pt x="2422563" y="91948"/>
                  </a:lnTo>
                  <a:lnTo>
                    <a:pt x="2418772" y="77539"/>
                  </a:lnTo>
                  <a:lnTo>
                    <a:pt x="2414054" y="65166"/>
                  </a:lnTo>
                  <a:lnTo>
                    <a:pt x="2385383" y="35559"/>
                  </a:lnTo>
                  <a:lnTo>
                    <a:pt x="2364651" y="31876"/>
                  </a:lnTo>
                  <a:lnTo>
                    <a:pt x="2344360" y="34470"/>
                  </a:lnTo>
                  <a:lnTo>
                    <a:pt x="2311733" y="55183"/>
                  </a:lnTo>
                  <a:lnTo>
                    <a:pt x="2289705" y="96468"/>
                  </a:lnTo>
                  <a:lnTo>
                    <a:pt x="2278656" y="157896"/>
                  </a:lnTo>
                  <a:lnTo>
                    <a:pt x="2277275" y="196087"/>
                  </a:lnTo>
                  <a:lnTo>
                    <a:pt x="2278537" y="231614"/>
                  </a:lnTo>
                  <a:lnTo>
                    <a:pt x="2288633" y="288903"/>
                  </a:lnTo>
                  <a:lnTo>
                    <a:pt x="2308733" y="327644"/>
                  </a:lnTo>
                  <a:lnTo>
                    <a:pt x="2356650" y="349503"/>
                  </a:lnTo>
                  <a:lnTo>
                    <a:pt x="2366177" y="349097"/>
                  </a:lnTo>
                  <a:lnTo>
                    <a:pt x="2405181" y="329094"/>
                  </a:lnTo>
                  <a:lnTo>
                    <a:pt x="2422182" y="285114"/>
                  </a:lnTo>
                  <a:lnTo>
                    <a:pt x="2459647" y="285114"/>
                  </a:lnTo>
                  <a:lnTo>
                    <a:pt x="2459647" y="367791"/>
                  </a:lnTo>
                  <a:lnTo>
                    <a:pt x="2444930" y="371151"/>
                  </a:lnTo>
                  <a:lnTo>
                    <a:pt x="2404783" y="378205"/>
                  </a:lnTo>
                  <a:lnTo>
                    <a:pt x="2366385" y="381295"/>
                  </a:lnTo>
                  <a:lnTo>
                    <a:pt x="2353094" y="381508"/>
                  </a:lnTo>
                  <a:lnTo>
                    <a:pt x="2326017" y="380224"/>
                  </a:lnTo>
                  <a:lnTo>
                    <a:pt x="2279674" y="369988"/>
                  </a:lnTo>
                  <a:lnTo>
                    <a:pt x="2243643" y="349486"/>
                  </a:lnTo>
                  <a:lnTo>
                    <a:pt x="2217164" y="318573"/>
                  </a:lnTo>
                  <a:lnTo>
                    <a:pt x="2199997" y="277090"/>
                  </a:lnTo>
                  <a:lnTo>
                    <a:pt x="2191476" y="224702"/>
                  </a:lnTo>
                  <a:lnTo>
                    <a:pt x="2190407" y="194437"/>
                  </a:lnTo>
                  <a:lnTo>
                    <a:pt x="2191649" y="165768"/>
                  </a:lnTo>
                  <a:lnTo>
                    <a:pt x="2201658" y="114194"/>
                  </a:lnTo>
                  <a:lnTo>
                    <a:pt x="2221664" y="70665"/>
                  </a:lnTo>
                  <a:lnTo>
                    <a:pt x="2251192" y="36895"/>
                  </a:lnTo>
                  <a:lnTo>
                    <a:pt x="2290008" y="13340"/>
                  </a:lnTo>
                  <a:lnTo>
                    <a:pt x="2336732" y="1478"/>
                  </a:lnTo>
                  <a:lnTo>
                    <a:pt x="236300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46531" y="2157983"/>
            <a:ext cx="7490459" cy="3759835"/>
            <a:chOff x="446531" y="2157983"/>
            <a:chExt cx="7490459" cy="3759835"/>
          </a:xfrm>
        </p:grpSpPr>
        <p:sp>
          <p:nvSpPr>
            <p:cNvPr id="9" name="object 9"/>
            <p:cNvSpPr/>
            <p:nvPr/>
          </p:nvSpPr>
          <p:spPr>
            <a:xfrm>
              <a:off x="459485" y="2170937"/>
              <a:ext cx="7465059" cy="3733800"/>
            </a:xfrm>
            <a:custGeom>
              <a:avLst/>
              <a:gdLst/>
              <a:ahLst/>
              <a:cxnLst/>
              <a:rect l="l" t="t" r="r" b="b"/>
              <a:pathLst>
                <a:path w="7465059" h="3733800">
                  <a:moveTo>
                    <a:pt x="7464552" y="0"/>
                  </a:moveTo>
                  <a:lnTo>
                    <a:pt x="0" y="0"/>
                  </a:lnTo>
                  <a:lnTo>
                    <a:pt x="0" y="3733800"/>
                  </a:lnTo>
                  <a:lnTo>
                    <a:pt x="7464552" y="3733800"/>
                  </a:lnTo>
                  <a:lnTo>
                    <a:pt x="7464552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9485" y="2170937"/>
              <a:ext cx="7465059" cy="3733800"/>
            </a:xfrm>
            <a:custGeom>
              <a:avLst/>
              <a:gdLst/>
              <a:ahLst/>
              <a:cxnLst/>
              <a:rect l="l" t="t" r="r" b="b"/>
              <a:pathLst>
                <a:path w="7465059" h="3733800">
                  <a:moveTo>
                    <a:pt x="0" y="3733800"/>
                  </a:moveTo>
                  <a:lnTo>
                    <a:pt x="7464552" y="3733800"/>
                  </a:lnTo>
                  <a:lnTo>
                    <a:pt x="7464552" y="0"/>
                  </a:lnTo>
                  <a:lnTo>
                    <a:pt x="0" y="0"/>
                  </a:lnTo>
                  <a:lnTo>
                    <a:pt x="0" y="37338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71829" y="2119629"/>
            <a:ext cx="6631305" cy="372808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 algn="ctr">
              <a:lnSpc>
                <a:spcPct val="88000"/>
              </a:lnSpc>
              <a:spcBef>
                <a:spcPts val="745"/>
              </a:spcBef>
            </a:pPr>
            <a:r>
              <a:rPr sz="4500" b="1" spc="-5" dirty="0">
                <a:latin typeface="Cambria"/>
                <a:cs typeface="Cambria"/>
              </a:rPr>
              <a:t>One</a:t>
            </a:r>
            <a:r>
              <a:rPr sz="4500" b="1" spc="-25" dirty="0">
                <a:latin typeface="Cambria"/>
                <a:cs typeface="Cambria"/>
              </a:rPr>
              <a:t> </a:t>
            </a:r>
            <a:r>
              <a:rPr sz="4500" b="1" spc="-5" dirty="0">
                <a:latin typeface="Cambria"/>
                <a:cs typeface="Cambria"/>
              </a:rPr>
              <a:t>is</a:t>
            </a:r>
            <a:r>
              <a:rPr sz="4500" b="1" spc="-25" dirty="0">
                <a:latin typeface="Cambria"/>
                <a:cs typeface="Cambria"/>
              </a:rPr>
              <a:t> </a:t>
            </a:r>
            <a:r>
              <a:rPr sz="4500" b="1" spc="-5" dirty="0">
                <a:latin typeface="Cambria"/>
                <a:cs typeface="Cambria"/>
              </a:rPr>
              <a:t>willing</a:t>
            </a:r>
            <a:r>
              <a:rPr sz="4500" b="1" spc="-25" dirty="0">
                <a:latin typeface="Cambria"/>
                <a:cs typeface="Cambria"/>
              </a:rPr>
              <a:t> to</a:t>
            </a:r>
            <a:r>
              <a:rPr sz="4500" b="1" spc="-20" dirty="0">
                <a:latin typeface="Cambria"/>
                <a:cs typeface="Cambria"/>
              </a:rPr>
              <a:t> </a:t>
            </a:r>
            <a:r>
              <a:rPr sz="4500" b="1" spc="-10" dirty="0">
                <a:latin typeface="Cambria"/>
                <a:cs typeface="Cambria"/>
              </a:rPr>
              <a:t>consider </a:t>
            </a:r>
            <a:r>
              <a:rPr sz="4500" b="1" spc="-975" dirty="0">
                <a:latin typeface="Cambria"/>
                <a:cs typeface="Cambria"/>
              </a:rPr>
              <a:t> </a:t>
            </a:r>
            <a:r>
              <a:rPr sz="4500" b="1" spc="-5" dirty="0">
                <a:latin typeface="Cambria"/>
                <a:cs typeface="Cambria"/>
              </a:rPr>
              <a:t>and</a:t>
            </a:r>
            <a:r>
              <a:rPr sz="4500" b="1" spc="-20" dirty="0">
                <a:latin typeface="Cambria"/>
                <a:cs typeface="Cambria"/>
              </a:rPr>
              <a:t> </a:t>
            </a:r>
            <a:r>
              <a:rPr sz="4500" b="1" spc="-25" dirty="0">
                <a:latin typeface="Cambria"/>
                <a:cs typeface="Cambria"/>
              </a:rPr>
              <a:t>examine</a:t>
            </a:r>
            <a:r>
              <a:rPr sz="4500" b="1" spc="-20" dirty="0">
                <a:latin typeface="Cambria"/>
                <a:cs typeface="Cambria"/>
              </a:rPr>
              <a:t> </a:t>
            </a:r>
            <a:r>
              <a:rPr sz="4500" b="1" spc="-25" dirty="0">
                <a:latin typeface="Cambria"/>
                <a:cs typeface="Cambria"/>
              </a:rPr>
              <a:t>fairly</a:t>
            </a:r>
            <a:r>
              <a:rPr sz="4500" b="1" spc="-15" dirty="0">
                <a:latin typeface="Cambria"/>
                <a:cs typeface="Cambria"/>
              </a:rPr>
              <a:t> </a:t>
            </a:r>
            <a:r>
              <a:rPr sz="4500" b="1" spc="-5" dirty="0">
                <a:latin typeface="Cambria"/>
                <a:cs typeface="Cambria"/>
              </a:rPr>
              <a:t>ones </a:t>
            </a:r>
            <a:r>
              <a:rPr sz="4500" b="1" dirty="0">
                <a:latin typeface="Cambria"/>
                <a:cs typeface="Cambria"/>
              </a:rPr>
              <a:t> </a:t>
            </a:r>
            <a:r>
              <a:rPr sz="4500" b="1" spc="-35" dirty="0">
                <a:latin typeface="Cambria"/>
                <a:cs typeface="Cambria"/>
              </a:rPr>
              <a:t>own</a:t>
            </a:r>
            <a:r>
              <a:rPr sz="4500" b="1" spc="-10" dirty="0">
                <a:latin typeface="Cambria"/>
                <a:cs typeface="Cambria"/>
              </a:rPr>
              <a:t> </a:t>
            </a:r>
            <a:r>
              <a:rPr sz="4500" b="1" spc="-5" dirty="0">
                <a:latin typeface="Cambria"/>
                <a:cs typeface="Cambria"/>
              </a:rPr>
              <a:t>ideas</a:t>
            </a:r>
            <a:r>
              <a:rPr sz="4500" b="1" spc="-10" dirty="0">
                <a:latin typeface="Cambria"/>
                <a:cs typeface="Cambria"/>
              </a:rPr>
              <a:t> </a:t>
            </a:r>
            <a:r>
              <a:rPr sz="4500" b="1" spc="-5" dirty="0">
                <a:latin typeface="Cambria"/>
                <a:cs typeface="Cambria"/>
              </a:rPr>
              <a:t>or</a:t>
            </a:r>
            <a:r>
              <a:rPr sz="4500" b="1" spc="-10" dirty="0">
                <a:latin typeface="Cambria"/>
                <a:cs typeface="Cambria"/>
              </a:rPr>
              <a:t> </a:t>
            </a:r>
            <a:r>
              <a:rPr sz="4500" b="1" spc="-25" dirty="0">
                <a:latin typeface="Cambria"/>
                <a:cs typeface="Cambria"/>
              </a:rPr>
              <a:t>views </a:t>
            </a:r>
            <a:r>
              <a:rPr sz="4500" b="1" spc="-20" dirty="0">
                <a:latin typeface="Cambria"/>
                <a:cs typeface="Cambria"/>
              </a:rPr>
              <a:t> </a:t>
            </a:r>
            <a:r>
              <a:rPr sz="4500" b="1" spc="-15" dirty="0">
                <a:latin typeface="Cambria"/>
                <a:cs typeface="Cambria"/>
              </a:rPr>
              <a:t>especially</a:t>
            </a:r>
            <a:r>
              <a:rPr sz="4500" b="1" spc="-30" dirty="0">
                <a:latin typeface="Cambria"/>
                <a:cs typeface="Cambria"/>
              </a:rPr>
              <a:t> </a:t>
            </a:r>
            <a:r>
              <a:rPr sz="4500" b="1" spc="-5" dirty="0">
                <a:latin typeface="Cambria"/>
                <a:cs typeface="Cambria"/>
              </a:rPr>
              <a:t>those</a:t>
            </a:r>
            <a:r>
              <a:rPr sz="4500" b="1" spc="-10" dirty="0">
                <a:latin typeface="Cambria"/>
                <a:cs typeface="Cambria"/>
              </a:rPr>
              <a:t> </a:t>
            </a:r>
            <a:r>
              <a:rPr sz="4500" b="1" spc="-35" dirty="0">
                <a:latin typeface="Cambria"/>
                <a:cs typeface="Cambria"/>
              </a:rPr>
              <a:t>to</a:t>
            </a:r>
            <a:r>
              <a:rPr sz="4500" b="1" spc="-10" dirty="0">
                <a:latin typeface="Cambria"/>
                <a:cs typeface="Cambria"/>
              </a:rPr>
              <a:t> </a:t>
            </a:r>
            <a:r>
              <a:rPr sz="4500" b="1" spc="-15" dirty="0">
                <a:latin typeface="Cambria"/>
                <a:cs typeface="Cambria"/>
              </a:rPr>
              <a:t>which </a:t>
            </a:r>
            <a:r>
              <a:rPr sz="4500" b="1" spc="-975" dirty="0">
                <a:latin typeface="Cambria"/>
                <a:cs typeface="Cambria"/>
              </a:rPr>
              <a:t> </a:t>
            </a:r>
            <a:r>
              <a:rPr sz="4500" b="1" spc="-5" dirty="0">
                <a:latin typeface="Cambria"/>
                <a:cs typeface="Cambria"/>
              </a:rPr>
              <a:t>one</a:t>
            </a:r>
            <a:r>
              <a:rPr sz="4500" b="1" spc="-20" dirty="0">
                <a:latin typeface="Cambria"/>
                <a:cs typeface="Cambria"/>
              </a:rPr>
              <a:t> </a:t>
            </a:r>
            <a:r>
              <a:rPr sz="4500" b="1" spc="-50" dirty="0">
                <a:latin typeface="Cambria"/>
                <a:cs typeface="Cambria"/>
              </a:rPr>
              <a:t>may</a:t>
            </a:r>
            <a:r>
              <a:rPr sz="4500" b="1" spc="-10" dirty="0">
                <a:latin typeface="Cambria"/>
                <a:cs typeface="Cambria"/>
              </a:rPr>
              <a:t> </a:t>
            </a:r>
            <a:r>
              <a:rPr sz="4500" b="1" spc="-70" dirty="0">
                <a:latin typeface="Cambria"/>
                <a:cs typeface="Cambria"/>
              </a:rPr>
              <a:t>have</a:t>
            </a:r>
            <a:r>
              <a:rPr sz="4500" b="1" spc="-15" dirty="0">
                <a:latin typeface="Cambria"/>
                <a:cs typeface="Cambria"/>
              </a:rPr>
              <a:t> </a:t>
            </a:r>
            <a:r>
              <a:rPr sz="4500" b="1" dirty="0">
                <a:latin typeface="Cambria"/>
                <a:cs typeface="Cambria"/>
              </a:rPr>
              <a:t>a</a:t>
            </a:r>
            <a:r>
              <a:rPr sz="4500" b="1" spc="-15" dirty="0">
                <a:latin typeface="Cambria"/>
                <a:cs typeface="Cambria"/>
              </a:rPr>
              <a:t> </a:t>
            </a:r>
            <a:r>
              <a:rPr sz="4500" b="1" spc="-30" dirty="0">
                <a:latin typeface="Cambria"/>
                <a:cs typeface="Cambria"/>
              </a:rPr>
              <a:t>strongly </a:t>
            </a:r>
            <a:r>
              <a:rPr sz="4500" b="1" spc="-25" dirty="0">
                <a:latin typeface="Cambria"/>
                <a:cs typeface="Cambria"/>
              </a:rPr>
              <a:t> </a:t>
            </a:r>
            <a:r>
              <a:rPr sz="4500" b="1" spc="-40" dirty="0">
                <a:latin typeface="Cambria"/>
                <a:cs typeface="Cambria"/>
              </a:rPr>
              <a:t>negative</a:t>
            </a:r>
            <a:r>
              <a:rPr sz="4500" b="1" spc="-5" dirty="0">
                <a:latin typeface="Cambria"/>
                <a:cs typeface="Cambria"/>
              </a:rPr>
              <a:t> </a:t>
            </a:r>
            <a:r>
              <a:rPr sz="4500" b="1" spc="-10" dirty="0">
                <a:latin typeface="Cambria"/>
                <a:cs typeface="Cambria"/>
              </a:rPr>
              <a:t>reaction</a:t>
            </a:r>
            <a:endParaRPr sz="45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54009" y="749426"/>
            <a:ext cx="3507740" cy="769620"/>
            <a:chOff x="2454009" y="749426"/>
            <a:chExt cx="3507740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4009" y="1214979"/>
              <a:ext cx="3405905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0498" y="753998"/>
              <a:ext cx="3496564" cy="4678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3777" y="794003"/>
              <a:ext cx="131953" cy="19596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60498" y="753998"/>
              <a:ext cx="3496945" cy="467995"/>
            </a:xfrm>
            <a:custGeom>
              <a:avLst/>
              <a:gdLst/>
              <a:ahLst/>
              <a:cxnLst/>
              <a:rect l="l" t="t" r="r" b="b"/>
              <a:pathLst>
                <a:path w="3496945" h="467994">
                  <a:moveTo>
                    <a:pt x="3084067" y="5334"/>
                  </a:moveTo>
                  <a:lnTo>
                    <a:pt x="3262503" y="5334"/>
                  </a:lnTo>
                  <a:lnTo>
                    <a:pt x="3262503" y="27431"/>
                  </a:lnTo>
                  <a:lnTo>
                    <a:pt x="3251241" y="30313"/>
                  </a:lnTo>
                  <a:lnTo>
                    <a:pt x="3243183" y="35528"/>
                  </a:lnTo>
                  <a:lnTo>
                    <a:pt x="3238339" y="43076"/>
                  </a:lnTo>
                  <a:lnTo>
                    <a:pt x="3236722" y="52959"/>
                  </a:lnTo>
                  <a:lnTo>
                    <a:pt x="3236722" y="58674"/>
                  </a:lnTo>
                  <a:lnTo>
                    <a:pt x="3250146" y="96287"/>
                  </a:lnTo>
                  <a:lnTo>
                    <a:pt x="3254502" y="105790"/>
                  </a:lnTo>
                  <a:lnTo>
                    <a:pt x="3311143" y="231775"/>
                  </a:lnTo>
                  <a:lnTo>
                    <a:pt x="3372357" y="108838"/>
                  </a:lnTo>
                  <a:lnTo>
                    <a:pt x="3387216" y="70103"/>
                  </a:lnTo>
                  <a:lnTo>
                    <a:pt x="3388487" y="61975"/>
                  </a:lnTo>
                  <a:lnTo>
                    <a:pt x="3388487" y="53975"/>
                  </a:lnTo>
                  <a:lnTo>
                    <a:pt x="3388487" y="45847"/>
                  </a:lnTo>
                  <a:lnTo>
                    <a:pt x="3386201" y="39624"/>
                  </a:lnTo>
                  <a:lnTo>
                    <a:pt x="3381629" y="35051"/>
                  </a:lnTo>
                  <a:lnTo>
                    <a:pt x="3377056" y="30479"/>
                  </a:lnTo>
                  <a:lnTo>
                    <a:pt x="3370579" y="27939"/>
                  </a:lnTo>
                  <a:lnTo>
                    <a:pt x="3362325" y="27431"/>
                  </a:lnTo>
                  <a:lnTo>
                    <a:pt x="3362325" y="5334"/>
                  </a:lnTo>
                  <a:lnTo>
                    <a:pt x="3496564" y="5334"/>
                  </a:lnTo>
                  <a:lnTo>
                    <a:pt x="3496564" y="27431"/>
                  </a:lnTo>
                  <a:lnTo>
                    <a:pt x="3490594" y="28828"/>
                  </a:lnTo>
                  <a:lnTo>
                    <a:pt x="3485641" y="30606"/>
                  </a:lnTo>
                  <a:lnTo>
                    <a:pt x="3481704" y="33020"/>
                  </a:lnTo>
                  <a:lnTo>
                    <a:pt x="3477767" y="35305"/>
                  </a:lnTo>
                  <a:lnTo>
                    <a:pt x="3473450" y="38988"/>
                  </a:lnTo>
                  <a:lnTo>
                    <a:pt x="3447065" y="74769"/>
                  </a:lnTo>
                  <a:lnTo>
                    <a:pt x="3333496" y="286638"/>
                  </a:lnTo>
                  <a:lnTo>
                    <a:pt x="3333496" y="378460"/>
                  </a:lnTo>
                  <a:lnTo>
                    <a:pt x="3338194" y="420242"/>
                  </a:lnTo>
                  <a:lnTo>
                    <a:pt x="3355466" y="435863"/>
                  </a:lnTo>
                  <a:lnTo>
                    <a:pt x="3360039" y="437768"/>
                  </a:lnTo>
                  <a:lnTo>
                    <a:pt x="3366262" y="439292"/>
                  </a:lnTo>
                  <a:lnTo>
                    <a:pt x="3374009" y="440309"/>
                  </a:lnTo>
                  <a:lnTo>
                    <a:pt x="3374009" y="462534"/>
                  </a:lnTo>
                  <a:lnTo>
                    <a:pt x="3189224" y="462534"/>
                  </a:lnTo>
                  <a:lnTo>
                    <a:pt x="3189224" y="440309"/>
                  </a:lnTo>
                  <a:lnTo>
                    <a:pt x="3198367" y="438785"/>
                  </a:lnTo>
                  <a:lnTo>
                    <a:pt x="3205606" y="436752"/>
                  </a:lnTo>
                  <a:lnTo>
                    <a:pt x="3211067" y="434339"/>
                  </a:lnTo>
                  <a:lnTo>
                    <a:pt x="3216655" y="431926"/>
                  </a:lnTo>
                  <a:lnTo>
                    <a:pt x="3220719" y="428371"/>
                  </a:lnTo>
                  <a:lnTo>
                    <a:pt x="3229665" y="386298"/>
                  </a:lnTo>
                  <a:lnTo>
                    <a:pt x="3229737" y="378460"/>
                  </a:lnTo>
                  <a:lnTo>
                    <a:pt x="3229737" y="286638"/>
                  </a:lnTo>
                  <a:lnTo>
                    <a:pt x="3138931" y="95123"/>
                  </a:lnTo>
                  <a:lnTo>
                    <a:pt x="3120516" y="58927"/>
                  </a:lnTo>
                  <a:lnTo>
                    <a:pt x="3107309" y="39242"/>
                  </a:lnTo>
                  <a:lnTo>
                    <a:pt x="3103626" y="35178"/>
                  </a:lnTo>
                  <a:lnTo>
                    <a:pt x="3100197" y="32385"/>
                  </a:lnTo>
                  <a:lnTo>
                    <a:pt x="3097149" y="30861"/>
                  </a:lnTo>
                  <a:lnTo>
                    <a:pt x="3093974" y="29210"/>
                  </a:lnTo>
                  <a:lnTo>
                    <a:pt x="3089655" y="28193"/>
                  </a:lnTo>
                  <a:lnTo>
                    <a:pt x="3084067" y="27431"/>
                  </a:lnTo>
                  <a:lnTo>
                    <a:pt x="3084067" y="5334"/>
                  </a:lnTo>
                  <a:close/>
                </a:path>
                <a:path w="3496945" h="467994">
                  <a:moveTo>
                    <a:pt x="2661539" y="5334"/>
                  </a:moveTo>
                  <a:lnTo>
                    <a:pt x="3055619" y="5334"/>
                  </a:lnTo>
                  <a:lnTo>
                    <a:pt x="3055619" y="122936"/>
                  </a:lnTo>
                  <a:lnTo>
                    <a:pt x="3009773" y="122936"/>
                  </a:lnTo>
                  <a:lnTo>
                    <a:pt x="3006776" y="112268"/>
                  </a:lnTo>
                  <a:lnTo>
                    <a:pt x="3004089" y="103124"/>
                  </a:lnTo>
                  <a:lnTo>
                    <a:pt x="2988564" y="66166"/>
                  </a:lnTo>
                  <a:lnTo>
                    <a:pt x="2981960" y="58674"/>
                  </a:lnTo>
                  <a:lnTo>
                    <a:pt x="2978657" y="55245"/>
                  </a:lnTo>
                  <a:lnTo>
                    <a:pt x="2957067" y="46100"/>
                  </a:lnTo>
                  <a:lnTo>
                    <a:pt x="2951353" y="45085"/>
                  </a:lnTo>
                  <a:lnTo>
                    <a:pt x="2943987" y="44576"/>
                  </a:lnTo>
                  <a:lnTo>
                    <a:pt x="2934842" y="44576"/>
                  </a:lnTo>
                  <a:lnTo>
                    <a:pt x="2910713" y="44576"/>
                  </a:lnTo>
                  <a:lnTo>
                    <a:pt x="2910713" y="378460"/>
                  </a:lnTo>
                  <a:lnTo>
                    <a:pt x="2910764" y="386792"/>
                  </a:lnTo>
                  <a:lnTo>
                    <a:pt x="2915412" y="420242"/>
                  </a:lnTo>
                  <a:lnTo>
                    <a:pt x="2917190" y="424052"/>
                  </a:lnTo>
                  <a:lnTo>
                    <a:pt x="2951226" y="440309"/>
                  </a:lnTo>
                  <a:lnTo>
                    <a:pt x="2951226" y="462534"/>
                  </a:lnTo>
                  <a:lnTo>
                    <a:pt x="2766314" y="462534"/>
                  </a:lnTo>
                  <a:lnTo>
                    <a:pt x="2766314" y="440309"/>
                  </a:lnTo>
                  <a:lnTo>
                    <a:pt x="2775712" y="438785"/>
                  </a:lnTo>
                  <a:lnTo>
                    <a:pt x="2783204" y="436752"/>
                  </a:lnTo>
                  <a:lnTo>
                    <a:pt x="2788666" y="434213"/>
                  </a:lnTo>
                  <a:lnTo>
                    <a:pt x="2794127" y="431546"/>
                  </a:lnTo>
                  <a:lnTo>
                    <a:pt x="2798191" y="427989"/>
                  </a:lnTo>
                  <a:lnTo>
                    <a:pt x="2800857" y="423290"/>
                  </a:lnTo>
                  <a:lnTo>
                    <a:pt x="2803525" y="418591"/>
                  </a:lnTo>
                  <a:lnTo>
                    <a:pt x="2806827" y="378460"/>
                  </a:lnTo>
                  <a:lnTo>
                    <a:pt x="2806827" y="44576"/>
                  </a:lnTo>
                  <a:lnTo>
                    <a:pt x="2779776" y="44576"/>
                  </a:lnTo>
                  <a:lnTo>
                    <a:pt x="2770274" y="44864"/>
                  </a:lnTo>
                  <a:lnTo>
                    <a:pt x="2730373" y="64008"/>
                  </a:lnTo>
                  <a:lnTo>
                    <a:pt x="2714065" y="99290"/>
                  </a:lnTo>
                  <a:lnTo>
                    <a:pt x="2707386" y="122936"/>
                  </a:lnTo>
                  <a:lnTo>
                    <a:pt x="2661539" y="122936"/>
                  </a:lnTo>
                  <a:lnTo>
                    <a:pt x="2661539" y="5334"/>
                  </a:lnTo>
                  <a:close/>
                </a:path>
                <a:path w="3496945" h="467994">
                  <a:moveTo>
                    <a:pt x="2432304" y="5334"/>
                  </a:moveTo>
                  <a:lnTo>
                    <a:pt x="2608072" y="5334"/>
                  </a:lnTo>
                  <a:lnTo>
                    <a:pt x="2608072" y="27431"/>
                  </a:lnTo>
                  <a:lnTo>
                    <a:pt x="2598928" y="29972"/>
                  </a:lnTo>
                  <a:lnTo>
                    <a:pt x="2592197" y="32512"/>
                  </a:lnTo>
                  <a:lnTo>
                    <a:pt x="2572700" y="66750"/>
                  </a:lnTo>
                  <a:lnTo>
                    <a:pt x="2572004" y="89788"/>
                  </a:lnTo>
                  <a:lnTo>
                    <a:pt x="2572004" y="378460"/>
                  </a:lnTo>
                  <a:lnTo>
                    <a:pt x="2572004" y="386206"/>
                  </a:lnTo>
                  <a:lnTo>
                    <a:pt x="2572130" y="393446"/>
                  </a:lnTo>
                  <a:lnTo>
                    <a:pt x="2572639" y="400176"/>
                  </a:lnTo>
                  <a:lnTo>
                    <a:pt x="2573019" y="406908"/>
                  </a:lnTo>
                  <a:lnTo>
                    <a:pt x="2573909" y="412368"/>
                  </a:lnTo>
                  <a:lnTo>
                    <a:pt x="2575305" y="416560"/>
                  </a:lnTo>
                  <a:lnTo>
                    <a:pt x="2576703" y="420877"/>
                  </a:lnTo>
                  <a:lnTo>
                    <a:pt x="2608072" y="440309"/>
                  </a:lnTo>
                  <a:lnTo>
                    <a:pt x="2608072" y="462534"/>
                  </a:lnTo>
                  <a:lnTo>
                    <a:pt x="2432304" y="462534"/>
                  </a:lnTo>
                  <a:lnTo>
                    <a:pt x="2432304" y="440309"/>
                  </a:lnTo>
                  <a:lnTo>
                    <a:pt x="2440559" y="438150"/>
                  </a:lnTo>
                  <a:lnTo>
                    <a:pt x="2447163" y="435737"/>
                  </a:lnTo>
                  <a:lnTo>
                    <a:pt x="2451862" y="433197"/>
                  </a:lnTo>
                  <a:lnTo>
                    <a:pt x="2456688" y="430656"/>
                  </a:lnTo>
                  <a:lnTo>
                    <a:pt x="2460243" y="426974"/>
                  </a:lnTo>
                  <a:lnTo>
                    <a:pt x="2468066" y="386125"/>
                  </a:lnTo>
                  <a:lnTo>
                    <a:pt x="2468117" y="378460"/>
                  </a:lnTo>
                  <a:lnTo>
                    <a:pt x="2468117" y="89408"/>
                  </a:lnTo>
                  <a:lnTo>
                    <a:pt x="2465324" y="50291"/>
                  </a:lnTo>
                  <a:lnTo>
                    <a:pt x="2462911" y="45720"/>
                  </a:lnTo>
                  <a:lnTo>
                    <a:pt x="2460625" y="41148"/>
                  </a:lnTo>
                  <a:lnTo>
                    <a:pt x="2432304" y="27431"/>
                  </a:lnTo>
                  <a:lnTo>
                    <a:pt x="2432304" y="5334"/>
                  </a:lnTo>
                  <a:close/>
                </a:path>
                <a:path w="3496945" h="467994">
                  <a:moveTo>
                    <a:pt x="1978152" y="5334"/>
                  </a:moveTo>
                  <a:lnTo>
                    <a:pt x="2173351" y="5334"/>
                  </a:lnTo>
                  <a:lnTo>
                    <a:pt x="2192402" y="5689"/>
                  </a:lnTo>
                  <a:lnTo>
                    <a:pt x="2240534" y="10922"/>
                  </a:lnTo>
                  <a:lnTo>
                    <a:pt x="2278110" y="22477"/>
                  </a:lnTo>
                  <a:lnTo>
                    <a:pt x="2312031" y="44600"/>
                  </a:lnTo>
                  <a:lnTo>
                    <a:pt x="2336927" y="84581"/>
                  </a:lnTo>
                  <a:lnTo>
                    <a:pt x="2343530" y="128650"/>
                  </a:lnTo>
                  <a:lnTo>
                    <a:pt x="2342796" y="144460"/>
                  </a:lnTo>
                  <a:lnTo>
                    <a:pt x="2331974" y="184912"/>
                  </a:lnTo>
                  <a:lnTo>
                    <a:pt x="2300859" y="223900"/>
                  </a:lnTo>
                  <a:lnTo>
                    <a:pt x="2263979" y="246207"/>
                  </a:lnTo>
                  <a:lnTo>
                    <a:pt x="2248407" y="253237"/>
                  </a:lnTo>
                  <a:lnTo>
                    <a:pt x="2248407" y="256539"/>
                  </a:lnTo>
                  <a:lnTo>
                    <a:pt x="2289429" y="285114"/>
                  </a:lnTo>
                  <a:lnTo>
                    <a:pt x="2312003" y="317386"/>
                  </a:lnTo>
                  <a:lnTo>
                    <a:pt x="2339848" y="376047"/>
                  </a:lnTo>
                  <a:lnTo>
                    <a:pt x="2346874" y="390334"/>
                  </a:lnTo>
                  <a:lnTo>
                    <a:pt x="2375054" y="428646"/>
                  </a:lnTo>
                  <a:lnTo>
                    <a:pt x="2400807" y="440309"/>
                  </a:lnTo>
                  <a:lnTo>
                    <a:pt x="2400807" y="462534"/>
                  </a:lnTo>
                  <a:lnTo>
                    <a:pt x="2271903" y="462534"/>
                  </a:lnTo>
                  <a:lnTo>
                    <a:pt x="2261858" y="447482"/>
                  </a:lnTo>
                  <a:lnTo>
                    <a:pt x="2251170" y="429180"/>
                  </a:lnTo>
                  <a:lnTo>
                    <a:pt x="2239863" y="407616"/>
                  </a:lnTo>
                  <a:lnTo>
                    <a:pt x="2227961" y="382777"/>
                  </a:lnTo>
                  <a:lnTo>
                    <a:pt x="2201799" y="325500"/>
                  </a:lnTo>
                  <a:lnTo>
                    <a:pt x="2196181" y="313684"/>
                  </a:lnTo>
                  <a:lnTo>
                    <a:pt x="2170429" y="277240"/>
                  </a:lnTo>
                  <a:lnTo>
                    <a:pt x="2137282" y="270637"/>
                  </a:lnTo>
                  <a:lnTo>
                    <a:pt x="2117852" y="270637"/>
                  </a:lnTo>
                  <a:lnTo>
                    <a:pt x="2117852" y="378460"/>
                  </a:lnTo>
                  <a:lnTo>
                    <a:pt x="2117994" y="390082"/>
                  </a:lnTo>
                  <a:lnTo>
                    <a:pt x="2129154" y="429640"/>
                  </a:lnTo>
                  <a:lnTo>
                    <a:pt x="2153919" y="440309"/>
                  </a:lnTo>
                  <a:lnTo>
                    <a:pt x="2153919" y="462534"/>
                  </a:lnTo>
                  <a:lnTo>
                    <a:pt x="1978152" y="462534"/>
                  </a:lnTo>
                  <a:lnTo>
                    <a:pt x="1978152" y="440309"/>
                  </a:lnTo>
                  <a:lnTo>
                    <a:pt x="1986406" y="438150"/>
                  </a:lnTo>
                  <a:lnTo>
                    <a:pt x="1993011" y="435737"/>
                  </a:lnTo>
                  <a:lnTo>
                    <a:pt x="1997710" y="433197"/>
                  </a:lnTo>
                  <a:lnTo>
                    <a:pt x="2002536" y="430656"/>
                  </a:lnTo>
                  <a:lnTo>
                    <a:pt x="2006091" y="426974"/>
                  </a:lnTo>
                  <a:lnTo>
                    <a:pt x="2013914" y="386125"/>
                  </a:lnTo>
                  <a:lnTo>
                    <a:pt x="2013965" y="378460"/>
                  </a:lnTo>
                  <a:lnTo>
                    <a:pt x="2013965" y="89788"/>
                  </a:lnTo>
                  <a:lnTo>
                    <a:pt x="2011172" y="50418"/>
                  </a:lnTo>
                  <a:lnTo>
                    <a:pt x="2008759" y="45847"/>
                  </a:lnTo>
                  <a:lnTo>
                    <a:pt x="2006473" y="41401"/>
                  </a:lnTo>
                  <a:lnTo>
                    <a:pt x="1978152" y="27431"/>
                  </a:lnTo>
                  <a:lnTo>
                    <a:pt x="1978152" y="5334"/>
                  </a:lnTo>
                  <a:close/>
                </a:path>
                <a:path w="3496945" h="467994">
                  <a:moveTo>
                    <a:pt x="1144524" y="5334"/>
                  </a:moveTo>
                  <a:lnTo>
                    <a:pt x="1476755" y="5334"/>
                  </a:lnTo>
                  <a:lnTo>
                    <a:pt x="1476755" y="111887"/>
                  </a:lnTo>
                  <a:lnTo>
                    <a:pt x="1430909" y="111887"/>
                  </a:lnTo>
                  <a:lnTo>
                    <a:pt x="1425578" y="97266"/>
                  </a:lnTo>
                  <a:lnTo>
                    <a:pt x="1420653" y="85216"/>
                  </a:lnTo>
                  <a:lnTo>
                    <a:pt x="1393698" y="51053"/>
                  </a:lnTo>
                  <a:lnTo>
                    <a:pt x="1357122" y="44576"/>
                  </a:lnTo>
                  <a:lnTo>
                    <a:pt x="1284224" y="44576"/>
                  </a:lnTo>
                  <a:lnTo>
                    <a:pt x="1284224" y="205359"/>
                  </a:lnTo>
                  <a:lnTo>
                    <a:pt x="1328419" y="205359"/>
                  </a:lnTo>
                  <a:lnTo>
                    <a:pt x="1338199" y="205359"/>
                  </a:lnTo>
                  <a:lnTo>
                    <a:pt x="1345946" y="203962"/>
                  </a:lnTo>
                  <a:lnTo>
                    <a:pt x="1351534" y="201167"/>
                  </a:lnTo>
                  <a:lnTo>
                    <a:pt x="1357122" y="198374"/>
                  </a:lnTo>
                  <a:lnTo>
                    <a:pt x="1375917" y="157099"/>
                  </a:lnTo>
                  <a:lnTo>
                    <a:pt x="1413764" y="157099"/>
                  </a:lnTo>
                  <a:lnTo>
                    <a:pt x="1413764" y="292988"/>
                  </a:lnTo>
                  <a:lnTo>
                    <a:pt x="1375917" y="292988"/>
                  </a:lnTo>
                  <a:lnTo>
                    <a:pt x="1373487" y="283864"/>
                  </a:lnTo>
                  <a:lnTo>
                    <a:pt x="1370949" y="275907"/>
                  </a:lnTo>
                  <a:lnTo>
                    <a:pt x="1346707" y="245872"/>
                  </a:lnTo>
                  <a:lnTo>
                    <a:pt x="1338834" y="244475"/>
                  </a:lnTo>
                  <a:lnTo>
                    <a:pt x="1328419" y="244475"/>
                  </a:lnTo>
                  <a:lnTo>
                    <a:pt x="1284224" y="244475"/>
                  </a:lnTo>
                  <a:lnTo>
                    <a:pt x="1284224" y="423290"/>
                  </a:lnTo>
                  <a:lnTo>
                    <a:pt x="1356867" y="423290"/>
                  </a:lnTo>
                  <a:lnTo>
                    <a:pt x="1364614" y="423290"/>
                  </a:lnTo>
                  <a:lnTo>
                    <a:pt x="1371218" y="422783"/>
                  </a:lnTo>
                  <a:lnTo>
                    <a:pt x="1376552" y="421766"/>
                  </a:lnTo>
                  <a:lnTo>
                    <a:pt x="1382014" y="420750"/>
                  </a:lnTo>
                  <a:lnTo>
                    <a:pt x="1386713" y="419100"/>
                  </a:lnTo>
                  <a:lnTo>
                    <a:pt x="1391030" y="416560"/>
                  </a:lnTo>
                  <a:lnTo>
                    <a:pt x="1395222" y="414147"/>
                  </a:lnTo>
                  <a:lnTo>
                    <a:pt x="1399286" y="410845"/>
                  </a:lnTo>
                  <a:lnTo>
                    <a:pt x="1403223" y="406526"/>
                  </a:lnTo>
                  <a:lnTo>
                    <a:pt x="1407160" y="402336"/>
                  </a:lnTo>
                  <a:lnTo>
                    <a:pt x="1425709" y="366807"/>
                  </a:lnTo>
                  <a:lnTo>
                    <a:pt x="1434211" y="340233"/>
                  </a:lnTo>
                  <a:lnTo>
                    <a:pt x="1480057" y="340233"/>
                  </a:lnTo>
                  <a:lnTo>
                    <a:pt x="1473707" y="462534"/>
                  </a:lnTo>
                  <a:lnTo>
                    <a:pt x="1144524" y="462534"/>
                  </a:lnTo>
                  <a:lnTo>
                    <a:pt x="1144524" y="440309"/>
                  </a:lnTo>
                  <a:lnTo>
                    <a:pt x="1152778" y="438150"/>
                  </a:lnTo>
                  <a:lnTo>
                    <a:pt x="1159382" y="435737"/>
                  </a:lnTo>
                  <a:lnTo>
                    <a:pt x="1164081" y="433197"/>
                  </a:lnTo>
                  <a:lnTo>
                    <a:pt x="1168907" y="430656"/>
                  </a:lnTo>
                  <a:lnTo>
                    <a:pt x="1172464" y="426974"/>
                  </a:lnTo>
                  <a:lnTo>
                    <a:pt x="1180286" y="386125"/>
                  </a:lnTo>
                  <a:lnTo>
                    <a:pt x="1180338" y="378460"/>
                  </a:lnTo>
                  <a:lnTo>
                    <a:pt x="1180338" y="89788"/>
                  </a:lnTo>
                  <a:lnTo>
                    <a:pt x="1177543" y="50418"/>
                  </a:lnTo>
                  <a:lnTo>
                    <a:pt x="1175130" y="45847"/>
                  </a:lnTo>
                  <a:lnTo>
                    <a:pt x="1172844" y="41401"/>
                  </a:lnTo>
                  <a:lnTo>
                    <a:pt x="1144524" y="27431"/>
                  </a:lnTo>
                  <a:lnTo>
                    <a:pt x="1144524" y="5334"/>
                  </a:lnTo>
                  <a:close/>
                </a:path>
                <a:path w="3496945" h="467994">
                  <a:moveTo>
                    <a:pt x="695578" y="5334"/>
                  </a:moveTo>
                  <a:lnTo>
                    <a:pt x="1089660" y="5334"/>
                  </a:lnTo>
                  <a:lnTo>
                    <a:pt x="1089660" y="122936"/>
                  </a:lnTo>
                  <a:lnTo>
                    <a:pt x="1043813" y="122936"/>
                  </a:lnTo>
                  <a:lnTo>
                    <a:pt x="1040816" y="112268"/>
                  </a:lnTo>
                  <a:lnTo>
                    <a:pt x="1038129" y="103124"/>
                  </a:lnTo>
                  <a:lnTo>
                    <a:pt x="1022603" y="66166"/>
                  </a:lnTo>
                  <a:lnTo>
                    <a:pt x="1016000" y="58674"/>
                  </a:lnTo>
                  <a:lnTo>
                    <a:pt x="1012698" y="55245"/>
                  </a:lnTo>
                  <a:lnTo>
                    <a:pt x="991107" y="46100"/>
                  </a:lnTo>
                  <a:lnTo>
                    <a:pt x="985392" y="45085"/>
                  </a:lnTo>
                  <a:lnTo>
                    <a:pt x="978026" y="44576"/>
                  </a:lnTo>
                  <a:lnTo>
                    <a:pt x="968882" y="44576"/>
                  </a:lnTo>
                  <a:lnTo>
                    <a:pt x="944752" y="44576"/>
                  </a:lnTo>
                  <a:lnTo>
                    <a:pt x="944752" y="378460"/>
                  </a:lnTo>
                  <a:lnTo>
                    <a:pt x="944804" y="386792"/>
                  </a:lnTo>
                  <a:lnTo>
                    <a:pt x="949451" y="420242"/>
                  </a:lnTo>
                  <a:lnTo>
                    <a:pt x="951229" y="424052"/>
                  </a:lnTo>
                  <a:lnTo>
                    <a:pt x="966597" y="435863"/>
                  </a:lnTo>
                  <a:lnTo>
                    <a:pt x="971168" y="437768"/>
                  </a:lnTo>
                  <a:lnTo>
                    <a:pt x="977391" y="439292"/>
                  </a:lnTo>
                  <a:lnTo>
                    <a:pt x="985265" y="440309"/>
                  </a:lnTo>
                  <a:lnTo>
                    <a:pt x="985265" y="462534"/>
                  </a:lnTo>
                  <a:lnTo>
                    <a:pt x="800353" y="462534"/>
                  </a:lnTo>
                  <a:lnTo>
                    <a:pt x="800353" y="440309"/>
                  </a:lnTo>
                  <a:lnTo>
                    <a:pt x="809751" y="438785"/>
                  </a:lnTo>
                  <a:lnTo>
                    <a:pt x="817244" y="436752"/>
                  </a:lnTo>
                  <a:lnTo>
                    <a:pt x="839851" y="405384"/>
                  </a:lnTo>
                  <a:lnTo>
                    <a:pt x="840866" y="378460"/>
                  </a:lnTo>
                  <a:lnTo>
                    <a:pt x="840866" y="44576"/>
                  </a:lnTo>
                  <a:lnTo>
                    <a:pt x="813815" y="44576"/>
                  </a:lnTo>
                  <a:lnTo>
                    <a:pt x="804314" y="44864"/>
                  </a:lnTo>
                  <a:lnTo>
                    <a:pt x="764413" y="64008"/>
                  </a:lnTo>
                  <a:lnTo>
                    <a:pt x="748105" y="99290"/>
                  </a:lnTo>
                  <a:lnTo>
                    <a:pt x="741426" y="122936"/>
                  </a:lnTo>
                  <a:lnTo>
                    <a:pt x="695578" y="122936"/>
                  </a:lnTo>
                  <a:lnTo>
                    <a:pt x="695578" y="5334"/>
                  </a:lnTo>
                  <a:close/>
                </a:path>
                <a:path w="3496945" h="467994">
                  <a:moveTo>
                    <a:pt x="238251" y="5334"/>
                  </a:moveTo>
                  <a:lnTo>
                    <a:pt x="373888" y="5334"/>
                  </a:lnTo>
                  <a:lnTo>
                    <a:pt x="492378" y="211327"/>
                  </a:lnTo>
                  <a:lnTo>
                    <a:pt x="512756" y="248189"/>
                  </a:lnTo>
                  <a:lnTo>
                    <a:pt x="537956" y="296116"/>
                  </a:lnTo>
                  <a:lnTo>
                    <a:pt x="552703" y="326516"/>
                  </a:lnTo>
                  <a:lnTo>
                    <a:pt x="558038" y="326516"/>
                  </a:lnTo>
                  <a:lnTo>
                    <a:pt x="556444" y="285585"/>
                  </a:lnTo>
                  <a:lnTo>
                    <a:pt x="555291" y="242808"/>
                  </a:lnTo>
                  <a:lnTo>
                    <a:pt x="554591" y="198197"/>
                  </a:lnTo>
                  <a:lnTo>
                    <a:pt x="554354" y="151764"/>
                  </a:lnTo>
                  <a:lnTo>
                    <a:pt x="554354" y="89408"/>
                  </a:lnTo>
                  <a:lnTo>
                    <a:pt x="554257" y="79289"/>
                  </a:lnTo>
                  <a:lnTo>
                    <a:pt x="547496" y="43179"/>
                  </a:lnTo>
                  <a:lnTo>
                    <a:pt x="545210" y="39877"/>
                  </a:lnTo>
                  <a:lnTo>
                    <a:pt x="518540" y="27431"/>
                  </a:lnTo>
                  <a:lnTo>
                    <a:pt x="518540" y="5334"/>
                  </a:lnTo>
                  <a:lnTo>
                    <a:pt x="645159" y="5334"/>
                  </a:lnTo>
                  <a:lnTo>
                    <a:pt x="645159" y="27431"/>
                  </a:lnTo>
                  <a:lnTo>
                    <a:pt x="636269" y="30352"/>
                  </a:lnTo>
                  <a:lnTo>
                    <a:pt x="629919" y="32892"/>
                  </a:lnTo>
                  <a:lnTo>
                    <a:pt x="626237" y="34798"/>
                  </a:lnTo>
                  <a:lnTo>
                    <a:pt x="622553" y="36829"/>
                  </a:lnTo>
                  <a:lnTo>
                    <a:pt x="619378" y="39497"/>
                  </a:lnTo>
                  <a:lnTo>
                    <a:pt x="616838" y="42925"/>
                  </a:lnTo>
                  <a:lnTo>
                    <a:pt x="614299" y="46227"/>
                  </a:lnTo>
                  <a:lnTo>
                    <a:pt x="608964" y="89408"/>
                  </a:lnTo>
                  <a:lnTo>
                    <a:pt x="608964" y="462534"/>
                  </a:lnTo>
                  <a:lnTo>
                    <a:pt x="523875" y="462534"/>
                  </a:lnTo>
                  <a:lnTo>
                    <a:pt x="373252" y="201929"/>
                  </a:lnTo>
                  <a:lnTo>
                    <a:pt x="346773" y="154686"/>
                  </a:lnTo>
                  <a:lnTo>
                    <a:pt x="328294" y="118872"/>
                  </a:lnTo>
                  <a:lnTo>
                    <a:pt x="325374" y="118872"/>
                  </a:lnTo>
                  <a:lnTo>
                    <a:pt x="326800" y="155376"/>
                  </a:lnTo>
                  <a:lnTo>
                    <a:pt x="327834" y="192881"/>
                  </a:lnTo>
                  <a:lnTo>
                    <a:pt x="328463" y="231386"/>
                  </a:lnTo>
                  <a:lnTo>
                    <a:pt x="328675" y="270890"/>
                  </a:lnTo>
                  <a:lnTo>
                    <a:pt x="328675" y="378713"/>
                  </a:lnTo>
                  <a:lnTo>
                    <a:pt x="328840" y="390336"/>
                  </a:lnTo>
                  <a:lnTo>
                    <a:pt x="340232" y="429767"/>
                  </a:lnTo>
                  <a:lnTo>
                    <a:pt x="364870" y="440309"/>
                  </a:lnTo>
                  <a:lnTo>
                    <a:pt x="364870" y="462534"/>
                  </a:lnTo>
                  <a:lnTo>
                    <a:pt x="238251" y="462534"/>
                  </a:lnTo>
                  <a:lnTo>
                    <a:pt x="238251" y="440309"/>
                  </a:lnTo>
                  <a:lnTo>
                    <a:pt x="246506" y="438150"/>
                  </a:lnTo>
                  <a:lnTo>
                    <a:pt x="253110" y="435737"/>
                  </a:lnTo>
                  <a:lnTo>
                    <a:pt x="257809" y="432942"/>
                  </a:lnTo>
                  <a:lnTo>
                    <a:pt x="262635" y="430275"/>
                  </a:lnTo>
                  <a:lnTo>
                    <a:pt x="266191" y="426720"/>
                  </a:lnTo>
                  <a:lnTo>
                    <a:pt x="274014" y="386266"/>
                  </a:lnTo>
                  <a:lnTo>
                    <a:pt x="274065" y="378713"/>
                  </a:lnTo>
                  <a:lnTo>
                    <a:pt x="274065" y="89153"/>
                  </a:lnTo>
                  <a:lnTo>
                    <a:pt x="270509" y="48133"/>
                  </a:lnTo>
                  <a:lnTo>
                    <a:pt x="238251" y="27431"/>
                  </a:lnTo>
                  <a:lnTo>
                    <a:pt x="238251" y="5334"/>
                  </a:lnTo>
                  <a:close/>
                </a:path>
                <a:path w="3496945" h="467994">
                  <a:moveTo>
                    <a:pt x="0" y="5334"/>
                  </a:moveTo>
                  <a:lnTo>
                    <a:pt x="175768" y="5334"/>
                  </a:lnTo>
                  <a:lnTo>
                    <a:pt x="175768" y="27431"/>
                  </a:lnTo>
                  <a:lnTo>
                    <a:pt x="166624" y="29972"/>
                  </a:lnTo>
                  <a:lnTo>
                    <a:pt x="159893" y="32512"/>
                  </a:lnTo>
                  <a:lnTo>
                    <a:pt x="140396" y="66750"/>
                  </a:lnTo>
                  <a:lnTo>
                    <a:pt x="139700" y="89788"/>
                  </a:lnTo>
                  <a:lnTo>
                    <a:pt x="139700" y="378460"/>
                  </a:lnTo>
                  <a:lnTo>
                    <a:pt x="139700" y="386206"/>
                  </a:lnTo>
                  <a:lnTo>
                    <a:pt x="139826" y="393446"/>
                  </a:lnTo>
                  <a:lnTo>
                    <a:pt x="140334" y="400176"/>
                  </a:lnTo>
                  <a:lnTo>
                    <a:pt x="140715" y="406908"/>
                  </a:lnTo>
                  <a:lnTo>
                    <a:pt x="141604" y="412368"/>
                  </a:lnTo>
                  <a:lnTo>
                    <a:pt x="143001" y="416560"/>
                  </a:lnTo>
                  <a:lnTo>
                    <a:pt x="144399" y="420877"/>
                  </a:lnTo>
                  <a:lnTo>
                    <a:pt x="175768" y="440309"/>
                  </a:lnTo>
                  <a:lnTo>
                    <a:pt x="175768" y="462534"/>
                  </a:lnTo>
                  <a:lnTo>
                    <a:pt x="0" y="462534"/>
                  </a:lnTo>
                  <a:lnTo>
                    <a:pt x="0" y="440309"/>
                  </a:lnTo>
                  <a:lnTo>
                    <a:pt x="8254" y="438150"/>
                  </a:lnTo>
                  <a:lnTo>
                    <a:pt x="14858" y="435737"/>
                  </a:lnTo>
                  <a:lnTo>
                    <a:pt x="19557" y="433197"/>
                  </a:lnTo>
                  <a:lnTo>
                    <a:pt x="24383" y="430656"/>
                  </a:lnTo>
                  <a:lnTo>
                    <a:pt x="27939" y="426974"/>
                  </a:lnTo>
                  <a:lnTo>
                    <a:pt x="35762" y="386125"/>
                  </a:lnTo>
                  <a:lnTo>
                    <a:pt x="35813" y="378460"/>
                  </a:lnTo>
                  <a:lnTo>
                    <a:pt x="35813" y="89408"/>
                  </a:lnTo>
                  <a:lnTo>
                    <a:pt x="33019" y="50291"/>
                  </a:lnTo>
                  <a:lnTo>
                    <a:pt x="30606" y="45720"/>
                  </a:lnTo>
                  <a:lnTo>
                    <a:pt x="28320" y="41148"/>
                  </a:lnTo>
                  <a:lnTo>
                    <a:pt x="0" y="27431"/>
                  </a:lnTo>
                  <a:lnTo>
                    <a:pt x="0" y="5334"/>
                  </a:lnTo>
                  <a:close/>
                </a:path>
                <a:path w="3496945" h="467994">
                  <a:moveTo>
                    <a:pt x="1751329" y="0"/>
                  </a:moveTo>
                  <a:lnTo>
                    <a:pt x="1787241" y="1117"/>
                  </a:lnTo>
                  <a:lnTo>
                    <a:pt x="1821640" y="4460"/>
                  </a:lnTo>
                  <a:lnTo>
                    <a:pt x="1854539" y="10019"/>
                  </a:lnTo>
                  <a:lnTo>
                    <a:pt x="1885950" y="17779"/>
                  </a:lnTo>
                  <a:lnTo>
                    <a:pt x="1885950" y="112902"/>
                  </a:lnTo>
                  <a:lnTo>
                    <a:pt x="1840102" y="112902"/>
                  </a:lnTo>
                  <a:lnTo>
                    <a:pt x="1836076" y="99615"/>
                  </a:lnTo>
                  <a:lnTo>
                    <a:pt x="1831800" y="87947"/>
                  </a:lnTo>
                  <a:lnTo>
                    <a:pt x="1804501" y="51002"/>
                  </a:lnTo>
                  <a:lnTo>
                    <a:pt x="1757044" y="39242"/>
                  </a:lnTo>
                  <a:lnTo>
                    <a:pt x="1740947" y="40505"/>
                  </a:lnTo>
                  <a:lnTo>
                    <a:pt x="1698371" y="59436"/>
                  </a:lnTo>
                  <a:lnTo>
                    <a:pt x="1666259" y="103405"/>
                  </a:lnTo>
                  <a:lnTo>
                    <a:pt x="1651811" y="147748"/>
                  </a:lnTo>
                  <a:lnTo>
                    <a:pt x="1644433" y="203946"/>
                  </a:lnTo>
                  <a:lnTo>
                    <a:pt x="1643506" y="236474"/>
                  </a:lnTo>
                  <a:lnTo>
                    <a:pt x="1644126" y="264761"/>
                  </a:lnTo>
                  <a:lnTo>
                    <a:pt x="1649079" y="315573"/>
                  </a:lnTo>
                  <a:lnTo>
                    <a:pt x="1659008" y="358388"/>
                  </a:lnTo>
                  <a:lnTo>
                    <a:pt x="1683512" y="404875"/>
                  </a:lnTo>
                  <a:lnTo>
                    <a:pt x="1719266" y="427146"/>
                  </a:lnTo>
                  <a:lnTo>
                    <a:pt x="1733550" y="428625"/>
                  </a:lnTo>
                  <a:lnTo>
                    <a:pt x="1747339" y="427529"/>
                  </a:lnTo>
                  <a:lnTo>
                    <a:pt x="1783278" y="400952"/>
                  </a:lnTo>
                  <a:lnTo>
                    <a:pt x="1791207" y="354964"/>
                  </a:lnTo>
                  <a:lnTo>
                    <a:pt x="1790243" y="312279"/>
                  </a:lnTo>
                  <a:lnTo>
                    <a:pt x="1771268" y="278764"/>
                  </a:lnTo>
                  <a:lnTo>
                    <a:pt x="1755013" y="273303"/>
                  </a:lnTo>
                  <a:lnTo>
                    <a:pt x="1755013" y="251205"/>
                  </a:lnTo>
                  <a:lnTo>
                    <a:pt x="1926463" y="251205"/>
                  </a:lnTo>
                  <a:lnTo>
                    <a:pt x="1926463" y="273303"/>
                  </a:lnTo>
                  <a:lnTo>
                    <a:pt x="1915287" y="276605"/>
                  </a:lnTo>
                  <a:lnTo>
                    <a:pt x="1907666" y="280415"/>
                  </a:lnTo>
                  <a:lnTo>
                    <a:pt x="1903729" y="284606"/>
                  </a:lnTo>
                  <a:lnTo>
                    <a:pt x="1899665" y="288925"/>
                  </a:lnTo>
                  <a:lnTo>
                    <a:pt x="1896999" y="294513"/>
                  </a:lnTo>
                  <a:lnTo>
                    <a:pt x="1893315" y="331215"/>
                  </a:lnTo>
                  <a:lnTo>
                    <a:pt x="1893315" y="457453"/>
                  </a:lnTo>
                  <a:lnTo>
                    <a:pt x="1845055" y="467487"/>
                  </a:lnTo>
                  <a:lnTo>
                    <a:pt x="1822323" y="443356"/>
                  </a:lnTo>
                  <a:lnTo>
                    <a:pt x="1801677" y="454098"/>
                  </a:lnTo>
                  <a:lnTo>
                    <a:pt x="1779555" y="461756"/>
                  </a:lnTo>
                  <a:lnTo>
                    <a:pt x="1755957" y="466342"/>
                  </a:lnTo>
                  <a:lnTo>
                    <a:pt x="1730882" y="467867"/>
                  </a:lnTo>
                  <a:lnTo>
                    <a:pt x="1685117" y="464296"/>
                  </a:lnTo>
                  <a:lnTo>
                    <a:pt x="1645554" y="453580"/>
                  </a:lnTo>
                  <a:lnTo>
                    <a:pt x="1585087" y="410717"/>
                  </a:lnTo>
                  <a:lnTo>
                    <a:pt x="1564084" y="378475"/>
                  </a:lnTo>
                  <a:lnTo>
                    <a:pt x="1549082" y="338899"/>
                  </a:lnTo>
                  <a:lnTo>
                    <a:pt x="1540081" y="291988"/>
                  </a:lnTo>
                  <a:lnTo>
                    <a:pt x="1537080" y="237743"/>
                  </a:lnTo>
                  <a:lnTo>
                    <a:pt x="1538132" y="208192"/>
                  </a:lnTo>
                  <a:lnTo>
                    <a:pt x="1546617" y="154662"/>
                  </a:lnTo>
                  <a:lnTo>
                    <a:pt x="1563483" y="108630"/>
                  </a:lnTo>
                  <a:lnTo>
                    <a:pt x="1587156" y="71050"/>
                  </a:lnTo>
                  <a:lnTo>
                    <a:pt x="1617110" y="41997"/>
                  </a:lnTo>
                  <a:lnTo>
                    <a:pt x="1651297" y="20851"/>
                  </a:lnTo>
                  <a:lnTo>
                    <a:pt x="1689179" y="7447"/>
                  </a:lnTo>
                  <a:lnTo>
                    <a:pt x="1729946" y="831"/>
                  </a:lnTo>
                  <a:lnTo>
                    <a:pt x="17513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58140" y="1629155"/>
            <a:ext cx="7751445" cy="4845050"/>
            <a:chOff x="358140" y="1629155"/>
            <a:chExt cx="7751445" cy="4845050"/>
          </a:xfrm>
        </p:grpSpPr>
        <p:sp>
          <p:nvSpPr>
            <p:cNvPr id="8" name="object 8"/>
            <p:cNvSpPr/>
            <p:nvPr/>
          </p:nvSpPr>
          <p:spPr>
            <a:xfrm>
              <a:off x="358140" y="1629155"/>
              <a:ext cx="7751445" cy="4845050"/>
            </a:xfrm>
            <a:custGeom>
              <a:avLst/>
              <a:gdLst/>
              <a:ahLst/>
              <a:cxnLst/>
              <a:rect l="l" t="t" r="r" b="b"/>
              <a:pathLst>
                <a:path w="7751445" h="4845050">
                  <a:moveTo>
                    <a:pt x="6471666" y="0"/>
                  </a:moveTo>
                  <a:lnTo>
                    <a:pt x="6539864" y="605536"/>
                  </a:lnTo>
                  <a:lnTo>
                    <a:pt x="6477155" y="617704"/>
                  </a:lnTo>
                  <a:lnTo>
                    <a:pt x="6352587" y="642520"/>
                  </a:lnTo>
                  <a:lnTo>
                    <a:pt x="6229155" y="667972"/>
                  </a:lnTo>
                  <a:lnTo>
                    <a:pt x="6106857" y="694061"/>
                  </a:lnTo>
                  <a:lnTo>
                    <a:pt x="5985694" y="720788"/>
                  </a:lnTo>
                  <a:lnTo>
                    <a:pt x="5865665" y="748150"/>
                  </a:lnTo>
                  <a:lnTo>
                    <a:pt x="5746772" y="776150"/>
                  </a:lnTo>
                  <a:lnTo>
                    <a:pt x="5629014" y="804787"/>
                  </a:lnTo>
                  <a:lnTo>
                    <a:pt x="5512391" y="834060"/>
                  </a:lnTo>
                  <a:lnTo>
                    <a:pt x="5396902" y="863970"/>
                  </a:lnTo>
                  <a:lnTo>
                    <a:pt x="5282548" y="894518"/>
                  </a:lnTo>
                  <a:lnTo>
                    <a:pt x="5169330" y="925702"/>
                  </a:lnTo>
                  <a:lnTo>
                    <a:pt x="5057246" y="957522"/>
                  </a:lnTo>
                  <a:lnTo>
                    <a:pt x="4946297" y="989980"/>
                  </a:lnTo>
                  <a:lnTo>
                    <a:pt x="4836483" y="1023075"/>
                  </a:lnTo>
                  <a:lnTo>
                    <a:pt x="4727803" y="1056806"/>
                  </a:lnTo>
                  <a:lnTo>
                    <a:pt x="4620259" y="1091175"/>
                  </a:lnTo>
                  <a:lnTo>
                    <a:pt x="4513850" y="1126180"/>
                  </a:lnTo>
                  <a:lnTo>
                    <a:pt x="4408575" y="1161822"/>
                  </a:lnTo>
                  <a:lnTo>
                    <a:pt x="4304436" y="1198101"/>
                  </a:lnTo>
                  <a:lnTo>
                    <a:pt x="4201431" y="1235017"/>
                  </a:lnTo>
                  <a:lnTo>
                    <a:pt x="4099561" y="1272570"/>
                  </a:lnTo>
                  <a:lnTo>
                    <a:pt x="3998826" y="1310759"/>
                  </a:lnTo>
                  <a:lnTo>
                    <a:pt x="3899226" y="1349586"/>
                  </a:lnTo>
                  <a:lnTo>
                    <a:pt x="3800761" y="1389050"/>
                  </a:lnTo>
                  <a:lnTo>
                    <a:pt x="3751953" y="1409020"/>
                  </a:lnTo>
                  <a:lnTo>
                    <a:pt x="3703430" y="1429150"/>
                  </a:lnTo>
                  <a:lnTo>
                    <a:pt x="3655191" y="1449439"/>
                  </a:lnTo>
                  <a:lnTo>
                    <a:pt x="3607235" y="1469887"/>
                  </a:lnTo>
                  <a:lnTo>
                    <a:pt x="3559562" y="1490495"/>
                  </a:lnTo>
                  <a:lnTo>
                    <a:pt x="3512174" y="1511261"/>
                  </a:lnTo>
                  <a:lnTo>
                    <a:pt x="3465069" y="1532187"/>
                  </a:lnTo>
                  <a:lnTo>
                    <a:pt x="3418248" y="1553272"/>
                  </a:lnTo>
                  <a:lnTo>
                    <a:pt x="3371711" y="1574517"/>
                  </a:lnTo>
                  <a:lnTo>
                    <a:pt x="3325457" y="1595920"/>
                  </a:lnTo>
                  <a:lnTo>
                    <a:pt x="3279487" y="1617483"/>
                  </a:lnTo>
                  <a:lnTo>
                    <a:pt x="3233801" y="1639205"/>
                  </a:lnTo>
                  <a:lnTo>
                    <a:pt x="3188399" y="1661087"/>
                  </a:lnTo>
                  <a:lnTo>
                    <a:pt x="3143280" y="1683127"/>
                  </a:lnTo>
                  <a:lnTo>
                    <a:pt x="3098445" y="1705327"/>
                  </a:lnTo>
                  <a:lnTo>
                    <a:pt x="3053894" y="1727686"/>
                  </a:lnTo>
                  <a:lnTo>
                    <a:pt x="3009626" y="1750204"/>
                  </a:lnTo>
                  <a:lnTo>
                    <a:pt x="2965642" y="1772882"/>
                  </a:lnTo>
                  <a:lnTo>
                    <a:pt x="2921942" y="1795718"/>
                  </a:lnTo>
                  <a:lnTo>
                    <a:pt x="2878526" y="1818714"/>
                  </a:lnTo>
                  <a:lnTo>
                    <a:pt x="2835393" y="1841869"/>
                  </a:lnTo>
                  <a:lnTo>
                    <a:pt x="2792544" y="1865184"/>
                  </a:lnTo>
                  <a:lnTo>
                    <a:pt x="2749979" y="1888657"/>
                  </a:lnTo>
                  <a:lnTo>
                    <a:pt x="2707697" y="1912290"/>
                  </a:lnTo>
                  <a:lnTo>
                    <a:pt x="2665700" y="1936082"/>
                  </a:lnTo>
                  <a:lnTo>
                    <a:pt x="2623985" y="1960033"/>
                  </a:lnTo>
                  <a:lnTo>
                    <a:pt x="2582555" y="1984144"/>
                  </a:lnTo>
                  <a:lnTo>
                    <a:pt x="2541408" y="2008414"/>
                  </a:lnTo>
                  <a:lnTo>
                    <a:pt x="2500545" y="2032843"/>
                  </a:lnTo>
                  <a:lnTo>
                    <a:pt x="2459966" y="2057431"/>
                  </a:lnTo>
                  <a:lnTo>
                    <a:pt x="2419670" y="2082178"/>
                  </a:lnTo>
                  <a:lnTo>
                    <a:pt x="2379659" y="2107085"/>
                  </a:lnTo>
                  <a:lnTo>
                    <a:pt x="2339931" y="2132151"/>
                  </a:lnTo>
                  <a:lnTo>
                    <a:pt x="2300486" y="2157376"/>
                  </a:lnTo>
                  <a:lnTo>
                    <a:pt x="2261325" y="2182761"/>
                  </a:lnTo>
                  <a:lnTo>
                    <a:pt x="2222448" y="2208304"/>
                  </a:lnTo>
                  <a:lnTo>
                    <a:pt x="2183855" y="2234007"/>
                  </a:lnTo>
                  <a:lnTo>
                    <a:pt x="2145546" y="2259869"/>
                  </a:lnTo>
                  <a:lnTo>
                    <a:pt x="2107520" y="2285891"/>
                  </a:lnTo>
                  <a:lnTo>
                    <a:pt x="2069778" y="2312071"/>
                  </a:lnTo>
                  <a:lnTo>
                    <a:pt x="2032319" y="2338411"/>
                  </a:lnTo>
                  <a:lnTo>
                    <a:pt x="1995144" y="2364910"/>
                  </a:lnTo>
                  <a:lnTo>
                    <a:pt x="1958254" y="2391568"/>
                  </a:lnTo>
                  <a:lnTo>
                    <a:pt x="1921646" y="2418386"/>
                  </a:lnTo>
                  <a:lnTo>
                    <a:pt x="1885323" y="2445363"/>
                  </a:lnTo>
                  <a:lnTo>
                    <a:pt x="1849283" y="2472499"/>
                  </a:lnTo>
                  <a:lnTo>
                    <a:pt x="1813527" y="2499794"/>
                  </a:lnTo>
                  <a:lnTo>
                    <a:pt x="1778054" y="2527249"/>
                  </a:lnTo>
                  <a:lnTo>
                    <a:pt x="1742866" y="2554862"/>
                  </a:lnTo>
                  <a:lnTo>
                    <a:pt x="1707961" y="2582635"/>
                  </a:lnTo>
                  <a:lnTo>
                    <a:pt x="1673339" y="2610568"/>
                  </a:lnTo>
                  <a:lnTo>
                    <a:pt x="1639002" y="2638659"/>
                  </a:lnTo>
                  <a:lnTo>
                    <a:pt x="1604948" y="2666910"/>
                  </a:lnTo>
                  <a:lnTo>
                    <a:pt x="1571178" y="2695320"/>
                  </a:lnTo>
                  <a:lnTo>
                    <a:pt x="1537691" y="2723889"/>
                  </a:lnTo>
                  <a:lnTo>
                    <a:pt x="1504488" y="2752617"/>
                  </a:lnTo>
                  <a:lnTo>
                    <a:pt x="1471569" y="2781505"/>
                  </a:lnTo>
                  <a:lnTo>
                    <a:pt x="1438934" y="2810552"/>
                  </a:lnTo>
                  <a:lnTo>
                    <a:pt x="1406582" y="2839758"/>
                  </a:lnTo>
                  <a:lnTo>
                    <a:pt x="1374515" y="2869124"/>
                  </a:lnTo>
                  <a:lnTo>
                    <a:pt x="1342730" y="2898648"/>
                  </a:lnTo>
                  <a:lnTo>
                    <a:pt x="1311230" y="2928332"/>
                  </a:lnTo>
                  <a:lnTo>
                    <a:pt x="1280013" y="2958175"/>
                  </a:lnTo>
                  <a:lnTo>
                    <a:pt x="1249080" y="2988178"/>
                  </a:lnTo>
                  <a:lnTo>
                    <a:pt x="1218431" y="3018339"/>
                  </a:lnTo>
                  <a:lnTo>
                    <a:pt x="1188065" y="3048660"/>
                  </a:lnTo>
                  <a:lnTo>
                    <a:pt x="1157983" y="3079140"/>
                  </a:lnTo>
                  <a:lnTo>
                    <a:pt x="1128185" y="3109780"/>
                  </a:lnTo>
                  <a:lnTo>
                    <a:pt x="1098670" y="3140578"/>
                  </a:lnTo>
                  <a:lnTo>
                    <a:pt x="1069440" y="3171536"/>
                  </a:lnTo>
                  <a:lnTo>
                    <a:pt x="1040492" y="3202653"/>
                  </a:lnTo>
                  <a:lnTo>
                    <a:pt x="1011829" y="3233930"/>
                  </a:lnTo>
                  <a:lnTo>
                    <a:pt x="983449" y="3265365"/>
                  </a:lnTo>
                  <a:lnTo>
                    <a:pt x="955353" y="3296960"/>
                  </a:lnTo>
                  <a:lnTo>
                    <a:pt x="927541" y="3328714"/>
                  </a:lnTo>
                  <a:lnTo>
                    <a:pt x="900013" y="3360628"/>
                  </a:lnTo>
                  <a:lnTo>
                    <a:pt x="872768" y="3392700"/>
                  </a:lnTo>
                  <a:lnTo>
                    <a:pt x="845807" y="3424932"/>
                  </a:lnTo>
                  <a:lnTo>
                    <a:pt x="819129" y="3457323"/>
                  </a:lnTo>
                  <a:lnTo>
                    <a:pt x="792735" y="3489874"/>
                  </a:lnTo>
                  <a:lnTo>
                    <a:pt x="766625" y="3522583"/>
                  </a:lnTo>
                  <a:lnTo>
                    <a:pt x="740799" y="3555452"/>
                  </a:lnTo>
                  <a:lnTo>
                    <a:pt x="715257" y="3588480"/>
                  </a:lnTo>
                  <a:lnTo>
                    <a:pt x="689998" y="3621668"/>
                  </a:lnTo>
                  <a:lnTo>
                    <a:pt x="665022" y="3655014"/>
                  </a:lnTo>
                  <a:lnTo>
                    <a:pt x="640331" y="3688520"/>
                  </a:lnTo>
                  <a:lnTo>
                    <a:pt x="615923" y="3722185"/>
                  </a:lnTo>
                  <a:lnTo>
                    <a:pt x="591799" y="3756010"/>
                  </a:lnTo>
                  <a:lnTo>
                    <a:pt x="567959" y="3789993"/>
                  </a:lnTo>
                  <a:lnTo>
                    <a:pt x="544402" y="3824136"/>
                  </a:lnTo>
                  <a:lnTo>
                    <a:pt x="521129" y="3858438"/>
                  </a:lnTo>
                  <a:lnTo>
                    <a:pt x="498140" y="3892900"/>
                  </a:lnTo>
                  <a:lnTo>
                    <a:pt x="475434" y="3927520"/>
                  </a:lnTo>
                  <a:lnTo>
                    <a:pt x="453012" y="3962300"/>
                  </a:lnTo>
                  <a:lnTo>
                    <a:pt x="430874" y="3997239"/>
                  </a:lnTo>
                  <a:lnTo>
                    <a:pt x="409020" y="4032338"/>
                  </a:lnTo>
                  <a:lnTo>
                    <a:pt x="387449" y="4067595"/>
                  </a:lnTo>
                  <a:lnTo>
                    <a:pt x="366162" y="4103012"/>
                  </a:lnTo>
                  <a:lnTo>
                    <a:pt x="345159" y="4138589"/>
                  </a:lnTo>
                  <a:lnTo>
                    <a:pt x="324439" y="4174324"/>
                  </a:lnTo>
                  <a:lnTo>
                    <a:pt x="304003" y="4210219"/>
                  </a:lnTo>
                  <a:lnTo>
                    <a:pt x="283851" y="4246273"/>
                  </a:lnTo>
                  <a:lnTo>
                    <a:pt x="263983" y="4282486"/>
                  </a:lnTo>
                  <a:lnTo>
                    <a:pt x="244398" y="4318858"/>
                  </a:lnTo>
                  <a:lnTo>
                    <a:pt x="225097" y="4355390"/>
                  </a:lnTo>
                  <a:lnTo>
                    <a:pt x="206079" y="4392081"/>
                  </a:lnTo>
                  <a:lnTo>
                    <a:pt x="187346" y="4428931"/>
                  </a:lnTo>
                  <a:lnTo>
                    <a:pt x="168896" y="4465941"/>
                  </a:lnTo>
                  <a:lnTo>
                    <a:pt x="150729" y="4503110"/>
                  </a:lnTo>
                  <a:lnTo>
                    <a:pt x="132847" y="4540438"/>
                  </a:lnTo>
                  <a:lnTo>
                    <a:pt x="115248" y="4577925"/>
                  </a:lnTo>
                  <a:lnTo>
                    <a:pt x="97933" y="4615572"/>
                  </a:lnTo>
                  <a:lnTo>
                    <a:pt x="80901" y="4653377"/>
                  </a:lnTo>
                  <a:lnTo>
                    <a:pt x="64154" y="4691343"/>
                  </a:lnTo>
                  <a:lnTo>
                    <a:pt x="47689" y="4729467"/>
                  </a:lnTo>
                  <a:lnTo>
                    <a:pt x="31509" y="4767750"/>
                  </a:lnTo>
                  <a:lnTo>
                    <a:pt x="15612" y="4806193"/>
                  </a:lnTo>
                  <a:lnTo>
                    <a:pt x="0" y="4844796"/>
                  </a:lnTo>
                  <a:lnTo>
                    <a:pt x="25449" y="4810585"/>
                  </a:lnTo>
                  <a:lnTo>
                    <a:pt x="51139" y="4776565"/>
                  </a:lnTo>
                  <a:lnTo>
                    <a:pt x="77067" y="4742735"/>
                  </a:lnTo>
                  <a:lnTo>
                    <a:pt x="103235" y="4709094"/>
                  </a:lnTo>
                  <a:lnTo>
                    <a:pt x="129642" y="4675643"/>
                  </a:lnTo>
                  <a:lnTo>
                    <a:pt x="156288" y="4642381"/>
                  </a:lnTo>
                  <a:lnTo>
                    <a:pt x="183174" y="4609310"/>
                  </a:lnTo>
                  <a:lnTo>
                    <a:pt x="210299" y="4576428"/>
                  </a:lnTo>
                  <a:lnTo>
                    <a:pt x="237663" y="4543736"/>
                  </a:lnTo>
                  <a:lnTo>
                    <a:pt x="265267" y="4511233"/>
                  </a:lnTo>
                  <a:lnTo>
                    <a:pt x="293109" y="4478921"/>
                  </a:lnTo>
                  <a:lnTo>
                    <a:pt x="321191" y="4446798"/>
                  </a:lnTo>
                  <a:lnTo>
                    <a:pt x="349513" y="4414864"/>
                  </a:lnTo>
                  <a:lnTo>
                    <a:pt x="378074" y="4383121"/>
                  </a:lnTo>
                  <a:lnTo>
                    <a:pt x="406873" y="4351567"/>
                  </a:lnTo>
                  <a:lnTo>
                    <a:pt x="435913" y="4320203"/>
                  </a:lnTo>
                  <a:lnTo>
                    <a:pt x="465191" y="4289029"/>
                  </a:lnTo>
                  <a:lnTo>
                    <a:pt x="494709" y="4258045"/>
                  </a:lnTo>
                  <a:lnTo>
                    <a:pt x="524466" y="4227250"/>
                  </a:lnTo>
                  <a:lnTo>
                    <a:pt x="554463" y="4196645"/>
                  </a:lnTo>
                  <a:lnTo>
                    <a:pt x="584698" y="4166229"/>
                  </a:lnTo>
                  <a:lnTo>
                    <a:pt x="615173" y="4136004"/>
                  </a:lnTo>
                  <a:lnTo>
                    <a:pt x="645888" y="4105968"/>
                  </a:lnTo>
                  <a:lnTo>
                    <a:pt x="676841" y="4076122"/>
                  </a:lnTo>
                  <a:lnTo>
                    <a:pt x="708034" y="4046466"/>
                  </a:lnTo>
                  <a:lnTo>
                    <a:pt x="739466" y="4016999"/>
                  </a:lnTo>
                  <a:lnTo>
                    <a:pt x="771138" y="3987722"/>
                  </a:lnTo>
                  <a:lnTo>
                    <a:pt x="803048" y="3958635"/>
                  </a:lnTo>
                  <a:lnTo>
                    <a:pt x="835198" y="3929737"/>
                  </a:lnTo>
                  <a:lnTo>
                    <a:pt x="867588" y="3901030"/>
                  </a:lnTo>
                  <a:lnTo>
                    <a:pt x="900216" y="3872512"/>
                  </a:lnTo>
                  <a:lnTo>
                    <a:pt x="933084" y="3844184"/>
                  </a:lnTo>
                  <a:lnTo>
                    <a:pt x="966191" y="3816045"/>
                  </a:lnTo>
                  <a:lnTo>
                    <a:pt x="999538" y="3788096"/>
                  </a:lnTo>
                  <a:lnTo>
                    <a:pt x="1033124" y="3760337"/>
                  </a:lnTo>
                  <a:lnTo>
                    <a:pt x="1066949" y="3732768"/>
                  </a:lnTo>
                  <a:lnTo>
                    <a:pt x="1101013" y="3705388"/>
                  </a:lnTo>
                  <a:lnTo>
                    <a:pt x="1135317" y="3678198"/>
                  </a:lnTo>
                  <a:lnTo>
                    <a:pt x="1169860" y="3651198"/>
                  </a:lnTo>
                  <a:lnTo>
                    <a:pt x="1204642" y="3624388"/>
                  </a:lnTo>
                  <a:lnTo>
                    <a:pt x="1239664" y="3597767"/>
                  </a:lnTo>
                  <a:lnTo>
                    <a:pt x="1274925" y="3571336"/>
                  </a:lnTo>
                  <a:lnTo>
                    <a:pt x="1310425" y="3545095"/>
                  </a:lnTo>
                  <a:lnTo>
                    <a:pt x="1346164" y="3519043"/>
                  </a:lnTo>
                  <a:lnTo>
                    <a:pt x="1382143" y="3493182"/>
                  </a:lnTo>
                  <a:lnTo>
                    <a:pt x="1418361" y="3467510"/>
                  </a:lnTo>
                  <a:lnTo>
                    <a:pt x="1454818" y="3442027"/>
                  </a:lnTo>
                  <a:lnTo>
                    <a:pt x="1491515" y="3416735"/>
                  </a:lnTo>
                  <a:lnTo>
                    <a:pt x="1528451" y="3391632"/>
                  </a:lnTo>
                  <a:lnTo>
                    <a:pt x="1565626" y="3366719"/>
                  </a:lnTo>
                  <a:lnTo>
                    <a:pt x="1603041" y="3341995"/>
                  </a:lnTo>
                  <a:lnTo>
                    <a:pt x="1640694" y="3317461"/>
                  </a:lnTo>
                  <a:lnTo>
                    <a:pt x="1678587" y="3293117"/>
                  </a:lnTo>
                  <a:lnTo>
                    <a:pt x="1716720" y="3268963"/>
                  </a:lnTo>
                  <a:lnTo>
                    <a:pt x="1755092" y="3244998"/>
                  </a:lnTo>
                  <a:lnTo>
                    <a:pt x="1793703" y="3221224"/>
                  </a:lnTo>
                  <a:lnTo>
                    <a:pt x="1832553" y="3197639"/>
                  </a:lnTo>
                  <a:lnTo>
                    <a:pt x="1871643" y="3174243"/>
                  </a:lnTo>
                  <a:lnTo>
                    <a:pt x="1910971" y="3151037"/>
                  </a:lnTo>
                  <a:lnTo>
                    <a:pt x="1950540" y="3128021"/>
                  </a:lnTo>
                  <a:lnTo>
                    <a:pt x="1990347" y="3105195"/>
                  </a:lnTo>
                  <a:lnTo>
                    <a:pt x="2030394" y="3082559"/>
                  </a:lnTo>
                  <a:lnTo>
                    <a:pt x="2070680" y="3060112"/>
                  </a:lnTo>
                  <a:lnTo>
                    <a:pt x="2111205" y="3037855"/>
                  </a:lnTo>
                  <a:lnTo>
                    <a:pt x="2151970" y="3015787"/>
                  </a:lnTo>
                  <a:lnTo>
                    <a:pt x="2192974" y="2993910"/>
                  </a:lnTo>
                  <a:lnTo>
                    <a:pt x="2234218" y="2972222"/>
                  </a:lnTo>
                  <a:lnTo>
                    <a:pt x="2275700" y="2950723"/>
                  </a:lnTo>
                  <a:lnTo>
                    <a:pt x="2317422" y="2929415"/>
                  </a:lnTo>
                  <a:lnTo>
                    <a:pt x="2359383" y="2908296"/>
                  </a:lnTo>
                  <a:lnTo>
                    <a:pt x="2401584" y="2887367"/>
                  </a:lnTo>
                  <a:lnTo>
                    <a:pt x="2444024" y="2866628"/>
                  </a:lnTo>
                  <a:lnTo>
                    <a:pt x="2486703" y="2846078"/>
                  </a:lnTo>
                  <a:lnTo>
                    <a:pt x="2529621" y="2825718"/>
                  </a:lnTo>
                  <a:lnTo>
                    <a:pt x="2572779" y="2805548"/>
                  </a:lnTo>
                  <a:lnTo>
                    <a:pt x="2616176" y="2785567"/>
                  </a:lnTo>
                  <a:lnTo>
                    <a:pt x="2659812" y="2765776"/>
                  </a:lnTo>
                  <a:lnTo>
                    <a:pt x="2703688" y="2746175"/>
                  </a:lnTo>
                  <a:lnTo>
                    <a:pt x="2747803" y="2726764"/>
                  </a:lnTo>
                  <a:lnTo>
                    <a:pt x="2792157" y="2707542"/>
                  </a:lnTo>
                  <a:lnTo>
                    <a:pt x="2836751" y="2688510"/>
                  </a:lnTo>
                  <a:lnTo>
                    <a:pt x="2881583" y="2669668"/>
                  </a:lnTo>
                  <a:lnTo>
                    <a:pt x="2926656" y="2651015"/>
                  </a:lnTo>
                  <a:lnTo>
                    <a:pt x="2971967" y="2632552"/>
                  </a:lnTo>
                  <a:lnTo>
                    <a:pt x="3017518" y="2614279"/>
                  </a:lnTo>
                  <a:lnTo>
                    <a:pt x="3063308" y="2596196"/>
                  </a:lnTo>
                  <a:lnTo>
                    <a:pt x="3109337" y="2578302"/>
                  </a:lnTo>
                  <a:lnTo>
                    <a:pt x="3155606" y="2560598"/>
                  </a:lnTo>
                  <a:lnTo>
                    <a:pt x="3202114" y="2543084"/>
                  </a:lnTo>
                  <a:lnTo>
                    <a:pt x="3248861" y="2525759"/>
                  </a:lnTo>
                  <a:lnTo>
                    <a:pt x="3295848" y="2508624"/>
                  </a:lnTo>
                  <a:lnTo>
                    <a:pt x="3343074" y="2491679"/>
                  </a:lnTo>
                  <a:lnTo>
                    <a:pt x="3390539" y="2474923"/>
                  </a:lnTo>
                  <a:lnTo>
                    <a:pt x="3438243" y="2458357"/>
                  </a:lnTo>
                  <a:lnTo>
                    <a:pt x="3486187" y="2441981"/>
                  </a:lnTo>
                  <a:lnTo>
                    <a:pt x="3534370" y="2425795"/>
                  </a:lnTo>
                  <a:lnTo>
                    <a:pt x="3582793" y="2409798"/>
                  </a:lnTo>
                  <a:lnTo>
                    <a:pt x="3680355" y="2378374"/>
                  </a:lnTo>
                  <a:lnTo>
                    <a:pt x="3778875" y="2347708"/>
                  </a:lnTo>
                  <a:lnTo>
                    <a:pt x="3878353" y="2317802"/>
                  </a:lnTo>
                  <a:lnTo>
                    <a:pt x="3978787" y="2288654"/>
                  </a:lnTo>
                  <a:lnTo>
                    <a:pt x="4080179" y="2260265"/>
                  </a:lnTo>
                  <a:lnTo>
                    <a:pt x="4182528" y="2232634"/>
                  </a:lnTo>
                  <a:lnTo>
                    <a:pt x="4285834" y="2205763"/>
                  </a:lnTo>
                  <a:lnTo>
                    <a:pt x="4390098" y="2179650"/>
                  </a:lnTo>
                  <a:lnTo>
                    <a:pt x="4495318" y="2154296"/>
                  </a:lnTo>
                  <a:lnTo>
                    <a:pt x="4601496" y="2129701"/>
                  </a:lnTo>
                  <a:lnTo>
                    <a:pt x="4708631" y="2105865"/>
                  </a:lnTo>
                  <a:lnTo>
                    <a:pt x="4816724" y="2082787"/>
                  </a:lnTo>
                  <a:lnTo>
                    <a:pt x="4925773" y="2060468"/>
                  </a:lnTo>
                  <a:lnTo>
                    <a:pt x="5035780" y="2038908"/>
                  </a:lnTo>
                  <a:lnTo>
                    <a:pt x="5146744" y="2018107"/>
                  </a:lnTo>
                  <a:lnTo>
                    <a:pt x="5258666" y="1998064"/>
                  </a:lnTo>
                  <a:lnTo>
                    <a:pt x="5371545" y="1978780"/>
                  </a:lnTo>
                  <a:lnTo>
                    <a:pt x="5485381" y="1960255"/>
                  </a:lnTo>
                  <a:lnTo>
                    <a:pt x="5600174" y="1942489"/>
                  </a:lnTo>
                  <a:lnTo>
                    <a:pt x="5715924" y="1925481"/>
                  </a:lnTo>
                  <a:lnTo>
                    <a:pt x="5832632" y="1909232"/>
                  </a:lnTo>
                  <a:lnTo>
                    <a:pt x="5950297" y="1893742"/>
                  </a:lnTo>
                  <a:lnTo>
                    <a:pt x="6068919" y="1879011"/>
                  </a:lnTo>
                  <a:lnTo>
                    <a:pt x="6188499" y="1865038"/>
                  </a:lnTo>
                  <a:lnTo>
                    <a:pt x="6309035" y="1851824"/>
                  </a:lnTo>
                  <a:lnTo>
                    <a:pt x="6430530" y="1839369"/>
                  </a:lnTo>
                  <a:lnTo>
                    <a:pt x="6552981" y="1827672"/>
                  </a:lnTo>
                  <a:lnTo>
                    <a:pt x="6676389" y="1816735"/>
                  </a:lnTo>
                  <a:lnTo>
                    <a:pt x="6744588" y="2422398"/>
                  </a:lnTo>
                  <a:lnTo>
                    <a:pt x="7751063" y="969010"/>
                  </a:lnTo>
                  <a:lnTo>
                    <a:pt x="6471666" y="0"/>
                  </a:lnTo>
                  <a:close/>
                </a:path>
              </a:pathLst>
            </a:custGeom>
            <a:solidFill>
              <a:srgbClr val="F8E2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273545" y="2612897"/>
              <a:ext cx="573405" cy="573405"/>
            </a:xfrm>
            <a:custGeom>
              <a:avLst/>
              <a:gdLst/>
              <a:ahLst/>
              <a:cxnLst/>
              <a:rect l="l" t="t" r="r" b="b"/>
              <a:pathLst>
                <a:path w="573404" h="573405">
                  <a:moveTo>
                    <a:pt x="286511" y="0"/>
                  </a:moveTo>
                  <a:lnTo>
                    <a:pt x="240036" y="3749"/>
                  </a:lnTo>
                  <a:lnTo>
                    <a:pt x="195949" y="14606"/>
                  </a:lnTo>
                  <a:lnTo>
                    <a:pt x="154840" y="31978"/>
                  </a:lnTo>
                  <a:lnTo>
                    <a:pt x="117299" y="55278"/>
                  </a:lnTo>
                  <a:lnTo>
                    <a:pt x="83915" y="83915"/>
                  </a:lnTo>
                  <a:lnTo>
                    <a:pt x="55278" y="117299"/>
                  </a:lnTo>
                  <a:lnTo>
                    <a:pt x="31978" y="154840"/>
                  </a:lnTo>
                  <a:lnTo>
                    <a:pt x="14606" y="195949"/>
                  </a:lnTo>
                  <a:lnTo>
                    <a:pt x="3749" y="240036"/>
                  </a:lnTo>
                  <a:lnTo>
                    <a:pt x="0" y="286512"/>
                  </a:lnTo>
                  <a:lnTo>
                    <a:pt x="3749" y="332987"/>
                  </a:lnTo>
                  <a:lnTo>
                    <a:pt x="14606" y="377074"/>
                  </a:lnTo>
                  <a:lnTo>
                    <a:pt x="31978" y="418183"/>
                  </a:lnTo>
                  <a:lnTo>
                    <a:pt x="55278" y="455724"/>
                  </a:lnTo>
                  <a:lnTo>
                    <a:pt x="83915" y="489108"/>
                  </a:lnTo>
                  <a:lnTo>
                    <a:pt x="117299" y="517745"/>
                  </a:lnTo>
                  <a:lnTo>
                    <a:pt x="154840" y="541045"/>
                  </a:lnTo>
                  <a:lnTo>
                    <a:pt x="195949" y="558417"/>
                  </a:lnTo>
                  <a:lnTo>
                    <a:pt x="240036" y="569274"/>
                  </a:lnTo>
                  <a:lnTo>
                    <a:pt x="286511" y="573024"/>
                  </a:lnTo>
                  <a:lnTo>
                    <a:pt x="332987" y="569274"/>
                  </a:lnTo>
                  <a:lnTo>
                    <a:pt x="377074" y="558417"/>
                  </a:lnTo>
                  <a:lnTo>
                    <a:pt x="418183" y="541045"/>
                  </a:lnTo>
                  <a:lnTo>
                    <a:pt x="455724" y="517745"/>
                  </a:lnTo>
                  <a:lnTo>
                    <a:pt x="489108" y="489108"/>
                  </a:lnTo>
                  <a:lnTo>
                    <a:pt x="517745" y="455724"/>
                  </a:lnTo>
                  <a:lnTo>
                    <a:pt x="541045" y="418183"/>
                  </a:lnTo>
                  <a:lnTo>
                    <a:pt x="558417" y="377074"/>
                  </a:lnTo>
                  <a:lnTo>
                    <a:pt x="569274" y="332987"/>
                  </a:lnTo>
                  <a:lnTo>
                    <a:pt x="573024" y="286512"/>
                  </a:lnTo>
                  <a:lnTo>
                    <a:pt x="569274" y="240036"/>
                  </a:lnTo>
                  <a:lnTo>
                    <a:pt x="558417" y="195949"/>
                  </a:lnTo>
                  <a:lnTo>
                    <a:pt x="541045" y="154840"/>
                  </a:lnTo>
                  <a:lnTo>
                    <a:pt x="517745" y="117299"/>
                  </a:lnTo>
                  <a:lnTo>
                    <a:pt x="489108" y="83915"/>
                  </a:lnTo>
                  <a:lnTo>
                    <a:pt x="455724" y="55278"/>
                  </a:lnTo>
                  <a:lnTo>
                    <a:pt x="418183" y="31978"/>
                  </a:lnTo>
                  <a:lnTo>
                    <a:pt x="377074" y="14606"/>
                  </a:lnTo>
                  <a:lnTo>
                    <a:pt x="332987" y="3749"/>
                  </a:lnTo>
                  <a:lnTo>
                    <a:pt x="286511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73545" y="2612897"/>
              <a:ext cx="573405" cy="573405"/>
            </a:xfrm>
            <a:custGeom>
              <a:avLst/>
              <a:gdLst/>
              <a:ahLst/>
              <a:cxnLst/>
              <a:rect l="l" t="t" r="r" b="b"/>
              <a:pathLst>
                <a:path w="573404" h="573405">
                  <a:moveTo>
                    <a:pt x="0" y="286512"/>
                  </a:moveTo>
                  <a:lnTo>
                    <a:pt x="3749" y="240036"/>
                  </a:lnTo>
                  <a:lnTo>
                    <a:pt x="14606" y="195949"/>
                  </a:lnTo>
                  <a:lnTo>
                    <a:pt x="31978" y="154840"/>
                  </a:lnTo>
                  <a:lnTo>
                    <a:pt x="55278" y="117299"/>
                  </a:lnTo>
                  <a:lnTo>
                    <a:pt x="83915" y="83915"/>
                  </a:lnTo>
                  <a:lnTo>
                    <a:pt x="117299" y="55278"/>
                  </a:lnTo>
                  <a:lnTo>
                    <a:pt x="154840" y="31978"/>
                  </a:lnTo>
                  <a:lnTo>
                    <a:pt x="195949" y="14606"/>
                  </a:lnTo>
                  <a:lnTo>
                    <a:pt x="240036" y="3749"/>
                  </a:lnTo>
                  <a:lnTo>
                    <a:pt x="286511" y="0"/>
                  </a:lnTo>
                  <a:lnTo>
                    <a:pt x="332987" y="3749"/>
                  </a:lnTo>
                  <a:lnTo>
                    <a:pt x="377074" y="14606"/>
                  </a:lnTo>
                  <a:lnTo>
                    <a:pt x="418183" y="31978"/>
                  </a:lnTo>
                  <a:lnTo>
                    <a:pt x="455724" y="55278"/>
                  </a:lnTo>
                  <a:lnTo>
                    <a:pt x="489108" y="83915"/>
                  </a:lnTo>
                  <a:lnTo>
                    <a:pt x="517745" y="117299"/>
                  </a:lnTo>
                  <a:lnTo>
                    <a:pt x="541045" y="154840"/>
                  </a:lnTo>
                  <a:lnTo>
                    <a:pt x="558417" y="195949"/>
                  </a:lnTo>
                  <a:lnTo>
                    <a:pt x="569274" y="240036"/>
                  </a:lnTo>
                  <a:lnTo>
                    <a:pt x="573024" y="286512"/>
                  </a:lnTo>
                  <a:lnTo>
                    <a:pt x="569274" y="332987"/>
                  </a:lnTo>
                  <a:lnTo>
                    <a:pt x="558417" y="377074"/>
                  </a:lnTo>
                  <a:lnTo>
                    <a:pt x="541045" y="418183"/>
                  </a:lnTo>
                  <a:lnTo>
                    <a:pt x="517745" y="455724"/>
                  </a:lnTo>
                  <a:lnTo>
                    <a:pt x="489108" y="489108"/>
                  </a:lnTo>
                  <a:lnTo>
                    <a:pt x="455724" y="517745"/>
                  </a:lnTo>
                  <a:lnTo>
                    <a:pt x="418183" y="541045"/>
                  </a:lnTo>
                  <a:lnTo>
                    <a:pt x="377074" y="558417"/>
                  </a:lnTo>
                  <a:lnTo>
                    <a:pt x="332987" y="569274"/>
                  </a:lnTo>
                  <a:lnTo>
                    <a:pt x="286511" y="573024"/>
                  </a:lnTo>
                  <a:lnTo>
                    <a:pt x="240036" y="569274"/>
                  </a:lnTo>
                  <a:lnTo>
                    <a:pt x="195949" y="558417"/>
                  </a:lnTo>
                  <a:lnTo>
                    <a:pt x="154840" y="541045"/>
                  </a:lnTo>
                  <a:lnTo>
                    <a:pt x="117299" y="517745"/>
                  </a:lnTo>
                  <a:lnTo>
                    <a:pt x="83915" y="489108"/>
                  </a:lnTo>
                  <a:lnTo>
                    <a:pt x="55278" y="455724"/>
                  </a:lnTo>
                  <a:lnTo>
                    <a:pt x="31978" y="418183"/>
                  </a:lnTo>
                  <a:lnTo>
                    <a:pt x="14606" y="377074"/>
                  </a:lnTo>
                  <a:lnTo>
                    <a:pt x="3749" y="332987"/>
                  </a:lnTo>
                  <a:lnTo>
                    <a:pt x="0" y="2865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71829" y="2212975"/>
            <a:ext cx="6909434" cy="323405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660"/>
              </a:spcBef>
            </a:pPr>
            <a:r>
              <a:rPr sz="3900" b="1" dirty="0">
                <a:latin typeface="Cambria"/>
                <a:cs typeface="Cambria"/>
              </a:rPr>
              <a:t>It</a:t>
            </a:r>
            <a:r>
              <a:rPr sz="3900" b="1" spc="5" dirty="0">
                <a:latin typeface="Cambria"/>
                <a:cs typeface="Cambria"/>
              </a:rPr>
              <a:t> </a:t>
            </a:r>
            <a:r>
              <a:rPr sz="3900" b="1" spc="-20" dirty="0">
                <a:latin typeface="Cambria"/>
                <a:cs typeface="Cambria"/>
              </a:rPr>
              <a:t>requires</a:t>
            </a:r>
            <a:r>
              <a:rPr sz="3900" b="1" spc="-15" dirty="0">
                <a:latin typeface="Cambria"/>
                <a:cs typeface="Cambria"/>
              </a:rPr>
              <a:t> </a:t>
            </a:r>
            <a:r>
              <a:rPr sz="3900" b="1" spc="-5" dirty="0">
                <a:latin typeface="Cambria"/>
                <a:cs typeface="Cambria"/>
              </a:rPr>
              <a:t>that</a:t>
            </a:r>
            <a:r>
              <a:rPr sz="3900" b="1" dirty="0">
                <a:latin typeface="Cambria"/>
                <a:cs typeface="Cambria"/>
              </a:rPr>
              <a:t> </a:t>
            </a:r>
            <a:r>
              <a:rPr sz="3900" b="1" spc="-15" dirty="0">
                <a:latin typeface="Cambria"/>
                <a:cs typeface="Cambria"/>
              </a:rPr>
              <a:t>individuals </a:t>
            </a:r>
            <a:r>
              <a:rPr sz="3900" b="1" spc="-10" dirty="0">
                <a:latin typeface="Cambria"/>
                <a:cs typeface="Cambria"/>
              </a:rPr>
              <a:t> </a:t>
            </a:r>
            <a:r>
              <a:rPr sz="3900" b="1" spc="-25" dirty="0">
                <a:latin typeface="Cambria"/>
                <a:cs typeface="Cambria"/>
              </a:rPr>
              <a:t>apply</a:t>
            </a:r>
            <a:r>
              <a:rPr sz="3900" b="1" spc="-20" dirty="0">
                <a:latin typeface="Cambria"/>
                <a:cs typeface="Cambria"/>
              </a:rPr>
              <a:t> </a:t>
            </a:r>
            <a:r>
              <a:rPr sz="3900" b="1" spc="-5" dirty="0">
                <a:latin typeface="Cambria"/>
                <a:cs typeface="Cambria"/>
              </a:rPr>
              <a:t>the</a:t>
            </a:r>
            <a:r>
              <a:rPr sz="3900" b="1" dirty="0">
                <a:latin typeface="Cambria"/>
                <a:cs typeface="Cambria"/>
              </a:rPr>
              <a:t> same</a:t>
            </a:r>
            <a:r>
              <a:rPr sz="3900" b="1" spc="5" dirty="0">
                <a:latin typeface="Cambria"/>
                <a:cs typeface="Cambria"/>
              </a:rPr>
              <a:t> </a:t>
            </a:r>
            <a:r>
              <a:rPr sz="3900" b="1" spc="-15" dirty="0">
                <a:latin typeface="Cambria"/>
                <a:cs typeface="Cambria"/>
              </a:rPr>
              <a:t>rigorous </a:t>
            </a:r>
            <a:r>
              <a:rPr sz="3900" b="1" spc="-10" dirty="0">
                <a:latin typeface="Cambria"/>
                <a:cs typeface="Cambria"/>
              </a:rPr>
              <a:t> standards</a:t>
            </a:r>
            <a:r>
              <a:rPr sz="3900" b="1" spc="-5" dirty="0">
                <a:latin typeface="Cambria"/>
                <a:cs typeface="Cambria"/>
              </a:rPr>
              <a:t> of</a:t>
            </a:r>
            <a:r>
              <a:rPr sz="3900" b="1" dirty="0">
                <a:latin typeface="Cambria"/>
                <a:cs typeface="Cambria"/>
              </a:rPr>
              <a:t> </a:t>
            </a:r>
            <a:r>
              <a:rPr sz="3900" b="1" spc="-15" dirty="0">
                <a:latin typeface="Cambria"/>
                <a:cs typeface="Cambria"/>
              </a:rPr>
              <a:t>proof</a:t>
            </a:r>
            <a:r>
              <a:rPr sz="3900" b="1" spc="-10" dirty="0">
                <a:latin typeface="Cambria"/>
                <a:cs typeface="Cambria"/>
              </a:rPr>
              <a:t> </a:t>
            </a:r>
            <a:r>
              <a:rPr sz="3900" b="1" spc="-25" dirty="0">
                <a:latin typeface="Cambria"/>
                <a:cs typeface="Cambria"/>
              </a:rPr>
              <a:t>to</a:t>
            </a:r>
            <a:r>
              <a:rPr sz="3900" b="1" spc="-20" dirty="0">
                <a:latin typeface="Cambria"/>
                <a:cs typeface="Cambria"/>
              </a:rPr>
              <a:t> </a:t>
            </a:r>
            <a:r>
              <a:rPr sz="3900" b="1" spc="-10" dirty="0">
                <a:latin typeface="Cambria"/>
                <a:cs typeface="Cambria"/>
              </a:rPr>
              <a:t>their </a:t>
            </a:r>
            <a:r>
              <a:rPr sz="3900" b="1" spc="-844" dirty="0">
                <a:latin typeface="Cambria"/>
                <a:cs typeface="Cambria"/>
              </a:rPr>
              <a:t> </a:t>
            </a:r>
            <a:r>
              <a:rPr sz="3900" b="1" spc="-30" dirty="0">
                <a:latin typeface="Cambria"/>
                <a:cs typeface="Cambria"/>
              </a:rPr>
              <a:t>own </a:t>
            </a:r>
            <a:r>
              <a:rPr sz="3900" b="1" spc="-20" dirty="0">
                <a:latin typeface="Cambria"/>
                <a:cs typeface="Cambria"/>
              </a:rPr>
              <a:t>knowledge </a:t>
            </a:r>
            <a:r>
              <a:rPr sz="3900" b="1" spc="-5" dirty="0">
                <a:latin typeface="Cambria"/>
                <a:cs typeface="Cambria"/>
              </a:rPr>
              <a:t>and </a:t>
            </a:r>
            <a:r>
              <a:rPr sz="3900" b="1" spc="-10" dirty="0">
                <a:latin typeface="Cambria"/>
                <a:cs typeface="Cambria"/>
              </a:rPr>
              <a:t>beliefs </a:t>
            </a:r>
            <a:r>
              <a:rPr sz="3900" b="1" dirty="0">
                <a:latin typeface="Cambria"/>
                <a:cs typeface="Cambria"/>
              </a:rPr>
              <a:t>as </a:t>
            </a:r>
            <a:r>
              <a:rPr sz="3900" b="1" spc="5" dirty="0">
                <a:latin typeface="Cambria"/>
                <a:cs typeface="Cambria"/>
              </a:rPr>
              <a:t> </a:t>
            </a:r>
            <a:r>
              <a:rPr sz="3900" b="1" spc="-25" dirty="0">
                <a:latin typeface="Cambria"/>
                <a:cs typeface="Cambria"/>
              </a:rPr>
              <a:t>they</a:t>
            </a:r>
            <a:r>
              <a:rPr sz="3900" b="1" spc="-20" dirty="0">
                <a:latin typeface="Cambria"/>
                <a:cs typeface="Cambria"/>
              </a:rPr>
              <a:t> </a:t>
            </a:r>
            <a:r>
              <a:rPr sz="3900" b="1" spc="-25" dirty="0">
                <a:latin typeface="Cambria"/>
                <a:cs typeface="Cambria"/>
              </a:rPr>
              <a:t>apply</a:t>
            </a:r>
            <a:r>
              <a:rPr sz="3900" b="1" spc="-20" dirty="0">
                <a:latin typeface="Cambria"/>
                <a:cs typeface="Cambria"/>
              </a:rPr>
              <a:t> </a:t>
            </a:r>
            <a:r>
              <a:rPr sz="3900" b="1" spc="-25" dirty="0">
                <a:latin typeface="Cambria"/>
                <a:cs typeface="Cambria"/>
              </a:rPr>
              <a:t>to</a:t>
            </a:r>
            <a:r>
              <a:rPr sz="3900" b="1" spc="-20" dirty="0">
                <a:latin typeface="Cambria"/>
                <a:cs typeface="Cambria"/>
              </a:rPr>
              <a:t> </a:t>
            </a:r>
            <a:r>
              <a:rPr sz="3900" b="1" spc="-5" dirty="0">
                <a:latin typeface="Cambria"/>
                <a:cs typeface="Cambria"/>
              </a:rPr>
              <a:t>the</a:t>
            </a:r>
            <a:r>
              <a:rPr sz="3900" b="1" dirty="0">
                <a:latin typeface="Cambria"/>
                <a:cs typeface="Cambria"/>
              </a:rPr>
              <a:t> </a:t>
            </a:r>
            <a:r>
              <a:rPr sz="3900" b="1" spc="-15" dirty="0">
                <a:latin typeface="Cambria"/>
                <a:cs typeface="Cambria"/>
              </a:rPr>
              <a:t>knowledge </a:t>
            </a:r>
            <a:r>
              <a:rPr sz="3900" b="1" spc="-844" dirty="0">
                <a:latin typeface="Cambria"/>
                <a:cs typeface="Cambria"/>
              </a:rPr>
              <a:t> </a:t>
            </a:r>
            <a:r>
              <a:rPr sz="3900" b="1" spc="-5" dirty="0">
                <a:latin typeface="Cambria"/>
                <a:cs typeface="Cambria"/>
              </a:rPr>
              <a:t>and</a:t>
            </a:r>
            <a:r>
              <a:rPr sz="3900" b="1" dirty="0">
                <a:latin typeface="Cambria"/>
                <a:cs typeface="Cambria"/>
              </a:rPr>
              <a:t> </a:t>
            </a:r>
            <a:r>
              <a:rPr sz="3900" b="1" spc="-10" dirty="0">
                <a:latin typeface="Cambria"/>
                <a:cs typeface="Cambria"/>
              </a:rPr>
              <a:t>beliefs</a:t>
            </a:r>
            <a:r>
              <a:rPr sz="3900" b="1" spc="15" dirty="0">
                <a:latin typeface="Cambria"/>
                <a:cs typeface="Cambria"/>
              </a:rPr>
              <a:t> </a:t>
            </a:r>
            <a:r>
              <a:rPr sz="3900" b="1" spc="-5" dirty="0">
                <a:latin typeface="Cambria"/>
                <a:cs typeface="Cambria"/>
              </a:rPr>
              <a:t>of</a:t>
            </a:r>
            <a:r>
              <a:rPr sz="3900" b="1" spc="5" dirty="0">
                <a:latin typeface="Cambria"/>
                <a:cs typeface="Cambria"/>
              </a:rPr>
              <a:t> </a:t>
            </a:r>
            <a:r>
              <a:rPr sz="3900" b="1" spc="-5" dirty="0">
                <a:latin typeface="Cambria"/>
                <a:cs typeface="Cambria"/>
              </a:rPr>
              <a:t>others</a:t>
            </a:r>
            <a:endParaRPr sz="39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16406" y="749426"/>
            <a:ext cx="4954270" cy="769620"/>
            <a:chOff x="1716406" y="749426"/>
            <a:chExt cx="4954270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6406" y="1214979"/>
              <a:ext cx="4953759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2882" y="753998"/>
              <a:ext cx="4939538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28640" y="847089"/>
              <a:ext cx="120650" cy="188595"/>
            </a:xfrm>
            <a:custGeom>
              <a:avLst/>
              <a:gdLst/>
              <a:ahLst/>
              <a:cxnLst/>
              <a:rect l="l" t="t" r="r" b="b"/>
              <a:pathLst>
                <a:path w="120650" h="188594">
                  <a:moveTo>
                    <a:pt x="67056" y="0"/>
                  </a:moveTo>
                  <a:lnTo>
                    <a:pt x="0" y="188595"/>
                  </a:lnTo>
                  <a:lnTo>
                    <a:pt x="120650" y="188595"/>
                  </a:lnTo>
                  <a:lnTo>
                    <a:pt x="6705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01794" y="794003"/>
              <a:ext cx="132080" cy="19596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4874" y="794003"/>
              <a:ext cx="132080" cy="19596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8010" y="794003"/>
              <a:ext cx="130048" cy="1983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22882" y="753998"/>
              <a:ext cx="4939665" cy="467995"/>
            </a:xfrm>
            <a:custGeom>
              <a:avLst/>
              <a:gdLst/>
              <a:ahLst/>
              <a:cxnLst/>
              <a:rect l="l" t="t" r="r" b="b"/>
              <a:pathLst>
                <a:path w="4939665" h="467994">
                  <a:moveTo>
                    <a:pt x="4604004" y="5334"/>
                  </a:moveTo>
                  <a:lnTo>
                    <a:pt x="4936236" y="5334"/>
                  </a:lnTo>
                  <a:lnTo>
                    <a:pt x="4936236" y="111887"/>
                  </a:lnTo>
                  <a:lnTo>
                    <a:pt x="4890389" y="111887"/>
                  </a:lnTo>
                  <a:lnTo>
                    <a:pt x="4885076" y="97266"/>
                  </a:lnTo>
                  <a:lnTo>
                    <a:pt x="4880181" y="85216"/>
                  </a:lnTo>
                  <a:lnTo>
                    <a:pt x="4853178" y="51053"/>
                  </a:lnTo>
                  <a:lnTo>
                    <a:pt x="4816729" y="44576"/>
                  </a:lnTo>
                  <a:lnTo>
                    <a:pt x="4743704" y="44576"/>
                  </a:lnTo>
                  <a:lnTo>
                    <a:pt x="4743704" y="205359"/>
                  </a:lnTo>
                  <a:lnTo>
                    <a:pt x="4787900" y="205359"/>
                  </a:lnTo>
                  <a:lnTo>
                    <a:pt x="4797679" y="205359"/>
                  </a:lnTo>
                  <a:lnTo>
                    <a:pt x="4805426" y="203962"/>
                  </a:lnTo>
                  <a:lnTo>
                    <a:pt x="4811014" y="201167"/>
                  </a:lnTo>
                  <a:lnTo>
                    <a:pt x="4816602" y="198374"/>
                  </a:lnTo>
                  <a:lnTo>
                    <a:pt x="4835398" y="157099"/>
                  </a:lnTo>
                  <a:lnTo>
                    <a:pt x="4873244" y="157099"/>
                  </a:lnTo>
                  <a:lnTo>
                    <a:pt x="4873244" y="292988"/>
                  </a:lnTo>
                  <a:lnTo>
                    <a:pt x="4835398" y="292988"/>
                  </a:lnTo>
                  <a:lnTo>
                    <a:pt x="4833022" y="283864"/>
                  </a:lnTo>
                  <a:lnTo>
                    <a:pt x="4830492" y="275907"/>
                  </a:lnTo>
                  <a:lnTo>
                    <a:pt x="4806315" y="245872"/>
                  </a:lnTo>
                  <a:lnTo>
                    <a:pt x="4798441" y="244475"/>
                  </a:lnTo>
                  <a:lnTo>
                    <a:pt x="4787900" y="244475"/>
                  </a:lnTo>
                  <a:lnTo>
                    <a:pt x="4743704" y="244475"/>
                  </a:lnTo>
                  <a:lnTo>
                    <a:pt x="4743704" y="423290"/>
                  </a:lnTo>
                  <a:lnTo>
                    <a:pt x="4816348" y="423290"/>
                  </a:lnTo>
                  <a:lnTo>
                    <a:pt x="4824222" y="423290"/>
                  </a:lnTo>
                  <a:lnTo>
                    <a:pt x="4850511" y="416560"/>
                  </a:lnTo>
                  <a:lnTo>
                    <a:pt x="4854702" y="414147"/>
                  </a:lnTo>
                  <a:lnTo>
                    <a:pt x="4858766" y="410845"/>
                  </a:lnTo>
                  <a:lnTo>
                    <a:pt x="4862703" y="406526"/>
                  </a:lnTo>
                  <a:lnTo>
                    <a:pt x="4866640" y="402336"/>
                  </a:lnTo>
                  <a:lnTo>
                    <a:pt x="4870069" y="397763"/>
                  </a:lnTo>
                  <a:lnTo>
                    <a:pt x="4873117" y="392811"/>
                  </a:lnTo>
                  <a:lnTo>
                    <a:pt x="4876165" y="387858"/>
                  </a:lnTo>
                  <a:lnTo>
                    <a:pt x="4890714" y="350234"/>
                  </a:lnTo>
                  <a:lnTo>
                    <a:pt x="4893691" y="340233"/>
                  </a:lnTo>
                  <a:lnTo>
                    <a:pt x="4939538" y="340233"/>
                  </a:lnTo>
                  <a:lnTo>
                    <a:pt x="4933188" y="462534"/>
                  </a:lnTo>
                  <a:lnTo>
                    <a:pt x="4604004" y="462534"/>
                  </a:lnTo>
                  <a:lnTo>
                    <a:pt x="4604004" y="440309"/>
                  </a:lnTo>
                  <a:lnTo>
                    <a:pt x="4612258" y="438150"/>
                  </a:lnTo>
                  <a:lnTo>
                    <a:pt x="4618863" y="435737"/>
                  </a:lnTo>
                  <a:lnTo>
                    <a:pt x="4623689" y="433197"/>
                  </a:lnTo>
                  <a:lnTo>
                    <a:pt x="4628388" y="430656"/>
                  </a:lnTo>
                  <a:lnTo>
                    <a:pt x="4632071" y="426974"/>
                  </a:lnTo>
                  <a:lnTo>
                    <a:pt x="4634357" y="422401"/>
                  </a:lnTo>
                  <a:lnTo>
                    <a:pt x="4636643" y="417829"/>
                  </a:lnTo>
                  <a:lnTo>
                    <a:pt x="4639818" y="378460"/>
                  </a:lnTo>
                  <a:lnTo>
                    <a:pt x="4639818" y="89788"/>
                  </a:lnTo>
                  <a:lnTo>
                    <a:pt x="4637024" y="50418"/>
                  </a:lnTo>
                  <a:lnTo>
                    <a:pt x="4604004" y="27431"/>
                  </a:lnTo>
                  <a:lnTo>
                    <a:pt x="4604004" y="5334"/>
                  </a:lnTo>
                  <a:close/>
                </a:path>
                <a:path w="4939665" h="467994">
                  <a:moveTo>
                    <a:pt x="3743452" y="5334"/>
                  </a:moveTo>
                  <a:lnTo>
                    <a:pt x="3879088" y="5334"/>
                  </a:lnTo>
                  <a:lnTo>
                    <a:pt x="3997705" y="211327"/>
                  </a:lnTo>
                  <a:lnTo>
                    <a:pt x="4017976" y="248189"/>
                  </a:lnTo>
                  <a:lnTo>
                    <a:pt x="4043203" y="296116"/>
                  </a:lnTo>
                  <a:lnTo>
                    <a:pt x="4057904" y="326516"/>
                  </a:lnTo>
                  <a:lnTo>
                    <a:pt x="4063365" y="326516"/>
                  </a:lnTo>
                  <a:lnTo>
                    <a:pt x="4061717" y="285585"/>
                  </a:lnTo>
                  <a:lnTo>
                    <a:pt x="4060571" y="242808"/>
                  </a:lnTo>
                  <a:lnTo>
                    <a:pt x="4059900" y="198197"/>
                  </a:lnTo>
                  <a:lnTo>
                    <a:pt x="4059681" y="151764"/>
                  </a:lnTo>
                  <a:lnTo>
                    <a:pt x="4059681" y="89408"/>
                  </a:lnTo>
                  <a:lnTo>
                    <a:pt x="4059564" y="79289"/>
                  </a:lnTo>
                  <a:lnTo>
                    <a:pt x="4052697" y="43179"/>
                  </a:lnTo>
                  <a:lnTo>
                    <a:pt x="4050410" y="39877"/>
                  </a:lnTo>
                  <a:lnTo>
                    <a:pt x="4023741" y="27431"/>
                  </a:lnTo>
                  <a:lnTo>
                    <a:pt x="4023741" y="5334"/>
                  </a:lnTo>
                  <a:lnTo>
                    <a:pt x="4150359" y="5334"/>
                  </a:lnTo>
                  <a:lnTo>
                    <a:pt x="4150359" y="27431"/>
                  </a:lnTo>
                  <a:lnTo>
                    <a:pt x="4141470" y="30352"/>
                  </a:lnTo>
                  <a:lnTo>
                    <a:pt x="4135120" y="32892"/>
                  </a:lnTo>
                  <a:lnTo>
                    <a:pt x="4131437" y="34798"/>
                  </a:lnTo>
                  <a:lnTo>
                    <a:pt x="4127754" y="36829"/>
                  </a:lnTo>
                  <a:lnTo>
                    <a:pt x="4124579" y="39497"/>
                  </a:lnTo>
                  <a:lnTo>
                    <a:pt x="4122039" y="42925"/>
                  </a:lnTo>
                  <a:lnTo>
                    <a:pt x="4119499" y="46227"/>
                  </a:lnTo>
                  <a:lnTo>
                    <a:pt x="4114165" y="89408"/>
                  </a:lnTo>
                  <a:lnTo>
                    <a:pt x="4114165" y="462534"/>
                  </a:lnTo>
                  <a:lnTo>
                    <a:pt x="4029202" y="462534"/>
                  </a:lnTo>
                  <a:lnTo>
                    <a:pt x="3878453" y="201929"/>
                  </a:lnTo>
                  <a:lnTo>
                    <a:pt x="3851989" y="154686"/>
                  </a:lnTo>
                  <a:lnTo>
                    <a:pt x="3833622" y="118872"/>
                  </a:lnTo>
                  <a:lnTo>
                    <a:pt x="3830574" y="118872"/>
                  </a:lnTo>
                  <a:lnTo>
                    <a:pt x="3832054" y="155376"/>
                  </a:lnTo>
                  <a:lnTo>
                    <a:pt x="3833082" y="192881"/>
                  </a:lnTo>
                  <a:lnTo>
                    <a:pt x="3833681" y="231386"/>
                  </a:lnTo>
                  <a:lnTo>
                    <a:pt x="3833876" y="270890"/>
                  </a:lnTo>
                  <a:lnTo>
                    <a:pt x="3833876" y="378713"/>
                  </a:lnTo>
                  <a:lnTo>
                    <a:pt x="3834040" y="390336"/>
                  </a:lnTo>
                  <a:lnTo>
                    <a:pt x="3845432" y="429767"/>
                  </a:lnTo>
                  <a:lnTo>
                    <a:pt x="3870071" y="440309"/>
                  </a:lnTo>
                  <a:lnTo>
                    <a:pt x="3870071" y="462534"/>
                  </a:lnTo>
                  <a:lnTo>
                    <a:pt x="3743452" y="462534"/>
                  </a:lnTo>
                  <a:lnTo>
                    <a:pt x="3743452" y="440309"/>
                  </a:lnTo>
                  <a:lnTo>
                    <a:pt x="3751706" y="438150"/>
                  </a:lnTo>
                  <a:lnTo>
                    <a:pt x="3758310" y="435737"/>
                  </a:lnTo>
                  <a:lnTo>
                    <a:pt x="3763137" y="432942"/>
                  </a:lnTo>
                  <a:lnTo>
                    <a:pt x="3767963" y="430275"/>
                  </a:lnTo>
                  <a:lnTo>
                    <a:pt x="3771519" y="426720"/>
                  </a:lnTo>
                  <a:lnTo>
                    <a:pt x="3773804" y="422148"/>
                  </a:lnTo>
                  <a:lnTo>
                    <a:pt x="3776218" y="417575"/>
                  </a:lnTo>
                  <a:lnTo>
                    <a:pt x="3777615" y="411734"/>
                  </a:lnTo>
                  <a:lnTo>
                    <a:pt x="3779393" y="378713"/>
                  </a:lnTo>
                  <a:lnTo>
                    <a:pt x="3779393" y="89153"/>
                  </a:lnTo>
                  <a:lnTo>
                    <a:pt x="3775709" y="48133"/>
                  </a:lnTo>
                  <a:lnTo>
                    <a:pt x="3743452" y="27431"/>
                  </a:lnTo>
                  <a:lnTo>
                    <a:pt x="3743452" y="5334"/>
                  </a:lnTo>
                  <a:close/>
                </a:path>
                <a:path w="4939665" h="467994">
                  <a:moveTo>
                    <a:pt x="2447544" y="5334"/>
                  </a:moveTo>
                  <a:lnTo>
                    <a:pt x="2779776" y="5334"/>
                  </a:lnTo>
                  <a:lnTo>
                    <a:pt x="2779776" y="111887"/>
                  </a:lnTo>
                  <a:lnTo>
                    <a:pt x="2733929" y="111887"/>
                  </a:lnTo>
                  <a:lnTo>
                    <a:pt x="2728616" y="97266"/>
                  </a:lnTo>
                  <a:lnTo>
                    <a:pt x="2723721" y="85216"/>
                  </a:lnTo>
                  <a:lnTo>
                    <a:pt x="2696718" y="51053"/>
                  </a:lnTo>
                  <a:lnTo>
                    <a:pt x="2660269" y="44576"/>
                  </a:lnTo>
                  <a:lnTo>
                    <a:pt x="2587244" y="44576"/>
                  </a:lnTo>
                  <a:lnTo>
                    <a:pt x="2587244" y="205359"/>
                  </a:lnTo>
                  <a:lnTo>
                    <a:pt x="2631440" y="205359"/>
                  </a:lnTo>
                  <a:lnTo>
                    <a:pt x="2641219" y="205359"/>
                  </a:lnTo>
                  <a:lnTo>
                    <a:pt x="2648966" y="203962"/>
                  </a:lnTo>
                  <a:lnTo>
                    <a:pt x="2654554" y="201167"/>
                  </a:lnTo>
                  <a:lnTo>
                    <a:pt x="2660142" y="198374"/>
                  </a:lnTo>
                  <a:lnTo>
                    <a:pt x="2678938" y="157099"/>
                  </a:lnTo>
                  <a:lnTo>
                    <a:pt x="2716784" y="157099"/>
                  </a:lnTo>
                  <a:lnTo>
                    <a:pt x="2716784" y="292988"/>
                  </a:lnTo>
                  <a:lnTo>
                    <a:pt x="2678938" y="292988"/>
                  </a:lnTo>
                  <a:lnTo>
                    <a:pt x="2676562" y="283864"/>
                  </a:lnTo>
                  <a:lnTo>
                    <a:pt x="2674032" y="275907"/>
                  </a:lnTo>
                  <a:lnTo>
                    <a:pt x="2649855" y="245872"/>
                  </a:lnTo>
                  <a:lnTo>
                    <a:pt x="2641981" y="244475"/>
                  </a:lnTo>
                  <a:lnTo>
                    <a:pt x="2631440" y="244475"/>
                  </a:lnTo>
                  <a:lnTo>
                    <a:pt x="2587244" y="244475"/>
                  </a:lnTo>
                  <a:lnTo>
                    <a:pt x="2587244" y="423290"/>
                  </a:lnTo>
                  <a:lnTo>
                    <a:pt x="2659888" y="423290"/>
                  </a:lnTo>
                  <a:lnTo>
                    <a:pt x="2667762" y="423290"/>
                  </a:lnTo>
                  <a:lnTo>
                    <a:pt x="2694051" y="416560"/>
                  </a:lnTo>
                  <a:lnTo>
                    <a:pt x="2698242" y="414147"/>
                  </a:lnTo>
                  <a:lnTo>
                    <a:pt x="2702306" y="410845"/>
                  </a:lnTo>
                  <a:lnTo>
                    <a:pt x="2706243" y="406526"/>
                  </a:lnTo>
                  <a:lnTo>
                    <a:pt x="2710180" y="402336"/>
                  </a:lnTo>
                  <a:lnTo>
                    <a:pt x="2713609" y="397763"/>
                  </a:lnTo>
                  <a:lnTo>
                    <a:pt x="2716657" y="392811"/>
                  </a:lnTo>
                  <a:lnTo>
                    <a:pt x="2719705" y="387858"/>
                  </a:lnTo>
                  <a:lnTo>
                    <a:pt x="2734254" y="350234"/>
                  </a:lnTo>
                  <a:lnTo>
                    <a:pt x="2737231" y="340233"/>
                  </a:lnTo>
                  <a:lnTo>
                    <a:pt x="2783078" y="340233"/>
                  </a:lnTo>
                  <a:lnTo>
                    <a:pt x="2776728" y="462534"/>
                  </a:lnTo>
                  <a:lnTo>
                    <a:pt x="2447544" y="462534"/>
                  </a:lnTo>
                  <a:lnTo>
                    <a:pt x="2447544" y="440309"/>
                  </a:lnTo>
                  <a:lnTo>
                    <a:pt x="2455798" y="438150"/>
                  </a:lnTo>
                  <a:lnTo>
                    <a:pt x="2462403" y="435737"/>
                  </a:lnTo>
                  <a:lnTo>
                    <a:pt x="2467229" y="433197"/>
                  </a:lnTo>
                  <a:lnTo>
                    <a:pt x="2471928" y="430656"/>
                  </a:lnTo>
                  <a:lnTo>
                    <a:pt x="2475610" y="426974"/>
                  </a:lnTo>
                  <a:lnTo>
                    <a:pt x="2477897" y="422401"/>
                  </a:lnTo>
                  <a:lnTo>
                    <a:pt x="2480183" y="417829"/>
                  </a:lnTo>
                  <a:lnTo>
                    <a:pt x="2483358" y="378460"/>
                  </a:lnTo>
                  <a:lnTo>
                    <a:pt x="2483358" y="89788"/>
                  </a:lnTo>
                  <a:lnTo>
                    <a:pt x="2480564" y="50418"/>
                  </a:lnTo>
                  <a:lnTo>
                    <a:pt x="2447544" y="27431"/>
                  </a:lnTo>
                  <a:lnTo>
                    <a:pt x="2447544" y="5334"/>
                  </a:lnTo>
                  <a:close/>
                </a:path>
                <a:path w="4939665" h="467994">
                  <a:moveTo>
                    <a:pt x="1988184" y="5334"/>
                  </a:moveTo>
                  <a:lnTo>
                    <a:pt x="2173351" y="5334"/>
                  </a:lnTo>
                  <a:lnTo>
                    <a:pt x="2173351" y="27431"/>
                  </a:lnTo>
                  <a:lnTo>
                    <a:pt x="2165179" y="28817"/>
                  </a:lnTo>
                  <a:lnTo>
                    <a:pt x="2158174" y="30892"/>
                  </a:lnTo>
                  <a:lnTo>
                    <a:pt x="2152312" y="33682"/>
                  </a:lnTo>
                  <a:lnTo>
                    <a:pt x="2147570" y="37211"/>
                  </a:lnTo>
                  <a:lnTo>
                    <a:pt x="2141982" y="42290"/>
                  </a:lnTo>
                  <a:lnTo>
                    <a:pt x="2139188" y="49529"/>
                  </a:lnTo>
                  <a:lnTo>
                    <a:pt x="2139188" y="58927"/>
                  </a:lnTo>
                  <a:lnTo>
                    <a:pt x="2139188" y="66293"/>
                  </a:lnTo>
                  <a:lnTo>
                    <a:pt x="2149602" y="114173"/>
                  </a:lnTo>
                  <a:lnTo>
                    <a:pt x="2215896" y="354584"/>
                  </a:lnTo>
                  <a:lnTo>
                    <a:pt x="2298572" y="115188"/>
                  </a:lnTo>
                  <a:lnTo>
                    <a:pt x="2308558" y="76025"/>
                  </a:lnTo>
                  <a:lnTo>
                    <a:pt x="2309241" y="62611"/>
                  </a:lnTo>
                  <a:lnTo>
                    <a:pt x="2308715" y="54897"/>
                  </a:lnTo>
                  <a:lnTo>
                    <a:pt x="2274443" y="27431"/>
                  </a:lnTo>
                  <a:lnTo>
                    <a:pt x="2274443" y="5334"/>
                  </a:lnTo>
                  <a:lnTo>
                    <a:pt x="2418715" y="5334"/>
                  </a:lnTo>
                  <a:lnTo>
                    <a:pt x="2418715" y="27431"/>
                  </a:lnTo>
                  <a:lnTo>
                    <a:pt x="2410333" y="28828"/>
                  </a:lnTo>
                  <a:lnTo>
                    <a:pt x="2403094" y="31496"/>
                  </a:lnTo>
                  <a:lnTo>
                    <a:pt x="2377358" y="60108"/>
                  </a:lnTo>
                  <a:lnTo>
                    <a:pt x="2223897" y="464820"/>
                  </a:lnTo>
                  <a:lnTo>
                    <a:pt x="2146554" y="464820"/>
                  </a:lnTo>
                  <a:lnTo>
                    <a:pt x="2036064" y="89788"/>
                  </a:lnTo>
                  <a:lnTo>
                    <a:pt x="2020316" y="47116"/>
                  </a:lnTo>
                  <a:lnTo>
                    <a:pt x="2010537" y="37084"/>
                  </a:lnTo>
                  <a:lnTo>
                    <a:pt x="2005203" y="32638"/>
                  </a:lnTo>
                  <a:lnTo>
                    <a:pt x="1997709" y="29463"/>
                  </a:lnTo>
                  <a:lnTo>
                    <a:pt x="1988184" y="27431"/>
                  </a:lnTo>
                  <a:lnTo>
                    <a:pt x="1988184" y="5334"/>
                  </a:lnTo>
                  <a:close/>
                </a:path>
                <a:path w="4939665" h="467994">
                  <a:moveTo>
                    <a:pt x="1616964" y="5334"/>
                  </a:moveTo>
                  <a:lnTo>
                    <a:pt x="1949195" y="5334"/>
                  </a:lnTo>
                  <a:lnTo>
                    <a:pt x="1949195" y="111887"/>
                  </a:lnTo>
                  <a:lnTo>
                    <a:pt x="1903348" y="111887"/>
                  </a:lnTo>
                  <a:lnTo>
                    <a:pt x="1898036" y="97266"/>
                  </a:lnTo>
                  <a:lnTo>
                    <a:pt x="1893141" y="85216"/>
                  </a:lnTo>
                  <a:lnTo>
                    <a:pt x="1866138" y="51053"/>
                  </a:lnTo>
                  <a:lnTo>
                    <a:pt x="1829689" y="44576"/>
                  </a:lnTo>
                  <a:lnTo>
                    <a:pt x="1756664" y="44576"/>
                  </a:lnTo>
                  <a:lnTo>
                    <a:pt x="1756664" y="205359"/>
                  </a:lnTo>
                  <a:lnTo>
                    <a:pt x="1800859" y="205359"/>
                  </a:lnTo>
                  <a:lnTo>
                    <a:pt x="1810639" y="205359"/>
                  </a:lnTo>
                  <a:lnTo>
                    <a:pt x="1818385" y="203962"/>
                  </a:lnTo>
                  <a:lnTo>
                    <a:pt x="1823973" y="201167"/>
                  </a:lnTo>
                  <a:lnTo>
                    <a:pt x="1829562" y="198374"/>
                  </a:lnTo>
                  <a:lnTo>
                    <a:pt x="1848358" y="157099"/>
                  </a:lnTo>
                  <a:lnTo>
                    <a:pt x="1886204" y="157099"/>
                  </a:lnTo>
                  <a:lnTo>
                    <a:pt x="1886204" y="292988"/>
                  </a:lnTo>
                  <a:lnTo>
                    <a:pt x="1848358" y="292988"/>
                  </a:lnTo>
                  <a:lnTo>
                    <a:pt x="1845982" y="283864"/>
                  </a:lnTo>
                  <a:lnTo>
                    <a:pt x="1843452" y="275907"/>
                  </a:lnTo>
                  <a:lnTo>
                    <a:pt x="1819275" y="245872"/>
                  </a:lnTo>
                  <a:lnTo>
                    <a:pt x="1811401" y="244475"/>
                  </a:lnTo>
                  <a:lnTo>
                    <a:pt x="1800859" y="244475"/>
                  </a:lnTo>
                  <a:lnTo>
                    <a:pt x="1756664" y="244475"/>
                  </a:lnTo>
                  <a:lnTo>
                    <a:pt x="1756664" y="423290"/>
                  </a:lnTo>
                  <a:lnTo>
                    <a:pt x="1829308" y="423290"/>
                  </a:lnTo>
                  <a:lnTo>
                    <a:pt x="1837182" y="423290"/>
                  </a:lnTo>
                  <a:lnTo>
                    <a:pt x="1863470" y="416560"/>
                  </a:lnTo>
                  <a:lnTo>
                    <a:pt x="1867662" y="414147"/>
                  </a:lnTo>
                  <a:lnTo>
                    <a:pt x="1871726" y="410845"/>
                  </a:lnTo>
                  <a:lnTo>
                    <a:pt x="1875663" y="406526"/>
                  </a:lnTo>
                  <a:lnTo>
                    <a:pt x="1879600" y="402336"/>
                  </a:lnTo>
                  <a:lnTo>
                    <a:pt x="1883029" y="397763"/>
                  </a:lnTo>
                  <a:lnTo>
                    <a:pt x="1886077" y="392811"/>
                  </a:lnTo>
                  <a:lnTo>
                    <a:pt x="1889125" y="387858"/>
                  </a:lnTo>
                  <a:lnTo>
                    <a:pt x="1903674" y="350234"/>
                  </a:lnTo>
                  <a:lnTo>
                    <a:pt x="1906651" y="340233"/>
                  </a:lnTo>
                  <a:lnTo>
                    <a:pt x="1952497" y="340233"/>
                  </a:lnTo>
                  <a:lnTo>
                    <a:pt x="1946147" y="462534"/>
                  </a:lnTo>
                  <a:lnTo>
                    <a:pt x="1616964" y="462534"/>
                  </a:lnTo>
                  <a:lnTo>
                    <a:pt x="1616964" y="440309"/>
                  </a:lnTo>
                  <a:lnTo>
                    <a:pt x="1625219" y="438150"/>
                  </a:lnTo>
                  <a:lnTo>
                    <a:pt x="1631822" y="435737"/>
                  </a:lnTo>
                  <a:lnTo>
                    <a:pt x="1636648" y="433197"/>
                  </a:lnTo>
                  <a:lnTo>
                    <a:pt x="1641347" y="430656"/>
                  </a:lnTo>
                  <a:lnTo>
                    <a:pt x="1645031" y="426974"/>
                  </a:lnTo>
                  <a:lnTo>
                    <a:pt x="1647317" y="422401"/>
                  </a:lnTo>
                  <a:lnTo>
                    <a:pt x="1649603" y="417829"/>
                  </a:lnTo>
                  <a:lnTo>
                    <a:pt x="1652778" y="378460"/>
                  </a:lnTo>
                  <a:lnTo>
                    <a:pt x="1652778" y="89788"/>
                  </a:lnTo>
                  <a:lnTo>
                    <a:pt x="1649983" y="50418"/>
                  </a:lnTo>
                  <a:lnTo>
                    <a:pt x="1616964" y="27431"/>
                  </a:lnTo>
                  <a:lnTo>
                    <a:pt x="1616964" y="5334"/>
                  </a:lnTo>
                  <a:close/>
                </a:path>
                <a:path w="4939665" h="467994">
                  <a:moveTo>
                    <a:pt x="816863" y="5334"/>
                  </a:moveTo>
                  <a:lnTo>
                    <a:pt x="1012190" y="5334"/>
                  </a:lnTo>
                  <a:lnTo>
                    <a:pt x="1031168" y="5689"/>
                  </a:lnTo>
                  <a:lnTo>
                    <a:pt x="1079245" y="10922"/>
                  </a:lnTo>
                  <a:lnTo>
                    <a:pt x="1116822" y="22477"/>
                  </a:lnTo>
                  <a:lnTo>
                    <a:pt x="1150760" y="44600"/>
                  </a:lnTo>
                  <a:lnTo>
                    <a:pt x="1175766" y="84581"/>
                  </a:lnTo>
                  <a:lnTo>
                    <a:pt x="1182243" y="128650"/>
                  </a:lnTo>
                  <a:lnTo>
                    <a:pt x="1181526" y="144460"/>
                  </a:lnTo>
                  <a:lnTo>
                    <a:pt x="1170686" y="184912"/>
                  </a:lnTo>
                  <a:lnTo>
                    <a:pt x="1139570" y="223900"/>
                  </a:lnTo>
                  <a:lnTo>
                    <a:pt x="1102691" y="246207"/>
                  </a:lnTo>
                  <a:lnTo>
                    <a:pt x="1087120" y="253237"/>
                  </a:lnTo>
                  <a:lnTo>
                    <a:pt x="1087120" y="256539"/>
                  </a:lnTo>
                  <a:lnTo>
                    <a:pt x="1128141" y="285114"/>
                  </a:lnTo>
                  <a:lnTo>
                    <a:pt x="1150715" y="317386"/>
                  </a:lnTo>
                  <a:lnTo>
                    <a:pt x="1178560" y="376047"/>
                  </a:lnTo>
                  <a:lnTo>
                    <a:pt x="1185586" y="390334"/>
                  </a:lnTo>
                  <a:lnTo>
                    <a:pt x="1213784" y="428646"/>
                  </a:lnTo>
                  <a:lnTo>
                    <a:pt x="1239520" y="440309"/>
                  </a:lnTo>
                  <a:lnTo>
                    <a:pt x="1239520" y="462534"/>
                  </a:lnTo>
                  <a:lnTo>
                    <a:pt x="1110615" y="462534"/>
                  </a:lnTo>
                  <a:lnTo>
                    <a:pt x="1100587" y="447482"/>
                  </a:lnTo>
                  <a:lnTo>
                    <a:pt x="1089929" y="429180"/>
                  </a:lnTo>
                  <a:lnTo>
                    <a:pt x="1078628" y="407616"/>
                  </a:lnTo>
                  <a:lnTo>
                    <a:pt x="1066673" y="382777"/>
                  </a:lnTo>
                  <a:lnTo>
                    <a:pt x="1040638" y="325500"/>
                  </a:lnTo>
                  <a:lnTo>
                    <a:pt x="1034946" y="313684"/>
                  </a:lnTo>
                  <a:lnTo>
                    <a:pt x="1009142" y="277240"/>
                  </a:lnTo>
                  <a:lnTo>
                    <a:pt x="975994" y="270637"/>
                  </a:lnTo>
                  <a:lnTo>
                    <a:pt x="956563" y="270637"/>
                  </a:lnTo>
                  <a:lnTo>
                    <a:pt x="956563" y="378460"/>
                  </a:lnTo>
                  <a:lnTo>
                    <a:pt x="956706" y="390082"/>
                  </a:lnTo>
                  <a:lnTo>
                    <a:pt x="967994" y="429640"/>
                  </a:lnTo>
                  <a:lnTo>
                    <a:pt x="992759" y="440309"/>
                  </a:lnTo>
                  <a:lnTo>
                    <a:pt x="992759" y="462534"/>
                  </a:lnTo>
                  <a:lnTo>
                    <a:pt x="816863" y="462534"/>
                  </a:lnTo>
                  <a:lnTo>
                    <a:pt x="816863" y="440309"/>
                  </a:lnTo>
                  <a:lnTo>
                    <a:pt x="825119" y="438150"/>
                  </a:lnTo>
                  <a:lnTo>
                    <a:pt x="831723" y="435737"/>
                  </a:lnTo>
                  <a:lnTo>
                    <a:pt x="836549" y="433197"/>
                  </a:lnTo>
                  <a:lnTo>
                    <a:pt x="841248" y="430656"/>
                  </a:lnTo>
                  <a:lnTo>
                    <a:pt x="844931" y="426974"/>
                  </a:lnTo>
                  <a:lnTo>
                    <a:pt x="847217" y="422401"/>
                  </a:lnTo>
                  <a:lnTo>
                    <a:pt x="849503" y="417829"/>
                  </a:lnTo>
                  <a:lnTo>
                    <a:pt x="852805" y="378460"/>
                  </a:lnTo>
                  <a:lnTo>
                    <a:pt x="852805" y="89788"/>
                  </a:lnTo>
                  <a:lnTo>
                    <a:pt x="849884" y="50418"/>
                  </a:lnTo>
                  <a:lnTo>
                    <a:pt x="816863" y="27431"/>
                  </a:lnTo>
                  <a:lnTo>
                    <a:pt x="816863" y="5334"/>
                  </a:lnTo>
                  <a:close/>
                </a:path>
                <a:path w="4939665" h="467994">
                  <a:moveTo>
                    <a:pt x="420624" y="5334"/>
                  </a:moveTo>
                  <a:lnTo>
                    <a:pt x="752856" y="5334"/>
                  </a:lnTo>
                  <a:lnTo>
                    <a:pt x="752856" y="111887"/>
                  </a:lnTo>
                  <a:lnTo>
                    <a:pt x="707009" y="111887"/>
                  </a:lnTo>
                  <a:lnTo>
                    <a:pt x="701696" y="97266"/>
                  </a:lnTo>
                  <a:lnTo>
                    <a:pt x="696801" y="85216"/>
                  </a:lnTo>
                  <a:lnTo>
                    <a:pt x="669798" y="51053"/>
                  </a:lnTo>
                  <a:lnTo>
                    <a:pt x="633349" y="44576"/>
                  </a:lnTo>
                  <a:lnTo>
                    <a:pt x="560324" y="44576"/>
                  </a:lnTo>
                  <a:lnTo>
                    <a:pt x="560324" y="205359"/>
                  </a:lnTo>
                  <a:lnTo>
                    <a:pt x="604519" y="205359"/>
                  </a:lnTo>
                  <a:lnTo>
                    <a:pt x="614299" y="205359"/>
                  </a:lnTo>
                  <a:lnTo>
                    <a:pt x="622045" y="203962"/>
                  </a:lnTo>
                  <a:lnTo>
                    <a:pt x="627634" y="201167"/>
                  </a:lnTo>
                  <a:lnTo>
                    <a:pt x="633222" y="198374"/>
                  </a:lnTo>
                  <a:lnTo>
                    <a:pt x="652018" y="157099"/>
                  </a:lnTo>
                  <a:lnTo>
                    <a:pt x="689863" y="157099"/>
                  </a:lnTo>
                  <a:lnTo>
                    <a:pt x="689863" y="292988"/>
                  </a:lnTo>
                  <a:lnTo>
                    <a:pt x="652018" y="292988"/>
                  </a:lnTo>
                  <a:lnTo>
                    <a:pt x="649642" y="283864"/>
                  </a:lnTo>
                  <a:lnTo>
                    <a:pt x="647112" y="275907"/>
                  </a:lnTo>
                  <a:lnTo>
                    <a:pt x="622935" y="245872"/>
                  </a:lnTo>
                  <a:lnTo>
                    <a:pt x="615061" y="244475"/>
                  </a:lnTo>
                  <a:lnTo>
                    <a:pt x="604519" y="244475"/>
                  </a:lnTo>
                  <a:lnTo>
                    <a:pt x="560324" y="244475"/>
                  </a:lnTo>
                  <a:lnTo>
                    <a:pt x="560324" y="423290"/>
                  </a:lnTo>
                  <a:lnTo>
                    <a:pt x="632968" y="423290"/>
                  </a:lnTo>
                  <a:lnTo>
                    <a:pt x="640842" y="423290"/>
                  </a:lnTo>
                  <a:lnTo>
                    <a:pt x="667131" y="416560"/>
                  </a:lnTo>
                  <a:lnTo>
                    <a:pt x="671322" y="414147"/>
                  </a:lnTo>
                  <a:lnTo>
                    <a:pt x="675386" y="410845"/>
                  </a:lnTo>
                  <a:lnTo>
                    <a:pt x="679323" y="406526"/>
                  </a:lnTo>
                  <a:lnTo>
                    <a:pt x="683260" y="402336"/>
                  </a:lnTo>
                  <a:lnTo>
                    <a:pt x="686688" y="397763"/>
                  </a:lnTo>
                  <a:lnTo>
                    <a:pt x="689737" y="392811"/>
                  </a:lnTo>
                  <a:lnTo>
                    <a:pt x="692785" y="387858"/>
                  </a:lnTo>
                  <a:lnTo>
                    <a:pt x="707334" y="350234"/>
                  </a:lnTo>
                  <a:lnTo>
                    <a:pt x="710311" y="340233"/>
                  </a:lnTo>
                  <a:lnTo>
                    <a:pt x="756157" y="340233"/>
                  </a:lnTo>
                  <a:lnTo>
                    <a:pt x="749807" y="462534"/>
                  </a:lnTo>
                  <a:lnTo>
                    <a:pt x="420624" y="462534"/>
                  </a:lnTo>
                  <a:lnTo>
                    <a:pt x="420624" y="440309"/>
                  </a:lnTo>
                  <a:lnTo>
                    <a:pt x="428879" y="438150"/>
                  </a:lnTo>
                  <a:lnTo>
                    <a:pt x="435482" y="435737"/>
                  </a:lnTo>
                  <a:lnTo>
                    <a:pt x="440309" y="433197"/>
                  </a:lnTo>
                  <a:lnTo>
                    <a:pt x="445007" y="430656"/>
                  </a:lnTo>
                  <a:lnTo>
                    <a:pt x="448691" y="426974"/>
                  </a:lnTo>
                  <a:lnTo>
                    <a:pt x="450976" y="422401"/>
                  </a:lnTo>
                  <a:lnTo>
                    <a:pt x="453263" y="417829"/>
                  </a:lnTo>
                  <a:lnTo>
                    <a:pt x="456565" y="378460"/>
                  </a:lnTo>
                  <a:lnTo>
                    <a:pt x="456565" y="89788"/>
                  </a:lnTo>
                  <a:lnTo>
                    <a:pt x="453644" y="50418"/>
                  </a:lnTo>
                  <a:lnTo>
                    <a:pt x="420624" y="27431"/>
                  </a:lnTo>
                  <a:lnTo>
                    <a:pt x="420624" y="5334"/>
                  </a:lnTo>
                  <a:close/>
                </a:path>
                <a:path w="4939665" h="467994">
                  <a:moveTo>
                    <a:pt x="0" y="5334"/>
                  </a:moveTo>
                  <a:lnTo>
                    <a:pt x="194563" y="5334"/>
                  </a:lnTo>
                  <a:lnTo>
                    <a:pt x="234285" y="7237"/>
                  </a:lnTo>
                  <a:lnTo>
                    <a:pt x="297773" y="22425"/>
                  </a:lnTo>
                  <a:lnTo>
                    <a:pt x="339992" y="52877"/>
                  </a:lnTo>
                  <a:lnTo>
                    <a:pt x="361086" y="99498"/>
                  </a:lnTo>
                  <a:lnTo>
                    <a:pt x="363728" y="128904"/>
                  </a:lnTo>
                  <a:lnTo>
                    <a:pt x="362489" y="150455"/>
                  </a:lnTo>
                  <a:lnTo>
                    <a:pt x="352583" y="189126"/>
                  </a:lnTo>
                  <a:lnTo>
                    <a:pt x="319754" y="235140"/>
                  </a:lnTo>
                  <a:lnTo>
                    <a:pt x="286638" y="256031"/>
                  </a:lnTo>
                  <a:lnTo>
                    <a:pt x="244490" y="268716"/>
                  </a:lnTo>
                  <a:lnTo>
                    <a:pt x="192912" y="272923"/>
                  </a:lnTo>
                  <a:lnTo>
                    <a:pt x="177436" y="272849"/>
                  </a:lnTo>
                  <a:lnTo>
                    <a:pt x="163401" y="272621"/>
                  </a:lnTo>
                  <a:lnTo>
                    <a:pt x="150818" y="272226"/>
                  </a:lnTo>
                  <a:lnTo>
                    <a:pt x="139700" y="271652"/>
                  </a:lnTo>
                  <a:lnTo>
                    <a:pt x="139700" y="378713"/>
                  </a:lnTo>
                  <a:lnTo>
                    <a:pt x="144272" y="421131"/>
                  </a:lnTo>
                  <a:lnTo>
                    <a:pt x="146938" y="424814"/>
                  </a:lnTo>
                  <a:lnTo>
                    <a:pt x="149479" y="428498"/>
                  </a:lnTo>
                  <a:lnTo>
                    <a:pt x="153162" y="431546"/>
                  </a:lnTo>
                  <a:lnTo>
                    <a:pt x="157987" y="433959"/>
                  </a:lnTo>
                  <a:lnTo>
                    <a:pt x="162687" y="436499"/>
                  </a:lnTo>
                  <a:lnTo>
                    <a:pt x="170180" y="438530"/>
                  </a:lnTo>
                  <a:lnTo>
                    <a:pt x="180212" y="440309"/>
                  </a:lnTo>
                  <a:lnTo>
                    <a:pt x="180212" y="462534"/>
                  </a:lnTo>
                  <a:lnTo>
                    <a:pt x="0" y="462534"/>
                  </a:lnTo>
                  <a:lnTo>
                    <a:pt x="0" y="440309"/>
                  </a:lnTo>
                  <a:lnTo>
                    <a:pt x="8255" y="438150"/>
                  </a:lnTo>
                  <a:lnTo>
                    <a:pt x="14859" y="435737"/>
                  </a:lnTo>
                  <a:lnTo>
                    <a:pt x="35351" y="399409"/>
                  </a:lnTo>
                  <a:lnTo>
                    <a:pt x="35941" y="378460"/>
                  </a:lnTo>
                  <a:lnTo>
                    <a:pt x="35941" y="89788"/>
                  </a:lnTo>
                  <a:lnTo>
                    <a:pt x="33019" y="50418"/>
                  </a:lnTo>
                  <a:lnTo>
                    <a:pt x="0" y="27431"/>
                  </a:lnTo>
                  <a:lnTo>
                    <a:pt x="0" y="5334"/>
                  </a:lnTo>
                  <a:close/>
                </a:path>
                <a:path w="4939665" h="467994">
                  <a:moveTo>
                    <a:pt x="3458082" y="3048"/>
                  </a:moveTo>
                  <a:lnTo>
                    <a:pt x="3547491" y="3048"/>
                  </a:lnTo>
                  <a:lnTo>
                    <a:pt x="3657980" y="378078"/>
                  </a:lnTo>
                  <a:lnTo>
                    <a:pt x="3661531" y="389727"/>
                  </a:lnTo>
                  <a:lnTo>
                    <a:pt x="3678047" y="426465"/>
                  </a:lnTo>
                  <a:lnTo>
                    <a:pt x="3683380" y="430784"/>
                  </a:lnTo>
                  <a:lnTo>
                    <a:pt x="3688715" y="435228"/>
                  </a:lnTo>
                  <a:lnTo>
                    <a:pt x="3696207" y="438403"/>
                  </a:lnTo>
                  <a:lnTo>
                    <a:pt x="3705859" y="440309"/>
                  </a:lnTo>
                  <a:lnTo>
                    <a:pt x="3705859" y="462534"/>
                  </a:lnTo>
                  <a:lnTo>
                    <a:pt x="3520948" y="462534"/>
                  </a:lnTo>
                  <a:lnTo>
                    <a:pt x="3520948" y="440309"/>
                  </a:lnTo>
                  <a:lnTo>
                    <a:pt x="3529137" y="438979"/>
                  </a:lnTo>
                  <a:lnTo>
                    <a:pt x="3536172" y="436911"/>
                  </a:lnTo>
                  <a:lnTo>
                    <a:pt x="3542039" y="434129"/>
                  </a:lnTo>
                  <a:lnTo>
                    <a:pt x="3546729" y="430656"/>
                  </a:lnTo>
                  <a:lnTo>
                    <a:pt x="3552317" y="425576"/>
                  </a:lnTo>
                  <a:lnTo>
                    <a:pt x="3555110" y="418211"/>
                  </a:lnTo>
                  <a:lnTo>
                    <a:pt x="3555110" y="408939"/>
                  </a:lnTo>
                  <a:lnTo>
                    <a:pt x="3555110" y="401954"/>
                  </a:lnTo>
                  <a:lnTo>
                    <a:pt x="3547574" y="362983"/>
                  </a:lnTo>
                  <a:lnTo>
                    <a:pt x="3536060" y="320801"/>
                  </a:lnTo>
                  <a:lnTo>
                    <a:pt x="3393058" y="320801"/>
                  </a:lnTo>
                  <a:lnTo>
                    <a:pt x="3379801" y="359298"/>
                  </a:lnTo>
                  <a:lnTo>
                    <a:pt x="3371532" y="398303"/>
                  </a:lnTo>
                  <a:lnTo>
                    <a:pt x="3371342" y="405256"/>
                  </a:lnTo>
                  <a:lnTo>
                    <a:pt x="3373510" y="419735"/>
                  </a:lnTo>
                  <a:lnTo>
                    <a:pt x="3380025" y="430403"/>
                  </a:lnTo>
                  <a:lnTo>
                    <a:pt x="3390898" y="437261"/>
                  </a:lnTo>
                  <a:lnTo>
                    <a:pt x="3406140" y="440309"/>
                  </a:lnTo>
                  <a:lnTo>
                    <a:pt x="3406140" y="462534"/>
                  </a:lnTo>
                  <a:lnTo>
                    <a:pt x="3266440" y="462534"/>
                  </a:lnTo>
                  <a:lnTo>
                    <a:pt x="3263138" y="462534"/>
                  </a:lnTo>
                  <a:lnTo>
                    <a:pt x="3137535" y="462534"/>
                  </a:lnTo>
                  <a:lnTo>
                    <a:pt x="3127507" y="447482"/>
                  </a:lnTo>
                  <a:lnTo>
                    <a:pt x="3116849" y="429180"/>
                  </a:lnTo>
                  <a:lnTo>
                    <a:pt x="3105548" y="407616"/>
                  </a:lnTo>
                  <a:lnTo>
                    <a:pt x="3093593" y="382777"/>
                  </a:lnTo>
                  <a:lnTo>
                    <a:pt x="3067558" y="325500"/>
                  </a:lnTo>
                  <a:lnTo>
                    <a:pt x="3061866" y="313684"/>
                  </a:lnTo>
                  <a:lnTo>
                    <a:pt x="3036062" y="277240"/>
                  </a:lnTo>
                  <a:lnTo>
                    <a:pt x="3002915" y="270637"/>
                  </a:lnTo>
                  <a:lnTo>
                    <a:pt x="2983484" y="270637"/>
                  </a:lnTo>
                  <a:lnTo>
                    <a:pt x="2983484" y="378460"/>
                  </a:lnTo>
                  <a:lnTo>
                    <a:pt x="2983626" y="390082"/>
                  </a:lnTo>
                  <a:lnTo>
                    <a:pt x="2994914" y="429640"/>
                  </a:lnTo>
                  <a:lnTo>
                    <a:pt x="3019679" y="440309"/>
                  </a:lnTo>
                  <a:lnTo>
                    <a:pt x="3019679" y="462534"/>
                  </a:lnTo>
                  <a:lnTo>
                    <a:pt x="2843784" y="462534"/>
                  </a:lnTo>
                  <a:lnTo>
                    <a:pt x="2843784" y="440309"/>
                  </a:lnTo>
                  <a:lnTo>
                    <a:pt x="2852039" y="438150"/>
                  </a:lnTo>
                  <a:lnTo>
                    <a:pt x="2858643" y="435737"/>
                  </a:lnTo>
                  <a:lnTo>
                    <a:pt x="2879115" y="399409"/>
                  </a:lnTo>
                  <a:lnTo>
                    <a:pt x="2879597" y="378460"/>
                  </a:lnTo>
                  <a:lnTo>
                    <a:pt x="2879597" y="89788"/>
                  </a:lnTo>
                  <a:lnTo>
                    <a:pt x="2876804" y="50418"/>
                  </a:lnTo>
                  <a:lnTo>
                    <a:pt x="2843784" y="27431"/>
                  </a:lnTo>
                  <a:lnTo>
                    <a:pt x="2843784" y="5334"/>
                  </a:lnTo>
                  <a:lnTo>
                    <a:pt x="3039110" y="5334"/>
                  </a:lnTo>
                  <a:lnTo>
                    <a:pt x="3058088" y="5689"/>
                  </a:lnTo>
                  <a:lnTo>
                    <a:pt x="3106166" y="10922"/>
                  </a:lnTo>
                  <a:lnTo>
                    <a:pt x="3143742" y="22477"/>
                  </a:lnTo>
                  <a:lnTo>
                    <a:pt x="3177680" y="44600"/>
                  </a:lnTo>
                  <a:lnTo>
                    <a:pt x="3202685" y="84581"/>
                  </a:lnTo>
                  <a:lnTo>
                    <a:pt x="3209163" y="128650"/>
                  </a:lnTo>
                  <a:lnTo>
                    <a:pt x="3208446" y="144460"/>
                  </a:lnTo>
                  <a:lnTo>
                    <a:pt x="3197606" y="184912"/>
                  </a:lnTo>
                  <a:lnTo>
                    <a:pt x="3166491" y="223900"/>
                  </a:lnTo>
                  <a:lnTo>
                    <a:pt x="3129611" y="246207"/>
                  </a:lnTo>
                  <a:lnTo>
                    <a:pt x="3114040" y="253237"/>
                  </a:lnTo>
                  <a:lnTo>
                    <a:pt x="3114040" y="256539"/>
                  </a:lnTo>
                  <a:lnTo>
                    <a:pt x="3155060" y="285114"/>
                  </a:lnTo>
                  <a:lnTo>
                    <a:pt x="3177635" y="317386"/>
                  </a:lnTo>
                  <a:lnTo>
                    <a:pt x="3205480" y="376047"/>
                  </a:lnTo>
                  <a:lnTo>
                    <a:pt x="3212506" y="390334"/>
                  </a:lnTo>
                  <a:lnTo>
                    <a:pt x="3239756" y="427863"/>
                  </a:lnTo>
                  <a:lnTo>
                    <a:pt x="3264916" y="440054"/>
                  </a:lnTo>
                  <a:lnTo>
                    <a:pt x="3269106" y="439292"/>
                  </a:lnTo>
                  <a:lnTo>
                    <a:pt x="3302000" y="411606"/>
                  </a:lnTo>
                  <a:lnTo>
                    <a:pt x="3318382" y="375030"/>
                  </a:lnTo>
                  <a:lnTo>
                    <a:pt x="3458082" y="3048"/>
                  </a:lnTo>
                  <a:close/>
                </a:path>
                <a:path w="4939665" h="467994">
                  <a:moveTo>
                    <a:pt x="4424807" y="0"/>
                  </a:moveTo>
                  <a:lnTo>
                    <a:pt x="4472027" y="2089"/>
                  </a:lnTo>
                  <a:lnTo>
                    <a:pt x="4514167" y="8572"/>
                  </a:lnTo>
                  <a:lnTo>
                    <a:pt x="4543425" y="15748"/>
                  </a:lnTo>
                  <a:lnTo>
                    <a:pt x="4543425" y="112902"/>
                  </a:lnTo>
                  <a:lnTo>
                    <a:pt x="4497832" y="112902"/>
                  </a:lnTo>
                  <a:lnTo>
                    <a:pt x="4493238" y="95208"/>
                  </a:lnTo>
                  <a:lnTo>
                    <a:pt x="4487465" y="80025"/>
                  </a:lnTo>
                  <a:lnTo>
                    <a:pt x="4463022" y="49315"/>
                  </a:lnTo>
                  <a:lnTo>
                    <a:pt x="4426839" y="39242"/>
                  </a:lnTo>
                  <a:lnTo>
                    <a:pt x="4401978" y="42410"/>
                  </a:lnTo>
                  <a:lnTo>
                    <a:pt x="4361973" y="67746"/>
                  </a:lnTo>
                  <a:lnTo>
                    <a:pt x="4334920" y="118342"/>
                  </a:lnTo>
                  <a:lnTo>
                    <a:pt x="4321343" y="193625"/>
                  </a:lnTo>
                  <a:lnTo>
                    <a:pt x="4319651" y="240411"/>
                  </a:lnTo>
                  <a:lnTo>
                    <a:pt x="4321198" y="283985"/>
                  </a:lnTo>
                  <a:lnTo>
                    <a:pt x="4325842" y="321929"/>
                  </a:lnTo>
                  <a:lnTo>
                    <a:pt x="4344416" y="380873"/>
                  </a:lnTo>
                  <a:lnTo>
                    <a:pt x="4374991" y="416702"/>
                  </a:lnTo>
                  <a:lnTo>
                    <a:pt x="4417187" y="428625"/>
                  </a:lnTo>
                  <a:lnTo>
                    <a:pt x="4428809" y="428122"/>
                  </a:lnTo>
                  <a:lnTo>
                    <a:pt x="4470828" y="410225"/>
                  </a:lnTo>
                  <a:lnTo>
                    <a:pt x="4490132" y="376078"/>
                  </a:lnTo>
                  <a:lnTo>
                    <a:pt x="4497451" y="349630"/>
                  </a:lnTo>
                  <a:lnTo>
                    <a:pt x="4543425" y="349630"/>
                  </a:lnTo>
                  <a:lnTo>
                    <a:pt x="4543425" y="451103"/>
                  </a:lnTo>
                  <a:lnTo>
                    <a:pt x="4525371" y="455177"/>
                  </a:lnTo>
                  <a:lnTo>
                    <a:pt x="4476115" y="463803"/>
                  </a:lnTo>
                  <a:lnTo>
                    <a:pt x="4429055" y="467608"/>
                  </a:lnTo>
                  <a:lnTo>
                    <a:pt x="4412742" y="467867"/>
                  </a:lnTo>
                  <a:lnTo>
                    <a:pt x="4379551" y="466296"/>
                  </a:lnTo>
                  <a:lnTo>
                    <a:pt x="4322695" y="453723"/>
                  </a:lnTo>
                  <a:lnTo>
                    <a:pt x="4278506" y="428553"/>
                  </a:lnTo>
                  <a:lnTo>
                    <a:pt x="4246034" y="390644"/>
                  </a:lnTo>
                  <a:lnTo>
                    <a:pt x="4225012" y="339804"/>
                  </a:lnTo>
                  <a:lnTo>
                    <a:pt x="4214534" y="275605"/>
                  </a:lnTo>
                  <a:lnTo>
                    <a:pt x="4213225" y="238505"/>
                  </a:lnTo>
                  <a:lnTo>
                    <a:pt x="4214752" y="203311"/>
                  </a:lnTo>
                  <a:lnTo>
                    <a:pt x="4227048" y="140065"/>
                  </a:lnTo>
                  <a:lnTo>
                    <a:pt x="4251602" y="86699"/>
                  </a:lnTo>
                  <a:lnTo>
                    <a:pt x="4287797" y="45309"/>
                  </a:lnTo>
                  <a:lnTo>
                    <a:pt x="4335402" y="16448"/>
                  </a:lnTo>
                  <a:lnTo>
                    <a:pt x="4392656" y="1831"/>
                  </a:lnTo>
                  <a:lnTo>
                    <a:pt x="4424807" y="0"/>
                  </a:lnTo>
                  <a:close/>
                </a:path>
                <a:path w="4939665" h="467994">
                  <a:moveTo>
                    <a:pt x="1437132" y="0"/>
                  </a:moveTo>
                  <a:lnTo>
                    <a:pt x="1480315" y="1821"/>
                  </a:lnTo>
                  <a:lnTo>
                    <a:pt x="1523063" y="7588"/>
                  </a:lnTo>
                  <a:lnTo>
                    <a:pt x="1556004" y="14477"/>
                  </a:lnTo>
                  <a:lnTo>
                    <a:pt x="1556004" y="111505"/>
                  </a:lnTo>
                  <a:lnTo>
                    <a:pt x="1510030" y="111505"/>
                  </a:lnTo>
                  <a:lnTo>
                    <a:pt x="1506652" y="98954"/>
                  </a:lnTo>
                  <a:lnTo>
                    <a:pt x="1502822" y="87772"/>
                  </a:lnTo>
                  <a:lnTo>
                    <a:pt x="1476309" y="50770"/>
                  </a:lnTo>
                  <a:lnTo>
                    <a:pt x="1432052" y="39242"/>
                  </a:lnTo>
                  <a:lnTo>
                    <a:pt x="1422767" y="39649"/>
                  </a:lnTo>
                  <a:lnTo>
                    <a:pt x="1384442" y="54244"/>
                  </a:lnTo>
                  <a:lnTo>
                    <a:pt x="1365924" y="88788"/>
                  </a:lnTo>
                  <a:lnTo>
                    <a:pt x="1365377" y="97789"/>
                  </a:lnTo>
                  <a:lnTo>
                    <a:pt x="1365853" y="107174"/>
                  </a:lnTo>
                  <a:lnTo>
                    <a:pt x="1383061" y="145541"/>
                  </a:lnTo>
                  <a:lnTo>
                    <a:pt x="1420002" y="173751"/>
                  </a:lnTo>
                  <a:lnTo>
                    <a:pt x="1449832" y="190246"/>
                  </a:lnTo>
                  <a:lnTo>
                    <a:pt x="1469310" y="200886"/>
                  </a:lnTo>
                  <a:lnTo>
                    <a:pt x="1501695" y="221928"/>
                  </a:lnTo>
                  <a:lnTo>
                    <a:pt x="1535096" y="253793"/>
                  </a:lnTo>
                  <a:lnTo>
                    <a:pt x="1554327" y="289782"/>
                  </a:lnTo>
                  <a:lnTo>
                    <a:pt x="1560703" y="333501"/>
                  </a:lnTo>
                  <a:lnTo>
                    <a:pt x="1559492" y="353460"/>
                  </a:lnTo>
                  <a:lnTo>
                    <a:pt x="1541526" y="405002"/>
                  </a:lnTo>
                  <a:lnTo>
                    <a:pt x="1503146" y="442614"/>
                  </a:lnTo>
                  <a:lnTo>
                    <a:pt x="1467044" y="458706"/>
                  </a:lnTo>
                  <a:lnTo>
                    <a:pt x="1424840" y="466846"/>
                  </a:lnTo>
                  <a:lnTo>
                    <a:pt x="1401572" y="467867"/>
                  </a:lnTo>
                  <a:lnTo>
                    <a:pt x="1384333" y="467627"/>
                  </a:lnTo>
                  <a:lnTo>
                    <a:pt x="1330452" y="463930"/>
                  </a:lnTo>
                  <a:lnTo>
                    <a:pt x="1277481" y="456233"/>
                  </a:lnTo>
                  <a:lnTo>
                    <a:pt x="1260983" y="452754"/>
                  </a:lnTo>
                  <a:lnTo>
                    <a:pt x="1260983" y="349630"/>
                  </a:lnTo>
                  <a:lnTo>
                    <a:pt x="1306830" y="349630"/>
                  </a:lnTo>
                  <a:lnTo>
                    <a:pt x="1311713" y="368276"/>
                  </a:lnTo>
                  <a:lnTo>
                    <a:pt x="1317990" y="384397"/>
                  </a:lnTo>
                  <a:lnTo>
                    <a:pt x="1345721" y="417641"/>
                  </a:lnTo>
                  <a:lnTo>
                    <a:pt x="1392174" y="428625"/>
                  </a:lnTo>
                  <a:lnTo>
                    <a:pt x="1401820" y="428216"/>
                  </a:lnTo>
                  <a:lnTo>
                    <a:pt x="1441894" y="413194"/>
                  </a:lnTo>
                  <a:lnTo>
                    <a:pt x="1461936" y="373729"/>
                  </a:lnTo>
                  <a:lnTo>
                    <a:pt x="1462532" y="362965"/>
                  </a:lnTo>
                  <a:lnTo>
                    <a:pt x="1462053" y="352938"/>
                  </a:lnTo>
                  <a:lnTo>
                    <a:pt x="1444783" y="312165"/>
                  </a:lnTo>
                  <a:lnTo>
                    <a:pt x="1409652" y="283892"/>
                  </a:lnTo>
                  <a:lnTo>
                    <a:pt x="1369782" y="262310"/>
                  </a:lnTo>
                  <a:lnTo>
                    <a:pt x="1357661" y="255619"/>
                  </a:lnTo>
                  <a:lnTo>
                    <a:pt x="1325108" y="234590"/>
                  </a:lnTo>
                  <a:lnTo>
                    <a:pt x="1292260" y="202152"/>
                  </a:lnTo>
                  <a:lnTo>
                    <a:pt x="1272629" y="163476"/>
                  </a:lnTo>
                  <a:lnTo>
                    <a:pt x="1267968" y="128650"/>
                  </a:lnTo>
                  <a:lnTo>
                    <a:pt x="1269251" y="108787"/>
                  </a:lnTo>
                  <a:lnTo>
                    <a:pt x="1288415" y="58674"/>
                  </a:lnTo>
                  <a:lnTo>
                    <a:pt x="1329277" y="23276"/>
                  </a:lnTo>
                  <a:lnTo>
                    <a:pt x="1367569" y="8411"/>
                  </a:lnTo>
                  <a:lnTo>
                    <a:pt x="1412388" y="930"/>
                  </a:lnTo>
                  <a:lnTo>
                    <a:pt x="143713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45008" y="2193035"/>
            <a:ext cx="8316595" cy="3689985"/>
            <a:chOff x="445008" y="2193035"/>
            <a:chExt cx="8316595" cy="3689985"/>
          </a:xfrm>
        </p:grpSpPr>
        <p:sp>
          <p:nvSpPr>
            <p:cNvPr id="11" name="object 11"/>
            <p:cNvSpPr/>
            <p:nvPr/>
          </p:nvSpPr>
          <p:spPr>
            <a:xfrm>
              <a:off x="457962" y="2205989"/>
              <a:ext cx="8290559" cy="3663950"/>
            </a:xfrm>
            <a:custGeom>
              <a:avLst/>
              <a:gdLst/>
              <a:ahLst/>
              <a:cxnLst/>
              <a:rect l="l" t="t" r="r" b="b"/>
              <a:pathLst>
                <a:path w="8290559" h="3663950">
                  <a:moveTo>
                    <a:pt x="6458712" y="0"/>
                  </a:moveTo>
                  <a:lnTo>
                    <a:pt x="0" y="0"/>
                  </a:lnTo>
                  <a:lnTo>
                    <a:pt x="1831848" y="1831848"/>
                  </a:lnTo>
                  <a:lnTo>
                    <a:pt x="0" y="3663696"/>
                  </a:lnTo>
                  <a:lnTo>
                    <a:pt x="6458712" y="3663696"/>
                  </a:lnTo>
                  <a:lnTo>
                    <a:pt x="8290559" y="1831848"/>
                  </a:lnTo>
                  <a:lnTo>
                    <a:pt x="6458712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962" y="2205989"/>
              <a:ext cx="8290559" cy="3663950"/>
            </a:xfrm>
            <a:custGeom>
              <a:avLst/>
              <a:gdLst/>
              <a:ahLst/>
              <a:cxnLst/>
              <a:rect l="l" t="t" r="r" b="b"/>
              <a:pathLst>
                <a:path w="8290559" h="3663950">
                  <a:moveTo>
                    <a:pt x="0" y="0"/>
                  </a:moveTo>
                  <a:lnTo>
                    <a:pt x="6458712" y="0"/>
                  </a:lnTo>
                  <a:lnTo>
                    <a:pt x="8290559" y="1831848"/>
                  </a:lnTo>
                  <a:lnTo>
                    <a:pt x="6458712" y="3663696"/>
                  </a:lnTo>
                  <a:lnTo>
                    <a:pt x="0" y="3663696"/>
                  </a:lnTo>
                  <a:lnTo>
                    <a:pt x="1831848" y="1831848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353436" y="2349449"/>
            <a:ext cx="4558030" cy="3262629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 marR="5080" indent="3175" algn="ctr">
              <a:lnSpc>
                <a:spcPct val="87900"/>
              </a:lnSpc>
              <a:spcBef>
                <a:spcPts val="785"/>
              </a:spcBef>
            </a:pPr>
            <a:r>
              <a:rPr sz="4700" spc="-5" dirty="0">
                <a:solidFill>
                  <a:srgbClr val="FFFFFF"/>
                </a:solidFill>
                <a:latin typeface="Cambria"/>
                <a:cs typeface="Cambria"/>
              </a:rPr>
              <a:t>It means </a:t>
            </a:r>
            <a:r>
              <a:rPr sz="4700" dirty="0">
                <a:solidFill>
                  <a:srgbClr val="FFFFFF"/>
                </a:solidFill>
                <a:latin typeface="Cambria"/>
                <a:cs typeface="Cambria"/>
              </a:rPr>
              <a:t>finding </a:t>
            </a:r>
            <a:r>
              <a:rPr sz="47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spc="-30" dirty="0">
                <a:solidFill>
                  <a:srgbClr val="FFFFFF"/>
                </a:solidFill>
                <a:latin typeface="Cambria"/>
                <a:cs typeface="Cambria"/>
              </a:rPr>
              <a:t>effective </a:t>
            </a:r>
            <a:r>
              <a:rPr sz="4700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spc="-5" dirty="0">
                <a:solidFill>
                  <a:srgbClr val="FFFFFF"/>
                </a:solidFill>
                <a:latin typeface="Cambria"/>
                <a:cs typeface="Cambria"/>
              </a:rPr>
              <a:t>solutions</a:t>
            </a:r>
            <a:r>
              <a:rPr sz="4700" spc="-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spc="-20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4700" spc="-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dirty="0">
                <a:solidFill>
                  <a:srgbClr val="FFFFFF"/>
                </a:solidFill>
                <a:latin typeface="Cambria"/>
                <a:cs typeface="Cambria"/>
              </a:rPr>
              <a:t>client </a:t>
            </a:r>
            <a:r>
              <a:rPr sz="4700" spc="-1019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spc="-5" dirty="0">
                <a:solidFill>
                  <a:srgbClr val="FFFFFF"/>
                </a:solidFill>
                <a:latin typeface="Cambria"/>
                <a:cs typeface="Cambria"/>
              </a:rPr>
              <a:t>and nursing </a:t>
            </a:r>
            <a:r>
              <a:rPr sz="47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spc="-10" dirty="0">
                <a:solidFill>
                  <a:srgbClr val="FFFFFF"/>
                </a:solidFill>
                <a:latin typeface="Cambria"/>
                <a:cs typeface="Cambria"/>
              </a:rPr>
              <a:t>problems</a:t>
            </a:r>
            <a:endParaRPr sz="47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8100" y="817625"/>
            <a:ext cx="6771005" cy="683260"/>
            <a:chOff x="808100" y="817625"/>
            <a:chExt cx="6771005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8100" y="1233313"/>
              <a:ext cx="6743321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3142" y="822197"/>
              <a:ext cx="6761010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81470" y="904874"/>
              <a:ext cx="107314" cy="167640"/>
            </a:xfrm>
            <a:custGeom>
              <a:avLst/>
              <a:gdLst/>
              <a:ahLst/>
              <a:cxnLst/>
              <a:rect l="l" t="t" r="r" b="b"/>
              <a:pathLst>
                <a:path w="107314" h="167640">
                  <a:moveTo>
                    <a:pt x="59562" y="0"/>
                  </a:moveTo>
                  <a:lnTo>
                    <a:pt x="0" y="167639"/>
                  </a:lnTo>
                  <a:lnTo>
                    <a:pt x="107187" y="167639"/>
                  </a:lnTo>
                  <a:lnTo>
                    <a:pt x="5956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53887" y="857249"/>
              <a:ext cx="118363" cy="175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13142" y="822197"/>
              <a:ext cx="6761480" cy="415925"/>
            </a:xfrm>
            <a:custGeom>
              <a:avLst/>
              <a:gdLst/>
              <a:ahLst/>
              <a:cxnLst/>
              <a:rect l="l" t="t" r="r" b="b"/>
              <a:pathLst>
                <a:path w="6761480" h="415925">
                  <a:moveTo>
                    <a:pt x="1876717" y="39624"/>
                  </a:moveTo>
                  <a:lnTo>
                    <a:pt x="1868142" y="39649"/>
                  </a:lnTo>
                  <a:lnTo>
                    <a:pt x="1860889" y="39735"/>
                  </a:lnTo>
                  <a:lnTo>
                    <a:pt x="1854946" y="39891"/>
                  </a:lnTo>
                  <a:lnTo>
                    <a:pt x="1850301" y="40131"/>
                  </a:lnTo>
                  <a:lnTo>
                    <a:pt x="1850301" y="375030"/>
                  </a:lnTo>
                  <a:lnTo>
                    <a:pt x="1853992" y="375437"/>
                  </a:lnTo>
                  <a:lnTo>
                    <a:pt x="1859730" y="375713"/>
                  </a:lnTo>
                  <a:lnTo>
                    <a:pt x="1867517" y="375870"/>
                  </a:lnTo>
                  <a:lnTo>
                    <a:pt x="1877352" y="375919"/>
                  </a:lnTo>
                  <a:lnTo>
                    <a:pt x="1893070" y="375324"/>
                  </a:lnTo>
                  <a:lnTo>
                    <a:pt x="1932343" y="366394"/>
                  </a:lnTo>
                  <a:lnTo>
                    <a:pt x="1969764" y="335680"/>
                  </a:lnTo>
                  <a:lnTo>
                    <a:pt x="1989874" y="293497"/>
                  </a:lnTo>
                  <a:lnTo>
                    <a:pt x="1997875" y="253777"/>
                  </a:lnTo>
                  <a:lnTo>
                    <a:pt x="2000542" y="206248"/>
                  </a:lnTo>
                  <a:lnTo>
                    <a:pt x="1999591" y="179171"/>
                  </a:lnTo>
                  <a:lnTo>
                    <a:pt x="1992023" y="132256"/>
                  </a:lnTo>
                  <a:lnTo>
                    <a:pt x="1977045" y="94888"/>
                  </a:lnTo>
                  <a:lnTo>
                    <a:pt x="1942630" y="57276"/>
                  </a:lnTo>
                  <a:lnTo>
                    <a:pt x="1895267" y="40721"/>
                  </a:lnTo>
                  <a:lnTo>
                    <a:pt x="1876717" y="39624"/>
                  </a:lnTo>
                  <a:close/>
                </a:path>
                <a:path w="6761480" h="415925">
                  <a:moveTo>
                    <a:pt x="6159284" y="34798"/>
                  </a:moveTo>
                  <a:lnTo>
                    <a:pt x="6121692" y="45100"/>
                  </a:lnTo>
                  <a:lnTo>
                    <a:pt x="6095149" y="76073"/>
                  </a:lnTo>
                  <a:lnTo>
                    <a:pt x="6079432" y="128460"/>
                  </a:lnTo>
                  <a:lnTo>
                    <a:pt x="6074194" y="203326"/>
                  </a:lnTo>
                  <a:lnTo>
                    <a:pt x="6075549" y="245350"/>
                  </a:lnTo>
                  <a:lnTo>
                    <a:pt x="6086356" y="312251"/>
                  </a:lnTo>
                  <a:lnTo>
                    <a:pt x="6107976" y="356300"/>
                  </a:lnTo>
                  <a:lnTo>
                    <a:pt x="6140932" y="378259"/>
                  </a:lnTo>
                  <a:lnTo>
                    <a:pt x="6161697" y="381000"/>
                  </a:lnTo>
                  <a:lnTo>
                    <a:pt x="6172718" y="380218"/>
                  </a:lnTo>
                  <a:lnTo>
                    <a:pt x="6208325" y="361872"/>
                  </a:lnTo>
                  <a:lnTo>
                    <a:pt x="6231392" y="322492"/>
                  </a:lnTo>
                  <a:lnTo>
                    <a:pt x="6241072" y="281559"/>
                  </a:lnTo>
                  <a:lnTo>
                    <a:pt x="6245108" y="232695"/>
                  </a:lnTo>
                  <a:lnTo>
                    <a:pt x="6245390" y="214884"/>
                  </a:lnTo>
                  <a:lnTo>
                    <a:pt x="6244796" y="186453"/>
                  </a:lnTo>
                  <a:lnTo>
                    <a:pt x="6240085" y="136784"/>
                  </a:lnTo>
                  <a:lnTo>
                    <a:pt x="6230709" y="96803"/>
                  </a:lnTo>
                  <a:lnTo>
                    <a:pt x="6207671" y="55244"/>
                  </a:lnTo>
                  <a:lnTo>
                    <a:pt x="6173381" y="36081"/>
                  </a:lnTo>
                  <a:lnTo>
                    <a:pt x="6159284" y="34798"/>
                  </a:lnTo>
                  <a:close/>
                </a:path>
                <a:path w="6761480" h="415925">
                  <a:moveTo>
                    <a:pt x="520484" y="34798"/>
                  </a:moveTo>
                  <a:lnTo>
                    <a:pt x="482895" y="45100"/>
                  </a:lnTo>
                  <a:lnTo>
                    <a:pt x="456374" y="76073"/>
                  </a:lnTo>
                  <a:lnTo>
                    <a:pt x="440640" y="128460"/>
                  </a:lnTo>
                  <a:lnTo>
                    <a:pt x="435394" y="203326"/>
                  </a:lnTo>
                  <a:lnTo>
                    <a:pt x="436742" y="245350"/>
                  </a:lnTo>
                  <a:lnTo>
                    <a:pt x="447534" y="312251"/>
                  </a:lnTo>
                  <a:lnTo>
                    <a:pt x="469176" y="356300"/>
                  </a:lnTo>
                  <a:lnTo>
                    <a:pt x="502132" y="378259"/>
                  </a:lnTo>
                  <a:lnTo>
                    <a:pt x="522897" y="381000"/>
                  </a:lnTo>
                  <a:lnTo>
                    <a:pt x="533918" y="380218"/>
                  </a:lnTo>
                  <a:lnTo>
                    <a:pt x="569525" y="361872"/>
                  </a:lnTo>
                  <a:lnTo>
                    <a:pt x="592592" y="322492"/>
                  </a:lnTo>
                  <a:lnTo>
                    <a:pt x="602272" y="281559"/>
                  </a:lnTo>
                  <a:lnTo>
                    <a:pt x="606308" y="232695"/>
                  </a:lnTo>
                  <a:lnTo>
                    <a:pt x="606590" y="214884"/>
                  </a:lnTo>
                  <a:lnTo>
                    <a:pt x="605996" y="186453"/>
                  </a:lnTo>
                  <a:lnTo>
                    <a:pt x="601285" y="136784"/>
                  </a:lnTo>
                  <a:lnTo>
                    <a:pt x="591909" y="96803"/>
                  </a:lnTo>
                  <a:lnTo>
                    <a:pt x="568871" y="55244"/>
                  </a:lnTo>
                  <a:lnTo>
                    <a:pt x="534581" y="36081"/>
                  </a:lnTo>
                  <a:lnTo>
                    <a:pt x="520484" y="34798"/>
                  </a:lnTo>
                  <a:close/>
                </a:path>
                <a:path w="6761480" h="415925">
                  <a:moveTo>
                    <a:pt x="6399314" y="4699"/>
                  </a:moveTo>
                  <a:lnTo>
                    <a:pt x="6519837" y="4699"/>
                  </a:lnTo>
                  <a:lnTo>
                    <a:pt x="6625247" y="187832"/>
                  </a:lnTo>
                  <a:lnTo>
                    <a:pt x="6650901" y="234568"/>
                  </a:lnTo>
                  <a:lnTo>
                    <a:pt x="6672510" y="276859"/>
                  </a:lnTo>
                  <a:lnTo>
                    <a:pt x="6678841" y="290194"/>
                  </a:lnTo>
                  <a:lnTo>
                    <a:pt x="6683540" y="290194"/>
                  </a:lnTo>
                  <a:lnTo>
                    <a:pt x="6682133" y="253835"/>
                  </a:lnTo>
                  <a:lnTo>
                    <a:pt x="6681142" y="215820"/>
                  </a:lnTo>
                  <a:lnTo>
                    <a:pt x="6680557" y="176162"/>
                  </a:lnTo>
                  <a:lnTo>
                    <a:pt x="6680365" y="134874"/>
                  </a:lnTo>
                  <a:lnTo>
                    <a:pt x="6680365" y="79501"/>
                  </a:lnTo>
                  <a:lnTo>
                    <a:pt x="6680269" y="70473"/>
                  </a:lnTo>
                  <a:lnTo>
                    <a:pt x="6669316" y="32892"/>
                  </a:lnTo>
                  <a:lnTo>
                    <a:pt x="6665887" y="30987"/>
                  </a:lnTo>
                  <a:lnTo>
                    <a:pt x="6662458" y="28955"/>
                  </a:lnTo>
                  <a:lnTo>
                    <a:pt x="6656616" y="26797"/>
                  </a:lnTo>
                  <a:lnTo>
                    <a:pt x="6648488" y="24384"/>
                  </a:lnTo>
                  <a:lnTo>
                    <a:pt x="6648488" y="4699"/>
                  </a:lnTo>
                  <a:lnTo>
                    <a:pt x="6761010" y="4699"/>
                  </a:lnTo>
                  <a:lnTo>
                    <a:pt x="6761010" y="24384"/>
                  </a:lnTo>
                  <a:lnTo>
                    <a:pt x="6753009" y="26924"/>
                  </a:lnTo>
                  <a:lnTo>
                    <a:pt x="6747421" y="29082"/>
                  </a:lnTo>
                  <a:lnTo>
                    <a:pt x="6744119" y="30987"/>
                  </a:lnTo>
                  <a:lnTo>
                    <a:pt x="6740944" y="32765"/>
                  </a:lnTo>
                  <a:lnTo>
                    <a:pt x="6738150" y="35051"/>
                  </a:lnTo>
                  <a:lnTo>
                    <a:pt x="6735864" y="38100"/>
                  </a:lnTo>
                  <a:lnTo>
                    <a:pt x="6733578" y="41021"/>
                  </a:lnTo>
                  <a:lnTo>
                    <a:pt x="6731800" y="45592"/>
                  </a:lnTo>
                  <a:lnTo>
                    <a:pt x="6728879" y="79501"/>
                  </a:lnTo>
                  <a:lnTo>
                    <a:pt x="6728879" y="411099"/>
                  </a:lnTo>
                  <a:lnTo>
                    <a:pt x="6653187" y="411099"/>
                  </a:lnTo>
                  <a:lnTo>
                    <a:pt x="6519329" y="179450"/>
                  </a:lnTo>
                  <a:lnTo>
                    <a:pt x="6495818" y="137461"/>
                  </a:lnTo>
                  <a:lnTo>
                    <a:pt x="6479451" y="105663"/>
                  </a:lnTo>
                  <a:lnTo>
                    <a:pt x="6476784" y="105663"/>
                  </a:lnTo>
                  <a:lnTo>
                    <a:pt x="6478044" y="138100"/>
                  </a:lnTo>
                  <a:lnTo>
                    <a:pt x="6478958" y="171418"/>
                  </a:lnTo>
                  <a:lnTo>
                    <a:pt x="6479516" y="205640"/>
                  </a:lnTo>
                  <a:lnTo>
                    <a:pt x="6479705" y="240791"/>
                  </a:lnTo>
                  <a:lnTo>
                    <a:pt x="6479705" y="336676"/>
                  </a:lnTo>
                  <a:lnTo>
                    <a:pt x="6479847" y="346987"/>
                  </a:lnTo>
                  <a:lnTo>
                    <a:pt x="6489992" y="382015"/>
                  </a:lnTo>
                  <a:lnTo>
                    <a:pt x="6493802" y="385444"/>
                  </a:lnTo>
                  <a:lnTo>
                    <a:pt x="6501168" y="388619"/>
                  </a:lnTo>
                  <a:lnTo>
                    <a:pt x="6511836" y="391413"/>
                  </a:lnTo>
                  <a:lnTo>
                    <a:pt x="6511836" y="411099"/>
                  </a:lnTo>
                  <a:lnTo>
                    <a:pt x="6399314" y="411099"/>
                  </a:lnTo>
                  <a:lnTo>
                    <a:pt x="6399314" y="391413"/>
                  </a:lnTo>
                  <a:lnTo>
                    <a:pt x="6406680" y="389381"/>
                  </a:lnTo>
                  <a:lnTo>
                    <a:pt x="6412522" y="387223"/>
                  </a:lnTo>
                  <a:lnTo>
                    <a:pt x="6416713" y="384810"/>
                  </a:lnTo>
                  <a:lnTo>
                    <a:pt x="6421031" y="382524"/>
                  </a:lnTo>
                  <a:lnTo>
                    <a:pt x="6424206" y="379222"/>
                  </a:lnTo>
                  <a:lnTo>
                    <a:pt x="6426238" y="375157"/>
                  </a:lnTo>
                  <a:lnTo>
                    <a:pt x="6428397" y="371093"/>
                  </a:lnTo>
                  <a:lnTo>
                    <a:pt x="6429667" y="366013"/>
                  </a:lnTo>
                  <a:lnTo>
                    <a:pt x="6430302" y="359790"/>
                  </a:lnTo>
                  <a:lnTo>
                    <a:pt x="6430937" y="353694"/>
                  </a:lnTo>
                  <a:lnTo>
                    <a:pt x="6431191" y="345948"/>
                  </a:lnTo>
                  <a:lnTo>
                    <a:pt x="6431191" y="336676"/>
                  </a:lnTo>
                  <a:lnTo>
                    <a:pt x="6431191" y="79121"/>
                  </a:lnTo>
                  <a:lnTo>
                    <a:pt x="6431072" y="68835"/>
                  </a:lnTo>
                  <a:lnTo>
                    <a:pt x="6417094" y="30479"/>
                  </a:lnTo>
                  <a:lnTo>
                    <a:pt x="6399314" y="24384"/>
                  </a:lnTo>
                  <a:lnTo>
                    <a:pt x="6399314" y="4699"/>
                  </a:lnTo>
                  <a:close/>
                </a:path>
                <a:path w="6761480" h="415925">
                  <a:moveTo>
                    <a:pt x="4924971" y="4699"/>
                  </a:moveTo>
                  <a:lnTo>
                    <a:pt x="5220246" y="4699"/>
                  </a:lnTo>
                  <a:lnTo>
                    <a:pt x="5220246" y="99440"/>
                  </a:lnTo>
                  <a:lnTo>
                    <a:pt x="5179479" y="99440"/>
                  </a:lnTo>
                  <a:lnTo>
                    <a:pt x="5174790" y="86411"/>
                  </a:lnTo>
                  <a:lnTo>
                    <a:pt x="5170446" y="75691"/>
                  </a:lnTo>
                  <a:lnTo>
                    <a:pt x="5146459" y="45338"/>
                  </a:lnTo>
                  <a:lnTo>
                    <a:pt x="5114074" y="39624"/>
                  </a:lnTo>
                  <a:lnTo>
                    <a:pt x="5049177" y="39624"/>
                  </a:lnTo>
                  <a:lnTo>
                    <a:pt x="5049177" y="182499"/>
                  </a:lnTo>
                  <a:lnTo>
                    <a:pt x="5088420" y="182499"/>
                  </a:lnTo>
                  <a:lnTo>
                    <a:pt x="5097183" y="182499"/>
                  </a:lnTo>
                  <a:lnTo>
                    <a:pt x="5104041" y="181228"/>
                  </a:lnTo>
                  <a:lnTo>
                    <a:pt x="5108994" y="178688"/>
                  </a:lnTo>
                  <a:lnTo>
                    <a:pt x="5113947" y="176275"/>
                  </a:lnTo>
                  <a:lnTo>
                    <a:pt x="5130711" y="139573"/>
                  </a:lnTo>
                  <a:lnTo>
                    <a:pt x="5164366" y="139573"/>
                  </a:lnTo>
                  <a:lnTo>
                    <a:pt x="5164366" y="260476"/>
                  </a:lnTo>
                  <a:lnTo>
                    <a:pt x="5130711" y="260476"/>
                  </a:lnTo>
                  <a:lnTo>
                    <a:pt x="5128565" y="252331"/>
                  </a:lnTo>
                  <a:lnTo>
                    <a:pt x="5126313" y="245221"/>
                  </a:lnTo>
                  <a:lnTo>
                    <a:pt x="5097691" y="217297"/>
                  </a:lnTo>
                  <a:lnTo>
                    <a:pt x="5088420" y="217297"/>
                  </a:lnTo>
                  <a:lnTo>
                    <a:pt x="5049177" y="217297"/>
                  </a:lnTo>
                  <a:lnTo>
                    <a:pt x="5049177" y="376174"/>
                  </a:lnTo>
                  <a:lnTo>
                    <a:pt x="5113693" y="376174"/>
                  </a:lnTo>
                  <a:lnTo>
                    <a:pt x="5120678" y="376174"/>
                  </a:lnTo>
                  <a:lnTo>
                    <a:pt x="5126520" y="375792"/>
                  </a:lnTo>
                  <a:lnTo>
                    <a:pt x="5131219" y="374903"/>
                  </a:lnTo>
                  <a:lnTo>
                    <a:pt x="5136045" y="374014"/>
                  </a:lnTo>
                  <a:lnTo>
                    <a:pt x="5140363" y="372490"/>
                  </a:lnTo>
                  <a:lnTo>
                    <a:pt x="5144046" y="370204"/>
                  </a:lnTo>
                  <a:lnTo>
                    <a:pt x="5147856" y="368046"/>
                  </a:lnTo>
                  <a:lnTo>
                    <a:pt x="5164112" y="349123"/>
                  </a:lnTo>
                  <a:lnTo>
                    <a:pt x="5166906" y="344804"/>
                  </a:lnTo>
                  <a:lnTo>
                    <a:pt x="5182527" y="302387"/>
                  </a:lnTo>
                  <a:lnTo>
                    <a:pt x="5223294" y="302387"/>
                  </a:lnTo>
                  <a:lnTo>
                    <a:pt x="5217579" y="411099"/>
                  </a:lnTo>
                  <a:lnTo>
                    <a:pt x="4924971" y="411099"/>
                  </a:lnTo>
                  <a:lnTo>
                    <a:pt x="4924971" y="391413"/>
                  </a:lnTo>
                  <a:lnTo>
                    <a:pt x="4932337" y="389381"/>
                  </a:lnTo>
                  <a:lnTo>
                    <a:pt x="4938179" y="387223"/>
                  </a:lnTo>
                  <a:lnTo>
                    <a:pt x="4942370" y="384937"/>
                  </a:lnTo>
                  <a:lnTo>
                    <a:pt x="4946688" y="382650"/>
                  </a:lnTo>
                  <a:lnTo>
                    <a:pt x="4949863" y="379475"/>
                  </a:lnTo>
                  <a:lnTo>
                    <a:pt x="4951895" y="375412"/>
                  </a:lnTo>
                  <a:lnTo>
                    <a:pt x="4954054" y="371348"/>
                  </a:lnTo>
                  <a:lnTo>
                    <a:pt x="4955324" y="366267"/>
                  </a:lnTo>
                  <a:lnTo>
                    <a:pt x="4955959" y="360044"/>
                  </a:lnTo>
                  <a:lnTo>
                    <a:pt x="4956594" y="353694"/>
                  </a:lnTo>
                  <a:lnTo>
                    <a:pt x="4956848" y="345821"/>
                  </a:lnTo>
                  <a:lnTo>
                    <a:pt x="4956848" y="336296"/>
                  </a:lnTo>
                  <a:lnTo>
                    <a:pt x="4956848" y="79755"/>
                  </a:lnTo>
                  <a:lnTo>
                    <a:pt x="4956848" y="70357"/>
                  </a:lnTo>
                  <a:lnTo>
                    <a:pt x="4956594" y="62611"/>
                  </a:lnTo>
                  <a:lnTo>
                    <a:pt x="4956086" y="56261"/>
                  </a:lnTo>
                  <a:lnTo>
                    <a:pt x="4955578" y="49911"/>
                  </a:lnTo>
                  <a:lnTo>
                    <a:pt x="4942751" y="31114"/>
                  </a:lnTo>
                  <a:lnTo>
                    <a:pt x="4938433" y="28575"/>
                  </a:lnTo>
                  <a:lnTo>
                    <a:pt x="4932591" y="26415"/>
                  </a:lnTo>
                  <a:lnTo>
                    <a:pt x="4924971" y="24384"/>
                  </a:lnTo>
                  <a:lnTo>
                    <a:pt x="4924971" y="4699"/>
                  </a:lnTo>
                  <a:close/>
                </a:path>
                <a:path w="6761480" h="415925">
                  <a:moveTo>
                    <a:pt x="4521111" y="4699"/>
                  </a:moveTo>
                  <a:lnTo>
                    <a:pt x="4694720" y="4699"/>
                  </a:lnTo>
                  <a:lnTo>
                    <a:pt x="4711601" y="5008"/>
                  </a:lnTo>
                  <a:lnTo>
                    <a:pt x="4754410" y="9651"/>
                  </a:lnTo>
                  <a:lnTo>
                    <a:pt x="4797336" y="24637"/>
                  </a:lnTo>
                  <a:lnTo>
                    <a:pt x="4828597" y="52270"/>
                  </a:lnTo>
                  <a:lnTo>
                    <a:pt x="4844421" y="93360"/>
                  </a:lnTo>
                  <a:lnTo>
                    <a:pt x="4845850" y="114300"/>
                  </a:lnTo>
                  <a:lnTo>
                    <a:pt x="4845207" y="128351"/>
                  </a:lnTo>
                  <a:lnTo>
                    <a:pt x="4830040" y="174291"/>
                  </a:lnTo>
                  <a:lnTo>
                    <a:pt x="4798471" y="205791"/>
                  </a:lnTo>
                  <a:lnTo>
                    <a:pt x="4761395" y="225043"/>
                  </a:lnTo>
                  <a:lnTo>
                    <a:pt x="4761395" y="227964"/>
                  </a:lnTo>
                  <a:lnTo>
                    <a:pt x="4797844" y="253364"/>
                  </a:lnTo>
                  <a:lnTo>
                    <a:pt x="4823879" y="293750"/>
                  </a:lnTo>
                  <a:lnTo>
                    <a:pt x="4842548" y="334263"/>
                  </a:lnTo>
                  <a:lnTo>
                    <a:pt x="4848812" y="346954"/>
                  </a:lnTo>
                  <a:lnTo>
                    <a:pt x="4873917" y="381001"/>
                  </a:lnTo>
                  <a:lnTo>
                    <a:pt x="4896777" y="391413"/>
                  </a:lnTo>
                  <a:lnTo>
                    <a:pt x="4896777" y="411099"/>
                  </a:lnTo>
                  <a:lnTo>
                    <a:pt x="4782223" y="411099"/>
                  </a:lnTo>
                  <a:lnTo>
                    <a:pt x="4773291" y="397740"/>
                  </a:lnTo>
                  <a:lnTo>
                    <a:pt x="4763823" y="381476"/>
                  </a:lnTo>
                  <a:lnTo>
                    <a:pt x="4753808" y="362307"/>
                  </a:lnTo>
                  <a:lnTo>
                    <a:pt x="4743234" y="340232"/>
                  </a:lnTo>
                  <a:lnTo>
                    <a:pt x="4719993" y="289305"/>
                  </a:lnTo>
                  <a:lnTo>
                    <a:pt x="4714944" y="278802"/>
                  </a:lnTo>
                  <a:lnTo>
                    <a:pt x="4692053" y="246379"/>
                  </a:lnTo>
                  <a:lnTo>
                    <a:pt x="4686846" y="244093"/>
                  </a:lnTo>
                  <a:lnTo>
                    <a:pt x="4681512" y="241680"/>
                  </a:lnTo>
                  <a:lnTo>
                    <a:pt x="4673384" y="240537"/>
                  </a:lnTo>
                  <a:lnTo>
                    <a:pt x="4662589" y="240537"/>
                  </a:lnTo>
                  <a:lnTo>
                    <a:pt x="4645317" y="240537"/>
                  </a:lnTo>
                  <a:lnTo>
                    <a:pt x="4645317" y="336296"/>
                  </a:lnTo>
                  <a:lnTo>
                    <a:pt x="4645438" y="346606"/>
                  </a:lnTo>
                  <a:lnTo>
                    <a:pt x="4659414" y="385444"/>
                  </a:lnTo>
                  <a:lnTo>
                    <a:pt x="4677448" y="391413"/>
                  </a:lnTo>
                  <a:lnTo>
                    <a:pt x="4677448" y="411099"/>
                  </a:lnTo>
                  <a:lnTo>
                    <a:pt x="4521111" y="411099"/>
                  </a:lnTo>
                  <a:lnTo>
                    <a:pt x="4521111" y="391413"/>
                  </a:lnTo>
                  <a:lnTo>
                    <a:pt x="4528477" y="389381"/>
                  </a:lnTo>
                  <a:lnTo>
                    <a:pt x="4534319" y="387223"/>
                  </a:lnTo>
                  <a:lnTo>
                    <a:pt x="4538510" y="384937"/>
                  </a:lnTo>
                  <a:lnTo>
                    <a:pt x="4542828" y="382650"/>
                  </a:lnTo>
                  <a:lnTo>
                    <a:pt x="4546003" y="379475"/>
                  </a:lnTo>
                  <a:lnTo>
                    <a:pt x="4548035" y="375412"/>
                  </a:lnTo>
                  <a:lnTo>
                    <a:pt x="4550194" y="371348"/>
                  </a:lnTo>
                  <a:lnTo>
                    <a:pt x="4551464" y="366267"/>
                  </a:lnTo>
                  <a:lnTo>
                    <a:pt x="4552099" y="360044"/>
                  </a:lnTo>
                  <a:lnTo>
                    <a:pt x="4552734" y="353694"/>
                  </a:lnTo>
                  <a:lnTo>
                    <a:pt x="4552988" y="345821"/>
                  </a:lnTo>
                  <a:lnTo>
                    <a:pt x="4552988" y="336296"/>
                  </a:lnTo>
                  <a:lnTo>
                    <a:pt x="4552988" y="79755"/>
                  </a:lnTo>
                  <a:lnTo>
                    <a:pt x="4552988" y="70357"/>
                  </a:lnTo>
                  <a:lnTo>
                    <a:pt x="4552734" y="62611"/>
                  </a:lnTo>
                  <a:lnTo>
                    <a:pt x="4538891" y="31114"/>
                  </a:lnTo>
                  <a:lnTo>
                    <a:pt x="4534573" y="28575"/>
                  </a:lnTo>
                  <a:lnTo>
                    <a:pt x="4528731" y="26415"/>
                  </a:lnTo>
                  <a:lnTo>
                    <a:pt x="4521111" y="24384"/>
                  </a:lnTo>
                  <a:lnTo>
                    <a:pt x="4521111" y="4699"/>
                  </a:lnTo>
                  <a:close/>
                </a:path>
                <a:path w="6761480" h="415925">
                  <a:moveTo>
                    <a:pt x="3971582" y="4699"/>
                  </a:moveTo>
                  <a:lnTo>
                    <a:pt x="4092105" y="4699"/>
                  </a:lnTo>
                  <a:lnTo>
                    <a:pt x="4197515" y="187832"/>
                  </a:lnTo>
                  <a:lnTo>
                    <a:pt x="4223169" y="234568"/>
                  </a:lnTo>
                  <a:lnTo>
                    <a:pt x="4244778" y="276859"/>
                  </a:lnTo>
                  <a:lnTo>
                    <a:pt x="4251109" y="290194"/>
                  </a:lnTo>
                  <a:lnTo>
                    <a:pt x="4255808" y="290194"/>
                  </a:lnTo>
                  <a:lnTo>
                    <a:pt x="4254401" y="253835"/>
                  </a:lnTo>
                  <a:lnTo>
                    <a:pt x="4253410" y="215820"/>
                  </a:lnTo>
                  <a:lnTo>
                    <a:pt x="4252825" y="176162"/>
                  </a:lnTo>
                  <a:lnTo>
                    <a:pt x="4252633" y="134874"/>
                  </a:lnTo>
                  <a:lnTo>
                    <a:pt x="4252633" y="79501"/>
                  </a:lnTo>
                  <a:lnTo>
                    <a:pt x="4252537" y="70473"/>
                  </a:lnTo>
                  <a:lnTo>
                    <a:pt x="4241584" y="32892"/>
                  </a:lnTo>
                  <a:lnTo>
                    <a:pt x="4238155" y="30987"/>
                  </a:lnTo>
                  <a:lnTo>
                    <a:pt x="4234726" y="28955"/>
                  </a:lnTo>
                  <a:lnTo>
                    <a:pt x="4228884" y="26797"/>
                  </a:lnTo>
                  <a:lnTo>
                    <a:pt x="4220756" y="24384"/>
                  </a:lnTo>
                  <a:lnTo>
                    <a:pt x="4220756" y="4699"/>
                  </a:lnTo>
                  <a:lnTo>
                    <a:pt x="4333278" y="4699"/>
                  </a:lnTo>
                  <a:lnTo>
                    <a:pt x="4333278" y="24384"/>
                  </a:lnTo>
                  <a:lnTo>
                    <a:pt x="4325277" y="26924"/>
                  </a:lnTo>
                  <a:lnTo>
                    <a:pt x="4319689" y="29082"/>
                  </a:lnTo>
                  <a:lnTo>
                    <a:pt x="4316387" y="30987"/>
                  </a:lnTo>
                  <a:lnTo>
                    <a:pt x="4313212" y="32765"/>
                  </a:lnTo>
                  <a:lnTo>
                    <a:pt x="4310418" y="35051"/>
                  </a:lnTo>
                  <a:lnTo>
                    <a:pt x="4308132" y="38100"/>
                  </a:lnTo>
                  <a:lnTo>
                    <a:pt x="4305846" y="41021"/>
                  </a:lnTo>
                  <a:lnTo>
                    <a:pt x="4304068" y="45592"/>
                  </a:lnTo>
                  <a:lnTo>
                    <a:pt x="4301147" y="79501"/>
                  </a:lnTo>
                  <a:lnTo>
                    <a:pt x="4301147" y="411099"/>
                  </a:lnTo>
                  <a:lnTo>
                    <a:pt x="4225455" y="411099"/>
                  </a:lnTo>
                  <a:lnTo>
                    <a:pt x="4091597" y="179450"/>
                  </a:lnTo>
                  <a:lnTo>
                    <a:pt x="4068086" y="137461"/>
                  </a:lnTo>
                  <a:lnTo>
                    <a:pt x="4051719" y="105663"/>
                  </a:lnTo>
                  <a:lnTo>
                    <a:pt x="4049052" y="105663"/>
                  </a:lnTo>
                  <a:lnTo>
                    <a:pt x="4050312" y="138100"/>
                  </a:lnTo>
                  <a:lnTo>
                    <a:pt x="4051226" y="171418"/>
                  </a:lnTo>
                  <a:lnTo>
                    <a:pt x="4051784" y="205640"/>
                  </a:lnTo>
                  <a:lnTo>
                    <a:pt x="4051973" y="240791"/>
                  </a:lnTo>
                  <a:lnTo>
                    <a:pt x="4051973" y="336676"/>
                  </a:lnTo>
                  <a:lnTo>
                    <a:pt x="4052115" y="346987"/>
                  </a:lnTo>
                  <a:lnTo>
                    <a:pt x="4062260" y="382015"/>
                  </a:lnTo>
                  <a:lnTo>
                    <a:pt x="4066070" y="385444"/>
                  </a:lnTo>
                  <a:lnTo>
                    <a:pt x="4073436" y="388619"/>
                  </a:lnTo>
                  <a:lnTo>
                    <a:pt x="4084104" y="391413"/>
                  </a:lnTo>
                  <a:lnTo>
                    <a:pt x="4084104" y="411099"/>
                  </a:lnTo>
                  <a:lnTo>
                    <a:pt x="3971582" y="411099"/>
                  </a:lnTo>
                  <a:lnTo>
                    <a:pt x="3971582" y="391413"/>
                  </a:lnTo>
                  <a:lnTo>
                    <a:pt x="3978948" y="389381"/>
                  </a:lnTo>
                  <a:lnTo>
                    <a:pt x="3984790" y="387223"/>
                  </a:lnTo>
                  <a:lnTo>
                    <a:pt x="3988981" y="384810"/>
                  </a:lnTo>
                  <a:lnTo>
                    <a:pt x="3993299" y="382524"/>
                  </a:lnTo>
                  <a:lnTo>
                    <a:pt x="3996474" y="379222"/>
                  </a:lnTo>
                  <a:lnTo>
                    <a:pt x="3998506" y="375157"/>
                  </a:lnTo>
                  <a:lnTo>
                    <a:pt x="4000665" y="371093"/>
                  </a:lnTo>
                  <a:lnTo>
                    <a:pt x="4001935" y="366013"/>
                  </a:lnTo>
                  <a:lnTo>
                    <a:pt x="4002570" y="359790"/>
                  </a:lnTo>
                  <a:lnTo>
                    <a:pt x="4003205" y="353694"/>
                  </a:lnTo>
                  <a:lnTo>
                    <a:pt x="4003459" y="345948"/>
                  </a:lnTo>
                  <a:lnTo>
                    <a:pt x="4003459" y="336676"/>
                  </a:lnTo>
                  <a:lnTo>
                    <a:pt x="4003459" y="79121"/>
                  </a:lnTo>
                  <a:lnTo>
                    <a:pt x="4003340" y="68835"/>
                  </a:lnTo>
                  <a:lnTo>
                    <a:pt x="3989362" y="30479"/>
                  </a:lnTo>
                  <a:lnTo>
                    <a:pt x="3971582" y="24384"/>
                  </a:lnTo>
                  <a:lnTo>
                    <a:pt x="3971582" y="4699"/>
                  </a:lnTo>
                  <a:close/>
                </a:path>
                <a:path w="6761480" h="415925">
                  <a:moveTo>
                    <a:pt x="3759111" y="4699"/>
                  </a:moveTo>
                  <a:lnTo>
                    <a:pt x="3915448" y="4699"/>
                  </a:lnTo>
                  <a:lnTo>
                    <a:pt x="3915448" y="24384"/>
                  </a:lnTo>
                  <a:lnTo>
                    <a:pt x="3907320" y="26542"/>
                  </a:lnTo>
                  <a:lnTo>
                    <a:pt x="3901224" y="28955"/>
                  </a:lnTo>
                  <a:lnTo>
                    <a:pt x="3897414" y="31368"/>
                  </a:lnTo>
                  <a:lnTo>
                    <a:pt x="3893477" y="33909"/>
                  </a:lnTo>
                  <a:lnTo>
                    <a:pt x="3890556" y="36829"/>
                  </a:lnTo>
                  <a:lnTo>
                    <a:pt x="3888651" y="40512"/>
                  </a:lnTo>
                  <a:lnTo>
                    <a:pt x="3886619" y="44068"/>
                  </a:lnTo>
                  <a:lnTo>
                    <a:pt x="3885222" y="48640"/>
                  </a:lnTo>
                  <a:lnTo>
                    <a:pt x="3884460" y="54482"/>
                  </a:lnTo>
                  <a:lnTo>
                    <a:pt x="3883698" y="60198"/>
                  </a:lnTo>
                  <a:lnTo>
                    <a:pt x="3883317" y="68579"/>
                  </a:lnTo>
                  <a:lnTo>
                    <a:pt x="3883317" y="79755"/>
                  </a:lnTo>
                  <a:lnTo>
                    <a:pt x="3883317" y="336296"/>
                  </a:lnTo>
                  <a:lnTo>
                    <a:pt x="3883317" y="343280"/>
                  </a:lnTo>
                  <a:lnTo>
                    <a:pt x="3883444" y="349757"/>
                  </a:lnTo>
                  <a:lnTo>
                    <a:pt x="3883825" y="355726"/>
                  </a:lnTo>
                  <a:lnTo>
                    <a:pt x="3884206" y="361568"/>
                  </a:lnTo>
                  <a:lnTo>
                    <a:pt x="3885095" y="366522"/>
                  </a:lnTo>
                  <a:lnTo>
                    <a:pt x="3886238" y="370204"/>
                  </a:lnTo>
                  <a:lnTo>
                    <a:pt x="3887381" y="374014"/>
                  </a:lnTo>
                  <a:lnTo>
                    <a:pt x="3889159" y="377189"/>
                  </a:lnTo>
                  <a:lnTo>
                    <a:pt x="3891445" y="379729"/>
                  </a:lnTo>
                  <a:lnTo>
                    <a:pt x="3893731" y="382397"/>
                  </a:lnTo>
                  <a:lnTo>
                    <a:pt x="3915448" y="391413"/>
                  </a:lnTo>
                  <a:lnTo>
                    <a:pt x="3915448" y="411099"/>
                  </a:lnTo>
                  <a:lnTo>
                    <a:pt x="3759111" y="411099"/>
                  </a:lnTo>
                  <a:lnTo>
                    <a:pt x="3759111" y="391413"/>
                  </a:lnTo>
                  <a:lnTo>
                    <a:pt x="3766477" y="389381"/>
                  </a:lnTo>
                  <a:lnTo>
                    <a:pt x="3772319" y="387223"/>
                  </a:lnTo>
                  <a:lnTo>
                    <a:pt x="3776510" y="384937"/>
                  </a:lnTo>
                  <a:lnTo>
                    <a:pt x="3780828" y="382650"/>
                  </a:lnTo>
                  <a:lnTo>
                    <a:pt x="3784003" y="379475"/>
                  </a:lnTo>
                  <a:lnTo>
                    <a:pt x="3786035" y="375412"/>
                  </a:lnTo>
                  <a:lnTo>
                    <a:pt x="3788194" y="371348"/>
                  </a:lnTo>
                  <a:lnTo>
                    <a:pt x="3789464" y="366267"/>
                  </a:lnTo>
                  <a:lnTo>
                    <a:pt x="3790099" y="360044"/>
                  </a:lnTo>
                  <a:lnTo>
                    <a:pt x="3790734" y="353694"/>
                  </a:lnTo>
                  <a:lnTo>
                    <a:pt x="3790988" y="345821"/>
                  </a:lnTo>
                  <a:lnTo>
                    <a:pt x="3790988" y="336296"/>
                  </a:lnTo>
                  <a:lnTo>
                    <a:pt x="3790988" y="79501"/>
                  </a:lnTo>
                  <a:lnTo>
                    <a:pt x="3790988" y="69976"/>
                  </a:lnTo>
                  <a:lnTo>
                    <a:pt x="3790734" y="62102"/>
                  </a:lnTo>
                  <a:lnTo>
                    <a:pt x="3776891" y="30987"/>
                  </a:lnTo>
                  <a:lnTo>
                    <a:pt x="3772573" y="28575"/>
                  </a:lnTo>
                  <a:lnTo>
                    <a:pt x="3766731" y="26415"/>
                  </a:lnTo>
                  <a:lnTo>
                    <a:pt x="3759111" y="24384"/>
                  </a:lnTo>
                  <a:lnTo>
                    <a:pt x="3759111" y="4699"/>
                  </a:lnTo>
                  <a:close/>
                </a:path>
                <a:path w="6761480" h="415925">
                  <a:moveTo>
                    <a:pt x="3271431" y="4699"/>
                  </a:moveTo>
                  <a:lnTo>
                    <a:pt x="3566706" y="4699"/>
                  </a:lnTo>
                  <a:lnTo>
                    <a:pt x="3566706" y="99440"/>
                  </a:lnTo>
                  <a:lnTo>
                    <a:pt x="3525939" y="99440"/>
                  </a:lnTo>
                  <a:lnTo>
                    <a:pt x="3521250" y="86411"/>
                  </a:lnTo>
                  <a:lnTo>
                    <a:pt x="3516906" y="75691"/>
                  </a:lnTo>
                  <a:lnTo>
                    <a:pt x="3492919" y="45338"/>
                  </a:lnTo>
                  <a:lnTo>
                    <a:pt x="3460534" y="39624"/>
                  </a:lnTo>
                  <a:lnTo>
                    <a:pt x="3395637" y="39624"/>
                  </a:lnTo>
                  <a:lnTo>
                    <a:pt x="3395637" y="182499"/>
                  </a:lnTo>
                  <a:lnTo>
                    <a:pt x="3434880" y="182499"/>
                  </a:lnTo>
                  <a:lnTo>
                    <a:pt x="3443643" y="182499"/>
                  </a:lnTo>
                  <a:lnTo>
                    <a:pt x="3450501" y="181228"/>
                  </a:lnTo>
                  <a:lnTo>
                    <a:pt x="3455454" y="178688"/>
                  </a:lnTo>
                  <a:lnTo>
                    <a:pt x="3460407" y="176275"/>
                  </a:lnTo>
                  <a:lnTo>
                    <a:pt x="3477171" y="139573"/>
                  </a:lnTo>
                  <a:lnTo>
                    <a:pt x="3510826" y="139573"/>
                  </a:lnTo>
                  <a:lnTo>
                    <a:pt x="3510826" y="260476"/>
                  </a:lnTo>
                  <a:lnTo>
                    <a:pt x="3477171" y="260476"/>
                  </a:lnTo>
                  <a:lnTo>
                    <a:pt x="3475025" y="252331"/>
                  </a:lnTo>
                  <a:lnTo>
                    <a:pt x="3472773" y="245221"/>
                  </a:lnTo>
                  <a:lnTo>
                    <a:pt x="3444151" y="217297"/>
                  </a:lnTo>
                  <a:lnTo>
                    <a:pt x="3434880" y="217297"/>
                  </a:lnTo>
                  <a:lnTo>
                    <a:pt x="3395637" y="217297"/>
                  </a:lnTo>
                  <a:lnTo>
                    <a:pt x="3395637" y="376174"/>
                  </a:lnTo>
                  <a:lnTo>
                    <a:pt x="3460153" y="376174"/>
                  </a:lnTo>
                  <a:lnTo>
                    <a:pt x="3467138" y="376174"/>
                  </a:lnTo>
                  <a:lnTo>
                    <a:pt x="3472980" y="375792"/>
                  </a:lnTo>
                  <a:lnTo>
                    <a:pt x="3477679" y="374903"/>
                  </a:lnTo>
                  <a:lnTo>
                    <a:pt x="3482505" y="374014"/>
                  </a:lnTo>
                  <a:lnTo>
                    <a:pt x="3486823" y="372490"/>
                  </a:lnTo>
                  <a:lnTo>
                    <a:pt x="3490506" y="370204"/>
                  </a:lnTo>
                  <a:lnTo>
                    <a:pt x="3494316" y="368046"/>
                  </a:lnTo>
                  <a:lnTo>
                    <a:pt x="3510572" y="349123"/>
                  </a:lnTo>
                  <a:lnTo>
                    <a:pt x="3513366" y="344804"/>
                  </a:lnTo>
                  <a:lnTo>
                    <a:pt x="3528987" y="302387"/>
                  </a:lnTo>
                  <a:lnTo>
                    <a:pt x="3569754" y="302387"/>
                  </a:lnTo>
                  <a:lnTo>
                    <a:pt x="3564039" y="411099"/>
                  </a:lnTo>
                  <a:lnTo>
                    <a:pt x="3271431" y="411099"/>
                  </a:lnTo>
                  <a:lnTo>
                    <a:pt x="3271431" y="391413"/>
                  </a:lnTo>
                  <a:lnTo>
                    <a:pt x="3278797" y="389381"/>
                  </a:lnTo>
                  <a:lnTo>
                    <a:pt x="3284639" y="387223"/>
                  </a:lnTo>
                  <a:lnTo>
                    <a:pt x="3288830" y="384937"/>
                  </a:lnTo>
                  <a:lnTo>
                    <a:pt x="3293148" y="382650"/>
                  </a:lnTo>
                  <a:lnTo>
                    <a:pt x="3296323" y="379475"/>
                  </a:lnTo>
                  <a:lnTo>
                    <a:pt x="3298355" y="375412"/>
                  </a:lnTo>
                  <a:lnTo>
                    <a:pt x="3300514" y="371348"/>
                  </a:lnTo>
                  <a:lnTo>
                    <a:pt x="3301784" y="366267"/>
                  </a:lnTo>
                  <a:lnTo>
                    <a:pt x="3302419" y="360044"/>
                  </a:lnTo>
                  <a:lnTo>
                    <a:pt x="3303054" y="353694"/>
                  </a:lnTo>
                  <a:lnTo>
                    <a:pt x="3303308" y="345821"/>
                  </a:lnTo>
                  <a:lnTo>
                    <a:pt x="3303308" y="336296"/>
                  </a:lnTo>
                  <a:lnTo>
                    <a:pt x="3303308" y="79755"/>
                  </a:lnTo>
                  <a:lnTo>
                    <a:pt x="3303308" y="70357"/>
                  </a:lnTo>
                  <a:lnTo>
                    <a:pt x="3303054" y="62611"/>
                  </a:lnTo>
                  <a:lnTo>
                    <a:pt x="3302546" y="56261"/>
                  </a:lnTo>
                  <a:lnTo>
                    <a:pt x="3302038" y="49911"/>
                  </a:lnTo>
                  <a:lnTo>
                    <a:pt x="3289211" y="31114"/>
                  </a:lnTo>
                  <a:lnTo>
                    <a:pt x="3284893" y="28575"/>
                  </a:lnTo>
                  <a:lnTo>
                    <a:pt x="3279051" y="26415"/>
                  </a:lnTo>
                  <a:lnTo>
                    <a:pt x="3271431" y="24384"/>
                  </a:lnTo>
                  <a:lnTo>
                    <a:pt x="3271431" y="4699"/>
                  </a:lnTo>
                  <a:close/>
                </a:path>
                <a:path w="6761480" h="415925">
                  <a:moveTo>
                    <a:pt x="2507018" y="4699"/>
                  </a:moveTo>
                  <a:lnTo>
                    <a:pt x="2627541" y="4699"/>
                  </a:lnTo>
                  <a:lnTo>
                    <a:pt x="2732951" y="187832"/>
                  </a:lnTo>
                  <a:lnTo>
                    <a:pt x="2758605" y="234568"/>
                  </a:lnTo>
                  <a:lnTo>
                    <a:pt x="2780214" y="276859"/>
                  </a:lnTo>
                  <a:lnTo>
                    <a:pt x="2786545" y="290194"/>
                  </a:lnTo>
                  <a:lnTo>
                    <a:pt x="2791244" y="290194"/>
                  </a:lnTo>
                  <a:lnTo>
                    <a:pt x="2789837" y="253835"/>
                  </a:lnTo>
                  <a:lnTo>
                    <a:pt x="2788846" y="215820"/>
                  </a:lnTo>
                  <a:lnTo>
                    <a:pt x="2788261" y="176162"/>
                  </a:lnTo>
                  <a:lnTo>
                    <a:pt x="2788069" y="134874"/>
                  </a:lnTo>
                  <a:lnTo>
                    <a:pt x="2788069" y="79501"/>
                  </a:lnTo>
                  <a:lnTo>
                    <a:pt x="2787973" y="70473"/>
                  </a:lnTo>
                  <a:lnTo>
                    <a:pt x="2777020" y="32892"/>
                  </a:lnTo>
                  <a:lnTo>
                    <a:pt x="2773591" y="30987"/>
                  </a:lnTo>
                  <a:lnTo>
                    <a:pt x="2770162" y="28955"/>
                  </a:lnTo>
                  <a:lnTo>
                    <a:pt x="2764320" y="26797"/>
                  </a:lnTo>
                  <a:lnTo>
                    <a:pt x="2756192" y="24384"/>
                  </a:lnTo>
                  <a:lnTo>
                    <a:pt x="2756192" y="4699"/>
                  </a:lnTo>
                  <a:lnTo>
                    <a:pt x="2868714" y="4699"/>
                  </a:lnTo>
                  <a:lnTo>
                    <a:pt x="2868714" y="24384"/>
                  </a:lnTo>
                  <a:lnTo>
                    <a:pt x="2860713" y="26924"/>
                  </a:lnTo>
                  <a:lnTo>
                    <a:pt x="2855125" y="29082"/>
                  </a:lnTo>
                  <a:lnTo>
                    <a:pt x="2851823" y="30987"/>
                  </a:lnTo>
                  <a:lnTo>
                    <a:pt x="2848648" y="32765"/>
                  </a:lnTo>
                  <a:lnTo>
                    <a:pt x="2845854" y="35051"/>
                  </a:lnTo>
                  <a:lnTo>
                    <a:pt x="2843568" y="38100"/>
                  </a:lnTo>
                  <a:lnTo>
                    <a:pt x="2841282" y="41021"/>
                  </a:lnTo>
                  <a:lnTo>
                    <a:pt x="2839504" y="45592"/>
                  </a:lnTo>
                  <a:lnTo>
                    <a:pt x="2836583" y="79501"/>
                  </a:lnTo>
                  <a:lnTo>
                    <a:pt x="2836583" y="411099"/>
                  </a:lnTo>
                  <a:lnTo>
                    <a:pt x="2760891" y="411099"/>
                  </a:lnTo>
                  <a:lnTo>
                    <a:pt x="2627033" y="179450"/>
                  </a:lnTo>
                  <a:lnTo>
                    <a:pt x="2603522" y="137461"/>
                  </a:lnTo>
                  <a:lnTo>
                    <a:pt x="2587155" y="105663"/>
                  </a:lnTo>
                  <a:lnTo>
                    <a:pt x="2584488" y="105663"/>
                  </a:lnTo>
                  <a:lnTo>
                    <a:pt x="2585748" y="138100"/>
                  </a:lnTo>
                  <a:lnTo>
                    <a:pt x="2586662" y="171418"/>
                  </a:lnTo>
                  <a:lnTo>
                    <a:pt x="2587220" y="205640"/>
                  </a:lnTo>
                  <a:lnTo>
                    <a:pt x="2587409" y="240791"/>
                  </a:lnTo>
                  <a:lnTo>
                    <a:pt x="2587409" y="336676"/>
                  </a:lnTo>
                  <a:lnTo>
                    <a:pt x="2587551" y="346987"/>
                  </a:lnTo>
                  <a:lnTo>
                    <a:pt x="2597696" y="382015"/>
                  </a:lnTo>
                  <a:lnTo>
                    <a:pt x="2601506" y="385444"/>
                  </a:lnTo>
                  <a:lnTo>
                    <a:pt x="2608872" y="388619"/>
                  </a:lnTo>
                  <a:lnTo>
                    <a:pt x="2619540" y="391413"/>
                  </a:lnTo>
                  <a:lnTo>
                    <a:pt x="2619540" y="411099"/>
                  </a:lnTo>
                  <a:lnTo>
                    <a:pt x="2507018" y="411099"/>
                  </a:lnTo>
                  <a:lnTo>
                    <a:pt x="2507018" y="391413"/>
                  </a:lnTo>
                  <a:lnTo>
                    <a:pt x="2514384" y="389381"/>
                  </a:lnTo>
                  <a:lnTo>
                    <a:pt x="2520226" y="387223"/>
                  </a:lnTo>
                  <a:lnTo>
                    <a:pt x="2524417" y="384810"/>
                  </a:lnTo>
                  <a:lnTo>
                    <a:pt x="2528735" y="382524"/>
                  </a:lnTo>
                  <a:lnTo>
                    <a:pt x="2531910" y="379222"/>
                  </a:lnTo>
                  <a:lnTo>
                    <a:pt x="2533942" y="375157"/>
                  </a:lnTo>
                  <a:lnTo>
                    <a:pt x="2536101" y="371093"/>
                  </a:lnTo>
                  <a:lnTo>
                    <a:pt x="2537371" y="366013"/>
                  </a:lnTo>
                  <a:lnTo>
                    <a:pt x="2538006" y="359790"/>
                  </a:lnTo>
                  <a:lnTo>
                    <a:pt x="2538641" y="353694"/>
                  </a:lnTo>
                  <a:lnTo>
                    <a:pt x="2538895" y="345948"/>
                  </a:lnTo>
                  <a:lnTo>
                    <a:pt x="2538895" y="336676"/>
                  </a:lnTo>
                  <a:lnTo>
                    <a:pt x="2538895" y="79121"/>
                  </a:lnTo>
                  <a:lnTo>
                    <a:pt x="2538776" y="68835"/>
                  </a:lnTo>
                  <a:lnTo>
                    <a:pt x="2524798" y="30479"/>
                  </a:lnTo>
                  <a:lnTo>
                    <a:pt x="2507018" y="24384"/>
                  </a:lnTo>
                  <a:lnTo>
                    <a:pt x="2507018" y="4699"/>
                  </a:lnTo>
                  <a:close/>
                </a:path>
                <a:path w="6761480" h="415925">
                  <a:moveTo>
                    <a:pt x="2155863" y="4699"/>
                  </a:moveTo>
                  <a:lnTo>
                    <a:pt x="2451138" y="4699"/>
                  </a:lnTo>
                  <a:lnTo>
                    <a:pt x="2451138" y="99440"/>
                  </a:lnTo>
                  <a:lnTo>
                    <a:pt x="2410371" y="99440"/>
                  </a:lnTo>
                  <a:lnTo>
                    <a:pt x="2405682" y="86411"/>
                  </a:lnTo>
                  <a:lnTo>
                    <a:pt x="2401338" y="75691"/>
                  </a:lnTo>
                  <a:lnTo>
                    <a:pt x="2377351" y="45338"/>
                  </a:lnTo>
                  <a:lnTo>
                    <a:pt x="2344966" y="39624"/>
                  </a:lnTo>
                  <a:lnTo>
                    <a:pt x="2280069" y="39624"/>
                  </a:lnTo>
                  <a:lnTo>
                    <a:pt x="2280069" y="182499"/>
                  </a:lnTo>
                  <a:lnTo>
                    <a:pt x="2319312" y="182499"/>
                  </a:lnTo>
                  <a:lnTo>
                    <a:pt x="2328075" y="182499"/>
                  </a:lnTo>
                  <a:lnTo>
                    <a:pt x="2334933" y="181228"/>
                  </a:lnTo>
                  <a:lnTo>
                    <a:pt x="2339886" y="178688"/>
                  </a:lnTo>
                  <a:lnTo>
                    <a:pt x="2344839" y="176275"/>
                  </a:lnTo>
                  <a:lnTo>
                    <a:pt x="2361603" y="139573"/>
                  </a:lnTo>
                  <a:lnTo>
                    <a:pt x="2395258" y="139573"/>
                  </a:lnTo>
                  <a:lnTo>
                    <a:pt x="2395258" y="260476"/>
                  </a:lnTo>
                  <a:lnTo>
                    <a:pt x="2361603" y="260476"/>
                  </a:lnTo>
                  <a:lnTo>
                    <a:pt x="2359457" y="252331"/>
                  </a:lnTo>
                  <a:lnTo>
                    <a:pt x="2357205" y="245221"/>
                  </a:lnTo>
                  <a:lnTo>
                    <a:pt x="2328583" y="217297"/>
                  </a:lnTo>
                  <a:lnTo>
                    <a:pt x="2319312" y="217297"/>
                  </a:lnTo>
                  <a:lnTo>
                    <a:pt x="2280069" y="217297"/>
                  </a:lnTo>
                  <a:lnTo>
                    <a:pt x="2280069" y="376174"/>
                  </a:lnTo>
                  <a:lnTo>
                    <a:pt x="2344585" y="376174"/>
                  </a:lnTo>
                  <a:lnTo>
                    <a:pt x="2351570" y="376174"/>
                  </a:lnTo>
                  <a:lnTo>
                    <a:pt x="2357412" y="375792"/>
                  </a:lnTo>
                  <a:lnTo>
                    <a:pt x="2362111" y="374903"/>
                  </a:lnTo>
                  <a:lnTo>
                    <a:pt x="2366937" y="374014"/>
                  </a:lnTo>
                  <a:lnTo>
                    <a:pt x="2371255" y="372490"/>
                  </a:lnTo>
                  <a:lnTo>
                    <a:pt x="2374938" y="370204"/>
                  </a:lnTo>
                  <a:lnTo>
                    <a:pt x="2378748" y="368046"/>
                  </a:lnTo>
                  <a:lnTo>
                    <a:pt x="2395004" y="349123"/>
                  </a:lnTo>
                  <a:lnTo>
                    <a:pt x="2397798" y="344804"/>
                  </a:lnTo>
                  <a:lnTo>
                    <a:pt x="2413419" y="302387"/>
                  </a:lnTo>
                  <a:lnTo>
                    <a:pt x="2454186" y="302387"/>
                  </a:lnTo>
                  <a:lnTo>
                    <a:pt x="2448471" y="411099"/>
                  </a:lnTo>
                  <a:lnTo>
                    <a:pt x="2155863" y="411099"/>
                  </a:lnTo>
                  <a:lnTo>
                    <a:pt x="2155863" y="391413"/>
                  </a:lnTo>
                  <a:lnTo>
                    <a:pt x="2163229" y="389381"/>
                  </a:lnTo>
                  <a:lnTo>
                    <a:pt x="2169071" y="387223"/>
                  </a:lnTo>
                  <a:lnTo>
                    <a:pt x="2173262" y="384937"/>
                  </a:lnTo>
                  <a:lnTo>
                    <a:pt x="2177580" y="382650"/>
                  </a:lnTo>
                  <a:lnTo>
                    <a:pt x="2180755" y="379475"/>
                  </a:lnTo>
                  <a:lnTo>
                    <a:pt x="2182787" y="375412"/>
                  </a:lnTo>
                  <a:lnTo>
                    <a:pt x="2184946" y="371348"/>
                  </a:lnTo>
                  <a:lnTo>
                    <a:pt x="2186216" y="366267"/>
                  </a:lnTo>
                  <a:lnTo>
                    <a:pt x="2186851" y="360044"/>
                  </a:lnTo>
                  <a:lnTo>
                    <a:pt x="2187486" y="353694"/>
                  </a:lnTo>
                  <a:lnTo>
                    <a:pt x="2187740" y="345821"/>
                  </a:lnTo>
                  <a:lnTo>
                    <a:pt x="2187740" y="336296"/>
                  </a:lnTo>
                  <a:lnTo>
                    <a:pt x="2187740" y="79755"/>
                  </a:lnTo>
                  <a:lnTo>
                    <a:pt x="2187740" y="70357"/>
                  </a:lnTo>
                  <a:lnTo>
                    <a:pt x="2187486" y="62611"/>
                  </a:lnTo>
                  <a:lnTo>
                    <a:pt x="2186978" y="56261"/>
                  </a:lnTo>
                  <a:lnTo>
                    <a:pt x="2186470" y="49911"/>
                  </a:lnTo>
                  <a:lnTo>
                    <a:pt x="2173643" y="31114"/>
                  </a:lnTo>
                  <a:lnTo>
                    <a:pt x="2169325" y="28575"/>
                  </a:lnTo>
                  <a:lnTo>
                    <a:pt x="2163483" y="26415"/>
                  </a:lnTo>
                  <a:lnTo>
                    <a:pt x="2155863" y="24384"/>
                  </a:lnTo>
                  <a:lnTo>
                    <a:pt x="2155863" y="4699"/>
                  </a:lnTo>
                  <a:close/>
                </a:path>
                <a:path w="6761480" h="415925">
                  <a:moveTo>
                    <a:pt x="1726095" y="4699"/>
                  </a:moveTo>
                  <a:lnTo>
                    <a:pt x="1880908" y="4699"/>
                  </a:lnTo>
                  <a:lnTo>
                    <a:pt x="1904744" y="5195"/>
                  </a:lnTo>
                  <a:lnTo>
                    <a:pt x="1946273" y="9092"/>
                  </a:lnTo>
                  <a:lnTo>
                    <a:pt x="1995414" y="22447"/>
                  </a:lnTo>
                  <a:lnTo>
                    <a:pt x="2035482" y="45594"/>
                  </a:lnTo>
                  <a:lnTo>
                    <a:pt x="2065058" y="76580"/>
                  </a:lnTo>
                  <a:lnTo>
                    <a:pt x="2084274" y="115389"/>
                  </a:lnTo>
                  <a:lnTo>
                    <a:pt x="2094506" y="162655"/>
                  </a:lnTo>
                  <a:lnTo>
                    <a:pt x="2096427" y="199136"/>
                  </a:lnTo>
                  <a:lnTo>
                    <a:pt x="2095738" y="221761"/>
                  </a:lnTo>
                  <a:lnTo>
                    <a:pt x="2090265" y="263394"/>
                  </a:lnTo>
                  <a:lnTo>
                    <a:pt x="2079407" y="300239"/>
                  </a:lnTo>
                  <a:lnTo>
                    <a:pt x="2052993" y="345566"/>
                  </a:lnTo>
                  <a:lnTo>
                    <a:pt x="2019024" y="376160"/>
                  </a:lnTo>
                  <a:lnTo>
                    <a:pt x="1975205" y="397208"/>
                  </a:lnTo>
                  <a:lnTo>
                    <a:pt x="1923909" y="407991"/>
                  </a:lnTo>
                  <a:lnTo>
                    <a:pt x="1884182" y="410745"/>
                  </a:lnTo>
                  <a:lnTo>
                    <a:pt x="1861223" y="411099"/>
                  </a:lnTo>
                  <a:lnTo>
                    <a:pt x="1726095" y="411099"/>
                  </a:lnTo>
                  <a:lnTo>
                    <a:pt x="1726095" y="391413"/>
                  </a:lnTo>
                  <a:lnTo>
                    <a:pt x="1733461" y="389381"/>
                  </a:lnTo>
                  <a:lnTo>
                    <a:pt x="1739303" y="387223"/>
                  </a:lnTo>
                  <a:lnTo>
                    <a:pt x="1743494" y="384937"/>
                  </a:lnTo>
                  <a:lnTo>
                    <a:pt x="1747812" y="382650"/>
                  </a:lnTo>
                  <a:lnTo>
                    <a:pt x="1750987" y="379475"/>
                  </a:lnTo>
                  <a:lnTo>
                    <a:pt x="1753019" y="375412"/>
                  </a:lnTo>
                  <a:lnTo>
                    <a:pt x="1755178" y="371348"/>
                  </a:lnTo>
                  <a:lnTo>
                    <a:pt x="1756448" y="366267"/>
                  </a:lnTo>
                  <a:lnTo>
                    <a:pt x="1757083" y="360044"/>
                  </a:lnTo>
                  <a:lnTo>
                    <a:pt x="1757718" y="353694"/>
                  </a:lnTo>
                  <a:lnTo>
                    <a:pt x="1757972" y="345821"/>
                  </a:lnTo>
                  <a:lnTo>
                    <a:pt x="1757972" y="336296"/>
                  </a:lnTo>
                  <a:lnTo>
                    <a:pt x="1757972" y="79755"/>
                  </a:lnTo>
                  <a:lnTo>
                    <a:pt x="1757972" y="70357"/>
                  </a:lnTo>
                  <a:lnTo>
                    <a:pt x="1757718" y="62611"/>
                  </a:lnTo>
                  <a:lnTo>
                    <a:pt x="1757210" y="56261"/>
                  </a:lnTo>
                  <a:lnTo>
                    <a:pt x="1756702" y="49911"/>
                  </a:lnTo>
                  <a:lnTo>
                    <a:pt x="1743875" y="31114"/>
                  </a:lnTo>
                  <a:lnTo>
                    <a:pt x="1739557" y="28575"/>
                  </a:lnTo>
                  <a:lnTo>
                    <a:pt x="1733715" y="26415"/>
                  </a:lnTo>
                  <a:lnTo>
                    <a:pt x="1726095" y="24384"/>
                  </a:lnTo>
                  <a:lnTo>
                    <a:pt x="1726095" y="4699"/>
                  </a:lnTo>
                  <a:close/>
                </a:path>
                <a:path w="6761480" h="415925">
                  <a:moveTo>
                    <a:pt x="1512735" y="4699"/>
                  </a:moveTo>
                  <a:lnTo>
                    <a:pt x="1669072" y="4699"/>
                  </a:lnTo>
                  <a:lnTo>
                    <a:pt x="1669072" y="24384"/>
                  </a:lnTo>
                  <a:lnTo>
                    <a:pt x="1660944" y="26542"/>
                  </a:lnTo>
                  <a:lnTo>
                    <a:pt x="1654848" y="28955"/>
                  </a:lnTo>
                  <a:lnTo>
                    <a:pt x="1651038" y="31368"/>
                  </a:lnTo>
                  <a:lnTo>
                    <a:pt x="1647101" y="33909"/>
                  </a:lnTo>
                  <a:lnTo>
                    <a:pt x="1644180" y="36829"/>
                  </a:lnTo>
                  <a:lnTo>
                    <a:pt x="1642275" y="40512"/>
                  </a:lnTo>
                  <a:lnTo>
                    <a:pt x="1640243" y="44068"/>
                  </a:lnTo>
                  <a:lnTo>
                    <a:pt x="1638846" y="48640"/>
                  </a:lnTo>
                  <a:lnTo>
                    <a:pt x="1638084" y="54482"/>
                  </a:lnTo>
                  <a:lnTo>
                    <a:pt x="1637322" y="60198"/>
                  </a:lnTo>
                  <a:lnTo>
                    <a:pt x="1636941" y="68579"/>
                  </a:lnTo>
                  <a:lnTo>
                    <a:pt x="1636941" y="79755"/>
                  </a:lnTo>
                  <a:lnTo>
                    <a:pt x="1636941" y="336296"/>
                  </a:lnTo>
                  <a:lnTo>
                    <a:pt x="1636941" y="343280"/>
                  </a:lnTo>
                  <a:lnTo>
                    <a:pt x="1637068" y="349757"/>
                  </a:lnTo>
                  <a:lnTo>
                    <a:pt x="1637449" y="355726"/>
                  </a:lnTo>
                  <a:lnTo>
                    <a:pt x="1637830" y="361568"/>
                  </a:lnTo>
                  <a:lnTo>
                    <a:pt x="1638719" y="366522"/>
                  </a:lnTo>
                  <a:lnTo>
                    <a:pt x="1639862" y="370204"/>
                  </a:lnTo>
                  <a:lnTo>
                    <a:pt x="1641005" y="374014"/>
                  </a:lnTo>
                  <a:lnTo>
                    <a:pt x="1642783" y="377189"/>
                  </a:lnTo>
                  <a:lnTo>
                    <a:pt x="1645069" y="379729"/>
                  </a:lnTo>
                  <a:lnTo>
                    <a:pt x="1647355" y="382397"/>
                  </a:lnTo>
                  <a:lnTo>
                    <a:pt x="1669072" y="391413"/>
                  </a:lnTo>
                  <a:lnTo>
                    <a:pt x="1669072" y="411099"/>
                  </a:lnTo>
                  <a:lnTo>
                    <a:pt x="1512735" y="411099"/>
                  </a:lnTo>
                  <a:lnTo>
                    <a:pt x="1512735" y="391413"/>
                  </a:lnTo>
                  <a:lnTo>
                    <a:pt x="1520101" y="389381"/>
                  </a:lnTo>
                  <a:lnTo>
                    <a:pt x="1525943" y="387223"/>
                  </a:lnTo>
                  <a:lnTo>
                    <a:pt x="1530134" y="384937"/>
                  </a:lnTo>
                  <a:lnTo>
                    <a:pt x="1534452" y="382650"/>
                  </a:lnTo>
                  <a:lnTo>
                    <a:pt x="1537627" y="379475"/>
                  </a:lnTo>
                  <a:lnTo>
                    <a:pt x="1539659" y="375412"/>
                  </a:lnTo>
                  <a:lnTo>
                    <a:pt x="1541818" y="371348"/>
                  </a:lnTo>
                  <a:lnTo>
                    <a:pt x="1543088" y="366267"/>
                  </a:lnTo>
                  <a:lnTo>
                    <a:pt x="1543723" y="360044"/>
                  </a:lnTo>
                  <a:lnTo>
                    <a:pt x="1544358" y="353694"/>
                  </a:lnTo>
                  <a:lnTo>
                    <a:pt x="1544612" y="345821"/>
                  </a:lnTo>
                  <a:lnTo>
                    <a:pt x="1544612" y="336296"/>
                  </a:lnTo>
                  <a:lnTo>
                    <a:pt x="1544612" y="79501"/>
                  </a:lnTo>
                  <a:lnTo>
                    <a:pt x="1544612" y="69976"/>
                  </a:lnTo>
                  <a:lnTo>
                    <a:pt x="1544358" y="62102"/>
                  </a:lnTo>
                  <a:lnTo>
                    <a:pt x="1530515" y="30987"/>
                  </a:lnTo>
                  <a:lnTo>
                    <a:pt x="1526197" y="28575"/>
                  </a:lnTo>
                  <a:lnTo>
                    <a:pt x="1520355" y="26415"/>
                  </a:lnTo>
                  <a:lnTo>
                    <a:pt x="1512735" y="24384"/>
                  </a:lnTo>
                  <a:lnTo>
                    <a:pt x="1512735" y="4699"/>
                  </a:lnTo>
                  <a:close/>
                </a:path>
                <a:path w="6761480" h="415925">
                  <a:moveTo>
                    <a:pt x="1175931" y="4699"/>
                  </a:moveTo>
                  <a:lnTo>
                    <a:pt x="1463840" y="4699"/>
                  </a:lnTo>
                  <a:lnTo>
                    <a:pt x="1463840" y="99440"/>
                  </a:lnTo>
                  <a:lnTo>
                    <a:pt x="1423073" y="99440"/>
                  </a:lnTo>
                  <a:lnTo>
                    <a:pt x="1418310" y="86411"/>
                  </a:lnTo>
                  <a:lnTo>
                    <a:pt x="1413929" y="75691"/>
                  </a:lnTo>
                  <a:lnTo>
                    <a:pt x="1389926" y="45338"/>
                  </a:lnTo>
                  <a:lnTo>
                    <a:pt x="1357541" y="39624"/>
                  </a:lnTo>
                  <a:lnTo>
                    <a:pt x="1300137" y="39624"/>
                  </a:lnTo>
                  <a:lnTo>
                    <a:pt x="1300137" y="191007"/>
                  </a:lnTo>
                  <a:lnTo>
                    <a:pt x="1338237" y="191007"/>
                  </a:lnTo>
                  <a:lnTo>
                    <a:pt x="1347508" y="191007"/>
                  </a:lnTo>
                  <a:lnTo>
                    <a:pt x="1354747" y="189611"/>
                  </a:lnTo>
                  <a:lnTo>
                    <a:pt x="1359827" y="186689"/>
                  </a:lnTo>
                  <a:lnTo>
                    <a:pt x="1364780" y="183896"/>
                  </a:lnTo>
                  <a:lnTo>
                    <a:pt x="1380401" y="143763"/>
                  </a:lnTo>
                  <a:lnTo>
                    <a:pt x="1414056" y="143763"/>
                  </a:lnTo>
                  <a:lnTo>
                    <a:pt x="1414056" y="273557"/>
                  </a:lnTo>
                  <a:lnTo>
                    <a:pt x="1380401" y="273557"/>
                  </a:lnTo>
                  <a:lnTo>
                    <a:pt x="1378569" y="264673"/>
                  </a:lnTo>
                  <a:lnTo>
                    <a:pt x="1376511" y="256873"/>
                  </a:lnTo>
                  <a:lnTo>
                    <a:pt x="1359319" y="230124"/>
                  </a:lnTo>
                  <a:lnTo>
                    <a:pt x="1354366" y="227329"/>
                  </a:lnTo>
                  <a:lnTo>
                    <a:pt x="1347254" y="225932"/>
                  </a:lnTo>
                  <a:lnTo>
                    <a:pt x="1338237" y="225932"/>
                  </a:lnTo>
                  <a:lnTo>
                    <a:pt x="1300137" y="225932"/>
                  </a:lnTo>
                  <a:lnTo>
                    <a:pt x="1300137" y="336296"/>
                  </a:lnTo>
                  <a:lnTo>
                    <a:pt x="1300137" y="346837"/>
                  </a:lnTo>
                  <a:lnTo>
                    <a:pt x="1300391" y="354838"/>
                  </a:lnTo>
                  <a:lnTo>
                    <a:pt x="1301026" y="360299"/>
                  </a:lnTo>
                  <a:lnTo>
                    <a:pt x="1301534" y="365760"/>
                  </a:lnTo>
                  <a:lnTo>
                    <a:pt x="1302677" y="370204"/>
                  </a:lnTo>
                  <a:lnTo>
                    <a:pt x="1319568" y="387350"/>
                  </a:lnTo>
                  <a:lnTo>
                    <a:pt x="1323632" y="389000"/>
                  </a:lnTo>
                  <a:lnTo>
                    <a:pt x="1329093" y="390398"/>
                  </a:lnTo>
                  <a:lnTo>
                    <a:pt x="1336078" y="391413"/>
                  </a:lnTo>
                  <a:lnTo>
                    <a:pt x="1336078" y="411099"/>
                  </a:lnTo>
                  <a:lnTo>
                    <a:pt x="1175931" y="411099"/>
                  </a:lnTo>
                  <a:lnTo>
                    <a:pt x="1175931" y="391413"/>
                  </a:lnTo>
                  <a:lnTo>
                    <a:pt x="1183297" y="389636"/>
                  </a:lnTo>
                  <a:lnTo>
                    <a:pt x="1189139" y="387476"/>
                  </a:lnTo>
                  <a:lnTo>
                    <a:pt x="1193330" y="385190"/>
                  </a:lnTo>
                  <a:lnTo>
                    <a:pt x="1197648" y="382777"/>
                  </a:lnTo>
                  <a:lnTo>
                    <a:pt x="1200823" y="379475"/>
                  </a:lnTo>
                  <a:lnTo>
                    <a:pt x="1202855" y="375412"/>
                  </a:lnTo>
                  <a:lnTo>
                    <a:pt x="1205014" y="371348"/>
                  </a:lnTo>
                  <a:lnTo>
                    <a:pt x="1206284" y="366140"/>
                  </a:lnTo>
                  <a:lnTo>
                    <a:pt x="1206919" y="359790"/>
                  </a:lnTo>
                  <a:lnTo>
                    <a:pt x="1207554" y="353440"/>
                  </a:lnTo>
                  <a:lnTo>
                    <a:pt x="1207808" y="345566"/>
                  </a:lnTo>
                  <a:lnTo>
                    <a:pt x="1207808" y="336041"/>
                  </a:lnTo>
                  <a:lnTo>
                    <a:pt x="1207808" y="79755"/>
                  </a:lnTo>
                  <a:lnTo>
                    <a:pt x="1207808" y="70357"/>
                  </a:lnTo>
                  <a:lnTo>
                    <a:pt x="1207554" y="62611"/>
                  </a:lnTo>
                  <a:lnTo>
                    <a:pt x="1207046" y="56261"/>
                  </a:lnTo>
                  <a:lnTo>
                    <a:pt x="1206538" y="49911"/>
                  </a:lnTo>
                  <a:lnTo>
                    <a:pt x="1193711" y="31114"/>
                  </a:lnTo>
                  <a:lnTo>
                    <a:pt x="1189393" y="28575"/>
                  </a:lnTo>
                  <a:lnTo>
                    <a:pt x="1183551" y="26415"/>
                  </a:lnTo>
                  <a:lnTo>
                    <a:pt x="1175931" y="24384"/>
                  </a:lnTo>
                  <a:lnTo>
                    <a:pt x="1175931" y="4699"/>
                  </a:lnTo>
                  <a:close/>
                </a:path>
                <a:path w="6761480" h="415925">
                  <a:moveTo>
                    <a:pt x="760514" y="4699"/>
                  </a:moveTo>
                  <a:lnTo>
                    <a:pt x="881037" y="4699"/>
                  </a:lnTo>
                  <a:lnTo>
                    <a:pt x="986447" y="187832"/>
                  </a:lnTo>
                  <a:lnTo>
                    <a:pt x="1012101" y="234568"/>
                  </a:lnTo>
                  <a:lnTo>
                    <a:pt x="1033710" y="276859"/>
                  </a:lnTo>
                  <a:lnTo>
                    <a:pt x="1040041" y="290194"/>
                  </a:lnTo>
                  <a:lnTo>
                    <a:pt x="1044740" y="290194"/>
                  </a:lnTo>
                  <a:lnTo>
                    <a:pt x="1043333" y="253835"/>
                  </a:lnTo>
                  <a:lnTo>
                    <a:pt x="1042342" y="215820"/>
                  </a:lnTo>
                  <a:lnTo>
                    <a:pt x="1041757" y="176162"/>
                  </a:lnTo>
                  <a:lnTo>
                    <a:pt x="1041565" y="134874"/>
                  </a:lnTo>
                  <a:lnTo>
                    <a:pt x="1041565" y="79501"/>
                  </a:lnTo>
                  <a:lnTo>
                    <a:pt x="1041469" y="70473"/>
                  </a:lnTo>
                  <a:lnTo>
                    <a:pt x="1030516" y="32892"/>
                  </a:lnTo>
                  <a:lnTo>
                    <a:pt x="1027087" y="30987"/>
                  </a:lnTo>
                  <a:lnTo>
                    <a:pt x="1023658" y="28955"/>
                  </a:lnTo>
                  <a:lnTo>
                    <a:pt x="1017816" y="26797"/>
                  </a:lnTo>
                  <a:lnTo>
                    <a:pt x="1009688" y="24384"/>
                  </a:lnTo>
                  <a:lnTo>
                    <a:pt x="1009688" y="4699"/>
                  </a:lnTo>
                  <a:lnTo>
                    <a:pt x="1122210" y="4699"/>
                  </a:lnTo>
                  <a:lnTo>
                    <a:pt x="1122210" y="24384"/>
                  </a:lnTo>
                  <a:lnTo>
                    <a:pt x="1114209" y="26924"/>
                  </a:lnTo>
                  <a:lnTo>
                    <a:pt x="1108621" y="29082"/>
                  </a:lnTo>
                  <a:lnTo>
                    <a:pt x="1105319" y="30987"/>
                  </a:lnTo>
                  <a:lnTo>
                    <a:pt x="1102144" y="32765"/>
                  </a:lnTo>
                  <a:lnTo>
                    <a:pt x="1099350" y="35051"/>
                  </a:lnTo>
                  <a:lnTo>
                    <a:pt x="1097064" y="38100"/>
                  </a:lnTo>
                  <a:lnTo>
                    <a:pt x="1094778" y="41021"/>
                  </a:lnTo>
                  <a:lnTo>
                    <a:pt x="1093000" y="45592"/>
                  </a:lnTo>
                  <a:lnTo>
                    <a:pt x="1090079" y="79501"/>
                  </a:lnTo>
                  <a:lnTo>
                    <a:pt x="1090079" y="411099"/>
                  </a:lnTo>
                  <a:lnTo>
                    <a:pt x="1014387" y="411099"/>
                  </a:lnTo>
                  <a:lnTo>
                    <a:pt x="880529" y="179450"/>
                  </a:lnTo>
                  <a:lnTo>
                    <a:pt x="857018" y="137461"/>
                  </a:lnTo>
                  <a:lnTo>
                    <a:pt x="840651" y="105663"/>
                  </a:lnTo>
                  <a:lnTo>
                    <a:pt x="837984" y="105663"/>
                  </a:lnTo>
                  <a:lnTo>
                    <a:pt x="839244" y="138100"/>
                  </a:lnTo>
                  <a:lnTo>
                    <a:pt x="840158" y="171418"/>
                  </a:lnTo>
                  <a:lnTo>
                    <a:pt x="840716" y="205640"/>
                  </a:lnTo>
                  <a:lnTo>
                    <a:pt x="840905" y="240791"/>
                  </a:lnTo>
                  <a:lnTo>
                    <a:pt x="840905" y="336676"/>
                  </a:lnTo>
                  <a:lnTo>
                    <a:pt x="841047" y="346987"/>
                  </a:lnTo>
                  <a:lnTo>
                    <a:pt x="851192" y="382015"/>
                  </a:lnTo>
                  <a:lnTo>
                    <a:pt x="855002" y="385444"/>
                  </a:lnTo>
                  <a:lnTo>
                    <a:pt x="862368" y="388619"/>
                  </a:lnTo>
                  <a:lnTo>
                    <a:pt x="873036" y="391413"/>
                  </a:lnTo>
                  <a:lnTo>
                    <a:pt x="873036" y="411099"/>
                  </a:lnTo>
                  <a:lnTo>
                    <a:pt x="760514" y="411099"/>
                  </a:lnTo>
                  <a:lnTo>
                    <a:pt x="760514" y="391413"/>
                  </a:lnTo>
                  <a:lnTo>
                    <a:pt x="767880" y="389381"/>
                  </a:lnTo>
                  <a:lnTo>
                    <a:pt x="773722" y="387223"/>
                  </a:lnTo>
                  <a:lnTo>
                    <a:pt x="777913" y="384810"/>
                  </a:lnTo>
                  <a:lnTo>
                    <a:pt x="782231" y="382524"/>
                  </a:lnTo>
                  <a:lnTo>
                    <a:pt x="785406" y="379222"/>
                  </a:lnTo>
                  <a:lnTo>
                    <a:pt x="787438" y="375157"/>
                  </a:lnTo>
                  <a:lnTo>
                    <a:pt x="789597" y="371093"/>
                  </a:lnTo>
                  <a:lnTo>
                    <a:pt x="790867" y="366013"/>
                  </a:lnTo>
                  <a:lnTo>
                    <a:pt x="791502" y="359790"/>
                  </a:lnTo>
                  <a:lnTo>
                    <a:pt x="792137" y="353694"/>
                  </a:lnTo>
                  <a:lnTo>
                    <a:pt x="792391" y="345948"/>
                  </a:lnTo>
                  <a:lnTo>
                    <a:pt x="792391" y="336676"/>
                  </a:lnTo>
                  <a:lnTo>
                    <a:pt x="792391" y="79121"/>
                  </a:lnTo>
                  <a:lnTo>
                    <a:pt x="792272" y="68835"/>
                  </a:lnTo>
                  <a:lnTo>
                    <a:pt x="778294" y="30479"/>
                  </a:lnTo>
                  <a:lnTo>
                    <a:pt x="760514" y="24384"/>
                  </a:lnTo>
                  <a:lnTo>
                    <a:pt x="760514" y="4699"/>
                  </a:lnTo>
                  <a:close/>
                </a:path>
                <a:path w="6761480" h="415925">
                  <a:moveTo>
                    <a:pt x="5414810" y="2666"/>
                  </a:moveTo>
                  <a:lnTo>
                    <a:pt x="5494185" y="2666"/>
                  </a:lnTo>
                  <a:lnTo>
                    <a:pt x="5592483" y="336041"/>
                  </a:lnTo>
                  <a:lnTo>
                    <a:pt x="5595600" y="346376"/>
                  </a:lnTo>
                  <a:lnTo>
                    <a:pt x="5615089" y="382904"/>
                  </a:lnTo>
                  <a:lnTo>
                    <a:pt x="5619788" y="386714"/>
                  </a:lnTo>
                  <a:lnTo>
                    <a:pt x="5626519" y="389636"/>
                  </a:lnTo>
                  <a:lnTo>
                    <a:pt x="5635028" y="391413"/>
                  </a:lnTo>
                  <a:lnTo>
                    <a:pt x="5635028" y="411099"/>
                  </a:lnTo>
                  <a:lnTo>
                    <a:pt x="5470690" y="411099"/>
                  </a:lnTo>
                  <a:lnTo>
                    <a:pt x="5470690" y="391413"/>
                  </a:lnTo>
                  <a:lnTo>
                    <a:pt x="5480977" y="390143"/>
                  </a:lnTo>
                  <a:lnTo>
                    <a:pt x="5488724" y="387350"/>
                  </a:lnTo>
                  <a:lnTo>
                    <a:pt x="5493677" y="382777"/>
                  </a:lnTo>
                  <a:lnTo>
                    <a:pt x="5498630" y="378205"/>
                  </a:lnTo>
                  <a:lnTo>
                    <a:pt x="5501043" y="371728"/>
                  </a:lnTo>
                  <a:lnTo>
                    <a:pt x="5501043" y="363474"/>
                  </a:lnTo>
                  <a:lnTo>
                    <a:pt x="5501043" y="357250"/>
                  </a:lnTo>
                  <a:lnTo>
                    <a:pt x="5492153" y="314325"/>
                  </a:lnTo>
                  <a:lnTo>
                    <a:pt x="5484152" y="285114"/>
                  </a:lnTo>
                  <a:lnTo>
                    <a:pt x="5357025" y="285114"/>
                  </a:lnTo>
                  <a:lnTo>
                    <a:pt x="5347246" y="313436"/>
                  </a:lnTo>
                  <a:lnTo>
                    <a:pt x="5344452" y="321310"/>
                  </a:lnTo>
                  <a:lnTo>
                    <a:pt x="5342166" y="329056"/>
                  </a:lnTo>
                  <a:lnTo>
                    <a:pt x="5340388" y="336423"/>
                  </a:lnTo>
                  <a:lnTo>
                    <a:pt x="5338610" y="343915"/>
                  </a:lnTo>
                  <a:lnTo>
                    <a:pt x="5337721" y="351789"/>
                  </a:lnTo>
                  <a:lnTo>
                    <a:pt x="5337721" y="360172"/>
                  </a:lnTo>
                  <a:lnTo>
                    <a:pt x="5339649" y="373054"/>
                  </a:lnTo>
                  <a:lnTo>
                    <a:pt x="5345436" y="382555"/>
                  </a:lnTo>
                  <a:lnTo>
                    <a:pt x="5355080" y="388675"/>
                  </a:lnTo>
                  <a:lnTo>
                    <a:pt x="5368582" y="391413"/>
                  </a:lnTo>
                  <a:lnTo>
                    <a:pt x="5368582" y="411099"/>
                  </a:lnTo>
                  <a:lnTo>
                    <a:pt x="5241455" y="411099"/>
                  </a:lnTo>
                  <a:lnTo>
                    <a:pt x="5241455" y="391413"/>
                  </a:lnTo>
                  <a:lnTo>
                    <a:pt x="5248821" y="390651"/>
                  </a:lnTo>
                  <a:lnTo>
                    <a:pt x="5255298" y="387985"/>
                  </a:lnTo>
                  <a:lnTo>
                    <a:pt x="5260886" y="383666"/>
                  </a:lnTo>
                  <a:lnTo>
                    <a:pt x="5266474" y="379349"/>
                  </a:lnTo>
                  <a:lnTo>
                    <a:pt x="5271427" y="373379"/>
                  </a:lnTo>
                  <a:lnTo>
                    <a:pt x="5290604" y="333375"/>
                  </a:lnTo>
                  <a:lnTo>
                    <a:pt x="5414810" y="2666"/>
                  </a:lnTo>
                  <a:close/>
                </a:path>
                <a:path w="6761480" h="415925">
                  <a:moveTo>
                    <a:pt x="6161951" y="0"/>
                  </a:moveTo>
                  <a:lnTo>
                    <a:pt x="6203724" y="3190"/>
                  </a:lnTo>
                  <a:lnTo>
                    <a:pt x="6270553" y="28717"/>
                  </a:lnTo>
                  <a:lnTo>
                    <a:pt x="6315184" y="79676"/>
                  </a:lnTo>
                  <a:lnTo>
                    <a:pt x="6337473" y="155495"/>
                  </a:lnTo>
                  <a:lnTo>
                    <a:pt x="6340259" y="202691"/>
                  </a:lnTo>
                  <a:lnTo>
                    <a:pt x="6339445" y="229810"/>
                  </a:lnTo>
                  <a:lnTo>
                    <a:pt x="6332865" y="278094"/>
                  </a:lnTo>
                  <a:lnTo>
                    <a:pt x="6319712" y="318500"/>
                  </a:lnTo>
                  <a:lnTo>
                    <a:pt x="6289459" y="365505"/>
                  </a:lnTo>
                  <a:lnTo>
                    <a:pt x="6247346" y="396652"/>
                  </a:lnTo>
                  <a:lnTo>
                    <a:pt x="6194828" y="412750"/>
                  </a:lnTo>
                  <a:lnTo>
                    <a:pt x="6154839" y="415798"/>
                  </a:lnTo>
                  <a:lnTo>
                    <a:pt x="6113833" y="412605"/>
                  </a:lnTo>
                  <a:lnTo>
                    <a:pt x="6048111" y="387026"/>
                  </a:lnTo>
                  <a:lnTo>
                    <a:pt x="6004225" y="335825"/>
                  </a:lnTo>
                  <a:lnTo>
                    <a:pt x="5982317" y="259193"/>
                  </a:lnTo>
                  <a:lnTo>
                    <a:pt x="5979579" y="211327"/>
                  </a:lnTo>
                  <a:lnTo>
                    <a:pt x="5980910" y="179036"/>
                  </a:lnTo>
                  <a:lnTo>
                    <a:pt x="5991527" y="121834"/>
                  </a:lnTo>
                  <a:lnTo>
                    <a:pt x="6012698" y="74537"/>
                  </a:lnTo>
                  <a:lnTo>
                    <a:pt x="6044043" y="38429"/>
                  </a:lnTo>
                  <a:lnTo>
                    <a:pt x="6085173" y="13876"/>
                  </a:lnTo>
                  <a:lnTo>
                    <a:pt x="6134374" y="1545"/>
                  </a:lnTo>
                  <a:lnTo>
                    <a:pt x="6161951" y="0"/>
                  </a:lnTo>
                  <a:close/>
                </a:path>
                <a:path w="6761480" h="415925">
                  <a:moveTo>
                    <a:pt x="5817146" y="0"/>
                  </a:moveTo>
                  <a:lnTo>
                    <a:pt x="5855525" y="1553"/>
                  </a:lnTo>
                  <a:lnTo>
                    <a:pt x="5893536" y="6715"/>
                  </a:lnTo>
                  <a:lnTo>
                    <a:pt x="5922810" y="12826"/>
                  </a:lnTo>
                  <a:lnTo>
                    <a:pt x="5922810" y="99060"/>
                  </a:lnTo>
                  <a:lnTo>
                    <a:pt x="5882043" y="99060"/>
                  </a:lnTo>
                  <a:lnTo>
                    <a:pt x="5878995" y="87939"/>
                  </a:lnTo>
                  <a:lnTo>
                    <a:pt x="5875566" y="78009"/>
                  </a:lnTo>
                  <a:lnTo>
                    <a:pt x="5852009" y="45094"/>
                  </a:lnTo>
                  <a:lnTo>
                    <a:pt x="5812701" y="34798"/>
                  </a:lnTo>
                  <a:lnTo>
                    <a:pt x="5804440" y="35177"/>
                  </a:lnTo>
                  <a:lnTo>
                    <a:pt x="5765381" y="52947"/>
                  </a:lnTo>
                  <a:lnTo>
                    <a:pt x="5753392" y="86867"/>
                  </a:lnTo>
                  <a:lnTo>
                    <a:pt x="5753818" y="95230"/>
                  </a:lnTo>
                  <a:lnTo>
                    <a:pt x="5775267" y="135431"/>
                  </a:lnTo>
                  <a:lnTo>
                    <a:pt x="5814302" y="161534"/>
                  </a:lnTo>
                  <a:lnTo>
                    <a:pt x="5828449" y="169037"/>
                  </a:lnTo>
                  <a:lnTo>
                    <a:pt x="5845762" y="178514"/>
                  </a:lnTo>
                  <a:lnTo>
                    <a:pt x="5886107" y="206375"/>
                  </a:lnTo>
                  <a:lnTo>
                    <a:pt x="5911324" y="235682"/>
                  </a:lnTo>
                  <a:lnTo>
                    <a:pt x="5926379" y="282578"/>
                  </a:lnTo>
                  <a:lnTo>
                    <a:pt x="5927001" y="296417"/>
                  </a:lnTo>
                  <a:lnTo>
                    <a:pt x="5925931" y="314110"/>
                  </a:lnTo>
                  <a:lnTo>
                    <a:pt x="5909983" y="360044"/>
                  </a:lnTo>
                  <a:lnTo>
                    <a:pt x="5875818" y="393370"/>
                  </a:lnTo>
                  <a:lnTo>
                    <a:pt x="5825623" y="412178"/>
                  </a:lnTo>
                  <a:lnTo>
                    <a:pt x="5785523" y="415798"/>
                  </a:lnTo>
                  <a:lnTo>
                    <a:pt x="5770211" y="415583"/>
                  </a:lnTo>
                  <a:lnTo>
                    <a:pt x="5722277" y="412368"/>
                  </a:lnTo>
                  <a:lnTo>
                    <a:pt x="5675271" y="405511"/>
                  </a:lnTo>
                  <a:lnTo>
                    <a:pt x="5660555" y="402463"/>
                  </a:lnTo>
                  <a:lnTo>
                    <a:pt x="5660555" y="310768"/>
                  </a:lnTo>
                  <a:lnTo>
                    <a:pt x="5701322" y="310768"/>
                  </a:lnTo>
                  <a:lnTo>
                    <a:pt x="5705675" y="327346"/>
                  </a:lnTo>
                  <a:lnTo>
                    <a:pt x="5711291" y="341661"/>
                  </a:lnTo>
                  <a:lnTo>
                    <a:pt x="5735905" y="371195"/>
                  </a:lnTo>
                  <a:lnTo>
                    <a:pt x="5777268" y="381000"/>
                  </a:lnTo>
                  <a:lnTo>
                    <a:pt x="5785814" y="380620"/>
                  </a:lnTo>
                  <a:lnTo>
                    <a:pt x="5826694" y="361993"/>
                  </a:lnTo>
                  <a:lnTo>
                    <a:pt x="5839752" y="322579"/>
                  </a:lnTo>
                  <a:lnTo>
                    <a:pt x="5839323" y="313721"/>
                  </a:lnTo>
                  <a:lnTo>
                    <a:pt x="5823956" y="277415"/>
                  </a:lnTo>
                  <a:lnTo>
                    <a:pt x="5792730" y="252349"/>
                  </a:lnTo>
                  <a:lnTo>
                    <a:pt x="5757295" y="233154"/>
                  </a:lnTo>
                  <a:lnTo>
                    <a:pt x="5746518" y="227187"/>
                  </a:lnTo>
                  <a:lnTo>
                    <a:pt x="5709259" y="201723"/>
                  </a:lnTo>
                  <a:lnTo>
                    <a:pt x="5682891" y="171592"/>
                  </a:lnTo>
                  <a:lnTo>
                    <a:pt x="5668603" y="135461"/>
                  </a:lnTo>
                  <a:lnTo>
                    <a:pt x="5666778" y="114300"/>
                  </a:lnTo>
                  <a:lnTo>
                    <a:pt x="5667919" y="96682"/>
                  </a:lnTo>
                  <a:lnTo>
                    <a:pt x="5684939" y="52069"/>
                  </a:lnTo>
                  <a:lnTo>
                    <a:pt x="5721372" y="20637"/>
                  </a:lnTo>
                  <a:lnTo>
                    <a:pt x="5774569" y="3317"/>
                  </a:lnTo>
                  <a:lnTo>
                    <a:pt x="5795167" y="831"/>
                  </a:lnTo>
                  <a:lnTo>
                    <a:pt x="5817146" y="0"/>
                  </a:lnTo>
                  <a:close/>
                </a:path>
                <a:path w="6761480" h="415925">
                  <a:moveTo>
                    <a:pt x="3112681" y="0"/>
                  </a:moveTo>
                  <a:lnTo>
                    <a:pt x="3154614" y="1821"/>
                  </a:lnTo>
                  <a:lnTo>
                    <a:pt x="3204972" y="10517"/>
                  </a:lnTo>
                  <a:lnTo>
                    <a:pt x="3218091" y="13969"/>
                  </a:lnTo>
                  <a:lnTo>
                    <a:pt x="3218091" y="100329"/>
                  </a:lnTo>
                  <a:lnTo>
                    <a:pt x="3177578" y="100329"/>
                  </a:lnTo>
                  <a:lnTo>
                    <a:pt x="3173456" y="84587"/>
                  </a:lnTo>
                  <a:lnTo>
                    <a:pt x="3168322" y="71072"/>
                  </a:lnTo>
                  <a:lnTo>
                    <a:pt x="3137049" y="38782"/>
                  </a:lnTo>
                  <a:lnTo>
                    <a:pt x="3114459" y="34798"/>
                  </a:lnTo>
                  <a:lnTo>
                    <a:pt x="3092363" y="37609"/>
                  </a:lnTo>
                  <a:lnTo>
                    <a:pt x="3056791" y="60140"/>
                  </a:lnTo>
                  <a:lnTo>
                    <a:pt x="3032764" y="105173"/>
                  </a:lnTo>
                  <a:lnTo>
                    <a:pt x="3020711" y="172090"/>
                  </a:lnTo>
                  <a:lnTo>
                    <a:pt x="3019209" y="213740"/>
                  </a:lnTo>
                  <a:lnTo>
                    <a:pt x="3020588" y="252410"/>
                  </a:lnTo>
                  <a:lnTo>
                    <a:pt x="3031585" y="314842"/>
                  </a:lnTo>
                  <a:lnTo>
                    <a:pt x="3053512" y="357104"/>
                  </a:lnTo>
                  <a:lnTo>
                    <a:pt x="3085846" y="378336"/>
                  </a:lnTo>
                  <a:lnTo>
                    <a:pt x="3105823" y="381000"/>
                  </a:lnTo>
                  <a:lnTo>
                    <a:pt x="3116181" y="380545"/>
                  </a:lnTo>
                  <a:lnTo>
                    <a:pt x="3153559" y="364569"/>
                  </a:lnTo>
                  <a:lnTo>
                    <a:pt x="3174101" y="323268"/>
                  </a:lnTo>
                  <a:lnTo>
                    <a:pt x="3177197" y="310768"/>
                  </a:lnTo>
                  <a:lnTo>
                    <a:pt x="3218091" y="310768"/>
                  </a:lnTo>
                  <a:lnTo>
                    <a:pt x="3218091" y="400938"/>
                  </a:lnTo>
                  <a:lnTo>
                    <a:pt x="3202063" y="404508"/>
                  </a:lnTo>
                  <a:lnTo>
                    <a:pt x="3158147" y="412241"/>
                  </a:lnTo>
                  <a:lnTo>
                    <a:pt x="3116445" y="415581"/>
                  </a:lnTo>
                  <a:lnTo>
                    <a:pt x="3102013" y="415798"/>
                  </a:lnTo>
                  <a:lnTo>
                    <a:pt x="3072465" y="414395"/>
                  </a:lnTo>
                  <a:lnTo>
                    <a:pt x="3021895" y="403207"/>
                  </a:lnTo>
                  <a:lnTo>
                    <a:pt x="2982605" y="380873"/>
                  </a:lnTo>
                  <a:lnTo>
                    <a:pt x="2953736" y="347154"/>
                  </a:lnTo>
                  <a:lnTo>
                    <a:pt x="2934988" y="302009"/>
                  </a:lnTo>
                  <a:lnTo>
                    <a:pt x="2925741" y="244963"/>
                  </a:lnTo>
                  <a:lnTo>
                    <a:pt x="2924594" y="211962"/>
                  </a:lnTo>
                  <a:lnTo>
                    <a:pt x="2925953" y="180667"/>
                  </a:lnTo>
                  <a:lnTo>
                    <a:pt x="2936863" y="124505"/>
                  </a:lnTo>
                  <a:lnTo>
                    <a:pt x="2958677" y="77039"/>
                  </a:lnTo>
                  <a:lnTo>
                    <a:pt x="2990872" y="40221"/>
                  </a:lnTo>
                  <a:lnTo>
                    <a:pt x="3033189" y="14573"/>
                  </a:lnTo>
                  <a:lnTo>
                    <a:pt x="3084104" y="1619"/>
                  </a:lnTo>
                  <a:lnTo>
                    <a:pt x="3112681" y="0"/>
                  </a:lnTo>
                  <a:close/>
                </a:path>
                <a:path w="6761480" h="415925">
                  <a:moveTo>
                    <a:pt x="523151" y="0"/>
                  </a:moveTo>
                  <a:lnTo>
                    <a:pt x="564924" y="3190"/>
                  </a:lnTo>
                  <a:lnTo>
                    <a:pt x="631753" y="28717"/>
                  </a:lnTo>
                  <a:lnTo>
                    <a:pt x="676384" y="79676"/>
                  </a:lnTo>
                  <a:lnTo>
                    <a:pt x="698673" y="155495"/>
                  </a:lnTo>
                  <a:lnTo>
                    <a:pt x="701459" y="202691"/>
                  </a:lnTo>
                  <a:lnTo>
                    <a:pt x="700645" y="229810"/>
                  </a:lnTo>
                  <a:lnTo>
                    <a:pt x="694065" y="278094"/>
                  </a:lnTo>
                  <a:lnTo>
                    <a:pt x="680912" y="318500"/>
                  </a:lnTo>
                  <a:lnTo>
                    <a:pt x="650659" y="365505"/>
                  </a:lnTo>
                  <a:lnTo>
                    <a:pt x="608546" y="396652"/>
                  </a:lnTo>
                  <a:lnTo>
                    <a:pt x="556028" y="412750"/>
                  </a:lnTo>
                  <a:lnTo>
                    <a:pt x="516039" y="415798"/>
                  </a:lnTo>
                  <a:lnTo>
                    <a:pt x="475032" y="412605"/>
                  </a:lnTo>
                  <a:lnTo>
                    <a:pt x="409327" y="387026"/>
                  </a:lnTo>
                  <a:lnTo>
                    <a:pt x="365435" y="335825"/>
                  </a:lnTo>
                  <a:lnTo>
                    <a:pt x="343484" y="259193"/>
                  </a:lnTo>
                  <a:lnTo>
                    <a:pt x="340741" y="211327"/>
                  </a:lnTo>
                  <a:lnTo>
                    <a:pt x="342070" y="179036"/>
                  </a:lnTo>
                  <a:lnTo>
                    <a:pt x="352710" y="121834"/>
                  </a:lnTo>
                  <a:lnTo>
                    <a:pt x="373920" y="74537"/>
                  </a:lnTo>
                  <a:lnTo>
                    <a:pt x="405244" y="38429"/>
                  </a:lnTo>
                  <a:lnTo>
                    <a:pt x="446341" y="13876"/>
                  </a:lnTo>
                  <a:lnTo>
                    <a:pt x="495569" y="1545"/>
                  </a:lnTo>
                  <a:lnTo>
                    <a:pt x="523151" y="0"/>
                  </a:lnTo>
                  <a:close/>
                </a:path>
                <a:path w="6761480" h="415925">
                  <a:moveTo>
                    <a:pt x="188112" y="0"/>
                  </a:moveTo>
                  <a:lnTo>
                    <a:pt x="230026" y="1821"/>
                  </a:lnTo>
                  <a:lnTo>
                    <a:pt x="280365" y="10517"/>
                  </a:lnTo>
                  <a:lnTo>
                    <a:pt x="293484" y="13969"/>
                  </a:lnTo>
                  <a:lnTo>
                    <a:pt x="293484" y="100329"/>
                  </a:lnTo>
                  <a:lnTo>
                    <a:pt x="252996" y="100329"/>
                  </a:lnTo>
                  <a:lnTo>
                    <a:pt x="248905" y="84587"/>
                  </a:lnTo>
                  <a:lnTo>
                    <a:pt x="243773" y="71072"/>
                  </a:lnTo>
                  <a:lnTo>
                    <a:pt x="212521" y="38782"/>
                  </a:lnTo>
                  <a:lnTo>
                    <a:pt x="189903" y="34798"/>
                  </a:lnTo>
                  <a:lnTo>
                    <a:pt x="167819" y="37609"/>
                  </a:lnTo>
                  <a:lnTo>
                    <a:pt x="132247" y="60140"/>
                  </a:lnTo>
                  <a:lnTo>
                    <a:pt x="108208" y="105173"/>
                  </a:lnTo>
                  <a:lnTo>
                    <a:pt x="96158" y="172090"/>
                  </a:lnTo>
                  <a:lnTo>
                    <a:pt x="94653" y="213740"/>
                  </a:lnTo>
                  <a:lnTo>
                    <a:pt x="96029" y="252410"/>
                  </a:lnTo>
                  <a:lnTo>
                    <a:pt x="107040" y="314842"/>
                  </a:lnTo>
                  <a:lnTo>
                    <a:pt x="128971" y="357104"/>
                  </a:lnTo>
                  <a:lnTo>
                    <a:pt x="161269" y="378336"/>
                  </a:lnTo>
                  <a:lnTo>
                    <a:pt x="181267" y="381000"/>
                  </a:lnTo>
                  <a:lnTo>
                    <a:pt x="191630" y="380545"/>
                  </a:lnTo>
                  <a:lnTo>
                    <a:pt x="229004" y="364569"/>
                  </a:lnTo>
                  <a:lnTo>
                    <a:pt x="249585" y="323268"/>
                  </a:lnTo>
                  <a:lnTo>
                    <a:pt x="252704" y="310768"/>
                  </a:lnTo>
                  <a:lnTo>
                    <a:pt x="293484" y="310768"/>
                  </a:lnTo>
                  <a:lnTo>
                    <a:pt x="293484" y="400938"/>
                  </a:lnTo>
                  <a:lnTo>
                    <a:pt x="277465" y="404508"/>
                  </a:lnTo>
                  <a:lnTo>
                    <a:pt x="233654" y="412241"/>
                  </a:lnTo>
                  <a:lnTo>
                    <a:pt x="191852" y="415581"/>
                  </a:lnTo>
                  <a:lnTo>
                    <a:pt x="177393" y="415798"/>
                  </a:lnTo>
                  <a:lnTo>
                    <a:pt x="147861" y="414395"/>
                  </a:lnTo>
                  <a:lnTo>
                    <a:pt x="97335" y="403207"/>
                  </a:lnTo>
                  <a:lnTo>
                    <a:pt x="58056" y="380873"/>
                  </a:lnTo>
                  <a:lnTo>
                    <a:pt x="29182" y="347154"/>
                  </a:lnTo>
                  <a:lnTo>
                    <a:pt x="10458" y="302009"/>
                  </a:lnTo>
                  <a:lnTo>
                    <a:pt x="1162" y="244963"/>
                  </a:lnTo>
                  <a:lnTo>
                    <a:pt x="0" y="211962"/>
                  </a:lnTo>
                  <a:lnTo>
                    <a:pt x="1366" y="180667"/>
                  </a:lnTo>
                  <a:lnTo>
                    <a:pt x="12301" y="124505"/>
                  </a:lnTo>
                  <a:lnTo>
                    <a:pt x="34104" y="77039"/>
                  </a:lnTo>
                  <a:lnTo>
                    <a:pt x="66323" y="40221"/>
                  </a:lnTo>
                  <a:lnTo>
                    <a:pt x="108638" y="14573"/>
                  </a:lnTo>
                  <a:lnTo>
                    <a:pt x="159539" y="1619"/>
                  </a:lnTo>
                  <a:lnTo>
                    <a:pt x="18811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45008" y="1620011"/>
            <a:ext cx="7493634" cy="4836160"/>
            <a:chOff x="445008" y="1620011"/>
            <a:chExt cx="7493634" cy="4836160"/>
          </a:xfrm>
        </p:grpSpPr>
        <p:sp>
          <p:nvSpPr>
            <p:cNvPr id="9" name="object 9"/>
            <p:cNvSpPr/>
            <p:nvPr/>
          </p:nvSpPr>
          <p:spPr>
            <a:xfrm>
              <a:off x="457962" y="1632965"/>
              <a:ext cx="7467600" cy="4810125"/>
            </a:xfrm>
            <a:custGeom>
              <a:avLst/>
              <a:gdLst/>
              <a:ahLst/>
              <a:cxnLst/>
              <a:rect l="l" t="t" r="r" b="b"/>
              <a:pathLst>
                <a:path w="7467600" h="4810125">
                  <a:moveTo>
                    <a:pt x="5062728" y="0"/>
                  </a:moveTo>
                  <a:lnTo>
                    <a:pt x="5062728" y="1202436"/>
                  </a:lnTo>
                  <a:lnTo>
                    <a:pt x="0" y="1202436"/>
                  </a:lnTo>
                  <a:lnTo>
                    <a:pt x="0" y="3607308"/>
                  </a:lnTo>
                  <a:lnTo>
                    <a:pt x="5062728" y="3607308"/>
                  </a:lnTo>
                  <a:lnTo>
                    <a:pt x="5062728" y="4809744"/>
                  </a:lnTo>
                  <a:lnTo>
                    <a:pt x="7467600" y="2404872"/>
                  </a:lnTo>
                  <a:lnTo>
                    <a:pt x="5062728" y="0"/>
                  </a:lnTo>
                  <a:close/>
                </a:path>
              </a:pathLst>
            </a:custGeom>
            <a:solidFill>
              <a:srgbClr val="9A3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962" y="1632965"/>
              <a:ext cx="7467600" cy="4810125"/>
            </a:xfrm>
            <a:custGeom>
              <a:avLst/>
              <a:gdLst/>
              <a:ahLst/>
              <a:cxnLst/>
              <a:rect l="l" t="t" r="r" b="b"/>
              <a:pathLst>
                <a:path w="7467600" h="4810125">
                  <a:moveTo>
                    <a:pt x="0" y="1202436"/>
                  </a:moveTo>
                  <a:lnTo>
                    <a:pt x="5062728" y="1202436"/>
                  </a:lnTo>
                  <a:lnTo>
                    <a:pt x="5062728" y="0"/>
                  </a:lnTo>
                  <a:lnTo>
                    <a:pt x="7467600" y="2404872"/>
                  </a:lnTo>
                  <a:lnTo>
                    <a:pt x="5062728" y="4809744"/>
                  </a:lnTo>
                  <a:lnTo>
                    <a:pt x="5062728" y="3607308"/>
                  </a:lnTo>
                  <a:lnTo>
                    <a:pt x="0" y="3607308"/>
                  </a:lnTo>
                  <a:lnTo>
                    <a:pt x="0" y="120243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22680" y="3263594"/>
            <a:ext cx="5990590" cy="137287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065" marR="5080" algn="ctr">
              <a:lnSpc>
                <a:spcPct val="88000"/>
              </a:lnSpc>
              <a:spcBef>
                <a:spcPts val="565"/>
              </a:spcBef>
            </a:pP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Critical </a:t>
            </a:r>
            <a:r>
              <a:rPr sz="3200" b="1" spc="-10" dirty="0">
                <a:solidFill>
                  <a:srgbClr val="FFFFFF"/>
                </a:solidFill>
                <a:latin typeface="Cambria"/>
                <a:cs typeface="Cambria"/>
              </a:rPr>
              <a:t>thinkers </a:t>
            </a:r>
            <a:r>
              <a:rPr sz="3200" b="1" spc="-20" dirty="0">
                <a:solidFill>
                  <a:srgbClr val="FFFFFF"/>
                </a:solidFill>
                <a:latin typeface="Cambria"/>
                <a:cs typeface="Cambria"/>
              </a:rPr>
              <a:t>believes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20" dirty="0">
                <a:solidFill>
                  <a:srgbClr val="FFFFFF"/>
                </a:solidFill>
                <a:latin typeface="Cambria"/>
                <a:cs typeface="Cambria"/>
              </a:rPr>
              <a:t>well </a:t>
            </a:r>
            <a:r>
              <a:rPr sz="3200" b="1" spc="-10" dirty="0">
                <a:solidFill>
                  <a:srgbClr val="FFFFFF"/>
                </a:solidFill>
                <a:latin typeface="Cambria"/>
                <a:cs typeface="Cambria"/>
              </a:rPr>
              <a:t>reasoned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thinking will lead </a:t>
            </a:r>
            <a:r>
              <a:rPr sz="3200" b="1" spc="-69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32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trust</a:t>
            </a:r>
            <a:r>
              <a:rPr sz="32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30" dirty="0">
                <a:solidFill>
                  <a:srgbClr val="FFFFFF"/>
                </a:solidFill>
                <a:latin typeface="Cambria"/>
                <a:cs typeface="Cambria"/>
              </a:rPr>
              <a:t>worthy</a:t>
            </a:r>
            <a:r>
              <a:rPr sz="3200" b="1" spc="-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conclusions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9348" y="406780"/>
            <a:ext cx="6550025" cy="511809"/>
            <a:chOff x="919348" y="406780"/>
            <a:chExt cx="6550025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9348" y="719632"/>
              <a:ext cx="6549775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4267" y="411352"/>
              <a:ext cx="6530759" cy="3119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9017" y="436498"/>
              <a:ext cx="103378" cy="2616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0109" y="436498"/>
              <a:ext cx="91059" cy="1337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47336" y="436498"/>
              <a:ext cx="89662" cy="1352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40001" y="436498"/>
              <a:ext cx="91059" cy="13373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24267" y="411352"/>
              <a:ext cx="6530975" cy="312420"/>
            </a:xfrm>
            <a:custGeom>
              <a:avLst/>
              <a:gdLst/>
              <a:ahLst/>
              <a:cxnLst/>
              <a:rect l="l" t="t" r="r" b="b"/>
              <a:pathLst>
                <a:path w="6530975" h="312420">
                  <a:moveTo>
                    <a:pt x="5780443" y="26162"/>
                  </a:moveTo>
                  <a:lnTo>
                    <a:pt x="5741241" y="43521"/>
                  </a:lnTo>
                  <a:lnTo>
                    <a:pt x="5720530" y="96345"/>
                  </a:lnTo>
                  <a:lnTo>
                    <a:pt x="5716562" y="152526"/>
                  </a:lnTo>
                  <a:lnTo>
                    <a:pt x="5717584" y="184026"/>
                  </a:lnTo>
                  <a:lnTo>
                    <a:pt x="5725723" y="234215"/>
                  </a:lnTo>
                  <a:lnTo>
                    <a:pt x="5753233" y="277542"/>
                  </a:lnTo>
                  <a:lnTo>
                    <a:pt x="5782221" y="285750"/>
                  </a:lnTo>
                  <a:lnTo>
                    <a:pt x="5790482" y="285176"/>
                  </a:lnTo>
                  <a:lnTo>
                    <a:pt x="5826986" y="258405"/>
                  </a:lnTo>
                  <a:lnTo>
                    <a:pt x="5839883" y="222174"/>
                  </a:lnTo>
                  <a:lnTo>
                    <a:pt x="5844766" y="174499"/>
                  </a:lnTo>
                  <a:lnTo>
                    <a:pt x="5844959" y="161162"/>
                  </a:lnTo>
                  <a:lnTo>
                    <a:pt x="5844528" y="139854"/>
                  </a:lnTo>
                  <a:lnTo>
                    <a:pt x="5837974" y="86741"/>
                  </a:lnTo>
                  <a:lnTo>
                    <a:pt x="5823382" y="49950"/>
                  </a:lnTo>
                  <a:lnTo>
                    <a:pt x="5790994" y="27114"/>
                  </a:lnTo>
                  <a:lnTo>
                    <a:pt x="5780443" y="26162"/>
                  </a:lnTo>
                  <a:close/>
                </a:path>
                <a:path w="6530975" h="312420">
                  <a:moveTo>
                    <a:pt x="3995839" y="26162"/>
                  </a:moveTo>
                  <a:lnTo>
                    <a:pt x="3956637" y="43521"/>
                  </a:lnTo>
                  <a:lnTo>
                    <a:pt x="3935926" y="96345"/>
                  </a:lnTo>
                  <a:lnTo>
                    <a:pt x="3931958" y="152526"/>
                  </a:lnTo>
                  <a:lnTo>
                    <a:pt x="3932980" y="184026"/>
                  </a:lnTo>
                  <a:lnTo>
                    <a:pt x="3941119" y="234215"/>
                  </a:lnTo>
                  <a:lnTo>
                    <a:pt x="3968629" y="277542"/>
                  </a:lnTo>
                  <a:lnTo>
                    <a:pt x="3997617" y="285750"/>
                  </a:lnTo>
                  <a:lnTo>
                    <a:pt x="4005878" y="285176"/>
                  </a:lnTo>
                  <a:lnTo>
                    <a:pt x="4042382" y="258405"/>
                  </a:lnTo>
                  <a:lnTo>
                    <a:pt x="4055279" y="222174"/>
                  </a:lnTo>
                  <a:lnTo>
                    <a:pt x="4060162" y="174499"/>
                  </a:lnTo>
                  <a:lnTo>
                    <a:pt x="4060355" y="161162"/>
                  </a:lnTo>
                  <a:lnTo>
                    <a:pt x="4059924" y="139854"/>
                  </a:lnTo>
                  <a:lnTo>
                    <a:pt x="4053370" y="86741"/>
                  </a:lnTo>
                  <a:lnTo>
                    <a:pt x="4038778" y="49950"/>
                  </a:lnTo>
                  <a:lnTo>
                    <a:pt x="4006390" y="27114"/>
                  </a:lnTo>
                  <a:lnTo>
                    <a:pt x="3995839" y="26162"/>
                  </a:lnTo>
                  <a:close/>
                </a:path>
                <a:path w="6530975" h="312420">
                  <a:moveTo>
                    <a:pt x="6243866" y="3556"/>
                  </a:moveTo>
                  <a:lnTo>
                    <a:pt x="6361087" y="3556"/>
                  </a:lnTo>
                  <a:lnTo>
                    <a:pt x="6361087" y="18287"/>
                  </a:lnTo>
                  <a:lnTo>
                    <a:pt x="6353086" y="20574"/>
                  </a:lnTo>
                  <a:lnTo>
                    <a:pt x="6347752" y="22987"/>
                  </a:lnTo>
                  <a:lnTo>
                    <a:pt x="6344831" y="25654"/>
                  </a:lnTo>
                  <a:lnTo>
                    <a:pt x="6341910" y="28321"/>
                  </a:lnTo>
                  <a:lnTo>
                    <a:pt x="6339878" y="31876"/>
                  </a:lnTo>
                  <a:lnTo>
                    <a:pt x="6338735" y="36322"/>
                  </a:lnTo>
                  <a:lnTo>
                    <a:pt x="6337465" y="40639"/>
                  </a:lnTo>
                  <a:lnTo>
                    <a:pt x="6336957" y="48641"/>
                  </a:lnTo>
                  <a:lnTo>
                    <a:pt x="6336957" y="60071"/>
                  </a:lnTo>
                  <a:lnTo>
                    <a:pt x="6336957" y="134620"/>
                  </a:lnTo>
                  <a:lnTo>
                    <a:pt x="6437795" y="134620"/>
                  </a:lnTo>
                  <a:lnTo>
                    <a:pt x="6437795" y="60071"/>
                  </a:lnTo>
                  <a:lnTo>
                    <a:pt x="6437795" y="48768"/>
                  </a:lnTo>
                  <a:lnTo>
                    <a:pt x="6437287" y="40894"/>
                  </a:lnTo>
                  <a:lnTo>
                    <a:pt x="6436398" y="36449"/>
                  </a:lnTo>
                  <a:lnTo>
                    <a:pt x="6435382" y="32131"/>
                  </a:lnTo>
                  <a:lnTo>
                    <a:pt x="6433477" y="28575"/>
                  </a:lnTo>
                  <a:lnTo>
                    <a:pt x="6430556" y="25781"/>
                  </a:lnTo>
                  <a:lnTo>
                    <a:pt x="6427635" y="22987"/>
                  </a:lnTo>
                  <a:lnTo>
                    <a:pt x="6422174" y="20574"/>
                  </a:lnTo>
                  <a:lnTo>
                    <a:pt x="6414173" y="18287"/>
                  </a:lnTo>
                  <a:lnTo>
                    <a:pt x="6414173" y="3556"/>
                  </a:lnTo>
                  <a:lnTo>
                    <a:pt x="6530759" y="3556"/>
                  </a:lnTo>
                  <a:lnTo>
                    <a:pt x="6530759" y="18287"/>
                  </a:lnTo>
                  <a:lnTo>
                    <a:pt x="6524155" y="20066"/>
                  </a:lnTo>
                  <a:lnTo>
                    <a:pt x="6519329" y="21971"/>
                  </a:lnTo>
                  <a:lnTo>
                    <a:pt x="6516408" y="24002"/>
                  </a:lnTo>
                  <a:lnTo>
                    <a:pt x="6513487" y="26035"/>
                  </a:lnTo>
                  <a:lnTo>
                    <a:pt x="6511328" y="28575"/>
                  </a:lnTo>
                  <a:lnTo>
                    <a:pt x="6510058" y="31750"/>
                  </a:lnTo>
                  <a:lnTo>
                    <a:pt x="6508788" y="34798"/>
                  </a:lnTo>
                  <a:lnTo>
                    <a:pt x="6508026" y="38354"/>
                  </a:lnTo>
                  <a:lnTo>
                    <a:pt x="6507645" y="42163"/>
                  </a:lnTo>
                  <a:lnTo>
                    <a:pt x="6507264" y="46100"/>
                  </a:lnTo>
                  <a:lnTo>
                    <a:pt x="6507010" y="52070"/>
                  </a:lnTo>
                  <a:lnTo>
                    <a:pt x="6507010" y="60071"/>
                  </a:lnTo>
                  <a:lnTo>
                    <a:pt x="6507010" y="252222"/>
                  </a:lnTo>
                  <a:lnTo>
                    <a:pt x="6507010" y="263779"/>
                  </a:lnTo>
                  <a:lnTo>
                    <a:pt x="6507518" y="271525"/>
                  </a:lnTo>
                  <a:lnTo>
                    <a:pt x="6508534" y="275844"/>
                  </a:lnTo>
                  <a:lnTo>
                    <a:pt x="6509423" y="280035"/>
                  </a:lnTo>
                  <a:lnTo>
                    <a:pt x="6511455" y="283591"/>
                  </a:lnTo>
                  <a:lnTo>
                    <a:pt x="6514376" y="286385"/>
                  </a:lnTo>
                  <a:lnTo>
                    <a:pt x="6517424" y="289306"/>
                  </a:lnTo>
                  <a:lnTo>
                    <a:pt x="6522758" y="291592"/>
                  </a:lnTo>
                  <a:lnTo>
                    <a:pt x="6530759" y="293497"/>
                  </a:lnTo>
                  <a:lnTo>
                    <a:pt x="6530759" y="308356"/>
                  </a:lnTo>
                  <a:lnTo>
                    <a:pt x="6414173" y="308356"/>
                  </a:lnTo>
                  <a:lnTo>
                    <a:pt x="6414173" y="293497"/>
                  </a:lnTo>
                  <a:lnTo>
                    <a:pt x="6422809" y="291338"/>
                  </a:lnTo>
                  <a:lnTo>
                    <a:pt x="6428397" y="289051"/>
                  </a:lnTo>
                  <a:lnTo>
                    <a:pt x="6437795" y="264922"/>
                  </a:lnTo>
                  <a:lnTo>
                    <a:pt x="6437795" y="252222"/>
                  </a:lnTo>
                  <a:lnTo>
                    <a:pt x="6437795" y="162687"/>
                  </a:lnTo>
                  <a:lnTo>
                    <a:pt x="6336957" y="162687"/>
                  </a:lnTo>
                  <a:lnTo>
                    <a:pt x="6336957" y="252222"/>
                  </a:lnTo>
                  <a:lnTo>
                    <a:pt x="6336957" y="257429"/>
                  </a:lnTo>
                  <a:lnTo>
                    <a:pt x="6350038" y="289813"/>
                  </a:lnTo>
                  <a:lnTo>
                    <a:pt x="6353086" y="291338"/>
                  </a:lnTo>
                  <a:lnTo>
                    <a:pt x="6356769" y="292481"/>
                  </a:lnTo>
                  <a:lnTo>
                    <a:pt x="6361087" y="293497"/>
                  </a:lnTo>
                  <a:lnTo>
                    <a:pt x="6361087" y="308356"/>
                  </a:lnTo>
                  <a:lnTo>
                    <a:pt x="6243866" y="308356"/>
                  </a:lnTo>
                  <a:lnTo>
                    <a:pt x="6243866" y="293497"/>
                  </a:lnTo>
                  <a:lnTo>
                    <a:pt x="6249327" y="292100"/>
                  </a:lnTo>
                  <a:lnTo>
                    <a:pt x="6253645" y="290449"/>
                  </a:lnTo>
                  <a:lnTo>
                    <a:pt x="6256947" y="288798"/>
                  </a:lnTo>
                  <a:lnTo>
                    <a:pt x="6260122" y="287020"/>
                  </a:lnTo>
                  <a:lnTo>
                    <a:pt x="6262535" y="284607"/>
                  </a:lnTo>
                  <a:lnTo>
                    <a:pt x="6264059" y="281559"/>
                  </a:lnTo>
                  <a:lnTo>
                    <a:pt x="6265583" y="278511"/>
                  </a:lnTo>
                  <a:lnTo>
                    <a:pt x="6266599" y="274700"/>
                  </a:lnTo>
                  <a:lnTo>
                    <a:pt x="6267107" y="270001"/>
                  </a:lnTo>
                  <a:lnTo>
                    <a:pt x="6267488" y="265302"/>
                  </a:lnTo>
                  <a:lnTo>
                    <a:pt x="6267742" y="259461"/>
                  </a:lnTo>
                  <a:lnTo>
                    <a:pt x="6267742" y="252222"/>
                  </a:lnTo>
                  <a:lnTo>
                    <a:pt x="6267742" y="59817"/>
                  </a:lnTo>
                  <a:lnTo>
                    <a:pt x="6267742" y="52832"/>
                  </a:lnTo>
                  <a:lnTo>
                    <a:pt x="6267488" y="46989"/>
                  </a:lnTo>
                  <a:lnTo>
                    <a:pt x="6267107" y="42163"/>
                  </a:lnTo>
                  <a:lnTo>
                    <a:pt x="6266853" y="37464"/>
                  </a:lnTo>
                  <a:lnTo>
                    <a:pt x="6257074" y="23368"/>
                  </a:lnTo>
                  <a:lnTo>
                    <a:pt x="6253899" y="21462"/>
                  </a:lnTo>
                  <a:lnTo>
                    <a:pt x="6249454" y="19812"/>
                  </a:lnTo>
                  <a:lnTo>
                    <a:pt x="6243866" y="18287"/>
                  </a:lnTo>
                  <a:lnTo>
                    <a:pt x="6243866" y="3556"/>
                  </a:lnTo>
                  <a:close/>
                </a:path>
                <a:path w="6530975" h="312420">
                  <a:moveTo>
                    <a:pt x="5944527" y="3556"/>
                  </a:moveTo>
                  <a:lnTo>
                    <a:pt x="6207290" y="3556"/>
                  </a:lnTo>
                  <a:lnTo>
                    <a:pt x="6207290" y="81914"/>
                  </a:lnTo>
                  <a:lnTo>
                    <a:pt x="6176683" y="81914"/>
                  </a:lnTo>
                  <a:lnTo>
                    <a:pt x="6173889" y="71755"/>
                  </a:lnTo>
                  <a:lnTo>
                    <a:pt x="6171603" y="64388"/>
                  </a:lnTo>
                  <a:lnTo>
                    <a:pt x="6169952" y="59562"/>
                  </a:lnTo>
                  <a:lnTo>
                    <a:pt x="6168428" y="54863"/>
                  </a:lnTo>
                  <a:lnTo>
                    <a:pt x="6166523" y="50800"/>
                  </a:lnTo>
                  <a:lnTo>
                    <a:pt x="6164491" y="47371"/>
                  </a:lnTo>
                  <a:lnTo>
                    <a:pt x="6162586" y="44069"/>
                  </a:lnTo>
                  <a:lnTo>
                    <a:pt x="6160427" y="41275"/>
                  </a:lnTo>
                  <a:lnTo>
                    <a:pt x="6158141" y="39116"/>
                  </a:lnTo>
                  <a:lnTo>
                    <a:pt x="6155982" y="36830"/>
                  </a:lnTo>
                  <a:lnTo>
                    <a:pt x="6153569" y="35051"/>
                  </a:lnTo>
                  <a:lnTo>
                    <a:pt x="6151029" y="33655"/>
                  </a:lnTo>
                  <a:lnTo>
                    <a:pt x="6148489" y="32385"/>
                  </a:lnTo>
                  <a:lnTo>
                    <a:pt x="6145314" y="31369"/>
                  </a:lnTo>
                  <a:lnTo>
                    <a:pt x="6141504" y="30734"/>
                  </a:lnTo>
                  <a:lnTo>
                    <a:pt x="6137694" y="29972"/>
                  </a:lnTo>
                  <a:lnTo>
                    <a:pt x="6132741" y="29718"/>
                  </a:lnTo>
                  <a:lnTo>
                    <a:pt x="6126645" y="29718"/>
                  </a:lnTo>
                  <a:lnTo>
                    <a:pt x="6110643" y="29718"/>
                  </a:lnTo>
                  <a:lnTo>
                    <a:pt x="6110643" y="252222"/>
                  </a:lnTo>
                  <a:lnTo>
                    <a:pt x="6110643" y="260096"/>
                  </a:lnTo>
                  <a:lnTo>
                    <a:pt x="6110897" y="266192"/>
                  </a:lnTo>
                  <a:lnTo>
                    <a:pt x="6118136" y="286258"/>
                  </a:lnTo>
                  <a:lnTo>
                    <a:pt x="6119787" y="287909"/>
                  </a:lnTo>
                  <a:lnTo>
                    <a:pt x="6122200" y="289306"/>
                  </a:lnTo>
                  <a:lnTo>
                    <a:pt x="6125248" y="290575"/>
                  </a:lnTo>
                  <a:lnTo>
                    <a:pt x="6128296" y="291846"/>
                  </a:lnTo>
                  <a:lnTo>
                    <a:pt x="6132487" y="292862"/>
                  </a:lnTo>
                  <a:lnTo>
                    <a:pt x="6137694" y="293497"/>
                  </a:lnTo>
                  <a:lnTo>
                    <a:pt x="6137694" y="308356"/>
                  </a:lnTo>
                  <a:lnTo>
                    <a:pt x="6014377" y="308356"/>
                  </a:lnTo>
                  <a:lnTo>
                    <a:pt x="6014377" y="293497"/>
                  </a:lnTo>
                  <a:lnTo>
                    <a:pt x="6020600" y="292481"/>
                  </a:lnTo>
                  <a:lnTo>
                    <a:pt x="6025553" y="291084"/>
                  </a:lnTo>
                  <a:lnTo>
                    <a:pt x="6041428" y="259461"/>
                  </a:lnTo>
                  <a:lnTo>
                    <a:pt x="6041428" y="252222"/>
                  </a:lnTo>
                  <a:lnTo>
                    <a:pt x="6041428" y="29718"/>
                  </a:lnTo>
                  <a:lnTo>
                    <a:pt x="6023394" y="29718"/>
                  </a:lnTo>
                  <a:lnTo>
                    <a:pt x="6014377" y="29718"/>
                  </a:lnTo>
                  <a:lnTo>
                    <a:pt x="6007519" y="30734"/>
                  </a:lnTo>
                  <a:lnTo>
                    <a:pt x="5981357" y="60579"/>
                  </a:lnTo>
                  <a:lnTo>
                    <a:pt x="5978817" y="68072"/>
                  </a:lnTo>
                  <a:lnTo>
                    <a:pt x="5976785" y="75184"/>
                  </a:lnTo>
                  <a:lnTo>
                    <a:pt x="5975134" y="81914"/>
                  </a:lnTo>
                  <a:lnTo>
                    <a:pt x="5944527" y="81914"/>
                  </a:lnTo>
                  <a:lnTo>
                    <a:pt x="5944527" y="3556"/>
                  </a:lnTo>
                  <a:close/>
                </a:path>
                <a:path w="6530975" h="312420">
                  <a:moveTo>
                    <a:pt x="5346230" y="3556"/>
                  </a:moveTo>
                  <a:lnTo>
                    <a:pt x="5492407" y="3556"/>
                  </a:lnTo>
                  <a:lnTo>
                    <a:pt x="5504333" y="3718"/>
                  </a:lnTo>
                  <a:lnTo>
                    <a:pt x="5543423" y="7973"/>
                  </a:lnTo>
                  <a:lnTo>
                    <a:pt x="5582005" y="26606"/>
                  </a:lnTo>
                  <a:lnTo>
                    <a:pt x="5598608" y="61968"/>
                  </a:lnTo>
                  <a:lnTo>
                    <a:pt x="5599087" y="70993"/>
                  </a:lnTo>
                  <a:lnTo>
                    <a:pt x="5595298" y="94642"/>
                  </a:lnTo>
                  <a:lnTo>
                    <a:pt x="5583926" y="115125"/>
                  </a:lnTo>
                  <a:lnTo>
                    <a:pt x="5564957" y="132464"/>
                  </a:lnTo>
                  <a:lnTo>
                    <a:pt x="5538381" y="146685"/>
                  </a:lnTo>
                  <a:lnTo>
                    <a:pt x="5538381" y="148717"/>
                  </a:lnTo>
                  <a:lnTo>
                    <a:pt x="5576939" y="168380"/>
                  </a:lnTo>
                  <a:lnTo>
                    <a:pt x="5601492" y="209294"/>
                  </a:lnTo>
                  <a:lnTo>
                    <a:pt x="5602516" y="221869"/>
                  </a:lnTo>
                  <a:lnTo>
                    <a:pt x="5602041" y="232656"/>
                  </a:lnTo>
                  <a:lnTo>
                    <a:pt x="5585609" y="275796"/>
                  </a:lnTo>
                  <a:lnTo>
                    <a:pt x="5546304" y="300571"/>
                  </a:lnTo>
                  <a:lnTo>
                    <a:pt x="5498987" y="308046"/>
                  </a:lnTo>
                  <a:lnTo>
                    <a:pt x="5483771" y="308356"/>
                  </a:lnTo>
                  <a:lnTo>
                    <a:pt x="5346230" y="308356"/>
                  </a:lnTo>
                  <a:lnTo>
                    <a:pt x="5346230" y="293497"/>
                  </a:lnTo>
                  <a:lnTo>
                    <a:pt x="5351691" y="292100"/>
                  </a:lnTo>
                  <a:lnTo>
                    <a:pt x="5356009" y="290449"/>
                  </a:lnTo>
                  <a:lnTo>
                    <a:pt x="5359311" y="288798"/>
                  </a:lnTo>
                  <a:lnTo>
                    <a:pt x="5362486" y="287020"/>
                  </a:lnTo>
                  <a:lnTo>
                    <a:pt x="5364899" y="284607"/>
                  </a:lnTo>
                  <a:lnTo>
                    <a:pt x="5366423" y="281559"/>
                  </a:lnTo>
                  <a:lnTo>
                    <a:pt x="5367947" y="278511"/>
                  </a:lnTo>
                  <a:lnTo>
                    <a:pt x="5368963" y="274700"/>
                  </a:lnTo>
                  <a:lnTo>
                    <a:pt x="5369471" y="270001"/>
                  </a:lnTo>
                  <a:lnTo>
                    <a:pt x="5369852" y="265302"/>
                  </a:lnTo>
                  <a:lnTo>
                    <a:pt x="5370106" y="259461"/>
                  </a:lnTo>
                  <a:lnTo>
                    <a:pt x="5370106" y="252222"/>
                  </a:lnTo>
                  <a:lnTo>
                    <a:pt x="5370106" y="59817"/>
                  </a:lnTo>
                  <a:lnTo>
                    <a:pt x="5370106" y="52832"/>
                  </a:lnTo>
                  <a:lnTo>
                    <a:pt x="5369852" y="46989"/>
                  </a:lnTo>
                  <a:lnTo>
                    <a:pt x="5369471" y="42163"/>
                  </a:lnTo>
                  <a:lnTo>
                    <a:pt x="5369217" y="37464"/>
                  </a:lnTo>
                  <a:lnTo>
                    <a:pt x="5359438" y="23368"/>
                  </a:lnTo>
                  <a:lnTo>
                    <a:pt x="5356263" y="21462"/>
                  </a:lnTo>
                  <a:lnTo>
                    <a:pt x="5351818" y="19812"/>
                  </a:lnTo>
                  <a:lnTo>
                    <a:pt x="5346230" y="18287"/>
                  </a:lnTo>
                  <a:lnTo>
                    <a:pt x="5346230" y="3556"/>
                  </a:lnTo>
                  <a:close/>
                </a:path>
                <a:path w="6530975" h="312420">
                  <a:moveTo>
                    <a:pt x="4638332" y="3556"/>
                  </a:moveTo>
                  <a:lnTo>
                    <a:pt x="4728756" y="3556"/>
                  </a:lnTo>
                  <a:lnTo>
                    <a:pt x="4807877" y="140843"/>
                  </a:lnTo>
                  <a:lnTo>
                    <a:pt x="4827054" y="175895"/>
                  </a:lnTo>
                  <a:lnTo>
                    <a:pt x="4848009" y="217677"/>
                  </a:lnTo>
                  <a:lnTo>
                    <a:pt x="4851565" y="217677"/>
                  </a:lnTo>
                  <a:lnTo>
                    <a:pt x="4850491" y="190388"/>
                  </a:lnTo>
                  <a:lnTo>
                    <a:pt x="4849739" y="161861"/>
                  </a:lnTo>
                  <a:lnTo>
                    <a:pt x="4849296" y="132095"/>
                  </a:lnTo>
                  <a:lnTo>
                    <a:pt x="4849152" y="101092"/>
                  </a:lnTo>
                  <a:lnTo>
                    <a:pt x="4849152" y="59562"/>
                  </a:lnTo>
                  <a:lnTo>
                    <a:pt x="4849152" y="49911"/>
                  </a:lnTo>
                  <a:lnTo>
                    <a:pt x="4848771" y="42925"/>
                  </a:lnTo>
                  <a:lnTo>
                    <a:pt x="4848009" y="38608"/>
                  </a:lnTo>
                  <a:lnTo>
                    <a:pt x="4847247" y="34289"/>
                  </a:lnTo>
                  <a:lnTo>
                    <a:pt x="4846104" y="30987"/>
                  </a:lnTo>
                  <a:lnTo>
                    <a:pt x="4844580" y="28829"/>
                  </a:lnTo>
                  <a:lnTo>
                    <a:pt x="4843056" y="26543"/>
                  </a:lnTo>
                  <a:lnTo>
                    <a:pt x="4840897" y="24637"/>
                  </a:lnTo>
                  <a:lnTo>
                    <a:pt x="4838357" y="23241"/>
                  </a:lnTo>
                  <a:lnTo>
                    <a:pt x="4835690" y="21717"/>
                  </a:lnTo>
                  <a:lnTo>
                    <a:pt x="4831372" y="20066"/>
                  </a:lnTo>
                  <a:lnTo>
                    <a:pt x="4825276" y="18287"/>
                  </a:lnTo>
                  <a:lnTo>
                    <a:pt x="4825276" y="3556"/>
                  </a:lnTo>
                  <a:lnTo>
                    <a:pt x="4909604" y="3556"/>
                  </a:lnTo>
                  <a:lnTo>
                    <a:pt x="4909604" y="18287"/>
                  </a:lnTo>
                  <a:lnTo>
                    <a:pt x="4903635" y="20193"/>
                  </a:lnTo>
                  <a:lnTo>
                    <a:pt x="4899444" y="21844"/>
                  </a:lnTo>
                  <a:lnTo>
                    <a:pt x="4897031" y="23241"/>
                  </a:lnTo>
                  <a:lnTo>
                    <a:pt x="4894618" y="24511"/>
                  </a:lnTo>
                  <a:lnTo>
                    <a:pt x="4892459" y="26288"/>
                  </a:lnTo>
                  <a:lnTo>
                    <a:pt x="4890808" y="28575"/>
                  </a:lnTo>
                  <a:lnTo>
                    <a:pt x="4889030" y="30861"/>
                  </a:lnTo>
                  <a:lnTo>
                    <a:pt x="4887760" y="34162"/>
                  </a:lnTo>
                  <a:lnTo>
                    <a:pt x="4886871" y="38735"/>
                  </a:lnTo>
                  <a:lnTo>
                    <a:pt x="4885982" y="43307"/>
                  </a:lnTo>
                  <a:lnTo>
                    <a:pt x="4885474" y="50164"/>
                  </a:lnTo>
                  <a:lnTo>
                    <a:pt x="4885474" y="59562"/>
                  </a:lnTo>
                  <a:lnTo>
                    <a:pt x="4885474" y="308356"/>
                  </a:lnTo>
                  <a:lnTo>
                    <a:pt x="4828832" y="308356"/>
                  </a:lnTo>
                  <a:lnTo>
                    <a:pt x="4728375" y="134620"/>
                  </a:lnTo>
                  <a:lnTo>
                    <a:pt x="4703907" y="90221"/>
                  </a:lnTo>
                  <a:lnTo>
                    <a:pt x="4698403" y="79248"/>
                  </a:lnTo>
                  <a:lnTo>
                    <a:pt x="4696498" y="79248"/>
                  </a:lnTo>
                  <a:lnTo>
                    <a:pt x="4697424" y="103584"/>
                  </a:lnTo>
                  <a:lnTo>
                    <a:pt x="4698101" y="128587"/>
                  </a:lnTo>
                  <a:lnTo>
                    <a:pt x="4698516" y="154257"/>
                  </a:lnTo>
                  <a:lnTo>
                    <a:pt x="4698657" y="180594"/>
                  </a:lnTo>
                  <a:lnTo>
                    <a:pt x="4698657" y="252475"/>
                  </a:lnTo>
                  <a:lnTo>
                    <a:pt x="4698657" y="263651"/>
                  </a:lnTo>
                  <a:lnTo>
                    <a:pt x="4706404" y="286512"/>
                  </a:lnTo>
                  <a:lnTo>
                    <a:pt x="4709325" y="289179"/>
                  </a:lnTo>
                  <a:lnTo>
                    <a:pt x="4714786" y="291464"/>
                  </a:lnTo>
                  <a:lnTo>
                    <a:pt x="4722787" y="293497"/>
                  </a:lnTo>
                  <a:lnTo>
                    <a:pt x="4722787" y="308356"/>
                  </a:lnTo>
                  <a:lnTo>
                    <a:pt x="4638332" y="308356"/>
                  </a:lnTo>
                  <a:lnTo>
                    <a:pt x="4638332" y="293497"/>
                  </a:lnTo>
                  <a:lnTo>
                    <a:pt x="4643920" y="292100"/>
                  </a:lnTo>
                  <a:lnTo>
                    <a:pt x="4648238" y="290449"/>
                  </a:lnTo>
                  <a:lnTo>
                    <a:pt x="4651413" y="288671"/>
                  </a:lnTo>
                  <a:lnTo>
                    <a:pt x="4654588" y="286893"/>
                  </a:lnTo>
                  <a:lnTo>
                    <a:pt x="4657001" y="284480"/>
                  </a:lnTo>
                  <a:lnTo>
                    <a:pt x="4658652" y="281432"/>
                  </a:lnTo>
                  <a:lnTo>
                    <a:pt x="4660176" y="278384"/>
                  </a:lnTo>
                  <a:lnTo>
                    <a:pt x="4661192" y="274447"/>
                  </a:lnTo>
                  <a:lnTo>
                    <a:pt x="4661573" y="269875"/>
                  </a:lnTo>
                  <a:lnTo>
                    <a:pt x="4662081" y="265302"/>
                  </a:lnTo>
                  <a:lnTo>
                    <a:pt x="4662335" y="259461"/>
                  </a:lnTo>
                  <a:lnTo>
                    <a:pt x="4662335" y="252475"/>
                  </a:lnTo>
                  <a:lnTo>
                    <a:pt x="4662335" y="59436"/>
                  </a:lnTo>
                  <a:lnTo>
                    <a:pt x="4662335" y="48260"/>
                  </a:lnTo>
                  <a:lnTo>
                    <a:pt x="4661827" y="40512"/>
                  </a:lnTo>
                  <a:lnTo>
                    <a:pt x="4660811" y="36322"/>
                  </a:lnTo>
                  <a:lnTo>
                    <a:pt x="4659922" y="32004"/>
                  </a:lnTo>
                  <a:lnTo>
                    <a:pt x="4657890" y="28448"/>
                  </a:lnTo>
                  <a:lnTo>
                    <a:pt x="4654842" y="25654"/>
                  </a:lnTo>
                  <a:lnTo>
                    <a:pt x="4651794" y="22860"/>
                  </a:lnTo>
                  <a:lnTo>
                    <a:pt x="4646333" y="20447"/>
                  </a:lnTo>
                  <a:lnTo>
                    <a:pt x="4638332" y="18287"/>
                  </a:lnTo>
                  <a:lnTo>
                    <a:pt x="4638332" y="3556"/>
                  </a:lnTo>
                  <a:close/>
                </a:path>
                <a:path w="6530975" h="312420">
                  <a:moveTo>
                    <a:pt x="4479074" y="3556"/>
                  </a:moveTo>
                  <a:lnTo>
                    <a:pt x="4596295" y="3556"/>
                  </a:lnTo>
                  <a:lnTo>
                    <a:pt x="4596295" y="18287"/>
                  </a:lnTo>
                  <a:lnTo>
                    <a:pt x="4590199" y="19938"/>
                  </a:lnTo>
                  <a:lnTo>
                    <a:pt x="4585627" y="21717"/>
                  </a:lnTo>
                  <a:lnTo>
                    <a:pt x="4573054" y="40894"/>
                  </a:lnTo>
                  <a:lnTo>
                    <a:pt x="4572419" y="45212"/>
                  </a:lnTo>
                  <a:lnTo>
                    <a:pt x="4572165" y="51435"/>
                  </a:lnTo>
                  <a:lnTo>
                    <a:pt x="4572165" y="59817"/>
                  </a:lnTo>
                  <a:lnTo>
                    <a:pt x="4572165" y="252222"/>
                  </a:lnTo>
                  <a:lnTo>
                    <a:pt x="4572165" y="257429"/>
                  </a:lnTo>
                  <a:lnTo>
                    <a:pt x="4572292" y="262255"/>
                  </a:lnTo>
                  <a:lnTo>
                    <a:pt x="4585246" y="289813"/>
                  </a:lnTo>
                  <a:lnTo>
                    <a:pt x="4588294" y="291338"/>
                  </a:lnTo>
                  <a:lnTo>
                    <a:pt x="4591977" y="292481"/>
                  </a:lnTo>
                  <a:lnTo>
                    <a:pt x="4596295" y="293497"/>
                  </a:lnTo>
                  <a:lnTo>
                    <a:pt x="4596295" y="308356"/>
                  </a:lnTo>
                  <a:lnTo>
                    <a:pt x="4479074" y="308356"/>
                  </a:lnTo>
                  <a:lnTo>
                    <a:pt x="4479074" y="293497"/>
                  </a:lnTo>
                  <a:lnTo>
                    <a:pt x="4484535" y="292100"/>
                  </a:lnTo>
                  <a:lnTo>
                    <a:pt x="4488853" y="290449"/>
                  </a:lnTo>
                  <a:lnTo>
                    <a:pt x="4492155" y="288798"/>
                  </a:lnTo>
                  <a:lnTo>
                    <a:pt x="4495330" y="287020"/>
                  </a:lnTo>
                  <a:lnTo>
                    <a:pt x="4497743" y="284607"/>
                  </a:lnTo>
                  <a:lnTo>
                    <a:pt x="4499267" y="281559"/>
                  </a:lnTo>
                  <a:lnTo>
                    <a:pt x="4500791" y="278511"/>
                  </a:lnTo>
                  <a:lnTo>
                    <a:pt x="4501807" y="274700"/>
                  </a:lnTo>
                  <a:lnTo>
                    <a:pt x="4502315" y="270001"/>
                  </a:lnTo>
                  <a:lnTo>
                    <a:pt x="4502696" y="265302"/>
                  </a:lnTo>
                  <a:lnTo>
                    <a:pt x="4502950" y="259461"/>
                  </a:lnTo>
                  <a:lnTo>
                    <a:pt x="4502950" y="252222"/>
                  </a:lnTo>
                  <a:lnTo>
                    <a:pt x="4502950" y="59562"/>
                  </a:lnTo>
                  <a:lnTo>
                    <a:pt x="4502950" y="52450"/>
                  </a:lnTo>
                  <a:lnTo>
                    <a:pt x="4502696" y="46609"/>
                  </a:lnTo>
                  <a:lnTo>
                    <a:pt x="4502315" y="41910"/>
                  </a:lnTo>
                  <a:lnTo>
                    <a:pt x="4502061" y="37337"/>
                  </a:lnTo>
                  <a:lnTo>
                    <a:pt x="4492282" y="23241"/>
                  </a:lnTo>
                  <a:lnTo>
                    <a:pt x="4489107" y="21462"/>
                  </a:lnTo>
                  <a:lnTo>
                    <a:pt x="4484662" y="19812"/>
                  </a:lnTo>
                  <a:lnTo>
                    <a:pt x="4479074" y="18287"/>
                  </a:lnTo>
                  <a:lnTo>
                    <a:pt x="4479074" y="3556"/>
                  </a:lnTo>
                  <a:close/>
                </a:path>
                <a:path w="6530975" h="312420">
                  <a:moveTo>
                    <a:pt x="4177322" y="3556"/>
                  </a:moveTo>
                  <a:lnTo>
                    <a:pt x="4307497" y="3556"/>
                  </a:lnTo>
                  <a:lnTo>
                    <a:pt x="4320143" y="3792"/>
                  </a:lnTo>
                  <a:lnTo>
                    <a:pt x="4361134" y="9308"/>
                  </a:lnTo>
                  <a:lnTo>
                    <a:pt x="4398683" y="27939"/>
                  </a:lnTo>
                  <a:lnTo>
                    <a:pt x="4418389" y="62936"/>
                  </a:lnTo>
                  <a:lnTo>
                    <a:pt x="4420908" y="85725"/>
                  </a:lnTo>
                  <a:lnTo>
                    <a:pt x="4420412" y="96275"/>
                  </a:lnTo>
                  <a:lnTo>
                    <a:pt x="4404080" y="137541"/>
                  </a:lnTo>
                  <a:lnTo>
                    <a:pt x="4367812" y="164137"/>
                  </a:lnTo>
                  <a:lnTo>
                    <a:pt x="4357408" y="168783"/>
                  </a:lnTo>
                  <a:lnTo>
                    <a:pt x="4357408" y="170942"/>
                  </a:lnTo>
                  <a:lnTo>
                    <a:pt x="4390072" y="196449"/>
                  </a:lnTo>
                  <a:lnTo>
                    <a:pt x="4418368" y="250698"/>
                  </a:lnTo>
                  <a:lnTo>
                    <a:pt x="4423035" y="260246"/>
                  </a:lnTo>
                  <a:lnTo>
                    <a:pt x="4450499" y="292100"/>
                  </a:lnTo>
                  <a:lnTo>
                    <a:pt x="4459008" y="293497"/>
                  </a:lnTo>
                  <a:lnTo>
                    <a:pt x="4459008" y="308356"/>
                  </a:lnTo>
                  <a:lnTo>
                    <a:pt x="4373029" y="308356"/>
                  </a:lnTo>
                  <a:lnTo>
                    <a:pt x="4366357" y="298309"/>
                  </a:lnTo>
                  <a:lnTo>
                    <a:pt x="4359281" y="286083"/>
                  </a:lnTo>
                  <a:lnTo>
                    <a:pt x="4351776" y="271690"/>
                  </a:lnTo>
                  <a:lnTo>
                    <a:pt x="4343819" y="255143"/>
                  </a:lnTo>
                  <a:lnTo>
                    <a:pt x="4326420" y="217043"/>
                  </a:lnTo>
                  <a:lnTo>
                    <a:pt x="4322655" y="209111"/>
                  </a:lnTo>
                  <a:lnTo>
                    <a:pt x="4301528" y="183007"/>
                  </a:lnTo>
                  <a:lnTo>
                    <a:pt x="4297591" y="181229"/>
                  </a:lnTo>
                  <a:lnTo>
                    <a:pt x="4291495" y="180339"/>
                  </a:lnTo>
                  <a:lnTo>
                    <a:pt x="4283367" y="180339"/>
                  </a:lnTo>
                  <a:lnTo>
                    <a:pt x="4270413" y="180339"/>
                  </a:lnTo>
                  <a:lnTo>
                    <a:pt x="4270413" y="252222"/>
                  </a:lnTo>
                  <a:lnTo>
                    <a:pt x="4270413" y="263398"/>
                  </a:lnTo>
                  <a:lnTo>
                    <a:pt x="4270921" y="271272"/>
                  </a:lnTo>
                  <a:lnTo>
                    <a:pt x="4271937" y="275717"/>
                  </a:lnTo>
                  <a:lnTo>
                    <a:pt x="4272953" y="280162"/>
                  </a:lnTo>
                  <a:lnTo>
                    <a:pt x="4274985" y="283718"/>
                  </a:lnTo>
                  <a:lnTo>
                    <a:pt x="4278033" y="286385"/>
                  </a:lnTo>
                  <a:lnTo>
                    <a:pt x="4280954" y="289051"/>
                  </a:lnTo>
                  <a:lnTo>
                    <a:pt x="4286415" y="291464"/>
                  </a:lnTo>
                  <a:lnTo>
                    <a:pt x="4294543" y="293497"/>
                  </a:lnTo>
                  <a:lnTo>
                    <a:pt x="4294543" y="308356"/>
                  </a:lnTo>
                  <a:lnTo>
                    <a:pt x="4177322" y="308356"/>
                  </a:lnTo>
                  <a:lnTo>
                    <a:pt x="4177322" y="293497"/>
                  </a:lnTo>
                  <a:lnTo>
                    <a:pt x="4182783" y="292100"/>
                  </a:lnTo>
                  <a:lnTo>
                    <a:pt x="4187101" y="290449"/>
                  </a:lnTo>
                  <a:lnTo>
                    <a:pt x="4190403" y="288798"/>
                  </a:lnTo>
                  <a:lnTo>
                    <a:pt x="4193578" y="287020"/>
                  </a:lnTo>
                  <a:lnTo>
                    <a:pt x="4195991" y="284607"/>
                  </a:lnTo>
                  <a:lnTo>
                    <a:pt x="4197515" y="281559"/>
                  </a:lnTo>
                  <a:lnTo>
                    <a:pt x="4199039" y="278511"/>
                  </a:lnTo>
                  <a:lnTo>
                    <a:pt x="4200055" y="274700"/>
                  </a:lnTo>
                  <a:lnTo>
                    <a:pt x="4200563" y="270001"/>
                  </a:lnTo>
                  <a:lnTo>
                    <a:pt x="4200944" y="265302"/>
                  </a:lnTo>
                  <a:lnTo>
                    <a:pt x="4201198" y="259461"/>
                  </a:lnTo>
                  <a:lnTo>
                    <a:pt x="4201198" y="252222"/>
                  </a:lnTo>
                  <a:lnTo>
                    <a:pt x="4201198" y="59817"/>
                  </a:lnTo>
                  <a:lnTo>
                    <a:pt x="4201198" y="52832"/>
                  </a:lnTo>
                  <a:lnTo>
                    <a:pt x="4200944" y="46989"/>
                  </a:lnTo>
                  <a:lnTo>
                    <a:pt x="4200563" y="42163"/>
                  </a:lnTo>
                  <a:lnTo>
                    <a:pt x="4200309" y="37464"/>
                  </a:lnTo>
                  <a:lnTo>
                    <a:pt x="4190530" y="23368"/>
                  </a:lnTo>
                  <a:lnTo>
                    <a:pt x="4187355" y="21462"/>
                  </a:lnTo>
                  <a:lnTo>
                    <a:pt x="4182910" y="19812"/>
                  </a:lnTo>
                  <a:lnTo>
                    <a:pt x="4177322" y="18287"/>
                  </a:lnTo>
                  <a:lnTo>
                    <a:pt x="4177322" y="3556"/>
                  </a:lnTo>
                  <a:close/>
                </a:path>
                <a:path w="6530975" h="312420">
                  <a:moveTo>
                    <a:pt x="3614966" y="3556"/>
                  </a:moveTo>
                  <a:lnTo>
                    <a:pt x="3732187" y="3556"/>
                  </a:lnTo>
                  <a:lnTo>
                    <a:pt x="3732187" y="18287"/>
                  </a:lnTo>
                  <a:lnTo>
                    <a:pt x="3726726" y="19812"/>
                  </a:lnTo>
                  <a:lnTo>
                    <a:pt x="3722535" y="21336"/>
                  </a:lnTo>
                  <a:lnTo>
                    <a:pt x="3719360" y="23113"/>
                  </a:lnTo>
                  <a:lnTo>
                    <a:pt x="3716312" y="24764"/>
                  </a:lnTo>
                  <a:lnTo>
                    <a:pt x="3713899" y="27177"/>
                  </a:lnTo>
                  <a:lnTo>
                    <a:pt x="3712121" y="30099"/>
                  </a:lnTo>
                  <a:lnTo>
                    <a:pt x="3710470" y="33147"/>
                  </a:lnTo>
                  <a:lnTo>
                    <a:pt x="3709327" y="36957"/>
                  </a:lnTo>
                  <a:lnTo>
                    <a:pt x="3708819" y="41656"/>
                  </a:lnTo>
                  <a:lnTo>
                    <a:pt x="3708311" y="46355"/>
                  </a:lnTo>
                  <a:lnTo>
                    <a:pt x="3708057" y="52197"/>
                  </a:lnTo>
                  <a:lnTo>
                    <a:pt x="3708057" y="59436"/>
                  </a:lnTo>
                  <a:lnTo>
                    <a:pt x="3708057" y="281686"/>
                  </a:lnTo>
                  <a:lnTo>
                    <a:pt x="3751364" y="281686"/>
                  </a:lnTo>
                  <a:lnTo>
                    <a:pt x="3760000" y="281686"/>
                  </a:lnTo>
                  <a:lnTo>
                    <a:pt x="3766858" y="280416"/>
                  </a:lnTo>
                  <a:lnTo>
                    <a:pt x="3772065" y="277749"/>
                  </a:lnTo>
                  <a:lnTo>
                    <a:pt x="3777272" y="275082"/>
                  </a:lnTo>
                  <a:lnTo>
                    <a:pt x="3781844" y="270891"/>
                  </a:lnTo>
                  <a:lnTo>
                    <a:pt x="3799163" y="230330"/>
                  </a:lnTo>
                  <a:lnTo>
                    <a:pt x="3802037" y="218059"/>
                  </a:lnTo>
                  <a:lnTo>
                    <a:pt x="3832644" y="218059"/>
                  </a:lnTo>
                  <a:lnTo>
                    <a:pt x="3827691" y="308356"/>
                  </a:lnTo>
                  <a:lnTo>
                    <a:pt x="3614966" y="308356"/>
                  </a:lnTo>
                  <a:lnTo>
                    <a:pt x="3614966" y="293497"/>
                  </a:lnTo>
                  <a:lnTo>
                    <a:pt x="3620427" y="292100"/>
                  </a:lnTo>
                  <a:lnTo>
                    <a:pt x="3624745" y="290449"/>
                  </a:lnTo>
                  <a:lnTo>
                    <a:pt x="3628047" y="288671"/>
                  </a:lnTo>
                  <a:lnTo>
                    <a:pt x="3631222" y="286893"/>
                  </a:lnTo>
                  <a:lnTo>
                    <a:pt x="3633635" y="284480"/>
                  </a:lnTo>
                  <a:lnTo>
                    <a:pt x="3635159" y="281432"/>
                  </a:lnTo>
                  <a:lnTo>
                    <a:pt x="3636683" y="278384"/>
                  </a:lnTo>
                  <a:lnTo>
                    <a:pt x="3637699" y="274447"/>
                  </a:lnTo>
                  <a:lnTo>
                    <a:pt x="3638207" y="269748"/>
                  </a:lnTo>
                  <a:lnTo>
                    <a:pt x="3638588" y="265049"/>
                  </a:lnTo>
                  <a:lnTo>
                    <a:pt x="3638842" y="259207"/>
                  </a:lnTo>
                  <a:lnTo>
                    <a:pt x="3638842" y="252095"/>
                  </a:lnTo>
                  <a:lnTo>
                    <a:pt x="3638842" y="59817"/>
                  </a:lnTo>
                  <a:lnTo>
                    <a:pt x="3638842" y="52832"/>
                  </a:lnTo>
                  <a:lnTo>
                    <a:pt x="3638588" y="46989"/>
                  </a:lnTo>
                  <a:lnTo>
                    <a:pt x="3638207" y="42163"/>
                  </a:lnTo>
                  <a:lnTo>
                    <a:pt x="3637953" y="37464"/>
                  </a:lnTo>
                  <a:lnTo>
                    <a:pt x="3628174" y="23368"/>
                  </a:lnTo>
                  <a:lnTo>
                    <a:pt x="3624999" y="21462"/>
                  </a:lnTo>
                  <a:lnTo>
                    <a:pt x="3620554" y="19812"/>
                  </a:lnTo>
                  <a:lnTo>
                    <a:pt x="3614966" y="18287"/>
                  </a:lnTo>
                  <a:lnTo>
                    <a:pt x="3614966" y="3556"/>
                  </a:lnTo>
                  <a:close/>
                </a:path>
                <a:path w="6530975" h="312420">
                  <a:moveTo>
                    <a:pt x="3334550" y="3556"/>
                  </a:moveTo>
                  <a:lnTo>
                    <a:pt x="3464217" y="3556"/>
                  </a:lnTo>
                  <a:lnTo>
                    <a:pt x="3490720" y="4818"/>
                  </a:lnTo>
                  <a:lnTo>
                    <a:pt x="3533011" y="14914"/>
                  </a:lnTo>
                  <a:lnTo>
                    <a:pt x="3569944" y="49387"/>
                  </a:lnTo>
                  <a:lnTo>
                    <a:pt x="3576993" y="85979"/>
                  </a:lnTo>
                  <a:lnTo>
                    <a:pt x="3576161" y="100339"/>
                  </a:lnTo>
                  <a:lnTo>
                    <a:pt x="3563785" y="137541"/>
                  </a:lnTo>
                  <a:lnTo>
                    <a:pt x="3525558" y="170687"/>
                  </a:lnTo>
                  <a:lnTo>
                    <a:pt x="3481052" y="181278"/>
                  </a:lnTo>
                  <a:lnTo>
                    <a:pt x="3463074" y="181991"/>
                  </a:lnTo>
                  <a:lnTo>
                    <a:pt x="3452769" y="181923"/>
                  </a:lnTo>
                  <a:lnTo>
                    <a:pt x="3443404" y="181737"/>
                  </a:lnTo>
                  <a:lnTo>
                    <a:pt x="3435017" y="181455"/>
                  </a:lnTo>
                  <a:lnTo>
                    <a:pt x="3427641" y="181101"/>
                  </a:lnTo>
                  <a:lnTo>
                    <a:pt x="3427641" y="252475"/>
                  </a:lnTo>
                  <a:lnTo>
                    <a:pt x="3427641" y="262255"/>
                  </a:lnTo>
                  <a:lnTo>
                    <a:pt x="3428022" y="269239"/>
                  </a:lnTo>
                  <a:lnTo>
                    <a:pt x="3428784" y="273304"/>
                  </a:lnTo>
                  <a:lnTo>
                    <a:pt x="3429419" y="277495"/>
                  </a:lnTo>
                  <a:lnTo>
                    <a:pt x="3430689" y="280670"/>
                  </a:lnTo>
                  <a:lnTo>
                    <a:pt x="3432467" y="283210"/>
                  </a:lnTo>
                  <a:lnTo>
                    <a:pt x="3434118" y="285623"/>
                  </a:lnTo>
                  <a:lnTo>
                    <a:pt x="3436531" y="287655"/>
                  </a:lnTo>
                  <a:lnTo>
                    <a:pt x="3439833" y="289306"/>
                  </a:lnTo>
                  <a:lnTo>
                    <a:pt x="3443008" y="290957"/>
                  </a:lnTo>
                  <a:lnTo>
                    <a:pt x="3447961" y="292354"/>
                  </a:lnTo>
                  <a:lnTo>
                    <a:pt x="3454565" y="293497"/>
                  </a:lnTo>
                  <a:lnTo>
                    <a:pt x="3454565" y="308356"/>
                  </a:lnTo>
                  <a:lnTo>
                    <a:pt x="3334550" y="308356"/>
                  </a:lnTo>
                  <a:lnTo>
                    <a:pt x="3334550" y="293497"/>
                  </a:lnTo>
                  <a:lnTo>
                    <a:pt x="3340011" y="292100"/>
                  </a:lnTo>
                  <a:lnTo>
                    <a:pt x="3344329" y="290449"/>
                  </a:lnTo>
                  <a:lnTo>
                    <a:pt x="3347631" y="288798"/>
                  </a:lnTo>
                  <a:lnTo>
                    <a:pt x="3350806" y="287020"/>
                  </a:lnTo>
                  <a:lnTo>
                    <a:pt x="3353219" y="284607"/>
                  </a:lnTo>
                  <a:lnTo>
                    <a:pt x="3354743" y="281559"/>
                  </a:lnTo>
                  <a:lnTo>
                    <a:pt x="3356267" y="278511"/>
                  </a:lnTo>
                  <a:lnTo>
                    <a:pt x="3357283" y="274700"/>
                  </a:lnTo>
                  <a:lnTo>
                    <a:pt x="3357791" y="270001"/>
                  </a:lnTo>
                  <a:lnTo>
                    <a:pt x="3358172" y="265302"/>
                  </a:lnTo>
                  <a:lnTo>
                    <a:pt x="3358426" y="259461"/>
                  </a:lnTo>
                  <a:lnTo>
                    <a:pt x="3358426" y="252222"/>
                  </a:lnTo>
                  <a:lnTo>
                    <a:pt x="3358426" y="59817"/>
                  </a:lnTo>
                  <a:lnTo>
                    <a:pt x="3358426" y="52832"/>
                  </a:lnTo>
                  <a:lnTo>
                    <a:pt x="3358172" y="46989"/>
                  </a:lnTo>
                  <a:lnTo>
                    <a:pt x="3357791" y="42163"/>
                  </a:lnTo>
                  <a:lnTo>
                    <a:pt x="3357537" y="37464"/>
                  </a:lnTo>
                  <a:lnTo>
                    <a:pt x="3347758" y="23368"/>
                  </a:lnTo>
                  <a:lnTo>
                    <a:pt x="3344583" y="21462"/>
                  </a:lnTo>
                  <a:lnTo>
                    <a:pt x="3340138" y="19812"/>
                  </a:lnTo>
                  <a:lnTo>
                    <a:pt x="3334550" y="18287"/>
                  </a:lnTo>
                  <a:lnTo>
                    <a:pt x="3334550" y="3556"/>
                  </a:lnTo>
                  <a:close/>
                </a:path>
                <a:path w="6530975" h="312420">
                  <a:moveTo>
                    <a:pt x="3040291" y="3556"/>
                  </a:moveTo>
                  <a:lnTo>
                    <a:pt x="3164497" y="3556"/>
                  </a:lnTo>
                  <a:lnTo>
                    <a:pt x="3164497" y="18287"/>
                  </a:lnTo>
                  <a:lnTo>
                    <a:pt x="3157512" y="19050"/>
                  </a:lnTo>
                  <a:lnTo>
                    <a:pt x="3152559" y="20700"/>
                  </a:lnTo>
                  <a:lnTo>
                    <a:pt x="3149638" y="23113"/>
                  </a:lnTo>
                  <a:lnTo>
                    <a:pt x="3146717" y="25526"/>
                  </a:lnTo>
                  <a:lnTo>
                    <a:pt x="3145320" y="29337"/>
                  </a:lnTo>
                  <a:lnTo>
                    <a:pt x="3145320" y="34417"/>
                  </a:lnTo>
                  <a:lnTo>
                    <a:pt x="3145320" y="36957"/>
                  </a:lnTo>
                  <a:lnTo>
                    <a:pt x="3145828" y="39750"/>
                  </a:lnTo>
                  <a:lnTo>
                    <a:pt x="3146844" y="42925"/>
                  </a:lnTo>
                  <a:lnTo>
                    <a:pt x="3147860" y="46227"/>
                  </a:lnTo>
                  <a:lnTo>
                    <a:pt x="3184817" y="110109"/>
                  </a:lnTo>
                  <a:lnTo>
                    <a:pt x="3211741" y="70358"/>
                  </a:lnTo>
                  <a:lnTo>
                    <a:pt x="3217710" y="61595"/>
                  </a:lnTo>
                  <a:lnTo>
                    <a:pt x="3221774" y="54863"/>
                  </a:lnTo>
                  <a:lnTo>
                    <a:pt x="3223679" y="50164"/>
                  </a:lnTo>
                  <a:lnTo>
                    <a:pt x="3225711" y="45466"/>
                  </a:lnTo>
                  <a:lnTo>
                    <a:pt x="3226727" y="40386"/>
                  </a:lnTo>
                  <a:lnTo>
                    <a:pt x="3226727" y="35051"/>
                  </a:lnTo>
                  <a:lnTo>
                    <a:pt x="3226727" y="30225"/>
                  </a:lnTo>
                  <a:lnTo>
                    <a:pt x="3208185" y="18287"/>
                  </a:lnTo>
                  <a:lnTo>
                    <a:pt x="3208185" y="3556"/>
                  </a:lnTo>
                  <a:lnTo>
                    <a:pt x="3300387" y="3556"/>
                  </a:lnTo>
                  <a:lnTo>
                    <a:pt x="3300387" y="18542"/>
                  </a:lnTo>
                  <a:lnTo>
                    <a:pt x="3296069" y="19685"/>
                  </a:lnTo>
                  <a:lnTo>
                    <a:pt x="3292005" y="21589"/>
                  </a:lnTo>
                  <a:lnTo>
                    <a:pt x="3288195" y="24257"/>
                  </a:lnTo>
                  <a:lnTo>
                    <a:pt x="3284258" y="26797"/>
                  </a:lnTo>
                  <a:lnTo>
                    <a:pt x="3279813" y="31114"/>
                  </a:lnTo>
                  <a:lnTo>
                    <a:pt x="3250349" y="70104"/>
                  </a:lnTo>
                  <a:lnTo>
                    <a:pt x="3202216" y="138811"/>
                  </a:lnTo>
                  <a:lnTo>
                    <a:pt x="3274987" y="258952"/>
                  </a:lnTo>
                  <a:lnTo>
                    <a:pt x="3277527" y="263017"/>
                  </a:lnTo>
                  <a:lnTo>
                    <a:pt x="3280067" y="266954"/>
                  </a:lnTo>
                  <a:lnTo>
                    <a:pt x="3282607" y="270891"/>
                  </a:lnTo>
                  <a:lnTo>
                    <a:pt x="3296704" y="288163"/>
                  </a:lnTo>
                  <a:lnTo>
                    <a:pt x="3298609" y="289687"/>
                  </a:lnTo>
                  <a:lnTo>
                    <a:pt x="3307753" y="293497"/>
                  </a:lnTo>
                  <a:lnTo>
                    <a:pt x="3307753" y="308356"/>
                  </a:lnTo>
                  <a:lnTo>
                    <a:pt x="3183674" y="308356"/>
                  </a:lnTo>
                  <a:lnTo>
                    <a:pt x="3183674" y="293497"/>
                  </a:lnTo>
                  <a:lnTo>
                    <a:pt x="3190151" y="292862"/>
                  </a:lnTo>
                  <a:lnTo>
                    <a:pt x="3195104" y="291211"/>
                  </a:lnTo>
                  <a:lnTo>
                    <a:pt x="3198152" y="288925"/>
                  </a:lnTo>
                  <a:lnTo>
                    <a:pt x="3201327" y="286512"/>
                  </a:lnTo>
                  <a:lnTo>
                    <a:pt x="3202851" y="282701"/>
                  </a:lnTo>
                  <a:lnTo>
                    <a:pt x="3202851" y="277495"/>
                  </a:lnTo>
                  <a:lnTo>
                    <a:pt x="3202851" y="275717"/>
                  </a:lnTo>
                  <a:lnTo>
                    <a:pt x="3195612" y="256159"/>
                  </a:lnTo>
                  <a:lnTo>
                    <a:pt x="3194342" y="253873"/>
                  </a:lnTo>
                  <a:lnTo>
                    <a:pt x="3191802" y="249427"/>
                  </a:lnTo>
                  <a:lnTo>
                    <a:pt x="3187865" y="242824"/>
                  </a:lnTo>
                  <a:lnTo>
                    <a:pt x="3156877" y="191770"/>
                  </a:lnTo>
                  <a:lnTo>
                    <a:pt x="3120428" y="245618"/>
                  </a:lnTo>
                  <a:lnTo>
                    <a:pt x="3117634" y="249936"/>
                  </a:lnTo>
                  <a:lnTo>
                    <a:pt x="3115221" y="253873"/>
                  </a:lnTo>
                  <a:lnTo>
                    <a:pt x="3113316" y="257429"/>
                  </a:lnTo>
                  <a:lnTo>
                    <a:pt x="3111411" y="260985"/>
                  </a:lnTo>
                  <a:lnTo>
                    <a:pt x="3110014" y="264287"/>
                  </a:lnTo>
                  <a:lnTo>
                    <a:pt x="3109379" y="267208"/>
                  </a:lnTo>
                  <a:lnTo>
                    <a:pt x="3108617" y="270256"/>
                  </a:lnTo>
                  <a:lnTo>
                    <a:pt x="3108236" y="273685"/>
                  </a:lnTo>
                  <a:lnTo>
                    <a:pt x="3108236" y="277749"/>
                  </a:lnTo>
                  <a:lnTo>
                    <a:pt x="3108236" y="281686"/>
                  </a:lnTo>
                  <a:lnTo>
                    <a:pt x="3109760" y="285242"/>
                  </a:lnTo>
                  <a:lnTo>
                    <a:pt x="3113062" y="288163"/>
                  </a:lnTo>
                  <a:lnTo>
                    <a:pt x="3116237" y="291211"/>
                  </a:lnTo>
                  <a:lnTo>
                    <a:pt x="3120809" y="292988"/>
                  </a:lnTo>
                  <a:lnTo>
                    <a:pt x="3126778" y="293497"/>
                  </a:lnTo>
                  <a:lnTo>
                    <a:pt x="3126778" y="308356"/>
                  </a:lnTo>
                  <a:lnTo>
                    <a:pt x="3034322" y="308356"/>
                  </a:lnTo>
                  <a:lnTo>
                    <a:pt x="3034322" y="293497"/>
                  </a:lnTo>
                  <a:lnTo>
                    <a:pt x="3039275" y="292100"/>
                  </a:lnTo>
                  <a:lnTo>
                    <a:pt x="3043720" y="289813"/>
                  </a:lnTo>
                  <a:lnTo>
                    <a:pt x="3075158" y="255053"/>
                  </a:lnTo>
                  <a:lnTo>
                    <a:pt x="3139478" y="162941"/>
                  </a:lnTo>
                  <a:lnTo>
                    <a:pt x="3083217" y="69469"/>
                  </a:lnTo>
                  <a:lnTo>
                    <a:pt x="3059341" y="32385"/>
                  </a:lnTo>
                  <a:lnTo>
                    <a:pt x="3048546" y="21462"/>
                  </a:lnTo>
                  <a:lnTo>
                    <a:pt x="3046133" y="19938"/>
                  </a:lnTo>
                  <a:lnTo>
                    <a:pt x="3043466" y="18923"/>
                  </a:lnTo>
                  <a:lnTo>
                    <a:pt x="3040291" y="18287"/>
                  </a:lnTo>
                  <a:lnTo>
                    <a:pt x="3040291" y="3556"/>
                  </a:lnTo>
                  <a:close/>
                </a:path>
                <a:path w="6530975" h="312420">
                  <a:moveTo>
                    <a:pt x="2787434" y="3556"/>
                  </a:moveTo>
                  <a:lnTo>
                    <a:pt x="3008795" y="3556"/>
                  </a:lnTo>
                  <a:lnTo>
                    <a:pt x="3008795" y="74549"/>
                  </a:lnTo>
                  <a:lnTo>
                    <a:pt x="2978315" y="74549"/>
                  </a:lnTo>
                  <a:lnTo>
                    <a:pt x="2974743" y="64813"/>
                  </a:lnTo>
                  <a:lnTo>
                    <a:pt x="2971457" y="56768"/>
                  </a:lnTo>
                  <a:lnTo>
                    <a:pt x="2940596" y="29718"/>
                  </a:lnTo>
                  <a:lnTo>
                    <a:pt x="2929166" y="29718"/>
                  </a:lnTo>
                  <a:lnTo>
                    <a:pt x="2880525" y="29718"/>
                  </a:lnTo>
                  <a:lnTo>
                    <a:pt x="2880525" y="136906"/>
                  </a:lnTo>
                  <a:lnTo>
                    <a:pt x="2909989" y="136906"/>
                  </a:lnTo>
                  <a:lnTo>
                    <a:pt x="2916466" y="136906"/>
                  </a:lnTo>
                  <a:lnTo>
                    <a:pt x="2941612" y="104648"/>
                  </a:lnTo>
                  <a:lnTo>
                    <a:pt x="2966885" y="104648"/>
                  </a:lnTo>
                  <a:lnTo>
                    <a:pt x="2966885" y="195325"/>
                  </a:lnTo>
                  <a:lnTo>
                    <a:pt x="2941612" y="195325"/>
                  </a:lnTo>
                  <a:lnTo>
                    <a:pt x="2939580" y="186689"/>
                  </a:lnTo>
                  <a:lnTo>
                    <a:pt x="2937294" y="180086"/>
                  </a:lnTo>
                  <a:lnTo>
                    <a:pt x="2916974" y="162941"/>
                  </a:lnTo>
                  <a:lnTo>
                    <a:pt x="2909989" y="162941"/>
                  </a:lnTo>
                  <a:lnTo>
                    <a:pt x="2880525" y="162941"/>
                  </a:lnTo>
                  <a:lnTo>
                    <a:pt x="2880525" y="282194"/>
                  </a:lnTo>
                  <a:lnTo>
                    <a:pt x="2928912" y="282194"/>
                  </a:lnTo>
                  <a:lnTo>
                    <a:pt x="2934119" y="282194"/>
                  </a:lnTo>
                  <a:lnTo>
                    <a:pt x="2938564" y="281813"/>
                  </a:lnTo>
                  <a:lnTo>
                    <a:pt x="2942120" y="281177"/>
                  </a:lnTo>
                  <a:lnTo>
                    <a:pt x="2945676" y="280543"/>
                  </a:lnTo>
                  <a:lnTo>
                    <a:pt x="2948851" y="279400"/>
                  </a:lnTo>
                  <a:lnTo>
                    <a:pt x="2951645" y="277749"/>
                  </a:lnTo>
                  <a:lnTo>
                    <a:pt x="2954566" y="276098"/>
                  </a:lnTo>
                  <a:lnTo>
                    <a:pt x="2966758" y="261874"/>
                  </a:lnTo>
                  <a:lnTo>
                    <a:pt x="2968790" y="258572"/>
                  </a:lnTo>
                  <a:lnTo>
                    <a:pt x="2970949" y="254254"/>
                  </a:lnTo>
                  <a:lnTo>
                    <a:pt x="2973108" y="248920"/>
                  </a:lnTo>
                  <a:lnTo>
                    <a:pt x="2975394" y="243586"/>
                  </a:lnTo>
                  <a:lnTo>
                    <a:pt x="2977807" y="236220"/>
                  </a:lnTo>
                  <a:lnTo>
                    <a:pt x="2980474" y="226822"/>
                  </a:lnTo>
                  <a:lnTo>
                    <a:pt x="3011081" y="226822"/>
                  </a:lnTo>
                  <a:lnTo>
                    <a:pt x="3006890" y="308356"/>
                  </a:lnTo>
                  <a:lnTo>
                    <a:pt x="2787434" y="308356"/>
                  </a:lnTo>
                  <a:lnTo>
                    <a:pt x="2787434" y="293497"/>
                  </a:lnTo>
                  <a:lnTo>
                    <a:pt x="2792895" y="292100"/>
                  </a:lnTo>
                  <a:lnTo>
                    <a:pt x="2797213" y="290449"/>
                  </a:lnTo>
                  <a:lnTo>
                    <a:pt x="2800515" y="288798"/>
                  </a:lnTo>
                  <a:lnTo>
                    <a:pt x="2803690" y="287020"/>
                  </a:lnTo>
                  <a:lnTo>
                    <a:pt x="2806103" y="284607"/>
                  </a:lnTo>
                  <a:lnTo>
                    <a:pt x="2807627" y="281559"/>
                  </a:lnTo>
                  <a:lnTo>
                    <a:pt x="2809151" y="278511"/>
                  </a:lnTo>
                  <a:lnTo>
                    <a:pt x="2810167" y="274700"/>
                  </a:lnTo>
                  <a:lnTo>
                    <a:pt x="2810675" y="270001"/>
                  </a:lnTo>
                  <a:lnTo>
                    <a:pt x="2811056" y="265302"/>
                  </a:lnTo>
                  <a:lnTo>
                    <a:pt x="2811310" y="259461"/>
                  </a:lnTo>
                  <a:lnTo>
                    <a:pt x="2811310" y="252222"/>
                  </a:lnTo>
                  <a:lnTo>
                    <a:pt x="2811310" y="59817"/>
                  </a:lnTo>
                  <a:lnTo>
                    <a:pt x="2811310" y="52832"/>
                  </a:lnTo>
                  <a:lnTo>
                    <a:pt x="2811056" y="46989"/>
                  </a:lnTo>
                  <a:lnTo>
                    <a:pt x="2810675" y="42163"/>
                  </a:lnTo>
                  <a:lnTo>
                    <a:pt x="2810421" y="37464"/>
                  </a:lnTo>
                  <a:lnTo>
                    <a:pt x="2800642" y="23368"/>
                  </a:lnTo>
                  <a:lnTo>
                    <a:pt x="2797467" y="21462"/>
                  </a:lnTo>
                  <a:lnTo>
                    <a:pt x="2793022" y="19812"/>
                  </a:lnTo>
                  <a:lnTo>
                    <a:pt x="2787434" y="18287"/>
                  </a:lnTo>
                  <a:lnTo>
                    <a:pt x="2787434" y="3556"/>
                  </a:lnTo>
                  <a:close/>
                </a:path>
                <a:path w="6530975" h="312420">
                  <a:moveTo>
                    <a:pt x="2375192" y="3556"/>
                  </a:moveTo>
                  <a:lnTo>
                    <a:pt x="2465616" y="3556"/>
                  </a:lnTo>
                  <a:lnTo>
                    <a:pt x="2544737" y="140843"/>
                  </a:lnTo>
                  <a:lnTo>
                    <a:pt x="2563914" y="175895"/>
                  </a:lnTo>
                  <a:lnTo>
                    <a:pt x="2584869" y="217677"/>
                  </a:lnTo>
                  <a:lnTo>
                    <a:pt x="2588425" y="217677"/>
                  </a:lnTo>
                  <a:lnTo>
                    <a:pt x="2587351" y="190388"/>
                  </a:lnTo>
                  <a:lnTo>
                    <a:pt x="2586599" y="161861"/>
                  </a:lnTo>
                  <a:lnTo>
                    <a:pt x="2586156" y="132095"/>
                  </a:lnTo>
                  <a:lnTo>
                    <a:pt x="2586012" y="101092"/>
                  </a:lnTo>
                  <a:lnTo>
                    <a:pt x="2586012" y="59562"/>
                  </a:lnTo>
                  <a:lnTo>
                    <a:pt x="2586012" y="49911"/>
                  </a:lnTo>
                  <a:lnTo>
                    <a:pt x="2585631" y="42925"/>
                  </a:lnTo>
                  <a:lnTo>
                    <a:pt x="2584869" y="38608"/>
                  </a:lnTo>
                  <a:lnTo>
                    <a:pt x="2584107" y="34289"/>
                  </a:lnTo>
                  <a:lnTo>
                    <a:pt x="2582964" y="30987"/>
                  </a:lnTo>
                  <a:lnTo>
                    <a:pt x="2581440" y="28829"/>
                  </a:lnTo>
                  <a:lnTo>
                    <a:pt x="2579916" y="26543"/>
                  </a:lnTo>
                  <a:lnTo>
                    <a:pt x="2577757" y="24637"/>
                  </a:lnTo>
                  <a:lnTo>
                    <a:pt x="2575217" y="23241"/>
                  </a:lnTo>
                  <a:lnTo>
                    <a:pt x="2572550" y="21717"/>
                  </a:lnTo>
                  <a:lnTo>
                    <a:pt x="2568232" y="20066"/>
                  </a:lnTo>
                  <a:lnTo>
                    <a:pt x="2562136" y="18287"/>
                  </a:lnTo>
                  <a:lnTo>
                    <a:pt x="2562136" y="3556"/>
                  </a:lnTo>
                  <a:lnTo>
                    <a:pt x="2646464" y="3556"/>
                  </a:lnTo>
                  <a:lnTo>
                    <a:pt x="2646464" y="18287"/>
                  </a:lnTo>
                  <a:lnTo>
                    <a:pt x="2640495" y="20193"/>
                  </a:lnTo>
                  <a:lnTo>
                    <a:pt x="2636304" y="21844"/>
                  </a:lnTo>
                  <a:lnTo>
                    <a:pt x="2633891" y="23241"/>
                  </a:lnTo>
                  <a:lnTo>
                    <a:pt x="2631478" y="24511"/>
                  </a:lnTo>
                  <a:lnTo>
                    <a:pt x="2629319" y="26288"/>
                  </a:lnTo>
                  <a:lnTo>
                    <a:pt x="2627668" y="28575"/>
                  </a:lnTo>
                  <a:lnTo>
                    <a:pt x="2625890" y="30861"/>
                  </a:lnTo>
                  <a:lnTo>
                    <a:pt x="2624620" y="34162"/>
                  </a:lnTo>
                  <a:lnTo>
                    <a:pt x="2623731" y="38735"/>
                  </a:lnTo>
                  <a:lnTo>
                    <a:pt x="2622842" y="43307"/>
                  </a:lnTo>
                  <a:lnTo>
                    <a:pt x="2622334" y="50164"/>
                  </a:lnTo>
                  <a:lnTo>
                    <a:pt x="2622334" y="59562"/>
                  </a:lnTo>
                  <a:lnTo>
                    <a:pt x="2622334" y="308356"/>
                  </a:lnTo>
                  <a:lnTo>
                    <a:pt x="2565692" y="308356"/>
                  </a:lnTo>
                  <a:lnTo>
                    <a:pt x="2465235" y="134620"/>
                  </a:lnTo>
                  <a:lnTo>
                    <a:pt x="2440767" y="90221"/>
                  </a:lnTo>
                  <a:lnTo>
                    <a:pt x="2435263" y="79248"/>
                  </a:lnTo>
                  <a:lnTo>
                    <a:pt x="2433358" y="79248"/>
                  </a:lnTo>
                  <a:lnTo>
                    <a:pt x="2434284" y="103584"/>
                  </a:lnTo>
                  <a:lnTo>
                    <a:pt x="2434961" y="128587"/>
                  </a:lnTo>
                  <a:lnTo>
                    <a:pt x="2435376" y="154257"/>
                  </a:lnTo>
                  <a:lnTo>
                    <a:pt x="2435517" y="180594"/>
                  </a:lnTo>
                  <a:lnTo>
                    <a:pt x="2435517" y="252475"/>
                  </a:lnTo>
                  <a:lnTo>
                    <a:pt x="2435517" y="263651"/>
                  </a:lnTo>
                  <a:lnTo>
                    <a:pt x="2443264" y="286512"/>
                  </a:lnTo>
                  <a:lnTo>
                    <a:pt x="2446185" y="289179"/>
                  </a:lnTo>
                  <a:lnTo>
                    <a:pt x="2451646" y="291464"/>
                  </a:lnTo>
                  <a:lnTo>
                    <a:pt x="2459647" y="293497"/>
                  </a:lnTo>
                  <a:lnTo>
                    <a:pt x="2459647" y="308356"/>
                  </a:lnTo>
                  <a:lnTo>
                    <a:pt x="2375192" y="308356"/>
                  </a:lnTo>
                  <a:lnTo>
                    <a:pt x="2375192" y="293497"/>
                  </a:lnTo>
                  <a:lnTo>
                    <a:pt x="2380780" y="292100"/>
                  </a:lnTo>
                  <a:lnTo>
                    <a:pt x="2385098" y="290449"/>
                  </a:lnTo>
                  <a:lnTo>
                    <a:pt x="2388273" y="288671"/>
                  </a:lnTo>
                  <a:lnTo>
                    <a:pt x="2391448" y="286893"/>
                  </a:lnTo>
                  <a:lnTo>
                    <a:pt x="2393861" y="284480"/>
                  </a:lnTo>
                  <a:lnTo>
                    <a:pt x="2395512" y="281432"/>
                  </a:lnTo>
                  <a:lnTo>
                    <a:pt x="2397036" y="278384"/>
                  </a:lnTo>
                  <a:lnTo>
                    <a:pt x="2398052" y="274447"/>
                  </a:lnTo>
                  <a:lnTo>
                    <a:pt x="2398433" y="269875"/>
                  </a:lnTo>
                  <a:lnTo>
                    <a:pt x="2398941" y="265302"/>
                  </a:lnTo>
                  <a:lnTo>
                    <a:pt x="2399195" y="259461"/>
                  </a:lnTo>
                  <a:lnTo>
                    <a:pt x="2399195" y="252475"/>
                  </a:lnTo>
                  <a:lnTo>
                    <a:pt x="2399195" y="59436"/>
                  </a:lnTo>
                  <a:lnTo>
                    <a:pt x="2399195" y="48260"/>
                  </a:lnTo>
                  <a:lnTo>
                    <a:pt x="2398687" y="40512"/>
                  </a:lnTo>
                  <a:lnTo>
                    <a:pt x="2397671" y="36322"/>
                  </a:lnTo>
                  <a:lnTo>
                    <a:pt x="2396782" y="32004"/>
                  </a:lnTo>
                  <a:lnTo>
                    <a:pt x="2394750" y="28448"/>
                  </a:lnTo>
                  <a:lnTo>
                    <a:pt x="2391702" y="25654"/>
                  </a:lnTo>
                  <a:lnTo>
                    <a:pt x="2388654" y="22860"/>
                  </a:lnTo>
                  <a:lnTo>
                    <a:pt x="2383193" y="20447"/>
                  </a:lnTo>
                  <a:lnTo>
                    <a:pt x="2375192" y="18287"/>
                  </a:lnTo>
                  <a:lnTo>
                    <a:pt x="2375192" y="3556"/>
                  </a:lnTo>
                  <a:close/>
                </a:path>
                <a:path w="6530975" h="312420">
                  <a:moveTo>
                    <a:pt x="2215934" y="3556"/>
                  </a:moveTo>
                  <a:lnTo>
                    <a:pt x="2333155" y="3556"/>
                  </a:lnTo>
                  <a:lnTo>
                    <a:pt x="2333155" y="18287"/>
                  </a:lnTo>
                  <a:lnTo>
                    <a:pt x="2327059" y="19938"/>
                  </a:lnTo>
                  <a:lnTo>
                    <a:pt x="2322487" y="21717"/>
                  </a:lnTo>
                  <a:lnTo>
                    <a:pt x="2309914" y="40894"/>
                  </a:lnTo>
                  <a:lnTo>
                    <a:pt x="2309279" y="45212"/>
                  </a:lnTo>
                  <a:lnTo>
                    <a:pt x="2309025" y="51435"/>
                  </a:lnTo>
                  <a:lnTo>
                    <a:pt x="2309025" y="59817"/>
                  </a:lnTo>
                  <a:lnTo>
                    <a:pt x="2309025" y="252222"/>
                  </a:lnTo>
                  <a:lnTo>
                    <a:pt x="2309025" y="257429"/>
                  </a:lnTo>
                  <a:lnTo>
                    <a:pt x="2309152" y="262255"/>
                  </a:lnTo>
                  <a:lnTo>
                    <a:pt x="2322106" y="289813"/>
                  </a:lnTo>
                  <a:lnTo>
                    <a:pt x="2325154" y="291338"/>
                  </a:lnTo>
                  <a:lnTo>
                    <a:pt x="2328837" y="292481"/>
                  </a:lnTo>
                  <a:lnTo>
                    <a:pt x="2333155" y="293497"/>
                  </a:lnTo>
                  <a:lnTo>
                    <a:pt x="2333155" y="308356"/>
                  </a:lnTo>
                  <a:lnTo>
                    <a:pt x="2215934" y="308356"/>
                  </a:lnTo>
                  <a:lnTo>
                    <a:pt x="2215934" y="293497"/>
                  </a:lnTo>
                  <a:lnTo>
                    <a:pt x="2221395" y="292100"/>
                  </a:lnTo>
                  <a:lnTo>
                    <a:pt x="2225713" y="290449"/>
                  </a:lnTo>
                  <a:lnTo>
                    <a:pt x="2229015" y="288798"/>
                  </a:lnTo>
                  <a:lnTo>
                    <a:pt x="2232190" y="287020"/>
                  </a:lnTo>
                  <a:lnTo>
                    <a:pt x="2234603" y="284607"/>
                  </a:lnTo>
                  <a:lnTo>
                    <a:pt x="2236127" y="281559"/>
                  </a:lnTo>
                  <a:lnTo>
                    <a:pt x="2237651" y="278511"/>
                  </a:lnTo>
                  <a:lnTo>
                    <a:pt x="2238667" y="274700"/>
                  </a:lnTo>
                  <a:lnTo>
                    <a:pt x="2239175" y="270001"/>
                  </a:lnTo>
                  <a:lnTo>
                    <a:pt x="2239556" y="265302"/>
                  </a:lnTo>
                  <a:lnTo>
                    <a:pt x="2239810" y="259461"/>
                  </a:lnTo>
                  <a:lnTo>
                    <a:pt x="2239810" y="252222"/>
                  </a:lnTo>
                  <a:lnTo>
                    <a:pt x="2239810" y="59562"/>
                  </a:lnTo>
                  <a:lnTo>
                    <a:pt x="2239810" y="52450"/>
                  </a:lnTo>
                  <a:lnTo>
                    <a:pt x="2239556" y="46609"/>
                  </a:lnTo>
                  <a:lnTo>
                    <a:pt x="2239175" y="41910"/>
                  </a:lnTo>
                  <a:lnTo>
                    <a:pt x="2238921" y="37337"/>
                  </a:lnTo>
                  <a:lnTo>
                    <a:pt x="2229142" y="23241"/>
                  </a:lnTo>
                  <a:lnTo>
                    <a:pt x="2225967" y="21462"/>
                  </a:lnTo>
                  <a:lnTo>
                    <a:pt x="2221522" y="19812"/>
                  </a:lnTo>
                  <a:lnTo>
                    <a:pt x="2215934" y="18287"/>
                  </a:lnTo>
                  <a:lnTo>
                    <a:pt x="2215934" y="3556"/>
                  </a:lnTo>
                  <a:close/>
                </a:path>
                <a:path w="6530975" h="312420">
                  <a:moveTo>
                    <a:pt x="1814487" y="3556"/>
                  </a:moveTo>
                  <a:lnTo>
                    <a:pt x="2077250" y="3556"/>
                  </a:lnTo>
                  <a:lnTo>
                    <a:pt x="2077250" y="81914"/>
                  </a:lnTo>
                  <a:lnTo>
                    <a:pt x="2046643" y="81914"/>
                  </a:lnTo>
                  <a:lnTo>
                    <a:pt x="2043849" y="71755"/>
                  </a:lnTo>
                  <a:lnTo>
                    <a:pt x="2041563" y="64388"/>
                  </a:lnTo>
                  <a:lnTo>
                    <a:pt x="2039912" y="59562"/>
                  </a:lnTo>
                  <a:lnTo>
                    <a:pt x="2038388" y="54863"/>
                  </a:lnTo>
                  <a:lnTo>
                    <a:pt x="2036483" y="50800"/>
                  </a:lnTo>
                  <a:lnTo>
                    <a:pt x="2034451" y="47371"/>
                  </a:lnTo>
                  <a:lnTo>
                    <a:pt x="2032546" y="44069"/>
                  </a:lnTo>
                  <a:lnTo>
                    <a:pt x="2030387" y="41275"/>
                  </a:lnTo>
                  <a:lnTo>
                    <a:pt x="2028101" y="39116"/>
                  </a:lnTo>
                  <a:lnTo>
                    <a:pt x="2025942" y="36830"/>
                  </a:lnTo>
                  <a:lnTo>
                    <a:pt x="2023529" y="35051"/>
                  </a:lnTo>
                  <a:lnTo>
                    <a:pt x="2020989" y="33655"/>
                  </a:lnTo>
                  <a:lnTo>
                    <a:pt x="2018449" y="32385"/>
                  </a:lnTo>
                  <a:lnTo>
                    <a:pt x="2015274" y="31369"/>
                  </a:lnTo>
                  <a:lnTo>
                    <a:pt x="2011464" y="30734"/>
                  </a:lnTo>
                  <a:lnTo>
                    <a:pt x="2007654" y="29972"/>
                  </a:lnTo>
                  <a:lnTo>
                    <a:pt x="2002701" y="29718"/>
                  </a:lnTo>
                  <a:lnTo>
                    <a:pt x="1996605" y="29718"/>
                  </a:lnTo>
                  <a:lnTo>
                    <a:pt x="1980603" y="29718"/>
                  </a:lnTo>
                  <a:lnTo>
                    <a:pt x="1980603" y="252222"/>
                  </a:lnTo>
                  <a:lnTo>
                    <a:pt x="1980603" y="260096"/>
                  </a:lnTo>
                  <a:lnTo>
                    <a:pt x="1980857" y="266192"/>
                  </a:lnTo>
                  <a:lnTo>
                    <a:pt x="1988096" y="286258"/>
                  </a:lnTo>
                  <a:lnTo>
                    <a:pt x="1989747" y="287909"/>
                  </a:lnTo>
                  <a:lnTo>
                    <a:pt x="1992160" y="289306"/>
                  </a:lnTo>
                  <a:lnTo>
                    <a:pt x="1995208" y="290575"/>
                  </a:lnTo>
                  <a:lnTo>
                    <a:pt x="1998256" y="291846"/>
                  </a:lnTo>
                  <a:lnTo>
                    <a:pt x="2002447" y="292862"/>
                  </a:lnTo>
                  <a:lnTo>
                    <a:pt x="2007654" y="293497"/>
                  </a:lnTo>
                  <a:lnTo>
                    <a:pt x="2007654" y="308356"/>
                  </a:lnTo>
                  <a:lnTo>
                    <a:pt x="1884337" y="308356"/>
                  </a:lnTo>
                  <a:lnTo>
                    <a:pt x="1884337" y="293497"/>
                  </a:lnTo>
                  <a:lnTo>
                    <a:pt x="1890560" y="292481"/>
                  </a:lnTo>
                  <a:lnTo>
                    <a:pt x="1895513" y="291084"/>
                  </a:lnTo>
                  <a:lnTo>
                    <a:pt x="1911388" y="259461"/>
                  </a:lnTo>
                  <a:lnTo>
                    <a:pt x="1911388" y="252222"/>
                  </a:lnTo>
                  <a:lnTo>
                    <a:pt x="1911388" y="29718"/>
                  </a:lnTo>
                  <a:lnTo>
                    <a:pt x="1893354" y="29718"/>
                  </a:lnTo>
                  <a:lnTo>
                    <a:pt x="1884337" y="29718"/>
                  </a:lnTo>
                  <a:lnTo>
                    <a:pt x="1877479" y="30734"/>
                  </a:lnTo>
                  <a:lnTo>
                    <a:pt x="1851317" y="60579"/>
                  </a:lnTo>
                  <a:lnTo>
                    <a:pt x="1848777" y="68072"/>
                  </a:lnTo>
                  <a:lnTo>
                    <a:pt x="1846745" y="75184"/>
                  </a:lnTo>
                  <a:lnTo>
                    <a:pt x="1845094" y="81914"/>
                  </a:lnTo>
                  <a:lnTo>
                    <a:pt x="1814487" y="81914"/>
                  </a:lnTo>
                  <a:lnTo>
                    <a:pt x="1814487" y="3556"/>
                  </a:lnTo>
                  <a:close/>
                </a:path>
                <a:path w="6530975" h="312420">
                  <a:moveTo>
                    <a:pt x="1328966" y="3556"/>
                  </a:moveTo>
                  <a:lnTo>
                    <a:pt x="1550327" y="3556"/>
                  </a:lnTo>
                  <a:lnTo>
                    <a:pt x="1550327" y="74549"/>
                  </a:lnTo>
                  <a:lnTo>
                    <a:pt x="1519847" y="74549"/>
                  </a:lnTo>
                  <a:lnTo>
                    <a:pt x="1516275" y="64813"/>
                  </a:lnTo>
                  <a:lnTo>
                    <a:pt x="1512989" y="56768"/>
                  </a:lnTo>
                  <a:lnTo>
                    <a:pt x="1482128" y="29718"/>
                  </a:lnTo>
                  <a:lnTo>
                    <a:pt x="1470698" y="29718"/>
                  </a:lnTo>
                  <a:lnTo>
                    <a:pt x="1422057" y="29718"/>
                  </a:lnTo>
                  <a:lnTo>
                    <a:pt x="1422057" y="136906"/>
                  </a:lnTo>
                  <a:lnTo>
                    <a:pt x="1451521" y="136906"/>
                  </a:lnTo>
                  <a:lnTo>
                    <a:pt x="1457998" y="136906"/>
                  </a:lnTo>
                  <a:lnTo>
                    <a:pt x="1483144" y="104648"/>
                  </a:lnTo>
                  <a:lnTo>
                    <a:pt x="1508417" y="104648"/>
                  </a:lnTo>
                  <a:lnTo>
                    <a:pt x="1508417" y="195325"/>
                  </a:lnTo>
                  <a:lnTo>
                    <a:pt x="1483144" y="195325"/>
                  </a:lnTo>
                  <a:lnTo>
                    <a:pt x="1481112" y="186689"/>
                  </a:lnTo>
                  <a:lnTo>
                    <a:pt x="1478826" y="180086"/>
                  </a:lnTo>
                  <a:lnTo>
                    <a:pt x="1458506" y="162941"/>
                  </a:lnTo>
                  <a:lnTo>
                    <a:pt x="1451521" y="162941"/>
                  </a:lnTo>
                  <a:lnTo>
                    <a:pt x="1422057" y="162941"/>
                  </a:lnTo>
                  <a:lnTo>
                    <a:pt x="1422057" y="282194"/>
                  </a:lnTo>
                  <a:lnTo>
                    <a:pt x="1470444" y="282194"/>
                  </a:lnTo>
                  <a:lnTo>
                    <a:pt x="1475651" y="282194"/>
                  </a:lnTo>
                  <a:lnTo>
                    <a:pt x="1480096" y="281813"/>
                  </a:lnTo>
                  <a:lnTo>
                    <a:pt x="1483652" y="281177"/>
                  </a:lnTo>
                  <a:lnTo>
                    <a:pt x="1487208" y="280543"/>
                  </a:lnTo>
                  <a:lnTo>
                    <a:pt x="1490383" y="279400"/>
                  </a:lnTo>
                  <a:lnTo>
                    <a:pt x="1493177" y="277749"/>
                  </a:lnTo>
                  <a:lnTo>
                    <a:pt x="1496098" y="276098"/>
                  </a:lnTo>
                  <a:lnTo>
                    <a:pt x="1508290" y="261874"/>
                  </a:lnTo>
                  <a:lnTo>
                    <a:pt x="1510322" y="258572"/>
                  </a:lnTo>
                  <a:lnTo>
                    <a:pt x="1512481" y="254254"/>
                  </a:lnTo>
                  <a:lnTo>
                    <a:pt x="1514640" y="248920"/>
                  </a:lnTo>
                  <a:lnTo>
                    <a:pt x="1516926" y="243586"/>
                  </a:lnTo>
                  <a:lnTo>
                    <a:pt x="1519339" y="236220"/>
                  </a:lnTo>
                  <a:lnTo>
                    <a:pt x="1522006" y="226822"/>
                  </a:lnTo>
                  <a:lnTo>
                    <a:pt x="1552613" y="226822"/>
                  </a:lnTo>
                  <a:lnTo>
                    <a:pt x="1548422" y="308356"/>
                  </a:lnTo>
                  <a:lnTo>
                    <a:pt x="1328966" y="308356"/>
                  </a:lnTo>
                  <a:lnTo>
                    <a:pt x="1328966" y="293497"/>
                  </a:lnTo>
                  <a:lnTo>
                    <a:pt x="1334427" y="292100"/>
                  </a:lnTo>
                  <a:lnTo>
                    <a:pt x="1338745" y="290449"/>
                  </a:lnTo>
                  <a:lnTo>
                    <a:pt x="1342047" y="288798"/>
                  </a:lnTo>
                  <a:lnTo>
                    <a:pt x="1345222" y="287020"/>
                  </a:lnTo>
                  <a:lnTo>
                    <a:pt x="1347635" y="284607"/>
                  </a:lnTo>
                  <a:lnTo>
                    <a:pt x="1349159" y="281559"/>
                  </a:lnTo>
                  <a:lnTo>
                    <a:pt x="1350683" y="278511"/>
                  </a:lnTo>
                  <a:lnTo>
                    <a:pt x="1351699" y="274700"/>
                  </a:lnTo>
                  <a:lnTo>
                    <a:pt x="1352207" y="270001"/>
                  </a:lnTo>
                  <a:lnTo>
                    <a:pt x="1352588" y="265302"/>
                  </a:lnTo>
                  <a:lnTo>
                    <a:pt x="1352842" y="259461"/>
                  </a:lnTo>
                  <a:lnTo>
                    <a:pt x="1352842" y="252222"/>
                  </a:lnTo>
                  <a:lnTo>
                    <a:pt x="1352842" y="59817"/>
                  </a:lnTo>
                  <a:lnTo>
                    <a:pt x="1352842" y="52832"/>
                  </a:lnTo>
                  <a:lnTo>
                    <a:pt x="1352588" y="46989"/>
                  </a:lnTo>
                  <a:lnTo>
                    <a:pt x="1352207" y="42163"/>
                  </a:lnTo>
                  <a:lnTo>
                    <a:pt x="1351953" y="37464"/>
                  </a:lnTo>
                  <a:lnTo>
                    <a:pt x="1342174" y="23368"/>
                  </a:lnTo>
                  <a:lnTo>
                    <a:pt x="1338999" y="21462"/>
                  </a:lnTo>
                  <a:lnTo>
                    <a:pt x="1334554" y="19812"/>
                  </a:lnTo>
                  <a:lnTo>
                    <a:pt x="1328966" y="18287"/>
                  </a:lnTo>
                  <a:lnTo>
                    <a:pt x="1328966" y="3556"/>
                  </a:lnTo>
                  <a:close/>
                </a:path>
                <a:path w="6530975" h="312420">
                  <a:moveTo>
                    <a:pt x="1027214" y="3556"/>
                  </a:moveTo>
                  <a:lnTo>
                    <a:pt x="1157389" y="3556"/>
                  </a:lnTo>
                  <a:lnTo>
                    <a:pt x="1170035" y="3792"/>
                  </a:lnTo>
                  <a:lnTo>
                    <a:pt x="1211026" y="9308"/>
                  </a:lnTo>
                  <a:lnTo>
                    <a:pt x="1248575" y="27939"/>
                  </a:lnTo>
                  <a:lnTo>
                    <a:pt x="1268281" y="62936"/>
                  </a:lnTo>
                  <a:lnTo>
                    <a:pt x="1270800" y="85725"/>
                  </a:lnTo>
                  <a:lnTo>
                    <a:pt x="1270304" y="96275"/>
                  </a:lnTo>
                  <a:lnTo>
                    <a:pt x="1253972" y="137541"/>
                  </a:lnTo>
                  <a:lnTo>
                    <a:pt x="1217704" y="164137"/>
                  </a:lnTo>
                  <a:lnTo>
                    <a:pt x="1207300" y="168783"/>
                  </a:lnTo>
                  <a:lnTo>
                    <a:pt x="1207300" y="170942"/>
                  </a:lnTo>
                  <a:lnTo>
                    <a:pt x="1239964" y="196449"/>
                  </a:lnTo>
                  <a:lnTo>
                    <a:pt x="1268260" y="250698"/>
                  </a:lnTo>
                  <a:lnTo>
                    <a:pt x="1272927" y="260246"/>
                  </a:lnTo>
                  <a:lnTo>
                    <a:pt x="1300391" y="292100"/>
                  </a:lnTo>
                  <a:lnTo>
                    <a:pt x="1308900" y="293497"/>
                  </a:lnTo>
                  <a:lnTo>
                    <a:pt x="1308900" y="308356"/>
                  </a:lnTo>
                  <a:lnTo>
                    <a:pt x="1222921" y="308356"/>
                  </a:lnTo>
                  <a:lnTo>
                    <a:pt x="1216249" y="298309"/>
                  </a:lnTo>
                  <a:lnTo>
                    <a:pt x="1209173" y="286083"/>
                  </a:lnTo>
                  <a:lnTo>
                    <a:pt x="1201668" y="271690"/>
                  </a:lnTo>
                  <a:lnTo>
                    <a:pt x="1193711" y="255143"/>
                  </a:lnTo>
                  <a:lnTo>
                    <a:pt x="1176312" y="217043"/>
                  </a:lnTo>
                  <a:lnTo>
                    <a:pt x="1172547" y="209111"/>
                  </a:lnTo>
                  <a:lnTo>
                    <a:pt x="1151420" y="183007"/>
                  </a:lnTo>
                  <a:lnTo>
                    <a:pt x="1147483" y="181229"/>
                  </a:lnTo>
                  <a:lnTo>
                    <a:pt x="1141387" y="180339"/>
                  </a:lnTo>
                  <a:lnTo>
                    <a:pt x="1133259" y="180339"/>
                  </a:lnTo>
                  <a:lnTo>
                    <a:pt x="1120305" y="180339"/>
                  </a:lnTo>
                  <a:lnTo>
                    <a:pt x="1120305" y="252222"/>
                  </a:lnTo>
                  <a:lnTo>
                    <a:pt x="1120305" y="263398"/>
                  </a:lnTo>
                  <a:lnTo>
                    <a:pt x="1120813" y="271272"/>
                  </a:lnTo>
                  <a:lnTo>
                    <a:pt x="1121829" y="275717"/>
                  </a:lnTo>
                  <a:lnTo>
                    <a:pt x="1122845" y="280162"/>
                  </a:lnTo>
                  <a:lnTo>
                    <a:pt x="1124877" y="283718"/>
                  </a:lnTo>
                  <a:lnTo>
                    <a:pt x="1127925" y="286385"/>
                  </a:lnTo>
                  <a:lnTo>
                    <a:pt x="1130846" y="289051"/>
                  </a:lnTo>
                  <a:lnTo>
                    <a:pt x="1136307" y="291464"/>
                  </a:lnTo>
                  <a:lnTo>
                    <a:pt x="1144435" y="293497"/>
                  </a:lnTo>
                  <a:lnTo>
                    <a:pt x="1144435" y="308356"/>
                  </a:lnTo>
                  <a:lnTo>
                    <a:pt x="1027214" y="308356"/>
                  </a:lnTo>
                  <a:lnTo>
                    <a:pt x="1027214" y="293497"/>
                  </a:lnTo>
                  <a:lnTo>
                    <a:pt x="1032675" y="292100"/>
                  </a:lnTo>
                  <a:lnTo>
                    <a:pt x="1036993" y="290449"/>
                  </a:lnTo>
                  <a:lnTo>
                    <a:pt x="1040295" y="288798"/>
                  </a:lnTo>
                  <a:lnTo>
                    <a:pt x="1043470" y="287020"/>
                  </a:lnTo>
                  <a:lnTo>
                    <a:pt x="1045883" y="284607"/>
                  </a:lnTo>
                  <a:lnTo>
                    <a:pt x="1047407" y="281559"/>
                  </a:lnTo>
                  <a:lnTo>
                    <a:pt x="1048931" y="278511"/>
                  </a:lnTo>
                  <a:lnTo>
                    <a:pt x="1049947" y="274700"/>
                  </a:lnTo>
                  <a:lnTo>
                    <a:pt x="1050455" y="270001"/>
                  </a:lnTo>
                  <a:lnTo>
                    <a:pt x="1050836" y="265302"/>
                  </a:lnTo>
                  <a:lnTo>
                    <a:pt x="1051090" y="259461"/>
                  </a:lnTo>
                  <a:lnTo>
                    <a:pt x="1051090" y="252222"/>
                  </a:lnTo>
                  <a:lnTo>
                    <a:pt x="1051090" y="59817"/>
                  </a:lnTo>
                  <a:lnTo>
                    <a:pt x="1051090" y="52832"/>
                  </a:lnTo>
                  <a:lnTo>
                    <a:pt x="1050836" y="46989"/>
                  </a:lnTo>
                  <a:lnTo>
                    <a:pt x="1050455" y="42163"/>
                  </a:lnTo>
                  <a:lnTo>
                    <a:pt x="1050201" y="37464"/>
                  </a:lnTo>
                  <a:lnTo>
                    <a:pt x="1040422" y="23368"/>
                  </a:lnTo>
                  <a:lnTo>
                    <a:pt x="1037247" y="21462"/>
                  </a:lnTo>
                  <a:lnTo>
                    <a:pt x="1032802" y="19812"/>
                  </a:lnTo>
                  <a:lnTo>
                    <a:pt x="1027214" y="18287"/>
                  </a:lnTo>
                  <a:lnTo>
                    <a:pt x="1027214" y="3556"/>
                  </a:lnTo>
                  <a:close/>
                </a:path>
                <a:path w="6530975" h="312420">
                  <a:moveTo>
                    <a:pt x="763562" y="3556"/>
                  </a:moveTo>
                  <a:lnTo>
                    <a:pt x="984923" y="3556"/>
                  </a:lnTo>
                  <a:lnTo>
                    <a:pt x="984923" y="74549"/>
                  </a:lnTo>
                  <a:lnTo>
                    <a:pt x="954443" y="74549"/>
                  </a:lnTo>
                  <a:lnTo>
                    <a:pt x="950871" y="64813"/>
                  </a:lnTo>
                  <a:lnTo>
                    <a:pt x="947585" y="56768"/>
                  </a:lnTo>
                  <a:lnTo>
                    <a:pt x="916724" y="29718"/>
                  </a:lnTo>
                  <a:lnTo>
                    <a:pt x="905294" y="29718"/>
                  </a:lnTo>
                  <a:lnTo>
                    <a:pt x="856653" y="29718"/>
                  </a:lnTo>
                  <a:lnTo>
                    <a:pt x="856653" y="136906"/>
                  </a:lnTo>
                  <a:lnTo>
                    <a:pt x="886117" y="136906"/>
                  </a:lnTo>
                  <a:lnTo>
                    <a:pt x="892594" y="136906"/>
                  </a:lnTo>
                  <a:lnTo>
                    <a:pt x="917740" y="104648"/>
                  </a:lnTo>
                  <a:lnTo>
                    <a:pt x="943013" y="104648"/>
                  </a:lnTo>
                  <a:lnTo>
                    <a:pt x="943013" y="195325"/>
                  </a:lnTo>
                  <a:lnTo>
                    <a:pt x="917740" y="195325"/>
                  </a:lnTo>
                  <a:lnTo>
                    <a:pt x="915708" y="186689"/>
                  </a:lnTo>
                  <a:lnTo>
                    <a:pt x="913422" y="180086"/>
                  </a:lnTo>
                  <a:lnTo>
                    <a:pt x="893102" y="162941"/>
                  </a:lnTo>
                  <a:lnTo>
                    <a:pt x="886117" y="162941"/>
                  </a:lnTo>
                  <a:lnTo>
                    <a:pt x="856653" y="162941"/>
                  </a:lnTo>
                  <a:lnTo>
                    <a:pt x="856653" y="282194"/>
                  </a:lnTo>
                  <a:lnTo>
                    <a:pt x="905040" y="282194"/>
                  </a:lnTo>
                  <a:lnTo>
                    <a:pt x="910247" y="282194"/>
                  </a:lnTo>
                  <a:lnTo>
                    <a:pt x="914692" y="281813"/>
                  </a:lnTo>
                  <a:lnTo>
                    <a:pt x="918248" y="281177"/>
                  </a:lnTo>
                  <a:lnTo>
                    <a:pt x="921804" y="280543"/>
                  </a:lnTo>
                  <a:lnTo>
                    <a:pt x="924979" y="279400"/>
                  </a:lnTo>
                  <a:lnTo>
                    <a:pt x="927773" y="277749"/>
                  </a:lnTo>
                  <a:lnTo>
                    <a:pt x="930694" y="276098"/>
                  </a:lnTo>
                  <a:lnTo>
                    <a:pt x="942886" y="261874"/>
                  </a:lnTo>
                  <a:lnTo>
                    <a:pt x="944918" y="258572"/>
                  </a:lnTo>
                  <a:lnTo>
                    <a:pt x="947077" y="254254"/>
                  </a:lnTo>
                  <a:lnTo>
                    <a:pt x="949236" y="248920"/>
                  </a:lnTo>
                  <a:lnTo>
                    <a:pt x="951522" y="243586"/>
                  </a:lnTo>
                  <a:lnTo>
                    <a:pt x="953935" y="236220"/>
                  </a:lnTo>
                  <a:lnTo>
                    <a:pt x="956602" y="226822"/>
                  </a:lnTo>
                  <a:lnTo>
                    <a:pt x="987209" y="226822"/>
                  </a:lnTo>
                  <a:lnTo>
                    <a:pt x="983018" y="308356"/>
                  </a:lnTo>
                  <a:lnTo>
                    <a:pt x="763562" y="308356"/>
                  </a:lnTo>
                  <a:lnTo>
                    <a:pt x="763562" y="293497"/>
                  </a:lnTo>
                  <a:lnTo>
                    <a:pt x="769023" y="292100"/>
                  </a:lnTo>
                  <a:lnTo>
                    <a:pt x="773341" y="290449"/>
                  </a:lnTo>
                  <a:lnTo>
                    <a:pt x="776643" y="288798"/>
                  </a:lnTo>
                  <a:lnTo>
                    <a:pt x="779818" y="287020"/>
                  </a:lnTo>
                  <a:lnTo>
                    <a:pt x="782231" y="284607"/>
                  </a:lnTo>
                  <a:lnTo>
                    <a:pt x="783755" y="281559"/>
                  </a:lnTo>
                  <a:lnTo>
                    <a:pt x="785279" y="278511"/>
                  </a:lnTo>
                  <a:lnTo>
                    <a:pt x="786295" y="274700"/>
                  </a:lnTo>
                  <a:lnTo>
                    <a:pt x="786803" y="270001"/>
                  </a:lnTo>
                  <a:lnTo>
                    <a:pt x="787184" y="265302"/>
                  </a:lnTo>
                  <a:lnTo>
                    <a:pt x="787438" y="259461"/>
                  </a:lnTo>
                  <a:lnTo>
                    <a:pt x="787438" y="252222"/>
                  </a:lnTo>
                  <a:lnTo>
                    <a:pt x="787438" y="59817"/>
                  </a:lnTo>
                  <a:lnTo>
                    <a:pt x="787438" y="52832"/>
                  </a:lnTo>
                  <a:lnTo>
                    <a:pt x="787184" y="46989"/>
                  </a:lnTo>
                  <a:lnTo>
                    <a:pt x="786803" y="42163"/>
                  </a:lnTo>
                  <a:lnTo>
                    <a:pt x="786549" y="37464"/>
                  </a:lnTo>
                  <a:lnTo>
                    <a:pt x="776770" y="23368"/>
                  </a:lnTo>
                  <a:lnTo>
                    <a:pt x="773595" y="21462"/>
                  </a:lnTo>
                  <a:lnTo>
                    <a:pt x="769150" y="19812"/>
                  </a:lnTo>
                  <a:lnTo>
                    <a:pt x="763562" y="18287"/>
                  </a:lnTo>
                  <a:lnTo>
                    <a:pt x="763562" y="3556"/>
                  </a:lnTo>
                  <a:close/>
                </a:path>
                <a:path w="6530975" h="312420">
                  <a:moveTo>
                    <a:pt x="464223" y="3556"/>
                  </a:moveTo>
                  <a:lnTo>
                    <a:pt x="726986" y="3556"/>
                  </a:lnTo>
                  <a:lnTo>
                    <a:pt x="726986" y="81914"/>
                  </a:lnTo>
                  <a:lnTo>
                    <a:pt x="696379" y="81914"/>
                  </a:lnTo>
                  <a:lnTo>
                    <a:pt x="693585" y="71755"/>
                  </a:lnTo>
                  <a:lnTo>
                    <a:pt x="691299" y="64388"/>
                  </a:lnTo>
                  <a:lnTo>
                    <a:pt x="689648" y="59562"/>
                  </a:lnTo>
                  <a:lnTo>
                    <a:pt x="688124" y="54863"/>
                  </a:lnTo>
                  <a:lnTo>
                    <a:pt x="686219" y="50800"/>
                  </a:lnTo>
                  <a:lnTo>
                    <a:pt x="684187" y="47371"/>
                  </a:lnTo>
                  <a:lnTo>
                    <a:pt x="682282" y="44069"/>
                  </a:lnTo>
                  <a:lnTo>
                    <a:pt x="680123" y="41275"/>
                  </a:lnTo>
                  <a:lnTo>
                    <a:pt x="677837" y="39116"/>
                  </a:lnTo>
                  <a:lnTo>
                    <a:pt x="675678" y="36830"/>
                  </a:lnTo>
                  <a:lnTo>
                    <a:pt x="673265" y="35051"/>
                  </a:lnTo>
                  <a:lnTo>
                    <a:pt x="670725" y="33655"/>
                  </a:lnTo>
                  <a:lnTo>
                    <a:pt x="668185" y="32385"/>
                  </a:lnTo>
                  <a:lnTo>
                    <a:pt x="665010" y="31369"/>
                  </a:lnTo>
                  <a:lnTo>
                    <a:pt x="661200" y="30734"/>
                  </a:lnTo>
                  <a:lnTo>
                    <a:pt x="657390" y="29972"/>
                  </a:lnTo>
                  <a:lnTo>
                    <a:pt x="652437" y="29718"/>
                  </a:lnTo>
                  <a:lnTo>
                    <a:pt x="646341" y="29718"/>
                  </a:lnTo>
                  <a:lnTo>
                    <a:pt x="630339" y="29718"/>
                  </a:lnTo>
                  <a:lnTo>
                    <a:pt x="630339" y="252222"/>
                  </a:lnTo>
                  <a:lnTo>
                    <a:pt x="630339" y="260096"/>
                  </a:lnTo>
                  <a:lnTo>
                    <a:pt x="630593" y="266192"/>
                  </a:lnTo>
                  <a:lnTo>
                    <a:pt x="637832" y="286258"/>
                  </a:lnTo>
                  <a:lnTo>
                    <a:pt x="639483" y="287909"/>
                  </a:lnTo>
                  <a:lnTo>
                    <a:pt x="641896" y="289306"/>
                  </a:lnTo>
                  <a:lnTo>
                    <a:pt x="644944" y="290575"/>
                  </a:lnTo>
                  <a:lnTo>
                    <a:pt x="647992" y="291846"/>
                  </a:lnTo>
                  <a:lnTo>
                    <a:pt x="652183" y="292862"/>
                  </a:lnTo>
                  <a:lnTo>
                    <a:pt x="657390" y="293497"/>
                  </a:lnTo>
                  <a:lnTo>
                    <a:pt x="657390" y="308356"/>
                  </a:lnTo>
                  <a:lnTo>
                    <a:pt x="534073" y="308356"/>
                  </a:lnTo>
                  <a:lnTo>
                    <a:pt x="534073" y="293497"/>
                  </a:lnTo>
                  <a:lnTo>
                    <a:pt x="540296" y="292481"/>
                  </a:lnTo>
                  <a:lnTo>
                    <a:pt x="545249" y="291084"/>
                  </a:lnTo>
                  <a:lnTo>
                    <a:pt x="561124" y="259461"/>
                  </a:lnTo>
                  <a:lnTo>
                    <a:pt x="561124" y="252222"/>
                  </a:lnTo>
                  <a:lnTo>
                    <a:pt x="561124" y="29718"/>
                  </a:lnTo>
                  <a:lnTo>
                    <a:pt x="543090" y="29718"/>
                  </a:lnTo>
                  <a:lnTo>
                    <a:pt x="534073" y="29718"/>
                  </a:lnTo>
                  <a:lnTo>
                    <a:pt x="527215" y="30734"/>
                  </a:lnTo>
                  <a:lnTo>
                    <a:pt x="501053" y="60579"/>
                  </a:lnTo>
                  <a:lnTo>
                    <a:pt x="498513" y="68072"/>
                  </a:lnTo>
                  <a:lnTo>
                    <a:pt x="496481" y="75184"/>
                  </a:lnTo>
                  <a:lnTo>
                    <a:pt x="494830" y="81914"/>
                  </a:lnTo>
                  <a:lnTo>
                    <a:pt x="464223" y="81914"/>
                  </a:lnTo>
                  <a:lnTo>
                    <a:pt x="464223" y="3556"/>
                  </a:lnTo>
                  <a:close/>
                </a:path>
                <a:path w="6530975" h="312420">
                  <a:moveTo>
                    <a:pt x="159359" y="3556"/>
                  </a:moveTo>
                  <a:lnTo>
                    <a:pt x="249770" y="3556"/>
                  </a:lnTo>
                  <a:lnTo>
                    <a:pt x="328803" y="140843"/>
                  </a:lnTo>
                  <a:lnTo>
                    <a:pt x="348018" y="175895"/>
                  </a:lnTo>
                  <a:lnTo>
                    <a:pt x="368973" y="217677"/>
                  </a:lnTo>
                  <a:lnTo>
                    <a:pt x="372529" y="217677"/>
                  </a:lnTo>
                  <a:lnTo>
                    <a:pt x="371455" y="190388"/>
                  </a:lnTo>
                  <a:lnTo>
                    <a:pt x="370703" y="161861"/>
                  </a:lnTo>
                  <a:lnTo>
                    <a:pt x="370260" y="132095"/>
                  </a:lnTo>
                  <a:lnTo>
                    <a:pt x="370116" y="101092"/>
                  </a:lnTo>
                  <a:lnTo>
                    <a:pt x="370116" y="59562"/>
                  </a:lnTo>
                  <a:lnTo>
                    <a:pt x="370116" y="49911"/>
                  </a:lnTo>
                  <a:lnTo>
                    <a:pt x="369735" y="42925"/>
                  </a:lnTo>
                  <a:lnTo>
                    <a:pt x="368973" y="38608"/>
                  </a:lnTo>
                  <a:lnTo>
                    <a:pt x="368211" y="34289"/>
                  </a:lnTo>
                  <a:lnTo>
                    <a:pt x="367068" y="30987"/>
                  </a:lnTo>
                  <a:lnTo>
                    <a:pt x="365544" y="28829"/>
                  </a:lnTo>
                  <a:lnTo>
                    <a:pt x="364020" y="26543"/>
                  </a:lnTo>
                  <a:lnTo>
                    <a:pt x="361861" y="24637"/>
                  </a:lnTo>
                  <a:lnTo>
                    <a:pt x="359321" y="23241"/>
                  </a:lnTo>
                  <a:lnTo>
                    <a:pt x="356654" y="21717"/>
                  </a:lnTo>
                  <a:lnTo>
                    <a:pt x="352336" y="20066"/>
                  </a:lnTo>
                  <a:lnTo>
                    <a:pt x="346240" y="18287"/>
                  </a:lnTo>
                  <a:lnTo>
                    <a:pt x="346240" y="3556"/>
                  </a:lnTo>
                  <a:lnTo>
                    <a:pt x="430568" y="3556"/>
                  </a:lnTo>
                  <a:lnTo>
                    <a:pt x="430568" y="18287"/>
                  </a:lnTo>
                  <a:lnTo>
                    <a:pt x="424599" y="20193"/>
                  </a:lnTo>
                  <a:lnTo>
                    <a:pt x="420408" y="21844"/>
                  </a:lnTo>
                  <a:lnTo>
                    <a:pt x="417995" y="23241"/>
                  </a:lnTo>
                  <a:lnTo>
                    <a:pt x="415582" y="24511"/>
                  </a:lnTo>
                  <a:lnTo>
                    <a:pt x="413423" y="26288"/>
                  </a:lnTo>
                  <a:lnTo>
                    <a:pt x="411772" y="28575"/>
                  </a:lnTo>
                  <a:lnTo>
                    <a:pt x="409994" y="30861"/>
                  </a:lnTo>
                  <a:lnTo>
                    <a:pt x="408724" y="34162"/>
                  </a:lnTo>
                  <a:lnTo>
                    <a:pt x="407835" y="38735"/>
                  </a:lnTo>
                  <a:lnTo>
                    <a:pt x="406946" y="43307"/>
                  </a:lnTo>
                  <a:lnTo>
                    <a:pt x="406438" y="50164"/>
                  </a:lnTo>
                  <a:lnTo>
                    <a:pt x="406438" y="59562"/>
                  </a:lnTo>
                  <a:lnTo>
                    <a:pt x="406438" y="308356"/>
                  </a:lnTo>
                  <a:lnTo>
                    <a:pt x="349796" y="308356"/>
                  </a:lnTo>
                  <a:lnTo>
                    <a:pt x="249326" y="134620"/>
                  </a:lnTo>
                  <a:lnTo>
                    <a:pt x="224875" y="90221"/>
                  </a:lnTo>
                  <a:lnTo>
                    <a:pt x="219405" y="79248"/>
                  </a:lnTo>
                  <a:lnTo>
                    <a:pt x="217398" y="79248"/>
                  </a:lnTo>
                  <a:lnTo>
                    <a:pt x="218374" y="103584"/>
                  </a:lnTo>
                  <a:lnTo>
                    <a:pt x="219073" y="128587"/>
                  </a:lnTo>
                  <a:lnTo>
                    <a:pt x="219493" y="154257"/>
                  </a:lnTo>
                  <a:lnTo>
                    <a:pt x="219633" y="180594"/>
                  </a:lnTo>
                  <a:lnTo>
                    <a:pt x="219633" y="252475"/>
                  </a:lnTo>
                  <a:lnTo>
                    <a:pt x="219633" y="263651"/>
                  </a:lnTo>
                  <a:lnTo>
                    <a:pt x="227330" y="286512"/>
                  </a:lnTo>
                  <a:lnTo>
                    <a:pt x="230238" y="289179"/>
                  </a:lnTo>
                  <a:lnTo>
                    <a:pt x="235699" y="291464"/>
                  </a:lnTo>
                  <a:lnTo>
                    <a:pt x="243738" y="293497"/>
                  </a:lnTo>
                  <a:lnTo>
                    <a:pt x="243738" y="308356"/>
                  </a:lnTo>
                  <a:lnTo>
                    <a:pt x="159359" y="308356"/>
                  </a:lnTo>
                  <a:lnTo>
                    <a:pt x="159359" y="293497"/>
                  </a:lnTo>
                  <a:lnTo>
                    <a:pt x="164858" y="292100"/>
                  </a:lnTo>
                  <a:lnTo>
                    <a:pt x="169214" y="290449"/>
                  </a:lnTo>
                  <a:lnTo>
                    <a:pt x="172415" y="288671"/>
                  </a:lnTo>
                  <a:lnTo>
                    <a:pt x="175615" y="286893"/>
                  </a:lnTo>
                  <a:lnTo>
                    <a:pt x="177990" y="284480"/>
                  </a:lnTo>
                  <a:lnTo>
                    <a:pt x="183248" y="259461"/>
                  </a:lnTo>
                  <a:lnTo>
                    <a:pt x="183248" y="252475"/>
                  </a:lnTo>
                  <a:lnTo>
                    <a:pt x="183248" y="59436"/>
                  </a:lnTo>
                  <a:lnTo>
                    <a:pt x="183248" y="48260"/>
                  </a:lnTo>
                  <a:lnTo>
                    <a:pt x="182753" y="40512"/>
                  </a:lnTo>
                  <a:lnTo>
                    <a:pt x="181787" y="36322"/>
                  </a:lnTo>
                  <a:lnTo>
                    <a:pt x="180822" y="32004"/>
                  </a:lnTo>
                  <a:lnTo>
                    <a:pt x="159359" y="18287"/>
                  </a:lnTo>
                  <a:lnTo>
                    <a:pt x="159359" y="3556"/>
                  </a:lnTo>
                  <a:close/>
                </a:path>
                <a:path w="6530975" h="312420">
                  <a:moveTo>
                    <a:pt x="0" y="3556"/>
                  </a:moveTo>
                  <a:lnTo>
                    <a:pt x="117208" y="3556"/>
                  </a:lnTo>
                  <a:lnTo>
                    <a:pt x="117208" y="18287"/>
                  </a:lnTo>
                  <a:lnTo>
                    <a:pt x="111112" y="19938"/>
                  </a:lnTo>
                  <a:lnTo>
                    <a:pt x="106603" y="21717"/>
                  </a:lnTo>
                  <a:lnTo>
                    <a:pt x="93992" y="40894"/>
                  </a:lnTo>
                  <a:lnTo>
                    <a:pt x="93395" y="45212"/>
                  </a:lnTo>
                  <a:lnTo>
                    <a:pt x="93103" y="51435"/>
                  </a:lnTo>
                  <a:lnTo>
                    <a:pt x="93103" y="59817"/>
                  </a:lnTo>
                  <a:lnTo>
                    <a:pt x="93103" y="252222"/>
                  </a:lnTo>
                  <a:lnTo>
                    <a:pt x="93103" y="257429"/>
                  </a:lnTo>
                  <a:lnTo>
                    <a:pt x="93243" y="262255"/>
                  </a:lnTo>
                  <a:lnTo>
                    <a:pt x="93548" y="266826"/>
                  </a:lnTo>
                  <a:lnTo>
                    <a:pt x="93840" y="271272"/>
                  </a:lnTo>
                  <a:lnTo>
                    <a:pt x="99237" y="284861"/>
                  </a:lnTo>
                  <a:lnTo>
                    <a:pt x="100952" y="286766"/>
                  </a:lnTo>
                  <a:lnTo>
                    <a:pt x="103289" y="288417"/>
                  </a:lnTo>
                  <a:lnTo>
                    <a:pt x="106273" y="289813"/>
                  </a:lnTo>
                  <a:lnTo>
                    <a:pt x="109245" y="291338"/>
                  </a:lnTo>
                  <a:lnTo>
                    <a:pt x="112890" y="292481"/>
                  </a:lnTo>
                  <a:lnTo>
                    <a:pt x="117208" y="293497"/>
                  </a:lnTo>
                  <a:lnTo>
                    <a:pt x="117208" y="308356"/>
                  </a:lnTo>
                  <a:lnTo>
                    <a:pt x="0" y="308356"/>
                  </a:lnTo>
                  <a:lnTo>
                    <a:pt x="0" y="293497"/>
                  </a:lnTo>
                  <a:lnTo>
                    <a:pt x="5511" y="292100"/>
                  </a:lnTo>
                  <a:lnTo>
                    <a:pt x="9867" y="290449"/>
                  </a:lnTo>
                  <a:lnTo>
                    <a:pt x="13068" y="288798"/>
                  </a:lnTo>
                  <a:lnTo>
                    <a:pt x="16268" y="287020"/>
                  </a:lnTo>
                  <a:lnTo>
                    <a:pt x="18643" y="284607"/>
                  </a:lnTo>
                  <a:lnTo>
                    <a:pt x="20205" y="281559"/>
                  </a:lnTo>
                  <a:lnTo>
                    <a:pt x="21767" y="278511"/>
                  </a:lnTo>
                  <a:lnTo>
                    <a:pt x="22771" y="274700"/>
                  </a:lnTo>
                  <a:lnTo>
                    <a:pt x="23228" y="270001"/>
                  </a:lnTo>
                  <a:lnTo>
                    <a:pt x="23672" y="265302"/>
                  </a:lnTo>
                  <a:lnTo>
                    <a:pt x="23888" y="259461"/>
                  </a:lnTo>
                  <a:lnTo>
                    <a:pt x="23888" y="252222"/>
                  </a:lnTo>
                  <a:lnTo>
                    <a:pt x="23888" y="59562"/>
                  </a:lnTo>
                  <a:lnTo>
                    <a:pt x="23888" y="52450"/>
                  </a:lnTo>
                  <a:lnTo>
                    <a:pt x="23710" y="46609"/>
                  </a:lnTo>
                  <a:lnTo>
                    <a:pt x="23329" y="41910"/>
                  </a:lnTo>
                  <a:lnTo>
                    <a:pt x="22961" y="37337"/>
                  </a:lnTo>
                  <a:lnTo>
                    <a:pt x="21996" y="33527"/>
                  </a:lnTo>
                  <a:lnTo>
                    <a:pt x="20434" y="30480"/>
                  </a:lnTo>
                  <a:lnTo>
                    <a:pt x="18872" y="27432"/>
                  </a:lnTo>
                  <a:lnTo>
                    <a:pt x="16484" y="25019"/>
                  </a:lnTo>
                  <a:lnTo>
                    <a:pt x="13284" y="23241"/>
                  </a:lnTo>
                  <a:lnTo>
                    <a:pt x="10083" y="21462"/>
                  </a:lnTo>
                  <a:lnTo>
                    <a:pt x="5664" y="19812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6530975" h="312420">
                  <a:moveTo>
                    <a:pt x="5782475" y="0"/>
                  </a:moveTo>
                  <a:lnTo>
                    <a:pt x="5840863" y="9540"/>
                  </a:lnTo>
                  <a:lnTo>
                    <a:pt x="5882678" y="38226"/>
                  </a:lnTo>
                  <a:lnTo>
                    <a:pt x="5907824" y="85836"/>
                  </a:lnTo>
                  <a:lnTo>
                    <a:pt x="5916206" y="152019"/>
                  </a:lnTo>
                  <a:lnTo>
                    <a:pt x="5915586" y="172402"/>
                  </a:lnTo>
                  <a:lnTo>
                    <a:pt x="5906300" y="224409"/>
                  </a:lnTo>
                  <a:lnTo>
                    <a:pt x="5886601" y="263788"/>
                  </a:lnTo>
                  <a:lnTo>
                    <a:pt x="5857881" y="291052"/>
                  </a:lnTo>
                  <a:lnTo>
                    <a:pt x="5821021" y="306768"/>
                  </a:lnTo>
                  <a:lnTo>
                    <a:pt x="5777141" y="311912"/>
                  </a:lnTo>
                  <a:lnTo>
                    <a:pt x="5746329" y="309506"/>
                  </a:lnTo>
                  <a:lnTo>
                    <a:pt x="5697041" y="290266"/>
                  </a:lnTo>
                  <a:lnTo>
                    <a:pt x="5664160" y="251882"/>
                  </a:lnTo>
                  <a:lnTo>
                    <a:pt x="5647638" y="194403"/>
                  </a:lnTo>
                  <a:lnTo>
                    <a:pt x="5645569" y="158496"/>
                  </a:lnTo>
                  <a:lnTo>
                    <a:pt x="5646569" y="134276"/>
                  </a:lnTo>
                  <a:lnTo>
                    <a:pt x="5654570" y="91362"/>
                  </a:lnTo>
                  <a:lnTo>
                    <a:pt x="5670502" y="55903"/>
                  </a:lnTo>
                  <a:lnTo>
                    <a:pt x="5708561" y="18542"/>
                  </a:lnTo>
                  <a:lnTo>
                    <a:pt x="5761782" y="1164"/>
                  </a:lnTo>
                  <a:lnTo>
                    <a:pt x="5782475" y="0"/>
                  </a:lnTo>
                  <a:close/>
                </a:path>
                <a:path w="6530975" h="312420">
                  <a:moveTo>
                    <a:pt x="5094389" y="0"/>
                  </a:moveTo>
                  <a:lnTo>
                    <a:pt x="5118348" y="738"/>
                  </a:lnTo>
                  <a:lnTo>
                    <a:pt x="5141283" y="2952"/>
                  </a:lnTo>
                  <a:lnTo>
                    <a:pt x="5163219" y="6643"/>
                  </a:lnTo>
                  <a:lnTo>
                    <a:pt x="5184178" y="11811"/>
                  </a:lnTo>
                  <a:lnTo>
                    <a:pt x="5184178" y="75184"/>
                  </a:lnTo>
                  <a:lnTo>
                    <a:pt x="5153571" y="75184"/>
                  </a:lnTo>
                  <a:lnTo>
                    <a:pt x="5150906" y="66375"/>
                  </a:lnTo>
                  <a:lnTo>
                    <a:pt x="5148062" y="58626"/>
                  </a:lnTo>
                  <a:lnTo>
                    <a:pt x="5119273" y="28948"/>
                  </a:lnTo>
                  <a:lnTo>
                    <a:pt x="5098199" y="26162"/>
                  </a:lnTo>
                  <a:lnTo>
                    <a:pt x="5087461" y="26997"/>
                  </a:lnTo>
                  <a:lnTo>
                    <a:pt x="5051056" y="47386"/>
                  </a:lnTo>
                  <a:lnTo>
                    <a:pt x="5032286" y="82676"/>
                  </a:lnTo>
                  <a:lnTo>
                    <a:pt x="5023124" y="135933"/>
                  </a:lnTo>
                  <a:lnTo>
                    <a:pt x="5022507" y="157607"/>
                  </a:lnTo>
                  <a:lnTo>
                    <a:pt x="5022913" y="176488"/>
                  </a:lnTo>
                  <a:lnTo>
                    <a:pt x="5029111" y="225298"/>
                  </a:lnTo>
                  <a:lnTo>
                    <a:pt x="5042844" y="261159"/>
                  </a:lnTo>
                  <a:lnTo>
                    <a:pt x="5073055" y="284751"/>
                  </a:lnTo>
                  <a:lnTo>
                    <a:pt x="5082578" y="285750"/>
                  </a:lnTo>
                  <a:lnTo>
                    <a:pt x="5091745" y="285013"/>
                  </a:lnTo>
                  <a:lnTo>
                    <a:pt x="5120356" y="248580"/>
                  </a:lnTo>
                  <a:lnTo>
                    <a:pt x="5120932" y="228092"/>
                  </a:lnTo>
                  <a:lnTo>
                    <a:pt x="5120932" y="216788"/>
                  </a:lnTo>
                  <a:lnTo>
                    <a:pt x="5120551" y="208787"/>
                  </a:lnTo>
                  <a:lnTo>
                    <a:pt x="5119789" y="203962"/>
                  </a:lnTo>
                  <a:lnTo>
                    <a:pt x="5119154" y="199136"/>
                  </a:lnTo>
                  <a:lnTo>
                    <a:pt x="5110264" y="187325"/>
                  </a:lnTo>
                  <a:lnTo>
                    <a:pt x="5107724" y="185800"/>
                  </a:lnTo>
                  <a:lnTo>
                    <a:pt x="5103279" y="184150"/>
                  </a:lnTo>
                  <a:lnTo>
                    <a:pt x="5096802" y="182118"/>
                  </a:lnTo>
                  <a:lnTo>
                    <a:pt x="5096802" y="167386"/>
                  </a:lnTo>
                  <a:lnTo>
                    <a:pt x="5211102" y="167386"/>
                  </a:lnTo>
                  <a:lnTo>
                    <a:pt x="5211102" y="182118"/>
                  </a:lnTo>
                  <a:lnTo>
                    <a:pt x="5203736" y="184404"/>
                  </a:lnTo>
                  <a:lnTo>
                    <a:pt x="5198656" y="186944"/>
                  </a:lnTo>
                  <a:lnTo>
                    <a:pt x="5195989" y="189737"/>
                  </a:lnTo>
                  <a:lnTo>
                    <a:pt x="5193322" y="192532"/>
                  </a:lnTo>
                  <a:lnTo>
                    <a:pt x="5191417" y="196342"/>
                  </a:lnTo>
                  <a:lnTo>
                    <a:pt x="5190528" y="201041"/>
                  </a:lnTo>
                  <a:lnTo>
                    <a:pt x="5189512" y="205739"/>
                  </a:lnTo>
                  <a:lnTo>
                    <a:pt x="5189004" y="212344"/>
                  </a:lnTo>
                  <a:lnTo>
                    <a:pt x="5189004" y="220725"/>
                  </a:lnTo>
                  <a:lnTo>
                    <a:pt x="5189004" y="304926"/>
                  </a:lnTo>
                  <a:lnTo>
                    <a:pt x="5156873" y="311658"/>
                  </a:lnTo>
                  <a:lnTo>
                    <a:pt x="5141760" y="295529"/>
                  </a:lnTo>
                  <a:lnTo>
                    <a:pt x="5127948" y="302696"/>
                  </a:lnTo>
                  <a:lnTo>
                    <a:pt x="5113185" y="307816"/>
                  </a:lnTo>
                  <a:lnTo>
                    <a:pt x="5097468" y="310888"/>
                  </a:lnTo>
                  <a:lnTo>
                    <a:pt x="5080800" y="311912"/>
                  </a:lnTo>
                  <a:lnTo>
                    <a:pt x="5050276" y="309530"/>
                  </a:lnTo>
                  <a:lnTo>
                    <a:pt x="5001611" y="290480"/>
                  </a:lnTo>
                  <a:lnTo>
                    <a:pt x="4969516" y="252311"/>
                  </a:lnTo>
                  <a:lnTo>
                    <a:pt x="4953514" y="194641"/>
                  </a:lnTo>
                  <a:lnTo>
                    <a:pt x="4951514" y="158496"/>
                  </a:lnTo>
                  <a:lnTo>
                    <a:pt x="4952228" y="138807"/>
                  </a:lnTo>
                  <a:lnTo>
                    <a:pt x="4962944" y="87122"/>
                  </a:lnTo>
                  <a:lnTo>
                    <a:pt x="4984893" y="47313"/>
                  </a:lnTo>
                  <a:lnTo>
                    <a:pt x="5015950" y="20288"/>
                  </a:lnTo>
                  <a:lnTo>
                    <a:pt x="5052937" y="4929"/>
                  </a:lnTo>
                  <a:lnTo>
                    <a:pt x="5080127" y="547"/>
                  </a:lnTo>
                  <a:lnTo>
                    <a:pt x="5094389" y="0"/>
                  </a:lnTo>
                  <a:close/>
                </a:path>
                <a:path w="6530975" h="312420">
                  <a:moveTo>
                    <a:pt x="3997871" y="0"/>
                  </a:moveTo>
                  <a:lnTo>
                    <a:pt x="4056259" y="9540"/>
                  </a:lnTo>
                  <a:lnTo>
                    <a:pt x="4098074" y="38226"/>
                  </a:lnTo>
                  <a:lnTo>
                    <a:pt x="4123220" y="85836"/>
                  </a:lnTo>
                  <a:lnTo>
                    <a:pt x="4131602" y="152019"/>
                  </a:lnTo>
                  <a:lnTo>
                    <a:pt x="4130982" y="172402"/>
                  </a:lnTo>
                  <a:lnTo>
                    <a:pt x="4121696" y="224409"/>
                  </a:lnTo>
                  <a:lnTo>
                    <a:pt x="4101997" y="263788"/>
                  </a:lnTo>
                  <a:lnTo>
                    <a:pt x="4073277" y="291052"/>
                  </a:lnTo>
                  <a:lnTo>
                    <a:pt x="4036417" y="306768"/>
                  </a:lnTo>
                  <a:lnTo>
                    <a:pt x="3992537" y="311912"/>
                  </a:lnTo>
                  <a:lnTo>
                    <a:pt x="3961725" y="309506"/>
                  </a:lnTo>
                  <a:lnTo>
                    <a:pt x="3912437" y="290266"/>
                  </a:lnTo>
                  <a:lnTo>
                    <a:pt x="3879556" y="251882"/>
                  </a:lnTo>
                  <a:lnTo>
                    <a:pt x="3863034" y="194403"/>
                  </a:lnTo>
                  <a:lnTo>
                    <a:pt x="3860965" y="158496"/>
                  </a:lnTo>
                  <a:lnTo>
                    <a:pt x="3861965" y="134276"/>
                  </a:lnTo>
                  <a:lnTo>
                    <a:pt x="3869966" y="91362"/>
                  </a:lnTo>
                  <a:lnTo>
                    <a:pt x="3885898" y="55903"/>
                  </a:lnTo>
                  <a:lnTo>
                    <a:pt x="3923957" y="18542"/>
                  </a:lnTo>
                  <a:lnTo>
                    <a:pt x="3977178" y="1164"/>
                  </a:lnTo>
                  <a:lnTo>
                    <a:pt x="3997871" y="0"/>
                  </a:lnTo>
                  <a:close/>
                </a:path>
                <a:path w="6530975" h="312420">
                  <a:moveTo>
                    <a:pt x="1707299" y="0"/>
                  </a:moveTo>
                  <a:lnTo>
                    <a:pt x="1754632" y="3401"/>
                  </a:lnTo>
                  <a:lnTo>
                    <a:pt x="1786547" y="9651"/>
                  </a:lnTo>
                  <a:lnTo>
                    <a:pt x="1786547" y="74295"/>
                  </a:lnTo>
                  <a:lnTo>
                    <a:pt x="1755940" y="74295"/>
                  </a:lnTo>
                  <a:lnTo>
                    <a:pt x="1753699" y="65964"/>
                  </a:lnTo>
                  <a:lnTo>
                    <a:pt x="1751161" y="58515"/>
                  </a:lnTo>
                  <a:lnTo>
                    <a:pt x="1722158" y="27812"/>
                  </a:lnTo>
                  <a:lnTo>
                    <a:pt x="1713903" y="26162"/>
                  </a:lnTo>
                  <a:lnTo>
                    <a:pt x="1703997" y="26162"/>
                  </a:lnTo>
                  <a:lnTo>
                    <a:pt x="1695488" y="26162"/>
                  </a:lnTo>
                  <a:lnTo>
                    <a:pt x="1687868" y="27559"/>
                  </a:lnTo>
                  <a:lnTo>
                    <a:pt x="1681264" y="30607"/>
                  </a:lnTo>
                  <a:lnTo>
                    <a:pt x="1674533" y="33527"/>
                  </a:lnTo>
                  <a:lnTo>
                    <a:pt x="1669199" y="37973"/>
                  </a:lnTo>
                  <a:lnTo>
                    <a:pt x="1665389" y="43814"/>
                  </a:lnTo>
                  <a:lnTo>
                    <a:pt x="1661452" y="49784"/>
                  </a:lnTo>
                  <a:lnTo>
                    <a:pt x="1659547" y="56896"/>
                  </a:lnTo>
                  <a:lnTo>
                    <a:pt x="1659547" y="65150"/>
                  </a:lnTo>
                  <a:lnTo>
                    <a:pt x="1659547" y="73787"/>
                  </a:lnTo>
                  <a:lnTo>
                    <a:pt x="1661198" y="81280"/>
                  </a:lnTo>
                  <a:lnTo>
                    <a:pt x="1664627" y="87630"/>
                  </a:lnTo>
                  <a:lnTo>
                    <a:pt x="1667929" y="93980"/>
                  </a:lnTo>
                  <a:lnTo>
                    <a:pt x="1705215" y="121102"/>
                  </a:lnTo>
                  <a:lnTo>
                    <a:pt x="1715808" y="126746"/>
                  </a:lnTo>
                  <a:lnTo>
                    <a:pt x="1728805" y="133863"/>
                  </a:lnTo>
                  <a:lnTo>
                    <a:pt x="1766369" y="161835"/>
                  </a:lnTo>
                  <a:lnTo>
                    <a:pt x="1787832" y="202247"/>
                  </a:lnTo>
                  <a:lnTo>
                    <a:pt x="1789722" y="222376"/>
                  </a:lnTo>
                  <a:lnTo>
                    <a:pt x="1788916" y="235640"/>
                  </a:lnTo>
                  <a:lnTo>
                    <a:pt x="1769923" y="279523"/>
                  </a:lnTo>
                  <a:lnTo>
                    <a:pt x="1727289" y="305750"/>
                  </a:lnTo>
                  <a:lnTo>
                    <a:pt x="1683677" y="311912"/>
                  </a:lnTo>
                  <a:lnTo>
                    <a:pt x="1672147" y="311745"/>
                  </a:lnTo>
                  <a:lnTo>
                    <a:pt x="1624062" y="307844"/>
                  </a:lnTo>
                  <a:lnTo>
                    <a:pt x="1589951" y="301879"/>
                  </a:lnTo>
                  <a:lnTo>
                    <a:pt x="1589951" y="233045"/>
                  </a:lnTo>
                  <a:lnTo>
                    <a:pt x="1620431" y="233045"/>
                  </a:lnTo>
                  <a:lnTo>
                    <a:pt x="1623741" y="245522"/>
                  </a:lnTo>
                  <a:lnTo>
                    <a:pt x="1627955" y="256286"/>
                  </a:lnTo>
                  <a:lnTo>
                    <a:pt x="1665567" y="284938"/>
                  </a:lnTo>
                  <a:lnTo>
                    <a:pt x="1677454" y="285750"/>
                  </a:lnTo>
                  <a:lnTo>
                    <a:pt x="1686217" y="285750"/>
                  </a:lnTo>
                  <a:lnTo>
                    <a:pt x="1720727" y="261562"/>
                  </a:lnTo>
                  <a:lnTo>
                    <a:pt x="1724317" y="241935"/>
                  </a:lnTo>
                  <a:lnTo>
                    <a:pt x="1724317" y="232791"/>
                  </a:lnTo>
                  <a:lnTo>
                    <a:pt x="1702600" y="198627"/>
                  </a:lnTo>
                  <a:lnTo>
                    <a:pt x="1662448" y="174843"/>
                  </a:lnTo>
                  <a:lnTo>
                    <a:pt x="1654371" y="170370"/>
                  </a:lnTo>
                  <a:lnTo>
                    <a:pt x="1620693" y="146089"/>
                  </a:lnTo>
                  <a:lnTo>
                    <a:pt x="1597704" y="108942"/>
                  </a:lnTo>
                  <a:lnTo>
                    <a:pt x="1594650" y="85725"/>
                  </a:lnTo>
                  <a:lnTo>
                    <a:pt x="1595487" y="72513"/>
                  </a:lnTo>
                  <a:lnTo>
                    <a:pt x="1615783" y="30069"/>
                  </a:lnTo>
                  <a:lnTo>
                    <a:pt x="1660989" y="5572"/>
                  </a:lnTo>
                  <a:lnTo>
                    <a:pt x="1690846" y="619"/>
                  </a:lnTo>
                  <a:lnTo>
                    <a:pt x="170729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534794" y="955421"/>
            <a:ext cx="5318760" cy="511809"/>
            <a:chOff x="1534794" y="955421"/>
            <a:chExt cx="5318760" cy="511809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1773" y="1268272"/>
              <a:ext cx="5251654" cy="1984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39366" y="959993"/>
              <a:ext cx="5300091" cy="3119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39366" y="959993"/>
              <a:ext cx="5300345" cy="312420"/>
            </a:xfrm>
            <a:custGeom>
              <a:avLst/>
              <a:gdLst/>
              <a:ahLst/>
              <a:cxnLst/>
              <a:rect l="l" t="t" r="r" b="b"/>
              <a:pathLst>
                <a:path w="5300345" h="312419">
                  <a:moveTo>
                    <a:pt x="2390902" y="62103"/>
                  </a:moveTo>
                  <a:lnTo>
                    <a:pt x="2346325" y="187706"/>
                  </a:lnTo>
                  <a:lnTo>
                    <a:pt x="2426716" y="187706"/>
                  </a:lnTo>
                  <a:lnTo>
                    <a:pt x="2390902" y="62103"/>
                  </a:lnTo>
                  <a:close/>
                </a:path>
                <a:path w="5300345" h="312419">
                  <a:moveTo>
                    <a:pt x="2996946" y="29718"/>
                  </a:moveTo>
                  <a:lnTo>
                    <a:pt x="2987802" y="29718"/>
                  </a:lnTo>
                  <a:lnTo>
                    <a:pt x="2981071" y="29845"/>
                  </a:lnTo>
                  <a:lnTo>
                    <a:pt x="2977134" y="30099"/>
                  </a:lnTo>
                  <a:lnTo>
                    <a:pt x="2977134" y="281305"/>
                  </a:lnTo>
                  <a:lnTo>
                    <a:pt x="2979801" y="281686"/>
                  </a:lnTo>
                  <a:lnTo>
                    <a:pt x="2986532" y="281940"/>
                  </a:lnTo>
                  <a:lnTo>
                    <a:pt x="2997454" y="281940"/>
                  </a:lnTo>
                  <a:lnTo>
                    <a:pt x="3038729" y="274828"/>
                  </a:lnTo>
                  <a:lnTo>
                    <a:pt x="3072622" y="242379"/>
                  </a:lnTo>
                  <a:lnTo>
                    <a:pt x="3085282" y="205995"/>
                  </a:lnTo>
                  <a:lnTo>
                    <a:pt x="3089783" y="154686"/>
                  </a:lnTo>
                  <a:lnTo>
                    <a:pt x="3089088" y="134369"/>
                  </a:lnTo>
                  <a:lnTo>
                    <a:pt x="3078480" y="84328"/>
                  </a:lnTo>
                  <a:lnTo>
                    <a:pt x="3056191" y="50502"/>
                  </a:lnTo>
                  <a:lnTo>
                    <a:pt x="3010828" y="30549"/>
                  </a:lnTo>
                  <a:lnTo>
                    <a:pt x="2996946" y="29718"/>
                  </a:lnTo>
                  <a:close/>
                </a:path>
                <a:path w="5300345" h="312419">
                  <a:moveTo>
                    <a:pt x="767080" y="26162"/>
                  </a:moveTo>
                  <a:lnTo>
                    <a:pt x="727878" y="43521"/>
                  </a:lnTo>
                  <a:lnTo>
                    <a:pt x="707167" y="96345"/>
                  </a:lnTo>
                  <a:lnTo>
                    <a:pt x="703199" y="152527"/>
                  </a:lnTo>
                  <a:lnTo>
                    <a:pt x="704220" y="184026"/>
                  </a:lnTo>
                  <a:lnTo>
                    <a:pt x="712360" y="234215"/>
                  </a:lnTo>
                  <a:lnTo>
                    <a:pt x="739870" y="277542"/>
                  </a:lnTo>
                  <a:lnTo>
                    <a:pt x="768858" y="285750"/>
                  </a:lnTo>
                  <a:lnTo>
                    <a:pt x="777118" y="285176"/>
                  </a:lnTo>
                  <a:lnTo>
                    <a:pt x="813623" y="258405"/>
                  </a:lnTo>
                  <a:lnTo>
                    <a:pt x="826519" y="222174"/>
                  </a:lnTo>
                  <a:lnTo>
                    <a:pt x="831403" y="174499"/>
                  </a:lnTo>
                  <a:lnTo>
                    <a:pt x="831596" y="161162"/>
                  </a:lnTo>
                  <a:lnTo>
                    <a:pt x="831165" y="139854"/>
                  </a:lnTo>
                  <a:lnTo>
                    <a:pt x="824610" y="86741"/>
                  </a:lnTo>
                  <a:lnTo>
                    <a:pt x="810019" y="49950"/>
                  </a:lnTo>
                  <a:lnTo>
                    <a:pt x="777630" y="27114"/>
                  </a:lnTo>
                  <a:lnTo>
                    <a:pt x="767080" y="26162"/>
                  </a:lnTo>
                  <a:close/>
                </a:path>
                <a:path w="5300345" h="312419">
                  <a:moveTo>
                    <a:pt x="4495673" y="3556"/>
                  </a:moveTo>
                  <a:lnTo>
                    <a:pt x="4586097" y="3556"/>
                  </a:lnTo>
                  <a:lnTo>
                    <a:pt x="4665218" y="140843"/>
                  </a:lnTo>
                  <a:lnTo>
                    <a:pt x="4684395" y="175895"/>
                  </a:lnTo>
                  <a:lnTo>
                    <a:pt x="4705350" y="217678"/>
                  </a:lnTo>
                  <a:lnTo>
                    <a:pt x="4708906" y="217678"/>
                  </a:lnTo>
                  <a:lnTo>
                    <a:pt x="4707832" y="190388"/>
                  </a:lnTo>
                  <a:lnTo>
                    <a:pt x="4707080" y="161861"/>
                  </a:lnTo>
                  <a:lnTo>
                    <a:pt x="4706637" y="132095"/>
                  </a:lnTo>
                  <a:lnTo>
                    <a:pt x="4706493" y="101092"/>
                  </a:lnTo>
                  <a:lnTo>
                    <a:pt x="4706493" y="59562"/>
                  </a:lnTo>
                  <a:lnTo>
                    <a:pt x="4706493" y="49911"/>
                  </a:lnTo>
                  <a:lnTo>
                    <a:pt x="4701921" y="28829"/>
                  </a:lnTo>
                  <a:lnTo>
                    <a:pt x="4700397" y="26543"/>
                  </a:lnTo>
                  <a:lnTo>
                    <a:pt x="4698238" y="24637"/>
                  </a:lnTo>
                  <a:lnTo>
                    <a:pt x="4695698" y="23241"/>
                  </a:lnTo>
                  <a:lnTo>
                    <a:pt x="4693031" y="21717"/>
                  </a:lnTo>
                  <a:lnTo>
                    <a:pt x="4688713" y="20066"/>
                  </a:lnTo>
                  <a:lnTo>
                    <a:pt x="4682617" y="18287"/>
                  </a:lnTo>
                  <a:lnTo>
                    <a:pt x="4682617" y="3556"/>
                  </a:lnTo>
                  <a:lnTo>
                    <a:pt x="4766945" y="3556"/>
                  </a:lnTo>
                  <a:lnTo>
                    <a:pt x="4766945" y="18287"/>
                  </a:lnTo>
                  <a:lnTo>
                    <a:pt x="4760976" y="20193"/>
                  </a:lnTo>
                  <a:lnTo>
                    <a:pt x="4756785" y="21844"/>
                  </a:lnTo>
                  <a:lnTo>
                    <a:pt x="4754372" y="23241"/>
                  </a:lnTo>
                  <a:lnTo>
                    <a:pt x="4751959" y="24511"/>
                  </a:lnTo>
                  <a:lnTo>
                    <a:pt x="4749800" y="26289"/>
                  </a:lnTo>
                  <a:lnTo>
                    <a:pt x="4748149" y="28575"/>
                  </a:lnTo>
                  <a:lnTo>
                    <a:pt x="4746371" y="30861"/>
                  </a:lnTo>
                  <a:lnTo>
                    <a:pt x="4745101" y="34162"/>
                  </a:lnTo>
                  <a:lnTo>
                    <a:pt x="4744212" y="38735"/>
                  </a:lnTo>
                  <a:lnTo>
                    <a:pt x="4743323" y="43307"/>
                  </a:lnTo>
                  <a:lnTo>
                    <a:pt x="4742815" y="50165"/>
                  </a:lnTo>
                  <a:lnTo>
                    <a:pt x="4742815" y="59562"/>
                  </a:lnTo>
                  <a:lnTo>
                    <a:pt x="4742815" y="308356"/>
                  </a:lnTo>
                  <a:lnTo>
                    <a:pt x="4686173" y="308356"/>
                  </a:lnTo>
                  <a:lnTo>
                    <a:pt x="4585716" y="134620"/>
                  </a:lnTo>
                  <a:lnTo>
                    <a:pt x="4561248" y="90221"/>
                  </a:lnTo>
                  <a:lnTo>
                    <a:pt x="4555744" y="79248"/>
                  </a:lnTo>
                  <a:lnTo>
                    <a:pt x="4553712" y="79248"/>
                  </a:lnTo>
                  <a:lnTo>
                    <a:pt x="4554712" y="103584"/>
                  </a:lnTo>
                  <a:lnTo>
                    <a:pt x="4555426" y="128587"/>
                  </a:lnTo>
                  <a:lnTo>
                    <a:pt x="4555855" y="154257"/>
                  </a:lnTo>
                  <a:lnTo>
                    <a:pt x="4555998" y="180594"/>
                  </a:lnTo>
                  <a:lnTo>
                    <a:pt x="4555998" y="252476"/>
                  </a:lnTo>
                  <a:lnTo>
                    <a:pt x="4555998" y="263652"/>
                  </a:lnTo>
                  <a:lnTo>
                    <a:pt x="4563745" y="286512"/>
                  </a:lnTo>
                  <a:lnTo>
                    <a:pt x="4566666" y="289179"/>
                  </a:lnTo>
                  <a:lnTo>
                    <a:pt x="4572127" y="291465"/>
                  </a:lnTo>
                  <a:lnTo>
                    <a:pt x="4580128" y="293497"/>
                  </a:lnTo>
                  <a:lnTo>
                    <a:pt x="4580128" y="308356"/>
                  </a:lnTo>
                  <a:lnTo>
                    <a:pt x="4495673" y="308356"/>
                  </a:lnTo>
                  <a:lnTo>
                    <a:pt x="4495673" y="293497"/>
                  </a:lnTo>
                  <a:lnTo>
                    <a:pt x="4501261" y="292100"/>
                  </a:lnTo>
                  <a:lnTo>
                    <a:pt x="4505579" y="290449"/>
                  </a:lnTo>
                  <a:lnTo>
                    <a:pt x="4508754" y="288671"/>
                  </a:lnTo>
                  <a:lnTo>
                    <a:pt x="4511929" y="286893"/>
                  </a:lnTo>
                  <a:lnTo>
                    <a:pt x="4514342" y="284480"/>
                  </a:lnTo>
                  <a:lnTo>
                    <a:pt x="4515993" y="281432"/>
                  </a:lnTo>
                  <a:lnTo>
                    <a:pt x="4517517" y="278384"/>
                  </a:lnTo>
                  <a:lnTo>
                    <a:pt x="4518533" y="274447"/>
                  </a:lnTo>
                  <a:lnTo>
                    <a:pt x="4518914" y="269875"/>
                  </a:lnTo>
                  <a:lnTo>
                    <a:pt x="4519422" y="265303"/>
                  </a:lnTo>
                  <a:lnTo>
                    <a:pt x="4519676" y="259461"/>
                  </a:lnTo>
                  <a:lnTo>
                    <a:pt x="4519676" y="252476"/>
                  </a:lnTo>
                  <a:lnTo>
                    <a:pt x="4519676" y="59436"/>
                  </a:lnTo>
                  <a:lnTo>
                    <a:pt x="4519676" y="48260"/>
                  </a:lnTo>
                  <a:lnTo>
                    <a:pt x="4519168" y="40512"/>
                  </a:lnTo>
                  <a:lnTo>
                    <a:pt x="4518152" y="36322"/>
                  </a:lnTo>
                  <a:lnTo>
                    <a:pt x="4517263" y="32004"/>
                  </a:lnTo>
                  <a:lnTo>
                    <a:pt x="4515231" y="28448"/>
                  </a:lnTo>
                  <a:lnTo>
                    <a:pt x="4512183" y="25654"/>
                  </a:lnTo>
                  <a:lnTo>
                    <a:pt x="4509135" y="22860"/>
                  </a:lnTo>
                  <a:lnTo>
                    <a:pt x="4503674" y="20447"/>
                  </a:lnTo>
                  <a:lnTo>
                    <a:pt x="4495673" y="18287"/>
                  </a:lnTo>
                  <a:lnTo>
                    <a:pt x="4495673" y="3556"/>
                  </a:lnTo>
                  <a:close/>
                </a:path>
                <a:path w="5300345" h="312419">
                  <a:moveTo>
                    <a:pt x="4336415" y="3556"/>
                  </a:moveTo>
                  <a:lnTo>
                    <a:pt x="4453636" y="3556"/>
                  </a:lnTo>
                  <a:lnTo>
                    <a:pt x="4453636" y="18287"/>
                  </a:lnTo>
                  <a:lnTo>
                    <a:pt x="4447540" y="19939"/>
                  </a:lnTo>
                  <a:lnTo>
                    <a:pt x="4442968" y="21717"/>
                  </a:lnTo>
                  <a:lnTo>
                    <a:pt x="4430395" y="40894"/>
                  </a:lnTo>
                  <a:lnTo>
                    <a:pt x="4429760" y="45212"/>
                  </a:lnTo>
                  <a:lnTo>
                    <a:pt x="4429506" y="51435"/>
                  </a:lnTo>
                  <a:lnTo>
                    <a:pt x="4429506" y="59817"/>
                  </a:lnTo>
                  <a:lnTo>
                    <a:pt x="4429506" y="252222"/>
                  </a:lnTo>
                  <a:lnTo>
                    <a:pt x="4429506" y="257429"/>
                  </a:lnTo>
                  <a:lnTo>
                    <a:pt x="4429633" y="262255"/>
                  </a:lnTo>
                  <a:lnTo>
                    <a:pt x="4442587" y="289814"/>
                  </a:lnTo>
                  <a:lnTo>
                    <a:pt x="4445635" y="291338"/>
                  </a:lnTo>
                  <a:lnTo>
                    <a:pt x="4449318" y="292481"/>
                  </a:lnTo>
                  <a:lnTo>
                    <a:pt x="4453636" y="293497"/>
                  </a:lnTo>
                  <a:lnTo>
                    <a:pt x="4453636" y="308356"/>
                  </a:lnTo>
                  <a:lnTo>
                    <a:pt x="4336415" y="308356"/>
                  </a:lnTo>
                  <a:lnTo>
                    <a:pt x="4336415" y="293497"/>
                  </a:lnTo>
                  <a:lnTo>
                    <a:pt x="4341876" y="292100"/>
                  </a:lnTo>
                  <a:lnTo>
                    <a:pt x="4346194" y="290449"/>
                  </a:lnTo>
                  <a:lnTo>
                    <a:pt x="4349496" y="288798"/>
                  </a:lnTo>
                  <a:lnTo>
                    <a:pt x="4352671" y="287020"/>
                  </a:lnTo>
                  <a:lnTo>
                    <a:pt x="4355084" y="284607"/>
                  </a:lnTo>
                  <a:lnTo>
                    <a:pt x="4356608" y="281559"/>
                  </a:lnTo>
                  <a:lnTo>
                    <a:pt x="4358132" y="278511"/>
                  </a:lnTo>
                  <a:lnTo>
                    <a:pt x="4359148" y="274701"/>
                  </a:lnTo>
                  <a:lnTo>
                    <a:pt x="4359656" y="270002"/>
                  </a:lnTo>
                  <a:lnTo>
                    <a:pt x="4360037" y="265303"/>
                  </a:lnTo>
                  <a:lnTo>
                    <a:pt x="4360291" y="259461"/>
                  </a:lnTo>
                  <a:lnTo>
                    <a:pt x="4360291" y="252222"/>
                  </a:lnTo>
                  <a:lnTo>
                    <a:pt x="4360291" y="59562"/>
                  </a:lnTo>
                  <a:lnTo>
                    <a:pt x="4360291" y="52451"/>
                  </a:lnTo>
                  <a:lnTo>
                    <a:pt x="4360037" y="46609"/>
                  </a:lnTo>
                  <a:lnTo>
                    <a:pt x="4359656" y="41910"/>
                  </a:lnTo>
                  <a:lnTo>
                    <a:pt x="4359402" y="37337"/>
                  </a:lnTo>
                  <a:lnTo>
                    <a:pt x="4349623" y="23241"/>
                  </a:lnTo>
                  <a:lnTo>
                    <a:pt x="4346448" y="21462"/>
                  </a:lnTo>
                  <a:lnTo>
                    <a:pt x="4342003" y="19812"/>
                  </a:lnTo>
                  <a:lnTo>
                    <a:pt x="4336415" y="18287"/>
                  </a:lnTo>
                  <a:lnTo>
                    <a:pt x="4336415" y="3556"/>
                  </a:lnTo>
                  <a:close/>
                </a:path>
                <a:path w="5300345" h="312419">
                  <a:moveTo>
                    <a:pt x="4084955" y="3556"/>
                  </a:moveTo>
                  <a:lnTo>
                    <a:pt x="4202176" y="3556"/>
                  </a:lnTo>
                  <a:lnTo>
                    <a:pt x="4202176" y="18287"/>
                  </a:lnTo>
                  <a:lnTo>
                    <a:pt x="4196715" y="19812"/>
                  </a:lnTo>
                  <a:lnTo>
                    <a:pt x="4192524" y="21336"/>
                  </a:lnTo>
                  <a:lnTo>
                    <a:pt x="4189349" y="23114"/>
                  </a:lnTo>
                  <a:lnTo>
                    <a:pt x="4186301" y="24765"/>
                  </a:lnTo>
                  <a:lnTo>
                    <a:pt x="4183888" y="27178"/>
                  </a:lnTo>
                  <a:lnTo>
                    <a:pt x="4182110" y="30099"/>
                  </a:lnTo>
                  <a:lnTo>
                    <a:pt x="4180459" y="33147"/>
                  </a:lnTo>
                  <a:lnTo>
                    <a:pt x="4179316" y="36957"/>
                  </a:lnTo>
                  <a:lnTo>
                    <a:pt x="4178808" y="41656"/>
                  </a:lnTo>
                  <a:lnTo>
                    <a:pt x="4178300" y="46355"/>
                  </a:lnTo>
                  <a:lnTo>
                    <a:pt x="4178046" y="52197"/>
                  </a:lnTo>
                  <a:lnTo>
                    <a:pt x="4178046" y="59436"/>
                  </a:lnTo>
                  <a:lnTo>
                    <a:pt x="4178046" y="281686"/>
                  </a:lnTo>
                  <a:lnTo>
                    <a:pt x="4221353" y="281686"/>
                  </a:lnTo>
                  <a:lnTo>
                    <a:pt x="4229989" y="281686"/>
                  </a:lnTo>
                  <a:lnTo>
                    <a:pt x="4236847" y="280416"/>
                  </a:lnTo>
                  <a:lnTo>
                    <a:pt x="4242054" y="277749"/>
                  </a:lnTo>
                  <a:lnTo>
                    <a:pt x="4247261" y="275082"/>
                  </a:lnTo>
                  <a:lnTo>
                    <a:pt x="4251833" y="270891"/>
                  </a:lnTo>
                  <a:lnTo>
                    <a:pt x="4269152" y="230330"/>
                  </a:lnTo>
                  <a:lnTo>
                    <a:pt x="4272026" y="218059"/>
                  </a:lnTo>
                  <a:lnTo>
                    <a:pt x="4302633" y="218059"/>
                  </a:lnTo>
                  <a:lnTo>
                    <a:pt x="4297680" y="308356"/>
                  </a:lnTo>
                  <a:lnTo>
                    <a:pt x="4084955" y="308356"/>
                  </a:lnTo>
                  <a:lnTo>
                    <a:pt x="4084955" y="293497"/>
                  </a:lnTo>
                  <a:lnTo>
                    <a:pt x="4090416" y="292100"/>
                  </a:lnTo>
                  <a:lnTo>
                    <a:pt x="4094734" y="290449"/>
                  </a:lnTo>
                  <a:lnTo>
                    <a:pt x="4098036" y="288671"/>
                  </a:lnTo>
                  <a:lnTo>
                    <a:pt x="4101211" y="286893"/>
                  </a:lnTo>
                  <a:lnTo>
                    <a:pt x="4103624" y="284480"/>
                  </a:lnTo>
                  <a:lnTo>
                    <a:pt x="4105148" y="281432"/>
                  </a:lnTo>
                  <a:lnTo>
                    <a:pt x="4106672" y="278384"/>
                  </a:lnTo>
                  <a:lnTo>
                    <a:pt x="4107688" y="274447"/>
                  </a:lnTo>
                  <a:lnTo>
                    <a:pt x="4108196" y="269748"/>
                  </a:lnTo>
                  <a:lnTo>
                    <a:pt x="4108577" y="265049"/>
                  </a:lnTo>
                  <a:lnTo>
                    <a:pt x="4108831" y="259207"/>
                  </a:lnTo>
                  <a:lnTo>
                    <a:pt x="4108831" y="252095"/>
                  </a:lnTo>
                  <a:lnTo>
                    <a:pt x="4108831" y="59817"/>
                  </a:lnTo>
                  <a:lnTo>
                    <a:pt x="4108831" y="52832"/>
                  </a:lnTo>
                  <a:lnTo>
                    <a:pt x="4108577" y="46990"/>
                  </a:lnTo>
                  <a:lnTo>
                    <a:pt x="4108196" y="42164"/>
                  </a:lnTo>
                  <a:lnTo>
                    <a:pt x="4107942" y="37465"/>
                  </a:lnTo>
                  <a:lnTo>
                    <a:pt x="4098163" y="23368"/>
                  </a:lnTo>
                  <a:lnTo>
                    <a:pt x="4094988" y="21462"/>
                  </a:lnTo>
                  <a:lnTo>
                    <a:pt x="4090543" y="19812"/>
                  </a:lnTo>
                  <a:lnTo>
                    <a:pt x="4084955" y="18287"/>
                  </a:lnTo>
                  <a:lnTo>
                    <a:pt x="4084955" y="3556"/>
                  </a:lnTo>
                  <a:close/>
                </a:path>
                <a:path w="5300345" h="312419">
                  <a:moveTo>
                    <a:pt x="3821303" y="3556"/>
                  </a:moveTo>
                  <a:lnTo>
                    <a:pt x="4042664" y="3556"/>
                  </a:lnTo>
                  <a:lnTo>
                    <a:pt x="4042664" y="74549"/>
                  </a:lnTo>
                  <a:lnTo>
                    <a:pt x="4012184" y="74549"/>
                  </a:lnTo>
                  <a:lnTo>
                    <a:pt x="4008612" y="64813"/>
                  </a:lnTo>
                  <a:lnTo>
                    <a:pt x="4005326" y="56769"/>
                  </a:lnTo>
                  <a:lnTo>
                    <a:pt x="3974465" y="29718"/>
                  </a:lnTo>
                  <a:lnTo>
                    <a:pt x="3963035" y="29718"/>
                  </a:lnTo>
                  <a:lnTo>
                    <a:pt x="3914394" y="29718"/>
                  </a:lnTo>
                  <a:lnTo>
                    <a:pt x="3914394" y="136906"/>
                  </a:lnTo>
                  <a:lnTo>
                    <a:pt x="3943858" y="136906"/>
                  </a:lnTo>
                  <a:lnTo>
                    <a:pt x="3950335" y="136906"/>
                  </a:lnTo>
                  <a:lnTo>
                    <a:pt x="3975481" y="104648"/>
                  </a:lnTo>
                  <a:lnTo>
                    <a:pt x="4000754" y="104648"/>
                  </a:lnTo>
                  <a:lnTo>
                    <a:pt x="4000754" y="195326"/>
                  </a:lnTo>
                  <a:lnTo>
                    <a:pt x="3975481" y="195326"/>
                  </a:lnTo>
                  <a:lnTo>
                    <a:pt x="3973449" y="186690"/>
                  </a:lnTo>
                  <a:lnTo>
                    <a:pt x="3971163" y="180086"/>
                  </a:lnTo>
                  <a:lnTo>
                    <a:pt x="3950843" y="162941"/>
                  </a:lnTo>
                  <a:lnTo>
                    <a:pt x="3943858" y="162941"/>
                  </a:lnTo>
                  <a:lnTo>
                    <a:pt x="3914394" y="162941"/>
                  </a:lnTo>
                  <a:lnTo>
                    <a:pt x="3914394" y="282194"/>
                  </a:lnTo>
                  <a:lnTo>
                    <a:pt x="3962781" y="282194"/>
                  </a:lnTo>
                  <a:lnTo>
                    <a:pt x="3967988" y="282194"/>
                  </a:lnTo>
                  <a:lnTo>
                    <a:pt x="3985514" y="277749"/>
                  </a:lnTo>
                  <a:lnTo>
                    <a:pt x="3988435" y="276098"/>
                  </a:lnTo>
                  <a:lnTo>
                    <a:pt x="4006977" y="248920"/>
                  </a:lnTo>
                  <a:lnTo>
                    <a:pt x="4009263" y="243586"/>
                  </a:lnTo>
                  <a:lnTo>
                    <a:pt x="4011676" y="236220"/>
                  </a:lnTo>
                  <a:lnTo>
                    <a:pt x="4014343" y="226822"/>
                  </a:lnTo>
                  <a:lnTo>
                    <a:pt x="4044950" y="226822"/>
                  </a:lnTo>
                  <a:lnTo>
                    <a:pt x="4040759" y="308356"/>
                  </a:lnTo>
                  <a:lnTo>
                    <a:pt x="3821303" y="308356"/>
                  </a:lnTo>
                  <a:lnTo>
                    <a:pt x="3821303" y="293497"/>
                  </a:lnTo>
                  <a:lnTo>
                    <a:pt x="3826764" y="292100"/>
                  </a:lnTo>
                  <a:lnTo>
                    <a:pt x="3831082" y="290449"/>
                  </a:lnTo>
                  <a:lnTo>
                    <a:pt x="3834384" y="288798"/>
                  </a:lnTo>
                  <a:lnTo>
                    <a:pt x="3837559" y="287020"/>
                  </a:lnTo>
                  <a:lnTo>
                    <a:pt x="3839972" y="284607"/>
                  </a:lnTo>
                  <a:lnTo>
                    <a:pt x="3841496" y="281559"/>
                  </a:lnTo>
                  <a:lnTo>
                    <a:pt x="3843020" y="278511"/>
                  </a:lnTo>
                  <a:lnTo>
                    <a:pt x="3844036" y="274701"/>
                  </a:lnTo>
                  <a:lnTo>
                    <a:pt x="3844544" y="270002"/>
                  </a:lnTo>
                  <a:lnTo>
                    <a:pt x="3844925" y="265303"/>
                  </a:lnTo>
                  <a:lnTo>
                    <a:pt x="3845179" y="259461"/>
                  </a:lnTo>
                  <a:lnTo>
                    <a:pt x="3845179" y="252222"/>
                  </a:lnTo>
                  <a:lnTo>
                    <a:pt x="3845179" y="59817"/>
                  </a:lnTo>
                  <a:lnTo>
                    <a:pt x="3845179" y="52832"/>
                  </a:lnTo>
                  <a:lnTo>
                    <a:pt x="3844925" y="46990"/>
                  </a:lnTo>
                  <a:lnTo>
                    <a:pt x="3844544" y="42164"/>
                  </a:lnTo>
                  <a:lnTo>
                    <a:pt x="3844290" y="37465"/>
                  </a:lnTo>
                  <a:lnTo>
                    <a:pt x="3834511" y="23368"/>
                  </a:lnTo>
                  <a:lnTo>
                    <a:pt x="3831336" y="21462"/>
                  </a:lnTo>
                  <a:lnTo>
                    <a:pt x="3826891" y="19812"/>
                  </a:lnTo>
                  <a:lnTo>
                    <a:pt x="3821303" y="18287"/>
                  </a:lnTo>
                  <a:lnTo>
                    <a:pt x="3821303" y="3556"/>
                  </a:lnTo>
                  <a:close/>
                </a:path>
                <a:path w="5300345" h="312419">
                  <a:moveTo>
                    <a:pt x="3557651" y="3556"/>
                  </a:moveTo>
                  <a:lnTo>
                    <a:pt x="3779012" y="3556"/>
                  </a:lnTo>
                  <a:lnTo>
                    <a:pt x="3779012" y="74549"/>
                  </a:lnTo>
                  <a:lnTo>
                    <a:pt x="3748532" y="74549"/>
                  </a:lnTo>
                  <a:lnTo>
                    <a:pt x="3744960" y="64813"/>
                  </a:lnTo>
                  <a:lnTo>
                    <a:pt x="3741674" y="56769"/>
                  </a:lnTo>
                  <a:lnTo>
                    <a:pt x="3710813" y="29718"/>
                  </a:lnTo>
                  <a:lnTo>
                    <a:pt x="3699383" y="29718"/>
                  </a:lnTo>
                  <a:lnTo>
                    <a:pt x="3650742" y="29718"/>
                  </a:lnTo>
                  <a:lnTo>
                    <a:pt x="3650742" y="136906"/>
                  </a:lnTo>
                  <a:lnTo>
                    <a:pt x="3680206" y="136906"/>
                  </a:lnTo>
                  <a:lnTo>
                    <a:pt x="3686683" y="136906"/>
                  </a:lnTo>
                  <a:lnTo>
                    <a:pt x="3711829" y="104648"/>
                  </a:lnTo>
                  <a:lnTo>
                    <a:pt x="3737102" y="104648"/>
                  </a:lnTo>
                  <a:lnTo>
                    <a:pt x="3737102" y="195326"/>
                  </a:lnTo>
                  <a:lnTo>
                    <a:pt x="3711829" y="195326"/>
                  </a:lnTo>
                  <a:lnTo>
                    <a:pt x="3709797" y="186690"/>
                  </a:lnTo>
                  <a:lnTo>
                    <a:pt x="3707511" y="180086"/>
                  </a:lnTo>
                  <a:lnTo>
                    <a:pt x="3687191" y="162941"/>
                  </a:lnTo>
                  <a:lnTo>
                    <a:pt x="3680206" y="162941"/>
                  </a:lnTo>
                  <a:lnTo>
                    <a:pt x="3650742" y="162941"/>
                  </a:lnTo>
                  <a:lnTo>
                    <a:pt x="3650742" y="282194"/>
                  </a:lnTo>
                  <a:lnTo>
                    <a:pt x="3699129" y="282194"/>
                  </a:lnTo>
                  <a:lnTo>
                    <a:pt x="3704336" y="282194"/>
                  </a:lnTo>
                  <a:lnTo>
                    <a:pt x="3721862" y="277749"/>
                  </a:lnTo>
                  <a:lnTo>
                    <a:pt x="3724783" y="276098"/>
                  </a:lnTo>
                  <a:lnTo>
                    <a:pt x="3736975" y="261874"/>
                  </a:lnTo>
                  <a:lnTo>
                    <a:pt x="3739007" y="258572"/>
                  </a:lnTo>
                  <a:lnTo>
                    <a:pt x="3741166" y="254254"/>
                  </a:lnTo>
                  <a:lnTo>
                    <a:pt x="3743325" y="248920"/>
                  </a:lnTo>
                  <a:lnTo>
                    <a:pt x="3745611" y="243586"/>
                  </a:lnTo>
                  <a:lnTo>
                    <a:pt x="3748024" y="236220"/>
                  </a:lnTo>
                  <a:lnTo>
                    <a:pt x="3750691" y="226822"/>
                  </a:lnTo>
                  <a:lnTo>
                    <a:pt x="3781298" y="226822"/>
                  </a:lnTo>
                  <a:lnTo>
                    <a:pt x="3777107" y="308356"/>
                  </a:lnTo>
                  <a:lnTo>
                    <a:pt x="3557651" y="308356"/>
                  </a:lnTo>
                  <a:lnTo>
                    <a:pt x="3557651" y="293497"/>
                  </a:lnTo>
                  <a:lnTo>
                    <a:pt x="3563112" y="292100"/>
                  </a:lnTo>
                  <a:lnTo>
                    <a:pt x="3567430" y="290449"/>
                  </a:lnTo>
                  <a:lnTo>
                    <a:pt x="3570732" y="288798"/>
                  </a:lnTo>
                  <a:lnTo>
                    <a:pt x="3573907" y="287020"/>
                  </a:lnTo>
                  <a:lnTo>
                    <a:pt x="3576320" y="284607"/>
                  </a:lnTo>
                  <a:lnTo>
                    <a:pt x="3577844" y="281559"/>
                  </a:lnTo>
                  <a:lnTo>
                    <a:pt x="3579368" y="278511"/>
                  </a:lnTo>
                  <a:lnTo>
                    <a:pt x="3580384" y="274701"/>
                  </a:lnTo>
                  <a:lnTo>
                    <a:pt x="3580892" y="270002"/>
                  </a:lnTo>
                  <a:lnTo>
                    <a:pt x="3581273" y="265303"/>
                  </a:lnTo>
                  <a:lnTo>
                    <a:pt x="3581527" y="259461"/>
                  </a:lnTo>
                  <a:lnTo>
                    <a:pt x="3581527" y="252222"/>
                  </a:lnTo>
                  <a:lnTo>
                    <a:pt x="3581527" y="59817"/>
                  </a:lnTo>
                  <a:lnTo>
                    <a:pt x="3581527" y="52832"/>
                  </a:lnTo>
                  <a:lnTo>
                    <a:pt x="3581273" y="46990"/>
                  </a:lnTo>
                  <a:lnTo>
                    <a:pt x="3580892" y="42164"/>
                  </a:lnTo>
                  <a:lnTo>
                    <a:pt x="3580638" y="37465"/>
                  </a:lnTo>
                  <a:lnTo>
                    <a:pt x="3570859" y="23368"/>
                  </a:lnTo>
                  <a:lnTo>
                    <a:pt x="3567684" y="21462"/>
                  </a:lnTo>
                  <a:lnTo>
                    <a:pt x="3563239" y="19812"/>
                  </a:lnTo>
                  <a:lnTo>
                    <a:pt x="3557651" y="18287"/>
                  </a:lnTo>
                  <a:lnTo>
                    <a:pt x="3557651" y="3556"/>
                  </a:lnTo>
                  <a:close/>
                </a:path>
                <a:path w="5300345" h="312419">
                  <a:moveTo>
                    <a:pt x="3306191" y="3556"/>
                  </a:moveTo>
                  <a:lnTo>
                    <a:pt x="3522091" y="3556"/>
                  </a:lnTo>
                  <a:lnTo>
                    <a:pt x="3522091" y="74549"/>
                  </a:lnTo>
                  <a:lnTo>
                    <a:pt x="3491484" y="74549"/>
                  </a:lnTo>
                  <a:lnTo>
                    <a:pt x="3487912" y="64813"/>
                  </a:lnTo>
                  <a:lnTo>
                    <a:pt x="3484626" y="56769"/>
                  </a:lnTo>
                  <a:lnTo>
                    <a:pt x="3453765" y="29718"/>
                  </a:lnTo>
                  <a:lnTo>
                    <a:pt x="3442335" y="29718"/>
                  </a:lnTo>
                  <a:lnTo>
                    <a:pt x="3399282" y="29718"/>
                  </a:lnTo>
                  <a:lnTo>
                    <a:pt x="3399282" y="143256"/>
                  </a:lnTo>
                  <a:lnTo>
                    <a:pt x="3427857" y="143256"/>
                  </a:lnTo>
                  <a:lnTo>
                    <a:pt x="3434842" y="143256"/>
                  </a:lnTo>
                  <a:lnTo>
                    <a:pt x="3440176" y="142240"/>
                  </a:lnTo>
                  <a:lnTo>
                    <a:pt x="3443986" y="140081"/>
                  </a:lnTo>
                  <a:lnTo>
                    <a:pt x="3447796" y="137922"/>
                  </a:lnTo>
                  <a:lnTo>
                    <a:pt x="3450971" y="134366"/>
                  </a:lnTo>
                  <a:lnTo>
                    <a:pt x="3453384" y="129286"/>
                  </a:lnTo>
                  <a:lnTo>
                    <a:pt x="3455797" y="124206"/>
                  </a:lnTo>
                  <a:lnTo>
                    <a:pt x="3457829" y="117094"/>
                  </a:lnTo>
                  <a:lnTo>
                    <a:pt x="3459480" y="107823"/>
                  </a:lnTo>
                  <a:lnTo>
                    <a:pt x="3484753" y="107823"/>
                  </a:lnTo>
                  <a:lnTo>
                    <a:pt x="3484753" y="205105"/>
                  </a:lnTo>
                  <a:lnTo>
                    <a:pt x="3459480" y="205105"/>
                  </a:lnTo>
                  <a:lnTo>
                    <a:pt x="3457702" y="195834"/>
                  </a:lnTo>
                  <a:lnTo>
                    <a:pt x="3455543" y="188468"/>
                  </a:lnTo>
                  <a:lnTo>
                    <a:pt x="3453003" y="183387"/>
                  </a:lnTo>
                  <a:lnTo>
                    <a:pt x="3450463" y="178308"/>
                  </a:lnTo>
                  <a:lnTo>
                    <a:pt x="3447415" y="174625"/>
                  </a:lnTo>
                  <a:lnTo>
                    <a:pt x="3443732" y="172593"/>
                  </a:lnTo>
                  <a:lnTo>
                    <a:pt x="3439922" y="170434"/>
                  </a:lnTo>
                  <a:lnTo>
                    <a:pt x="3434715" y="169418"/>
                  </a:lnTo>
                  <a:lnTo>
                    <a:pt x="3427857" y="169418"/>
                  </a:lnTo>
                  <a:lnTo>
                    <a:pt x="3399282" y="169418"/>
                  </a:lnTo>
                  <a:lnTo>
                    <a:pt x="3399282" y="252222"/>
                  </a:lnTo>
                  <a:lnTo>
                    <a:pt x="3399282" y="260096"/>
                  </a:lnTo>
                  <a:lnTo>
                    <a:pt x="3399536" y="266192"/>
                  </a:lnTo>
                  <a:lnTo>
                    <a:pt x="3406775" y="286258"/>
                  </a:lnTo>
                  <a:lnTo>
                    <a:pt x="3408426" y="287909"/>
                  </a:lnTo>
                  <a:lnTo>
                    <a:pt x="3426206" y="293497"/>
                  </a:lnTo>
                  <a:lnTo>
                    <a:pt x="3426206" y="308356"/>
                  </a:lnTo>
                  <a:lnTo>
                    <a:pt x="3306191" y="308356"/>
                  </a:lnTo>
                  <a:lnTo>
                    <a:pt x="3306191" y="293497"/>
                  </a:lnTo>
                  <a:lnTo>
                    <a:pt x="3311652" y="292227"/>
                  </a:lnTo>
                  <a:lnTo>
                    <a:pt x="3315970" y="290703"/>
                  </a:lnTo>
                  <a:lnTo>
                    <a:pt x="3319272" y="288925"/>
                  </a:lnTo>
                  <a:lnTo>
                    <a:pt x="3322447" y="287147"/>
                  </a:lnTo>
                  <a:lnTo>
                    <a:pt x="3324860" y="284607"/>
                  </a:lnTo>
                  <a:lnTo>
                    <a:pt x="3326384" y="281559"/>
                  </a:lnTo>
                  <a:lnTo>
                    <a:pt x="3327908" y="278511"/>
                  </a:lnTo>
                  <a:lnTo>
                    <a:pt x="3328924" y="274701"/>
                  </a:lnTo>
                  <a:lnTo>
                    <a:pt x="3329432" y="269875"/>
                  </a:lnTo>
                  <a:lnTo>
                    <a:pt x="3329813" y="265176"/>
                  </a:lnTo>
                  <a:lnTo>
                    <a:pt x="3330067" y="259207"/>
                  </a:lnTo>
                  <a:lnTo>
                    <a:pt x="3330067" y="252095"/>
                  </a:lnTo>
                  <a:lnTo>
                    <a:pt x="3330067" y="59817"/>
                  </a:lnTo>
                  <a:lnTo>
                    <a:pt x="3330067" y="52832"/>
                  </a:lnTo>
                  <a:lnTo>
                    <a:pt x="3329813" y="46990"/>
                  </a:lnTo>
                  <a:lnTo>
                    <a:pt x="3329432" y="42164"/>
                  </a:lnTo>
                  <a:lnTo>
                    <a:pt x="3329178" y="37465"/>
                  </a:lnTo>
                  <a:lnTo>
                    <a:pt x="3319399" y="23368"/>
                  </a:lnTo>
                  <a:lnTo>
                    <a:pt x="3316224" y="21462"/>
                  </a:lnTo>
                  <a:lnTo>
                    <a:pt x="3311779" y="19812"/>
                  </a:lnTo>
                  <a:lnTo>
                    <a:pt x="3306191" y="18287"/>
                  </a:lnTo>
                  <a:lnTo>
                    <a:pt x="3306191" y="3556"/>
                  </a:lnTo>
                  <a:close/>
                </a:path>
                <a:path w="5300345" h="312419">
                  <a:moveTo>
                    <a:pt x="2884043" y="3556"/>
                  </a:moveTo>
                  <a:lnTo>
                    <a:pt x="3000121" y="3556"/>
                  </a:lnTo>
                  <a:lnTo>
                    <a:pt x="3018006" y="3915"/>
                  </a:lnTo>
                  <a:lnTo>
                    <a:pt x="3062351" y="9398"/>
                  </a:lnTo>
                  <a:lnTo>
                    <a:pt x="3106801" y="27686"/>
                  </a:lnTo>
                  <a:lnTo>
                    <a:pt x="3138170" y="57531"/>
                  </a:lnTo>
                  <a:lnTo>
                    <a:pt x="3155950" y="97662"/>
                  </a:lnTo>
                  <a:lnTo>
                    <a:pt x="3161665" y="149352"/>
                  </a:lnTo>
                  <a:lnTo>
                    <a:pt x="3161162" y="166330"/>
                  </a:lnTo>
                  <a:lnTo>
                    <a:pt x="3153537" y="211836"/>
                  </a:lnTo>
                  <a:lnTo>
                    <a:pt x="3136767" y="248876"/>
                  </a:lnTo>
                  <a:lnTo>
                    <a:pt x="3103631" y="282120"/>
                  </a:lnTo>
                  <a:lnTo>
                    <a:pt x="3058283" y="301503"/>
                  </a:lnTo>
                  <a:lnTo>
                    <a:pt x="3018218" y="307324"/>
                  </a:lnTo>
                  <a:lnTo>
                    <a:pt x="2985389" y="308356"/>
                  </a:lnTo>
                  <a:lnTo>
                    <a:pt x="2884043" y="308356"/>
                  </a:lnTo>
                  <a:lnTo>
                    <a:pt x="2884043" y="293497"/>
                  </a:lnTo>
                  <a:lnTo>
                    <a:pt x="2889504" y="292100"/>
                  </a:lnTo>
                  <a:lnTo>
                    <a:pt x="2893822" y="290449"/>
                  </a:lnTo>
                  <a:lnTo>
                    <a:pt x="2897124" y="288798"/>
                  </a:lnTo>
                  <a:lnTo>
                    <a:pt x="2900299" y="287020"/>
                  </a:lnTo>
                  <a:lnTo>
                    <a:pt x="2902712" y="284607"/>
                  </a:lnTo>
                  <a:lnTo>
                    <a:pt x="2904236" y="281559"/>
                  </a:lnTo>
                  <a:lnTo>
                    <a:pt x="2905760" y="278511"/>
                  </a:lnTo>
                  <a:lnTo>
                    <a:pt x="2906776" y="274701"/>
                  </a:lnTo>
                  <a:lnTo>
                    <a:pt x="2907284" y="270002"/>
                  </a:lnTo>
                  <a:lnTo>
                    <a:pt x="2907665" y="265303"/>
                  </a:lnTo>
                  <a:lnTo>
                    <a:pt x="2907919" y="259461"/>
                  </a:lnTo>
                  <a:lnTo>
                    <a:pt x="2907919" y="252222"/>
                  </a:lnTo>
                  <a:lnTo>
                    <a:pt x="2907919" y="59817"/>
                  </a:lnTo>
                  <a:lnTo>
                    <a:pt x="2907919" y="52832"/>
                  </a:lnTo>
                  <a:lnTo>
                    <a:pt x="2907665" y="46990"/>
                  </a:lnTo>
                  <a:lnTo>
                    <a:pt x="2907284" y="42164"/>
                  </a:lnTo>
                  <a:lnTo>
                    <a:pt x="2907030" y="37465"/>
                  </a:lnTo>
                  <a:lnTo>
                    <a:pt x="2897251" y="23368"/>
                  </a:lnTo>
                  <a:lnTo>
                    <a:pt x="2894076" y="21462"/>
                  </a:lnTo>
                  <a:lnTo>
                    <a:pt x="2889631" y="19812"/>
                  </a:lnTo>
                  <a:lnTo>
                    <a:pt x="2884043" y="18287"/>
                  </a:lnTo>
                  <a:lnTo>
                    <a:pt x="2884043" y="3556"/>
                  </a:lnTo>
                  <a:close/>
                </a:path>
                <a:path w="5300345" h="312419">
                  <a:moveTo>
                    <a:pt x="2572385" y="3556"/>
                  </a:moveTo>
                  <a:lnTo>
                    <a:pt x="2662809" y="3556"/>
                  </a:lnTo>
                  <a:lnTo>
                    <a:pt x="2741930" y="140843"/>
                  </a:lnTo>
                  <a:lnTo>
                    <a:pt x="2761107" y="175895"/>
                  </a:lnTo>
                  <a:lnTo>
                    <a:pt x="2782062" y="217678"/>
                  </a:lnTo>
                  <a:lnTo>
                    <a:pt x="2785618" y="217678"/>
                  </a:lnTo>
                  <a:lnTo>
                    <a:pt x="2784544" y="190388"/>
                  </a:lnTo>
                  <a:lnTo>
                    <a:pt x="2783792" y="161861"/>
                  </a:lnTo>
                  <a:lnTo>
                    <a:pt x="2783349" y="132095"/>
                  </a:lnTo>
                  <a:lnTo>
                    <a:pt x="2783205" y="101092"/>
                  </a:lnTo>
                  <a:lnTo>
                    <a:pt x="2783205" y="59562"/>
                  </a:lnTo>
                  <a:lnTo>
                    <a:pt x="2783205" y="49911"/>
                  </a:lnTo>
                  <a:lnTo>
                    <a:pt x="2778633" y="28829"/>
                  </a:lnTo>
                  <a:lnTo>
                    <a:pt x="2777109" y="26543"/>
                  </a:lnTo>
                  <a:lnTo>
                    <a:pt x="2774950" y="24637"/>
                  </a:lnTo>
                  <a:lnTo>
                    <a:pt x="2772410" y="23241"/>
                  </a:lnTo>
                  <a:lnTo>
                    <a:pt x="2769743" y="21717"/>
                  </a:lnTo>
                  <a:lnTo>
                    <a:pt x="2765425" y="20066"/>
                  </a:lnTo>
                  <a:lnTo>
                    <a:pt x="2759329" y="18287"/>
                  </a:lnTo>
                  <a:lnTo>
                    <a:pt x="2759329" y="3556"/>
                  </a:lnTo>
                  <a:lnTo>
                    <a:pt x="2843657" y="3556"/>
                  </a:lnTo>
                  <a:lnTo>
                    <a:pt x="2843657" y="18287"/>
                  </a:lnTo>
                  <a:lnTo>
                    <a:pt x="2837688" y="20193"/>
                  </a:lnTo>
                  <a:lnTo>
                    <a:pt x="2833497" y="21844"/>
                  </a:lnTo>
                  <a:lnTo>
                    <a:pt x="2831084" y="23241"/>
                  </a:lnTo>
                  <a:lnTo>
                    <a:pt x="2828671" y="24511"/>
                  </a:lnTo>
                  <a:lnTo>
                    <a:pt x="2826512" y="26289"/>
                  </a:lnTo>
                  <a:lnTo>
                    <a:pt x="2824861" y="28575"/>
                  </a:lnTo>
                  <a:lnTo>
                    <a:pt x="2823083" y="30861"/>
                  </a:lnTo>
                  <a:lnTo>
                    <a:pt x="2821813" y="34162"/>
                  </a:lnTo>
                  <a:lnTo>
                    <a:pt x="2820924" y="38735"/>
                  </a:lnTo>
                  <a:lnTo>
                    <a:pt x="2820035" y="43307"/>
                  </a:lnTo>
                  <a:lnTo>
                    <a:pt x="2819527" y="50165"/>
                  </a:lnTo>
                  <a:lnTo>
                    <a:pt x="2819527" y="59562"/>
                  </a:lnTo>
                  <a:lnTo>
                    <a:pt x="2819527" y="308356"/>
                  </a:lnTo>
                  <a:lnTo>
                    <a:pt x="2762885" y="308356"/>
                  </a:lnTo>
                  <a:lnTo>
                    <a:pt x="2662428" y="134620"/>
                  </a:lnTo>
                  <a:lnTo>
                    <a:pt x="2637960" y="90221"/>
                  </a:lnTo>
                  <a:lnTo>
                    <a:pt x="2632456" y="79248"/>
                  </a:lnTo>
                  <a:lnTo>
                    <a:pt x="2630551" y="79248"/>
                  </a:lnTo>
                  <a:lnTo>
                    <a:pt x="2631477" y="103584"/>
                  </a:lnTo>
                  <a:lnTo>
                    <a:pt x="2632154" y="128587"/>
                  </a:lnTo>
                  <a:lnTo>
                    <a:pt x="2632569" y="154257"/>
                  </a:lnTo>
                  <a:lnTo>
                    <a:pt x="2632710" y="180594"/>
                  </a:lnTo>
                  <a:lnTo>
                    <a:pt x="2632710" y="252476"/>
                  </a:lnTo>
                  <a:lnTo>
                    <a:pt x="2632710" y="263652"/>
                  </a:lnTo>
                  <a:lnTo>
                    <a:pt x="2640457" y="286512"/>
                  </a:lnTo>
                  <a:lnTo>
                    <a:pt x="2643378" y="289179"/>
                  </a:lnTo>
                  <a:lnTo>
                    <a:pt x="2648839" y="291465"/>
                  </a:lnTo>
                  <a:lnTo>
                    <a:pt x="2656840" y="293497"/>
                  </a:lnTo>
                  <a:lnTo>
                    <a:pt x="2656840" y="308356"/>
                  </a:lnTo>
                  <a:lnTo>
                    <a:pt x="2572385" y="308356"/>
                  </a:lnTo>
                  <a:lnTo>
                    <a:pt x="2572385" y="293497"/>
                  </a:lnTo>
                  <a:lnTo>
                    <a:pt x="2577973" y="292100"/>
                  </a:lnTo>
                  <a:lnTo>
                    <a:pt x="2582291" y="290449"/>
                  </a:lnTo>
                  <a:lnTo>
                    <a:pt x="2585466" y="288671"/>
                  </a:lnTo>
                  <a:lnTo>
                    <a:pt x="2588641" y="286893"/>
                  </a:lnTo>
                  <a:lnTo>
                    <a:pt x="2591054" y="284480"/>
                  </a:lnTo>
                  <a:lnTo>
                    <a:pt x="2592705" y="281432"/>
                  </a:lnTo>
                  <a:lnTo>
                    <a:pt x="2594229" y="278384"/>
                  </a:lnTo>
                  <a:lnTo>
                    <a:pt x="2595245" y="274447"/>
                  </a:lnTo>
                  <a:lnTo>
                    <a:pt x="2595626" y="269875"/>
                  </a:lnTo>
                  <a:lnTo>
                    <a:pt x="2596134" y="265303"/>
                  </a:lnTo>
                  <a:lnTo>
                    <a:pt x="2596388" y="259461"/>
                  </a:lnTo>
                  <a:lnTo>
                    <a:pt x="2596388" y="252476"/>
                  </a:lnTo>
                  <a:lnTo>
                    <a:pt x="2596388" y="59436"/>
                  </a:lnTo>
                  <a:lnTo>
                    <a:pt x="2596388" y="48260"/>
                  </a:lnTo>
                  <a:lnTo>
                    <a:pt x="2595880" y="40512"/>
                  </a:lnTo>
                  <a:lnTo>
                    <a:pt x="2594864" y="36322"/>
                  </a:lnTo>
                  <a:lnTo>
                    <a:pt x="2593975" y="32004"/>
                  </a:lnTo>
                  <a:lnTo>
                    <a:pt x="2591943" y="28448"/>
                  </a:lnTo>
                  <a:lnTo>
                    <a:pt x="2588895" y="25654"/>
                  </a:lnTo>
                  <a:lnTo>
                    <a:pt x="2585847" y="22860"/>
                  </a:lnTo>
                  <a:lnTo>
                    <a:pt x="2580386" y="20447"/>
                  </a:lnTo>
                  <a:lnTo>
                    <a:pt x="2572385" y="18287"/>
                  </a:lnTo>
                  <a:lnTo>
                    <a:pt x="2572385" y="3556"/>
                  </a:lnTo>
                  <a:close/>
                </a:path>
                <a:path w="5300345" h="312419">
                  <a:moveTo>
                    <a:pt x="1877568" y="3556"/>
                  </a:moveTo>
                  <a:lnTo>
                    <a:pt x="2140331" y="3556"/>
                  </a:lnTo>
                  <a:lnTo>
                    <a:pt x="2140331" y="81915"/>
                  </a:lnTo>
                  <a:lnTo>
                    <a:pt x="2109724" y="81915"/>
                  </a:lnTo>
                  <a:lnTo>
                    <a:pt x="2106930" y="71755"/>
                  </a:lnTo>
                  <a:lnTo>
                    <a:pt x="2104644" y="64389"/>
                  </a:lnTo>
                  <a:lnTo>
                    <a:pt x="2102993" y="59562"/>
                  </a:lnTo>
                  <a:lnTo>
                    <a:pt x="2101469" y="54864"/>
                  </a:lnTo>
                  <a:lnTo>
                    <a:pt x="2099564" y="50800"/>
                  </a:lnTo>
                  <a:lnTo>
                    <a:pt x="2097532" y="47498"/>
                  </a:lnTo>
                  <a:lnTo>
                    <a:pt x="2095627" y="44069"/>
                  </a:lnTo>
                  <a:lnTo>
                    <a:pt x="2093468" y="41275"/>
                  </a:lnTo>
                  <a:lnTo>
                    <a:pt x="2091182" y="39116"/>
                  </a:lnTo>
                  <a:lnTo>
                    <a:pt x="2089023" y="36830"/>
                  </a:lnTo>
                  <a:lnTo>
                    <a:pt x="2086610" y="35052"/>
                  </a:lnTo>
                  <a:lnTo>
                    <a:pt x="2084070" y="33655"/>
                  </a:lnTo>
                  <a:lnTo>
                    <a:pt x="2081530" y="32385"/>
                  </a:lnTo>
                  <a:lnTo>
                    <a:pt x="2078355" y="31369"/>
                  </a:lnTo>
                  <a:lnTo>
                    <a:pt x="2074545" y="30734"/>
                  </a:lnTo>
                  <a:lnTo>
                    <a:pt x="2070735" y="29972"/>
                  </a:lnTo>
                  <a:lnTo>
                    <a:pt x="2065782" y="29718"/>
                  </a:lnTo>
                  <a:lnTo>
                    <a:pt x="2059686" y="29718"/>
                  </a:lnTo>
                  <a:lnTo>
                    <a:pt x="2043684" y="29718"/>
                  </a:lnTo>
                  <a:lnTo>
                    <a:pt x="2043684" y="252222"/>
                  </a:lnTo>
                  <a:lnTo>
                    <a:pt x="2043684" y="260096"/>
                  </a:lnTo>
                  <a:lnTo>
                    <a:pt x="2043938" y="266192"/>
                  </a:lnTo>
                  <a:lnTo>
                    <a:pt x="2051177" y="286258"/>
                  </a:lnTo>
                  <a:lnTo>
                    <a:pt x="2052828" y="287909"/>
                  </a:lnTo>
                  <a:lnTo>
                    <a:pt x="2070735" y="293497"/>
                  </a:lnTo>
                  <a:lnTo>
                    <a:pt x="2070735" y="308356"/>
                  </a:lnTo>
                  <a:lnTo>
                    <a:pt x="1947418" y="308356"/>
                  </a:lnTo>
                  <a:lnTo>
                    <a:pt x="1947418" y="293497"/>
                  </a:lnTo>
                  <a:lnTo>
                    <a:pt x="1953641" y="292481"/>
                  </a:lnTo>
                  <a:lnTo>
                    <a:pt x="1958594" y="291084"/>
                  </a:lnTo>
                  <a:lnTo>
                    <a:pt x="1974469" y="259461"/>
                  </a:lnTo>
                  <a:lnTo>
                    <a:pt x="1974469" y="252222"/>
                  </a:lnTo>
                  <a:lnTo>
                    <a:pt x="1974469" y="29718"/>
                  </a:lnTo>
                  <a:lnTo>
                    <a:pt x="1956435" y="29718"/>
                  </a:lnTo>
                  <a:lnTo>
                    <a:pt x="1947418" y="29718"/>
                  </a:lnTo>
                  <a:lnTo>
                    <a:pt x="1940560" y="30734"/>
                  </a:lnTo>
                  <a:lnTo>
                    <a:pt x="1914398" y="60579"/>
                  </a:lnTo>
                  <a:lnTo>
                    <a:pt x="1911858" y="68072"/>
                  </a:lnTo>
                  <a:lnTo>
                    <a:pt x="1909826" y="75184"/>
                  </a:lnTo>
                  <a:lnTo>
                    <a:pt x="1908175" y="81915"/>
                  </a:lnTo>
                  <a:lnTo>
                    <a:pt x="1877568" y="81915"/>
                  </a:lnTo>
                  <a:lnTo>
                    <a:pt x="1877568" y="3556"/>
                  </a:lnTo>
                  <a:close/>
                </a:path>
                <a:path w="5300345" h="312419">
                  <a:moveTo>
                    <a:pt x="1553591" y="3556"/>
                  </a:moveTo>
                  <a:lnTo>
                    <a:pt x="1670812" y="3556"/>
                  </a:lnTo>
                  <a:lnTo>
                    <a:pt x="1670812" y="18287"/>
                  </a:lnTo>
                  <a:lnTo>
                    <a:pt x="1662811" y="20574"/>
                  </a:lnTo>
                  <a:lnTo>
                    <a:pt x="1657477" y="22987"/>
                  </a:lnTo>
                  <a:lnTo>
                    <a:pt x="1654556" y="25654"/>
                  </a:lnTo>
                  <a:lnTo>
                    <a:pt x="1651635" y="28321"/>
                  </a:lnTo>
                  <a:lnTo>
                    <a:pt x="1649602" y="31877"/>
                  </a:lnTo>
                  <a:lnTo>
                    <a:pt x="1648460" y="36322"/>
                  </a:lnTo>
                  <a:lnTo>
                    <a:pt x="1647189" y="40640"/>
                  </a:lnTo>
                  <a:lnTo>
                    <a:pt x="1646682" y="48641"/>
                  </a:lnTo>
                  <a:lnTo>
                    <a:pt x="1646682" y="60071"/>
                  </a:lnTo>
                  <a:lnTo>
                    <a:pt x="1646682" y="134620"/>
                  </a:lnTo>
                  <a:lnTo>
                    <a:pt x="1747520" y="134620"/>
                  </a:lnTo>
                  <a:lnTo>
                    <a:pt x="1747520" y="60071"/>
                  </a:lnTo>
                  <a:lnTo>
                    <a:pt x="1747520" y="48768"/>
                  </a:lnTo>
                  <a:lnTo>
                    <a:pt x="1747012" y="40894"/>
                  </a:lnTo>
                  <a:lnTo>
                    <a:pt x="1746123" y="36449"/>
                  </a:lnTo>
                  <a:lnTo>
                    <a:pt x="1745107" y="32131"/>
                  </a:lnTo>
                  <a:lnTo>
                    <a:pt x="1743202" y="28575"/>
                  </a:lnTo>
                  <a:lnTo>
                    <a:pt x="1740281" y="25781"/>
                  </a:lnTo>
                  <a:lnTo>
                    <a:pt x="1737360" y="22987"/>
                  </a:lnTo>
                  <a:lnTo>
                    <a:pt x="1731899" y="20574"/>
                  </a:lnTo>
                  <a:lnTo>
                    <a:pt x="1723898" y="18287"/>
                  </a:lnTo>
                  <a:lnTo>
                    <a:pt x="1723898" y="3556"/>
                  </a:lnTo>
                  <a:lnTo>
                    <a:pt x="1840484" y="3556"/>
                  </a:lnTo>
                  <a:lnTo>
                    <a:pt x="1840484" y="18287"/>
                  </a:lnTo>
                  <a:lnTo>
                    <a:pt x="1833880" y="20066"/>
                  </a:lnTo>
                  <a:lnTo>
                    <a:pt x="1829054" y="21971"/>
                  </a:lnTo>
                  <a:lnTo>
                    <a:pt x="1826133" y="24003"/>
                  </a:lnTo>
                  <a:lnTo>
                    <a:pt x="1823212" y="26035"/>
                  </a:lnTo>
                  <a:lnTo>
                    <a:pt x="1821053" y="28575"/>
                  </a:lnTo>
                  <a:lnTo>
                    <a:pt x="1819783" y="31750"/>
                  </a:lnTo>
                  <a:lnTo>
                    <a:pt x="1818513" y="34798"/>
                  </a:lnTo>
                  <a:lnTo>
                    <a:pt x="1817751" y="38354"/>
                  </a:lnTo>
                  <a:lnTo>
                    <a:pt x="1817370" y="42164"/>
                  </a:lnTo>
                  <a:lnTo>
                    <a:pt x="1816989" y="46101"/>
                  </a:lnTo>
                  <a:lnTo>
                    <a:pt x="1816735" y="52070"/>
                  </a:lnTo>
                  <a:lnTo>
                    <a:pt x="1816735" y="60071"/>
                  </a:lnTo>
                  <a:lnTo>
                    <a:pt x="1816735" y="252222"/>
                  </a:lnTo>
                  <a:lnTo>
                    <a:pt x="1816735" y="263779"/>
                  </a:lnTo>
                  <a:lnTo>
                    <a:pt x="1817243" y="271526"/>
                  </a:lnTo>
                  <a:lnTo>
                    <a:pt x="1818259" y="275844"/>
                  </a:lnTo>
                  <a:lnTo>
                    <a:pt x="1819148" y="280035"/>
                  </a:lnTo>
                  <a:lnTo>
                    <a:pt x="1821180" y="283591"/>
                  </a:lnTo>
                  <a:lnTo>
                    <a:pt x="1824101" y="286385"/>
                  </a:lnTo>
                  <a:lnTo>
                    <a:pt x="1827149" y="289306"/>
                  </a:lnTo>
                  <a:lnTo>
                    <a:pt x="1832483" y="291592"/>
                  </a:lnTo>
                  <a:lnTo>
                    <a:pt x="1840484" y="293497"/>
                  </a:lnTo>
                  <a:lnTo>
                    <a:pt x="1840484" y="308356"/>
                  </a:lnTo>
                  <a:lnTo>
                    <a:pt x="1723898" y="308356"/>
                  </a:lnTo>
                  <a:lnTo>
                    <a:pt x="1723898" y="293497"/>
                  </a:lnTo>
                  <a:lnTo>
                    <a:pt x="1732534" y="291338"/>
                  </a:lnTo>
                  <a:lnTo>
                    <a:pt x="1738122" y="289052"/>
                  </a:lnTo>
                  <a:lnTo>
                    <a:pt x="1740662" y="286893"/>
                  </a:lnTo>
                  <a:lnTo>
                    <a:pt x="1743202" y="284607"/>
                  </a:lnTo>
                  <a:lnTo>
                    <a:pt x="1744980" y="281432"/>
                  </a:lnTo>
                  <a:lnTo>
                    <a:pt x="1745996" y="277368"/>
                  </a:lnTo>
                  <a:lnTo>
                    <a:pt x="1747012" y="273304"/>
                  </a:lnTo>
                  <a:lnTo>
                    <a:pt x="1747520" y="264922"/>
                  </a:lnTo>
                  <a:lnTo>
                    <a:pt x="1747520" y="252222"/>
                  </a:lnTo>
                  <a:lnTo>
                    <a:pt x="1747520" y="162687"/>
                  </a:lnTo>
                  <a:lnTo>
                    <a:pt x="1646682" y="162687"/>
                  </a:lnTo>
                  <a:lnTo>
                    <a:pt x="1646682" y="252222"/>
                  </a:lnTo>
                  <a:lnTo>
                    <a:pt x="1646682" y="257429"/>
                  </a:lnTo>
                  <a:lnTo>
                    <a:pt x="1659763" y="289814"/>
                  </a:lnTo>
                  <a:lnTo>
                    <a:pt x="1662811" y="291338"/>
                  </a:lnTo>
                  <a:lnTo>
                    <a:pt x="1666494" y="292481"/>
                  </a:lnTo>
                  <a:lnTo>
                    <a:pt x="1670812" y="293497"/>
                  </a:lnTo>
                  <a:lnTo>
                    <a:pt x="1670812" y="308356"/>
                  </a:lnTo>
                  <a:lnTo>
                    <a:pt x="1553591" y="308356"/>
                  </a:lnTo>
                  <a:lnTo>
                    <a:pt x="1553591" y="293497"/>
                  </a:lnTo>
                  <a:lnTo>
                    <a:pt x="1559052" y="292100"/>
                  </a:lnTo>
                  <a:lnTo>
                    <a:pt x="1563370" y="290449"/>
                  </a:lnTo>
                  <a:lnTo>
                    <a:pt x="1566672" y="288798"/>
                  </a:lnTo>
                  <a:lnTo>
                    <a:pt x="1569847" y="287020"/>
                  </a:lnTo>
                  <a:lnTo>
                    <a:pt x="1572260" y="284607"/>
                  </a:lnTo>
                  <a:lnTo>
                    <a:pt x="1573784" y="281559"/>
                  </a:lnTo>
                  <a:lnTo>
                    <a:pt x="1575308" y="278511"/>
                  </a:lnTo>
                  <a:lnTo>
                    <a:pt x="1576324" y="274701"/>
                  </a:lnTo>
                  <a:lnTo>
                    <a:pt x="1576832" y="270002"/>
                  </a:lnTo>
                  <a:lnTo>
                    <a:pt x="1577213" y="265303"/>
                  </a:lnTo>
                  <a:lnTo>
                    <a:pt x="1577467" y="259461"/>
                  </a:lnTo>
                  <a:lnTo>
                    <a:pt x="1577467" y="252222"/>
                  </a:lnTo>
                  <a:lnTo>
                    <a:pt x="1577467" y="59817"/>
                  </a:lnTo>
                  <a:lnTo>
                    <a:pt x="1577467" y="52832"/>
                  </a:lnTo>
                  <a:lnTo>
                    <a:pt x="1577213" y="46990"/>
                  </a:lnTo>
                  <a:lnTo>
                    <a:pt x="1576832" y="42164"/>
                  </a:lnTo>
                  <a:lnTo>
                    <a:pt x="1576578" y="37465"/>
                  </a:lnTo>
                  <a:lnTo>
                    <a:pt x="1566799" y="23368"/>
                  </a:lnTo>
                  <a:lnTo>
                    <a:pt x="1563624" y="21462"/>
                  </a:lnTo>
                  <a:lnTo>
                    <a:pt x="1559179" y="19812"/>
                  </a:lnTo>
                  <a:lnTo>
                    <a:pt x="1553591" y="18287"/>
                  </a:lnTo>
                  <a:lnTo>
                    <a:pt x="1553591" y="3556"/>
                  </a:lnTo>
                  <a:close/>
                </a:path>
                <a:path w="5300345" h="312419">
                  <a:moveTo>
                    <a:pt x="944118" y="3556"/>
                  </a:moveTo>
                  <a:lnTo>
                    <a:pt x="1061212" y="3556"/>
                  </a:lnTo>
                  <a:lnTo>
                    <a:pt x="1061212" y="18287"/>
                  </a:lnTo>
                  <a:lnTo>
                    <a:pt x="1055116" y="19939"/>
                  </a:lnTo>
                  <a:lnTo>
                    <a:pt x="1050671" y="21717"/>
                  </a:lnTo>
                  <a:lnTo>
                    <a:pt x="1038097" y="40894"/>
                  </a:lnTo>
                  <a:lnTo>
                    <a:pt x="1037463" y="45212"/>
                  </a:lnTo>
                  <a:lnTo>
                    <a:pt x="1037209" y="51435"/>
                  </a:lnTo>
                  <a:lnTo>
                    <a:pt x="1037209" y="59817"/>
                  </a:lnTo>
                  <a:lnTo>
                    <a:pt x="1037209" y="207137"/>
                  </a:lnTo>
                  <a:lnTo>
                    <a:pt x="1040727" y="246318"/>
                  </a:lnTo>
                  <a:lnTo>
                    <a:pt x="1064006" y="280162"/>
                  </a:lnTo>
                  <a:lnTo>
                    <a:pt x="1090930" y="285750"/>
                  </a:lnTo>
                  <a:lnTo>
                    <a:pt x="1101621" y="285178"/>
                  </a:lnTo>
                  <a:lnTo>
                    <a:pt x="1134379" y="265652"/>
                  </a:lnTo>
                  <a:lnTo>
                    <a:pt x="1144873" y="217324"/>
                  </a:lnTo>
                  <a:lnTo>
                    <a:pt x="1145159" y="202057"/>
                  </a:lnTo>
                  <a:lnTo>
                    <a:pt x="1145159" y="59562"/>
                  </a:lnTo>
                  <a:lnTo>
                    <a:pt x="1145159" y="48387"/>
                  </a:lnTo>
                  <a:lnTo>
                    <a:pt x="1144778" y="40640"/>
                  </a:lnTo>
                  <a:lnTo>
                    <a:pt x="1143762" y="36322"/>
                  </a:lnTo>
                  <a:lnTo>
                    <a:pt x="1142746" y="31877"/>
                  </a:lnTo>
                  <a:lnTo>
                    <a:pt x="1140841" y="28321"/>
                  </a:lnTo>
                  <a:lnTo>
                    <a:pt x="1138047" y="25654"/>
                  </a:lnTo>
                  <a:lnTo>
                    <a:pt x="1135253" y="22987"/>
                  </a:lnTo>
                  <a:lnTo>
                    <a:pt x="1129792" y="20574"/>
                  </a:lnTo>
                  <a:lnTo>
                    <a:pt x="1121537" y="18287"/>
                  </a:lnTo>
                  <a:lnTo>
                    <a:pt x="1121537" y="3556"/>
                  </a:lnTo>
                  <a:lnTo>
                    <a:pt x="1219708" y="3556"/>
                  </a:lnTo>
                  <a:lnTo>
                    <a:pt x="1219708" y="18287"/>
                  </a:lnTo>
                  <a:lnTo>
                    <a:pt x="1214374" y="19812"/>
                  </a:lnTo>
                  <a:lnTo>
                    <a:pt x="1210183" y="21336"/>
                  </a:lnTo>
                  <a:lnTo>
                    <a:pt x="1207008" y="23114"/>
                  </a:lnTo>
                  <a:lnTo>
                    <a:pt x="1203960" y="24765"/>
                  </a:lnTo>
                  <a:lnTo>
                    <a:pt x="1201547" y="27178"/>
                  </a:lnTo>
                  <a:lnTo>
                    <a:pt x="1199896" y="30226"/>
                  </a:lnTo>
                  <a:lnTo>
                    <a:pt x="1198245" y="33274"/>
                  </a:lnTo>
                  <a:lnTo>
                    <a:pt x="1197229" y="37211"/>
                  </a:lnTo>
                  <a:lnTo>
                    <a:pt x="1196721" y="41910"/>
                  </a:lnTo>
                  <a:lnTo>
                    <a:pt x="1196340" y="46482"/>
                  </a:lnTo>
                  <a:lnTo>
                    <a:pt x="1196086" y="52451"/>
                  </a:lnTo>
                  <a:lnTo>
                    <a:pt x="1196086" y="59562"/>
                  </a:lnTo>
                  <a:lnTo>
                    <a:pt x="1196086" y="199136"/>
                  </a:lnTo>
                  <a:lnTo>
                    <a:pt x="1191641" y="245491"/>
                  </a:lnTo>
                  <a:lnTo>
                    <a:pt x="1172843" y="282858"/>
                  </a:lnTo>
                  <a:lnTo>
                    <a:pt x="1139650" y="304038"/>
                  </a:lnTo>
                  <a:lnTo>
                    <a:pt x="1094593" y="311697"/>
                  </a:lnTo>
                  <a:lnTo>
                    <a:pt x="1084072" y="311912"/>
                  </a:lnTo>
                  <a:lnTo>
                    <a:pt x="1068804" y="311487"/>
                  </a:lnTo>
                  <a:lnTo>
                    <a:pt x="1030478" y="305308"/>
                  </a:lnTo>
                  <a:lnTo>
                    <a:pt x="994791" y="285369"/>
                  </a:lnTo>
                  <a:lnTo>
                    <a:pt x="971690" y="242970"/>
                  </a:lnTo>
                  <a:lnTo>
                    <a:pt x="967994" y="204216"/>
                  </a:lnTo>
                  <a:lnTo>
                    <a:pt x="967994" y="59817"/>
                  </a:lnTo>
                  <a:lnTo>
                    <a:pt x="967994" y="52832"/>
                  </a:lnTo>
                  <a:lnTo>
                    <a:pt x="964438" y="30607"/>
                  </a:lnTo>
                  <a:lnTo>
                    <a:pt x="962914" y="27559"/>
                  </a:lnTo>
                  <a:lnTo>
                    <a:pt x="960501" y="25146"/>
                  </a:lnTo>
                  <a:lnTo>
                    <a:pt x="957326" y="23368"/>
                  </a:lnTo>
                  <a:lnTo>
                    <a:pt x="954151" y="21462"/>
                  </a:lnTo>
                  <a:lnTo>
                    <a:pt x="949706" y="19812"/>
                  </a:lnTo>
                  <a:lnTo>
                    <a:pt x="944118" y="18287"/>
                  </a:lnTo>
                  <a:lnTo>
                    <a:pt x="944118" y="3556"/>
                  </a:lnTo>
                  <a:close/>
                </a:path>
                <a:path w="5300345" h="312419">
                  <a:moveTo>
                    <a:pt x="299339" y="3556"/>
                  </a:moveTo>
                  <a:lnTo>
                    <a:pt x="416559" y="3556"/>
                  </a:lnTo>
                  <a:lnTo>
                    <a:pt x="416559" y="18287"/>
                  </a:lnTo>
                  <a:lnTo>
                    <a:pt x="408559" y="20574"/>
                  </a:lnTo>
                  <a:lnTo>
                    <a:pt x="403225" y="22987"/>
                  </a:lnTo>
                  <a:lnTo>
                    <a:pt x="400303" y="25654"/>
                  </a:lnTo>
                  <a:lnTo>
                    <a:pt x="397383" y="28321"/>
                  </a:lnTo>
                  <a:lnTo>
                    <a:pt x="395351" y="31877"/>
                  </a:lnTo>
                  <a:lnTo>
                    <a:pt x="394208" y="36322"/>
                  </a:lnTo>
                  <a:lnTo>
                    <a:pt x="392938" y="40640"/>
                  </a:lnTo>
                  <a:lnTo>
                    <a:pt x="392430" y="48641"/>
                  </a:lnTo>
                  <a:lnTo>
                    <a:pt x="392430" y="60071"/>
                  </a:lnTo>
                  <a:lnTo>
                    <a:pt x="392430" y="134620"/>
                  </a:lnTo>
                  <a:lnTo>
                    <a:pt x="493268" y="134620"/>
                  </a:lnTo>
                  <a:lnTo>
                    <a:pt x="493268" y="60071"/>
                  </a:lnTo>
                  <a:lnTo>
                    <a:pt x="493268" y="48768"/>
                  </a:lnTo>
                  <a:lnTo>
                    <a:pt x="492759" y="40894"/>
                  </a:lnTo>
                  <a:lnTo>
                    <a:pt x="491871" y="36449"/>
                  </a:lnTo>
                  <a:lnTo>
                    <a:pt x="490855" y="32131"/>
                  </a:lnTo>
                  <a:lnTo>
                    <a:pt x="488950" y="28575"/>
                  </a:lnTo>
                  <a:lnTo>
                    <a:pt x="486028" y="25781"/>
                  </a:lnTo>
                  <a:lnTo>
                    <a:pt x="483108" y="22987"/>
                  </a:lnTo>
                  <a:lnTo>
                    <a:pt x="477647" y="20574"/>
                  </a:lnTo>
                  <a:lnTo>
                    <a:pt x="469646" y="18287"/>
                  </a:lnTo>
                  <a:lnTo>
                    <a:pt x="469646" y="3556"/>
                  </a:lnTo>
                  <a:lnTo>
                    <a:pt x="586232" y="3556"/>
                  </a:lnTo>
                  <a:lnTo>
                    <a:pt x="586232" y="18287"/>
                  </a:lnTo>
                  <a:lnTo>
                    <a:pt x="579628" y="20066"/>
                  </a:lnTo>
                  <a:lnTo>
                    <a:pt x="574802" y="21971"/>
                  </a:lnTo>
                  <a:lnTo>
                    <a:pt x="571881" y="24003"/>
                  </a:lnTo>
                  <a:lnTo>
                    <a:pt x="568960" y="26035"/>
                  </a:lnTo>
                  <a:lnTo>
                    <a:pt x="566801" y="28575"/>
                  </a:lnTo>
                  <a:lnTo>
                    <a:pt x="565531" y="31750"/>
                  </a:lnTo>
                  <a:lnTo>
                    <a:pt x="564260" y="34798"/>
                  </a:lnTo>
                  <a:lnTo>
                    <a:pt x="563499" y="38354"/>
                  </a:lnTo>
                  <a:lnTo>
                    <a:pt x="563118" y="42164"/>
                  </a:lnTo>
                  <a:lnTo>
                    <a:pt x="562737" y="46101"/>
                  </a:lnTo>
                  <a:lnTo>
                    <a:pt x="562483" y="52070"/>
                  </a:lnTo>
                  <a:lnTo>
                    <a:pt x="562483" y="60071"/>
                  </a:lnTo>
                  <a:lnTo>
                    <a:pt x="562483" y="252222"/>
                  </a:lnTo>
                  <a:lnTo>
                    <a:pt x="562483" y="263779"/>
                  </a:lnTo>
                  <a:lnTo>
                    <a:pt x="562991" y="271526"/>
                  </a:lnTo>
                  <a:lnTo>
                    <a:pt x="564007" y="275844"/>
                  </a:lnTo>
                  <a:lnTo>
                    <a:pt x="564896" y="280035"/>
                  </a:lnTo>
                  <a:lnTo>
                    <a:pt x="566928" y="283591"/>
                  </a:lnTo>
                  <a:lnTo>
                    <a:pt x="569849" y="286385"/>
                  </a:lnTo>
                  <a:lnTo>
                    <a:pt x="572897" y="289306"/>
                  </a:lnTo>
                  <a:lnTo>
                    <a:pt x="578231" y="291592"/>
                  </a:lnTo>
                  <a:lnTo>
                    <a:pt x="586232" y="293497"/>
                  </a:lnTo>
                  <a:lnTo>
                    <a:pt x="586232" y="308356"/>
                  </a:lnTo>
                  <a:lnTo>
                    <a:pt x="469646" y="308356"/>
                  </a:lnTo>
                  <a:lnTo>
                    <a:pt x="469646" y="293497"/>
                  </a:lnTo>
                  <a:lnTo>
                    <a:pt x="478282" y="291338"/>
                  </a:lnTo>
                  <a:lnTo>
                    <a:pt x="483870" y="289052"/>
                  </a:lnTo>
                  <a:lnTo>
                    <a:pt x="493268" y="264922"/>
                  </a:lnTo>
                  <a:lnTo>
                    <a:pt x="493268" y="252222"/>
                  </a:lnTo>
                  <a:lnTo>
                    <a:pt x="493268" y="162687"/>
                  </a:lnTo>
                  <a:lnTo>
                    <a:pt x="392430" y="162687"/>
                  </a:lnTo>
                  <a:lnTo>
                    <a:pt x="392430" y="252222"/>
                  </a:lnTo>
                  <a:lnTo>
                    <a:pt x="392430" y="257429"/>
                  </a:lnTo>
                  <a:lnTo>
                    <a:pt x="405510" y="289814"/>
                  </a:lnTo>
                  <a:lnTo>
                    <a:pt x="408559" y="291338"/>
                  </a:lnTo>
                  <a:lnTo>
                    <a:pt x="412241" y="292481"/>
                  </a:lnTo>
                  <a:lnTo>
                    <a:pt x="416559" y="293497"/>
                  </a:lnTo>
                  <a:lnTo>
                    <a:pt x="416559" y="308356"/>
                  </a:lnTo>
                  <a:lnTo>
                    <a:pt x="299339" y="308356"/>
                  </a:lnTo>
                  <a:lnTo>
                    <a:pt x="299339" y="293497"/>
                  </a:lnTo>
                  <a:lnTo>
                    <a:pt x="304800" y="292100"/>
                  </a:lnTo>
                  <a:lnTo>
                    <a:pt x="309118" y="290449"/>
                  </a:lnTo>
                  <a:lnTo>
                    <a:pt x="312420" y="288798"/>
                  </a:lnTo>
                  <a:lnTo>
                    <a:pt x="315595" y="287020"/>
                  </a:lnTo>
                  <a:lnTo>
                    <a:pt x="318008" y="284607"/>
                  </a:lnTo>
                  <a:lnTo>
                    <a:pt x="319532" y="281559"/>
                  </a:lnTo>
                  <a:lnTo>
                    <a:pt x="321056" y="278511"/>
                  </a:lnTo>
                  <a:lnTo>
                    <a:pt x="322072" y="274701"/>
                  </a:lnTo>
                  <a:lnTo>
                    <a:pt x="322580" y="270002"/>
                  </a:lnTo>
                  <a:lnTo>
                    <a:pt x="322960" y="265303"/>
                  </a:lnTo>
                  <a:lnTo>
                    <a:pt x="323215" y="259461"/>
                  </a:lnTo>
                  <a:lnTo>
                    <a:pt x="323215" y="252222"/>
                  </a:lnTo>
                  <a:lnTo>
                    <a:pt x="323215" y="59817"/>
                  </a:lnTo>
                  <a:lnTo>
                    <a:pt x="323215" y="52832"/>
                  </a:lnTo>
                  <a:lnTo>
                    <a:pt x="322960" y="46990"/>
                  </a:lnTo>
                  <a:lnTo>
                    <a:pt x="322580" y="42164"/>
                  </a:lnTo>
                  <a:lnTo>
                    <a:pt x="322326" y="37465"/>
                  </a:lnTo>
                  <a:lnTo>
                    <a:pt x="312547" y="23368"/>
                  </a:lnTo>
                  <a:lnTo>
                    <a:pt x="309372" y="21462"/>
                  </a:lnTo>
                  <a:lnTo>
                    <a:pt x="304927" y="19812"/>
                  </a:lnTo>
                  <a:lnTo>
                    <a:pt x="299339" y="18287"/>
                  </a:lnTo>
                  <a:lnTo>
                    <a:pt x="299339" y="3556"/>
                  </a:lnTo>
                  <a:close/>
                </a:path>
                <a:path w="5300345" h="312419">
                  <a:moveTo>
                    <a:pt x="0" y="3556"/>
                  </a:moveTo>
                  <a:lnTo>
                    <a:pt x="262763" y="3556"/>
                  </a:lnTo>
                  <a:lnTo>
                    <a:pt x="262763" y="81915"/>
                  </a:lnTo>
                  <a:lnTo>
                    <a:pt x="232156" y="81915"/>
                  </a:lnTo>
                  <a:lnTo>
                    <a:pt x="229362" y="71755"/>
                  </a:lnTo>
                  <a:lnTo>
                    <a:pt x="227076" y="64389"/>
                  </a:lnTo>
                  <a:lnTo>
                    <a:pt x="225425" y="59562"/>
                  </a:lnTo>
                  <a:lnTo>
                    <a:pt x="223901" y="54864"/>
                  </a:lnTo>
                  <a:lnTo>
                    <a:pt x="221996" y="50800"/>
                  </a:lnTo>
                  <a:lnTo>
                    <a:pt x="219964" y="47498"/>
                  </a:lnTo>
                  <a:lnTo>
                    <a:pt x="218059" y="44069"/>
                  </a:lnTo>
                  <a:lnTo>
                    <a:pt x="215900" y="41275"/>
                  </a:lnTo>
                  <a:lnTo>
                    <a:pt x="213614" y="39116"/>
                  </a:lnTo>
                  <a:lnTo>
                    <a:pt x="211455" y="36830"/>
                  </a:lnTo>
                  <a:lnTo>
                    <a:pt x="209041" y="35052"/>
                  </a:lnTo>
                  <a:lnTo>
                    <a:pt x="206502" y="33655"/>
                  </a:lnTo>
                  <a:lnTo>
                    <a:pt x="203962" y="32385"/>
                  </a:lnTo>
                  <a:lnTo>
                    <a:pt x="200787" y="31369"/>
                  </a:lnTo>
                  <a:lnTo>
                    <a:pt x="196977" y="30734"/>
                  </a:lnTo>
                  <a:lnTo>
                    <a:pt x="193166" y="29972"/>
                  </a:lnTo>
                  <a:lnTo>
                    <a:pt x="188214" y="29718"/>
                  </a:lnTo>
                  <a:lnTo>
                    <a:pt x="182118" y="29718"/>
                  </a:lnTo>
                  <a:lnTo>
                    <a:pt x="166115" y="29718"/>
                  </a:lnTo>
                  <a:lnTo>
                    <a:pt x="166115" y="252222"/>
                  </a:lnTo>
                  <a:lnTo>
                    <a:pt x="166115" y="260096"/>
                  </a:lnTo>
                  <a:lnTo>
                    <a:pt x="166370" y="266192"/>
                  </a:lnTo>
                  <a:lnTo>
                    <a:pt x="173609" y="286258"/>
                  </a:lnTo>
                  <a:lnTo>
                    <a:pt x="175259" y="287909"/>
                  </a:lnTo>
                  <a:lnTo>
                    <a:pt x="193166" y="293497"/>
                  </a:lnTo>
                  <a:lnTo>
                    <a:pt x="193166" y="308356"/>
                  </a:lnTo>
                  <a:lnTo>
                    <a:pt x="69850" y="308356"/>
                  </a:lnTo>
                  <a:lnTo>
                    <a:pt x="69850" y="293497"/>
                  </a:lnTo>
                  <a:lnTo>
                    <a:pt x="76073" y="292481"/>
                  </a:lnTo>
                  <a:lnTo>
                    <a:pt x="81026" y="291084"/>
                  </a:lnTo>
                  <a:lnTo>
                    <a:pt x="96901" y="259461"/>
                  </a:lnTo>
                  <a:lnTo>
                    <a:pt x="96901" y="252222"/>
                  </a:lnTo>
                  <a:lnTo>
                    <a:pt x="96901" y="29718"/>
                  </a:lnTo>
                  <a:lnTo>
                    <a:pt x="78867" y="29718"/>
                  </a:lnTo>
                  <a:lnTo>
                    <a:pt x="69850" y="29718"/>
                  </a:lnTo>
                  <a:lnTo>
                    <a:pt x="62992" y="30734"/>
                  </a:lnTo>
                  <a:lnTo>
                    <a:pt x="36830" y="60579"/>
                  </a:lnTo>
                  <a:lnTo>
                    <a:pt x="34290" y="68072"/>
                  </a:lnTo>
                  <a:lnTo>
                    <a:pt x="32258" y="75184"/>
                  </a:lnTo>
                  <a:lnTo>
                    <a:pt x="30607" y="81915"/>
                  </a:lnTo>
                  <a:lnTo>
                    <a:pt x="0" y="81915"/>
                  </a:lnTo>
                  <a:lnTo>
                    <a:pt x="0" y="3556"/>
                  </a:lnTo>
                  <a:close/>
                </a:path>
                <a:path w="5300345" h="312419">
                  <a:moveTo>
                    <a:pt x="2381123" y="2032"/>
                  </a:moveTo>
                  <a:lnTo>
                    <a:pt x="2440686" y="2032"/>
                  </a:lnTo>
                  <a:lnTo>
                    <a:pt x="2514346" y="252095"/>
                  </a:lnTo>
                  <a:lnTo>
                    <a:pt x="2517648" y="263144"/>
                  </a:lnTo>
                  <a:lnTo>
                    <a:pt x="2531364" y="287147"/>
                  </a:lnTo>
                  <a:lnTo>
                    <a:pt x="2534920" y="290068"/>
                  </a:lnTo>
                  <a:lnTo>
                    <a:pt x="2539873" y="292227"/>
                  </a:lnTo>
                  <a:lnTo>
                    <a:pt x="2546350" y="293497"/>
                  </a:lnTo>
                  <a:lnTo>
                    <a:pt x="2546350" y="308356"/>
                  </a:lnTo>
                  <a:lnTo>
                    <a:pt x="2423033" y="308356"/>
                  </a:lnTo>
                  <a:lnTo>
                    <a:pt x="2423033" y="293497"/>
                  </a:lnTo>
                  <a:lnTo>
                    <a:pt x="2430780" y="292608"/>
                  </a:lnTo>
                  <a:lnTo>
                    <a:pt x="2436622" y="290449"/>
                  </a:lnTo>
                  <a:lnTo>
                    <a:pt x="2440305" y="287147"/>
                  </a:lnTo>
                  <a:lnTo>
                    <a:pt x="2443988" y="283718"/>
                  </a:lnTo>
                  <a:lnTo>
                    <a:pt x="2445893" y="278765"/>
                  </a:lnTo>
                  <a:lnTo>
                    <a:pt x="2445893" y="272542"/>
                  </a:lnTo>
                  <a:lnTo>
                    <a:pt x="2445893" y="267970"/>
                  </a:lnTo>
                  <a:lnTo>
                    <a:pt x="2445385" y="262763"/>
                  </a:lnTo>
                  <a:lnTo>
                    <a:pt x="2444242" y="257175"/>
                  </a:lnTo>
                  <a:lnTo>
                    <a:pt x="2443226" y="251460"/>
                  </a:lnTo>
                  <a:lnTo>
                    <a:pt x="2441575" y="244348"/>
                  </a:lnTo>
                  <a:lnTo>
                    <a:pt x="2439162" y="235712"/>
                  </a:lnTo>
                  <a:lnTo>
                    <a:pt x="2433193" y="213868"/>
                  </a:lnTo>
                  <a:lnTo>
                    <a:pt x="2337816" y="213868"/>
                  </a:lnTo>
                  <a:lnTo>
                    <a:pt x="2330450" y="235077"/>
                  </a:lnTo>
                  <a:lnTo>
                    <a:pt x="2328418" y="241046"/>
                  </a:lnTo>
                  <a:lnTo>
                    <a:pt x="2326640" y="246761"/>
                  </a:lnTo>
                  <a:lnTo>
                    <a:pt x="2325370" y="252349"/>
                  </a:lnTo>
                  <a:lnTo>
                    <a:pt x="2323973" y="257937"/>
                  </a:lnTo>
                  <a:lnTo>
                    <a:pt x="2323338" y="263906"/>
                  </a:lnTo>
                  <a:lnTo>
                    <a:pt x="2323338" y="270129"/>
                  </a:lnTo>
                  <a:lnTo>
                    <a:pt x="2324790" y="279798"/>
                  </a:lnTo>
                  <a:lnTo>
                    <a:pt x="2329148" y="286908"/>
                  </a:lnTo>
                  <a:lnTo>
                    <a:pt x="2336411" y="291470"/>
                  </a:lnTo>
                  <a:lnTo>
                    <a:pt x="2346579" y="293497"/>
                  </a:lnTo>
                  <a:lnTo>
                    <a:pt x="2346579" y="308356"/>
                  </a:lnTo>
                  <a:lnTo>
                    <a:pt x="2251202" y="308356"/>
                  </a:lnTo>
                  <a:lnTo>
                    <a:pt x="2251202" y="293497"/>
                  </a:lnTo>
                  <a:lnTo>
                    <a:pt x="2256663" y="292989"/>
                  </a:lnTo>
                  <a:lnTo>
                    <a:pt x="2261489" y="291084"/>
                  </a:lnTo>
                  <a:lnTo>
                    <a:pt x="2285200" y="257514"/>
                  </a:lnTo>
                  <a:lnTo>
                    <a:pt x="2288032" y="250062"/>
                  </a:lnTo>
                  <a:lnTo>
                    <a:pt x="2381123" y="2032"/>
                  </a:lnTo>
                  <a:close/>
                </a:path>
                <a:path w="5300345" h="312419">
                  <a:moveTo>
                    <a:pt x="5217668" y="0"/>
                  </a:moveTo>
                  <a:lnTo>
                    <a:pt x="5265001" y="3401"/>
                  </a:lnTo>
                  <a:lnTo>
                    <a:pt x="5296916" y="9652"/>
                  </a:lnTo>
                  <a:lnTo>
                    <a:pt x="5296916" y="74295"/>
                  </a:lnTo>
                  <a:lnTo>
                    <a:pt x="5266309" y="74295"/>
                  </a:lnTo>
                  <a:lnTo>
                    <a:pt x="5264068" y="65964"/>
                  </a:lnTo>
                  <a:lnTo>
                    <a:pt x="5261530" y="58515"/>
                  </a:lnTo>
                  <a:lnTo>
                    <a:pt x="5232527" y="27812"/>
                  </a:lnTo>
                  <a:lnTo>
                    <a:pt x="5224272" y="26162"/>
                  </a:lnTo>
                  <a:lnTo>
                    <a:pt x="5214366" y="26162"/>
                  </a:lnTo>
                  <a:lnTo>
                    <a:pt x="5205857" y="26162"/>
                  </a:lnTo>
                  <a:lnTo>
                    <a:pt x="5198237" y="27559"/>
                  </a:lnTo>
                  <a:lnTo>
                    <a:pt x="5191633" y="30607"/>
                  </a:lnTo>
                  <a:lnTo>
                    <a:pt x="5184902" y="33528"/>
                  </a:lnTo>
                  <a:lnTo>
                    <a:pt x="5179568" y="37973"/>
                  </a:lnTo>
                  <a:lnTo>
                    <a:pt x="5175758" y="43815"/>
                  </a:lnTo>
                  <a:lnTo>
                    <a:pt x="5171821" y="49784"/>
                  </a:lnTo>
                  <a:lnTo>
                    <a:pt x="5169916" y="56896"/>
                  </a:lnTo>
                  <a:lnTo>
                    <a:pt x="5169916" y="65151"/>
                  </a:lnTo>
                  <a:lnTo>
                    <a:pt x="5169916" y="73787"/>
                  </a:lnTo>
                  <a:lnTo>
                    <a:pt x="5171567" y="81280"/>
                  </a:lnTo>
                  <a:lnTo>
                    <a:pt x="5174996" y="87630"/>
                  </a:lnTo>
                  <a:lnTo>
                    <a:pt x="5178298" y="93980"/>
                  </a:lnTo>
                  <a:lnTo>
                    <a:pt x="5215584" y="121102"/>
                  </a:lnTo>
                  <a:lnTo>
                    <a:pt x="5226177" y="126746"/>
                  </a:lnTo>
                  <a:lnTo>
                    <a:pt x="5239174" y="133863"/>
                  </a:lnTo>
                  <a:lnTo>
                    <a:pt x="5276738" y="161835"/>
                  </a:lnTo>
                  <a:lnTo>
                    <a:pt x="5298201" y="202247"/>
                  </a:lnTo>
                  <a:lnTo>
                    <a:pt x="5300091" y="222377"/>
                  </a:lnTo>
                  <a:lnTo>
                    <a:pt x="5299285" y="235640"/>
                  </a:lnTo>
                  <a:lnTo>
                    <a:pt x="5280292" y="279523"/>
                  </a:lnTo>
                  <a:lnTo>
                    <a:pt x="5237658" y="305750"/>
                  </a:lnTo>
                  <a:lnTo>
                    <a:pt x="5194046" y="311912"/>
                  </a:lnTo>
                  <a:lnTo>
                    <a:pt x="5182516" y="311745"/>
                  </a:lnTo>
                  <a:lnTo>
                    <a:pt x="5134431" y="307844"/>
                  </a:lnTo>
                  <a:lnTo>
                    <a:pt x="5100320" y="301879"/>
                  </a:lnTo>
                  <a:lnTo>
                    <a:pt x="5100320" y="233045"/>
                  </a:lnTo>
                  <a:lnTo>
                    <a:pt x="5130800" y="233045"/>
                  </a:lnTo>
                  <a:lnTo>
                    <a:pt x="5134109" y="245522"/>
                  </a:lnTo>
                  <a:lnTo>
                    <a:pt x="5138324" y="256286"/>
                  </a:lnTo>
                  <a:lnTo>
                    <a:pt x="5175936" y="284938"/>
                  </a:lnTo>
                  <a:lnTo>
                    <a:pt x="5187823" y="285750"/>
                  </a:lnTo>
                  <a:lnTo>
                    <a:pt x="5196586" y="285750"/>
                  </a:lnTo>
                  <a:lnTo>
                    <a:pt x="5231096" y="261562"/>
                  </a:lnTo>
                  <a:lnTo>
                    <a:pt x="5234686" y="241935"/>
                  </a:lnTo>
                  <a:lnTo>
                    <a:pt x="5234686" y="232791"/>
                  </a:lnTo>
                  <a:lnTo>
                    <a:pt x="5212969" y="198628"/>
                  </a:lnTo>
                  <a:lnTo>
                    <a:pt x="5172817" y="174843"/>
                  </a:lnTo>
                  <a:lnTo>
                    <a:pt x="5164740" y="170370"/>
                  </a:lnTo>
                  <a:lnTo>
                    <a:pt x="5131061" y="146089"/>
                  </a:lnTo>
                  <a:lnTo>
                    <a:pt x="5108072" y="108942"/>
                  </a:lnTo>
                  <a:lnTo>
                    <a:pt x="5105019" y="85725"/>
                  </a:lnTo>
                  <a:lnTo>
                    <a:pt x="5105856" y="72513"/>
                  </a:lnTo>
                  <a:lnTo>
                    <a:pt x="5126152" y="30069"/>
                  </a:lnTo>
                  <a:lnTo>
                    <a:pt x="5171358" y="5572"/>
                  </a:lnTo>
                  <a:lnTo>
                    <a:pt x="5201215" y="619"/>
                  </a:lnTo>
                  <a:lnTo>
                    <a:pt x="5217668" y="0"/>
                  </a:lnTo>
                  <a:close/>
                </a:path>
                <a:path w="5300345" h="312419">
                  <a:moveTo>
                    <a:pt x="4951730" y="0"/>
                  </a:moveTo>
                  <a:lnTo>
                    <a:pt x="4975689" y="738"/>
                  </a:lnTo>
                  <a:lnTo>
                    <a:pt x="4998624" y="2952"/>
                  </a:lnTo>
                  <a:lnTo>
                    <a:pt x="5020560" y="6643"/>
                  </a:lnTo>
                  <a:lnTo>
                    <a:pt x="5041519" y="11811"/>
                  </a:lnTo>
                  <a:lnTo>
                    <a:pt x="5041519" y="75184"/>
                  </a:lnTo>
                  <a:lnTo>
                    <a:pt x="5010912" y="75184"/>
                  </a:lnTo>
                  <a:lnTo>
                    <a:pt x="5008246" y="66375"/>
                  </a:lnTo>
                  <a:lnTo>
                    <a:pt x="5005403" y="58626"/>
                  </a:lnTo>
                  <a:lnTo>
                    <a:pt x="4976614" y="28948"/>
                  </a:lnTo>
                  <a:lnTo>
                    <a:pt x="4955540" y="26162"/>
                  </a:lnTo>
                  <a:lnTo>
                    <a:pt x="4944802" y="26997"/>
                  </a:lnTo>
                  <a:lnTo>
                    <a:pt x="4908397" y="47386"/>
                  </a:lnTo>
                  <a:lnTo>
                    <a:pt x="4889627" y="82677"/>
                  </a:lnTo>
                  <a:lnTo>
                    <a:pt x="4880465" y="135933"/>
                  </a:lnTo>
                  <a:lnTo>
                    <a:pt x="4879848" y="157607"/>
                  </a:lnTo>
                  <a:lnTo>
                    <a:pt x="4880254" y="176488"/>
                  </a:lnTo>
                  <a:lnTo>
                    <a:pt x="4886452" y="225298"/>
                  </a:lnTo>
                  <a:lnTo>
                    <a:pt x="4900185" y="261159"/>
                  </a:lnTo>
                  <a:lnTo>
                    <a:pt x="4930395" y="284751"/>
                  </a:lnTo>
                  <a:lnTo>
                    <a:pt x="4939919" y="285750"/>
                  </a:lnTo>
                  <a:lnTo>
                    <a:pt x="4949086" y="285013"/>
                  </a:lnTo>
                  <a:lnTo>
                    <a:pt x="4977697" y="248580"/>
                  </a:lnTo>
                  <a:lnTo>
                    <a:pt x="4978273" y="228092"/>
                  </a:lnTo>
                  <a:lnTo>
                    <a:pt x="4978273" y="216789"/>
                  </a:lnTo>
                  <a:lnTo>
                    <a:pt x="4977892" y="208787"/>
                  </a:lnTo>
                  <a:lnTo>
                    <a:pt x="4977130" y="203962"/>
                  </a:lnTo>
                  <a:lnTo>
                    <a:pt x="4976495" y="199136"/>
                  </a:lnTo>
                  <a:lnTo>
                    <a:pt x="4967605" y="187325"/>
                  </a:lnTo>
                  <a:lnTo>
                    <a:pt x="4965065" y="185801"/>
                  </a:lnTo>
                  <a:lnTo>
                    <a:pt x="4960620" y="184150"/>
                  </a:lnTo>
                  <a:lnTo>
                    <a:pt x="4954143" y="182118"/>
                  </a:lnTo>
                  <a:lnTo>
                    <a:pt x="4954143" y="167386"/>
                  </a:lnTo>
                  <a:lnTo>
                    <a:pt x="5068443" y="167386"/>
                  </a:lnTo>
                  <a:lnTo>
                    <a:pt x="5068443" y="182118"/>
                  </a:lnTo>
                  <a:lnTo>
                    <a:pt x="5061077" y="184404"/>
                  </a:lnTo>
                  <a:lnTo>
                    <a:pt x="5055997" y="186944"/>
                  </a:lnTo>
                  <a:lnTo>
                    <a:pt x="5053330" y="189737"/>
                  </a:lnTo>
                  <a:lnTo>
                    <a:pt x="5050663" y="192532"/>
                  </a:lnTo>
                  <a:lnTo>
                    <a:pt x="5048758" y="196342"/>
                  </a:lnTo>
                  <a:lnTo>
                    <a:pt x="5047869" y="201041"/>
                  </a:lnTo>
                  <a:lnTo>
                    <a:pt x="5046853" y="205740"/>
                  </a:lnTo>
                  <a:lnTo>
                    <a:pt x="5046345" y="212344"/>
                  </a:lnTo>
                  <a:lnTo>
                    <a:pt x="5046345" y="220726"/>
                  </a:lnTo>
                  <a:lnTo>
                    <a:pt x="5046345" y="304927"/>
                  </a:lnTo>
                  <a:lnTo>
                    <a:pt x="5014214" y="311658"/>
                  </a:lnTo>
                  <a:lnTo>
                    <a:pt x="4999101" y="295529"/>
                  </a:lnTo>
                  <a:lnTo>
                    <a:pt x="4985289" y="302696"/>
                  </a:lnTo>
                  <a:lnTo>
                    <a:pt x="4970526" y="307816"/>
                  </a:lnTo>
                  <a:lnTo>
                    <a:pt x="4954809" y="310888"/>
                  </a:lnTo>
                  <a:lnTo>
                    <a:pt x="4938141" y="311912"/>
                  </a:lnTo>
                  <a:lnTo>
                    <a:pt x="4907617" y="309530"/>
                  </a:lnTo>
                  <a:lnTo>
                    <a:pt x="4858952" y="290480"/>
                  </a:lnTo>
                  <a:lnTo>
                    <a:pt x="4826857" y="252311"/>
                  </a:lnTo>
                  <a:lnTo>
                    <a:pt x="4810855" y="194641"/>
                  </a:lnTo>
                  <a:lnTo>
                    <a:pt x="4808855" y="158496"/>
                  </a:lnTo>
                  <a:lnTo>
                    <a:pt x="4809569" y="138807"/>
                  </a:lnTo>
                  <a:lnTo>
                    <a:pt x="4820285" y="87122"/>
                  </a:lnTo>
                  <a:lnTo>
                    <a:pt x="4842234" y="47313"/>
                  </a:lnTo>
                  <a:lnTo>
                    <a:pt x="4873291" y="20288"/>
                  </a:lnTo>
                  <a:lnTo>
                    <a:pt x="4910278" y="4929"/>
                  </a:lnTo>
                  <a:lnTo>
                    <a:pt x="4937468" y="547"/>
                  </a:lnTo>
                  <a:lnTo>
                    <a:pt x="4951730" y="0"/>
                  </a:lnTo>
                  <a:close/>
                </a:path>
                <a:path w="5300345" h="312419">
                  <a:moveTo>
                    <a:pt x="1402334" y="0"/>
                  </a:moveTo>
                  <a:lnTo>
                    <a:pt x="1426293" y="738"/>
                  </a:lnTo>
                  <a:lnTo>
                    <a:pt x="1449228" y="2952"/>
                  </a:lnTo>
                  <a:lnTo>
                    <a:pt x="1471164" y="6643"/>
                  </a:lnTo>
                  <a:lnTo>
                    <a:pt x="1492123" y="11811"/>
                  </a:lnTo>
                  <a:lnTo>
                    <a:pt x="1492123" y="75184"/>
                  </a:lnTo>
                  <a:lnTo>
                    <a:pt x="1461516" y="75184"/>
                  </a:lnTo>
                  <a:lnTo>
                    <a:pt x="1458850" y="66375"/>
                  </a:lnTo>
                  <a:lnTo>
                    <a:pt x="1456007" y="58626"/>
                  </a:lnTo>
                  <a:lnTo>
                    <a:pt x="1427218" y="28948"/>
                  </a:lnTo>
                  <a:lnTo>
                    <a:pt x="1406144" y="26162"/>
                  </a:lnTo>
                  <a:lnTo>
                    <a:pt x="1395406" y="26997"/>
                  </a:lnTo>
                  <a:lnTo>
                    <a:pt x="1359001" y="47386"/>
                  </a:lnTo>
                  <a:lnTo>
                    <a:pt x="1340231" y="82677"/>
                  </a:lnTo>
                  <a:lnTo>
                    <a:pt x="1331069" y="135933"/>
                  </a:lnTo>
                  <a:lnTo>
                    <a:pt x="1330452" y="157607"/>
                  </a:lnTo>
                  <a:lnTo>
                    <a:pt x="1330858" y="176488"/>
                  </a:lnTo>
                  <a:lnTo>
                    <a:pt x="1337056" y="225298"/>
                  </a:lnTo>
                  <a:lnTo>
                    <a:pt x="1350789" y="261159"/>
                  </a:lnTo>
                  <a:lnTo>
                    <a:pt x="1380999" y="284751"/>
                  </a:lnTo>
                  <a:lnTo>
                    <a:pt x="1390523" y="285750"/>
                  </a:lnTo>
                  <a:lnTo>
                    <a:pt x="1399690" y="285013"/>
                  </a:lnTo>
                  <a:lnTo>
                    <a:pt x="1428301" y="248580"/>
                  </a:lnTo>
                  <a:lnTo>
                    <a:pt x="1428877" y="228092"/>
                  </a:lnTo>
                  <a:lnTo>
                    <a:pt x="1428877" y="216789"/>
                  </a:lnTo>
                  <a:lnTo>
                    <a:pt x="1428496" y="208787"/>
                  </a:lnTo>
                  <a:lnTo>
                    <a:pt x="1427734" y="203962"/>
                  </a:lnTo>
                  <a:lnTo>
                    <a:pt x="1427099" y="199136"/>
                  </a:lnTo>
                  <a:lnTo>
                    <a:pt x="1418209" y="187325"/>
                  </a:lnTo>
                  <a:lnTo>
                    <a:pt x="1415669" y="185801"/>
                  </a:lnTo>
                  <a:lnTo>
                    <a:pt x="1411224" y="184150"/>
                  </a:lnTo>
                  <a:lnTo>
                    <a:pt x="1404747" y="182118"/>
                  </a:lnTo>
                  <a:lnTo>
                    <a:pt x="1404747" y="167386"/>
                  </a:lnTo>
                  <a:lnTo>
                    <a:pt x="1519047" y="167386"/>
                  </a:lnTo>
                  <a:lnTo>
                    <a:pt x="1519047" y="182118"/>
                  </a:lnTo>
                  <a:lnTo>
                    <a:pt x="1511681" y="184404"/>
                  </a:lnTo>
                  <a:lnTo>
                    <a:pt x="1506601" y="186944"/>
                  </a:lnTo>
                  <a:lnTo>
                    <a:pt x="1503934" y="189737"/>
                  </a:lnTo>
                  <a:lnTo>
                    <a:pt x="1501267" y="192532"/>
                  </a:lnTo>
                  <a:lnTo>
                    <a:pt x="1499362" y="196342"/>
                  </a:lnTo>
                  <a:lnTo>
                    <a:pt x="1498473" y="201041"/>
                  </a:lnTo>
                  <a:lnTo>
                    <a:pt x="1497457" y="205740"/>
                  </a:lnTo>
                  <a:lnTo>
                    <a:pt x="1496949" y="212344"/>
                  </a:lnTo>
                  <a:lnTo>
                    <a:pt x="1496949" y="220726"/>
                  </a:lnTo>
                  <a:lnTo>
                    <a:pt x="1496949" y="304927"/>
                  </a:lnTo>
                  <a:lnTo>
                    <a:pt x="1464818" y="311658"/>
                  </a:lnTo>
                  <a:lnTo>
                    <a:pt x="1449705" y="295529"/>
                  </a:lnTo>
                  <a:lnTo>
                    <a:pt x="1435893" y="302696"/>
                  </a:lnTo>
                  <a:lnTo>
                    <a:pt x="1421130" y="307816"/>
                  </a:lnTo>
                  <a:lnTo>
                    <a:pt x="1405413" y="310888"/>
                  </a:lnTo>
                  <a:lnTo>
                    <a:pt x="1388745" y="311912"/>
                  </a:lnTo>
                  <a:lnTo>
                    <a:pt x="1358221" y="309530"/>
                  </a:lnTo>
                  <a:lnTo>
                    <a:pt x="1309556" y="290480"/>
                  </a:lnTo>
                  <a:lnTo>
                    <a:pt x="1277461" y="252311"/>
                  </a:lnTo>
                  <a:lnTo>
                    <a:pt x="1261459" y="194641"/>
                  </a:lnTo>
                  <a:lnTo>
                    <a:pt x="1259459" y="158496"/>
                  </a:lnTo>
                  <a:lnTo>
                    <a:pt x="1260173" y="138807"/>
                  </a:lnTo>
                  <a:lnTo>
                    <a:pt x="1270889" y="87122"/>
                  </a:lnTo>
                  <a:lnTo>
                    <a:pt x="1292838" y="47313"/>
                  </a:lnTo>
                  <a:lnTo>
                    <a:pt x="1323895" y="20288"/>
                  </a:lnTo>
                  <a:lnTo>
                    <a:pt x="1360882" y="4929"/>
                  </a:lnTo>
                  <a:lnTo>
                    <a:pt x="1388072" y="547"/>
                  </a:lnTo>
                  <a:lnTo>
                    <a:pt x="1402334" y="0"/>
                  </a:lnTo>
                  <a:close/>
                </a:path>
                <a:path w="5300345" h="312419">
                  <a:moveTo>
                    <a:pt x="769112" y="0"/>
                  </a:moveTo>
                  <a:lnTo>
                    <a:pt x="827500" y="9540"/>
                  </a:lnTo>
                  <a:lnTo>
                    <a:pt x="869315" y="38227"/>
                  </a:lnTo>
                  <a:lnTo>
                    <a:pt x="894461" y="85836"/>
                  </a:lnTo>
                  <a:lnTo>
                    <a:pt x="902843" y="152019"/>
                  </a:lnTo>
                  <a:lnTo>
                    <a:pt x="902223" y="172402"/>
                  </a:lnTo>
                  <a:lnTo>
                    <a:pt x="892937" y="224409"/>
                  </a:lnTo>
                  <a:lnTo>
                    <a:pt x="873238" y="263788"/>
                  </a:lnTo>
                  <a:lnTo>
                    <a:pt x="844518" y="291052"/>
                  </a:lnTo>
                  <a:lnTo>
                    <a:pt x="807658" y="306768"/>
                  </a:lnTo>
                  <a:lnTo>
                    <a:pt x="763778" y="311912"/>
                  </a:lnTo>
                  <a:lnTo>
                    <a:pt x="732966" y="309506"/>
                  </a:lnTo>
                  <a:lnTo>
                    <a:pt x="683678" y="290266"/>
                  </a:lnTo>
                  <a:lnTo>
                    <a:pt x="650797" y="251882"/>
                  </a:lnTo>
                  <a:lnTo>
                    <a:pt x="634275" y="194403"/>
                  </a:lnTo>
                  <a:lnTo>
                    <a:pt x="632206" y="158496"/>
                  </a:lnTo>
                  <a:lnTo>
                    <a:pt x="633206" y="134276"/>
                  </a:lnTo>
                  <a:lnTo>
                    <a:pt x="641207" y="91362"/>
                  </a:lnTo>
                  <a:lnTo>
                    <a:pt x="657139" y="55903"/>
                  </a:lnTo>
                  <a:lnTo>
                    <a:pt x="695197" y="18542"/>
                  </a:lnTo>
                  <a:lnTo>
                    <a:pt x="748418" y="1164"/>
                  </a:lnTo>
                  <a:lnTo>
                    <a:pt x="76911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810031" y="2137664"/>
            <a:ext cx="6764020" cy="3767454"/>
            <a:chOff x="810031" y="2137664"/>
            <a:chExt cx="6764020" cy="3767454"/>
          </a:xfrm>
        </p:grpSpPr>
        <p:sp>
          <p:nvSpPr>
            <p:cNvPr id="15" name="object 15"/>
            <p:cNvSpPr/>
            <p:nvPr/>
          </p:nvSpPr>
          <p:spPr>
            <a:xfrm>
              <a:off x="822985" y="2150618"/>
              <a:ext cx="6737984" cy="3741420"/>
            </a:xfrm>
            <a:custGeom>
              <a:avLst/>
              <a:gdLst/>
              <a:ahLst/>
              <a:cxnLst/>
              <a:rect l="l" t="t" r="r" b="b"/>
              <a:pathLst>
                <a:path w="6737984" h="3741420">
                  <a:moveTo>
                    <a:pt x="3742918" y="0"/>
                  </a:moveTo>
                  <a:lnTo>
                    <a:pt x="2994634" y="0"/>
                  </a:lnTo>
                  <a:lnTo>
                    <a:pt x="2927578" y="380619"/>
                  </a:lnTo>
                  <a:lnTo>
                    <a:pt x="2874499" y="384779"/>
                  </a:lnTo>
                  <a:lnTo>
                    <a:pt x="2821620" y="389407"/>
                  </a:lnTo>
                  <a:lnTo>
                    <a:pt x="2768950" y="394500"/>
                  </a:lnTo>
                  <a:lnTo>
                    <a:pt x="2716504" y="400056"/>
                  </a:lnTo>
                  <a:lnTo>
                    <a:pt x="2664291" y="406072"/>
                  </a:lnTo>
                  <a:lnTo>
                    <a:pt x="2612324" y="412548"/>
                  </a:lnTo>
                  <a:lnTo>
                    <a:pt x="2560615" y="419480"/>
                  </a:lnTo>
                  <a:lnTo>
                    <a:pt x="2509175" y="426866"/>
                  </a:lnTo>
                  <a:lnTo>
                    <a:pt x="2458016" y="434704"/>
                  </a:lnTo>
                  <a:lnTo>
                    <a:pt x="2407149" y="442992"/>
                  </a:lnTo>
                  <a:lnTo>
                    <a:pt x="2356587" y="451728"/>
                  </a:lnTo>
                  <a:lnTo>
                    <a:pt x="2306341" y="460909"/>
                  </a:lnTo>
                  <a:lnTo>
                    <a:pt x="2256423" y="470533"/>
                  </a:lnTo>
                  <a:lnTo>
                    <a:pt x="2206845" y="480599"/>
                  </a:lnTo>
                  <a:lnTo>
                    <a:pt x="2157617" y="491103"/>
                  </a:lnTo>
                  <a:lnTo>
                    <a:pt x="2108753" y="502045"/>
                  </a:lnTo>
                  <a:lnTo>
                    <a:pt x="2060263" y="513420"/>
                  </a:lnTo>
                  <a:lnTo>
                    <a:pt x="2012159" y="525228"/>
                  </a:lnTo>
                  <a:lnTo>
                    <a:pt x="1964454" y="537466"/>
                  </a:lnTo>
                  <a:lnTo>
                    <a:pt x="1917158" y="550133"/>
                  </a:lnTo>
                  <a:lnTo>
                    <a:pt x="1870284" y="563224"/>
                  </a:lnTo>
                  <a:lnTo>
                    <a:pt x="1823843" y="576740"/>
                  </a:lnTo>
                  <a:lnTo>
                    <a:pt x="1777847" y="590677"/>
                  </a:lnTo>
                  <a:lnTo>
                    <a:pt x="1568297" y="265938"/>
                  </a:lnTo>
                  <a:lnTo>
                    <a:pt x="1015974" y="498602"/>
                  </a:lnTo>
                  <a:lnTo>
                    <a:pt x="1101953" y="875538"/>
                  </a:lnTo>
                  <a:lnTo>
                    <a:pt x="1051386" y="904824"/>
                  </a:lnTo>
                  <a:lnTo>
                    <a:pt x="1002376" y="934714"/>
                  </a:lnTo>
                  <a:lnTo>
                    <a:pt x="954943" y="965190"/>
                  </a:lnTo>
                  <a:lnTo>
                    <a:pt x="909104" y="996237"/>
                  </a:lnTo>
                  <a:lnTo>
                    <a:pt x="864878" y="1027838"/>
                  </a:lnTo>
                  <a:lnTo>
                    <a:pt x="822284" y="1059978"/>
                  </a:lnTo>
                  <a:lnTo>
                    <a:pt x="781341" y="1092640"/>
                  </a:lnTo>
                  <a:lnTo>
                    <a:pt x="742067" y="1125807"/>
                  </a:lnTo>
                  <a:lnTo>
                    <a:pt x="704480" y="1159464"/>
                  </a:lnTo>
                  <a:lnTo>
                    <a:pt x="668600" y="1193594"/>
                  </a:lnTo>
                  <a:lnTo>
                    <a:pt x="634445" y="1228182"/>
                  </a:lnTo>
                  <a:lnTo>
                    <a:pt x="602033" y="1263211"/>
                  </a:lnTo>
                  <a:lnTo>
                    <a:pt x="571384" y="1298665"/>
                  </a:lnTo>
                  <a:lnTo>
                    <a:pt x="542515" y="1334527"/>
                  </a:lnTo>
                  <a:lnTo>
                    <a:pt x="515446" y="1370782"/>
                  </a:lnTo>
                  <a:lnTo>
                    <a:pt x="490194" y="1407414"/>
                  </a:lnTo>
                  <a:lnTo>
                    <a:pt x="108750" y="1344676"/>
                  </a:lnTo>
                  <a:lnTo>
                    <a:pt x="0" y="1654302"/>
                  </a:lnTo>
                  <a:lnTo>
                    <a:pt x="336943" y="1843786"/>
                  </a:lnTo>
                  <a:lnTo>
                    <a:pt x="335719" y="1891477"/>
                  </a:lnTo>
                  <a:lnTo>
                    <a:pt x="337467" y="1939102"/>
                  </a:lnTo>
                  <a:lnTo>
                    <a:pt x="342175" y="1986626"/>
                  </a:lnTo>
                  <a:lnTo>
                    <a:pt x="349830" y="2034015"/>
                  </a:lnTo>
                  <a:lnTo>
                    <a:pt x="360421" y="2081233"/>
                  </a:lnTo>
                  <a:lnTo>
                    <a:pt x="373936" y="2128246"/>
                  </a:lnTo>
                  <a:lnTo>
                    <a:pt x="390361" y="2175020"/>
                  </a:lnTo>
                  <a:lnTo>
                    <a:pt x="409686" y="2221519"/>
                  </a:lnTo>
                  <a:lnTo>
                    <a:pt x="431898" y="2267709"/>
                  </a:lnTo>
                  <a:lnTo>
                    <a:pt x="456986" y="2313556"/>
                  </a:lnTo>
                  <a:lnTo>
                    <a:pt x="484936" y="2359024"/>
                  </a:lnTo>
                  <a:lnTo>
                    <a:pt x="515736" y="2404079"/>
                  </a:lnTo>
                  <a:lnTo>
                    <a:pt x="549376" y="2448687"/>
                  </a:lnTo>
                  <a:lnTo>
                    <a:pt x="350227" y="2780030"/>
                  </a:lnTo>
                  <a:lnTo>
                    <a:pt x="690219" y="3075559"/>
                  </a:lnTo>
                  <a:lnTo>
                    <a:pt x="990574" y="2832354"/>
                  </a:lnTo>
                  <a:lnTo>
                    <a:pt x="1029412" y="2856471"/>
                  </a:lnTo>
                  <a:lnTo>
                    <a:pt x="1069182" y="2880165"/>
                  </a:lnTo>
                  <a:lnTo>
                    <a:pt x="1109869" y="2903429"/>
                  </a:lnTo>
                  <a:lnTo>
                    <a:pt x="1151460" y="2926257"/>
                  </a:lnTo>
                  <a:lnTo>
                    <a:pt x="1193939" y="2948644"/>
                  </a:lnTo>
                  <a:lnTo>
                    <a:pt x="1237292" y="2970582"/>
                  </a:lnTo>
                  <a:lnTo>
                    <a:pt x="1281504" y="2992066"/>
                  </a:lnTo>
                  <a:lnTo>
                    <a:pt x="1326561" y="3013090"/>
                  </a:lnTo>
                  <a:lnTo>
                    <a:pt x="1372449" y="3033647"/>
                  </a:lnTo>
                  <a:lnTo>
                    <a:pt x="1419151" y="3053730"/>
                  </a:lnTo>
                  <a:lnTo>
                    <a:pt x="1466655" y="3073335"/>
                  </a:lnTo>
                  <a:lnTo>
                    <a:pt x="1514946" y="3092455"/>
                  </a:lnTo>
                  <a:lnTo>
                    <a:pt x="1564008" y="3111083"/>
                  </a:lnTo>
                  <a:lnTo>
                    <a:pt x="1613828" y="3129213"/>
                  </a:lnTo>
                  <a:lnTo>
                    <a:pt x="1664390" y="3146839"/>
                  </a:lnTo>
                  <a:lnTo>
                    <a:pt x="1715681" y="3163956"/>
                  </a:lnTo>
                  <a:lnTo>
                    <a:pt x="1767685" y="3180556"/>
                  </a:lnTo>
                  <a:lnTo>
                    <a:pt x="1820389" y="3196633"/>
                  </a:lnTo>
                  <a:lnTo>
                    <a:pt x="1873776" y="3212182"/>
                  </a:lnTo>
                  <a:lnTo>
                    <a:pt x="1927834" y="3227197"/>
                  </a:lnTo>
                  <a:lnTo>
                    <a:pt x="1925421" y="3613734"/>
                  </a:lnTo>
                  <a:lnTo>
                    <a:pt x="2622651" y="3741140"/>
                  </a:lnTo>
                  <a:lnTo>
                    <a:pt x="2757017" y="3378708"/>
                  </a:lnTo>
                  <a:lnTo>
                    <a:pt x="2807532" y="3383713"/>
                  </a:lnTo>
                  <a:lnTo>
                    <a:pt x="2858168" y="3388283"/>
                  </a:lnTo>
                  <a:lnTo>
                    <a:pt x="2908915" y="3392418"/>
                  </a:lnTo>
                  <a:lnTo>
                    <a:pt x="2959761" y="3396117"/>
                  </a:lnTo>
                  <a:lnTo>
                    <a:pt x="3010695" y="3399381"/>
                  </a:lnTo>
                  <a:lnTo>
                    <a:pt x="3061706" y="3402210"/>
                  </a:lnTo>
                  <a:lnTo>
                    <a:pt x="3112783" y="3404604"/>
                  </a:lnTo>
                  <a:lnTo>
                    <a:pt x="3163916" y="3406563"/>
                  </a:lnTo>
                  <a:lnTo>
                    <a:pt x="3215092" y="3408086"/>
                  </a:lnTo>
                  <a:lnTo>
                    <a:pt x="3266302" y="3409174"/>
                  </a:lnTo>
                  <a:lnTo>
                    <a:pt x="3317533" y="3409827"/>
                  </a:lnTo>
                  <a:lnTo>
                    <a:pt x="3368776" y="3410045"/>
                  </a:lnTo>
                  <a:lnTo>
                    <a:pt x="3420019" y="3409827"/>
                  </a:lnTo>
                  <a:lnTo>
                    <a:pt x="3471250" y="3409174"/>
                  </a:lnTo>
                  <a:lnTo>
                    <a:pt x="3522460" y="3408086"/>
                  </a:lnTo>
                  <a:lnTo>
                    <a:pt x="3573637" y="3406563"/>
                  </a:lnTo>
                  <a:lnTo>
                    <a:pt x="3624769" y="3404604"/>
                  </a:lnTo>
                  <a:lnTo>
                    <a:pt x="3675846" y="3402210"/>
                  </a:lnTo>
                  <a:lnTo>
                    <a:pt x="3726857" y="3399381"/>
                  </a:lnTo>
                  <a:lnTo>
                    <a:pt x="3777791" y="3396117"/>
                  </a:lnTo>
                  <a:lnTo>
                    <a:pt x="3828637" y="3392418"/>
                  </a:lnTo>
                  <a:lnTo>
                    <a:pt x="3879384" y="3388283"/>
                  </a:lnTo>
                  <a:lnTo>
                    <a:pt x="3930020" y="3383713"/>
                  </a:lnTo>
                  <a:lnTo>
                    <a:pt x="3980535" y="3378708"/>
                  </a:lnTo>
                  <a:lnTo>
                    <a:pt x="4114901" y="3741140"/>
                  </a:lnTo>
                  <a:lnTo>
                    <a:pt x="4812131" y="3613734"/>
                  </a:lnTo>
                  <a:lnTo>
                    <a:pt x="4809718" y="3227197"/>
                  </a:lnTo>
                  <a:lnTo>
                    <a:pt x="4863776" y="3212182"/>
                  </a:lnTo>
                  <a:lnTo>
                    <a:pt x="4917164" y="3196633"/>
                  </a:lnTo>
                  <a:lnTo>
                    <a:pt x="4969867" y="3180556"/>
                  </a:lnTo>
                  <a:lnTo>
                    <a:pt x="5021871" y="3163956"/>
                  </a:lnTo>
                  <a:lnTo>
                    <a:pt x="5073162" y="3146839"/>
                  </a:lnTo>
                  <a:lnTo>
                    <a:pt x="5123724" y="3129213"/>
                  </a:lnTo>
                  <a:lnTo>
                    <a:pt x="5173544" y="3111083"/>
                  </a:lnTo>
                  <a:lnTo>
                    <a:pt x="5222606" y="3092455"/>
                  </a:lnTo>
                  <a:lnTo>
                    <a:pt x="5270897" y="3073335"/>
                  </a:lnTo>
                  <a:lnTo>
                    <a:pt x="5318401" y="3053730"/>
                  </a:lnTo>
                  <a:lnTo>
                    <a:pt x="5365104" y="3033647"/>
                  </a:lnTo>
                  <a:lnTo>
                    <a:pt x="5410991" y="3013090"/>
                  </a:lnTo>
                  <a:lnTo>
                    <a:pt x="5456048" y="2992066"/>
                  </a:lnTo>
                  <a:lnTo>
                    <a:pt x="5500260" y="2970582"/>
                  </a:lnTo>
                  <a:lnTo>
                    <a:pt x="5543613" y="2948644"/>
                  </a:lnTo>
                  <a:lnTo>
                    <a:pt x="5586092" y="2926257"/>
                  </a:lnTo>
                  <a:lnTo>
                    <a:pt x="5627683" y="2903429"/>
                  </a:lnTo>
                  <a:lnTo>
                    <a:pt x="5668371" y="2880165"/>
                  </a:lnTo>
                  <a:lnTo>
                    <a:pt x="5708140" y="2856471"/>
                  </a:lnTo>
                  <a:lnTo>
                    <a:pt x="5746978" y="2832354"/>
                  </a:lnTo>
                  <a:lnTo>
                    <a:pt x="6047333" y="3075559"/>
                  </a:lnTo>
                  <a:lnTo>
                    <a:pt x="6387312" y="2780030"/>
                  </a:lnTo>
                  <a:lnTo>
                    <a:pt x="6188176" y="2448687"/>
                  </a:lnTo>
                  <a:lnTo>
                    <a:pt x="6221813" y="2404079"/>
                  </a:lnTo>
                  <a:lnTo>
                    <a:pt x="6252610" y="2359024"/>
                  </a:lnTo>
                  <a:lnTo>
                    <a:pt x="6280557" y="2313556"/>
                  </a:lnTo>
                  <a:lnTo>
                    <a:pt x="6305642" y="2267709"/>
                  </a:lnTo>
                  <a:lnTo>
                    <a:pt x="6327852" y="2221519"/>
                  </a:lnTo>
                  <a:lnTo>
                    <a:pt x="6347176" y="2175020"/>
                  </a:lnTo>
                  <a:lnTo>
                    <a:pt x="6363603" y="2128246"/>
                  </a:lnTo>
                  <a:lnTo>
                    <a:pt x="6377120" y="2081233"/>
                  </a:lnTo>
                  <a:lnTo>
                    <a:pt x="6387715" y="2034015"/>
                  </a:lnTo>
                  <a:lnTo>
                    <a:pt x="6395377" y="1986626"/>
                  </a:lnTo>
                  <a:lnTo>
                    <a:pt x="6400095" y="1939102"/>
                  </a:lnTo>
                  <a:lnTo>
                    <a:pt x="6401855" y="1891477"/>
                  </a:lnTo>
                  <a:lnTo>
                    <a:pt x="6400647" y="1843786"/>
                  </a:lnTo>
                  <a:lnTo>
                    <a:pt x="6737578" y="1654302"/>
                  </a:lnTo>
                  <a:lnTo>
                    <a:pt x="6628739" y="1344676"/>
                  </a:lnTo>
                  <a:lnTo>
                    <a:pt x="6247358" y="1407414"/>
                  </a:lnTo>
                  <a:lnTo>
                    <a:pt x="6222107" y="1370782"/>
                  </a:lnTo>
                  <a:lnTo>
                    <a:pt x="6195037" y="1334527"/>
                  </a:lnTo>
                  <a:lnTo>
                    <a:pt x="6166168" y="1298665"/>
                  </a:lnTo>
                  <a:lnTo>
                    <a:pt x="6135519" y="1263211"/>
                  </a:lnTo>
                  <a:lnTo>
                    <a:pt x="6103107" y="1228182"/>
                  </a:lnTo>
                  <a:lnTo>
                    <a:pt x="6068952" y="1193594"/>
                  </a:lnTo>
                  <a:lnTo>
                    <a:pt x="6033072" y="1159464"/>
                  </a:lnTo>
                  <a:lnTo>
                    <a:pt x="5995485" y="1125807"/>
                  </a:lnTo>
                  <a:lnTo>
                    <a:pt x="5956211" y="1092640"/>
                  </a:lnTo>
                  <a:lnTo>
                    <a:pt x="5915268" y="1059978"/>
                  </a:lnTo>
                  <a:lnTo>
                    <a:pt x="5872674" y="1027838"/>
                  </a:lnTo>
                  <a:lnTo>
                    <a:pt x="5828449" y="996237"/>
                  </a:lnTo>
                  <a:lnTo>
                    <a:pt x="5782610" y="965190"/>
                  </a:lnTo>
                  <a:lnTo>
                    <a:pt x="5735176" y="934714"/>
                  </a:lnTo>
                  <a:lnTo>
                    <a:pt x="5686166" y="904824"/>
                  </a:lnTo>
                  <a:lnTo>
                    <a:pt x="5635599" y="875538"/>
                  </a:lnTo>
                  <a:lnTo>
                    <a:pt x="5721578" y="498602"/>
                  </a:lnTo>
                  <a:lnTo>
                    <a:pt x="5169255" y="265938"/>
                  </a:lnTo>
                  <a:lnTo>
                    <a:pt x="4959705" y="590677"/>
                  </a:lnTo>
                  <a:lnTo>
                    <a:pt x="4913709" y="576740"/>
                  </a:lnTo>
                  <a:lnTo>
                    <a:pt x="4867268" y="563224"/>
                  </a:lnTo>
                  <a:lnTo>
                    <a:pt x="4820394" y="550133"/>
                  </a:lnTo>
                  <a:lnTo>
                    <a:pt x="4773098" y="537466"/>
                  </a:lnTo>
                  <a:lnTo>
                    <a:pt x="4725393" y="525228"/>
                  </a:lnTo>
                  <a:lnTo>
                    <a:pt x="4677289" y="513420"/>
                  </a:lnTo>
                  <a:lnTo>
                    <a:pt x="4628799" y="502045"/>
                  </a:lnTo>
                  <a:lnTo>
                    <a:pt x="4579935" y="491103"/>
                  </a:lnTo>
                  <a:lnTo>
                    <a:pt x="4530708" y="480599"/>
                  </a:lnTo>
                  <a:lnTo>
                    <a:pt x="4481129" y="470533"/>
                  </a:lnTo>
                  <a:lnTo>
                    <a:pt x="4431211" y="460909"/>
                  </a:lnTo>
                  <a:lnTo>
                    <a:pt x="4380965" y="451728"/>
                  </a:lnTo>
                  <a:lnTo>
                    <a:pt x="4330403" y="442992"/>
                  </a:lnTo>
                  <a:lnTo>
                    <a:pt x="4279536" y="434704"/>
                  </a:lnTo>
                  <a:lnTo>
                    <a:pt x="4228377" y="426866"/>
                  </a:lnTo>
                  <a:lnTo>
                    <a:pt x="4176937" y="419480"/>
                  </a:lnTo>
                  <a:lnTo>
                    <a:pt x="4125228" y="412548"/>
                  </a:lnTo>
                  <a:lnTo>
                    <a:pt x="4073261" y="406072"/>
                  </a:lnTo>
                  <a:lnTo>
                    <a:pt x="4021048" y="400056"/>
                  </a:lnTo>
                  <a:lnTo>
                    <a:pt x="3968602" y="394500"/>
                  </a:lnTo>
                  <a:lnTo>
                    <a:pt x="3915933" y="389407"/>
                  </a:lnTo>
                  <a:lnTo>
                    <a:pt x="3863053" y="384779"/>
                  </a:lnTo>
                  <a:lnTo>
                    <a:pt x="3809974" y="380619"/>
                  </a:lnTo>
                  <a:lnTo>
                    <a:pt x="3742918" y="0"/>
                  </a:lnTo>
                  <a:close/>
                </a:path>
              </a:pathLst>
            </a:custGeom>
            <a:solidFill>
              <a:srgbClr val="A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22985" y="2150618"/>
              <a:ext cx="6737984" cy="3741420"/>
            </a:xfrm>
            <a:custGeom>
              <a:avLst/>
              <a:gdLst/>
              <a:ahLst/>
              <a:cxnLst/>
              <a:rect l="l" t="t" r="r" b="b"/>
              <a:pathLst>
                <a:path w="6737984" h="3741420">
                  <a:moveTo>
                    <a:pt x="4959705" y="590677"/>
                  </a:moveTo>
                  <a:lnTo>
                    <a:pt x="5169255" y="265938"/>
                  </a:lnTo>
                  <a:lnTo>
                    <a:pt x="5721578" y="498602"/>
                  </a:lnTo>
                  <a:lnTo>
                    <a:pt x="5635599" y="875538"/>
                  </a:lnTo>
                  <a:lnTo>
                    <a:pt x="5686166" y="904824"/>
                  </a:lnTo>
                  <a:lnTo>
                    <a:pt x="5735176" y="934714"/>
                  </a:lnTo>
                  <a:lnTo>
                    <a:pt x="5782610" y="965190"/>
                  </a:lnTo>
                  <a:lnTo>
                    <a:pt x="5828449" y="996237"/>
                  </a:lnTo>
                  <a:lnTo>
                    <a:pt x="5872674" y="1027838"/>
                  </a:lnTo>
                  <a:lnTo>
                    <a:pt x="5915268" y="1059978"/>
                  </a:lnTo>
                  <a:lnTo>
                    <a:pt x="5956211" y="1092640"/>
                  </a:lnTo>
                  <a:lnTo>
                    <a:pt x="5995485" y="1125807"/>
                  </a:lnTo>
                  <a:lnTo>
                    <a:pt x="6033072" y="1159464"/>
                  </a:lnTo>
                  <a:lnTo>
                    <a:pt x="6068952" y="1193594"/>
                  </a:lnTo>
                  <a:lnTo>
                    <a:pt x="6103107" y="1228182"/>
                  </a:lnTo>
                  <a:lnTo>
                    <a:pt x="6135519" y="1263211"/>
                  </a:lnTo>
                  <a:lnTo>
                    <a:pt x="6166168" y="1298665"/>
                  </a:lnTo>
                  <a:lnTo>
                    <a:pt x="6195037" y="1334527"/>
                  </a:lnTo>
                  <a:lnTo>
                    <a:pt x="6222107" y="1370782"/>
                  </a:lnTo>
                  <a:lnTo>
                    <a:pt x="6247358" y="1407414"/>
                  </a:lnTo>
                  <a:lnTo>
                    <a:pt x="6628739" y="1344676"/>
                  </a:lnTo>
                  <a:lnTo>
                    <a:pt x="6737578" y="1654302"/>
                  </a:lnTo>
                  <a:lnTo>
                    <a:pt x="6400647" y="1843786"/>
                  </a:lnTo>
                  <a:lnTo>
                    <a:pt x="6401855" y="1891477"/>
                  </a:lnTo>
                  <a:lnTo>
                    <a:pt x="6400095" y="1939102"/>
                  </a:lnTo>
                  <a:lnTo>
                    <a:pt x="6395377" y="1986626"/>
                  </a:lnTo>
                  <a:lnTo>
                    <a:pt x="6387715" y="2034015"/>
                  </a:lnTo>
                  <a:lnTo>
                    <a:pt x="6377120" y="2081233"/>
                  </a:lnTo>
                  <a:lnTo>
                    <a:pt x="6363603" y="2128246"/>
                  </a:lnTo>
                  <a:lnTo>
                    <a:pt x="6347176" y="2175020"/>
                  </a:lnTo>
                  <a:lnTo>
                    <a:pt x="6327852" y="2221519"/>
                  </a:lnTo>
                  <a:lnTo>
                    <a:pt x="6305642" y="2267709"/>
                  </a:lnTo>
                  <a:lnTo>
                    <a:pt x="6280557" y="2313556"/>
                  </a:lnTo>
                  <a:lnTo>
                    <a:pt x="6252610" y="2359024"/>
                  </a:lnTo>
                  <a:lnTo>
                    <a:pt x="6221813" y="2404079"/>
                  </a:lnTo>
                  <a:lnTo>
                    <a:pt x="6188176" y="2448687"/>
                  </a:lnTo>
                  <a:lnTo>
                    <a:pt x="6387312" y="2780030"/>
                  </a:lnTo>
                  <a:lnTo>
                    <a:pt x="6047333" y="3075559"/>
                  </a:lnTo>
                  <a:lnTo>
                    <a:pt x="5746978" y="2832354"/>
                  </a:lnTo>
                  <a:lnTo>
                    <a:pt x="5708140" y="2856471"/>
                  </a:lnTo>
                  <a:lnTo>
                    <a:pt x="5668371" y="2880165"/>
                  </a:lnTo>
                  <a:lnTo>
                    <a:pt x="5627683" y="2903429"/>
                  </a:lnTo>
                  <a:lnTo>
                    <a:pt x="5586092" y="2926257"/>
                  </a:lnTo>
                  <a:lnTo>
                    <a:pt x="5543613" y="2948644"/>
                  </a:lnTo>
                  <a:lnTo>
                    <a:pt x="5500260" y="2970582"/>
                  </a:lnTo>
                  <a:lnTo>
                    <a:pt x="5456048" y="2992066"/>
                  </a:lnTo>
                  <a:lnTo>
                    <a:pt x="5410991" y="3013090"/>
                  </a:lnTo>
                  <a:lnTo>
                    <a:pt x="5365104" y="3033647"/>
                  </a:lnTo>
                  <a:lnTo>
                    <a:pt x="5318401" y="3053730"/>
                  </a:lnTo>
                  <a:lnTo>
                    <a:pt x="5270897" y="3073335"/>
                  </a:lnTo>
                  <a:lnTo>
                    <a:pt x="5222606" y="3092455"/>
                  </a:lnTo>
                  <a:lnTo>
                    <a:pt x="5173544" y="3111083"/>
                  </a:lnTo>
                  <a:lnTo>
                    <a:pt x="5123724" y="3129213"/>
                  </a:lnTo>
                  <a:lnTo>
                    <a:pt x="5073162" y="3146839"/>
                  </a:lnTo>
                  <a:lnTo>
                    <a:pt x="5021871" y="3163956"/>
                  </a:lnTo>
                  <a:lnTo>
                    <a:pt x="4969867" y="3180556"/>
                  </a:lnTo>
                  <a:lnTo>
                    <a:pt x="4917164" y="3196633"/>
                  </a:lnTo>
                  <a:lnTo>
                    <a:pt x="4863776" y="3212182"/>
                  </a:lnTo>
                  <a:lnTo>
                    <a:pt x="4809718" y="3227197"/>
                  </a:lnTo>
                  <a:lnTo>
                    <a:pt x="4812131" y="3613734"/>
                  </a:lnTo>
                  <a:lnTo>
                    <a:pt x="4114901" y="3741140"/>
                  </a:lnTo>
                  <a:lnTo>
                    <a:pt x="3980535" y="3378708"/>
                  </a:lnTo>
                  <a:lnTo>
                    <a:pt x="3930020" y="3383713"/>
                  </a:lnTo>
                  <a:lnTo>
                    <a:pt x="3879384" y="3388283"/>
                  </a:lnTo>
                  <a:lnTo>
                    <a:pt x="3828637" y="3392418"/>
                  </a:lnTo>
                  <a:lnTo>
                    <a:pt x="3777791" y="3396117"/>
                  </a:lnTo>
                  <a:lnTo>
                    <a:pt x="3726857" y="3399381"/>
                  </a:lnTo>
                  <a:lnTo>
                    <a:pt x="3675846" y="3402210"/>
                  </a:lnTo>
                  <a:lnTo>
                    <a:pt x="3624769" y="3404604"/>
                  </a:lnTo>
                  <a:lnTo>
                    <a:pt x="3573637" y="3406563"/>
                  </a:lnTo>
                  <a:lnTo>
                    <a:pt x="3522460" y="3408086"/>
                  </a:lnTo>
                  <a:lnTo>
                    <a:pt x="3471250" y="3409174"/>
                  </a:lnTo>
                  <a:lnTo>
                    <a:pt x="3420019" y="3409827"/>
                  </a:lnTo>
                  <a:lnTo>
                    <a:pt x="3368776" y="3410045"/>
                  </a:lnTo>
                  <a:lnTo>
                    <a:pt x="3317533" y="3409827"/>
                  </a:lnTo>
                  <a:lnTo>
                    <a:pt x="3266302" y="3409174"/>
                  </a:lnTo>
                  <a:lnTo>
                    <a:pt x="3215092" y="3408086"/>
                  </a:lnTo>
                  <a:lnTo>
                    <a:pt x="3163916" y="3406563"/>
                  </a:lnTo>
                  <a:lnTo>
                    <a:pt x="3112783" y="3404604"/>
                  </a:lnTo>
                  <a:lnTo>
                    <a:pt x="3061706" y="3402210"/>
                  </a:lnTo>
                  <a:lnTo>
                    <a:pt x="3010695" y="3399381"/>
                  </a:lnTo>
                  <a:lnTo>
                    <a:pt x="2959761" y="3396117"/>
                  </a:lnTo>
                  <a:lnTo>
                    <a:pt x="2908915" y="3392418"/>
                  </a:lnTo>
                  <a:lnTo>
                    <a:pt x="2858168" y="3388283"/>
                  </a:lnTo>
                  <a:lnTo>
                    <a:pt x="2807532" y="3383713"/>
                  </a:lnTo>
                  <a:lnTo>
                    <a:pt x="2757017" y="3378708"/>
                  </a:lnTo>
                  <a:lnTo>
                    <a:pt x="2622651" y="3741140"/>
                  </a:lnTo>
                  <a:lnTo>
                    <a:pt x="1925421" y="3613734"/>
                  </a:lnTo>
                  <a:lnTo>
                    <a:pt x="1927834" y="3227197"/>
                  </a:lnTo>
                  <a:lnTo>
                    <a:pt x="1873776" y="3212182"/>
                  </a:lnTo>
                  <a:lnTo>
                    <a:pt x="1820389" y="3196633"/>
                  </a:lnTo>
                  <a:lnTo>
                    <a:pt x="1767685" y="3180556"/>
                  </a:lnTo>
                  <a:lnTo>
                    <a:pt x="1715681" y="3163956"/>
                  </a:lnTo>
                  <a:lnTo>
                    <a:pt x="1664390" y="3146839"/>
                  </a:lnTo>
                  <a:lnTo>
                    <a:pt x="1613828" y="3129213"/>
                  </a:lnTo>
                  <a:lnTo>
                    <a:pt x="1564008" y="3111083"/>
                  </a:lnTo>
                  <a:lnTo>
                    <a:pt x="1514946" y="3092455"/>
                  </a:lnTo>
                  <a:lnTo>
                    <a:pt x="1466655" y="3073335"/>
                  </a:lnTo>
                  <a:lnTo>
                    <a:pt x="1419151" y="3053730"/>
                  </a:lnTo>
                  <a:lnTo>
                    <a:pt x="1372449" y="3033647"/>
                  </a:lnTo>
                  <a:lnTo>
                    <a:pt x="1326561" y="3013090"/>
                  </a:lnTo>
                  <a:lnTo>
                    <a:pt x="1281504" y="2992066"/>
                  </a:lnTo>
                  <a:lnTo>
                    <a:pt x="1237292" y="2970582"/>
                  </a:lnTo>
                  <a:lnTo>
                    <a:pt x="1193939" y="2948644"/>
                  </a:lnTo>
                  <a:lnTo>
                    <a:pt x="1151460" y="2926257"/>
                  </a:lnTo>
                  <a:lnTo>
                    <a:pt x="1109869" y="2903429"/>
                  </a:lnTo>
                  <a:lnTo>
                    <a:pt x="1069182" y="2880165"/>
                  </a:lnTo>
                  <a:lnTo>
                    <a:pt x="1029412" y="2856471"/>
                  </a:lnTo>
                  <a:lnTo>
                    <a:pt x="990574" y="2832354"/>
                  </a:lnTo>
                  <a:lnTo>
                    <a:pt x="690219" y="3075559"/>
                  </a:lnTo>
                  <a:lnTo>
                    <a:pt x="350227" y="2780030"/>
                  </a:lnTo>
                  <a:lnTo>
                    <a:pt x="549376" y="2448687"/>
                  </a:lnTo>
                  <a:lnTo>
                    <a:pt x="515736" y="2404079"/>
                  </a:lnTo>
                  <a:lnTo>
                    <a:pt x="484936" y="2359024"/>
                  </a:lnTo>
                  <a:lnTo>
                    <a:pt x="456986" y="2313556"/>
                  </a:lnTo>
                  <a:lnTo>
                    <a:pt x="431898" y="2267709"/>
                  </a:lnTo>
                  <a:lnTo>
                    <a:pt x="409686" y="2221519"/>
                  </a:lnTo>
                  <a:lnTo>
                    <a:pt x="390361" y="2175020"/>
                  </a:lnTo>
                  <a:lnTo>
                    <a:pt x="373936" y="2128246"/>
                  </a:lnTo>
                  <a:lnTo>
                    <a:pt x="360421" y="2081233"/>
                  </a:lnTo>
                  <a:lnTo>
                    <a:pt x="349830" y="2034015"/>
                  </a:lnTo>
                  <a:lnTo>
                    <a:pt x="342175" y="1986626"/>
                  </a:lnTo>
                  <a:lnTo>
                    <a:pt x="337467" y="1939102"/>
                  </a:lnTo>
                  <a:lnTo>
                    <a:pt x="335719" y="1891477"/>
                  </a:lnTo>
                  <a:lnTo>
                    <a:pt x="336943" y="1843786"/>
                  </a:lnTo>
                  <a:lnTo>
                    <a:pt x="0" y="1654302"/>
                  </a:lnTo>
                  <a:lnTo>
                    <a:pt x="108750" y="1344676"/>
                  </a:lnTo>
                  <a:lnTo>
                    <a:pt x="490194" y="1407414"/>
                  </a:lnTo>
                  <a:lnTo>
                    <a:pt x="515446" y="1370782"/>
                  </a:lnTo>
                  <a:lnTo>
                    <a:pt x="542515" y="1334527"/>
                  </a:lnTo>
                  <a:lnTo>
                    <a:pt x="571384" y="1298665"/>
                  </a:lnTo>
                  <a:lnTo>
                    <a:pt x="602033" y="1263211"/>
                  </a:lnTo>
                  <a:lnTo>
                    <a:pt x="634445" y="1228182"/>
                  </a:lnTo>
                  <a:lnTo>
                    <a:pt x="668600" y="1193594"/>
                  </a:lnTo>
                  <a:lnTo>
                    <a:pt x="704480" y="1159464"/>
                  </a:lnTo>
                  <a:lnTo>
                    <a:pt x="742067" y="1125807"/>
                  </a:lnTo>
                  <a:lnTo>
                    <a:pt x="781341" y="1092640"/>
                  </a:lnTo>
                  <a:lnTo>
                    <a:pt x="822284" y="1059978"/>
                  </a:lnTo>
                  <a:lnTo>
                    <a:pt x="864878" y="1027838"/>
                  </a:lnTo>
                  <a:lnTo>
                    <a:pt x="909104" y="996237"/>
                  </a:lnTo>
                  <a:lnTo>
                    <a:pt x="954943" y="965190"/>
                  </a:lnTo>
                  <a:lnTo>
                    <a:pt x="1002376" y="934714"/>
                  </a:lnTo>
                  <a:lnTo>
                    <a:pt x="1051386" y="904824"/>
                  </a:lnTo>
                  <a:lnTo>
                    <a:pt x="1101953" y="875538"/>
                  </a:lnTo>
                  <a:lnTo>
                    <a:pt x="1015974" y="498602"/>
                  </a:lnTo>
                  <a:lnTo>
                    <a:pt x="1568297" y="265938"/>
                  </a:lnTo>
                  <a:lnTo>
                    <a:pt x="1777847" y="590677"/>
                  </a:lnTo>
                  <a:lnTo>
                    <a:pt x="1823843" y="576740"/>
                  </a:lnTo>
                  <a:lnTo>
                    <a:pt x="1870284" y="563224"/>
                  </a:lnTo>
                  <a:lnTo>
                    <a:pt x="1917158" y="550133"/>
                  </a:lnTo>
                  <a:lnTo>
                    <a:pt x="1964454" y="537466"/>
                  </a:lnTo>
                  <a:lnTo>
                    <a:pt x="2012159" y="525228"/>
                  </a:lnTo>
                  <a:lnTo>
                    <a:pt x="2060263" y="513420"/>
                  </a:lnTo>
                  <a:lnTo>
                    <a:pt x="2108753" y="502045"/>
                  </a:lnTo>
                  <a:lnTo>
                    <a:pt x="2157617" y="491103"/>
                  </a:lnTo>
                  <a:lnTo>
                    <a:pt x="2206845" y="480599"/>
                  </a:lnTo>
                  <a:lnTo>
                    <a:pt x="2256423" y="470533"/>
                  </a:lnTo>
                  <a:lnTo>
                    <a:pt x="2306341" y="460909"/>
                  </a:lnTo>
                  <a:lnTo>
                    <a:pt x="2356587" y="451728"/>
                  </a:lnTo>
                  <a:lnTo>
                    <a:pt x="2407149" y="442992"/>
                  </a:lnTo>
                  <a:lnTo>
                    <a:pt x="2458016" y="434704"/>
                  </a:lnTo>
                  <a:lnTo>
                    <a:pt x="2509175" y="426866"/>
                  </a:lnTo>
                  <a:lnTo>
                    <a:pt x="2560615" y="419480"/>
                  </a:lnTo>
                  <a:lnTo>
                    <a:pt x="2612324" y="412548"/>
                  </a:lnTo>
                  <a:lnTo>
                    <a:pt x="2664291" y="406072"/>
                  </a:lnTo>
                  <a:lnTo>
                    <a:pt x="2716504" y="400056"/>
                  </a:lnTo>
                  <a:lnTo>
                    <a:pt x="2768950" y="394500"/>
                  </a:lnTo>
                  <a:lnTo>
                    <a:pt x="2821620" y="389407"/>
                  </a:lnTo>
                  <a:lnTo>
                    <a:pt x="2874499" y="384779"/>
                  </a:lnTo>
                  <a:lnTo>
                    <a:pt x="2927578" y="380619"/>
                  </a:lnTo>
                  <a:lnTo>
                    <a:pt x="2994634" y="0"/>
                  </a:lnTo>
                  <a:lnTo>
                    <a:pt x="3742918" y="0"/>
                  </a:lnTo>
                  <a:lnTo>
                    <a:pt x="3809974" y="380619"/>
                  </a:lnTo>
                  <a:lnTo>
                    <a:pt x="3863053" y="384779"/>
                  </a:lnTo>
                  <a:lnTo>
                    <a:pt x="3915933" y="389407"/>
                  </a:lnTo>
                  <a:lnTo>
                    <a:pt x="3968602" y="394500"/>
                  </a:lnTo>
                  <a:lnTo>
                    <a:pt x="4021048" y="400056"/>
                  </a:lnTo>
                  <a:lnTo>
                    <a:pt x="4073261" y="406072"/>
                  </a:lnTo>
                  <a:lnTo>
                    <a:pt x="4125228" y="412548"/>
                  </a:lnTo>
                  <a:lnTo>
                    <a:pt x="4176937" y="419480"/>
                  </a:lnTo>
                  <a:lnTo>
                    <a:pt x="4228377" y="426866"/>
                  </a:lnTo>
                  <a:lnTo>
                    <a:pt x="4279536" y="434704"/>
                  </a:lnTo>
                  <a:lnTo>
                    <a:pt x="4330403" y="442992"/>
                  </a:lnTo>
                  <a:lnTo>
                    <a:pt x="4380965" y="451728"/>
                  </a:lnTo>
                  <a:lnTo>
                    <a:pt x="4431211" y="460909"/>
                  </a:lnTo>
                  <a:lnTo>
                    <a:pt x="4481129" y="470533"/>
                  </a:lnTo>
                  <a:lnTo>
                    <a:pt x="4530708" y="480599"/>
                  </a:lnTo>
                  <a:lnTo>
                    <a:pt x="4579935" y="491103"/>
                  </a:lnTo>
                  <a:lnTo>
                    <a:pt x="4628799" y="502045"/>
                  </a:lnTo>
                  <a:lnTo>
                    <a:pt x="4677289" y="513420"/>
                  </a:lnTo>
                  <a:lnTo>
                    <a:pt x="4725393" y="525228"/>
                  </a:lnTo>
                  <a:lnTo>
                    <a:pt x="4773098" y="537466"/>
                  </a:lnTo>
                  <a:lnTo>
                    <a:pt x="4820394" y="550133"/>
                  </a:lnTo>
                  <a:lnTo>
                    <a:pt x="4867268" y="563224"/>
                  </a:lnTo>
                  <a:lnTo>
                    <a:pt x="4913709" y="576740"/>
                  </a:lnTo>
                  <a:lnTo>
                    <a:pt x="4959705" y="59067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097785" y="2851150"/>
            <a:ext cx="4189095" cy="223012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065" marR="5080" indent="-635" algn="ctr">
              <a:lnSpc>
                <a:spcPct val="88000"/>
              </a:lnSpc>
              <a:spcBef>
                <a:spcPts val="565"/>
              </a:spcBef>
            </a:pP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A critical </a:t>
            </a:r>
            <a:r>
              <a:rPr sz="3200" b="1" spc="-10" dirty="0">
                <a:solidFill>
                  <a:srgbClr val="FFFFFF"/>
                </a:solidFill>
                <a:latin typeface="Cambria"/>
                <a:cs typeface="Cambria"/>
              </a:rPr>
              <a:t>thinkers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mbria"/>
                <a:cs typeface="Cambria"/>
              </a:rPr>
              <a:t>knows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that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emotions </a:t>
            </a:r>
            <a:r>
              <a:rPr sz="32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can </a:t>
            </a:r>
            <a:r>
              <a:rPr sz="3200" b="1" spc="-10" dirty="0">
                <a:solidFill>
                  <a:srgbClr val="FFFFFF"/>
                </a:solidFill>
                <a:latin typeface="Cambria"/>
                <a:cs typeface="Cambria"/>
              </a:rPr>
              <a:t>influence </a:t>
            </a:r>
            <a:r>
              <a:rPr sz="3200" b="1" dirty="0">
                <a:solidFill>
                  <a:srgbClr val="FFFFFF"/>
                </a:solidFill>
                <a:latin typeface="Cambria"/>
                <a:cs typeface="Cambria"/>
              </a:rPr>
              <a:t>thinking </a:t>
            </a:r>
            <a:r>
              <a:rPr sz="3200" b="1" spc="-69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and that </a:t>
            </a:r>
            <a:r>
              <a:rPr sz="3200" b="1" spc="-10" dirty="0">
                <a:solidFill>
                  <a:srgbClr val="FFFFFF"/>
                </a:solidFill>
                <a:latin typeface="Cambria"/>
                <a:cs typeface="Cambria"/>
              </a:rPr>
              <a:t>after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feelings </a:t>
            </a:r>
            <a:r>
              <a:rPr sz="3200" b="1" spc="-69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underlie</a:t>
            </a:r>
            <a:r>
              <a:rPr sz="32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mbria"/>
                <a:cs typeface="Cambria"/>
              </a:rPr>
              <a:t>thoughts</a:t>
            </a:r>
            <a:endParaRPr sz="3200">
              <a:latin typeface="Cambria"/>
              <a:cs typeface="Cambri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66996" y="2336548"/>
            <a:ext cx="3370579" cy="3062605"/>
          </a:xfrm>
          <a:custGeom>
            <a:avLst/>
            <a:gdLst/>
            <a:ahLst/>
            <a:cxnLst/>
            <a:rect l="l" t="t" r="r" b="b"/>
            <a:pathLst>
              <a:path w="3370579" h="3062604">
                <a:moveTo>
                  <a:pt x="469304" y="0"/>
                </a:moveTo>
                <a:lnTo>
                  <a:pt x="411156" y="419"/>
                </a:lnTo>
                <a:lnTo>
                  <a:pt x="352834" y="1466"/>
                </a:lnTo>
                <a:lnTo>
                  <a:pt x="294351" y="3146"/>
                </a:lnTo>
                <a:lnTo>
                  <a:pt x="235721" y="5463"/>
                </a:lnTo>
                <a:lnTo>
                  <a:pt x="176958" y="8422"/>
                </a:lnTo>
                <a:lnTo>
                  <a:pt x="118074" y="12029"/>
                </a:lnTo>
                <a:lnTo>
                  <a:pt x="59084" y="16289"/>
                </a:lnTo>
                <a:lnTo>
                  <a:pt x="0" y="21206"/>
                </a:lnTo>
                <a:lnTo>
                  <a:pt x="49149" y="178051"/>
                </a:lnTo>
                <a:lnTo>
                  <a:pt x="107139" y="173736"/>
                </a:lnTo>
                <a:lnTo>
                  <a:pt x="165068" y="170056"/>
                </a:lnTo>
                <a:lnTo>
                  <a:pt x="222920" y="167009"/>
                </a:lnTo>
                <a:lnTo>
                  <a:pt x="280680" y="164588"/>
                </a:lnTo>
                <a:lnTo>
                  <a:pt x="338332" y="162791"/>
                </a:lnTo>
                <a:lnTo>
                  <a:pt x="395859" y="161611"/>
                </a:lnTo>
                <a:lnTo>
                  <a:pt x="453247" y="161045"/>
                </a:lnTo>
                <a:lnTo>
                  <a:pt x="510481" y="161088"/>
                </a:lnTo>
                <a:lnTo>
                  <a:pt x="567543" y="161735"/>
                </a:lnTo>
                <a:lnTo>
                  <a:pt x="624419" y="162982"/>
                </a:lnTo>
                <a:lnTo>
                  <a:pt x="681093" y="164824"/>
                </a:lnTo>
                <a:lnTo>
                  <a:pt x="737549" y="167257"/>
                </a:lnTo>
                <a:lnTo>
                  <a:pt x="793772" y="170276"/>
                </a:lnTo>
                <a:lnTo>
                  <a:pt x="849746" y="173876"/>
                </a:lnTo>
                <a:lnTo>
                  <a:pt x="905456" y="178054"/>
                </a:lnTo>
                <a:lnTo>
                  <a:pt x="960885" y="182804"/>
                </a:lnTo>
                <a:lnTo>
                  <a:pt x="1016019" y="188121"/>
                </a:lnTo>
                <a:lnTo>
                  <a:pt x="1070841" y="194002"/>
                </a:lnTo>
                <a:lnTo>
                  <a:pt x="1125336" y="200441"/>
                </a:lnTo>
                <a:lnTo>
                  <a:pt x="1179488" y="207435"/>
                </a:lnTo>
                <a:lnTo>
                  <a:pt x="1233282" y="214978"/>
                </a:lnTo>
                <a:lnTo>
                  <a:pt x="1286702" y="223066"/>
                </a:lnTo>
                <a:lnTo>
                  <a:pt x="1339733" y="231694"/>
                </a:lnTo>
                <a:lnTo>
                  <a:pt x="1392358" y="240858"/>
                </a:lnTo>
                <a:lnTo>
                  <a:pt x="1444562" y="250554"/>
                </a:lnTo>
                <a:lnTo>
                  <a:pt x="1496330" y="260776"/>
                </a:lnTo>
                <a:lnTo>
                  <a:pt x="1547645" y="271520"/>
                </a:lnTo>
                <a:lnTo>
                  <a:pt x="1598493" y="282781"/>
                </a:lnTo>
                <a:lnTo>
                  <a:pt x="1648857" y="294556"/>
                </a:lnTo>
                <a:lnTo>
                  <a:pt x="1698722" y="306839"/>
                </a:lnTo>
                <a:lnTo>
                  <a:pt x="1748072" y="319625"/>
                </a:lnTo>
                <a:lnTo>
                  <a:pt x="1796893" y="332911"/>
                </a:lnTo>
                <a:lnTo>
                  <a:pt x="1845167" y="346692"/>
                </a:lnTo>
                <a:lnTo>
                  <a:pt x="1892879" y="360962"/>
                </a:lnTo>
                <a:lnTo>
                  <a:pt x="1940014" y="375718"/>
                </a:lnTo>
                <a:lnTo>
                  <a:pt x="1986557" y="390955"/>
                </a:lnTo>
                <a:lnTo>
                  <a:pt x="2032491" y="406669"/>
                </a:lnTo>
                <a:lnTo>
                  <a:pt x="2077800" y="422854"/>
                </a:lnTo>
                <a:lnTo>
                  <a:pt x="2122470" y="439506"/>
                </a:lnTo>
                <a:lnTo>
                  <a:pt x="2166484" y="456621"/>
                </a:lnTo>
                <a:lnTo>
                  <a:pt x="2209828" y="474194"/>
                </a:lnTo>
                <a:lnTo>
                  <a:pt x="2252485" y="492220"/>
                </a:lnTo>
                <a:lnTo>
                  <a:pt x="2294439" y="510696"/>
                </a:lnTo>
                <a:lnTo>
                  <a:pt x="2335675" y="529616"/>
                </a:lnTo>
                <a:lnTo>
                  <a:pt x="2376178" y="548975"/>
                </a:lnTo>
                <a:lnTo>
                  <a:pt x="2415932" y="568770"/>
                </a:lnTo>
                <a:lnTo>
                  <a:pt x="2454920" y="588995"/>
                </a:lnTo>
                <a:lnTo>
                  <a:pt x="2493128" y="609647"/>
                </a:lnTo>
                <a:lnTo>
                  <a:pt x="2530541" y="630720"/>
                </a:lnTo>
                <a:lnTo>
                  <a:pt x="2567141" y="652210"/>
                </a:lnTo>
                <a:lnTo>
                  <a:pt x="2602914" y="674112"/>
                </a:lnTo>
                <a:lnTo>
                  <a:pt x="2637843" y="696422"/>
                </a:lnTo>
                <a:lnTo>
                  <a:pt x="2671914" y="719135"/>
                </a:lnTo>
                <a:lnTo>
                  <a:pt x="2705111" y="742247"/>
                </a:lnTo>
                <a:lnTo>
                  <a:pt x="2737418" y="765753"/>
                </a:lnTo>
                <a:lnTo>
                  <a:pt x="2768819" y="789648"/>
                </a:lnTo>
                <a:lnTo>
                  <a:pt x="2799299" y="813928"/>
                </a:lnTo>
                <a:lnTo>
                  <a:pt x="2828842" y="838589"/>
                </a:lnTo>
                <a:lnTo>
                  <a:pt x="2885056" y="889033"/>
                </a:lnTo>
                <a:lnTo>
                  <a:pt x="2937334" y="940943"/>
                </a:lnTo>
                <a:lnTo>
                  <a:pt x="2985552" y="994284"/>
                </a:lnTo>
                <a:lnTo>
                  <a:pt x="3029584" y="1049017"/>
                </a:lnTo>
                <a:lnTo>
                  <a:pt x="3052865" y="1080957"/>
                </a:lnTo>
                <a:lnTo>
                  <a:pt x="3074492" y="1112999"/>
                </a:lnTo>
                <a:lnTo>
                  <a:pt x="3112828" y="1177341"/>
                </a:lnTo>
                <a:lnTo>
                  <a:pt x="3144678" y="1241945"/>
                </a:lnTo>
                <a:lnTo>
                  <a:pt x="3170130" y="1306714"/>
                </a:lnTo>
                <a:lnTo>
                  <a:pt x="3189269" y="1371551"/>
                </a:lnTo>
                <a:lnTo>
                  <a:pt x="3202182" y="1436357"/>
                </a:lnTo>
                <a:lnTo>
                  <a:pt x="3208956" y="1501036"/>
                </a:lnTo>
                <a:lnTo>
                  <a:pt x="3210068" y="1533297"/>
                </a:lnTo>
                <a:lnTo>
                  <a:pt x="3209677" y="1565489"/>
                </a:lnTo>
                <a:lnTo>
                  <a:pt x="3204431" y="1629619"/>
                </a:lnTo>
                <a:lnTo>
                  <a:pt x="3193306" y="1693329"/>
                </a:lnTo>
                <a:lnTo>
                  <a:pt x="3176387" y="1756521"/>
                </a:lnTo>
                <a:lnTo>
                  <a:pt x="3153761" y="1819097"/>
                </a:lnTo>
                <a:lnTo>
                  <a:pt x="3125514" y="1880960"/>
                </a:lnTo>
                <a:lnTo>
                  <a:pt x="3091733" y="1942012"/>
                </a:lnTo>
                <a:lnTo>
                  <a:pt x="3052504" y="2002155"/>
                </a:lnTo>
                <a:lnTo>
                  <a:pt x="3007914" y="2061293"/>
                </a:lnTo>
                <a:lnTo>
                  <a:pt x="2958050" y="2119327"/>
                </a:lnTo>
                <a:lnTo>
                  <a:pt x="2931166" y="2147900"/>
                </a:lnTo>
                <a:lnTo>
                  <a:pt x="2902997" y="2176160"/>
                </a:lnTo>
                <a:lnTo>
                  <a:pt x="2873552" y="2204096"/>
                </a:lnTo>
                <a:lnTo>
                  <a:pt x="2842842" y="2231694"/>
                </a:lnTo>
                <a:lnTo>
                  <a:pt x="2810879" y="2258944"/>
                </a:lnTo>
                <a:lnTo>
                  <a:pt x="2777672" y="2285833"/>
                </a:lnTo>
                <a:lnTo>
                  <a:pt x="2743233" y="2312348"/>
                </a:lnTo>
                <a:lnTo>
                  <a:pt x="2707573" y="2338477"/>
                </a:lnTo>
                <a:lnTo>
                  <a:pt x="2670702" y="2364208"/>
                </a:lnTo>
                <a:lnTo>
                  <a:pt x="2632631" y="2389530"/>
                </a:lnTo>
                <a:lnTo>
                  <a:pt x="2593372" y="2414429"/>
                </a:lnTo>
                <a:lnTo>
                  <a:pt x="2552934" y="2438894"/>
                </a:lnTo>
                <a:lnTo>
                  <a:pt x="2511329" y="2462912"/>
                </a:lnTo>
                <a:lnTo>
                  <a:pt x="2468567" y="2486471"/>
                </a:lnTo>
                <a:lnTo>
                  <a:pt x="2424660" y="2509560"/>
                </a:lnTo>
                <a:lnTo>
                  <a:pt x="2379617" y="2532165"/>
                </a:lnTo>
                <a:lnTo>
                  <a:pt x="2333450" y="2554275"/>
                </a:lnTo>
                <a:lnTo>
                  <a:pt x="2286171" y="2575877"/>
                </a:lnTo>
                <a:lnTo>
                  <a:pt x="2237788" y="2596959"/>
                </a:lnTo>
                <a:lnTo>
                  <a:pt x="2188314" y="2617509"/>
                </a:lnTo>
                <a:lnTo>
                  <a:pt x="2137759" y="2637515"/>
                </a:lnTo>
                <a:lnTo>
                  <a:pt x="2086134" y="2656965"/>
                </a:lnTo>
                <a:lnTo>
                  <a:pt x="2033449" y="2675846"/>
                </a:lnTo>
                <a:lnTo>
                  <a:pt x="1979716" y="2694146"/>
                </a:lnTo>
                <a:lnTo>
                  <a:pt x="1924945" y="2711853"/>
                </a:lnTo>
                <a:lnTo>
                  <a:pt x="1869148" y="2728956"/>
                </a:lnTo>
                <a:lnTo>
                  <a:pt x="1812334" y="2745440"/>
                </a:lnTo>
                <a:lnTo>
                  <a:pt x="1754515" y="2761295"/>
                </a:lnTo>
                <a:lnTo>
                  <a:pt x="1695702" y="2776509"/>
                </a:lnTo>
                <a:lnTo>
                  <a:pt x="1635905" y="2791068"/>
                </a:lnTo>
                <a:lnTo>
                  <a:pt x="1575135" y="2804961"/>
                </a:lnTo>
                <a:lnTo>
                  <a:pt x="1513404" y="2818176"/>
                </a:lnTo>
                <a:lnTo>
                  <a:pt x="1450720" y="2830700"/>
                </a:lnTo>
                <a:lnTo>
                  <a:pt x="1396745" y="2742943"/>
                </a:lnTo>
                <a:lnTo>
                  <a:pt x="1332102" y="2932554"/>
                </a:lnTo>
                <a:lnTo>
                  <a:pt x="1593341" y="3062475"/>
                </a:lnTo>
                <a:lnTo>
                  <a:pt x="1539239" y="2974464"/>
                </a:lnTo>
                <a:lnTo>
                  <a:pt x="1601244" y="2960986"/>
                </a:lnTo>
                <a:lnTo>
                  <a:pt x="1662393" y="2946816"/>
                </a:lnTo>
                <a:lnTo>
                  <a:pt x="1722677" y="2931965"/>
                </a:lnTo>
                <a:lnTo>
                  <a:pt x="1782081" y="2916445"/>
                </a:lnTo>
                <a:lnTo>
                  <a:pt x="1840595" y="2900267"/>
                </a:lnTo>
                <a:lnTo>
                  <a:pt x="1898208" y="2883442"/>
                </a:lnTo>
                <a:lnTo>
                  <a:pt x="1954906" y="2865981"/>
                </a:lnTo>
                <a:lnTo>
                  <a:pt x="2010678" y="2847895"/>
                </a:lnTo>
                <a:lnTo>
                  <a:pt x="2065513" y="2829195"/>
                </a:lnTo>
                <a:lnTo>
                  <a:pt x="2119398" y="2809893"/>
                </a:lnTo>
                <a:lnTo>
                  <a:pt x="2172321" y="2790000"/>
                </a:lnTo>
                <a:lnTo>
                  <a:pt x="2224272" y="2769527"/>
                </a:lnTo>
                <a:lnTo>
                  <a:pt x="2275237" y="2748484"/>
                </a:lnTo>
                <a:lnTo>
                  <a:pt x="2325206" y="2726884"/>
                </a:lnTo>
                <a:lnTo>
                  <a:pt x="2374165" y="2704737"/>
                </a:lnTo>
                <a:lnTo>
                  <a:pt x="2422104" y="2682055"/>
                </a:lnTo>
                <a:lnTo>
                  <a:pt x="2469011" y="2658848"/>
                </a:lnTo>
                <a:lnTo>
                  <a:pt x="2514873" y="2635128"/>
                </a:lnTo>
                <a:lnTo>
                  <a:pt x="2559679" y="2610906"/>
                </a:lnTo>
                <a:lnTo>
                  <a:pt x="2603417" y="2586193"/>
                </a:lnTo>
                <a:lnTo>
                  <a:pt x="2646074" y="2561000"/>
                </a:lnTo>
                <a:lnTo>
                  <a:pt x="2687641" y="2535339"/>
                </a:lnTo>
                <a:lnTo>
                  <a:pt x="2728103" y="2509220"/>
                </a:lnTo>
                <a:lnTo>
                  <a:pt x="2767450" y="2482655"/>
                </a:lnTo>
                <a:lnTo>
                  <a:pt x="2805670" y="2455654"/>
                </a:lnTo>
                <a:lnTo>
                  <a:pt x="2842751" y="2428230"/>
                </a:lnTo>
                <a:lnTo>
                  <a:pt x="2878681" y="2400393"/>
                </a:lnTo>
                <a:lnTo>
                  <a:pt x="2913447" y="2372154"/>
                </a:lnTo>
                <a:lnTo>
                  <a:pt x="2947040" y="2343524"/>
                </a:lnTo>
                <a:lnTo>
                  <a:pt x="2979445" y="2314515"/>
                </a:lnTo>
                <a:lnTo>
                  <a:pt x="3010652" y="2285138"/>
                </a:lnTo>
                <a:lnTo>
                  <a:pt x="3040649" y="2255404"/>
                </a:lnTo>
                <a:lnTo>
                  <a:pt x="3069424" y="2225324"/>
                </a:lnTo>
                <a:lnTo>
                  <a:pt x="3096965" y="2194909"/>
                </a:lnTo>
                <a:lnTo>
                  <a:pt x="3123260" y="2164170"/>
                </a:lnTo>
                <a:lnTo>
                  <a:pt x="3148297" y="2133119"/>
                </a:lnTo>
                <a:lnTo>
                  <a:pt x="3172065" y="2101767"/>
                </a:lnTo>
                <a:lnTo>
                  <a:pt x="3194552" y="2070124"/>
                </a:lnTo>
                <a:lnTo>
                  <a:pt x="3215745" y="2038203"/>
                </a:lnTo>
                <a:lnTo>
                  <a:pt x="3254204" y="1973567"/>
                </a:lnTo>
                <a:lnTo>
                  <a:pt x="3287349" y="1907949"/>
                </a:lnTo>
                <a:lnTo>
                  <a:pt x="3315083" y="1841438"/>
                </a:lnTo>
                <a:lnTo>
                  <a:pt x="3337313" y="1774123"/>
                </a:lnTo>
                <a:lnTo>
                  <a:pt x="3353944" y="1706093"/>
                </a:lnTo>
                <a:lnTo>
                  <a:pt x="3364880" y="1637438"/>
                </a:lnTo>
                <a:lnTo>
                  <a:pt x="3370027" y="1568247"/>
                </a:lnTo>
                <a:lnTo>
                  <a:pt x="3370400" y="1533478"/>
                </a:lnTo>
                <a:lnTo>
                  <a:pt x="3369290" y="1498609"/>
                </a:lnTo>
                <a:lnTo>
                  <a:pt x="3362575" y="1428613"/>
                </a:lnTo>
                <a:lnTo>
                  <a:pt x="3349786" y="1358348"/>
                </a:lnTo>
                <a:lnTo>
                  <a:pt x="3330829" y="1287904"/>
                </a:lnTo>
                <a:lnTo>
                  <a:pt x="3308826" y="1225462"/>
                </a:lnTo>
                <a:lnTo>
                  <a:pt x="3282325" y="1164080"/>
                </a:lnTo>
                <a:lnTo>
                  <a:pt x="3251432" y="1103802"/>
                </a:lnTo>
                <a:lnTo>
                  <a:pt x="3216254" y="1044667"/>
                </a:lnTo>
                <a:lnTo>
                  <a:pt x="3176898" y="986716"/>
                </a:lnTo>
                <a:lnTo>
                  <a:pt x="3133472" y="929990"/>
                </a:lnTo>
                <a:lnTo>
                  <a:pt x="3086082" y="874530"/>
                </a:lnTo>
                <a:lnTo>
                  <a:pt x="3034836" y="820376"/>
                </a:lnTo>
                <a:lnTo>
                  <a:pt x="2979841" y="767569"/>
                </a:lnTo>
                <a:lnTo>
                  <a:pt x="2950971" y="741684"/>
                </a:lnTo>
                <a:lnTo>
                  <a:pt x="2921204" y="716150"/>
                </a:lnTo>
                <a:lnTo>
                  <a:pt x="2890553" y="690974"/>
                </a:lnTo>
                <a:lnTo>
                  <a:pt x="2859032" y="666161"/>
                </a:lnTo>
                <a:lnTo>
                  <a:pt x="2826654" y="641714"/>
                </a:lnTo>
                <a:lnTo>
                  <a:pt x="2793432" y="617640"/>
                </a:lnTo>
                <a:lnTo>
                  <a:pt x="2759380" y="593944"/>
                </a:lnTo>
                <a:lnTo>
                  <a:pt x="2724512" y="570630"/>
                </a:lnTo>
                <a:lnTo>
                  <a:pt x="2688840" y="547704"/>
                </a:lnTo>
                <a:lnTo>
                  <a:pt x="2652378" y="525171"/>
                </a:lnTo>
                <a:lnTo>
                  <a:pt x="2615140" y="503036"/>
                </a:lnTo>
                <a:lnTo>
                  <a:pt x="2577138" y="481304"/>
                </a:lnTo>
                <a:lnTo>
                  <a:pt x="2538387" y="459980"/>
                </a:lnTo>
                <a:lnTo>
                  <a:pt x="2498899" y="439069"/>
                </a:lnTo>
                <a:lnTo>
                  <a:pt x="2458689" y="418577"/>
                </a:lnTo>
                <a:lnTo>
                  <a:pt x="2417768" y="398508"/>
                </a:lnTo>
                <a:lnTo>
                  <a:pt x="2376152" y="378867"/>
                </a:lnTo>
                <a:lnTo>
                  <a:pt x="2333852" y="359660"/>
                </a:lnTo>
                <a:lnTo>
                  <a:pt x="2290884" y="340892"/>
                </a:lnTo>
                <a:lnTo>
                  <a:pt x="2247259" y="322568"/>
                </a:lnTo>
                <a:lnTo>
                  <a:pt x="2202991" y="304693"/>
                </a:lnTo>
                <a:lnTo>
                  <a:pt x="2158095" y="287271"/>
                </a:lnTo>
                <a:lnTo>
                  <a:pt x="2112582" y="270309"/>
                </a:lnTo>
                <a:lnTo>
                  <a:pt x="2066467" y="253811"/>
                </a:lnTo>
                <a:lnTo>
                  <a:pt x="2019763" y="237782"/>
                </a:lnTo>
                <a:lnTo>
                  <a:pt x="1972483" y="222228"/>
                </a:lnTo>
                <a:lnTo>
                  <a:pt x="1924641" y="207153"/>
                </a:lnTo>
                <a:lnTo>
                  <a:pt x="1876250" y="192563"/>
                </a:lnTo>
                <a:lnTo>
                  <a:pt x="1827324" y="178462"/>
                </a:lnTo>
                <a:lnTo>
                  <a:pt x="1777876" y="164857"/>
                </a:lnTo>
                <a:lnTo>
                  <a:pt x="1727918" y="151751"/>
                </a:lnTo>
                <a:lnTo>
                  <a:pt x="1677466" y="139150"/>
                </a:lnTo>
                <a:lnTo>
                  <a:pt x="1626531" y="127059"/>
                </a:lnTo>
                <a:lnTo>
                  <a:pt x="1575128" y="115483"/>
                </a:lnTo>
                <a:lnTo>
                  <a:pt x="1523270" y="104428"/>
                </a:lnTo>
                <a:lnTo>
                  <a:pt x="1470971" y="93898"/>
                </a:lnTo>
                <a:lnTo>
                  <a:pt x="1418242" y="83898"/>
                </a:lnTo>
                <a:lnTo>
                  <a:pt x="1365099" y="74434"/>
                </a:lnTo>
                <a:lnTo>
                  <a:pt x="1311555" y="65510"/>
                </a:lnTo>
                <a:lnTo>
                  <a:pt x="1257622" y="57132"/>
                </a:lnTo>
                <a:lnTo>
                  <a:pt x="1203314" y="49305"/>
                </a:lnTo>
                <a:lnTo>
                  <a:pt x="1148645" y="42034"/>
                </a:lnTo>
                <a:lnTo>
                  <a:pt x="1093628" y="35324"/>
                </a:lnTo>
                <a:lnTo>
                  <a:pt x="1038276" y="29181"/>
                </a:lnTo>
                <a:lnTo>
                  <a:pt x="982604" y="23608"/>
                </a:lnTo>
                <a:lnTo>
                  <a:pt x="926623" y="18612"/>
                </a:lnTo>
                <a:lnTo>
                  <a:pt x="870348" y="14197"/>
                </a:lnTo>
                <a:lnTo>
                  <a:pt x="813792" y="10368"/>
                </a:lnTo>
                <a:lnTo>
                  <a:pt x="756968" y="7131"/>
                </a:lnTo>
                <a:lnTo>
                  <a:pt x="699890" y="4491"/>
                </a:lnTo>
                <a:lnTo>
                  <a:pt x="642571" y="2453"/>
                </a:lnTo>
                <a:lnTo>
                  <a:pt x="585025" y="1021"/>
                </a:lnTo>
                <a:lnTo>
                  <a:pt x="527265" y="202"/>
                </a:lnTo>
                <a:lnTo>
                  <a:pt x="469304" y="0"/>
                </a:lnTo>
                <a:close/>
              </a:path>
            </a:pathLst>
          </a:custGeom>
          <a:solidFill>
            <a:srgbClr val="E4A4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92479" y="679830"/>
            <a:ext cx="3837940" cy="852169"/>
            <a:chOff x="2292479" y="679830"/>
            <a:chExt cx="3837940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2479" y="1187195"/>
              <a:ext cx="3725378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99081" y="684402"/>
              <a:ext cx="3826382" cy="5196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9536" y="729233"/>
              <a:ext cx="145669" cy="21678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99081" y="684402"/>
              <a:ext cx="3826510" cy="520065"/>
            </a:xfrm>
            <a:custGeom>
              <a:avLst/>
              <a:gdLst/>
              <a:ahLst/>
              <a:cxnLst/>
              <a:rect l="l" t="t" r="r" b="b"/>
              <a:pathLst>
                <a:path w="3826510" h="520065">
                  <a:moveTo>
                    <a:pt x="1949449" y="43434"/>
                  </a:moveTo>
                  <a:lnTo>
                    <a:pt x="1902475" y="56356"/>
                  </a:lnTo>
                  <a:lnTo>
                    <a:pt x="1869313" y="94996"/>
                  </a:lnTo>
                  <a:lnTo>
                    <a:pt x="1849596" y="160559"/>
                  </a:lnTo>
                  <a:lnTo>
                    <a:pt x="1844667" y="203831"/>
                  </a:lnTo>
                  <a:lnTo>
                    <a:pt x="1843023" y="254126"/>
                  </a:lnTo>
                  <a:lnTo>
                    <a:pt x="1844714" y="306655"/>
                  </a:lnTo>
                  <a:lnTo>
                    <a:pt x="1849786" y="352028"/>
                  </a:lnTo>
                  <a:lnTo>
                    <a:pt x="1858240" y="390233"/>
                  </a:lnTo>
                  <a:lnTo>
                    <a:pt x="1885311" y="445335"/>
                  </a:lnTo>
                  <a:lnTo>
                    <a:pt x="1926546" y="472819"/>
                  </a:lnTo>
                  <a:lnTo>
                    <a:pt x="1952497" y="476250"/>
                  </a:lnTo>
                  <a:lnTo>
                    <a:pt x="1966261" y="475275"/>
                  </a:lnTo>
                  <a:lnTo>
                    <a:pt x="2010792" y="452276"/>
                  </a:lnTo>
                  <a:lnTo>
                    <a:pt x="2033778" y="417575"/>
                  </a:lnTo>
                  <a:lnTo>
                    <a:pt x="2048494" y="370248"/>
                  </a:lnTo>
                  <a:lnTo>
                    <a:pt x="2054018" y="332487"/>
                  </a:lnTo>
                  <a:lnTo>
                    <a:pt x="2056685" y="290820"/>
                  </a:lnTo>
                  <a:lnTo>
                    <a:pt x="2057019" y="268605"/>
                  </a:lnTo>
                  <a:lnTo>
                    <a:pt x="2056282" y="233054"/>
                  </a:lnTo>
                  <a:lnTo>
                    <a:pt x="2050428" y="171003"/>
                  </a:lnTo>
                  <a:lnTo>
                    <a:pt x="2038691" y="121021"/>
                  </a:lnTo>
                  <a:lnTo>
                    <a:pt x="2020974" y="83250"/>
                  </a:lnTo>
                  <a:lnTo>
                    <a:pt x="1983009" y="49815"/>
                  </a:lnTo>
                  <a:lnTo>
                    <a:pt x="1949449" y="43434"/>
                  </a:lnTo>
                  <a:close/>
                </a:path>
                <a:path w="3826510" h="520065">
                  <a:moveTo>
                    <a:pt x="3368040" y="5842"/>
                  </a:moveTo>
                  <a:lnTo>
                    <a:pt x="3566414" y="5842"/>
                  </a:lnTo>
                  <a:lnTo>
                    <a:pt x="3566414" y="30480"/>
                  </a:lnTo>
                  <a:lnTo>
                    <a:pt x="3553839" y="33617"/>
                  </a:lnTo>
                  <a:lnTo>
                    <a:pt x="3544871" y="39385"/>
                  </a:lnTo>
                  <a:lnTo>
                    <a:pt x="3539499" y="47750"/>
                  </a:lnTo>
                  <a:lnTo>
                    <a:pt x="3537711" y="58674"/>
                  </a:lnTo>
                  <a:lnTo>
                    <a:pt x="3537711" y="65150"/>
                  </a:lnTo>
                  <a:lnTo>
                    <a:pt x="3552590" y="106880"/>
                  </a:lnTo>
                  <a:lnTo>
                    <a:pt x="3557397" y="117475"/>
                  </a:lnTo>
                  <a:lnTo>
                    <a:pt x="3620261" y="257429"/>
                  </a:lnTo>
                  <a:lnTo>
                    <a:pt x="3688460" y="120904"/>
                  </a:lnTo>
                  <a:lnTo>
                    <a:pt x="3704044" y="80051"/>
                  </a:lnTo>
                  <a:lnTo>
                    <a:pt x="3706241" y="59817"/>
                  </a:lnTo>
                  <a:lnTo>
                    <a:pt x="3706241" y="50926"/>
                  </a:lnTo>
                  <a:lnTo>
                    <a:pt x="3677284" y="30480"/>
                  </a:lnTo>
                  <a:lnTo>
                    <a:pt x="3677284" y="5842"/>
                  </a:lnTo>
                  <a:lnTo>
                    <a:pt x="3826382" y="5842"/>
                  </a:lnTo>
                  <a:lnTo>
                    <a:pt x="3826382" y="30480"/>
                  </a:lnTo>
                  <a:lnTo>
                    <a:pt x="3819779" y="32004"/>
                  </a:lnTo>
                  <a:lnTo>
                    <a:pt x="3814191" y="34036"/>
                  </a:lnTo>
                  <a:lnTo>
                    <a:pt x="3782145" y="66182"/>
                  </a:lnTo>
                  <a:lnTo>
                    <a:pt x="3758870" y="104759"/>
                  </a:lnTo>
                  <a:lnTo>
                    <a:pt x="3645280" y="318388"/>
                  </a:lnTo>
                  <a:lnTo>
                    <a:pt x="3645280" y="420370"/>
                  </a:lnTo>
                  <a:lnTo>
                    <a:pt x="3648455" y="462661"/>
                  </a:lnTo>
                  <a:lnTo>
                    <a:pt x="3650488" y="466851"/>
                  </a:lnTo>
                  <a:lnTo>
                    <a:pt x="3652393" y="471170"/>
                  </a:lnTo>
                  <a:lnTo>
                    <a:pt x="3690239" y="489204"/>
                  </a:lnTo>
                  <a:lnTo>
                    <a:pt x="3690239" y="513842"/>
                  </a:lnTo>
                  <a:lnTo>
                    <a:pt x="3484879" y="513842"/>
                  </a:lnTo>
                  <a:lnTo>
                    <a:pt x="3484879" y="489204"/>
                  </a:lnTo>
                  <a:lnTo>
                    <a:pt x="3495040" y="487425"/>
                  </a:lnTo>
                  <a:lnTo>
                    <a:pt x="3503168" y="485267"/>
                  </a:lnTo>
                  <a:lnTo>
                    <a:pt x="3509264" y="482473"/>
                  </a:lnTo>
                  <a:lnTo>
                    <a:pt x="3515359" y="479806"/>
                  </a:lnTo>
                  <a:lnTo>
                    <a:pt x="3519804" y="475869"/>
                  </a:lnTo>
                  <a:lnTo>
                    <a:pt x="3529536" y="437070"/>
                  </a:lnTo>
                  <a:lnTo>
                    <a:pt x="3529838" y="420370"/>
                  </a:lnTo>
                  <a:lnTo>
                    <a:pt x="3529838" y="318388"/>
                  </a:lnTo>
                  <a:lnTo>
                    <a:pt x="3429127" y="105663"/>
                  </a:lnTo>
                  <a:lnTo>
                    <a:pt x="3408553" y="65405"/>
                  </a:lnTo>
                  <a:lnTo>
                    <a:pt x="3382518" y="34162"/>
                  </a:lnTo>
                  <a:lnTo>
                    <a:pt x="3379089" y="32385"/>
                  </a:lnTo>
                  <a:lnTo>
                    <a:pt x="3374263" y="31242"/>
                  </a:lnTo>
                  <a:lnTo>
                    <a:pt x="3368040" y="30480"/>
                  </a:lnTo>
                  <a:lnTo>
                    <a:pt x="3368040" y="5842"/>
                  </a:lnTo>
                  <a:close/>
                </a:path>
                <a:path w="3826510" h="520065">
                  <a:moveTo>
                    <a:pt x="2898647" y="5842"/>
                  </a:moveTo>
                  <a:lnTo>
                    <a:pt x="3336544" y="5842"/>
                  </a:lnTo>
                  <a:lnTo>
                    <a:pt x="3336544" y="136525"/>
                  </a:lnTo>
                  <a:lnTo>
                    <a:pt x="3285490" y="136525"/>
                  </a:lnTo>
                  <a:lnTo>
                    <a:pt x="3282156" y="124692"/>
                  </a:lnTo>
                  <a:lnTo>
                    <a:pt x="3279203" y="114538"/>
                  </a:lnTo>
                  <a:lnTo>
                    <a:pt x="3265297" y="78994"/>
                  </a:lnTo>
                  <a:lnTo>
                    <a:pt x="3254629" y="65024"/>
                  </a:lnTo>
                  <a:lnTo>
                    <a:pt x="3250946" y="61341"/>
                  </a:lnTo>
                  <a:lnTo>
                    <a:pt x="3212338" y="49402"/>
                  </a:lnTo>
                  <a:lnTo>
                    <a:pt x="3202178" y="49402"/>
                  </a:lnTo>
                  <a:lnTo>
                    <a:pt x="3175381" y="49402"/>
                  </a:lnTo>
                  <a:lnTo>
                    <a:pt x="3175381" y="420370"/>
                  </a:lnTo>
                  <a:lnTo>
                    <a:pt x="3175452" y="429660"/>
                  </a:lnTo>
                  <a:lnTo>
                    <a:pt x="3182620" y="471170"/>
                  </a:lnTo>
                  <a:lnTo>
                    <a:pt x="3220466" y="489204"/>
                  </a:lnTo>
                  <a:lnTo>
                    <a:pt x="3220466" y="513842"/>
                  </a:lnTo>
                  <a:lnTo>
                    <a:pt x="3015107" y="513842"/>
                  </a:lnTo>
                  <a:lnTo>
                    <a:pt x="3015107" y="489204"/>
                  </a:lnTo>
                  <a:lnTo>
                    <a:pt x="3022510" y="487775"/>
                  </a:lnTo>
                  <a:lnTo>
                    <a:pt x="3029092" y="486156"/>
                  </a:lnTo>
                  <a:lnTo>
                    <a:pt x="3053334" y="470281"/>
                  </a:lnTo>
                  <a:lnTo>
                    <a:pt x="3056382" y="465074"/>
                  </a:lnTo>
                  <a:lnTo>
                    <a:pt x="3060065" y="420370"/>
                  </a:lnTo>
                  <a:lnTo>
                    <a:pt x="3060065" y="49402"/>
                  </a:lnTo>
                  <a:lnTo>
                    <a:pt x="3029966" y="49402"/>
                  </a:lnTo>
                  <a:lnTo>
                    <a:pt x="3019464" y="49734"/>
                  </a:lnTo>
                  <a:lnTo>
                    <a:pt x="2979674" y="65825"/>
                  </a:lnTo>
                  <a:lnTo>
                    <a:pt x="2959989" y="100964"/>
                  </a:lnTo>
                  <a:lnTo>
                    <a:pt x="2949574" y="136525"/>
                  </a:lnTo>
                  <a:lnTo>
                    <a:pt x="2898647" y="136525"/>
                  </a:lnTo>
                  <a:lnTo>
                    <a:pt x="2898647" y="5842"/>
                  </a:lnTo>
                  <a:close/>
                </a:path>
                <a:path w="3826510" h="520065">
                  <a:moveTo>
                    <a:pt x="2642997" y="5842"/>
                  </a:moveTo>
                  <a:lnTo>
                    <a:pt x="2838449" y="5842"/>
                  </a:lnTo>
                  <a:lnTo>
                    <a:pt x="2838449" y="30480"/>
                  </a:lnTo>
                  <a:lnTo>
                    <a:pt x="2828290" y="33147"/>
                  </a:lnTo>
                  <a:lnTo>
                    <a:pt x="2820670" y="36068"/>
                  </a:lnTo>
                  <a:lnTo>
                    <a:pt x="2815844" y="39243"/>
                  </a:lnTo>
                  <a:lnTo>
                    <a:pt x="2811018" y="42291"/>
                  </a:lnTo>
                  <a:lnTo>
                    <a:pt x="2807335" y="46100"/>
                  </a:lnTo>
                  <a:lnTo>
                    <a:pt x="2804922" y="50546"/>
                  </a:lnTo>
                  <a:lnTo>
                    <a:pt x="2802382" y="54991"/>
                  </a:lnTo>
                  <a:lnTo>
                    <a:pt x="2800731" y="60833"/>
                  </a:lnTo>
                  <a:lnTo>
                    <a:pt x="2798191" y="99695"/>
                  </a:lnTo>
                  <a:lnTo>
                    <a:pt x="2798191" y="420370"/>
                  </a:lnTo>
                  <a:lnTo>
                    <a:pt x="2798191" y="429133"/>
                  </a:lnTo>
                  <a:lnTo>
                    <a:pt x="2803397" y="467487"/>
                  </a:lnTo>
                  <a:lnTo>
                    <a:pt x="2808478" y="474725"/>
                  </a:lnTo>
                  <a:lnTo>
                    <a:pt x="2811272" y="477900"/>
                  </a:lnTo>
                  <a:lnTo>
                    <a:pt x="2838449" y="489204"/>
                  </a:lnTo>
                  <a:lnTo>
                    <a:pt x="2838449" y="513842"/>
                  </a:lnTo>
                  <a:lnTo>
                    <a:pt x="2642997" y="513842"/>
                  </a:lnTo>
                  <a:lnTo>
                    <a:pt x="2642997" y="489204"/>
                  </a:lnTo>
                  <a:lnTo>
                    <a:pt x="2652268" y="486791"/>
                  </a:lnTo>
                  <a:lnTo>
                    <a:pt x="2659507" y="484124"/>
                  </a:lnTo>
                  <a:lnTo>
                    <a:pt x="2664841" y="481202"/>
                  </a:lnTo>
                  <a:lnTo>
                    <a:pt x="2670174" y="478409"/>
                  </a:lnTo>
                  <a:lnTo>
                    <a:pt x="2674111" y="474345"/>
                  </a:lnTo>
                  <a:lnTo>
                    <a:pt x="2682589" y="436737"/>
                  </a:lnTo>
                  <a:lnTo>
                    <a:pt x="2682874" y="420370"/>
                  </a:lnTo>
                  <a:lnTo>
                    <a:pt x="2682874" y="99313"/>
                  </a:lnTo>
                  <a:lnTo>
                    <a:pt x="2679699" y="55880"/>
                  </a:lnTo>
                  <a:lnTo>
                    <a:pt x="2642997" y="30480"/>
                  </a:lnTo>
                  <a:lnTo>
                    <a:pt x="2642997" y="5842"/>
                  </a:lnTo>
                  <a:close/>
                </a:path>
                <a:path w="3826510" h="520065">
                  <a:moveTo>
                    <a:pt x="1454277" y="5842"/>
                  </a:moveTo>
                  <a:lnTo>
                    <a:pt x="1649730" y="5842"/>
                  </a:lnTo>
                  <a:lnTo>
                    <a:pt x="1649730" y="30480"/>
                  </a:lnTo>
                  <a:lnTo>
                    <a:pt x="1639570" y="33147"/>
                  </a:lnTo>
                  <a:lnTo>
                    <a:pt x="1631949" y="36068"/>
                  </a:lnTo>
                  <a:lnTo>
                    <a:pt x="1627123" y="39243"/>
                  </a:lnTo>
                  <a:lnTo>
                    <a:pt x="1622297" y="42291"/>
                  </a:lnTo>
                  <a:lnTo>
                    <a:pt x="1618615" y="46100"/>
                  </a:lnTo>
                  <a:lnTo>
                    <a:pt x="1616202" y="50546"/>
                  </a:lnTo>
                  <a:lnTo>
                    <a:pt x="1613661" y="54991"/>
                  </a:lnTo>
                  <a:lnTo>
                    <a:pt x="1612010" y="60833"/>
                  </a:lnTo>
                  <a:lnTo>
                    <a:pt x="1609470" y="99695"/>
                  </a:lnTo>
                  <a:lnTo>
                    <a:pt x="1609470" y="420370"/>
                  </a:lnTo>
                  <a:lnTo>
                    <a:pt x="1609470" y="429133"/>
                  </a:lnTo>
                  <a:lnTo>
                    <a:pt x="1614678" y="467487"/>
                  </a:lnTo>
                  <a:lnTo>
                    <a:pt x="1619758" y="474725"/>
                  </a:lnTo>
                  <a:lnTo>
                    <a:pt x="1622552" y="477900"/>
                  </a:lnTo>
                  <a:lnTo>
                    <a:pt x="1649730" y="489204"/>
                  </a:lnTo>
                  <a:lnTo>
                    <a:pt x="1649730" y="513842"/>
                  </a:lnTo>
                  <a:lnTo>
                    <a:pt x="1454277" y="513842"/>
                  </a:lnTo>
                  <a:lnTo>
                    <a:pt x="1454277" y="489204"/>
                  </a:lnTo>
                  <a:lnTo>
                    <a:pt x="1463547" y="486791"/>
                  </a:lnTo>
                  <a:lnTo>
                    <a:pt x="1470786" y="484124"/>
                  </a:lnTo>
                  <a:lnTo>
                    <a:pt x="1476120" y="481202"/>
                  </a:lnTo>
                  <a:lnTo>
                    <a:pt x="1481455" y="478409"/>
                  </a:lnTo>
                  <a:lnTo>
                    <a:pt x="1485392" y="474345"/>
                  </a:lnTo>
                  <a:lnTo>
                    <a:pt x="1493869" y="436737"/>
                  </a:lnTo>
                  <a:lnTo>
                    <a:pt x="1494155" y="420370"/>
                  </a:lnTo>
                  <a:lnTo>
                    <a:pt x="1494155" y="99313"/>
                  </a:lnTo>
                  <a:lnTo>
                    <a:pt x="1490980" y="55880"/>
                  </a:lnTo>
                  <a:lnTo>
                    <a:pt x="1454277" y="30480"/>
                  </a:lnTo>
                  <a:lnTo>
                    <a:pt x="1454277" y="5842"/>
                  </a:lnTo>
                  <a:close/>
                </a:path>
                <a:path w="3826510" h="520065">
                  <a:moveTo>
                    <a:pt x="949832" y="5842"/>
                  </a:moveTo>
                  <a:lnTo>
                    <a:pt x="1166876" y="5842"/>
                  </a:lnTo>
                  <a:lnTo>
                    <a:pt x="1187971" y="6242"/>
                  </a:lnTo>
                  <a:lnTo>
                    <a:pt x="1241424" y="12064"/>
                  </a:lnTo>
                  <a:lnTo>
                    <a:pt x="1283144" y="24905"/>
                  </a:lnTo>
                  <a:lnTo>
                    <a:pt x="1320863" y="49452"/>
                  </a:lnTo>
                  <a:lnTo>
                    <a:pt x="1344592" y="83687"/>
                  </a:lnTo>
                  <a:lnTo>
                    <a:pt x="1355399" y="129321"/>
                  </a:lnTo>
                  <a:lnTo>
                    <a:pt x="1355852" y="142875"/>
                  </a:lnTo>
                  <a:lnTo>
                    <a:pt x="1355044" y="160424"/>
                  </a:lnTo>
                  <a:lnTo>
                    <a:pt x="1343024" y="205359"/>
                  </a:lnTo>
                  <a:lnTo>
                    <a:pt x="1318718" y="239470"/>
                  </a:lnTo>
                  <a:lnTo>
                    <a:pt x="1282938" y="265445"/>
                  </a:lnTo>
                  <a:lnTo>
                    <a:pt x="1250188" y="281177"/>
                  </a:lnTo>
                  <a:lnTo>
                    <a:pt x="1250188" y="284988"/>
                  </a:lnTo>
                  <a:lnTo>
                    <a:pt x="1286138" y="307312"/>
                  </a:lnTo>
                  <a:lnTo>
                    <a:pt x="1312894" y="339328"/>
                  </a:lnTo>
                  <a:lnTo>
                    <a:pt x="1351788" y="417830"/>
                  </a:lnTo>
                  <a:lnTo>
                    <a:pt x="1359576" y="433661"/>
                  </a:lnTo>
                  <a:lnTo>
                    <a:pt x="1382776" y="468630"/>
                  </a:lnTo>
                  <a:lnTo>
                    <a:pt x="1419479" y="489204"/>
                  </a:lnTo>
                  <a:lnTo>
                    <a:pt x="1419479" y="513842"/>
                  </a:lnTo>
                  <a:lnTo>
                    <a:pt x="1276222" y="513842"/>
                  </a:lnTo>
                  <a:lnTo>
                    <a:pt x="1265102" y="497097"/>
                  </a:lnTo>
                  <a:lnTo>
                    <a:pt x="1253267" y="476758"/>
                  </a:lnTo>
                  <a:lnTo>
                    <a:pt x="1240718" y="452798"/>
                  </a:lnTo>
                  <a:lnTo>
                    <a:pt x="1227455" y="425196"/>
                  </a:lnTo>
                  <a:lnTo>
                    <a:pt x="1198498" y="361569"/>
                  </a:lnTo>
                  <a:lnTo>
                    <a:pt x="1192184" y="348476"/>
                  </a:lnTo>
                  <a:lnTo>
                    <a:pt x="1169923" y="313436"/>
                  </a:lnTo>
                  <a:lnTo>
                    <a:pt x="1126617" y="300609"/>
                  </a:lnTo>
                  <a:lnTo>
                    <a:pt x="1105027" y="300609"/>
                  </a:lnTo>
                  <a:lnTo>
                    <a:pt x="1105027" y="420370"/>
                  </a:lnTo>
                  <a:lnTo>
                    <a:pt x="1105193" y="433304"/>
                  </a:lnTo>
                  <a:lnTo>
                    <a:pt x="1112773" y="472821"/>
                  </a:lnTo>
                  <a:lnTo>
                    <a:pt x="1145285" y="489204"/>
                  </a:lnTo>
                  <a:lnTo>
                    <a:pt x="1145285" y="513842"/>
                  </a:lnTo>
                  <a:lnTo>
                    <a:pt x="949832" y="513842"/>
                  </a:lnTo>
                  <a:lnTo>
                    <a:pt x="949832" y="489204"/>
                  </a:lnTo>
                  <a:lnTo>
                    <a:pt x="959104" y="486791"/>
                  </a:lnTo>
                  <a:lnTo>
                    <a:pt x="966343" y="484124"/>
                  </a:lnTo>
                  <a:lnTo>
                    <a:pt x="971677" y="481202"/>
                  </a:lnTo>
                  <a:lnTo>
                    <a:pt x="977010" y="478409"/>
                  </a:lnTo>
                  <a:lnTo>
                    <a:pt x="980947" y="474345"/>
                  </a:lnTo>
                  <a:lnTo>
                    <a:pt x="989425" y="436737"/>
                  </a:lnTo>
                  <a:lnTo>
                    <a:pt x="989710" y="420370"/>
                  </a:lnTo>
                  <a:lnTo>
                    <a:pt x="989710" y="99695"/>
                  </a:lnTo>
                  <a:lnTo>
                    <a:pt x="986535" y="55880"/>
                  </a:lnTo>
                  <a:lnTo>
                    <a:pt x="972057" y="38862"/>
                  </a:lnTo>
                  <a:lnTo>
                    <a:pt x="966723" y="35687"/>
                  </a:lnTo>
                  <a:lnTo>
                    <a:pt x="959357" y="32893"/>
                  </a:lnTo>
                  <a:lnTo>
                    <a:pt x="949832" y="30480"/>
                  </a:lnTo>
                  <a:lnTo>
                    <a:pt x="949832" y="5842"/>
                  </a:lnTo>
                  <a:close/>
                </a:path>
                <a:path w="3826510" h="520065">
                  <a:moveTo>
                    <a:pt x="427355" y="5842"/>
                  </a:moveTo>
                  <a:lnTo>
                    <a:pt x="622681" y="5842"/>
                  </a:lnTo>
                  <a:lnTo>
                    <a:pt x="622681" y="30480"/>
                  </a:lnTo>
                  <a:lnTo>
                    <a:pt x="612520" y="33147"/>
                  </a:lnTo>
                  <a:lnTo>
                    <a:pt x="605027" y="36068"/>
                  </a:lnTo>
                  <a:lnTo>
                    <a:pt x="600201" y="39243"/>
                  </a:lnTo>
                  <a:lnTo>
                    <a:pt x="595376" y="42291"/>
                  </a:lnTo>
                  <a:lnTo>
                    <a:pt x="591693" y="46100"/>
                  </a:lnTo>
                  <a:lnTo>
                    <a:pt x="582624" y="89860"/>
                  </a:lnTo>
                  <a:lnTo>
                    <a:pt x="582549" y="99695"/>
                  </a:lnTo>
                  <a:lnTo>
                    <a:pt x="582549" y="345186"/>
                  </a:lnTo>
                  <a:lnTo>
                    <a:pt x="584584" y="386369"/>
                  </a:lnTo>
                  <a:lnTo>
                    <a:pt x="595250" y="431212"/>
                  </a:lnTo>
                  <a:lnTo>
                    <a:pt x="618859" y="461758"/>
                  </a:lnTo>
                  <a:lnTo>
                    <a:pt x="659040" y="475656"/>
                  </a:lnTo>
                  <a:lnTo>
                    <a:pt x="672211" y="476250"/>
                  </a:lnTo>
                  <a:lnTo>
                    <a:pt x="689953" y="475295"/>
                  </a:lnTo>
                  <a:lnTo>
                    <a:pt x="728726" y="460883"/>
                  </a:lnTo>
                  <a:lnTo>
                    <a:pt x="754888" y="418338"/>
                  </a:lnTo>
                  <a:lnTo>
                    <a:pt x="762156" y="362134"/>
                  </a:lnTo>
                  <a:lnTo>
                    <a:pt x="762635" y="336676"/>
                  </a:lnTo>
                  <a:lnTo>
                    <a:pt x="762635" y="99313"/>
                  </a:lnTo>
                  <a:lnTo>
                    <a:pt x="760221" y="60451"/>
                  </a:lnTo>
                  <a:lnTo>
                    <a:pt x="732516" y="33315"/>
                  </a:lnTo>
                  <a:lnTo>
                    <a:pt x="723138" y="30480"/>
                  </a:lnTo>
                  <a:lnTo>
                    <a:pt x="723138" y="5842"/>
                  </a:lnTo>
                  <a:lnTo>
                    <a:pt x="886841" y="5842"/>
                  </a:lnTo>
                  <a:lnTo>
                    <a:pt x="886841" y="30480"/>
                  </a:lnTo>
                  <a:lnTo>
                    <a:pt x="877951" y="32893"/>
                  </a:lnTo>
                  <a:lnTo>
                    <a:pt x="870838" y="35560"/>
                  </a:lnTo>
                  <a:lnTo>
                    <a:pt x="865632" y="38481"/>
                  </a:lnTo>
                  <a:lnTo>
                    <a:pt x="860425" y="41275"/>
                  </a:lnTo>
                  <a:lnTo>
                    <a:pt x="856488" y="45338"/>
                  </a:lnTo>
                  <a:lnTo>
                    <a:pt x="847693" y="82946"/>
                  </a:lnTo>
                  <a:lnTo>
                    <a:pt x="847470" y="99313"/>
                  </a:lnTo>
                  <a:lnTo>
                    <a:pt x="847470" y="331850"/>
                  </a:lnTo>
                  <a:lnTo>
                    <a:pt x="846996" y="353970"/>
                  </a:lnTo>
                  <a:lnTo>
                    <a:pt x="843238" y="392590"/>
                  </a:lnTo>
                  <a:lnTo>
                    <a:pt x="830468" y="437642"/>
                  </a:lnTo>
                  <a:lnTo>
                    <a:pt x="808577" y="471408"/>
                  </a:lnTo>
                  <a:lnTo>
                    <a:pt x="778001" y="495554"/>
                  </a:lnTo>
                  <a:lnTo>
                    <a:pt x="739925" y="510859"/>
                  </a:lnTo>
                  <a:lnTo>
                    <a:pt x="694944" y="518318"/>
                  </a:lnTo>
                  <a:lnTo>
                    <a:pt x="660654" y="519684"/>
                  </a:lnTo>
                  <a:lnTo>
                    <a:pt x="635220" y="519013"/>
                  </a:lnTo>
                  <a:lnTo>
                    <a:pt x="590591" y="513576"/>
                  </a:lnTo>
                  <a:lnTo>
                    <a:pt x="553960" y="502546"/>
                  </a:lnTo>
                  <a:lnTo>
                    <a:pt x="511937" y="475614"/>
                  </a:lnTo>
                  <a:lnTo>
                    <a:pt x="484344" y="437110"/>
                  </a:lnTo>
                  <a:lnTo>
                    <a:pt x="469868" y="385699"/>
                  </a:lnTo>
                  <a:lnTo>
                    <a:pt x="467106" y="340360"/>
                  </a:lnTo>
                  <a:lnTo>
                    <a:pt x="467106" y="99695"/>
                  </a:lnTo>
                  <a:lnTo>
                    <a:pt x="467056" y="91287"/>
                  </a:lnTo>
                  <a:lnTo>
                    <a:pt x="461391" y="50926"/>
                  </a:lnTo>
                  <a:lnTo>
                    <a:pt x="449452" y="38862"/>
                  </a:lnTo>
                  <a:lnTo>
                    <a:pt x="444119" y="35687"/>
                  </a:lnTo>
                  <a:lnTo>
                    <a:pt x="436752" y="32893"/>
                  </a:lnTo>
                  <a:lnTo>
                    <a:pt x="427355" y="30480"/>
                  </a:lnTo>
                  <a:lnTo>
                    <a:pt x="427355" y="5842"/>
                  </a:lnTo>
                  <a:close/>
                </a:path>
                <a:path w="3826510" h="520065">
                  <a:moveTo>
                    <a:pt x="2442591" y="0"/>
                  </a:moveTo>
                  <a:lnTo>
                    <a:pt x="2490597" y="1928"/>
                  </a:lnTo>
                  <a:lnTo>
                    <a:pt x="2538158" y="8382"/>
                  </a:lnTo>
                  <a:lnTo>
                    <a:pt x="2574671" y="16001"/>
                  </a:lnTo>
                  <a:lnTo>
                    <a:pt x="2574671" y="123825"/>
                  </a:lnTo>
                  <a:lnTo>
                    <a:pt x="2523744" y="123825"/>
                  </a:lnTo>
                  <a:lnTo>
                    <a:pt x="2519979" y="109898"/>
                  </a:lnTo>
                  <a:lnTo>
                    <a:pt x="2515727" y="97472"/>
                  </a:lnTo>
                  <a:lnTo>
                    <a:pt x="2493391" y="62166"/>
                  </a:lnTo>
                  <a:lnTo>
                    <a:pt x="2448954" y="43955"/>
                  </a:lnTo>
                  <a:lnTo>
                    <a:pt x="2437003" y="43434"/>
                  </a:lnTo>
                  <a:lnTo>
                    <a:pt x="2426696" y="43908"/>
                  </a:lnTo>
                  <a:lnTo>
                    <a:pt x="2384139" y="60166"/>
                  </a:lnTo>
                  <a:lnTo>
                    <a:pt x="2363579" y="98563"/>
                  </a:lnTo>
                  <a:lnTo>
                    <a:pt x="2362961" y="108585"/>
                  </a:lnTo>
                  <a:lnTo>
                    <a:pt x="2363485" y="118993"/>
                  </a:lnTo>
                  <a:lnTo>
                    <a:pt x="2382583" y="161671"/>
                  </a:lnTo>
                  <a:lnTo>
                    <a:pt x="2423652" y="193024"/>
                  </a:lnTo>
                  <a:lnTo>
                    <a:pt x="2456815" y="211327"/>
                  </a:lnTo>
                  <a:lnTo>
                    <a:pt x="2478460" y="223164"/>
                  </a:lnTo>
                  <a:lnTo>
                    <a:pt x="2514465" y="246457"/>
                  </a:lnTo>
                  <a:lnTo>
                    <a:pt x="2551557" y="281844"/>
                  </a:lnTo>
                  <a:lnTo>
                    <a:pt x="2572912" y="321901"/>
                  </a:lnTo>
                  <a:lnTo>
                    <a:pt x="2579878" y="370586"/>
                  </a:lnTo>
                  <a:lnTo>
                    <a:pt x="2578564" y="392685"/>
                  </a:lnTo>
                  <a:lnTo>
                    <a:pt x="2567983" y="432361"/>
                  </a:lnTo>
                  <a:lnTo>
                    <a:pt x="2546881" y="465841"/>
                  </a:lnTo>
                  <a:lnTo>
                    <a:pt x="2516020" y="491698"/>
                  </a:lnTo>
                  <a:lnTo>
                    <a:pt x="2475872" y="509557"/>
                  </a:lnTo>
                  <a:lnTo>
                    <a:pt x="2429009" y="518562"/>
                  </a:lnTo>
                  <a:lnTo>
                    <a:pt x="2403221" y="519684"/>
                  </a:lnTo>
                  <a:lnTo>
                    <a:pt x="2384053" y="519422"/>
                  </a:lnTo>
                  <a:lnTo>
                    <a:pt x="2344481" y="517326"/>
                  </a:lnTo>
                  <a:lnTo>
                    <a:pt x="2303855" y="513083"/>
                  </a:lnTo>
                  <a:lnTo>
                    <a:pt x="2265271" y="506884"/>
                  </a:lnTo>
                  <a:lnTo>
                    <a:pt x="2246884" y="503047"/>
                  </a:lnTo>
                  <a:lnTo>
                    <a:pt x="2246884" y="388366"/>
                  </a:lnTo>
                  <a:lnTo>
                    <a:pt x="2297938" y="388366"/>
                  </a:lnTo>
                  <a:lnTo>
                    <a:pt x="2303369" y="409132"/>
                  </a:lnTo>
                  <a:lnTo>
                    <a:pt x="2310336" y="427053"/>
                  </a:lnTo>
                  <a:lnTo>
                    <a:pt x="2341121" y="463927"/>
                  </a:lnTo>
                  <a:lnTo>
                    <a:pt x="2392807" y="476250"/>
                  </a:lnTo>
                  <a:lnTo>
                    <a:pt x="2403494" y="475775"/>
                  </a:lnTo>
                  <a:lnTo>
                    <a:pt x="2440511" y="464470"/>
                  </a:lnTo>
                  <a:lnTo>
                    <a:pt x="2468260" y="426085"/>
                  </a:lnTo>
                  <a:lnTo>
                    <a:pt x="2470911" y="403225"/>
                  </a:lnTo>
                  <a:lnTo>
                    <a:pt x="2470386" y="392080"/>
                  </a:lnTo>
                  <a:lnTo>
                    <a:pt x="2457453" y="354913"/>
                  </a:lnTo>
                  <a:lnTo>
                    <a:pt x="2424410" y="323349"/>
                  </a:lnTo>
                  <a:lnTo>
                    <a:pt x="2382011" y="298704"/>
                  </a:lnTo>
                  <a:lnTo>
                    <a:pt x="2367815" y="291393"/>
                  </a:lnTo>
                  <a:lnTo>
                    <a:pt x="2354357" y="283940"/>
                  </a:lnTo>
                  <a:lnTo>
                    <a:pt x="2318273" y="260584"/>
                  </a:lnTo>
                  <a:lnTo>
                    <a:pt x="2289556" y="234187"/>
                  </a:lnTo>
                  <a:lnTo>
                    <a:pt x="2263902" y="193039"/>
                  </a:lnTo>
                  <a:lnTo>
                    <a:pt x="2254758" y="142875"/>
                  </a:lnTo>
                  <a:lnTo>
                    <a:pt x="2256166" y="120798"/>
                  </a:lnTo>
                  <a:lnTo>
                    <a:pt x="2267509" y="81885"/>
                  </a:lnTo>
                  <a:lnTo>
                    <a:pt x="2290089" y="49996"/>
                  </a:lnTo>
                  <a:lnTo>
                    <a:pt x="2322907" y="25751"/>
                  </a:lnTo>
                  <a:lnTo>
                    <a:pt x="2365438" y="9269"/>
                  </a:lnTo>
                  <a:lnTo>
                    <a:pt x="2415159" y="1025"/>
                  </a:lnTo>
                  <a:lnTo>
                    <a:pt x="2442591" y="0"/>
                  </a:lnTo>
                  <a:close/>
                </a:path>
                <a:path w="3826510" h="520065">
                  <a:moveTo>
                    <a:pt x="1952879" y="0"/>
                  </a:moveTo>
                  <a:lnTo>
                    <a:pt x="2005030" y="3978"/>
                  </a:lnTo>
                  <a:lnTo>
                    <a:pt x="2050240" y="15922"/>
                  </a:lnTo>
                  <a:lnTo>
                    <a:pt x="2088520" y="35843"/>
                  </a:lnTo>
                  <a:lnTo>
                    <a:pt x="2119884" y="63754"/>
                  </a:lnTo>
                  <a:lnTo>
                    <a:pt x="2144313" y="99542"/>
                  </a:lnTo>
                  <a:lnTo>
                    <a:pt x="2161778" y="143081"/>
                  </a:lnTo>
                  <a:lnTo>
                    <a:pt x="2172265" y="194359"/>
                  </a:lnTo>
                  <a:lnTo>
                    <a:pt x="2175764" y="253364"/>
                  </a:lnTo>
                  <a:lnTo>
                    <a:pt x="2174718" y="287272"/>
                  </a:lnTo>
                  <a:lnTo>
                    <a:pt x="2166387" y="347608"/>
                  </a:lnTo>
                  <a:lnTo>
                    <a:pt x="2149981" y="398115"/>
                  </a:lnTo>
                  <a:lnTo>
                    <a:pt x="2126497" y="439505"/>
                  </a:lnTo>
                  <a:lnTo>
                    <a:pt x="2096081" y="471939"/>
                  </a:lnTo>
                  <a:lnTo>
                    <a:pt x="2059541" y="495752"/>
                  </a:lnTo>
                  <a:lnTo>
                    <a:pt x="2017049" y="511111"/>
                  </a:lnTo>
                  <a:lnTo>
                    <a:pt x="1969512" y="518731"/>
                  </a:lnTo>
                  <a:lnTo>
                    <a:pt x="1943861" y="519684"/>
                  </a:lnTo>
                  <a:lnTo>
                    <a:pt x="1892593" y="515683"/>
                  </a:lnTo>
                  <a:lnTo>
                    <a:pt x="1848135" y="503682"/>
                  </a:lnTo>
                  <a:lnTo>
                    <a:pt x="1810488" y="483679"/>
                  </a:lnTo>
                  <a:lnTo>
                    <a:pt x="1779651" y="455675"/>
                  </a:lnTo>
                  <a:lnTo>
                    <a:pt x="1755647" y="419768"/>
                  </a:lnTo>
                  <a:lnTo>
                    <a:pt x="1738502" y="375872"/>
                  </a:lnTo>
                  <a:lnTo>
                    <a:pt x="1728215" y="323998"/>
                  </a:lnTo>
                  <a:lnTo>
                    <a:pt x="1724786" y="264160"/>
                  </a:lnTo>
                  <a:lnTo>
                    <a:pt x="1726451" y="223793"/>
                  </a:lnTo>
                  <a:lnTo>
                    <a:pt x="1739735" y="152253"/>
                  </a:lnTo>
                  <a:lnTo>
                    <a:pt x="1766216" y="93172"/>
                  </a:lnTo>
                  <a:lnTo>
                    <a:pt x="1805372" y="48075"/>
                  </a:lnTo>
                  <a:lnTo>
                    <a:pt x="1856759" y="17359"/>
                  </a:lnTo>
                  <a:lnTo>
                    <a:pt x="1918378" y="1928"/>
                  </a:lnTo>
                  <a:lnTo>
                    <a:pt x="1952879" y="0"/>
                  </a:lnTo>
                  <a:close/>
                </a:path>
                <a:path w="3826510" h="520065">
                  <a:moveTo>
                    <a:pt x="235204" y="0"/>
                  </a:moveTo>
                  <a:lnTo>
                    <a:pt x="287585" y="2250"/>
                  </a:lnTo>
                  <a:lnTo>
                    <a:pt x="334422" y="9398"/>
                  </a:lnTo>
                  <a:lnTo>
                    <a:pt x="366902" y="17399"/>
                  </a:lnTo>
                  <a:lnTo>
                    <a:pt x="366902" y="125349"/>
                  </a:lnTo>
                  <a:lnTo>
                    <a:pt x="316230" y="125349"/>
                  </a:lnTo>
                  <a:lnTo>
                    <a:pt x="311110" y="105699"/>
                  </a:lnTo>
                  <a:lnTo>
                    <a:pt x="304704" y="88836"/>
                  </a:lnTo>
                  <a:lnTo>
                    <a:pt x="277582" y="54685"/>
                  </a:lnTo>
                  <a:lnTo>
                    <a:pt x="237362" y="43434"/>
                  </a:lnTo>
                  <a:lnTo>
                    <a:pt x="209792" y="46958"/>
                  </a:lnTo>
                  <a:lnTo>
                    <a:pt x="165318" y="75152"/>
                  </a:lnTo>
                  <a:lnTo>
                    <a:pt x="135294" y="131421"/>
                  </a:lnTo>
                  <a:lnTo>
                    <a:pt x="125888" y="169830"/>
                  </a:lnTo>
                  <a:lnTo>
                    <a:pt x="120245" y="215050"/>
                  </a:lnTo>
                  <a:lnTo>
                    <a:pt x="118363" y="267081"/>
                  </a:lnTo>
                  <a:lnTo>
                    <a:pt x="120078" y="315489"/>
                  </a:lnTo>
                  <a:lnTo>
                    <a:pt x="125221" y="357647"/>
                  </a:lnTo>
                  <a:lnTo>
                    <a:pt x="145795" y="423163"/>
                  </a:lnTo>
                  <a:lnTo>
                    <a:pt x="179800" y="462946"/>
                  </a:lnTo>
                  <a:lnTo>
                    <a:pt x="226568" y="476250"/>
                  </a:lnTo>
                  <a:lnTo>
                    <a:pt x="239547" y="475678"/>
                  </a:lnTo>
                  <a:lnTo>
                    <a:pt x="279015" y="461962"/>
                  </a:lnTo>
                  <a:lnTo>
                    <a:pt x="303150" y="429674"/>
                  </a:lnTo>
                  <a:lnTo>
                    <a:pt x="315849" y="388366"/>
                  </a:lnTo>
                  <a:lnTo>
                    <a:pt x="366902" y="388366"/>
                  </a:lnTo>
                  <a:lnTo>
                    <a:pt x="366902" y="501142"/>
                  </a:lnTo>
                  <a:lnTo>
                    <a:pt x="346874" y="505666"/>
                  </a:lnTo>
                  <a:lnTo>
                    <a:pt x="292100" y="515238"/>
                  </a:lnTo>
                  <a:lnTo>
                    <a:pt x="239843" y="519418"/>
                  </a:lnTo>
                  <a:lnTo>
                    <a:pt x="221742" y="519684"/>
                  </a:lnTo>
                  <a:lnTo>
                    <a:pt x="184834" y="517945"/>
                  </a:lnTo>
                  <a:lnTo>
                    <a:pt x="121640" y="504039"/>
                  </a:lnTo>
                  <a:lnTo>
                    <a:pt x="72568" y="476105"/>
                  </a:lnTo>
                  <a:lnTo>
                    <a:pt x="36476" y="433953"/>
                  </a:lnTo>
                  <a:lnTo>
                    <a:pt x="13073" y="377489"/>
                  </a:lnTo>
                  <a:lnTo>
                    <a:pt x="1452" y="306191"/>
                  </a:lnTo>
                  <a:lnTo>
                    <a:pt x="0" y="264922"/>
                  </a:lnTo>
                  <a:lnTo>
                    <a:pt x="1712" y="225847"/>
                  </a:lnTo>
                  <a:lnTo>
                    <a:pt x="15376" y="155604"/>
                  </a:lnTo>
                  <a:lnTo>
                    <a:pt x="42620" y="96266"/>
                  </a:lnTo>
                  <a:lnTo>
                    <a:pt x="82919" y="50165"/>
                  </a:lnTo>
                  <a:lnTo>
                    <a:pt x="135834" y="18162"/>
                  </a:lnTo>
                  <a:lnTo>
                    <a:pt x="199461" y="2022"/>
                  </a:lnTo>
                  <a:lnTo>
                    <a:pt x="23520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0200" y="1433525"/>
            <a:ext cx="7920355" cy="5193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955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dirty="0">
                <a:latin typeface="Cambria"/>
                <a:cs typeface="Cambria"/>
              </a:rPr>
              <a:t>The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internal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conversation</a:t>
            </a:r>
            <a:r>
              <a:rPr sz="3600" spc="76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going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5" dirty="0">
                <a:latin typeface="Cambria"/>
                <a:cs typeface="Cambria"/>
              </a:rPr>
              <a:t>on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within the mind of </a:t>
            </a:r>
            <a:r>
              <a:rPr sz="3600" dirty="0">
                <a:latin typeface="Cambria"/>
                <a:cs typeface="Cambria"/>
              </a:rPr>
              <a:t>a critical </a:t>
            </a:r>
            <a:r>
              <a:rPr sz="3600" spc="-15" dirty="0">
                <a:latin typeface="Cambria"/>
                <a:cs typeface="Cambria"/>
              </a:rPr>
              <a:t>thinker </a:t>
            </a:r>
            <a:r>
              <a:rPr sz="3600" spc="5" dirty="0">
                <a:latin typeface="Cambria"/>
                <a:cs typeface="Cambria"/>
              </a:rPr>
              <a:t>is </a:t>
            </a:r>
            <a:r>
              <a:rPr sz="3600" spc="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filled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with </a:t>
            </a:r>
            <a:r>
              <a:rPr sz="3600" dirty="0">
                <a:latin typeface="Cambria"/>
                <a:cs typeface="Cambria"/>
              </a:rPr>
              <a:t>questions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b="1" spc="-10" dirty="0">
                <a:latin typeface="Cambria"/>
                <a:cs typeface="Cambria"/>
              </a:rPr>
              <a:t>Example: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30" dirty="0">
                <a:latin typeface="Cambria"/>
                <a:cs typeface="Cambria"/>
              </a:rPr>
              <a:t>Why </a:t>
            </a:r>
            <a:r>
              <a:rPr sz="3600" spc="-5" dirty="0">
                <a:latin typeface="Cambria"/>
                <a:cs typeface="Cambria"/>
              </a:rPr>
              <a:t>do </a:t>
            </a:r>
            <a:r>
              <a:rPr sz="3600" spc="-30" dirty="0">
                <a:latin typeface="Cambria"/>
                <a:cs typeface="Cambria"/>
              </a:rPr>
              <a:t>we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25" dirty="0">
                <a:latin typeface="Cambria"/>
                <a:cs typeface="Cambria"/>
              </a:rPr>
              <a:t>believe</a:t>
            </a:r>
            <a:r>
              <a:rPr sz="3600" dirty="0">
                <a:latin typeface="Cambria"/>
                <a:cs typeface="Cambria"/>
              </a:rPr>
              <a:t> this?</a:t>
            </a:r>
            <a:endParaRPr sz="3600">
              <a:latin typeface="Cambria"/>
              <a:cs typeface="Cambria"/>
            </a:endParaRPr>
          </a:p>
          <a:p>
            <a:pPr marL="287020" marR="5080" indent="-274955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dirty="0">
                <a:latin typeface="Cambria"/>
                <a:cs typeface="Cambria"/>
              </a:rPr>
              <a:t>The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curious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individual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30" dirty="0">
                <a:latin typeface="Cambria"/>
                <a:cs typeface="Cambria"/>
              </a:rPr>
              <a:t>may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value 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tradition </a:t>
            </a:r>
            <a:r>
              <a:rPr sz="3600" spc="-5" dirty="0">
                <a:latin typeface="Cambria"/>
                <a:cs typeface="Cambria"/>
              </a:rPr>
              <a:t>but </a:t>
            </a:r>
            <a:r>
              <a:rPr sz="3600" spc="-10" dirty="0">
                <a:latin typeface="Cambria"/>
                <a:cs typeface="Cambria"/>
              </a:rPr>
              <a:t>is </a:t>
            </a:r>
            <a:r>
              <a:rPr sz="3600" spc="-5" dirty="0">
                <a:latin typeface="Cambria"/>
                <a:cs typeface="Cambria"/>
              </a:rPr>
              <a:t>not </a:t>
            </a:r>
            <a:r>
              <a:rPr sz="3600" spc="-15" dirty="0">
                <a:latin typeface="Cambria"/>
                <a:cs typeface="Cambria"/>
              </a:rPr>
              <a:t>afraid </a:t>
            </a:r>
            <a:r>
              <a:rPr sz="3600" spc="-20" dirty="0">
                <a:latin typeface="Cambria"/>
                <a:cs typeface="Cambria"/>
              </a:rPr>
              <a:t>to examine 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traditions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to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be</a:t>
            </a:r>
            <a:r>
              <a:rPr sz="3600" dirty="0">
                <a:latin typeface="Cambria"/>
                <a:cs typeface="Cambria"/>
              </a:rPr>
              <a:t> same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they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are</a:t>
            </a:r>
            <a:r>
              <a:rPr sz="3600" spc="75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still 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25" dirty="0">
                <a:latin typeface="Cambria"/>
                <a:cs typeface="Cambria"/>
              </a:rPr>
              <a:t>valid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5611" y="955421"/>
            <a:ext cx="2519045" cy="511809"/>
            <a:chOff x="585611" y="955421"/>
            <a:chExt cx="2519045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611" y="1268272"/>
              <a:ext cx="2499302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511" y="959993"/>
              <a:ext cx="2509304" cy="311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0511" y="959993"/>
              <a:ext cx="2509520" cy="312420"/>
            </a:xfrm>
            <a:custGeom>
              <a:avLst/>
              <a:gdLst/>
              <a:ahLst/>
              <a:cxnLst/>
              <a:rect l="l" t="t" r="r" b="b"/>
              <a:pathLst>
                <a:path w="2509520" h="312419">
                  <a:moveTo>
                    <a:pt x="112966" y="29718"/>
                  </a:moveTo>
                  <a:lnTo>
                    <a:pt x="103733" y="29718"/>
                  </a:lnTo>
                  <a:lnTo>
                    <a:pt x="97116" y="29845"/>
                  </a:lnTo>
                  <a:lnTo>
                    <a:pt x="93103" y="30099"/>
                  </a:lnTo>
                  <a:lnTo>
                    <a:pt x="93103" y="281305"/>
                  </a:lnTo>
                  <a:lnTo>
                    <a:pt x="95770" y="281686"/>
                  </a:lnTo>
                  <a:lnTo>
                    <a:pt x="102552" y="281940"/>
                  </a:lnTo>
                  <a:lnTo>
                    <a:pt x="113411" y="281940"/>
                  </a:lnTo>
                  <a:lnTo>
                    <a:pt x="154711" y="274828"/>
                  </a:lnTo>
                  <a:lnTo>
                    <a:pt x="188647" y="242379"/>
                  </a:lnTo>
                  <a:lnTo>
                    <a:pt x="201317" y="205995"/>
                  </a:lnTo>
                  <a:lnTo>
                    <a:pt x="205828" y="154686"/>
                  </a:lnTo>
                  <a:lnTo>
                    <a:pt x="205118" y="134369"/>
                  </a:lnTo>
                  <a:lnTo>
                    <a:pt x="194449" y="84328"/>
                  </a:lnTo>
                  <a:lnTo>
                    <a:pt x="172164" y="50502"/>
                  </a:lnTo>
                  <a:lnTo>
                    <a:pt x="126858" y="30549"/>
                  </a:lnTo>
                  <a:lnTo>
                    <a:pt x="112966" y="29718"/>
                  </a:lnTo>
                  <a:close/>
                </a:path>
                <a:path w="2509520" h="312419">
                  <a:moveTo>
                    <a:pt x="2057311" y="26162"/>
                  </a:moveTo>
                  <a:lnTo>
                    <a:pt x="2018109" y="43521"/>
                  </a:lnTo>
                  <a:lnTo>
                    <a:pt x="1997398" y="96345"/>
                  </a:lnTo>
                  <a:lnTo>
                    <a:pt x="1993430" y="152527"/>
                  </a:lnTo>
                  <a:lnTo>
                    <a:pt x="1994452" y="184026"/>
                  </a:lnTo>
                  <a:lnTo>
                    <a:pt x="2002591" y="234215"/>
                  </a:lnTo>
                  <a:lnTo>
                    <a:pt x="2030101" y="277542"/>
                  </a:lnTo>
                  <a:lnTo>
                    <a:pt x="2059089" y="285750"/>
                  </a:lnTo>
                  <a:lnTo>
                    <a:pt x="2067350" y="285176"/>
                  </a:lnTo>
                  <a:lnTo>
                    <a:pt x="2103854" y="258405"/>
                  </a:lnTo>
                  <a:lnTo>
                    <a:pt x="2116751" y="222174"/>
                  </a:lnTo>
                  <a:lnTo>
                    <a:pt x="2121634" y="174499"/>
                  </a:lnTo>
                  <a:lnTo>
                    <a:pt x="2121827" y="161162"/>
                  </a:lnTo>
                  <a:lnTo>
                    <a:pt x="2121396" y="139854"/>
                  </a:lnTo>
                  <a:lnTo>
                    <a:pt x="2114842" y="86741"/>
                  </a:lnTo>
                  <a:lnTo>
                    <a:pt x="2100250" y="49950"/>
                  </a:lnTo>
                  <a:lnTo>
                    <a:pt x="2067862" y="27114"/>
                  </a:lnTo>
                  <a:lnTo>
                    <a:pt x="2057311" y="26162"/>
                  </a:lnTo>
                  <a:close/>
                </a:path>
                <a:path w="2509520" h="312419">
                  <a:moveTo>
                    <a:pt x="2238032" y="3556"/>
                  </a:moveTo>
                  <a:lnTo>
                    <a:pt x="2328456" y="3556"/>
                  </a:lnTo>
                  <a:lnTo>
                    <a:pt x="2407577" y="140843"/>
                  </a:lnTo>
                  <a:lnTo>
                    <a:pt x="2426754" y="175895"/>
                  </a:lnTo>
                  <a:lnTo>
                    <a:pt x="2447709" y="217678"/>
                  </a:lnTo>
                  <a:lnTo>
                    <a:pt x="2451265" y="217678"/>
                  </a:lnTo>
                  <a:lnTo>
                    <a:pt x="2450191" y="190388"/>
                  </a:lnTo>
                  <a:lnTo>
                    <a:pt x="2449439" y="161861"/>
                  </a:lnTo>
                  <a:lnTo>
                    <a:pt x="2448996" y="132095"/>
                  </a:lnTo>
                  <a:lnTo>
                    <a:pt x="2448852" y="101092"/>
                  </a:lnTo>
                  <a:lnTo>
                    <a:pt x="2448852" y="59562"/>
                  </a:lnTo>
                  <a:lnTo>
                    <a:pt x="2448852" y="49911"/>
                  </a:lnTo>
                  <a:lnTo>
                    <a:pt x="2444280" y="28829"/>
                  </a:lnTo>
                  <a:lnTo>
                    <a:pt x="2442756" y="26543"/>
                  </a:lnTo>
                  <a:lnTo>
                    <a:pt x="2440597" y="24637"/>
                  </a:lnTo>
                  <a:lnTo>
                    <a:pt x="2438057" y="23241"/>
                  </a:lnTo>
                  <a:lnTo>
                    <a:pt x="2435390" y="21717"/>
                  </a:lnTo>
                  <a:lnTo>
                    <a:pt x="2431072" y="20066"/>
                  </a:lnTo>
                  <a:lnTo>
                    <a:pt x="2424976" y="18287"/>
                  </a:lnTo>
                  <a:lnTo>
                    <a:pt x="2424976" y="3556"/>
                  </a:lnTo>
                  <a:lnTo>
                    <a:pt x="2509304" y="3556"/>
                  </a:lnTo>
                  <a:lnTo>
                    <a:pt x="2509304" y="18287"/>
                  </a:lnTo>
                  <a:lnTo>
                    <a:pt x="2503335" y="20193"/>
                  </a:lnTo>
                  <a:lnTo>
                    <a:pt x="2499144" y="21844"/>
                  </a:lnTo>
                  <a:lnTo>
                    <a:pt x="2496731" y="23241"/>
                  </a:lnTo>
                  <a:lnTo>
                    <a:pt x="2494318" y="24511"/>
                  </a:lnTo>
                  <a:lnTo>
                    <a:pt x="2492159" y="26289"/>
                  </a:lnTo>
                  <a:lnTo>
                    <a:pt x="2490508" y="28575"/>
                  </a:lnTo>
                  <a:lnTo>
                    <a:pt x="2488730" y="30861"/>
                  </a:lnTo>
                  <a:lnTo>
                    <a:pt x="2487460" y="34162"/>
                  </a:lnTo>
                  <a:lnTo>
                    <a:pt x="2486571" y="38735"/>
                  </a:lnTo>
                  <a:lnTo>
                    <a:pt x="2485682" y="43307"/>
                  </a:lnTo>
                  <a:lnTo>
                    <a:pt x="2485174" y="50165"/>
                  </a:lnTo>
                  <a:lnTo>
                    <a:pt x="2485174" y="59562"/>
                  </a:lnTo>
                  <a:lnTo>
                    <a:pt x="2485174" y="308356"/>
                  </a:lnTo>
                  <a:lnTo>
                    <a:pt x="2428532" y="308356"/>
                  </a:lnTo>
                  <a:lnTo>
                    <a:pt x="2328075" y="134620"/>
                  </a:lnTo>
                  <a:lnTo>
                    <a:pt x="2303607" y="90221"/>
                  </a:lnTo>
                  <a:lnTo>
                    <a:pt x="2298103" y="79248"/>
                  </a:lnTo>
                  <a:lnTo>
                    <a:pt x="2296198" y="79248"/>
                  </a:lnTo>
                  <a:lnTo>
                    <a:pt x="2297124" y="103584"/>
                  </a:lnTo>
                  <a:lnTo>
                    <a:pt x="2297801" y="128587"/>
                  </a:lnTo>
                  <a:lnTo>
                    <a:pt x="2298216" y="154257"/>
                  </a:lnTo>
                  <a:lnTo>
                    <a:pt x="2298357" y="180594"/>
                  </a:lnTo>
                  <a:lnTo>
                    <a:pt x="2298357" y="252476"/>
                  </a:lnTo>
                  <a:lnTo>
                    <a:pt x="2298357" y="263652"/>
                  </a:lnTo>
                  <a:lnTo>
                    <a:pt x="2306104" y="286512"/>
                  </a:lnTo>
                  <a:lnTo>
                    <a:pt x="2309025" y="289179"/>
                  </a:lnTo>
                  <a:lnTo>
                    <a:pt x="2314486" y="291465"/>
                  </a:lnTo>
                  <a:lnTo>
                    <a:pt x="2322487" y="293497"/>
                  </a:lnTo>
                  <a:lnTo>
                    <a:pt x="2322487" y="308356"/>
                  </a:lnTo>
                  <a:lnTo>
                    <a:pt x="2238032" y="308356"/>
                  </a:lnTo>
                  <a:lnTo>
                    <a:pt x="2238032" y="293497"/>
                  </a:lnTo>
                  <a:lnTo>
                    <a:pt x="2243620" y="292100"/>
                  </a:lnTo>
                  <a:lnTo>
                    <a:pt x="2247938" y="290449"/>
                  </a:lnTo>
                  <a:lnTo>
                    <a:pt x="2251113" y="288671"/>
                  </a:lnTo>
                  <a:lnTo>
                    <a:pt x="2254288" y="286893"/>
                  </a:lnTo>
                  <a:lnTo>
                    <a:pt x="2256701" y="284480"/>
                  </a:lnTo>
                  <a:lnTo>
                    <a:pt x="2258352" y="281432"/>
                  </a:lnTo>
                  <a:lnTo>
                    <a:pt x="2259876" y="278384"/>
                  </a:lnTo>
                  <a:lnTo>
                    <a:pt x="2260892" y="274447"/>
                  </a:lnTo>
                  <a:lnTo>
                    <a:pt x="2261273" y="269875"/>
                  </a:lnTo>
                  <a:lnTo>
                    <a:pt x="2261781" y="265303"/>
                  </a:lnTo>
                  <a:lnTo>
                    <a:pt x="2262035" y="259461"/>
                  </a:lnTo>
                  <a:lnTo>
                    <a:pt x="2262035" y="252476"/>
                  </a:lnTo>
                  <a:lnTo>
                    <a:pt x="2262035" y="59436"/>
                  </a:lnTo>
                  <a:lnTo>
                    <a:pt x="2262035" y="48260"/>
                  </a:lnTo>
                  <a:lnTo>
                    <a:pt x="2261527" y="40512"/>
                  </a:lnTo>
                  <a:lnTo>
                    <a:pt x="2260511" y="36322"/>
                  </a:lnTo>
                  <a:lnTo>
                    <a:pt x="2259622" y="32004"/>
                  </a:lnTo>
                  <a:lnTo>
                    <a:pt x="2257590" y="28448"/>
                  </a:lnTo>
                  <a:lnTo>
                    <a:pt x="2254542" y="25654"/>
                  </a:lnTo>
                  <a:lnTo>
                    <a:pt x="2251494" y="22860"/>
                  </a:lnTo>
                  <a:lnTo>
                    <a:pt x="2246033" y="20447"/>
                  </a:lnTo>
                  <a:lnTo>
                    <a:pt x="2238032" y="18287"/>
                  </a:lnTo>
                  <a:lnTo>
                    <a:pt x="2238032" y="3556"/>
                  </a:lnTo>
                  <a:close/>
                </a:path>
                <a:path w="2509520" h="312419">
                  <a:moveTo>
                    <a:pt x="1760258" y="3556"/>
                  </a:moveTo>
                  <a:lnTo>
                    <a:pt x="1877479" y="3556"/>
                  </a:lnTo>
                  <a:lnTo>
                    <a:pt x="1877479" y="18287"/>
                  </a:lnTo>
                  <a:lnTo>
                    <a:pt x="1871383" y="19939"/>
                  </a:lnTo>
                  <a:lnTo>
                    <a:pt x="1866811" y="21717"/>
                  </a:lnTo>
                  <a:lnTo>
                    <a:pt x="1854238" y="40894"/>
                  </a:lnTo>
                  <a:lnTo>
                    <a:pt x="1853603" y="45212"/>
                  </a:lnTo>
                  <a:lnTo>
                    <a:pt x="1853349" y="51435"/>
                  </a:lnTo>
                  <a:lnTo>
                    <a:pt x="1853349" y="59817"/>
                  </a:lnTo>
                  <a:lnTo>
                    <a:pt x="1853349" y="252222"/>
                  </a:lnTo>
                  <a:lnTo>
                    <a:pt x="1853349" y="257429"/>
                  </a:lnTo>
                  <a:lnTo>
                    <a:pt x="1853476" y="262255"/>
                  </a:lnTo>
                  <a:lnTo>
                    <a:pt x="1866430" y="289814"/>
                  </a:lnTo>
                  <a:lnTo>
                    <a:pt x="1869478" y="291338"/>
                  </a:lnTo>
                  <a:lnTo>
                    <a:pt x="1873161" y="292481"/>
                  </a:lnTo>
                  <a:lnTo>
                    <a:pt x="1877479" y="293497"/>
                  </a:lnTo>
                  <a:lnTo>
                    <a:pt x="1877479" y="308356"/>
                  </a:lnTo>
                  <a:lnTo>
                    <a:pt x="1760258" y="308356"/>
                  </a:lnTo>
                  <a:lnTo>
                    <a:pt x="1760258" y="293497"/>
                  </a:lnTo>
                  <a:lnTo>
                    <a:pt x="1765719" y="292100"/>
                  </a:lnTo>
                  <a:lnTo>
                    <a:pt x="1770037" y="290449"/>
                  </a:lnTo>
                  <a:lnTo>
                    <a:pt x="1773339" y="288798"/>
                  </a:lnTo>
                  <a:lnTo>
                    <a:pt x="1776514" y="287020"/>
                  </a:lnTo>
                  <a:lnTo>
                    <a:pt x="1778927" y="284607"/>
                  </a:lnTo>
                  <a:lnTo>
                    <a:pt x="1780451" y="281559"/>
                  </a:lnTo>
                  <a:lnTo>
                    <a:pt x="1781975" y="278511"/>
                  </a:lnTo>
                  <a:lnTo>
                    <a:pt x="1782991" y="274701"/>
                  </a:lnTo>
                  <a:lnTo>
                    <a:pt x="1783499" y="270002"/>
                  </a:lnTo>
                  <a:lnTo>
                    <a:pt x="1783880" y="265303"/>
                  </a:lnTo>
                  <a:lnTo>
                    <a:pt x="1784134" y="259461"/>
                  </a:lnTo>
                  <a:lnTo>
                    <a:pt x="1784134" y="252222"/>
                  </a:lnTo>
                  <a:lnTo>
                    <a:pt x="1784134" y="59562"/>
                  </a:lnTo>
                  <a:lnTo>
                    <a:pt x="1784134" y="52451"/>
                  </a:lnTo>
                  <a:lnTo>
                    <a:pt x="1783880" y="46609"/>
                  </a:lnTo>
                  <a:lnTo>
                    <a:pt x="1783499" y="41910"/>
                  </a:lnTo>
                  <a:lnTo>
                    <a:pt x="1783245" y="37337"/>
                  </a:lnTo>
                  <a:lnTo>
                    <a:pt x="1773466" y="23241"/>
                  </a:lnTo>
                  <a:lnTo>
                    <a:pt x="1770291" y="21462"/>
                  </a:lnTo>
                  <a:lnTo>
                    <a:pt x="1765846" y="19812"/>
                  </a:lnTo>
                  <a:lnTo>
                    <a:pt x="1760258" y="18287"/>
                  </a:lnTo>
                  <a:lnTo>
                    <a:pt x="1760258" y="3556"/>
                  </a:lnTo>
                  <a:close/>
                </a:path>
                <a:path w="2509520" h="312419">
                  <a:moveTo>
                    <a:pt x="1460919" y="3556"/>
                  </a:moveTo>
                  <a:lnTo>
                    <a:pt x="1723682" y="3556"/>
                  </a:lnTo>
                  <a:lnTo>
                    <a:pt x="1723682" y="81915"/>
                  </a:lnTo>
                  <a:lnTo>
                    <a:pt x="1693075" y="81915"/>
                  </a:lnTo>
                  <a:lnTo>
                    <a:pt x="1690281" y="71755"/>
                  </a:lnTo>
                  <a:lnTo>
                    <a:pt x="1687995" y="64389"/>
                  </a:lnTo>
                  <a:lnTo>
                    <a:pt x="1686344" y="59562"/>
                  </a:lnTo>
                  <a:lnTo>
                    <a:pt x="1684820" y="54864"/>
                  </a:lnTo>
                  <a:lnTo>
                    <a:pt x="1682915" y="50800"/>
                  </a:lnTo>
                  <a:lnTo>
                    <a:pt x="1680883" y="47498"/>
                  </a:lnTo>
                  <a:lnTo>
                    <a:pt x="1678978" y="44069"/>
                  </a:lnTo>
                  <a:lnTo>
                    <a:pt x="1676819" y="41275"/>
                  </a:lnTo>
                  <a:lnTo>
                    <a:pt x="1674533" y="39116"/>
                  </a:lnTo>
                  <a:lnTo>
                    <a:pt x="1672374" y="36830"/>
                  </a:lnTo>
                  <a:lnTo>
                    <a:pt x="1669961" y="35052"/>
                  </a:lnTo>
                  <a:lnTo>
                    <a:pt x="1667421" y="33655"/>
                  </a:lnTo>
                  <a:lnTo>
                    <a:pt x="1664881" y="32385"/>
                  </a:lnTo>
                  <a:lnTo>
                    <a:pt x="1661706" y="31369"/>
                  </a:lnTo>
                  <a:lnTo>
                    <a:pt x="1657896" y="30734"/>
                  </a:lnTo>
                  <a:lnTo>
                    <a:pt x="1654086" y="29972"/>
                  </a:lnTo>
                  <a:lnTo>
                    <a:pt x="1649133" y="29718"/>
                  </a:lnTo>
                  <a:lnTo>
                    <a:pt x="1643037" y="29718"/>
                  </a:lnTo>
                  <a:lnTo>
                    <a:pt x="1627035" y="29718"/>
                  </a:lnTo>
                  <a:lnTo>
                    <a:pt x="1627035" y="252222"/>
                  </a:lnTo>
                  <a:lnTo>
                    <a:pt x="1627035" y="260096"/>
                  </a:lnTo>
                  <a:lnTo>
                    <a:pt x="1627289" y="266192"/>
                  </a:lnTo>
                  <a:lnTo>
                    <a:pt x="1634528" y="286258"/>
                  </a:lnTo>
                  <a:lnTo>
                    <a:pt x="1636179" y="287909"/>
                  </a:lnTo>
                  <a:lnTo>
                    <a:pt x="1654086" y="293497"/>
                  </a:lnTo>
                  <a:lnTo>
                    <a:pt x="1654086" y="308356"/>
                  </a:lnTo>
                  <a:lnTo>
                    <a:pt x="1530769" y="308356"/>
                  </a:lnTo>
                  <a:lnTo>
                    <a:pt x="1530769" y="293497"/>
                  </a:lnTo>
                  <a:lnTo>
                    <a:pt x="1536992" y="292481"/>
                  </a:lnTo>
                  <a:lnTo>
                    <a:pt x="1541945" y="291084"/>
                  </a:lnTo>
                  <a:lnTo>
                    <a:pt x="1557820" y="259461"/>
                  </a:lnTo>
                  <a:lnTo>
                    <a:pt x="1557820" y="252222"/>
                  </a:lnTo>
                  <a:lnTo>
                    <a:pt x="1557820" y="29718"/>
                  </a:lnTo>
                  <a:lnTo>
                    <a:pt x="1539786" y="29718"/>
                  </a:lnTo>
                  <a:lnTo>
                    <a:pt x="1530769" y="29718"/>
                  </a:lnTo>
                  <a:lnTo>
                    <a:pt x="1523911" y="30734"/>
                  </a:lnTo>
                  <a:lnTo>
                    <a:pt x="1497749" y="60579"/>
                  </a:lnTo>
                  <a:lnTo>
                    <a:pt x="1495209" y="68072"/>
                  </a:lnTo>
                  <a:lnTo>
                    <a:pt x="1493177" y="75184"/>
                  </a:lnTo>
                  <a:lnTo>
                    <a:pt x="1491526" y="81915"/>
                  </a:lnTo>
                  <a:lnTo>
                    <a:pt x="1460919" y="81915"/>
                  </a:lnTo>
                  <a:lnTo>
                    <a:pt x="1460919" y="3556"/>
                  </a:lnTo>
                  <a:close/>
                </a:path>
                <a:path w="2509520" h="312419">
                  <a:moveTo>
                    <a:pt x="1307630" y="3556"/>
                  </a:moveTo>
                  <a:lnTo>
                    <a:pt x="1424851" y="3556"/>
                  </a:lnTo>
                  <a:lnTo>
                    <a:pt x="1424851" y="18287"/>
                  </a:lnTo>
                  <a:lnTo>
                    <a:pt x="1418755" y="19939"/>
                  </a:lnTo>
                  <a:lnTo>
                    <a:pt x="1414183" y="21717"/>
                  </a:lnTo>
                  <a:lnTo>
                    <a:pt x="1401610" y="40894"/>
                  </a:lnTo>
                  <a:lnTo>
                    <a:pt x="1400975" y="45212"/>
                  </a:lnTo>
                  <a:lnTo>
                    <a:pt x="1400721" y="51435"/>
                  </a:lnTo>
                  <a:lnTo>
                    <a:pt x="1400721" y="59817"/>
                  </a:lnTo>
                  <a:lnTo>
                    <a:pt x="1400721" y="252222"/>
                  </a:lnTo>
                  <a:lnTo>
                    <a:pt x="1400721" y="257429"/>
                  </a:lnTo>
                  <a:lnTo>
                    <a:pt x="1400848" y="262255"/>
                  </a:lnTo>
                  <a:lnTo>
                    <a:pt x="1413802" y="289814"/>
                  </a:lnTo>
                  <a:lnTo>
                    <a:pt x="1416850" y="291338"/>
                  </a:lnTo>
                  <a:lnTo>
                    <a:pt x="1420533" y="292481"/>
                  </a:lnTo>
                  <a:lnTo>
                    <a:pt x="1424851" y="293497"/>
                  </a:lnTo>
                  <a:lnTo>
                    <a:pt x="1424851" y="308356"/>
                  </a:lnTo>
                  <a:lnTo>
                    <a:pt x="1307630" y="308356"/>
                  </a:lnTo>
                  <a:lnTo>
                    <a:pt x="1307630" y="293497"/>
                  </a:lnTo>
                  <a:lnTo>
                    <a:pt x="1313091" y="292100"/>
                  </a:lnTo>
                  <a:lnTo>
                    <a:pt x="1317409" y="290449"/>
                  </a:lnTo>
                  <a:lnTo>
                    <a:pt x="1331506" y="259461"/>
                  </a:lnTo>
                  <a:lnTo>
                    <a:pt x="1331506" y="252222"/>
                  </a:lnTo>
                  <a:lnTo>
                    <a:pt x="1331506" y="59562"/>
                  </a:lnTo>
                  <a:lnTo>
                    <a:pt x="1331506" y="52451"/>
                  </a:lnTo>
                  <a:lnTo>
                    <a:pt x="1331252" y="46609"/>
                  </a:lnTo>
                  <a:lnTo>
                    <a:pt x="1330871" y="41910"/>
                  </a:lnTo>
                  <a:lnTo>
                    <a:pt x="1330617" y="37337"/>
                  </a:lnTo>
                  <a:lnTo>
                    <a:pt x="1320838" y="23241"/>
                  </a:lnTo>
                  <a:lnTo>
                    <a:pt x="1317663" y="21462"/>
                  </a:lnTo>
                  <a:lnTo>
                    <a:pt x="1313218" y="19812"/>
                  </a:lnTo>
                  <a:lnTo>
                    <a:pt x="1307630" y="18287"/>
                  </a:lnTo>
                  <a:lnTo>
                    <a:pt x="1307630" y="3556"/>
                  </a:lnTo>
                  <a:close/>
                </a:path>
                <a:path w="2509520" h="312419">
                  <a:moveTo>
                    <a:pt x="995972" y="3556"/>
                  </a:moveTo>
                  <a:lnTo>
                    <a:pt x="1086396" y="3556"/>
                  </a:lnTo>
                  <a:lnTo>
                    <a:pt x="1165517" y="140843"/>
                  </a:lnTo>
                  <a:lnTo>
                    <a:pt x="1184694" y="175895"/>
                  </a:lnTo>
                  <a:lnTo>
                    <a:pt x="1205649" y="217678"/>
                  </a:lnTo>
                  <a:lnTo>
                    <a:pt x="1209205" y="217678"/>
                  </a:lnTo>
                  <a:lnTo>
                    <a:pt x="1208131" y="190388"/>
                  </a:lnTo>
                  <a:lnTo>
                    <a:pt x="1207379" y="161861"/>
                  </a:lnTo>
                  <a:lnTo>
                    <a:pt x="1206936" y="132095"/>
                  </a:lnTo>
                  <a:lnTo>
                    <a:pt x="1206792" y="101092"/>
                  </a:lnTo>
                  <a:lnTo>
                    <a:pt x="1206792" y="59562"/>
                  </a:lnTo>
                  <a:lnTo>
                    <a:pt x="1206792" y="49911"/>
                  </a:lnTo>
                  <a:lnTo>
                    <a:pt x="1202220" y="28829"/>
                  </a:lnTo>
                  <a:lnTo>
                    <a:pt x="1200696" y="26543"/>
                  </a:lnTo>
                  <a:lnTo>
                    <a:pt x="1198537" y="24637"/>
                  </a:lnTo>
                  <a:lnTo>
                    <a:pt x="1195997" y="23241"/>
                  </a:lnTo>
                  <a:lnTo>
                    <a:pt x="1193330" y="21717"/>
                  </a:lnTo>
                  <a:lnTo>
                    <a:pt x="1189012" y="20066"/>
                  </a:lnTo>
                  <a:lnTo>
                    <a:pt x="1182916" y="18287"/>
                  </a:lnTo>
                  <a:lnTo>
                    <a:pt x="1182916" y="3556"/>
                  </a:lnTo>
                  <a:lnTo>
                    <a:pt x="1267244" y="3556"/>
                  </a:lnTo>
                  <a:lnTo>
                    <a:pt x="1267244" y="18287"/>
                  </a:lnTo>
                  <a:lnTo>
                    <a:pt x="1261275" y="20193"/>
                  </a:lnTo>
                  <a:lnTo>
                    <a:pt x="1257084" y="21844"/>
                  </a:lnTo>
                  <a:lnTo>
                    <a:pt x="1254671" y="23241"/>
                  </a:lnTo>
                  <a:lnTo>
                    <a:pt x="1252258" y="24511"/>
                  </a:lnTo>
                  <a:lnTo>
                    <a:pt x="1250099" y="26289"/>
                  </a:lnTo>
                  <a:lnTo>
                    <a:pt x="1248448" y="28575"/>
                  </a:lnTo>
                  <a:lnTo>
                    <a:pt x="1246670" y="30861"/>
                  </a:lnTo>
                  <a:lnTo>
                    <a:pt x="1245400" y="34162"/>
                  </a:lnTo>
                  <a:lnTo>
                    <a:pt x="1244511" y="38735"/>
                  </a:lnTo>
                  <a:lnTo>
                    <a:pt x="1243622" y="43307"/>
                  </a:lnTo>
                  <a:lnTo>
                    <a:pt x="1243114" y="50165"/>
                  </a:lnTo>
                  <a:lnTo>
                    <a:pt x="1243114" y="59562"/>
                  </a:lnTo>
                  <a:lnTo>
                    <a:pt x="1243114" y="308356"/>
                  </a:lnTo>
                  <a:lnTo>
                    <a:pt x="1186472" y="308356"/>
                  </a:lnTo>
                  <a:lnTo>
                    <a:pt x="1086015" y="134620"/>
                  </a:lnTo>
                  <a:lnTo>
                    <a:pt x="1061547" y="90221"/>
                  </a:lnTo>
                  <a:lnTo>
                    <a:pt x="1056043" y="79248"/>
                  </a:lnTo>
                  <a:lnTo>
                    <a:pt x="1054138" y="79248"/>
                  </a:lnTo>
                  <a:lnTo>
                    <a:pt x="1055064" y="103584"/>
                  </a:lnTo>
                  <a:lnTo>
                    <a:pt x="1055741" y="128587"/>
                  </a:lnTo>
                  <a:lnTo>
                    <a:pt x="1056156" y="154257"/>
                  </a:lnTo>
                  <a:lnTo>
                    <a:pt x="1056297" y="180594"/>
                  </a:lnTo>
                  <a:lnTo>
                    <a:pt x="1056297" y="252476"/>
                  </a:lnTo>
                  <a:lnTo>
                    <a:pt x="1056297" y="263652"/>
                  </a:lnTo>
                  <a:lnTo>
                    <a:pt x="1064044" y="286512"/>
                  </a:lnTo>
                  <a:lnTo>
                    <a:pt x="1066965" y="289179"/>
                  </a:lnTo>
                  <a:lnTo>
                    <a:pt x="1072426" y="291465"/>
                  </a:lnTo>
                  <a:lnTo>
                    <a:pt x="1080427" y="293497"/>
                  </a:lnTo>
                  <a:lnTo>
                    <a:pt x="1080427" y="308356"/>
                  </a:lnTo>
                  <a:lnTo>
                    <a:pt x="995972" y="308356"/>
                  </a:lnTo>
                  <a:lnTo>
                    <a:pt x="995972" y="293497"/>
                  </a:lnTo>
                  <a:lnTo>
                    <a:pt x="1001560" y="292100"/>
                  </a:lnTo>
                  <a:lnTo>
                    <a:pt x="1005878" y="290449"/>
                  </a:lnTo>
                  <a:lnTo>
                    <a:pt x="1009053" y="288671"/>
                  </a:lnTo>
                  <a:lnTo>
                    <a:pt x="1012228" y="286893"/>
                  </a:lnTo>
                  <a:lnTo>
                    <a:pt x="1014641" y="284480"/>
                  </a:lnTo>
                  <a:lnTo>
                    <a:pt x="1016292" y="281432"/>
                  </a:lnTo>
                  <a:lnTo>
                    <a:pt x="1017816" y="278384"/>
                  </a:lnTo>
                  <a:lnTo>
                    <a:pt x="1018832" y="274447"/>
                  </a:lnTo>
                  <a:lnTo>
                    <a:pt x="1019213" y="269875"/>
                  </a:lnTo>
                  <a:lnTo>
                    <a:pt x="1019721" y="265303"/>
                  </a:lnTo>
                  <a:lnTo>
                    <a:pt x="1019975" y="259461"/>
                  </a:lnTo>
                  <a:lnTo>
                    <a:pt x="1019975" y="252476"/>
                  </a:lnTo>
                  <a:lnTo>
                    <a:pt x="1019975" y="59436"/>
                  </a:lnTo>
                  <a:lnTo>
                    <a:pt x="1019975" y="48260"/>
                  </a:lnTo>
                  <a:lnTo>
                    <a:pt x="1019467" y="40512"/>
                  </a:lnTo>
                  <a:lnTo>
                    <a:pt x="1018451" y="36322"/>
                  </a:lnTo>
                  <a:lnTo>
                    <a:pt x="1017562" y="32004"/>
                  </a:lnTo>
                  <a:lnTo>
                    <a:pt x="1015530" y="28448"/>
                  </a:lnTo>
                  <a:lnTo>
                    <a:pt x="1012482" y="25654"/>
                  </a:lnTo>
                  <a:lnTo>
                    <a:pt x="1009434" y="22860"/>
                  </a:lnTo>
                  <a:lnTo>
                    <a:pt x="1003973" y="20447"/>
                  </a:lnTo>
                  <a:lnTo>
                    <a:pt x="995972" y="18287"/>
                  </a:lnTo>
                  <a:lnTo>
                    <a:pt x="995972" y="3556"/>
                  </a:lnTo>
                  <a:close/>
                </a:path>
                <a:path w="2509520" h="312419">
                  <a:moveTo>
                    <a:pt x="836714" y="3556"/>
                  </a:moveTo>
                  <a:lnTo>
                    <a:pt x="953935" y="3556"/>
                  </a:lnTo>
                  <a:lnTo>
                    <a:pt x="953935" y="18287"/>
                  </a:lnTo>
                  <a:lnTo>
                    <a:pt x="947839" y="19939"/>
                  </a:lnTo>
                  <a:lnTo>
                    <a:pt x="943267" y="21717"/>
                  </a:lnTo>
                  <a:lnTo>
                    <a:pt x="930694" y="40894"/>
                  </a:lnTo>
                  <a:lnTo>
                    <a:pt x="930059" y="45212"/>
                  </a:lnTo>
                  <a:lnTo>
                    <a:pt x="929805" y="51435"/>
                  </a:lnTo>
                  <a:lnTo>
                    <a:pt x="929805" y="59817"/>
                  </a:lnTo>
                  <a:lnTo>
                    <a:pt x="929805" y="252222"/>
                  </a:lnTo>
                  <a:lnTo>
                    <a:pt x="929805" y="257429"/>
                  </a:lnTo>
                  <a:lnTo>
                    <a:pt x="929932" y="262255"/>
                  </a:lnTo>
                  <a:lnTo>
                    <a:pt x="942886" y="289814"/>
                  </a:lnTo>
                  <a:lnTo>
                    <a:pt x="945934" y="291338"/>
                  </a:lnTo>
                  <a:lnTo>
                    <a:pt x="949617" y="292481"/>
                  </a:lnTo>
                  <a:lnTo>
                    <a:pt x="953935" y="293497"/>
                  </a:lnTo>
                  <a:lnTo>
                    <a:pt x="953935" y="308356"/>
                  </a:lnTo>
                  <a:lnTo>
                    <a:pt x="836714" y="308356"/>
                  </a:lnTo>
                  <a:lnTo>
                    <a:pt x="836714" y="293497"/>
                  </a:lnTo>
                  <a:lnTo>
                    <a:pt x="842175" y="292100"/>
                  </a:lnTo>
                  <a:lnTo>
                    <a:pt x="846493" y="290449"/>
                  </a:lnTo>
                  <a:lnTo>
                    <a:pt x="849795" y="288798"/>
                  </a:lnTo>
                  <a:lnTo>
                    <a:pt x="852970" y="287020"/>
                  </a:lnTo>
                  <a:lnTo>
                    <a:pt x="855383" y="284607"/>
                  </a:lnTo>
                  <a:lnTo>
                    <a:pt x="856907" y="281559"/>
                  </a:lnTo>
                  <a:lnTo>
                    <a:pt x="858431" y="278511"/>
                  </a:lnTo>
                  <a:lnTo>
                    <a:pt x="859447" y="274701"/>
                  </a:lnTo>
                  <a:lnTo>
                    <a:pt x="859955" y="270002"/>
                  </a:lnTo>
                  <a:lnTo>
                    <a:pt x="860336" y="265303"/>
                  </a:lnTo>
                  <a:lnTo>
                    <a:pt x="860590" y="259461"/>
                  </a:lnTo>
                  <a:lnTo>
                    <a:pt x="860590" y="252222"/>
                  </a:lnTo>
                  <a:lnTo>
                    <a:pt x="860590" y="59562"/>
                  </a:lnTo>
                  <a:lnTo>
                    <a:pt x="860590" y="52451"/>
                  </a:lnTo>
                  <a:lnTo>
                    <a:pt x="860336" y="46609"/>
                  </a:lnTo>
                  <a:lnTo>
                    <a:pt x="859955" y="41910"/>
                  </a:lnTo>
                  <a:lnTo>
                    <a:pt x="859701" y="37337"/>
                  </a:lnTo>
                  <a:lnTo>
                    <a:pt x="849922" y="23241"/>
                  </a:lnTo>
                  <a:lnTo>
                    <a:pt x="846747" y="21462"/>
                  </a:lnTo>
                  <a:lnTo>
                    <a:pt x="842302" y="19812"/>
                  </a:lnTo>
                  <a:lnTo>
                    <a:pt x="836714" y="18287"/>
                  </a:lnTo>
                  <a:lnTo>
                    <a:pt x="836714" y="3556"/>
                  </a:lnTo>
                  <a:close/>
                </a:path>
                <a:path w="2509520" h="312419">
                  <a:moveTo>
                    <a:pt x="585216" y="3556"/>
                  </a:moveTo>
                  <a:lnTo>
                    <a:pt x="801154" y="3556"/>
                  </a:lnTo>
                  <a:lnTo>
                    <a:pt x="801154" y="74549"/>
                  </a:lnTo>
                  <a:lnTo>
                    <a:pt x="770547" y="74549"/>
                  </a:lnTo>
                  <a:lnTo>
                    <a:pt x="766975" y="64813"/>
                  </a:lnTo>
                  <a:lnTo>
                    <a:pt x="763689" y="56769"/>
                  </a:lnTo>
                  <a:lnTo>
                    <a:pt x="732828" y="29718"/>
                  </a:lnTo>
                  <a:lnTo>
                    <a:pt x="721398" y="29718"/>
                  </a:lnTo>
                  <a:lnTo>
                    <a:pt x="678319" y="29718"/>
                  </a:lnTo>
                  <a:lnTo>
                    <a:pt x="678319" y="143256"/>
                  </a:lnTo>
                  <a:lnTo>
                    <a:pt x="706920" y="143256"/>
                  </a:lnTo>
                  <a:lnTo>
                    <a:pt x="713905" y="143256"/>
                  </a:lnTo>
                  <a:lnTo>
                    <a:pt x="732447" y="129286"/>
                  </a:lnTo>
                  <a:lnTo>
                    <a:pt x="734860" y="124206"/>
                  </a:lnTo>
                  <a:lnTo>
                    <a:pt x="736892" y="117094"/>
                  </a:lnTo>
                  <a:lnTo>
                    <a:pt x="738543" y="107823"/>
                  </a:lnTo>
                  <a:lnTo>
                    <a:pt x="763816" y="107823"/>
                  </a:lnTo>
                  <a:lnTo>
                    <a:pt x="763816" y="205105"/>
                  </a:lnTo>
                  <a:lnTo>
                    <a:pt x="738543" y="205105"/>
                  </a:lnTo>
                  <a:lnTo>
                    <a:pt x="736765" y="195834"/>
                  </a:lnTo>
                  <a:lnTo>
                    <a:pt x="734606" y="188468"/>
                  </a:lnTo>
                  <a:lnTo>
                    <a:pt x="732066" y="183387"/>
                  </a:lnTo>
                  <a:lnTo>
                    <a:pt x="729526" y="178308"/>
                  </a:lnTo>
                  <a:lnTo>
                    <a:pt x="726478" y="174625"/>
                  </a:lnTo>
                  <a:lnTo>
                    <a:pt x="722795" y="172593"/>
                  </a:lnTo>
                  <a:lnTo>
                    <a:pt x="718985" y="170434"/>
                  </a:lnTo>
                  <a:lnTo>
                    <a:pt x="713778" y="169418"/>
                  </a:lnTo>
                  <a:lnTo>
                    <a:pt x="706920" y="169418"/>
                  </a:lnTo>
                  <a:lnTo>
                    <a:pt x="678319" y="169418"/>
                  </a:lnTo>
                  <a:lnTo>
                    <a:pt x="678319" y="252222"/>
                  </a:lnTo>
                  <a:lnTo>
                    <a:pt x="678319" y="260096"/>
                  </a:lnTo>
                  <a:lnTo>
                    <a:pt x="678535" y="266192"/>
                  </a:lnTo>
                  <a:lnTo>
                    <a:pt x="685838" y="286258"/>
                  </a:lnTo>
                  <a:lnTo>
                    <a:pt x="687489" y="287909"/>
                  </a:lnTo>
                  <a:lnTo>
                    <a:pt x="705269" y="293497"/>
                  </a:lnTo>
                  <a:lnTo>
                    <a:pt x="705269" y="308356"/>
                  </a:lnTo>
                  <a:lnTo>
                    <a:pt x="585216" y="308356"/>
                  </a:lnTo>
                  <a:lnTo>
                    <a:pt x="585216" y="293497"/>
                  </a:lnTo>
                  <a:lnTo>
                    <a:pt x="590727" y="292227"/>
                  </a:lnTo>
                  <a:lnTo>
                    <a:pt x="595083" y="290703"/>
                  </a:lnTo>
                  <a:lnTo>
                    <a:pt x="598284" y="288925"/>
                  </a:lnTo>
                  <a:lnTo>
                    <a:pt x="601484" y="287147"/>
                  </a:lnTo>
                  <a:lnTo>
                    <a:pt x="603859" y="284607"/>
                  </a:lnTo>
                  <a:lnTo>
                    <a:pt x="609104" y="259207"/>
                  </a:lnTo>
                  <a:lnTo>
                    <a:pt x="609104" y="252095"/>
                  </a:lnTo>
                  <a:lnTo>
                    <a:pt x="609104" y="59817"/>
                  </a:lnTo>
                  <a:lnTo>
                    <a:pt x="609104" y="52832"/>
                  </a:lnTo>
                  <a:lnTo>
                    <a:pt x="608926" y="46990"/>
                  </a:lnTo>
                  <a:lnTo>
                    <a:pt x="608545" y="42164"/>
                  </a:lnTo>
                  <a:lnTo>
                    <a:pt x="608177" y="37465"/>
                  </a:lnTo>
                  <a:lnTo>
                    <a:pt x="607212" y="33528"/>
                  </a:lnTo>
                  <a:lnTo>
                    <a:pt x="605650" y="30607"/>
                  </a:lnTo>
                  <a:lnTo>
                    <a:pt x="604088" y="27559"/>
                  </a:lnTo>
                  <a:lnTo>
                    <a:pt x="601700" y="25146"/>
                  </a:lnTo>
                  <a:lnTo>
                    <a:pt x="598500" y="23368"/>
                  </a:lnTo>
                  <a:lnTo>
                    <a:pt x="595299" y="21462"/>
                  </a:lnTo>
                  <a:lnTo>
                    <a:pt x="590880" y="19812"/>
                  </a:lnTo>
                  <a:lnTo>
                    <a:pt x="585216" y="18287"/>
                  </a:lnTo>
                  <a:lnTo>
                    <a:pt x="585216" y="3556"/>
                  </a:lnTo>
                  <a:close/>
                </a:path>
                <a:path w="2509520" h="312419">
                  <a:moveTo>
                    <a:pt x="321563" y="3556"/>
                  </a:moveTo>
                  <a:lnTo>
                    <a:pt x="543026" y="3556"/>
                  </a:lnTo>
                  <a:lnTo>
                    <a:pt x="543026" y="74549"/>
                  </a:lnTo>
                  <a:lnTo>
                    <a:pt x="512444" y="74549"/>
                  </a:lnTo>
                  <a:lnTo>
                    <a:pt x="508899" y="64813"/>
                  </a:lnTo>
                  <a:lnTo>
                    <a:pt x="505633" y="56769"/>
                  </a:lnTo>
                  <a:lnTo>
                    <a:pt x="474789" y="29718"/>
                  </a:lnTo>
                  <a:lnTo>
                    <a:pt x="463334" y="29718"/>
                  </a:lnTo>
                  <a:lnTo>
                    <a:pt x="414667" y="29718"/>
                  </a:lnTo>
                  <a:lnTo>
                    <a:pt x="414667" y="136906"/>
                  </a:lnTo>
                  <a:lnTo>
                    <a:pt x="444131" y="136906"/>
                  </a:lnTo>
                  <a:lnTo>
                    <a:pt x="450672" y="136906"/>
                  </a:lnTo>
                  <a:lnTo>
                    <a:pt x="468795" y="124841"/>
                  </a:lnTo>
                  <a:lnTo>
                    <a:pt x="471258" y="120523"/>
                  </a:lnTo>
                  <a:lnTo>
                    <a:pt x="473595" y="113792"/>
                  </a:lnTo>
                  <a:lnTo>
                    <a:pt x="475830" y="104648"/>
                  </a:lnTo>
                  <a:lnTo>
                    <a:pt x="501053" y="104648"/>
                  </a:lnTo>
                  <a:lnTo>
                    <a:pt x="501053" y="195326"/>
                  </a:lnTo>
                  <a:lnTo>
                    <a:pt x="475830" y="195326"/>
                  </a:lnTo>
                  <a:lnTo>
                    <a:pt x="473748" y="186690"/>
                  </a:lnTo>
                  <a:lnTo>
                    <a:pt x="471436" y="180086"/>
                  </a:lnTo>
                  <a:lnTo>
                    <a:pt x="468909" y="175514"/>
                  </a:lnTo>
                  <a:lnTo>
                    <a:pt x="466382" y="171069"/>
                  </a:lnTo>
                  <a:lnTo>
                    <a:pt x="463372" y="167767"/>
                  </a:lnTo>
                  <a:lnTo>
                    <a:pt x="459866" y="165862"/>
                  </a:lnTo>
                  <a:lnTo>
                    <a:pt x="456374" y="163957"/>
                  </a:lnTo>
                  <a:lnTo>
                    <a:pt x="451129" y="162941"/>
                  </a:lnTo>
                  <a:lnTo>
                    <a:pt x="444131" y="162941"/>
                  </a:lnTo>
                  <a:lnTo>
                    <a:pt x="414667" y="162941"/>
                  </a:lnTo>
                  <a:lnTo>
                    <a:pt x="414667" y="282194"/>
                  </a:lnTo>
                  <a:lnTo>
                    <a:pt x="463105" y="282194"/>
                  </a:lnTo>
                  <a:lnTo>
                    <a:pt x="468312" y="282194"/>
                  </a:lnTo>
                  <a:lnTo>
                    <a:pt x="485876" y="277749"/>
                  </a:lnTo>
                  <a:lnTo>
                    <a:pt x="488708" y="276098"/>
                  </a:lnTo>
                  <a:lnTo>
                    <a:pt x="500938" y="261874"/>
                  </a:lnTo>
                  <a:lnTo>
                    <a:pt x="502958" y="258572"/>
                  </a:lnTo>
                  <a:lnTo>
                    <a:pt x="505078" y="254254"/>
                  </a:lnTo>
                  <a:lnTo>
                    <a:pt x="507301" y="248920"/>
                  </a:lnTo>
                  <a:lnTo>
                    <a:pt x="509536" y="243586"/>
                  </a:lnTo>
                  <a:lnTo>
                    <a:pt x="512000" y="236220"/>
                  </a:lnTo>
                  <a:lnTo>
                    <a:pt x="514680" y="226822"/>
                  </a:lnTo>
                  <a:lnTo>
                    <a:pt x="545261" y="226822"/>
                  </a:lnTo>
                  <a:lnTo>
                    <a:pt x="541019" y="308356"/>
                  </a:lnTo>
                  <a:lnTo>
                    <a:pt x="321563" y="308356"/>
                  </a:lnTo>
                  <a:lnTo>
                    <a:pt x="321563" y="293497"/>
                  </a:lnTo>
                  <a:lnTo>
                    <a:pt x="327075" y="292100"/>
                  </a:lnTo>
                  <a:lnTo>
                    <a:pt x="331431" y="290449"/>
                  </a:lnTo>
                  <a:lnTo>
                    <a:pt x="334632" y="288798"/>
                  </a:lnTo>
                  <a:lnTo>
                    <a:pt x="337832" y="287020"/>
                  </a:lnTo>
                  <a:lnTo>
                    <a:pt x="340207" y="284607"/>
                  </a:lnTo>
                  <a:lnTo>
                    <a:pt x="341769" y="281559"/>
                  </a:lnTo>
                  <a:lnTo>
                    <a:pt x="343331" y="278511"/>
                  </a:lnTo>
                  <a:lnTo>
                    <a:pt x="344335" y="274701"/>
                  </a:lnTo>
                  <a:lnTo>
                    <a:pt x="344792" y="270002"/>
                  </a:lnTo>
                  <a:lnTo>
                    <a:pt x="345236" y="265303"/>
                  </a:lnTo>
                  <a:lnTo>
                    <a:pt x="345452" y="259461"/>
                  </a:lnTo>
                  <a:lnTo>
                    <a:pt x="345452" y="252222"/>
                  </a:lnTo>
                  <a:lnTo>
                    <a:pt x="345452" y="59817"/>
                  </a:lnTo>
                  <a:lnTo>
                    <a:pt x="345452" y="52832"/>
                  </a:lnTo>
                  <a:lnTo>
                    <a:pt x="345274" y="46990"/>
                  </a:lnTo>
                  <a:lnTo>
                    <a:pt x="344893" y="42164"/>
                  </a:lnTo>
                  <a:lnTo>
                    <a:pt x="344525" y="37465"/>
                  </a:lnTo>
                  <a:lnTo>
                    <a:pt x="343560" y="33528"/>
                  </a:lnTo>
                  <a:lnTo>
                    <a:pt x="341998" y="30607"/>
                  </a:lnTo>
                  <a:lnTo>
                    <a:pt x="340436" y="27559"/>
                  </a:lnTo>
                  <a:lnTo>
                    <a:pt x="338048" y="25146"/>
                  </a:lnTo>
                  <a:lnTo>
                    <a:pt x="334848" y="23368"/>
                  </a:lnTo>
                  <a:lnTo>
                    <a:pt x="331647" y="21462"/>
                  </a:lnTo>
                  <a:lnTo>
                    <a:pt x="327228" y="19812"/>
                  </a:lnTo>
                  <a:lnTo>
                    <a:pt x="321563" y="18287"/>
                  </a:lnTo>
                  <a:lnTo>
                    <a:pt x="321563" y="3556"/>
                  </a:lnTo>
                  <a:close/>
                </a:path>
                <a:path w="2509520" h="312419">
                  <a:moveTo>
                    <a:pt x="0" y="3556"/>
                  </a:moveTo>
                  <a:lnTo>
                    <a:pt x="116090" y="3556"/>
                  </a:lnTo>
                  <a:lnTo>
                    <a:pt x="133964" y="3915"/>
                  </a:lnTo>
                  <a:lnTo>
                    <a:pt x="178371" y="9398"/>
                  </a:lnTo>
                  <a:lnTo>
                    <a:pt x="222796" y="27686"/>
                  </a:lnTo>
                  <a:lnTo>
                    <a:pt x="254165" y="57531"/>
                  </a:lnTo>
                  <a:lnTo>
                    <a:pt x="271919" y="97662"/>
                  </a:lnTo>
                  <a:lnTo>
                    <a:pt x="277723" y="149352"/>
                  </a:lnTo>
                  <a:lnTo>
                    <a:pt x="277214" y="166330"/>
                  </a:lnTo>
                  <a:lnTo>
                    <a:pt x="269570" y="211836"/>
                  </a:lnTo>
                  <a:lnTo>
                    <a:pt x="252764" y="248876"/>
                  </a:lnTo>
                  <a:lnTo>
                    <a:pt x="219658" y="282120"/>
                  </a:lnTo>
                  <a:lnTo>
                    <a:pt x="174295" y="301503"/>
                  </a:lnTo>
                  <a:lnTo>
                    <a:pt x="134231" y="307324"/>
                  </a:lnTo>
                  <a:lnTo>
                    <a:pt x="101358" y="308356"/>
                  </a:lnTo>
                  <a:lnTo>
                    <a:pt x="0" y="308356"/>
                  </a:lnTo>
                  <a:lnTo>
                    <a:pt x="0" y="293497"/>
                  </a:lnTo>
                  <a:lnTo>
                    <a:pt x="5511" y="292100"/>
                  </a:lnTo>
                  <a:lnTo>
                    <a:pt x="9867" y="290449"/>
                  </a:lnTo>
                  <a:lnTo>
                    <a:pt x="13068" y="288798"/>
                  </a:lnTo>
                  <a:lnTo>
                    <a:pt x="16268" y="287020"/>
                  </a:lnTo>
                  <a:lnTo>
                    <a:pt x="18643" y="284607"/>
                  </a:lnTo>
                  <a:lnTo>
                    <a:pt x="20205" y="281559"/>
                  </a:lnTo>
                  <a:lnTo>
                    <a:pt x="21767" y="278511"/>
                  </a:lnTo>
                  <a:lnTo>
                    <a:pt x="22771" y="274701"/>
                  </a:lnTo>
                  <a:lnTo>
                    <a:pt x="23228" y="270002"/>
                  </a:lnTo>
                  <a:lnTo>
                    <a:pt x="23672" y="265303"/>
                  </a:lnTo>
                  <a:lnTo>
                    <a:pt x="23888" y="259461"/>
                  </a:lnTo>
                  <a:lnTo>
                    <a:pt x="23888" y="252222"/>
                  </a:lnTo>
                  <a:lnTo>
                    <a:pt x="23888" y="59817"/>
                  </a:lnTo>
                  <a:lnTo>
                    <a:pt x="23888" y="52832"/>
                  </a:lnTo>
                  <a:lnTo>
                    <a:pt x="23710" y="46990"/>
                  </a:lnTo>
                  <a:lnTo>
                    <a:pt x="23329" y="42164"/>
                  </a:lnTo>
                  <a:lnTo>
                    <a:pt x="22961" y="37465"/>
                  </a:lnTo>
                  <a:lnTo>
                    <a:pt x="21996" y="33528"/>
                  </a:lnTo>
                  <a:lnTo>
                    <a:pt x="20434" y="30607"/>
                  </a:lnTo>
                  <a:lnTo>
                    <a:pt x="18872" y="27559"/>
                  </a:lnTo>
                  <a:lnTo>
                    <a:pt x="16484" y="25146"/>
                  </a:lnTo>
                  <a:lnTo>
                    <a:pt x="13284" y="23368"/>
                  </a:lnTo>
                  <a:lnTo>
                    <a:pt x="10083" y="21462"/>
                  </a:lnTo>
                  <a:lnTo>
                    <a:pt x="5664" y="19812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2509520" h="312419">
                  <a:moveTo>
                    <a:pt x="2059343" y="0"/>
                  </a:moveTo>
                  <a:lnTo>
                    <a:pt x="2117731" y="9540"/>
                  </a:lnTo>
                  <a:lnTo>
                    <a:pt x="2159546" y="38227"/>
                  </a:lnTo>
                  <a:lnTo>
                    <a:pt x="2184692" y="85836"/>
                  </a:lnTo>
                  <a:lnTo>
                    <a:pt x="2193074" y="152019"/>
                  </a:lnTo>
                  <a:lnTo>
                    <a:pt x="2192454" y="172402"/>
                  </a:lnTo>
                  <a:lnTo>
                    <a:pt x="2183168" y="224409"/>
                  </a:lnTo>
                  <a:lnTo>
                    <a:pt x="2163469" y="263788"/>
                  </a:lnTo>
                  <a:lnTo>
                    <a:pt x="2134749" y="291052"/>
                  </a:lnTo>
                  <a:lnTo>
                    <a:pt x="2097889" y="306768"/>
                  </a:lnTo>
                  <a:lnTo>
                    <a:pt x="2054009" y="311912"/>
                  </a:lnTo>
                  <a:lnTo>
                    <a:pt x="2023197" y="309506"/>
                  </a:lnTo>
                  <a:lnTo>
                    <a:pt x="1973909" y="290266"/>
                  </a:lnTo>
                  <a:lnTo>
                    <a:pt x="1941028" y="251882"/>
                  </a:lnTo>
                  <a:lnTo>
                    <a:pt x="1924506" y="194403"/>
                  </a:lnTo>
                  <a:lnTo>
                    <a:pt x="1922437" y="158496"/>
                  </a:lnTo>
                  <a:lnTo>
                    <a:pt x="1923437" y="134276"/>
                  </a:lnTo>
                  <a:lnTo>
                    <a:pt x="1931438" y="91362"/>
                  </a:lnTo>
                  <a:lnTo>
                    <a:pt x="1947370" y="55903"/>
                  </a:lnTo>
                  <a:lnTo>
                    <a:pt x="1985429" y="18542"/>
                  </a:lnTo>
                  <a:lnTo>
                    <a:pt x="2038650" y="1164"/>
                  </a:lnTo>
                  <a:lnTo>
                    <a:pt x="205934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7174" y="1364415"/>
            <a:ext cx="205541" cy="5747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236341" y="1122182"/>
            <a:ext cx="198120" cy="50165"/>
            <a:chOff x="3236341" y="1122182"/>
            <a:chExt cx="198120" cy="5016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0913" y="1126754"/>
              <a:ext cx="188417" cy="4062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240913" y="1126754"/>
              <a:ext cx="188595" cy="40640"/>
            </a:xfrm>
            <a:custGeom>
              <a:avLst/>
              <a:gdLst/>
              <a:ahLst/>
              <a:cxnLst/>
              <a:rect l="l" t="t" r="r" b="b"/>
              <a:pathLst>
                <a:path w="188595" h="40640">
                  <a:moveTo>
                    <a:pt x="0" y="40629"/>
                  </a:moveTo>
                  <a:lnTo>
                    <a:pt x="188417" y="40629"/>
                  </a:lnTo>
                  <a:lnTo>
                    <a:pt x="188417" y="0"/>
                  </a:lnTo>
                  <a:lnTo>
                    <a:pt x="0" y="0"/>
                  </a:lnTo>
                  <a:lnTo>
                    <a:pt x="0" y="40629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558540" y="955421"/>
            <a:ext cx="4253865" cy="511809"/>
            <a:chOff x="3558540" y="955421"/>
            <a:chExt cx="4253865" cy="511809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58540" y="1268272"/>
              <a:ext cx="4253484" cy="1984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71494" y="959993"/>
              <a:ext cx="4226559" cy="3119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080508" y="1022096"/>
              <a:ext cx="80645" cy="125730"/>
            </a:xfrm>
            <a:custGeom>
              <a:avLst/>
              <a:gdLst/>
              <a:ahLst/>
              <a:cxnLst/>
              <a:rect l="l" t="t" r="r" b="b"/>
              <a:pathLst>
                <a:path w="80645" h="125730">
                  <a:moveTo>
                    <a:pt x="44576" y="0"/>
                  </a:moveTo>
                  <a:lnTo>
                    <a:pt x="0" y="125602"/>
                  </a:lnTo>
                  <a:lnTo>
                    <a:pt x="80390" y="125602"/>
                  </a:lnTo>
                  <a:lnTo>
                    <a:pt x="4457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20617" y="985139"/>
              <a:ext cx="91059" cy="1337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571494" y="959993"/>
              <a:ext cx="4226560" cy="312420"/>
            </a:xfrm>
            <a:custGeom>
              <a:avLst/>
              <a:gdLst/>
              <a:ahLst/>
              <a:cxnLst/>
              <a:rect l="l" t="t" r="r" b="b"/>
              <a:pathLst>
                <a:path w="4226559" h="312419">
                  <a:moveTo>
                    <a:pt x="3653789" y="3556"/>
                  </a:moveTo>
                  <a:lnTo>
                    <a:pt x="3744213" y="3556"/>
                  </a:lnTo>
                  <a:lnTo>
                    <a:pt x="3823334" y="140843"/>
                  </a:lnTo>
                  <a:lnTo>
                    <a:pt x="3842511" y="175895"/>
                  </a:lnTo>
                  <a:lnTo>
                    <a:pt x="3863466" y="217678"/>
                  </a:lnTo>
                  <a:lnTo>
                    <a:pt x="3867023" y="217678"/>
                  </a:lnTo>
                  <a:lnTo>
                    <a:pt x="3865949" y="190388"/>
                  </a:lnTo>
                  <a:lnTo>
                    <a:pt x="3865197" y="161861"/>
                  </a:lnTo>
                  <a:lnTo>
                    <a:pt x="3864754" y="132095"/>
                  </a:lnTo>
                  <a:lnTo>
                    <a:pt x="3864609" y="101092"/>
                  </a:lnTo>
                  <a:lnTo>
                    <a:pt x="3864609" y="59562"/>
                  </a:lnTo>
                  <a:lnTo>
                    <a:pt x="3864609" y="49911"/>
                  </a:lnTo>
                  <a:lnTo>
                    <a:pt x="3864229" y="42926"/>
                  </a:lnTo>
                  <a:lnTo>
                    <a:pt x="3863466" y="38608"/>
                  </a:lnTo>
                  <a:lnTo>
                    <a:pt x="3862704" y="34290"/>
                  </a:lnTo>
                  <a:lnTo>
                    <a:pt x="3861561" y="30987"/>
                  </a:lnTo>
                  <a:lnTo>
                    <a:pt x="3860037" y="28829"/>
                  </a:lnTo>
                  <a:lnTo>
                    <a:pt x="3858513" y="26543"/>
                  </a:lnTo>
                  <a:lnTo>
                    <a:pt x="3856354" y="24637"/>
                  </a:lnTo>
                  <a:lnTo>
                    <a:pt x="3853814" y="23241"/>
                  </a:lnTo>
                  <a:lnTo>
                    <a:pt x="3851148" y="21717"/>
                  </a:lnTo>
                  <a:lnTo>
                    <a:pt x="3846829" y="20066"/>
                  </a:lnTo>
                  <a:lnTo>
                    <a:pt x="3840733" y="18287"/>
                  </a:lnTo>
                  <a:lnTo>
                    <a:pt x="3840733" y="3556"/>
                  </a:lnTo>
                  <a:lnTo>
                    <a:pt x="3925061" y="3556"/>
                  </a:lnTo>
                  <a:lnTo>
                    <a:pt x="3925061" y="18287"/>
                  </a:lnTo>
                  <a:lnTo>
                    <a:pt x="3919092" y="20193"/>
                  </a:lnTo>
                  <a:lnTo>
                    <a:pt x="3914902" y="21844"/>
                  </a:lnTo>
                  <a:lnTo>
                    <a:pt x="3912488" y="23241"/>
                  </a:lnTo>
                  <a:lnTo>
                    <a:pt x="3910076" y="24511"/>
                  </a:lnTo>
                  <a:lnTo>
                    <a:pt x="3907916" y="26289"/>
                  </a:lnTo>
                  <a:lnTo>
                    <a:pt x="3906265" y="28575"/>
                  </a:lnTo>
                  <a:lnTo>
                    <a:pt x="3904487" y="30861"/>
                  </a:lnTo>
                  <a:lnTo>
                    <a:pt x="3903217" y="34162"/>
                  </a:lnTo>
                  <a:lnTo>
                    <a:pt x="3902329" y="38735"/>
                  </a:lnTo>
                  <a:lnTo>
                    <a:pt x="3901439" y="43307"/>
                  </a:lnTo>
                  <a:lnTo>
                    <a:pt x="3900931" y="50165"/>
                  </a:lnTo>
                  <a:lnTo>
                    <a:pt x="3900931" y="59562"/>
                  </a:lnTo>
                  <a:lnTo>
                    <a:pt x="3900931" y="308356"/>
                  </a:lnTo>
                  <a:lnTo>
                    <a:pt x="3844289" y="308356"/>
                  </a:lnTo>
                  <a:lnTo>
                    <a:pt x="3743832" y="134620"/>
                  </a:lnTo>
                  <a:lnTo>
                    <a:pt x="3719365" y="90221"/>
                  </a:lnTo>
                  <a:lnTo>
                    <a:pt x="3713860" y="79248"/>
                  </a:lnTo>
                  <a:lnTo>
                    <a:pt x="3711955" y="79248"/>
                  </a:lnTo>
                  <a:lnTo>
                    <a:pt x="3712882" y="103584"/>
                  </a:lnTo>
                  <a:lnTo>
                    <a:pt x="3713559" y="128587"/>
                  </a:lnTo>
                  <a:lnTo>
                    <a:pt x="3713974" y="154257"/>
                  </a:lnTo>
                  <a:lnTo>
                    <a:pt x="3714114" y="180594"/>
                  </a:lnTo>
                  <a:lnTo>
                    <a:pt x="3714114" y="252476"/>
                  </a:lnTo>
                  <a:lnTo>
                    <a:pt x="3714114" y="263652"/>
                  </a:lnTo>
                  <a:lnTo>
                    <a:pt x="3721861" y="286512"/>
                  </a:lnTo>
                  <a:lnTo>
                    <a:pt x="3724782" y="289179"/>
                  </a:lnTo>
                  <a:lnTo>
                    <a:pt x="3730244" y="291465"/>
                  </a:lnTo>
                  <a:lnTo>
                    <a:pt x="3738245" y="293497"/>
                  </a:lnTo>
                  <a:lnTo>
                    <a:pt x="3738245" y="308356"/>
                  </a:lnTo>
                  <a:lnTo>
                    <a:pt x="3653789" y="308356"/>
                  </a:lnTo>
                  <a:lnTo>
                    <a:pt x="3653789" y="293497"/>
                  </a:lnTo>
                  <a:lnTo>
                    <a:pt x="3659378" y="292100"/>
                  </a:lnTo>
                  <a:lnTo>
                    <a:pt x="3663696" y="290449"/>
                  </a:lnTo>
                  <a:lnTo>
                    <a:pt x="3666871" y="288671"/>
                  </a:lnTo>
                  <a:lnTo>
                    <a:pt x="3670046" y="286893"/>
                  </a:lnTo>
                  <a:lnTo>
                    <a:pt x="3672458" y="284480"/>
                  </a:lnTo>
                  <a:lnTo>
                    <a:pt x="3674109" y="281432"/>
                  </a:lnTo>
                  <a:lnTo>
                    <a:pt x="3675633" y="278384"/>
                  </a:lnTo>
                  <a:lnTo>
                    <a:pt x="3676650" y="274447"/>
                  </a:lnTo>
                  <a:lnTo>
                    <a:pt x="3677030" y="269875"/>
                  </a:lnTo>
                  <a:lnTo>
                    <a:pt x="3677538" y="265303"/>
                  </a:lnTo>
                  <a:lnTo>
                    <a:pt x="3677792" y="259461"/>
                  </a:lnTo>
                  <a:lnTo>
                    <a:pt x="3677792" y="252476"/>
                  </a:lnTo>
                  <a:lnTo>
                    <a:pt x="3677792" y="59436"/>
                  </a:lnTo>
                  <a:lnTo>
                    <a:pt x="3677792" y="48260"/>
                  </a:lnTo>
                  <a:lnTo>
                    <a:pt x="3677284" y="40512"/>
                  </a:lnTo>
                  <a:lnTo>
                    <a:pt x="3676269" y="36322"/>
                  </a:lnTo>
                  <a:lnTo>
                    <a:pt x="3675379" y="32004"/>
                  </a:lnTo>
                  <a:lnTo>
                    <a:pt x="3673348" y="28448"/>
                  </a:lnTo>
                  <a:lnTo>
                    <a:pt x="3670300" y="25654"/>
                  </a:lnTo>
                  <a:lnTo>
                    <a:pt x="3667252" y="22860"/>
                  </a:lnTo>
                  <a:lnTo>
                    <a:pt x="3661790" y="20447"/>
                  </a:lnTo>
                  <a:lnTo>
                    <a:pt x="3653789" y="18287"/>
                  </a:lnTo>
                  <a:lnTo>
                    <a:pt x="3653789" y="3556"/>
                  </a:lnTo>
                  <a:close/>
                </a:path>
                <a:path w="4226559" h="312419">
                  <a:moveTo>
                    <a:pt x="3494531" y="3556"/>
                  </a:moveTo>
                  <a:lnTo>
                    <a:pt x="3611753" y="3556"/>
                  </a:lnTo>
                  <a:lnTo>
                    <a:pt x="3611753" y="18287"/>
                  </a:lnTo>
                  <a:lnTo>
                    <a:pt x="3605656" y="19939"/>
                  </a:lnTo>
                  <a:lnTo>
                    <a:pt x="3601084" y="21717"/>
                  </a:lnTo>
                  <a:lnTo>
                    <a:pt x="3588511" y="40894"/>
                  </a:lnTo>
                  <a:lnTo>
                    <a:pt x="3587877" y="45212"/>
                  </a:lnTo>
                  <a:lnTo>
                    <a:pt x="3587623" y="51435"/>
                  </a:lnTo>
                  <a:lnTo>
                    <a:pt x="3587623" y="59817"/>
                  </a:lnTo>
                  <a:lnTo>
                    <a:pt x="3587623" y="252222"/>
                  </a:lnTo>
                  <a:lnTo>
                    <a:pt x="3587623" y="257429"/>
                  </a:lnTo>
                  <a:lnTo>
                    <a:pt x="3587750" y="262255"/>
                  </a:lnTo>
                  <a:lnTo>
                    <a:pt x="3600704" y="289814"/>
                  </a:lnTo>
                  <a:lnTo>
                    <a:pt x="3603752" y="291338"/>
                  </a:lnTo>
                  <a:lnTo>
                    <a:pt x="3607434" y="292481"/>
                  </a:lnTo>
                  <a:lnTo>
                    <a:pt x="3611753" y="293497"/>
                  </a:lnTo>
                  <a:lnTo>
                    <a:pt x="3611753" y="308356"/>
                  </a:lnTo>
                  <a:lnTo>
                    <a:pt x="3494531" y="308356"/>
                  </a:lnTo>
                  <a:lnTo>
                    <a:pt x="3494531" y="293497"/>
                  </a:lnTo>
                  <a:lnTo>
                    <a:pt x="3499992" y="292100"/>
                  </a:lnTo>
                  <a:lnTo>
                    <a:pt x="3504310" y="290449"/>
                  </a:lnTo>
                  <a:lnTo>
                    <a:pt x="3507612" y="288798"/>
                  </a:lnTo>
                  <a:lnTo>
                    <a:pt x="3510787" y="287020"/>
                  </a:lnTo>
                  <a:lnTo>
                    <a:pt x="3513201" y="284607"/>
                  </a:lnTo>
                  <a:lnTo>
                    <a:pt x="3514725" y="281559"/>
                  </a:lnTo>
                  <a:lnTo>
                    <a:pt x="3516249" y="278511"/>
                  </a:lnTo>
                  <a:lnTo>
                    <a:pt x="3517264" y="274701"/>
                  </a:lnTo>
                  <a:lnTo>
                    <a:pt x="3517773" y="270002"/>
                  </a:lnTo>
                  <a:lnTo>
                    <a:pt x="3518154" y="265303"/>
                  </a:lnTo>
                  <a:lnTo>
                    <a:pt x="3518407" y="259461"/>
                  </a:lnTo>
                  <a:lnTo>
                    <a:pt x="3518407" y="252222"/>
                  </a:lnTo>
                  <a:lnTo>
                    <a:pt x="3518407" y="59562"/>
                  </a:lnTo>
                  <a:lnTo>
                    <a:pt x="3518407" y="52451"/>
                  </a:lnTo>
                  <a:lnTo>
                    <a:pt x="3518154" y="46609"/>
                  </a:lnTo>
                  <a:lnTo>
                    <a:pt x="3517773" y="41910"/>
                  </a:lnTo>
                  <a:lnTo>
                    <a:pt x="3517519" y="37337"/>
                  </a:lnTo>
                  <a:lnTo>
                    <a:pt x="3507739" y="23241"/>
                  </a:lnTo>
                  <a:lnTo>
                    <a:pt x="3504564" y="21462"/>
                  </a:lnTo>
                  <a:lnTo>
                    <a:pt x="3500120" y="19812"/>
                  </a:lnTo>
                  <a:lnTo>
                    <a:pt x="3494531" y="18287"/>
                  </a:lnTo>
                  <a:lnTo>
                    <a:pt x="3494531" y="3556"/>
                  </a:lnTo>
                  <a:close/>
                </a:path>
                <a:path w="4226559" h="312419">
                  <a:moveTo>
                    <a:pt x="3183635" y="3556"/>
                  </a:moveTo>
                  <a:lnTo>
                    <a:pt x="3300856" y="3556"/>
                  </a:lnTo>
                  <a:lnTo>
                    <a:pt x="3300856" y="18287"/>
                  </a:lnTo>
                  <a:lnTo>
                    <a:pt x="3294506" y="19939"/>
                  </a:lnTo>
                  <a:lnTo>
                    <a:pt x="3289934" y="21717"/>
                  </a:lnTo>
                  <a:lnTo>
                    <a:pt x="3287013" y="23622"/>
                  </a:lnTo>
                  <a:lnTo>
                    <a:pt x="3284220" y="25654"/>
                  </a:lnTo>
                  <a:lnTo>
                    <a:pt x="3282060" y="27940"/>
                  </a:lnTo>
                  <a:lnTo>
                    <a:pt x="3280663" y="30607"/>
                  </a:lnTo>
                  <a:lnTo>
                    <a:pt x="3279139" y="33274"/>
                  </a:lnTo>
                  <a:lnTo>
                    <a:pt x="3278124" y="36703"/>
                  </a:lnTo>
                  <a:lnTo>
                    <a:pt x="3277615" y="40894"/>
                  </a:lnTo>
                  <a:lnTo>
                    <a:pt x="3276980" y="44958"/>
                  </a:lnTo>
                  <a:lnTo>
                    <a:pt x="3276727" y="51308"/>
                  </a:lnTo>
                  <a:lnTo>
                    <a:pt x="3276727" y="59817"/>
                  </a:lnTo>
                  <a:lnTo>
                    <a:pt x="3276727" y="139319"/>
                  </a:lnTo>
                  <a:lnTo>
                    <a:pt x="3281426" y="139319"/>
                  </a:lnTo>
                  <a:lnTo>
                    <a:pt x="3288283" y="139319"/>
                  </a:lnTo>
                  <a:lnTo>
                    <a:pt x="3293617" y="138557"/>
                  </a:lnTo>
                  <a:lnTo>
                    <a:pt x="3297681" y="137033"/>
                  </a:lnTo>
                  <a:lnTo>
                    <a:pt x="3301746" y="135636"/>
                  </a:lnTo>
                  <a:lnTo>
                    <a:pt x="3305809" y="132842"/>
                  </a:lnTo>
                  <a:lnTo>
                    <a:pt x="3334638" y="101854"/>
                  </a:lnTo>
                  <a:lnTo>
                    <a:pt x="3360928" y="69087"/>
                  </a:lnTo>
                  <a:lnTo>
                    <a:pt x="3375152" y="40132"/>
                  </a:lnTo>
                  <a:lnTo>
                    <a:pt x="3375152" y="35306"/>
                  </a:lnTo>
                  <a:lnTo>
                    <a:pt x="3375152" y="30099"/>
                  </a:lnTo>
                  <a:lnTo>
                    <a:pt x="3355085" y="18287"/>
                  </a:lnTo>
                  <a:lnTo>
                    <a:pt x="3355085" y="3556"/>
                  </a:lnTo>
                  <a:lnTo>
                    <a:pt x="3469131" y="3556"/>
                  </a:lnTo>
                  <a:lnTo>
                    <a:pt x="3469131" y="18796"/>
                  </a:lnTo>
                  <a:lnTo>
                    <a:pt x="3463416" y="19812"/>
                  </a:lnTo>
                  <a:lnTo>
                    <a:pt x="3458590" y="21336"/>
                  </a:lnTo>
                  <a:lnTo>
                    <a:pt x="3454654" y="23495"/>
                  </a:lnTo>
                  <a:lnTo>
                    <a:pt x="3450589" y="25527"/>
                  </a:lnTo>
                  <a:lnTo>
                    <a:pt x="3446017" y="28956"/>
                  </a:lnTo>
                  <a:lnTo>
                    <a:pt x="3353942" y="129286"/>
                  </a:lnTo>
                  <a:lnTo>
                    <a:pt x="3431794" y="248920"/>
                  </a:lnTo>
                  <a:lnTo>
                    <a:pt x="3456812" y="282575"/>
                  </a:lnTo>
                  <a:lnTo>
                    <a:pt x="3459860" y="285623"/>
                  </a:lnTo>
                  <a:lnTo>
                    <a:pt x="3462781" y="287909"/>
                  </a:lnTo>
                  <a:lnTo>
                    <a:pt x="3465703" y="289433"/>
                  </a:lnTo>
                  <a:lnTo>
                    <a:pt x="3468624" y="290957"/>
                  </a:lnTo>
                  <a:lnTo>
                    <a:pt x="3472433" y="292481"/>
                  </a:lnTo>
                  <a:lnTo>
                    <a:pt x="3477132" y="293751"/>
                  </a:lnTo>
                  <a:lnTo>
                    <a:pt x="3477132" y="308356"/>
                  </a:lnTo>
                  <a:lnTo>
                    <a:pt x="3356229" y="308356"/>
                  </a:lnTo>
                  <a:lnTo>
                    <a:pt x="3356229" y="293497"/>
                  </a:lnTo>
                  <a:lnTo>
                    <a:pt x="3361181" y="292862"/>
                  </a:lnTo>
                  <a:lnTo>
                    <a:pt x="3364610" y="291592"/>
                  </a:lnTo>
                  <a:lnTo>
                    <a:pt x="3366388" y="289814"/>
                  </a:lnTo>
                  <a:lnTo>
                    <a:pt x="3368166" y="288163"/>
                  </a:lnTo>
                  <a:lnTo>
                    <a:pt x="3369055" y="285877"/>
                  </a:lnTo>
                  <a:lnTo>
                    <a:pt x="3369055" y="283083"/>
                  </a:lnTo>
                  <a:lnTo>
                    <a:pt x="3369055" y="280670"/>
                  </a:lnTo>
                  <a:lnTo>
                    <a:pt x="3368802" y="278384"/>
                  </a:lnTo>
                  <a:lnTo>
                    <a:pt x="3347847" y="241300"/>
                  </a:lnTo>
                  <a:lnTo>
                    <a:pt x="3313810" y="188595"/>
                  </a:lnTo>
                  <a:lnTo>
                    <a:pt x="3309620" y="182245"/>
                  </a:lnTo>
                  <a:lnTo>
                    <a:pt x="3305936" y="177292"/>
                  </a:lnTo>
                  <a:lnTo>
                    <a:pt x="3302888" y="173736"/>
                  </a:lnTo>
                  <a:lnTo>
                    <a:pt x="3299840" y="170053"/>
                  </a:lnTo>
                  <a:lnTo>
                    <a:pt x="3296792" y="167512"/>
                  </a:lnTo>
                  <a:lnTo>
                    <a:pt x="3293745" y="165989"/>
                  </a:lnTo>
                  <a:lnTo>
                    <a:pt x="3290697" y="164465"/>
                  </a:lnTo>
                  <a:lnTo>
                    <a:pt x="3286505" y="163576"/>
                  </a:lnTo>
                  <a:lnTo>
                    <a:pt x="3281172" y="163576"/>
                  </a:lnTo>
                  <a:lnTo>
                    <a:pt x="3276727" y="163576"/>
                  </a:lnTo>
                  <a:lnTo>
                    <a:pt x="3276727" y="252222"/>
                  </a:lnTo>
                  <a:lnTo>
                    <a:pt x="3276727" y="257429"/>
                  </a:lnTo>
                  <a:lnTo>
                    <a:pt x="3276854" y="262255"/>
                  </a:lnTo>
                  <a:lnTo>
                    <a:pt x="3289807" y="289814"/>
                  </a:lnTo>
                  <a:lnTo>
                    <a:pt x="3292855" y="291338"/>
                  </a:lnTo>
                  <a:lnTo>
                    <a:pt x="3296538" y="292481"/>
                  </a:lnTo>
                  <a:lnTo>
                    <a:pt x="3300856" y="293497"/>
                  </a:lnTo>
                  <a:lnTo>
                    <a:pt x="3300856" y="308356"/>
                  </a:lnTo>
                  <a:lnTo>
                    <a:pt x="3183635" y="308356"/>
                  </a:lnTo>
                  <a:lnTo>
                    <a:pt x="3183635" y="293497"/>
                  </a:lnTo>
                  <a:lnTo>
                    <a:pt x="3189097" y="292100"/>
                  </a:lnTo>
                  <a:lnTo>
                    <a:pt x="3193414" y="290449"/>
                  </a:lnTo>
                  <a:lnTo>
                    <a:pt x="3196716" y="288798"/>
                  </a:lnTo>
                  <a:lnTo>
                    <a:pt x="3199891" y="287020"/>
                  </a:lnTo>
                  <a:lnTo>
                    <a:pt x="3202304" y="284607"/>
                  </a:lnTo>
                  <a:lnTo>
                    <a:pt x="3203829" y="281559"/>
                  </a:lnTo>
                  <a:lnTo>
                    <a:pt x="3205353" y="278511"/>
                  </a:lnTo>
                  <a:lnTo>
                    <a:pt x="3206369" y="274701"/>
                  </a:lnTo>
                  <a:lnTo>
                    <a:pt x="3206877" y="270002"/>
                  </a:lnTo>
                  <a:lnTo>
                    <a:pt x="3207257" y="265303"/>
                  </a:lnTo>
                  <a:lnTo>
                    <a:pt x="3207511" y="259461"/>
                  </a:lnTo>
                  <a:lnTo>
                    <a:pt x="3207511" y="252222"/>
                  </a:lnTo>
                  <a:lnTo>
                    <a:pt x="3207511" y="59817"/>
                  </a:lnTo>
                  <a:lnTo>
                    <a:pt x="3207511" y="52832"/>
                  </a:lnTo>
                  <a:lnTo>
                    <a:pt x="3207257" y="46990"/>
                  </a:lnTo>
                  <a:lnTo>
                    <a:pt x="3206877" y="42164"/>
                  </a:lnTo>
                  <a:lnTo>
                    <a:pt x="3206623" y="37465"/>
                  </a:lnTo>
                  <a:lnTo>
                    <a:pt x="3196844" y="23368"/>
                  </a:lnTo>
                  <a:lnTo>
                    <a:pt x="3193669" y="21462"/>
                  </a:lnTo>
                  <a:lnTo>
                    <a:pt x="3189224" y="19812"/>
                  </a:lnTo>
                  <a:lnTo>
                    <a:pt x="3183635" y="18287"/>
                  </a:lnTo>
                  <a:lnTo>
                    <a:pt x="3183635" y="3556"/>
                  </a:lnTo>
                  <a:close/>
                </a:path>
                <a:path w="4226559" h="312419">
                  <a:moveTo>
                    <a:pt x="2871978" y="3556"/>
                  </a:moveTo>
                  <a:lnTo>
                    <a:pt x="2962402" y="3556"/>
                  </a:lnTo>
                  <a:lnTo>
                    <a:pt x="3041523" y="140843"/>
                  </a:lnTo>
                  <a:lnTo>
                    <a:pt x="3060700" y="175895"/>
                  </a:lnTo>
                  <a:lnTo>
                    <a:pt x="3081654" y="217678"/>
                  </a:lnTo>
                  <a:lnTo>
                    <a:pt x="3085210" y="217678"/>
                  </a:lnTo>
                  <a:lnTo>
                    <a:pt x="3084137" y="190388"/>
                  </a:lnTo>
                  <a:lnTo>
                    <a:pt x="3083385" y="161861"/>
                  </a:lnTo>
                  <a:lnTo>
                    <a:pt x="3082942" y="132095"/>
                  </a:lnTo>
                  <a:lnTo>
                    <a:pt x="3082798" y="101092"/>
                  </a:lnTo>
                  <a:lnTo>
                    <a:pt x="3082798" y="59562"/>
                  </a:lnTo>
                  <a:lnTo>
                    <a:pt x="3082798" y="49911"/>
                  </a:lnTo>
                  <a:lnTo>
                    <a:pt x="3078226" y="28829"/>
                  </a:lnTo>
                  <a:lnTo>
                    <a:pt x="3076702" y="26543"/>
                  </a:lnTo>
                  <a:lnTo>
                    <a:pt x="3074542" y="24637"/>
                  </a:lnTo>
                  <a:lnTo>
                    <a:pt x="3072003" y="23241"/>
                  </a:lnTo>
                  <a:lnTo>
                    <a:pt x="3069335" y="21717"/>
                  </a:lnTo>
                  <a:lnTo>
                    <a:pt x="3065017" y="20066"/>
                  </a:lnTo>
                  <a:lnTo>
                    <a:pt x="3058922" y="18287"/>
                  </a:lnTo>
                  <a:lnTo>
                    <a:pt x="3058922" y="3556"/>
                  </a:lnTo>
                  <a:lnTo>
                    <a:pt x="3143250" y="3556"/>
                  </a:lnTo>
                  <a:lnTo>
                    <a:pt x="3143250" y="18287"/>
                  </a:lnTo>
                  <a:lnTo>
                    <a:pt x="3137280" y="20193"/>
                  </a:lnTo>
                  <a:lnTo>
                    <a:pt x="3133089" y="21844"/>
                  </a:lnTo>
                  <a:lnTo>
                    <a:pt x="3130677" y="23241"/>
                  </a:lnTo>
                  <a:lnTo>
                    <a:pt x="3128263" y="24511"/>
                  </a:lnTo>
                  <a:lnTo>
                    <a:pt x="3126104" y="26289"/>
                  </a:lnTo>
                  <a:lnTo>
                    <a:pt x="3124454" y="28575"/>
                  </a:lnTo>
                  <a:lnTo>
                    <a:pt x="3122676" y="30861"/>
                  </a:lnTo>
                  <a:lnTo>
                    <a:pt x="3121405" y="34162"/>
                  </a:lnTo>
                  <a:lnTo>
                    <a:pt x="3120516" y="38735"/>
                  </a:lnTo>
                  <a:lnTo>
                    <a:pt x="3119628" y="43307"/>
                  </a:lnTo>
                  <a:lnTo>
                    <a:pt x="3119120" y="50165"/>
                  </a:lnTo>
                  <a:lnTo>
                    <a:pt x="3119120" y="59562"/>
                  </a:lnTo>
                  <a:lnTo>
                    <a:pt x="3119120" y="308356"/>
                  </a:lnTo>
                  <a:lnTo>
                    <a:pt x="3062478" y="308356"/>
                  </a:lnTo>
                  <a:lnTo>
                    <a:pt x="2962021" y="134620"/>
                  </a:lnTo>
                  <a:lnTo>
                    <a:pt x="2952515" y="117931"/>
                  </a:lnTo>
                  <a:lnTo>
                    <a:pt x="2944368" y="103124"/>
                  </a:lnTo>
                  <a:lnTo>
                    <a:pt x="2937553" y="90221"/>
                  </a:lnTo>
                  <a:lnTo>
                    <a:pt x="2932049" y="79248"/>
                  </a:lnTo>
                  <a:lnTo>
                    <a:pt x="2930143" y="79248"/>
                  </a:lnTo>
                  <a:lnTo>
                    <a:pt x="2931070" y="103584"/>
                  </a:lnTo>
                  <a:lnTo>
                    <a:pt x="2931747" y="128587"/>
                  </a:lnTo>
                  <a:lnTo>
                    <a:pt x="2932162" y="154257"/>
                  </a:lnTo>
                  <a:lnTo>
                    <a:pt x="2932303" y="180594"/>
                  </a:lnTo>
                  <a:lnTo>
                    <a:pt x="2932303" y="252476"/>
                  </a:lnTo>
                  <a:lnTo>
                    <a:pt x="2932303" y="263652"/>
                  </a:lnTo>
                  <a:lnTo>
                    <a:pt x="2940050" y="286512"/>
                  </a:lnTo>
                  <a:lnTo>
                    <a:pt x="2942971" y="289179"/>
                  </a:lnTo>
                  <a:lnTo>
                    <a:pt x="2948431" y="291465"/>
                  </a:lnTo>
                  <a:lnTo>
                    <a:pt x="2956432" y="293497"/>
                  </a:lnTo>
                  <a:lnTo>
                    <a:pt x="2956432" y="308356"/>
                  </a:lnTo>
                  <a:lnTo>
                    <a:pt x="2871978" y="308356"/>
                  </a:lnTo>
                  <a:lnTo>
                    <a:pt x="2871978" y="293497"/>
                  </a:lnTo>
                  <a:lnTo>
                    <a:pt x="2877566" y="292100"/>
                  </a:lnTo>
                  <a:lnTo>
                    <a:pt x="2881883" y="290449"/>
                  </a:lnTo>
                  <a:lnTo>
                    <a:pt x="2885058" y="288671"/>
                  </a:lnTo>
                  <a:lnTo>
                    <a:pt x="2888233" y="286893"/>
                  </a:lnTo>
                  <a:lnTo>
                    <a:pt x="2890646" y="284480"/>
                  </a:lnTo>
                  <a:lnTo>
                    <a:pt x="2892297" y="281432"/>
                  </a:lnTo>
                  <a:lnTo>
                    <a:pt x="2893821" y="278384"/>
                  </a:lnTo>
                  <a:lnTo>
                    <a:pt x="2894838" y="274447"/>
                  </a:lnTo>
                  <a:lnTo>
                    <a:pt x="2895218" y="269875"/>
                  </a:lnTo>
                  <a:lnTo>
                    <a:pt x="2895727" y="265303"/>
                  </a:lnTo>
                  <a:lnTo>
                    <a:pt x="2895980" y="259461"/>
                  </a:lnTo>
                  <a:lnTo>
                    <a:pt x="2895980" y="252476"/>
                  </a:lnTo>
                  <a:lnTo>
                    <a:pt x="2895980" y="59436"/>
                  </a:lnTo>
                  <a:lnTo>
                    <a:pt x="2895980" y="48260"/>
                  </a:lnTo>
                  <a:lnTo>
                    <a:pt x="2895472" y="40512"/>
                  </a:lnTo>
                  <a:lnTo>
                    <a:pt x="2894456" y="36322"/>
                  </a:lnTo>
                  <a:lnTo>
                    <a:pt x="2893567" y="32004"/>
                  </a:lnTo>
                  <a:lnTo>
                    <a:pt x="2891535" y="28448"/>
                  </a:lnTo>
                  <a:lnTo>
                    <a:pt x="2888488" y="25654"/>
                  </a:lnTo>
                  <a:lnTo>
                    <a:pt x="2885440" y="22860"/>
                  </a:lnTo>
                  <a:lnTo>
                    <a:pt x="2879979" y="20447"/>
                  </a:lnTo>
                  <a:lnTo>
                    <a:pt x="2871978" y="18287"/>
                  </a:lnTo>
                  <a:lnTo>
                    <a:pt x="2871978" y="3556"/>
                  </a:lnTo>
                  <a:close/>
                </a:path>
                <a:path w="4226559" h="312419">
                  <a:moveTo>
                    <a:pt x="2712719" y="3556"/>
                  </a:moveTo>
                  <a:lnTo>
                    <a:pt x="2829941" y="3556"/>
                  </a:lnTo>
                  <a:lnTo>
                    <a:pt x="2829941" y="18287"/>
                  </a:lnTo>
                  <a:lnTo>
                    <a:pt x="2823844" y="19939"/>
                  </a:lnTo>
                  <a:lnTo>
                    <a:pt x="2819272" y="21717"/>
                  </a:lnTo>
                  <a:lnTo>
                    <a:pt x="2806700" y="40894"/>
                  </a:lnTo>
                  <a:lnTo>
                    <a:pt x="2806065" y="45212"/>
                  </a:lnTo>
                  <a:lnTo>
                    <a:pt x="2805810" y="51435"/>
                  </a:lnTo>
                  <a:lnTo>
                    <a:pt x="2805810" y="59817"/>
                  </a:lnTo>
                  <a:lnTo>
                    <a:pt x="2805810" y="252222"/>
                  </a:lnTo>
                  <a:lnTo>
                    <a:pt x="2805810" y="257429"/>
                  </a:lnTo>
                  <a:lnTo>
                    <a:pt x="2805938" y="262255"/>
                  </a:lnTo>
                  <a:lnTo>
                    <a:pt x="2818891" y="289814"/>
                  </a:lnTo>
                  <a:lnTo>
                    <a:pt x="2821940" y="291338"/>
                  </a:lnTo>
                  <a:lnTo>
                    <a:pt x="2825622" y="292481"/>
                  </a:lnTo>
                  <a:lnTo>
                    <a:pt x="2829941" y="293497"/>
                  </a:lnTo>
                  <a:lnTo>
                    <a:pt x="2829941" y="308356"/>
                  </a:lnTo>
                  <a:lnTo>
                    <a:pt x="2712719" y="308356"/>
                  </a:lnTo>
                  <a:lnTo>
                    <a:pt x="2712719" y="293497"/>
                  </a:lnTo>
                  <a:lnTo>
                    <a:pt x="2718180" y="292100"/>
                  </a:lnTo>
                  <a:lnTo>
                    <a:pt x="2722498" y="290449"/>
                  </a:lnTo>
                  <a:lnTo>
                    <a:pt x="2736595" y="259461"/>
                  </a:lnTo>
                  <a:lnTo>
                    <a:pt x="2736595" y="252222"/>
                  </a:lnTo>
                  <a:lnTo>
                    <a:pt x="2736595" y="59562"/>
                  </a:lnTo>
                  <a:lnTo>
                    <a:pt x="2736595" y="52451"/>
                  </a:lnTo>
                  <a:lnTo>
                    <a:pt x="2736341" y="46609"/>
                  </a:lnTo>
                  <a:lnTo>
                    <a:pt x="2735960" y="41910"/>
                  </a:lnTo>
                  <a:lnTo>
                    <a:pt x="2735706" y="37337"/>
                  </a:lnTo>
                  <a:lnTo>
                    <a:pt x="2725928" y="23241"/>
                  </a:lnTo>
                  <a:lnTo>
                    <a:pt x="2722753" y="21462"/>
                  </a:lnTo>
                  <a:lnTo>
                    <a:pt x="2718307" y="19812"/>
                  </a:lnTo>
                  <a:lnTo>
                    <a:pt x="2712719" y="18287"/>
                  </a:lnTo>
                  <a:lnTo>
                    <a:pt x="2712719" y="3556"/>
                  </a:lnTo>
                  <a:close/>
                </a:path>
                <a:path w="4226559" h="312419">
                  <a:moveTo>
                    <a:pt x="2382011" y="3556"/>
                  </a:moveTo>
                  <a:lnTo>
                    <a:pt x="2499232" y="3556"/>
                  </a:lnTo>
                  <a:lnTo>
                    <a:pt x="2499232" y="18287"/>
                  </a:lnTo>
                  <a:lnTo>
                    <a:pt x="2491231" y="20574"/>
                  </a:lnTo>
                  <a:lnTo>
                    <a:pt x="2485897" y="22987"/>
                  </a:lnTo>
                  <a:lnTo>
                    <a:pt x="2482977" y="25654"/>
                  </a:lnTo>
                  <a:lnTo>
                    <a:pt x="2480055" y="28321"/>
                  </a:lnTo>
                  <a:lnTo>
                    <a:pt x="2478023" y="31877"/>
                  </a:lnTo>
                  <a:lnTo>
                    <a:pt x="2476880" y="36322"/>
                  </a:lnTo>
                  <a:lnTo>
                    <a:pt x="2475610" y="40640"/>
                  </a:lnTo>
                  <a:lnTo>
                    <a:pt x="2475103" y="48641"/>
                  </a:lnTo>
                  <a:lnTo>
                    <a:pt x="2475103" y="60071"/>
                  </a:lnTo>
                  <a:lnTo>
                    <a:pt x="2475103" y="134620"/>
                  </a:lnTo>
                  <a:lnTo>
                    <a:pt x="2575941" y="134620"/>
                  </a:lnTo>
                  <a:lnTo>
                    <a:pt x="2575941" y="60071"/>
                  </a:lnTo>
                  <a:lnTo>
                    <a:pt x="2575941" y="48768"/>
                  </a:lnTo>
                  <a:lnTo>
                    <a:pt x="2575432" y="40894"/>
                  </a:lnTo>
                  <a:lnTo>
                    <a:pt x="2574543" y="36449"/>
                  </a:lnTo>
                  <a:lnTo>
                    <a:pt x="2573528" y="32131"/>
                  </a:lnTo>
                  <a:lnTo>
                    <a:pt x="2571622" y="28575"/>
                  </a:lnTo>
                  <a:lnTo>
                    <a:pt x="2568702" y="25781"/>
                  </a:lnTo>
                  <a:lnTo>
                    <a:pt x="2565780" y="22987"/>
                  </a:lnTo>
                  <a:lnTo>
                    <a:pt x="2560319" y="20574"/>
                  </a:lnTo>
                  <a:lnTo>
                    <a:pt x="2552318" y="18287"/>
                  </a:lnTo>
                  <a:lnTo>
                    <a:pt x="2552318" y="3556"/>
                  </a:lnTo>
                  <a:lnTo>
                    <a:pt x="2668904" y="3556"/>
                  </a:lnTo>
                  <a:lnTo>
                    <a:pt x="2668904" y="18287"/>
                  </a:lnTo>
                  <a:lnTo>
                    <a:pt x="2662301" y="20066"/>
                  </a:lnTo>
                  <a:lnTo>
                    <a:pt x="2657475" y="21971"/>
                  </a:lnTo>
                  <a:lnTo>
                    <a:pt x="2654554" y="24003"/>
                  </a:lnTo>
                  <a:lnTo>
                    <a:pt x="2651632" y="26035"/>
                  </a:lnTo>
                  <a:lnTo>
                    <a:pt x="2649473" y="28575"/>
                  </a:lnTo>
                  <a:lnTo>
                    <a:pt x="2648204" y="31750"/>
                  </a:lnTo>
                  <a:lnTo>
                    <a:pt x="2646933" y="34798"/>
                  </a:lnTo>
                  <a:lnTo>
                    <a:pt x="2646171" y="38354"/>
                  </a:lnTo>
                  <a:lnTo>
                    <a:pt x="2645791" y="42164"/>
                  </a:lnTo>
                  <a:lnTo>
                    <a:pt x="2645409" y="46101"/>
                  </a:lnTo>
                  <a:lnTo>
                    <a:pt x="2645155" y="52070"/>
                  </a:lnTo>
                  <a:lnTo>
                    <a:pt x="2645155" y="60071"/>
                  </a:lnTo>
                  <a:lnTo>
                    <a:pt x="2645155" y="252222"/>
                  </a:lnTo>
                  <a:lnTo>
                    <a:pt x="2645155" y="263779"/>
                  </a:lnTo>
                  <a:lnTo>
                    <a:pt x="2645664" y="271526"/>
                  </a:lnTo>
                  <a:lnTo>
                    <a:pt x="2646679" y="275844"/>
                  </a:lnTo>
                  <a:lnTo>
                    <a:pt x="2647568" y="280035"/>
                  </a:lnTo>
                  <a:lnTo>
                    <a:pt x="2649601" y="283591"/>
                  </a:lnTo>
                  <a:lnTo>
                    <a:pt x="2652521" y="286385"/>
                  </a:lnTo>
                  <a:lnTo>
                    <a:pt x="2655569" y="289306"/>
                  </a:lnTo>
                  <a:lnTo>
                    <a:pt x="2660904" y="291592"/>
                  </a:lnTo>
                  <a:lnTo>
                    <a:pt x="2668904" y="293497"/>
                  </a:lnTo>
                  <a:lnTo>
                    <a:pt x="2668904" y="308356"/>
                  </a:lnTo>
                  <a:lnTo>
                    <a:pt x="2552318" y="308356"/>
                  </a:lnTo>
                  <a:lnTo>
                    <a:pt x="2552318" y="293497"/>
                  </a:lnTo>
                  <a:lnTo>
                    <a:pt x="2560954" y="291338"/>
                  </a:lnTo>
                  <a:lnTo>
                    <a:pt x="2566542" y="289052"/>
                  </a:lnTo>
                  <a:lnTo>
                    <a:pt x="2569082" y="286893"/>
                  </a:lnTo>
                  <a:lnTo>
                    <a:pt x="2571622" y="284607"/>
                  </a:lnTo>
                  <a:lnTo>
                    <a:pt x="2573401" y="281432"/>
                  </a:lnTo>
                  <a:lnTo>
                    <a:pt x="2574416" y="277368"/>
                  </a:lnTo>
                  <a:lnTo>
                    <a:pt x="2575432" y="273304"/>
                  </a:lnTo>
                  <a:lnTo>
                    <a:pt x="2575941" y="264922"/>
                  </a:lnTo>
                  <a:lnTo>
                    <a:pt x="2575941" y="252222"/>
                  </a:lnTo>
                  <a:lnTo>
                    <a:pt x="2575941" y="162687"/>
                  </a:lnTo>
                  <a:lnTo>
                    <a:pt x="2475103" y="162687"/>
                  </a:lnTo>
                  <a:lnTo>
                    <a:pt x="2475103" y="252222"/>
                  </a:lnTo>
                  <a:lnTo>
                    <a:pt x="2475103" y="257429"/>
                  </a:lnTo>
                  <a:lnTo>
                    <a:pt x="2488183" y="289814"/>
                  </a:lnTo>
                  <a:lnTo>
                    <a:pt x="2491231" y="291338"/>
                  </a:lnTo>
                  <a:lnTo>
                    <a:pt x="2494915" y="292481"/>
                  </a:lnTo>
                  <a:lnTo>
                    <a:pt x="2499232" y="293497"/>
                  </a:lnTo>
                  <a:lnTo>
                    <a:pt x="2499232" y="308356"/>
                  </a:lnTo>
                  <a:lnTo>
                    <a:pt x="2382011" y="308356"/>
                  </a:lnTo>
                  <a:lnTo>
                    <a:pt x="2382011" y="293497"/>
                  </a:lnTo>
                  <a:lnTo>
                    <a:pt x="2387472" y="292100"/>
                  </a:lnTo>
                  <a:lnTo>
                    <a:pt x="2391791" y="290449"/>
                  </a:lnTo>
                  <a:lnTo>
                    <a:pt x="2395092" y="288798"/>
                  </a:lnTo>
                  <a:lnTo>
                    <a:pt x="2398267" y="287020"/>
                  </a:lnTo>
                  <a:lnTo>
                    <a:pt x="2400680" y="284607"/>
                  </a:lnTo>
                  <a:lnTo>
                    <a:pt x="2402204" y="281559"/>
                  </a:lnTo>
                  <a:lnTo>
                    <a:pt x="2403729" y="278511"/>
                  </a:lnTo>
                  <a:lnTo>
                    <a:pt x="2404744" y="274701"/>
                  </a:lnTo>
                  <a:lnTo>
                    <a:pt x="2405253" y="270002"/>
                  </a:lnTo>
                  <a:lnTo>
                    <a:pt x="2405633" y="265303"/>
                  </a:lnTo>
                  <a:lnTo>
                    <a:pt x="2405888" y="259461"/>
                  </a:lnTo>
                  <a:lnTo>
                    <a:pt x="2405888" y="252222"/>
                  </a:lnTo>
                  <a:lnTo>
                    <a:pt x="2405888" y="59817"/>
                  </a:lnTo>
                  <a:lnTo>
                    <a:pt x="2405888" y="52832"/>
                  </a:lnTo>
                  <a:lnTo>
                    <a:pt x="2405633" y="46990"/>
                  </a:lnTo>
                  <a:lnTo>
                    <a:pt x="2405253" y="42164"/>
                  </a:lnTo>
                  <a:lnTo>
                    <a:pt x="2404998" y="37465"/>
                  </a:lnTo>
                  <a:lnTo>
                    <a:pt x="2395219" y="23368"/>
                  </a:lnTo>
                  <a:lnTo>
                    <a:pt x="2392044" y="21462"/>
                  </a:lnTo>
                  <a:lnTo>
                    <a:pt x="2387600" y="19812"/>
                  </a:lnTo>
                  <a:lnTo>
                    <a:pt x="2382011" y="18287"/>
                  </a:lnTo>
                  <a:lnTo>
                    <a:pt x="2382011" y="3556"/>
                  </a:lnTo>
                  <a:close/>
                </a:path>
                <a:path w="4226559" h="312419">
                  <a:moveTo>
                    <a:pt x="2082672" y="3556"/>
                  </a:moveTo>
                  <a:lnTo>
                    <a:pt x="2345435" y="3556"/>
                  </a:lnTo>
                  <a:lnTo>
                    <a:pt x="2345435" y="81915"/>
                  </a:lnTo>
                  <a:lnTo>
                    <a:pt x="2314829" y="81915"/>
                  </a:lnTo>
                  <a:lnTo>
                    <a:pt x="2312034" y="71755"/>
                  </a:lnTo>
                  <a:lnTo>
                    <a:pt x="2309748" y="64389"/>
                  </a:lnTo>
                  <a:lnTo>
                    <a:pt x="2308097" y="59562"/>
                  </a:lnTo>
                  <a:lnTo>
                    <a:pt x="2306573" y="54864"/>
                  </a:lnTo>
                  <a:lnTo>
                    <a:pt x="2304668" y="50800"/>
                  </a:lnTo>
                  <a:lnTo>
                    <a:pt x="2302636" y="47498"/>
                  </a:lnTo>
                  <a:lnTo>
                    <a:pt x="2300731" y="44069"/>
                  </a:lnTo>
                  <a:lnTo>
                    <a:pt x="2298572" y="41275"/>
                  </a:lnTo>
                  <a:lnTo>
                    <a:pt x="2296286" y="39116"/>
                  </a:lnTo>
                  <a:lnTo>
                    <a:pt x="2294128" y="36830"/>
                  </a:lnTo>
                  <a:lnTo>
                    <a:pt x="2291715" y="35052"/>
                  </a:lnTo>
                  <a:lnTo>
                    <a:pt x="2289175" y="33655"/>
                  </a:lnTo>
                  <a:lnTo>
                    <a:pt x="2286634" y="32385"/>
                  </a:lnTo>
                  <a:lnTo>
                    <a:pt x="2283459" y="31369"/>
                  </a:lnTo>
                  <a:lnTo>
                    <a:pt x="2279650" y="30734"/>
                  </a:lnTo>
                  <a:lnTo>
                    <a:pt x="2275840" y="29972"/>
                  </a:lnTo>
                  <a:lnTo>
                    <a:pt x="2270886" y="29718"/>
                  </a:lnTo>
                  <a:lnTo>
                    <a:pt x="2264791" y="29718"/>
                  </a:lnTo>
                  <a:lnTo>
                    <a:pt x="2248789" y="29718"/>
                  </a:lnTo>
                  <a:lnTo>
                    <a:pt x="2248789" y="252222"/>
                  </a:lnTo>
                  <a:lnTo>
                    <a:pt x="2248789" y="260096"/>
                  </a:lnTo>
                  <a:lnTo>
                    <a:pt x="2249042" y="266192"/>
                  </a:lnTo>
                  <a:lnTo>
                    <a:pt x="2256281" y="286258"/>
                  </a:lnTo>
                  <a:lnTo>
                    <a:pt x="2257932" y="287909"/>
                  </a:lnTo>
                  <a:lnTo>
                    <a:pt x="2275840" y="293497"/>
                  </a:lnTo>
                  <a:lnTo>
                    <a:pt x="2275840" y="308356"/>
                  </a:lnTo>
                  <a:lnTo>
                    <a:pt x="2152522" y="308356"/>
                  </a:lnTo>
                  <a:lnTo>
                    <a:pt x="2152522" y="293497"/>
                  </a:lnTo>
                  <a:lnTo>
                    <a:pt x="2158745" y="292481"/>
                  </a:lnTo>
                  <a:lnTo>
                    <a:pt x="2163698" y="291084"/>
                  </a:lnTo>
                  <a:lnTo>
                    <a:pt x="2179573" y="259461"/>
                  </a:lnTo>
                  <a:lnTo>
                    <a:pt x="2179573" y="252222"/>
                  </a:lnTo>
                  <a:lnTo>
                    <a:pt x="2179573" y="29718"/>
                  </a:lnTo>
                  <a:lnTo>
                    <a:pt x="2161540" y="29718"/>
                  </a:lnTo>
                  <a:lnTo>
                    <a:pt x="2152522" y="29718"/>
                  </a:lnTo>
                  <a:lnTo>
                    <a:pt x="2145665" y="30734"/>
                  </a:lnTo>
                  <a:lnTo>
                    <a:pt x="2119503" y="60579"/>
                  </a:lnTo>
                  <a:lnTo>
                    <a:pt x="2116963" y="68072"/>
                  </a:lnTo>
                  <a:lnTo>
                    <a:pt x="2114930" y="75184"/>
                  </a:lnTo>
                  <a:lnTo>
                    <a:pt x="2113279" y="81915"/>
                  </a:lnTo>
                  <a:lnTo>
                    <a:pt x="2082672" y="81915"/>
                  </a:lnTo>
                  <a:lnTo>
                    <a:pt x="2082672" y="3556"/>
                  </a:lnTo>
                  <a:close/>
                </a:path>
                <a:path w="4226559" h="312419">
                  <a:moveTo>
                    <a:pt x="1735835" y="3556"/>
                  </a:moveTo>
                  <a:lnTo>
                    <a:pt x="1853056" y="3556"/>
                  </a:lnTo>
                  <a:lnTo>
                    <a:pt x="1853056" y="18287"/>
                  </a:lnTo>
                  <a:lnTo>
                    <a:pt x="1847595" y="19812"/>
                  </a:lnTo>
                  <a:lnTo>
                    <a:pt x="1843404" y="21336"/>
                  </a:lnTo>
                  <a:lnTo>
                    <a:pt x="1840229" y="23114"/>
                  </a:lnTo>
                  <a:lnTo>
                    <a:pt x="1837181" y="24765"/>
                  </a:lnTo>
                  <a:lnTo>
                    <a:pt x="1834768" y="27178"/>
                  </a:lnTo>
                  <a:lnTo>
                    <a:pt x="1832990" y="30099"/>
                  </a:lnTo>
                  <a:lnTo>
                    <a:pt x="1831339" y="33147"/>
                  </a:lnTo>
                  <a:lnTo>
                    <a:pt x="1830196" y="36957"/>
                  </a:lnTo>
                  <a:lnTo>
                    <a:pt x="1829689" y="41656"/>
                  </a:lnTo>
                  <a:lnTo>
                    <a:pt x="1829180" y="46355"/>
                  </a:lnTo>
                  <a:lnTo>
                    <a:pt x="1828927" y="52197"/>
                  </a:lnTo>
                  <a:lnTo>
                    <a:pt x="1828927" y="59436"/>
                  </a:lnTo>
                  <a:lnTo>
                    <a:pt x="1828927" y="281686"/>
                  </a:lnTo>
                  <a:lnTo>
                    <a:pt x="1872233" y="281686"/>
                  </a:lnTo>
                  <a:lnTo>
                    <a:pt x="1880869" y="281686"/>
                  </a:lnTo>
                  <a:lnTo>
                    <a:pt x="1887727" y="280416"/>
                  </a:lnTo>
                  <a:lnTo>
                    <a:pt x="1892934" y="277749"/>
                  </a:lnTo>
                  <a:lnTo>
                    <a:pt x="1898141" y="275082"/>
                  </a:lnTo>
                  <a:lnTo>
                    <a:pt x="1902714" y="270891"/>
                  </a:lnTo>
                  <a:lnTo>
                    <a:pt x="1920033" y="230330"/>
                  </a:lnTo>
                  <a:lnTo>
                    <a:pt x="1922906" y="218059"/>
                  </a:lnTo>
                  <a:lnTo>
                    <a:pt x="1953514" y="218059"/>
                  </a:lnTo>
                  <a:lnTo>
                    <a:pt x="1948560" y="308356"/>
                  </a:lnTo>
                  <a:lnTo>
                    <a:pt x="1735835" y="308356"/>
                  </a:lnTo>
                  <a:lnTo>
                    <a:pt x="1735835" y="293497"/>
                  </a:lnTo>
                  <a:lnTo>
                    <a:pt x="1741296" y="292100"/>
                  </a:lnTo>
                  <a:lnTo>
                    <a:pt x="1745614" y="290449"/>
                  </a:lnTo>
                  <a:lnTo>
                    <a:pt x="1748916" y="288671"/>
                  </a:lnTo>
                  <a:lnTo>
                    <a:pt x="1752091" y="286893"/>
                  </a:lnTo>
                  <a:lnTo>
                    <a:pt x="1754504" y="284480"/>
                  </a:lnTo>
                  <a:lnTo>
                    <a:pt x="1756028" y="281432"/>
                  </a:lnTo>
                  <a:lnTo>
                    <a:pt x="1757552" y="278384"/>
                  </a:lnTo>
                  <a:lnTo>
                    <a:pt x="1758568" y="274447"/>
                  </a:lnTo>
                  <a:lnTo>
                    <a:pt x="1759077" y="269748"/>
                  </a:lnTo>
                  <a:lnTo>
                    <a:pt x="1759457" y="265049"/>
                  </a:lnTo>
                  <a:lnTo>
                    <a:pt x="1759711" y="259207"/>
                  </a:lnTo>
                  <a:lnTo>
                    <a:pt x="1759711" y="252095"/>
                  </a:lnTo>
                  <a:lnTo>
                    <a:pt x="1759711" y="59817"/>
                  </a:lnTo>
                  <a:lnTo>
                    <a:pt x="1759711" y="52832"/>
                  </a:lnTo>
                  <a:lnTo>
                    <a:pt x="1759457" y="46990"/>
                  </a:lnTo>
                  <a:lnTo>
                    <a:pt x="1759077" y="42164"/>
                  </a:lnTo>
                  <a:lnTo>
                    <a:pt x="1758822" y="37465"/>
                  </a:lnTo>
                  <a:lnTo>
                    <a:pt x="1749043" y="23368"/>
                  </a:lnTo>
                  <a:lnTo>
                    <a:pt x="1745868" y="21462"/>
                  </a:lnTo>
                  <a:lnTo>
                    <a:pt x="1741423" y="19812"/>
                  </a:lnTo>
                  <a:lnTo>
                    <a:pt x="1735835" y="18287"/>
                  </a:lnTo>
                  <a:lnTo>
                    <a:pt x="1735835" y="3556"/>
                  </a:lnTo>
                  <a:close/>
                </a:path>
                <a:path w="4226559" h="312419">
                  <a:moveTo>
                    <a:pt x="1014983" y="3556"/>
                  </a:moveTo>
                  <a:lnTo>
                    <a:pt x="1132204" y="3556"/>
                  </a:lnTo>
                  <a:lnTo>
                    <a:pt x="1132204" y="18287"/>
                  </a:lnTo>
                  <a:lnTo>
                    <a:pt x="1126108" y="19939"/>
                  </a:lnTo>
                  <a:lnTo>
                    <a:pt x="1121536" y="21717"/>
                  </a:lnTo>
                  <a:lnTo>
                    <a:pt x="1108964" y="40894"/>
                  </a:lnTo>
                  <a:lnTo>
                    <a:pt x="1108328" y="45212"/>
                  </a:lnTo>
                  <a:lnTo>
                    <a:pt x="1108075" y="51435"/>
                  </a:lnTo>
                  <a:lnTo>
                    <a:pt x="1108075" y="59817"/>
                  </a:lnTo>
                  <a:lnTo>
                    <a:pt x="1108075" y="252222"/>
                  </a:lnTo>
                  <a:lnTo>
                    <a:pt x="1108075" y="257429"/>
                  </a:lnTo>
                  <a:lnTo>
                    <a:pt x="1108202" y="262255"/>
                  </a:lnTo>
                  <a:lnTo>
                    <a:pt x="1121155" y="289814"/>
                  </a:lnTo>
                  <a:lnTo>
                    <a:pt x="1124203" y="291338"/>
                  </a:lnTo>
                  <a:lnTo>
                    <a:pt x="1127886" y="292481"/>
                  </a:lnTo>
                  <a:lnTo>
                    <a:pt x="1132204" y="293497"/>
                  </a:lnTo>
                  <a:lnTo>
                    <a:pt x="1132204" y="308356"/>
                  </a:lnTo>
                  <a:lnTo>
                    <a:pt x="1014983" y="308356"/>
                  </a:lnTo>
                  <a:lnTo>
                    <a:pt x="1014983" y="293497"/>
                  </a:lnTo>
                  <a:lnTo>
                    <a:pt x="1020444" y="292100"/>
                  </a:lnTo>
                  <a:lnTo>
                    <a:pt x="1024763" y="290449"/>
                  </a:lnTo>
                  <a:lnTo>
                    <a:pt x="1028064" y="288798"/>
                  </a:lnTo>
                  <a:lnTo>
                    <a:pt x="1031239" y="287020"/>
                  </a:lnTo>
                  <a:lnTo>
                    <a:pt x="1033652" y="284607"/>
                  </a:lnTo>
                  <a:lnTo>
                    <a:pt x="1035176" y="281559"/>
                  </a:lnTo>
                  <a:lnTo>
                    <a:pt x="1036701" y="278511"/>
                  </a:lnTo>
                  <a:lnTo>
                    <a:pt x="1037716" y="274701"/>
                  </a:lnTo>
                  <a:lnTo>
                    <a:pt x="1038225" y="270002"/>
                  </a:lnTo>
                  <a:lnTo>
                    <a:pt x="1038605" y="265303"/>
                  </a:lnTo>
                  <a:lnTo>
                    <a:pt x="1038859" y="259461"/>
                  </a:lnTo>
                  <a:lnTo>
                    <a:pt x="1038859" y="252222"/>
                  </a:lnTo>
                  <a:lnTo>
                    <a:pt x="1038859" y="59562"/>
                  </a:lnTo>
                  <a:lnTo>
                    <a:pt x="1038859" y="52451"/>
                  </a:lnTo>
                  <a:lnTo>
                    <a:pt x="1038605" y="46609"/>
                  </a:lnTo>
                  <a:lnTo>
                    <a:pt x="1038225" y="41910"/>
                  </a:lnTo>
                  <a:lnTo>
                    <a:pt x="1037970" y="37337"/>
                  </a:lnTo>
                  <a:lnTo>
                    <a:pt x="1028191" y="23241"/>
                  </a:lnTo>
                  <a:lnTo>
                    <a:pt x="1025016" y="21462"/>
                  </a:lnTo>
                  <a:lnTo>
                    <a:pt x="1020571" y="19812"/>
                  </a:lnTo>
                  <a:lnTo>
                    <a:pt x="1014983" y="18287"/>
                  </a:lnTo>
                  <a:lnTo>
                    <a:pt x="1014983" y="3556"/>
                  </a:lnTo>
                  <a:close/>
                </a:path>
                <a:path w="4226559" h="312419">
                  <a:moveTo>
                    <a:pt x="715644" y="3556"/>
                  </a:moveTo>
                  <a:lnTo>
                    <a:pt x="978407" y="3556"/>
                  </a:lnTo>
                  <a:lnTo>
                    <a:pt x="978407" y="81915"/>
                  </a:lnTo>
                  <a:lnTo>
                    <a:pt x="947801" y="81915"/>
                  </a:lnTo>
                  <a:lnTo>
                    <a:pt x="945006" y="71755"/>
                  </a:lnTo>
                  <a:lnTo>
                    <a:pt x="942720" y="64389"/>
                  </a:lnTo>
                  <a:lnTo>
                    <a:pt x="941069" y="59562"/>
                  </a:lnTo>
                  <a:lnTo>
                    <a:pt x="939545" y="54864"/>
                  </a:lnTo>
                  <a:lnTo>
                    <a:pt x="937640" y="50800"/>
                  </a:lnTo>
                  <a:lnTo>
                    <a:pt x="935608" y="47498"/>
                  </a:lnTo>
                  <a:lnTo>
                    <a:pt x="933703" y="44069"/>
                  </a:lnTo>
                  <a:lnTo>
                    <a:pt x="931544" y="41275"/>
                  </a:lnTo>
                  <a:lnTo>
                    <a:pt x="929258" y="39116"/>
                  </a:lnTo>
                  <a:lnTo>
                    <a:pt x="927100" y="36830"/>
                  </a:lnTo>
                  <a:lnTo>
                    <a:pt x="924686" y="35052"/>
                  </a:lnTo>
                  <a:lnTo>
                    <a:pt x="922146" y="33655"/>
                  </a:lnTo>
                  <a:lnTo>
                    <a:pt x="919606" y="32385"/>
                  </a:lnTo>
                  <a:lnTo>
                    <a:pt x="916431" y="31369"/>
                  </a:lnTo>
                  <a:lnTo>
                    <a:pt x="912621" y="30734"/>
                  </a:lnTo>
                  <a:lnTo>
                    <a:pt x="908811" y="29972"/>
                  </a:lnTo>
                  <a:lnTo>
                    <a:pt x="903858" y="29718"/>
                  </a:lnTo>
                  <a:lnTo>
                    <a:pt x="897763" y="29718"/>
                  </a:lnTo>
                  <a:lnTo>
                    <a:pt x="881760" y="29718"/>
                  </a:lnTo>
                  <a:lnTo>
                    <a:pt x="881760" y="252222"/>
                  </a:lnTo>
                  <a:lnTo>
                    <a:pt x="881760" y="260096"/>
                  </a:lnTo>
                  <a:lnTo>
                    <a:pt x="882014" y="266192"/>
                  </a:lnTo>
                  <a:lnTo>
                    <a:pt x="889253" y="286258"/>
                  </a:lnTo>
                  <a:lnTo>
                    <a:pt x="890904" y="287909"/>
                  </a:lnTo>
                  <a:lnTo>
                    <a:pt x="908811" y="293497"/>
                  </a:lnTo>
                  <a:lnTo>
                    <a:pt x="908811" y="308356"/>
                  </a:lnTo>
                  <a:lnTo>
                    <a:pt x="785494" y="308356"/>
                  </a:lnTo>
                  <a:lnTo>
                    <a:pt x="785494" y="293497"/>
                  </a:lnTo>
                  <a:lnTo>
                    <a:pt x="791717" y="292481"/>
                  </a:lnTo>
                  <a:lnTo>
                    <a:pt x="796670" y="291084"/>
                  </a:lnTo>
                  <a:lnTo>
                    <a:pt x="812545" y="259461"/>
                  </a:lnTo>
                  <a:lnTo>
                    <a:pt x="812545" y="252222"/>
                  </a:lnTo>
                  <a:lnTo>
                    <a:pt x="812545" y="29718"/>
                  </a:lnTo>
                  <a:lnTo>
                    <a:pt x="794511" y="29718"/>
                  </a:lnTo>
                  <a:lnTo>
                    <a:pt x="785494" y="29718"/>
                  </a:lnTo>
                  <a:lnTo>
                    <a:pt x="778636" y="30734"/>
                  </a:lnTo>
                  <a:lnTo>
                    <a:pt x="752475" y="60579"/>
                  </a:lnTo>
                  <a:lnTo>
                    <a:pt x="749934" y="68072"/>
                  </a:lnTo>
                  <a:lnTo>
                    <a:pt x="747902" y="75184"/>
                  </a:lnTo>
                  <a:lnTo>
                    <a:pt x="746251" y="81915"/>
                  </a:lnTo>
                  <a:lnTo>
                    <a:pt x="715644" y="81915"/>
                  </a:lnTo>
                  <a:lnTo>
                    <a:pt x="715644" y="3556"/>
                  </a:lnTo>
                  <a:close/>
                </a:path>
                <a:path w="4226559" h="312419">
                  <a:moveTo>
                    <a:pt x="562355" y="3556"/>
                  </a:moveTo>
                  <a:lnTo>
                    <a:pt x="679576" y="3556"/>
                  </a:lnTo>
                  <a:lnTo>
                    <a:pt x="679576" y="18287"/>
                  </a:lnTo>
                  <a:lnTo>
                    <a:pt x="673480" y="19939"/>
                  </a:lnTo>
                  <a:lnTo>
                    <a:pt x="668908" y="21717"/>
                  </a:lnTo>
                  <a:lnTo>
                    <a:pt x="656335" y="40894"/>
                  </a:lnTo>
                  <a:lnTo>
                    <a:pt x="655701" y="45212"/>
                  </a:lnTo>
                  <a:lnTo>
                    <a:pt x="655446" y="51435"/>
                  </a:lnTo>
                  <a:lnTo>
                    <a:pt x="655446" y="59817"/>
                  </a:lnTo>
                  <a:lnTo>
                    <a:pt x="655446" y="252222"/>
                  </a:lnTo>
                  <a:lnTo>
                    <a:pt x="655446" y="257429"/>
                  </a:lnTo>
                  <a:lnTo>
                    <a:pt x="655573" y="262255"/>
                  </a:lnTo>
                  <a:lnTo>
                    <a:pt x="668527" y="289814"/>
                  </a:lnTo>
                  <a:lnTo>
                    <a:pt x="671576" y="291338"/>
                  </a:lnTo>
                  <a:lnTo>
                    <a:pt x="675258" y="292481"/>
                  </a:lnTo>
                  <a:lnTo>
                    <a:pt x="679576" y="293497"/>
                  </a:lnTo>
                  <a:lnTo>
                    <a:pt x="679576" y="308356"/>
                  </a:lnTo>
                  <a:lnTo>
                    <a:pt x="562355" y="308356"/>
                  </a:lnTo>
                  <a:lnTo>
                    <a:pt x="562355" y="293497"/>
                  </a:lnTo>
                  <a:lnTo>
                    <a:pt x="567816" y="292100"/>
                  </a:lnTo>
                  <a:lnTo>
                    <a:pt x="572134" y="290449"/>
                  </a:lnTo>
                  <a:lnTo>
                    <a:pt x="575436" y="288798"/>
                  </a:lnTo>
                  <a:lnTo>
                    <a:pt x="578611" y="287020"/>
                  </a:lnTo>
                  <a:lnTo>
                    <a:pt x="581025" y="284607"/>
                  </a:lnTo>
                  <a:lnTo>
                    <a:pt x="582548" y="281559"/>
                  </a:lnTo>
                  <a:lnTo>
                    <a:pt x="584072" y="278511"/>
                  </a:lnTo>
                  <a:lnTo>
                    <a:pt x="585088" y="274701"/>
                  </a:lnTo>
                  <a:lnTo>
                    <a:pt x="585596" y="270002"/>
                  </a:lnTo>
                  <a:lnTo>
                    <a:pt x="585977" y="265303"/>
                  </a:lnTo>
                  <a:lnTo>
                    <a:pt x="586231" y="259461"/>
                  </a:lnTo>
                  <a:lnTo>
                    <a:pt x="586231" y="252222"/>
                  </a:lnTo>
                  <a:lnTo>
                    <a:pt x="586231" y="59562"/>
                  </a:lnTo>
                  <a:lnTo>
                    <a:pt x="586231" y="52451"/>
                  </a:lnTo>
                  <a:lnTo>
                    <a:pt x="585977" y="46609"/>
                  </a:lnTo>
                  <a:lnTo>
                    <a:pt x="585596" y="41910"/>
                  </a:lnTo>
                  <a:lnTo>
                    <a:pt x="585342" y="37337"/>
                  </a:lnTo>
                  <a:lnTo>
                    <a:pt x="575563" y="23241"/>
                  </a:lnTo>
                  <a:lnTo>
                    <a:pt x="572388" y="21462"/>
                  </a:lnTo>
                  <a:lnTo>
                    <a:pt x="567943" y="19812"/>
                  </a:lnTo>
                  <a:lnTo>
                    <a:pt x="562355" y="18287"/>
                  </a:lnTo>
                  <a:lnTo>
                    <a:pt x="562355" y="3556"/>
                  </a:lnTo>
                  <a:close/>
                </a:path>
                <a:path w="4226559" h="312419">
                  <a:moveTo>
                    <a:pt x="260603" y="3556"/>
                  </a:moveTo>
                  <a:lnTo>
                    <a:pt x="390778" y="3556"/>
                  </a:lnTo>
                  <a:lnTo>
                    <a:pt x="403425" y="3792"/>
                  </a:lnTo>
                  <a:lnTo>
                    <a:pt x="444416" y="9308"/>
                  </a:lnTo>
                  <a:lnTo>
                    <a:pt x="481964" y="27940"/>
                  </a:lnTo>
                  <a:lnTo>
                    <a:pt x="501671" y="62936"/>
                  </a:lnTo>
                  <a:lnTo>
                    <a:pt x="504189" y="85725"/>
                  </a:lnTo>
                  <a:lnTo>
                    <a:pt x="503693" y="96275"/>
                  </a:lnTo>
                  <a:lnTo>
                    <a:pt x="487362" y="137541"/>
                  </a:lnTo>
                  <a:lnTo>
                    <a:pt x="451094" y="164137"/>
                  </a:lnTo>
                  <a:lnTo>
                    <a:pt x="440689" y="168783"/>
                  </a:lnTo>
                  <a:lnTo>
                    <a:pt x="440689" y="170942"/>
                  </a:lnTo>
                  <a:lnTo>
                    <a:pt x="473354" y="196449"/>
                  </a:lnTo>
                  <a:lnTo>
                    <a:pt x="501650" y="250698"/>
                  </a:lnTo>
                  <a:lnTo>
                    <a:pt x="506317" y="260246"/>
                  </a:lnTo>
                  <a:lnTo>
                    <a:pt x="533780" y="292100"/>
                  </a:lnTo>
                  <a:lnTo>
                    <a:pt x="542289" y="293497"/>
                  </a:lnTo>
                  <a:lnTo>
                    <a:pt x="542289" y="308356"/>
                  </a:lnTo>
                  <a:lnTo>
                    <a:pt x="456310" y="308356"/>
                  </a:lnTo>
                  <a:lnTo>
                    <a:pt x="449639" y="298309"/>
                  </a:lnTo>
                  <a:lnTo>
                    <a:pt x="442563" y="286083"/>
                  </a:lnTo>
                  <a:lnTo>
                    <a:pt x="435058" y="271690"/>
                  </a:lnTo>
                  <a:lnTo>
                    <a:pt x="427100" y="255143"/>
                  </a:lnTo>
                  <a:lnTo>
                    <a:pt x="409701" y="217043"/>
                  </a:lnTo>
                  <a:lnTo>
                    <a:pt x="405937" y="209111"/>
                  </a:lnTo>
                  <a:lnTo>
                    <a:pt x="384809" y="183007"/>
                  </a:lnTo>
                  <a:lnTo>
                    <a:pt x="380872" y="181229"/>
                  </a:lnTo>
                  <a:lnTo>
                    <a:pt x="374776" y="180340"/>
                  </a:lnTo>
                  <a:lnTo>
                    <a:pt x="366648" y="180340"/>
                  </a:lnTo>
                  <a:lnTo>
                    <a:pt x="353694" y="180340"/>
                  </a:lnTo>
                  <a:lnTo>
                    <a:pt x="353694" y="252222"/>
                  </a:lnTo>
                  <a:lnTo>
                    <a:pt x="353694" y="263398"/>
                  </a:lnTo>
                  <a:lnTo>
                    <a:pt x="354202" y="271272"/>
                  </a:lnTo>
                  <a:lnTo>
                    <a:pt x="355218" y="275717"/>
                  </a:lnTo>
                  <a:lnTo>
                    <a:pt x="356234" y="280162"/>
                  </a:lnTo>
                  <a:lnTo>
                    <a:pt x="358266" y="283718"/>
                  </a:lnTo>
                  <a:lnTo>
                    <a:pt x="361314" y="286385"/>
                  </a:lnTo>
                  <a:lnTo>
                    <a:pt x="364235" y="289052"/>
                  </a:lnTo>
                  <a:lnTo>
                    <a:pt x="369696" y="291465"/>
                  </a:lnTo>
                  <a:lnTo>
                    <a:pt x="377825" y="293497"/>
                  </a:lnTo>
                  <a:lnTo>
                    <a:pt x="377825" y="308356"/>
                  </a:lnTo>
                  <a:lnTo>
                    <a:pt x="260603" y="308356"/>
                  </a:lnTo>
                  <a:lnTo>
                    <a:pt x="260603" y="293497"/>
                  </a:lnTo>
                  <a:lnTo>
                    <a:pt x="266064" y="292100"/>
                  </a:lnTo>
                  <a:lnTo>
                    <a:pt x="270382" y="290449"/>
                  </a:lnTo>
                  <a:lnTo>
                    <a:pt x="273684" y="288798"/>
                  </a:lnTo>
                  <a:lnTo>
                    <a:pt x="276859" y="287020"/>
                  </a:lnTo>
                  <a:lnTo>
                    <a:pt x="279272" y="284607"/>
                  </a:lnTo>
                  <a:lnTo>
                    <a:pt x="280796" y="281559"/>
                  </a:lnTo>
                  <a:lnTo>
                    <a:pt x="282320" y="278511"/>
                  </a:lnTo>
                  <a:lnTo>
                    <a:pt x="283336" y="274701"/>
                  </a:lnTo>
                  <a:lnTo>
                    <a:pt x="283844" y="270002"/>
                  </a:lnTo>
                  <a:lnTo>
                    <a:pt x="284225" y="265303"/>
                  </a:lnTo>
                  <a:lnTo>
                    <a:pt x="284479" y="259461"/>
                  </a:lnTo>
                  <a:lnTo>
                    <a:pt x="284479" y="252222"/>
                  </a:lnTo>
                  <a:lnTo>
                    <a:pt x="284479" y="59817"/>
                  </a:lnTo>
                  <a:lnTo>
                    <a:pt x="284479" y="52832"/>
                  </a:lnTo>
                  <a:lnTo>
                    <a:pt x="284225" y="46990"/>
                  </a:lnTo>
                  <a:lnTo>
                    <a:pt x="283844" y="42164"/>
                  </a:lnTo>
                  <a:lnTo>
                    <a:pt x="283590" y="37465"/>
                  </a:lnTo>
                  <a:lnTo>
                    <a:pt x="273811" y="23368"/>
                  </a:lnTo>
                  <a:lnTo>
                    <a:pt x="270636" y="21462"/>
                  </a:lnTo>
                  <a:lnTo>
                    <a:pt x="266191" y="19812"/>
                  </a:lnTo>
                  <a:lnTo>
                    <a:pt x="260603" y="18287"/>
                  </a:lnTo>
                  <a:lnTo>
                    <a:pt x="260603" y="3556"/>
                  </a:lnTo>
                  <a:close/>
                </a:path>
                <a:path w="4226559" h="312419">
                  <a:moveTo>
                    <a:pt x="1543811" y="2032"/>
                  </a:moveTo>
                  <a:lnTo>
                    <a:pt x="1603375" y="2032"/>
                  </a:lnTo>
                  <a:lnTo>
                    <a:pt x="1677034" y="252095"/>
                  </a:lnTo>
                  <a:lnTo>
                    <a:pt x="1680336" y="263144"/>
                  </a:lnTo>
                  <a:lnTo>
                    <a:pt x="1694052" y="287147"/>
                  </a:lnTo>
                  <a:lnTo>
                    <a:pt x="1697608" y="290068"/>
                  </a:lnTo>
                  <a:lnTo>
                    <a:pt x="1702561" y="292227"/>
                  </a:lnTo>
                  <a:lnTo>
                    <a:pt x="1709039" y="293497"/>
                  </a:lnTo>
                  <a:lnTo>
                    <a:pt x="1709039" y="308356"/>
                  </a:lnTo>
                  <a:lnTo>
                    <a:pt x="1585721" y="308356"/>
                  </a:lnTo>
                  <a:lnTo>
                    <a:pt x="1585721" y="293497"/>
                  </a:lnTo>
                  <a:lnTo>
                    <a:pt x="1593468" y="292608"/>
                  </a:lnTo>
                  <a:lnTo>
                    <a:pt x="1599310" y="290449"/>
                  </a:lnTo>
                  <a:lnTo>
                    <a:pt x="1602993" y="287147"/>
                  </a:lnTo>
                  <a:lnTo>
                    <a:pt x="1606677" y="283718"/>
                  </a:lnTo>
                  <a:lnTo>
                    <a:pt x="1608581" y="278765"/>
                  </a:lnTo>
                  <a:lnTo>
                    <a:pt x="1608581" y="272542"/>
                  </a:lnTo>
                  <a:lnTo>
                    <a:pt x="1608581" y="267970"/>
                  </a:lnTo>
                  <a:lnTo>
                    <a:pt x="1608073" y="262763"/>
                  </a:lnTo>
                  <a:lnTo>
                    <a:pt x="1606930" y="257175"/>
                  </a:lnTo>
                  <a:lnTo>
                    <a:pt x="1605914" y="251460"/>
                  </a:lnTo>
                  <a:lnTo>
                    <a:pt x="1604264" y="244348"/>
                  </a:lnTo>
                  <a:lnTo>
                    <a:pt x="1601851" y="235712"/>
                  </a:lnTo>
                  <a:lnTo>
                    <a:pt x="1595881" y="213868"/>
                  </a:lnTo>
                  <a:lnTo>
                    <a:pt x="1500504" y="213868"/>
                  </a:lnTo>
                  <a:lnTo>
                    <a:pt x="1493139" y="235077"/>
                  </a:lnTo>
                  <a:lnTo>
                    <a:pt x="1491106" y="241046"/>
                  </a:lnTo>
                  <a:lnTo>
                    <a:pt x="1489328" y="246761"/>
                  </a:lnTo>
                  <a:lnTo>
                    <a:pt x="1488058" y="252349"/>
                  </a:lnTo>
                  <a:lnTo>
                    <a:pt x="1486661" y="257937"/>
                  </a:lnTo>
                  <a:lnTo>
                    <a:pt x="1486027" y="263906"/>
                  </a:lnTo>
                  <a:lnTo>
                    <a:pt x="1486027" y="270129"/>
                  </a:lnTo>
                  <a:lnTo>
                    <a:pt x="1487479" y="279798"/>
                  </a:lnTo>
                  <a:lnTo>
                    <a:pt x="1491837" y="286908"/>
                  </a:lnTo>
                  <a:lnTo>
                    <a:pt x="1499100" y="291470"/>
                  </a:lnTo>
                  <a:lnTo>
                    <a:pt x="1509267" y="293497"/>
                  </a:lnTo>
                  <a:lnTo>
                    <a:pt x="1509267" y="308356"/>
                  </a:lnTo>
                  <a:lnTo>
                    <a:pt x="1413890" y="308356"/>
                  </a:lnTo>
                  <a:lnTo>
                    <a:pt x="1413890" y="293497"/>
                  </a:lnTo>
                  <a:lnTo>
                    <a:pt x="1419352" y="292989"/>
                  </a:lnTo>
                  <a:lnTo>
                    <a:pt x="1424177" y="291084"/>
                  </a:lnTo>
                  <a:lnTo>
                    <a:pt x="1428368" y="287782"/>
                  </a:lnTo>
                  <a:lnTo>
                    <a:pt x="1432559" y="284480"/>
                  </a:lnTo>
                  <a:lnTo>
                    <a:pt x="1436369" y="280035"/>
                  </a:lnTo>
                  <a:lnTo>
                    <a:pt x="1450720" y="250062"/>
                  </a:lnTo>
                  <a:lnTo>
                    <a:pt x="1543811" y="2032"/>
                  </a:lnTo>
                  <a:close/>
                </a:path>
                <a:path w="4226559" h="312419">
                  <a:moveTo>
                    <a:pt x="4109847" y="0"/>
                  </a:moveTo>
                  <a:lnTo>
                    <a:pt x="4133806" y="738"/>
                  </a:lnTo>
                  <a:lnTo>
                    <a:pt x="4156741" y="2952"/>
                  </a:lnTo>
                  <a:lnTo>
                    <a:pt x="4178677" y="6643"/>
                  </a:lnTo>
                  <a:lnTo>
                    <a:pt x="4199635" y="11811"/>
                  </a:lnTo>
                  <a:lnTo>
                    <a:pt x="4199635" y="75184"/>
                  </a:lnTo>
                  <a:lnTo>
                    <a:pt x="4169029" y="75184"/>
                  </a:lnTo>
                  <a:lnTo>
                    <a:pt x="4166363" y="66375"/>
                  </a:lnTo>
                  <a:lnTo>
                    <a:pt x="4163520" y="58626"/>
                  </a:lnTo>
                  <a:lnTo>
                    <a:pt x="4134731" y="28948"/>
                  </a:lnTo>
                  <a:lnTo>
                    <a:pt x="4113656" y="26162"/>
                  </a:lnTo>
                  <a:lnTo>
                    <a:pt x="4102919" y="26997"/>
                  </a:lnTo>
                  <a:lnTo>
                    <a:pt x="4066514" y="47386"/>
                  </a:lnTo>
                  <a:lnTo>
                    <a:pt x="4047744" y="82677"/>
                  </a:lnTo>
                  <a:lnTo>
                    <a:pt x="4038582" y="135933"/>
                  </a:lnTo>
                  <a:lnTo>
                    <a:pt x="4037964" y="157607"/>
                  </a:lnTo>
                  <a:lnTo>
                    <a:pt x="4038371" y="176488"/>
                  </a:lnTo>
                  <a:lnTo>
                    <a:pt x="4044569" y="225298"/>
                  </a:lnTo>
                  <a:lnTo>
                    <a:pt x="4058302" y="261159"/>
                  </a:lnTo>
                  <a:lnTo>
                    <a:pt x="4088512" y="284751"/>
                  </a:lnTo>
                  <a:lnTo>
                    <a:pt x="4098035" y="285750"/>
                  </a:lnTo>
                  <a:lnTo>
                    <a:pt x="4107203" y="285013"/>
                  </a:lnTo>
                  <a:lnTo>
                    <a:pt x="4135814" y="248580"/>
                  </a:lnTo>
                  <a:lnTo>
                    <a:pt x="4136389" y="228092"/>
                  </a:lnTo>
                  <a:lnTo>
                    <a:pt x="4136389" y="216789"/>
                  </a:lnTo>
                  <a:lnTo>
                    <a:pt x="4136008" y="208787"/>
                  </a:lnTo>
                  <a:lnTo>
                    <a:pt x="4135247" y="203962"/>
                  </a:lnTo>
                  <a:lnTo>
                    <a:pt x="4134611" y="199136"/>
                  </a:lnTo>
                  <a:lnTo>
                    <a:pt x="4125722" y="187325"/>
                  </a:lnTo>
                  <a:lnTo>
                    <a:pt x="4123181" y="185801"/>
                  </a:lnTo>
                  <a:lnTo>
                    <a:pt x="4118736" y="184150"/>
                  </a:lnTo>
                  <a:lnTo>
                    <a:pt x="4112259" y="182118"/>
                  </a:lnTo>
                  <a:lnTo>
                    <a:pt x="4112259" y="167386"/>
                  </a:lnTo>
                  <a:lnTo>
                    <a:pt x="4226559" y="167386"/>
                  </a:lnTo>
                  <a:lnTo>
                    <a:pt x="4226559" y="182118"/>
                  </a:lnTo>
                  <a:lnTo>
                    <a:pt x="4219194" y="184404"/>
                  </a:lnTo>
                  <a:lnTo>
                    <a:pt x="4214113" y="186944"/>
                  </a:lnTo>
                  <a:lnTo>
                    <a:pt x="4211447" y="189737"/>
                  </a:lnTo>
                  <a:lnTo>
                    <a:pt x="4208780" y="192532"/>
                  </a:lnTo>
                  <a:lnTo>
                    <a:pt x="4206875" y="196342"/>
                  </a:lnTo>
                  <a:lnTo>
                    <a:pt x="4205985" y="201041"/>
                  </a:lnTo>
                  <a:lnTo>
                    <a:pt x="4204970" y="205740"/>
                  </a:lnTo>
                  <a:lnTo>
                    <a:pt x="4204461" y="212344"/>
                  </a:lnTo>
                  <a:lnTo>
                    <a:pt x="4204461" y="220726"/>
                  </a:lnTo>
                  <a:lnTo>
                    <a:pt x="4204461" y="304927"/>
                  </a:lnTo>
                  <a:lnTo>
                    <a:pt x="4172330" y="311658"/>
                  </a:lnTo>
                  <a:lnTo>
                    <a:pt x="4157217" y="295529"/>
                  </a:lnTo>
                  <a:lnTo>
                    <a:pt x="4143406" y="302696"/>
                  </a:lnTo>
                  <a:lnTo>
                    <a:pt x="4128642" y="307816"/>
                  </a:lnTo>
                  <a:lnTo>
                    <a:pt x="4112926" y="310888"/>
                  </a:lnTo>
                  <a:lnTo>
                    <a:pt x="4096257" y="311912"/>
                  </a:lnTo>
                  <a:lnTo>
                    <a:pt x="4065734" y="309530"/>
                  </a:lnTo>
                  <a:lnTo>
                    <a:pt x="4017069" y="290480"/>
                  </a:lnTo>
                  <a:lnTo>
                    <a:pt x="3984974" y="252311"/>
                  </a:lnTo>
                  <a:lnTo>
                    <a:pt x="3968972" y="194641"/>
                  </a:lnTo>
                  <a:lnTo>
                    <a:pt x="3966972" y="158496"/>
                  </a:lnTo>
                  <a:lnTo>
                    <a:pt x="3967686" y="138807"/>
                  </a:lnTo>
                  <a:lnTo>
                    <a:pt x="3978402" y="87122"/>
                  </a:lnTo>
                  <a:lnTo>
                    <a:pt x="4000351" y="47313"/>
                  </a:lnTo>
                  <a:lnTo>
                    <a:pt x="4031408" y="20288"/>
                  </a:lnTo>
                  <a:lnTo>
                    <a:pt x="4068395" y="4929"/>
                  </a:lnTo>
                  <a:lnTo>
                    <a:pt x="4095585" y="547"/>
                  </a:lnTo>
                  <a:lnTo>
                    <a:pt x="4109847" y="0"/>
                  </a:lnTo>
                  <a:close/>
                </a:path>
                <a:path w="4226559" h="312419">
                  <a:moveTo>
                    <a:pt x="1317625" y="0"/>
                  </a:moveTo>
                  <a:lnTo>
                    <a:pt x="1358518" y="2412"/>
                  </a:lnTo>
                  <a:lnTo>
                    <a:pt x="1396618" y="10541"/>
                  </a:lnTo>
                  <a:lnTo>
                    <a:pt x="1396618" y="75184"/>
                  </a:lnTo>
                  <a:lnTo>
                    <a:pt x="1366265" y="75184"/>
                  </a:lnTo>
                  <a:lnTo>
                    <a:pt x="1363216" y="63424"/>
                  </a:lnTo>
                  <a:lnTo>
                    <a:pt x="1359392" y="53308"/>
                  </a:lnTo>
                  <a:lnTo>
                    <a:pt x="1327925" y="26902"/>
                  </a:lnTo>
                  <a:lnTo>
                    <a:pt x="1319021" y="26162"/>
                  </a:lnTo>
                  <a:lnTo>
                    <a:pt x="1302398" y="28261"/>
                  </a:lnTo>
                  <a:lnTo>
                    <a:pt x="1265554" y="59944"/>
                  </a:lnTo>
                  <a:lnTo>
                    <a:pt x="1252013" y="101917"/>
                  </a:lnTo>
                  <a:lnTo>
                    <a:pt x="1247520" y="160274"/>
                  </a:lnTo>
                  <a:lnTo>
                    <a:pt x="1248546" y="189329"/>
                  </a:lnTo>
                  <a:lnTo>
                    <a:pt x="1256790" y="236104"/>
                  </a:lnTo>
                  <a:lnTo>
                    <a:pt x="1284430" y="277764"/>
                  </a:lnTo>
                  <a:lnTo>
                    <a:pt x="1312544" y="285750"/>
                  </a:lnTo>
                  <a:lnTo>
                    <a:pt x="1320282" y="285414"/>
                  </a:lnTo>
                  <a:lnTo>
                    <a:pt x="1355470" y="263906"/>
                  </a:lnTo>
                  <a:lnTo>
                    <a:pt x="1366011" y="233045"/>
                  </a:lnTo>
                  <a:lnTo>
                    <a:pt x="1396618" y="233045"/>
                  </a:lnTo>
                  <a:lnTo>
                    <a:pt x="1396618" y="300736"/>
                  </a:lnTo>
                  <a:lnTo>
                    <a:pt x="1384613" y="303404"/>
                  </a:lnTo>
                  <a:lnTo>
                    <a:pt x="1341520" y="310411"/>
                  </a:lnTo>
                  <a:lnTo>
                    <a:pt x="1309623" y="311912"/>
                  </a:lnTo>
                  <a:lnTo>
                    <a:pt x="1287454" y="310864"/>
                  </a:lnTo>
                  <a:lnTo>
                    <a:pt x="1249545" y="302482"/>
                  </a:lnTo>
                  <a:lnTo>
                    <a:pt x="1208293" y="274113"/>
                  </a:lnTo>
                  <a:lnTo>
                    <a:pt x="1184403" y="226530"/>
                  </a:lnTo>
                  <a:lnTo>
                    <a:pt x="1177407" y="183719"/>
                  </a:lnTo>
                  <a:lnTo>
                    <a:pt x="1176527" y="159004"/>
                  </a:lnTo>
                  <a:lnTo>
                    <a:pt x="1177551" y="135522"/>
                  </a:lnTo>
                  <a:lnTo>
                    <a:pt x="1185743" y="93370"/>
                  </a:lnTo>
                  <a:lnTo>
                    <a:pt x="1202078" y="57792"/>
                  </a:lnTo>
                  <a:lnTo>
                    <a:pt x="1241297" y="19431"/>
                  </a:lnTo>
                  <a:lnTo>
                    <a:pt x="1296197" y="1214"/>
                  </a:lnTo>
                  <a:lnTo>
                    <a:pt x="1317625" y="0"/>
                  </a:lnTo>
                  <a:close/>
                </a:path>
                <a:path w="4226559" h="312419">
                  <a:moveTo>
                    <a:pt x="141096" y="0"/>
                  </a:moveTo>
                  <a:lnTo>
                    <a:pt x="181990" y="2412"/>
                  </a:lnTo>
                  <a:lnTo>
                    <a:pt x="220090" y="10541"/>
                  </a:lnTo>
                  <a:lnTo>
                    <a:pt x="220090" y="75184"/>
                  </a:lnTo>
                  <a:lnTo>
                    <a:pt x="189737" y="75184"/>
                  </a:lnTo>
                  <a:lnTo>
                    <a:pt x="186688" y="63424"/>
                  </a:lnTo>
                  <a:lnTo>
                    <a:pt x="182864" y="53308"/>
                  </a:lnTo>
                  <a:lnTo>
                    <a:pt x="151397" y="26902"/>
                  </a:lnTo>
                  <a:lnTo>
                    <a:pt x="142493" y="26162"/>
                  </a:lnTo>
                  <a:lnTo>
                    <a:pt x="125870" y="28261"/>
                  </a:lnTo>
                  <a:lnTo>
                    <a:pt x="89026" y="59944"/>
                  </a:lnTo>
                  <a:lnTo>
                    <a:pt x="75485" y="101917"/>
                  </a:lnTo>
                  <a:lnTo>
                    <a:pt x="70992" y="160274"/>
                  </a:lnTo>
                  <a:lnTo>
                    <a:pt x="72018" y="189329"/>
                  </a:lnTo>
                  <a:lnTo>
                    <a:pt x="80262" y="236104"/>
                  </a:lnTo>
                  <a:lnTo>
                    <a:pt x="107902" y="277764"/>
                  </a:lnTo>
                  <a:lnTo>
                    <a:pt x="136016" y="285750"/>
                  </a:lnTo>
                  <a:lnTo>
                    <a:pt x="143754" y="285414"/>
                  </a:lnTo>
                  <a:lnTo>
                    <a:pt x="178942" y="263906"/>
                  </a:lnTo>
                  <a:lnTo>
                    <a:pt x="189483" y="233045"/>
                  </a:lnTo>
                  <a:lnTo>
                    <a:pt x="220090" y="233045"/>
                  </a:lnTo>
                  <a:lnTo>
                    <a:pt x="220090" y="300736"/>
                  </a:lnTo>
                  <a:lnTo>
                    <a:pt x="208085" y="303404"/>
                  </a:lnTo>
                  <a:lnTo>
                    <a:pt x="164992" y="310411"/>
                  </a:lnTo>
                  <a:lnTo>
                    <a:pt x="133095" y="311912"/>
                  </a:lnTo>
                  <a:lnTo>
                    <a:pt x="110926" y="310864"/>
                  </a:lnTo>
                  <a:lnTo>
                    <a:pt x="73017" y="302482"/>
                  </a:lnTo>
                  <a:lnTo>
                    <a:pt x="31765" y="274113"/>
                  </a:lnTo>
                  <a:lnTo>
                    <a:pt x="7875" y="226530"/>
                  </a:lnTo>
                  <a:lnTo>
                    <a:pt x="879" y="183719"/>
                  </a:lnTo>
                  <a:lnTo>
                    <a:pt x="0" y="159004"/>
                  </a:lnTo>
                  <a:lnTo>
                    <a:pt x="1023" y="135522"/>
                  </a:lnTo>
                  <a:lnTo>
                    <a:pt x="9215" y="93370"/>
                  </a:lnTo>
                  <a:lnTo>
                    <a:pt x="25550" y="57792"/>
                  </a:lnTo>
                  <a:lnTo>
                    <a:pt x="64769" y="19431"/>
                  </a:lnTo>
                  <a:lnTo>
                    <a:pt x="119669" y="1214"/>
                  </a:lnTo>
                  <a:lnTo>
                    <a:pt x="14109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35940" y="1620977"/>
            <a:ext cx="7311390" cy="4081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291465" indent="-274320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5" dirty="0">
                <a:latin typeface="Cambria"/>
                <a:cs typeface="Cambria"/>
              </a:rPr>
              <a:t>Critical thinking </a:t>
            </a:r>
            <a:r>
              <a:rPr sz="3200" dirty="0">
                <a:latin typeface="Cambria"/>
                <a:cs typeface="Cambria"/>
              </a:rPr>
              <a:t>as “ </a:t>
            </a:r>
            <a:r>
              <a:rPr sz="3200" spc="-5" dirty="0">
                <a:latin typeface="Cambria"/>
                <a:cs typeface="Cambria"/>
              </a:rPr>
              <a:t>the act </a:t>
            </a:r>
            <a:r>
              <a:rPr sz="3200" dirty="0">
                <a:latin typeface="Cambria"/>
                <a:cs typeface="Cambria"/>
              </a:rPr>
              <a:t>of thinking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about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thinking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–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b="1" spc="-105" dirty="0">
                <a:latin typeface="Cambria"/>
                <a:cs typeface="Cambria"/>
              </a:rPr>
              <a:t>PAUL</a:t>
            </a:r>
            <a:r>
              <a:rPr sz="3200" b="1" spc="-20" dirty="0">
                <a:latin typeface="Cambria"/>
                <a:cs typeface="Cambria"/>
              </a:rPr>
              <a:t> </a:t>
            </a:r>
            <a:r>
              <a:rPr sz="3200" b="1" spc="-5" dirty="0">
                <a:latin typeface="Cambria"/>
                <a:cs typeface="Cambria"/>
              </a:rPr>
              <a:t>(1988)</a:t>
            </a:r>
            <a:endParaRPr sz="3200">
              <a:latin typeface="Cambria"/>
              <a:cs typeface="Cambria"/>
            </a:endParaRPr>
          </a:p>
          <a:p>
            <a:pPr>
              <a:lnSpc>
                <a:spcPct val="100000"/>
              </a:lnSpc>
              <a:buClr>
                <a:srgbClr val="EFAC00"/>
              </a:buClr>
              <a:buFont typeface="Wingdings"/>
              <a:buChar char=""/>
            </a:pPr>
            <a:endParaRPr sz="43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5" dirty="0">
                <a:latin typeface="Cambria"/>
                <a:cs typeface="Cambria"/>
              </a:rPr>
              <a:t>Critical thinking </a:t>
            </a:r>
            <a:r>
              <a:rPr sz="3200" spc="-10" dirty="0">
                <a:latin typeface="Cambria"/>
                <a:cs typeface="Cambria"/>
              </a:rPr>
              <a:t>is reasonable, rationale,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reflective,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autonomous,</a:t>
            </a:r>
            <a:r>
              <a:rPr sz="3200" spc="695" dirty="0">
                <a:latin typeface="Cambria"/>
                <a:cs typeface="Cambria"/>
              </a:rPr>
              <a:t> </a:t>
            </a:r>
            <a:r>
              <a:rPr sz="3200" spc="-25" dirty="0">
                <a:latin typeface="Cambria"/>
                <a:cs typeface="Cambria"/>
              </a:rPr>
              <a:t>creative,</a:t>
            </a:r>
            <a:r>
              <a:rPr sz="3200" spc="65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fair 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and </a:t>
            </a:r>
            <a:r>
              <a:rPr sz="3200" spc="-10" dirty="0">
                <a:latin typeface="Cambria"/>
                <a:cs typeface="Cambria"/>
              </a:rPr>
              <a:t>inspires </a:t>
            </a:r>
            <a:r>
              <a:rPr sz="3200" spc="-5" dirty="0">
                <a:latin typeface="Cambria"/>
                <a:cs typeface="Cambria"/>
              </a:rPr>
              <a:t>an attitude </a:t>
            </a:r>
            <a:r>
              <a:rPr sz="3200" dirty="0">
                <a:latin typeface="Cambria"/>
                <a:cs typeface="Cambria"/>
              </a:rPr>
              <a:t>of inquiry </a:t>
            </a:r>
            <a:r>
              <a:rPr sz="3200" spc="-5" dirty="0">
                <a:latin typeface="Cambria"/>
                <a:cs typeface="Cambria"/>
              </a:rPr>
              <a:t>that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focuses </a:t>
            </a:r>
            <a:r>
              <a:rPr sz="3200" dirty="0">
                <a:latin typeface="Cambria"/>
                <a:cs typeface="Cambria"/>
              </a:rPr>
              <a:t>on </a:t>
            </a:r>
            <a:r>
              <a:rPr sz="3200" spc="-5" dirty="0">
                <a:latin typeface="Cambria"/>
                <a:cs typeface="Cambria"/>
              </a:rPr>
              <a:t>deciding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what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to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believe</a:t>
            </a:r>
            <a:r>
              <a:rPr sz="3200" spc="67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or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do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7585" y="299720"/>
            <a:ext cx="7179945" cy="570230"/>
            <a:chOff x="597585" y="299720"/>
            <a:chExt cx="7179945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785" y="648181"/>
              <a:ext cx="7179186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157" y="304292"/>
              <a:ext cx="7161479" cy="3462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07720" y="373126"/>
              <a:ext cx="4131310" cy="139700"/>
            </a:xfrm>
            <a:custGeom>
              <a:avLst/>
              <a:gdLst/>
              <a:ahLst/>
              <a:cxnLst/>
              <a:rect l="l" t="t" r="r" b="b"/>
              <a:pathLst>
                <a:path w="4131310" h="139700">
                  <a:moveTo>
                    <a:pt x="4091228" y="0"/>
                  </a:moveTo>
                  <a:lnTo>
                    <a:pt x="4041698" y="139573"/>
                  </a:lnTo>
                  <a:lnTo>
                    <a:pt x="4130852" y="139573"/>
                  </a:lnTo>
                  <a:lnTo>
                    <a:pt x="4091228" y="0"/>
                  </a:lnTo>
                  <a:close/>
                </a:path>
                <a:path w="4131310" h="139700">
                  <a:moveTo>
                    <a:pt x="49555" y="0"/>
                  </a:moveTo>
                  <a:lnTo>
                    <a:pt x="0" y="139573"/>
                  </a:lnTo>
                  <a:lnTo>
                    <a:pt x="89204" y="139573"/>
                  </a:lnTo>
                  <a:lnTo>
                    <a:pt x="4955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3798" y="332613"/>
              <a:ext cx="100075" cy="1474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8298" y="332613"/>
              <a:ext cx="98552" cy="1492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7389" y="332613"/>
              <a:ext cx="98602" cy="1492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02157" y="304292"/>
              <a:ext cx="7161530" cy="346710"/>
            </a:xfrm>
            <a:custGeom>
              <a:avLst/>
              <a:gdLst/>
              <a:ahLst/>
              <a:cxnLst/>
              <a:rect l="l" t="t" r="r" b="b"/>
              <a:pathLst>
                <a:path w="7161530" h="346709">
                  <a:moveTo>
                    <a:pt x="6526352" y="3936"/>
                  </a:moveTo>
                  <a:lnTo>
                    <a:pt x="6626809" y="3936"/>
                  </a:lnTo>
                  <a:lnTo>
                    <a:pt x="6714439" y="156336"/>
                  </a:lnTo>
                  <a:lnTo>
                    <a:pt x="6735775" y="195198"/>
                  </a:lnTo>
                  <a:lnTo>
                    <a:pt x="6753831" y="230506"/>
                  </a:lnTo>
                  <a:lnTo>
                    <a:pt x="6759143" y="241553"/>
                  </a:lnTo>
                  <a:lnTo>
                    <a:pt x="6763080" y="241553"/>
                  </a:lnTo>
                  <a:lnTo>
                    <a:pt x="6761893" y="211262"/>
                  </a:lnTo>
                  <a:lnTo>
                    <a:pt x="6761016" y="179625"/>
                  </a:lnTo>
                  <a:lnTo>
                    <a:pt x="6760472" y="146631"/>
                  </a:lnTo>
                  <a:lnTo>
                    <a:pt x="6760286" y="112267"/>
                  </a:lnTo>
                  <a:lnTo>
                    <a:pt x="6760286" y="66166"/>
                  </a:lnTo>
                  <a:lnTo>
                    <a:pt x="6760286" y="55371"/>
                  </a:lnTo>
                  <a:lnTo>
                    <a:pt x="6755206" y="32003"/>
                  </a:lnTo>
                  <a:lnTo>
                    <a:pt x="6753555" y="29463"/>
                  </a:lnTo>
                  <a:lnTo>
                    <a:pt x="6733870" y="20319"/>
                  </a:lnTo>
                  <a:lnTo>
                    <a:pt x="6733870" y="3936"/>
                  </a:lnTo>
                  <a:lnTo>
                    <a:pt x="6827469" y="3936"/>
                  </a:lnTo>
                  <a:lnTo>
                    <a:pt x="6827469" y="20319"/>
                  </a:lnTo>
                  <a:lnTo>
                    <a:pt x="6820865" y="22478"/>
                  </a:lnTo>
                  <a:lnTo>
                    <a:pt x="6816166" y="24256"/>
                  </a:lnTo>
                  <a:lnTo>
                    <a:pt x="6813499" y="25780"/>
                  </a:lnTo>
                  <a:lnTo>
                    <a:pt x="6810705" y="27304"/>
                  </a:lnTo>
                  <a:lnTo>
                    <a:pt x="6808419" y="29209"/>
                  </a:lnTo>
                  <a:lnTo>
                    <a:pt x="6806514" y="31750"/>
                  </a:lnTo>
                  <a:lnTo>
                    <a:pt x="6804609" y="34162"/>
                  </a:lnTo>
                  <a:lnTo>
                    <a:pt x="6803212" y="37973"/>
                  </a:lnTo>
                  <a:lnTo>
                    <a:pt x="6802196" y="42925"/>
                  </a:lnTo>
                  <a:lnTo>
                    <a:pt x="6801180" y="48005"/>
                  </a:lnTo>
                  <a:lnTo>
                    <a:pt x="6800672" y="55752"/>
                  </a:lnTo>
                  <a:lnTo>
                    <a:pt x="6800672" y="66166"/>
                  </a:lnTo>
                  <a:lnTo>
                    <a:pt x="6800672" y="342264"/>
                  </a:lnTo>
                  <a:lnTo>
                    <a:pt x="6737807" y="342264"/>
                  </a:lnTo>
                  <a:lnTo>
                    <a:pt x="6626301" y="149351"/>
                  </a:lnTo>
                  <a:lnTo>
                    <a:pt x="6615726" y="130873"/>
                  </a:lnTo>
                  <a:lnTo>
                    <a:pt x="6606663" y="114490"/>
                  </a:lnTo>
                  <a:lnTo>
                    <a:pt x="6599101" y="100202"/>
                  </a:lnTo>
                  <a:lnTo>
                    <a:pt x="6593027" y="88010"/>
                  </a:lnTo>
                  <a:lnTo>
                    <a:pt x="6590868" y="88010"/>
                  </a:lnTo>
                  <a:lnTo>
                    <a:pt x="6591941" y="114984"/>
                  </a:lnTo>
                  <a:lnTo>
                    <a:pt x="6592693" y="142732"/>
                  </a:lnTo>
                  <a:lnTo>
                    <a:pt x="6593136" y="171217"/>
                  </a:lnTo>
                  <a:lnTo>
                    <a:pt x="6593281" y="200405"/>
                  </a:lnTo>
                  <a:lnTo>
                    <a:pt x="6593281" y="280288"/>
                  </a:lnTo>
                  <a:lnTo>
                    <a:pt x="6593400" y="288857"/>
                  </a:lnTo>
                  <a:lnTo>
                    <a:pt x="6601917" y="318007"/>
                  </a:lnTo>
                  <a:lnTo>
                    <a:pt x="6605092" y="320928"/>
                  </a:lnTo>
                  <a:lnTo>
                    <a:pt x="6611188" y="323595"/>
                  </a:lnTo>
                  <a:lnTo>
                    <a:pt x="6620078" y="325881"/>
                  </a:lnTo>
                  <a:lnTo>
                    <a:pt x="6620078" y="342264"/>
                  </a:lnTo>
                  <a:lnTo>
                    <a:pt x="6526352" y="342264"/>
                  </a:lnTo>
                  <a:lnTo>
                    <a:pt x="6526352" y="325881"/>
                  </a:lnTo>
                  <a:lnTo>
                    <a:pt x="6532575" y="324230"/>
                  </a:lnTo>
                  <a:lnTo>
                    <a:pt x="6537401" y="322325"/>
                  </a:lnTo>
                  <a:lnTo>
                    <a:pt x="6540957" y="320420"/>
                  </a:lnTo>
                  <a:lnTo>
                    <a:pt x="6544513" y="318388"/>
                  </a:lnTo>
                  <a:lnTo>
                    <a:pt x="6547053" y="315721"/>
                  </a:lnTo>
                  <a:lnTo>
                    <a:pt x="6548831" y="312292"/>
                  </a:lnTo>
                  <a:lnTo>
                    <a:pt x="6550609" y="308990"/>
                  </a:lnTo>
                  <a:lnTo>
                    <a:pt x="6551625" y="304672"/>
                  </a:lnTo>
                  <a:lnTo>
                    <a:pt x="6552133" y="299592"/>
                  </a:lnTo>
                  <a:lnTo>
                    <a:pt x="6552641" y="294512"/>
                  </a:lnTo>
                  <a:lnTo>
                    <a:pt x="6552895" y="288035"/>
                  </a:lnTo>
                  <a:lnTo>
                    <a:pt x="6552895" y="280288"/>
                  </a:lnTo>
                  <a:lnTo>
                    <a:pt x="6552895" y="65912"/>
                  </a:lnTo>
                  <a:lnTo>
                    <a:pt x="6544640" y="28448"/>
                  </a:lnTo>
                  <a:lnTo>
                    <a:pt x="6526352" y="20319"/>
                  </a:lnTo>
                  <a:lnTo>
                    <a:pt x="6526352" y="3936"/>
                  </a:lnTo>
                  <a:close/>
                </a:path>
                <a:path w="7161530" h="346709">
                  <a:moveTo>
                    <a:pt x="6350330" y="3936"/>
                  </a:moveTo>
                  <a:lnTo>
                    <a:pt x="6480505" y="3936"/>
                  </a:lnTo>
                  <a:lnTo>
                    <a:pt x="6480505" y="20319"/>
                  </a:lnTo>
                  <a:lnTo>
                    <a:pt x="6473647" y="22098"/>
                  </a:lnTo>
                  <a:lnTo>
                    <a:pt x="6468694" y="24129"/>
                  </a:lnTo>
                  <a:lnTo>
                    <a:pt x="6465519" y="26161"/>
                  </a:lnTo>
                  <a:lnTo>
                    <a:pt x="6462217" y="28193"/>
                  </a:lnTo>
                  <a:lnTo>
                    <a:pt x="6459804" y="30733"/>
                  </a:lnTo>
                  <a:lnTo>
                    <a:pt x="6453708" y="57149"/>
                  </a:lnTo>
                  <a:lnTo>
                    <a:pt x="6453708" y="66420"/>
                  </a:lnTo>
                  <a:lnTo>
                    <a:pt x="6453708" y="280034"/>
                  </a:lnTo>
                  <a:lnTo>
                    <a:pt x="6453708" y="285749"/>
                  </a:lnTo>
                  <a:lnTo>
                    <a:pt x="6453835" y="291210"/>
                  </a:lnTo>
                  <a:lnTo>
                    <a:pt x="6454216" y="296163"/>
                  </a:lnTo>
                  <a:lnTo>
                    <a:pt x="6454470" y="301116"/>
                  </a:lnTo>
                  <a:lnTo>
                    <a:pt x="6480505" y="325881"/>
                  </a:lnTo>
                  <a:lnTo>
                    <a:pt x="6480505" y="342264"/>
                  </a:lnTo>
                  <a:lnTo>
                    <a:pt x="6350330" y="342264"/>
                  </a:lnTo>
                  <a:lnTo>
                    <a:pt x="6350330" y="325881"/>
                  </a:lnTo>
                  <a:lnTo>
                    <a:pt x="6356426" y="324230"/>
                  </a:lnTo>
                  <a:lnTo>
                    <a:pt x="6361252" y="322452"/>
                  </a:lnTo>
                  <a:lnTo>
                    <a:pt x="6364808" y="320547"/>
                  </a:lnTo>
                  <a:lnTo>
                    <a:pt x="6368364" y="318642"/>
                  </a:lnTo>
                  <a:lnTo>
                    <a:pt x="6371031" y="315975"/>
                  </a:lnTo>
                  <a:lnTo>
                    <a:pt x="6372809" y="312546"/>
                  </a:lnTo>
                  <a:lnTo>
                    <a:pt x="6374587" y="309244"/>
                  </a:lnTo>
                  <a:lnTo>
                    <a:pt x="6375603" y="304926"/>
                  </a:lnTo>
                  <a:lnTo>
                    <a:pt x="6376111" y="299719"/>
                  </a:lnTo>
                  <a:lnTo>
                    <a:pt x="6376619" y="294512"/>
                  </a:lnTo>
                  <a:lnTo>
                    <a:pt x="6376873" y="287908"/>
                  </a:lnTo>
                  <a:lnTo>
                    <a:pt x="6376873" y="280034"/>
                  </a:lnTo>
                  <a:lnTo>
                    <a:pt x="6376873" y="66166"/>
                  </a:lnTo>
                  <a:lnTo>
                    <a:pt x="6376873" y="58165"/>
                  </a:lnTo>
                  <a:lnTo>
                    <a:pt x="6376619" y="51688"/>
                  </a:lnTo>
                  <a:lnTo>
                    <a:pt x="6376238" y="46608"/>
                  </a:lnTo>
                  <a:lnTo>
                    <a:pt x="6375857" y="41401"/>
                  </a:lnTo>
                  <a:lnTo>
                    <a:pt x="6365062" y="25780"/>
                  </a:lnTo>
                  <a:lnTo>
                    <a:pt x="6361506" y="23749"/>
                  </a:lnTo>
                  <a:lnTo>
                    <a:pt x="6356680" y="21971"/>
                  </a:lnTo>
                  <a:lnTo>
                    <a:pt x="6350330" y="20319"/>
                  </a:lnTo>
                  <a:lnTo>
                    <a:pt x="6350330" y="3936"/>
                  </a:lnTo>
                  <a:close/>
                </a:path>
                <a:path w="7161530" h="346709">
                  <a:moveTo>
                    <a:pt x="6004382" y="3936"/>
                  </a:moveTo>
                  <a:lnTo>
                    <a:pt x="6134557" y="3936"/>
                  </a:lnTo>
                  <a:lnTo>
                    <a:pt x="6134557" y="20319"/>
                  </a:lnTo>
                  <a:lnTo>
                    <a:pt x="6127572" y="22098"/>
                  </a:lnTo>
                  <a:lnTo>
                    <a:pt x="6122492" y="24129"/>
                  </a:lnTo>
                  <a:lnTo>
                    <a:pt x="6119317" y="26288"/>
                  </a:lnTo>
                  <a:lnTo>
                    <a:pt x="6116015" y="28448"/>
                  </a:lnTo>
                  <a:lnTo>
                    <a:pt x="6113602" y="30987"/>
                  </a:lnTo>
                  <a:lnTo>
                    <a:pt x="6107760" y="57022"/>
                  </a:lnTo>
                  <a:lnTo>
                    <a:pt x="6107760" y="66420"/>
                  </a:lnTo>
                  <a:lnTo>
                    <a:pt x="6107760" y="154558"/>
                  </a:lnTo>
                  <a:lnTo>
                    <a:pt x="6112967" y="154558"/>
                  </a:lnTo>
                  <a:lnTo>
                    <a:pt x="6120587" y="154558"/>
                  </a:lnTo>
                  <a:lnTo>
                    <a:pt x="6126556" y="153796"/>
                  </a:lnTo>
                  <a:lnTo>
                    <a:pt x="6131001" y="152145"/>
                  </a:lnTo>
                  <a:lnTo>
                    <a:pt x="6135446" y="150494"/>
                  </a:lnTo>
                  <a:lnTo>
                    <a:pt x="6140145" y="147573"/>
                  </a:lnTo>
                  <a:lnTo>
                    <a:pt x="6172022" y="113156"/>
                  </a:lnTo>
                  <a:lnTo>
                    <a:pt x="6201359" y="76707"/>
                  </a:lnTo>
                  <a:lnTo>
                    <a:pt x="6213678" y="55625"/>
                  </a:lnTo>
                  <a:lnTo>
                    <a:pt x="6215964" y="50037"/>
                  </a:lnTo>
                  <a:lnTo>
                    <a:pt x="6216980" y="44576"/>
                  </a:lnTo>
                  <a:lnTo>
                    <a:pt x="6216980" y="39115"/>
                  </a:lnTo>
                  <a:lnTo>
                    <a:pt x="6216980" y="33400"/>
                  </a:lnTo>
                  <a:lnTo>
                    <a:pt x="6194755" y="20319"/>
                  </a:lnTo>
                  <a:lnTo>
                    <a:pt x="6194755" y="3936"/>
                  </a:lnTo>
                  <a:lnTo>
                    <a:pt x="6321374" y="3936"/>
                  </a:lnTo>
                  <a:lnTo>
                    <a:pt x="6321374" y="20827"/>
                  </a:lnTo>
                  <a:lnTo>
                    <a:pt x="6315024" y="21971"/>
                  </a:lnTo>
                  <a:lnTo>
                    <a:pt x="6309690" y="23749"/>
                  </a:lnTo>
                  <a:lnTo>
                    <a:pt x="6274233" y="53125"/>
                  </a:lnTo>
                  <a:lnTo>
                    <a:pt x="6193485" y="143509"/>
                  </a:lnTo>
                  <a:lnTo>
                    <a:pt x="6279972" y="276224"/>
                  </a:lnTo>
                  <a:lnTo>
                    <a:pt x="6304483" y="310387"/>
                  </a:lnTo>
                  <a:lnTo>
                    <a:pt x="6330264" y="326135"/>
                  </a:lnTo>
                  <a:lnTo>
                    <a:pt x="6330264" y="342264"/>
                  </a:lnTo>
                  <a:lnTo>
                    <a:pt x="6196025" y="342264"/>
                  </a:lnTo>
                  <a:lnTo>
                    <a:pt x="6196025" y="325881"/>
                  </a:lnTo>
                  <a:lnTo>
                    <a:pt x="6201613" y="324992"/>
                  </a:lnTo>
                  <a:lnTo>
                    <a:pt x="6205423" y="323595"/>
                  </a:lnTo>
                  <a:lnTo>
                    <a:pt x="6207328" y="321817"/>
                  </a:lnTo>
                  <a:lnTo>
                    <a:pt x="6209360" y="319912"/>
                  </a:lnTo>
                  <a:lnTo>
                    <a:pt x="6210376" y="317372"/>
                  </a:lnTo>
                  <a:lnTo>
                    <a:pt x="6210376" y="314197"/>
                  </a:lnTo>
                  <a:lnTo>
                    <a:pt x="6210376" y="311530"/>
                  </a:lnTo>
                  <a:lnTo>
                    <a:pt x="6209995" y="308990"/>
                  </a:lnTo>
                  <a:lnTo>
                    <a:pt x="6209233" y="306450"/>
                  </a:lnTo>
                  <a:lnTo>
                    <a:pt x="6208471" y="303783"/>
                  </a:lnTo>
                  <a:lnTo>
                    <a:pt x="6186754" y="267842"/>
                  </a:lnTo>
                  <a:lnTo>
                    <a:pt x="6148908" y="209422"/>
                  </a:lnTo>
                  <a:lnTo>
                    <a:pt x="6144209" y="202310"/>
                  </a:lnTo>
                  <a:lnTo>
                    <a:pt x="6140272" y="196722"/>
                  </a:lnTo>
                  <a:lnTo>
                    <a:pt x="6136843" y="192785"/>
                  </a:lnTo>
                  <a:lnTo>
                    <a:pt x="6133541" y="188848"/>
                  </a:lnTo>
                  <a:lnTo>
                    <a:pt x="6130112" y="185927"/>
                  </a:lnTo>
                  <a:lnTo>
                    <a:pt x="6126683" y="184276"/>
                  </a:lnTo>
                  <a:lnTo>
                    <a:pt x="6123381" y="182498"/>
                  </a:lnTo>
                  <a:lnTo>
                    <a:pt x="6118682" y="181609"/>
                  </a:lnTo>
                  <a:lnTo>
                    <a:pt x="6112713" y="181609"/>
                  </a:lnTo>
                  <a:lnTo>
                    <a:pt x="6107760" y="181609"/>
                  </a:lnTo>
                  <a:lnTo>
                    <a:pt x="6107760" y="280034"/>
                  </a:lnTo>
                  <a:lnTo>
                    <a:pt x="6107760" y="285749"/>
                  </a:lnTo>
                  <a:lnTo>
                    <a:pt x="6107887" y="291210"/>
                  </a:lnTo>
                  <a:lnTo>
                    <a:pt x="6108268" y="296163"/>
                  </a:lnTo>
                  <a:lnTo>
                    <a:pt x="6108522" y="301116"/>
                  </a:lnTo>
                  <a:lnTo>
                    <a:pt x="6109284" y="305053"/>
                  </a:lnTo>
                  <a:lnTo>
                    <a:pt x="6134557" y="325881"/>
                  </a:lnTo>
                  <a:lnTo>
                    <a:pt x="6134557" y="342264"/>
                  </a:lnTo>
                  <a:lnTo>
                    <a:pt x="6004382" y="342264"/>
                  </a:lnTo>
                  <a:lnTo>
                    <a:pt x="6004382" y="325881"/>
                  </a:lnTo>
                  <a:lnTo>
                    <a:pt x="6010478" y="324230"/>
                  </a:lnTo>
                  <a:lnTo>
                    <a:pt x="6015304" y="322452"/>
                  </a:lnTo>
                  <a:lnTo>
                    <a:pt x="6018860" y="320547"/>
                  </a:lnTo>
                  <a:lnTo>
                    <a:pt x="6022416" y="318642"/>
                  </a:lnTo>
                  <a:lnTo>
                    <a:pt x="6025083" y="315975"/>
                  </a:lnTo>
                  <a:lnTo>
                    <a:pt x="6026861" y="312546"/>
                  </a:lnTo>
                  <a:lnTo>
                    <a:pt x="6028639" y="309244"/>
                  </a:lnTo>
                  <a:lnTo>
                    <a:pt x="6029655" y="304926"/>
                  </a:lnTo>
                  <a:lnTo>
                    <a:pt x="6030163" y="299719"/>
                  </a:lnTo>
                  <a:lnTo>
                    <a:pt x="6030671" y="294512"/>
                  </a:lnTo>
                  <a:lnTo>
                    <a:pt x="6030925" y="287908"/>
                  </a:lnTo>
                  <a:lnTo>
                    <a:pt x="6030925" y="280034"/>
                  </a:lnTo>
                  <a:lnTo>
                    <a:pt x="6030925" y="66420"/>
                  </a:lnTo>
                  <a:lnTo>
                    <a:pt x="6030925" y="58673"/>
                  </a:lnTo>
                  <a:lnTo>
                    <a:pt x="6030671" y="52069"/>
                  </a:lnTo>
                  <a:lnTo>
                    <a:pt x="6030290" y="46862"/>
                  </a:lnTo>
                  <a:lnTo>
                    <a:pt x="6029909" y="41528"/>
                  </a:lnTo>
                  <a:lnTo>
                    <a:pt x="6019114" y="25907"/>
                  </a:lnTo>
                  <a:lnTo>
                    <a:pt x="6015558" y="23875"/>
                  </a:lnTo>
                  <a:lnTo>
                    <a:pt x="6010732" y="21971"/>
                  </a:lnTo>
                  <a:lnTo>
                    <a:pt x="6004382" y="20319"/>
                  </a:lnTo>
                  <a:lnTo>
                    <a:pt x="6004382" y="3936"/>
                  </a:lnTo>
                  <a:close/>
                </a:path>
                <a:path w="7161530" h="346709">
                  <a:moveTo>
                    <a:pt x="5659196" y="3936"/>
                  </a:moveTo>
                  <a:lnTo>
                    <a:pt x="5759653" y="3936"/>
                  </a:lnTo>
                  <a:lnTo>
                    <a:pt x="5847283" y="156336"/>
                  </a:lnTo>
                  <a:lnTo>
                    <a:pt x="5868619" y="195198"/>
                  </a:lnTo>
                  <a:lnTo>
                    <a:pt x="5886675" y="230506"/>
                  </a:lnTo>
                  <a:lnTo>
                    <a:pt x="5891987" y="241553"/>
                  </a:lnTo>
                  <a:lnTo>
                    <a:pt x="5895924" y="241553"/>
                  </a:lnTo>
                  <a:lnTo>
                    <a:pt x="5894737" y="211262"/>
                  </a:lnTo>
                  <a:lnTo>
                    <a:pt x="5893860" y="179625"/>
                  </a:lnTo>
                  <a:lnTo>
                    <a:pt x="5893316" y="146631"/>
                  </a:lnTo>
                  <a:lnTo>
                    <a:pt x="5893130" y="112267"/>
                  </a:lnTo>
                  <a:lnTo>
                    <a:pt x="5893130" y="66166"/>
                  </a:lnTo>
                  <a:lnTo>
                    <a:pt x="5893130" y="55371"/>
                  </a:lnTo>
                  <a:lnTo>
                    <a:pt x="5888050" y="32003"/>
                  </a:lnTo>
                  <a:lnTo>
                    <a:pt x="5886399" y="29463"/>
                  </a:lnTo>
                  <a:lnTo>
                    <a:pt x="5866714" y="20319"/>
                  </a:lnTo>
                  <a:lnTo>
                    <a:pt x="5866714" y="3936"/>
                  </a:lnTo>
                  <a:lnTo>
                    <a:pt x="5960313" y="3936"/>
                  </a:lnTo>
                  <a:lnTo>
                    <a:pt x="5960313" y="20319"/>
                  </a:lnTo>
                  <a:lnTo>
                    <a:pt x="5953709" y="22478"/>
                  </a:lnTo>
                  <a:lnTo>
                    <a:pt x="5949010" y="24256"/>
                  </a:lnTo>
                  <a:lnTo>
                    <a:pt x="5946343" y="25780"/>
                  </a:lnTo>
                  <a:lnTo>
                    <a:pt x="5943549" y="27304"/>
                  </a:lnTo>
                  <a:lnTo>
                    <a:pt x="5941263" y="29209"/>
                  </a:lnTo>
                  <a:lnTo>
                    <a:pt x="5939358" y="31750"/>
                  </a:lnTo>
                  <a:lnTo>
                    <a:pt x="5937453" y="34162"/>
                  </a:lnTo>
                  <a:lnTo>
                    <a:pt x="5936056" y="37973"/>
                  </a:lnTo>
                  <a:lnTo>
                    <a:pt x="5935040" y="42925"/>
                  </a:lnTo>
                  <a:lnTo>
                    <a:pt x="5934024" y="48005"/>
                  </a:lnTo>
                  <a:lnTo>
                    <a:pt x="5933516" y="55752"/>
                  </a:lnTo>
                  <a:lnTo>
                    <a:pt x="5933516" y="66166"/>
                  </a:lnTo>
                  <a:lnTo>
                    <a:pt x="5933516" y="342264"/>
                  </a:lnTo>
                  <a:lnTo>
                    <a:pt x="5870651" y="342264"/>
                  </a:lnTo>
                  <a:lnTo>
                    <a:pt x="5759145" y="149351"/>
                  </a:lnTo>
                  <a:lnTo>
                    <a:pt x="5748570" y="130873"/>
                  </a:lnTo>
                  <a:lnTo>
                    <a:pt x="5739507" y="114490"/>
                  </a:lnTo>
                  <a:lnTo>
                    <a:pt x="5731945" y="100202"/>
                  </a:lnTo>
                  <a:lnTo>
                    <a:pt x="5725871" y="88010"/>
                  </a:lnTo>
                  <a:lnTo>
                    <a:pt x="5723712" y="88010"/>
                  </a:lnTo>
                  <a:lnTo>
                    <a:pt x="5724785" y="114984"/>
                  </a:lnTo>
                  <a:lnTo>
                    <a:pt x="5725537" y="142732"/>
                  </a:lnTo>
                  <a:lnTo>
                    <a:pt x="5725980" y="171217"/>
                  </a:lnTo>
                  <a:lnTo>
                    <a:pt x="5726125" y="200405"/>
                  </a:lnTo>
                  <a:lnTo>
                    <a:pt x="5726125" y="280288"/>
                  </a:lnTo>
                  <a:lnTo>
                    <a:pt x="5726244" y="288857"/>
                  </a:lnTo>
                  <a:lnTo>
                    <a:pt x="5734761" y="318007"/>
                  </a:lnTo>
                  <a:lnTo>
                    <a:pt x="5737936" y="320928"/>
                  </a:lnTo>
                  <a:lnTo>
                    <a:pt x="5744032" y="323595"/>
                  </a:lnTo>
                  <a:lnTo>
                    <a:pt x="5752922" y="325881"/>
                  </a:lnTo>
                  <a:lnTo>
                    <a:pt x="5752922" y="342264"/>
                  </a:lnTo>
                  <a:lnTo>
                    <a:pt x="5659196" y="342264"/>
                  </a:lnTo>
                  <a:lnTo>
                    <a:pt x="5659196" y="325881"/>
                  </a:lnTo>
                  <a:lnTo>
                    <a:pt x="5665419" y="324230"/>
                  </a:lnTo>
                  <a:lnTo>
                    <a:pt x="5670245" y="322325"/>
                  </a:lnTo>
                  <a:lnTo>
                    <a:pt x="5673801" y="320420"/>
                  </a:lnTo>
                  <a:lnTo>
                    <a:pt x="5677357" y="318388"/>
                  </a:lnTo>
                  <a:lnTo>
                    <a:pt x="5679897" y="315721"/>
                  </a:lnTo>
                  <a:lnTo>
                    <a:pt x="5681675" y="312292"/>
                  </a:lnTo>
                  <a:lnTo>
                    <a:pt x="5683453" y="308990"/>
                  </a:lnTo>
                  <a:lnTo>
                    <a:pt x="5684469" y="304672"/>
                  </a:lnTo>
                  <a:lnTo>
                    <a:pt x="5684977" y="299592"/>
                  </a:lnTo>
                  <a:lnTo>
                    <a:pt x="5685485" y="294512"/>
                  </a:lnTo>
                  <a:lnTo>
                    <a:pt x="5685739" y="288035"/>
                  </a:lnTo>
                  <a:lnTo>
                    <a:pt x="5685739" y="280288"/>
                  </a:lnTo>
                  <a:lnTo>
                    <a:pt x="5685739" y="65912"/>
                  </a:lnTo>
                  <a:lnTo>
                    <a:pt x="5677484" y="28448"/>
                  </a:lnTo>
                  <a:lnTo>
                    <a:pt x="5659196" y="20319"/>
                  </a:lnTo>
                  <a:lnTo>
                    <a:pt x="5659196" y="3936"/>
                  </a:lnTo>
                  <a:close/>
                </a:path>
                <a:path w="7161530" h="346709">
                  <a:moveTo>
                    <a:pt x="5483174" y="3936"/>
                  </a:moveTo>
                  <a:lnTo>
                    <a:pt x="5613349" y="3936"/>
                  </a:lnTo>
                  <a:lnTo>
                    <a:pt x="5613349" y="20319"/>
                  </a:lnTo>
                  <a:lnTo>
                    <a:pt x="5606491" y="22098"/>
                  </a:lnTo>
                  <a:lnTo>
                    <a:pt x="5601538" y="24129"/>
                  </a:lnTo>
                  <a:lnTo>
                    <a:pt x="5598363" y="26161"/>
                  </a:lnTo>
                  <a:lnTo>
                    <a:pt x="5595061" y="28193"/>
                  </a:lnTo>
                  <a:lnTo>
                    <a:pt x="5592648" y="30733"/>
                  </a:lnTo>
                  <a:lnTo>
                    <a:pt x="5590997" y="33654"/>
                  </a:lnTo>
                  <a:lnTo>
                    <a:pt x="5589346" y="36702"/>
                  </a:lnTo>
                  <a:lnTo>
                    <a:pt x="5588203" y="40512"/>
                  </a:lnTo>
                  <a:lnTo>
                    <a:pt x="5587568" y="45338"/>
                  </a:lnTo>
                  <a:lnTo>
                    <a:pt x="5586933" y="50164"/>
                  </a:lnTo>
                  <a:lnTo>
                    <a:pt x="5586552" y="57149"/>
                  </a:lnTo>
                  <a:lnTo>
                    <a:pt x="5586552" y="66420"/>
                  </a:lnTo>
                  <a:lnTo>
                    <a:pt x="5586552" y="280034"/>
                  </a:lnTo>
                  <a:lnTo>
                    <a:pt x="5586552" y="285749"/>
                  </a:lnTo>
                  <a:lnTo>
                    <a:pt x="5586679" y="291210"/>
                  </a:lnTo>
                  <a:lnTo>
                    <a:pt x="5587060" y="296163"/>
                  </a:lnTo>
                  <a:lnTo>
                    <a:pt x="5587314" y="301116"/>
                  </a:lnTo>
                  <a:lnTo>
                    <a:pt x="5613349" y="325881"/>
                  </a:lnTo>
                  <a:lnTo>
                    <a:pt x="5613349" y="342264"/>
                  </a:lnTo>
                  <a:lnTo>
                    <a:pt x="5483174" y="342264"/>
                  </a:lnTo>
                  <a:lnTo>
                    <a:pt x="5483174" y="325881"/>
                  </a:lnTo>
                  <a:lnTo>
                    <a:pt x="5489270" y="324230"/>
                  </a:lnTo>
                  <a:lnTo>
                    <a:pt x="5494096" y="322452"/>
                  </a:lnTo>
                  <a:lnTo>
                    <a:pt x="5497652" y="320547"/>
                  </a:lnTo>
                  <a:lnTo>
                    <a:pt x="5501208" y="318642"/>
                  </a:lnTo>
                  <a:lnTo>
                    <a:pt x="5503875" y="315975"/>
                  </a:lnTo>
                  <a:lnTo>
                    <a:pt x="5505653" y="312546"/>
                  </a:lnTo>
                  <a:lnTo>
                    <a:pt x="5507431" y="309244"/>
                  </a:lnTo>
                  <a:lnTo>
                    <a:pt x="5508447" y="304926"/>
                  </a:lnTo>
                  <a:lnTo>
                    <a:pt x="5508955" y="299719"/>
                  </a:lnTo>
                  <a:lnTo>
                    <a:pt x="5509463" y="294512"/>
                  </a:lnTo>
                  <a:lnTo>
                    <a:pt x="5509717" y="287908"/>
                  </a:lnTo>
                  <a:lnTo>
                    <a:pt x="5509717" y="280034"/>
                  </a:lnTo>
                  <a:lnTo>
                    <a:pt x="5509717" y="66166"/>
                  </a:lnTo>
                  <a:lnTo>
                    <a:pt x="5509717" y="58165"/>
                  </a:lnTo>
                  <a:lnTo>
                    <a:pt x="5509463" y="51688"/>
                  </a:lnTo>
                  <a:lnTo>
                    <a:pt x="5509082" y="46608"/>
                  </a:lnTo>
                  <a:lnTo>
                    <a:pt x="5508701" y="41401"/>
                  </a:lnTo>
                  <a:lnTo>
                    <a:pt x="5507558" y="37210"/>
                  </a:lnTo>
                  <a:lnTo>
                    <a:pt x="5505907" y="33781"/>
                  </a:lnTo>
                  <a:lnTo>
                    <a:pt x="5504129" y="30479"/>
                  </a:lnTo>
                  <a:lnTo>
                    <a:pt x="5501462" y="27685"/>
                  </a:lnTo>
                  <a:lnTo>
                    <a:pt x="5497906" y="25780"/>
                  </a:lnTo>
                  <a:lnTo>
                    <a:pt x="5494350" y="23749"/>
                  </a:lnTo>
                  <a:lnTo>
                    <a:pt x="5489524" y="21971"/>
                  </a:lnTo>
                  <a:lnTo>
                    <a:pt x="5483174" y="20319"/>
                  </a:lnTo>
                  <a:lnTo>
                    <a:pt x="5483174" y="3936"/>
                  </a:lnTo>
                  <a:close/>
                </a:path>
                <a:path w="7161530" h="346709">
                  <a:moveTo>
                    <a:pt x="5117414" y="3936"/>
                  </a:moveTo>
                  <a:lnTo>
                    <a:pt x="5247589" y="3936"/>
                  </a:lnTo>
                  <a:lnTo>
                    <a:pt x="5247589" y="20319"/>
                  </a:lnTo>
                  <a:lnTo>
                    <a:pt x="5238826" y="22732"/>
                  </a:lnTo>
                  <a:lnTo>
                    <a:pt x="5232857" y="25526"/>
                  </a:lnTo>
                  <a:lnTo>
                    <a:pt x="5220792" y="66674"/>
                  </a:lnTo>
                  <a:lnTo>
                    <a:pt x="5220792" y="149351"/>
                  </a:lnTo>
                  <a:lnTo>
                    <a:pt x="5332806" y="149351"/>
                  </a:lnTo>
                  <a:lnTo>
                    <a:pt x="5332806" y="66674"/>
                  </a:lnTo>
                  <a:lnTo>
                    <a:pt x="5324678" y="28575"/>
                  </a:lnTo>
                  <a:lnTo>
                    <a:pt x="5321503" y="25526"/>
                  </a:lnTo>
                  <a:lnTo>
                    <a:pt x="5315407" y="22732"/>
                  </a:lnTo>
                  <a:lnTo>
                    <a:pt x="5306517" y="20319"/>
                  </a:lnTo>
                  <a:lnTo>
                    <a:pt x="5306517" y="3936"/>
                  </a:lnTo>
                  <a:lnTo>
                    <a:pt x="5435930" y="3936"/>
                  </a:lnTo>
                  <a:lnTo>
                    <a:pt x="5435930" y="20319"/>
                  </a:lnTo>
                  <a:lnTo>
                    <a:pt x="5428564" y="22351"/>
                  </a:lnTo>
                  <a:lnTo>
                    <a:pt x="5423357" y="24383"/>
                  </a:lnTo>
                  <a:lnTo>
                    <a:pt x="5420055" y="26669"/>
                  </a:lnTo>
                  <a:lnTo>
                    <a:pt x="5416753" y="28828"/>
                  </a:lnTo>
                  <a:lnTo>
                    <a:pt x="5414340" y="31750"/>
                  </a:lnTo>
                  <a:lnTo>
                    <a:pt x="5412943" y="35178"/>
                  </a:lnTo>
                  <a:lnTo>
                    <a:pt x="5411546" y="38607"/>
                  </a:lnTo>
                  <a:lnTo>
                    <a:pt x="5410657" y="42544"/>
                  </a:lnTo>
                  <a:lnTo>
                    <a:pt x="5410276" y="46862"/>
                  </a:lnTo>
                  <a:lnTo>
                    <a:pt x="5409768" y="51180"/>
                  </a:lnTo>
                  <a:lnTo>
                    <a:pt x="5409641" y="57784"/>
                  </a:lnTo>
                  <a:lnTo>
                    <a:pt x="5409641" y="66674"/>
                  </a:lnTo>
                  <a:lnTo>
                    <a:pt x="5409641" y="280034"/>
                  </a:lnTo>
                  <a:lnTo>
                    <a:pt x="5409736" y="288819"/>
                  </a:lnTo>
                  <a:lnTo>
                    <a:pt x="5417769" y="317880"/>
                  </a:lnTo>
                  <a:lnTo>
                    <a:pt x="5421071" y="321055"/>
                  </a:lnTo>
                  <a:lnTo>
                    <a:pt x="5427167" y="323722"/>
                  </a:lnTo>
                  <a:lnTo>
                    <a:pt x="5435930" y="325881"/>
                  </a:lnTo>
                  <a:lnTo>
                    <a:pt x="5435930" y="342264"/>
                  </a:lnTo>
                  <a:lnTo>
                    <a:pt x="5306517" y="342264"/>
                  </a:lnTo>
                  <a:lnTo>
                    <a:pt x="5306517" y="325881"/>
                  </a:lnTo>
                  <a:lnTo>
                    <a:pt x="5316042" y="323341"/>
                  </a:lnTo>
                  <a:lnTo>
                    <a:pt x="5322265" y="320928"/>
                  </a:lnTo>
                  <a:lnTo>
                    <a:pt x="5325059" y="318388"/>
                  </a:lnTo>
                  <a:lnTo>
                    <a:pt x="5327980" y="315975"/>
                  </a:lnTo>
                  <a:lnTo>
                    <a:pt x="5329885" y="312419"/>
                  </a:lnTo>
                  <a:lnTo>
                    <a:pt x="5332806" y="280034"/>
                  </a:lnTo>
                  <a:lnTo>
                    <a:pt x="5332806" y="180593"/>
                  </a:lnTo>
                  <a:lnTo>
                    <a:pt x="5220792" y="180593"/>
                  </a:lnTo>
                  <a:lnTo>
                    <a:pt x="5220792" y="280034"/>
                  </a:lnTo>
                  <a:lnTo>
                    <a:pt x="5220792" y="285749"/>
                  </a:lnTo>
                  <a:lnTo>
                    <a:pt x="5220919" y="291210"/>
                  </a:lnTo>
                  <a:lnTo>
                    <a:pt x="5221300" y="296163"/>
                  </a:lnTo>
                  <a:lnTo>
                    <a:pt x="5221554" y="301116"/>
                  </a:lnTo>
                  <a:lnTo>
                    <a:pt x="5227650" y="316229"/>
                  </a:lnTo>
                  <a:lnTo>
                    <a:pt x="5229555" y="318388"/>
                  </a:lnTo>
                  <a:lnTo>
                    <a:pt x="5247589" y="325881"/>
                  </a:lnTo>
                  <a:lnTo>
                    <a:pt x="5247589" y="342264"/>
                  </a:lnTo>
                  <a:lnTo>
                    <a:pt x="5117414" y="342264"/>
                  </a:lnTo>
                  <a:lnTo>
                    <a:pt x="5117414" y="325881"/>
                  </a:lnTo>
                  <a:lnTo>
                    <a:pt x="5123510" y="324230"/>
                  </a:lnTo>
                  <a:lnTo>
                    <a:pt x="5128336" y="322452"/>
                  </a:lnTo>
                  <a:lnTo>
                    <a:pt x="5131892" y="320547"/>
                  </a:lnTo>
                  <a:lnTo>
                    <a:pt x="5135448" y="318642"/>
                  </a:lnTo>
                  <a:lnTo>
                    <a:pt x="5138115" y="315975"/>
                  </a:lnTo>
                  <a:lnTo>
                    <a:pt x="5139893" y="312546"/>
                  </a:lnTo>
                  <a:lnTo>
                    <a:pt x="5141671" y="309244"/>
                  </a:lnTo>
                  <a:lnTo>
                    <a:pt x="5142687" y="304926"/>
                  </a:lnTo>
                  <a:lnTo>
                    <a:pt x="5143195" y="299719"/>
                  </a:lnTo>
                  <a:lnTo>
                    <a:pt x="5143703" y="294512"/>
                  </a:lnTo>
                  <a:lnTo>
                    <a:pt x="5143957" y="287908"/>
                  </a:lnTo>
                  <a:lnTo>
                    <a:pt x="5143957" y="280034"/>
                  </a:lnTo>
                  <a:lnTo>
                    <a:pt x="5143957" y="66420"/>
                  </a:lnTo>
                  <a:lnTo>
                    <a:pt x="5143957" y="58673"/>
                  </a:lnTo>
                  <a:lnTo>
                    <a:pt x="5143703" y="52069"/>
                  </a:lnTo>
                  <a:lnTo>
                    <a:pt x="5143322" y="46862"/>
                  </a:lnTo>
                  <a:lnTo>
                    <a:pt x="5142941" y="41528"/>
                  </a:lnTo>
                  <a:lnTo>
                    <a:pt x="5141798" y="37210"/>
                  </a:lnTo>
                  <a:lnTo>
                    <a:pt x="5140147" y="33908"/>
                  </a:lnTo>
                  <a:lnTo>
                    <a:pt x="5138369" y="30606"/>
                  </a:lnTo>
                  <a:lnTo>
                    <a:pt x="5135702" y="27939"/>
                  </a:lnTo>
                  <a:lnTo>
                    <a:pt x="5132146" y="25907"/>
                  </a:lnTo>
                  <a:lnTo>
                    <a:pt x="5128590" y="23875"/>
                  </a:lnTo>
                  <a:lnTo>
                    <a:pt x="5123764" y="21971"/>
                  </a:lnTo>
                  <a:lnTo>
                    <a:pt x="5117414" y="20319"/>
                  </a:lnTo>
                  <a:lnTo>
                    <a:pt x="5117414" y="3936"/>
                  </a:lnTo>
                  <a:close/>
                </a:path>
                <a:path w="7161530" h="346709">
                  <a:moveTo>
                    <a:pt x="4785436" y="3936"/>
                  </a:moveTo>
                  <a:lnTo>
                    <a:pt x="5077028" y="3936"/>
                  </a:lnTo>
                  <a:lnTo>
                    <a:pt x="5077028" y="90931"/>
                  </a:lnTo>
                  <a:lnTo>
                    <a:pt x="5043119" y="90931"/>
                  </a:lnTo>
                  <a:lnTo>
                    <a:pt x="5040876" y="83097"/>
                  </a:lnTo>
                  <a:lnTo>
                    <a:pt x="5038896" y="76358"/>
                  </a:lnTo>
                  <a:lnTo>
                    <a:pt x="5037154" y="70715"/>
                  </a:lnTo>
                  <a:lnTo>
                    <a:pt x="5035626" y="66166"/>
                  </a:lnTo>
                  <a:lnTo>
                    <a:pt x="5033848" y="60832"/>
                  </a:lnTo>
                  <a:lnTo>
                    <a:pt x="5022545" y="43306"/>
                  </a:lnTo>
                  <a:lnTo>
                    <a:pt x="5020132" y="40893"/>
                  </a:lnTo>
                  <a:lnTo>
                    <a:pt x="5017465" y="38861"/>
                  </a:lnTo>
                  <a:lnTo>
                    <a:pt x="5014671" y="37464"/>
                  </a:lnTo>
                  <a:lnTo>
                    <a:pt x="5011750" y="35940"/>
                  </a:lnTo>
                  <a:lnTo>
                    <a:pt x="5008321" y="34798"/>
                  </a:lnTo>
                  <a:lnTo>
                    <a:pt x="5004130" y="34035"/>
                  </a:lnTo>
                  <a:lnTo>
                    <a:pt x="4999939" y="33274"/>
                  </a:lnTo>
                  <a:lnTo>
                    <a:pt x="4994351" y="32892"/>
                  </a:lnTo>
                  <a:lnTo>
                    <a:pt x="4987620" y="32892"/>
                  </a:lnTo>
                  <a:lnTo>
                    <a:pt x="4969713" y="32892"/>
                  </a:lnTo>
                  <a:lnTo>
                    <a:pt x="4969713" y="280034"/>
                  </a:lnTo>
                  <a:lnTo>
                    <a:pt x="4969713" y="288797"/>
                  </a:lnTo>
                  <a:lnTo>
                    <a:pt x="4969967" y="295401"/>
                  </a:lnTo>
                  <a:lnTo>
                    <a:pt x="4970475" y="299973"/>
                  </a:lnTo>
                  <a:lnTo>
                    <a:pt x="4970983" y="304545"/>
                  </a:lnTo>
                  <a:lnTo>
                    <a:pt x="4971872" y="308228"/>
                  </a:lnTo>
                  <a:lnTo>
                    <a:pt x="4973269" y="311022"/>
                  </a:lnTo>
                  <a:lnTo>
                    <a:pt x="4974539" y="313816"/>
                  </a:lnTo>
                  <a:lnTo>
                    <a:pt x="4976190" y="316102"/>
                  </a:lnTo>
                  <a:lnTo>
                    <a:pt x="4978095" y="317753"/>
                  </a:lnTo>
                  <a:lnTo>
                    <a:pt x="4980000" y="319531"/>
                  </a:lnTo>
                  <a:lnTo>
                    <a:pt x="4982667" y="321055"/>
                  </a:lnTo>
                  <a:lnTo>
                    <a:pt x="4985969" y="322452"/>
                  </a:lnTo>
                  <a:lnTo>
                    <a:pt x="4989398" y="323849"/>
                  </a:lnTo>
                  <a:lnTo>
                    <a:pt x="4993970" y="324992"/>
                  </a:lnTo>
                  <a:lnTo>
                    <a:pt x="4999812" y="325881"/>
                  </a:lnTo>
                  <a:lnTo>
                    <a:pt x="4999812" y="342264"/>
                  </a:lnTo>
                  <a:lnTo>
                    <a:pt x="4862906" y="342264"/>
                  </a:lnTo>
                  <a:lnTo>
                    <a:pt x="4862906" y="325881"/>
                  </a:lnTo>
                  <a:lnTo>
                    <a:pt x="4869891" y="324738"/>
                  </a:lnTo>
                  <a:lnTo>
                    <a:pt x="4875352" y="323214"/>
                  </a:lnTo>
                  <a:lnTo>
                    <a:pt x="4879416" y="321309"/>
                  </a:lnTo>
                  <a:lnTo>
                    <a:pt x="4883480" y="319404"/>
                  </a:lnTo>
                  <a:lnTo>
                    <a:pt x="4886528" y="316737"/>
                  </a:lnTo>
                  <a:lnTo>
                    <a:pt x="4888433" y="313181"/>
                  </a:lnTo>
                  <a:lnTo>
                    <a:pt x="4890465" y="309752"/>
                  </a:lnTo>
                  <a:lnTo>
                    <a:pt x="4891735" y="305307"/>
                  </a:lnTo>
                  <a:lnTo>
                    <a:pt x="4892243" y="299973"/>
                  </a:lnTo>
                  <a:lnTo>
                    <a:pt x="4892751" y="294639"/>
                  </a:lnTo>
                  <a:lnTo>
                    <a:pt x="4893005" y="287908"/>
                  </a:lnTo>
                  <a:lnTo>
                    <a:pt x="4893005" y="280034"/>
                  </a:lnTo>
                  <a:lnTo>
                    <a:pt x="4893005" y="32892"/>
                  </a:lnTo>
                  <a:lnTo>
                    <a:pt x="4872939" y="32892"/>
                  </a:lnTo>
                  <a:lnTo>
                    <a:pt x="4862906" y="32892"/>
                  </a:lnTo>
                  <a:lnTo>
                    <a:pt x="4855413" y="34162"/>
                  </a:lnTo>
                  <a:lnTo>
                    <a:pt x="4850079" y="36449"/>
                  </a:lnTo>
                  <a:lnTo>
                    <a:pt x="4844745" y="38734"/>
                  </a:lnTo>
                  <a:lnTo>
                    <a:pt x="4840173" y="42417"/>
                  </a:lnTo>
                  <a:lnTo>
                    <a:pt x="4836363" y="47371"/>
                  </a:lnTo>
                  <a:lnTo>
                    <a:pt x="4832426" y="52323"/>
                  </a:lnTo>
                  <a:lnTo>
                    <a:pt x="4829124" y="58927"/>
                  </a:lnTo>
                  <a:lnTo>
                    <a:pt x="4826330" y="67309"/>
                  </a:lnTo>
                  <a:lnTo>
                    <a:pt x="4823536" y="75564"/>
                  </a:lnTo>
                  <a:lnTo>
                    <a:pt x="4821123" y="83438"/>
                  </a:lnTo>
                  <a:lnTo>
                    <a:pt x="4819345" y="90931"/>
                  </a:lnTo>
                  <a:lnTo>
                    <a:pt x="4785436" y="90931"/>
                  </a:lnTo>
                  <a:lnTo>
                    <a:pt x="4785436" y="3936"/>
                  </a:lnTo>
                  <a:close/>
                </a:path>
                <a:path w="7161530" h="346709">
                  <a:moveTo>
                    <a:pt x="4398086" y="3936"/>
                  </a:moveTo>
                  <a:lnTo>
                    <a:pt x="4528261" y="3936"/>
                  </a:lnTo>
                  <a:lnTo>
                    <a:pt x="4528261" y="20319"/>
                  </a:lnTo>
                  <a:lnTo>
                    <a:pt x="4522292" y="21971"/>
                  </a:lnTo>
                  <a:lnTo>
                    <a:pt x="4517593" y="23749"/>
                  </a:lnTo>
                  <a:lnTo>
                    <a:pt x="4514037" y="25653"/>
                  </a:lnTo>
                  <a:lnTo>
                    <a:pt x="4510608" y="27558"/>
                  </a:lnTo>
                  <a:lnTo>
                    <a:pt x="4507941" y="30099"/>
                  </a:lnTo>
                  <a:lnTo>
                    <a:pt x="4506036" y="33400"/>
                  </a:lnTo>
                  <a:lnTo>
                    <a:pt x="4504131" y="36702"/>
                  </a:lnTo>
                  <a:lnTo>
                    <a:pt x="4502861" y="41021"/>
                  </a:lnTo>
                  <a:lnTo>
                    <a:pt x="4502353" y="46227"/>
                  </a:lnTo>
                  <a:lnTo>
                    <a:pt x="4501718" y="51434"/>
                  </a:lnTo>
                  <a:lnTo>
                    <a:pt x="4501464" y="58038"/>
                  </a:lnTo>
                  <a:lnTo>
                    <a:pt x="4501464" y="65912"/>
                  </a:lnTo>
                  <a:lnTo>
                    <a:pt x="4501464" y="312673"/>
                  </a:lnTo>
                  <a:lnTo>
                    <a:pt x="4549470" y="312673"/>
                  </a:lnTo>
                  <a:lnTo>
                    <a:pt x="4559122" y="312673"/>
                  </a:lnTo>
                  <a:lnTo>
                    <a:pt x="4566742" y="311276"/>
                  </a:lnTo>
                  <a:lnTo>
                    <a:pt x="4572584" y="308228"/>
                  </a:lnTo>
                  <a:lnTo>
                    <a:pt x="4578299" y="305307"/>
                  </a:lnTo>
                  <a:lnTo>
                    <a:pt x="4583379" y="300735"/>
                  </a:lnTo>
                  <a:lnTo>
                    <a:pt x="4600659" y="262850"/>
                  </a:lnTo>
                  <a:lnTo>
                    <a:pt x="4605731" y="242061"/>
                  </a:lnTo>
                  <a:lnTo>
                    <a:pt x="4639767" y="242061"/>
                  </a:lnTo>
                  <a:lnTo>
                    <a:pt x="4634306" y="342264"/>
                  </a:lnTo>
                  <a:lnTo>
                    <a:pt x="4398086" y="342264"/>
                  </a:lnTo>
                  <a:lnTo>
                    <a:pt x="4398086" y="325881"/>
                  </a:lnTo>
                  <a:lnTo>
                    <a:pt x="4404182" y="324230"/>
                  </a:lnTo>
                  <a:lnTo>
                    <a:pt x="4409008" y="322325"/>
                  </a:lnTo>
                  <a:lnTo>
                    <a:pt x="4412564" y="320420"/>
                  </a:lnTo>
                  <a:lnTo>
                    <a:pt x="4416120" y="318388"/>
                  </a:lnTo>
                  <a:lnTo>
                    <a:pt x="4418787" y="315721"/>
                  </a:lnTo>
                  <a:lnTo>
                    <a:pt x="4420565" y="312292"/>
                  </a:lnTo>
                  <a:lnTo>
                    <a:pt x="4422343" y="308990"/>
                  </a:lnTo>
                  <a:lnTo>
                    <a:pt x="4423359" y="304672"/>
                  </a:lnTo>
                  <a:lnTo>
                    <a:pt x="4423867" y="299465"/>
                  </a:lnTo>
                  <a:lnTo>
                    <a:pt x="4424375" y="294258"/>
                  </a:lnTo>
                  <a:lnTo>
                    <a:pt x="4424629" y="287654"/>
                  </a:lnTo>
                  <a:lnTo>
                    <a:pt x="4424629" y="279780"/>
                  </a:lnTo>
                  <a:lnTo>
                    <a:pt x="4424629" y="66420"/>
                  </a:lnTo>
                  <a:lnTo>
                    <a:pt x="4424629" y="58673"/>
                  </a:lnTo>
                  <a:lnTo>
                    <a:pt x="4424375" y="52069"/>
                  </a:lnTo>
                  <a:lnTo>
                    <a:pt x="4423994" y="46862"/>
                  </a:lnTo>
                  <a:lnTo>
                    <a:pt x="4423613" y="41528"/>
                  </a:lnTo>
                  <a:lnTo>
                    <a:pt x="4412818" y="25907"/>
                  </a:lnTo>
                  <a:lnTo>
                    <a:pt x="4409262" y="23875"/>
                  </a:lnTo>
                  <a:lnTo>
                    <a:pt x="4404436" y="21971"/>
                  </a:lnTo>
                  <a:lnTo>
                    <a:pt x="4398086" y="20319"/>
                  </a:lnTo>
                  <a:lnTo>
                    <a:pt x="4398086" y="3936"/>
                  </a:lnTo>
                  <a:close/>
                </a:path>
                <a:path w="7161530" h="346709">
                  <a:moveTo>
                    <a:pt x="3599510" y="3936"/>
                  </a:moveTo>
                  <a:lnTo>
                    <a:pt x="3729685" y="3936"/>
                  </a:lnTo>
                  <a:lnTo>
                    <a:pt x="3729685" y="20319"/>
                  </a:lnTo>
                  <a:lnTo>
                    <a:pt x="3722827" y="22098"/>
                  </a:lnTo>
                  <a:lnTo>
                    <a:pt x="3717874" y="24129"/>
                  </a:lnTo>
                  <a:lnTo>
                    <a:pt x="3714699" y="26161"/>
                  </a:lnTo>
                  <a:lnTo>
                    <a:pt x="3711397" y="28193"/>
                  </a:lnTo>
                  <a:lnTo>
                    <a:pt x="3708984" y="30733"/>
                  </a:lnTo>
                  <a:lnTo>
                    <a:pt x="3707333" y="33654"/>
                  </a:lnTo>
                  <a:lnTo>
                    <a:pt x="3705682" y="36702"/>
                  </a:lnTo>
                  <a:lnTo>
                    <a:pt x="3704539" y="40512"/>
                  </a:lnTo>
                  <a:lnTo>
                    <a:pt x="3703904" y="45338"/>
                  </a:lnTo>
                  <a:lnTo>
                    <a:pt x="3703269" y="50164"/>
                  </a:lnTo>
                  <a:lnTo>
                    <a:pt x="3702888" y="57149"/>
                  </a:lnTo>
                  <a:lnTo>
                    <a:pt x="3702888" y="66420"/>
                  </a:lnTo>
                  <a:lnTo>
                    <a:pt x="3702888" y="280034"/>
                  </a:lnTo>
                  <a:lnTo>
                    <a:pt x="3702888" y="285749"/>
                  </a:lnTo>
                  <a:lnTo>
                    <a:pt x="3703015" y="291210"/>
                  </a:lnTo>
                  <a:lnTo>
                    <a:pt x="3703396" y="296163"/>
                  </a:lnTo>
                  <a:lnTo>
                    <a:pt x="3703650" y="301116"/>
                  </a:lnTo>
                  <a:lnTo>
                    <a:pt x="3729685" y="325881"/>
                  </a:lnTo>
                  <a:lnTo>
                    <a:pt x="3729685" y="342264"/>
                  </a:lnTo>
                  <a:lnTo>
                    <a:pt x="3599510" y="342264"/>
                  </a:lnTo>
                  <a:lnTo>
                    <a:pt x="3599510" y="325881"/>
                  </a:lnTo>
                  <a:lnTo>
                    <a:pt x="3605606" y="324230"/>
                  </a:lnTo>
                  <a:lnTo>
                    <a:pt x="3610432" y="322452"/>
                  </a:lnTo>
                  <a:lnTo>
                    <a:pt x="3613988" y="320547"/>
                  </a:lnTo>
                  <a:lnTo>
                    <a:pt x="3617544" y="318642"/>
                  </a:lnTo>
                  <a:lnTo>
                    <a:pt x="3620211" y="315975"/>
                  </a:lnTo>
                  <a:lnTo>
                    <a:pt x="3621989" y="312546"/>
                  </a:lnTo>
                  <a:lnTo>
                    <a:pt x="3623767" y="309244"/>
                  </a:lnTo>
                  <a:lnTo>
                    <a:pt x="3624783" y="304926"/>
                  </a:lnTo>
                  <a:lnTo>
                    <a:pt x="3625291" y="299719"/>
                  </a:lnTo>
                  <a:lnTo>
                    <a:pt x="3625799" y="294512"/>
                  </a:lnTo>
                  <a:lnTo>
                    <a:pt x="3626053" y="287908"/>
                  </a:lnTo>
                  <a:lnTo>
                    <a:pt x="3626053" y="280034"/>
                  </a:lnTo>
                  <a:lnTo>
                    <a:pt x="3626053" y="66166"/>
                  </a:lnTo>
                  <a:lnTo>
                    <a:pt x="3626053" y="58165"/>
                  </a:lnTo>
                  <a:lnTo>
                    <a:pt x="3625799" y="51688"/>
                  </a:lnTo>
                  <a:lnTo>
                    <a:pt x="3625418" y="46608"/>
                  </a:lnTo>
                  <a:lnTo>
                    <a:pt x="3625037" y="41401"/>
                  </a:lnTo>
                  <a:lnTo>
                    <a:pt x="3623894" y="37210"/>
                  </a:lnTo>
                  <a:lnTo>
                    <a:pt x="3622243" y="33781"/>
                  </a:lnTo>
                  <a:lnTo>
                    <a:pt x="3620465" y="30479"/>
                  </a:lnTo>
                  <a:lnTo>
                    <a:pt x="3617798" y="27685"/>
                  </a:lnTo>
                  <a:lnTo>
                    <a:pt x="3614242" y="25780"/>
                  </a:lnTo>
                  <a:lnTo>
                    <a:pt x="3610686" y="23749"/>
                  </a:lnTo>
                  <a:lnTo>
                    <a:pt x="3605860" y="21971"/>
                  </a:lnTo>
                  <a:lnTo>
                    <a:pt x="3599510" y="20319"/>
                  </a:lnTo>
                  <a:lnTo>
                    <a:pt x="3599510" y="3936"/>
                  </a:lnTo>
                  <a:close/>
                </a:path>
                <a:path w="7161530" h="346709">
                  <a:moveTo>
                    <a:pt x="3267532" y="3936"/>
                  </a:moveTo>
                  <a:lnTo>
                    <a:pt x="3559124" y="3936"/>
                  </a:lnTo>
                  <a:lnTo>
                    <a:pt x="3559124" y="90931"/>
                  </a:lnTo>
                  <a:lnTo>
                    <a:pt x="3525215" y="90931"/>
                  </a:lnTo>
                  <a:lnTo>
                    <a:pt x="3522972" y="83097"/>
                  </a:lnTo>
                  <a:lnTo>
                    <a:pt x="3520992" y="76358"/>
                  </a:lnTo>
                  <a:lnTo>
                    <a:pt x="3519250" y="70715"/>
                  </a:lnTo>
                  <a:lnTo>
                    <a:pt x="3517722" y="66166"/>
                  </a:lnTo>
                  <a:lnTo>
                    <a:pt x="3515944" y="60832"/>
                  </a:lnTo>
                  <a:lnTo>
                    <a:pt x="3504641" y="43306"/>
                  </a:lnTo>
                  <a:lnTo>
                    <a:pt x="3502228" y="40893"/>
                  </a:lnTo>
                  <a:lnTo>
                    <a:pt x="3499561" y="38861"/>
                  </a:lnTo>
                  <a:lnTo>
                    <a:pt x="3496767" y="37464"/>
                  </a:lnTo>
                  <a:lnTo>
                    <a:pt x="3493846" y="35940"/>
                  </a:lnTo>
                  <a:lnTo>
                    <a:pt x="3490417" y="34798"/>
                  </a:lnTo>
                  <a:lnTo>
                    <a:pt x="3486226" y="34035"/>
                  </a:lnTo>
                  <a:lnTo>
                    <a:pt x="3482035" y="33274"/>
                  </a:lnTo>
                  <a:lnTo>
                    <a:pt x="3476447" y="32892"/>
                  </a:lnTo>
                  <a:lnTo>
                    <a:pt x="3469716" y="32892"/>
                  </a:lnTo>
                  <a:lnTo>
                    <a:pt x="3451809" y="32892"/>
                  </a:lnTo>
                  <a:lnTo>
                    <a:pt x="3451809" y="280034"/>
                  </a:lnTo>
                  <a:lnTo>
                    <a:pt x="3451809" y="288797"/>
                  </a:lnTo>
                  <a:lnTo>
                    <a:pt x="3452063" y="295401"/>
                  </a:lnTo>
                  <a:lnTo>
                    <a:pt x="3452571" y="299973"/>
                  </a:lnTo>
                  <a:lnTo>
                    <a:pt x="3453079" y="304545"/>
                  </a:lnTo>
                  <a:lnTo>
                    <a:pt x="3453968" y="308228"/>
                  </a:lnTo>
                  <a:lnTo>
                    <a:pt x="3455365" y="311022"/>
                  </a:lnTo>
                  <a:lnTo>
                    <a:pt x="3456635" y="313816"/>
                  </a:lnTo>
                  <a:lnTo>
                    <a:pt x="3458286" y="316102"/>
                  </a:lnTo>
                  <a:lnTo>
                    <a:pt x="3460191" y="317753"/>
                  </a:lnTo>
                  <a:lnTo>
                    <a:pt x="3462096" y="319531"/>
                  </a:lnTo>
                  <a:lnTo>
                    <a:pt x="3481908" y="325881"/>
                  </a:lnTo>
                  <a:lnTo>
                    <a:pt x="3481908" y="342264"/>
                  </a:lnTo>
                  <a:lnTo>
                    <a:pt x="3345002" y="342264"/>
                  </a:lnTo>
                  <a:lnTo>
                    <a:pt x="3345002" y="325881"/>
                  </a:lnTo>
                  <a:lnTo>
                    <a:pt x="3351987" y="324738"/>
                  </a:lnTo>
                  <a:lnTo>
                    <a:pt x="3357448" y="323214"/>
                  </a:lnTo>
                  <a:lnTo>
                    <a:pt x="3361512" y="321309"/>
                  </a:lnTo>
                  <a:lnTo>
                    <a:pt x="3365576" y="319404"/>
                  </a:lnTo>
                  <a:lnTo>
                    <a:pt x="3368624" y="316737"/>
                  </a:lnTo>
                  <a:lnTo>
                    <a:pt x="3370529" y="313181"/>
                  </a:lnTo>
                  <a:lnTo>
                    <a:pt x="3372561" y="309752"/>
                  </a:lnTo>
                  <a:lnTo>
                    <a:pt x="3373831" y="305307"/>
                  </a:lnTo>
                  <a:lnTo>
                    <a:pt x="3374339" y="299973"/>
                  </a:lnTo>
                  <a:lnTo>
                    <a:pt x="3374847" y="294639"/>
                  </a:lnTo>
                  <a:lnTo>
                    <a:pt x="3375101" y="287908"/>
                  </a:lnTo>
                  <a:lnTo>
                    <a:pt x="3375101" y="280034"/>
                  </a:lnTo>
                  <a:lnTo>
                    <a:pt x="3375101" y="32892"/>
                  </a:lnTo>
                  <a:lnTo>
                    <a:pt x="3355035" y="32892"/>
                  </a:lnTo>
                  <a:lnTo>
                    <a:pt x="3345002" y="32892"/>
                  </a:lnTo>
                  <a:lnTo>
                    <a:pt x="3337509" y="34162"/>
                  </a:lnTo>
                  <a:lnTo>
                    <a:pt x="3332175" y="36449"/>
                  </a:lnTo>
                  <a:lnTo>
                    <a:pt x="3326841" y="38734"/>
                  </a:lnTo>
                  <a:lnTo>
                    <a:pt x="3322269" y="42417"/>
                  </a:lnTo>
                  <a:lnTo>
                    <a:pt x="3318459" y="47371"/>
                  </a:lnTo>
                  <a:lnTo>
                    <a:pt x="3314522" y="52323"/>
                  </a:lnTo>
                  <a:lnTo>
                    <a:pt x="3311220" y="58927"/>
                  </a:lnTo>
                  <a:lnTo>
                    <a:pt x="3308426" y="67309"/>
                  </a:lnTo>
                  <a:lnTo>
                    <a:pt x="3305632" y="75564"/>
                  </a:lnTo>
                  <a:lnTo>
                    <a:pt x="3303219" y="83438"/>
                  </a:lnTo>
                  <a:lnTo>
                    <a:pt x="3301441" y="90931"/>
                  </a:lnTo>
                  <a:lnTo>
                    <a:pt x="3267532" y="90931"/>
                  </a:lnTo>
                  <a:lnTo>
                    <a:pt x="3267532" y="3936"/>
                  </a:lnTo>
                  <a:close/>
                </a:path>
                <a:path w="7161530" h="346709">
                  <a:moveTo>
                    <a:pt x="3098114" y="3936"/>
                  </a:moveTo>
                  <a:lnTo>
                    <a:pt x="3228289" y="3936"/>
                  </a:lnTo>
                  <a:lnTo>
                    <a:pt x="3228289" y="20319"/>
                  </a:lnTo>
                  <a:lnTo>
                    <a:pt x="3221431" y="22098"/>
                  </a:lnTo>
                  <a:lnTo>
                    <a:pt x="3216478" y="24129"/>
                  </a:lnTo>
                  <a:lnTo>
                    <a:pt x="3213303" y="26161"/>
                  </a:lnTo>
                  <a:lnTo>
                    <a:pt x="3210001" y="28193"/>
                  </a:lnTo>
                  <a:lnTo>
                    <a:pt x="3207588" y="30733"/>
                  </a:lnTo>
                  <a:lnTo>
                    <a:pt x="3205937" y="33654"/>
                  </a:lnTo>
                  <a:lnTo>
                    <a:pt x="3204286" y="36702"/>
                  </a:lnTo>
                  <a:lnTo>
                    <a:pt x="3203143" y="40512"/>
                  </a:lnTo>
                  <a:lnTo>
                    <a:pt x="3202508" y="45338"/>
                  </a:lnTo>
                  <a:lnTo>
                    <a:pt x="3201873" y="50164"/>
                  </a:lnTo>
                  <a:lnTo>
                    <a:pt x="3201492" y="57149"/>
                  </a:lnTo>
                  <a:lnTo>
                    <a:pt x="3201492" y="66420"/>
                  </a:lnTo>
                  <a:lnTo>
                    <a:pt x="3201492" y="280034"/>
                  </a:lnTo>
                  <a:lnTo>
                    <a:pt x="3201492" y="285749"/>
                  </a:lnTo>
                  <a:lnTo>
                    <a:pt x="3201619" y="291210"/>
                  </a:lnTo>
                  <a:lnTo>
                    <a:pt x="3202000" y="296163"/>
                  </a:lnTo>
                  <a:lnTo>
                    <a:pt x="3202254" y="301116"/>
                  </a:lnTo>
                  <a:lnTo>
                    <a:pt x="3208350" y="316229"/>
                  </a:lnTo>
                  <a:lnTo>
                    <a:pt x="3210255" y="318388"/>
                  </a:lnTo>
                  <a:lnTo>
                    <a:pt x="3228289" y="325881"/>
                  </a:lnTo>
                  <a:lnTo>
                    <a:pt x="3228289" y="342264"/>
                  </a:lnTo>
                  <a:lnTo>
                    <a:pt x="3098114" y="342264"/>
                  </a:lnTo>
                  <a:lnTo>
                    <a:pt x="3098114" y="325881"/>
                  </a:lnTo>
                  <a:lnTo>
                    <a:pt x="3104210" y="324230"/>
                  </a:lnTo>
                  <a:lnTo>
                    <a:pt x="3109036" y="322452"/>
                  </a:lnTo>
                  <a:lnTo>
                    <a:pt x="3112592" y="320547"/>
                  </a:lnTo>
                  <a:lnTo>
                    <a:pt x="3116148" y="318642"/>
                  </a:lnTo>
                  <a:lnTo>
                    <a:pt x="3118815" y="315975"/>
                  </a:lnTo>
                  <a:lnTo>
                    <a:pt x="3120593" y="312546"/>
                  </a:lnTo>
                  <a:lnTo>
                    <a:pt x="3122371" y="309244"/>
                  </a:lnTo>
                  <a:lnTo>
                    <a:pt x="3123387" y="304926"/>
                  </a:lnTo>
                  <a:lnTo>
                    <a:pt x="3123895" y="299719"/>
                  </a:lnTo>
                  <a:lnTo>
                    <a:pt x="3124403" y="294512"/>
                  </a:lnTo>
                  <a:lnTo>
                    <a:pt x="3124657" y="287908"/>
                  </a:lnTo>
                  <a:lnTo>
                    <a:pt x="3124657" y="280034"/>
                  </a:lnTo>
                  <a:lnTo>
                    <a:pt x="3124657" y="66166"/>
                  </a:lnTo>
                  <a:lnTo>
                    <a:pt x="3124657" y="58165"/>
                  </a:lnTo>
                  <a:lnTo>
                    <a:pt x="3124403" y="51688"/>
                  </a:lnTo>
                  <a:lnTo>
                    <a:pt x="3124022" y="46608"/>
                  </a:lnTo>
                  <a:lnTo>
                    <a:pt x="3123641" y="41401"/>
                  </a:lnTo>
                  <a:lnTo>
                    <a:pt x="3122498" y="37210"/>
                  </a:lnTo>
                  <a:lnTo>
                    <a:pt x="3120847" y="33781"/>
                  </a:lnTo>
                  <a:lnTo>
                    <a:pt x="3119069" y="30479"/>
                  </a:lnTo>
                  <a:lnTo>
                    <a:pt x="3116402" y="27685"/>
                  </a:lnTo>
                  <a:lnTo>
                    <a:pt x="3112846" y="25780"/>
                  </a:lnTo>
                  <a:lnTo>
                    <a:pt x="3109290" y="23749"/>
                  </a:lnTo>
                  <a:lnTo>
                    <a:pt x="3104464" y="21971"/>
                  </a:lnTo>
                  <a:lnTo>
                    <a:pt x="3098114" y="20319"/>
                  </a:lnTo>
                  <a:lnTo>
                    <a:pt x="3098114" y="3936"/>
                  </a:lnTo>
                  <a:close/>
                </a:path>
                <a:path w="7161530" h="346709">
                  <a:moveTo>
                    <a:pt x="2762834" y="3936"/>
                  </a:moveTo>
                  <a:lnTo>
                    <a:pt x="2907360" y="3936"/>
                  </a:lnTo>
                  <a:lnTo>
                    <a:pt x="2921405" y="4196"/>
                  </a:lnTo>
                  <a:lnTo>
                    <a:pt x="2966899" y="10358"/>
                  </a:lnTo>
                  <a:lnTo>
                    <a:pt x="3004753" y="28368"/>
                  </a:lnTo>
                  <a:lnTo>
                    <a:pt x="3028391" y="62610"/>
                  </a:lnTo>
                  <a:lnTo>
                    <a:pt x="3033217" y="95122"/>
                  </a:lnTo>
                  <a:lnTo>
                    <a:pt x="3032691" y="106864"/>
                  </a:lnTo>
                  <a:lnTo>
                    <a:pt x="3020042" y="145087"/>
                  </a:lnTo>
                  <a:lnTo>
                    <a:pt x="2984655" y="176847"/>
                  </a:lnTo>
                  <a:lnTo>
                    <a:pt x="2962859" y="187324"/>
                  </a:lnTo>
                  <a:lnTo>
                    <a:pt x="2962859" y="189864"/>
                  </a:lnTo>
                  <a:lnTo>
                    <a:pt x="2999070" y="218045"/>
                  </a:lnTo>
                  <a:lnTo>
                    <a:pt x="3030550" y="278256"/>
                  </a:lnTo>
                  <a:lnTo>
                    <a:pt x="3035711" y="288803"/>
                  </a:lnTo>
                  <a:lnTo>
                    <a:pt x="3062427" y="321198"/>
                  </a:lnTo>
                  <a:lnTo>
                    <a:pt x="3075635" y="325881"/>
                  </a:lnTo>
                  <a:lnTo>
                    <a:pt x="3075635" y="342264"/>
                  </a:lnTo>
                  <a:lnTo>
                    <a:pt x="2980131" y="342264"/>
                  </a:lnTo>
                  <a:lnTo>
                    <a:pt x="2972749" y="331090"/>
                  </a:lnTo>
                  <a:lnTo>
                    <a:pt x="2964891" y="317547"/>
                  </a:lnTo>
                  <a:lnTo>
                    <a:pt x="2956556" y="301599"/>
                  </a:lnTo>
                  <a:lnTo>
                    <a:pt x="2947746" y="283209"/>
                  </a:lnTo>
                  <a:lnTo>
                    <a:pt x="2928442" y="240791"/>
                  </a:lnTo>
                  <a:lnTo>
                    <a:pt x="2924227" y="232106"/>
                  </a:lnTo>
                  <a:lnTo>
                    <a:pt x="2900756" y="203199"/>
                  </a:lnTo>
                  <a:lnTo>
                    <a:pt x="2896438" y="201167"/>
                  </a:lnTo>
                  <a:lnTo>
                    <a:pt x="2889707" y="200151"/>
                  </a:lnTo>
                  <a:lnTo>
                    <a:pt x="2880563" y="200151"/>
                  </a:lnTo>
                  <a:lnTo>
                    <a:pt x="2866212" y="200151"/>
                  </a:lnTo>
                  <a:lnTo>
                    <a:pt x="2866212" y="280034"/>
                  </a:lnTo>
                  <a:lnTo>
                    <a:pt x="2866311" y="288603"/>
                  </a:lnTo>
                  <a:lnTo>
                    <a:pt x="2874594" y="317880"/>
                  </a:lnTo>
                  <a:lnTo>
                    <a:pt x="2877896" y="320928"/>
                  </a:lnTo>
                  <a:lnTo>
                    <a:pt x="2883992" y="323595"/>
                  </a:lnTo>
                  <a:lnTo>
                    <a:pt x="2893009" y="325881"/>
                  </a:lnTo>
                  <a:lnTo>
                    <a:pt x="2893009" y="342264"/>
                  </a:lnTo>
                  <a:lnTo>
                    <a:pt x="2762834" y="342264"/>
                  </a:lnTo>
                  <a:lnTo>
                    <a:pt x="2762834" y="325881"/>
                  </a:lnTo>
                  <a:lnTo>
                    <a:pt x="2768930" y="324230"/>
                  </a:lnTo>
                  <a:lnTo>
                    <a:pt x="2773756" y="322452"/>
                  </a:lnTo>
                  <a:lnTo>
                    <a:pt x="2777312" y="320547"/>
                  </a:lnTo>
                  <a:lnTo>
                    <a:pt x="2780868" y="318642"/>
                  </a:lnTo>
                  <a:lnTo>
                    <a:pt x="2783535" y="315975"/>
                  </a:lnTo>
                  <a:lnTo>
                    <a:pt x="2785313" y="312546"/>
                  </a:lnTo>
                  <a:lnTo>
                    <a:pt x="2787091" y="309244"/>
                  </a:lnTo>
                  <a:lnTo>
                    <a:pt x="2788107" y="304926"/>
                  </a:lnTo>
                  <a:lnTo>
                    <a:pt x="2788615" y="299719"/>
                  </a:lnTo>
                  <a:lnTo>
                    <a:pt x="2789123" y="294512"/>
                  </a:lnTo>
                  <a:lnTo>
                    <a:pt x="2789377" y="287908"/>
                  </a:lnTo>
                  <a:lnTo>
                    <a:pt x="2789377" y="280034"/>
                  </a:lnTo>
                  <a:lnTo>
                    <a:pt x="2789377" y="66420"/>
                  </a:lnTo>
                  <a:lnTo>
                    <a:pt x="2789377" y="58673"/>
                  </a:lnTo>
                  <a:lnTo>
                    <a:pt x="2789123" y="52069"/>
                  </a:lnTo>
                  <a:lnTo>
                    <a:pt x="2788742" y="46862"/>
                  </a:lnTo>
                  <a:lnTo>
                    <a:pt x="2788361" y="41528"/>
                  </a:lnTo>
                  <a:lnTo>
                    <a:pt x="2762834" y="20319"/>
                  </a:lnTo>
                  <a:lnTo>
                    <a:pt x="2762834" y="3936"/>
                  </a:lnTo>
                  <a:close/>
                </a:path>
                <a:path w="7161530" h="346709">
                  <a:moveTo>
                    <a:pt x="1684604" y="3936"/>
                  </a:moveTo>
                  <a:lnTo>
                    <a:pt x="1785061" y="3936"/>
                  </a:lnTo>
                  <a:lnTo>
                    <a:pt x="1872691" y="156336"/>
                  </a:lnTo>
                  <a:lnTo>
                    <a:pt x="1894027" y="195198"/>
                  </a:lnTo>
                  <a:lnTo>
                    <a:pt x="1912083" y="230506"/>
                  </a:lnTo>
                  <a:lnTo>
                    <a:pt x="1917395" y="241553"/>
                  </a:lnTo>
                  <a:lnTo>
                    <a:pt x="1921332" y="241553"/>
                  </a:lnTo>
                  <a:lnTo>
                    <a:pt x="1920145" y="211262"/>
                  </a:lnTo>
                  <a:lnTo>
                    <a:pt x="1919268" y="179625"/>
                  </a:lnTo>
                  <a:lnTo>
                    <a:pt x="1918724" y="146631"/>
                  </a:lnTo>
                  <a:lnTo>
                    <a:pt x="1918538" y="112267"/>
                  </a:lnTo>
                  <a:lnTo>
                    <a:pt x="1918538" y="66166"/>
                  </a:lnTo>
                  <a:lnTo>
                    <a:pt x="1918538" y="55371"/>
                  </a:lnTo>
                  <a:lnTo>
                    <a:pt x="1913458" y="32003"/>
                  </a:lnTo>
                  <a:lnTo>
                    <a:pt x="1911807" y="29463"/>
                  </a:lnTo>
                  <a:lnTo>
                    <a:pt x="1892122" y="20319"/>
                  </a:lnTo>
                  <a:lnTo>
                    <a:pt x="1892122" y="3936"/>
                  </a:lnTo>
                  <a:lnTo>
                    <a:pt x="1985721" y="3936"/>
                  </a:lnTo>
                  <a:lnTo>
                    <a:pt x="1985721" y="20319"/>
                  </a:lnTo>
                  <a:lnTo>
                    <a:pt x="1979117" y="22478"/>
                  </a:lnTo>
                  <a:lnTo>
                    <a:pt x="1974418" y="24256"/>
                  </a:lnTo>
                  <a:lnTo>
                    <a:pt x="1971751" y="25780"/>
                  </a:lnTo>
                  <a:lnTo>
                    <a:pt x="1968957" y="27304"/>
                  </a:lnTo>
                  <a:lnTo>
                    <a:pt x="1966671" y="29209"/>
                  </a:lnTo>
                  <a:lnTo>
                    <a:pt x="1964766" y="31750"/>
                  </a:lnTo>
                  <a:lnTo>
                    <a:pt x="1962861" y="34162"/>
                  </a:lnTo>
                  <a:lnTo>
                    <a:pt x="1961464" y="37973"/>
                  </a:lnTo>
                  <a:lnTo>
                    <a:pt x="1960448" y="42925"/>
                  </a:lnTo>
                  <a:lnTo>
                    <a:pt x="1959432" y="48005"/>
                  </a:lnTo>
                  <a:lnTo>
                    <a:pt x="1958924" y="55752"/>
                  </a:lnTo>
                  <a:lnTo>
                    <a:pt x="1958924" y="66166"/>
                  </a:lnTo>
                  <a:lnTo>
                    <a:pt x="1958924" y="342264"/>
                  </a:lnTo>
                  <a:lnTo>
                    <a:pt x="1896059" y="342264"/>
                  </a:lnTo>
                  <a:lnTo>
                    <a:pt x="1784553" y="149351"/>
                  </a:lnTo>
                  <a:lnTo>
                    <a:pt x="1773978" y="130873"/>
                  </a:lnTo>
                  <a:lnTo>
                    <a:pt x="1764915" y="114490"/>
                  </a:lnTo>
                  <a:lnTo>
                    <a:pt x="1757353" y="100202"/>
                  </a:lnTo>
                  <a:lnTo>
                    <a:pt x="1751279" y="88010"/>
                  </a:lnTo>
                  <a:lnTo>
                    <a:pt x="1749120" y="88010"/>
                  </a:lnTo>
                  <a:lnTo>
                    <a:pt x="1750193" y="114984"/>
                  </a:lnTo>
                  <a:lnTo>
                    <a:pt x="1750945" y="142732"/>
                  </a:lnTo>
                  <a:lnTo>
                    <a:pt x="1751388" y="171217"/>
                  </a:lnTo>
                  <a:lnTo>
                    <a:pt x="1751533" y="200405"/>
                  </a:lnTo>
                  <a:lnTo>
                    <a:pt x="1751533" y="280288"/>
                  </a:lnTo>
                  <a:lnTo>
                    <a:pt x="1751652" y="288857"/>
                  </a:lnTo>
                  <a:lnTo>
                    <a:pt x="1760169" y="318007"/>
                  </a:lnTo>
                  <a:lnTo>
                    <a:pt x="1763344" y="320928"/>
                  </a:lnTo>
                  <a:lnTo>
                    <a:pt x="1769440" y="323595"/>
                  </a:lnTo>
                  <a:lnTo>
                    <a:pt x="1778330" y="325881"/>
                  </a:lnTo>
                  <a:lnTo>
                    <a:pt x="1778330" y="342264"/>
                  </a:lnTo>
                  <a:lnTo>
                    <a:pt x="1684604" y="342264"/>
                  </a:lnTo>
                  <a:lnTo>
                    <a:pt x="1684604" y="325881"/>
                  </a:lnTo>
                  <a:lnTo>
                    <a:pt x="1690827" y="324230"/>
                  </a:lnTo>
                  <a:lnTo>
                    <a:pt x="1695653" y="322325"/>
                  </a:lnTo>
                  <a:lnTo>
                    <a:pt x="1699209" y="320420"/>
                  </a:lnTo>
                  <a:lnTo>
                    <a:pt x="1702765" y="318388"/>
                  </a:lnTo>
                  <a:lnTo>
                    <a:pt x="1705305" y="315721"/>
                  </a:lnTo>
                  <a:lnTo>
                    <a:pt x="1707083" y="312292"/>
                  </a:lnTo>
                  <a:lnTo>
                    <a:pt x="1708861" y="308990"/>
                  </a:lnTo>
                  <a:lnTo>
                    <a:pt x="1709877" y="304672"/>
                  </a:lnTo>
                  <a:lnTo>
                    <a:pt x="1710385" y="299592"/>
                  </a:lnTo>
                  <a:lnTo>
                    <a:pt x="1710893" y="294512"/>
                  </a:lnTo>
                  <a:lnTo>
                    <a:pt x="1711147" y="288035"/>
                  </a:lnTo>
                  <a:lnTo>
                    <a:pt x="1711147" y="280288"/>
                  </a:lnTo>
                  <a:lnTo>
                    <a:pt x="1711147" y="65912"/>
                  </a:lnTo>
                  <a:lnTo>
                    <a:pt x="1702892" y="28448"/>
                  </a:lnTo>
                  <a:lnTo>
                    <a:pt x="1684604" y="20319"/>
                  </a:lnTo>
                  <a:lnTo>
                    <a:pt x="1684604" y="3936"/>
                  </a:lnTo>
                  <a:close/>
                </a:path>
                <a:path w="7161530" h="346709">
                  <a:moveTo>
                    <a:pt x="1508582" y="3936"/>
                  </a:moveTo>
                  <a:lnTo>
                    <a:pt x="1638757" y="3936"/>
                  </a:lnTo>
                  <a:lnTo>
                    <a:pt x="1638757" y="20319"/>
                  </a:lnTo>
                  <a:lnTo>
                    <a:pt x="1631899" y="22098"/>
                  </a:lnTo>
                  <a:lnTo>
                    <a:pt x="1626946" y="24129"/>
                  </a:lnTo>
                  <a:lnTo>
                    <a:pt x="1623771" y="26161"/>
                  </a:lnTo>
                  <a:lnTo>
                    <a:pt x="1620469" y="28193"/>
                  </a:lnTo>
                  <a:lnTo>
                    <a:pt x="1618056" y="30733"/>
                  </a:lnTo>
                  <a:lnTo>
                    <a:pt x="1611960" y="57149"/>
                  </a:lnTo>
                  <a:lnTo>
                    <a:pt x="1611960" y="66420"/>
                  </a:lnTo>
                  <a:lnTo>
                    <a:pt x="1611960" y="280034"/>
                  </a:lnTo>
                  <a:lnTo>
                    <a:pt x="1611960" y="285749"/>
                  </a:lnTo>
                  <a:lnTo>
                    <a:pt x="1612087" y="291210"/>
                  </a:lnTo>
                  <a:lnTo>
                    <a:pt x="1612468" y="296163"/>
                  </a:lnTo>
                  <a:lnTo>
                    <a:pt x="1612722" y="301116"/>
                  </a:lnTo>
                  <a:lnTo>
                    <a:pt x="1638757" y="325881"/>
                  </a:lnTo>
                  <a:lnTo>
                    <a:pt x="1638757" y="342264"/>
                  </a:lnTo>
                  <a:lnTo>
                    <a:pt x="1508582" y="342264"/>
                  </a:lnTo>
                  <a:lnTo>
                    <a:pt x="1508582" y="325881"/>
                  </a:lnTo>
                  <a:lnTo>
                    <a:pt x="1514678" y="324230"/>
                  </a:lnTo>
                  <a:lnTo>
                    <a:pt x="1519504" y="322452"/>
                  </a:lnTo>
                  <a:lnTo>
                    <a:pt x="1523060" y="320547"/>
                  </a:lnTo>
                  <a:lnTo>
                    <a:pt x="1526616" y="318642"/>
                  </a:lnTo>
                  <a:lnTo>
                    <a:pt x="1529283" y="315975"/>
                  </a:lnTo>
                  <a:lnTo>
                    <a:pt x="1531061" y="312546"/>
                  </a:lnTo>
                  <a:lnTo>
                    <a:pt x="1532839" y="309244"/>
                  </a:lnTo>
                  <a:lnTo>
                    <a:pt x="1533855" y="304926"/>
                  </a:lnTo>
                  <a:lnTo>
                    <a:pt x="1534363" y="299719"/>
                  </a:lnTo>
                  <a:lnTo>
                    <a:pt x="1534871" y="294512"/>
                  </a:lnTo>
                  <a:lnTo>
                    <a:pt x="1535125" y="287908"/>
                  </a:lnTo>
                  <a:lnTo>
                    <a:pt x="1535125" y="280034"/>
                  </a:lnTo>
                  <a:lnTo>
                    <a:pt x="1535125" y="66166"/>
                  </a:lnTo>
                  <a:lnTo>
                    <a:pt x="1535125" y="58165"/>
                  </a:lnTo>
                  <a:lnTo>
                    <a:pt x="1534871" y="51688"/>
                  </a:lnTo>
                  <a:lnTo>
                    <a:pt x="1534490" y="46608"/>
                  </a:lnTo>
                  <a:lnTo>
                    <a:pt x="1534109" y="41401"/>
                  </a:lnTo>
                  <a:lnTo>
                    <a:pt x="1532966" y="37210"/>
                  </a:lnTo>
                  <a:lnTo>
                    <a:pt x="1531315" y="33781"/>
                  </a:lnTo>
                  <a:lnTo>
                    <a:pt x="1529537" y="30479"/>
                  </a:lnTo>
                  <a:lnTo>
                    <a:pt x="1526870" y="27685"/>
                  </a:lnTo>
                  <a:lnTo>
                    <a:pt x="1523314" y="25780"/>
                  </a:lnTo>
                  <a:lnTo>
                    <a:pt x="1519758" y="23749"/>
                  </a:lnTo>
                  <a:lnTo>
                    <a:pt x="1514932" y="21971"/>
                  </a:lnTo>
                  <a:lnTo>
                    <a:pt x="1508582" y="20319"/>
                  </a:lnTo>
                  <a:lnTo>
                    <a:pt x="1508582" y="3936"/>
                  </a:lnTo>
                  <a:close/>
                </a:path>
                <a:path w="7161530" h="346709">
                  <a:moveTo>
                    <a:pt x="1182700" y="3936"/>
                  </a:moveTo>
                  <a:lnTo>
                    <a:pt x="1314780" y="3936"/>
                  </a:lnTo>
                  <a:lnTo>
                    <a:pt x="1314780" y="20319"/>
                  </a:lnTo>
                  <a:lnTo>
                    <a:pt x="1306445" y="22417"/>
                  </a:lnTo>
                  <a:lnTo>
                    <a:pt x="1300492" y="26241"/>
                  </a:lnTo>
                  <a:lnTo>
                    <a:pt x="1296920" y="31803"/>
                  </a:lnTo>
                  <a:lnTo>
                    <a:pt x="1295730" y="39115"/>
                  </a:lnTo>
                  <a:lnTo>
                    <a:pt x="1295730" y="43433"/>
                  </a:lnTo>
                  <a:lnTo>
                    <a:pt x="1350721" y="171449"/>
                  </a:lnTo>
                  <a:lnTo>
                    <a:pt x="1396060" y="80517"/>
                  </a:lnTo>
                  <a:lnTo>
                    <a:pt x="1400505" y="71500"/>
                  </a:lnTo>
                  <a:lnTo>
                    <a:pt x="1403680" y="63880"/>
                  </a:lnTo>
                  <a:lnTo>
                    <a:pt x="1405331" y="57911"/>
                  </a:lnTo>
                  <a:lnTo>
                    <a:pt x="1407109" y="51815"/>
                  </a:lnTo>
                  <a:lnTo>
                    <a:pt x="1407998" y="45847"/>
                  </a:lnTo>
                  <a:lnTo>
                    <a:pt x="1407998" y="39877"/>
                  </a:lnTo>
                  <a:lnTo>
                    <a:pt x="1407998" y="33908"/>
                  </a:lnTo>
                  <a:lnTo>
                    <a:pt x="1388694" y="20319"/>
                  </a:lnTo>
                  <a:lnTo>
                    <a:pt x="1388694" y="3936"/>
                  </a:lnTo>
                  <a:lnTo>
                    <a:pt x="1488008" y="3936"/>
                  </a:lnTo>
                  <a:lnTo>
                    <a:pt x="1488008" y="20319"/>
                  </a:lnTo>
                  <a:lnTo>
                    <a:pt x="1483563" y="21335"/>
                  </a:lnTo>
                  <a:lnTo>
                    <a:pt x="1479880" y="22605"/>
                  </a:lnTo>
                  <a:lnTo>
                    <a:pt x="1476959" y="24383"/>
                  </a:lnTo>
                  <a:lnTo>
                    <a:pt x="1474038" y="26161"/>
                  </a:lnTo>
                  <a:lnTo>
                    <a:pt x="1470863" y="28828"/>
                  </a:lnTo>
                  <a:lnTo>
                    <a:pt x="1467434" y="32638"/>
                  </a:lnTo>
                  <a:lnTo>
                    <a:pt x="1464005" y="36322"/>
                  </a:lnTo>
                  <a:lnTo>
                    <a:pt x="1459814" y="41909"/>
                  </a:lnTo>
                  <a:lnTo>
                    <a:pt x="1438478" y="78358"/>
                  </a:lnTo>
                  <a:lnTo>
                    <a:pt x="1367358" y="212089"/>
                  </a:lnTo>
                  <a:lnTo>
                    <a:pt x="1367358" y="280034"/>
                  </a:lnTo>
                  <a:lnTo>
                    <a:pt x="1367358" y="288797"/>
                  </a:lnTo>
                  <a:lnTo>
                    <a:pt x="1375613" y="317753"/>
                  </a:lnTo>
                  <a:lnTo>
                    <a:pt x="1377518" y="319531"/>
                  </a:lnTo>
                  <a:lnTo>
                    <a:pt x="1380185" y="321055"/>
                  </a:lnTo>
                  <a:lnTo>
                    <a:pt x="1383614" y="322452"/>
                  </a:lnTo>
                  <a:lnTo>
                    <a:pt x="1386916" y="323849"/>
                  </a:lnTo>
                  <a:lnTo>
                    <a:pt x="1391488" y="324992"/>
                  </a:lnTo>
                  <a:lnTo>
                    <a:pt x="1397330" y="325881"/>
                  </a:lnTo>
                  <a:lnTo>
                    <a:pt x="1397330" y="342264"/>
                  </a:lnTo>
                  <a:lnTo>
                    <a:pt x="1260551" y="342264"/>
                  </a:lnTo>
                  <a:lnTo>
                    <a:pt x="1260551" y="325881"/>
                  </a:lnTo>
                  <a:lnTo>
                    <a:pt x="1267282" y="324738"/>
                  </a:lnTo>
                  <a:lnTo>
                    <a:pt x="1272743" y="323214"/>
                  </a:lnTo>
                  <a:lnTo>
                    <a:pt x="1289634" y="300227"/>
                  </a:lnTo>
                  <a:lnTo>
                    <a:pt x="1290269" y="294893"/>
                  </a:lnTo>
                  <a:lnTo>
                    <a:pt x="1290523" y="288035"/>
                  </a:lnTo>
                  <a:lnTo>
                    <a:pt x="1290523" y="280034"/>
                  </a:lnTo>
                  <a:lnTo>
                    <a:pt x="1290523" y="212089"/>
                  </a:lnTo>
                  <a:lnTo>
                    <a:pt x="1223340" y="70357"/>
                  </a:lnTo>
                  <a:lnTo>
                    <a:pt x="1202639" y="32003"/>
                  </a:lnTo>
                  <a:lnTo>
                    <a:pt x="1182700" y="20319"/>
                  </a:lnTo>
                  <a:lnTo>
                    <a:pt x="1182700" y="3936"/>
                  </a:lnTo>
                  <a:close/>
                </a:path>
                <a:path w="7161530" h="346709">
                  <a:moveTo>
                    <a:pt x="978230" y="3936"/>
                  </a:moveTo>
                  <a:lnTo>
                    <a:pt x="1108405" y="3936"/>
                  </a:lnTo>
                  <a:lnTo>
                    <a:pt x="1108405" y="20319"/>
                  </a:lnTo>
                  <a:lnTo>
                    <a:pt x="1102436" y="21971"/>
                  </a:lnTo>
                  <a:lnTo>
                    <a:pt x="1097737" y="23749"/>
                  </a:lnTo>
                  <a:lnTo>
                    <a:pt x="1094181" y="25653"/>
                  </a:lnTo>
                  <a:lnTo>
                    <a:pt x="1090752" y="27558"/>
                  </a:lnTo>
                  <a:lnTo>
                    <a:pt x="1088085" y="30099"/>
                  </a:lnTo>
                  <a:lnTo>
                    <a:pt x="1086180" y="33400"/>
                  </a:lnTo>
                  <a:lnTo>
                    <a:pt x="1084275" y="36702"/>
                  </a:lnTo>
                  <a:lnTo>
                    <a:pt x="1083005" y="41021"/>
                  </a:lnTo>
                  <a:lnTo>
                    <a:pt x="1082497" y="46227"/>
                  </a:lnTo>
                  <a:lnTo>
                    <a:pt x="1081862" y="51434"/>
                  </a:lnTo>
                  <a:lnTo>
                    <a:pt x="1081608" y="58038"/>
                  </a:lnTo>
                  <a:lnTo>
                    <a:pt x="1081608" y="65912"/>
                  </a:lnTo>
                  <a:lnTo>
                    <a:pt x="1081608" y="312673"/>
                  </a:lnTo>
                  <a:lnTo>
                    <a:pt x="1129614" y="312673"/>
                  </a:lnTo>
                  <a:lnTo>
                    <a:pt x="1139266" y="312673"/>
                  </a:lnTo>
                  <a:lnTo>
                    <a:pt x="1146886" y="311276"/>
                  </a:lnTo>
                  <a:lnTo>
                    <a:pt x="1152728" y="308228"/>
                  </a:lnTo>
                  <a:lnTo>
                    <a:pt x="1158443" y="305307"/>
                  </a:lnTo>
                  <a:lnTo>
                    <a:pt x="1163523" y="300735"/>
                  </a:lnTo>
                  <a:lnTo>
                    <a:pt x="1180803" y="262850"/>
                  </a:lnTo>
                  <a:lnTo>
                    <a:pt x="1185875" y="242061"/>
                  </a:lnTo>
                  <a:lnTo>
                    <a:pt x="1219911" y="242061"/>
                  </a:lnTo>
                  <a:lnTo>
                    <a:pt x="1214450" y="342264"/>
                  </a:lnTo>
                  <a:lnTo>
                    <a:pt x="978230" y="342264"/>
                  </a:lnTo>
                  <a:lnTo>
                    <a:pt x="978230" y="325881"/>
                  </a:lnTo>
                  <a:lnTo>
                    <a:pt x="984326" y="324230"/>
                  </a:lnTo>
                  <a:lnTo>
                    <a:pt x="989152" y="322325"/>
                  </a:lnTo>
                  <a:lnTo>
                    <a:pt x="992708" y="320420"/>
                  </a:lnTo>
                  <a:lnTo>
                    <a:pt x="996264" y="318388"/>
                  </a:lnTo>
                  <a:lnTo>
                    <a:pt x="998931" y="315721"/>
                  </a:lnTo>
                  <a:lnTo>
                    <a:pt x="1000709" y="312292"/>
                  </a:lnTo>
                  <a:lnTo>
                    <a:pt x="1002487" y="308990"/>
                  </a:lnTo>
                  <a:lnTo>
                    <a:pt x="1003503" y="304672"/>
                  </a:lnTo>
                  <a:lnTo>
                    <a:pt x="1004011" y="299465"/>
                  </a:lnTo>
                  <a:lnTo>
                    <a:pt x="1004519" y="294258"/>
                  </a:lnTo>
                  <a:lnTo>
                    <a:pt x="1004773" y="287654"/>
                  </a:lnTo>
                  <a:lnTo>
                    <a:pt x="1004773" y="279780"/>
                  </a:lnTo>
                  <a:lnTo>
                    <a:pt x="1004773" y="66420"/>
                  </a:lnTo>
                  <a:lnTo>
                    <a:pt x="1004773" y="58673"/>
                  </a:lnTo>
                  <a:lnTo>
                    <a:pt x="1004519" y="52069"/>
                  </a:lnTo>
                  <a:lnTo>
                    <a:pt x="1004138" y="46862"/>
                  </a:lnTo>
                  <a:lnTo>
                    <a:pt x="1003757" y="41528"/>
                  </a:lnTo>
                  <a:lnTo>
                    <a:pt x="992962" y="25907"/>
                  </a:lnTo>
                  <a:lnTo>
                    <a:pt x="989406" y="23875"/>
                  </a:lnTo>
                  <a:lnTo>
                    <a:pt x="984580" y="21971"/>
                  </a:lnTo>
                  <a:lnTo>
                    <a:pt x="978230" y="20319"/>
                  </a:lnTo>
                  <a:lnTo>
                    <a:pt x="978230" y="3936"/>
                  </a:lnTo>
                  <a:close/>
                </a:path>
                <a:path w="7161530" h="346709">
                  <a:moveTo>
                    <a:pt x="667372" y="3936"/>
                  </a:moveTo>
                  <a:lnTo>
                    <a:pt x="811352" y="3936"/>
                  </a:lnTo>
                  <a:lnTo>
                    <a:pt x="840732" y="5341"/>
                  </a:lnTo>
                  <a:lnTo>
                    <a:pt x="887683" y="16581"/>
                  </a:lnTo>
                  <a:lnTo>
                    <a:pt x="918873" y="39102"/>
                  </a:lnTo>
                  <a:lnTo>
                    <a:pt x="936447" y="95376"/>
                  </a:lnTo>
                  <a:lnTo>
                    <a:pt x="935540" y="111309"/>
                  </a:lnTo>
                  <a:lnTo>
                    <a:pt x="921842" y="152653"/>
                  </a:lnTo>
                  <a:lnTo>
                    <a:pt x="892552" y="182461"/>
                  </a:lnTo>
                  <a:lnTo>
                    <a:pt x="848293" y="198802"/>
                  </a:lnTo>
                  <a:lnTo>
                    <a:pt x="810082" y="201929"/>
                  </a:lnTo>
                  <a:lnTo>
                    <a:pt x="798626" y="201878"/>
                  </a:lnTo>
                  <a:lnTo>
                    <a:pt x="788254" y="201707"/>
                  </a:lnTo>
                  <a:lnTo>
                    <a:pt x="778953" y="201394"/>
                  </a:lnTo>
                  <a:lnTo>
                    <a:pt x="770712" y="200913"/>
                  </a:lnTo>
                  <a:lnTo>
                    <a:pt x="770712" y="280288"/>
                  </a:lnTo>
                  <a:lnTo>
                    <a:pt x="770712" y="291210"/>
                  </a:lnTo>
                  <a:lnTo>
                    <a:pt x="771093" y="298830"/>
                  </a:lnTo>
                  <a:lnTo>
                    <a:pt x="771982" y="303402"/>
                  </a:lnTo>
                  <a:lnTo>
                    <a:pt x="772744" y="307974"/>
                  </a:lnTo>
                  <a:lnTo>
                    <a:pt x="774141" y="311657"/>
                  </a:lnTo>
                  <a:lnTo>
                    <a:pt x="776046" y="314324"/>
                  </a:lnTo>
                  <a:lnTo>
                    <a:pt x="777951" y="316991"/>
                  </a:lnTo>
                  <a:lnTo>
                    <a:pt x="800684" y="325881"/>
                  </a:lnTo>
                  <a:lnTo>
                    <a:pt x="800684" y="342264"/>
                  </a:lnTo>
                  <a:lnTo>
                    <a:pt x="667372" y="342264"/>
                  </a:lnTo>
                  <a:lnTo>
                    <a:pt x="667372" y="325881"/>
                  </a:lnTo>
                  <a:lnTo>
                    <a:pt x="673430" y="324230"/>
                  </a:lnTo>
                  <a:lnTo>
                    <a:pt x="678256" y="322452"/>
                  </a:lnTo>
                  <a:lnTo>
                    <a:pt x="681812" y="320547"/>
                  </a:lnTo>
                  <a:lnTo>
                    <a:pt x="685368" y="318642"/>
                  </a:lnTo>
                  <a:lnTo>
                    <a:pt x="688035" y="315975"/>
                  </a:lnTo>
                  <a:lnTo>
                    <a:pt x="689813" y="312546"/>
                  </a:lnTo>
                  <a:lnTo>
                    <a:pt x="691591" y="309244"/>
                  </a:lnTo>
                  <a:lnTo>
                    <a:pt x="692607" y="304926"/>
                  </a:lnTo>
                  <a:lnTo>
                    <a:pt x="693115" y="299719"/>
                  </a:lnTo>
                  <a:lnTo>
                    <a:pt x="693623" y="294512"/>
                  </a:lnTo>
                  <a:lnTo>
                    <a:pt x="693877" y="287908"/>
                  </a:lnTo>
                  <a:lnTo>
                    <a:pt x="693877" y="280034"/>
                  </a:lnTo>
                  <a:lnTo>
                    <a:pt x="693877" y="66420"/>
                  </a:lnTo>
                  <a:lnTo>
                    <a:pt x="693877" y="58673"/>
                  </a:lnTo>
                  <a:lnTo>
                    <a:pt x="693623" y="52069"/>
                  </a:lnTo>
                  <a:lnTo>
                    <a:pt x="693242" y="46862"/>
                  </a:lnTo>
                  <a:lnTo>
                    <a:pt x="692861" y="41528"/>
                  </a:lnTo>
                  <a:lnTo>
                    <a:pt x="691718" y="37210"/>
                  </a:lnTo>
                  <a:lnTo>
                    <a:pt x="690067" y="33908"/>
                  </a:lnTo>
                  <a:lnTo>
                    <a:pt x="688289" y="30606"/>
                  </a:lnTo>
                  <a:lnTo>
                    <a:pt x="685622" y="27939"/>
                  </a:lnTo>
                  <a:lnTo>
                    <a:pt x="682066" y="25907"/>
                  </a:lnTo>
                  <a:lnTo>
                    <a:pt x="678510" y="23875"/>
                  </a:lnTo>
                  <a:lnTo>
                    <a:pt x="673684" y="21971"/>
                  </a:lnTo>
                  <a:lnTo>
                    <a:pt x="667372" y="20319"/>
                  </a:lnTo>
                  <a:lnTo>
                    <a:pt x="667372" y="3936"/>
                  </a:lnTo>
                  <a:close/>
                </a:path>
                <a:path w="7161530" h="346709">
                  <a:moveTo>
                    <a:pt x="356476" y="3936"/>
                  </a:moveTo>
                  <a:lnTo>
                    <a:pt x="500443" y="3936"/>
                  </a:lnTo>
                  <a:lnTo>
                    <a:pt x="529823" y="5341"/>
                  </a:lnTo>
                  <a:lnTo>
                    <a:pt x="576781" y="16581"/>
                  </a:lnTo>
                  <a:lnTo>
                    <a:pt x="608021" y="39102"/>
                  </a:lnTo>
                  <a:lnTo>
                    <a:pt x="625589" y="95376"/>
                  </a:lnTo>
                  <a:lnTo>
                    <a:pt x="624675" y="111309"/>
                  </a:lnTo>
                  <a:lnTo>
                    <a:pt x="610971" y="152653"/>
                  </a:lnTo>
                  <a:lnTo>
                    <a:pt x="581648" y="182461"/>
                  </a:lnTo>
                  <a:lnTo>
                    <a:pt x="537368" y="198802"/>
                  </a:lnTo>
                  <a:lnTo>
                    <a:pt x="499211" y="201929"/>
                  </a:lnTo>
                  <a:lnTo>
                    <a:pt x="487733" y="201878"/>
                  </a:lnTo>
                  <a:lnTo>
                    <a:pt x="477340" y="201707"/>
                  </a:lnTo>
                  <a:lnTo>
                    <a:pt x="468030" y="201394"/>
                  </a:lnTo>
                  <a:lnTo>
                    <a:pt x="459803" y="200913"/>
                  </a:lnTo>
                  <a:lnTo>
                    <a:pt x="459803" y="280288"/>
                  </a:lnTo>
                  <a:lnTo>
                    <a:pt x="459803" y="291210"/>
                  </a:lnTo>
                  <a:lnTo>
                    <a:pt x="460222" y="298830"/>
                  </a:lnTo>
                  <a:lnTo>
                    <a:pt x="461048" y="303402"/>
                  </a:lnTo>
                  <a:lnTo>
                    <a:pt x="461873" y="307974"/>
                  </a:lnTo>
                  <a:lnTo>
                    <a:pt x="463232" y="311657"/>
                  </a:lnTo>
                  <a:lnTo>
                    <a:pt x="465137" y="314324"/>
                  </a:lnTo>
                  <a:lnTo>
                    <a:pt x="467042" y="316991"/>
                  </a:lnTo>
                  <a:lnTo>
                    <a:pt x="489788" y="325881"/>
                  </a:lnTo>
                  <a:lnTo>
                    <a:pt x="489788" y="342264"/>
                  </a:lnTo>
                  <a:lnTo>
                    <a:pt x="356476" y="342264"/>
                  </a:lnTo>
                  <a:lnTo>
                    <a:pt x="356476" y="325881"/>
                  </a:lnTo>
                  <a:lnTo>
                    <a:pt x="362584" y="324230"/>
                  </a:lnTo>
                  <a:lnTo>
                    <a:pt x="367423" y="322452"/>
                  </a:lnTo>
                  <a:lnTo>
                    <a:pt x="370979" y="320547"/>
                  </a:lnTo>
                  <a:lnTo>
                    <a:pt x="374522" y="318642"/>
                  </a:lnTo>
                  <a:lnTo>
                    <a:pt x="377164" y="315975"/>
                  </a:lnTo>
                  <a:lnTo>
                    <a:pt x="378904" y="312546"/>
                  </a:lnTo>
                  <a:lnTo>
                    <a:pt x="380631" y="309244"/>
                  </a:lnTo>
                  <a:lnTo>
                    <a:pt x="381749" y="304926"/>
                  </a:lnTo>
                  <a:lnTo>
                    <a:pt x="382244" y="299719"/>
                  </a:lnTo>
                  <a:lnTo>
                    <a:pt x="382739" y="294512"/>
                  </a:lnTo>
                  <a:lnTo>
                    <a:pt x="382993" y="287908"/>
                  </a:lnTo>
                  <a:lnTo>
                    <a:pt x="382993" y="280034"/>
                  </a:lnTo>
                  <a:lnTo>
                    <a:pt x="382993" y="66420"/>
                  </a:lnTo>
                  <a:lnTo>
                    <a:pt x="382993" y="58673"/>
                  </a:lnTo>
                  <a:lnTo>
                    <a:pt x="382790" y="52069"/>
                  </a:lnTo>
                  <a:lnTo>
                    <a:pt x="382371" y="46862"/>
                  </a:lnTo>
                  <a:lnTo>
                    <a:pt x="381965" y="41528"/>
                  </a:lnTo>
                  <a:lnTo>
                    <a:pt x="380885" y="37210"/>
                  </a:lnTo>
                  <a:lnTo>
                    <a:pt x="379145" y="33908"/>
                  </a:lnTo>
                  <a:lnTo>
                    <a:pt x="377418" y="30606"/>
                  </a:lnTo>
                  <a:lnTo>
                    <a:pt x="374777" y="27939"/>
                  </a:lnTo>
                  <a:lnTo>
                    <a:pt x="371221" y="25907"/>
                  </a:lnTo>
                  <a:lnTo>
                    <a:pt x="367665" y="23875"/>
                  </a:lnTo>
                  <a:lnTo>
                    <a:pt x="362750" y="21971"/>
                  </a:lnTo>
                  <a:lnTo>
                    <a:pt x="356476" y="20319"/>
                  </a:lnTo>
                  <a:lnTo>
                    <a:pt x="356476" y="3936"/>
                  </a:lnTo>
                  <a:close/>
                </a:path>
                <a:path w="7161530" h="346709">
                  <a:moveTo>
                    <a:pt x="4185869" y="2158"/>
                  </a:moveTo>
                  <a:lnTo>
                    <a:pt x="4252036" y="2158"/>
                  </a:lnTo>
                  <a:lnTo>
                    <a:pt x="4333824" y="279780"/>
                  </a:lnTo>
                  <a:lnTo>
                    <a:pt x="4336395" y="288373"/>
                  </a:lnTo>
                  <a:lnTo>
                    <a:pt x="4352620" y="318769"/>
                  </a:lnTo>
                  <a:lnTo>
                    <a:pt x="4356557" y="321944"/>
                  </a:lnTo>
                  <a:lnTo>
                    <a:pt x="4362145" y="324357"/>
                  </a:lnTo>
                  <a:lnTo>
                    <a:pt x="4369257" y="325881"/>
                  </a:lnTo>
                  <a:lnTo>
                    <a:pt x="4369257" y="342264"/>
                  </a:lnTo>
                  <a:lnTo>
                    <a:pt x="4232478" y="342264"/>
                  </a:lnTo>
                  <a:lnTo>
                    <a:pt x="4232478" y="325881"/>
                  </a:lnTo>
                  <a:lnTo>
                    <a:pt x="4240987" y="324865"/>
                  </a:lnTo>
                  <a:lnTo>
                    <a:pt x="4247464" y="322452"/>
                  </a:lnTo>
                  <a:lnTo>
                    <a:pt x="4251528" y="318642"/>
                  </a:lnTo>
                  <a:lnTo>
                    <a:pt x="4255719" y="314832"/>
                  </a:lnTo>
                  <a:lnTo>
                    <a:pt x="4257751" y="309498"/>
                  </a:lnTo>
                  <a:lnTo>
                    <a:pt x="4257751" y="302513"/>
                  </a:lnTo>
                  <a:lnTo>
                    <a:pt x="4257751" y="297433"/>
                  </a:lnTo>
                  <a:lnTo>
                    <a:pt x="4257116" y="291718"/>
                  </a:lnTo>
                  <a:lnTo>
                    <a:pt x="4255973" y="285495"/>
                  </a:lnTo>
                  <a:lnTo>
                    <a:pt x="4254830" y="279145"/>
                  </a:lnTo>
                  <a:lnTo>
                    <a:pt x="4252925" y="271271"/>
                  </a:lnTo>
                  <a:lnTo>
                    <a:pt x="4250258" y="261619"/>
                  </a:lnTo>
                  <a:lnTo>
                    <a:pt x="4243654" y="237362"/>
                  </a:lnTo>
                  <a:lnTo>
                    <a:pt x="4137736" y="237362"/>
                  </a:lnTo>
                  <a:lnTo>
                    <a:pt x="4129608" y="260984"/>
                  </a:lnTo>
                  <a:lnTo>
                    <a:pt x="4127322" y="267588"/>
                  </a:lnTo>
                  <a:lnTo>
                    <a:pt x="4125417" y="273938"/>
                  </a:lnTo>
                  <a:lnTo>
                    <a:pt x="4123893" y="280161"/>
                  </a:lnTo>
                  <a:lnTo>
                    <a:pt x="4122369" y="286384"/>
                  </a:lnTo>
                  <a:lnTo>
                    <a:pt x="4121734" y="292861"/>
                  </a:lnTo>
                  <a:lnTo>
                    <a:pt x="4121734" y="299846"/>
                  </a:lnTo>
                  <a:lnTo>
                    <a:pt x="4123333" y="310558"/>
                  </a:lnTo>
                  <a:lnTo>
                    <a:pt x="4128147" y="318484"/>
                  </a:lnTo>
                  <a:lnTo>
                    <a:pt x="4136200" y="323599"/>
                  </a:lnTo>
                  <a:lnTo>
                    <a:pt x="4147515" y="325881"/>
                  </a:lnTo>
                  <a:lnTo>
                    <a:pt x="4147515" y="342264"/>
                  </a:lnTo>
                  <a:lnTo>
                    <a:pt x="4041597" y="342264"/>
                  </a:lnTo>
                  <a:lnTo>
                    <a:pt x="4041597" y="325881"/>
                  </a:lnTo>
                  <a:lnTo>
                    <a:pt x="4047820" y="325246"/>
                  </a:lnTo>
                  <a:lnTo>
                    <a:pt x="4053154" y="323087"/>
                  </a:lnTo>
                  <a:lnTo>
                    <a:pt x="4057726" y="319404"/>
                  </a:lnTo>
                  <a:lnTo>
                    <a:pt x="4062425" y="315721"/>
                  </a:lnTo>
                  <a:lnTo>
                    <a:pt x="4066616" y="310768"/>
                  </a:lnTo>
                  <a:lnTo>
                    <a:pt x="4082491" y="277494"/>
                  </a:lnTo>
                  <a:lnTo>
                    <a:pt x="4185869" y="2158"/>
                  </a:lnTo>
                  <a:close/>
                </a:path>
                <a:path w="7161530" h="346709">
                  <a:moveTo>
                    <a:pt x="144221" y="2158"/>
                  </a:moveTo>
                  <a:lnTo>
                    <a:pt x="210375" y="2158"/>
                  </a:lnTo>
                  <a:lnTo>
                    <a:pt x="292150" y="279780"/>
                  </a:lnTo>
                  <a:lnTo>
                    <a:pt x="294767" y="288373"/>
                  </a:lnTo>
                  <a:lnTo>
                    <a:pt x="310984" y="318769"/>
                  </a:lnTo>
                  <a:lnTo>
                    <a:pt x="314947" y="321944"/>
                  </a:lnTo>
                  <a:lnTo>
                    <a:pt x="320484" y="324357"/>
                  </a:lnTo>
                  <a:lnTo>
                    <a:pt x="327583" y="325881"/>
                  </a:lnTo>
                  <a:lnTo>
                    <a:pt x="327583" y="342264"/>
                  </a:lnTo>
                  <a:lnTo>
                    <a:pt x="190804" y="342264"/>
                  </a:lnTo>
                  <a:lnTo>
                    <a:pt x="190804" y="325881"/>
                  </a:lnTo>
                  <a:lnTo>
                    <a:pt x="199389" y="324865"/>
                  </a:lnTo>
                  <a:lnTo>
                    <a:pt x="205752" y="322452"/>
                  </a:lnTo>
                  <a:lnTo>
                    <a:pt x="209880" y="318642"/>
                  </a:lnTo>
                  <a:lnTo>
                    <a:pt x="214007" y="314832"/>
                  </a:lnTo>
                  <a:lnTo>
                    <a:pt x="216077" y="309498"/>
                  </a:lnTo>
                  <a:lnTo>
                    <a:pt x="216077" y="302513"/>
                  </a:lnTo>
                  <a:lnTo>
                    <a:pt x="216077" y="297433"/>
                  </a:lnTo>
                  <a:lnTo>
                    <a:pt x="215506" y="291718"/>
                  </a:lnTo>
                  <a:lnTo>
                    <a:pt x="214350" y="285495"/>
                  </a:lnTo>
                  <a:lnTo>
                    <a:pt x="213182" y="279145"/>
                  </a:lnTo>
                  <a:lnTo>
                    <a:pt x="211289" y="271271"/>
                  </a:lnTo>
                  <a:lnTo>
                    <a:pt x="208648" y="261619"/>
                  </a:lnTo>
                  <a:lnTo>
                    <a:pt x="201955" y="237362"/>
                  </a:lnTo>
                  <a:lnTo>
                    <a:pt x="96139" y="237362"/>
                  </a:lnTo>
                  <a:lnTo>
                    <a:pt x="87972" y="260984"/>
                  </a:lnTo>
                  <a:lnTo>
                    <a:pt x="85648" y="267588"/>
                  </a:lnTo>
                  <a:lnTo>
                    <a:pt x="83756" y="273938"/>
                  </a:lnTo>
                  <a:lnTo>
                    <a:pt x="82270" y="280161"/>
                  </a:lnTo>
                  <a:lnTo>
                    <a:pt x="80784" y="286384"/>
                  </a:lnTo>
                  <a:lnTo>
                    <a:pt x="80035" y="292861"/>
                  </a:lnTo>
                  <a:lnTo>
                    <a:pt x="80035" y="299846"/>
                  </a:lnTo>
                  <a:lnTo>
                    <a:pt x="81647" y="310558"/>
                  </a:lnTo>
                  <a:lnTo>
                    <a:pt x="86480" y="318484"/>
                  </a:lnTo>
                  <a:lnTo>
                    <a:pt x="94533" y="323599"/>
                  </a:lnTo>
                  <a:lnTo>
                    <a:pt x="105803" y="325881"/>
                  </a:lnTo>
                  <a:lnTo>
                    <a:pt x="105803" y="342264"/>
                  </a:lnTo>
                  <a:lnTo>
                    <a:pt x="0" y="342264"/>
                  </a:lnTo>
                  <a:lnTo>
                    <a:pt x="0" y="325881"/>
                  </a:lnTo>
                  <a:lnTo>
                    <a:pt x="6108" y="325246"/>
                  </a:lnTo>
                  <a:lnTo>
                    <a:pt x="11480" y="323087"/>
                  </a:lnTo>
                  <a:lnTo>
                    <a:pt x="37707" y="285811"/>
                  </a:lnTo>
                  <a:lnTo>
                    <a:pt x="40881" y="277494"/>
                  </a:lnTo>
                  <a:lnTo>
                    <a:pt x="144221" y="2158"/>
                  </a:lnTo>
                  <a:close/>
                </a:path>
                <a:path w="7161530" h="346709">
                  <a:moveTo>
                    <a:pt x="7031939" y="0"/>
                  </a:moveTo>
                  <a:lnTo>
                    <a:pt x="7058515" y="811"/>
                  </a:lnTo>
                  <a:lnTo>
                    <a:pt x="7083961" y="3254"/>
                  </a:lnTo>
                  <a:lnTo>
                    <a:pt x="7108288" y="7340"/>
                  </a:lnTo>
                  <a:lnTo>
                    <a:pt x="7131507" y="13080"/>
                  </a:lnTo>
                  <a:lnTo>
                    <a:pt x="7131507" y="83438"/>
                  </a:lnTo>
                  <a:lnTo>
                    <a:pt x="7097598" y="83438"/>
                  </a:lnTo>
                  <a:lnTo>
                    <a:pt x="7094643" y="73652"/>
                  </a:lnTo>
                  <a:lnTo>
                    <a:pt x="7091486" y="65055"/>
                  </a:lnTo>
                  <a:lnTo>
                    <a:pt x="7065721" y="34543"/>
                  </a:lnTo>
                  <a:lnTo>
                    <a:pt x="7036130" y="28955"/>
                  </a:lnTo>
                  <a:lnTo>
                    <a:pt x="7024200" y="29904"/>
                  </a:lnTo>
                  <a:lnTo>
                    <a:pt x="6983837" y="52566"/>
                  </a:lnTo>
                  <a:lnTo>
                    <a:pt x="6962978" y="91820"/>
                  </a:lnTo>
                  <a:lnTo>
                    <a:pt x="6952744" y="150828"/>
                  </a:lnTo>
                  <a:lnTo>
                    <a:pt x="6952056" y="174878"/>
                  </a:lnTo>
                  <a:lnTo>
                    <a:pt x="6952528" y="195861"/>
                  </a:lnTo>
                  <a:lnTo>
                    <a:pt x="6959422" y="250189"/>
                  </a:lnTo>
                  <a:lnTo>
                    <a:pt x="6974727" y="289927"/>
                  </a:lnTo>
                  <a:lnTo>
                    <a:pt x="7008188" y="316023"/>
                  </a:lnTo>
                  <a:lnTo>
                    <a:pt x="7018731" y="317118"/>
                  </a:lnTo>
                  <a:lnTo>
                    <a:pt x="7028950" y="316309"/>
                  </a:lnTo>
                  <a:lnTo>
                    <a:pt x="7058815" y="287305"/>
                  </a:lnTo>
                  <a:lnTo>
                    <a:pt x="7061329" y="244494"/>
                  </a:lnTo>
                  <a:lnTo>
                    <a:pt x="7049465" y="207898"/>
                  </a:lnTo>
                  <a:lnTo>
                    <a:pt x="7046671" y="206247"/>
                  </a:lnTo>
                  <a:lnTo>
                    <a:pt x="7041718" y="204342"/>
                  </a:lnTo>
                  <a:lnTo>
                    <a:pt x="7034606" y="202183"/>
                  </a:lnTo>
                  <a:lnTo>
                    <a:pt x="7034606" y="185800"/>
                  </a:lnTo>
                  <a:lnTo>
                    <a:pt x="7161479" y="185800"/>
                  </a:lnTo>
                  <a:lnTo>
                    <a:pt x="7161479" y="202183"/>
                  </a:lnTo>
                  <a:lnTo>
                    <a:pt x="7153224" y="204723"/>
                  </a:lnTo>
                  <a:lnTo>
                    <a:pt x="7147636" y="207517"/>
                  </a:lnTo>
                  <a:lnTo>
                    <a:pt x="7144588" y="210565"/>
                  </a:lnTo>
                  <a:lnTo>
                    <a:pt x="7141667" y="213740"/>
                  </a:lnTo>
                  <a:lnTo>
                    <a:pt x="7139635" y="217931"/>
                  </a:lnTo>
                  <a:lnTo>
                    <a:pt x="7138619" y="223138"/>
                  </a:lnTo>
                  <a:lnTo>
                    <a:pt x="7137476" y="228345"/>
                  </a:lnTo>
                  <a:lnTo>
                    <a:pt x="7136968" y="235711"/>
                  </a:lnTo>
                  <a:lnTo>
                    <a:pt x="7136968" y="245109"/>
                  </a:lnTo>
                  <a:lnTo>
                    <a:pt x="7136968" y="338454"/>
                  </a:lnTo>
                  <a:lnTo>
                    <a:pt x="7101281" y="345947"/>
                  </a:lnTo>
                  <a:lnTo>
                    <a:pt x="7084390" y="328040"/>
                  </a:lnTo>
                  <a:lnTo>
                    <a:pt x="7069154" y="335968"/>
                  </a:lnTo>
                  <a:lnTo>
                    <a:pt x="7052798" y="341645"/>
                  </a:lnTo>
                  <a:lnTo>
                    <a:pt x="7035348" y="345060"/>
                  </a:lnTo>
                  <a:lnTo>
                    <a:pt x="7016826" y="346201"/>
                  </a:lnTo>
                  <a:lnTo>
                    <a:pt x="6982939" y="343558"/>
                  </a:lnTo>
                  <a:lnTo>
                    <a:pt x="6928975" y="322413"/>
                  </a:lnTo>
                  <a:lnTo>
                    <a:pt x="6893300" y="280050"/>
                  </a:lnTo>
                  <a:lnTo>
                    <a:pt x="6875532" y="216042"/>
                  </a:lnTo>
                  <a:lnTo>
                    <a:pt x="6873316" y="175894"/>
                  </a:lnTo>
                  <a:lnTo>
                    <a:pt x="6874102" y="154064"/>
                  </a:lnTo>
                  <a:lnTo>
                    <a:pt x="6880388" y="114405"/>
                  </a:lnTo>
                  <a:lnTo>
                    <a:pt x="6901049" y="65595"/>
                  </a:lnTo>
                  <a:lnTo>
                    <a:pt x="6932591" y="30995"/>
                  </a:lnTo>
                  <a:lnTo>
                    <a:pt x="6971614" y="9778"/>
                  </a:lnTo>
                  <a:lnTo>
                    <a:pt x="7016084" y="617"/>
                  </a:lnTo>
                  <a:lnTo>
                    <a:pt x="7031939" y="0"/>
                  </a:lnTo>
                  <a:close/>
                </a:path>
                <a:path w="7161530" h="346709">
                  <a:moveTo>
                    <a:pt x="3934663" y="0"/>
                  </a:moveTo>
                  <a:lnTo>
                    <a:pt x="3980002" y="2666"/>
                  </a:lnTo>
                  <a:lnTo>
                    <a:pt x="4022420" y="11683"/>
                  </a:lnTo>
                  <a:lnTo>
                    <a:pt x="4022420" y="83438"/>
                  </a:lnTo>
                  <a:lnTo>
                    <a:pt x="3988638" y="83438"/>
                  </a:lnTo>
                  <a:lnTo>
                    <a:pt x="3985254" y="70365"/>
                  </a:lnTo>
                  <a:lnTo>
                    <a:pt x="3981002" y="59150"/>
                  </a:lnTo>
                  <a:lnTo>
                    <a:pt x="3946089" y="29789"/>
                  </a:lnTo>
                  <a:lnTo>
                    <a:pt x="3936187" y="28955"/>
                  </a:lnTo>
                  <a:lnTo>
                    <a:pt x="3917776" y="31311"/>
                  </a:lnTo>
                  <a:lnTo>
                    <a:pt x="3876878" y="66547"/>
                  </a:lnTo>
                  <a:lnTo>
                    <a:pt x="3861844" y="113141"/>
                  </a:lnTo>
                  <a:lnTo>
                    <a:pt x="3856812" y="177926"/>
                  </a:lnTo>
                  <a:lnTo>
                    <a:pt x="3857975" y="210143"/>
                  </a:lnTo>
                  <a:lnTo>
                    <a:pt x="3867206" y="262098"/>
                  </a:lnTo>
                  <a:lnTo>
                    <a:pt x="3885442" y="297295"/>
                  </a:lnTo>
                  <a:lnTo>
                    <a:pt x="3928948" y="317118"/>
                  </a:lnTo>
                  <a:lnTo>
                    <a:pt x="3937588" y="316757"/>
                  </a:lnTo>
                  <a:lnTo>
                    <a:pt x="3972985" y="298576"/>
                  </a:lnTo>
                  <a:lnTo>
                    <a:pt x="3988511" y="258698"/>
                  </a:lnTo>
                  <a:lnTo>
                    <a:pt x="4022420" y="258698"/>
                  </a:lnTo>
                  <a:lnTo>
                    <a:pt x="4022420" y="333755"/>
                  </a:lnTo>
                  <a:lnTo>
                    <a:pt x="4009087" y="336778"/>
                  </a:lnTo>
                  <a:lnTo>
                    <a:pt x="3961206" y="344487"/>
                  </a:lnTo>
                  <a:lnTo>
                    <a:pt x="3925773" y="346201"/>
                  </a:lnTo>
                  <a:lnTo>
                    <a:pt x="3901151" y="345035"/>
                  </a:lnTo>
                  <a:lnTo>
                    <a:pt x="3859050" y="335700"/>
                  </a:lnTo>
                  <a:lnTo>
                    <a:pt x="3813282" y="304276"/>
                  </a:lnTo>
                  <a:lnTo>
                    <a:pt x="3793566" y="271398"/>
                  </a:lnTo>
                  <a:lnTo>
                    <a:pt x="3781961" y="228901"/>
                  </a:lnTo>
                  <a:lnTo>
                    <a:pt x="3778072" y="176402"/>
                  </a:lnTo>
                  <a:lnTo>
                    <a:pt x="3779213" y="150403"/>
                  </a:lnTo>
                  <a:lnTo>
                    <a:pt x="3788305" y="103643"/>
                  </a:lnTo>
                  <a:lnTo>
                    <a:pt x="3806448" y="64166"/>
                  </a:lnTo>
                  <a:lnTo>
                    <a:pt x="3833309" y="33496"/>
                  </a:lnTo>
                  <a:lnTo>
                    <a:pt x="3868529" y="12162"/>
                  </a:lnTo>
                  <a:lnTo>
                    <a:pt x="3910872" y="1355"/>
                  </a:lnTo>
                  <a:lnTo>
                    <a:pt x="3934663" y="0"/>
                  </a:lnTo>
                  <a:close/>
                </a:path>
                <a:path w="7161530" h="346709">
                  <a:moveTo>
                    <a:pt x="2630119" y="0"/>
                  </a:moveTo>
                  <a:lnTo>
                    <a:pt x="2675458" y="2666"/>
                  </a:lnTo>
                  <a:lnTo>
                    <a:pt x="2717876" y="11683"/>
                  </a:lnTo>
                  <a:lnTo>
                    <a:pt x="2717876" y="83438"/>
                  </a:lnTo>
                  <a:lnTo>
                    <a:pt x="2684094" y="83438"/>
                  </a:lnTo>
                  <a:lnTo>
                    <a:pt x="2680710" y="70365"/>
                  </a:lnTo>
                  <a:lnTo>
                    <a:pt x="2676458" y="59150"/>
                  </a:lnTo>
                  <a:lnTo>
                    <a:pt x="2641545" y="29789"/>
                  </a:lnTo>
                  <a:lnTo>
                    <a:pt x="2631643" y="28955"/>
                  </a:lnTo>
                  <a:lnTo>
                    <a:pt x="2613232" y="31311"/>
                  </a:lnTo>
                  <a:lnTo>
                    <a:pt x="2572334" y="66547"/>
                  </a:lnTo>
                  <a:lnTo>
                    <a:pt x="2557300" y="113141"/>
                  </a:lnTo>
                  <a:lnTo>
                    <a:pt x="2552268" y="177926"/>
                  </a:lnTo>
                  <a:lnTo>
                    <a:pt x="2553431" y="210143"/>
                  </a:lnTo>
                  <a:lnTo>
                    <a:pt x="2562662" y="262098"/>
                  </a:lnTo>
                  <a:lnTo>
                    <a:pt x="2580898" y="297295"/>
                  </a:lnTo>
                  <a:lnTo>
                    <a:pt x="2624404" y="317118"/>
                  </a:lnTo>
                  <a:lnTo>
                    <a:pt x="2633044" y="316757"/>
                  </a:lnTo>
                  <a:lnTo>
                    <a:pt x="2668441" y="298576"/>
                  </a:lnTo>
                  <a:lnTo>
                    <a:pt x="2683967" y="258698"/>
                  </a:lnTo>
                  <a:lnTo>
                    <a:pt x="2717876" y="258698"/>
                  </a:lnTo>
                  <a:lnTo>
                    <a:pt x="2717876" y="333755"/>
                  </a:lnTo>
                  <a:lnTo>
                    <a:pt x="2704543" y="336778"/>
                  </a:lnTo>
                  <a:lnTo>
                    <a:pt x="2656662" y="344487"/>
                  </a:lnTo>
                  <a:lnTo>
                    <a:pt x="2621229" y="346201"/>
                  </a:lnTo>
                  <a:lnTo>
                    <a:pt x="2596607" y="345035"/>
                  </a:lnTo>
                  <a:lnTo>
                    <a:pt x="2554506" y="335700"/>
                  </a:lnTo>
                  <a:lnTo>
                    <a:pt x="2508738" y="304276"/>
                  </a:lnTo>
                  <a:lnTo>
                    <a:pt x="2489022" y="271398"/>
                  </a:lnTo>
                  <a:lnTo>
                    <a:pt x="2477417" y="228901"/>
                  </a:lnTo>
                  <a:lnTo>
                    <a:pt x="2473528" y="176402"/>
                  </a:lnTo>
                  <a:lnTo>
                    <a:pt x="2474669" y="150403"/>
                  </a:lnTo>
                  <a:lnTo>
                    <a:pt x="2483761" y="103643"/>
                  </a:lnTo>
                  <a:lnTo>
                    <a:pt x="2501904" y="64166"/>
                  </a:lnTo>
                  <a:lnTo>
                    <a:pt x="2528765" y="33496"/>
                  </a:lnTo>
                  <a:lnTo>
                    <a:pt x="2563985" y="12162"/>
                  </a:lnTo>
                  <a:lnTo>
                    <a:pt x="2606328" y="1355"/>
                  </a:lnTo>
                  <a:lnTo>
                    <a:pt x="2630119" y="0"/>
                  </a:lnTo>
                  <a:close/>
                </a:path>
                <a:path w="7161530" h="346709">
                  <a:moveTo>
                    <a:pt x="2190191" y="0"/>
                  </a:moveTo>
                  <a:lnTo>
                    <a:pt x="2216767" y="811"/>
                  </a:lnTo>
                  <a:lnTo>
                    <a:pt x="2242213" y="3254"/>
                  </a:lnTo>
                  <a:lnTo>
                    <a:pt x="2266540" y="7340"/>
                  </a:lnTo>
                  <a:lnTo>
                    <a:pt x="2289759" y="13080"/>
                  </a:lnTo>
                  <a:lnTo>
                    <a:pt x="2289759" y="83438"/>
                  </a:lnTo>
                  <a:lnTo>
                    <a:pt x="2255850" y="83438"/>
                  </a:lnTo>
                  <a:lnTo>
                    <a:pt x="2252895" y="73652"/>
                  </a:lnTo>
                  <a:lnTo>
                    <a:pt x="2249738" y="65055"/>
                  </a:lnTo>
                  <a:lnTo>
                    <a:pt x="2223973" y="34543"/>
                  </a:lnTo>
                  <a:lnTo>
                    <a:pt x="2194382" y="28955"/>
                  </a:lnTo>
                  <a:lnTo>
                    <a:pt x="2182452" y="29904"/>
                  </a:lnTo>
                  <a:lnTo>
                    <a:pt x="2142089" y="52566"/>
                  </a:lnTo>
                  <a:lnTo>
                    <a:pt x="2121230" y="91820"/>
                  </a:lnTo>
                  <a:lnTo>
                    <a:pt x="2110996" y="150828"/>
                  </a:lnTo>
                  <a:lnTo>
                    <a:pt x="2110308" y="174878"/>
                  </a:lnTo>
                  <a:lnTo>
                    <a:pt x="2110780" y="195861"/>
                  </a:lnTo>
                  <a:lnTo>
                    <a:pt x="2117674" y="250189"/>
                  </a:lnTo>
                  <a:lnTo>
                    <a:pt x="2132979" y="289927"/>
                  </a:lnTo>
                  <a:lnTo>
                    <a:pt x="2166440" y="316023"/>
                  </a:lnTo>
                  <a:lnTo>
                    <a:pt x="2176983" y="317118"/>
                  </a:lnTo>
                  <a:lnTo>
                    <a:pt x="2187202" y="316309"/>
                  </a:lnTo>
                  <a:lnTo>
                    <a:pt x="2217067" y="287305"/>
                  </a:lnTo>
                  <a:lnTo>
                    <a:pt x="2219581" y="244494"/>
                  </a:lnTo>
                  <a:lnTo>
                    <a:pt x="2214575" y="214375"/>
                  </a:lnTo>
                  <a:lnTo>
                    <a:pt x="2212797" y="211708"/>
                  </a:lnTo>
                  <a:lnTo>
                    <a:pt x="2192858" y="202183"/>
                  </a:lnTo>
                  <a:lnTo>
                    <a:pt x="2192858" y="185800"/>
                  </a:lnTo>
                  <a:lnTo>
                    <a:pt x="2319731" y="185800"/>
                  </a:lnTo>
                  <a:lnTo>
                    <a:pt x="2319731" y="202183"/>
                  </a:lnTo>
                  <a:lnTo>
                    <a:pt x="2311476" y="204723"/>
                  </a:lnTo>
                  <a:lnTo>
                    <a:pt x="2305888" y="207517"/>
                  </a:lnTo>
                  <a:lnTo>
                    <a:pt x="2302840" y="210565"/>
                  </a:lnTo>
                  <a:lnTo>
                    <a:pt x="2299919" y="213740"/>
                  </a:lnTo>
                  <a:lnTo>
                    <a:pt x="2297887" y="217931"/>
                  </a:lnTo>
                  <a:lnTo>
                    <a:pt x="2296871" y="223138"/>
                  </a:lnTo>
                  <a:lnTo>
                    <a:pt x="2295728" y="228345"/>
                  </a:lnTo>
                  <a:lnTo>
                    <a:pt x="2295220" y="235711"/>
                  </a:lnTo>
                  <a:lnTo>
                    <a:pt x="2295220" y="245109"/>
                  </a:lnTo>
                  <a:lnTo>
                    <a:pt x="2295220" y="338454"/>
                  </a:lnTo>
                  <a:lnTo>
                    <a:pt x="2259533" y="345947"/>
                  </a:lnTo>
                  <a:lnTo>
                    <a:pt x="2242642" y="328040"/>
                  </a:lnTo>
                  <a:lnTo>
                    <a:pt x="2227406" y="335968"/>
                  </a:lnTo>
                  <a:lnTo>
                    <a:pt x="2211050" y="341645"/>
                  </a:lnTo>
                  <a:lnTo>
                    <a:pt x="2193600" y="345060"/>
                  </a:lnTo>
                  <a:lnTo>
                    <a:pt x="2175078" y="346201"/>
                  </a:lnTo>
                  <a:lnTo>
                    <a:pt x="2141191" y="343558"/>
                  </a:lnTo>
                  <a:lnTo>
                    <a:pt x="2087227" y="322413"/>
                  </a:lnTo>
                  <a:lnTo>
                    <a:pt x="2051552" y="280050"/>
                  </a:lnTo>
                  <a:lnTo>
                    <a:pt x="2033784" y="216042"/>
                  </a:lnTo>
                  <a:lnTo>
                    <a:pt x="2031568" y="175894"/>
                  </a:lnTo>
                  <a:lnTo>
                    <a:pt x="2032354" y="154064"/>
                  </a:lnTo>
                  <a:lnTo>
                    <a:pt x="2038640" y="114405"/>
                  </a:lnTo>
                  <a:lnTo>
                    <a:pt x="2059301" y="65595"/>
                  </a:lnTo>
                  <a:lnTo>
                    <a:pt x="2090843" y="30995"/>
                  </a:lnTo>
                  <a:lnTo>
                    <a:pt x="2129866" y="9778"/>
                  </a:lnTo>
                  <a:lnTo>
                    <a:pt x="2174336" y="617"/>
                  </a:lnTo>
                  <a:lnTo>
                    <a:pt x="219019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522730" y="909319"/>
            <a:ext cx="5341620" cy="570230"/>
            <a:chOff x="1522730" y="909319"/>
            <a:chExt cx="5341620" cy="57023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99020" y="1257781"/>
              <a:ext cx="5265075" cy="2213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7302" y="913891"/>
              <a:ext cx="5322951" cy="34620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278246" y="982725"/>
              <a:ext cx="89535" cy="139700"/>
            </a:xfrm>
            <a:custGeom>
              <a:avLst/>
              <a:gdLst/>
              <a:ahLst/>
              <a:cxnLst/>
              <a:rect l="l" t="t" r="r" b="b"/>
              <a:pathLst>
                <a:path w="89535" h="139700">
                  <a:moveTo>
                    <a:pt x="49529" y="0"/>
                  </a:moveTo>
                  <a:lnTo>
                    <a:pt x="0" y="139573"/>
                  </a:lnTo>
                  <a:lnTo>
                    <a:pt x="89153" y="139573"/>
                  </a:lnTo>
                  <a:lnTo>
                    <a:pt x="495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61889" y="942212"/>
              <a:ext cx="100076" cy="14744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50994" y="942212"/>
              <a:ext cx="98552" cy="1492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6513" y="942212"/>
              <a:ext cx="100076" cy="14744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527302" y="913891"/>
              <a:ext cx="5323205" cy="346710"/>
            </a:xfrm>
            <a:custGeom>
              <a:avLst/>
              <a:gdLst/>
              <a:ahLst/>
              <a:cxnLst/>
              <a:rect l="l" t="t" r="r" b="b"/>
              <a:pathLst>
                <a:path w="5323205" h="346709">
                  <a:moveTo>
                    <a:pt x="470408" y="28956"/>
                  </a:moveTo>
                  <a:lnTo>
                    <a:pt x="426973" y="48244"/>
                  </a:lnTo>
                  <a:lnTo>
                    <a:pt x="409400" y="82798"/>
                  </a:lnTo>
                  <a:lnTo>
                    <a:pt x="400637" y="135808"/>
                  </a:lnTo>
                  <a:lnTo>
                    <a:pt x="399541" y="169291"/>
                  </a:lnTo>
                  <a:lnTo>
                    <a:pt x="400663" y="204267"/>
                  </a:lnTo>
                  <a:lnTo>
                    <a:pt x="409668" y="259980"/>
                  </a:lnTo>
                  <a:lnTo>
                    <a:pt x="427720" y="296652"/>
                  </a:lnTo>
                  <a:lnTo>
                    <a:pt x="472440" y="317119"/>
                  </a:lnTo>
                  <a:lnTo>
                    <a:pt x="481609" y="316476"/>
                  </a:lnTo>
                  <a:lnTo>
                    <a:pt x="517032" y="294528"/>
                  </a:lnTo>
                  <a:lnTo>
                    <a:pt x="533701" y="257952"/>
                  </a:lnTo>
                  <a:lnTo>
                    <a:pt x="541162" y="207883"/>
                  </a:lnTo>
                  <a:lnTo>
                    <a:pt x="542035" y="178943"/>
                  </a:lnTo>
                  <a:lnTo>
                    <a:pt x="541557" y="155273"/>
                  </a:lnTo>
                  <a:lnTo>
                    <a:pt x="537696" y="113934"/>
                  </a:lnTo>
                  <a:lnTo>
                    <a:pt x="524478" y="67024"/>
                  </a:lnTo>
                  <a:lnTo>
                    <a:pt x="492775" y="33226"/>
                  </a:lnTo>
                  <a:lnTo>
                    <a:pt x="470408" y="28956"/>
                  </a:lnTo>
                  <a:close/>
                </a:path>
                <a:path w="5323205" h="346709">
                  <a:moveTo>
                    <a:pt x="5074666" y="3937"/>
                  </a:moveTo>
                  <a:lnTo>
                    <a:pt x="5320538" y="3937"/>
                  </a:lnTo>
                  <a:lnTo>
                    <a:pt x="5320538" y="82804"/>
                  </a:lnTo>
                  <a:lnTo>
                    <a:pt x="5286629" y="82804"/>
                  </a:lnTo>
                  <a:lnTo>
                    <a:pt x="5282678" y="71947"/>
                  </a:lnTo>
                  <a:lnTo>
                    <a:pt x="5279024" y="63007"/>
                  </a:lnTo>
                  <a:lnTo>
                    <a:pt x="5248306" y="34115"/>
                  </a:lnTo>
                  <a:lnTo>
                    <a:pt x="5232019" y="32893"/>
                  </a:lnTo>
                  <a:lnTo>
                    <a:pt x="5178044" y="32893"/>
                  </a:lnTo>
                  <a:lnTo>
                    <a:pt x="5178044" y="151892"/>
                  </a:lnTo>
                  <a:lnTo>
                    <a:pt x="5210683" y="151892"/>
                  </a:lnTo>
                  <a:lnTo>
                    <a:pt x="5218049" y="151892"/>
                  </a:lnTo>
                  <a:lnTo>
                    <a:pt x="5238115" y="138557"/>
                  </a:lnTo>
                  <a:lnTo>
                    <a:pt x="5240908" y="133731"/>
                  </a:lnTo>
                  <a:lnTo>
                    <a:pt x="5243449" y="126237"/>
                  </a:lnTo>
                  <a:lnTo>
                    <a:pt x="5245989" y="116205"/>
                  </a:lnTo>
                  <a:lnTo>
                    <a:pt x="5273929" y="116205"/>
                  </a:lnTo>
                  <a:lnTo>
                    <a:pt x="5273929" y="216788"/>
                  </a:lnTo>
                  <a:lnTo>
                    <a:pt x="5245989" y="216788"/>
                  </a:lnTo>
                  <a:lnTo>
                    <a:pt x="5243576" y="207263"/>
                  </a:lnTo>
                  <a:lnTo>
                    <a:pt x="5241036" y="199898"/>
                  </a:lnTo>
                  <a:lnTo>
                    <a:pt x="5238242" y="194945"/>
                  </a:lnTo>
                  <a:lnTo>
                    <a:pt x="5235448" y="189865"/>
                  </a:lnTo>
                  <a:lnTo>
                    <a:pt x="5232146" y="186309"/>
                  </a:lnTo>
                  <a:lnTo>
                    <a:pt x="5228208" y="184150"/>
                  </a:lnTo>
                  <a:lnTo>
                    <a:pt x="5224272" y="181991"/>
                  </a:lnTo>
                  <a:lnTo>
                    <a:pt x="5218557" y="180848"/>
                  </a:lnTo>
                  <a:lnTo>
                    <a:pt x="5210683" y="180848"/>
                  </a:lnTo>
                  <a:lnTo>
                    <a:pt x="5178044" y="180848"/>
                  </a:lnTo>
                  <a:lnTo>
                    <a:pt x="5178044" y="313182"/>
                  </a:lnTo>
                  <a:lnTo>
                    <a:pt x="5231765" y="313182"/>
                  </a:lnTo>
                  <a:lnTo>
                    <a:pt x="5237607" y="313182"/>
                  </a:lnTo>
                  <a:lnTo>
                    <a:pt x="5242433" y="312800"/>
                  </a:lnTo>
                  <a:lnTo>
                    <a:pt x="5246370" y="312038"/>
                  </a:lnTo>
                  <a:lnTo>
                    <a:pt x="5250433" y="311404"/>
                  </a:lnTo>
                  <a:lnTo>
                    <a:pt x="5253990" y="310007"/>
                  </a:lnTo>
                  <a:lnTo>
                    <a:pt x="5257038" y="308229"/>
                  </a:lnTo>
                  <a:lnTo>
                    <a:pt x="5260213" y="306450"/>
                  </a:lnTo>
                  <a:lnTo>
                    <a:pt x="5263261" y="303911"/>
                  </a:lnTo>
                  <a:lnTo>
                    <a:pt x="5266182" y="300863"/>
                  </a:lnTo>
                  <a:lnTo>
                    <a:pt x="5268976" y="297688"/>
                  </a:lnTo>
                  <a:lnTo>
                    <a:pt x="5271643" y="294259"/>
                  </a:lnTo>
                  <a:lnTo>
                    <a:pt x="5273802" y="290703"/>
                  </a:lnTo>
                  <a:lnTo>
                    <a:pt x="5276088" y="287020"/>
                  </a:lnTo>
                  <a:lnTo>
                    <a:pt x="5289042" y="251713"/>
                  </a:lnTo>
                  <a:lnTo>
                    <a:pt x="5322951" y="251713"/>
                  </a:lnTo>
                  <a:lnTo>
                    <a:pt x="5318252" y="342265"/>
                  </a:lnTo>
                  <a:lnTo>
                    <a:pt x="5074666" y="342265"/>
                  </a:lnTo>
                  <a:lnTo>
                    <a:pt x="5074666" y="325882"/>
                  </a:lnTo>
                  <a:lnTo>
                    <a:pt x="5080762" y="324231"/>
                  </a:lnTo>
                  <a:lnTo>
                    <a:pt x="5085588" y="322453"/>
                  </a:lnTo>
                  <a:lnTo>
                    <a:pt x="5089144" y="320548"/>
                  </a:lnTo>
                  <a:lnTo>
                    <a:pt x="5092700" y="318643"/>
                  </a:lnTo>
                  <a:lnTo>
                    <a:pt x="5095367" y="315975"/>
                  </a:lnTo>
                  <a:lnTo>
                    <a:pt x="5097145" y="312547"/>
                  </a:lnTo>
                  <a:lnTo>
                    <a:pt x="5098923" y="309245"/>
                  </a:lnTo>
                  <a:lnTo>
                    <a:pt x="5099939" y="304927"/>
                  </a:lnTo>
                  <a:lnTo>
                    <a:pt x="5100447" y="299720"/>
                  </a:lnTo>
                  <a:lnTo>
                    <a:pt x="5100955" y="294513"/>
                  </a:lnTo>
                  <a:lnTo>
                    <a:pt x="5101208" y="287909"/>
                  </a:lnTo>
                  <a:lnTo>
                    <a:pt x="5101208" y="280035"/>
                  </a:lnTo>
                  <a:lnTo>
                    <a:pt x="5101208" y="66421"/>
                  </a:lnTo>
                  <a:lnTo>
                    <a:pt x="5101208" y="58674"/>
                  </a:lnTo>
                  <a:lnTo>
                    <a:pt x="5100955" y="52070"/>
                  </a:lnTo>
                  <a:lnTo>
                    <a:pt x="5100574" y="46862"/>
                  </a:lnTo>
                  <a:lnTo>
                    <a:pt x="5100193" y="41529"/>
                  </a:lnTo>
                  <a:lnTo>
                    <a:pt x="5099050" y="37211"/>
                  </a:lnTo>
                  <a:lnTo>
                    <a:pt x="5097399" y="33909"/>
                  </a:lnTo>
                  <a:lnTo>
                    <a:pt x="5095621" y="30607"/>
                  </a:lnTo>
                  <a:lnTo>
                    <a:pt x="5092954" y="27940"/>
                  </a:lnTo>
                  <a:lnTo>
                    <a:pt x="5089398" y="25908"/>
                  </a:lnTo>
                  <a:lnTo>
                    <a:pt x="5085842" y="23875"/>
                  </a:lnTo>
                  <a:lnTo>
                    <a:pt x="5081016" y="21971"/>
                  </a:lnTo>
                  <a:lnTo>
                    <a:pt x="5074666" y="20320"/>
                  </a:lnTo>
                  <a:lnTo>
                    <a:pt x="5074666" y="3937"/>
                  </a:lnTo>
                  <a:close/>
                </a:path>
                <a:path w="5323205" h="346709">
                  <a:moveTo>
                    <a:pt x="4606798" y="3937"/>
                  </a:moveTo>
                  <a:lnTo>
                    <a:pt x="4736973" y="3937"/>
                  </a:lnTo>
                  <a:lnTo>
                    <a:pt x="4736973" y="20320"/>
                  </a:lnTo>
                  <a:lnTo>
                    <a:pt x="4730115" y="22098"/>
                  </a:lnTo>
                  <a:lnTo>
                    <a:pt x="4725162" y="24130"/>
                  </a:lnTo>
                  <a:lnTo>
                    <a:pt x="4721987" y="26162"/>
                  </a:lnTo>
                  <a:lnTo>
                    <a:pt x="4718685" y="28194"/>
                  </a:lnTo>
                  <a:lnTo>
                    <a:pt x="4716272" y="30734"/>
                  </a:lnTo>
                  <a:lnTo>
                    <a:pt x="4714621" y="33655"/>
                  </a:lnTo>
                  <a:lnTo>
                    <a:pt x="4712970" y="36703"/>
                  </a:lnTo>
                  <a:lnTo>
                    <a:pt x="4711827" y="40512"/>
                  </a:lnTo>
                  <a:lnTo>
                    <a:pt x="4711192" y="45338"/>
                  </a:lnTo>
                  <a:lnTo>
                    <a:pt x="4710557" y="50165"/>
                  </a:lnTo>
                  <a:lnTo>
                    <a:pt x="4710176" y="57150"/>
                  </a:lnTo>
                  <a:lnTo>
                    <a:pt x="4710176" y="66421"/>
                  </a:lnTo>
                  <a:lnTo>
                    <a:pt x="4710176" y="280035"/>
                  </a:lnTo>
                  <a:lnTo>
                    <a:pt x="4710176" y="285750"/>
                  </a:lnTo>
                  <a:lnTo>
                    <a:pt x="4710303" y="291211"/>
                  </a:lnTo>
                  <a:lnTo>
                    <a:pt x="4710684" y="296163"/>
                  </a:lnTo>
                  <a:lnTo>
                    <a:pt x="4710938" y="301117"/>
                  </a:lnTo>
                  <a:lnTo>
                    <a:pt x="4717034" y="316230"/>
                  </a:lnTo>
                  <a:lnTo>
                    <a:pt x="4718939" y="318388"/>
                  </a:lnTo>
                  <a:lnTo>
                    <a:pt x="4736973" y="325882"/>
                  </a:lnTo>
                  <a:lnTo>
                    <a:pt x="4736973" y="342265"/>
                  </a:lnTo>
                  <a:lnTo>
                    <a:pt x="4606798" y="342265"/>
                  </a:lnTo>
                  <a:lnTo>
                    <a:pt x="4606798" y="325882"/>
                  </a:lnTo>
                  <a:lnTo>
                    <a:pt x="4612894" y="324231"/>
                  </a:lnTo>
                  <a:lnTo>
                    <a:pt x="4617720" y="322453"/>
                  </a:lnTo>
                  <a:lnTo>
                    <a:pt x="4621276" y="320548"/>
                  </a:lnTo>
                  <a:lnTo>
                    <a:pt x="4624832" y="318643"/>
                  </a:lnTo>
                  <a:lnTo>
                    <a:pt x="4627499" y="315975"/>
                  </a:lnTo>
                  <a:lnTo>
                    <a:pt x="4629277" y="312547"/>
                  </a:lnTo>
                  <a:lnTo>
                    <a:pt x="4631055" y="309245"/>
                  </a:lnTo>
                  <a:lnTo>
                    <a:pt x="4632071" y="304927"/>
                  </a:lnTo>
                  <a:lnTo>
                    <a:pt x="4632579" y="299720"/>
                  </a:lnTo>
                  <a:lnTo>
                    <a:pt x="4633087" y="294513"/>
                  </a:lnTo>
                  <a:lnTo>
                    <a:pt x="4633341" y="287909"/>
                  </a:lnTo>
                  <a:lnTo>
                    <a:pt x="4633341" y="280035"/>
                  </a:lnTo>
                  <a:lnTo>
                    <a:pt x="4633341" y="66167"/>
                  </a:lnTo>
                  <a:lnTo>
                    <a:pt x="4633341" y="58166"/>
                  </a:lnTo>
                  <a:lnTo>
                    <a:pt x="4633087" y="51688"/>
                  </a:lnTo>
                  <a:lnTo>
                    <a:pt x="4632706" y="46609"/>
                  </a:lnTo>
                  <a:lnTo>
                    <a:pt x="4632325" y="41402"/>
                  </a:lnTo>
                  <a:lnTo>
                    <a:pt x="4631182" y="37211"/>
                  </a:lnTo>
                  <a:lnTo>
                    <a:pt x="4629531" y="33782"/>
                  </a:lnTo>
                  <a:lnTo>
                    <a:pt x="4627753" y="30480"/>
                  </a:lnTo>
                  <a:lnTo>
                    <a:pt x="4625086" y="27686"/>
                  </a:lnTo>
                  <a:lnTo>
                    <a:pt x="4621530" y="25781"/>
                  </a:lnTo>
                  <a:lnTo>
                    <a:pt x="4617974" y="23749"/>
                  </a:lnTo>
                  <a:lnTo>
                    <a:pt x="4613148" y="21971"/>
                  </a:lnTo>
                  <a:lnTo>
                    <a:pt x="4606798" y="20320"/>
                  </a:lnTo>
                  <a:lnTo>
                    <a:pt x="4606798" y="3937"/>
                  </a:lnTo>
                  <a:close/>
                </a:path>
                <a:path w="5323205" h="346709">
                  <a:moveTo>
                    <a:pt x="4274820" y="3937"/>
                  </a:moveTo>
                  <a:lnTo>
                    <a:pt x="4566412" y="3937"/>
                  </a:lnTo>
                  <a:lnTo>
                    <a:pt x="4566412" y="90932"/>
                  </a:lnTo>
                  <a:lnTo>
                    <a:pt x="4532503" y="90932"/>
                  </a:lnTo>
                  <a:lnTo>
                    <a:pt x="4530260" y="83097"/>
                  </a:lnTo>
                  <a:lnTo>
                    <a:pt x="4528280" y="76358"/>
                  </a:lnTo>
                  <a:lnTo>
                    <a:pt x="4526537" y="70715"/>
                  </a:lnTo>
                  <a:lnTo>
                    <a:pt x="4525010" y="66167"/>
                  </a:lnTo>
                  <a:lnTo>
                    <a:pt x="4523232" y="60833"/>
                  </a:lnTo>
                  <a:lnTo>
                    <a:pt x="4511929" y="43307"/>
                  </a:lnTo>
                  <a:lnTo>
                    <a:pt x="4509516" y="40894"/>
                  </a:lnTo>
                  <a:lnTo>
                    <a:pt x="4506849" y="38862"/>
                  </a:lnTo>
                  <a:lnTo>
                    <a:pt x="4504055" y="37465"/>
                  </a:lnTo>
                  <a:lnTo>
                    <a:pt x="4501134" y="35941"/>
                  </a:lnTo>
                  <a:lnTo>
                    <a:pt x="4497705" y="34798"/>
                  </a:lnTo>
                  <a:lnTo>
                    <a:pt x="4493514" y="34036"/>
                  </a:lnTo>
                  <a:lnTo>
                    <a:pt x="4489323" y="33274"/>
                  </a:lnTo>
                  <a:lnTo>
                    <a:pt x="4483735" y="32893"/>
                  </a:lnTo>
                  <a:lnTo>
                    <a:pt x="4477004" y="32893"/>
                  </a:lnTo>
                  <a:lnTo>
                    <a:pt x="4459097" y="32893"/>
                  </a:lnTo>
                  <a:lnTo>
                    <a:pt x="4459097" y="280035"/>
                  </a:lnTo>
                  <a:lnTo>
                    <a:pt x="4459097" y="288798"/>
                  </a:lnTo>
                  <a:lnTo>
                    <a:pt x="4459351" y="295402"/>
                  </a:lnTo>
                  <a:lnTo>
                    <a:pt x="4459859" y="299974"/>
                  </a:lnTo>
                  <a:lnTo>
                    <a:pt x="4460367" y="304546"/>
                  </a:lnTo>
                  <a:lnTo>
                    <a:pt x="4461256" y="308229"/>
                  </a:lnTo>
                  <a:lnTo>
                    <a:pt x="4462653" y="311023"/>
                  </a:lnTo>
                  <a:lnTo>
                    <a:pt x="4463923" y="313817"/>
                  </a:lnTo>
                  <a:lnTo>
                    <a:pt x="4465574" y="316103"/>
                  </a:lnTo>
                  <a:lnTo>
                    <a:pt x="4467479" y="317754"/>
                  </a:lnTo>
                  <a:lnTo>
                    <a:pt x="4469384" y="319532"/>
                  </a:lnTo>
                  <a:lnTo>
                    <a:pt x="4472051" y="321056"/>
                  </a:lnTo>
                  <a:lnTo>
                    <a:pt x="4475353" y="322453"/>
                  </a:lnTo>
                  <a:lnTo>
                    <a:pt x="4478782" y="323850"/>
                  </a:lnTo>
                  <a:lnTo>
                    <a:pt x="4483354" y="324993"/>
                  </a:lnTo>
                  <a:lnTo>
                    <a:pt x="4489196" y="325882"/>
                  </a:lnTo>
                  <a:lnTo>
                    <a:pt x="4489196" y="342265"/>
                  </a:lnTo>
                  <a:lnTo>
                    <a:pt x="4352290" y="342265"/>
                  </a:lnTo>
                  <a:lnTo>
                    <a:pt x="4352290" y="325882"/>
                  </a:lnTo>
                  <a:lnTo>
                    <a:pt x="4359275" y="324738"/>
                  </a:lnTo>
                  <a:lnTo>
                    <a:pt x="4364736" y="323215"/>
                  </a:lnTo>
                  <a:lnTo>
                    <a:pt x="4368800" y="321310"/>
                  </a:lnTo>
                  <a:lnTo>
                    <a:pt x="4372864" y="319405"/>
                  </a:lnTo>
                  <a:lnTo>
                    <a:pt x="4375912" y="316738"/>
                  </a:lnTo>
                  <a:lnTo>
                    <a:pt x="4377817" y="313182"/>
                  </a:lnTo>
                  <a:lnTo>
                    <a:pt x="4379849" y="309753"/>
                  </a:lnTo>
                  <a:lnTo>
                    <a:pt x="4381119" y="305308"/>
                  </a:lnTo>
                  <a:lnTo>
                    <a:pt x="4381627" y="299974"/>
                  </a:lnTo>
                  <a:lnTo>
                    <a:pt x="4382135" y="294640"/>
                  </a:lnTo>
                  <a:lnTo>
                    <a:pt x="4382389" y="287909"/>
                  </a:lnTo>
                  <a:lnTo>
                    <a:pt x="4382389" y="280035"/>
                  </a:lnTo>
                  <a:lnTo>
                    <a:pt x="4382389" y="32893"/>
                  </a:lnTo>
                  <a:lnTo>
                    <a:pt x="4362323" y="32893"/>
                  </a:lnTo>
                  <a:lnTo>
                    <a:pt x="4352290" y="32893"/>
                  </a:lnTo>
                  <a:lnTo>
                    <a:pt x="4344797" y="34162"/>
                  </a:lnTo>
                  <a:lnTo>
                    <a:pt x="4339463" y="36449"/>
                  </a:lnTo>
                  <a:lnTo>
                    <a:pt x="4334129" y="38735"/>
                  </a:lnTo>
                  <a:lnTo>
                    <a:pt x="4329557" y="42418"/>
                  </a:lnTo>
                  <a:lnTo>
                    <a:pt x="4325747" y="47371"/>
                  </a:lnTo>
                  <a:lnTo>
                    <a:pt x="4321810" y="52324"/>
                  </a:lnTo>
                  <a:lnTo>
                    <a:pt x="4318508" y="58928"/>
                  </a:lnTo>
                  <a:lnTo>
                    <a:pt x="4315714" y="67310"/>
                  </a:lnTo>
                  <a:lnTo>
                    <a:pt x="4312920" y="75565"/>
                  </a:lnTo>
                  <a:lnTo>
                    <a:pt x="4310507" y="83438"/>
                  </a:lnTo>
                  <a:lnTo>
                    <a:pt x="4308729" y="90932"/>
                  </a:lnTo>
                  <a:lnTo>
                    <a:pt x="4274820" y="90932"/>
                  </a:lnTo>
                  <a:lnTo>
                    <a:pt x="4274820" y="3937"/>
                  </a:lnTo>
                  <a:close/>
                </a:path>
                <a:path w="5323205" h="346709">
                  <a:moveTo>
                    <a:pt x="3024886" y="3937"/>
                  </a:moveTo>
                  <a:lnTo>
                    <a:pt x="3168904" y="3937"/>
                  </a:lnTo>
                  <a:lnTo>
                    <a:pt x="3198284" y="5341"/>
                  </a:lnTo>
                  <a:lnTo>
                    <a:pt x="3245234" y="16581"/>
                  </a:lnTo>
                  <a:lnTo>
                    <a:pt x="3276425" y="39102"/>
                  </a:lnTo>
                  <a:lnTo>
                    <a:pt x="3293999" y="95377"/>
                  </a:lnTo>
                  <a:lnTo>
                    <a:pt x="3293092" y="111309"/>
                  </a:lnTo>
                  <a:lnTo>
                    <a:pt x="3279394" y="152654"/>
                  </a:lnTo>
                  <a:lnTo>
                    <a:pt x="3250104" y="182461"/>
                  </a:lnTo>
                  <a:lnTo>
                    <a:pt x="3205845" y="198802"/>
                  </a:lnTo>
                  <a:lnTo>
                    <a:pt x="3167634" y="201930"/>
                  </a:lnTo>
                  <a:lnTo>
                    <a:pt x="3156178" y="201878"/>
                  </a:lnTo>
                  <a:lnTo>
                    <a:pt x="3145805" y="201707"/>
                  </a:lnTo>
                  <a:lnTo>
                    <a:pt x="3136505" y="201394"/>
                  </a:lnTo>
                  <a:lnTo>
                    <a:pt x="3128264" y="200913"/>
                  </a:lnTo>
                  <a:lnTo>
                    <a:pt x="3128264" y="280288"/>
                  </a:lnTo>
                  <a:lnTo>
                    <a:pt x="3128264" y="291211"/>
                  </a:lnTo>
                  <a:lnTo>
                    <a:pt x="3128645" y="298831"/>
                  </a:lnTo>
                  <a:lnTo>
                    <a:pt x="3129534" y="303403"/>
                  </a:lnTo>
                  <a:lnTo>
                    <a:pt x="3130296" y="307975"/>
                  </a:lnTo>
                  <a:lnTo>
                    <a:pt x="3131693" y="311658"/>
                  </a:lnTo>
                  <a:lnTo>
                    <a:pt x="3133598" y="314325"/>
                  </a:lnTo>
                  <a:lnTo>
                    <a:pt x="3135503" y="316992"/>
                  </a:lnTo>
                  <a:lnTo>
                    <a:pt x="3158236" y="325882"/>
                  </a:lnTo>
                  <a:lnTo>
                    <a:pt x="3158236" y="342265"/>
                  </a:lnTo>
                  <a:lnTo>
                    <a:pt x="3024886" y="342265"/>
                  </a:lnTo>
                  <a:lnTo>
                    <a:pt x="3024886" y="325882"/>
                  </a:lnTo>
                  <a:lnTo>
                    <a:pt x="3030982" y="324231"/>
                  </a:lnTo>
                  <a:lnTo>
                    <a:pt x="3035808" y="322453"/>
                  </a:lnTo>
                  <a:lnTo>
                    <a:pt x="3039364" y="320548"/>
                  </a:lnTo>
                  <a:lnTo>
                    <a:pt x="3042920" y="318643"/>
                  </a:lnTo>
                  <a:lnTo>
                    <a:pt x="3045587" y="315975"/>
                  </a:lnTo>
                  <a:lnTo>
                    <a:pt x="3047365" y="312547"/>
                  </a:lnTo>
                  <a:lnTo>
                    <a:pt x="3049143" y="309245"/>
                  </a:lnTo>
                  <a:lnTo>
                    <a:pt x="3050159" y="304927"/>
                  </a:lnTo>
                  <a:lnTo>
                    <a:pt x="3050667" y="299720"/>
                  </a:lnTo>
                  <a:lnTo>
                    <a:pt x="3051175" y="294513"/>
                  </a:lnTo>
                  <a:lnTo>
                    <a:pt x="3051429" y="287909"/>
                  </a:lnTo>
                  <a:lnTo>
                    <a:pt x="3051429" y="280035"/>
                  </a:lnTo>
                  <a:lnTo>
                    <a:pt x="3051429" y="66421"/>
                  </a:lnTo>
                  <a:lnTo>
                    <a:pt x="3051429" y="58674"/>
                  </a:lnTo>
                  <a:lnTo>
                    <a:pt x="3051175" y="52070"/>
                  </a:lnTo>
                  <a:lnTo>
                    <a:pt x="3050794" y="46862"/>
                  </a:lnTo>
                  <a:lnTo>
                    <a:pt x="3050413" y="41529"/>
                  </a:lnTo>
                  <a:lnTo>
                    <a:pt x="3024886" y="20320"/>
                  </a:lnTo>
                  <a:lnTo>
                    <a:pt x="3024886" y="3937"/>
                  </a:lnTo>
                  <a:close/>
                </a:path>
                <a:path w="5323205" h="346709">
                  <a:moveTo>
                    <a:pt x="2237740" y="3937"/>
                  </a:moveTo>
                  <a:lnTo>
                    <a:pt x="2338197" y="3937"/>
                  </a:lnTo>
                  <a:lnTo>
                    <a:pt x="2425827" y="156337"/>
                  </a:lnTo>
                  <a:lnTo>
                    <a:pt x="2447163" y="195199"/>
                  </a:lnTo>
                  <a:lnTo>
                    <a:pt x="2465218" y="230506"/>
                  </a:lnTo>
                  <a:lnTo>
                    <a:pt x="2470531" y="241554"/>
                  </a:lnTo>
                  <a:lnTo>
                    <a:pt x="2474468" y="241554"/>
                  </a:lnTo>
                  <a:lnTo>
                    <a:pt x="2473281" y="211262"/>
                  </a:lnTo>
                  <a:lnTo>
                    <a:pt x="2472404" y="179625"/>
                  </a:lnTo>
                  <a:lnTo>
                    <a:pt x="2471860" y="146631"/>
                  </a:lnTo>
                  <a:lnTo>
                    <a:pt x="2471674" y="112268"/>
                  </a:lnTo>
                  <a:lnTo>
                    <a:pt x="2471674" y="66167"/>
                  </a:lnTo>
                  <a:lnTo>
                    <a:pt x="2471674" y="55372"/>
                  </a:lnTo>
                  <a:lnTo>
                    <a:pt x="2466594" y="32004"/>
                  </a:lnTo>
                  <a:lnTo>
                    <a:pt x="2464943" y="29463"/>
                  </a:lnTo>
                  <a:lnTo>
                    <a:pt x="2445258" y="20320"/>
                  </a:lnTo>
                  <a:lnTo>
                    <a:pt x="2445258" y="3937"/>
                  </a:lnTo>
                  <a:lnTo>
                    <a:pt x="2538857" y="3937"/>
                  </a:lnTo>
                  <a:lnTo>
                    <a:pt x="2538857" y="20320"/>
                  </a:lnTo>
                  <a:lnTo>
                    <a:pt x="2532253" y="22479"/>
                  </a:lnTo>
                  <a:lnTo>
                    <a:pt x="2527554" y="24257"/>
                  </a:lnTo>
                  <a:lnTo>
                    <a:pt x="2524887" y="25781"/>
                  </a:lnTo>
                  <a:lnTo>
                    <a:pt x="2522093" y="27305"/>
                  </a:lnTo>
                  <a:lnTo>
                    <a:pt x="2519807" y="29210"/>
                  </a:lnTo>
                  <a:lnTo>
                    <a:pt x="2517902" y="31750"/>
                  </a:lnTo>
                  <a:lnTo>
                    <a:pt x="2515997" y="34162"/>
                  </a:lnTo>
                  <a:lnTo>
                    <a:pt x="2514600" y="37973"/>
                  </a:lnTo>
                  <a:lnTo>
                    <a:pt x="2513584" y="42925"/>
                  </a:lnTo>
                  <a:lnTo>
                    <a:pt x="2512568" y="48006"/>
                  </a:lnTo>
                  <a:lnTo>
                    <a:pt x="2512060" y="55753"/>
                  </a:lnTo>
                  <a:lnTo>
                    <a:pt x="2512060" y="66167"/>
                  </a:lnTo>
                  <a:lnTo>
                    <a:pt x="2512060" y="342265"/>
                  </a:lnTo>
                  <a:lnTo>
                    <a:pt x="2449195" y="342265"/>
                  </a:lnTo>
                  <a:lnTo>
                    <a:pt x="2337689" y="149352"/>
                  </a:lnTo>
                  <a:lnTo>
                    <a:pt x="2327114" y="130873"/>
                  </a:lnTo>
                  <a:lnTo>
                    <a:pt x="2318051" y="114490"/>
                  </a:lnTo>
                  <a:lnTo>
                    <a:pt x="2310489" y="100203"/>
                  </a:lnTo>
                  <a:lnTo>
                    <a:pt x="2304415" y="88011"/>
                  </a:lnTo>
                  <a:lnTo>
                    <a:pt x="2302256" y="88011"/>
                  </a:lnTo>
                  <a:lnTo>
                    <a:pt x="2303329" y="114984"/>
                  </a:lnTo>
                  <a:lnTo>
                    <a:pt x="2304081" y="142732"/>
                  </a:lnTo>
                  <a:lnTo>
                    <a:pt x="2304524" y="171217"/>
                  </a:lnTo>
                  <a:lnTo>
                    <a:pt x="2304669" y="200406"/>
                  </a:lnTo>
                  <a:lnTo>
                    <a:pt x="2304669" y="280288"/>
                  </a:lnTo>
                  <a:lnTo>
                    <a:pt x="2304788" y="288857"/>
                  </a:lnTo>
                  <a:lnTo>
                    <a:pt x="2313305" y="318008"/>
                  </a:lnTo>
                  <a:lnTo>
                    <a:pt x="2316480" y="320929"/>
                  </a:lnTo>
                  <a:lnTo>
                    <a:pt x="2322576" y="323596"/>
                  </a:lnTo>
                  <a:lnTo>
                    <a:pt x="2331466" y="325882"/>
                  </a:lnTo>
                  <a:lnTo>
                    <a:pt x="2331466" y="342265"/>
                  </a:lnTo>
                  <a:lnTo>
                    <a:pt x="2237740" y="342265"/>
                  </a:lnTo>
                  <a:lnTo>
                    <a:pt x="2237740" y="325882"/>
                  </a:lnTo>
                  <a:lnTo>
                    <a:pt x="2243963" y="324231"/>
                  </a:lnTo>
                  <a:lnTo>
                    <a:pt x="2248789" y="322325"/>
                  </a:lnTo>
                  <a:lnTo>
                    <a:pt x="2252345" y="320421"/>
                  </a:lnTo>
                  <a:lnTo>
                    <a:pt x="2255901" y="318388"/>
                  </a:lnTo>
                  <a:lnTo>
                    <a:pt x="2258441" y="315722"/>
                  </a:lnTo>
                  <a:lnTo>
                    <a:pt x="2260219" y="312293"/>
                  </a:lnTo>
                  <a:lnTo>
                    <a:pt x="2261997" y="308991"/>
                  </a:lnTo>
                  <a:lnTo>
                    <a:pt x="2263013" y="304673"/>
                  </a:lnTo>
                  <a:lnTo>
                    <a:pt x="2263521" y="299593"/>
                  </a:lnTo>
                  <a:lnTo>
                    <a:pt x="2264029" y="294513"/>
                  </a:lnTo>
                  <a:lnTo>
                    <a:pt x="2264283" y="288036"/>
                  </a:lnTo>
                  <a:lnTo>
                    <a:pt x="2264283" y="280288"/>
                  </a:lnTo>
                  <a:lnTo>
                    <a:pt x="2264283" y="65912"/>
                  </a:lnTo>
                  <a:lnTo>
                    <a:pt x="2256028" y="28448"/>
                  </a:lnTo>
                  <a:lnTo>
                    <a:pt x="2237740" y="20320"/>
                  </a:lnTo>
                  <a:lnTo>
                    <a:pt x="2237740" y="3937"/>
                  </a:lnTo>
                  <a:close/>
                </a:path>
                <a:path w="5323205" h="346709">
                  <a:moveTo>
                    <a:pt x="2061718" y="3937"/>
                  </a:moveTo>
                  <a:lnTo>
                    <a:pt x="2191893" y="3937"/>
                  </a:lnTo>
                  <a:lnTo>
                    <a:pt x="2191893" y="20320"/>
                  </a:lnTo>
                  <a:lnTo>
                    <a:pt x="2185035" y="22098"/>
                  </a:lnTo>
                  <a:lnTo>
                    <a:pt x="2180082" y="24130"/>
                  </a:lnTo>
                  <a:lnTo>
                    <a:pt x="2176907" y="26162"/>
                  </a:lnTo>
                  <a:lnTo>
                    <a:pt x="2173605" y="28194"/>
                  </a:lnTo>
                  <a:lnTo>
                    <a:pt x="2171192" y="30734"/>
                  </a:lnTo>
                  <a:lnTo>
                    <a:pt x="2165096" y="57150"/>
                  </a:lnTo>
                  <a:lnTo>
                    <a:pt x="2165096" y="66421"/>
                  </a:lnTo>
                  <a:lnTo>
                    <a:pt x="2165096" y="280035"/>
                  </a:lnTo>
                  <a:lnTo>
                    <a:pt x="2165096" y="285750"/>
                  </a:lnTo>
                  <a:lnTo>
                    <a:pt x="2165223" y="291211"/>
                  </a:lnTo>
                  <a:lnTo>
                    <a:pt x="2165604" y="296163"/>
                  </a:lnTo>
                  <a:lnTo>
                    <a:pt x="2165858" y="301117"/>
                  </a:lnTo>
                  <a:lnTo>
                    <a:pt x="2191893" y="325882"/>
                  </a:lnTo>
                  <a:lnTo>
                    <a:pt x="2191893" y="342265"/>
                  </a:lnTo>
                  <a:lnTo>
                    <a:pt x="2061718" y="342265"/>
                  </a:lnTo>
                  <a:lnTo>
                    <a:pt x="2061718" y="325882"/>
                  </a:lnTo>
                  <a:lnTo>
                    <a:pt x="2067814" y="324231"/>
                  </a:lnTo>
                  <a:lnTo>
                    <a:pt x="2072639" y="322453"/>
                  </a:lnTo>
                  <a:lnTo>
                    <a:pt x="2076196" y="320548"/>
                  </a:lnTo>
                  <a:lnTo>
                    <a:pt x="2079752" y="318643"/>
                  </a:lnTo>
                  <a:lnTo>
                    <a:pt x="2082419" y="315975"/>
                  </a:lnTo>
                  <a:lnTo>
                    <a:pt x="2084197" y="312547"/>
                  </a:lnTo>
                  <a:lnTo>
                    <a:pt x="2085975" y="309245"/>
                  </a:lnTo>
                  <a:lnTo>
                    <a:pt x="2086990" y="304927"/>
                  </a:lnTo>
                  <a:lnTo>
                    <a:pt x="2087499" y="299720"/>
                  </a:lnTo>
                  <a:lnTo>
                    <a:pt x="2088007" y="294513"/>
                  </a:lnTo>
                  <a:lnTo>
                    <a:pt x="2088261" y="287909"/>
                  </a:lnTo>
                  <a:lnTo>
                    <a:pt x="2088261" y="280035"/>
                  </a:lnTo>
                  <a:lnTo>
                    <a:pt x="2088261" y="66167"/>
                  </a:lnTo>
                  <a:lnTo>
                    <a:pt x="2088261" y="58166"/>
                  </a:lnTo>
                  <a:lnTo>
                    <a:pt x="2088007" y="51688"/>
                  </a:lnTo>
                  <a:lnTo>
                    <a:pt x="2087626" y="46609"/>
                  </a:lnTo>
                  <a:lnTo>
                    <a:pt x="2087245" y="41402"/>
                  </a:lnTo>
                  <a:lnTo>
                    <a:pt x="2086102" y="37211"/>
                  </a:lnTo>
                  <a:lnTo>
                    <a:pt x="2084451" y="33782"/>
                  </a:lnTo>
                  <a:lnTo>
                    <a:pt x="2082673" y="30480"/>
                  </a:lnTo>
                  <a:lnTo>
                    <a:pt x="2080006" y="27686"/>
                  </a:lnTo>
                  <a:lnTo>
                    <a:pt x="2076450" y="25781"/>
                  </a:lnTo>
                  <a:lnTo>
                    <a:pt x="2072894" y="23749"/>
                  </a:lnTo>
                  <a:lnTo>
                    <a:pt x="2068068" y="21971"/>
                  </a:lnTo>
                  <a:lnTo>
                    <a:pt x="2061718" y="20320"/>
                  </a:lnTo>
                  <a:lnTo>
                    <a:pt x="2061718" y="3937"/>
                  </a:lnTo>
                  <a:close/>
                </a:path>
                <a:path w="5323205" h="346709">
                  <a:moveTo>
                    <a:pt x="1470405" y="3937"/>
                  </a:moveTo>
                  <a:lnTo>
                    <a:pt x="1614931" y="3937"/>
                  </a:lnTo>
                  <a:lnTo>
                    <a:pt x="1628977" y="4196"/>
                  </a:lnTo>
                  <a:lnTo>
                    <a:pt x="1674471" y="10358"/>
                  </a:lnTo>
                  <a:lnTo>
                    <a:pt x="1712325" y="28368"/>
                  </a:lnTo>
                  <a:lnTo>
                    <a:pt x="1735963" y="62611"/>
                  </a:lnTo>
                  <a:lnTo>
                    <a:pt x="1740789" y="95123"/>
                  </a:lnTo>
                  <a:lnTo>
                    <a:pt x="1740263" y="106864"/>
                  </a:lnTo>
                  <a:lnTo>
                    <a:pt x="1727614" y="145087"/>
                  </a:lnTo>
                  <a:lnTo>
                    <a:pt x="1692227" y="176847"/>
                  </a:lnTo>
                  <a:lnTo>
                    <a:pt x="1670430" y="187325"/>
                  </a:lnTo>
                  <a:lnTo>
                    <a:pt x="1670430" y="189865"/>
                  </a:lnTo>
                  <a:lnTo>
                    <a:pt x="1706641" y="218045"/>
                  </a:lnTo>
                  <a:lnTo>
                    <a:pt x="1738122" y="278257"/>
                  </a:lnTo>
                  <a:lnTo>
                    <a:pt x="1743283" y="288803"/>
                  </a:lnTo>
                  <a:lnTo>
                    <a:pt x="1769999" y="321198"/>
                  </a:lnTo>
                  <a:lnTo>
                    <a:pt x="1783207" y="325882"/>
                  </a:lnTo>
                  <a:lnTo>
                    <a:pt x="1783207" y="342265"/>
                  </a:lnTo>
                  <a:lnTo>
                    <a:pt x="1687702" y="342265"/>
                  </a:lnTo>
                  <a:lnTo>
                    <a:pt x="1680321" y="331090"/>
                  </a:lnTo>
                  <a:lnTo>
                    <a:pt x="1672463" y="317547"/>
                  </a:lnTo>
                  <a:lnTo>
                    <a:pt x="1664128" y="301599"/>
                  </a:lnTo>
                  <a:lnTo>
                    <a:pt x="1655317" y="283210"/>
                  </a:lnTo>
                  <a:lnTo>
                    <a:pt x="1636014" y="240792"/>
                  </a:lnTo>
                  <a:lnTo>
                    <a:pt x="1631799" y="232106"/>
                  </a:lnTo>
                  <a:lnTo>
                    <a:pt x="1608328" y="203200"/>
                  </a:lnTo>
                  <a:lnTo>
                    <a:pt x="1604010" y="201168"/>
                  </a:lnTo>
                  <a:lnTo>
                    <a:pt x="1597279" y="200152"/>
                  </a:lnTo>
                  <a:lnTo>
                    <a:pt x="1588135" y="200152"/>
                  </a:lnTo>
                  <a:lnTo>
                    <a:pt x="1573784" y="200152"/>
                  </a:lnTo>
                  <a:lnTo>
                    <a:pt x="1573784" y="280035"/>
                  </a:lnTo>
                  <a:lnTo>
                    <a:pt x="1573883" y="288603"/>
                  </a:lnTo>
                  <a:lnTo>
                    <a:pt x="1582166" y="317881"/>
                  </a:lnTo>
                  <a:lnTo>
                    <a:pt x="1585467" y="320929"/>
                  </a:lnTo>
                  <a:lnTo>
                    <a:pt x="1591564" y="323596"/>
                  </a:lnTo>
                  <a:lnTo>
                    <a:pt x="1600580" y="325882"/>
                  </a:lnTo>
                  <a:lnTo>
                    <a:pt x="1600580" y="342265"/>
                  </a:lnTo>
                  <a:lnTo>
                    <a:pt x="1470405" y="342265"/>
                  </a:lnTo>
                  <a:lnTo>
                    <a:pt x="1470405" y="325882"/>
                  </a:lnTo>
                  <a:lnTo>
                    <a:pt x="1476502" y="324231"/>
                  </a:lnTo>
                  <a:lnTo>
                    <a:pt x="1481328" y="322453"/>
                  </a:lnTo>
                  <a:lnTo>
                    <a:pt x="1484884" y="320548"/>
                  </a:lnTo>
                  <a:lnTo>
                    <a:pt x="1488440" y="318643"/>
                  </a:lnTo>
                  <a:lnTo>
                    <a:pt x="1491106" y="315975"/>
                  </a:lnTo>
                  <a:lnTo>
                    <a:pt x="1492885" y="312547"/>
                  </a:lnTo>
                  <a:lnTo>
                    <a:pt x="1494662" y="309245"/>
                  </a:lnTo>
                  <a:lnTo>
                    <a:pt x="1495679" y="304927"/>
                  </a:lnTo>
                  <a:lnTo>
                    <a:pt x="1496186" y="299720"/>
                  </a:lnTo>
                  <a:lnTo>
                    <a:pt x="1496695" y="294513"/>
                  </a:lnTo>
                  <a:lnTo>
                    <a:pt x="1496948" y="287909"/>
                  </a:lnTo>
                  <a:lnTo>
                    <a:pt x="1496948" y="280035"/>
                  </a:lnTo>
                  <a:lnTo>
                    <a:pt x="1496948" y="66421"/>
                  </a:lnTo>
                  <a:lnTo>
                    <a:pt x="1496948" y="58674"/>
                  </a:lnTo>
                  <a:lnTo>
                    <a:pt x="1496695" y="52070"/>
                  </a:lnTo>
                  <a:lnTo>
                    <a:pt x="1496314" y="46862"/>
                  </a:lnTo>
                  <a:lnTo>
                    <a:pt x="1495933" y="41529"/>
                  </a:lnTo>
                  <a:lnTo>
                    <a:pt x="1494790" y="37211"/>
                  </a:lnTo>
                  <a:lnTo>
                    <a:pt x="1493139" y="33909"/>
                  </a:lnTo>
                  <a:lnTo>
                    <a:pt x="1491361" y="30607"/>
                  </a:lnTo>
                  <a:lnTo>
                    <a:pt x="1488693" y="27940"/>
                  </a:lnTo>
                  <a:lnTo>
                    <a:pt x="1485137" y="25908"/>
                  </a:lnTo>
                  <a:lnTo>
                    <a:pt x="1481581" y="23875"/>
                  </a:lnTo>
                  <a:lnTo>
                    <a:pt x="1476755" y="21971"/>
                  </a:lnTo>
                  <a:lnTo>
                    <a:pt x="1470405" y="20320"/>
                  </a:lnTo>
                  <a:lnTo>
                    <a:pt x="1470405" y="3937"/>
                  </a:lnTo>
                  <a:close/>
                </a:path>
                <a:path w="5323205" h="346709">
                  <a:moveTo>
                    <a:pt x="1122553" y="3937"/>
                  </a:moveTo>
                  <a:lnTo>
                    <a:pt x="1252728" y="3937"/>
                  </a:lnTo>
                  <a:lnTo>
                    <a:pt x="1252728" y="20320"/>
                  </a:lnTo>
                  <a:lnTo>
                    <a:pt x="1245870" y="22098"/>
                  </a:lnTo>
                  <a:lnTo>
                    <a:pt x="1240917" y="24130"/>
                  </a:lnTo>
                  <a:lnTo>
                    <a:pt x="1237742" y="26162"/>
                  </a:lnTo>
                  <a:lnTo>
                    <a:pt x="1234440" y="28194"/>
                  </a:lnTo>
                  <a:lnTo>
                    <a:pt x="1232027" y="30734"/>
                  </a:lnTo>
                  <a:lnTo>
                    <a:pt x="1230375" y="33655"/>
                  </a:lnTo>
                  <a:lnTo>
                    <a:pt x="1228724" y="36703"/>
                  </a:lnTo>
                  <a:lnTo>
                    <a:pt x="1227581" y="40512"/>
                  </a:lnTo>
                  <a:lnTo>
                    <a:pt x="1226947" y="45338"/>
                  </a:lnTo>
                  <a:lnTo>
                    <a:pt x="1226311" y="50165"/>
                  </a:lnTo>
                  <a:lnTo>
                    <a:pt x="1225930" y="57150"/>
                  </a:lnTo>
                  <a:lnTo>
                    <a:pt x="1225930" y="66421"/>
                  </a:lnTo>
                  <a:lnTo>
                    <a:pt x="1225930" y="229997"/>
                  </a:lnTo>
                  <a:lnTo>
                    <a:pt x="1229844" y="273419"/>
                  </a:lnTo>
                  <a:lnTo>
                    <a:pt x="1250150" y="307566"/>
                  </a:lnTo>
                  <a:lnTo>
                    <a:pt x="1285621" y="317119"/>
                  </a:lnTo>
                  <a:lnTo>
                    <a:pt x="1297479" y="316495"/>
                  </a:lnTo>
                  <a:lnTo>
                    <a:pt x="1333896" y="294846"/>
                  </a:lnTo>
                  <a:lnTo>
                    <a:pt x="1344564" y="255936"/>
                  </a:lnTo>
                  <a:lnTo>
                    <a:pt x="1345818" y="224282"/>
                  </a:lnTo>
                  <a:lnTo>
                    <a:pt x="1345818" y="66167"/>
                  </a:lnTo>
                  <a:lnTo>
                    <a:pt x="1337945" y="28448"/>
                  </a:lnTo>
                  <a:lnTo>
                    <a:pt x="1319530" y="20320"/>
                  </a:lnTo>
                  <a:lnTo>
                    <a:pt x="1319530" y="3937"/>
                  </a:lnTo>
                  <a:lnTo>
                    <a:pt x="1428623" y="3937"/>
                  </a:lnTo>
                  <a:lnTo>
                    <a:pt x="1428623" y="20320"/>
                  </a:lnTo>
                  <a:lnTo>
                    <a:pt x="1422654" y="21971"/>
                  </a:lnTo>
                  <a:lnTo>
                    <a:pt x="1417955" y="23749"/>
                  </a:lnTo>
                  <a:lnTo>
                    <a:pt x="1414525" y="25654"/>
                  </a:lnTo>
                  <a:lnTo>
                    <a:pt x="1410970" y="27559"/>
                  </a:lnTo>
                  <a:lnTo>
                    <a:pt x="1408430" y="30225"/>
                  </a:lnTo>
                  <a:lnTo>
                    <a:pt x="1406524" y="33528"/>
                  </a:lnTo>
                  <a:lnTo>
                    <a:pt x="1404747" y="36957"/>
                  </a:lnTo>
                  <a:lnTo>
                    <a:pt x="1403604" y="41275"/>
                  </a:lnTo>
                  <a:lnTo>
                    <a:pt x="1403096" y="46482"/>
                  </a:lnTo>
                  <a:lnTo>
                    <a:pt x="1402587" y="51688"/>
                  </a:lnTo>
                  <a:lnTo>
                    <a:pt x="1402334" y="58166"/>
                  </a:lnTo>
                  <a:lnTo>
                    <a:pt x="1402334" y="66167"/>
                  </a:lnTo>
                  <a:lnTo>
                    <a:pt x="1402334" y="220980"/>
                  </a:lnTo>
                  <a:lnTo>
                    <a:pt x="1399547" y="261485"/>
                  </a:lnTo>
                  <a:lnTo>
                    <a:pt x="1386897" y="299757"/>
                  </a:lnTo>
                  <a:lnTo>
                    <a:pt x="1356105" y="330073"/>
                  </a:lnTo>
                  <a:lnTo>
                    <a:pt x="1311380" y="344058"/>
                  </a:lnTo>
                  <a:lnTo>
                    <a:pt x="1278000" y="346202"/>
                  </a:lnTo>
                  <a:lnTo>
                    <a:pt x="1261068" y="345747"/>
                  </a:lnTo>
                  <a:lnTo>
                    <a:pt x="1218437" y="338836"/>
                  </a:lnTo>
                  <a:lnTo>
                    <a:pt x="1178941" y="316865"/>
                  </a:lnTo>
                  <a:lnTo>
                    <a:pt x="1156461" y="281050"/>
                  </a:lnTo>
                  <a:lnTo>
                    <a:pt x="1149550" y="242581"/>
                  </a:lnTo>
                  <a:lnTo>
                    <a:pt x="1149096" y="226695"/>
                  </a:lnTo>
                  <a:lnTo>
                    <a:pt x="1149096" y="66421"/>
                  </a:lnTo>
                  <a:lnTo>
                    <a:pt x="1149096" y="58674"/>
                  </a:lnTo>
                  <a:lnTo>
                    <a:pt x="1148842" y="52070"/>
                  </a:lnTo>
                  <a:lnTo>
                    <a:pt x="1148461" y="46862"/>
                  </a:lnTo>
                  <a:lnTo>
                    <a:pt x="1148080" y="41529"/>
                  </a:lnTo>
                  <a:lnTo>
                    <a:pt x="1137285" y="25908"/>
                  </a:lnTo>
                  <a:lnTo>
                    <a:pt x="1133729" y="23875"/>
                  </a:lnTo>
                  <a:lnTo>
                    <a:pt x="1128903" y="21971"/>
                  </a:lnTo>
                  <a:lnTo>
                    <a:pt x="1122553" y="20320"/>
                  </a:lnTo>
                  <a:lnTo>
                    <a:pt x="1122553" y="3937"/>
                  </a:lnTo>
                  <a:close/>
                </a:path>
                <a:path w="5323205" h="346709">
                  <a:moveTo>
                    <a:pt x="782320" y="3937"/>
                  </a:moveTo>
                  <a:lnTo>
                    <a:pt x="882777" y="3937"/>
                  </a:lnTo>
                  <a:lnTo>
                    <a:pt x="970406" y="156337"/>
                  </a:lnTo>
                  <a:lnTo>
                    <a:pt x="991742" y="195199"/>
                  </a:lnTo>
                  <a:lnTo>
                    <a:pt x="1009798" y="230506"/>
                  </a:lnTo>
                  <a:lnTo>
                    <a:pt x="1015110" y="241554"/>
                  </a:lnTo>
                  <a:lnTo>
                    <a:pt x="1019047" y="241554"/>
                  </a:lnTo>
                  <a:lnTo>
                    <a:pt x="1017861" y="211262"/>
                  </a:lnTo>
                  <a:lnTo>
                    <a:pt x="1016984" y="179625"/>
                  </a:lnTo>
                  <a:lnTo>
                    <a:pt x="1016440" y="146631"/>
                  </a:lnTo>
                  <a:lnTo>
                    <a:pt x="1016254" y="112268"/>
                  </a:lnTo>
                  <a:lnTo>
                    <a:pt x="1016254" y="66167"/>
                  </a:lnTo>
                  <a:lnTo>
                    <a:pt x="1016254" y="55372"/>
                  </a:lnTo>
                  <a:lnTo>
                    <a:pt x="1011173" y="32004"/>
                  </a:lnTo>
                  <a:lnTo>
                    <a:pt x="1009522" y="29463"/>
                  </a:lnTo>
                  <a:lnTo>
                    <a:pt x="989837" y="20320"/>
                  </a:lnTo>
                  <a:lnTo>
                    <a:pt x="989837" y="3937"/>
                  </a:lnTo>
                  <a:lnTo>
                    <a:pt x="1083436" y="3937"/>
                  </a:lnTo>
                  <a:lnTo>
                    <a:pt x="1083436" y="20320"/>
                  </a:lnTo>
                  <a:lnTo>
                    <a:pt x="1076833" y="22479"/>
                  </a:lnTo>
                  <a:lnTo>
                    <a:pt x="1072134" y="24257"/>
                  </a:lnTo>
                  <a:lnTo>
                    <a:pt x="1069467" y="25781"/>
                  </a:lnTo>
                  <a:lnTo>
                    <a:pt x="1066673" y="27305"/>
                  </a:lnTo>
                  <a:lnTo>
                    <a:pt x="1064386" y="29210"/>
                  </a:lnTo>
                  <a:lnTo>
                    <a:pt x="1062481" y="31750"/>
                  </a:lnTo>
                  <a:lnTo>
                    <a:pt x="1060577" y="34162"/>
                  </a:lnTo>
                  <a:lnTo>
                    <a:pt x="1059180" y="37973"/>
                  </a:lnTo>
                  <a:lnTo>
                    <a:pt x="1058164" y="42925"/>
                  </a:lnTo>
                  <a:lnTo>
                    <a:pt x="1057148" y="48006"/>
                  </a:lnTo>
                  <a:lnTo>
                    <a:pt x="1056640" y="55753"/>
                  </a:lnTo>
                  <a:lnTo>
                    <a:pt x="1056640" y="66167"/>
                  </a:lnTo>
                  <a:lnTo>
                    <a:pt x="1056640" y="342265"/>
                  </a:lnTo>
                  <a:lnTo>
                    <a:pt x="993774" y="342265"/>
                  </a:lnTo>
                  <a:lnTo>
                    <a:pt x="882268" y="149352"/>
                  </a:lnTo>
                  <a:lnTo>
                    <a:pt x="871694" y="130873"/>
                  </a:lnTo>
                  <a:lnTo>
                    <a:pt x="862631" y="114490"/>
                  </a:lnTo>
                  <a:lnTo>
                    <a:pt x="855069" y="100203"/>
                  </a:lnTo>
                  <a:lnTo>
                    <a:pt x="848995" y="88011"/>
                  </a:lnTo>
                  <a:lnTo>
                    <a:pt x="846835" y="88011"/>
                  </a:lnTo>
                  <a:lnTo>
                    <a:pt x="847909" y="114984"/>
                  </a:lnTo>
                  <a:lnTo>
                    <a:pt x="848661" y="142732"/>
                  </a:lnTo>
                  <a:lnTo>
                    <a:pt x="849104" y="171217"/>
                  </a:lnTo>
                  <a:lnTo>
                    <a:pt x="849248" y="200406"/>
                  </a:lnTo>
                  <a:lnTo>
                    <a:pt x="849248" y="280288"/>
                  </a:lnTo>
                  <a:lnTo>
                    <a:pt x="849368" y="288857"/>
                  </a:lnTo>
                  <a:lnTo>
                    <a:pt x="857885" y="318008"/>
                  </a:lnTo>
                  <a:lnTo>
                    <a:pt x="861060" y="320929"/>
                  </a:lnTo>
                  <a:lnTo>
                    <a:pt x="867155" y="323596"/>
                  </a:lnTo>
                  <a:lnTo>
                    <a:pt x="876046" y="325882"/>
                  </a:lnTo>
                  <a:lnTo>
                    <a:pt x="876046" y="342265"/>
                  </a:lnTo>
                  <a:lnTo>
                    <a:pt x="782320" y="342265"/>
                  </a:lnTo>
                  <a:lnTo>
                    <a:pt x="782320" y="325882"/>
                  </a:lnTo>
                  <a:lnTo>
                    <a:pt x="788542" y="324231"/>
                  </a:lnTo>
                  <a:lnTo>
                    <a:pt x="793368" y="322325"/>
                  </a:lnTo>
                  <a:lnTo>
                    <a:pt x="796924" y="320421"/>
                  </a:lnTo>
                  <a:lnTo>
                    <a:pt x="800480" y="318388"/>
                  </a:lnTo>
                  <a:lnTo>
                    <a:pt x="803021" y="315722"/>
                  </a:lnTo>
                  <a:lnTo>
                    <a:pt x="804798" y="312293"/>
                  </a:lnTo>
                  <a:lnTo>
                    <a:pt x="806577" y="308991"/>
                  </a:lnTo>
                  <a:lnTo>
                    <a:pt x="807592" y="304673"/>
                  </a:lnTo>
                  <a:lnTo>
                    <a:pt x="808100" y="299593"/>
                  </a:lnTo>
                  <a:lnTo>
                    <a:pt x="808609" y="294513"/>
                  </a:lnTo>
                  <a:lnTo>
                    <a:pt x="808862" y="288036"/>
                  </a:lnTo>
                  <a:lnTo>
                    <a:pt x="808862" y="280288"/>
                  </a:lnTo>
                  <a:lnTo>
                    <a:pt x="808862" y="65912"/>
                  </a:lnTo>
                  <a:lnTo>
                    <a:pt x="800608" y="28448"/>
                  </a:lnTo>
                  <a:lnTo>
                    <a:pt x="782320" y="20320"/>
                  </a:lnTo>
                  <a:lnTo>
                    <a:pt x="782320" y="3937"/>
                  </a:lnTo>
                  <a:close/>
                </a:path>
                <a:path w="5323205" h="346709">
                  <a:moveTo>
                    <a:pt x="0" y="3937"/>
                  </a:moveTo>
                  <a:lnTo>
                    <a:pt x="291591" y="3937"/>
                  </a:lnTo>
                  <a:lnTo>
                    <a:pt x="291591" y="90932"/>
                  </a:lnTo>
                  <a:lnTo>
                    <a:pt x="257683" y="90932"/>
                  </a:lnTo>
                  <a:lnTo>
                    <a:pt x="255440" y="83097"/>
                  </a:lnTo>
                  <a:lnTo>
                    <a:pt x="253460" y="76358"/>
                  </a:lnTo>
                  <a:lnTo>
                    <a:pt x="251717" y="70715"/>
                  </a:lnTo>
                  <a:lnTo>
                    <a:pt x="250190" y="66167"/>
                  </a:lnTo>
                  <a:lnTo>
                    <a:pt x="248411" y="60833"/>
                  </a:lnTo>
                  <a:lnTo>
                    <a:pt x="237109" y="43307"/>
                  </a:lnTo>
                  <a:lnTo>
                    <a:pt x="234696" y="40894"/>
                  </a:lnTo>
                  <a:lnTo>
                    <a:pt x="232028" y="38862"/>
                  </a:lnTo>
                  <a:lnTo>
                    <a:pt x="229234" y="37465"/>
                  </a:lnTo>
                  <a:lnTo>
                    <a:pt x="226314" y="35941"/>
                  </a:lnTo>
                  <a:lnTo>
                    <a:pt x="222884" y="34798"/>
                  </a:lnTo>
                  <a:lnTo>
                    <a:pt x="218693" y="34036"/>
                  </a:lnTo>
                  <a:lnTo>
                    <a:pt x="214503" y="33274"/>
                  </a:lnTo>
                  <a:lnTo>
                    <a:pt x="208915" y="32893"/>
                  </a:lnTo>
                  <a:lnTo>
                    <a:pt x="202184" y="32893"/>
                  </a:lnTo>
                  <a:lnTo>
                    <a:pt x="184277" y="32893"/>
                  </a:lnTo>
                  <a:lnTo>
                    <a:pt x="184277" y="280035"/>
                  </a:lnTo>
                  <a:lnTo>
                    <a:pt x="184277" y="288798"/>
                  </a:lnTo>
                  <a:lnTo>
                    <a:pt x="184530" y="295402"/>
                  </a:lnTo>
                  <a:lnTo>
                    <a:pt x="185039" y="299974"/>
                  </a:lnTo>
                  <a:lnTo>
                    <a:pt x="185547" y="304546"/>
                  </a:lnTo>
                  <a:lnTo>
                    <a:pt x="186435" y="308229"/>
                  </a:lnTo>
                  <a:lnTo>
                    <a:pt x="187833" y="311023"/>
                  </a:lnTo>
                  <a:lnTo>
                    <a:pt x="189103" y="313817"/>
                  </a:lnTo>
                  <a:lnTo>
                    <a:pt x="190753" y="316103"/>
                  </a:lnTo>
                  <a:lnTo>
                    <a:pt x="192659" y="317754"/>
                  </a:lnTo>
                  <a:lnTo>
                    <a:pt x="194564" y="319532"/>
                  </a:lnTo>
                  <a:lnTo>
                    <a:pt x="197230" y="321056"/>
                  </a:lnTo>
                  <a:lnTo>
                    <a:pt x="200533" y="322453"/>
                  </a:lnTo>
                  <a:lnTo>
                    <a:pt x="203961" y="323850"/>
                  </a:lnTo>
                  <a:lnTo>
                    <a:pt x="208534" y="324993"/>
                  </a:lnTo>
                  <a:lnTo>
                    <a:pt x="214375" y="325882"/>
                  </a:lnTo>
                  <a:lnTo>
                    <a:pt x="214375" y="342265"/>
                  </a:lnTo>
                  <a:lnTo>
                    <a:pt x="77469" y="342265"/>
                  </a:lnTo>
                  <a:lnTo>
                    <a:pt x="77469" y="325882"/>
                  </a:lnTo>
                  <a:lnTo>
                    <a:pt x="84454" y="324738"/>
                  </a:lnTo>
                  <a:lnTo>
                    <a:pt x="89915" y="323215"/>
                  </a:lnTo>
                  <a:lnTo>
                    <a:pt x="93979" y="321310"/>
                  </a:lnTo>
                  <a:lnTo>
                    <a:pt x="98043" y="319405"/>
                  </a:lnTo>
                  <a:lnTo>
                    <a:pt x="101091" y="316738"/>
                  </a:lnTo>
                  <a:lnTo>
                    <a:pt x="102997" y="313182"/>
                  </a:lnTo>
                  <a:lnTo>
                    <a:pt x="105028" y="309753"/>
                  </a:lnTo>
                  <a:lnTo>
                    <a:pt x="106298" y="305308"/>
                  </a:lnTo>
                  <a:lnTo>
                    <a:pt x="106806" y="299974"/>
                  </a:lnTo>
                  <a:lnTo>
                    <a:pt x="107315" y="294640"/>
                  </a:lnTo>
                  <a:lnTo>
                    <a:pt x="107568" y="287909"/>
                  </a:lnTo>
                  <a:lnTo>
                    <a:pt x="107568" y="280035"/>
                  </a:lnTo>
                  <a:lnTo>
                    <a:pt x="107568" y="32893"/>
                  </a:lnTo>
                  <a:lnTo>
                    <a:pt x="87503" y="32893"/>
                  </a:lnTo>
                  <a:lnTo>
                    <a:pt x="77469" y="32893"/>
                  </a:lnTo>
                  <a:lnTo>
                    <a:pt x="69976" y="34162"/>
                  </a:lnTo>
                  <a:lnTo>
                    <a:pt x="64642" y="36449"/>
                  </a:lnTo>
                  <a:lnTo>
                    <a:pt x="59309" y="38735"/>
                  </a:lnTo>
                  <a:lnTo>
                    <a:pt x="54736" y="42418"/>
                  </a:lnTo>
                  <a:lnTo>
                    <a:pt x="50926" y="47371"/>
                  </a:lnTo>
                  <a:lnTo>
                    <a:pt x="46989" y="52324"/>
                  </a:lnTo>
                  <a:lnTo>
                    <a:pt x="43687" y="58928"/>
                  </a:lnTo>
                  <a:lnTo>
                    <a:pt x="40893" y="67310"/>
                  </a:lnTo>
                  <a:lnTo>
                    <a:pt x="38100" y="75565"/>
                  </a:lnTo>
                  <a:lnTo>
                    <a:pt x="35686" y="83438"/>
                  </a:lnTo>
                  <a:lnTo>
                    <a:pt x="33909" y="90932"/>
                  </a:lnTo>
                  <a:lnTo>
                    <a:pt x="0" y="90932"/>
                  </a:lnTo>
                  <a:lnTo>
                    <a:pt x="0" y="3937"/>
                  </a:lnTo>
                  <a:close/>
                </a:path>
                <a:path w="5323205" h="346709">
                  <a:moveTo>
                    <a:pt x="3789553" y="2159"/>
                  </a:moveTo>
                  <a:lnTo>
                    <a:pt x="3855720" y="2159"/>
                  </a:lnTo>
                  <a:lnTo>
                    <a:pt x="3937508" y="279781"/>
                  </a:lnTo>
                  <a:lnTo>
                    <a:pt x="3940079" y="288373"/>
                  </a:lnTo>
                  <a:lnTo>
                    <a:pt x="3960241" y="321945"/>
                  </a:lnTo>
                  <a:lnTo>
                    <a:pt x="3972941" y="325882"/>
                  </a:lnTo>
                  <a:lnTo>
                    <a:pt x="3972941" y="342265"/>
                  </a:lnTo>
                  <a:lnTo>
                    <a:pt x="3836162" y="342265"/>
                  </a:lnTo>
                  <a:lnTo>
                    <a:pt x="3836162" y="325882"/>
                  </a:lnTo>
                  <a:lnTo>
                    <a:pt x="3844671" y="324866"/>
                  </a:lnTo>
                  <a:lnTo>
                    <a:pt x="3851148" y="322453"/>
                  </a:lnTo>
                  <a:lnTo>
                    <a:pt x="3855212" y="318643"/>
                  </a:lnTo>
                  <a:lnTo>
                    <a:pt x="3859403" y="314833"/>
                  </a:lnTo>
                  <a:lnTo>
                    <a:pt x="3861435" y="309499"/>
                  </a:lnTo>
                  <a:lnTo>
                    <a:pt x="3861435" y="302513"/>
                  </a:lnTo>
                  <a:lnTo>
                    <a:pt x="3861435" y="297434"/>
                  </a:lnTo>
                  <a:lnTo>
                    <a:pt x="3860800" y="291719"/>
                  </a:lnTo>
                  <a:lnTo>
                    <a:pt x="3859657" y="285496"/>
                  </a:lnTo>
                  <a:lnTo>
                    <a:pt x="3858514" y="279146"/>
                  </a:lnTo>
                  <a:lnTo>
                    <a:pt x="3856609" y="271272"/>
                  </a:lnTo>
                  <a:lnTo>
                    <a:pt x="3853942" y="261620"/>
                  </a:lnTo>
                  <a:lnTo>
                    <a:pt x="3847338" y="237362"/>
                  </a:lnTo>
                  <a:lnTo>
                    <a:pt x="3741420" y="237362"/>
                  </a:lnTo>
                  <a:lnTo>
                    <a:pt x="3733292" y="260985"/>
                  </a:lnTo>
                  <a:lnTo>
                    <a:pt x="3731006" y="267588"/>
                  </a:lnTo>
                  <a:lnTo>
                    <a:pt x="3729101" y="273938"/>
                  </a:lnTo>
                  <a:lnTo>
                    <a:pt x="3727577" y="280162"/>
                  </a:lnTo>
                  <a:lnTo>
                    <a:pt x="3726053" y="286385"/>
                  </a:lnTo>
                  <a:lnTo>
                    <a:pt x="3725418" y="292862"/>
                  </a:lnTo>
                  <a:lnTo>
                    <a:pt x="3725418" y="299847"/>
                  </a:lnTo>
                  <a:lnTo>
                    <a:pt x="3727017" y="310558"/>
                  </a:lnTo>
                  <a:lnTo>
                    <a:pt x="3731831" y="318484"/>
                  </a:lnTo>
                  <a:lnTo>
                    <a:pt x="3739884" y="323599"/>
                  </a:lnTo>
                  <a:lnTo>
                    <a:pt x="3751199" y="325882"/>
                  </a:lnTo>
                  <a:lnTo>
                    <a:pt x="3751199" y="342265"/>
                  </a:lnTo>
                  <a:lnTo>
                    <a:pt x="3648583" y="342265"/>
                  </a:lnTo>
                  <a:lnTo>
                    <a:pt x="3645281" y="342265"/>
                  </a:lnTo>
                  <a:lnTo>
                    <a:pt x="3553079" y="342265"/>
                  </a:lnTo>
                  <a:lnTo>
                    <a:pt x="3545697" y="331090"/>
                  </a:lnTo>
                  <a:lnTo>
                    <a:pt x="3537839" y="317547"/>
                  </a:lnTo>
                  <a:lnTo>
                    <a:pt x="3529504" y="301599"/>
                  </a:lnTo>
                  <a:lnTo>
                    <a:pt x="3520694" y="283210"/>
                  </a:lnTo>
                  <a:lnTo>
                    <a:pt x="3501390" y="240792"/>
                  </a:lnTo>
                  <a:lnTo>
                    <a:pt x="3497175" y="232106"/>
                  </a:lnTo>
                  <a:lnTo>
                    <a:pt x="3473704" y="203200"/>
                  </a:lnTo>
                  <a:lnTo>
                    <a:pt x="3469386" y="201168"/>
                  </a:lnTo>
                  <a:lnTo>
                    <a:pt x="3462655" y="200152"/>
                  </a:lnTo>
                  <a:lnTo>
                    <a:pt x="3453511" y="200152"/>
                  </a:lnTo>
                  <a:lnTo>
                    <a:pt x="3439160" y="200152"/>
                  </a:lnTo>
                  <a:lnTo>
                    <a:pt x="3439160" y="280035"/>
                  </a:lnTo>
                  <a:lnTo>
                    <a:pt x="3439259" y="288603"/>
                  </a:lnTo>
                  <a:lnTo>
                    <a:pt x="3447542" y="317881"/>
                  </a:lnTo>
                  <a:lnTo>
                    <a:pt x="3450844" y="320929"/>
                  </a:lnTo>
                  <a:lnTo>
                    <a:pt x="3456940" y="323596"/>
                  </a:lnTo>
                  <a:lnTo>
                    <a:pt x="3465957" y="325882"/>
                  </a:lnTo>
                  <a:lnTo>
                    <a:pt x="3465957" y="342265"/>
                  </a:lnTo>
                  <a:lnTo>
                    <a:pt x="3335782" y="342265"/>
                  </a:lnTo>
                  <a:lnTo>
                    <a:pt x="3335782" y="325882"/>
                  </a:lnTo>
                  <a:lnTo>
                    <a:pt x="3341878" y="324231"/>
                  </a:lnTo>
                  <a:lnTo>
                    <a:pt x="3346704" y="322453"/>
                  </a:lnTo>
                  <a:lnTo>
                    <a:pt x="3350260" y="320548"/>
                  </a:lnTo>
                  <a:lnTo>
                    <a:pt x="3353816" y="318643"/>
                  </a:lnTo>
                  <a:lnTo>
                    <a:pt x="3356483" y="315975"/>
                  </a:lnTo>
                  <a:lnTo>
                    <a:pt x="3358261" y="312547"/>
                  </a:lnTo>
                  <a:lnTo>
                    <a:pt x="3360039" y="309245"/>
                  </a:lnTo>
                  <a:lnTo>
                    <a:pt x="3361055" y="304927"/>
                  </a:lnTo>
                  <a:lnTo>
                    <a:pt x="3361563" y="299720"/>
                  </a:lnTo>
                  <a:lnTo>
                    <a:pt x="3362071" y="294513"/>
                  </a:lnTo>
                  <a:lnTo>
                    <a:pt x="3362325" y="287909"/>
                  </a:lnTo>
                  <a:lnTo>
                    <a:pt x="3362325" y="280035"/>
                  </a:lnTo>
                  <a:lnTo>
                    <a:pt x="3362325" y="66421"/>
                  </a:lnTo>
                  <a:lnTo>
                    <a:pt x="3362325" y="58674"/>
                  </a:lnTo>
                  <a:lnTo>
                    <a:pt x="3362071" y="52070"/>
                  </a:lnTo>
                  <a:lnTo>
                    <a:pt x="3361690" y="46862"/>
                  </a:lnTo>
                  <a:lnTo>
                    <a:pt x="3361309" y="41529"/>
                  </a:lnTo>
                  <a:lnTo>
                    <a:pt x="3360166" y="37211"/>
                  </a:lnTo>
                  <a:lnTo>
                    <a:pt x="3358515" y="33909"/>
                  </a:lnTo>
                  <a:lnTo>
                    <a:pt x="3356737" y="30607"/>
                  </a:lnTo>
                  <a:lnTo>
                    <a:pt x="3354070" y="27940"/>
                  </a:lnTo>
                  <a:lnTo>
                    <a:pt x="3350514" y="25908"/>
                  </a:lnTo>
                  <a:lnTo>
                    <a:pt x="3346958" y="23875"/>
                  </a:lnTo>
                  <a:lnTo>
                    <a:pt x="3342132" y="21971"/>
                  </a:lnTo>
                  <a:lnTo>
                    <a:pt x="3335782" y="20320"/>
                  </a:lnTo>
                  <a:lnTo>
                    <a:pt x="3335782" y="3937"/>
                  </a:lnTo>
                  <a:lnTo>
                    <a:pt x="3480308" y="3937"/>
                  </a:lnTo>
                  <a:lnTo>
                    <a:pt x="3494353" y="4196"/>
                  </a:lnTo>
                  <a:lnTo>
                    <a:pt x="3539847" y="10358"/>
                  </a:lnTo>
                  <a:lnTo>
                    <a:pt x="3577701" y="28368"/>
                  </a:lnTo>
                  <a:lnTo>
                    <a:pt x="3601339" y="62611"/>
                  </a:lnTo>
                  <a:lnTo>
                    <a:pt x="3606165" y="95123"/>
                  </a:lnTo>
                  <a:lnTo>
                    <a:pt x="3605639" y="106864"/>
                  </a:lnTo>
                  <a:lnTo>
                    <a:pt x="3592990" y="145087"/>
                  </a:lnTo>
                  <a:lnTo>
                    <a:pt x="3557603" y="176847"/>
                  </a:lnTo>
                  <a:lnTo>
                    <a:pt x="3535807" y="187325"/>
                  </a:lnTo>
                  <a:lnTo>
                    <a:pt x="3535807" y="189865"/>
                  </a:lnTo>
                  <a:lnTo>
                    <a:pt x="3572017" y="218045"/>
                  </a:lnTo>
                  <a:lnTo>
                    <a:pt x="3603498" y="278257"/>
                  </a:lnTo>
                  <a:lnTo>
                    <a:pt x="3608659" y="288803"/>
                  </a:lnTo>
                  <a:lnTo>
                    <a:pt x="3635121" y="321691"/>
                  </a:lnTo>
                  <a:lnTo>
                    <a:pt x="3647313" y="325500"/>
                  </a:lnTo>
                  <a:lnTo>
                    <a:pt x="3649726" y="325120"/>
                  </a:lnTo>
                  <a:lnTo>
                    <a:pt x="3679999" y="293068"/>
                  </a:lnTo>
                  <a:lnTo>
                    <a:pt x="3686175" y="277495"/>
                  </a:lnTo>
                  <a:lnTo>
                    <a:pt x="3789553" y="2159"/>
                  </a:lnTo>
                  <a:close/>
                </a:path>
                <a:path w="5323205" h="346709">
                  <a:moveTo>
                    <a:pt x="4941951" y="0"/>
                  </a:moveTo>
                  <a:lnTo>
                    <a:pt x="4987290" y="2667"/>
                  </a:lnTo>
                  <a:lnTo>
                    <a:pt x="5029708" y="11684"/>
                  </a:lnTo>
                  <a:lnTo>
                    <a:pt x="5029708" y="83438"/>
                  </a:lnTo>
                  <a:lnTo>
                    <a:pt x="4995926" y="83438"/>
                  </a:lnTo>
                  <a:lnTo>
                    <a:pt x="4992542" y="70365"/>
                  </a:lnTo>
                  <a:lnTo>
                    <a:pt x="4988290" y="59150"/>
                  </a:lnTo>
                  <a:lnTo>
                    <a:pt x="4953377" y="29789"/>
                  </a:lnTo>
                  <a:lnTo>
                    <a:pt x="4943475" y="28956"/>
                  </a:lnTo>
                  <a:lnTo>
                    <a:pt x="4925063" y="31311"/>
                  </a:lnTo>
                  <a:lnTo>
                    <a:pt x="4884166" y="66548"/>
                  </a:lnTo>
                  <a:lnTo>
                    <a:pt x="4869132" y="113141"/>
                  </a:lnTo>
                  <a:lnTo>
                    <a:pt x="4864100" y="177927"/>
                  </a:lnTo>
                  <a:lnTo>
                    <a:pt x="4865262" y="210143"/>
                  </a:lnTo>
                  <a:lnTo>
                    <a:pt x="4874494" y="262098"/>
                  </a:lnTo>
                  <a:lnTo>
                    <a:pt x="4892730" y="297295"/>
                  </a:lnTo>
                  <a:lnTo>
                    <a:pt x="4936236" y="317119"/>
                  </a:lnTo>
                  <a:lnTo>
                    <a:pt x="4944875" y="316739"/>
                  </a:lnTo>
                  <a:lnTo>
                    <a:pt x="4980273" y="298577"/>
                  </a:lnTo>
                  <a:lnTo>
                    <a:pt x="4995799" y="258699"/>
                  </a:lnTo>
                  <a:lnTo>
                    <a:pt x="5029708" y="258699"/>
                  </a:lnTo>
                  <a:lnTo>
                    <a:pt x="5029708" y="333756"/>
                  </a:lnTo>
                  <a:lnTo>
                    <a:pt x="5016374" y="336778"/>
                  </a:lnTo>
                  <a:lnTo>
                    <a:pt x="4968494" y="344487"/>
                  </a:lnTo>
                  <a:lnTo>
                    <a:pt x="4933061" y="346202"/>
                  </a:lnTo>
                  <a:lnTo>
                    <a:pt x="4908438" y="345035"/>
                  </a:lnTo>
                  <a:lnTo>
                    <a:pt x="4866338" y="335700"/>
                  </a:lnTo>
                  <a:lnTo>
                    <a:pt x="4820570" y="304276"/>
                  </a:lnTo>
                  <a:lnTo>
                    <a:pt x="4800854" y="271399"/>
                  </a:lnTo>
                  <a:lnTo>
                    <a:pt x="4789249" y="228901"/>
                  </a:lnTo>
                  <a:lnTo>
                    <a:pt x="4785360" y="176403"/>
                  </a:lnTo>
                  <a:lnTo>
                    <a:pt x="4786501" y="150403"/>
                  </a:lnTo>
                  <a:lnTo>
                    <a:pt x="4795593" y="103643"/>
                  </a:lnTo>
                  <a:lnTo>
                    <a:pt x="4813736" y="64166"/>
                  </a:lnTo>
                  <a:lnTo>
                    <a:pt x="4840597" y="33496"/>
                  </a:lnTo>
                  <a:lnTo>
                    <a:pt x="4875817" y="12162"/>
                  </a:lnTo>
                  <a:lnTo>
                    <a:pt x="4918160" y="1355"/>
                  </a:lnTo>
                  <a:lnTo>
                    <a:pt x="4941951" y="0"/>
                  </a:lnTo>
                  <a:close/>
                </a:path>
                <a:path w="5323205" h="346709">
                  <a:moveTo>
                    <a:pt x="4149471" y="0"/>
                  </a:moveTo>
                  <a:lnTo>
                    <a:pt x="4194810" y="2667"/>
                  </a:lnTo>
                  <a:lnTo>
                    <a:pt x="4237228" y="11684"/>
                  </a:lnTo>
                  <a:lnTo>
                    <a:pt x="4237228" y="83438"/>
                  </a:lnTo>
                  <a:lnTo>
                    <a:pt x="4203446" y="83438"/>
                  </a:lnTo>
                  <a:lnTo>
                    <a:pt x="4200062" y="70365"/>
                  </a:lnTo>
                  <a:lnTo>
                    <a:pt x="4195810" y="59150"/>
                  </a:lnTo>
                  <a:lnTo>
                    <a:pt x="4160897" y="29789"/>
                  </a:lnTo>
                  <a:lnTo>
                    <a:pt x="4150995" y="28956"/>
                  </a:lnTo>
                  <a:lnTo>
                    <a:pt x="4132583" y="31311"/>
                  </a:lnTo>
                  <a:lnTo>
                    <a:pt x="4091686" y="66548"/>
                  </a:lnTo>
                  <a:lnTo>
                    <a:pt x="4076652" y="113141"/>
                  </a:lnTo>
                  <a:lnTo>
                    <a:pt x="4071620" y="177927"/>
                  </a:lnTo>
                  <a:lnTo>
                    <a:pt x="4072782" y="210143"/>
                  </a:lnTo>
                  <a:lnTo>
                    <a:pt x="4082014" y="262098"/>
                  </a:lnTo>
                  <a:lnTo>
                    <a:pt x="4100250" y="297295"/>
                  </a:lnTo>
                  <a:lnTo>
                    <a:pt x="4143756" y="317119"/>
                  </a:lnTo>
                  <a:lnTo>
                    <a:pt x="4152395" y="316739"/>
                  </a:lnTo>
                  <a:lnTo>
                    <a:pt x="4187793" y="298577"/>
                  </a:lnTo>
                  <a:lnTo>
                    <a:pt x="4203319" y="258699"/>
                  </a:lnTo>
                  <a:lnTo>
                    <a:pt x="4237228" y="258699"/>
                  </a:lnTo>
                  <a:lnTo>
                    <a:pt x="4237228" y="333756"/>
                  </a:lnTo>
                  <a:lnTo>
                    <a:pt x="4223894" y="336778"/>
                  </a:lnTo>
                  <a:lnTo>
                    <a:pt x="4176014" y="344487"/>
                  </a:lnTo>
                  <a:lnTo>
                    <a:pt x="4140581" y="346202"/>
                  </a:lnTo>
                  <a:lnTo>
                    <a:pt x="4115958" y="345035"/>
                  </a:lnTo>
                  <a:lnTo>
                    <a:pt x="4073858" y="335700"/>
                  </a:lnTo>
                  <a:lnTo>
                    <a:pt x="4028090" y="304276"/>
                  </a:lnTo>
                  <a:lnTo>
                    <a:pt x="4008374" y="271399"/>
                  </a:lnTo>
                  <a:lnTo>
                    <a:pt x="3996769" y="228901"/>
                  </a:lnTo>
                  <a:lnTo>
                    <a:pt x="3992880" y="176403"/>
                  </a:lnTo>
                  <a:lnTo>
                    <a:pt x="3994021" y="150403"/>
                  </a:lnTo>
                  <a:lnTo>
                    <a:pt x="4003113" y="103643"/>
                  </a:lnTo>
                  <a:lnTo>
                    <a:pt x="4021256" y="64166"/>
                  </a:lnTo>
                  <a:lnTo>
                    <a:pt x="4048117" y="33496"/>
                  </a:lnTo>
                  <a:lnTo>
                    <a:pt x="4083337" y="12162"/>
                  </a:lnTo>
                  <a:lnTo>
                    <a:pt x="4125680" y="1355"/>
                  </a:lnTo>
                  <a:lnTo>
                    <a:pt x="4149471" y="0"/>
                  </a:lnTo>
                  <a:close/>
                </a:path>
                <a:path w="5323205" h="346709">
                  <a:moveTo>
                    <a:pt x="2743327" y="0"/>
                  </a:moveTo>
                  <a:lnTo>
                    <a:pt x="2769903" y="811"/>
                  </a:lnTo>
                  <a:lnTo>
                    <a:pt x="2795349" y="3254"/>
                  </a:lnTo>
                  <a:lnTo>
                    <a:pt x="2819675" y="7340"/>
                  </a:lnTo>
                  <a:lnTo>
                    <a:pt x="2842895" y="13081"/>
                  </a:lnTo>
                  <a:lnTo>
                    <a:pt x="2842895" y="83438"/>
                  </a:lnTo>
                  <a:lnTo>
                    <a:pt x="2808986" y="83438"/>
                  </a:lnTo>
                  <a:lnTo>
                    <a:pt x="2806031" y="73652"/>
                  </a:lnTo>
                  <a:lnTo>
                    <a:pt x="2802874" y="65055"/>
                  </a:lnTo>
                  <a:lnTo>
                    <a:pt x="2777109" y="34544"/>
                  </a:lnTo>
                  <a:lnTo>
                    <a:pt x="2747518" y="28956"/>
                  </a:lnTo>
                  <a:lnTo>
                    <a:pt x="2735587" y="29904"/>
                  </a:lnTo>
                  <a:lnTo>
                    <a:pt x="2695225" y="52566"/>
                  </a:lnTo>
                  <a:lnTo>
                    <a:pt x="2674366" y="91821"/>
                  </a:lnTo>
                  <a:lnTo>
                    <a:pt x="2664132" y="150828"/>
                  </a:lnTo>
                  <a:lnTo>
                    <a:pt x="2663444" y="174879"/>
                  </a:lnTo>
                  <a:lnTo>
                    <a:pt x="2663916" y="195861"/>
                  </a:lnTo>
                  <a:lnTo>
                    <a:pt x="2670810" y="250190"/>
                  </a:lnTo>
                  <a:lnTo>
                    <a:pt x="2686115" y="289927"/>
                  </a:lnTo>
                  <a:lnTo>
                    <a:pt x="2719576" y="316023"/>
                  </a:lnTo>
                  <a:lnTo>
                    <a:pt x="2730119" y="317119"/>
                  </a:lnTo>
                  <a:lnTo>
                    <a:pt x="2740338" y="316309"/>
                  </a:lnTo>
                  <a:lnTo>
                    <a:pt x="2770203" y="287305"/>
                  </a:lnTo>
                  <a:lnTo>
                    <a:pt x="2772717" y="244494"/>
                  </a:lnTo>
                  <a:lnTo>
                    <a:pt x="2760853" y="207899"/>
                  </a:lnTo>
                  <a:lnTo>
                    <a:pt x="2758059" y="206248"/>
                  </a:lnTo>
                  <a:lnTo>
                    <a:pt x="2753106" y="204343"/>
                  </a:lnTo>
                  <a:lnTo>
                    <a:pt x="2745994" y="202184"/>
                  </a:lnTo>
                  <a:lnTo>
                    <a:pt x="2745994" y="185800"/>
                  </a:lnTo>
                  <a:lnTo>
                    <a:pt x="2872867" y="185800"/>
                  </a:lnTo>
                  <a:lnTo>
                    <a:pt x="2872867" y="202184"/>
                  </a:lnTo>
                  <a:lnTo>
                    <a:pt x="2864612" y="204724"/>
                  </a:lnTo>
                  <a:lnTo>
                    <a:pt x="2859024" y="207518"/>
                  </a:lnTo>
                  <a:lnTo>
                    <a:pt x="2855976" y="210566"/>
                  </a:lnTo>
                  <a:lnTo>
                    <a:pt x="2853055" y="213741"/>
                  </a:lnTo>
                  <a:lnTo>
                    <a:pt x="2851023" y="217932"/>
                  </a:lnTo>
                  <a:lnTo>
                    <a:pt x="2850007" y="223138"/>
                  </a:lnTo>
                  <a:lnTo>
                    <a:pt x="2848864" y="228346"/>
                  </a:lnTo>
                  <a:lnTo>
                    <a:pt x="2848356" y="235585"/>
                  </a:lnTo>
                  <a:lnTo>
                    <a:pt x="2848356" y="245110"/>
                  </a:lnTo>
                  <a:lnTo>
                    <a:pt x="2848356" y="338455"/>
                  </a:lnTo>
                  <a:lnTo>
                    <a:pt x="2812669" y="345948"/>
                  </a:lnTo>
                  <a:lnTo>
                    <a:pt x="2795778" y="328041"/>
                  </a:lnTo>
                  <a:lnTo>
                    <a:pt x="2780541" y="335968"/>
                  </a:lnTo>
                  <a:lnTo>
                    <a:pt x="2764186" y="341645"/>
                  </a:lnTo>
                  <a:lnTo>
                    <a:pt x="2746736" y="345060"/>
                  </a:lnTo>
                  <a:lnTo>
                    <a:pt x="2728214" y="346202"/>
                  </a:lnTo>
                  <a:lnTo>
                    <a:pt x="2694326" y="343558"/>
                  </a:lnTo>
                  <a:lnTo>
                    <a:pt x="2640363" y="322413"/>
                  </a:lnTo>
                  <a:lnTo>
                    <a:pt x="2604688" y="280050"/>
                  </a:lnTo>
                  <a:lnTo>
                    <a:pt x="2586920" y="216042"/>
                  </a:lnTo>
                  <a:lnTo>
                    <a:pt x="2584704" y="175895"/>
                  </a:lnTo>
                  <a:lnTo>
                    <a:pt x="2585489" y="154064"/>
                  </a:lnTo>
                  <a:lnTo>
                    <a:pt x="2591776" y="114405"/>
                  </a:lnTo>
                  <a:lnTo>
                    <a:pt x="2612437" y="65595"/>
                  </a:lnTo>
                  <a:lnTo>
                    <a:pt x="2643979" y="30995"/>
                  </a:lnTo>
                  <a:lnTo>
                    <a:pt x="2683002" y="9779"/>
                  </a:lnTo>
                  <a:lnTo>
                    <a:pt x="2727471" y="617"/>
                  </a:lnTo>
                  <a:lnTo>
                    <a:pt x="2743327" y="0"/>
                  </a:lnTo>
                  <a:close/>
                </a:path>
                <a:path w="5323205" h="346709">
                  <a:moveTo>
                    <a:pt x="1928495" y="0"/>
                  </a:moveTo>
                  <a:lnTo>
                    <a:pt x="1970659" y="2286"/>
                  </a:lnTo>
                  <a:lnTo>
                    <a:pt x="2016506" y="10668"/>
                  </a:lnTo>
                  <a:lnTo>
                    <a:pt x="2016506" y="82550"/>
                  </a:lnTo>
                  <a:lnTo>
                    <a:pt x="1982597" y="82550"/>
                  </a:lnTo>
                  <a:lnTo>
                    <a:pt x="1980051" y="73241"/>
                  </a:lnTo>
                  <a:lnTo>
                    <a:pt x="1977183" y="64944"/>
                  </a:lnTo>
                  <a:lnTo>
                    <a:pt x="1952371" y="34417"/>
                  </a:lnTo>
                  <a:lnTo>
                    <a:pt x="1924812" y="28956"/>
                  </a:lnTo>
                  <a:lnTo>
                    <a:pt x="1917934" y="29265"/>
                  </a:lnTo>
                  <a:lnTo>
                    <a:pt x="1881886" y="48641"/>
                  </a:lnTo>
                  <a:lnTo>
                    <a:pt x="1875536" y="63119"/>
                  </a:lnTo>
                  <a:lnTo>
                    <a:pt x="1875536" y="72390"/>
                  </a:lnTo>
                  <a:lnTo>
                    <a:pt x="1893697" y="112783"/>
                  </a:lnTo>
                  <a:lnTo>
                    <a:pt x="1926153" y="134483"/>
                  </a:lnTo>
                  <a:lnTo>
                    <a:pt x="1937893" y="140716"/>
                  </a:lnTo>
                  <a:lnTo>
                    <a:pt x="1952323" y="148595"/>
                  </a:lnTo>
                  <a:lnTo>
                    <a:pt x="1985899" y="171831"/>
                  </a:lnTo>
                  <a:lnTo>
                    <a:pt x="2011680" y="205105"/>
                  </a:lnTo>
                  <a:lnTo>
                    <a:pt x="2019935" y="246761"/>
                  </a:lnTo>
                  <a:lnTo>
                    <a:pt x="2019053" y="261500"/>
                  </a:lnTo>
                  <a:lnTo>
                    <a:pt x="2005838" y="299720"/>
                  </a:lnTo>
                  <a:lnTo>
                    <a:pt x="1977405" y="327491"/>
                  </a:lnTo>
                  <a:lnTo>
                    <a:pt x="1935543" y="343169"/>
                  </a:lnTo>
                  <a:lnTo>
                    <a:pt x="1902206" y="346202"/>
                  </a:lnTo>
                  <a:lnTo>
                    <a:pt x="1889472" y="346013"/>
                  </a:lnTo>
                  <a:lnTo>
                    <a:pt x="1849627" y="343281"/>
                  </a:lnTo>
                  <a:lnTo>
                    <a:pt x="1810408" y="337601"/>
                  </a:lnTo>
                  <a:lnTo>
                    <a:pt x="1798193" y="335025"/>
                  </a:lnTo>
                  <a:lnTo>
                    <a:pt x="1798193" y="258699"/>
                  </a:lnTo>
                  <a:lnTo>
                    <a:pt x="1832102" y="258699"/>
                  </a:lnTo>
                  <a:lnTo>
                    <a:pt x="1835747" y="272512"/>
                  </a:lnTo>
                  <a:lnTo>
                    <a:pt x="1840404" y="284432"/>
                  </a:lnTo>
                  <a:lnTo>
                    <a:pt x="1870694" y="313499"/>
                  </a:lnTo>
                  <a:lnTo>
                    <a:pt x="1895348" y="317119"/>
                  </a:lnTo>
                  <a:lnTo>
                    <a:pt x="1902420" y="316809"/>
                  </a:lnTo>
                  <a:lnTo>
                    <a:pt x="1940306" y="296291"/>
                  </a:lnTo>
                  <a:lnTo>
                    <a:pt x="1947290" y="268605"/>
                  </a:lnTo>
                  <a:lnTo>
                    <a:pt x="1946953" y="261151"/>
                  </a:lnTo>
                  <a:lnTo>
                    <a:pt x="1929219" y="225665"/>
                  </a:lnTo>
                  <a:lnTo>
                    <a:pt x="1888109" y="199009"/>
                  </a:lnTo>
                  <a:lnTo>
                    <a:pt x="1878705" y="194105"/>
                  </a:lnTo>
                  <a:lnTo>
                    <a:pt x="1869741" y="189118"/>
                  </a:lnTo>
                  <a:lnTo>
                    <a:pt x="1832324" y="162101"/>
                  </a:lnTo>
                  <a:lnTo>
                    <a:pt x="1809496" y="128650"/>
                  </a:lnTo>
                  <a:lnTo>
                    <a:pt x="1803400" y="95123"/>
                  </a:lnTo>
                  <a:lnTo>
                    <a:pt x="1804350" y="80454"/>
                  </a:lnTo>
                  <a:lnTo>
                    <a:pt x="1818513" y="43307"/>
                  </a:lnTo>
                  <a:lnTo>
                    <a:pt x="1848748" y="17214"/>
                  </a:lnTo>
                  <a:lnTo>
                    <a:pt x="1893109" y="2762"/>
                  </a:lnTo>
                  <a:lnTo>
                    <a:pt x="1910224" y="690"/>
                  </a:lnTo>
                  <a:lnTo>
                    <a:pt x="1928495" y="0"/>
                  </a:lnTo>
                  <a:close/>
                </a:path>
                <a:path w="5323205" h="346709">
                  <a:moveTo>
                    <a:pt x="472693" y="0"/>
                  </a:moveTo>
                  <a:lnTo>
                    <a:pt x="537559" y="10604"/>
                  </a:lnTo>
                  <a:lnTo>
                    <a:pt x="583946" y="42545"/>
                  </a:lnTo>
                  <a:lnTo>
                    <a:pt x="611838" y="95329"/>
                  </a:lnTo>
                  <a:lnTo>
                    <a:pt x="621156" y="168783"/>
                  </a:lnTo>
                  <a:lnTo>
                    <a:pt x="620466" y="191381"/>
                  </a:lnTo>
                  <a:lnTo>
                    <a:pt x="614941" y="231576"/>
                  </a:lnTo>
                  <a:lnTo>
                    <a:pt x="596757" y="279733"/>
                  </a:lnTo>
                  <a:lnTo>
                    <a:pt x="568067" y="314342"/>
                  </a:lnTo>
                  <a:lnTo>
                    <a:pt x="530097" y="336042"/>
                  </a:lnTo>
                  <a:lnTo>
                    <a:pt x="483770" y="345561"/>
                  </a:lnTo>
                  <a:lnTo>
                    <a:pt x="466724" y="346202"/>
                  </a:lnTo>
                  <a:lnTo>
                    <a:pt x="432583" y="343535"/>
                  </a:lnTo>
                  <a:lnTo>
                    <a:pt x="377874" y="322199"/>
                  </a:lnTo>
                  <a:lnTo>
                    <a:pt x="341375" y="279550"/>
                  </a:lnTo>
                  <a:lnTo>
                    <a:pt x="323087" y="215733"/>
                  </a:lnTo>
                  <a:lnTo>
                    <a:pt x="320802" y="175895"/>
                  </a:lnTo>
                  <a:lnTo>
                    <a:pt x="321899" y="149082"/>
                  </a:lnTo>
                  <a:lnTo>
                    <a:pt x="330713" y="101457"/>
                  </a:lnTo>
                  <a:lnTo>
                    <a:pt x="348360" y="62097"/>
                  </a:lnTo>
                  <a:lnTo>
                    <a:pt x="374459" y="32049"/>
                  </a:lnTo>
                  <a:lnTo>
                    <a:pt x="408703" y="11572"/>
                  </a:lnTo>
                  <a:lnTo>
                    <a:pt x="449712" y="1285"/>
                  </a:lnTo>
                  <a:lnTo>
                    <a:pt x="47269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35940" y="1578102"/>
            <a:ext cx="7919084" cy="4491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dirty="0">
                <a:latin typeface="Cambria"/>
                <a:cs typeface="Cambria"/>
              </a:rPr>
              <a:t>Using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critical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thinking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to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25" dirty="0">
                <a:latin typeface="Cambria"/>
                <a:cs typeface="Cambria"/>
              </a:rPr>
              <a:t>develop</a:t>
            </a:r>
            <a:r>
              <a:rPr sz="3600" spc="74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a 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plan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of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nursing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care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requires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considering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</a:t>
            </a:r>
            <a:r>
              <a:rPr sz="3600" dirty="0">
                <a:latin typeface="Cambria"/>
                <a:cs typeface="Cambria"/>
              </a:rPr>
              <a:t> human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factors</a:t>
            </a:r>
            <a:r>
              <a:rPr sz="3600" spc="76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that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might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influence</a:t>
            </a:r>
            <a:r>
              <a:rPr sz="3600" dirty="0">
                <a:latin typeface="Cambria"/>
                <a:cs typeface="Cambria"/>
              </a:rPr>
              <a:t> the</a:t>
            </a:r>
            <a:r>
              <a:rPr sz="3600" spc="-3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plan</a:t>
            </a:r>
            <a:endParaRPr sz="36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dirty="0">
                <a:latin typeface="Cambria"/>
                <a:cs typeface="Cambria"/>
              </a:rPr>
              <a:t>Nurses </a:t>
            </a:r>
            <a:r>
              <a:rPr sz="3600" spc="-5" dirty="0">
                <a:latin typeface="Cambria"/>
                <a:cs typeface="Cambria"/>
              </a:rPr>
              <a:t>must use </a:t>
            </a:r>
            <a:r>
              <a:rPr sz="3600" spc="-10" dirty="0">
                <a:latin typeface="Cambria"/>
                <a:cs typeface="Cambria"/>
              </a:rPr>
              <a:t>critical </a:t>
            </a:r>
            <a:r>
              <a:rPr sz="3600" spc="-5" dirty="0">
                <a:latin typeface="Cambria"/>
                <a:cs typeface="Cambria"/>
              </a:rPr>
              <a:t>thinking </a:t>
            </a:r>
            <a:r>
              <a:rPr sz="3600" dirty="0">
                <a:latin typeface="Cambria"/>
                <a:cs typeface="Cambria"/>
              </a:rPr>
              <a:t>skills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in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all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practice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settings</a:t>
            </a:r>
            <a:r>
              <a:rPr sz="3600" dirty="0">
                <a:latin typeface="Cambria"/>
                <a:cs typeface="Cambria"/>
              </a:rPr>
              <a:t> –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acute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care, 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ambulatory </a:t>
            </a:r>
            <a:r>
              <a:rPr sz="3600" spc="-15" dirty="0">
                <a:latin typeface="Cambria"/>
                <a:cs typeface="Cambria"/>
              </a:rPr>
              <a:t>care, extended </a:t>
            </a:r>
            <a:r>
              <a:rPr sz="3600" spc="-10" dirty="0">
                <a:latin typeface="Cambria"/>
                <a:cs typeface="Cambria"/>
              </a:rPr>
              <a:t>care </a:t>
            </a:r>
            <a:r>
              <a:rPr sz="3600" spc="-5" dirty="0">
                <a:latin typeface="Cambria"/>
                <a:cs typeface="Cambria"/>
              </a:rPr>
              <a:t>and </a:t>
            </a:r>
            <a:r>
              <a:rPr sz="3600" spc="5" dirty="0">
                <a:latin typeface="Cambria"/>
                <a:cs typeface="Cambria"/>
              </a:rPr>
              <a:t>in </a:t>
            </a:r>
            <a:r>
              <a:rPr sz="3600" spc="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home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&amp;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community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2095" y="299720"/>
            <a:ext cx="6052185" cy="570230"/>
            <a:chOff x="1172095" y="299720"/>
            <a:chExt cx="6052185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341" y="648181"/>
              <a:ext cx="6051418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6667" y="304292"/>
              <a:ext cx="6033757" cy="3462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73858" y="373126"/>
              <a:ext cx="2912110" cy="139700"/>
            </a:xfrm>
            <a:custGeom>
              <a:avLst/>
              <a:gdLst/>
              <a:ahLst/>
              <a:cxnLst/>
              <a:rect l="l" t="t" r="r" b="b"/>
              <a:pathLst>
                <a:path w="2912110" h="139700">
                  <a:moveTo>
                    <a:pt x="2871978" y="0"/>
                  </a:moveTo>
                  <a:lnTo>
                    <a:pt x="2822448" y="139573"/>
                  </a:lnTo>
                  <a:lnTo>
                    <a:pt x="2911602" y="139573"/>
                  </a:lnTo>
                  <a:lnTo>
                    <a:pt x="2871978" y="0"/>
                  </a:lnTo>
                  <a:close/>
                </a:path>
                <a:path w="2912110" h="139700">
                  <a:moveTo>
                    <a:pt x="49530" y="0"/>
                  </a:moveTo>
                  <a:lnTo>
                    <a:pt x="0" y="139573"/>
                  </a:lnTo>
                  <a:lnTo>
                    <a:pt x="89154" y="139573"/>
                  </a:lnTo>
                  <a:lnTo>
                    <a:pt x="4953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6833" y="332613"/>
              <a:ext cx="98679" cy="1492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45937" y="332613"/>
              <a:ext cx="98679" cy="1492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7502" y="332613"/>
              <a:ext cx="100076" cy="14744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76667" y="304292"/>
              <a:ext cx="6033770" cy="346710"/>
            </a:xfrm>
            <a:custGeom>
              <a:avLst/>
              <a:gdLst/>
              <a:ahLst/>
              <a:cxnLst/>
              <a:rect l="l" t="t" r="r" b="b"/>
              <a:pathLst>
                <a:path w="6033770" h="346709">
                  <a:moveTo>
                    <a:pt x="3148317" y="28955"/>
                  </a:moveTo>
                  <a:lnTo>
                    <a:pt x="3104758" y="48244"/>
                  </a:lnTo>
                  <a:lnTo>
                    <a:pt x="3087202" y="82798"/>
                  </a:lnTo>
                  <a:lnTo>
                    <a:pt x="3078526" y="135808"/>
                  </a:lnTo>
                  <a:lnTo>
                    <a:pt x="3077451" y="169290"/>
                  </a:lnTo>
                  <a:lnTo>
                    <a:pt x="3078570" y="204267"/>
                  </a:lnTo>
                  <a:lnTo>
                    <a:pt x="3087523" y="259980"/>
                  </a:lnTo>
                  <a:lnTo>
                    <a:pt x="3105502" y="296652"/>
                  </a:lnTo>
                  <a:lnTo>
                    <a:pt x="3150222" y="317118"/>
                  </a:lnTo>
                  <a:lnTo>
                    <a:pt x="3159409" y="316476"/>
                  </a:lnTo>
                  <a:lnTo>
                    <a:pt x="3194831" y="294528"/>
                  </a:lnTo>
                  <a:lnTo>
                    <a:pt x="3211499" y="257952"/>
                  </a:lnTo>
                  <a:lnTo>
                    <a:pt x="3218945" y="207883"/>
                  </a:lnTo>
                  <a:lnTo>
                    <a:pt x="3219818" y="178942"/>
                  </a:lnTo>
                  <a:lnTo>
                    <a:pt x="3219340" y="155273"/>
                  </a:lnTo>
                  <a:lnTo>
                    <a:pt x="3215478" y="113934"/>
                  </a:lnTo>
                  <a:lnTo>
                    <a:pt x="3202276" y="67024"/>
                  </a:lnTo>
                  <a:lnTo>
                    <a:pt x="3170589" y="33226"/>
                  </a:lnTo>
                  <a:lnTo>
                    <a:pt x="3148317" y="28955"/>
                  </a:lnTo>
                  <a:close/>
                </a:path>
                <a:path w="6033770" h="346709">
                  <a:moveTo>
                    <a:pt x="5398757" y="3936"/>
                  </a:moveTo>
                  <a:lnTo>
                    <a:pt x="5499087" y="3936"/>
                  </a:lnTo>
                  <a:lnTo>
                    <a:pt x="5586844" y="156336"/>
                  </a:lnTo>
                  <a:lnTo>
                    <a:pt x="5608053" y="195198"/>
                  </a:lnTo>
                  <a:lnTo>
                    <a:pt x="5626162" y="230506"/>
                  </a:lnTo>
                  <a:lnTo>
                    <a:pt x="5631421" y="241553"/>
                  </a:lnTo>
                  <a:lnTo>
                    <a:pt x="5635358" y="241553"/>
                  </a:lnTo>
                  <a:lnTo>
                    <a:pt x="5634191" y="211262"/>
                  </a:lnTo>
                  <a:lnTo>
                    <a:pt x="5633358" y="179625"/>
                  </a:lnTo>
                  <a:lnTo>
                    <a:pt x="5632857" y="146631"/>
                  </a:lnTo>
                  <a:lnTo>
                    <a:pt x="5632691" y="112267"/>
                  </a:lnTo>
                  <a:lnTo>
                    <a:pt x="5632691" y="66166"/>
                  </a:lnTo>
                  <a:lnTo>
                    <a:pt x="5632691" y="55371"/>
                  </a:lnTo>
                  <a:lnTo>
                    <a:pt x="5620626" y="25780"/>
                  </a:lnTo>
                  <a:lnTo>
                    <a:pt x="5617705" y="24129"/>
                  </a:lnTo>
                  <a:lnTo>
                    <a:pt x="5612879" y="22351"/>
                  </a:lnTo>
                  <a:lnTo>
                    <a:pt x="5606148" y="20319"/>
                  </a:lnTo>
                  <a:lnTo>
                    <a:pt x="5606148" y="3936"/>
                  </a:lnTo>
                  <a:lnTo>
                    <a:pt x="5699747" y="3936"/>
                  </a:lnTo>
                  <a:lnTo>
                    <a:pt x="5699747" y="20319"/>
                  </a:lnTo>
                  <a:lnTo>
                    <a:pt x="5693143" y="22478"/>
                  </a:lnTo>
                  <a:lnTo>
                    <a:pt x="5688571" y="24256"/>
                  </a:lnTo>
                  <a:lnTo>
                    <a:pt x="5685777" y="25780"/>
                  </a:lnTo>
                  <a:lnTo>
                    <a:pt x="5683110" y="27304"/>
                  </a:lnTo>
                  <a:lnTo>
                    <a:pt x="5680697" y="29209"/>
                  </a:lnTo>
                  <a:lnTo>
                    <a:pt x="5678919" y="31750"/>
                  </a:lnTo>
                  <a:lnTo>
                    <a:pt x="5677014" y="34162"/>
                  </a:lnTo>
                  <a:lnTo>
                    <a:pt x="5675490" y="37973"/>
                  </a:lnTo>
                  <a:lnTo>
                    <a:pt x="5674474" y="42925"/>
                  </a:lnTo>
                  <a:lnTo>
                    <a:pt x="5673585" y="48005"/>
                  </a:lnTo>
                  <a:lnTo>
                    <a:pt x="5673077" y="55752"/>
                  </a:lnTo>
                  <a:lnTo>
                    <a:pt x="5673077" y="66166"/>
                  </a:lnTo>
                  <a:lnTo>
                    <a:pt x="5673077" y="342264"/>
                  </a:lnTo>
                  <a:lnTo>
                    <a:pt x="5610085" y="342264"/>
                  </a:lnTo>
                  <a:lnTo>
                    <a:pt x="5498579" y="149351"/>
                  </a:lnTo>
                  <a:lnTo>
                    <a:pt x="5488060" y="130873"/>
                  </a:lnTo>
                  <a:lnTo>
                    <a:pt x="5479005" y="114490"/>
                  </a:lnTo>
                  <a:lnTo>
                    <a:pt x="5471450" y="100202"/>
                  </a:lnTo>
                  <a:lnTo>
                    <a:pt x="5465432" y="88010"/>
                  </a:lnTo>
                  <a:lnTo>
                    <a:pt x="5463146" y="88010"/>
                  </a:lnTo>
                  <a:lnTo>
                    <a:pt x="5464239" y="114984"/>
                  </a:lnTo>
                  <a:lnTo>
                    <a:pt x="5465035" y="142732"/>
                  </a:lnTo>
                  <a:lnTo>
                    <a:pt x="5465521" y="171217"/>
                  </a:lnTo>
                  <a:lnTo>
                    <a:pt x="5465686" y="200405"/>
                  </a:lnTo>
                  <a:lnTo>
                    <a:pt x="5465686" y="280288"/>
                  </a:lnTo>
                  <a:lnTo>
                    <a:pt x="5465785" y="288857"/>
                  </a:lnTo>
                  <a:lnTo>
                    <a:pt x="5474195" y="318007"/>
                  </a:lnTo>
                  <a:lnTo>
                    <a:pt x="5477370" y="320928"/>
                  </a:lnTo>
                  <a:lnTo>
                    <a:pt x="5483466" y="323595"/>
                  </a:lnTo>
                  <a:lnTo>
                    <a:pt x="5492356" y="325881"/>
                  </a:lnTo>
                  <a:lnTo>
                    <a:pt x="5492356" y="342264"/>
                  </a:lnTo>
                  <a:lnTo>
                    <a:pt x="5398757" y="342264"/>
                  </a:lnTo>
                  <a:lnTo>
                    <a:pt x="5398757" y="325881"/>
                  </a:lnTo>
                  <a:lnTo>
                    <a:pt x="5404853" y="324230"/>
                  </a:lnTo>
                  <a:lnTo>
                    <a:pt x="5409679" y="322325"/>
                  </a:lnTo>
                  <a:lnTo>
                    <a:pt x="5413235" y="320420"/>
                  </a:lnTo>
                  <a:lnTo>
                    <a:pt x="5416791" y="318388"/>
                  </a:lnTo>
                  <a:lnTo>
                    <a:pt x="5419458" y="315721"/>
                  </a:lnTo>
                  <a:lnTo>
                    <a:pt x="5421109" y="312292"/>
                  </a:lnTo>
                  <a:lnTo>
                    <a:pt x="5422887" y="308990"/>
                  </a:lnTo>
                  <a:lnTo>
                    <a:pt x="5424030" y="304672"/>
                  </a:lnTo>
                  <a:lnTo>
                    <a:pt x="5424538" y="299592"/>
                  </a:lnTo>
                  <a:lnTo>
                    <a:pt x="5425046" y="294512"/>
                  </a:lnTo>
                  <a:lnTo>
                    <a:pt x="5425173" y="288035"/>
                  </a:lnTo>
                  <a:lnTo>
                    <a:pt x="5425173" y="280288"/>
                  </a:lnTo>
                  <a:lnTo>
                    <a:pt x="5425173" y="65912"/>
                  </a:lnTo>
                  <a:lnTo>
                    <a:pt x="5416918" y="28448"/>
                  </a:lnTo>
                  <a:lnTo>
                    <a:pt x="5398757" y="20319"/>
                  </a:lnTo>
                  <a:lnTo>
                    <a:pt x="5398757" y="3936"/>
                  </a:lnTo>
                  <a:close/>
                </a:path>
                <a:path w="6033770" h="346709">
                  <a:moveTo>
                    <a:pt x="5222735" y="3936"/>
                  </a:moveTo>
                  <a:lnTo>
                    <a:pt x="5352783" y="3936"/>
                  </a:lnTo>
                  <a:lnTo>
                    <a:pt x="5352783" y="20319"/>
                  </a:lnTo>
                  <a:lnTo>
                    <a:pt x="5346052" y="22098"/>
                  </a:lnTo>
                  <a:lnTo>
                    <a:pt x="5340972" y="24129"/>
                  </a:lnTo>
                  <a:lnTo>
                    <a:pt x="5337797" y="26161"/>
                  </a:lnTo>
                  <a:lnTo>
                    <a:pt x="5334622" y="28193"/>
                  </a:lnTo>
                  <a:lnTo>
                    <a:pt x="5332082" y="30733"/>
                  </a:lnTo>
                  <a:lnTo>
                    <a:pt x="5330431" y="33654"/>
                  </a:lnTo>
                  <a:lnTo>
                    <a:pt x="5328780" y="36702"/>
                  </a:lnTo>
                  <a:lnTo>
                    <a:pt x="5327637" y="40512"/>
                  </a:lnTo>
                  <a:lnTo>
                    <a:pt x="5327002" y="45338"/>
                  </a:lnTo>
                  <a:lnTo>
                    <a:pt x="5326367" y="50164"/>
                  </a:lnTo>
                  <a:lnTo>
                    <a:pt x="5325986" y="57149"/>
                  </a:lnTo>
                  <a:lnTo>
                    <a:pt x="5325986" y="66420"/>
                  </a:lnTo>
                  <a:lnTo>
                    <a:pt x="5325986" y="280034"/>
                  </a:lnTo>
                  <a:lnTo>
                    <a:pt x="5325986" y="285749"/>
                  </a:lnTo>
                  <a:lnTo>
                    <a:pt x="5326113" y="291210"/>
                  </a:lnTo>
                  <a:lnTo>
                    <a:pt x="5326494" y="296163"/>
                  </a:lnTo>
                  <a:lnTo>
                    <a:pt x="5326875" y="301116"/>
                  </a:lnTo>
                  <a:lnTo>
                    <a:pt x="5327510" y="305053"/>
                  </a:lnTo>
                  <a:lnTo>
                    <a:pt x="5328526" y="308228"/>
                  </a:lnTo>
                  <a:lnTo>
                    <a:pt x="5329542" y="311403"/>
                  </a:lnTo>
                  <a:lnTo>
                    <a:pt x="5352783" y="325881"/>
                  </a:lnTo>
                  <a:lnTo>
                    <a:pt x="5352783" y="342264"/>
                  </a:lnTo>
                  <a:lnTo>
                    <a:pt x="5222735" y="342264"/>
                  </a:lnTo>
                  <a:lnTo>
                    <a:pt x="5222735" y="325881"/>
                  </a:lnTo>
                  <a:lnTo>
                    <a:pt x="5228831" y="324230"/>
                  </a:lnTo>
                  <a:lnTo>
                    <a:pt x="5233657" y="322452"/>
                  </a:lnTo>
                  <a:lnTo>
                    <a:pt x="5237213" y="320547"/>
                  </a:lnTo>
                  <a:lnTo>
                    <a:pt x="5240769" y="318642"/>
                  </a:lnTo>
                  <a:lnTo>
                    <a:pt x="5243309" y="315975"/>
                  </a:lnTo>
                  <a:lnTo>
                    <a:pt x="5245087" y="312546"/>
                  </a:lnTo>
                  <a:lnTo>
                    <a:pt x="5246865" y="309244"/>
                  </a:lnTo>
                  <a:lnTo>
                    <a:pt x="5248008" y="304926"/>
                  </a:lnTo>
                  <a:lnTo>
                    <a:pt x="5248389" y="299719"/>
                  </a:lnTo>
                  <a:lnTo>
                    <a:pt x="5248897" y="294512"/>
                  </a:lnTo>
                  <a:lnTo>
                    <a:pt x="5249151" y="287908"/>
                  </a:lnTo>
                  <a:lnTo>
                    <a:pt x="5249151" y="280034"/>
                  </a:lnTo>
                  <a:lnTo>
                    <a:pt x="5249151" y="66166"/>
                  </a:lnTo>
                  <a:lnTo>
                    <a:pt x="5249151" y="58165"/>
                  </a:lnTo>
                  <a:lnTo>
                    <a:pt x="5249024" y="51688"/>
                  </a:lnTo>
                  <a:lnTo>
                    <a:pt x="5248516" y="46608"/>
                  </a:lnTo>
                  <a:lnTo>
                    <a:pt x="5248135" y="41401"/>
                  </a:lnTo>
                  <a:lnTo>
                    <a:pt x="5247119" y="37210"/>
                  </a:lnTo>
                  <a:lnTo>
                    <a:pt x="5245341" y="33781"/>
                  </a:lnTo>
                  <a:lnTo>
                    <a:pt x="5243563" y="30479"/>
                  </a:lnTo>
                  <a:lnTo>
                    <a:pt x="5241023" y="27685"/>
                  </a:lnTo>
                  <a:lnTo>
                    <a:pt x="5237467" y="25780"/>
                  </a:lnTo>
                  <a:lnTo>
                    <a:pt x="5233911" y="23749"/>
                  </a:lnTo>
                  <a:lnTo>
                    <a:pt x="5228958" y="21971"/>
                  </a:lnTo>
                  <a:lnTo>
                    <a:pt x="5222735" y="20319"/>
                  </a:lnTo>
                  <a:lnTo>
                    <a:pt x="5222735" y="3936"/>
                  </a:lnTo>
                  <a:close/>
                </a:path>
                <a:path w="6033770" h="346709">
                  <a:moveTo>
                    <a:pt x="4896726" y="3936"/>
                  </a:moveTo>
                  <a:lnTo>
                    <a:pt x="5028806" y="3936"/>
                  </a:lnTo>
                  <a:lnTo>
                    <a:pt x="5028806" y="20319"/>
                  </a:lnTo>
                  <a:lnTo>
                    <a:pt x="5020471" y="22417"/>
                  </a:lnTo>
                  <a:lnTo>
                    <a:pt x="5014518" y="26241"/>
                  </a:lnTo>
                  <a:lnTo>
                    <a:pt x="5010946" y="31803"/>
                  </a:lnTo>
                  <a:lnTo>
                    <a:pt x="5009756" y="39115"/>
                  </a:lnTo>
                  <a:lnTo>
                    <a:pt x="5009756" y="43433"/>
                  </a:lnTo>
                  <a:lnTo>
                    <a:pt x="5022964" y="78358"/>
                  </a:lnTo>
                  <a:lnTo>
                    <a:pt x="5064747" y="171449"/>
                  </a:lnTo>
                  <a:lnTo>
                    <a:pt x="5110086" y="80517"/>
                  </a:lnTo>
                  <a:lnTo>
                    <a:pt x="5122024" y="45847"/>
                  </a:lnTo>
                  <a:lnTo>
                    <a:pt x="5122024" y="39877"/>
                  </a:lnTo>
                  <a:lnTo>
                    <a:pt x="5122024" y="33908"/>
                  </a:lnTo>
                  <a:lnTo>
                    <a:pt x="5120373" y="29336"/>
                  </a:lnTo>
                  <a:lnTo>
                    <a:pt x="5116944" y="25907"/>
                  </a:lnTo>
                  <a:lnTo>
                    <a:pt x="5113515" y="22478"/>
                  </a:lnTo>
                  <a:lnTo>
                    <a:pt x="5108816" y="20700"/>
                  </a:lnTo>
                  <a:lnTo>
                    <a:pt x="5102720" y="20319"/>
                  </a:lnTo>
                  <a:lnTo>
                    <a:pt x="5102720" y="3936"/>
                  </a:lnTo>
                  <a:lnTo>
                    <a:pt x="5202034" y="3936"/>
                  </a:lnTo>
                  <a:lnTo>
                    <a:pt x="5202034" y="20319"/>
                  </a:lnTo>
                  <a:lnTo>
                    <a:pt x="5197589" y="21335"/>
                  </a:lnTo>
                  <a:lnTo>
                    <a:pt x="5193906" y="22605"/>
                  </a:lnTo>
                  <a:lnTo>
                    <a:pt x="5165380" y="55302"/>
                  </a:lnTo>
                  <a:lnTo>
                    <a:pt x="5081384" y="212089"/>
                  </a:lnTo>
                  <a:lnTo>
                    <a:pt x="5081384" y="280034"/>
                  </a:lnTo>
                  <a:lnTo>
                    <a:pt x="5081384" y="288797"/>
                  </a:lnTo>
                  <a:lnTo>
                    <a:pt x="5081638" y="295401"/>
                  </a:lnTo>
                  <a:lnTo>
                    <a:pt x="5082146" y="299973"/>
                  </a:lnTo>
                  <a:lnTo>
                    <a:pt x="5082654" y="304545"/>
                  </a:lnTo>
                  <a:lnTo>
                    <a:pt x="5089639" y="317753"/>
                  </a:lnTo>
                  <a:lnTo>
                    <a:pt x="5091544" y="319531"/>
                  </a:lnTo>
                  <a:lnTo>
                    <a:pt x="5094211" y="321055"/>
                  </a:lnTo>
                  <a:lnTo>
                    <a:pt x="5097640" y="322452"/>
                  </a:lnTo>
                  <a:lnTo>
                    <a:pt x="5100942" y="323849"/>
                  </a:lnTo>
                  <a:lnTo>
                    <a:pt x="5105641" y="324992"/>
                  </a:lnTo>
                  <a:lnTo>
                    <a:pt x="5111356" y="325881"/>
                  </a:lnTo>
                  <a:lnTo>
                    <a:pt x="5111356" y="342264"/>
                  </a:lnTo>
                  <a:lnTo>
                    <a:pt x="4974577" y="342264"/>
                  </a:lnTo>
                  <a:lnTo>
                    <a:pt x="4974577" y="325881"/>
                  </a:lnTo>
                  <a:lnTo>
                    <a:pt x="4981308" y="324738"/>
                  </a:lnTo>
                  <a:lnTo>
                    <a:pt x="4986769" y="323214"/>
                  </a:lnTo>
                  <a:lnTo>
                    <a:pt x="4990833" y="321436"/>
                  </a:lnTo>
                  <a:lnTo>
                    <a:pt x="4994897" y="319531"/>
                  </a:lnTo>
                  <a:lnTo>
                    <a:pt x="4997818" y="316864"/>
                  </a:lnTo>
                  <a:lnTo>
                    <a:pt x="4999850" y="313435"/>
                  </a:lnTo>
                  <a:lnTo>
                    <a:pt x="5001882" y="310006"/>
                  </a:lnTo>
                  <a:lnTo>
                    <a:pt x="5003152" y="305561"/>
                  </a:lnTo>
                  <a:lnTo>
                    <a:pt x="5003660" y="300227"/>
                  </a:lnTo>
                  <a:lnTo>
                    <a:pt x="5004295" y="294893"/>
                  </a:lnTo>
                  <a:lnTo>
                    <a:pt x="5004549" y="288035"/>
                  </a:lnTo>
                  <a:lnTo>
                    <a:pt x="5004549" y="280034"/>
                  </a:lnTo>
                  <a:lnTo>
                    <a:pt x="5004549" y="212089"/>
                  </a:lnTo>
                  <a:lnTo>
                    <a:pt x="4937366" y="70357"/>
                  </a:lnTo>
                  <a:lnTo>
                    <a:pt x="4916665" y="32003"/>
                  </a:lnTo>
                  <a:lnTo>
                    <a:pt x="4896726" y="20319"/>
                  </a:lnTo>
                  <a:lnTo>
                    <a:pt x="4896726" y="3936"/>
                  </a:lnTo>
                  <a:close/>
                </a:path>
                <a:path w="6033770" h="346709">
                  <a:moveTo>
                    <a:pt x="4692383" y="3936"/>
                  </a:moveTo>
                  <a:lnTo>
                    <a:pt x="4822431" y="3936"/>
                  </a:lnTo>
                  <a:lnTo>
                    <a:pt x="4822431" y="20319"/>
                  </a:lnTo>
                  <a:lnTo>
                    <a:pt x="4816462" y="21971"/>
                  </a:lnTo>
                  <a:lnTo>
                    <a:pt x="4811763" y="23749"/>
                  </a:lnTo>
                  <a:lnTo>
                    <a:pt x="4808334" y="25653"/>
                  </a:lnTo>
                  <a:lnTo>
                    <a:pt x="4804778" y="27558"/>
                  </a:lnTo>
                  <a:lnTo>
                    <a:pt x="4802111" y="30099"/>
                  </a:lnTo>
                  <a:lnTo>
                    <a:pt x="4800206" y="33400"/>
                  </a:lnTo>
                  <a:lnTo>
                    <a:pt x="4798301" y="36702"/>
                  </a:lnTo>
                  <a:lnTo>
                    <a:pt x="4797158" y="41021"/>
                  </a:lnTo>
                  <a:lnTo>
                    <a:pt x="4796523" y="46227"/>
                  </a:lnTo>
                  <a:lnTo>
                    <a:pt x="4795888" y="51434"/>
                  </a:lnTo>
                  <a:lnTo>
                    <a:pt x="4795634" y="58038"/>
                  </a:lnTo>
                  <a:lnTo>
                    <a:pt x="4795634" y="65912"/>
                  </a:lnTo>
                  <a:lnTo>
                    <a:pt x="4795634" y="312673"/>
                  </a:lnTo>
                  <a:lnTo>
                    <a:pt x="4843767" y="312673"/>
                  </a:lnTo>
                  <a:lnTo>
                    <a:pt x="4853292" y="312673"/>
                  </a:lnTo>
                  <a:lnTo>
                    <a:pt x="4861039" y="311276"/>
                  </a:lnTo>
                  <a:lnTo>
                    <a:pt x="4866754" y="308228"/>
                  </a:lnTo>
                  <a:lnTo>
                    <a:pt x="4872596" y="305307"/>
                  </a:lnTo>
                  <a:lnTo>
                    <a:pt x="4892662" y="270255"/>
                  </a:lnTo>
                  <a:lnTo>
                    <a:pt x="4900028" y="242061"/>
                  </a:lnTo>
                  <a:lnTo>
                    <a:pt x="4933937" y="242061"/>
                  </a:lnTo>
                  <a:lnTo>
                    <a:pt x="4928476" y="342264"/>
                  </a:lnTo>
                  <a:lnTo>
                    <a:pt x="4692383" y="342264"/>
                  </a:lnTo>
                  <a:lnTo>
                    <a:pt x="4692383" y="325881"/>
                  </a:lnTo>
                  <a:lnTo>
                    <a:pt x="4698479" y="324230"/>
                  </a:lnTo>
                  <a:lnTo>
                    <a:pt x="4703305" y="322325"/>
                  </a:lnTo>
                  <a:lnTo>
                    <a:pt x="4706861" y="320420"/>
                  </a:lnTo>
                  <a:lnTo>
                    <a:pt x="4710417" y="318388"/>
                  </a:lnTo>
                  <a:lnTo>
                    <a:pt x="4712957" y="315721"/>
                  </a:lnTo>
                  <a:lnTo>
                    <a:pt x="4714735" y="312292"/>
                  </a:lnTo>
                  <a:lnTo>
                    <a:pt x="4716513" y="308990"/>
                  </a:lnTo>
                  <a:lnTo>
                    <a:pt x="4717656" y="304672"/>
                  </a:lnTo>
                  <a:lnTo>
                    <a:pt x="4718037" y="299465"/>
                  </a:lnTo>
                  <a:lnTo>
                    <a:pt x="4718545" y="294258"/>
                  </a:lnTo>
                  <a:lnTo>
                    <a:pt x="4718799" y="287654"/>
                  </a:lnTo>
                  <a:lnTo>
                    <a:pt x="4718799" y="279780"/>
                  </a:lnTo>
                  <a:lnTo>
                    <a:pt x="4718799" y="66420"/>
                  </a:lnTo>
                  <a:lnTo>
                    <a:pt x="4718799" y="58673"/>
                  </a:lnTo>
                  <a:lnTo>
                    <a:pt x="4718672" y="52069"/>
                  </a:lnTo>
                  <a:lnTo>
                    <a:pt x="4718164" y="46862"/>
                  </a:lnTo>
                  <a:lnTo>
                    <a:pt x="4717783" y="41528"/>
                  </a:lnTo>
                  <a:lnTo>
                    <a:pt x="4692383" y="20319"/>
                  </a:lnTo>
                  <a:lnTo>
                    <a:pt x="4692383" y="3936"/>
                  </a:lnTo>
                  <a:close/>
                </a:path>
                <a:path w="6033770" h="346709">
                  <a:moveTo>
                    <a:pt x="4381487" y="3936"/>
                  </a:moveTo>
                  <a:lnTo>
                    <a:pt x="4525378" y="3936"/>
                  </a:lnTo>
                  <a:lnTo>
                    <a:pt x="4554760" y="5341"/>
                  </a:lnTo>
                  <a:lnTo>
                    <a:pt x="4601762" y="16581"/>
                  </a:lnTo>
                  <a:lnTo>
                    <a:pt x="4633026" y="39102"/>
                  </a:lnTo>
                  <a:lnTo>
                    <a:pt x="4650600" y="95376"/>
                  </a:lnTo>
                  <a:lnTo>
                    <a:pt x="4649673" y="111309"/>
                  </a:lnTo>
                  <a:lnTo>
                    <a:pt x="4635868" y="152653"/>
                  </a:lnTo>
                  <a:lnTo>
                    <a:pt x="4606596" y="182461"/>
                  </a:lnTo>
                  <a:lnTo>
                    <a:pt x="4562319" y="198802"/>
                  </a:lnTo>
                  <a:lnTo>
                    <a:pt x="4524108" y="201929"/>
                  </a:lnTo>
                  <a:lnTo>
                    <a:pt x="4512652" y="201878"/>
                  </a:lnTo>
                  <a:lnTo>
                    <a:pt x="4502280" y="201707"/>
                  </a:lnTo>
                  <a:lnTo>
                    <a:pt x="4492979" y="201394"/>
                  </a:lnTo>
                  <a:lnTo>
                    <a:pt x="4484738" y="200913"/>
                  </a:lnTo>
                  <a:lnTo>
                    <a:pt x="4484738" y="280288"/>
                  </a:lnTo>
                  <a:lnTo>
                    <a:pt x="4484738" y="291210"/>
                  </a:lnTo>
                  <a:lnTo>
                    <a:pt x="4485119" y="298830"/>
                  </a:lnTo>
                  <a:lnTo>
                    <a:pt x="4486008" y="303402"/>
                  </a:lnTo>
                  <a:lnTo>
                    <a:pt x="4486770" y="307974"/>
                  </a:lnTo>
                  <a:lnTo>
                    <a:pt x="4514710" y="325881"/>
                  </a:lnTo>
                  <a:lnTo>
                    <a:pt x="4514710" y="342264"/>
                  </a:lnTo>
                  <a:lnTo>
                    <a:pt x="4381487" y="342264"/>
                  </a:lnTo>
                  <a:lnTo>
                    <a:pt x="4381487" y="325881"/>
                  </a:lnTo>
                  <a:lnTo>
                    <a:pt x="4387583" y="324230"/>
                  </a:lnTo>
                  <a:lnTo>
                    <a:pt x="4392409" y="322452"/>
                  </a:lnTo>
                  <a:lnTo>
                    <a:pt x="4395965" y="320547"/>
                  </a:lnTo>
                  <a:lnTo>
                    <a:pt x="4399521" y="318642"/>
                  </a:lnTo>
                  <a:lnTo>
                    <a:pt x="4402061" y="315975"/>
                  </a:lnTo>
                  <a:lnTo>
                    <a:pt x="4403839" y="312546"/>
                  </a:lnTo>
                  <a:lnTo>
                    <a:pt x="4405617" y="309244"/>
                  </a:lnTo>
                  <a:lnTo>
                    <a:pt x="4406760" y="304926"/>
                  </a:lnTo>
                  <a:lnTo>
                    <a:pt x="4407141" y="299719"/>
                  </a:lnTo>
                  <a:lnTo>
                    <a:pt x="4407649" y="294512"/>
                  </a:lnTo>
                  <a:lnTo>
                    <a:pt x="4407903" y="287908"/>
                  </a:lnTo>
                  <a:lnTo>
                    <a:pt x="4407903" y="280034"/>
                  </a:lnTo>
                  <a:lnTo>
                    <a:pt x="4407903" y="66420"/>
                  </a:lnTo>
                  <a:lnTo>
                    <a:pt x="4407903" y="58673"/>
                  </a:lnTo>
                  <a:lnTo>
                    <a:pt x="4407776" y="52069"/>
                  </a:lnTo>
                  <a:lnTo>
                    <a:pt x="4407268" y="46862"/>
                  </a:lnTo>
                  <a:lnTo>
                    <a:pt x="4406887" y="41528"/>
                  </a:lnTo>
                  <a:lnTo>
                    <a:pt x="4405871" y="37210"/>
                  </a:lnTo>
                  <a:lnTo>
                    <a:pt x="4404093" y="33908"/>
                  </a:lnTo>
                  <a:lnTo>
                    <a:pt x="4402315" y="30606"/>
                  </a:lnTo>
                  <a:lnTo>
                    <a:pt x="4399775" y="27939"/>
                  </a:lnTo>
                  <a:lnTo>
                    <a:pt x="4396219" y="25907"/>
                  </a:lnTo>
                  <a:lnTo>
                    <a:pt x="4392663" y="23875"/>
                  </a:lnTo>
                  <a:lnTo>
                    <a:pt x="4387710" y="21971"/>
                  </a:lnTo>
                  <a:lnTo>
                    <a:pt x="4381487" y="20319"/>
                  </a:lnTo>
                  <a:lnTo>
                    <a:pt x="4381487" y="3936"/>
                  </a:lnTo>
                  <a:close/>
                </a:path>
                <a:path w="6033770" h="346709">
                  <a:moveTo>
                    <a:pt x="4070591" y="3936"/>
                  </a:moveTo>
                  <a:lnTo>
                    <a:pt x="4214482" y="3936"/>
                  </a:lnTo>
                  <a:lnTo>
                    <a:pt x="4243864" y="5341"/>
                  </a:lnTo>
                  <a:lnTo>
                    <a:pt x="4290866" y="16581"/>
                  </a:lnTo>
                  <a:lnTo>
                    <a:pt x="4322130" y="39102"/>
                  </a:lnTo>
                  <a:lnTo>
                    <a:pt x="4339704" y="95376"/>
                  </a:lnTo>
                  <a:lnTo>
                    <a:pt x="4338777" y="111309"/>
                  </a:lnTo>
                  <a:lnTo>
                    <a:pt x="4324972" y="152653"/>
                  </a:lnTo>
                  <a:lnTo>
                    <a:pt x="4295700" y="182461"/>
                  </a:lnTo>
                  <a:lnTo>
                    <a:pt x="4251423" y="198802"/>
                  </a:lnTo>
                  <a:lnTo>
                    <a:pt x="4213212" y="201929"/>
                  </a:lnTo>
                  <a:lnTo>
                    <a:pt x="4201756" y="201878"/>
                  </a:lnTo>
                  <a:lnTo>
                    <a:pt x="4191384" y="201707"/>
                  </a:lnTo>
                  <a:lnTo>
                    <a:pt x="4182083" y="201394"/>
                  </a:lnTo>
                  <a:lnTo>
                    <a:pt x="4173842" y="200913"/>
                  </a:lnTo>
                  <a:lnTo>
                    <a:pt x="4173842" y="280288"/>
                  </a:lnTo>
                  <a:lnTo>
                    <a:pt x="4173842" y="291210"/>
                  </a:lnTo>
                  <a:lnTo>
                    <a:pt x="4174223" y="298830"/>
                  </a:lnTo>
                  <a:lnTo>
                    <a:pt x="4175112" y="303402"/>
                  </a:lnTo>
                  <a:lnTo>
                    <a:pt x="4175874" y="307974"/>
                  </a:lnTo>
                  <a:lnTo>
                    <a:pt x="4177271" y="311657"/>
                  </a:lnTo>
                  <a:lnTo>
                    <a:pt x="4179176" y="314324"/>
                  </a:lnTo>
                  <a:lnTo>
                    <a:pt x="4181081" y="316991"/>
                  </a:lnTo>
                  <a:lnTo>
                    <a:pt x="4203814" y="325881"/>
                  </a:lnTo>
                  <a:lnTo>
                    <a:pt x="4203814" y="342264"/>
                  </a:lnTo>
                  <a:lnTo>
                    <a:pt x="4070591" y="342264"/>
                  </a:lnTo>
                  <a:lnTo>
                    <a:pt x="4070591" y="325881"/>
                  </a:lnTo>
                  <a:lnTo>
                    <a:pt x="4076687" y="324230"/>
                  </a:lnTo>
                  <a:lnTo>
                    <a:pt x="4081513" y="322452"/>
                  </a:lnTo>
                  <a:lnTo>
                    <a:pt x="4085069" y="320547"/>
                  </a:lnTo>
                  <a:lnTo>
                    <a:pt x="4088625" y="318642"/>
                  </a:lnTo>
                  <a:lnTo>
                    <a:pt x="4091165" y="315975"/>
                  </a:lnTo>
                  <a:lnTo>
                    <a:pt x="4092943" y="312546"/>
                  </a:lnTo>
                  <a:lnTo>
                    <a:pt x="4094721" y="309244"/>
                  </a:lnTo>
                  <a:lnTo>
                    <a:pt x="4095864" y="304926"/>
                  </a:lnTo>
                  <a:lnTo>
                    <a:pt x="4096245" y="299719"/>
                  </a:lnTo>
                  <a:lnTo>
                    <a:pt x="4096753" y="294512"/>
                  </a:lnTo>
                  <a:lnTo>
                    <a:pt x="4097007" y="287908"/>
                  </a:lnTo>
                  <a:lnTo>
                    <a:pt x="4097007" y="280034"/>
                  </a:lnTo>
                  <a:lnTo>
                    <a:pt x="4097007" y="66420"/>
                  </a:lnTo>
                  <a:lnTo>
                    <a:pt x="4097007" y="58673"/>
                  </a:lnTo>
                  <a:lnTo>
                    <a:pt x="4096880" y="52069"/>
                  </a:lnTo>
                  <a:lnTo>
                    <a:pt x="4096372" y="46862"/>
                  </a:lnTo>
                  <a:lnTo>
                    <a:pt x="4095991" y="41528"/>
                  </a:lnTo>
                  <a:lnTo>
                    <a:pt x="4094975" y="37210"/>
                  </a:lnTo>
                  <a:lnTo>
                    <a:pt x="4093197" y="33908"/>
                  </a:lnTo>
                  <a:lnTo>
                    <a:pt x="4091419" y="30606"/>
                  </a:lnTo>
                  <a:lnTo>
                    <a:pt x="4088879" y="27939"/>
                  </a:lnTo>
                  <a:lnTo>
                    <a:pt x="4085323" y="25907"/>
                  </a:lnTo>
                  <a:lnTo>
                    <a:pt x="4081767" y="23875"/>
                  </a:lnTo>
                  <a:lnTo>
                    <a:pt x="4076814" y="21971"/>
                  </a:lnTo>
                  <a:lnTo>
                    <a:pt x="4070591" y="20319"/>
                  </a:lnTo>
                  <a:lnTo>
                    <a:pt x="4070591" y="3936"/>
                  </a:lnTo>
                  <a:close/>
                </a:path>
                <a:path w="6033770" h="346709">
                  <a:moveTo>
                    <a:pt x="3349739" y="3936"/>
                  </a:moveTo>
                  <a:lnTo>
                    <a:pt x="3589261" y="3936"/>
                  </a:lnTo>
                  <a:lnTo>
                    <a:pt x="3589261" y="82803"/>
                  </a:lnTo>
                  <a:lnTo>
                    <a:pt x="3555352" y="82803"/>
                  </a:lnTo>
                  <a:lnTo>
                    <a:pt x="3551421" y="71947"/>
                  </a:lnTo>
                  <a:lnTo>
                    <a:pt x="3547811" y="63007"/>
                  </a:lnTo>
                  <a:lnTo>
                    <a:pt x="3517141" y="34115"/>
                  </a:lnTo>
                  <a:lnTo>
                    <a:pt x="3500869" y="32892"/>
                  </a:lnTo>
                  <a:lnTo>
                    <a:pt x="3452990" y="32892"/>
                  </a:lnTo>
                  <a:lnTo>
                    <a:pt x="3452990" y="159130"/>
                  </a:lnTo>
                  <a:lnTo>
                    <a:pt x="3484740" y="159130"/>
                  </a:lnTo>
                  <a:lnTo>
                    <a:pt x="3492487" y="159130"/>
                  </a:lnTo>
                  <a:lnTo>
                    <a:pt x="3498456" y="157860"/>
                  </a:lnTo>
                  <a:lnTo>
                    <a:pt x="3502647" y="155447"/>
                  </a:lnTo>
                  <a:lnTo>
                    <a:pt x="3506965" y="153034"/>
                  </a:lnTo>
                  <a:lnTo>
                    <a:pt x="3510394" y="149097"/>
                  </a:lnTo>
                  <a:lnTo>
                    <a:pt x="3513061" y="143509"/>
                  </a:lnTo>
                  <a:lnTo>
                    <a:pt x="3515855" y="137794"/>
                  </a:lnTo>
                  <a:lnTo>
                    <a:pt x="3518141" y="129920"/>
                  </a:lnTo>
                  <a:lnTo>
                    <a:pt x="3519919" y="119633"/>
                  </a:lnTo>
                  <a:lnTo>
                    <a:pt x="3547859" y="119633"/>
                  </a:lnTo>
                  <a:lnTo>
                    <a:pt x="3547859" y="227710"/>
                  </a:lnTo>
                  <a:lnTo>
                    <a:pt x="3519919" y="227710"/>
                  </a:lnTo>
                  <a:lnTo>
                    <a:pt x="3517887" y="217296"/>
                  </a:lnTo>
                  <a:lnTo>
                    <a:pt x="3515601" y="209295"/>
                  </a:lnTo>
                  <a:lnTo>
                    <a:pt x="3512680" y="203580"/>
                  </a:lnTo>
                  <a:lnTo>
                    <a:pt x="3509886" y="197865"/>
                  </a:lnTo>
                  <a:lnTo>
                    <a:pt x="3506457" y="193801"/>
                  </a:lnTo>
                  <a:lnTo>
                    <a:pt x="3502266" y="191515"/>
                  </a:lnTo>
                  <a:lnTo>
                    <a:pt x="3498202" y="189229"/>
                  </a:lnTo>
                  <a:lnTo>
                    <a:pt x="3492360" y="188086"/>
                  </a:lnTo>
                  <a:lnTo>
                    <a:pt x="3484740" y="188086"/>
                  </a:lnTo>
                  <a:lnTo>
                    <a:pt x="3452990" y="188086"/>
                  </a:lnTo>
                  <a:lnTo>
                    <a:pt x="3452990" y="280034"/>
                  </a:lnTo>
                  <a:lnTo>
                    <a:pt x="3452990" y="288797"/>
                  </a:lnTo>
                  <a:lnTo>
                    <a:pt x="3453244" y="295401"/>
                  </a:lnTo>
                  <a:lnTo>
                    <a:pt x="3453752" y="299973"/>
                  </a:lnTo>
                  <a:lnTo>
                    <a:pt x="3454260" y="304545"/>
                  </a:lnTo>
                  <a:lnTo>
                    <a:pt x="3455149" y="308228"/>
                  </a:lnTo>
                  <a:lnTo>
                    <a:pt x="3456546" y="311022"/>
                  </a:lnTo>
                  <a:lnTo>
                    <a:pt x="3457816" y="313816"/>
                  </a:lnTo>
                  <a:lnTo>
                    <a:pt x="3459467" y="316102"/>
                  </a:lnTo>
                  <a:lnTo>
                    <a:pt x="3461372" y="317753"/>
                  </a:lnTo>
                  <a:lnTo>
                    <a:pt x="3463277" y="319531"/>
                  </a:lnTo>
                  <a:lnTo>
                    <a:pt x="3482962" y="325881"/>
                  </a:lnTo>
                  <a:lnTo>
                    <a:pt x="3482962" y="342264"/>
                  </a:lnTo>
                  <a:lnTo>
                    <a:pt x="3349739" y="342264"/>
                  </a:lnTo>
                  <a:lnTo>
                    <a:pt x="3349739" y="325881"/>
                  </a:lnTo>
                  <a:lnTo>
                    <a:pt x="3355835" y="324357"/>
                  </a:lnTo>
                  <a:lnTo>
                    <a:pt x="3360661" y="322579"/>
                  </a:lnTo>
                  <a:lnTo>
                    <a:pt x="3364217" y="320674"/>
                  </a:lnTo>
                  <a:lnTo>
                    <a:pt x="3367773" y="318642"/>
                  </a:lnTo>
                  <a:lnTo>
                    <a:pt x="3370313" y="315975"/>
                  </a:lnTo>
                  <a:lnTo>
                    <a:pt x="3372091" y="312546"/>
                  </a:lnTo>
                  <a:lnTo>
                    <a:pt x="3373869" y="309244"/>
                  </a:lnTo>
                  <a:lnTo>
                    <a:pt x="3375012" y="304926"/>
                  </a:lnTo>
                  <a:lnTo>
                    <a:pt x="3375393" y="299592"/>
                  </a:lnTo>
                  <a:lnTo>
                    <a:pt x="3375901" y="294258"/>
                  </a:lnTo>
                  <a:lnTo>
                    <a:pt x="3376155" y="287654"/>
                  </a:lnTo>
                  <a:lnTo>
                    <a:pt x="3376155" y="279780"/>
                  </a:lnTo>
                  <a:lnTo>
                    <a:pt x="3376155" y="66420"/>
                  </a:lnTo>
                  <a:lnTo>
                    <a:pt x="3376155" y="58673"/>
                  </a:lnTo>
                  <a:lnTo>
                    <a:pt x="3376028" y="52069"/>
                  </a:lnTo>
                  <a:lnTo>
                    <a:pt x="3375520" y="46862"/>
                  </a:lnTo>
                  <a:lnTo>
                    <a:pt x="3375139" y="41528"/>
                  </a:lnTo>
                  <a:lnTo>
                    <a:pt x="3374123" y="37210"/>
                  </a:lnTo>
                  <a:lnTo>
                    <a:pt x="3372345" y="33908"/>
                  </a:lnTo>
                  <a:lnTo>
                    <a:pt x="3370567" y="30606"/>
                  </a:lnTo>
                  <a:lnTo>
                    <a:pt x="3368027" y="27939"/>
                  </a:lnTo>
                  <a:lnTo>
                    <a:pt x="3364471" y="25907"/>
                  </a:lnTo>
                  <a:lnTo>
                    <a:pt x="3360915" y="23875"/>
                  </a:lnTo>
                  <a:lnTo>
                    <a:pt x="3355962" y="21971"/>
                  </a:lnTo>
                  <a:lnTo>
                    <a:pt x="3349739" y="20319"/>
                  </a:lnTo>
                  <a:lnTo>
                    <a:pt x="3349739" y="3936"/>
                  </a:lnTo>
                  <a:close/>
                </a:path>
                <a:path w="6033770" h="346709">
                  <a:moveTo>
                    <a:pt x="2324087" y="3936"/>
                  </a:moveTo>
                  <a:lnTo>
                    <a:pt x="2569832" y="3936"/>
                  </a:lnTo>
                  <a:lnTo>
                    <a:pt x="2569832" y="82803"/>
                  </a:lnTo>
                  <a:lnTo>
                    <a:pt x="2535923" y="82803"/>
                  </a:lnTo>
                  <a:lnTo>
                    <a:pt x="2531974" y="71947"/>
                  </a:lnTo>
                  <a:lnTo>
                    <a:pt x="2528335" y="63007"/>
                  </a:lnTo>
                  <a:lnTo>
                    <a:pt x="2497712" y="34115"/>
                  </a:lnTo>
                  <a:lnTo>
                    <a:pt x="2481440" y="32892"/>
                  </a:lnTo>
                  <a:lnTo>
                    <a:pt x="2427338" y="32892"/>
                  </a:lnTo>
                  <a:lnTo>
                    <a:pt x="2427338" y="151891"/>
                  </a:lnTo>
                  <a:lnTo>
                    <a:pt x="2460104" y="151891"/>
                  </a:lnTo>
                  <a:lnTo>
                    <a:pt x="2467343" y="151891"/>
                  </a:lnTo>
                  <a:lnTo>
                    <a:pt x="2487409" y="138556"/>
                  </a:lnTo>
                  <a:lnTo>
                    <a:pt x="2490203" y="133730"/>
                  </a:lnTo>
                  <a:lnTo>
                    <a:pt x="2492743" y="126237"/>
                  </a:lnTo>
                  <a:lnTo>
                    <a:pt x="2495283" y="116204"/>
                  </a:lnTo>
                  <a:lnTo>
                    <a:pt x="2523223" y="116204"/>
                  </a:lnTo>
                  <a:lnTo>
                    <a:pt x="2523223" y="216788"/>
                  </a:lnTo>
                  <a:lnTo>
                    <a:pt x="2495283" y="216788"/>
                  </a:lnTo>
                  <a:lnTo>
                    <a:pt x="2492997" y="207263"/>
                  </a:lnTo>
                  <a:lnTo>
                    <a:pt x="2490330" y="199897"/>
                  </a:lnTo>
                  <a:lnTo>
                    <a:pt x="2487536" y="194944"/>
                  </a:lnTo>
                  <a:lnTo>
                    <a:pt x="2484742" y="189864"/>
                  </a:lnTo>
                  <a:lnTo>
                    <a:pt x="2481440" y="186308"/>
                  </a:lnTo>
                  <a:lnTo>
                    <a:pt x="2477503" y="184149"/>
                  </a:lnTo>
                  <a:lnTo>
                    <a:pt x="2473693" y="181990"/>
                  </a:lnTo>
                  <a:lnTo>
                    <a:pt x="2467851" y="180847"/>
                  </a:lnTo>
                  <a:lnTo>
                    <a:pt x="2460104" y="180847"/>
                  </a:lnTo>
                  <a:lnTo>
                    <a:pt x="2427338" y="180847"/>
                  </a:lnTo>
                  <a:lnTo>
                    <a:pt x="2427338" y="313181"/>
                  </a:lnTo>
                  <a:lnTo>
                    <a:pt x="2481186" y="313181"/>
                  </a:lnTo>
                  <a:lnTo>
                    <a:pt x="2486901" y="313181"/>
                  </a:lnTo>
                  <a:lnTo>
                    <a:pt x="2491854" y="312800"/>
                  </a:lnTo>
                  <a:lnTo>
                    <a:pt x="2495791" y="312038"/>
                  </a:lnTo>
                  <a:lnTo>
                    <a:pt x="2499728" y="311403"/>
                  </a:lnTo>
                  <a:lnTo>
                    <a:pt x="2503284" y="310006"/>
                  </a:lnTo>
                  <a:lnTo>
                    <a:pt x="2523096" y="290702"/>
                  </a:lnTo>
                  <a:lnTo>
                    <a:pt x="2525382" y="287019"/>
                  </a:lnTo>
                  <a:lnTo>
                    <a:pt x="2538336" y="251713"/>
                  </a:lnTo>
                  <a:lnTo>
                    <a:pt x="2572372" y="251713"/>
                  </a:lnTo>
                  <a:lnTo>
                    <a:pt x="2567673" y="342264"/>
                  </a:lnTo>
                  <a:lnTo>
                    <a:pt x="2324087" y="342264"/>
                  </a:lnTo>
                  <a:lnTo>
                    <a:pt x="2324087" y="325881"/>
                  </a:lnTo>
                  <a:lnTo>
                    <a:pt x="2330183" y="324230"/>
                  </a:lnTo>
                  <a:lnTo>
                    <a:pt x="2335009" y="322452"/>
                  </a:lnTo>
                  <a:lnTo>
                    <a:pt x="2338565" y="320547"/>
                  </a:lnTo>
                  <a:lnTo>
                    <a:pt x="2342121" y="318642"/>
                  </a:lnTo>
                  <a:lnTo>
                    <a:pt x="2344661" y="315975"/>
                  </a:lnTo>
                  <a:lnTo>
                    <a:pt x="2346439" y="312546"/>
                  </a:lnTo>
                  <a:lnTo>
                    <a:pt x="2348217" y="309244"/>
                  </a:lnTo>
                  <a:lnTo>
                    <a:pt x="2349360" y="304926"/>
                  </a:lnTo>
                  <a:lnTo>
                    <a:pt x="2349741" y="299719"/>
                  </a:lnTo>
                  <a:lnTo>
                    <a:pt x="2350249" y="294512"/>
                  </a:lnTo>
                  <a:lnTo>
                    <a:pt x="2350503" y="287908"/>
                  </a:lnTo>
                  <a:lnTo>
                    <a:pt x="2350503" y="280034"/>
                  </a:lnTo>
                  <a:lnTo>
                    <a:pt x="2350503" y="66420"/>
                  </a:lnTo>
                  <a:lnTo>
                    <a:pt x="2350503" y="58673"/>
                  </a:lnTo>
                  <a:lnTo>
                    <a:pt x="2350376" y="52069"/>
                  </a:lnTo>
                  <a:lnTo>
                    <a:pt x="2349868" y="46862"/>
                  </a:lnTo>
                  <a:lnTo>
                    <a:pt x="2349487" y="41528"/>
                  </a:lnTo>
                  <a:lnTo>
                    <a:pt x="2348471" y="37210"/>
                  </a:lnTo>
                  <a:lnTo>
                    <a:pt x="2346693" y="33908"/>
                  </a:lnTo>
                  <a:lnTo>
                    <a:pt x="2344915" y="30606"/>
                  </a:lnTo>
                  <a:lnTo>
                    <a:pt x="2342375" y="27939"/>
                  </a:lnTo>
                  <a:lnTo>
                    <a:pt x="2338819" y="25907"/>
                  </a:lnTo>
                  <a:lnTo>
                    <a:pt x="2335263" y="23875"/>
                  </a:lnTo>
                  <a:lnTo>
                    <a:pt x="2330310" y="21971"/>
                  </a:lnTo>
                  <a:lnTo>
                    <a:pt x="2324087" y="20319"/>
                  </a:lnTo>
                  <a:lnTo>
                    <a:pt x="2324087" y="3936"/>
                  </a:lnTo>
                  <a:close/>
                </a:path>
                <a:path w="6033770" h="346709">
                  <a:moveTo>
                    <a:pt x="2147303" y="3936"/>
                  </a:moveTo>
                  <a:lnTo>
                    <a:pt x="2277351" y="3936"/>
                  </a:lnTo>
                  <a:lnTo>
                    <a:pt x="2277351" y="20319"/>
                  </a:lnTo>
                  <a:lnTo>
                    <a:pt x="2270620" y="22098"/>
                  </a:lnTo>
                  <a:lnTo>
                    <a:pt x="2265540" y="24129"/>
                  </a:lnTo>
                  <a:lnTo>
                    <a:pt x="2262365" y="26161"/>
                  </a:lnTo>
                  <a:lnTo>
                    <a:pt x="2259190" y="28193"/>
                  </a:lnTo>
                  <a:lnTo>
                    <a:pt x="2256650" y="30733"/>
                  </a:lnTo>
                  <a:lnTo>
                    <a:pt x="2254999" y="33654"/>
                  </a:lnTo>
                  <a:lnTo>
                    <a:pt x="2253348" y="36702"/>
                  </a:lnTo>
                  <a:lnTo>
                    <a:pt x="2252205" y="40512"/>
                  </a:lnTo>
                  <a:lnTo>
                    <a:pt x="2251570" y="45338"/>
                  </a:lnTo>
                  <a:lnTo>
                    <a:pt x="2250935" y="50164"/>
                  </a:lnTo>
                  <a:lnTo>
                    <a:pt x="2250554" y="57149"/>
                  </a:lnTo>
                  <a:lnTo>
                    <a:pt x="2250554" y="66420"/>
                  </a:lnTo>
                  <a:lnTo>
                    <a:pt x="2250554" y="280034"/>
                  </a:lnTo>
                  <a:lnTo>
                    <a:pt x="2250554" y="285749"/>
                  </a:lnTo>
                  <a:lnTo>
                    <a:pt x="2250808" y="291210"/>
                  </a:lnTo>
                  <a:lnTo>
                    <a:pt x="2251062" y="296163"/>
                  </a:lnTo>
                  <a:lnTo>
                    <a:pt x="2251443" y="301116"/>
                  </a:lnTo>
                  <a:lnTo>
                    <a:pt x="2252078" y="305053"/>
                  </a:lnTo>
                  <a:lnTo>
                    <a:pt x="2253094" y="308228"/>
                  </a:lnTo>
                  <a:lnTo>
                    <a:pt x="2254110" y="311403"/>
                  </a:lnTo>
                  <a:lnTo>
                    <a:pt x="2277351" y="325881"/>
                  </a:lnTo>
                  <a:lnTo>
                    <a:pt x="2277351" y="342264"/>
                  </a:lnTo>
                  <a:lnTo>
                    <a:pt x="2147303" y="342264"/>
                  </a:lnTo>
                  <a:lnTo>
                    <a:pt x="2147303" y="325881"/>
                  </a:lnTo>
                  <a:lnTo>
                    <a:pt x="2153399" y="324230"/>
                  </a:lnTo>
                  <a:lnTo>
                    <a:pt x="2158225" y="322452"/>
                  </a:lnTo>
                  <a:lnTo>
                    <a:pt x="2161781" y="320547"/>
                  </a:lnTo>
                  <a:lnTo>
                    <a:pt x="2165337" y="318642"/>
                  </a:lnTo>
                  <a:lnTo>
                    <a:pt x="2167877" y="315975"/>
                  </a:lnTo>
                  <a:lnTo>
                    <a:pt x="2169655" y="312546"/>
                  </a:lnTo>
                  <a:lnTo>
                    <a:pt x="2171433" y="309244"/>
                  </a:lnTo>
                  <a:lnTo>
                    <a:pt x="2172576" y="304926"/>
                  </a:lnTo>
                  <a:lnTo>
                    <a:pt x="2172957" y="299719"/>
                  </a:lnTo>
                  <a:lnTo>
                    <a:pt x="2173465" y="294512"/>
                  </a:lnTo>
                  <a:lnTo>
                    <a:pt x="2173719" y="287908"/>
                  </a:lnTo>
                  <a:lnTo>
                    <a:pt x="2173719" y="280034"/>
                  </a:lnTo>
                  <a:lnTo>
                    <a:pt x="2173719" y="66166"/>
                  </a:lnTo>
                  <a:lnTo>
                    <a:pt x="2173719" y="58165"/>
                  </a:lnTo>
                  <a:lnTo>
                    <a:pt x="2173592" y="51688"/>
                  </a:lnTo>
                  <a:lnTo>
                    <a:pt x="2173084" y="46608"/>
                  </a:lnTo>
                  <a:lnTo>
                    <a:pt x="2172703" y="41401"/>
                  </a:lnTo>
                  <a:lnTo>
                    <a:pt x="2171687" y="37210"/>
                  </a:lnTo>
                  <a:lnTo>
                    <a:pt x="2169909" y="33781"/>
                  </a:lnTo>
                  <a:lnTo>
                    <a:pt x="2168131" y="30479"/>
                  </a:lnTo>
                  <a:lnTo>
                    <a:pt x="2165591" y="27685"/>
                  </a:lnTo>
                  <a:lnTo>
                    <a:pt x="2162035" y="25780"/>
                  </a:lnTo>
                  <a:lnTo>
                    <a:pt x="2158479" y="23749"/>
                  </a:lnTo>
                  <a:lnTo>
                    <a:pt x="2153526" y="21971"/>
                  </a:lnTo>
                  <a:lnTo>
                    <a:pt x="2147303" y="20319"/>
                  </a:lnTo>
                  <a:lnTo>
                    <a:pt x="2147303" y="3936"/>
                  </a:lnTo>
                  <a:close/>
                </a:path>
                <a:path w="6033770" h="346709">
                  <a:moveTo>
                    <a:pt x="1531607" y="3936"/>
                  </a:moveTo>
                  <a:lnTo>
                    <a:pt x="1777352" y="3936"/>
                  </a:lnTo>
                  <a:lnTo>
                    <a:pt x="1777352" y="82803"/>
                  </a:lnTo>
                  <a:lnTo>
                    <a:pt x="1743443" y="82803"/>
                  </a:lnTo>
                  <a:lnTo>
                    <a:pt x="1739494" y="71947"/>
                  </a:lnTo>
                  <a:lnTo>
                    <a:pt x="1735855" y="63007"/>
                  </a:lnTo>
                  <a:lnTo>
                    <a:pt x="1705232" y="34115"/>
                  </a:lnTo>
                  <a:lnTo>
                    <a:pt x="1688960" y="32892"/>
                  </a:lnTo>
                  <a:lnTo>
                    <a:pt x="1634858" y="32892"/>
                  </a:lnTo>
                  <a:lnTo>
                    <a:pt x="1634858" y="151891"/>
                  </a:lnTo>
                  <a:lnTo>
                    <a:pt x="1667624" y="151891"/>
                  </a:lnTo>
                  <a:lnTo>
                    <a:pt x="1674863" y="151891"/>
                  </a:lnTo>
                  <a:lnTo>
                    <a:pt x="1694929" y="138556"/>
                  </a:lnTo>
                  <a:lnTo>
                    <a:pt x="1697723" y="133730"/>
                  </a:lnTo>
                  <a:lnTo>
                    <a:pt x="1700263" y="126237"/>
                  </a:lnTo>
                  <a:lnTo>
                    <a:pt x="1702803" y="116204"/>
                  </a:lnTo>
                  <a:lnTo>
                    <a:pt x="1730743" y="116204"/>
                  </a:lnTo>
                  <a:lnTo>
                    <a:pt x="1730743" y="216788"/>
                  </a:lnTo>
                  <a:lnTo>
                    <a:pt x="1702803" y="216788"/>
                  </a:lnTo>
                  <a:lnTo>
                    <a:pt x="1700517" y="207263"/>
                  </a:lnTo>
                  <a:lnTo>
                    <a:pt x="1697850" y="199897"/>
                  </a:lnTo>
                  <a:lnTo>
                    <a:pt x="1695056" y="194944"/>
                  </a:lnTo>
                  <a:lnTo>
                    <a:pt x="1692262" y="189864"/>
                  </a:lnTo>
                  <a:lnTo>
                    <a:pt x="1688960" y="186308"/>
                  </a:lnTo>
                  <a:lnTo>
                    <a:pt x="1685023" y="184149"/>
                  </a:lnTo>
                  <a:lnTo>
                    <a:pt x="1681213" y="181990"/>
                  </a:lnTo>
                  <a:lnTo>
                    <a:pt x="1675371" y="180847"/>
                  </a:lnTo>
                  <a:lnTo>
                    <a:pt x="1667624" y="180847"/>
                  </a:lnTo>
                  <a:lnTo>
                    <a:pt x="1634858" y="180847"/>
                  </a:lnTo>
                  <a:lnTo>
                    <a:pt x="1634858" y="313181"/>
                  </a:lnTo>
                  <a:lnTo>
                    <a:pt x="1688706" y="313181"/>
                  </a:lnTo>
                  <a:lnTo>
                    <a:pt x="1694421" y="313181"/>
                  </a:lnTo>
                  <a:lnTo>
                    <a:pt x="1699374" y="312800"/>
                  </a:lnTo>
                  <a:lnTo>
                    <a:pt x="1703311" y="312038"/>
                  </a:lnTo>
                  <a:lnTo>
                    <a:pt x="1707248" y="311403"/>
                  </a:lnTo>
                  <a:lnTo>
                    <a:pt x="1710804" y="310006"/>
                  </a:lnTo>
                  <a:lnTo>
                    <a:pt x="1730616" y="290702"/>
                  </a:lnTo>
                  <a:lnTo>
                    <a:pt x="1732902" y="287019"/>
                  </a:lnTo>
                  <a:lnTo>
                    <a:pt x="1745856" y="251713"/>
                  </a:lnTo>
                  <a:lnTo>
                    <a:pt x="1779892" y="251713"/>
                  </a:lnTo>
                  <a:lnTo>
                    <a:pt x="1775193" y="342264"/>
                  </a:lnTo>
                  <a:lnTo>
                    <a:pt x="1531607" y="342264"/>
                  </a:lnTo>
                  <a:lnTo>
                    <a:pt x="1531607" y="325881"/>
                  </a:lnTo>
                  <a:lnTo>
                    <a:pt x="1537703" y="324230"/>
                  </a:lnTo>
                  <a:lnTo>
                    <a:pt x="1542529" y="322452"/>
                  </a:lnTo>
                  <a:lnTo>
                    <a:pt x="1546085" y="320547"/>
                  </a:lnTo>
                  <a:lnTo>
                    <a:pt x="1549641" y="318642"/>
                  </a:lnTo>
                  <a:lnTo>
                    <a:pt x="1552181" y="315975"/>
                  </a:lnTo>
                  <a:lnTo>
                    <a:pt x="1553959" y="312546"/>
                  </a:lnTo>
                  <a:lnTo>
                    <a:pt x="1555737" y="309244"/>
                  </a:lnTo>
                  <a:lnTo>
                    <a:pt x="1556880" y="304926"/>
                  </a:lnTo>
                  <a:lnTo>
                    <a:pt x="1557261" y="299719"/>
                  </a:lnTo>
                  <a:lnTo>
                    <a:pt x="1557769" y="294512"/>
                  </a:lnTo>
                  <a:lnTo>
                    <a:pt x="1558023" y="287908"/>
                  </a:lnTo>
                  <a:lnTo>
                    <a:pt x="1558023" y="280034"/>
                  </a:lnTo>
                  <a:lnTo>
                    <a:pt x="1558023" y="66420"/>
                  </a:lnTo>
                  <a:lnTo>
                    <a:pt x="1558023" y="58673"/>
                  </a:lnTo>
                  <a:lnTo>
                    <a:pt x="1557896" y="52069"/>
                  </a:lnTo>
                  <a:lnTo>
                    <a:pt x="1557388" y="46862"/>
                  </a:lnTo>
                  <a:lnTo>
                    <a:pt x="1557007" y="41528"/>
                  </a:lnTo>
                  <a:lnTo>
                    <a:pt x="1555991" y="37210"/>
                  </a:lnTo>
                  <a:lnTo>
                    <a:pt x="1554213" y="33908"/>
                  </a:lnTo>
                  <a:lnTo>
                    <a:pt x="1552435" y="30606"/>
                  </a:lnTo>
                  <a:lnTo>
                    <a:pt x="1549895" y="27939"/>
                  </a:lnTo>
                  <a:lnTo>
                    <a:pt x="1546339" y="25907"/>
                  </a:lnTo>
                  <a:lnTo>
                    <a:pt x="1542783" y="23875"/>
                  </a:lnTo>
                  <a:lnTo>
                    <a:pt x="1537830" y="21971"/>
                  </a:lnTo>
                  <a:lnTo>
                    <a:pt x="1531607" y="20319"/>
                  </a:lnTo>
                  <a:lnTo>
                    <a:pt x="1531607" y="3936"/>
                  </a:lnTo>
                  <a:close/>
                </a:path>
                <a:path w="6033770" h="346709">
                  <a:moveTo>
                    <a:pt x="1199502" y="3936"/>
                  </a:moveTo>
                  <a:lnTo>
                    <a:pt x="1491221" y="3936"/>
                  </a:lnTo>
                  <a:lnTo>
                    <a:pt x="1491221" y="90931"/>
                  </a:lnTo>
                  <a:lnTo>
                    <a:pt x="1457185" y="90931"/>
                  </a:lnTo>
                  <a:lnTo>
                    <a:pt x="1454998" y="83097"/>
                  </a:lnTo>
                  <a:lnTo>
                    <a:pt x="1453026" y="76358"/>
                  </a:lnTo>
                  <a:lnTo>
                    <a:pt x="1436611" y="43306"/>
                  </a:lnTo>
                  <a:lnTo>
                    <a:pt x="1434198" y="40893"/>
                  </a:lnTo>
                  <a:lnTo>
                    <a:pt x="1431531" y="38861"/>
                  </a:lnTo>
                  <a:lnTo>
                    <a:pt x="1428737" y="37464"/>
                  </a:lnTo>
                  <a:lnTo>
                    <a:pt x="1425943" y="35940"/>
                  </a:lnTo>
                  <a:lnTo>
                    <a:pt x="1422387" y="34798"/>
                  </a:lnTo>
                  <a:lnTo>
                    <a:pt x="1418196" y="34035"/>
                  </a:lnTo>
                  <a:lnTo>
                    <a:pt x="1414005" y="33274"/>
                  </a:lnTo>
                  <a:lnTo>
                    <a:pt x="1408544" y="32892"/>
                  </a:lnTo>
                  <a:lnTo>
                    <a:pt x="1401686" y="32892"/>
                  </a:lnTo>
                  <a:lnTo>
                    <a:pt x="1383906" y="32892"/>
                  </a:lnTo>
                  <a:lnTo>
                    <a:pt x="1383906" y="280034"/>
                  </a:lnTo>
                  <a:lnTo>
                    <a:pt x="1383906" y="288797"/>
                  </a:lnTo>
                  <a:lnTo>
                    <a:pt x="1384160" y="295401"/>
                  </a:lnTo>
                  <a:lnTo>
                    <a:pt x="1384668" y="299973"/>
                  </a:lnTo>
                  <a:lnTo>
                    <a:pt x="1385049" y="304545"/>
                  </a:lnTo>
                  <a:lnTo>
                    <a:pt x="1386065" y="308228"/>
                  </a:lnTo>
                  <a:lnTo>
                    <a:pt x="1387335" y="311022"/>
                  </a:lnTo>
                  <a:lnTo>
                    <a:pt x="1388605" y="313816"/>
                  </a:lnTo>
                  <a:lnTo>
                    <a:pt x="1390256" y="316102"/>
                  </a:lnTo>
                  <a:lnTo>
                    <a:pt x="1392161" y="317753"/>
                  </a:lnTo>
                  <a:lnTo>
                    <a:pt x="1394066" y="319531"/>
                  </a:lnTo>
                  <a:lnTo>
                    <a:pt x="1413878" y="325881"/>
                  </a:lnTo>
                  <a:lnTo>
                    <a:pt x="1413878" y="342264"/>
                  </a:lnTo>
                  <a:lnTo>
                    <a:pt x="1277099" y="342264"/>
                  </a:lnTo>
                  <a:lnTo>
                    <a:pt x="1277099" y="325881"/>
                  </a:lnTo>
                  <a:lnTo>
                    <a:pt x="1283957" y="324738"/>
                  </a:lnTo>
                  <a:lnTo>
                    <a:pt x="1289545" y="323214"/>
                  </a:lnTo>
                  <a:lnTo>
                    <a:pt x="1293482" y="321309"/>
                  </a:lnTo>
                  <a:lnTo>
                    <a:pt x="1297546" y="319404"/>
                  </a:lnTo>
                  <a:lnTo>
                    <a:pt x="1300594" y="316737"/>
                  </a:lnTo>
                  <a:lnTo>
                    <a:pt x="1302626" y="313181"/>
                  </a:lnTo>
                  <a:lnTo>
                    <a:pt x="1304531" y="309752"/>
                  </a:lnTo>
                  <a:lnTo>
                    <a:pt x="1305801" y="305307"/>
                  </a:lnTo>
                  <a:lnTo>
                    <a:pt x="1306309" y="299973"/>
                  </a:lnTo>
                  <a:lnTo>
                    <a:pt x="1306817" y="294639"/>
                  </a:lnTo>
                  <a:lnTo>
                    <a:pt x="1307071" y="287908"/>
                  </a:lnTo>
                  <a:lnTo>
                    <a:pt x="1307071" y="280034"/>
                  </a:lnTo>
                  <a:lnTo>
                    <a:pt x="1307071" y="32892"/>
                  </a:lnTo>
                  <a:lnTo>
                    <a:pt x="1287005" y="32892"/>
                  </a:lnTo>
                  <a:lnTo>
                    <a:pt x="1277099" y="32892"/>
                  </a:lnTo>
                  <a:lnTo>
                    <a:pt x="1269479" y="34162"/>
                  </a:lnTo>
                  <a:lnTo>
                    <a:pt x="1264145" y="36449"/>
                  </a:lnTo>
                  <a:lnTo>
                    <a:pt x="1258938" y="38734"/>
                  </a:lnTo>
                  <a:lnTo>
                    <a:pt x="1254366" y="42417"/>
                  </a:lnTo>
                  <a:lnTo>
                    <a:pt x="1250429" y="47371"/>
                  </a:lnTo>
                  <a:lnTo>
                    <a:pt x="1246492" y="52323"/>
                  </a:lnTo>
                  <a:lnTo>
                    <a:pt x="1243190" y="58927"/>
                  </a:lnTo>
                  <a:lnTo>
                    <a:pt x="1240396" y="67309"/>
                  </a:lnTo>
                  <a:lnTo>
                    <a:pt x="1237602" y="75564"/>
                  </a:lnTo>
                  <a:lnTo>
                    <a:pt x="1235316" y="83438"/>
                  </a:lnTo>
                  <a:lnTo>
                    <a:pt x="1233411" y="90931"/>
                  </a:lnTo>
                  <a:lnTo>
                    <a:pt x="1199502" y="90931"/>
                  </a:lnTo>
                  <a:lnTo>
                    <a:pt x="1199502" y="3936"/>
                  </a:lnTo>
                  <a:close/>
                </a:path>
                <a:path w="6033770" h="346709">
                  <a:moveTo>
                    <a:pt x="250050" y="3936"/>
                  </a:moveTo>
                  <a:lnTo>
                    <a:pt x="541769" y="3936"/>
                  </a:lnTo>
                  <a:lnTo>
                    <a:pt x="541769" y="90931"/>
                  </a:lnTo>
                  <a:lnTo>
                    <a:pt x="507733" y="90931"/>
                  </a:lnTo>
                  <a:lnTo>
                    <a:pt x="505546" y="83097"/>
                  </a:lnTo>
                  <a:lnTo>
                    <a:pt x="503574" y="76358"/>
                  </a:lnTo>
                  <a:lnTo>
                    <a:pt x="487159" y="43306"/>
                  </a:lnTo>
                  <a:lnTo>
                    <a:pt x="484746" y="40893"/>
                  </a:lnTo>
                  <a:lnTo>
                    <a:pt x="482079" y="38861"/>
                  </a:lnTo>
                  <a:lnTo>
                    <a:pt x="479285" y="37464"/>
                  </a:lnTo>
                  <a:lnTo>
                    <a:pt x="476491" y="35940"/>
                  </a:lnTo>
                  <a:lnTo>
                    <a:pt x="472935" y="34798"/>
                  </a:lnTo>
                  <a:lnTo>
                    <a:pt x="468744" y="34035"/>
                  </a:lnTo>
                  <a:lnTo>
                    <a:pt x="464553" y="33274"/>
                  </a:lnTo>
                  <a:lnTo>
                    <a:pt x="459092" y="32892"/>
                  </a:lnTo>
                  <a:lnTo>
                    <a:pt x="452234" y="32892"/>
                  </a:lnTo>
                  <a:lnTo>
                    <a:pt x="434454" y="32892"/>
                  </a:lnTo>
                  <a:lnTo>
                    <a:pt x="434454" y="280034"/>
                  </a:lnTo>
                  <a:lnTo>
                    <a:pt x="434454" y="288797"/>
                  </a:lnTo>
                  <a:lnTo>
                    <a:pt x="434708" y="295401"/>
                  </a:lnTo>
                  <a:lnTo>
                    <a:pt x="435216" y="299973"/>
                  </a:lnTo>
                  <a:lnTo>
                    <a:pt x="435597" y="304545"/>
                  </a:lnTo>
                  <a:lnTo>
                    <a:pt x="436613" y="308228"/>
                  </a:lnTo>
                  <a:lnTo>
                    <a:pt x="437883" y="311022"/>
                  </a:lnTo>
                  <a:lnTo>
                    <a:pt x="439153" y="313816"/>
                  </a:lnTo>
                  <a:lnTo>
                    <a:pt x="440804" y="316102"/>
                  </a:lnTo>
                  <a:lnTo>
                    <a:pt x="442709" y="317753"/>
                  </a:lnTo>
                  <a:lnTo>
                    <a:pt x="444614" y="319531"/>
                  </a:lnTo>
                  <a:lnTo>
                    <a:pt x="447281" y="321055"/>
                  </a:lnTo>
                  <a:lnTo>
                    <a:pt x="450583" y="322452"/>
                  </a:lnTo>
                  <a:lnTo>
                    <a:pt x="454012" y="323849"/>
                  </a:lnTo>
                  <a:lnTo>
                    <a:pt x="458584" y="324992"/>
                  </a:lnTo>
                  <a:lnTo>
                    <a:pt x="464426" y="325881"/>
                  </a:lnTo>
                  <a:lnTo>
                    <a:pt x="464426" y="342264"/>
                  </a:lnTo>
                  <a:lnTo>
                    <a:pt x="327647" y="342264"/>
                  </a:lnTo>
                  <a:lnTo>
                    <a:pt x="327647" y="325881"/>
                  </a:lnTo>
                  <a:lnTo>
                    <a:pt x="334505" y="324738"/>
                  </a:lnTo>
                  <a:lnTo>
                    <a:pt x="340093" y="323214"/>
                  </a:lnTo>
                  <a:lnTo>
                    <a:pt x="344030" y="321309"/>
                  </a:lnTo>
                  <a:lnTo>
                    <a:pt x="348094" y="319404"/>
                  </a:lnTo>
                  <a:lnTo>
                    <a:pt x="351142" y="316737"/>
                  </a:lnTo>
                  <a:lnTo>
                    <a:pt x="353174" y="313181"/>
                  </a:lnTo>
                  <a:lnTo>
                    <a:pt x="355079" y="309752"/>
                  </a:lnTo>
                  <a:lnTo>
                    <a:pt x="356349" y="305307"/>
                  </a:lnTo>
                  <a:lnTo>
                    <a:pt x="356857" y="299973"/>
                  </a:lnTo>
                  <a:lnTo>
                    <a:pt x="357365" y="294639"/>
                  </a:lnTo>
                  <a:lnTo>
                    <a:pt x="357619" y="287908"/>
                  </a:lnTo>
                  <a:lnTo>
                    <a:pt x="357619" y="280034"/>
                  </a:lnTo>
                  <a:lnTo>
                    <a:pt x="357619" y="32892"/>
                  </a:lnTo>
                  <a:lnTo>
                    <a:pt x="337553" y="32892"/>
                  </a:lnTo>
                  <a:lnTo>
                    <a:pt x="327647" y="32892"/>
                  </a:lnTo>
                  <a:lnTo>
                    <a:pt x="320027" y="34162"/>
                  </a:lnTo>
                  <a:lnTo>
                    <a:pt x="314693" y="36449"/>
                  </a:lnTo>
                  <a:lnTo>
                    <a:pt x="309486" y="38734"/>
                  </a:lnTo>
                  <a:lnTo>
                    <a:pt x="304914" y="42417"/>
                  </a:lnTo>
                  <a:lnTo>
                    <a:pt x="300977" y="47371"/>
                  </a:lnTo>
                  <a:lnTo>
                    <a:pt x="297040" y="52323"/>
                  </a:lnTo>
                  <a:lnTo>
                    <a:pt x="293738" y="58927"/>
                  </a:lnTo>
                  <a:lnTo>
                    <a:pt x="290944" y="67309"/>
                  </a:lnTo>
                  <a:lnTo>
                    <a:pt x="288150" y="75564"/>
                  </a:lnTo>
                  <a:lnTo>
                    <a:pt x="285864" y="83438"/>
                  </a:lnTo>
                  <a:lnTo>
                    <a:pt x="283959" y="90931"/>
                  </a:lnTo>
                  <a:lnTo>
                    <a:pt x="250050" y="90931"/>
                  </a:lnTo>
                  <a:lnTo>
                    <a:pt x="250050" y="3936"/>
                  </a:lnTo>
                  <a:close/>
                </a:path>
                <a:path w="6033770" h="346709">
                  <a:moveTo>
                    <a:pt x="3858247" y="2158"/>
                  </a:moveTo>
                  <a:lnTo>
                    <a:pt x="3924414" y="2158"/>
                  </a:lnTo>
                  <a:lnTo>
                    <a:pt x="4006202" y="279780"/>
                  </a:lnTo>
                  <a:lnTo>
                    <a:pt x="4008845" y="288373"/>
                  </a:lnTo>
                  <a:lnTo>
                    <a:pt x="4029062" y="321944"/>
                  </a:lnTo>
                  <a:lnTo>
                    <a:pt x="4041635" y="325881"/>
                  </a:lnTo>
                  <a:lnTo>
                    <a:pt x="4041635" y="342264"/>
                  </a:lnTo>
                  <a:lnTo>
                    <a:pt x="3904856" y="342264"/>
                  </a:lnTo>
                  <a:lnTo>
                    <a:pt x="3904856" y="325881"/>
                  </a:lnTo>
                  <a:lnTo>
                    <a:pt x="3913492" y="324865"/>
                  </a:lnTo>
                  <a:lnTo>
                    <a:pt x="3919842" y="322452"/>
                  </a:lnTo>
                  <a:lnTo>
                    <a:pt x="3923906" y="318642"/>
                  </a:lnTo>
                  <a:lnTo>
                    <a:pt x="3928097" y="314832"/>
                  </a:lnTo>
                  <a:lnTo>
                    <a:pt x="3930129" y="309498"/>
                  </a:lnTo>
                  <a:lnTo>
                    <a:pt x="3930129" y="302513"/>
                  </a:lnTo>
                  <a:lnTo>
                    <a:pt x="3930129" y="297433"/>
                  </a:lnTo>
                  <a:lnTo>
                    <a:pt x="3929621" y="291718"/>
                  </a:lnTo>
                  <a:lnTo>
                    <a:pt x="3928351" y="285495"/>
                  </a:lnTo>
                  <a:lnTo>
                    <a:pt x="3927208" y="279145"/>
                  </a:lnTo>
                  <a:lnTo>
                    <a:pt x="3925303" y="271271"/>
                  </a:lnTo>
                  <a:lnTo>
                    <a:pt x="3922763" y="261619"/>
                  </a:lnTo>
                  <a:lnTo>
                    <a:pt x="3916032" y="237362"/>
                  </a:lnTo>
                  <a:lnTo>
                    <a:pt x="3810241" y="237362"/>
                  </a:lnTo>
                  <a:lnTo>
                    <a:pt x="3797795" y="273938"/>
                  </a:lnTo>
                  <a:lnTo>
                    <a:pt x="3794112" y="292861"/>
                  </a:lnTo>
                  <a:lnTo>
                    <a:pt x="3794112" y="299846"/>
                  </a:lnTo>
                  <a:lnTo>
                    <a:pt x="3795729" y="310558"/>
                  </a:lnTo>
                  <a:lnTo>
                    <a:pt x="3800573" y="318484"/>
                  </a:lnTo>
                  <a:lnTo>
                    <a:pt x="3808631" y="323599"/>
                  </a:lnTo>
                  <a:lnTo>
                    <a:pt x="3819893" y="325881"/>
                  </a:lnTo>
                  <a:lnTo>
                    <a:pt x="3819893" y="342264"/>
                  </a:lnTo>
                  <a:lnTo>
                    <a:pt x="3714102" y="342264"/>
                  </a:lnTo>
                  <a:lnTo>
                    <a:pt x="3714102" y="325881"/>
                  </a:lnTo>
                  <a:lnTo>
                    <a:pt x="3720198" y="325246"/>
                  </a:lnTo>
                  <a:lnTo>
                    <a:pt x="3725532" y="323087"/>
                  </a:lnTo>
                  <a:lnTo>
                    <a:pt x="3730104" y="319404"/>
                  </a:lnTo>
                  <a:lnTo>
                    <a:pt x="3734803" y="315721"/>
                  </a:lnTo>
                  <a:lnTo>
                    <a:pt x="3738994" y="310768"/>
                  </a:lnTo>
                  <a:lnTo>
                    <a:pt x="3754996" y="277494"/>
                  </a:lnTo>
                  <a:lnTo>
                    <a:pt x="3858247" y="2158"/>
                  </a:lnTo>
                  <a:close/>
                </a:path>
                <a:path w="6033770" h="346709">
                  <a:moveTo>
                    <a:pt x="1035799" y="2158"/>
                  </a:moveTo>
                  <a:lnTo>
                    <a:pt x="1101966" y="2158"/>
                  </a:lnTo>
                  <a:lnTo>
                    <a:pt x="1183754" y="279780"/>
                  </a:lnTo>
                  <a:lnTo>
                    <a:pt x="1186397" y="288373"/>
                  </a:lnTo>
                  <a:lnTo>
                    <a:pt x="1206614" y="321944"/>
                  </a:lnTo>
                  <a:lnTo>
                    <a:pt x="1219187" y="325881"/>
                  </a:lnTo>
                  <a:lnTo>
                    <a:pt x="1219187" y="342264"/>
                  </a:lnTo>
                  <a:lnTo>
                    <a:pt x="1082408" y="342264"/>
                  </a:lnTo>
                  <a:lnTo>
                    <a:pt x="1082408" y="325881"/>
                  </a:lnTo>
                  <a:lnTo>
                    <a:pt x="1091044" y="324865"/>
                  </a:lnTo>
                  <a:lnTo>
                    <a:pt x="1097394" y="322452"/>
                  </a:lnTo>
                  <a:lnTo>
                    <a:pt x="1101458" y="318642"/>
                  </a:lnTo>
                  <a:lnTo>
                    <a:pt x="1105649" y="314832"/>
                  </a:lnTo>
                  <a:lnTo>
                    <a:pt x="1107681" y="309498"/>
                  </a:lnTo>
                  <a:lnTo>
                    <a:pt x="1107681" y="302513"/>
                  </a:lnTo>
                  <a:lnTo>
                    <a:pt x="1107681" y="297433"/>
                  </a:lnTo>
                  <a:lnTo>
                    <a:pt x="1107173" y="291718"/>
                  </a:lnTo>
                  <a:lnTo>
                    <a:pt x="1105903" y="285495"/>
                  </a:lnTo>
                  <a:lnTo>
                    <a:pt x="1104760" y="279145"/>
                  </a:lnTo>
                  <a:lnTo>
                    <a:pt x="1102855" y="271271"/>
                  </a:lnTo>
                  <a:lnTo>
                    <a:pt x="1100315" y="261619"/>
                  </a:lnTo>
                  <a:lnTo>
                    <a:pt x="1093584" y="237362"/>
                  </a:lnTo>
                  <a:lnTo>
                    <a:pt x="987793" y="237362"/>
                  </a:lnTo>
                  <a:lnTo>
                    <a:pt x="975347" y="273938"/>
                  </a:lnTo>
                  <a:lnTo>
                    <a:pt x="971664" y="292861"/>
                  </a:lnTo>
                  <a:lnTo>
                    <a:pt x="971664" y="299846"/>
                  </a:lnTo>
                  <a:lnTo>
                    <a:pt x="973281" y="310558"/>
                  </a:lnTo>
                  <a:lnTo>
                    <a:pt x="978125" y="318484"/>
                  </a:lnTo>
                  <a:lnTo>
                    <a:pt x="986183" y="323599"/>
                  </a:lnTo>
                  <a:lnTo>
                    <a:pt x="997445" y="325881"/>
                  </a:lnTo>
                  <a:lnTo>
                    <a:pt x="997445" y="342264"/>
                  </a:lnTo>
                  <a:lnTo>
                    <a:pt x="894829" y="342264"/>
                  </a:lnTo>
                  <a:lnTo>
                    <a:pt x="891654" y="342264"/>
                  </a:lnTo>
                  <a:lnTo>
                    <a:pt x="799452" y="342264"/>
                  </a:lnTo>
                  <a:lnTo>
                    <a:pt x="791997" y="331090"/>
                  </a:lnTo>
                  <a:lnTo>
                    <a:pt x="784101" y="317547"/>
                  </a:lnTo>
                  <a:lnTo>
                    <a:pt x="775752" y="301599"/>
                  </a:lnTo>
                  <a:lnTo>
                    <a:pt x="766940" y="283209"/>
                  </a:lnTo>
                  <a:lnTo>
                    <a:pt x="747636" y="240791"/>
                  </a:lnTo>
                  <a:lnTo>
                    <a:pt x="743421" y="232106"/>
                  </a:lnTo>
                  <a:lnTo>
                    <a:pt x="719950" y="203199"/>
                  </a:lnTo>
                  <a:lnTo>
                    <a:pt x="715632" y="201167"/>
                  </a:lnTo>
                  <a:lnTo>
                    <a:pt x="708901" y="200151"/>
                  </a:lnTo>
                  <a:lnTo>
                    <a:pt x="699757" y="200151"/>
                  </a:lnTo>
                  <a:lnTo>
                    <a:pt x="685406" y="200151"/>
                  </a:lnTo>
                  <a:lnTo>
                    <a:pt x="685406" y="280034"/>
                  </a:lnTo>
                  <a:lnTo>
                    <a:pt x="685523" y="288603"/>
                  </a:lnTo>
                  <a:lnTo>
                    <a:pt x="693915" y="317880"/>
                  </a:lnTo>
                  <a:lnTo>
                    <a:pt x="697217" y="320928"/>
                  </a:lnTo>
                  <a:lnTo>
                    <a:pt x="703313" y="323595"/>
                  </a:lnTo>
                  <a:lnTo>
                    <a:pt x="712203" y="325881"/>
                  </a:lnTo>
                  <a:lnTo>
                    <a:pt x="712203" y="342264"/>
                  </a:lnTo>
                  <a:lnTo>
                    <a:pt x="582155" y="342264"/>
                  </a:lnTo>
                  <a:lnTo>
                    <a:pt x="582155" y="325881"/>
                  </a:lnTo>
                  <a:lnTo>
                    <a:pt x="588251" y="324230"/>
                  </a:lnTo>
                  <a:lnTo>
                    <a:pt x="593077" y="322452"/>
                  </a:lnTo>
                  <a:lnTo>
                    <a:pt x="596633" y="320547"/>
                  </a:lnTo>
                  <a:lnTo>
                    <a:pt x="600189" y="318642"/>
                  </a:lnTo>
                  <a:lnTo>
                    <a:pt x="602729" y="315975"/>
                  </a:lnTo>
                  <a:lnTo>
                    <a:pt x="604507" y="312546"/>
                  </a:lnTo>
                  <a:lnTo>
                    <a:pt x="606285" y="309244"/>
                  </a:lnTo>
                  <a:lnTo>
                    <a:pt x="607428" y="304926"/>
                  </a:lnTo>
                  <a:lnTo>
                    <a:pt x="607809" y="299719"/>
                  </a:lnTo>
                  <a:lnTo>
                    <a:pt x="608317" y="294512"/>
                  </a:lnTo>
                  <a:lnTo>
                    <a:pt x="608571" y="287908"/>
                  </a:lnTo>
                  <a:lnTo>
                    <a:pt x="608571" y="280034"/>
                  </a:lnTo>
                  <a:lnTo>
                    <a:pt x="608571" y="66420"/>
                  </a:lnTo>
                  <a:lnTo>
                    <a:pt x="608571" y="58673"/>
                  </a:lnTo>
                  <a:lnTo>
                    <a:pt x="608444" y="52069"/>
                  </a:lnTo>
                  <a:lnTo>
                    <a:pt x="607936" y="46862"/>
                  </a:lnTo>
                  <a:lnTo>
                    <a:pt x="607555" y="41528"/>
                  </a:lnTo>
                  <a:lnTo>
                    <a:pt x="606539" y="37210"/>
                  </a:lnTo>
                  <a:lnTo>
                    <a:pt x="604761" y="33908"/>
                  </a:lnTo>
                  <a:lnTo>
                    <a:pt x="602983" y="30606"/>
                  </a:lnTo>
                  <a:lnTo>
                    <a:pt x="600443" y="27939"/>
                  </a:lnTo>
                  <a:lnTo>
                    <a:pt x="596887" y="25907"/>
                  </a:lnTo>
                  <a:lnTo>
                    <a:pt x="593331" y="23875"/>
                  </a:lnTo>
                  <a:lnTo>
                    <a:pt x="588378" y="21971"/>
                  </a:lnTo>
                  <a:lnTo>
                    <a:pt x="582155" y="20319"/>
                  </a:lnTo>
                  <a:lnTo>
                    <a:pt x="582155" y="3936"/>
                  </a:lnTo>
                  <a:lnTo>
                    <a:pt x="726554" y="3936"/>
                  </a:lnTo>
                  <a:lnTo>
                    <a:pt x="740653" y="4196"/>
                  </a:lnTo>
                  <a:lnTo>
                    <a:pt x="786164" y="10358"/>
                  </a:lnTo>
                  <a:lnTo>
                    <a:pt x="823947" y="28368"/>
                  </a:lnTo>
                  <a:lnTo>
                    <a:pt x="847585" y="62610"/>
                  </a:lnTo>
                  <a:lnTo>
                    <a:pt x="852411" y="95122"/>
                  </a:lnTo>
                  <a:lnTo>
                    <a:pt x="851885" y="106864"/>
                  </a:lnTo>
                  <a:lnTo>
                    <a:pt x="839256" y="145087"/>
                  </a:lnTo>
                  <a:lnTo>
                    <a:pt x="803913" y="176847"/>
                  </a:lnTo>
                  <a:lnTo>
                    <a:pt x="782053" y="187324"/>
                  </a:lnTo>
                  <a:lnTo>
                    <a:pt x="782053" y="189864"/>
                  </a:lnTo>
                  <a:lnTo>
                    <a:pt x="818264" y="218045"/>
                  </a:lnTo>
                  <a:lnTo>
                    <a:pt x="849744" y="278256"/>
                  </a:lnTo>
                  <a:lnTo>
                    <a:pt x="854907" y="288803"/>
                  </a:lnTo>
                  <a:lnTo>
                    <a:pt x="881367" y="321690"/>
                  </a:lnTo>
                  <a:lnTo>
                    <a:pt x="893559" y="325500"/>
                  </a:lnTo>
                  <a:lnTo>
                    <a:pt x="896099" y="325119"/>
                  </a:lnTo>
                  <a:lnTo>
                    <a:pt x="926261" y="293068"/>
                  </a:lnTo>
                  <a:lnTo>
                    <a:pt x="932548" y="277494"/>
                  </a:lnTo>
                  <a:lnTo>
                    <a:pt x="1035799" y="2158"/>
                  </a:lnTo>
                  <a:close/>
                </a:path>
                <a:path w="6033770" h="346709">
                  <a:moveTo>
                    <a:pt x="5904217" y="0"/>
                  </a:moveTo>
                  <a:lnTo>
                    <a:pt x="5930794" y="811"/>
                  </a:lnTo>
                  <a:lnTo>
                    <a:pt x="5956239" y="3254"/>
                  </a:lnTo>
                  <a:lnTo>
                    <a:pt x="5980566" y="7340"/>
                  </a:lnTo>
                  <a:lnTo>
                    <a:pt x="6003785" y="13080"/>
                  </a:lnTo>
                  <a:lnTo>
                    <a:pt x="6003785" y="83438"/>
                  </a:lnTo>
                  <a:lnTo>
                    <a:pt x="5969876" y="83438"/>
                  </a:lnTo>
                  <a:lnTo>
                    <a:pt x="5966923" y="73652"/>
                  </a:lnTo>
                  <a:lnTo>
                    <a:pt x="5963780" y="65055"/>
                  </a:lnTo>
                  <a:lnTo>
                    <a:pt x="5937999" y="34543"/>
                  </a:lnTo>
                  <a:lnTo>
                    <a:pt x="5908408" y="28955"/>
                  </a:lnTo>
                  <a:lnTo>
                    <a:pt x="5896498" y="29904"/>
                  </a:lnTo>
                  <a:lnTo>
                    <a:pt x="5856171" y="52566"/>
                  </a:lnTo>
                  <a:lnTo>
                    <a:pt x="5835383" y="91820"/>
                  </a:lnTo>
                  <a:lnTo>
                    <a:pt x="5825132" y="150828"/>
                  </a:lnTo>
                  <a:lnTo>
                    <a:pt x="5824461" y="174878"/>
                  </a:lnTo>
                  <a:lnTo>
                    <a:pt x="5824913" y="195861"/>
                  </a:lnTo>
                  <a:lnTo>
                    <a:pt x="5831700" y="250189"/>
                  </a:lnTo>
                  <a:lnTo>
                    <a:pt x="5847023" y="289927"/>
                  </a:lnTo>
                  <a:lnTo>
                    <a:pt x="5880537" y="316023"/>
                  </a:lnTo>
                  <a:lnTo>
                    <a:pt x="5891136" y="317118"/>
                  </a:lnTo>
                  <a:lnTo>
                    <a:pt x="5901300" y="316309"/>
                  </a:lnTo>
                  <a:lnTo>
                    <a:pt x="5931093" y="287305"/>
                  </a:lnTo>
                  <a:lnTo>
                    <a:pt x="5933607" y="244494"/>
                  </a:lnTo>
                  <a:lnTo>
                    <a:pt x="5921743" y="207898"/>
                  </a:lnTo>
                  <a:lnTo>
                    <a:pt x="5918949" y="206247"/>
                  </a:lnTo>
                  <a:lnTo>
                    <a:pt x="5913996" y="204342"/>
                  </a:lnTo>
                  <a:lnTo>
                    <a:pt x="5906884" y="202183"/>
                  </a:lnTo>
                  <a:lnTo>
                    <a:pt x="5906884" y="185800"/>
                  </a:lnTo>
                  <a:lnTo>
                    <a:pt x="6033757" y="185800"/>
                  </a:lnTo>
                  <a:lnTo>
                    <a:pt x="6033757" y="202183"/>
                  </a:lnTo>
                  <a:lnTo>
                    <a:pt x="6025502" y="204723"/>
                  </a:lnTo>
                  <a:lnTo>
                    <a:pt x="6019914" y="207517"/>
                  </a:lnTo>
                  <a:lnTo>
                    <a:pt x="6016993" y="210565"/>
                  </a:lnTo>
                  <a:lnTo>
                    <a:pt x="6013945" y="213740"/>
                  </a:lnTo>
                  <a:lnTo>
                    <a:pt x="6011913" y="217931"/>
                  </a:lnTo>
                  <a:lnTo>
                    <a:pt x="6010897" y="223138"/>
                  </a:lnTo>
                  <a:lnTo>
                    <a:pt x="6009754" y="228345"/>
                  </a:lnTo>
                  <a:lnTo>
                    <a:pt x="6009246" y="235711"/>
                  </a:lnTo>
                  <a:lnTo>
                    <a:pt x="6009246" y="245109"/>
                  </a:lnTo>
                  <a:lnTo>
                    <a:pt x="6009246" y="338454"/>
                  </a:lnTo>
                  <a:lnTo>
                    <a:pt x="5973559" y="345947"/>
                  </a:lnTo>
                  <a:lnTo>
                    <a:pt x="5956795" y="328040"/>
                  </a:lnTo>
                  <a:lnTo>
                    <a:pt x="5941485" y="335968"/>
                  </a:lnTo>
                  <a:lnTo>
                    <a:pt x="5925092" y="341645"/>
                  </a:lnTo>
                  <a:lnTo>
                    <a:pt x="5907628" y="345060"/>
                  </a:lnTo>
                  <a:lnTo>
                    <a:pt x="5889104" y="346201"/>
                  </a:lnTo>
                  <a:lnTo>
                    <a:pt x="5855217" y="343558"/>
                  </a:lnTo>
                  <a:lnTo>
                    <a:pt x="5801254" y="322413"/>
                  </a:lnTo>
                  <a:lnTo>
                    <a:pt x="5765632" y="280050"/>
                  </a:lnTo>
                  <a:lnTo>
                    <a:pt x="5747828" y="216042"/>
                  </a:lnTo>
                  <a:lnTo>
                    <a:pt x="5745594" y="175894"/>
                  </a:lnTo>
                  <a:lnTo>
                    <a:pt x="5746382" y="154064"/>
                  </a:lnTo>
                  <a:lnTo>
                    <a:pt x="5752720" y="114405"/>
                  </a:lnTo>
                  <a:lnTo>
                    <a:pt x="5773343" y="65595"/>
                  </a:lnTo>
                  <a:lnTo>
                    <a:pt x="5804923" y="30995"/>
                  </a:lnTo>
                  <a:lnTo>
                    <a:pt x="5843892" y="9778"/>
                  </a:lnTo>
                  <a:lnTo>
                    <a:pt x="5888362" y="617"/>
                  </a:lnTo>
                  <a:lnTo>
                    <a:pt x="5904217" y="0"/>
                  </a:lnTo>
                  <a:close/>
                </a:path>
                <a:path w="6033770" h="346709">
                  <a:moveTo>
                    <a:pt x="3150476" y="0"/>
                  </a:moveTo>
                  <a:lnTo>
                    <a:pt x="3215341" y="10604"/>
                  </a:lnTo>
                  <a:lnTo>
                    <a:pt x="3261728" y="42544"/>
                  </a:lnTo>
                  <a:lnTo>
                    <a:pt x="3289620" y="95329"/>
                  </a:lnTo>
                  <a:lnTo>
                    <a:pt x="3298939" y="168782"/>
                  </a:lnTo>
                  <a:lnTo>
                    <a:pt x="3298248" y="191381"/>
                  </a:lnTo>
                  <a:lnTo>
                    <a:pt x="3292724" y="231576"/>
                  </a:lnTo>
                  <a:lnTo>
                    <a:pt x="3274539" y="279733"/>
                  </a:lnTo>
                  <a:lnTo>
                    <a:pt x="3245902" y="314342"/>
                  </a:lnTo>
                  <a:lnTo>
                    <a:pt x="3207880" y="336041"/>
                  </a:lnTo>
                  <a:lnTo>
                    <a:pt x="3161606" y="345561"/>
                  </a:lnTo>
                  <a:lnTo>
                    <a:pt x="3144507" y="346201"/>
                  </a:lnTo>
                  <a:lnTo>
                    <a:pt x="3110383" y="343535"/>
                  </a:lnTo>
                  <a:lnTo>
                    <a:pt x="3055710" y="322199"/>
                  </a:lnTo>
                  <a:lnTo>
                    <a:pt x="3019158" y="279550"/>
                  </a:lnTo>
                  <a:lnTo>
                    <a:pt x="3000870" y="215733"/>
                  </a:lnTo>
                  <a:lnTo>
                    <a:pt x="2998584" y="175894"/>
                  </a:lnTo>
                  <a:lnTo>
                    <a:pt x="2999701" y="149082"/>
                  </a:lnTo>
                  <a:lnTo>
                    <a:pt x="3008603" y="101457"/>
                  </a:lnTo>
                  <a:lnTo>
                    <a:pt x="3026250" y="62097"/>
                  </a:lnTo>
                  <a:lnTo>
                    <a:pt x="3052261" y="32049"/>
                  </a:lnTo>
                  <a:lnTo>
                    <a:pt x="3086486" y="11572"/>
                  </a:lnTo>
                  <a:lnTo>
                    <a:pt x="3127495" y="1285"/>
                  </a:lnTo>
                  <a:lnTo>
                    <a:pt x="3150476" y="0"/>
                  </a:lnTo>
                  <a:close/>
                </a:path>
                <a:path w="6033770" h="346709">
                  <a:moveTo>
                    <a:pt x="2743949" y="0"/>
                  </a:moveTo>
                  <a:lnTo>
                    <a:pt x="2786113" y="2285"/>
                  </a:lnTo>
                  <a:lnTo>
                    <a:pt x="2831960" y="10667"/>
                  </a:lnTo>
                  <a:lnTo>
                    <a:pt x="2831960" y="82549"/>
                  </a:lnTo>
                  <a:lnTo>
                    <a:pt x="2798051" y="82549"/>
                  </a:lnTo>
                  <a:lnTo>
                    <a:pt x="2795523" y="73241"/>
                  </a:lnTo>
                  <a:lnTo>
                    <a:pt x="2792685" y="64944"/>
                  </a:lnTo>
                  <a:lnTo>
                    <a:pt x="2767825" y="34416"/>
                  </a:lnTo>
                  <a:lnTo>
                    <a:pt x="2740266" y="28955"/>
                  </a:lnTo>
                  <a:lnTo>
                    <a:pt x="2733406" y="29265"/>
                  </a:lnTo>
                  <a:lnTo>
                    <a:pt x="2697467" y="48640"/>
                  </a:lnTo>
                  <a:lnTo>
                    <a:pt x="2693149" y="55244"/>
                  </a:lnTo>
                  <a:lnTo>
                    <a:pt x="2690990" y="63118"/>
                  </a:lnTo>
                  <a:lnTo>
                    <a:pt x="2690990" y="72389"/>
                  </a:lnTo>
                  <a:lnTo>
                    <a:pt x="2709151" y="112783"/>
                  </a:lnTo>
                  <a:lnTo>
                    <a:pt x="2741661" y="134483"/>
                  </a:lnTo>
                  <a:lnTo>
                    <a:pt x="2753474" y="140715"/>
                  </a:lnTo>
                  <a:lnTo>
                    <a:pt x="2767884" y="148595"/>
                  </a:lnTo>
                  <a:lnTo>
                    <a:pt x="2801353" y="171830"/>
                  </a:lnTo>
                  <a:lnTo>
                    <a:pt x="2827134" y="205104"/>
                  </a:lnTo>
                  <a:lnTo>
                    <a:pt x="2835389" y="246760"/>
                  </a:lnTo>
                  <a:lnTo>
                    <a:pt x="2834508" y="261500"/>
                  </a:lnTo>
                  <a:lnTo>
                    <a:pt x="2821292" y="299719"/>
                  </a:lnTo>
                  <a:lnTo>
                    <a:pt x="2792860" y="327491"/>
                  </a:lnTo>
                  <a:lnTo>
                    <a:pt x="2751108" y="343169"/>
                  </a:lnTo>
                  <a:lnTo>
                    <a:pt x="2717787" y="346201"/>
                  </a:lnTo>
                  <a:lnTo>
                    <a:pt x="2704998" y="346013"/>
                  </a:lnTo>
                  <a:lnTo>
                    <a:pt x="2665082" y="343280"/>
                  </a:lnTo>
                  <a:lnTo>
                    <a:pt x="2625863" y="337601"/>
                  </a:lnTo>
                  <a:lnTo>
                    <a:pt x="2613647" y="335025"/>
                  </a:lnTo>
                  <a:lnTo>
                    <a:pt x="2613647" y="258698"/>
                  </a:lnTo>
                  <a:lnTo>
                    <a:pt x="2647556" y="258698"/>
                  </a:lnTo>
                  <a:lnTo>
                    <a:pt x="2651201" y="272512"/>
                  </a:lnTo>
                  <a:lnTo>
                    <a:pt x="2655858" y="284432"/>
                  </a:lnTo>
                  <a:lnTo>
                    <a:pt x="2686148" y="313499"/>
                  </a:lnTo>
                  <a:lnTo>
                    <a:pt x="2710802" y="317118"/>
                  </a:lnTo>
                  <a:lnTo>
                    <a:pt x="2717946" y="316809"/>
                  </a:lnTo>
                  <a:lnTo>
                    <a:pt x="2755760" y="296290"/>
                  </a:lnTo>
                  <a:lnTo>
                    <a:pt x="2762872" y="268604"/>
                  </a:lnTo>
                  <a:lnTo>
                    <a:pt x="2762515" y="261151"/>
                  </a:lnTo>
                  <a:lnTo>
                    <a:pt x="2744673" y="225665"/>
                  </a:lnTo>
                  <a:lnTo>
                    <a:pt x="2703563" y="199008"/>
                  </a:lnTo>
                  <a:lnTo>
                    <a:pt x="2694159" y="194105"/>
                  </a:lnTo>
                  <a:lnTo>
                    <a:pt x="2685195" y="189118"/>
                  </a:lnTo>
                  <a:lnTo>
                    <a:pt x="2647832" y="162101"/>
                  </a:lnTo>
                  <a:lnTo>
                    <a:pt x="2624950" y="128650"/>
                  </a:lnTo>
                  <a:lnTo>
                    <a:pt x="2618854" y="95122"/>
                  </a:lnTo>
                  <a:lnTo>
                    <a:pt x="2619804" y="80454"/>
                  </a:lnTo>
                  <a:lnTo>
                    <a:pt x="2633967" y="43306"/>
                  </a:lnTo>
                  <a:lnTo>
                    <a:pt x="2664256" y="17214"/>
                  </a:lnTo>
                  <a:lnTo>
                    <a:pt x="2708627" y="2762"/>
                  </a:lnTo>
                  <a:lnTo>
                    <a:pt x="2725734" y="690"/>
                  </a:lnTo>
                  <a:lnTo>
                    <a:pt x="2743949" y="0"/>
                  </a:lnTo>
                  <a:close/>
                </a:path>
                <a:path w="6033770" h="346709">
                  <a:moveTo>
                    <a:pt x="1979917" y="0"/>
                  </a:moveTo>
                  <a:lnTo>
                    <a:pt x="2006494" y="811"/>
                  </a:lnTo>
                  <a:lnTo>
                    <a:pt x="2031939" y="3254"/>
                  </a:lnTo>
                  <a:lnTo>
                    <a:pt x="2056266" y="7340"/>
                  </a:lnTo>
                  <a:lnTo>
                    <a:pt x="2079485" y="13080"/>
                  </a:lnTo>
                  <a:lnTo>
                    <a:pt x="2079485" y="83438"/>
                  </a:lnTo>
                  <a:lnTo>
                    <a:pt x="2045576" y="83438"/>
                  </a:lnTo>
                  <a:lnTo>
                    <a:pt x="2042623" y="73652"/>
                  </a:lnTo>
                  <a:lnTo>
                    <a:pt x="2039480" y="65055"/>
                  </a:lnTo>
                  <a:lnTo>
                    <a:pt x="2013699" y="34543"/>
                  </a:lnTo>
                  <a:lnTo>
                    <a:pt x="1984108" y="28955"/>
                  </a:lnTo>
                  <a:lnTo>
                    <a:pt x="1972198" y="29904"/>
                  </a:lnTo>
                  <a:lnTo>
                    <a:pt x="1931871" y="52566"/>
                  </a:lnTo>
                  <a:lnTo>
                    <a:pt x="1911083" y="91820"/>
                  </a:lnTo>
                  <a:lnTo>
                    <a:pt x="1900832" y="150828"/>
                  </a:lnTo>
                  <a:lnTo>
                    <a:pt x="1900161" y="174878"/>
                  </a:lnTo>
                  <a:lnTo>
                    <a:pt x="1900613" y="195861"/>
                  </a:lnTo>
                  <a:lnTo>
                    <a:pt x="1907400" y="250189"/>
                  </a:lnTo>
                  <a:lnTo>
                    <a:pt x="1922723" y="289927"/>
                  </a:lnTo>
                  <a:lnTo>
                    <a:pt x="1956237" y="316023"/>
                  </a:lnTo>
                  <a:lnTo>
                    <a:pt x="1966836" y="317118"/>
                  </a:lnTo>
                  <a:lnTo>
                    <a:pt x="1977000" y="316309"/>
                  </a:lnTo>
                  <a:lnTo>
                    <a:pt x="2006793" y="287305"/>
                  </a:lnTo>
                  <a:lnTo>
                    <a:pt x="2009307" y="244494"/>
                  </a:lnTo>
                  <a:lnTo>
                    <a:pt x="2004301" y="214375"/>
                  </a:lnTo>
                  <a:lnTo>
                    <a:pt x="2002650" y="211708"/>
                  </a:lnTo>
                  <a:lnTo>
                    <a:pt x="1982584" y="202183"/>
                  </a:lnTo>
                  <a:lnTo>
                    <a:pt x="1982584" y="185800"/>
                  </a:lnTo>
                  <a:lnTo>
                    <a:pt x="2109457" y="185800"/>
                  </a:lnTo>
                  <a:lnTo>
                    <a:pt x="2109457" y="202183"/>
                  </a:lnTo>
                  <a:lnTo>
                    <a:pt x="2101202" y="204723"/>
                  </a:lnTo>
                  <a:lnTo>
                    <a:pt x="2095614" y="207517"/>
                  </a:lnTo>
                  <a:lnTo>
                    <a:pt x="2092693" y="210565"/>
                  </a:lnTo>
                  <a:lnTo>
                    <a:pt x="2089645" y="213740"/>
                  </a:lnTo>
                  <a:lnTo>
                    <a:pt x="2087613" y="217931"/>
                  </a:lnTo>
                  <a:lnTo>
                    <a:pt x="2086597" y="223138"/>
                  </a:lnTo>
                  <a:lnTo>
                    <a:pt x="2085454" y="228345"/>
                  </a:lnTo>
                  <a:lnTo>
                    <a:pt x="2084946" y="235711"/>
                  </a:lnTo>
                  <a:lnTo>
                    <a:pt x="2084946" y="245109"/>
                  </a:lnTo>
                  <a:lnTo>
                    <a:pt x="2084946" y="338454"/>
                  </a:lnTo>
                  <a:lnTo>
                    <a:pt x="2049259" y="345947"/>
                  </a:lnTo>
                  <a:lnTo>
                    <a:pt x="2032495" y="328040"/>
                  </a:lnTo>
                  <a:lnTo>
                    <a:pt x="2017185" y="335968"/>
                  </a:lnTo>
                  <a:lnTo>
                    <a:pt x="2000792" y="341645"/>
                  </a:lnTo>
                  <a:lnTo>
                    <a:pt x="1983328" y="345060"/>
                  </a:lnTo>
                  <a:lnTo>
                    <a:pt x="1964804" y="346201"/>
                  </a:lnTo>
                  <a:lnTo>
                    <a:pt x="1930917" y="343558"/>
                  </a:lnTo>
                  <a:lnTo>
                    <a:pt x="1876954" y="322413"/>
                  </a:lnTo>
                  <a:lnTo>
                    <a:pt x="1841332" y="280050"/>
                  </a:lnTo>
                  <a:lnTo>
                    <a:pt x="1823528" y="216042"/>
                  </a:lnTo>
                  <a:lnTo>
                    <a:pt x="1821294" y="175894"/>
                  </a:lnTo>
                  <a:lnTo>
                    <a:pt x="1822082" y="154064"/>
                  </a:lnTo>
                  <a:lnTo>
                    <a:pt x="1828420" y="114405"/>
                  </a:lnTo>
                  <a:lnTo>
                    <a:pt x="1849043" y="65595"/>
                  </a:lnTo>
                  <a:lnTo>
                    <a:pt x="1880623" y="30995"/>
                  </a:lnTo>
                  <a:lnTo>
                    <a:pt x="1919592" y="9778"/>
                  </a:lnTo>
                  <a:lnTo>
                    <a:pt x="1964062" y="617"/>
                  </a:lnTo>
                  <a:lnTo>
                    <a:pt x="1979917" y="0"/>
                  </a:lnTo>
                  <a:close/>
                </a:path>
                <a:path w="6033770" h="346709">
                  <a:moveTo>
                    <a:pt x="130289" y="0"/>
                  </a:moveTo>
                  <a:lnTo>
                    <a:pt x="172453" y="2285"/>
                  </a:lnTo>
                  <a:lnTo>
                    <a:pt x="218300" y="10667"/>
                  </a:lnTo>
                  <a:lnTo>
                    <a:pt x="218300" y="82549"/>
                  </a:lnTo>
                  <a:lnTo>
                    <a:pt x="184391" y="82549"/>
                  </a:lnTo>
                  <a:lnTo>
                    <a:pt x="181863" y="73241"/>
                  </a:lnTo>
                  <a:lnTo>
                    <a:pt x="179025" y="64944"/>
                  </a:lnTo>
                  <a:lnTo>
                    <a:pt x="154165" y="34416"/>
                  </a:lnTo>
                  <a:lnTo>
                    <a:pt x="126606" y="28955"/>
                  </a:lnTo>
                  <a:lnTo>
                    <a:pt x="119746" y="29265"/>
                  </a:lnTo>
                  <a:lnTo>
                    <a:pt x="83756" y="48640"/>
                  </a:lnTo>
                  <a:lnTo>
                    <a:pt x="77317" y="63118"/>
                  </a:lnTo>
                  <a:lnTo>
                    <a:pt x="77317" y="72389"/>
                  </a:lnTo>
                  <a:lnTo>
                    <a:pt x="95503" y="112783"/>
                  </a:lnTo>
                  <a:lnTo>
                    <a:pt x="128001" y="134483"/>
                  </a:lnTo>
                  <a:lnTo>
                    <a:pt x="139814" y="140715"/>
                  </a:lnTo>
                  <a:lnTo>
                    <a:pt x="154224" y="148595"/>
                  </a:lnTo>
                  <a:lnTo>
                    <a:pt x="187693" y="171830"/>
                  </a:lnTo>
                  <a:lnTo>
                    <a:pt x="213474" y="205104"/>
                  </a:lnTo>
                  <a:lnTo>
                    <a:pt x="221729" y="246760"/>
                  </a:lnTo>
                  <a:lnTo>
                    <a:pt x="220848" y="261500"/>
                  </a:lnTo>
                  <a:lnTo>
                    <a:pt x="207632" y="299719"/>
                  </a:lnTo>
                  <a:lnTo>
                    <a:pt x="179200" y="327491"/>
                  </a:lnTo>
                  <a:lnTo>
                    <a:pt x="137448" y="343169"/>
                  </a:lnTo>
                  <a:lnTo>
                    <a:pt x="104127" y="346201"/>
                  </a:lnTo>
                  <a:lnTo>
                    <a:pt x="91334" y="346013"/>
                  </a:lnTo>
                  <a:lnTo>
                    <a:pt x="51422" y="343280"/>
                  </a:lnTo>
                  <a:lnTo>
                    <a:pt x="12229" y="337601"/>
                  </a:lnTo>
                  <a:lnTo>
                    <a:pt x="0" y="335025"/>
                  </a:lnTo>
                  <a:lnTo>
                    <a:pt x="0" y="258698"/>
                  </a:lnTo>
                  <a:lnTo>
                    <a:pt x="33959" y="258698"/>
                  </a:lnTo>
                  <a:lnTo>
                    <a:pt x="37574" y="272512"/>
                  </a:lnTo>
                  <a:lnTo>
                    <a:pt x="42227" y="284432"/>
                  </a:lnTo>
                  <a:lnTo>
                    <a:pt x="72518" y="313499"/>
                  </a:lnTo>
                  <a:lnTo>
                    <a:pt x="97142" y="317118"/>
                  </a:lnTo>
                  <a:lnTo>
                    <a:pt x="104286" y="316809"/>
                  </a:lnTo>
                  <a:lnTo>
                    <a:pt x="142100" y="296290"/>
                  </a:lnTo>
                  <a:lnTo>
                    <a:pt x="149212" y="268604"/>
                  </a:lnTo>
                  <a:lnTo>
                    <a:pt x="148855" y="261151"/>
                  </a:lnTo>
                  <a:lnTo>
                    <a:pt x="131013" y="225665"/>
                  </a:lnTo>
                  <a:lnTo>
                    <a:pt x="89954" y="199008"/>
                  </a:lnTo>
                  <a:lnTo>
                    <a:pt x="80526" y="194105"/>
                  </a:lnTo>
                  <a:lnTo>
                    <a:pt x="71561" y="189118"/>
                  </a:lnTo>
                  <a:lnTo>
                    <a:pt x="34179" y="162101"/>
                  </a:lnTo>
                  <a:lnTo>
                    <a:pt x="11277" y="128650"/>
                  </a:lnTo>
                  <a:lnTo>
                    <a:pt x="5207" y="95122"/>
                  </a:lnTo>
                  <a:lnTo>
                    <a:pt x="6152" y="80454"/>
                  </a:lnTo>
                  <a:lnTo>
                    <a:pt x="20320" y="43306"/>
                  </a:lnTo>
                  <a:lnTo>
                    <a:pt x="50595" y="17214"/>
                  </a:lnTo>
                  <a:lnTo>
                    <a:pt x="94949" y="2762"/>
                  </a:lnTo>
                  <a:lnTo>
                    <a:pt x="112070" y="690"/>
                  </a:lnTo>
                  <a:lnTo>
                    <a:pt x="13028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47342" y="909319"/>
            <a:ext cx="4705985" cy="570230"/>
            <a:chOff x="1847342" y="909319"/>
            <a:chExt cx="4705985" cy="57023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47469" y="1257781"/>
              <a:ext cx="4705730" cy="2213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1914" y="913891"/>
              <a:ext cx="4687951" cy="34620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525647" y="982725"/>
              <a:ext cx="89535" cy="139700"/>
            </a:xfrm>
            <a:custGeom>
              <a:avLst/>
              <a:gdLst/>
              <a:ahLst/>
              <a:cxnLst/>
              <a:rect l="l" t="t" r="r" b="b"/>
              <a:pathLst>
                <a:path w="89535" h="139700">
                  <a:moveTo>
                    <a:pt x="49529" y="0"/>
                  </a:moveTo>
                  <a:lnTo>
                    <a:pt x="0" y="139573"/>
                  </a:lnTo>
                  <a:lnTo>
                    <a:pt x="89153" y="139573"/>
                  </a:lnTo>
                  <a:lnTo>
                    <a:pt x="495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40026" y="942212"/>
              <a:ext cx="100076" cy="14744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851914" y="913891"/>
              <a:ext cx="4688205" cy="346710"/>
            </a:xfrm>
            <a:custGeom>
              <a:avLst/>
              <a:gdLst/>
              <a:ahLst/>
              <a:cxnLst/>
              <a:rect l="l" t="t" r="r" b="b"/>
              <a:pathLst>
                <a:path w="4688205" h="346709">
                  <a:moveTo>
                    <a:pt x="4052951" y="3937"/>
                  </a:moveTo>
                  <a:lnTo>
                    <a:pt x="4153281" y="3937"/>
                  </a:lnTo>
                  <a:lnTo>
                    <a:pt x="4241038" y="156337"/>
                  </a:lnTo>
                  <a:lnTo>
                    <a:pt x="4262247" y="195199"/>
                  </a:lnTo>
                  <a:lnTo>
                    <a:pt x="4280356" y="230506"/>
                  </a:lnTo>
                  <a:lnTo>
                    <a:pt x="4285615" y="241554"/>
                  </a:lnTo>
                  <a:lnTo>
                    <a:pt x="4289552" y="241554"/>
                  </a:lnTo>
                  <a:lnTo>
                    <a:pt x="4288385" y="211262"/>
                  </a:lnTo>
                  <a:lnTo>
                    <a:pt x="4287551" y="179625"/>
                  </a:lnTo>
                  <a:lnTo>
                    <a:pt x="4287051" y="146631"/>
                  </a:lnTo>
                  <a:lnTo>
                    <a:pt x="4286885" y="112268"/>
                  </a:lnTo>
                  <a:lnTo>
                    <a:pt x="4286885" y="66167"/>
                  </a:lnTo>
                  <a:lnTo>
                    <a:pt x="4286885" y="55372"/>
                  </a:lnTo>
                  <a:lnTo>
                    <a:pt x="4267073" y="22352"/>
                  </a:lnTo>
                  <a:lnTo>
                    <a:pt x="4260342" y="20320"/>
                  </a:lnTo>
                  <a:lnTo>
                    <a:pt x="4260342" y="3937"/>
                  </a:lnTo>
                  <a:lnTo>
                    <a:pt x="4353941" y="3937"/>
                  </a:lnTo>
                  <a:lnTo>
                    <a:pt x="4353941" y="20320"/>
                  </a:lnTo>
                  <a:lnTo>
                    <a:pt x="4347337" y="22479"/>
                  </a:lnTo>
                  <a:lnTo>
                    <a:pt x="4342765" y="24257"/>
                  </a:lnTo>
                  <a:lnTo>
                    <a:pt x="4339971" y="25781"/>
                  </a:lnTo>
                  <a:lnTo>
                    <a:pt x="4337304" y="27305"/>
                  </a:lnTo>
                  <a:lnTo>
                    <a:pt x="4334891" y="29210"/>
                  </a:lnTo>
                  <a:lnTo>
                    <a:pt x="4333113" y="31750"/>
                  </a:lnTo>
                  <a:lnTo>
                    <a:pt x="4331208" y="34162"/>
                  </a:lnTo>
                  <a:lnTo>
                    <a:pt x="4329684" y="37973"/>
                  </a:lnTo>
                  <a:lnTo>
                    <a:pt x="4328668" y="42925"/>
                  </a:lnTo>
                  <a:lnTo>
                    <a:pt x="4327779" y="48006"/>
                  </a:lnTo>
                  <a:lnTo>
                    <a:pt x="4327271" y="55753"/>
                  </a:lnTo>
                  <a:lnTo>
                    <a:pt x="4327271" y="66167"/>
                  </a:lnTo>
                  <a:lnTo>
                    <a:pt x="4327271" y="342265"/>
                  </a:lnTo>
                  <a:lnTo>
                    <a:pt x="4264279" y="342265"/>
                  </a:lnTo>
                  <a:lnTo>
                    <a:pt x="4152773" y="149352"/>
                  </a:lnTo>
                  <a:lnTo>
                    <a:pt x="4142271" y="130873"/>
                  </a:lnTo>
                  <a:lnTo>
                    <a:pt x="4133246" y="114490"/>
                  </a:lnTo>
                  <a:lnTo>
                    <a:pt x="4125698" y="100203"/>
                  </a:lnTo>
                  <a:lnTo>
                    <a:pt x="4119626" y="88011"/>
                  </a:lnTo>
                  <a:lnTo>
                    <a:pt x="4117340" y="88011"/>
                  </a:lnTo>
                  <a:lnTo>
                    <a:pt x="4118433" y="114984"/>
                  </a:lnTo>
                  <a:lnTo>
                    <a:pt x="4119229" y="142732"/>
                  </a:lnTo>
                  <a:lnTo>
                    <a:pt x="4119715" y="171217"/>
                  </a:lnTo>
                  <a:lnTo>
                    <a:pt x="4119880" y="200406"/>
                  </a:lnTo>
                  <a:lnTo>
                    <a:pt x="4119880" y="280288"/>
                  </a:lnTo>
                  <a:lnTo>
                    <a:pt x="4119979" y="288857"/>
                  </a:lnTo>
                  <a:lnTo>
                    <a:pt x="4128389" y="318008"/>
                  </a:lnTo>
                  <a:lnTo>
                    <a:pt x="4131564" y="320929"/>
                  </a:lnTo>
                  <a:lnTo>
                    <a:pt x="4137660" y="323596"/>
                  </a:lnTo>
                  <a:lnTo>
                    <a:pt x="4146550" y="325882"/>
                  </a:lnTo>
                  <a:lnTo>
                    <a:pt x="4146550" y="342265"/>
                  </a:lnTo>
                  <a:lnTo>
                    <a:pt x="4052951" y="342265"/>
                  </a:lnTo>
                  <a:lnTo>
                    <a:pt x="4052951" y="325882"/>
                  </a:lnTo>
                  <a:lnTo>
                    <a:pt x="4059047" y="324231"/>
                  </a:lnTo>
                  <a:lnTo>
                    <a:pt x="4063873" y="322325"/>
                  </a:lnTo>
                  <a:lnTo>
                    <a:pt x="4067429" y="320421"/>
                  </a:lnTo>
                  <a:lnTo>
                    <a:pt x="4070985" y="318388"/>
                  </a:lnTo>
                  <a:lnTo>
                    <a:pt x="4073652" y="315722"/>
                  </a:lnTo>
                  <a:lnTo>
                    <a:pt x="4075303" y="312293"/>
                  </a:lnTo>
                  <a:lnTo>
                    <a:pt x="4077081" y="308991"/>
                  </a:lnTo>
                  <a:lnTo>
                    <a:pt x="4078224" y="304673"/>
                  </a:lnTo>
                  <a:lnTo>
                    <a:pt x="4078732" y="299593"/>
                  </a:lnTo>
                  <a:lnTo>
                    <a:pt x="4079240" y="294513"/>
                  </a:lnTo>
                  <a:lnTo>
                    <a:pt x="4079366" y="288036"/>
                  </a:lnTo>
                  <a:lnTo>
                    <a:pt x="4079366" y="280288"/>
                  </a:lnTo>
                  <a:lnTo>
                    <a:pt x="4079366" y="65912"/>
                  </a:lnTo>
                  <a:lnTo>
                    <a:pt x="4071112" y="28448"/>
                  </a:lnTo>
                  <a:lnTo>
                    <a:pt x="4052951" y="20320"/>
                  </a:lnTo>
                  <a:lnTo>
                    <a:pt x="4052951" y="3937"/>
                  </a:lnTo>
                  <a:close/>
                </a:path>
                <a:path w="4688205" h="346709">
                  <a:moveTo>
                    <a:pt x="3876929" y="3937"/>
                  </a:moveTo>
                  <a:lnTo>
                    <a:pt x="4006977" y="3937"/>
                  </a:lnTo>
                  <a:lnTo>
                    <a:pt x="4006977" y="20320"/>
                  </a:lnTo>
                  <a:lnTo>
                    <a:pt x="4000246" y="22098"/>
                  </a:lnTo>
                  <a:lnTo>
                    <a:pt x="3995166" y="24130"/>
                  </a:lnTo>
                  <a:lnTo>
                    <a:pt x="3980180" y="57150"/>
                  </a:lnTo>
                  <a:lnTo>
                    <a:pt x="3980180" y="66421"/>
                  </a:lnTo>
                  <a:lnTo>
                    <a:pt x="3980180" y="280035"/>
                  </a:lnTo>
                  <a:lnTo>
                    <a:pt x="3980180" y="285750"/>
                  </a:lnTo>
                  <a:lnTo>
                    <a:pt x="3980307" y="291211"/>
                  </a:lnTo>
                  <a:lnTo>
                    <a:pt x="3980688" y="296163"/>
                  </a:lnTo>
                  <a:lnTo>
                    <a:pt x="3981069" y="301117"/>
                  </a:lnTo>
                  <a:lnTo>
                    <a:pt x="3981704" y="305054"/>
                  </a:lnTo>
                  <a:lnTo>
                    <a:pt x="3982720" y="308229"/>
                  </a:lnTo>
                  <a:lnTo>
                    <a:pt x="3983736" y="311404"/>
                  </a:lnTo>
                  <a:lnTo>
                    <a:pt x="4006977" y="325882"/>
                  </a:lnTo>
                  <a:lnTo>
                    <a:pt x="4006977" y="342265"/>
                  </a:lnTo>
                  <a:lnTo>
                    <a:pt x="3876929" y="342265"/>
                  </a:lnTo>
                  <a:lnTo>
                    <a:pt x="3876929" y="325882"/>
                  </a:lnTo>
                  <a:lnTo>
                    <a:pt x="3883025" y="324231"/>
                  </a:lnTo>
                  <a:lnTo>
                    <a:pt x="3887851" y="322453"/>
                  </a:lnTo>
                  <a:lnTo>
                    <a:pt x="3891407" y="320548"/>
                  </a:lnTo>
                  <a:lnTo>
                    <a:pt x="3894963" y="318643"/>
                  </a:lnTo>
                  <a:lnTo>
                    <a:pt x="3897503" y="315975"/>
                  </a:lnTo>
                  <a:lnTo>
                    <a:pt x="3899281" y="312547"/>
                  </a:lnTo>
                  <a:lnTo>
                    <a:pt x="3901059" y="309245"/>
                  </a:lnTo>
                  <a:lnTo>
                    <a:pt x="3902202" y="304927"/>
                  </a:lnTo>
                  <a:lnTo>
                    <a:pt x="3902583" y="299720"/>
                  </a:lnTo>
                  <a:lnTo>
                    <a:pt x="3903091" y="294513"/>
                  </a:lnTo>
                  <a:lnTo>
                    <a:pt x="3903345" y="287909"/>
                  </a:lnTo>
                  <a:lnTo>
                    <a:pt x="3903345" y="280035"/>
                  </a:lnTo>
                  <a:lnTo>
                    <a:pt x="3903345" y="66167"/>
                  </a:lnTo>
                  <a:lnTo>
                    <a:pt x="3903345" y="58166"/>
                  </a:lnTo>
                  <a:lnTo>
                    <a:pt x="3903218" y="51688"/>
                  </a:lnTo>
                  <a:lnTo>
                    <a:pt x="3902710" y="46609"/>
                  </a:lnTo>
                  <a:lnTo>
                    <a:pt x="3902329" y="41402"/>
                  </a:lnTo>
                  <a:lnTo>
                    <a:pt x="3901313" y="37211"/>
                  </a:lnTo>
                  <a:lnTo>
                    <a:pt x="3899535" y="33782"/>
                  </a:lnTo>
                  <a:lnTo>
                    <a:pt x="3897757" y="30480"/>
                  </a:lnTo>
                  <a:lnTo>
                    <a:pt x="3895216" y="27686"/>
                  </a:lnTo>
                  <a:lnTo>
                    <a:pt x="3891661" y="25781"/>
                  </a:lnTo>
                  <a:lnTo>
                    <a:pt x="3888105" y="23749"/>
                  </a:lnTo>
                  <a:lnTo>
                    <a:pt x="3883152" y="21971"/>
                  </a:lnTo>
                  <a:lnTo>
                    <a:pt x="3876929" y="20320"/>
                  </a:lnTo>
                  <a:lnTo>
                    <a:pt x="3876929" y="3937"/>
                  </a:lnTo>
                  <a:close/>
                </a:path>
                <a:path w="4688205" h="346709">
                  <a:moveTo>
                    <a:pt x="3530981" y="3937"/>
                  </a:moveTo>
                  <a:lnTo>
                    <a:pt x="3661029" y="3937"/>
                  </a:lnTo>
                  <a:lnTo>
                    <a:pt x="3661029" y="20320"/>
                  </a:lnTo>
                  <a:lnTo>
                    <a:pt x="3654044" y="22098"/>
                  </a:lnTo>
                  <a:lnTo>
                    <a:pt x="3648964" y="24130"/>
                  </a:lnTo>
                  <a:lnTo>
                    <a:pt x="3634232" y="57023"/>
                  </a:lnTo>
                  <a:lnTo>
                    <a:pt x="3634232" y="66421"/>
                  </a:lnTo>
                  <a:lnTo>
                    <a:pt x="3634232" y="154559"/>
                  </a:lnTo>
                  <a:lnTo>
                    <a:pt x="3639439" y="154559"/>
                  </a:lnTo>
                  <a:lnTo>
                    <a:pt x="3647059" y="154559"/>
                  </a:lnTo>
                  <a:lnTo>
                    <a:pt x="3653028" y="153797"/>
                  </a:lnTo>
                  <a:lnTo>
                    <a:pt x="3689336" y="123896"/>
                  </a:lnTo>
                  <a:lnTo>
                    <a:pt x="3715988" y="92170"/>
                  </a:lnTo>
                  <a:lnTo>
                    <a:pt x="3740150" y="55625"/>
                  </a:lnTo>
                  <a:lnTo>
                    <a:pt x="3742436" y="50037"/>
                  </a:lnTo>
                  <a:lnTo>
                    <a:pt x="3743579" y="44577"/>
                  </a:lnTo>
                  <a:lnTo>
                    <a:pt x="3743579" y="39116"/>
                  </a:lnTo>
                  <a:lnTo>
                    <a:pt x="3743579" y="33400"/>
                  </a:lnTo>
                  <a:lnTo>
                    <a:pt x="3721227" y="20320"/>
                  </a:lnTo>
                  <a:lnTo>
                    <a:pt x="3721227" y="3937"/>
                  </a:lnTo>
                  <a:lnTo>
                    <a:pt x="3847846" y="3937"/>
                  </a:lnTo>
                  <a:lnTo>
                    <a:pt x="3847846" y="20828"/>
                  </a:lnTo>
                  <a:lnTo>
                    <a:pt x="3841623" y="21971"/>
                  </a:lnTo>
                  <a:lnTo>
                    <a:pt x="3836162" y="23749"/>
                  </a:lnTo>
                  <a:lnTo>
                    <a:pt x="3800758" y="53125"/>
                  </a:lnTo>
                  <a:lnTo>
                    <a:pt x="3719957" y="143510"/>
                  </a:lnTo>
                  <a:lnTo>
                    <a:pt x="3806444" y="276225"/>
                  </a:lnTo>
                  <a:lnTo>
                    <a:pt x="3830955" y="310388"/>
                  </a:lnTo>
                  <a:lnTo>
                    <a:pt x="3856736" y="326136"/>
                  </a:lnTo>
                  <a:lnTo>
                    <a:pt x="3856736" y="342265"/>
                  </a:lnTo>
                  <a:lnTo>
                    <a:pt x="3722497" y="342265"/>
                  </a:lnTo>
                  <a:lnTo>
                    <a:pt x="3722497" y="325882"/>
                  </a:lnTo>
                  <a:lnTo>
                    <a:pt x="3728085" y="324993"/>
                  </a:lnTo>
                  <a:lnTo>
                    <a:pt x="3731895" y="323596"/>
                  </a:lnTo>
                  <a:lnTo>
                    <a:pt x="3733927" y="321818"/>
                  </a:lnTo>
                  <a:lnTo>
                    <a:pt x="3735832" y="319913"/>
                  </a:lnTo>
                  <a:lnTo>
                    <a:pt x="3736848" y="317373"/>
                  </a:lnTo>
                  <a:lnTo>
                    <a:pt x="3736848" y="314198"/>
                  </a:lnTo>
                  <a:lnTo>
                    <a:pt x="3736848" y="311531"/>
                  </a:lnTo>
                  <a:lnTo>
                    <a:pt x="3736466" y="308991"/>
                  </a:lnTo>
                  <a:lnTo>
                    <a:pt x="3735705" y="306450"/>
                  </a:lnTo>
                  <a:lnTo>
                    <a:pt x="3734943" y="303784"/>
                  </a:lnTo>
                  <a:lnTo>
                    <a:pt x="3713353" y="267843"/>
                  </a:lnTo>
                  <a:lnTo>
                    <a:pt x="3675380" y="209423"/>
                  </a:lnTo>
                  <a:lnTo>
                    <a:pt x="3670808" y="202311"/>
                  </a:lnTo>
                  <a:lnTo>
                    <a:pt x="3666744" y="196723"/>
                  </a:lnTo>
                  <a:lnTo>
                    <a:pt x="3663315" y="192786"/>
                  </a:lnTo>
                  <a:lnTo>
                    <a:pt x="3660013" y="188849"/>
                  </a:lnTo>
                  <a:lnTo>
                    <a:pt x="3656584" y="185928"/>
                  </a:lnTo>
                  <a:lnTo>
                    <a:pt x="3653155" y="184277"/>
                  </a:lnTo>
                  <a:lnTo>
                    <a:pt x="3649853" y="182499"/>
                  </a:lnTo>
                  <a:lnTo>
                    <a:pt x="3645154" y="181610"/>
                  </a:lnTo>
                  <a:lnTo>
                    <a:pt x="3639185" y="181610"/>
                  </a:lnTo>
                  <a:lnTo>
                    <a:pt x="3634232" y="181610"/>
                  </a:lnTo>
                  <a:lnTo>
                    <a:pt x="3634232" y="280035"/>
                  </a:lnTo>
                  <a:lnTo>
                    <a:pt x="3634232" y="285750"/>
                  </a:lnTo>
                  <a:lnTo>
                    <a:pt x="3634359" y="291211"/>
                  </a:lnTo>
                  <a:lnTo>
                    <a:pt x="3634740" y="296163"/>
                  </a:lnTo>
                  <a:lnTo>
                    <a:pt x="3635121" y="301117"/>
                  </a:lnTo>
                  <a:lnTo>
                    <a:pt x="3635756" y="305054"/>
                  </a:lnTo>
                  <a:lnTo>
                    <a:pt x="3636772" y="308229"/>
                  </a:lnTo>
                  <a:lnTo>
                    <a:pt x="3637788" y="311404"/>
                  </a:lnTo>
                  <a:lnTo>
                    <a:pt x="3661029" y="325882"/>
                  </a:lnTo>
                  <a:lnTo>
                    <a:pt x="3661029" y="342265"/>
                  </a:lnTo>
                  <a:lnTo>
                    <a:pt x="3530981" y="342265"/>
                  </a:lnTo>
                  <a:lnTo>
                    <a:pt x="3530981" y="325882"/>
                  </a:lnTo>
                  <a:lnTo>
                    <a:pt x="3537077" y="324231"/>
                  </a:lnTo>
                  <a:lnTo>
                    <a:pt x="3541903" y="322453"/>
                  </a:lnTo>
                  <a:lnTo>
                    <a:pt x="3545459" y="320548"/>
                  </a:lnTo>
                  <a:lnTo>
                    <a:pt x="3549015" y="318643"/>
                  </a:lnTo>
                  <a:lnTo>
                    <a:pt x="3551555" y="315975"/>
                  </a:lnTo>
                  <a:lnTo>
                    <a:pt x="3553333" y="312547"/>
                  </a:lnTo>
                  <a:lnTo>
                    <a:pt x="3555111" y="309245"/>
                  </a:lnTo>
                  <a:lnTo>
                    <a:pt x="3556254" y="304927"/>
                  </a:lnTo>
                  <a:lnTo>
                    <a:pt x="3556635" y="299720"/>
                  </a:lnTo>
                  <a:lnTo>
                    <a:pt x="3557143" y="294513"/>
                  </a:lnTo>
                  <a:lnTo>
                    <a:pt x="3557397" y="287909"/>
                  </a:lnTo>
                  <a:lnTo>
                    <a:pt x="3557397" y="280035"/>
                  </a:lnTo>
                  <a:lnTo>
                    <a:pt x="3557397" y="66421"/>
                  </a:lnTo>
                  <a:lnTo>
                    <a:pt x="3557397" y="58674"/>
                  </a:lnTo>
                  <a:lnTo>
                    <a:pt x="3557270" y="52070"/>
                  </a:lnTo>
                  <a:lnTo>
                    <a:pt x="3556762" y="46862"/>
                  </a:lnTo>
                  <a:lnTo>
                    <a:pt x="3556381" y="41529"/>
                  </a:lnTo>
                  <a:lnTo>
                    <a:pt x="3555365" y="37211"/>
                  </a:lnTo>
                  <a:lnTo>
                    <a:pt x="3553587" y="33909"/>
                  </a:lnTo>
                  <a:lnTo>
                    <a:pt x="3551809" y="30607"/>
                  </a:lnTo>
                  <a:lnTo>
                    <a:pt x="3549269" y="27940"/>
                  </a:lnTo>
                  <a:lnTo>
                    <a:pt x="3545713" y="25908"/>
                  </a:lnTo>
                  <a:lnTo>
                    <a:pt x="3542157" y="23875"/>
                  </a:lnTo>
                  <a:lnTo>
                    <a:pt x="3537204" y="21971"/>
                  </a:lnTo>
                  <a:lnTo>
                    <a:pt x="3530981" y="20320"/>
                  </a:lnTo>
                  <a:lnTo>
                    <a:pt x="3530981" y="3937"/>
                  </a:lnTo>
                  <a:close/>
                </a:path>
                <a:path w="4688205" h="346709">
                  <a:moveTo>
                    <a:pt x="3185795" y="3937"/>
                  </a:moveTo>
                  <a:lnTo>
                    <a:pt x="3286125" y="3937"/>
                  </a:lnTo>
                  <a:lnTo>
                    <a:pt x="3373882" y="156337"/>
                  </a:lnTo>
                  <a:lnTo>
                    <a:pt x="3395091" y="195199"/>
                  </a:lnTo>
                  <a:lnTo>
                    <a:pt x="3413200" y="230506"/>
                  </a:lnTo>
                  <a:lnTo>
                    <a:pt x="3418459" y="241554"/>
                  </a:lnTo>
                  <a:lnTo>
                    <a:pt x="3422396" y="241554"/>
                  </a:lnTo>
                  <a:lnTo>
                    <a:pt x="3421229" y="211262"/>
                  </a:lnTo>
                  <a:lnTo>
                    <a:pt x="3420395" y="179625"/>
                  </a:lnTo>
                  <a:lnTo>
                    <a:pt x="3419895" y="146631"/>
                  </a:lnTo>
                  <a:lnTo>
                    <a:pt x="3419729" y="112268"/>
                  </a:lnTo>
                  <a:lnTo>
                    <a:pt x="3419729" y="66167"/>
                  </a:lnTo>
                  <a:lnTo>
                    <a:pt x="3419729" y="55372"/>
                  </a:lnTo>
                  <a:lnTo>
                    <a:pt x="3407664" y="25781"/>
                  </a:lnTo>
                  <a:lnTo>
                    <a:pt x="3404743" y="24130"/>
                  </a:lnTo>
                  <a:lnTo>
                    <a:pt x="3399916" y="22352"/>
                  </a:lnTo>
                  <a:lnTo>
                    <a:pt x="3393186" y="20320"/>
                  </a:lnTo>
                  <a:lnTo>
                    <a:pt x="3393186" y="3937"/>
                  </a:lnTo>
                  <a:lnTo>
                    <a:pt x="3486785" y="3937"/>
                  </a:lnTo>
                  <a:lnTo>
                    <a:pt x="3486785" y="20320"/>
                  </a:lnTo>
                  <a:lnTo>
                    <a:pt x="3480181" y="22479"/>
                  </a:lnTo>
                  <a:lnTo>
                    <a:pt x="3475609" y="24257"/>
                  </a:lnTo>
                  <a:lnTo>
                    <a:pt x="3472815" y="25781"/>
                  </a:lnTo>
                  <a:lnTo>
                    <a:pt x="3470148" y="27305"/>
                  </a:lnTo>
                  <a:lnTo>
                    <a:pt x="3467735" y="29210"/>
                  </a:lnTo>
                  <a:lnTo>
                    <a:pt x="3465957" y="31750"/>
                  </a:lnTo>
                  <a:lnTo>
                    <a:pt x="3464052" y="34162"/>
                  </a:lnTo>
                  <a:lnTo>
                    <a:pt x="3462528" y="37973"/>
                  </a:lnTo>
                  <a:lnTo>
                    <a:pt x="3461512" y="42925"/>
                  </a:lnTo>
                  <a:lnTo>
                    <a:pt x="3460623" y="48006"/>
                  </a:lnTo>
                  <a:lnTo>
                    <a:pt x="3460115" y="55753"/>
                  </a:lnTo>
                  <a:lnTo>
                    <a:pt x="3460115" y="66167"/>
                  </a:lnTo>
                  <a:lnTo>
                    <a:pt x="3460115" y="342265"/>
                  </a:lnTo>
                  <a:lnTo>
                    <a:pt x="3397123" y="342265"/>
                  </a:lnTo>
                  <a:lnTo>
                    <a:pt x="3285616" y="149352"/>
                  </a:lnTo>
                  <a:lnTo>
                    <a:pt x="3275115" y="130873"/>
                  </a:lnTo>
                  <a:lnTo>
                    <a:pt x="3266090" y="114490"/>
                  </a:lnTo>
                  <a:lnTo>
                    <a:pt x="3258542" y="100203"/>
                  </a:lnTo>
                  <a:lnTo>
                    <a:pt x="3252470" y="88011"/>
                  </a:lnTo>
                  <a:lnTo>
                    <a:pt x="3250184" y="88011"/>
                  </a:lnTo>
                  <a:lnTo>
                    <a:pt x="3251277" y="114984"/>
                  </a:lnTo>
                  <a:lnTo>
                    <a:pt x="3252073" y="142732"/>
                  </a:lnTo>
                  <a:lnTo>
                    <a:pt x="3252559" y="171217"/>
                  </a:lnTo>
                  <a:lnTo>
                    <a:pt x="3252724" y="200406"/>
                  </a:lnTo>
                  <a:lnTo>
                    <a:pt x="3252724" y="280288"/>
                  </a:lnTo>
                  <a:lnTo>
                    <a:pt x="3252823" y="288857"/>
                  </a:lnTo>
                  <a:lnTo>
                    <a:pt x="3261233" y="318008"/>
                  </a:lnTo>
                  <a:lnTo>
                    <a:pt x="3264408" y="320929"/>
                  </a:lnTo>
                  <a:lnTo>
                    <a:pt x="3270504" y="323596"/>
                  </a:lnTo>
                  <a:lnTo>
                    <a:pt x="3279394" y="325882"/>
                  </a:lnTo>
                  <a:lnTo>
                    <a:pt x="3279394" y="342265"/>
                  </a:lnTo>
                  <a:lnTo>
                    <a:pt x="3185795" y="342265"/>
                  </a:lnTo>
                  <a:lnTo>
                    <a:pt x="3185795" y="325882"/>
                  </a:lnTo>
                  <a:lnTo>
                    <a:pt x="3191891" y="324231"/>
                  </a:lnTo>
                  <a:lnTo>
                    <a:pt x="3196716" y="322325"/>
                  </a:lnTo>
                  <a:lnTo>
                    <a:pt x="3200273" y="320421"/>
                  </a:lnTo>
                  <a:lnTo>
                    <a:pt x="3203829" y="318388"/>
                  </a:lnTo>
                  <a:lnTo>
                    <a:pt x="3206496" y="315722"/>
                  </a:lnTo>
                  <a:lnTo>
                    <a:pt x="3208147" y="312293"/>
                  </a:lnTo>
                  <a:lnTo>
                    <a:pt x="3209925" y="308991"/>
                  </a:lnTo>
                  <a:lnTo>
                    <a:pt x="3211068" y="304673"/>
                  </a:lnTo>
                  <a:lnTo>
                    <a:pt x="3211576" y="299593"/>
                  </a:lnTo>
                  <a:lnTo>
                    <a:pt x="3212084" y="294513"/>
                  </a:lnTo>
                  <a:lnTo>
                    <a:pt x="3212211" y="288036"/>
                  </a:lnTo>
                  <a:lnTo>
                    <a:pt x="3212211" y="280288"/>
                  </a:lnTo>
                  <a:lnTo>
                    <a:pt x="3212211" y="65912"/>
                  </a:lnTo>
                  <a:lnTo>
                    <a:pt x="3203956" y="28448"/>
                  </a:lnTo>
                  <a:lnTo>
                    <a:pt x="3185795" y="20320"/>
                  </a:lnTo>
                  <a:lnTo>
                    <a:pt x="3185795" y="3937"/>
                  </a:lnTo>
                  <a:close/>
                </a:path>
                <a:path w="4688205" h="346709">
                  <a:moveTo>
                    <a:pt x="3009773" y="3937"/>
                  </a:moveTo>
                  <a:lnTo>
                    <a:pt x="3139821" y="3937"/>
                  </a:lnTo>
                  <a:lnTo>
                    <a:pt x="3139821" y="20320"/>
                  </a:lnTo>
                  <a:lnTo>
                    <a:pt x="3133090" y="22098"/>
                  </a:lnTo>
                  <a:lnTo>
                    <a:pt x="3128010" y="24130"/>
                  </a:lnTo>
                  <a:lnTo>
                    <a:pt x="3113024" y="57150"/>
                  </a:lnTo>
                  <a:lnTo>
                    <a:pt x="3113024" y="66421"/>
                  </a:lnTo>
                  <a:lnTo>
                    <a:pt x="3113024" y="280035"/>
                  </a:lnTo>
                  <a:lnTo>
                    <a:pt x="3113024" y="285750"/>
                  </a:lnTo>
                  <a:lnTo>
                    <a:pt x="3113151" y="291211"/>
                  </a:lnTo>
                  <a:lnTo>
                    <a:pt x="3113532" y="296163"/>
                  </a:lnTo>
                  <a:lnTo>
                    <a:pt x="3113913" y="301117"/>
                  </a:lnTo>
                  <a:lnTo>
                    <a:pt x="3119882" y="316230"/>
                  </a:lnTo>
                  <a:lnTo>
                    <a:pt x="3121787" y="318388"/>
                  </a:lnTo>
                  <a:lnTo>
                    <a:pt x="3139821" y="325882"/>
                  </a:lnTo>
                  <a:lnTo>
                    <a:pt x="3139821" y="342265"/>
                  </a:lnTo>
                  <a:lnTo>
                    <a:pt x="3009773" y="342265"/>
                  </a:lnTo>
                  <a:lnTo>
                    <a:pt x="3009773" y="325882"/>
                  </a:lnTo>
                  <a:lnTo>
                    <a:pt x="3015869" y="324231"/>
                  </a:lnTo>
                  <a:lnTo>
                    <a:pt x="3020695" y="322453"/>
                  </a:lnTo>
                  <a:lnTo>
                    <a:pt x="3024251" y="320548"/>
                  </a:lnTo>
                  <a:lnTo>
                    <a:pt x="3027807" y="318643"/>
                  </a:lnTo>
                  <a:lnTo>
                    <a:pt x="3030347" y="315975"/>
                  </a:lnTo>
                  <a:lnTo>
                    <a:pt x="3032125" y="312547"/>
                  </a:lnTo>
                  <a:lnTo>
                    <a:pt x="3033903" y="309245"/>
                  </a:lnTo>
                  <a:lnTo>
                    <a:pt x="3035046" y="304927"/>
                  </a:lnTo>
                  <a:lnTo>
                    <a:pt x="3035427" y="299720"/>
                  </a:lnTo>
                  <a:lnTo>
                    <a:pt x="3035935" y="294513"/>
                  </a:lnTo>
                  <a:lnTo>
                    <a:pt x="3036189" y="287909"/>
                  </a:lnTo>
                  <a:lnTo>
                    <a:pt x="3036189" y="280035"/>
                  </a:lnTo>
                  <a:lnTo>
                    <a:pt x="3036189" y="66167"/>
                  </a:lnTo>
                  <a:lnTo>
                    <a:pt x="3036189" y="58166"/>
                  </a:lnTo>
                  <a:lnTo>
                    <a:pt x="3036062" y="51688"/>
                  </a:lnTo>
                  <a:lnTo>
                    <a:pt x="3035554" y="46609"/>
                  </a:lnTo>
                  <a:lnTo>
                    <a:pt x="3035173" y="41402"/>
                  </a:lnTo>
                  <a:lnTo>
                    <a:pt x="3034157" y="37211"/>
                  </a:lnTo>
                  <a:lnTo>
                    <a:pt x="3032379" y="33782"/>
                  </a:lnTo>
                  <a:lnTo>
                    <a:pt x="3030601" y="30480"/>
                  </a:lnTo>
                  <a:lnTo>
                    <a:pt x="3028061" y="27686"/>
                  </a:lnTo>
                  <a:lnTo>
                    <a:pt x="3024505" y="25781"/>
                  </a:lnTo>
                  <a:lnTo>
                    <a:pt x="3020949" y="23749"/>
                  </a:lnTo>
                  <a:lnTo>
                    <a:pt x="3015996" y="21971"/>
                  </a:lnTo>
                  <a:lnTo>
                    <a:pt x="3009773" y="20320"/>
                  </a:lnTo>
                  <a:lnTo>
                    <a:pt x="3009773" y="3937"/>
                  </a:lnTo>
                  <a:close/>
                </a:path>
                <a:path w="4688205" h="346709">
                  <a:moveTo>
                    <a:pt x="2644013" y="3937"/>
                  </a:moveTo>
                  <a:lnTo>
                    <a:pt x="2774061" y="3937"/>
                  </a:lnTo>
                  <a:lnTo>
                    <a:pt x="2774061" y="20320"/>
                  </a:lnTo>
                  <a:lnTo>
                    <a:pt x="2765298" y="22733"/>
                  </a:lnTo>
                  <a:lnTo>
                    <a:pt x="2759329" y="25527"/>
                  </a:lnTo>
                  <a:lnTo>
                    <a:pt x="2747264" y="66675"/>
                  </a:lnTo>
                  <a:lnTo>
                    <a:pt x="2747264" y="149352"/>
                  </a:lnTo>
                  <a:lnTo>
                    <a:pt x="2859278" y="149352"/>
                  </a:lnTo>
                  <a:lnTo>
                    <a:pt x="2859278" y="66675"/>
                  </a:lnTo>
                  <a:lnTo>
                    <a:pt x="2851277" y="28575"/>
                  </a:lnTo>
                  <a:lnTo>
                    <a:pt x="2832989" y="20320"/>
                  </a:lnTo>
                  <a:lnTo>
                    <a:pt x="2832989" y="3937"/>
                  </a:lnTo>
                  <a:lnTo>
                    <a:pt x="2962402" y="3937"/>
                  </a:lnTo>
                  <a:lnTo>
                    <a:pt x="2962402" y="20320"/>
                  </a:lnTo>
                  <a:lnTo>
                    <a:pt x="2955163" y="22352"/>
                  </a:lnTo>
                  <a:lnTo>
                    <a:pt x="2949829" y="24384"/>
                  </a:lnTo>
                  <a:lnTo>
                    <a:pt x="2946527" y="26670"/>
                  </a:lnTo>
                  <a:lnTo>
                    <a:pt x="2943225" y="28829"/>
                  </a:lnTo>
                  <a:lnTo>
                    <a:pt x="2940812" y="31750"/>
                  </a:lnTo>
                  <a:lnTo>
                    <a:pt x="2939415" y="35179"/>
                  </a:lnTo>
                  <a:lnTo>
                    <a:pt x="2938018" y="38608"/>
                  </a:lnTo>
                  <a:lnTo>
                    <a:pt x="2937129" y="42545"/>
                  </a:lnTo>
                  <a:lnTo>
                    <a:pt x="2936748" y="46862"/>
                  </a:lnTo>
                  <a:lnTo>
                    <a:pt x="2936366" y="51181"/>
                  </a:lnTo>
                  <a:lnTo>
                    <a:pt x="2936113" y="57785"/>
                  </a:lnTo>
                  <a:lnTo>
                    <a:pt x="2936113" y="66675"/>
                  </a:lnTo>
                  <a:lnTo>
                    <a:pt x="2936113" y="280035"/>
                  </a:lnTo>
                  <a:lnTo>
                    <a:pt x="2944241" y="317881"/>
                  </a:lnTo>
                  <a:lnTo>
                    <a:pt x="2947543" y="321056"/>
                  </a:lnTo>
                  <a:lnTo>
                    <a:pt x="2953639" y="323723"/>
                  </a:lnTo>
                  <a:lnTo>
                    <a:pt x="2962402" y="325882"/>
                  </a:lnTo>
                  <a:lnTo>
                    <a:pt x="2962402" y="342265"/>
                  </a:lnTo>
                  <a:lnTo>
                    <a:pt x="2832989" y="342265"/>
                  </a:lnTo>
                  <a:lnTo>
                    <a:pt x="2832989" y="325882"/>
                  </a:lnTo>
                  <a:lnTo>
                    <a:pt x="2842641" y="323342"/>
                  </a:lnTo>
                  <a:lnTo>
                    <a:pt x="2848864" y="320929"/>
                  </a:lnTo>
                  <a:lnTo>
                    <a:pt x="2851658" y="318388"/>
                  </a:lnTo>
                  <a:lnTo>
                    <a:pt x="2854452" y="315975"/>
                  </a:lnTo>
                  <a:lnTo>
                    <a:pt x="2856357" y="312420"/>
                  </a:lnTo>
                  <a:lnTo>
                    <a:pt x="2859278" y="280035"/>
                  </a:lnTo>
                  <a:lnTo>
                    <a:pt x="2859278" y="180594"/>
                  </a:lnTo>
                  <a:lnTo>
                    <a:pt x="2747264" y="180594"/>
                  </a:lnTo>
                  <a:lnTo>
                    <a:pt x="2747264" y="280035"/>
                  </a:lnTo>
                  <a:lnTo>
                    <a:pt x="2747264" y="285750"/>
                  </a:lnTo>
                  <a:lnTo>
                    <a:pt x="2747391" y="291211"/>
                  </a:lnTo>
                  <a:lnTo>
                    <a:pt x="2747772" y="296163"/>
                  </a:lnTo>
                  <a:lnTo>
                    <a:pt x="2748153" y="301117"/>
                  </a:lnTo>
                  <a:lnTo>
                    <a:pt x="2754122" y="316230"/>
                  </a:lnTo>
                  <a:lnTo>
                    <a:pt x="2756027" y="318388"/>
                  </a:lnTo>
                  <a:lnTo>
                    <a:pt x="2774061" y="325882"/>
                  </a:lnTo>
                  <a:lnTo>
                    <a:pt x="2774061" y="342265"/>
                  </a:lnTo>
                  <a:lnTo>
                    <a:pt x="2644013" y="342265"/>
                  </a:lnTo>
                  <a:lnTo>
                    <a:pt x="2644013" y="325882"/>
                  </a:lnTo>
                  <a:lnTo>
                    <a:pt x="2650109" y="324231"/>
                  </a:lnTo>
                  <a:lnTo>
                    <a:pt x="2654935" y="322453"/>
                  </a:lnTo>
                  <a:lnTo>
                    <a:pt x="2658491" y="320548"/>
                  </a:lnTo>
                  <a:lnTo>
                    <a:pt x="2662047" y="318643"/>
                  </a:lnTo>
                  <a:lnTo>
                    <a:pt x="2664587" y="315975"/>
                  </a:lnTo>
                  <a:lnTo>
                    <a:pt x="2666365" y="312547"/>
                  </a:lnTo>
                  <a:lnTo>
                    <a:pt x="2668143" y="309245"/>
                  </a:lnTo>
                  <a:lnTo>
                    <a:pt x="2669286" y="304927"/>
                  </a:lnTo>
                  <a:lnTo>
                    <a:pt x="2669666" y="299720"/>
                  </a:lnTo>
                  <a:lnTo>
                    <a:pt x="2670175" y="294513"/>
                  </a:lnTo>
                  <a:lnTo>
                    <a:pt x="2670429" y="287909"/>
                  </a:lnTo>
                  <a:lnTo>
                    <a:pt x="2670429" y="280035"/>
                  </a:lnTo>
                  <a:lnTo>
                    <a:pt x="2670429" y="66421"/>
                  </a:lnTo>
                  <a:lnTo>
                    <a:pt x="2670429" y="58674"/>
                  </a:lnTo>
                  <a:lnTo>
                    <a:pt x="2670302" y="52070"/>
                  </a:lnTo>
                  <a:lnTo>
                    <a:pt x="2669794" y="46862"/>
                  </a:lnTo>
                  <a:lnTo>
                    <a:pt x="2669413" y="41529"/>
                  </a:lnTo>
                  <a:lnTo>
                    <a:pt x="2668397" y="37211"/>
                  </a:lnTo>
                  <a:lnTo>
                    <a:pt x="2644013" y="20320"/>
                  </a:lnTo>
                  <a:lnTo>
                    <a:pt x="2644013" y="3937"/>
                  </a:lnTo>
                  <a:close/>
                </a:path>
                <a:path w="4688205" h="346709">
                  <a:moveTo>
                    <a:pt x="2311908" y="3937"/>
                  </a:moveTo>
                  <a:lnTo>
                    <a:pt x="2603627" y="3937"/>
                  </a:lnTo>
                  <a:lnTo>
                    <a:pt x="2603627" y="90932"/>
                  </a:lnTo>
                  <a:lnTo>
                    <a:pt x="2569591" y="90932"/>
                  </a:lnTo>
                  <a:lnTo>
                    <a:pt x="2567404" y="83097"/>
                  </a:lnTo>
                  <a:lnTo>
                    <a:pt x="2565431" y="76358"/>
                  </a:lnTo>
                  <a:lnTo>
                    <a:pt x="2549016" y="43307"/>
                  </a:lnTo>
                  <a:lnTo>
                    <a:pt x="2546604" y="40894"/>
                  </a:lnTo>
                  <a:lnTo>
                    <a:pt x="2543937" y="38862"/>
                  </a:lnTo>
                  <a:lnTo>
                    <a:pt x="2541143" y="37465"/>
                  </a:lnTo>
                  <a:lnTo>
                    <a:pt x="2538349" y="35941"/>
                  </a:lnTo>
                  <a:lnTo>
                    <a:pt x="2534793" y="34798"/>
                  </a:lnTo>
                  <a:lnTo>
                    <a:pt x="2530602" y="34036"/>
                  </a:lnTo>
                  <a:lnTo>
                    <a:pt x="2526411" y="33274"/>
                  </a:lnTo>
                  <a:lnTo>
                    <a:pt x="2520950" y="32893"/>
                  </a:lnTo>
                  <a:lnTo>
                    <a:pt x="2514091" y="32893"/>
                  </a:lnTo>
                  <a:lnTo>
                    <a:pt x="2496312" y="32893"/>
                  </a:lnTo>
                  <a:lnTo>
                    <a:pt x="2496312" y="280035"/>
                  </a:lnTo>
                  <a:lnTo>
                    <a:pt x="2496312" y="288798"/>
                  </a:lnTo>
                  <a:lnTo>
                    <a:pt x="2496566" y="295402"/>
                  </a:lnTo>
                  <a:lnTo>
                    <a:pt x="2497074" y="299974"/>
                  </a:lnTo>
                  <a:lnTo>
                    <a:pt x="2497455" y="304546"/>
                  </a:lnTo>
                  <a:lnTo>
                    <a:pt x="2498471" y="308229"/>
                  </a:lnTo>
                  <a:lnTo>
                    <a:pt x="2499741" y="311023"/>
                  </a:lnTo>
                  <a:lnTo>
                    <a:pt x="2501011" y="313817"/>
                  </a:lnTo>
                  <a:lnTo>
                    <a:pt x="2502662" y="316103"/>
                  </a:lnTo>
                  <a:lnTo>
                    <a:pt x="2504566" y="317754"/>
                  </a:lnTo>
                  <a:lnTo>
                    <a:pt x="2506472" y="319532"/>
                  </a:lnTo>
                  <a:lnTo>
                    <a:pt x="2526284" y="325882"/>
                  </a:lnTo>
                  <a:lnTo>
                    <a:pt x="2526284" y="342265"/>
                  </a:lnTo>
                  <a:lnTo>
                    <a:pt x="2389505" y="342265"/>
                  </a:lnTo>
                  <a:lnTo>
                    <a:pt x="2389505" y="325882"/>
                  </a:lnTo>
                  <a:lnTo>
                    <a:pt x="2396363" y="324738"/>
                  </a:lnTo>
                  <a:lnTo>
                    <a:pt x="2401951" y="323215"/>
                  </a:lnTo>
                  <a:lnTo>
                    <a:pt x="2405888" y="321310"/>
                  </a:lnTo>
                  <a:lnTo>
                    <a:pt x="2409952" y="319405"/>
                  </a:lnTo>
                  <a:lnTo>
                    <a:pt x="2413000" y="316738"/>
                  </a:lnTo>
                  <a:lnTo>
                    <a:pt x="2415032" y="313182"/>
                  </a:lnTo>
                  <a:lnTo>
                    <a:pt x="2416937" y="309753"/>
                  </a:lnTo>
                  <a:lnTo>
                    <a:pt x="2418207" y="305308"/>
                  </a:lnTo>
                  <a:lnTo>
                    <a:pt x="2418715" y="299974"/>
                  </a:lnTo>
                  <a:lnTo>
                    <a:pt x="2419223" y="294640"/>
                  </a:lnTo>
                  <a:lnTo>
                    <a:pt x="2419477" y="287909"/>
                  </a:lnTo>
                  <a:lnTo>
                    <a:pt x="2419477" y="280035"/>
                  </a:lnTo>
                  <a:lnTo>
                    <a:pt x="2419477" y="32893"/>
                  </a:lnTo>
                  <a:lnTo>
                    <a:pt x="2399411" y="32893"/>
                  </a:lnTo>
                  <a:lnTo>
                    <a:pt x="2389505" y="32893"/>
                  </a:lnTo>
                  <a:lnTo>
                    <a:pt x="2381885" y="34162"/>
                  </a:lnTo>
                  <a:lnTo>
                    <a:pt x="2376551" y="36449"/>
                  </a:lnTo>
                  <a:lnTo>
                    <a:pt x="2371344" y="38735"/>
                  </a:lnTo>
                  <a:lnTo>
                    <a:pt x="2366772" y="42418"/>
                  </a:lnTo>
                  <a:lnTo>
                    <a:pt x="2362835" y="47371"/>
                  </a:lnTo>
                  <a:lnTo>
                    <a:pt x="2358898" y="52324"/>
                  </a:lnTo>
                  <a:lnTo>
                    <a:pt x="2355596" y="58928"/>
                  </a:lnTo>
                  <a:lnTo>
                    <a:pt x="2352802" y="67310"/>
                  </a:lnTo>
                  <a:lnTo>
                    <a:pt x="2350008" y="75565"/>
                  </a:lnTo>
                  <a:lnTo>
                    <a:pt x="2347722" y="83438"/>
                  </a:lnTo>
                  <a:lnTo>
                    <a:pt x="2345816" y="90932"/>
                  </a:lnTo>
                  <a:lnTo>
                    <a:pt x="2311908" y="90932"/>
                  </a:lnTo>
                  <a:lnTo>
                    <a:pt x="2311908" y="3937"/>
                  </a:lnTo>
                  <a:close/>
                </a:path>
                <a:path w="4688205" h="346709">
                  <a:moveTo>
                    <a:pt x="1924685" y="3937"/>
                  </a:moveTo>
                  <a:lnTo>
                    <a:pt x="2054733" y="3937"/>
                  </a:lnTo>
                  <a:lnTo>
                    <a:pt x="2054733" y="20320"/>
                  </a:lnTo>
                  <a:lnTo>
                    <a:pt x="2048764" y="21971"/>
                  </a:lnTo>
                  <a:lnTo>
                    <a:pt x="2044064" y="23749"/>
                  </a:lnTo>
                  <a:lnTo>
                    <a:pt x="2040636" y="25654"/>
                  </a:lnTo>
                  <a:lnTo>
                    <a:pt x="2037080" y="27559"/>
                  </a:lnTo>
                  <a:lnTo>
                    <a:pt x="2034413" y="30099"/>
                  </a:lnTo>
                  <a:lnTo>
                    <a:pt x="2032508" y="33400"/>
                  </a:lnTo>
                  <a:lnTo>
                    <a:pt x="2030602" y="36703"/>
                  </a:lnTo>
                  <a:lnTo>
                    <a:pt x="2029460" y="41021"/>
                  </a:lnTo>
                  <a:lnTo>
                    <a:pt x="2028825" y="46228"/>
                  </a:lnTo>
                  <a:lnTo>
                    <a:pt x="2028189" y="51435"/>
                  </a:lnTo>
                  <a:lnTo>
                    <a:pt x="2027936" y="58038"/>
                  </a:lnTo>
                  <a:lnTo>
                    <a:pt x="2027936" y="65912"/>
                  </a:lnTo>
                  <a:lnTo>
                    <a:pt x="2027936" y="312674"/>
                  </a:lnTo>
                  <a:lnTo>
                    <a:pt x="2076069" y="312674"/>
                  </a:lnTo>
                  <a:lnTo>
                    <a:pt x="2085594" y="312674"/>
                  </a:lnTo>
                  <a:lnTo>
                    <a:pt x="2093340" y="311277"/>
                  </a:lnTo>
                  <a:lnTo>
                    <a:pt x="2099056" y="308229"/>
                  </a:lnTo>
                  <a:lnTo>
                    <a:pt x="2104898" y="305308"/>
                  </a:lnTo>
                  <a:lnTo>
                    <a:pt x="2124964" y="270256"/>
                  </a:lnTo>
                  <a:lnTo>
                    <a:pt x="2132330" y="242062"/>
                  </a:lnTo>
                  <a:lnTo>
                    <a:pt x="2166239" y="242062"/>
                  </a:lnTo>
                  <a:lnTo>
                    <a:pt x="2160778" y="342265"/>
                  </a:lnTo>
                  <a:lnTo>
                    <a:pt x="1924685" y="342265"/>
                  </a:lnTo>
                  <a:lnTo>
                    <a:pt x="1924685" y="325882"/>
                  </a:lnTo>
                  <a:lnTo>
                    <a:pt x="1930781" y="324231"/>
                  </a:lnTo>
                  <a:lnTo>
                    <a:pt x="1935607" y="322325"/>
                  </a:lnTo>
                  <a:lnTo>
                    <a:pt x="1939163" y="320421"/>
                  </a:lnTo>
                  <a:lnTo>
                    <a:pt x="1942719" y="318388"/>
                  </a:lnTo>
                  <a:lnTo>
                    <a:pt x="1945259" y="315722"/>
                  </a:lnTo>
                  <a:lnTo>
                    <a:pt x="1947037" y="312293"/>
                  </a:lnTo>
                  <a:lnTo>
                    <a:pt x="1948814" y="308991"/>
                  </a:lnTo>
                  <a:lnTo>
                    <a:pt x="1949958" y="304673"/>
                  </a:lnTo>
                  <a:lnTo>
                    <a:pt x="1950339" y="299466"/>
                  </a:lnTo>
                  <a:lnTo>
                    <a:pt x="1950847" y="294259"/>
                  </a:lnTo>
                  <a:lnTo>
                    <a:pt x="1951101" y="287655"/>
                  </a:lnTo>
                  <a:lnTo>
                    <a:pt x="1951101" y="279781"/>
                  </a:lnTo>
                  <a:lnTo>
                    <a:pt x="1951101" y="66421"/>
                  </a:lnTo>
                  <a:lnTo>
                    <a:pt x="1951101" y="58674"/>
                  </a:lnTo>
                  <a:lnTo>
                    <a:pt x="1950974" y="52070"/>
                  </a:lnTo>
                  <a:lnTo>
                    <a:pt x="1950465" y="46862"/>
                  </a:lnTo>
                  <a:lnTo>
                    <a:pt x="1950085" y="41529"/>
                  </a:lnTo>
                  <a:lnTo>
                    <a:pt x="1949069" y="37211"/>
                  </a:lnTo>
                  <a:lnTo>
                    <a:pt x="1947290" y="33909"/>
                  </a:lnTo>
                  <a:lnTo>
                    <a:pt x="1945513" y="30607"/>
                  </a:lnTo>
                  <a:lnTo>
                    <a:pt x="1942973" y="27940"/>
                  </a:lnTo>
                  <a:lnTo>
                    <a:pt x="1939416" y="25908"/>
                  </a:lnTo>
                  <a:lnTo>
                    <a:pt x="1935861" y="23875"/>
                  </a:lnTo>
                  <a:lnTo>
                    <a:pt x="1930908" y="21971"/>
                  </a:lnTo>
                  <a:lnTo>
                    <a:pt x="1924685" y="20320"/>
                  </a:lnTo>
                  <a:lnTo>
                    <a:pt x="1924685" y="3937"/>
                  </a:lnTo>
                  <a:close/>
                </a:path>
                <a:path w="4688205" h="346709">
                  <a:moveTo>
                    <a:pt x="1126109" y="3937"/>
                  </a:moveTo>
                  <a:lnTo>
                    <a:pt x="1256157" y="3937"/>
                  </a:lnTo>
                  <a:lnTo>
                    <a:pt x="1256157" y="20320"/>
                  </a:lnTo>
                  <a:lnTo>
                    <a:pt x="1249426" y="22098"/>
                  </a:lnTo>
                  <a:lnTo>
                    <a:pt x="1244346" y="24130"/>
                  </a:lnTo>
                  <a:lnTo>
                    <a:pt x="1229360" y="57150"/>
                  </a:lnTo>
                  <a:lnTo>
                    <a:pt x="1229360" y="66421"/>
                  </a:lnTo>
                  <a:lnTo>
                    <a:pt x="1229360" y="280035"/>
                  </a:lnTo>
                  <a:lnTo>
                    <a:pt x="1229360" y="285750"/>
                  </a:lnTo>
                  <a:lnTo>
                    <a:pt x="1229487" y="291211"/>
                  </a:lnTo>
                  <a:lnTo>
                    <a:pt x="1229868" y="296163"/>
                  </a:lnTo>
                  <a:lnTo>
                    <a:pt x="1230249" y="301117"/>
                  </a:lnTo>
                  <a:lnTo>
                    <a:pt x="1256157" y="325882"/>
                  </a:lnTo>
                  <a:lnTo>
                    <a:pt x="1256157" y="342265"/>
                  </a:lnTo>
                  <a:lnTo>
                    <a:pt x="1126109" y="342265"/>
                  </a:lnTo>
                  <a:lnTo>
                    <a:pt x="1126109" y="325882"/>
                  </a:lnTo>
                  <a:lnTo>
                    <a:pt x="1132205" y="324231"/>
                  </a:lnTo>
                  <a:lnTo>
                    <a:pt x="1137031" y="322453"/>
                  </a:lnTo>
                  <a:lnTo>
                    <a:pt x="1140587" y="320548"/>
                  </a:lnTo>
                  <a:lnTo>
                    <a:pt x="1144143" y="318643"/>
                  </a:lnTo>
                  <a:lnTo>
                    <a:pt x="1146683" y="315975"/>
                  </a:lnTo>
                  <a:lnTo>
                    <a:pt x="1148461" y="312547"/>
                  </a:lnTo>
                  <a:lnTo>
                    <a:pt x="1150239" y="309245"/>
                  </a:lnTo>
                  <a:lnTo>
                    <a:pt x="1151382" y="304927"/>
                  </a:lnTo>
                  <a:lnTo>
                    <a:pt x="1151763" y="299720"/>
                  </a:lnTo>
                  <a:lnTo>
                    <a:pt x="1152271" y="294513"/>
                  </a:lnTo>
                  <a:lnTo>
                    <a:pt x="1152525" y="287909"/>
                  </a:lnTo>
                  <a:lnTo>
                    <a:pt x="1152525" y="280035"/>
                  </a:lnTo>
                  <a:lnTo>
                    <a:pt x="1152525" y="66167"/>
                  </a:lnTo>
                  <a:lnTo>
                    <a:pt x="1152525" y="58166"/>
                  </a:lnTo>
                  <a:lnTo>
                    <a:pt x="1152398" y="51688"/>
                  </a:lnTo>
                  <a:lnTo>
                    <a:pt x="1151890" y="46609"/>
                  </a:lnTo>
                  <a:lnTo>
                    <a:pt x="1151509" y="41402"/>
                  </a:lnTo>
                  <a:lnTo>
                    <a:pt x="1150493" y="37211"/>
                  </a:lnTo>
                  <a:lnTo>
                    <a:pt x="1148715" y="33782"/>
                  </a:lnTo>
                  <a:lnTo>
                    <a:pt x="1146937" y="30480"/>
                  </a:lnTo>
                  <a:lnTo>
                    <a:pt x="1144397" y="27686"/>
                  </a:lnTo>
                  <a:lnTo>
                    <a:pt x="1140841" y="25781"/>
                  </a:lnTo>
                  <a:lnTo>
                    <a:pt x="1137285" y="23749"/>
                  </a:lnTo>
                  <a:lnTo>
                    <a:pt x="1132332" y="21971"/>
                  </a:lnTo>
                  <a:lnTo>
                    <a:pt x="1126109" y="20320"/>
                  </a:lnTo>
                  <a:lnTo>
                    <a:pt x="1126109" y="3937"/>
                  </a:lnTo>
                  <a:close/>
                </a:path>
                <a:path w="4688205" h="346709">
                  <a:moveTo>
                    <a:pt x="794004" y="3937"/>
                  </a:moveTo>
                  <a:lnTo>
                    <a:pt x="1085723" y="3937"/>
                  </a:lnTo>
                  <a:lnTo>
                    <a:pt x="1085723" y="90932"/>
                  </a:lnTo>
                  <a:lnTo>
                    <a:pt x="1051687" y="90932"/>
                  </a:lnTo>
                  <a:lnTo>
                    <a:pt x="1049500" y="83097"/>
                  </a:lnTo>
                  <a:lnTo>
                    <a:pt x="1047527" y="76358"/>
                  </a:lnTo>
                  <a:lnTo>
                    <a:pt x="1031113" y="43307"/>
                  </a:lnTo>
                  <a:lnTo>
                    <a:pt x="1028700" y="40894"/>
                  </a:lnTo>
                  <a:lnTo>
                    <a:pt x="1026033" y="38862"/>
                  </a:lnTo>
                  <a:lnTo>
                    <a:pt x="1023238" y="37465"/>
                  </a:lnTo>
                  <a:lnTo>
                    <a:pt x="1020444" y="35941"/>
                  </a:lnTo>
                  <a:lnTo>
                    <a:pt x="1016888" y="34798"/>
                  </a:lnTo>
                  <a:lnTo>
                    <a:pt x="1012698" y="34036"/>
                  </a:lnTo>
                  <a:lnTo>
                    <a:pt x="1008507" y="33274"/>
                  </a:lnTo>
                  <a:lnTo>
                    <a:pt x="1003046" y="32893"/>
                  </a:lnTo>
                  <a:lnTo>
                    <a:pt x="996188" y="32893"/>
                  </a:lnTo>
                  <a:lnTo>
                    <a:pt x="978408" y="32893"/>
                  </a:lnTo>
                  <a:lnTo>
                    <a:pt x="978408" y="280035"/>
                  </a:lnTo>
                  <a:lnTo>
                    <a:pt x="978408" y="288798"/>
                  </a:lnTo>
                  <a:lnTo>
                    <a:pt x="978662" y="295402"/>
                  </a:lnTo>
                  <a:lnTo>
                    <a:pt x="979169" y="299974"/>
                  </a:lnTo>
                  <a:lnTo>
                    <a:pt x="979551" y="304546"/>
                  </a:lnTo>
                  <a:lnTo>
                    <a:pt x="980567" y="308229"/>
                  </a:lnTo>
                  <a:lnTo>
                    <a:pt x="981837" y="311023"/>
                  </a:lnTo>
                  <a:lnTo>
                    <a:pt x="983107" y="313817"/>
                  </a:lnTo>
                  <a:lnTo>
                    <a:pt x="984758" y="316103"/>
                  </a:lnTo>
                  <a:lnTo>
                    <a:pt x="986663" y="317754"/>
                  </a:lnTo>
                  <a:lnTo>
                    <a:pt x="988568" y="319532"/>
                  </a:lnTo>
                  <a:lnTo>
                    <a:pt x="991235" y="321056"/>
                  </a:lnTo>
                  <a:lnTo>
                    <a:pt x="994537" y="322453"/>
                  </a:lnTo>
                  <a:lnTo>
                    <a:pt x="997966" y="323850"/>
                  </a:lnTo>
                  <a:lnTo>
                    <a:pt x="1002538" y="324993"/>
                  </a:lnTo>
                  <a:lnTo>
                    <a:pt x="1008380" y="325882"/>
                  </a:lnTo>
                  <a:lnTo>
                    <a:pt x="1008380" y="342265"/>
                  </a:lnTo>
                  <a:lnTo>
                    <a:pt x="871601" y="342265"/>
                  </a:lnTo>
                  <a:lnTo>
                    <a:pt x="871601" y="325882"/>
                  </a:lnTo>
                  <a:lnTo>
                    <a:pt x="878459" y="324738"/>
                  </a:lnTo>
                  <a:lnTo>
                    <a:pt x="884047" y="323215"/>
                  </a:lnTo>
                  <a:lnTo>
                    <a:pt x="887984" y="321310"/>
                  </a:lnTo>
                  <a:lnTo>
                    <a:pt x="892048" y="319405"/>
                  </a:lnTo>
                  <a:lnTo>
                    <a:pt x="895096" y="316738"/>
                  </a:lnTo>
                  <a:lnTo>
                    <a:pt x="897128" y="313182"/>
                  </a:lnTo>
                  <a:lnTo>
                    <a:pt x="899033" y="309753"/>
                  </a:lnTo>
                  <a:lnTo>
                    <a:pt x="900303" y="305308"/>
                  </a:lnTo>
                  <a:lnTo>
                    <a:pt x="900811" y="299974"/>
                  </a:lnTo>
                  <a:lnTo>
                    <a:pt x="901319" y="294640"/>
                  </a:lnTo>
                  <a:lnTo>
                    <a:pt x="901573" y="287909"/>
                  </a:lnTo>
                  <a:lnTo>
                    <a:pt x="901573" y="280035"/>
                  </a:lnTo>
                  <a:lnTo>
                    <a:pt x="901573" y="32893"/>
                  </a:lnTo>
                  <a:lnTo>
                    <a:pt x="881507" y="32893"/>
                  </a:lnTo>
                  <a:lnTo>
                    <a:pt x="871601" y="32893"/>
                  </a:lnTo>
                  <a:lnTo>
                    <a:pt x="863981" y="34162"/>
                  </a:lnTo>
                  <a:lnTo>
                    <a:pt x="858647" y="36449"/>
                  </a:lnTo>
                  <a:lnTo>
                    <a:pt x="853440" y="38735"/>
                  </a:lnTo>
                  <a:lnTo>
                    <a:pt x="848868" y="42418"/>
                  </a:lnTo>
                  <a:lnTo>
                    <a:pt x="844931" y="47371"/>
                  </a:lnTo>
                  <a:lnTo>
                    <a:pt x="840994" y="52324"/>
                  </a:lnTo>
                  <a:lnTo>
                    <a:pt x="837692" y="58928"/>
                  </a:lnTo>
                  <a:lnTo>
                    <a:pt x="834898" y="67310"/>
                  </a:lnTo>
                  <a:lnTo>
                    <a:pt x="832104" y="75565"/>
                  </a:lnTo>
                  <a:lnTo>
                    <a:pt x="829818" y="83438"/>
                  </a:lnTo>
                  <a:lnTo>
                    <a:pt x="827913" y="90932"/>
                  </a:lnTo>
                  <a:lnTo>
                    <a:pt x="794004" y="90932"/>
                  </a:lnTo>
                  <a:lnTo>
                    <a:pt x="794004" y="3937"/>
                  </a:lnTo>
                  <a:close/>
                </a:path>
                <a:path w="4688205" h="346709">
                  <a:moveTo>
                    <a:pt x="624713" y="3937"/>
                  </a:moveTo>
                  <a:lnTo>
                    <a:pt x="754761" y="3937"/>
                  </a:lnTo>
                  <a:lnTo>
                    <a:pt x="754761" y="20320"/>
                  </a:lnTo>
                  <a:lnTo>
                    <a:pt x="748030" y="22098"/>
                  </a:lnTo>
                  <a:lnTo>
                    <a:pt x="742950" y="24130"/>
                  </a:lnTo>
                  <a:lnTo>
                    <a:pt x="727963" y="57150"/>
                  </a:lnTo>
                  <a:lnTo>
                    <a:pt x="727963" y="66421"/>
                  </a:lnTo>
                  <a:lnTo>
                    <a:pt x="727963" y="280035"/>
                  </a:lnTo>
                  <a:lnTo>
                    <a:pt x="727963" y="285750"/>
                  </a:lnTo>
                  <a:lnTo>
                    <a:pt x="728091" y="291211"/>
                  </a:lnTo>
                  <a:lnTo>
                    <a:pt x="728472" y="296163"/>
                  </a:lnTo>
                  <a:lnTo>
                    <a:pt x="728853" y="301117"/>
                  </a:lnTo>
                  <a:lnTo>
                    <a:pt x="729488" y="305054"/>
                  </a:lnTo>
                  <a:lnTo>
                    <a:pt x="730504" y="308229"/>
                  </a:lnTo>
                  <a:lnTo>
                    <a:pt x="731519" y="311404"/>
                  </a:lnTo>
                  <a:lnTo>
                    <a:pt x="754761" y="325882"/>
                  </a:lnTo>
                  <a:lnTo>
                    <a:pt x="754761" y="342265"/>
                  </a:lnTo>
                  <a:lnTo>
                    <a:pt x="624713" y="342265"/>
                  </a:lnTo>
                  <a:lnTo>
                    <a:pt x="624713" y="325882"/>
                  </a:lnTo>
                  <a:lnTo>
                    <a:pt x="630809" y="324231"/>
                  </a:lnTo>
                  <a:lnTo>
                    <a:pt x="635635" y="322453"/>
                  </a:lnTo>
                  <a:lnTo>
                    <a:pt x="639191" y="320548"/>
                  </a:lnTo>
                  <a:lnTo>
                    <a:pt x="642747" y="318643"/>
                  </a:lnTo>
                  <a:lnTo>
                    <a:pt x="645287" y="315975"/>
                  </a:lnTo>
                  <a:lnTo>
                    <a:pt x="647065" y="312547"/>
                  </a:lnTo>
                  <a:lnTo>
                    <a:pt x="648843" y="309245"/>
                  </a:lnTo>
                  <a:lnTo>
                    <a:pt x="649986" y="304927"/>
                  </a:lnTo>
                  <a:lnTo>
                    <a:pt x="650367" y="299720"/>
                  </a:lnTo>
                  <a:lnTo>
                    <a:pt x="650875" y="294513"/>
                  </a:lnTo>
                  <a:lnTo>
                    <a:pt x="651129" y="287909"/>
                  </a:lnTo>
                  <a:lnTo>
                    <a:pt x="651129" y="280035"/>
                  </a:lnTo>
                  <a:lnTo>
                    <a:pt x="651129" y="66167"/>
                  </a:lnTo>
                  <a:lnTo>
                    <a:pt x="651129" y="58166"/>
                  </a:lnTo>
                  <a:lnTo>
                    <a:pt x="651002" y="51688"/>
                  </a:lnTo>
                  <a:lnTo>
                    <a:pt x="650494" y="46609"/>
                  </a:lnTo>
                  <a:lnTo>
                    <a:pt x="650113" y="41402"/>
                  </a:lnTo>
                  <a:lnTo>
                    <a:pt x="649097" y="37211"/>
                  </a:lnTo>
                  <a:lnTo>
                    <a:pt x="647319" y="33782"/>
                  </a:lnTo>
                  <a:lnTo>
                    <a:pt x="645541" y="30480"/>
                  </a:lnTo>
                  <a:lnTo>
                    <a:pt x="643001" y="27686"/>
                  </a:lnTo>
                  <a:lnTo>
                    <a:pt x="639444" y="25781"/>
                  </a:lnTo>
                  <a:lnTo>
                    <a:pt x="635888" y="23749"/>
                  </a:lnTo>
                  <a:lnTo>
                    <a:pt x="630936" y="21971"/>
                  </a:lnTo>
                  <a:lnTo>
                    <a:pt x="624713" y="20320"/>
                  </a:lnTo>
                  <a:lnTo>
                    <a:pt x="624713" y="3937"/>
                  </a:lnTo>
                  <a:close/>
                </a:path>
                <a:path w="4688205" h="346709">
                  <a:moveTo>
                    <a:pt x="289433" y="3937"/>
                  </a:moveTo>
                  <a:lnTo>
                    <a:pt x="433831" y="3937"/>
                  </a:lnTo>
                  <a:lnTo>
                    <a:pt x="447930" y="4196"/>
                  </a:lnTo>
                  <a:lnTo>
                    <a:pt x="493442" y="10358"/>
                  </a:lnTo>
                  <a:lnTo>
                    <a:pt x="531225" y="28368"/>
                  </a:lnTo>
                  <a:lnTo>
                    <a:pt x="554863" y="62611"/>
                  </a:lnTo>
                  <a:lnTo>
                    <a:pt x="559688" y="95123"/>
                  </a:lnTo>
                  <a:lnTo>
                    <a:pt x="559163" y="106864"/>
                  </a:lnTo>
                  <a:lnTo>
                    <a:pt x="546534" y="145087"/>
                  </a:lnTo>
                  <a:lnTo>
                    <a:pt x="511190" y="176847"/>
                  </a:lnTo>
                  <a:lnTo>
                    <a:pt x="489331" y="187325"/>
                  </a:lnTo>
                  <a:lnTo>
                    <a:pt x="489331" y="189865"/>
                  </a:lnTo>
                  <a:lnTo>
                    <a:pt x="525541" y="218045"/>
                  </a:lnTo>
                  <a:lnTo>
                    <a:pt x="557022" y="278257"/>
                  </a:lnTo>
                  <a:lnTo>
                    <a:pt x="562185" y="288803"/>
                  </a:lnTo>
                  <a:lnTo>
                    <a:pt x="588962" y="321198"/>
                  </a:lnTo>
                  <a:lnTo>
                    <a:pt x="602107" y="325882"/>
                  </a:lnTo>
                  <a:lnTo>
                    <a:pt x="602107" y="342265"/>
                  </a:lnTo>
                  <a:lnTo>
                    <a:pt x="506730" y="342265"/>
                  </a:lnTo>
                  <a:lnTo>
                    <a:pt x="499274" y="331090"/>
                  </a:lnTo>
                  <a:lnTo>
                    <a:pt x="491378" y="317547"/>
                  </a:lnTo>
                  <a:lnTo>
                    <a:pt x="483030" y="301599"/>
                  </a:lnTo>
                  <a:lnTo>
                    <a:pt x="474218" y="283210"/>
                  </a:lnTo>
                  <a:lnTo>
                    <a:pt x="454913" y="240792"/>
                  </a:lnTo>
                  <a:lnTo>
                    <a:pt x="450699" y="232106"/>
                  </a:lnTo>
                  <a:lnTo>
                    <a:pt x="427228" y="203200"/>
                  </a:lnTo>
                  <a:lnTo>
                    <a:pt x="422910" y="201168"/>
                  </a:lnTo>
                  <a:lnTo>
                    <a:pt x="416179" y="200152"/>
                  </a:lnTo>
                  <a:lnTo>
                    <a:pt x="407035" y="200152"/>
                  </a:lnTo>
                  <a:lnTo>
                    <a:pt x="392684" y="200152"/>
                  </a:lnTo>
                  <a:lnTo>
                    <a:pt x="392684" y="280035"/>
                  </a:lnTo>
                  <a:lnTo>
                    <a:pt x="392801" y="288603"/>
                  </a:lnTo>
                  <a:lnTo>
                    <a:pt x="401193" y="317881"/>
                  </a:lnTo>
                  <a:lnTo>
                    <a:pt x="404494" y="320929"/>
                  </a:lnTo>
                  <a:lnTo>
                    <a:pt x="410591" y="323596"/>
                  </a:lnTo>
                  <a:lnTo>
                    <a:pt x="419481" y="325882"/>
                  </a:lnTo>
                  <a:lnTo>
                    <a:pt x="419481" y="342265"/>
                  </a:lnTo>
                  <a:lnTo>
                    <a:pt x="289433" y="342265"/>
                  </a:lnTo>
                  <a:lnTo>
                    <a:pt x="289433" y="325882"/>
                  </a:lnTo>
                  <a:lnTo>
                    <a:pt x="295529" y="324231"/>
                  </a:lnTo>
                  <a:lnTo>
                    <a:pt x="300355" y="322453"/>
                  </a:lnTo>
                  <a:lnTo>
                    <a:pt x="303911" y="320548"/>
                  </a:lnTo>
                  <a:lnTo>
                    <a:pt x="307467" y="318643"/>
                  </a:lnTo>
                  <a:lnTo>
                    <a:pt x="310006" y="315975"/>
                  </a:lnTo>
                  <a:lnTo>
                    <a:pt x="311785" y="312547"/>
                  </a:lnTo>
                  <a:lnTo>
                    <a:pt x="313563" y="309245"/>
                  </a:lnTo>
                  <a:lnTo>
                    <a:pt x="314706" y="304927"/>
                  </a:lnTo>
                  <a:lnTo>
                    <a:pt x="315087" y="299720"/>
                  </a:lnTo>
                  <a:lnTo>
                    <a:pt x="315594" y="294513"/>
                  </a:lnTo>
                  <a:lnTo>
                    <a:pt x="315849" y="287909"/>
                  </a:lnTo>
                  <a:lnTo>
                    <a:pt x="315849" y="280035"/>
                  </a:lnTo>
                  <a:lnTo>
                    <a:pt x="315849" y="66421"/>
                  </a:lnTo>
                  <a:lnTo>
                    <a:pt x="315849" y="58674"/>
                  </a:lnTo>
                  <a:lnTo>
                    <a:pt x="315722" y="52070"/>
                  </a:lnTo>
                  <a:lnTo>
                    <a:pt x="315213" y="46862"/>
                  </a:lnTo>
                  <a:lnTo>
                    <a:pt x="314833" y="41529"/>
                  </a:lnTo>
                  <a:lnTo>
                    <a:pt x="313817" y="37211"/>
                  </a:lnTo>
                  <a:lnTo>
                    <a:pt x="312038" y="33909"/>
                  </a:lnTo>
                  <a:lnTo>
                    <a:pt x="310261" y="30607"/>
                  </a:lnTo>
                  <a:lnTo>
                    <a:pt x="307721" y="27940"/>
                  </a:lnTo>
                  <a:lnTo>
                    <a:pt x="304165" y="25908"/>
                  </a:lnTo>
                  <a:lnTo>
                    <a:pt x="300609" y="23875"/>
                  </a:lnTo>
                  <a:lnTo>
                    <a:pt x="295656" y="21971"/>
                  </a:lnTo>
                  <a:lnTo>
                    <a:pt x="289433" y="20320"/>
                  </a:lnTo>
                  <a:lnTo>
                    <a:pt x="289433" y="3937"/>
                  </a:lnTo>
                  <a:close/>
                </a:path>
                <a:path w="4688205" h="346709">
                  <a:moveTo>
                    <a:pt x="1712340" y="2159"/>
                  </a:moveTo>
                  <a:lnTo>
                    <a:pt x="1778508" y="2159"/>
                  </a:lnTo>
                  <a:lnTo>
                    <a:pt x="1860296" y="279781"/>
                  </a:lnTo>
                  <a:lnTo>
                    <a:pt x="1862939" y="288373"/>
                  </a:lnTo>
                  <a:lnTo>
                    <a:pt x="1883156" y="321945"/>
                  </a:lnTo>
                  <a:lnTo>
                    <a:pt x="1895728" y="325882"/>
                  </a:lnTo>
                  <a:lnTo>
                    <a:pt x="1895728" y="342265"/>
                  </a:lnTo>
                  <a:lnTo>
                    <a:pt x="1758950" y="342265"/>
                  </a:lnTo>
                  <a:lnTo>
                    <a:pt x="1758950" y="325882"/>
                  </a:lnTo>
                  <a:lnTo>
                    <a:pt x="1767586" y="324866"/>
                  </a:lnTo>
                  <a:lnTo>
                    <a:pt x="1773936" y="322453"/>
                  </a:lnTo>
                  <a:lnTo>
                    <a:pt x="1778000" y="318643"/>
                  </a:lnTo>
                  <a:lnTo>
                    <a:pt x="1782190" y="314833"/>
                  </a:lnTo>
                  <a:lnTo>
                    <a:pt x="1784223" y="309499"/>
                  </a:lnTo>
                  <a:lnTo>
                    <a:pt x="1784223" y="302513"/>
                  </a:lnTo>
                  <a:lnTo>
                    <a:pt x="1784223" y="297434"/>
                  </a:lnTo>
                  <a:lnTo>
                    <a:pt x="1783714" y="291719"/>
                  </a:lnTo>
                  <a:lnTo>
                    <a:pt x="1782445" y="285496"/>
                  </a:lnTo>
                  <a:lnTo>
                    <a:pt x="1781302" y="279146"/>
                  </a:lnTo>
                  <a:lnTo>
                    <a:pt x="1779397" y="271272"/>
                  </a:lnTo>
                  <a:lnTo>
                    <a:pt x="1776857" y="261620"/>
                  </a:lnTo>
                  <a:lnTo>
                    <a:pt x="1770126" y="237362"/>
                  </a:lnTo>
                  <a:lnTo>
                    <a:pt x="1664335" y="237362"/>
                  </a:lnTo>
                  <a:lnTo>
                    <a:pt x="1651889" y="273938"/>
                  </a:lnTo>
                  <a:lnTo>
                    <a:pt x="1648206" y="292862"/>
                  </a:lnTo>
                  <a:lnTo>
                    <a:pt x="1648206" y="299847"/>
                  </a:lnTo>
                  <a:lnTo>
                    <a:pt x="1649823" y="310558"/>
                  </a:lnTo>
                  <a:lnTo>
                    <a:pt x="1654667" y="318484"/>
                  </a:lnTo>
                  <a:lnTo>
                    <a:pt x="1662725" y="323599"/>
                  </a:lnTo>
                  <a:lnTo>
                    <a:pt x="1673987" y="325882"/>
                  </a:lnTo>
                  <a:lnTo>
                    <a:pt x="1673987" y="342265"/>
                  </a:lnTo>
                  <a:lnTo>
                    <a:pt x="1568196" y="342265"/>
                  </a:lnTo>
                  <a:lnTo>
                    <a:pt x="1568196" y="325882"/>
                  </a:lnTo>
                  <a:lnTo>
                    <a:pt x="1574291" y="325247"/>
                  </a:lnTo>
                  <a:lnTo>
                    <a:pt x="1579626" y="323088"/>
                  </a:lnTo>
                  <a:lnTo>
                    <a:pt x="1584198" y="319405"/>
                  </a:lnTo>
                  <a:lnTo>
                    <a:pt x="1588897" y="315722"/>
                  </a:lnTo>
                  <a:lnTo>
                    <a:pt x="1593088" y="310769"/>
                  </a:lnTo>
                  <a:lnTo>
                    <a:pt x="1609089" y="277495"/>
                  </a:lnTo>
                  <a:lnTo>
                    <a:pt x="1712340" y="2159"/>
                  </a:lnTo>
                  <a:close/>
                </a:path>
                <a:path w="4688205" h="346709">
                  <a:moveTo>
                    <a:pt x="4558411" y="0"/>
                  </a:moveTo>
                  <a:lnTo>
                    <a:pt x="4584987" y="811"/>
                  </a:lnTo>
                  <a:lnTo>
                    <a:pt x="4610433" y="3254"/>
                  </a:lnTo>
                  <a:lnTo>
                    <a:pt x="4634759" y="7340"/>
                  </a:lnTo>
                  <a:lnTo>
                    <a:pt x="4657979" y="13081"/>
                  </a:lnTo>
                  <a:lnTo>
                    <a:pt x="4657979" y="83438"/>
                  </a:lnTo>
                  <a:lnTo>
                    <a:pt x="4624070" y="83438"/>
                  </a:lnTo>
                  <a:lnTo>
                    <a:pt x="4621117" y="73652"/>
                  </a:lnTo>
                  <a:lnTo>
                    <a:pt x="4617974" y="65055"/>
                  </a:lnTo>
                  <a:lnTo>
                    <a:pt x="4592193" y="34544"/>
                  </a:lnTo>
                  <a:lnTo>
                    <a:pt x="4562602" y="28956"/>
                  </a:lnTo>
                  <a:lnTo>
                    <a:pt x="4550691" y="29904"/>
                  </a:lnTo>
                  <a:lnTo>
                    <a:pt x="4510365" y="52566"/>
                  </a:lnTo>
                  <a:lnTo>
                    <a:pt x="4489577" y="91821"/>
                  </a:lnTo>
                  <a:lnTo>
                    <a:pt x="4479325" y="150828"/>
                  </a:lnTo>
                  <a:lnTo>
                    <a:pt x="4478655" y="174879"/>
                  </a:lnTo>
                  <a:lnTo>
                    <a:pt x="4479107" y="195861"/>
                  </a:lnTo>
                  <a:lnTo>
                    <a:pt x="4485894" y="250190"/>
                  </a:lnTo>
                  <a:lnTo>
                    <a:pt x="4501217" y="289927"/>
                  </a:lnTo>
                  <a:lnTo>
                    <a:pt x="4534731" y="316023"/>
                  </a:lnTo>
                  <a:lnTo>
                    <a:pt x="4545330" y="317119"/>
                  </a:lnTo>
                  <a:lnTo>
                    <a:pt x="4555493" y="316309"/>
                  </a:lnTo>
                  <a:lnTo>
                    <a:pt x="4585287" y="287305"/>
                  </a:lnTo>
                  <a:lnTo>
                    <a:pt x="4587801" y="244494"/>
                  </a:lnTo>
                  <a:lnTo>
                    <a:pt x="4582795" y="214375"/>
                  </a:lnTo>
                  <a:lnTo>
                    <a:pt x="4581144" y="211709"/>
                  </a:lnTo>
                  <a:lnTo>
                    <a:pt x="4561078" y="202184"/>
                  </a:lnTo>
                  <a:lnTo>
                    <a:pt x="4561078" y="185800"/>
                  </a:lnTo>
                  <a:lnTo>
                    <a:pt x="4687951" y="185800"/>
                  </a:lnTo>
                  <a:lnTo>
                    <a:pt x="4687951" y="202184"/>
                  </a:lnTo>
                  <a:lnTo>
                    <a:pt x="4679695" y="204724"/>
                  </a:lnTo>
                  <a:lnTo>
                    <a:pt x="4674108" y="207518"/>
                  </a:lnTo>
                  <a:lnTo>
                    <a:pt x="4671187" y="210566"/>
                  </a:lnTo>
                  <a:lnTo>
                    <a:pt x="4668139" y="213741"/>
                  </a:lnTo>
                  <a:lnTo>
                    <a:pt x="4666107" y="217932"/>
                  </a:lnTo>
                  <a:lnTo>
                    <a:pt x="4665091" y="223138"/>
                  </a:lnTo>
                  <a:lnTo>
                    <a:pt x="4663947" y="228346"/>
                  </a:lnTo>
                  <a:lnTo>
                    <a:pt x="4663440" y="235585"/>
                  </a:lnTo>
                  <a:lnTo>
                    <a:pt x="4663440" y="245110"/>
                  </a:lnTo>
                  <a:lnTo>
                    <a:pt x="4663440" y="338455"/>
                  </a:lnTo>
                  <a:lnTo>
                    <a:pt x="4627753" y="345948"/>
                  </a:lnTo>
                  <a:lnTo>
                    <a:pt x="4610989" y="328041"/>
                  </a:lnTo>
                  <a:lnTo>
                    <a:pt x="4595679" y="335968"/>
                  </a:lnTo>
                  <a:lnTo>
                    <a:pt x="4579286" y="341645"/>
                  </a:lnTo>
                  <a:lnTo>
                    <a:pt x="4561822" y="345060"/>
                  </a:lnTo>
                  <a:lnTo>
                    <a:pt x="4543298" y="346202"/>
                  </a:lnTo>
                  <a:lnTo>
                    <a:pt x="4509410" y="343558"/>
                  </a:lnTo>
                  <a:lnTo>
                    <a:pt x="4455447" y="322413"/>
                  </a:lnTo>
                  <a:lnTo>
                    <a:pt x="4419826" y="280050"/>
                  </a:lnTo>
                  <a:lnTo>
                    <a:pt x="4402022" y="216042"/>
                  </a:lnTo>
                  <a:lnTo>
                    <a:pt x="4399788" y="175895"/>
                  </a:lnTo>
                  <a:lnTo>
                    <a:pt x="4400575" y="154064"/>
                  </a:lnTo>
                  <a:lnTo>
                    <a:pt x="4406913" y="114405"/>
                  </a:lnTo>
                  <a:lnTo>
                    <a:pt x="4427537" y="65595"/>
                  </a:lnTo>
                  <a:lnTo>
                    <a:pt x="4459116" y="30995"/>
                  </a:lnTo>
                  <a:lnTo>
                    <a:pt x="4498086" y="9779"/>
                  </a:lnTo>
                  <a:lnTo>
                    <a:pt x="4542555" y="617"/>
                  </a:lnTo>
                  <a:lnTo>
                    <a:pt x="4558411" y="0"/>
                  </a:lnTo>
                  <a:close/>
                </a:path>
                <a:path w="4688205" h="346709">
                  <a:moveTo>
                    <a:pt x="1461135" y="0"/>
                  </a:moveTo>
                  <a:lnTo>
                    <a:pt x="1506474" y="2667"/>
                  </a:lnTo>
                  <a:lnTo>
                    <a:pt x="1548891" y="11684"/>
                  </a:lnTo>
                  <a:lnTo>
                    <a:pt x="1548891" y="83438"/>
                  </a:lnTo>
                  <a:lnTo>
                    <a:pt x="1515237" y="83438"/>
                  </a:lnTo>
                  <a:lnTo>
                    <a:pt x="1511780" y="70365"/>
                  </a:lnTo>
                  <a:lnTo>
                    <a:pt x="1507490" y="59150"/>
                  </a:lnTo>
                  <a:lnTo>
                    <a:pt x="1472561" y="29789"/>
                  </a:lnTo>
                  <a:lnTo>
                    <a:pt x="1462659" y="28956"/>
                  </a:lnTo>
                  <a:lnTo>
                    <a:pt x="1444303" y="31311"/>
                  </a:lnTo>
                  <a:lnTo>
                    <a:pt x="1403477" y="66548"/>
                  </a:lnTo>
                  <a:lnTo>
                    <a:pt x="1388395" y="113141"/>
                  </a:lnTo>
                  <a:lnTo>
                    <a:pt x="1383411" y="177927"/>
                  </a:lnTo>
                  <a:lnTo>
                    <a:pt x="1384554" y="210143"/>
                  </a:lnTo>
                  <a:lnTo>
                    <a:pt x="1393698" y="262098"/>
                  </a:lnTo>
                  <a:lnTo>
                    <a:pt x="1411914" y="297295"/>
                  </a:lnTo>
                  <a:lnTo>
                    <a:pt x="1455420" y="317119"/>
                  </a:lnTo>
                  <a:lnTo>
                    <a:pt x="1464061" y="316739"/>
                  </a:lnTo>
                  <a:lnTo>
                    <a:pt x="1499477" y="298577"/>
                  </a:lnTo>
                  <a:lnTo>
                    <a:pt x="1514983" y="258699"/>
                  </a:lnTo>
                  <a:lnTo>
                    <a:pt x="1548891" y="258699"/>
                  </a:lnTo>
                  <a:lnTo>
                    <a:pt x="1548891" y="333756"/>
                  </a:lnTo>
                  <a:lnTo>
                    <a:pt x="1535558" y="336778"/>
                  </a:lnTo>
                  <a:lnTo>
                    <a:pt x="1487749" y="344487"/>
                  </a:lnTo>
                  <a:lnTo>
                    <a:pt x="1452245" y="346202"/>
                  </a:lnTo>
                  <a:lnTo>
                    <a:pt x="1427696" y="345035"/>
                  </a:lnTo>
                  <a:lnTo>
                    <a:pt x="1385647" y="335700"/>
                  </a:lnTo>
                  <a:lnTo>
                    <a:pt x="1339818" y="304276"/>
                  </a:lnTo>
                  <a:lnTo>
                    <a:pt x="1320038" y="271399"/>
                  </a:lnTo>
                  <a:lnTo>
                    <a:pt x="1308433" y="228901"/>
                  </a:lnTo>
                  <a:lnTo>
                    <a:pt x="1304544" y="176403"/>
                  </a:lnTo>
                  <a:lnTo>
                    <a:pt x="1305687" y="150403"/>
                  </a:lnTo>
                  <a:lnTo>
                    <a:pt x="1314831" y="103643"/>
                  </a:lnTo>
                  <a:lnTo>
                    <a:pt x="1332974" y="64166"/>
                  </a:lnTo>
                  <a:lnTo>
                    <a:pt x="1359783" y="33496"/>
                  </a:lnTo>
                  <a:lnTo>
                    <a:pt x="1395019" y="12162"/>
                  </a:lnTo>
                  <a:lnTo>
                    <a:pt x="1437397" y="1355"/>
                  </a:lnTo>
                  <a:lnTo>
                    <a:pt x="1461135" y="0"/>
                  </a:lnTo>
                  <a:close/>
                </a:path>
                <a:path w="4688205" h="346709">
                  <a:moveTo>
                    <a:pt x="156591" y="0"/>
                  </a:moveTo>
                  <a:lnTo>
                    <a:pt x="201930" y="2667"/>
                  </a:lnTo>
                  <a:lnTo>
                    <a:pt x="244348" y="11684"/>
                  </a:lnTo>
                  <a:lnTo>
                    <a:pt x="244348" y="83438"/>
                  </a:lnTo>
                  <a:lnTo>
                    <a:pt x="210693" y="83438"/>
                  </a:lnTo>
                  <a:lnTo>
                    <a:pt x="207236" y="70365"/>
                  </a:lnTo>
                  <a:lnTo>
                    <a:pt x="202945" y="59150"/>
                  </a:lnTo>
                  <a:lnTo>
                    <a:pt x="168017" y="29789"/>
                  </a:lnTo>
                  <a:lnTo>
                    <a:pt x="158115" y="28956"/>
                  </a:lnTo>
                  <a:lnTo>
                    <a:pt x="139759" y="31311"/>
                  </a:lnTo>
                  <a:lnTo>
                    <a:pt x="98933" y="66548"/>
                  </a:lnTo>
                  <a:lnTo>
                    <a:pt x="83851" y="113141"/>
                  </a:lnTo>
                  <a:lnTo>
                    <a:pt x="78867" y="177927"/>
                  </a:lnTo>
                  <a:lnTo>
                    <a:pt x="80010" y="210143"/>
                  </a:lnTo>
                  <a:lnTo>
                    <a:pt x="89154" y="262098"/>
                  </a:lnTo>
                  <a:lnTo>
                    <a:pt x="107370" y="297295"/>
                  </a:lnTo>
                  <a:lnTo>
                    <a:pt x="150875" y="317119"/>
                  </a:lnTo>
                  <a:lnTo>
                    <a:pt x="159517" y="316739"/>
                  </a:lnTo>
                  <a:lnTo>
                    <a:pt x="194933" y="298577"/>
                  </a:lnTo>
                  <a:lnTo>
                    <a:pt x="210438" y="258699"/>
                  </a:lnTo>
                  <a:lnTo>
                    <a:pt x="244348" y="258699"/>
                  </a:lnTo>
                  <a:lnTo>
                    <a:pt x="244348" y="333756"/>
                  </a:lnTo>
                  <a:lnTo>
                    <a:pt x="231014" y="336778"/>
                  </a:lnTo>
                  <a:lnTo>
                    <a:pt x="183205" y="344487"/>
                  </a:lnTo>
                  <a:lnTo>
                    <a:pt x="147700" y="346202"/>
                  </a:lnTo>
                  <a:lnTo>
                    <a:pt x="123152" y="345035"/>
                  </a:lnTo>
                  <a:lnTo>
                    <a:pt x="81103" y="335700"/>
                  </a:lnTo>
                  <a:lnTo>
                    <a:pt x="35274" y="304276"/>
                  </a:lnTo>
                  <a:lnTo>
                    <a:pt x="15493" y="271399"/>
                  </a:lnTo>
                  <a:lnTo>
                    <a:pt x="3889" y="228901"/>
                  </a:lnTo>
                  <a:lnTo>
                    <a:pt x="0" y="176403"/>
                  </a:lnTo>
                  <a:lnTo>
                    <a:pt x="1143" y="150403"/>
                  </a:lnTo>
                  <a:lnTo>
                    <a:pt x="10287" y="103643"/>
                  </a:lnTo>
                  <a:lnTo>
                    <a:pt x="28430" y="64166"/>
                  </a:lnTo>
                  <a:lnTo>
                    <a:pt x="55239" y="33496"/>
                  </a:lnTo>
                  <a:lnTo>
                    <a:pt x="90475" y="12162"/>
                  </a:lnTo>
                  <a:lnTo>
                    <a:pt x="132853" y="1355"/>
                  </a:lnTo>
                  <a:lnTo>
                    <a:pt x="15659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35940" y="1620977"/>
            <a:ext cx="38100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2435860" algn="l"/>
              </a:tabLst>
            </a:pPr>
            <a:r>
              <a:rPr sz="3600" spc="-150" dirty="0">
                <a:latin typeface="Cambria"/>
                <a:cs typeface="Cambria"/>
              </a:rPr>
              <a:t>F</a:t>
            </a:r>
            <a:r>
              <a:rPr sz="3600" dirty="0">
                <a:latin typeface="Cambria"/>
                <a:cs typeface="Cambria"/>
              </a:rPr>
              <a:t>on</a:t>
            </a:r>
            <a:r>
              <a:rPr sz="3600" spc="-30" dirty="0">
                <a:latin typeface="Cambria"/>
                <a:cs typeface="Cambria"/>
              </a:rPr>
              <a:t>t</a:t>
            </a:r>
            <a:r>
              <a:rPr sz="3600" spc="-45" dirty="0">
                <a:latin typeface="Cambria"/>
                <a:cs typeface="Cambria"/>
              </a:rPr>
              <a:t>e</a:t>
            </a:r>
            <a:r>
              <a:rPr sz="3600" dirty="0">
                <a:latin typeface="Cambria"/>
                <a:cs typeface="Cambria"/>
              </a:rPr>
              <a:t>yn	</a:t>
            </a:r>
            <a:r>
              <a:rPr sz="3600" spc="5" dirty="0">
                <a:latin typeface="Cambria"/>
                <a:cs typeface="Cambria"/>
              </a:rPr>
              <a:t>(</a:t>
            </a:r>
            <a:r>
              <a:rPr sz="3600" dirty="0">
                <a:latin typeface="Cambria"/>
                <a:cs typeface="Cambria"/>
              </a:rPr>
              <a:t>1</a:t>
            </a:r>
            <a:r>
              <a:rPr sz="3600" spc="-20" dirty="0">
                <a:latin typeface="Cambria"/>
                <a:cs typeface="Cambria"/>
              </a:rPr>
              <a:t>9</a:t>
            </a:r>
            <a:r>
              <a:rPr sz="3600" dirty="0">
                <a:latin typeface="Cambria"/>
                <a:cs typeface="Cambria"/>
              </a:rPr>
              <a:t>9</a:t>
            </a:r>
            <a:r>
              <a:rPr sz="3600" spc="-10" dirty="0">
                <a:latin typeface="Cambria"/>
                <a:cs typeface="Cambria"/>
              </a:rPr>
              <a:t>8</a:t>
            </a:r>
            <a:r>
              <a:rPr sz="3600" dirty="0">
                <a:latin typeface="Cambria"/>
                <a:cs typeface="Cambria"/>
              </a:rPr>
              <a:t>)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78451" y="1620977"/>
            <a:ext cx="29673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48560" algn="l"/>
              </a:tabLst>
            </a:pPr>
            <a:r>
              <a:rPr sz="3600" spc="-20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d</a:t>
            </a:r>
            <a:r>
              <a:rPr sz="3600" spc="-15" dirty="0">
                <a:latin typeface="Cambria"/>
                <a:cs typeface="Cambria"/>
              </a:rPr>
              <a:t>e</a:t>
            </a:r>
            <a:r>
              <a:rPr sz="3600" spc="-5" dirty="0">
                <a:latin typeface="Cambria"/>
                <a:cs typeface="Cambria"/>
              </a:rPr>
              <a:t>ntifi</a:t>
            </a:r>
            <a:r>
              <a:rPr sz="3600" spc="-15" dirty="0">
                <a:latin typeface="Cambria"/>
                <a:cs typeface="Cambria"/>
              </a:rPr>
              <a:t>e</a:t>
            </a:r>
            <a:r>
              <a:rPr sz="3600" dirty="0">
                <a:latin typeface="Cambria"/>
                <a:cs typeface="Cambria"/>
              </a:rPr>
              <a:t>d	</a:t>
            </a:r>
            <a:r>
              <a:rPr sz="3600" spc="-5" dirty="0">
                <a:latin typeface="Cambria"/>
                <a:cs typeface="Cambria"/>
              </a:rPr>
              <a:t>12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0259" y="2170303"/>
            <a:ext cx="7038340" cy="4086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latin typeface="Cambria"/>
                <a:cs typeface="Cambria"/>
              </a:rPr>
              <a:t>predominant</a:t>
            </a:r>
            <a:r>
              <a:rPr sz="3600" spc="-5" dirty="0">
                <a:latin typeface="Cambria"/>
                <a:cs typeface="Cambria"/>
              </a:rPr>
              <a:t> thinking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strategies 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used </a:t>
            </a:r>
            <a:r>
              <a:rPr sz="3600" spc="-30" dirty="0">
                <a:latin typeface="Cambria"/>
                <a:cs typeface="Cambria"/>
              </a:rPr>
              <a:t>by </a:t>
            </a:r>
            <a:r>
              <a:rPr sz="3600" spc="-5" dirty="0">
                <a:latin typeface="Cambria"/>
                <a:cs typeface="Cambria"/>
              </a:rPr>
              <a:t>nurses, </a:t>
            </a:r>
            <a:r>
              <a:rPr sz="3600" spc="-20" dirty="0">
                <a:latin typeface="Cambria"/>
                <a:cs typeface="Cambria"/>
              </a:rPr>
              <a:t>regardless </a:t>
            </a:r>
            <a:r>
              <a:rPr sz="3600" spc="-5" dirty="0">
                <a:latin typeface="Cambria"/>
                <a:cs typeface="Cambria"/>
              </a:rPr>
              <a:t>of their 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area</a:t>
            </a:r>
            <a:r>
              <a:rPr sz="3600" spc="-5" dirty="0">
                <a:latin typeface="Cambria"/>
                <a:cs typeface="Cambria"/>
              </a:rPr>
              <a:t> of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clinical</a:t>
            </a:r>
            <a:r>
              <a:rPr sz="3600" spc="1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practice</a:t>
            </a:r>
            <a:endParaRPr sz="3600">
              <a:latin typeface="Cambria"/>
              <a:cs typeface="Cambria"/>
            </a:endParaRPr>
          </a:p>
          <a:p>
            <a:pPr marL="378460" indent="-274955">
              <a:lnSpc>
                <a:spcPct val="100000"/>
              </a:lnSpc>
              <a:spcBef>
                <a:spcPts val="790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379095" algn="l"/>
              </a:tabLst>
            </a:pPr>
            <a:r>
              <a:rPr sz="3300" b="1" spc="-15" dirty="0">
                <a:latin typeface="Cambria"/>
                <a:cs typeface="Cambria"/>
              </a:rPr>
              <a:t>Recognizing</a:t>
            </a:r>
            <a:r>
              <a:rPr sz="3300" b="1" spc="-25" dirty="0">
                <a:latin typeface="Cambria"/>
                <a:cs typeface="Cambria"/>
              </a:rPr>
              <a:t> </a:t>
            </a:r>
            <a:r>
              <a:rPr sz="3300" b="1" dirty="0">
                <a:latin typeface="Cambria"/>
                <a:cs typeface="Cambria"/>
              </a:rPr>
              <a:t>a</a:t>
            </a:r>
            <a:r>
              <a:rPr sz="3300" b="1" spc="-15" dirty="0">
                <a:latin typeface="Cambria"/>
                <a:cs typeface="Cambria"/>
              </a:rPr>
              <a:t> pattern</a:t>
            </a:r>
            <a:endParaRPr sz="3300">
              <a:latin typeface="Cambria"/>
              <a:cs typeface="Cambria"/>
            </a:endParaRPr>
          </a:p>
          <a:p>
            <a:pPr marL="378460" indent="-274955">
              <a:lnSpc>
                <a:spcPct val="100000"/>
              </a:lnSpc>
              <a:spcBef>
                <a:spcPts val="795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379095" algn="l"/>
              </a:tabLst>
            </a:pPr>
            <a:r>
              <a:rPr sz="3300" b="1" dirty="0">
                <a:latin typeface="Cambria"/>
                <a:cs typeface="Cambria"/>
              </a:rPr>
              <a:t>Setting</a:t>
            </a:r>
            <a:r>
              <a:rPr sz="3300" b="1" spc="-55" dirty="0">
                <a:latin typeface="Cambria"/>
                <a:cs typeface="Cambria"/>
              </a:rPr>
              <a:t> </a:t>
            </a:r>
            <a:r>
              <a:rPr sz="3300" b="1" spc="-5" dirty="0">
                <a:latin typeface="Cambria"/>
                <a:cs typeface="Cambria"/>
              </a:rPr>
              <a:t>priorities</a:t>
            </a:r>
            <a:endParaRPr sz="3300">
              <a:latin typeface="Cambria"/>
              <a:cs typeface="Cambria"/>
            </a:endParaRPr>
          </a:p>
          <a:p>
            <a:pPr marL="378460" indent="-274955">
              <a:lnSpc>
                <a:spcPct val="100000"/>
              </a:lnSpc>
              <a:spcBef>
                <a:spcPts val="795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379095" algn="l"/>
              </a:tabLst>
            </a:pPr>
            <a:r>
              <a:rPr sz="3300" b="1" spc="-5" dirty="0">
                <a:latin typeface="Cambria"/>
                <a:cs typeface="Cambria"/>
              </a:rPr>
              <a:t>Searching</a:t>
            </a:r>
            <a:r>
              <a:rPr sz="3300" b="1" spc="-45" dirty="0">
                <a:latin typeface="Cambria"/>
                <a:cs typeface="Cambria"/>
              </a:rPr>
              <a:t> </a:t>
            </a:r>
            <a:r>
              <a:rPr sz="3300" b="1" dirty="0">
                <a:latin typeface="Cambria"/>
                <a:cs typeface="Cambria"/>
              </a:rPr>
              <a:t>for</a:t>
            </a:r>
            <a:r>
              <a:rPr sz="3300" b="1" spc="-30" dirty="0">
                <a:latin typeface="Cambria"/>
                <a:cs typeface="Cambria"/>
              </a:rPr>
              <a:t> </a:t>
            </a:r>
            <a:r>
              <a:rPr sz="3300" b="1" spc="-5" dirty="0">
                <a:latin typeface="Cambria"/>
                <a:cs typeface="Cambria"/>
              </a:rPr>
              <a:t>information</a:t>
            </a:r>
            <a:endParaRPr sz="3300">
              <a:latin typeface="Cambria"/>
              <a:cs typeface="Cambria"/>
            </a:endParaRPr>
          </a:p>
          <a:p>
            <a:pPr marL="378460" indent="-274955">
              <a:lnSpc>
                <a:spcPct val="100000"/>
              </a:lnSpc>
              <a:spcBef>
                <a:spcPts val="790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379095" algn="l"/>
              </a:tabLst>
            </a:pPr>
            <a:r>
              <a:rPr sz="3300" b="1" spc="-15" dirty="0">
                <a:latin typeface="Cambria"/>
                <a:cs typeface="Cambria"/>
              </a:rPr>
              <a:t>Generating</a:t>
            </a:r>
            <a:r>
              <a:rPr sz="3300" b="1" spc="-10" dirty="0">
                <a:latin typeface="Cambria"/>
                <a:cs typeface="Cambria"/>
              </a:rPr>
              <a:t> </a:t>
            </a:r>
            <a:r>
              <a:rPr sz="3300" b="1" spc="-15" dirty="0">
                <a:latin typeface="Cambria"/>
                <a:cs typeface="Cambria"/>
              </a:rPr>
              <a:t>hypothesis</a:t>
            </a:r>
            <a:endParaRPr sz="3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5008" y="248411"/>
            <a:ext cx="8244840" cy="6239510"/>
            <a:chOff x="445008" y="248411"/>
            <a:chExt cx="8244840" cy="6239510"/>
          </a:xfrm>
        </p:grpSpPr>
        <p:sp>
          <p:nvSpPr>
            <p:cNvPr id="3" name="object 3"/>
            <p:cNvSpPr/>
            <p:nvPr/>
          </p:nvSpPr>
          <p:spPr>
            <a:xfrm>
              <a:off x="457962" y="261365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8091423" y="0"/>
                  </a:moveTo>
                  <a:lnTo>
                    <a:pt x="127507" y="0"/>
                  </a:lnTo>
                  <a:lnTo>
                    <a:pt x="77875" y="10029"/>
                  </a:lnTo>
                  <a:lnTo>
                    <a:pt x="37345" y="37369"/>
                  </a:lnTo>
                  <a:lnTo>
                    <a:pt x="10020" y="77902"/>
                  </a:lnTo>
                  <a:lnTo>
                    <a:pt x="0" y="127507"/>
                  </a:lnTo>
                  <a:lnTo>
                    <a:pt x="0" y="637539"/>
                  </a:lnTo>
                  <a:lnTo>
                    <a:pt x="10020" y="687145"/>
                  </a:lnTo>
                  <a:lnTo>
                    <a:pt x="37345" y="727678"/>
                  </a:lnTo>
                  <a:lnTo>
                    <a:pt x="77875" y="755018"/>
                  </a:lnTo>
                  <a:lnTo>
                    <a:pt x="127507" y="765047"/>
                  </a:lnTo>
                  <a:lnTo>
                    <a:pt x="8091423" y="765047"/>
                  </a:lnTo>
                  <a:lnTo>
                    <a:pt x="8141029" y="755018"/>
                  </a:lnTo>
                  <a:lnTo>
                    <a:pt x="8181562" y="727678"/>
                  </a:lnTo>
                  <a:lnTo>
                    <a:pt x="8208902" y="687145"/>
                  </a:lnTo>
                  <a:lnTo>
                    <a:pt x="8218932" y="637539"/>
                  </a:lnTo>
                  <a:lnTo>
                    <a:pt x="8218932" y="127507"/>
                  </a:lnTo>
                  <a:lnTo>
                    <a:pt x="8208902" y="77902"/>
                  </a:lnTo>
                  <a:lnTo>
                    <a:pt x="8181562" y="37369"/>
                  </a:lnTo>
                  <a:lnTo>
                    <a:pt x="8141029" y="10029"/>
                  </a:lnTo>
                  <a:lnTo>
                    <a:pt x="8091423" y="0"/>
                  </a:lnTo>
                  <a:close/>
                </a:path>
              </a:pathLst>
            </a:custGeom>
            <a:solidFill>
              <a:srgbClr val="E66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962" y="261365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0" y="127507"/>
                  </a:moveTo>
                  <a:lnTo>
                    <a:pt x="10020" y="77902"/>
                  </a:lnTo>
                  <a:lnTo>
                    <a:pt x="37345" y="37369"/>
                  </a:lnTo>
                  <a:lnTo>
                    <a:pt x="77875" y="10029"/>
                  </a:lnTo>
                  <a:lnTo>
                    <a:pt x="127507" y="0"/>
                  </a:lnTo>
                  <a:lnTo>
                    <a:pt x="8091423" y="0"/>
                  </a:lnTo>
                  <a:lnTo>
                    <a:pt x="8141029" y="10029"/>
                  </a:lnTo>
                  <a:lnTo>
                    <a:pt x="8181562" y="37369"/>
                  </a:lnTo>
                  <a:lnTo>
                    <a:pt x="8208902" y="77902"/>
                  </a:lnTo>
                  <a:lnTo>
                    <a:pt x="8218932" y="127507"/>
                  </a:lnTo>
                  <a:lnTo>
                    <a:pt x="8218932" y="637539"/>
                  </a:lnTo>
                  <a:lnTo>
                    <a:pt x="8208902" y="687145"/>
                  </a:lnTo>
                  <a:lnTo>
                    <a:pt x="8181562" y="727678"/>
                  </a:lnTo>
                  <a:lnTo>
                    <a:pt x="8141029" y="755018"/>
                  </a:lnTo>
                  <a:lnTo>
                    <a:pt x="8091423" y="765047"/>
                  </a:lnTo>
                  <a:lnTo>
                    <a:pt x="127507" y="765047"/>
                  </a:lnTo>
                  <a:lnTo>
                    <a:pt x="77875" y="755018"/>
                  </a:lnTo>
                  <a:lnTo>
                    <a:pt x="37345" y="727678"/>
                  </a:lnTo>
                  <a:lnTo>
                    <a:pt x="10020" y="687145"/>
                  </a:lnTo>
                  <a:lnTo>
                    <a:pt x="0" y="637539"/>
                  </a:lnTo>
                  <a:lnTo>
                    <a:pt x="0" y="12750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962" y="1040129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8091423" y="0"/>
                  </a:moveTo>
                  <a:lnTo>
                    <a:pt x="127507" y="0"/>
                  </a:lnTo>
                  <a:lnTo>
                    <a:pt x="77875" y="10029"/>
                  </a:lnTo>
                  <a:lnTo>
                    <a:pt x="37345" y="37369"/>
                  </a:lnTo>
                  <a:lnTo>
                    <a:pt x="10020" y="77902"/>
                  </a:lnTo>
                  <a:lnTo>
                    <a:pt x="0" y="127508"/>
                  </a:lnTo>
                  <a:lnTo>
                    <a:pt x="0" y="637540"/>
                  </a:lnTo>
                  <a:lnTo>
                    <a:pt x="10020" y="687145"/>
                  </a:lnTo>
                  <a:lnTo>
                    <a:pt x="37345" y="727678"/>
                  </a:lnTo>
                  <a:lnTo>
                    <a:pt x="77875" y="755018"/>
                  </a:lnTo>
                  <a:lnTo>
                    <a:pt x="127507" y="765048"/>
                  </a:lnTo>
                  <a:lnTo>
                    <a:pt x="8091423" y="765048"/>
                  </a:lnTo>
                  <a:lnTo>
                    <a:pt x="8141029" y="755018"/>
                  </a:lnTo>
                  <a:lnTo>
                    <a:pt x="8181562" y="727678"/>
                  </a:lnTo>
                  <a:lnTo>
                    <a:pt x="8208902" y="687145"/>
                  </a:lnTo>
                  <a:lnTo>
                    <a:pt x="8218932" y="637540"/>
                  </a:lnTo>
                  <a:lnTo>
                    <a:pt x="8218932" y="127508"/>
                  </a:lnTo>
                  <a:lnTo>
                    <a:pt x="8208902" y="77902"/>
                  </a:lnTo>
                  <a:lnTo>
                    <a:pt x="8181562" y="37369"/>
                  </a:lnTo>
                  <a:lnTo>
                    <a:pt x="8141029" y="10029"/>
                  </a:lnTo>
                  <a:lnTo>
                    <a:pt x="8091423" y="0"/>
                  </a:lnTo>
                  <a:close/>
                </a:path>
              </a:pathLst>
            </a:custGeom>
            <a:solidFill>
              <a:srgbClr val="DF6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962" y="1040129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0" y="127508"/>
                  </a:moveTo>
                  <a:lnTo>
                    <a:pt x="10020" y="77902"/>
                  </a:lnTo>
                  <a:lnTo>
                    <a:pt x="37345" y="37369"/>
                  </a:lnTo>
                  <a:lnTo>
                    <a:pt x="77875" y="10029"/>
                  </a:lnTo>
                  <a:lnTo>
                    <a:pt x="127507" y="0"/>
                  </a:lnTo>
                  <a:lnTo>
                    <a:pt x="8091423" y="0"/>
                  </a:lnTo>
                  <a:lnTo>
                    <a:pt x="8141029" y="10029"/>
                  </a:lnTo>
                  <a:lnTo>
                    <a:pt x="8181562" y="37369"/>
                  </a:lnTo>
                  <a:lnTo>
                    <a:pt x="8208902" y="77902"/>
                  </a:lnTo>
                  <a:lnTo>
                    <a:pt x="8218932" y="127508"/>
                  </a:lnTo>
                  <a:lnTo>
                    <a:pt x="8218932" y="637540"/>
                  </a:lnTo>
                  <a:lnTo>
                    <a:pt x="8208902" y="687145"/>
                  </a:lnTo>
                  <a:lnTo>
                    <a:pt x="8181562" y="727678"/>
                  </a:lnTo>
                  <a:lnTo>
                    <a:pt x="8141029" y="755018"/>
                  </a:lnTo>
                  <a:lnTo>
                    <a:pt x="8091423" y="765048"/>
                  </a:lnTo>
                  <a:lnTo>
                    <a:pt x="127507" y="765048"/>
                  </a:lnTo>
                  <a:lnTo>
                    <a:pt x="77875" y="755018"/>
                  </a:lnTo>
                  <a:lnTo>
                    <a:pt x="37345" y="727678"/>
                  </a:lnTo>
                  <a:lnTo>
                    <a:pt x="10020" y="687145"/>
                  </a:lnTo>
                  <a:lnTo>
                    <a:pt x="0" y="637540"/>
                  </a:lnTo>
                  <a:lnTo>
                    <a:pt x="0" y="12750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7962" y="1818894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8091423" y="0"/>
                  </a:moveTo>
                  <a:lnTo>
                    <a:pt x="127507" y="0"/>
                  </a:lnTo>
                  <a:lnTo>
                    <a:pt x="77875" y="10029"/>
                  </a:lnTo>
                  <a:lnTo>
                    <a:pt x="37345" y="37369"/>
                  </a:lnTo>
                  <a:lnTo>
                    <a:pt x="10020" y="77902"/>
                  </a:lnTo>
                  <a:lnTo>
                    <a:pt x="0" y="127507"/>
                  </a:lnTo>
                  <a:lnTo>
                    <a:pt x="0" y="637539"/>
                  </a:lnTo>
                  <a:lnTo>
                    <a:pt x="10020" y="687145"/>
                  </a:lnTo>
                  <a:lnTo>
                    <a:pt x="37345" y="727678"/>
                  </a:lnTo>
                  <a:lnTo>
                    <a:pt x="77875" y="755018"/>
                  </a:lnTo>
                  <a:lnTo>
                    <a:pt x="127507" y="765047"/>
                  </a:lnTo>
                  <a:lnTo>
                    <a:pt x="8091423" y="765047"/>
                  </a:lnTo>
                  <a:lnTo>
                    <a:pt x="8141029" y="755018"/>
                  </a:lnTo>
                  <a:lnTo>
                    <a:pt x="8181562" y="727678"/>
                  </a:lnTo>
                  <a:lnTo>
                    <a:pt x="8208902" y="687145"/>
                  </a:lnTo>
                  <a:lnTo>
                    <a:pt x="8218932" y="637539"/>
                  </a:lnTo>
                  <a:lnTo>
                    <a:pt x="8218932" y="127507"/>
                  </a:lnTo>
                  <a:lnTo>
                    <a:pt x="8208902" y="77902"/>
                  </a:lnTo>
                  <a:lnTo>
                    <a:pt x="8181562" y="37369"/>
                  </a:lnTo>
                  <a:lnTo>
                    <a:pt x="8141029" y="10029"/>
                  </a:lnTo>
                  <a:lnTo>
                    <a:pt x="8091423" y="0"/>
                  </a:lnTo>
                  <a:close/>
                </a:path>
              </a:pathLst>
            </a:custGeom>
            <a:solidFill>
              <a:srgbClr val="C06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7962" y="1818894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0" y="127507"/>
                  </a:moveTo>
                  <a:lnTo>
                    <a:pt x="10020" y="77902"/>
                  </a:lnTo>
                  <a:lnTo>
                    <a:pt x="37345" y="37369"/>
                  </a:lnTo>
                  <a:lnTo>
                    <a:pt x="77875" y="10029"/>
                  </a:lnTo>
                  <a:lnTo>
                    <a:pt x="127507" y="0"/>
                  </a:lnTo>
                  <a:lnTo>
                    <a:pt x="8091423" y="0"/>
                  </a:lnTo>
                  <a:lnTo>
                    <a:pt x="8141029" y="10029"/>
                  </a:lnTo>
                  <a:lnTo>
                    <a:pt x="8181562" y="37369"/>
                  </a:lnTo>
                  <a:lnTo>
                    <a:pt x="8208902" y="77902"/>
                  </a:lnTo>
                  <a:lnTo>
                    <a:pt x="8218932" y="127507"/>
                  </a:lnTo>
                  <a:lnTo>
                    <a:pt x="8218932" y="637539"/>
                  </a:lnTo>
                  <a:lnTo>
                    <a:pt x="8208902" y="687145"/>
                  </a:lnTo>
                  <a:lnTo>
                    <a:pt x="8181562" y="727678"/>
                  </a:lnTo>
                  <a:lnTo>
                    <a:pt x="8141029" y="755018"/>
                  </a:lnTo>
                  <a:lnTo>
                    <a:pt x="8091423" y="765047"/>
                  </a:lnTo>
                  <a:lnTo>
                    <a:pt x="127507" y="765047"/>
                  </a:lnTo>
                  <a:lnTo>
                    <a:pt x="77875" y="755018"/>
                  </a:lnTo>
                  <a:lnTo>
                    <a:pt x="37345" y="727678"/>
                  </a:lnTo>
                  <a:lnTo>
                    <a:pt x="10020" y="687145"/>
                  </a:lnTo>
                  <a:lnTo>
                    <a:pt x="0" y="637539"/>
                  </a:lnTo>
                  <a:lnTo>
                    <a:pt x="0" y="12750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962" y="2596134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8091423" y="0"/>
                  </a:moveTo>
                  <a:lnTo>
                    <a:pt x="127507" y="0"/>
                  </a:lnTo>
                  <a:lnTo>
                    <a:pt x="77875" y="10029"/>
                  </a:lnTo>
                  <a:lnTo>
                    <a:pt x="37345" y="37369"/>
                  </a:lnTo>
                  <a:lnTo>
                    <a:pt x="10020" y="77902"/>
                  </a:lnTo>
                  <a:lnTo>
                    <a:pt x="0" y="127507"/>
                  </a:lnTo>
                  <a:lnTo>
                    <a:pt x="0" y="637539"/>
                  </a:lnTo>
                  <a:lnTo>
                    <a:pt x="10020" y="687145"/>
                  </a:lnTo>
                  <a:lnTo>
                    <a:pt x="37345" y="727678"/>
                  </a:lnTo>
                  <a:lnTo>
                    <a:pt x="77875" y="755018"/>
                  </a:lnTo>
                  <a:lnTo>
                    <a:pt x="127507" y="765048"/>
                  </a:lnTo>
                  <a:lnTo>
                    <a:pt x="8091423" y="765048"/>
                  </a:lnTo>
                  <a:lnTo>
                    <a:pt x="8141029" y="755018"/>
                  </a:lnTo>
                  <a:lnTo>
                    <a:pt x="8181562" y="727678"/>
                  </a:lnTo>
                  <a:lnTo>
                    <a:pt x="8208902" y="687145"/>
                  </a:lnTo>
                  <a:lnTo>
                    <a:pt x="8218932" y="637539"/>
                  </a:lnTo>
                  <a:lnTo>
                    <a:pt x="8218932" y="127507"/>
                  </a:lnTo>
                  <a:lnTo>
                    <a:pt x="8208902" y="77902"/>
                  </a:lnTo>
                  <a:lnTo>
                    <a:pt x="8181562" y="37369"/>
                  </a:lnTo>
                  <a:lnTo>
                    <a:pt x="8141029" y="10029"/>
                  </a:lnTo>
                  <a:lnTo>
                    <a:pt x="8091423" y="0"/>
                  </a:lnTo>
                  <a:close/>
                </a:path>
              </a:pathLst>
            </a:custGeom>
            <a:solidFill>
              <a:srgbClr val="8169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962" y="2596134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0" y="127507"/>
                  </a:moveTo>
                  <a:lnTo>
                    <a:pt x="10020" y="77902"/>
                  </a:lnTo>
                  <a:lnTo>
                    <a:pt x="37345" y="37369"/>
                  </a:lnTo>
                  <a:lnTo>
                    <a:pt x="77875" y="10029"/>
                  </a:lnTo>
                  <a:lnTo>
                    <a:pt x="127507" y="0"/>
                  </a:lnTo>
                  <a:lnTo>
                    <a:pt x="8091423" y="0"/>
                  </a:lnTo>
                  <a:lnTo>
                    <a:pt x="8141029" y="10029"/>
                  </a:lnTo>
                  <a:lnTo>
                    <a:pt x="8181562" y="37369"/>
                  </a:lnTo>
                  <a:lnTo>
                    <a:pt x="8208902" y="77902"/>
                  </a:lnTo>
                  <a:lnTo>
                    <a:pt x="8218932" y="127507"/>
                  </a:lnTo>
                  <a:lnTo>
                    <a:pt x="8218932" y="637539"/>
                  </a:lnTo>
                  <a:lnTo>
                    <a:pt x="8208902" y="687145"/>
                  </a:lnTo>
                  <a:lnTo>
                    <a:pt x="8181562" y="727678"/>
                  </a:lnTo>
                  <a:lnTo>
                    <a:pt x="8141029" y="755018"/>
                  </a:lnTo>
                  <a:lnTo>
                    <a:pt x="8091423" y="765048"/>
                  </a:lnTo>
                  <a:lnTo>
                    <a:pt x="127507" y="765048"/>
                  </a:lnTo>
                  <a:lnTo>
                    <a:pt x="77875" y="755018"/>
                  </a:lnTo>
                  <a:lnTo>
                    <a:pt x="37345" y="727678"/>
                  </a:lnTo>
                  <a:lnTo>
                    <a:pt x="10020" y="687145"/>
                  </a:lnTo>
                  <a:lnTo>
                    <a:pt x="0" y="637539"/>
                  </a:lnTo>
                  <a:lnTo>
                    <a:pt x="0" y="12750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962" y="3374897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8091423" y="0"/>
                  </a:moveTo>
                  <a:lnTo>
                    <a:pt x="127507" y="0"/>
                  </a:lnTo>
                  <a:lnTo>
                    <a:pt x="77875" y="10029"/>
                  </a:lnTo>
                  <a:lnTo>
                    <a:pt x="37345" y="37369"/>
                  </a:lnTo>
                  <a:lnTo>
                    <a:pt x="10020" y="77902"/>
                  </a:lnTo>
                  <a:lnTo>
                    <a:pt x="0" y="127507"/>
                  </a:lnTo>
                  <a:lnTo>
                    <a:pt x="0" y="637539"/>
                  </a:lnTo>
                  <a:lnTo>
                    <a:pt x="10020" y="687145"/>
                  </a:lnTo>
                  <a:lnTo>
                    <a:pt x="37345" y="727678"/>
                  </a:lnTo>
                  <a:lnTo>
                    <a:pt x="77875" y="755018"/>
                  </a:lnTo>
                  <a:lnTo>
                    <a:pt x="127507" y="765047"/>
                  </a:lnTo>
                  <a:lnTo>
                    <a:pt x="8091423" y="765047"/>
                  </a:lnTo>
                  <a:lnTo>
                    <a:pt x="8141029" y="755018"/>
                  </a:lnTo>
                  <a:lnTo>
                    <a:pt x="8181562" y="727678"/>
                  </a:lnTo>
                  <a:lnTo>
                    <a:pt x="8208902" y="687145"/>
                  </a:lnTo>
                  <a:lnTo>
                    <a:pt x="8218932" y="637539"/>
                  </a:lnTo>
                  <a:lnTo>
                    <a:pt x="8218932" y="127507"/>
                  </a:lnTo>
                  <a:lnTo>
                    <a:pt x="8208902" y="77902"/>
                  </a:lnTo>
                  <a:lnTo>
                    <a:pt x="8181562" y="37369"/>
                  </a:lnTo>
                  <a:lnTo>
                    <a:pt x="8141029" y="10029"/>
                  </a:lnTo>
                  <a:lnTo>
                    <a:pt x="8091423" y="0"/>
                  </a:lnTo>
                  <a:close/>
                </a:path>
              </a:pathLst>
            </a:custGeom>
            <a:solidFill>
              <a:srgbClr val="6989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962" y="3374897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0" y="127507"/>
                  </a:moveTo>
                  <a:lnTo>
                    <a:pt x="10020" y="77902"/>
                  </a:lnTo>
                  <a:lnTo>
                    <a:pt x="37345" y="37369"/>
                  </a:lnTo>
                  <a:lnTo>
                    <a:pt x="77875" y="10029"/>
                  </a:lnTo>
                  <a:lnTo>
                    <a:pt x="127507" y="0"/>
                  </a:lnTo>
                  <a:lnTo>
                    <a:pt x="8091423" y="0"/>
                  </a:lnTo>
                  <a:lnTo>
                    <a:pt x="8141029" y="10029"/>
                  </a:lnTo>
                  <a:lnTo>
                    <a:pt x="8181562" y="37369"/>
                  </a:lnTo>
                  <a:lnTo>
                    <a:pt x="8208902" y="77902"/>
                  </a:lnTo>
                  <a:lnTo>
                    <a:pt x="8218932" y="127507"/>
                  </a:lnTo>
                  <a:lnTo>
                    <a:pt x="8218932" y="637539"/>
                  </a:lnTo>
                  <a:lnTo>
                    <a:pt x="8208902" y="687145"/>
                  </a:lnTo>
                  <a:lnTo>
                    <a:pt x="8181562" y="727678"/>
                  </a:lnTo>
                  <a:lnTo>
                    <a:pt x="8141029" y="755018"/>
                  </a:lnTo>
                  <a:lnTo>
                    <a:pt x="8091423" y="765047"/>
                  </a:lnTo>
                  <a:lnTo>
                    <a:pt x="127507" y="765047"/>
                  </a:lnTo>
                  <a:lnTo>
                    <a:pt x="77875" y="755018"/>
                  </a:lnTo>
                  <a:lnTo>
                    <a:pt x="37345" y="727678"/>
                  </a:lnTo>
                  <a:lnTo>
                    <a:pt x="10020" y="687145"/>
                  </a:lnTo>
                  <a:lnTo>
                    <a:pt x="0" y="637539"/>
                  </a:lnTo>
                  <a:lnTo>
                    <a:pt x="0" y="12750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7962" y="4152138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8091423" y="0"/>
                  </a:moveTo>
                  <a:lnTo>
                    <a:pt x="127507" y="0"/>
                  </a:lnTo>
                  <a:lnTo>
                    <a:pt x="77875" y="10029"/>
                  </a:lnTo>
                  <a:lnTo>
                    <a:pt x="37345" y="37369"/>
                  </a:lnTo>
                  <a:lnTo>
                    <a:pt x="10020" y="77902"/>
                  </a:lnTo>
                  <a:lnTo>
                    <a:pt x="0" y="127507"/>
                  </a:lnTo>
                  <a:lnTo>
                    <a:pt x="0" y="637539"/>
                  </a:lnTo>
                  <a:lnTo>
                    <a:pt x="10020" y="687145"/>
                  </a:lnTo>
                  <a:lnTo>
                    <a:pt x="37345" y="727678"/>
                  </a:lnTo>
                  <a:lnTo>
                    <a:pt x="77875" y="755018"/>
                  </a:lnTo>
                  <a:lnTo>
                    <a:pt x="127507" y="765048"/>
                  </a:lnTo>
                  <a:lnTo>
                    <a:pt x="8091423" y="765048"/>
                  </a:lnTo>
                  <a:lnTo>
                    <a:pt x="8141029" y="755018"/>
                  </a:lnTo>
                  <a:lnTo>
                    <a:pt x="8181562" y="727678"/>
                  </a:lnTo>
                  <a:lnTo>
                    <a:pt x="8208902" y="687145"/>
                  </a:lnTo>
                  <a:lnTo>
                    <a:pt x="8218932" y="637539"/>
                  </a:lnTo>
                  <a:lnTo>
                    <a:pt x="8218932" y="127507"/>
                  </a:lnTo>
                  <a:lnTo>
                    <a:pt x="8208902" y="77902"/>
                  </a:lnTo>
                  <a:lnTo>
                    <a:pt x="8181562" y="37369"/>
                  </a:lnTo>
                  <a:lnTo>
                    <a:pt x="8141029" y="10029"/>
                  </a:lnTo>
                  <a:lnTo>
                    <a:pt x="8091423" y="0"/>
                  </a:lnTo>
                  <a:close/>
                </a:path>
              </a:pathLst>
            </a:custGeom>
            <a:solidFill>
              <a:srgbClr val="6ABA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7962" y="4152138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0" y="127507"/>
                  </a:moveTo>
                  <a:lnTo>
                    <a:pt x="10020" y="77902"/>
                  </a:lnTo>
                  <a:lnTo>
                    <a:pt x="37345" y="37369"/>
                  </a:lnTo>
                  <a:lnTo>
                    <a:pt x="77875" y="10029"/>
                  </a:lnTo>
                  <a:lnTo>
                    <a:pt x="127507" y="0"/>
                  </a:lnTo>
                  <a:lnTo>
                    <a:pt x="8091423" y="0"/>
                  </a:lnTo>
                  <a:lnTo>
                    <a:pt x="8141029" y="10029"/>
                  </a:lnTo>
                  <a:lnTo>
                    <a:pt x="8181562" y="37369"/>
                  </a:lnTo>
                  <a:lnTo>
                    <a:pt x="8208902" y="77902"/>
                  </a:lnTo>
                  <a:lnTo>
                    <a:pt x="8218932" y="127507"/>
                  </a:lnTo>
                  <a:lnTo>
                    <a:pt x="8218932" y="637539"/>
                  </a:lnTo>
                  <a:lnTo>
                    <a:pt x="8208902" y="687145"/>
                  </a:lnTo>
                  <a:lnTo>
                    <a:pt x="8181562" y="727678"/>
                  </a:lnTo>
                  <a:lnTo>
                    <a:pt x="8141029" y="755018"/>
                  </a:lnTo>
                  <a:lnTo>
                    <a:pt x="8091423" y="765048"/>
                  </a:lnTo>
                  <a:lnTo>
                    <a:pt x="127507" y="765048"/>
                  </a:lnTo>
                  <a:lnTo>
                    <a:pt x="77875" y="755018"/>
                  </a:lnTo>
                  <a:lnTo>
                    <a:pt x="37345" y="727678"/>
                  </a:lnTo>
                  <a:lnTo>
                    <a:pt x="10020" y="687145"/>
                  </a:lnTo>
                  <a:lnTo>
                    <a:pt x="0" y="637539"/>
                  </a:lnTo>
                  <a:lnTo>
                    <a:pt x="0" y="12750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7962" y="4930902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8091423" y="0"/>
                  </a:moveTo>
                  <a:lnTo>
                    <a:pt x="127507" y="0"/>
                  </a:lnTo>
                  <a:lnTo>
                    <a:pt x="77875" y="10029"/>
                  </a:lnTo>
                  <a:lnTo>
                    <a:pt x="37345" y="37369"/>
                  </a:lnTo>
                  <a:lnTo>
                    <a:pt x="10020" y="77902"/>
                  </a:lnTo>
                  <a:lnTo>
                    <a:pt x="0" y="127508"/>
                  </a:lnTo>
                  <a:lnTo>
                    <a:pt x="0" y="637540"/>
                  </a:lnTo>
                  <a:lnTo>
                    <a:pt x="10020" y="687172"/>
                  </a:lnTo>
                  <a:lnTo>
                    <a:pt x="37345" y="727702"/>
                  </a:lnTo>
                  <a:lnTo>
                    <a:pt x="77875" y="755027"/>
                  </a:lnTo>
                  <a:lnTo>
                    <a:pt x="127507" y="765048"/>
                  </a:lnTo>
                  <a:lnTo>
                    <a:pt x="8091423" y="765048"/>
                  </a:lnTo>
                  <a:lnTo>
                    <a:pt x="8141029" y="755027"/>
                  </a:lnTo>
                  <a:lnTo>
                    <a:pt x="8181562" y="727702"/>
                  </a:lnTo>
                  <a:lnTo>
                    <a:pt x="8208902" y="687172"/>
                  </a:lnTo>
                  <a:lnTo>
                    <a:pt x="8218932" y="637540"/>
                  </a:lnTo>
                  <a:lnTo>
                    <a:pt x="8218932" y="127508"/>
                  </a:lnTo>
                  <a:lnTo>
                    <a:pt x="8208902" y="77902"/>
                  </a:lnTo>
                  <a:lnTo>
                    <a:pt x="8181562" y="37369"/>
                  </a:lnTo>
                  <a:lnTo>
                    <a:pt x="8141029" y="10029"/>
                  </a:lnTo>
                  <a:lnTo>
                    <a:pt x="8091423" y="0"/>
                  </a:lnTo>
                  <a:close/>
                </a:path>
              </a:pathLst>
            </a:custGeom>
            <a:solidFill>
              <a:srgbClr val="6ABE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7962" y="4930902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0" y="127508"/>
                  </a:moveTo>
                  <a:lnTo>
                    <a:pt x="10020" y="77902"/>
                  </a:lnTo>
                  <a:lnTo>
                    <a:pt x="37345" y="37369"/>
                  </a:lnTo>
                  <a:lnTo>
                    <a:pt x="77875" y="10029"/>
                  </a:lnTo>
                  <a:lnTo>
                    <a:pt x="127507" y="0"/>
                  </a:lnTo>
                  <a:lnTo>
                    <a:pt x="8091423" y="0"/>
                  </a:lnTo>
                  <a:lnTo>
                    <a:pt x="8141029" y="10029"/>
                  </a:lnTo>
                  <a:lnTo>
                    <a:pt x="8181562" y="37369"/>
                  </a:lnTo>
                  <a:lnTo>
                    <a:pt x="8208902" y="77902"/>
                  </a:lnTo>
                  <a:lnTo>
                    <a:pt x="8218932" y="127508"/>
                  </a:lnTo>
                  <a:lnTo>
                    <a:pt x="8218932" y="637540"/>
                  </a:lnTo>
                  <a:lnTo>
                    <a:pt x="8208902" y="687172"/>
                  </a:lnTo>
                  <a:lnTo>
                    <a:pt x="8181562" y="727702"/>
                  </a:lnTo>
                  <a:lnTo>
                    <a:pt x="8141029" y="755027"/>
                  </a:lnTo>
                  <a:lnTo>
                    <a:pt x="8091423" y="765048"/>
                  </a:lnTo>
                  <a:lnTo>
                    <a:pt x="127507" y="765048"/>
                  </a:lnTo>
                  <a:lnTo>
                    <a:pt x="77875" y="755027"/>
                  </a:lnTo>
                  <a:lnTo>
                    <a:pt x="37345" y="727702"/>
                  </a:lnTo>
                  <a:lnTo>
                    <a:pt x="10020" y="687172"/>
                  </a:lnTo>
                  <a:lnTo>
                    <a:pt x="0" y="637540"/>
                  </a:lnTo>
                  <a:lnTo>
                    <a:pt x="0" y="12750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7962" y="5709665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8091423" y="0"/>
                  </a:moveTo>
                  <a:lnTo>
                    <a:pt x="127507" y="0"/>
                  </a:lnTo>
                  <a:lnTo>
                    <a:pt x="77875" y="10020"/>
                  </a:lnTo>
                  <a:lnTo>
                    <a:pt x="37345" y="37345"/>
                  </a:lnTo>
                  <a:lnTo>
                    <a:pt x="10020" y="77875"/>
                  </a:lnTo>
                  <a:lnTo>
                    <a:pt x="0" y="127508"/>
                  </a:lnTo>
                  <a:lnTo>
                    <a:pt x="0" y="637540"/>
                  </a:lnTo>
                  <a:lnTo>
                    <a:pt x="10020" y="687172"/>
                  </a:lnTo>
                  <a:lnTo>
                    <a:pt x="37345" y="727702"/>
                  </a:lnTo>
                  <a:lnTo>
                    <a:pt x="77875" y="755027"/>
                  </a:lnTo>
                  <a:lnTo>
                    <a:pt x="127507" y="765048"/>
                  </a:lnTo>
                  <a:lnTo>
                    <a:pt x="8091423" y="765048"/>
                  </a:lnTo>
                  <a:lnTo>
                    <a:pt x="8141029" y="755027"/>
                  </a:lnTo>
                  <a:lnTo>
                    <a:pt x="8181562" y="727702"/>
                  </a:lnTo>
                  <a:lnTo>
                    <a:pt x="8208902" y="687172"/>
                  </a:lnTo>
                  <a:lnTo>
                    <a:pt x="8218932" y="637540"/>
                  </a:lnTo>
                  <a:lnTo>
                    <a:pt x="8218932" y="127508"/>
                  </a:lnTo>
                  <a:lnTo>
                    <a:pt x="8208902" y="77875"/>
                  </a:lnTo>
                  <a:lnTo>
                    <a:pt x="8181562" y="37345"/>
                  </a:lnTo>
                  <a:lnTo>
                    <a:pt x="8141029" y="10020"/>
                  </a:lnTo>
                  <a:lnTo>
                    <a:pt x="8091423" y="0"/>
                  </a:lnTo>
                  <a:close/>
                </a:path>
              </a:pathLst>
            </a:custGeom>
            <a:solidFill>
              <a:srgbClr val="6BB7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7962" y="5709665"/>
              <a:ext cx="8219440" cy="765175"/>
            </a:xfrm>
            <a:custGeom>
              <a:avLst/>
              <a:gdLst/>
              <a:ahLst/>
              <a:cxnLst/>
              <a:rect l="l" t="t" r="r" b="b"/>
              <a:pathLst>
                <a:path w="8219440" h="765175">
                  <a:moveTo>
                    <a:pt x="0" y="127508"/>
                  </a:moveTo>
                  <a:lnTo>
                    <a:pt x="10020" y="77875"/>
                  </a:lnTo>
                  <a:lnTo>
                    <a:pt x="37345" y="37345"/>
                  </a:lnTo>
                  <a:lnTo>
                    <a:pt x="77875" y="10020"/>
                  </a:lnTo>
                  <a:lnTo>
                    <a:pt x="127507" y="0"/>
                  </a:lnTo>
                  <a:lnTo>
                    <a:pt x="8091423" y="0"/>
                  </a:lnTo>
                  <a:lnTo>
                    <a:pt x="8141029" y="10020"/>
                  </a:lnTo>
                  <a:lnTo>
                    <a:pt x="8181562" y="37345"/>
                  </a:lnTo>
                  <a:lnTo>
                    <a:pt x="8208902" y="77875"/>
                  </a:lnTo>
                  <a:lnTo>
                    <a:pt x="8218932" y="127508"/>
                  </a:lnTo>
                  <a:lnTo>
                    <a:pt x="8218932" y="637540"/>
                  </a:lnTo>
                  <a:lnTo>
                    <a:pt x="8208902" y="687172"/>
                  </a:lnTo>
                  <a:lnTo>
                    <a:pt x="8181562" y="727702"/>
                  </a:lnTo>
                  <a:lnTo>
                    <a:pt x="8141029" y="755027"/>
                  </a:lnTo>
                  <a:lnTo>
                    <a:pt x="8091423" y="765048"/>
                  </a:lnTo>
                  <a:lnTo>
                    <a:pt x="127507" y="765048"/>
                  </a:lnTo>
                  <a:lnTo>
                    <a:pt x="77875" y="755027"/>
                  </a:lnTo>
                  <a:lnTo>
                    <a:pt x="37345" y="727702"/>
                  </a:lnTo>
                  <a:lnTo>
                    <a:pt x="10020" y="687172"/>
                  </a:lnTo>
                  <a:lnTo>
                    <a:pt x="0" y="637540"/>
                  </a:lnTo>
                  <a:lnTo>
                    <a:pt x="0" y="12750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19150" y="83423"/>
            <a:ext cx="6763384" cy="6252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88514">
              <a:lnSpc>
                <a:spcPct val="1419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Making predications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30" dirty="0">
                <a:solidFill>
                  <a:srgbClr val="FFFFFF"/>
                </a:solidFill>
                <a:latin typeface="Cambria"/>
                <a:cs typeface="Cambria"/>
              </a:rPr>
              <a:t>Forming</a:t>
            </a:r>
            <a:r>
              <a:rPr sz="3600" b="1" spc="-8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relationships</a:t>
            </a:r>
            <a:endParaRPr sz="36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810"/>
              </a:spcBef>
            </a:pP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Starting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preposition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(if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–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 then)</a:t>
            </a:r>
            <a:endParaRPr sz="3600">
              <a:latin typeface="Cambria"/>
              <a:cs typeface="Cambria"/>
            </a:endParaRPr>
          </a:p>
          <a:p>
            <a:pPr marL="12700" marR="551815">
              <a:lnSpc>
                <a:spcPct val="141900"/>
              </a:lnSpc>
            </a:pP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Asserting a </a:t>
            </a:r>
            <a:r>
              <a:rPr sz="3600" b="1" spc="-15" dirty="0">
                <a:solidFill>
                  <a:srgbClr val="FFFFFF"/>
                </a:solidFill>
                <a:latin typeface="Cambria"/>
                <a:cs typeface="Cambria"/>
              </a:rPr>
              <a:t>practice </a:t>
            </a:r>
            <a:r>
              <a:rPr sz="3600" b="1" spc="-20" dirty="0">
                <a:solidFill>
                  <a:srgbClr val="FFFFFF"/>
                </a:solidFill>
                <a:latin typeface="Cambria"/>
                <a:cs typeface="Cambria"/>
              </a:rPr>
              <a:t>role </a:t>
            </a:r>
            <a:r>
              <a:rPr sz="36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Making</a:t>
            </a:r>
            <a:r>
              <a:rPr sz="3600" b="1" spc="-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choices</a:t>
            </a:r>
            <a:r>
              <a:rPr sz="3600" b="1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20" dirty="0">
                <a:solidFill>
                  <a:srgbClr val="FFFFFF"/>
                </a:solidFill>
                <a:latin typeface="Cambria"/>
                <a:cs typeface="Cambria"/>
              </a:rPr>
              <a:t>(alternatives) </a:t>
            </a:r>
            <a:r>
              <a:rPr sz="3600" b="1" spc="-78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Judging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20" dirty="0">
                <a:solidFill>
                  <a:srgbClr val="FFFFFF"/>
                </a:solidFill>
                <a:latin typeface="Cambria"/>
                <a:cs typeface="Cambria"/>
              </a:rPr>
              <a:t>value</a:t>
            </a:r>
            <a:endParaRPr sz="3600">
              <a:latin typeface="Cambria"/>
              <a:cs typeface="Cambria"/>
            </a:endParaRPr>
          </a:p>
          <a:p>
            <a:pPr marL="12700" marR="1879600">
              <a:lnSpc>
                <a:spcPts val="6130"/>
              </a:lnSpc>
              <a:spcBef>
                <a:spcPts val="300"/>
              </a:spcBef>
            </a:pPr>
            <a:r>
              <a:rPr sz="3600" b="1" spc="-30" dirty="0">
                <a:solidFill>
                  <a:srgbClr val="FFFFFF"/>
                </a:solidFill>
                <a:latin typeface="Cambria"/>
                <a:cs typeface="Cambria"/>
              </a:rPr>
              <a:t>Drawing</a:t>
            </a:r>
            <a:r>
              <a:rPr sz="36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conclusions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15" dirty="0">
                <a:solidFill>
                  <a:srgbClr val="FFFFFF"/>
                </a:solidFill>
                <a:latin typeface="Cambria"/>
                <a:cs typeface="Cambria"/>
              </a:rPr>
              <a:t>Providing</a:t>
            </a:r>
            <a:r>
              <a:rPr sz="3600" b="1" spc="-9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explanations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4304" y="193167"/>
            <a:ext cx="6623050" cy="629285"/>
            <a:chOff x="884304" y="193167"/>
            <a:chExt cx="6623050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4304" y="574910"/>
              <a:ext cx="6584419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114" y="197739"/>
              <a:ext cx="6613410" cy="3815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05608" y="273685"/>
              <a:ext cx="2952750" cy="153670"/>
            </a:xfrm>
            <a:custGeom>
              <a:avLst/>
              <a:gdLst/>
              <a:ahLst/>
              <a:cxnLst/>
              <a:rect l="l" t="t" r="r" b="b"/>
              <a:pathLst>
                <a:path w="2952750" h="153670">
                  <a:moveTo>
                    <a:pt x="2909062" y="0"/>
                  </a:moveTo>
                  <a:lnTo>
                    <a:pt x="2854452" y="153670"/>
                  </a:lnTo>
                  <a:lnTo>
                    <a:pt x="2952750" y="153670"/>
                  </a:lnTo>
                  <a:lnTo>
                    <a:pt x="2909062" y="0"/>
                  </a:lnTo>
                  <a:close/>
                </a:path>
                <a:path w="2952750" h="153670">
                  <a:moveTo>
                    <a:pt x="54610" y="0"/>
                  </a:moveTo>
                  <a:lnTo>
                    <a:pt x="0" y="153670"/>
                  </a:lnTo>
                  <a:lnTo>
                    <a:pt x="98298" y="153670"/>
                  </a:lnTo>
                  <a:lnTo>
                    <a:pt x="5461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4636" y="229488"/>
              <a:ext cx="107696" cy="1634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34080" y="229488"/>
              <a:ext cx="107696" cy="1634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1180" y="229488"/>
              <a:ext cx="107696" cy="1634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8763" y="229488"/>
              <a:ext cx="109347" cy="1615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89114" y="197739"/>
              <a:ext cx="6613525" cy="381635"/>
            </a:xfrm>
            <a:custGeom>
              <a:avLst/>
              <a:gdLst/>
              <a:ahLst/>
              <a:cxnLst/>
              <a:rect l="l" t="t" r="r" b="b"/>
              <a:pathLst>
                <a:path w="6613525" h="381634">
                  <a:moveTo>
                    <a:pt x="6128397" y="31876"/>
                  </a:moveTo>
                  <a:lnTo>
                    <a:pt x="6080373" y="53201"/>
                  </a:lnTo>
                  <a:lnTo>
                    <a:pt x="6061061" y="91229"/>
                  </a:lnTo>
                  <a:lnTo>
                    <a:pt x="6051485" y="149625"/>
                  </a:lnTo>
                  <a:lnTo>
                    <a:pt x="6050292" y="186562"/>
                  </a:lnTo>
                  <a:lnTo>
                    <a:pt x="6051530" y="225109"/>
                  </a:lnTo>
                  <a:lnTo>
                    <a:pt x="6061436" y="286486"/>
                  </a:lnTo>
                  <a:lnTo>
                    <a:pt x="6081300" y="326894"/>
                  </a:lnTo>
                  <a:lnTo>
                    <a:pt x="6130556" y="349503"/>
                  </a:lnTo>
                  <a:lnTo>
                    <a:pt x="6140653" y="348809"/>
                  </a:lnTo>
                  <a:lnTo>
                    <a:pt x="6179689" y="324627"/>
                  </a:lnTo>
                  <a:lnTo>
                    <a:pt x="6198073" y="284305"/>
                  </a:lnTo>
                  <a:lnTo>
                    <a:pt x="6205067" y="244056"/>
                  </a:lnTo>
                  <a:lnTo>
                    <a:pt x="6207264" y="197103"/>
                  </a:lnTo>
                  <a:lnTo>
                    <a:pt x="6206736" y="171053"/>
                  </a:lnTo>
                  <a:lnTo>
                    <a:pt x="6202442" y="125523"/>
                  </a:lnTo>
                  <a:lnTo>
                    <a:pt x="6187865" y="73834"/>
                  </a:lnTo>
                  <a:lnTo>
                    <a:pt x="6163455" y="42485"/>
                  </a:lnTo>
                  <a:lnTo>
                    <a:pt x="6128397" y="31876"/>
                  </a:lnTo>
                  <a:close/>
                </a:path>
                <a:path w="6613525" h="381634">
                  <a:moveTo>
                    <a:pt x="164960" y="31876"/>
                  </a:moveTo>
                  <a:lnTo>
                    <a:pt x="117002" y="53201"/>
                  </a:lnTo>
                  <a:lnTo>
                    <a:pt x="97683" y="91229"/>
                  </a:lnTo>
                  <a:lnTo>
                    <a:pt x="88058" y="149625"/>
                  </a:lnTo>
                  <a:lnTo>
                    <a:pt x="86855" y="186562"/>
                  </a:lnTo>
                  <a:lnTo>
                    <a:pt x="88091" y="225109"/>
                  </a:lnTo>
                  <a:lnTo>
                    <a:pt x="97988" y="286486"/>
                  </a:lnTo>
                  <a:lnTo>
                    <a:pt x="117858" y="326894"/>
                  </a:lnTo>
                  <a:lnTo>
                    <a:pt x="167144" y="349503"/>
                  </a:lnTo>
                  <a:lnTo>
                    <a:pt x="177267" y="348809"/>
                  </a:lnTo>
                  <a:lnTo>
                    <a:pt x="216265" y="324627"/>
                  </a:lnTo>
                  <a:lnTo>
                    <a:pt x="234669" y="284305"/>
                  </a:lnTo>
                  <a:lnTo>
                    <a:pt x="241654" y="244056"/>
                  </a:lnTo>
                  <a:lnTo>
                    <a:pt x="243878" y="197103"/>
                  </a:lnTo>
                  <a:lnTo>
                    <a:pt x="243341" y="171053"/>
                  </a:lnTo>
                  <a:lnTo>
                    <a:pt x="239045" y="125523"/>
                  </a:lnTo>
                  <a:lnTo>
                    <a:pt x="224488" y="73834"/>
                  </a:lnTo>
                  <a:lnTo>
                    <a:pt x="200059" y="42485"/>
                  </a:lnTo>
                  <a:lnTo>
                    <a:pt x="164960" y="31876"/>
                  </a:lnTo>
                  <a:close/>
                </a:path>
                <a:path w="6613525" h="381634">
                  <a:moveTo>
                    <a:pt x="6349250" y="4317"/>
                  </a:moveTo>
                  <a:lnTo>
                    <a:pt x="6613410" y="4317"/>
                  </a:lnTo>
                  <a:lnTo>
                    <a:pt x="6613410" y="91185"/>
                  </a:lnTo>
                  <a:lnTo>
                    <a:pt x="6575945" y="91185"/>
                  </a:lnTo>
                  <a:lnTo>
                    <a:pt x="6571635" y="79279"/>
                  </a:lnTo>
                  <a:lnTo>
                    <a:pt x="6567658" y="69468"/>
                  </a:lnTo>
                  <a:lnTo>
                    <a:pt x="6540574" y="39322"/>
                  </a:lnTo>
                  <a:lnTo>
                    <a:pt x="6515874" y="36321"/>
                  </a:lnTo>
                  <a:lnTo>
                    <a:pt x="6463169" y="36321"/>
                  </a:lnTo>
                  <a:lnTo>
                    <a:pt x="6463169" y="175259"/>
                  </a:lnTo>
                  <a:lnTo>
                    <a:pt x="6498094" y="175259"/>
                  </a:lnTo>
                  <a:lnTo>
                    <a:pt x="6506730" y="175259"/>
                  </a:lnTo>
                  <a:lnTo>
                    <a:pt x="6513334" y="173989"/>
                  </a:lnTo>
                  <a:lnTo>
                    <a:pt x="6517906" y="171322"/>
                  </a:lnTo>
                  <a:lnTo>
                    <a:pt x="6522605" y="168655"/>
                  </a:lnTo>
                  <a:lnTo>
                    <a:pt x="6536956" y="131825"/>
                  </a:lnTo>
                  <a:lnTo>
                    <a:pt x="6567817" y="131825"/>
                  </a:lnTo>
                  <a:lnTo>
                    <a:pt x="6567817" y="250951"/>
                  </a:lnTo>
                  <a:lnTo>
                    <a:pt x="6536956" y="250951"/>
                  </a:lnTo>
                  <a:lnTo>
                    <a:pt x="6535242" y="242855"/>
                  </a:lnTo>
                  <a:lnTo>
                    <a:pt x="6533337" y="235711"/>
                  </a:lnTo>
                  <a:lnTo>
                    <a:pt x="6506476" y="207263"/>
                  </a:lnTo>
                  <a:lnTo>
                    <a:pt x="6498094" y="207263"/>
                  </a:lnTo>
                  <a:lnTo>
                    <a:pt x="6463169" y="207263"/>
                  </a:lnTo>
                  <a:lnTo>
                    <a:pt x="6463169" y="308609"/>
                  </a:lnTo>
                  <a:lnTo>
                    <a:pt x="6463169" y="318261"/>
                  </a:lnTo>
                  <a:lnTo>
                    <a:pt x="6463423" y="325500"/>
                  </a:lnTo>
                  <a:lnTo>
                    <a:pt x="6464058" y="330580"/>
                  </a:lnTo>
                  <a:lnTo>
                    <a:pt x="6464566" y="335533"/>
                  </a:lnTo>
                  <a:lnTo>
                    <a:pt x="6465582" y="339597"/>
                  </a:lnTo>
                  <a:lnTo>
                    <a:pt x="6496189" y="359155"/>
                  </a:lnTo>
                  <a:lnTo>
                    <a:pt x="6496189" y="377189"/>
                  </a:lnTo>
                  <a:lnTo>
                    <a:pt x="6349250" y="377189"/>
                  </a:lnTo>
                  <a:lnTo>
                    <a:pt x="6349250" y="359155"/>
                  </a:lnTo>
                  <a:lnTo>
                    <a:pt x="6355981" y="357504"/>
                  </a:lnTo>
                  <a:lnTo>
                    <a:pt x="6361315" y="355599"/>
                  </a:lnTo>
                  <a:lnTo>
                    <a:pt x="6365252" y="353313"/>
                  </a:lnTo>
                  <a:lnTo>
                    <a:pt x="6369189" y="351154"/>
                  </a:lnTo>
                  <a:lnTo>
                    <a:pt x="6372110" y="348233"/>
                  </a:lnTo>
                  <a:lnTo>
                    <a:pt x="6378587" y="316991"/>
                  </a:lnTo>
                  <a:lnTo>
                    <a:pt x="6378587" y="308355"/>
                  </a:lnTo>
                  <a:lnTo>
                    <a:pt x="6378587" y="73151"/>
                  </a:lnTo>
                  <a:lnTo>
                    <a:pt x="6378587" y="64642"/>
                  </a:lnTo>
                  <a:lnTo>
                    <a:pt x="6378333" y="57403"/>
                  </a:lnTo>
                  <a:lnTo>
                    <a:pt x="6377825" y="51561"/>
                  </a:lnTo>
                  <a:lnTo>
                    <a:pt x="6377444" y="45719"/>
                  </a:lnTo>
                  <a:lnTo>
                    <a:pt x="6365506" y="28575"/>
                  </a:lnTo>
                  <a:lnTo>
                    <a:pt x="6361696" y="26288"/>
                  </a:lnTo>
                  <a:lnTo>
                    <a:pt x="6356235" y="24129"/>
                  </a:lnTo>
                  <a:lnTo>
                    <a:pt x="6349250" y="22351"/>
                  </a:lnTo>
                  <a:lnTo>
                    <a:pt x="6349250" y="4317"/>
                  </a:lnTo>
                  <a:close/>
                </a:path>
                <a:path w="6613525" h="381634">
                  <a:moveTo>
                    <a:pt x="5227586" y="4317"/>
                  </a:moveTo>
                  <a:lnTo>
                    <a:pt x="5498604" y="4317"/>
                  </a:lnTo>
                  <a:lnTo>
                    <a:pt x="5498604" y="91185"/>
                  </a:lnTo>
                  <a:lnTo>
                    <a:pt x="5461139" y="91185"/>
                  </a:lnTo>
                  <a:lnTo>
                    <a:pt x="5456829" y="79279"/>
                  </a:lnTo>
                  <a:lnTo>
                    <a:pt x="5452852" y="69468"/>
                  </a:lnTo>
                  <a:lnTo>
                    <a:pt x="5425643" y="39322"/>
                  </a:lnTo>
                  <a:lnTo>
                    <a:pt x="5401068" y="36321"/>
                  </a:lnTo>
                  <a:lnTo>
                    <a:pt x="5341505" y="36321"/>
                  </a:lnTo>
                  <a:lnTo>
                    <a:pt x="5341505" y="167385"/>
                  </a:lnTo>
                  <a:lnTo>
                    <a:pt x="5377573" y="167385"/>
                  </a:lnTo>
                  <a:lnTo>
                    <a:pt x="5385574" y="167385"/>
                  </a:lnTo>
                  <a:lnTo>
                    <a:pt x="5391924" y="166242"/>
                  </a:lnTo>
                  <a:lnTo>
                    <a:pt x="5396369" y="163956"/>
                  </a:lnTo>
                  <a:lnTo>
                    <a:pt x="5400941" y="161670"/>
                  </a:lnTo>
                  <a:lnTo>
                    <a:pt x="5416308" y="128015"/>
                  </a:lnTo>
                  <a:lnTo>
                    <a:pt x="5447169" y="128015"/>
                  </a:lnTo>
                  <a:lnTo>
                    <a:pt x="5447169" y="238886"/>
                  </a:lnTo>
                  <a:lnTo>
                    <a:pt x="5416308" y="238886"/>
                  </a:lnTo>
                  <a:lnTo>
                    <a:pt x="5414356" y="231455"/>
                  </a:lnTo>
                  <a:lnTo>
                    <a:pt x="5412308" y="224964"/>
                  </a:lnTo>
                  <a:lnTo>
                    <a:pt x="5396877" y="202945"/>
                  </a:lnTo>
                  <a:lnTo>
                    <a:pt x="5392559" y="200532"/>
                  </a:lnTo>
                  <a:lnTo>
                    <a:pt x="5386082" y="199389"/>
                  </a:lnTo>
                  <a:lnTo>
                    <a:pt x="5377573" y="199389"/>
                  </a:lnTo>
                  <a:lnTo>
                    <a:pt x="5341505" y="199389"/>
                  </a:lnTo>
                  <a:lnTo>
                    <a:pt x="5341505" y="345185"/>
                  </a:lnTo>
                  <a:lnTo>
                    <a:pt x="5400814" y="345185"/>
                  </a:lnTo>
                  <a:lnTo>
                    <a:pt x="5407164" y="345185"/>
                  </a:lnTo>
                  <a:lnTo>
                    <a:pt x="5412498" y="344804"/>
                  </a:lnTo>
                  <a:lnTo>
                    <a:pt x="5416943" y="343915"/>
                  </a:lnTo>
                  <a:lnTo>
                    <a:pt x="5421261" y="343153"/>
                  </a:lnTo>
                  <a:lnTo>
                    <a:pt x="5425198" y="341756"/>
                  </a:lnTo>
                  <a:lnTo>
                    <a:pt x="5428627" y="339724"/>
                  </a:lnTo>
                  <a:lnTo>
                    <a:pt x="5432056" y="337692"/>
                  </a:lnTo>
                  <a:lnTo>
                    <a:pt x="5435485" y="335025"/>
                  </a:lnTo>
                  <a:lnTo>
                    <a:pt x="5438660" y="331469"/>
                  </a:lnTo>
                  <a:lnTo>
                    <a:pt x="5441835" y="328040"/>
                  </a:lnTo>
                  <a:lnTo>
                    <a:pt x="5444629" y="324357"/>
                  </a:lnTo>
                  <a:lnTo>
                    <a:pt x="5447042" y="320293"/>
                  </a:lnTo>
                  <a:lnTo>
                    <a:pt x="5449582" y="316356"/>
                  </a:lnTo>
                  <a:lnTo>
                    <a:pt x="5463933" y="277494"/>
                  </a:lnTo>
                  <a:lnTo>
                    <a:pt x="5501271" y="277494"/>
                  </a:lnTo>
                  <a:lnTo>
                    <a:pt x="5496064" y="377189"/>
                  </a:lnTo>
                  <a:lnTo>
                    <a:pt x="5227586" y="377189"/>
                  </a:lnTo>
                  <a:lnTo>
                    <a:pt x="5227586" y="359155"/>
                  </a:lnTo>
                  <a:lnTo>
                    <a:pt x="5234317" y="357250"/>
                  </a:lnTo>
                  <a:lnTo>
                    <a:pt x="5239651" y="355345"/>
                  </a:lnTo>
                  <a:lnTo>
                    <a:pt x="5243588" y="353186"/>
                  </a:lnTo>
                  <a:lnTo>
                    <a:pt x="5247525" y="351154"/>
                  </a:lnTo>
                  <a:lnTo>
                    <a:pt x="5250446" y="348233"/>
                  </a:lnTo>
                  <a:lnTo>
                    <a:pt x="5252351" y="344550"/>
                  </a:lnTo>
                  <a:lnTo>
                    <a:pt x="5254256" y="340740"/>
                  </a:lnTo>
                  <a:lnTo>
                    <a:pt x="5255526" y="336041"/>
                  </a:lnTo>
                  <a:lnTo>
                    <a:pt x="5256034" y="330326"/>
                  </a:lnTo>
                  <a:lnTo>
                    <a:pt x="5256542" y="324611"/>
                  </a:lnTo>
                  <a:lnTo>
                    <a:pt x="5256923" y="317372"/>
                  </a:lnTo>
                  <a:lnTo>
                    <a:pt x="5256923" y="308609"/>
                  </a:lnTo>
                  <a:lnTo>
                    <a:pt x="5256923" y="73151"/>
                  </a:lnTo>
                  <a:lnTo>
                    <a:pt x="5256923" y="64642"/>
                  </a:lnTo>
                  <a:lnTo>
                    <a:pt x="5256669" y="57403"/>
                  </a:lnTo>
                  <a:lnTo>
                    <a:pt x="5256161" y="51561"/>
                  </a:lnTo>
                  <a:lnTo>
                    <a:pt x="5255780" y="45719"/>
                  </a:lnTo>
                  <a:lnTo>
                    <a:pt x="5243842" y="28575"/>
                  </a:lnTo>
                  <a:lnTo>
                    <a:pt x="5240032" y="26288"/>
                  </a:lnTo>
                  <a:lnTo>
                    <a:pt x="5234571" y="24129"/>
                  </a:lnTo>
                  <a:lnTo>
                    <a:pt x="5227586" y="22351"/>
                  </a:lnTo>
                  <a:lnTo>
                    <a:pt x="5227586" y="4317"/>
                  </a:lnTo>
                  <a:close/>
                </a:path>
                <a:path w="6613525" h="381634">
                  <a:moveTo>
                    <a:pt x="4179074" y="4317"/>
                  </a:moveTo>
                  <a:lnTo>
                    <a:pt x="4322457" y="4317"/>
                  </a:lnTo>
                  <a:lnTo>
                    <a:pt x="4322457" y="22351"/>
                  </a:lnTo>
                  <a:lnTo>
                    <a:pt x="4312805" y="25145"/>
                  </a:lnTo>
                  <a:lnTo>
                    <a:pt x="4306201" y="28066"/>
                  </a:lnTo>
                  <a:lnTo>
                    <a:pt x="4292993" y="73405"/>
                  </a:lnTo>
                  <a:lnTo>
                    <a:pt x="4292993" y="164591"/>
                  </a:lnTo>
                  <a:lnTo>
                    <a:pt x="4416437" y="164591"/>
                  </a:lnTo>
                  <a:lnTo>
                    <a:pt x="4416437" y="73405"/>
                  </a:lnTo>
                  <a:lnTo>
                    <a:pt x="4411103" y="34925"/>
                  </a:lnTo>
                  <a:lnTo>
                    <a:pt x="4387481" y="22351"/>
                  </a:lnTo>
                  <a:lnTo>
                    <a:pt x="4387481" y="4317"/>
                  </a:lnTo>
                  <a:lnTo>
                    <a:pt x="4530102" y="4317"/>
                  </a:lnTo>
                  <a:lnTo>
                    <a:pt x="4530102" y="22351"/>
                  </a:lnTo>
                  <a:lnTo>
                    <a:pt x="4522101" y="24510"/>
                  </a:lnTo>
                  <a:lnTo>
                    <a:pt x="4516259" y="26924"/>
                  </a:lnTo>
                  <a:lnTo>
                    <a:pt x="4512576" y="29336"/>
                  </a:lnTo>
                  <a:lnTo>
                    <a:pt x="4508893" y="31750"/>
                  </a:lnTo>
                  <a:lnTo>
                    <a:pt x="4506353" y="34925"/>
                  </a:lnTo>
                  <a:lnTo>
                    <a:pt x="4504829" y="38734"/>
                  </a:lnTo>
                  <a:lnTo>
                    <a:pt x="4503305" y="42544"/>
                  </a:lnTo>
                  <a:lnTo>
                    <a:pt x="4502289" y="46862"/>
                  </a:lnTo>
                  <a:lnTo>
                    <a:pt x="4501781" y="51561"/>
                  </a:lnTo>
                  <a:lnTo>
                    <a:pt x="4501400" y="56387"/>
                  </a:lnTo>
                  <a:lnTo>
                    <a:pt x="4501146" y="63626"/>
                  </a:lnTo>
                  <a:lnTo>
                    <a:pt x="4501146" y="73405"/>
                  </a:lnTo>
                  <a:lnTo>
                    <a:pt x="4501146" y="308609"/>
                  </a:lnTo>
                  <a:lnTo>
                    <a:pt x="4506480" y="346963"/>
                  </a:lnTo>
                  <a:lnTo>
                    <a:pt x="4510163" y="350392"/>
                  </a:lnTo>
                  <a:lnTo>
                    <a:pt x="4513719" y="353821"/>
                  </a:lnTo>
                  <a:lnTo>
                    <a:pt x="4520450" y="356742"/>
                  </a:lnTo>
                  <a:lnTo>
                    <a:pt x="4530102" y="359155"/>
                  </a:lnTo>
                  <a:lnTo>
                    <a:pt x="4530102" y="377189"/>
                  </a:lnTo>
                  <a:lnTo>
                    <a:pt x="4387481" y="377189"/>
                  </a:lnTo>
                  <a:lnTo>
                    <a:pt x="4387481" y="359155"/>
                  </a:lnTo>
                  <a:lnTo>
                    <a:pt x="4398022" y="356361"/>
                  </a:lnTo>
                  <a:lnTo>
                    <a:pt x="4404880" y="353694"/>
                  </a:lnTo>
                  <a:lnTo>
                    <a:pt x="4407928" y="350900"/>
                  </a:lnTo>
                  <a:lnTo>
                    <a:pt x="4411103" y="348233"/>
                  </a:lnTo>
                  <a:lnTo>
                    <a:pt x="4413262" y="344296"/>
                  </a:lnTo>
                  <a:lnTo>
                    <a:pt x="4416437" y="308609"/>
                  </a:lnTo>
                  <a:lnTo>
                    <a:pt x="4416437" y="199008"/>
                  </a:lnTo>
                  <a:lnTo>
                    <a:pt x="4292993" y="199008"/>
                  </a:lnTo>
                  <a:lnTo>
                    <a:pt x="4292993" y="308609"/>
                  </a:lnTo>
                  <a:lnTo>
                    <a:pt x="4292993" y="314959"/>
                  </a:lnTo>
                  <a:lnTo>
                    <a:pt x="4295787" y="339724"/>
                  </a:lnTo>
                  <a:lnTo>
                    <a:pt x="4296803" y="343153"/>
                  </a:lnTo>
                  <a:lnTo>
                    <a:pt x="4309122" y="354583"/>
                  </a:lnTo>
                  <a:lnTo>
                    <a:pt x="4312805" y="356361"/>
                  </a:lnTo>
                  <a:lnTo>
                    <a:pt x="4317250" y="357885"/>
                  </a:lnTo>
                  <a:lnTo>
                    <a:pt x="4322457" y="359155"/>
                  </a:lnTo>
                  <a:lnTo>
                    <a:pt x="4322457" y="377189"/>
                  </a:lnTo>
                  <a:lnTo>
                    <a:pt x="4179074" y="377189"/>
                  </a:lnTo>
                  <a:lnTo>
                    <a:pt x="4179074" y="359155"/>
                  </a:lnTo>
                  <a:lnTo>
                    <a:pt x="4185805" y="357250"/>
                  </a:lnTo>
                  <a:lnTo>
                    <a:pt x="4191139" y="355345"/>
                  </a:lnTo>
                  <a:lnTo>
                    <a:pt x="4195076" y="353186"/>
                  </a:lnTo>
                  <a:lnTo>
                    <a:pt x="4199013" y="351154"/>
                  </a:lnTo>
                  <a:lnTo>
                    <a:pt x="4201934" y="348233"/>
                  </a:lnTo>
                  <a:lnTo>
                    <a:pt x="4203839" y="344550"/>
                  </a:lnTo>
                  <a:lnTo>
                    <a:pt x="4205744" y="340740"/>
                  </a:lnTo>
                  <a:lnTo>
                    <a:pt x="4207014" y="336041"/>
                  </a:lnTo>
                  <a:lnTo>
                    <a:pt x="4207522" y="330326"/>
                  </a:lnTo>
                  <a:lnTo>
                    <a:pt x="4208030" y="324611"/>
                  </a:lnTo>
                  <a:lnTo>
                    <a:pt x="4208411" y="317372"/>
                  </a:lnTo>
                  <a:lnTo>
                    <a:pt x="4208411" y="308609"/>
                  </a:lnTo>
                  <a:lnTo>
                    <a:pt x="4208411" y="73151"/>
                  </a:lnTo>
                  <a:lnTo>
                    <a:pt x="4208411" y="64642"/>
                  </a:lnTo>
                  <a:lnTo>
                    <a:pt x="4208157" y="57403"/>
                  </a:lnTo>
                  <a:lnTo>
                    <a:pt x="4207649" y="51561"/>
                  </a:lnTo>
                  <a:lnTo>
                    <a:pt x="4207268" y="45719"/>
                  </a:lnTo>
                  <a:lnTo>
                    <a:pt x="4195330" y="28575"/>
                  </a:lnTo>
                  <a:lnTo>
                    <a:pt x="4191520" y="26288"/>
                  </a:lnTo>
                  <a:lnTo>
                    <a:pt x="4186059" y="24129"/>
                  </a:lnTo>
                  <a:lnTo>
                    <a:pt x="4179074" y="22351"/>
                  </a:lnTo>
                  <a:lnTo>
                    <a:pt x="4179074" y="4317"/>
                  </a:lnTo>
                  <a:close/>
                </a:path>
                <a:path w="6613525" h="381634">
                  <a:moveTo>
                    <a:pt x="3836174" y="4317"/>
                  </a:moveTo>
                  <a:lnTo>
                    <a:pt x="3994924" y="4317"/>
                  </a:lnTo>
                  <a:lnTo>
                    <a:pt x="4027313" y="5865"/>
                  </a:lnTo>
                  <a:lnTo>
                    <a:pt x="4079042" y="18248"/>
                  </a:lnTo>
                  <a:lnTo>
                    <a:pt x="4113451" y="43112"/>
                  </a:lnTo>
                  <a:lnTo>
                    <a:pt x="4130683" y="81125"/>
                  </a:lnTo>
                  <a:lnTo>
                    <a:pt x="4132846" y="105155"/>
                  </a:lnTo>
                  <a:lnTo>
                    <a:pt x="4131826" y="122678"/>
                  </a:lnTo>
                  <a:lnTo>
                    <a:pt x="4116717" y="168147"/>
                  </a:lnTo>
                  <a:lnTo>
                    <a:pt x="4084392" y="201044"/>
                  </a:lnTo>
                  <a:lnTo>
                    <a:pt x="4035612" y="219074"/>
                  </a:lnTo>
                  <a:lnTo>
                    <a:pt x="3993527" y="222503"/>
                  </a:lnTo>
                  <a:lnTo>
                    <a:pt x="3980883" y="222452"/>
                  </a:lnTo>
                  <a:lnTo>
                    <a:pt x="3969429" y="222281"/>
                  </a:lnTo>
                  <a:lnTo>
                    <a:pt x="3959166" y="221968"/>
                  </a:lnTo>
                  <a:lnTo>
                    <a:pt x="3950093" y="221487"/>
                  </a:lnTo>
                  <a:lnTo>
                    <a:pt x="3950093" y="308863"/>
                  </a:lnTo>
                  <a:lnTo>
                    <a:pt x="3958094" y="349376"/>
                  </a:lnTo>
                  <a:lnTo>
                    <a:pt x="3983113" y="359155"/>
                  </a:lnTo>
                  <a:lnTo>
                    <a:pt x="3983113" y="377189"/>
                  </a:lnTo>
                  <a:lnTo>
                    <a:pt x="3836174" y="377189"/>
                  </a:lnTo>
                  <a:lnTo>
                    <a:pt x="3836174" y="359155"/>
                  </a:lnTo>
                  <a:lnTo>
                    <a:pt x="3842905" y="357250"/>
                  </a:lnTo>
                  <a:lnTo>
                    <a:pt x="3848239" y="355345"/>
                  </a:lnTo>
                  <a:lnTo>
                    <a:pt x="3852176" y="353186"/>
                  </a:lnTo>
                  <a:lnTo>
                    <a:pt x="3856113" y="351154"/>
                  </a:lnTo>
                  <a:lnTo>
                    <a:pt x="3859034" y="348233"/>
                  </a:lnTo>
                  <a:lnTo>
                    <a:pt x="3860939" y="344550"/>
                  </a:lnTo>
                  <a:lnTo>
                    <a:pt x="3862844" y="340740"/>
                  </a:lnTo>
                  <a:lnTo>
                    <a:pt x="3864114" y="336041"/>
                  </a:lnTo>
                  <a:lnTo>
                    <a:pt x="3864622" y="330326"/>
                  </a:lnTo>
                  <a:lnTo>
                    <a:pt x="3865130" y="324611"/>
                  </a:lnTo>
                  <a:lnTo>
                    <a:pt x="3865511" y="317372"/>
                  </a:lnTo>
                  <a:lnTo>
                    <a:pt x="3865511" y="308609"/>
                  </a:lnTo>
                  <a:lnTo>
                    <a:pt x="3865511" y="73151"/>
                  </a:lnTo>
                  <a:lnTo>
                    <a:pt x="3865511" y="64642"/>
                  </a:lnTo>
                  <a:lnTo>
                    <a:pt x="3865257" y="57403"/>
                  </a:lnTo>
                  <a:lnTo>
                    <a:pt x="3864749" y="51561"/>
                  </a:lnTo>
                  <a:lnTo>
                    <a:pt x="3864368" y="45719"/>
                  </a:lnTo>
                  <a:lnTo>
                    <a:pt x="3852430" y="28575"/>
                  </a:lnTo>
                  <a:lnTo>
                    <a:pt x="3848620" y="26288"/>
                  </a:lnTo>
                  <a:lnTo>
                    <a:pt x="3843159" y="24129"/>
                  </a:lnTo>
                  <a:lnTo>
                    <a:pt x="3836174" y="22351"/>
                  </a:lnTo>
                  <a:lnTo>
                    <a:pt x="3836174" y="4317"/>
                  </a:lnTo>
                  <a:close/>
                </a:path>
                <a:path w="6613525" h="381634">
                  <a:moveTo>
                    <a:pt x="2972828" y="4317"/>
                  </a:moveTo>
                  <a:lnTo>
                    <a:pt x="3083445" y="4317"/>
                  </a:lnTo>
                  <a:lnTo>
                    <a:pt x="3180092" y="172338"/>
                  </a:lnTo>
                  <a:lnTo>
                    <a:pt x="3203587" y="215137"/>
                  </a:lnTo>
                  <a:lnTo>
                    <a:pt x="3223429" y="253999"/>
                  </a:lnTo>
                  <a:lnTo>
                    <a:pt x="3229241" y="266191"/>
                  </a:lnTo>
                  <a:lnTo>
                    <a:pt x="3233686" y="266191"/>
                  </a:lnTo>
                  <a:lnTo>
                    <a:pt x="3232353" y="232854"/>
                  </a:lnTo>
                  <a:lnTo>
                    <a:pt x="3231400" y="197992"/>
                  </a:lnTo>
                  <a:lnTo>
                    <a:pt x="3230829" y="161607"/>
                  </a:lnTo>
                  <a:lnTo>
                    <a:pt x="3230638" y="123697"/>
                  </a:lnTo>
                  <a:lnTo>
                    <a:pt x="3230638" y="72897"/>
                  </a:lnTo>
                  <a:lnTo>
                    <a:pt x="3230545" y="64639"/>
                  </a:lnTo>
                  <a:lnTo>
                    <a:pt x="3217430" y="28320"/>
                  </a:lnTo>
                  <a:lnTo>
                    <a:pt x="3201428" y="22351"/>
                  </a:lnTo>
                  <a:lnTo>
                    <a:pt x="3201428" y="4317"/>
                  </a:lnTo>
                  <a:lnTo>
                    <a:pt x="3304679" y="4317"/>
                  </a:lnTo>
                  <a:lnTo>
                    <a:pt x="3304679" y="22351"/>
                  </a:lnTo>
                  <a:lnTo>
                    <a:pt x="3297313" y="24764"/>
                  </a:lnTo>
                  <a:lnTo>
                    <a:pt x="3292233" y="26796"/>
                  </a:lnTo>
                  <a:lnTo>
                    <a:pt x="3275203" y="64873"/>
                  </a:lnTo>
                  <a:lnTo>
                    <a:pt x="3275088" y="72897"/>
                  </a:lnTo>
                  <a:lnTo>
                    <a:pt x="3275088" y="377189"/>
                  </a:lnTo>
                  <a:lnTo>
                    <a:pt x="3205746" y="377189"/>
                  </a:lnTo>
                  <a:lnTo>
                    <a:pt x="3082937" y="164591"/>
                  </a:lnTo>
                  <a:lnTo>
                    <a:pt x="3061300" y="126126"/>
                  </a:lnTo>
                  <a:lnTo>
                    <a:pt x="3046234" y="96900"/>
                  </a:lnTo>
                  <a:lnTo>
                    <a:pt x="3043821" y="96900"/>
                  </a:lnTo>
                  <a:lnTo>
                    <a:pt x="3045008" y="126662"/>
                  </a:lnTo>
                  <a:lnTo>
                    <a:pt x="3045885" y="157257"/>
                  </a:lnTo>
                  <a:lnTo>
                    <a:pt x="3046429" y="188662"/>
                  </a:lnTo>
                  <a:lnTo>
                    <a:pt x="3046615" y="220852"/>
                  </a:lnTo>
                  <a:lnTo>
                    <a:pt x="3046615" y="308863"/>
                  </a:lnTo>
                  <a:lnTo>
                    <a:pt x="3046736" y="318313"/>
                  </a:lnTo>
                  <a:lnTo>
                    <a:pt x="3066173" y="356615"/>
                  </a:lnTo>
                  <a:lnTo>
                    <a:pt x="3076079" y="359155"/>
                  </a:lnTo>
                  <a:lnTo>
                    <a:pt x="3076079" y="377189"/>
                  </a:lnTo>
                  <a:lnTo>
                    <a:pt x="2972828" y="377189"/>
                  </a:lnTo>
                  <a:lnTo>
                    <a:pt x="2972828" y="359155"/>
                  </a:lnTo>
                  <a:lnTo>
                    <a:pt x="2979559" y="357250"/>
                  </a:lnTo>
                  <a:lnTo>
                    <a:pt x="2984893" y="355218"/>
                  </a:lnTo>
                  <a:lnTo>
                    <a:pt x="2988830" y="353059"/>
                  </a:lnTo>
                  <a:lnTo>
                    <a:pt x="2992767" y="350900"/>
                  </a:lnTo>
                  <a:lnTo>
                    <a:pt x="2995688" y="347979"/>
                  </a:lnTo>
                  <a:lnTo>
                    <a:pt x="2997593" y="344169"/>
                  </a:lnTo>
                  <a:lnTo>
                    <a:pt x="2999498" y="340486"/>
                  </a:lnTo>
                  <a:lnTo>
                    <a:pt x="3000641" y="335787"/>
                  </a:lnTo>
                  <a:lnTo>
                    <a:pt x="3001276" y="330199"/>
                  </a:lnTo>
                  <a:lnTo>
                    <a:pt x="3001784" y="324484"/>
                  </a:lnTo>
                  <a:lnTo>
                    <a:pt x="3002038" y="317372"/>
                  </a:lnTo>
                  <a:lnTo>
                    <a:pt x="3002038" y="308863"/>
                  </a:lnTo>
                  <a:lnTo>
                    <a:pt x="3002038" y="72643"/>
                  </a:lnTo>
                  <a:lnTo>
                    <a:pt x="2996577" y="34797"/>
                  </a:lnTo>
                  <a:lnTo>
                    <a:pt x="2972828" y="22351"/>
                  </a:lnTo>
                  <a:lnTo>
                    <a:pt x="2972828" y="4317"/>
                  </a:lnTo>
                  <a:close/>
                </a:path>
                <a:path w="6613525" h="381634">
                  <a:moveTo>
                    <a:pt x="2778518" y="4317"/>
                  </a:moveTo>
                  <a:lnTo>
                    <a:pt x="2921901" y="4317"/>
                  </a:lnTo>
                  <a:lnTo>
                    <a:pt x="2921901" y="22351"/>
                  </a:lnTo>
                  <a:lnTo>
                    <a:pt x="2914535" y="24383"/>
                  </a:lnTo>
                  <a:lnTo>
                    <a:pt x="2908947" y="26542"/>
                  </a:lnTo>
                  <a:lnTo>
                    <a:pt x="2905391" y="28828"/>
                  </a:lnTo>
                  <a:lnTo>
                    <a:pt x="2901835" y="31114"/>
                  </a:lnTo>
                  <a:lnTo>
                    <a:pt x="2899168" y="33781"/>
                  </a:lnTo>
                  <a:lnTo>
                    <a:pt x="2897390" y="37083"/>
                  </a:lnTo>
                  <a:lnTo>
                    <a:pt x="2895612" y="40385"/>
                  </a:lnTo>
                  <a:lnTo>
                    <a:pt x="2894215" y="44703"/>
                  </a:lnTo>
                  <a:lnTo>
                    <a:pt x="2893580" y="49910"/>
                  </a:lnTo>
                  <a:lnTo>
                    <a:pt x="2892818" y="55244"/>
                  </a:lnTo>
                  <a:lnTo>
                    <a:pt x="2892437" y="62991"/>
                  </a:lnTo>
                  <a:lnTo>
                    <a:pt x="2892437" y="73151"/>
                  </a:lnTo>
                  <a:lnTo>
                    <a:pt x="2892437" y="308609"/>
                  </a:lnTo>
                  <a:lnTo>
                    <a:pt x="2892437" y="314959"/>
                  </a:lnTo>
                  <a:lnTo>
                    <a:pt x="2892691" y="320928"/>
                  </a:lnTo>
                  <a:lnTo>
                    <a:pt x="2892945" y="326389"/>
                  </a:lnTo>
                  <a:lnTo>
                    <a:pt x="2893326" y="331850"/>
                  </a:lnTo>
                  <a:lnTo>
                    <a:pt x="2894088" y="336295"/>
                  </a:lnTo>
                  <a:lnTo>
                    <a:pt x="2895231" y="339724"/>
                  </a:lnTo>
                  <a:lnTo>
                    <a:pt x="2896247" y="343153"/>
                  </a:lnTo>
                  <a:lnTo>
                    <a:pt x="2921901" y="359155"/>
                  </a:lnTo>
                  <a:lnTo>
                    <a:pt x="2921901" y="377189"/>
                  </a:lnTo>
                  <a:lnTo>
                    <a:pt x="2778518" y="377189"/>
                  </a:lnTo>
                  <a:lnTo>
                    <a:pt x="2778518" y="359155"/>
                  </a:lnTo>
                  <a:lnTo>
                    <a:pt x="2785249" y="357250"/>
                  </a:lnTo>
                  <a:lnTo>
                    <a:pt x="2790583" y="355345"/>
                  </a:lnTo>
                  <a:lnTo>
                    <a:pt x="2794520" y="353186"/>
                  </a:lnTo>
                  <a:lnTo>
                    <a:pt x="2798457" y="351154"/>
                  </a:lnTo>
                  <a:lnTo>
                    <a:pt x="2801378" y="348233"/>
                  </a:lnTo>
                  <a:lnTo>
                    <a:pt x="2803283" y="344550"/>
                  </a:lnTo>
                  <a:lnTo>
                    <a:pt x="2805188" y="340740"/>
                  </a:lnTo>
                  <a:lnTo>
                    <a:pt x="2806458" y="336041"/>
                  </a:lnTo>
                  <a:lnTo>
                    <a:pt x="2806966" y="330326"/>
                  </a:lnTo>
                  <a:lnTo>
                    <a:pt x="2807474" y="324611"/>
                  </a:lnTo>
                  <a:lnTo>
                    <a:pt x="2807855" y="317372"/>
                  </a:lnTo>
                  <a:lnTo>
                    <a:pt x="2807855" y="308609"/>
                  </a:lnTo>
                  <a:lnTo>
                    <a:pt x="2807855" y="72897"/>
                  </a:lnTo>
                  <a:lnTo>
                    <a:pt x="2807855" y="64134"/>
                  </a:lnTo>
                  <a:lnTo>
                    <a:pt x="2807601" y="57022"/>
                  </a:lnTo>
                  <a:lnTo>
                    <a:pt x="2807093" y="51307"/>
                  </a:lnTo>
                  <a:lnTo>
                    <a:pt x="2806712" y="45719"/>
                  </a:lnTo>
                  <a:lnTo>
                    <a:pt x="2778518" y="22351"/>
                  </a:lnTo>
                  <a:lnTo>
                    <a:pt x="2778518" y="4317"/>
                  </a:lnTo>
                  <a:close/>
                </a:path>
                <a:path w="6613525" h="381634">
                  <a:moveTo>
                    <a:pt x="2435618" y="4317"/>
                  </a:moveTo>
                  <a:lnTo>
                    <a:pt x="2594368" y="4317"/>
                  </a:lnTo>
                  <a:lnTo>
                    <a:pt x="2626757" y="5865"/>
                  </a:lnTo>
                  <a:lnTo>
                    <a:pt x="2678486" y="18248"/>
                  </a:lnTo>
                  <a:lnTo>
                    <a:pt x="2712895" y="43112"/>
                  </a:lnTo>
                  <a:lnTo>
                    <a:pt x="2730127" y="81125"/>
                  </a:lnTo>
                  <a:lnTo>
                    <a:pt x="2732290" y="105155"/>
                  </a:lnTo>
                  <a:lnTo>
                    <a:pt x="2731270" y="122678"/>
                  </a:lnTo>
                  <a:lnTo>
                    <a:pt x="2716161" y="168147"/>
                  </a:lnTo>
                  <a:lnTo>
                    <a:pt x="2683836" y="201044"/>
                  </a:lnTo>
                  <a:lnTo>
                    <a:pt x="2635056" y="219074"/>
                  </a:lnTo>
                  <a:lnTo>
                    <a:pt x="2592971" y="222503"/>
                  </a:lnTo>
                  <a:lnTo>
                    <a:pt x="2580327" y="222452"/>
                  </a:lnTo>
                  <a:lnTo>
                    <a:pt x="2568873" y="222281"/>
                  </a:lnTo>
                  <a:lnTo>
                    <a:pt x="2558610" y="221968"/>
                  </a:lnTo>
                  <a:lnTo>
                    <a:pt x="2549537" y="221487"/>
                  </a:lnTo>
                  <a:lnTo>
                    <a:pt x="2549537" y="308863"/>
                  </a:lnTo>
                  <a:lnTo>
                    <a:pt x="2557538" y="349376"/>
                  </a:lnTo>
                  <a:lnTo>
                    <a:pt x="2582557" y="359155"/>
                  </a:lnTo>
                  <a:lnTo>
                    <a:pt x="2582557" y="377189"/>
                  </a:lnTo>
                  <a:lnTo>
                    <a:pt x="2435618" y="377189"/>
                  </a:lnTo>
                  <a:lnTo>
                    <a:pt x="2435618" y="359155"/>
                  </a:lnTo>
                  <a:lnTo>
                    <a:pt x="2442349" y="357250"/>
                  </a:lnTo>
                  <a:lnTo>
                    <a:pt x="2447683" y="355345"/>
                  </a:lnTo>
                  <a:lnTo>
                    <a:pt x="2451620" y="353186"/>
                  </a:lnTo>
                  <a:lnTo>
                    <a:pt x="2455557" y="351154"/>
                  </a:lnTo>
                  <a:lnTo>
                    <a:pt x="2458478" y="348233"/>
                  </a:lnTo>
                  <a:lnTo>
                    <a:pt x="2460383" y="344550"/>
                  </a:lnTo>
                  <a:lnTo>
                    <a:pt x="2462288" y="340740"/>
                  </a:lnTo>
                  <a:lnTo>
                    <a:pt x="2463558" y="336041"/>
                  </a:lnTo>
                  <a:lnTo>
                    <a:pt x="2464066" y="330326"/>
                  </a:lnTo>
                  <a:lnTo>
                    <a:pt x="2464574" y="324611"/>
                  </a:lnTo>
                  <a:lnTo>
                    <a:pt x="2464955" y="317372"/>
                  </a:lnTo>
                  <a:lnTo>
                    <a:pt x="2464955" y="308609"/>
                  </a:lnTo>
                  <a:lnTo>
                    <a:pt x="2464955" y="73151"/>
                  </a:lnTo>
                  <a:lnTo>
                    <a:pt x="2464955" y="64642"/>
                  </a:lnTo>
                  <a:lnTo>
                    <a:pt x="2464701" y="57403"/>
                  </a:lnTo>
                  <a:lnTo>
                    <a:pt x="2464193" y="51561"/>
                  </a:lnTo>
                  <a:lnTo>
                    <a:pt x="2463812" y="45719"/>
                  </a:lnTo>
                  <a:lnTo>
                    <a:pt x="2451874" y="28575"/>
                  </a:lnTo>
                  <a:lnTo>
                    <a:pt x="2448064" y="26288"/>
                  </a:lnTo>
                  <a:lnTo>
                    <a:pt x="2442603" y="24129"/>
                  </a:lnTo>
                  <a:lnTo>
                    <a:pt x="2435618" y="22351"/>
                  </a:lnTo>
                  <a:lnTo>
                    <a:pt x="2435618" y="4317"/>
                  </a:lnTo>
                  <a:close/>
                </a:path>
                <a:path w="6613525" h="381634">
                  <a:moveTo>
                    <a:pt x="2092718" y="4317"/>
                  </a:moveTo>
                  <a:lnTo>
                    <a:pt x="2251468" y="4317"/>
                  </a:lnTo>
                  <a:lnTo>
                    <a:pt x="2283857" y="5865"/>
                  </a:lnTo>
                  <a:lnTo>
                    <a:pt x="2335586" y="18248"/>
                  </a:lnTo>
                  <a:lnTo>
                    <a:pt x="2369995" y="43112"/>
                  </a:lnTo>
                  <a:lnTo>
                    <a:pt x="2387227" y="81125"/>
                  </a:lnTo>
                  <a:lnTo>
                    <a:pt x="2389390" y="105155"/>
                  </a:lnTo>
                  <a:lnTo>
                    <a:pt x="2388370" y="122678"/>
                  </a:lnTo>
                  <a:lnTo>
                    <a:pt x="2373261" y="168147"/>
                  </a:lnTo>
                  <a:lnTo>
                    <a:pt x="2340936" y="201044"/>
                  </a:lnTo>
                  <a:lnTo>
                    <a:pt x="2292156" y="219074"/>
                  </a:lnTo>
                  <a:lnTo>
                    <a:pt x="2250071" y="222503"/>
                  </a:lnTo>
                  <a:lnTo>
                    <a:pt x="2237427" y="222452"/>
                  </a:lnTo>
                  <a:lnTo>
                    <a:pt x="2225973" y="222281"/>
                  </a:lnTo>
                  <a:lnTo>
                    <a:pt x="2215710" y="221968"/>
                  </a:lnTo>
                  <a:lnTo>
                    <a:pt x="2206637" y="221487"/>
                  </a:lnTo>
                  <a:lnTo>
                    <a:pt x="2206637" y="308863"/>
                  </a:lnTo>
                  <a:lnTo>
                    <a:pt x="2214638" y="349376"/>
                  </a:lnTo>
                  <a:lnTo>
                    <a:pt x="2239657" y="359155"/>
                  </a:lnTo>
                  <a:lnTo>
                    <a:pt x="2239657" y="377189"/>
                  </a:lnTo>
                  <a:lnTo>
                    <a:pt x="2092718" y="377189"/>
                  </a:lnTo>
                  <a:lnTo>
                    <a:pt x="2092718" y="359155"/>
                  </a:lnTo>
                  <a:lnTo>
                    <a:pt x="2099449" y="357250"/>
                  </a:lnTo>
                  <a:lnTo>
                    <a:pt x="2104783" y="355345"/>
                  </a:lnTo>
                  <a:lnTo>
                    <a:pt x="2108720" y="353186"/>
                  </a:lnTo>
                  <a:lnTo>
                    <a:pt x="2112657" y="351154"/>
                  </a:lnTo>
                  <a:lnTo>
                    <a:pt x="2115578" y="348233"/>
                  </a:lnTo>
                  <a:lnTo>
                    <a:pt x="2122055" y="317372"/>
                  </a:lnTo>
                  <a:lnTo>
                    <a:pt x="2122055" y="308609"/>
                  </a:lnTo>
                  <a:lnTo>
                    <a:pt x="2122055" y="73151"/>
                  </a:lnTo>
                  <a:lnTo>
                    <a:pt x="2122055" y="64642"/>
                  </a:lnTo>
                  <a:lnTo>
                    <a:pt x="2121801" y="57403"/>
                  </a:lnTo>
                  <a:lnTo>
                    <a:pt x="2121293" y="51561"/>
                  </a:lnTo>
                  <a:lnTo>
                    <a:pt x="2120912" y="45719"/>
                  </a:lnTo>
                  <a:lnTo>
                    <a:pt x="2108974" y="28575"/>
                  </a:lnTo>
                  <a:lnTo>
                    <a:pt x="2105164" y="26288"/>
                  </a:lnTo>
                  <a:lnTo>
                    <a:pt x="2099703" y="24129"/>
                  </a:lnTo>
                  <a:lnTo>
                    <a:pt x="2092718" y="22351"/>
                  </a:lnTo>
                  <a:lnTo>
                    <a:pt x="2092718" y="4317"/>
                  </a:lnTo>
                  <a:close/>
                </a:path>
                <a:path w="6613525" h="381634">
                  <a:moveTo>
                    <a:pt x="1420634" y="4317"/>
                  </a:moveTo>
                  <a:lnTo>
                    <a:pt x="1564017" y="4317"/>
                  </a:lnTo>
                  <a:lnTo>
                    <a:pt x="1564017" y="22351"/>
                  </a:lnTo>
                  <a:lnTo>
                    <a:pt x="1557540" y="24129"/>
                  </a:lnTo>
                  <a:lnTo>
                    <a:pt x="1552333" y="26161"/>
                  </a:lnTo>
                  <a:lnTo>
                    <a:pt x="1548523" y="28193"/>
                  </a:lnTo>
                  <a:lnTo>
                    <a:pt x="1544713" y="30352"/>
                  </a:lnTo>
                  <a:lnTo>
                    <a:pt x="1541665" y="33146"/>
                  </a:lnTo>
                  <a:lnTo>
                    <a:pt x="1539633" y="36829"/>
                  </a:lnTo>
                  <a:lnTo>
                    <a:pt x="1537474" y="40512"/>
                  </a:lnTo>
                  <a:lnTo>
                    <a:pt x="1536204" y="45211"/>
                  </a:lnTo>
                  <a:lnTo>
                    <a:pt x="1535569" y="50926"/>
                  </a:lnTo>
                  <a:lnTo>
                    <a:pt x="1534934" y="56641"/>
                  </a:lnTo>
                  <a:lnTo>
                    <a:pt x="1534553" y="63880"/>
                  </a:lnTo>
                  <a:lnTo>
                    <a:pt x="1534553" y="72643"/>
                  </a:lnTo>
                  <a:lnTo>
                    <a:pt x="1534553" y="344677"/>
                  </a:lnTo>
                  <a:lnTo>
                    <a:pt x="1587512" y="344677"/>
                  </a:lnTo>
                  <a:lnTo>
                    <a:pt x="1595035" y="344368"/>
                  </a:lnTo>
                  <a:lnTo>
                    <a:pt x="1629422" y="324611"/>
                  </a:lnTo>
                  <a:lnTo>
                    <a:pt x="1646059" y="281797"/>
                  </a:lnTo>
                  <a:lnTo>
                    <a:pt x="1649488" y="266826"/>
                  </a:lnTo>
                  <a:lnTo>
                    <a:pt x="1686953" y="266826"/>
                  </a:lnTo>
                  <a:lnTo>
                    <a:pt x="1680984" y="377189"/>
                  </a:lnTo>
                  <a:lnTo>
                    <a:pt x="1420634" y="377189"/>
                  </a:lnTo>
                  <a:lnTo>
                    <a:pt x="1420634" y="359155"/>
                  </a:lnTo>
                  <a:lnTo>
                    <a:pt x="1427365" y="357250"/>
                  </a:lnTo>
                  <a:lnTo>
                    <a:pt x="1432699" y="355218"/>
                  </a:lnTo>
                  <a:lnTo>
                    <a:pt x="1436636" y="353059"/>
                  </a:lnTo>
                  <a:lnTo>
                    <a:pt x="1440573" y="350900"/>
                  </a:lnTo>
                  <a:lnTo>
                    <a:pt x="1443494" y="347979"/>
                  </a:lnTo>
                  <a:lnTo>
                    <a:pt x="1445399" y="344169"/>
                  </a:lnTo>
                  <a:lnTo>
                    <a:pt x="1447304" y="340486"/>
                  </a:lnTo>
                  <a:lnTo>
                    <a:pt x="1448574" y="335787"/>
                  </a:lnTo>
                  <a:lnTo>
                    <a:pt x="1449082" y="330072"/>
                  </a:lnTo>
                  <a:lnTo>
                    <a:pt x="1449590" y="324230"/>
                  </a:lnTo>
                  <a:lnTo>
                    <a:pt x="1449971" y="316991"/>
                  </a:lnTo>
                  <a:lnTo>
                    <a:pt x="1449971" y="308355"/>
                  </a:lnTo>
                  <a:lnTo>
                    <a:pt x="1449971" y="73151"/>
                  </a:lnTo>
                  <a:lnTo>
                    <a:pt x="1449971" y="64642"/>
                  </a:lnTo>
                  <a:lnTo>
                    <a:pt x="1449717" y="57403"/>
                  </a:lnTo>
                  <a:lnTo>
                    <a:pt x="1449209" y="51561"/>
                  </a:lnTo>
                  <a:lnTo>
                    <a:pt x="1448828" y="45719"/>
                  </a:lnTo>
                  <a:lnTo>
                    <a:pt x="1436890" y="28575"/>
                  </a:lnTo>
                  <a:lnTo>
                    <a:pt x="1433080" y="26288"/>
                  </a:lnTo>
                  <a:lnTo>
                    <a:pt x="1427619" y="24129"/>
                  </a:lnTo>
                  <a:lnTo>
                    <a:pt x="1420634" y="22351"/>
                  </a:lnTo>
                  <a:lnTo>
                    <a:pt x="1420634" y="4317"/>
                  </a:lnTo>
                  <a:close/>
                </a:path>
                <a:path w="6613525" h="381634">
                  <a:moveTo>
                    <a:pt x="1050302" y="4317"/>
                  </a:moveTo>
                  <a:lnTo>
                    <a:pt x="1209560" y="4317"/>
                  </a:lnTo>
                  <a:lnTo>
                    <a:pt x="1225060" y="4603"/>
                  </a:lnTo>
                  <a:lnTo>
                    <a:pt x="1264297" y="8889"/>
                  </a:lnTo>
                  <a:lnTo>
                    <a:pt x="1303794" y="22605"/>
                  </a:lnTo>
                  <a:lnTo>
                    <a:pt x="1332464" y="47958"/>
                  </a:lnTo>
                  <a:lnTo>
                    <a:pt x="1347038" y="85645"/>
                  </a:lnTo>
                  <a:lnTo>
                    <a:pt x="1348371" y="104901"/>
                  </a:lnTo>
                  <a:lnTo>
                    <a:pt x="1347776" y="117762"/>
                  </a:lnTo>
                  <a:lnTo>
                    <a:pt x="1333752" y="159889"/>
                  </a:lnTo>
                  <a:lnTo>
                    <a:pt x="1304778" y="188785"/>
                  </a:lnTo>
                  <a:lnTo>
                    <a:pt x="1270774" y="206501"/>
                  </a:lnTo>
                  <a:lnTo>
                    <a:pt x="1270774" y="209168"/>
                  </a:lnTo>
                  <a:lnTo>
                    <a:pt x="1304175" y="232536"/>
                  </a:lnTo>
                  <a:lnTo>
                    <a:pt x="1328051" y="269493"/>
                  </a:lnTo>
                  <a:lnTo>
                    <a:pt x="1345323" y="306704"/>
                  </a:lnTo>
                  <a:lnTo>
                    <a:pt x="1351036" y="318323"/>
                  </a:lnTo>
                  <a:lnTo>
                    <a:pt x="1374031" y="349511"/>
                  </a:lnTo>
                  <a:lnTo>
                    <a:pt x="1394980" y="359155"/>
                  </a:lnTo>
                  <a:lnTo>
                    <a:pt x="1394980" y="377189"/>
                  </a:lnTo>
                  <a:lnTo>
                    <a:pt x="1289824" y="377189"/>
                  </a:lnTo>
                  <a:lnTo>
                    <a:pt x="1281658" y="364904"/>
                  </a:lnTo>
                  <a:lnTo>
                    <a:pt x="1272981" y="349964"/>
                  </a:lnTo>
                  <a:lnTo>
                    <a:pt x="1263803" y="332380"/>
                  </a:lnTo>
                  <a:lnTo>
                    <a:pt x="1254137" y="312165"/>
                  </a:lnTo>
                  <a:lnTo>
                    <a:pt x="1232801" y="265429"/>
                  </a:lnTo>
                  <a:lnTo>
                    <a:pt x="1228205" y="255807"/>
                  </a:lnTo>
                  <a:lnTo>
                    <a:pt x="1202321" y="223900"/>
                  </a:lnTo>
                  <a:lnTo>
                    <a:pt x="1197495" y="221741"/>
                  </a:lnTo>
                  <a:lnTo>
                    <a:pt x="1190129" y="220598"/>
                  </a:lnTo>
                  <a:lnTo>
                    <a:pt x="1180096" y="220598"/>
                  </a:lnTo>
                  <a:lnTo>
                    <a:pt x="1164221" y="220598"/>
                  </a:lnTo>
                  <a:lnTo>
                    <a:pt x="1164221" y="308609"/>
                  </a:lnTo>
                  <a:lnTo>
                    <a:pt x="1164340" y="318059"/>
                  </a:lnTo>
                  <a:lnTo>
                    <a:pt x="1183906" y="356615"/>
                  </a:lnTo>
                  <a:lnTo>
                    <a:pt x="1193685" y="359155"/>
                  </a:lnTo>
                  <a:lnTo>
                    <a:pt x="1193685" y="377189"/>
                  </a:lnTo>
                  <a:lnTo>
                    <a:pt x="1050302" y="377189"/>
                  </a:lnTo>
                  <a:lnTo>
                    <a:pt x="1050302" y="359155"/>
                  </a:lnTo>
                  <a:lnTo>
                    <a:pt x="1057033" y="357250"/>
                  </a:lnTo>
                  <a:lnTo>
                    <a:pt x="1062367" y="355345"/>
                  </a:lnTo>
                  <a:lnTo>
                    <a:pt x="1066304" y="353186"/>
                  </a:lnTo>
                  <a:lnTo>
                    <a:pt x="1070241" y="351154"/>
                  </a:lnTo>
                  <a:lnTo>
                    <a:pt x="1073162" y="348233"/>
                  </a:lnTo>
                  <a:lnTo>
                    <a:pt x="1075067" y="344550"/>
                  </a:lnTo>
                  <a:lnTo>
                    <a:pt x="1076972" y="340740"/>
                  </a:lnTo>
                  <a:lnTo>
                    <a:pt x="1078242" y="336041"/>
                  </a:lnTo>
                  <a:lnTo>
                    <a:pt x="1078750" y="330326"/>
                  </a:lnTo>
                  <a:lnTo>
                    <a:pt x="1079258" y="324611"/>
                  </a:lnTo>
                  <a:lnTo>
                    <a:pt x="1079639" y="317372"/>
                  </a:lnTo>
                  <a:lnTo>
                    <a:pt x="1079639" y="308609"/>
                  </a:lnTo>
                  <a:lnTo>
                    <a:pt x="1079639" y="73151"/>
                  </a:lnTo>
                  <a:lnTo>
                    <a:pt x="1079639" y="64642"/>
                  </a:lnTo>
                  <a:lnTo>
                    <a:pt x="1079385" y="57403"/>
                  </a:lnTo>
                  <a:lnTo>
                    <a:pt x="1078877" y="51561"/>
                  </a:lnTo>
                  <a:lnTo>
                    <a:pt x="1078496" y="45719"/>
                  </a:lnTo>
                  <a:lnTo>
                    <a:pt x="1066558" y="28575"/>
                  </a:lnTo>
                  <a:lnTo>
                    <a:pt x="1062748" y="26288"/>
                  </a:lnTo>
                  <a:lnTo>
                    <a:pt x="1057287" y="24129"/>
                  </a:lnTo>
                  <a:lnTo>
                    <a:pt x="1050302" y="22351"/>
                  </a:lnTo>
                  <a:lnTo>
                    <a:pt x="1050302" y="4317"/>
                  </a:lnTo>
                  <a:close/>
                </a:path>
                <a:path w="6613525" h="381634">
                  <a:moveTo>
                    <a:pt x="727214" y="4317"/>
                  </a:moveTo>
                  <a:lnTo>
                    <a:pt x="998232" y="4317"/>
                  </a:lnTo>
                  <a:lnTo>
                    <a:pt x="998232" y="91185"/>
                  </a:lnTo>
                  <a:lnTo>
                    <a:pt x="960767" y="91185"/>
                  </a:lnTo>
                  <a:lnTo>
                    <a:pt x="956457" y="79279"/>
                  </a:lnTo>
                  <a:lnTo>
                    <a:pt x="952480" y="69468"/>
                  </a:lnTo>
                  <a:lnTo>
                    <a:pt x="925271" y="39322"/>
                  </a:lnTo>
                  <a:lnTo>
                    <a:pt x="900696" y="36321"/>
                  </a:lnTo>
                  <a:lnTo>
                    <a:pt x="841133" y="36321"/>
                  </a:lnTo>
                  <a:lnTo>
                    <a:pt x="841133" y="167385"/>
                  </a:lnTo>
                  <a:lnTo>
                    <a:pt x="877201" y="167385"/>
                  </a:lnTo>
                  <a:lnTo>
                    <a:pt x="885202" y="167385"/>
                  </a:lnTo>
                  <a:lnTo>
                    <a:pt x="891552" y="166242"/>
                  </a:lnTo>
                  <a:lnTo>
                    <a:pt x="895997" y="163956"/>
                  </a:lnTo>
                  <a:lnTo>
                    <a:pt x="900569" y="161670"/>
                  </a:lnTo>
                  <a:lnTo>
                    <a:pt x="915936" y="128015"/>
                  </a:lnTo>
                  <a:lnTo>
                    <a:pt x="946797" y="128015"/>
                  </a:lnTo>
                  <a:lnTo>
                    <a:pt x="946797" y="238886"/>
                  </a:lnTo>
                  <a:lnTo>
                    <a:pt x="915936" y="238886"/>
                  </a:lnTo>
                  <a:lnTo>
                    <a:pt x="913984" y="231455"/>
                  </a:lnTo>
                  <a:lnTo>
                    <a:pt x="911936" y="224964"/>
                  </a:lnTo>
                  <a:lnTo>
                    <a:pt x="896505" y="202945"/>
                  </a:lnTo>
                  <a:lnTo>
                    <a:pt x="892187" y="200532"/>
                  </a:lnTo>
                  <a:lnTo>
                    <a:pt x="885710" y="199389"/>
                  </a:lnTo>
                  <a:lnTo>
                    <a:pt x="877201" y="199389"/>
                  </a:lnTo>
                  <a:lnTo>
                    <a:pt x="841133" y="199389"/>
                  </a:lnTo>
                  <a:lnTo>
                    <a:pt x="841133" y="345185"/>
                  </a:lnTo>
                  <a:lnTo>
                    <a:pt x="900442" y="345185"/>
                  </a:lnTo>
                  <a:lnTo>
                    <a:pt x="906792" y="345185"/>
                  </a:lnTo>
                  <a:lnTo>
                    <a:pt x="912126" y="344804"/>
                  </a:lnTo>
                  <a:lnTo>
                    <a:pt x="916571" y="343915"/>
                  </a:lnTo>
                  <a:lnTo>
                    <a:pt x="920889" y="343153"/>
                  </a:lnTo>
                  <a:lnTo>
                    <a:pt x="924826" y="341756"/>
                  </a:lnTo>
                  <a:lnTo>
                    <a:pt x="928255" y="339724"/>
                  </a:lnTo>
                  <a:lnTo>
                    <a:pt x="931684" y="337692"/>
                  </a:lnTo>
                  <a:lnTo>
                    <a:pt x="935113" y="335025"/>
                  </a:lnTo>
                  <a:lnTo>
                    <a:pt x="938288" y="331469"/>
                  </a:lnTo>
                  <a:lnTo>
                    <a:pt x="941463" y="328040"/>
                  </a:lnTo>
                  <a:lnTo>
                    <a:pt x="944257" y="324357"/>
                  </a:lnTo>
                  <a:lnTo>
                    <a:pt x="946670" y="320293"/>
                  </a:lnTo>
                  <a:lnTo>
                    <a:pt x="949210" y="316356"/>
                  </a:lnTo>
                  <a:lnTo>
                    <a:pt x="963561" y="277494"/>
                  </a:lnTo>
                  <a:lnTo>
                    <a:pt x="1000899" y="277494"/>
                  </a:lnTo>
                  <a:lnTo>
                    <a:pt x="995692" y="377189"/>
                  </a:lnTo>
                  <a:lnTo>
                    <a:pt x="727214" y="377189"/>
                  </a:lnTo>
                  <a:lnTo>
                    <a:pt x="727214" y="359155"/>
                  </a:lnTo>
                  <a:lnTo>
                    <a:pt x="733945" y="357250"/>
                  </a:lnTo>
                  <a:lnTo>
                    <a:pt x="739279" y="355345"/>
                  </a:lnTo>
                  <a:lnTo>
                    <a:pt x="743216" y="353186"/>
                  </a:lnTo>
                  <a:lnTo>
                    <a:pt x="747153" y="351154"/>
                  </a:lnTo>
                  <a:lnTo>
                    <a:pt x="750074" y="348233"/>
                  </a:lnTo>
                  <a:lnTo>
                    <a:pt x="751979" y="344550"/>
                  </a:lnTo>
                  <a:lnTo>
                    <a:pt x="753884" y="340740"/>
                  </a:lnTo>
                  <a:lnTo>
                    <a:pt x="755154" y="336041"/>
                  </a:lnTo>
                  <a:lnTo>
                    <a:pt x="755662" y="330326"/>
                  </a:lnTo>
                  <a:lnTo>
                    <a:pt x="756170" y="324611"/>
                  </a:lnTo>
                  <a:lnTo>
                    <a:pt x="756551" y="317372"/>
                  </a:lnTo>
                  <a:lnTo>
                    <a:pt x="756551" y="308609"/>
                  </a:lnTo>
                  <a:lnTo>
                    <a:pt x="756551" y="73151"/>
                  </a:lnTo>
                  <a:lnTo>
                    <a:pt x="756551" y="64642"/>
                  </a:lnTo>
                  <a:lnTo>
                    <a:pt x="756297" y="57403"/>
                  </a:lnTo>
                  <a:lnTo>
                    <a:pt x="755789" y="51561"/>
                  </a:lnTo>
                  <a:lnTo>
                    <a:pt x="755408" y="45719"/>
                  </a:lnTo>
                  <a:lnTo>
                    <a:pt x="743470" y="28575"/>
                  </a:lnTo>
                  <a:lnTo>
                    <a:pt x="739660" y="26288"/>
                  </a:lnTo>
                  <a:lnTo>
                    <a:pt x="734199" y="24129"/>
                  </a:lnTo>
                  <a:lnTo>
                    <a:pt x="727214" y="22351"/>
                  </a:lnTo>
                  <a:lnTo>
                    <a:pt x="727214" y="4317"/>
                  </a:lnTo>
                  <a:close/>
                </a:path>
                <a:path w="6613525" h="381634">
                  <a:moveTo>
                    <a:pt x="351701" y="4317"/>
                  </a:moveTo>
                  <a:lnTo>
                    <a:pt x="502678" y="4317"/>
                  </a:lnTo>
                  <a:lnTo>
                    <a:pt x="502678" y="22351"/>
                  </a:lnTo>
                  <a:lnTo>
                    <a:pt x="493280" y="23494"/>
                  </a:lnTo>
                  <a:lnTo>
                    <a:pt x="486295" y="26161"/>
                  </a:lnTo>
                  <a:lnTo>
                    <a:pt x="481723" y="30352"/>
                  </a:lnTo>
                  <a:lnTo>
                    <a:pt x="477151" y="34416"/>
                  </a:lnTo>
                  <a:lnTo>
                    <a:pt x="474865" y="40385"/>
                  </a:lnTo>
                  <a:lnTo>
                    <a:pt x="474865" y="48005"/>
                  </a:lnTo>
                  <a:lnTo>
                    <a:pt x="474865" y="54101"/>
                  </a:lnTo>
                  <a:lnTo>
                    <a:pt x="475373" y="59943"/>
                  </a:lnTo>
                  <a:lnTo>
                    <a:pt x="483374" y="93090"/>
                  </a:lnTo>
                  <a:lnTo>
                    <a:pt x="537349" y="289178"/>
                  </a:lnTo>
                  <a:lnTo>
                    <a:pt x="604913" y="93979"/>
                  </a:lnTo>
                  <a:lnTo>
                    <a:pt x="607580" y="86232"/>
                  </a:lnTo>
                  <a:lnTo>
                    <a:pt x="609739" y="79120"/>
                  </a:lnTo>
                  <a:lnTo>
                    <a:pt x="611263" y="72389"/>
                  </a:lnTo>
                  <a:lnTo>
                    <a:pt x="612787" y="65658"/>
                  </a:lnTo>
                  <a:lnTo>
                    <a:pt x="613549" y="58546"/>
                  </a:lnTo>
                  <a:lnTo>
                    <a:pt x="613549" y="51053"/>
                  </a:lnTo>
                  <a:lnTo>
                    <a:pt x="613549" y="42163"/>
                  </a:lnTo>
                  <a:lnTo>
                    <a:pt x="585228" y="22351"/>
                  </a:lnTo>
                  <a:lnTo>
                    <a:pt x="585228" y="4317"/>
                  </a:lnTo>
                  <a:lnTo>
                    <a:pt x="702957" y="4317"/>
                  </a:lnTo>
                  <a:lnTo>
                    <a:pt x="702957" y="22351"/>
                  </a:lnTo>
                  <a:lnTo>
                    <a:pt x="695972" y="23494"/>
                  </a:lnTo>
                  <a:lnTo>
                    <a:pt x="690130" y="25653"/>
                  </a:lnTo>
                  <a:lnTo>
                    <a:pt x="685304" y="29082"/>
                  </a:lnTo>
                  <a:lnTo>
                    <a:pt x="680478" y="32384"/>
                  </a:lnTo>
                  <a:lnTo>
                    <a:pt x="676033" y="37210"/>
                  </a:lnTo>
                  <a:lnTo>
                    <a:pt x="658380" y="74294"/>
                  </a:lnTo>
                  <a:lnTo>
                    <a:pt x="543953" y="379094"/>
                  </a:lnTo>
                  <a:lnTo>
                    <a:pt x="480834" y="379094"/>
                  </a:lnTo>
                  <a:lnTo>
                    <a:pt x="390791" y="73151"/>
                  </a:lnTo>
                  <a:lnTo>
                    <a:pt x="374357" y="33654"/>
                  </a:lnTo>
                  <a:lnTo>
                    <a:pt x="369989" y="30099"/>
                  </a:lnTo>
                  <a:lnTo>
                    <a:pt x="365620" y="26542"/>
                  </a:lnTo>
                  <a:lnTo>
                    <a:pt x="359524" y="24002"/>
                  </a:lnTo>
                  <a:lnTo>
                    <a:pt x="351701" y="22351"/>
                  </a:lnTo>
                  <a:lnTo>
                    <a:pt x="351701" y="4317"/>
                  </a:lnTo>
                  <a:close/>
                </a:path>
                <a:path w="6613525" h="381634">
                  <a:moveTo>
                    <a:pt x="4713490" y="2412"/>
                  </a:moveTo>
                  <a:lnTo>
                    <a:pt x="4786388" y="2412"/>
                  </a:lnTo>
                  <a:lnTo>
                    <a:pt x="4876558" y="308355"/>
                  </a:lnTo>
                  <a:lnTo>
                    <a:pt x="4879467" y="317811"/>
                  </a:lnTo>
                  <a:lnTo>
                    <a:pt x="4897386" y="351281"/>
                  </a:lnTo>
                  <a:lnTo>
                    <a:pt x="4901704" y="354837"/>
                  </a:lnTo>
                  <a:lnTo>
                    <a:pt x="4907800" y="357504"/>
                  </a:lnTo>
                  <a:lnTo>
                    <a:pt x="4915674" y="359155"/>
                  </a:lnTo>
                  <a:lnTo>
                    <a:pt x="4915674" y="377189"/>
                  </a:lnTo>
                  <a:lnTo>
                    <a:pt x="4764925" y="377189"/>
                  </a:lnTo>
                  <a:lnTo>
                    <a:pt x="4764925" y="359155"/>
                  </a:lnTo>
                  <a:lnTo>
                    <a:pt x="4774323" y="358012"/>
                  </a:lnTo>
                  <a:lnTo>
                    <a:pt x="4781308" y="355345"/>
                  </a:lnTo>
                  <a:lnTo>
                    <a:pt x="4785880" y="351154"/>
                  </a:lnTo>
                  <a:lnTo>
                    <a:pt x="4790452" y="346963"/>
                  </a:lnTo>
                  <a:lnTo>
                    <a:pt x="4792738" y="341121"/>
                  </a:lnTo>
                  <a:lnTo>
                    <a:pt x="4792738" y="333374"/>
                  </a:lnTo>
                  <a:lnTo>
                    <a:pt x="4792738" y="327786"/>
                  </a:lnTo>
                  <a:lnTo>
                    <a:pt x="4784483" y="288416"/>
                  </a:lnTo>
                  <a:lnTo>
                    <a:pt x="4777117" y="261619"/>
                  </a:lnTo>
                  <a:lnTo>
                    <a:pt x="4660531" y="261619"/>
                  </a:lnTo>
                  <a:lnTo>
                    <a:pt x="4646942" y="301878"/>
                  </a:lnTo>
                  <a:lnTo>
                    <a:pt x="4642751" y="322833"/>
                  </a:lnTo>
                  <a:lnTo>
                    <a:pt x="4642751" y="330453"/>
                  </a:lnTo>
                  <a:lnTo>
                    <a:pt x="4644535" y="342261"/>
                  </a:lnTo>
                  <a:lnTo>
                    <a:pt x="4649879" y="350996"/>
                  </a:lnTo>
                  <a:lnTo>
                    <a:pt x="4658771" y="356635"/>
                  </a:lnTo>
                  <a:lnTo>
                    <a:pt x="4671199" y="359155"/>
                  </a:lnTo>
                  <a:lnTo>
                    <a:pt x="4671199" y="377189"/>
                  </a:lnTo>
                  <a:lnTo>
                    <a:pt x="4554613" y="377189"/>
                  </a:lnTo>
                  <a:lnTo>
                    <a:pt x="4554613" y="359155"/>
                  </a:lnTo>
                  <a:lnTo>
                    <a:pt x="4561344" y="358393"/>
                  </a:lnTo>
                  <a:lnTo>
                    <a:pt x="4567186" y="355980"/>
                  </a:lnTo>
                  <a:lnTo>
                    <a:pt x="4592729" y="322976"/>
                  </a:lnTo>
                  <a:lnTo>
                    <a:pt x="4599698" y="305815"/>
                  </a:lnTo>
                  <a:lnTo>
                    <a:pt x="4713490" y="2412"/>
                  </a:lnTo>
                  <a:close/>
                </a:path>
                <a:path w="6613525" h="381634">
                  <a:moveTo>
                    <a:pt x="1859038" y="2412"/>
                  </a:moveTo>
                  <a:lnTo>
                    <a:pt x="1931936" y="2412"/>
                  </a:lnTo>
                  <a:lnTo>
                    <a:pt x="2022106" y="308355"/>
                  </a:lnTo>
                  <a:lnTo>
                    <a:pt x="2025015" y="317811"/>
                  </a:lnTo>
                  <a:lnTo>
                    <a:pt x="2042934" y="351281"/>
                  </a:lnTo>
                  <a:lnTo>
                    <a:pt x="2047252" y="354837"/>
                  </a:lnTo>
                  <a:lnTo>
                    <a:pt x="2053348" y="357504"/>
                  </a:lnTo>
                  <a:lnTo>
                    <a:pt x="2061222" y="359155"/>
                  </a:lnTo>
                  <a:lnTo>
                    <a:pt x="2061222" y="377189"/>
                  </a:lnTo>
                  <a:lnTo>
                    <a:pt x="1910473" y="377189"/>
                  </a:lnTo>
                  <a:lnTo>
                    <a:pt x="1910473" y="359155"/>
                  </a:lnTo>
                  <a:lnTo>
                    <a:pt x="1919871" y="358012"/>
                  </a:lnTo>
                  <a:lnTo>
                    <a:pt x="1926856" y="355345"/>
                  </a:lnTo>
                  <a:lnTo>
                    <a:pt x="1931428" y="351154"/>
                  </a:lnTo>
                  <a:lnTo>
                    <a:pt x="1936000" y="346963"/>
                  </a:lnTo>
                  <a:lnTo>
                    <a:pt x="1938286" y="341121"/>
                  </a:lnTo>
                  <a:lnTo>
                    <a:pt x="1938286" y="333374"/>
                  </a:lnTo>
                  <a:lnTo>
                    <a:pt x="1938286" y="327786"/>
                  </a:lnTo>
                  <a:lnTo>
                    <a:pt x="1930031" y="288416"/>
                  </a:lnTo>
                  <a:lnTo>
                    <a:pt x="1922665" y="261619"/>
                  </a:lnTo>
                  <a:lnTo>
                    <a:pt x="1806079" y="261619"/>
                  </a:lnTo>
                  <a:lnTo>
                    <a:pt x="1797062" y="287527"/>
                  </a:lnTo>
                  <a:lnTo>
                    <a:pt x="1794522" y="294893"/>
                  </a:lnTo>
                  <a:lnTo>
                    <a:pt x="1792490" y="301878"/>
                  </a:lnTo>
                  <a:lnTo>
                    <a:pt x="1790839" y="308736"/>
                  </a:lnTo>
                  <a:lnTo>
                    <a:pt x="1789188" y="315594"/>
                  </a:lnTo>
                  <a:lnTo>
                    <a:pt x="1788299" y="322833"/>
                  </a:lnTo>
                  <a:lnTo>
                    <a:pt x="1788299" y="330453"/>
                  </a:lnTo>
                  <a:lnTo>
                    <a:pt x="1790083" y="342261"/>
                  </a:lnTo>
                  <a:lnTo>
                    <a:pt x="1795427" y="350996"/>
                  </a:lnTo>
                  <a:lnTo>
                    <a:pt x="1804319" y="356635"/>
                  </a:lnTo>
                  <a:lnTo>
                    <a:pt x="1816747" y="359155"/>
                  </a:lnTo>
                  <a:lnTo>
                    <a:pt x="1816747" y="377189"/>
                  </a:lnTo>
                  <a:lnTo>
                    <a:pt x="1700161" y="377189"/>
                  </a:lnTo>
                  <a:lnTo>
                    <a:pt x="1700161" y="359155"/>
                  </a:lnTo>
                  <a:lnTo>
                    <a:pt x="1706892" y="358393"/>
                  </a:lnTo>
                  <a:lnTo>
                    <a:pt x="1712734" y="355980"/>
                  </a:lnTo>
                  <a:lnTo>
                    <a:pt x="1738277" y="322976"/>
                  </a:lnTo>
                  <a:lnTo>
                    <a:pt x="1745246" y="305815"/>
                  </a:lnTo>
                  <a:lnTo>
                    <a:pt x="1859038" y="2412"/>
                  </a:lnTo>
                  <a:close/>
                </a:path>
                <a:path w="6613525" h="381634">
                  <a:moveTo>
                    <a:pt x="6130810" y="0"/>
                  </a:moveTo>
                  <a:lnTo>
                    <a:pt x="6169125" y="2928"/>
                  </a:lnTo>
                  <a:lnTo>
                    <a:pt x="6230466" y="26360"/>
                  </a:lnTo>
                  <a:lnTo>
                    <a:pt x="6271401" y="73074"/>
                  </a:lnTo>
                  <a:lnTo>
                    <a:pt x="6291836" y="142642"/>
                  </a:lnTo>
                  <a:lnTo>
                    <a:pt x="6294386" y="185927"/>
                  </a:lnTo>
                  <a:lnTo>
                    <a:pt x="6293626" y="210833"/>
                  </a:lnTo>
                  <a:lnTo>
                    <a:pt x="6287582" y="255168"/>
                  </a:lnTo>
                  <a:lnTo>
                    <a:pt x="6275582" y="292238"/>
                  </a:lnTo>
                  <a:lnTo>
                    <a:pt x="6247650" y="335279"/>
                  </a:lnTo>
                  <a:lnTo>
                    <a:pt x="6209128" y="363926"/>
                  </a:lnTo>
                  <a:lnTo>
                    <a:pt x="6161004" y="378729"/>
                  </a:lnTo>
                  <a:lnTo>
                    <a:pt x="6124333" y="381507"/>
                  </a:lnTo>
                  <a:lnTo>
                    <a:pt x="6086658" y="378577"/>
                  </a:lnTo>
                  <a:lnTo>
                    <a:pt x="6026357" y="355093"/>
                  </a:lnTo>
                  <a:lnTo>
                    <a:pt x="5986088" y="308086"/>
                  </a:lnTo>
                  <a:lnTo>
                    <a:pt x="5965946" y="237791"/>
                  </a:lnTo>
                  <a:lnTo>
                    <a:pt x="5963424" y="193928"/>
                  </a:lnTo>
                  <a:lnTo>
                    <a:pt x="5964641" y="164284"/>
                  </a:lnTo>
                  <a:lnTo>
                    <a:pt x="5974408" y="111758"/>
                  </a:lnTo>
                  <a:lnTo>
                    <a:pt x="5993863" y="68397"/>
                  </a:lnTo>
                  <a:lnTo>
                    <a:pt x="6022576" y="35250"/>
                  </a:lnTo>
                  <a:lnTo>
                    <a:pt x="6060319" y="12698"/>
                  </a:lnTo>
                  <a:lnTo>
                    <a:pt x="6105519" y="1406"/>
                  </a:lnTo>
                  <a:lnTo>
                    <a:pt x="6130810" y="0"/>
                  </a:lnTo>
                  <a:close/>
                </a:path>
                <a:path w="6613525" h="381634">
                  <a:moveTo>
                    <a:pt x="5691136" y="0"/>
                  </a:moveTo>
                  <a:lnTo>
                    <a:pt x="5737491" y="2539"/>
                  </a:lnTo>
                  <a:lnTo>
                    <a:pt x="5788037" y="11683"/>
                  </a:lnTo>
                  <a:lnTo>
                    <a:pt x="5788037" y="90931"/>
                  </a:lnTo>
                  <a:lnTo>
                    <a:pt x="5750699" y="90931"/>
                  </a:lnTo>
                  <a:lnTo>
                    <a:pt x="5747883" y="80716"/>
                  </a:lnTo>
                  <a:lnTo>
                    <a:pt x="5744746" y="71596"/>
                  </a:lnTo>
                  <a:lnTo>
                    <a:pt x="5717298" y="37972"/>
                  </a:lnTo>
                  <a:lnTo>
                    <a:pt x="5686945" y="31876"/>
                  </a:lnTo>
                  <a:lnTo>
                    <a:pt x="5679420" y="32230"/>
                  </a:lnTo>
                  <a:lnTo>
                    <a:pt x="5639701" y="53593"/>
                  </a:lnTo>
                  <a:lnTo>
                    <a:pt x="5632716" y="79755"/>
                  </a:lnTo>
                  <a:lnTo>
                    <a:pt x="5633097" y="87399"/>
                  </a:lnTo>
                  <a:lnTo>
                    <a:pt x="5652671" y="124243"/>
                  </a:lnTo>
                  <a:lnTo>
                    <a:pt x="5688497" y="148189"/>
                  </a:lnTo>
                  <a:lnTo>
                    <a:pt x="5701423" y="155066"/>
                  </a:lnTo>
                  <a:lnTo>
                    <a:pt x="5717360" y="163782"/>
                  </a:lnTo>
                  <a:lnTo>
                    <a:pt x="5754382" y="189356"/>
                  </a:lnTo>
                  <a:lnTo>
                    <a:pt x="5782703" y="225932"/>
                  </a:lnTo>
                  <a:lnTo>
                    <a:pt x="5791847" y="272033"/>
                  </a:lnTo>
                  <a:lnTo>
                    <a:pt x="5790873" y="288250"/>
                  </a:lnTo>
                  <a:lnTo>
                    <a:pt x="5776353" y="330326"/>
                  </a:lnTo>
                  <a:lnTo>
                    <a:pt x="5744992" y="360920"/>
                  </a:lnTo>
                  <a:lnTo>
                    <a:pt x="5698883" y="378190"/>
                  </a:lnTo>
                  <a:lnTo>
                    <a:pt x="5662180" y="381507"/>
                  </a:lnTo>
                  <a:lnTo>
                    <a:pt x="5648111" y="381315"/>
                  </a:lnTo>
                  <a:lnTo>
                    <a:pt x="5604141" y="378332"/>
                  </a:lnTo>
                  <a:lnTo>
                    <a:pt x="5560957" y="372046"/>
                  </a:lnTo>
                  <a:lnTo>
                    <a:pt x="5547499" y="369188"/>
                  </a:lnTo>
                  <a:lnTo>
                    <a:pt x="5547499" y="285114"/>
                  </a:lnTo>
                  <a:lnTo>
                    <a:pt x="5584837" y="285114"/>
                  </a:lnTo>
                  <a:lnTo>
                    <a:pt x="5588838" y="300303"/>
                  </a:lnTo>
                  <a:lnTo>
                    <a:pt x="5593981" y="313467"/>
                  </a:lnTo>
                  <a:lnTo>
                    <a:pt x="5627414" y="345519"/>
                  </a:lnTo>
                  <a:lnTo>
                    <a:pt x="5654560" y="349503"/>
                  </a:lnTo>
                  <a:lnTo>
                    <a:pt x="5662371" y="349168"/>
                  </a:lnTo>
                  <a:lnTo>
                    <a:pt x="5699875" y="332130"/>
                  </a:lnTo>
                  <a:lnTo>
                    <a:pt x="5711837" y="296036"/>
                  </a:lnTo>
                  <a:lnTo>
                    <a:pt x="5711454" y="287845"/>
                  </a:lnTo>
                  <a:lnTo>
                    <a:pt x="5691898" y="248697"/>
                  </a:lnTo>
                  <a:lnTo>
                    <a:pt x="5658329" y="225522"/>
                  </a:lnTo>
                  <a:lnTo>
                    <a:pt x="5636153" y="213945"/>
                  </a:lnTo>
                  <a:lnTo>
                    <a:pt x="5626271" y="208454"/>
                  </a:lnTo>
                  <a:lnTo>
                    <a:pt x="5592171" y="185086"/>
                  </a:lnTo>
                  <a:lnTo>
                    <a:pt x="5563561" y="149756"/>
                  </a:lnTo>
                  <a:lnTo>
                    <a:pt x="5553214" y="104901"/>
                  </a:lnTo>
                  <a:lnTo>
                    <a:pt x="5554260" y="88685"/>
                  </a:lnTo>
                  <a:lnTo>
                    <a:pt x="5569851" y="47751"/>
                  </a:lnTo>
                  <a:lnTo>
                    <a:pt x="5603230" y="18926"/>
                  </a:lnTo>
                  <a:lnTo>
                    <a:pt x="5652100" y="3048"/>
                  </a:lnTo>
                  <a:lnTo>
                    <a:pt x="5670993" y="762"/>
                  </a:lnTo>
                  <a:lnTo>
                    <a:pt x="5691136" y="0"/>
                  </a:lnTo>
                  <a:close/>
                </a:path>
                <a:path w="6613525" h="381634">
                  <a:moveTo>
                    <a:pt x="5081536" y="0"/>
                  </a:moveTo>
                  <a:lnTo>
                    <a:pt x="5127891" y="2539"/>
                  </a:lnTo>
                  <a:lnTo>
                    <a:pt x="5178437" y="11683"/>
                  </a:lnTo>
                  <a:lnTo>
                    <a:pt x="5178437" y="90931"/>
                  </a:lnTo>
                  <a:lnTo>
                    <a:pt x="5141099" y="90931"/>
                  </a:lnTo>
                  <a:lnTo>
                    <a:pt x="5138283" y="80716"/>
                  </a:lnTo>
                  <a:lnTo>
                    <a:pt x="5135146" y="71596"/>
                  </a:lnTo>
                  <a:lnTo>
                    <a:pt x="5107698" y="37972"/>
                  </a:lnTo>
                  <a:lnTo>
                    <a:pt x="5077345" y="31876"/>
                  </a:lnTo>
                  <a:lnTo>
                    <a:pt x="5069820" y="32230"/>
                  </a:lnTo>
                  <a:lnTo>
                    <a:pt x="5030101" y="53593"/>
                  </a:lnTo>
                  <a:lnTo>
                    <a:pt x="5023116" y="79755"/>
                  </a:lnTo>
                  <a:lnTo>
                    <a:pt x="5023497" y="87399"/>
                  </a:lnTo>
                  <a:lnTo>
                    <a:pt x="5043071" y="124243"/>
                  </a:lnTo>
                  <a:lnTo>
                    <a:pt x="5078897" y="148189"/>
                  </a:lnTo>
                  <a:lnTo>
                    <a:pt x="5091823" y="155066"/>
                  </a:lnTo>
                  <a:lnTo>
                    <a:pt x="5107760" y="163782"/>
                  </a:lnTo>
                  <a:lnTo>
                    <a:pt x="5144782" y="189356"/>
                  </a:lnTo>
                  <a:lnTo>
                    <a:pt x="5173103" y="225932"/>
                  </a:lnTo>
                  <a:lnTo>
                    <a:pt x="5182247" y="272033"/>
                  </a:lnTo>
                  <a:lnTo>
                    <a:pt x="5181273" y="288250"/>
                  </a:lnTo>
                  <a:lnTo>
                    <a:pt x="5166753" y="330326"/>
                  </a:lnTo>
                  <a:lnTo>
                    <a:pt x="5135392" y="360920"/>
                  </a:lnTo>
                  <a:lnTo>
                    <a:pt x="5089283" y="378190"/>
                  </a:lnTo>
                  <a:lnTo>
                    <a:pt x="5052580" y="381507"/>
                  </a:lnTo>
                  <a:lnTo>
                    <a:pt x="5038511" y="381315"/>
                  </a:lnTo>
                  <a:lnTo>
                    <a:pt x="4994541" y="378332"/>
                  </a:lnTo>
                  <a:lnTo>
                    <a:pt x="4951357" y="372046"/>
                  </a:lnTo>
                  <a:lnTo>
                    <a:pt x="4937899" y="369188"/>
                  </a:lnTo>
                  <a:lnTo>
                    <a:pt x="4937899" y="285114"/>
                  </a:lnTo>
                  <a:lnTo>
                    <a:pt x="4975237" y="285114"/>
                  </a:lnTo>
                  <a:lnTo>
                    <a:pt x="4979238" y="300303"/>
                  </a:lnTo>
                  <a:lnTo>
                    <a:pt x="4984381" y="313467"/>
                  </a:lnTo>
                  <a:lnTo>
                    <a:pt x="5017814" y="345519"/>
                  </a:lnTo>
                  <a:lnTo>
                    <a:pt x="5044960" y="349503"/>
                  </a:lnTo>
                  <a:lnTo>
                    <a:pt x="5052771" y="349168"/>
                  </a:lnTo>
                  <a:lnTo>
                    <a:pt x="5090275" y="332130"/>
                  </a:lnTo>
                  <a:lnTo>
                    <a:pt x="5102237" y="296036"/>
                  </a:lnTo>
                  <a:lnTo>
                    <a:pt x="5101854" y="287845"/>
                  </a:lnTo>
                  <a:lnTo>
                    <a:pt x="5082298" y="248697"/>
                  </a:lnTo>
                  <a:lnTo>
                    <a:pt x="5048729" y="225522"/>
                  </a:lnTo>
                  <a:lnTo>
                    <a:pt x="5026553" y="213945"/>
                  </a:lnTo>
                  <a:lnTo>
                    <a:pt x="5016671" y="208454"/>
                  </a:lnTo>
                  <a:lnTo>
                    <a:pt x="4982571" y="185086"/>
                  </a:lnTo>
                  <a:lnTo>
                    <a:pt x="4953961" y="149756"/>
                  </a:lnTo>
                  <a:lnTo>
                    <a:pt x="4943614" y="104901"/>
                  </a:lnTo>
                  <a:lnTo>
                    <a:pt x="4944660" y="88685"/>
                  </a:lnTo>
                  <a:lnTo>
                    <a:pt x="4960251" y="47751"/>
                  </a:lnTo>
                  <a:lnTo>
                    <a:pt x="4993630" y="18926"/>
                  </a:lnTo>
                  <a:lnTo>
                    <a:pt x="5042500" y="3048"/>
                  </a:lnTo>
                  <a:lnTo>
                    <a:pt x="5061393" y="762"/>
                  </a:lnTo>
                  <a:lnTo>
                    <a:pt x="5081536" y="0"/>
                  </a:lnTo>
                  <a:close/>
                </a:path>
                <a:path w="6613525" h="381634">
                  <a:moveTo>
                    <a:pt x="3529850" y="0"/>
                  </a:moveTo>
                  <a:lnTo>
                    <a:pt x="3559140" y="904"/>
                  </a:lnTo>
                  <a:lnTo>
                    <a:pt x="3587191" y="3619"/>
                  </a:lnTo>
                  <a:lnTo>
                    <a:pt x="3614004" y="8143"/>
                  </a:lnTo>
                  <a:lnTo>
                    <a:pt x="3639578" y="14477"/>
                  </a:lnTo>
                  <a:lnTo>
                    <a:pt x="3639578" y="91947"/>
                  </a:lnTo>
                  <a:lnTo>
                    <a:pt x="3602240" y="91947"/>
                  </a:lnTo>
                  <a:lnTo>
                    <a:pt x="3598980" y="81162"/>
                  </a:lnTo>
                  <a:lnTo>
                    <a:pt x="3595493" y="71675"/>
                  </a:lnTo>
                  <a:lnTo>
                    <a:pt x="3567061" y="38100"/>
                  </a:lnTo>
                  <a:lnTo>
                    <a:pt x="3534422" y="31876"/>
                  </a:lnTo>
                  <a:lnTo>
                    <a:pt x="3521300" y="32922"/>
                  </a:lnTo>
                  <a:lnTo>
                    <a:pt x="3476836" y="57963"/>
                  </a:lnTo>
                  <a:lnTo>
                    <a:pt x="3453904" y="101218"/>
                  </a:lnTo>
                  <a:lnTo>
                    <a:pt x="3444871" y="142144"/>
                  </a:lnTo>
                  <a:lnTo>
                    <a:pt x="3441839" y="192785"/>
                  </a:lnTo>
                  <a:lnTo>
                    <a:pt x="3442341" y="215888"/>
                  </a:lnTo>
                  <a:lnTo>
                    <a:pt x="3446393" y="257329"/>
                  </a:lnTo>
                  <a:lnTo>
                    <a:pt x="3460127" y="306863"/>
                  </a:lnTo>
                  <a:lnTo>
                    <a:pt x="3483243" y="338627"/>
                  </a:lnTo>
                  <a:lnTo>
                    <a:pt x="3515372" y="349503"/>
                  </a:lnTo>
                  <a:lnTo>
                    <a:pt x="3526588" y="348618"/>
                  </a:lnTo>
                  <a:lnTo>
                    <a:pt x="3559489" y="316579"/>
                  </a:lnTo>
                  <a:lnTo>
                    <a:pt x="3562269" y="269501"/>
                  </a:lnTo>
                  <a:lnTo>
                    <a:pt x="3552329" y="230885"/>
                  </a:lnTo>
                  <a:lnTo>
                    <a:pt x="3549154" y="229107"/>
                  </a:lnTo>
                  <a:lnTo>
                    <a:pt x="3546106" y="227329"/>
                  </a:lnTo>
                  <a:lnTo>
                    <a:pt x="3540645" y="225170"/>
                  </a:lnTo>
                  <a:lnTo>
                    <a:pt x="3532771" y="222884"/>
                  </a:lnTo>
                  <a:lnTo>
                    <a:pt x="3532771" y="204850"/>
                  </a:lnTo>
                  <a:lnTo>
                    <a:pt x="3672598" y="204850"/>
                  </a:lnTo>
                  <a:lnTo>
                    <a:pt x="3672598" y="222884"/>
                  </a:lnTo>
                  <a:lnTo>
                    <a:pt x="3663581" y="225551"/>
                  </a:lnTo>
                  <a:lnTo>
                    <a:pt x="3657358" y="228599"/>
                  </a:lnTo>
                  <a:lnTo>
                    <a:pt x="3654056" y="232155"/>
                  </a:lnTo>
                  <a:lnTo>
                    <a:pt x="3650754" y="235584"/>
                  </a:lnTo>
                  <a:lnTo>
                    <a:pt x="3648595" y="240156"/>
                  </a:lnTo>
                  <a:lnTo>
                    <a:pt x="3647325" y="245871"/>
                  </a:lnTo>
                  <a:lnTo>
                    <a:pt x="3646182" y="251586"/>
                  </a:lnTo>
                  <a:lnTo>
                    <a:pt x="3645674" y="259714"/>
                  </a:lnTo>
                  <a:lnTo>
                    <a:pt x="3645674" y="270128"/>
                  </a:lnTo>
                  <a:lnTo>
                    <a:pt x="3645674" y="372998"/>
                  </a:lnTo>
                  <a:lnTo>
                    <a:pt x="3606304" y="381253"/>
                  </a:lnTo>
                  <a:lnTo>
                    <a:pt x="3587762" y="361568"/>
                  </a:lnTo>
                  <a:lnTo>
                    <a:pt x="3570881" y="370310"/>
                  </a:lnTo>
                  <a:lnTo>
                    <a:pt x="3552821" y="376539"/>
                  </a:lnTo>
                  <a:lnTo>
                    <a:pt x="3533595" y="380267"/>
                  </a:lnTo>
                  <a:lnTo>
                    <a:pt x="3513213" y="381507"/>
                  </a:lnTo>
                  <a:lnTo>
                    <a:pt x="3475849" y="378600"/>
                  </a:lnTo>
                  <a:lnTo>
                    <a:pt x="3416362" y="355308"/>
                  </a:lnTo>
                  <a:lnTo>
                    <a:pt x="3377045" y="308657"/>
                  </a:lnTo>
                  <a:lnTo>
                    <a:pt x="3357424" y="238172"/>
                  </a:lnTo>
                  <a:lnTo>
                    <a:pt x="3354971" y="193928"/>
                  </a:lnTo>
                  <a:lnTo>
                    <a:pt x="3355850" y="169808"/>
                  </a:lnTo>
                  <a:lnTo>
                    <a:pt x="3362847" y="126045"/>
                  </a:lnTo>
                  <a:lnTo>
                    <a:pt x="3376581" y="88520"/>
                  </a:lnTo>
                  <a:lnTo>
                    <a:pt x="3407549" y="45211"/>
                  </a:lnTo>
                  <a:lnTo>
                    <a:pt x="3448179" y="16958"/>
                  </a:lnTo>
                  <a:lnTo>
                    <a:pt x="3495433" y="2682"/>
                  </a:lnTo>
                  <a:lnTo>
                    <a:pt x="3512344" y="668"/>
                  </a:lnTo>
                  <a:lnTo>
                    <a:pt x="3529850" y="0"/>
                  </a:lnTo>
                  <a:close/>
                </a:path>
                <a:path w="6613525" h="381634">
                  <a:moveTo>
                    <a:pt x="167411" y="0"/>
                  </a:moveTo>
                  <a:lnTo>
                    <a:pt x="205699" y="2928"/>
                  </a:lnTo>
                  <a:lnTo>
                    <a:pt x="267013" y="26360"/>
                  </a:lnTo>
                  <a:lnTo>
                    <a:pt x="307961" y="73074"/>
                  </a:lnTo>
                  <a:lnTo>
                    <a:pt x="328440" y="142642"/>
                  </a:lnTo>
                  <a:lnTo>
                    <a:pt x="331000" y="185927"/>
                  </a:lnTo>
                  <a:lnTo>
                    <a:pt x="330240" y="210833"/>
                  </a:lnTo>
                  <a:lnTo>
                    <a:pt x="324163" y="255168"/>
                  </a:lnTo>
                  <a:lnTo>
                    <a:pt x="312128" y="292238"/>
                  </a:lnTo>
                  <a:lnTo>
                    <a:pt x="284302" y="335279"/>
                  </a:lnTo>
                  <a:lnTo>
                    <a:pt x="245715" y="363926"/>
                  </a:lnTo>
                  <a:lnTo>
                    <a:pt x="197559" y="378729"/>
                  </a:lnTo>
                  <a:lnTo>
                    <a:pt x="160858" y="381507"/>
                  </a:lnTo>
                  <a:lnTo>
                    <a:pt x="123212" y="378577"/>
                  </a:lnTo>
                  <a:lnTo>
                    <a:pt x="62928" y="355093"/>
                  </a:lnTo>
                  <a:lnTo>
                    <a:pt x="22663" y="308086"/>
                  </a:lnTo>
                  <a:lnTo>
                    <a:pt x="2518" y="237791"/>
                  </a:lnTo>
                  <a:lnTo>
                    <a:pt x="0" y="193928"/>
                  </a:lnTo>
                  <a:lnTo>
                    <a:pt x="1221" y="164284"/>
                  </a:lnTo>
                  <a:lnTo>
                    <a:pt x="10988" y="111758"/>
                  </a:lnTo>
                  <a:lnTo>
                    <a:pt x="30448" y="68397"/>
                  </a:lnTo>
                  <a:lnTo>
                    <a:pt x="59189" y="35250"/>
                  </a:lnTo>
                  <a:lnTo>
                    <a:pt x="96900" y="12698"/>
                  </a:lnTo>
                  <a:lnTo>
                    <a:pt x="142101" y="1406"/>
                  </a:lnTo>
                  <a:lnTo>
                    <a:pt x="16741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213472" y="863727"/>
            <a:ext cx="5963285" cy="629285"/>
            <a:chOff x="1213472" y="863727"/>
            <a:chExt cx="5963285" cy="62928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9216" y="1245470"/>
              <a:ext cx="5877299" cy="24717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8044" y="868299"/>
              <a:ext cx="5944501" cy="3815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54319" y="900049"/>
              <a:ext cx="109347" cy="1615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11419" y="900049"/>
              <a:ext cx="107696" cy="1634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99968" y="900049"/>
              <a:ext cx="109347" cy="16154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218044" y="868299"/>
              <a:ext cx="5944870" cy="381635"/>
            </a:xfrm>
            <a:custGeom>
              <a:avLst/>
              <a:gdLst/>
              <a:ahLst/>
              <a:cxnLst/>
              <a:rect l="l" t="t" r="r" b="b"/>
              <a:pathLst>
                <a:path w="5944870" h="381634">
                  <a:moveTo>
                    <a:pt x="4552835" y="31876"/>
                  </a:moveTo>
                  <a:lnTo>
                    <a:pt x="4504811" y="53201"/>
                  </a:lnTo>
                  <a:lnTo>
                    <a:pt x="4485499" y="91229"/>
                  </a:lnTo>
                  <a:lnTo>
                    <a:pt x="4475923" y="149625"/>
                  </a:lnTo>
                  <a:lnTo>
                    <a:pt x="4474730" y="186562"/>
                  </a:lnTo>
                  <a:lnTo>
                    <a:pt x="4475968" y="225109"/>
                  </a:lnTo>
                  <a:lnTo>
                    <a:pt x="4485874" y="286486"/>
                  </a:lnTo>
                  <a:lnTo>
                    <a:pt x="4505738" y="326894"/>
                  </a:lnTo>
                  <a:lnTo>
                    <a:pt x="4554994" y="349503"/>
                  </a:lnTo>
                  <a:lnTo>
                    <a:pt x="4565091" y="348809"/>
                  </a:lnTo>
                  <a:lnTo>
                    <a:pt x="4604127" y="324627"/>
                  </a:lnTo>
                  <a:lnTo>
                    <a:pt x="4622511" y="284305"/>
                  </a:lnTo>
                  <a:lnTo>
                    <a:pt x="4629505" y="244056"/>
                  </a:lnTo>
                  <a:lnTo>
                    <a:pt x="4631702" y="197103"/>
                  </a:lnTo>
                  <a:lnTo>
                    <a:pt x="4631174" y="171053"/>
                  </a:lnTo>
                  <a:lnTo>
                    <a:pt x="4626880" y="125523"/>
                  </a:lnTo>
                  <a:lnTo>
                    <a:pt x="4612303" y="73834"/>
                  </a:lnTo>
                  <a:lnTo>
                    <a:pt x="4587893" y="42485"/>
                  </a:lnTo>
                  <a:lnTo>
                    <a:pt x="4552835" y="31876"/>
                  </a:lnTo>
                  <a:close/>
                </a:path>
                <a:path w="5944870" h="381634">
                  <a:moveTo>
                    <a:pt x="5093728" y="4317"/>
                  </a:moveTo>
                  <a:lnTo>
                    <a:pt x="5364746" y="4317"/>
                  </a:lnTo>
                  <a:lnTo>
                    <a:pt x="5364746" y="91186"/>
                  </a:lnTo>
                  <a:lnTo>
                    <a:pt x="5327281" y="91186"/>
                  </a:lnTo>
                  <a:lnTo>
                    <a:pt x="5322971" y="79279"/>
                  </a:lnTo>
                  <a:lnTo>
                    <a:pt x="5318994" y="69469"/>
                  </a:lnTo>
                  <a:lnTo>
                    <a:pt x="5291785" y="39322"/>
                  </a:lnTo>
                  <a:lnTo>
                    <a:pt x="5267210" y="36322"/>
                  </a:lnTo>
                  <a:lnTo>
                    <a:pt x="5207647" y="36322"/>
                  </a:lnTo>
                  <a:lnTo>
                    <a:pt x="5207647" y="167386"/>
                  </a:lnTo>
                  <a:lnTo>
                    <a:pt x="5243715" y="167386"/>
                  </a:lnTo>
                  <a:lnTo>
                    <a:pt x="5251716" y="167386"/>
                  </a:lnTo>
                  <a:lnTo>
                    <a:pt x="5258066" y="166242"/>
                  </a:lnTo>
                  <a:lnTo>
                    <a:pt x="5262511" y="163956"/>
                  </a:lnTo>
                  <a:lnTo>
                    <a:pt x="5267083" y="161671"/>
                  </a:lnTo>
                  <a:lnTo>
                    <a:pt x="5282450" y="128015"/>
                  </a:lnTo>
                  <a:lnTo>
                    <a:pt x="5313311" y="128015"/>
                  </a:lnTo>
                  <a:lnTo>
                    <a:pt x="5313311" y="238887"/>
                  </a:lnTo>
                  <a:lnTo>
                    <a:pt x="5282450" y="238887"/>
                  </a:lnTo>
                  <a:lnTo>
                    <a:pt x="5280498" y="231455"/>
                  </a:lnTo>
                  <a:lnTo>
                    <a:pt x="5278450" y="224964"/>
                  </a:lnTo>
                  <a:lnTo>
                    <a:pt x="5263019" y="202946"/>
                  </a:lnTo>
                  <a:lnTo>
                    <a:pt x="5258701" y="200533"/>
                  </a:lnTo>
                  <a:lnTo>
                    <a:pt x="5252224" y="199389"/>
                  </a:lnTo>
                  <a:lnTo>
                    <a:pt x="5243715" y="199389"/>
                  </a:lnTo>
                  <a:lnTo>
                    <a:pt x="5207647" y="199389"/>
                  </a:lnTo>
                  <a:lnTo>
                    <a:pt x="5207647" y="345186"/>
                  </a:lnTo>
                  <a:lnTo>
                    <a:pt x="5266956" y="345186"/>
                  </a:lnTo>
                  <a:lnTo>
                    <a:pt x="5273306" y="345186"/>
                  </a:lnTo>
                  <a:lnTo>
                    <a:pt x="5278640" y="344804"/>
                  </a:lnTo>
                  <a:lnTo>
                    <a:pt x="5283085" y="343915"/>
                  </a:lnTo>
                  <a:lnTo>
                    <a:pt x="5287403" y="343153"/>
                  </a:lnTo>
                  <a:lnTo>
                    <a:pt x="5304802" y="331470"/>
                  </a:lnTo>
                  <a:lnTo>
                    <a:pt x="5307977" y="328040"/>
                  </a:lnTo>
                  <a:lnTo>
                    <a:pt x="5310771" y="324358"/>
                  </a:lnTo>
                  <a:lnTo>
                    <a:pt x="5313184" y="320293"/>
                  </a:lnTo>
                  <a:lnTo>
                    <a:pt x="5315724" y="316356"/>
                  </a:lnTo>
                  <a:lnTo>
                    <a:pt x="5330075" y="277495"/>
                  </a:lnTo>
                  <a:lnTo>
                    <a:pt x="5367413" y="277495"/>
                  </a:lnTo>
                  <a:lnTo>
                    <a:pt x="5362206" y="377189"/>
                  </a:lnTo>
                  <a:lnTo>
                    <a:pt x="5093728" y="377189"/>
                  </a:lnTo>
                  <a:lnTo>
                    <a:pt x="5093728" y="359155"/>
                  </a:lnTo>
                  <a:lnTo>
                    <a:pt x="5100459" y="357250"/>
                  </a:lnTo>
                  <a:lnTo>
                    <a:pt x="5105793" y="355346"/>
                  </a:lnTo>
                  <a:lnTo>
                    <a:pt x="5109730" y="353187"/>
                  </a:lnTo>
                  <a:lnTo>
                    <a:pt x="5113667" y="351154"/>
                  </a:lnTo>
                  <a:lnTo>
                    <a:pt x="5116588" y="348234"/>
                  </a:lnTo>
                  <a:lnTo>
                    <a:pt x="5123065" y="317373"/>
                  </a:lnTo>
                  <a:lnTo>
                    <a:pt x="5123065" y="308610"/>
                  </a:lnTo>
                  <a:lnTo>
                    <a:pt x="5123065" y="73151"/>
                  </a:lnTo>
                  <a:lnTo>
                    <a:pt x="5123065" y="64642"/>
                  </a:lnTo>
                  <a:lnTo>
                    <a:pt x="5122811" y="57403"/>
                  </a:lnTo>
                  <a:lnTo>
                    <a:pt x="5122303" y="51562"/>
                  </a:lnTo>
                  <a:lnTo>
                    <a:pt x="5121922" y="45720"/>
                  </a:lnTo>
                  <a:lnTo>
                    <a:pt x="5109984" y="28575"/>
                  </a:lnTo>
                  <a:lnTo>
                    <a:pt x="5106174" y="26288"/>
                  </a:lnTo>
                  <a:lnTo>
                    <a:pt x="5100713" y="24129"/>
                  </a:lnTo>
                  <a:lnTo>
                    <a:pt x="5093728" y="22351"/>
                  </a:lnTo>
                  <a:lnTo>
                    <a:pt x="5093728" y="4317"/>
                  </a:lnTo>
                  <a:close/>
                </a:path>
                <a:path w="5944870" h="381634">
                  <a:moveTo>
                    <a:pt x="4026928" y="4317"/>
                  </a:moveTo>
                  <a:lnTo>
                    <a:pt x="4186186" y="4317"/>
                  </a:lnTo>
                  <a:lnTo>
                    <a:pt x="4201686" y="4603"/>
                  </a:lnTo>
                  <a:lnTo>
                    <a:pt x="4240923" y="8889"/>
                  </a:lnTo>
                  <a:lnTo>
                    <a:pt x="4280420" y="22605"/>
                  </a:lnTo>
                  <a:lnTo>
                    <a:pt x="4309090" y="47958"/>
                  </a:lnTo>
                  <a:lnTo>
                    <a:pt x="4323664" y="85645"/>
                  </a:lnTo>
                  <a:lnTo>
                    <a:pt x="4324997" y="104901"/>
                  </a:lnTo>
                  <a:lnTo>
                    <a:pt x="4324402" y="117762"/>
                  </a:lnTo>
                  <a:lnTo>
                    <a:pt x="4310378" y="159889"/>
                  </a:lnTo>
                  <a:lnTo>
                    <a:pt x="4281404" y="188785"/>
                  </a:lnTo>
                  <a:lnTo>
                    <a:pt x="4247400" y="206501"/>
                  </a:lnTo>
                  <a:lnTo>
                    <a:pt x="4247400" y="209168"/>
                  </a:lnTo>
                  <a:lnTo>
                    <a:pt x="4280801" y="232537"/>
                  </a:lnTo>
                  <a:lnTo>
                    <a:pt x="4304677" y="269493"/>
                  </a:lnTo>
                  <a:lnTo>
                    <a:pt x="4321949" y="306704"/>
                  </a:lnTo>
                  <a:lnTo>
                    <a:pt x="4327662" y="318323"/>
                  </a:lnTo>
                  <a:lnTo>
                    <a:pt x="4350657" y="349511"/>
                  </a:lnTo>
                  <a:lnTo>
                    <a:pt x="4371606" y="359155"/>
                  </a:lnTo>
                  <a:lnTo>
                    <a:pt x="4371606" y="377189"/>
                  </a:lnTo>
                  <a:lnTo>
                    <a:pt x="4266450" y="377189"/>
                  </a:lnTo>
                  <a:lnTo>
                    <a:pt x="4258284" y="364904"/>
                  </a:lnTo>
                  <a:lnTo>
                    <a:pt x="4249607" y="349964"/>
                  </a:lnTo>
                  <a:lnTo>
                    <a:pt x="4240429" y="332380"/>
                  </a:lnTo>
                  <a:lnTo>
                    <a:pt x="4230763" y="312165"/>
                  </a:lnTo>
                  <a:lnTo>
                    <a:pt x="4209427" y="265429"/>
                  </a:lnTo>
                  <a:lnTo>
                    <a:pt x="4204831" y="255807"/>
                  </a:lnTo>
                  <a:lnTo>
                    <a:pt x="4178947" y="223900"/>
                  </a:lnTo>
                  <a:lnTo>
                    <a:pt x="4174121" y="221741"/>
                  </a:lnTo>
                  <a:lnTo>
                    <a:pt x="4166755" y="220599"/>
                  </a:lnTo>
                  <a:lnTo>
                    <a:pt x="4156722" y="220599"/>
                  </a:lnTo>
                  <a:lnTo>
                    <a:pt x="4140847" y="220599"/>
                  </a:lnTo>
                  <a:lnTo>
                    <a:pt x="4140847" y="308610"/>
                  </a:lnTo>
                  <a:lnTo>
                    <a:pt x="4140966" y="318059"/>
                  </a:lnTo>
                  <a:lnTo>
                    <a:pt x="4160532" y="356615"/>
                  </a:lnTo>
                  <a:lnTo>
                    <a:pt x="4170311" y="359155"/>
                  </a:lnTo>
                  <a:lnTo>
                    <a:pt x="4170311" y="377189"/>
                  </a:lnTo>
                  <a:lnTo>
                    <a:pt x="4026928" y="377189"/>
                  </a:lnTo>
                  <a:lnTo>
                    <a:pt x="4026928" y="359155"/>
                  </a:lnTo>
                  <a:lnTo>
                    <a:pt x="4033659" y="357250"/>
                  </a:lnTo>
                  <a:lnTo>
                    <a:pt x="4038993" y="355346"/>
                  </a:lnTo>
                  <a:lnTo>
                    <a:pt x="4042930" y="353187"/>
                  </a:lnTo>
                  <a:lnTo>
                    <a:pt x="4046867" y="351154"/>
                  </a:lnTo>
                  <a:lnTo>
                    <a:pt x="4049788" y="348234"/>
                  </a:lnTo>
                  <a:lnTo>
                    <a:pt x="4056265" y="317373"/>
                  </a:lnTo>
                  <a:lnTo>
                    <a:pt x="4056265" y="308610"/>
                  </a:lnTo>
                  <a:lnTo>
                    <a:pt x="4056265" y="73151"/>
                  </a:lnTo>
                  <a:lnTo>
                    <a:pt x="4056265" y="64642"/>
                  </a:lnTo>
                  <a:lnTo>
                    <a:pt x="4056011" y="57403"/>
                  </a:lnTo>
                  <a:lnTo>
                    <a:pt x="4055503" y="51562"/>
                  </a:lnTo>
                  <a:lnTo>
                    <a:pt x="4055122" y="45720"/>
                  </a:lnTo>
                  <a:lnTo>
                    <a:pt x="4043184" y="28575"/>
                  </a:lnTo>
                  <a:lnTo>
                    <a:pt x="4039374" y="26288"/>
                  </a:lnTo>
                  <a:lnTo>
                    <a:pt x="4033913" y="24129"/>
                  </a:lnTo>
                  <a:lnTo>
                    <a:pt x="4026928" y="22351"/>
                  </a:lnTo>
                  <a:lnTo>
                    <a:pt x="4026928" y="4317"/>
                  </a:lnTo>
                  <a:close/>
                </a:path>
                <a:path w="5944870" h="381634">
                  <a:moveTo>
                    <a:pt x="3684028" y="4317"/>
                  </a:moveTo>
                  <a:lnTo>
                    <a:pt x="3842778" y="4317"/>
                  </a:lnTo>
                  <a:lnTo>
                    <a:pt x="3875167" y="5865"/>
                  </a:lnTo>
                  <a:lnTo>
                    <a:pt x="3926896" y="18248"/>
                  </a:lnTo>
                  <a:lnTo>
                    <a:pt x="3961305" y="43112"/>
                  </a:lnTo>
                  <a:lnTo>
                    <a:pt x="3978537" y="81125"/>
                  </a:lnTo>
                  <a:lnTo>
                    <a:pt x="3980700" y="105155"/>
                  </a:lnTo>
                  <a:lnTo>
                    <a:pt x="3979680" y="122678"/>
                  </a:lnTo>
                  <a:lnTo>
                    <a:pt x="3964571" y="168148"/>
                  </a:lnTo>
                  <a:lnTo>
                    <a:pt x="3932246" y="201044"/>
                  </a:lnTo>
                  <a:lnTo>
                    <a:pt x="3883466" y="219074"/>
                  </a:lnTo>
                  <a:lnTo>
                    <a:pt x="3841381" y="222503"/>
                  </a:lnTo>
                  <a:lnTo>
                    <a:pt x="3828737" y="222452"/>
                  </a:lnTo>
                  <a:lnTo>
                    <a:pt x="3817283" y="222281"/>
                  </a:lnTo>
                  <a:lnTo>
                    <a:pt x="3807020" y="221968"/>
                  </a:lnTo>
                  <a:lnTo>
                    <a:pt x="3797947" y="221487"/>
                  </a:lnTo>
                  <a:lnTo>
                    <a:pt x="3797947" y="308863"/>
                  </a:lnTo>
                  <a:lnTo>
                    <a:pt x="3805948" y="349376"/>
                  </a:lnTo>
                  <a:lnTo>
                    <a:pt x="3830967" y="359155"/>
                  </a:lnTo>
                  <a:lnTo>
                    <a:pt x="3830967" y="377189"/>
                  </a:lnTo>
                  <a:lnTo>
                    <a:pt x="3684028" y="377189"/>
                  </a:lnTo>
                  <a:lnTo>
                    <a:pt x="3684028" y="359155"/>
                  </a:lnTo>
                  <a:lnTo>
                    <a:pt x="3690759" y="357250"/>
                  </a:lnTo>
                  <a:lnTo>
                    <a:pt x="3696093" y="355346"/>
                  </a:lnTo>
                  <a:lnTo>
                    <a:pt x="3700030" y="353187"/>
                  </a:lnTo>
                  <a:lnTo>
                    <a:pt x="3703967" y="351154"/>
                  </a:lnTo>
                  <a:lnTo>
                    <a:pt x="3706888" y="348234"/>
                  </a:lnTo>
                  <a:lnTo>
                    <a:pt x="3713365" y="317373"/>
                  </a:lnTo>
                  <a:lnTo>
                    <a:pt x="3713365" y="308610"/>
                  </a:lnTo>
                  <a:lnTo>
                    <a:pt x="3713365" y="73151"/>
                  </a:lnTo>
                  <a:lnTo>
                    <a:pt x="3713365" y="64642"/>
                  </a:lnTo>
                  <a:lnTo>
                    <a:pt x="3713111" y="57403"/>
                  </a:lnTo>
                  <a:lnTo>
                    <a:pt x="3712603" y="51562"/>
                  </a:lnTo>
                  <a:lnTo>
                    <a:pt x="3712222" y="45720"/>
                  </a:lnTo>
                  <a:lnTo>
                    <a:pt x="3700284" y="28575"/>
                  </a:lnTo>
                  <a:lnTo>
                    <a:pt x="3696474" y="26288"/>
                  </a:lnTo>
                  <a:lnTo>
                    <a:pt x="3691013" y="24129"/>
                  </a:lnTo>
                  <a:lnTo>
                    <a:pt x="3684028" y="22351"/>
                  </a:lnTo>
                  <a:lnTo>
                    <a:pt x="3684028" y="4317"/>
                  </a:lnTo>
                  <a:close/>
                </a:path>
                <a:path w="5944870" h="381634">
                  <a:moveTo>
                    <a:pt x="2817634" y="4317"/>
                  </a:moveTo>
                  <a:lnTo>
                    <a:pt x="2928251" y="4317"/>
                  </a:lnTo>
                  <a:lnTo>
                    <a:pt x="3024898" y="172338"/>
                  </a:lnTo>
                  <a:lnTo>
                    <a:pt x="3048393" y="215137"/>
                  </a:lnTo>
                  <a:lnTo>
                    <a:pt x="3068235" y="254000"/>
                  </a:lnTo>
                  <a:lnTo>
                    <a:pt x="3074047" y="266191"/>
                  </a:lnTo>
                  <a:lnTo>
                    <a:pt x="3078492" y="266191"/>
                  </a:lnTo>
                  <a:lnTo>
                    <a:pt x="3077159" y="232854"/>
                  </a:lnTo>
                  <a:lnTo>
                    <a:pt x="3076206" y="197992"/>
                  </a:lnTo>
                  <a:lnTo>
                    <a:pt x="3075635" y="161607"/>
                  </a:lnTo>
                  <a:lnTo>
                    <a:pt x="3075444" y="123698"/>
                  </a:lnTo>
                  <a:lnTo>
                    <a:pt x="3075444" y="72898"/>
                  </a:lnTo>
                  <a:lnTo>
                    <a:pt x="3075351" y="64639"/>
                  </a:lnTo>
                  <a:lnTo>
                    <a:pt x="3062236" y="28321"/>
                  </a:lnTo>
                  <a:lnTo>
                    <a:pt x="3046234" y="22351"/>
                  </a:lnTo>
                  <a:lnTo>
                    <a:pt x="3046234" y="4317"/>
                  </a:lnTo>
                  <a:lnTo>
                    <a:pt x="3149485" y="4317"/>
                  </a:lnTo>
                  <a:lnTo>
                    <a:pt x="3149485" y="22351"/>
                  </a:lnTo>
                  <a:lnTo>
                    <a:pt x="3142119" y="24764"/>
                  </a:lnTo>
                  <a:lnTo>
                    <a:pt x="3137039" y="26797"/>
                  </a:lnTo>
                  <a:lnTo>
                    <a:pt x="3120009" y="64873"/>
                  </a:lnTo>
                  <a:lnTo>
                    <a:pt x="3119894" y="72898"/>
                  </a:lnTo>
                  <a:lnTo>
                    <a:pt x="3119894" y="377189"/>
                  </a:lnTo>
                  <a:lnTo>
                    <a:pt x="3050552" y="377189"/>
                  </a:lnTo>
                  <a:lnTo>
                    <a:pt x="2927743" y="164591"/>
                  </a:lnTo>
                  <a:lnTo>
                    <a:pt x="2906106" y="126126"/>
                  </a:lnTo>
                  <a:lnTo>
                    <a:pt x="2891040" y="96900"/>
                  </a:lnTo>
                  <a:lnTo>
                    <a:pt x="2888627" y="96900"/>
                  </a:lnTo>
                  <a:lnTo>
                    <a:pt x="2889814" y="126662"/>
                  </a:lnTo>
                  <a:lnTo>
                    <a:pt x="2890691" y="157257"/>
                  </a:lnTo>
                  <a:lnTo>
                    <a:pt x="2891235" y="188662"/>
                  </a:lnTo>
                  <a:lnTo>
                    <a:pt x="2891421" y="220852"/>
                  </a:lnTo>
                  <a:lnTo>
                    <a:pt x="2891421" y="308863"/>
                  </a:lnTo>
                  <a:lnTo>
                    <a:pt x="2891542" y="318313"/>
                  </a:lnTo>
                  <a:lnTo>
                    <a:pt x="2910979" y="356615"/>
                  </a:lnTo>
                  <a:lnTo>
                    <a:pt x="2920885" y="359155"/>
                  </a:lnTo>
                  <a:lnTo>
                    <a:pt x="2920885" y="377189"/>
                  </a:lnTo>
                  <a:lnTo>
                    <a:pt x="2817634" y="377189"/>
                  </a:lnTo>
                  <a:lnTo>
                    <a:pt x="2817634" y="359155"/>
                  </a:lnTo>
                  <a:lnTo>
                    <a:pt x="2824365" y="357250"/>
                  </a:lnTo>
                  <a:lnTo>
                    <a:pt x="2829699" y="355218"/>
                  </a:lnTo>
                  <a:lnTo>
                    <a:pt x="2833636" y="353060"/>
                  </a:lnTo>
                  <a:lnTo>
                    <a:pt x="2837573" y="350900"/>
                  </a:lnTo>
                  <a:lnTo>
                    <a:pt x="2840494" y="347979"/>
                  </a:lnTo>
                  <a:lnTo>
                    <a:pt x="2842399" y="344170"/>
                  </a:lnTo>
                  <a:lnTo>
                    <a:pt x="2844304" y="340487"/>
                  </a:lnTo>
                  <a:lnTo>
                    <a:pt x="2845447" y="335788"/>
                  </a:lnTo>
                  <a:lnTo>
                    <a:pt x="2846082" y="330200"/>
                  </a:lnTo>
                  <a:lnTo>
                    <a:pt x="2846590" y="324485"/>
                  </a:lnTo>
                  <a:lnTo>
                    <a:pt x="2846844" y="317373"/>
                  </a:lnTo>
                  <a:lnTo>
                    <a:pt x="2846844" y="308863"/>
                  </a:lnTo>
                  <a:lnTo>
                    <a:pt x="2846844" y="72643"/>
                  </a:lnTo>
                  <a:lnTo>
                    <a:pt x="2841383" y="34798"/>
                  </a:lnTo>
                  <a:lnTo>
                    <a:pt x="2817634" y="22351"/>
                  </a:lnTo>
                  <a:lnTo>
                    <a:pt x="2817634" y="4317"/>
                  </a:lnTo>
                  <a:close/>
                </a:path>
                <a:path w="5944870" h="381634">
                  <a:moveTo>
                    <a:pt x="2623324" y="4317"/>
                  </a:moveTo>
                  <a:lnTo>
                    <a:pt x="2766707" y="4317"/>
                  </a:lnTo>
                  <a:lnTo>
                    <a:pt x="2766707" y="22351"/>
                  </a:lnTo>
                  <a:lnTo>
                    <a:pt x="2759341" y="24384"/>
                  </a:lnTo>
                  <a:lnTo>
                    <a:pt x="2753753" y="26542"/>
                  </a:lnTo>
                  <a:lnTo>
                    <a:pt x="2738386" y="49911"/>
                  </a:lnTo>
                  <a:lnTo>
                    <a:pt x="2737624" y="55245"/>
                  </a:lnTo>
                  <a:lnTo>
                    <a:pt x="2737243" y="62991"/>
                  </a:lnTo>
                  <a:lnTo>
                    <a:pt x="2737243" y="73151"/>
                  </a:lnTo>
                  <a:lnTo>
                    <a:pt x="2737243" y="308610"/>
                  </a:lnTo>
                  <a:lnTo>
                    <a:pt x="2737243" y="314960"/>
                  </a:lnTo>
                  <a:lnTo>
                    <a:pt x="2737497" y="320928"/>
                  </a:lnTo>
                  <a:lnTo>
                    <a:pt x="2737751" y="326389"/>
                  </a:lnTo>
                  <a:lnTo>
                    <a:pt x="2738132" y="331850"/>
                  </a:lnTo>
                  <a:lnTo>
                    <a:pt x="2738894" y="336296"/>
                  </a:lnTo>
                  <a:lnTo>
                    <a:pt x="2740037" y="339725"/>
                  </a:lnTo>
                  <a:lnTo>
                    <a:pt x="2741053" y="343153"/>
                  </a:lnTo>
                  <a:lnTo>
                    <a:pt x="2766707" y="359155"/>
                  </a:lnTo>
                  <a:lnTo>
                    <a:pt x="2766707" y="377189"/>
                  </a:lnTo>
                  <a:lnTo>
                    <a:pt x="2623324" y="377189"/>
                  </a:lnTo>
                  <a:lnTo>
                    <a:pt x="2623324" y="359155"/>
                  </a:lnTo>
                  <a:lnTo>
                    <a:pt x="2630055" y="357250"/>
                  </a:lnTo>
                  <a:lnTo>
                    <a:pt x="2635389" y="355346"/>
                  </a:lnTo>
                  <a:lnTo>
                    <a:pt x="2639326" y="353187"/>
                  </a:lnTo>
                  <a:lnTo>
                    <a:pt x="2643263" y="351154"/>
                  </a:lnTo>
                  <a:lnTo>
                    <a:pt x="2646184" y="348234"/>
                  </a:lnTo>
                  <a:lnTo>
                    <a:pt x="2648089" y="344550"/>
                  </a:lnTo>
                  <a:lnTo>
                    <a:pt x="2649994" y="340740"/>
                  </a:lnTo>
                  <a:lnTo>
                    <a:pt x="2651264" y="336041"/>
                  </a:lnTo>
                  <a:lnTo>
                    <a:pt x="2651772" y="330326"/>
                  </a:lnTo>
                  <a:lnTo>
                    <a:pt x="2652280" y="324612"/>
                  </a:lnTo>
                  <a:lnTo>
                    <a:pt x="2652661" y="317373"/>
                  </a:lnTo>
                  <a:lnTo>
                    <a:pt x="2652661" y="308610"/>
                  </a:lnTo>
                  <a:lnTo>
                    <a:pt x="2652661" y="72898"/>
                  </a:lnTo>
                  <a:lnTo>
                    <a:pt x="2652661" y="64135"/>
                  </a:lnTo>
                  <a:lnTo>
                    <a:pt x="2652407" y="57023"/>
                  </a:lnTo>
                  <a:lnTo>
                    <a:pt x="2651899" y="51308"/>
                  </a:lnTo>
                  <a:lnTo>
                    <a:pt x="2651518" y="45720"/>
                  </a:lnTo>
                  <a:lnTo>
                    <a:pt x="2623324" y="22351"/>
                  </a:lnTo>
                  <a:lnTo>
                    <a:pt x="2623324" y="4317"/>
                  </a:lnTo>
                  <a:close/>
                </a:path>
                <a:path w="5944870" h="381634">
                  <a:moveTo>
                    <a:pt x="1972576" y="4317"/>
                  </a:moveTo>
                  <a:lnTo>
                    <a:pt x="2131834" y="4317"/>
                  </a:lnTo>
                  <a:lnTo>
                    <a:pt x="2147334" y="4603"/>
                  </a:lnTo>
                  <a:lnTo>
                    <a:pt x="2186571" y="8889"/>
                  </a:lnTo>
                  <a:lnTo>
                    <a:pt x="2226068" y="22605"/>
                  </a:lnTo>
                  <a:lnTo>
                    <a:pt x="2254738" y="47958"/>
                  </a:lnTo>
                  <a:lnTo>
                    <a:pt x="2269312" y="85645"/>
                  </a:lnTo>
                  <a:lnTo>
                    <a:pt x="2270645" y="104901"/>
                  </a:lnTo>
                  <a:lnTo>
                    <a:pt x="2270050" y="117762"/>
                  </a:lnTo>
                  <a:lnTo>
                    <a:pt x="2256026" y="159889"/>
                  </a:lnTo>
                  <a:lnTo>
                    <a:pt x="2227052" y="188785"/>
                  </a:lnTo>
                  <a:lnTo>
                    <a:pt x="2193048" y="206501"/>
                  </a:lnTo>
                  <a:lnTo>
                    <a:pt x="2193048" y="209168"/>
                  </a:lnTo>
                  <a:lnTo>
                    <a:pt x="2226449" y="232537"/>
                  </a:lnTo>
                  <a:lnTo>
                    <a:pt x="2250325" y="269493"/>
                  </a:lnTo>
                  <a:lnTo>
                    <a:pt x="2267597" y="306704"/>
                  </a:lnTo>
                  <a:lnTo>
                    <a:pt x="2273310" y="318323"/>
                  </a:lnTo>
                  <a:lnTo>
                    <a:pt x="2296305" y="349511"/>
                  </a:lnTo>
                  <a:lnTo>
                    <a:pt x="2317254" y="359155"/>
                  </a:lnTo>
                  <a:lnTo>
                    <a:pt x="2317254" y="377189"/>
                  </a:lnTo>
                  <a:lnTo>
                    <a:pt x="2212098" y="377189"/>
                  </a:lnTo>
                  <a:lnTo>
                    <a:pt x="2203932" y="364904"/>
                  </a:lnTo>
                  <a:lnTo>
                    <a:pt x="2195255" y="349964"/>
                  </a:lnTo>
                  <a:lnTo>
                    <a:pt x="2186077" y="332380"/>
                  </a:lnTo>
                  <a:lnTo>
                    <a:pt x="2176411" y="312165"/>
                  </a:lnTo>
                  <a:lnTo>
                    <a:pt x="2155075" y="265429"/>
                  </a:lnTo>
                  <a:lnTo>
                    <a:pt x="2150479" y="255807"/>
                  </a:lnTo>
                  <a:lnTo>
                    <a:pt x="2124595" y="223900"/>
                  </a:lnTo>
                  <a:lnTo>
                    <a:pt x="2119769" y="221741"/>
                  </a:lnTo>
                  <a:lnTo>
                    <a:pt x="2112403" y="220599"/>
                  </a:lnTo>
                  <a:lnTo>
                    <a:pt x="2102370" y="220599"/>
                  </a:lnTo>
                  <a:lnTo>
                    <a:pt x="2086495" y="220599"/>
                  </a:lnTo>
                  <a:lnTo>
                    <a:pt x="2086495" y="308610"/>
                  </a:lnTo>
                  <a:lnTo>
                    <a:pt x="2086614" y="318059"/>
                  </a:lnTo>
                  <a:lnTo>
                    <a:pt x="2106180" y="356615"/>
                  </a:lnTo>
                  <a:lnTo>
                    <a:pt x="2115959" y="359155"/>
                  </a:lnTo>
                  <a:lnTo>
                    <a:pt x="2115959" y="377189"/>
                  </a:lnTo>
                  <a:lnTo>
                    <a:pt x="1972576" y="377189"/>
                  </a:lnTo>
                  <a:lnTo>
                    <a:pt x="1972576" y="359155"/>
                  </a:lnTo>
                  <a:lnTo>
                    <a:pt x="1979307" y="357250"/>
                  </a:lnTo>
                  <a:lnTo>
                    <a:pt x="1984641" y="355346"/>
                  </a:lnTo>
                  <a:lnTo>
                    <a:pt x="1988578" y="353187"/>
                  </a:lnTo>
                  <a:lnTo>
                    <a:pt x="1992515" y="351154"/>
                  </a:lnTo>
                  <a:lnTo>
                    <a:pt x="1995436" y="348234"/>
                  </a:lnTo>
                  <a:lnTo>
                    <a:pt x="1997341" y="344550"/>
                  </a:lnTo>
                  <a:lnTo>
                    <a:pt x="1999246" y="340740"/>
                  </a:lnTo>
                  <a:lnTo>
                    <a:pt x="2000516" y="336041"/>
                  </a:lnTo>
                  <a:lnTo>
                    <a:pt x="2001024" y="330326"/>
                  </a:lnTo>
                  <a:lnTo>
                    <a:pt x="2001532" y="324612"/>
                  </a:lnTo>
                  <a:lnTo>
                    <a:pt x="2001913" y="317373"/>
                  </a:lnTo>
                  <a:lnTo>
                    <a:pt x="2001913" y="308610"/>
                  </a:lnTo>
                  <a:lnTo>
                    <a:pt x="2001913" y="73151"/>
                  </a:lnTo>
                  <a:lnTo>
                    <a:pt x="2001913" y="64642"/>
                  </a:lnTo>
                  <a:lnTo>
                    <a:pt x="2001659" y="57403"/>
                  </a:lnTo>
                  <a:lnTo>
                    <a:pt x="2001151" y="51562"/>
                  </a:lnTo>
                  <a:lnTo>
                    <a:pt x="2000770" y="45720"/>
                  </a:lnTo>
                  <a:lnTo>
                    <a:pt x="1988832" y="28575"/>
                  </a:lnTo>
                  <a:lnTo>
                    <a:pt x="1985022" y="26288"/>
                  </a:lnTo>
                  <a:lnTo>
                    <a:pt x="1979561" y="24129"/>
                  </a:lnTo>
                  <a:lnTo>
                    <a:pt x="1972576" y="22351"/>
                  </a:lnTo>
                  <a:lnTo>
                    <a:pt x="1972576" y="4317"/>
                  </a:lnTo>
                  <a:close/>
                </a:path>
                <a:path w="5944870" h="381634">
                  <a:moveTo>
                    <a:pt x="1589163" y="4317"/>
                  </a:moveTo>
                  <a:lnTo>
                    <a:pt x="1732546" y="4317"/>
                  </a:lnTo>
                  <a:lnTo>
                    <a:pt x="1732546" y="22351"/>
                  </a:lnTo>
                  <a:lnTo>
                    <a:pt x="1725180" y="24384"/>
                  </a:lnTo>
                  <a:lnTo>
                    <a:pt x="1719592" y="26542"/>
                  </a:lnTo>
                  <a:lnTo>
                    <a:pt x="1716036" y="28828"/>
                  </a:lnTo>
                  <a:lnTo>
                    <a:pt x="1712480" y="31114"/>
                  </a:lnTo>
                  <a:lnTo>
                    <a:pt x="1709813" y="33781"/>
                  </a:lnTo>
                  <a:lnTo>
                    <a:pt x="1708035" y="37084"/>
                  </a:lnTo>
                  <a:lnTo>
                    <a:pt x="1706257" y="40386"/>
                  </a:lnTo>
                  <a:lnTo>
                    <a:pt x="1704860" y="44703"/>
                  </a:lnTo>
                  <a:lnTo>
                    <a:pt x="1704225" y="49911"/>
                  </a:lnTo>
                  <a:lnTo>
                    <a:pt x="1703463" y="55245"/>
                  </a:lnTo>
                  <a:lnTo>
                    <a:pt x="1703082" y="62991"/>
                  </a:lnTo>
                  <a:lnTo>
                    <a:pt x="1703082" y="73151"/>
                  </a:lnTo>
                  <a:lnTo>
                    <a:pt x="1703082" y="253364"/>
                  </a:lnTo>
                  <a:lnTo>
                    <a:pt x="1705876" y="292735"/>
                  </a:lnTo>
                  <a:lnTo>
                    <a:pt x="1719757" y="329164"/>
                  </a:lnTo>
                  <a:lnTo>
                    <a:pt x="1759244" y="349077"/>
                  </a:lnTo>
                  <a:lnTo>
                    <a:pt x="1768868" y="349503"/>
                  </a:lnTo>
                  <a:lnTo>
                    <a:pt x="1781965" y="348811"/>
                  </a:lnTo>
                  <a:lnTo>
                    <a:pt x="1816735" y="332160"/>
                  </a:lnTo>
                  <a:lnTo>
                    <a:pt x="1832128" y="295826"/>
                  </a:lnTo>
                  <a:lnTo>
                    <a:pt x="1835289" y="247141"/>
                  </a:lnTo>
                  <a:lnTo>
                    <a:pt x="1835289" y="72898"/>
                  </a:lnTo>
                  <a:lnTo>
                    <a:pt x="1829955" y="34671"/>
                  </a:lnTo>
                  <a:lnTo>
                    <a:pt x="1806333" y="22351"/>
                  </a:lnTo>
                  <a:lnTo>
                    <a:pt x="1806333" y="4317"/>
                  </a:lnTo>
                  <a:lnTo>
                    <a:pt x="1926475" y="4317"/>
                  </a:lnTo>
                  <a:lnTo>
                    <a:pt x="1926475" y="22351"/>
                  </a:lnTo>
                  <a:lnTo>
                    <a:pt x="1919998" y="24129"/>
                  </a:lnTo>
                  <a:lnTo>
                    <a:pt x="1914791" y="26162"/>
                  </a:lnTo>
                  <a:lnTo>
                    <a:pt x="1898408" y="51180"/>
                  </a:lnTo>
                  <a:lnTo>
                    <a:pt x="1897773" y="56896"/>
                  </a:lnTo>
                  <a:lnTo>
                    <a:pt x="1897519" y="64135"/>
                  </a:lnTo>
                  <a:lnTo>
                    <a:pt x="1897519" y="72898"/>
                  </a:lnTo>
                  <a:lnTo>
                    <a:pt x="1897519" y="243586"/>
                  </a:lnTo>
                  <a:lnTo>
                    <a:pt x="1894465" y="288127"/>
                  </a:lnTo>
                  <a:lnTo>
                    <a:pt x="1880521" y="330392"/>
                  </a:lnTo>
                  <a:lnTo>
                    <a:pt x="1854808" y="358584"/>
                  </a:lnTo>
                  <a:lnTo>
                    <a:pt x="1818642" y="375015"/>
                  </a:lnTo>
                  <a:lnTo>
                    <a:pt x="1773395" y="381248"/>
                  </a:lnTo>
                  <a:lnTo>
                    <a:pt x="1760486" y="381508"/>
                  </a:lnTo>
                  <a:lnTo>
                    <a:pt x="1741817" y="381005"/>
                  </a:lnTo>
                  <a:lnTo>
                    <a:pt x="1694954" y="373379"/>
                  </a:lnTo>
                  <a:lnTo>
                    <a:pt x="1660396" y="356717"/>
                  </a:lnTo>
                  <a:lnTo>
                    <a:pt x="1631051" y="320815"/>
                  </a:lnTo>
                  <a:lnTo>
                    <a:pt x="1620500" y="283098"/>
                  </a:lnTo>
                  <a:lnTo>
                    <a:pt x="1618500" y="249809"/>
                  </a:lnTo>
                  <a:lnTo>
                    <a:pt x="1618500" y="73151"/>
                  </a:lnTo>
                  <a:lnTo>
                    <a:pt x="1618500" y="64642"/>
                  </a:lnTo>
                  <a:lnTo>
                    <a:pt x="1618246" y="57403"/>
                  </a:lnTo>
                  <a:lnTo>
                    <a:pt x="1617738" y="51562"/>
                  </a:lnTo>
                  <a:lnTo>
                    <a:pt x="1617357" y="45720"/>
                  </a:lnTo>
                  <a:lnTo>
                    <a:pt x="1605419" y="28575"/>
                  </a:lnTo>
                  <a:lnTo>
                    <a:pt x="1601609" y="26288"/>
                  </a:lnTo>
                  <a:lnTo>
                    <a:pt x="1596148" y="24129"/>
                  </a:lnTo>
                  <a:lnTo>
                    <a:pt x="1589163" y="22351"/>
                  </a:lnTo>
                  <a:lnTo>
                    <a:pt x="1589163" y="4317"/>
                  </a:lnTo>
                  <a:close/>
                </a:path>
                <a:path w="5944870" h="381634">
                  <a:moveTo>
                    <a:pt x="1214386" y="4317"/>
                  </a:moveTo>
                  <a:lnTo>
                    <a:pt x="1325003" y="4317"/>
                  </a:lnTo>
                  <a:lnTo>
                    <a:pt x="1421650" y="172338"/>
                  </a:lnTo>
                  <a:lnTo>
                    <a:pt x="1445145" y="215137"/>
                  </a:lnTo>
                  <a:lnTo>
                    <a:pt x="1464987" y="254000"/>
                  </a:lnTo>
                  <a:lnTo>
                    <a:pt x="1470799" y="266191"/>
                  </a:lnTo>
                  <a:lnTo>
                    <a:pt x="1475244" y="266191"/>
                  </a:lnTo>
                  <a:lnTo>
                    <a:pt x="1473911" y="232854"/>
                  </a:lnTo>
                  <a:lnTo>
                    <a:pt x="1472958" y="197992"/>
                  </a:lnTo>
                  <a:lnTo>
                    <a:pt x="1472387" y="161607"/>
                  </a:lnTo>
                  <a:lnTo>
                    <a:pt x="1472196" y="123698"/>
                  </a:lnTo>
                  <a:lnTo>
                    <a:pt x="1472196" y="72898"/>
                  </a:lnTo>
                  <a:lnTo>
                    <a:pt x="1472103" y="64639"/>
                  </a:lnTo>
                  <a:lnTo>
                    <a:pt x="1458988" y="28321"/>
                  </a:lnTo>
                  <a:lnTo>
                    <a:pt x="1442986" y="22351"/>
                  </a:lnTo>
                  <a:lnTo>
                    <a:pt x="1442986" y="4317"/>
                  </a:lnTo>
                  <a:lnTo>
                    <a:pt x="1546237" y="4317"/>
                  </a:lnTo>
                  <a:lnTo>
                    <a:pt x="1546237" y="22351"/>
                  </a:lnTo>
                  <a:lnTo>
                    <a:pt x="1538871" y="24764"/>
                  </a:lnTo>
                  <a:lnTo>
                    <a:pt x="1533791" y="26797"/>
                  </a:lnTo>
                  <a:lnTo>
                    <a:pt x="1516761" y="64873"/>
                  </a:lnTo>
                  <a:lnTo>
                    <a:pt x="1516646" y="72898"/>
                  </a:lnTo>
                  <a:lnTo>
                    <a:pt x="1516646" y="377189"/>
                  </a:lnTo>
                  <a:lnTo>
                    <a:pt x="1447304" y="377189"/>
                  </a:lnTo>
                  <a:lnTo>
                    <a:pt x="1324495" y="164591"/>
                  </a:lnTo>
                  <a:lnTo>
                    <a:pt x="1302858" y="126126"/>
                  </a:lnTo>
                  <a:lnTo>
                    <a:pt x="1287792" y="96900"/>
                  </a:lnTo>
                  <a:lnTo>
                    <a:pt x="1285379" y="96900"/>
                  </a:lnTo>
                  <a:lnTo>
                    <a:pt x="1286566" y="126662"/>
                  </a:lnTo>
                  <a:lnTo>
                    <a:pt x="1287443" y="157257"/>
                  </a:lnTo>
                  <a:lnTo>
                    <a:pt x="1287987" y="188662"/>
                  </a:lnTo>
                  <a:lnTo>
                    <a:pt x="1288173" y="220852"/>
                  </a:lnTo>
                  <a:lnTo>
                    <a:pt x="1288173" y="308863"/>
                  </a:lnTo>
                  <a:lnTo>
                    <a:pt x="1288294" y="318313"/>
                  </a:lnTo>
                  <a:lnTo>
                    <a:pt x="1297571" y="350520"/>
                  </a:lnTo>
                  <a:lnTo>
                    <a:pt x="1301127" y="353695"/>
                  </a:lnTo>
                  <a:lnTo>
                    <a:pt x="1307731" y="356615"/>
                  </a:lnTo>
                  <a:lnTo>
                    <a:pt x="1317637" y="359155"/>
                  </a:lnTo>
                  <a:lnTo>
                    <a:pt x="1317637" y="377189"/>
                  </a:lnTo>
                  <a:lnTo>
                    <a:pt x="1214386" y="377189"/>
                  </a:lnTo>
                  <a:lnTo>
                    <a:pt x="1214386" y="359155"/>
                  </a:lnTo>
                  <a:lnTo>
                    <a:pt x="1221117" y="357250"/>
                  </a:lnTo>
                  <a:lnTo>
                    <a:pt x="1226451" y="355218"/>
                  </a:lnTo>
                  <a:lnTo>
                    <a:pt x="1230388" y="353060"/>
                  </a:lnTo>
                  <a:lnTo>
                    <a:pt x="1234325" y="350900"/>
                  </a:lnTo>
                  <a:lnTo>
                    <a:pt x="1237246" y="347979"/>
                  </a:lnTo>
                  <a:lnTo>
                    <a:pt x="1239151" y="344170"/>
                  </a:lnTo>
                  <a:lnTo>
                    <a:pt x="1241056" y="340487"/>
                  </a:lnTo>
                  <a:lnTo>
                    <a:pt x="1242199" y="335788"/>
                  </a:lnTo>
                  <a:lnTo>
                    <a:pt x="1242834" y="330200"/>
                  </a:lnTo>
                  <a:lnTo>
                    <a:pt x="1243342" y="324485"/>
                  </a:lnTo>
                  <a:lnTo>
                    <a:pt x="1243596" y="317373"/>
                  </a:lnTo>
                  <a:lnTo>
                    <a:pt x="1243596" y="308863"/>
                  </a:lnTo>
                  <a:lnTo>
                    <a:pt x="1243596" y="72643"/>
                  </a:lnTo>
                  <a:lnTo>
                    <a:pt x="1238135" y="34798"/>
                  </a:lnTo>
                  <a:lnTo>
                    <a:pt x="1214386" y="22351"/>
                  </a:lnTo>
                  <a:lnTo>
                    <a:pt x="1214386" y="4317"/>
                  </a:lnTo>
                  <a:close/>
                </a:path>
                <a:path w="5944870" h="381634">
                  <a:moveTo>
                    <a:pt x="770140" y="4317"/>
                  </a:moveTo>
                  <a:lnTo>
                    <a:pt x="1041158" y="4317"/>
                  </a:lnTo>
                  <a:lnTo>
                    <a:pt x="1041158" y="91186"/>
                  </a:lnTo>
                  <a:lnTo>
                    <a:pt x="1003693" y="91186"/>
                  </a:lnTo>
                  <a:lnTo>
                    <a:pt x="999383" y="79279"/>
                  </a:lnTo>
                  <a:lnTo>
                    <a:pt x="995406" y="69469"/>
                  </a:lnTo>
                  <a:lnTo>
                    <a:pt x="968197" y="39322"/>
                  </a:lnTo>
                  <a:lnTo>
                    <a:pt x="943622" y="36322"/>
                  </a:lnTo>
                  <a:lnTo>
                    <a:pt x="884059" y="36322"/>
                  </a:lnTo>
                  <a:lnTo>
                    <a:pt x="884059" y="167386"/>
                  </a:lnTo>
                  <a:lnTo>
                    <a:pt x="920127" y="167386"/>
                  </a:lnTo>
                  <a:lnTo>
                    <a:pt x="928128" y="167386"/>
                  </a:lnTo>
                  <a:lnTo>
                    <a:pt x="934478" y="166242"/>
                  </a:lnTo>
                  <a:lnTo>
                    <a:pt x="938923" y="163956"/>
                  </a:lnTo>
                  <a:lnTo>
                    <a:pt x="943495" y="161671"/>
                  </a:lnTo>
                  <a:lnTo>
                    <a:pt x="958862" y="128015"/>
                  </a:lnTo>
                  <a:lnTo>
                    <a:pt x="989723" y="128015"/>
                  </a:lnTo>
                  <a:lnTo>
                    <a:pt x="989723" y="238887"/>
                  </a:lnTo>
                  <a:lnTo>
                    <a:pt x="958862" y="238887"/>
                  </a:lnTo>
                  <a:lnTo>
                    <a:pt x="956910" y="231455"/>
                  </a:lnTo>
                  <a:lnTo>
                    <a:pt x="954862" y="224964"/>
                  </a:lnTo>
                  <a:lnTo>
                    <a:pt x="939431" y="202946"/>
                  </a:lnTo>
                  <a:lnTo>
                    <a:pt x="935113" y="200533"/>
                  </a:lnTo>
                  <a:lnTo>
                    <a:pt x="928636" y="199389"/>
                  </a:lnTo>
                  <a:lnTo>
                    <a:pt x="920127" y="199389"/>
                  </a:lnTo>
                  <a:lnTo>
                    <a:pt x="884059" y="199389"/>
                  </a:lnTo>
                  <a:lnTo>
                    <a:pt x="884059" y="345186"/>
                  </a:lnTo>
                  <a:lnTo>
                    <a:pt x="943368" y="345186"/>
                  </a:lnTo>
                  <a:lnTo>
                    <a:pt x="949718" y="345186"/>
                  </a:lnTo>
                  <a:lnTo>
                    <a:pt x="955052" y="344804"/>
                  </a:lnTo>
                  <a:lnTo>
                    <a:pt x="959497" y="343915"/>
                  </a:lnTo>
                  <a:lnTo>
                    <a:pt x="963815" y="343153"/>
                  </a:lnTo>
                  <a:lnTo>
                    <a:pt x="981214" y="331470"/>
                  </a:lnTo>
                  <a:lnTo>
                    <a:pt x="984389" y="328040"/>
                  </a:lnTo>
                  <a:lnTo>
                    <a:pt x="987183" y="324358"/>
                  </a:lnTo>
                  <a:lnTo>
                    <a:pt x="989596" y="320293"/>
                  </a:lnTo>
                  <a:lnTo>
                    <a:pt x="992136" y="316356"/>
                  </a:lnTo>
                  <a:lnTo>
                    <a:pt x="1006487" y="277495"/>
                  </a:lnTo>
                  <a:lnTo>
                    <a:pt x="1043825" y="277495"/>
                  </a:lnTo>
                  <a:lnTo>
                    <a:pt x="1038618" y="377189"/>
                  </a:lnTo>
                  <a:lnTo>
                    <a:pt x="770140" y="377189"/>
                  </a:lnTo>
                  <a:lnTo>
                    <a:pt x="770140" y="359155"/>
                  </a:lnTo>
                  <a:lnTo>
                    <a:pt x="776871" y="357250"/>
                  </a:lnTo>
                  <a:lnTo>
                    <a:pt x="782205" y="355346"/>
                  </a:lnTo>
                  <a:lnTo>
                    <a:pt x="786142" y="353187"/>
                  </a:lnTo>
                  <a:lnTo>
                    <a:pt x="790079" y="351154"/>
                  </a:lnTo>
                  <a:lnTo>
                    <a:pt x="793000" y="348234"/>
                  </a:lnTo>
                  <a:lnTo>
                    <a:pt x="794905" y="344550"/>
                  </a:lnTo>
                  <a:lnTo>
                    <a:pt x="796810" y="340740"/>
                  </a:lnTo>
                  <a:lnTo>
                    <a:pt x="798080" y="336041"/>
                  </a:lnTo>
                  <a:lnTo>
                    <a:pt x="798588" y="330326"/>
                  </a:lnTo>
                  <a:lnTo>
                    <a:pt x="799096" y="324612"/>
                  </a:lnTo>
                  <a:lnTo>
                    <a:pt x="799477" y="317373"/>
                  </a:lnTo>
                  <a:lnTo>
                    <a:pt x="799477" y="308610"/>
                  </a:lnTo>
                  <a:lnTo>
                    <a:pt x="799477" y="73151"/>
                  </a:lnTo>
                  <a:lnTo>
                    <a:pt x="799477" y="64642"/>
                  </a:lnTo>
                  <a:lnTo>
                    <a:pt x="799223" y="57403"/>
                  </a:lnTo>
                  <a:lnTo>
                    <a:pt x="798715" y="51562"/>
                  </a:lnTo>
                  <a:lnTo>
                    <a:pt x="798334" y="45720"/>
                  </a:lnTo>
                  <a:lnTo>
                    <a:pt x="786396" y="28575"/>
                  </a:lnTo>
                  <a:lnTo>
                    <a:pt x="782586" y="26288"/>
                  </a:lnTo>
                  <a:lnTo>
                    <a:pt x="777125" y="24129"/>
                  </a:lnTo>
                  <a:lnTo>
                    <a:pt x="770140" y="22351"/>
                  </a:lnTo>
                  <a:lnTo>
                    <a:pt x="770140" y="4317"/>
                  </a:lnTo>
                  <a:close/>
                </a:path>
                <a:path w="5944870" h="381634">
                  <a:moveTo>
                    <a:pt x="366280" y="4317"/>
                  </a:moveTo>
                  <a:lnTo>
                    <a:pt x="509663" y="4317"/>
                  </a:lnTo>
                  <a:lnTo>
                    <a:pt x="509663" y="22351"/>
                  </a:lnTo>
                  <a:lnTo>
                    <a:pt x="500011" y="25146"/>
                  </a:lnTo>
                  <a:lnTo>
                    <a:pt x="493407" y="28066"/>
                  </a:lnTo>
                  <a:lnTo>
                    <a:pt x="480199" y="73405"/>
                  </a:lnTo>
                  <a:lnTo>
                    <a:pt x="480199" y="164591"/>
                  </a:lnTo>
                  <a:lnTo>
                    <a:pt x="603643" y="164591"/>
                  </a:lnTo>
                  <a:lnTo>
                    <a:pt x="603643" y="73405"/>
                  </a:lnTo>
                  <a:lnTo>
                    <a:pt x="598309" y="34925"/>
                  </a:lnTo>
                  <a:lnTo>
                    <a:pt x="574687" y="22351"/>
                  </a:lnTo>
                  <a:lnTo>
                    <a:pt x="574687" y="4317"/>
                  </a:lnTo>
                  <a:lnTo>
                    <a:pt x="717308" y="4317"/>
                  </a:lnTo>
                  <a:lnTo>
                    <a:pt x="717308" y="22351"/>
                  </a:lnTo>
                  <a:lnTo>
                    <a:pt x="709307" y="24511"/>
                  </a:lnTo>
                  <a:lnTo>
                    <a:pt x="703465" y="26924"/>
                  </a:lnTo>
                  <a:lnTo>
                    <a:pt x="699782" y="29337"/>
                  </a:lnTo>
                  <a:lnTo>
                    <a:pt x="696099" y="31750"/>
                  </a:lnTo>
                  <a:lnTo>
                    <a:pt x="693559" y="34925"/>
                  </a:lnTo>
                  <a:lnTo>
                    <a:pt x="692035" y="38735"/>
                  </a:lnTo>
                  <a:lnTo>
                    <a:pt x="690511" y="42545"/>
                  </a:lnTo>
                  <a:lnTo>
                    <a:pt x="689495" y="46862"/>
                  </a:lnTo>
                  <a:lnTo>
                    <a:pt x="688987" y="51562"/>
                  </a:lnTo>
                  <a:lnTo>
                    <a:pt x="688606" y="56387"/>
                  </a:lnTo>
                  <a:lnTo>
                    <a:pt x="688352" y="63626"/>
                  </a:lnTo>
                  <a:lnTo>
                    <a:pt x="688352" y="73405"/>
                  </a:lnTo>
                  <a:lnTo>
                    <a:pt x="688352" y="308610"/>
                  </a:lnTo>
                  <a:lnTo>
                    <a:pt x="693686" y="346963"/>
                  </a:lnTo>
                  <a:lnTo>
                    <a:pt x="697369" y="350392"/>
                  </a:lnTo>
                  <a:lnTo>
                    <a:pt x="700925" y="353822"/>
                  </a:lnTo>
                  <a:lnTo>
                    <a:pt x="707656" y="356742"/>
                  </a:lnTo>
                  <a:lnTo>
                    <a:pt x="717308" y="359155"/>
                  </a:lnTo>
                  <a:lnTo>
                    <a:pt x="717308" y="377189"/>
                  </a:lnTo>
                  <a:lnTo>
                    <a:pt x="574687" y="377189"/>
                  </a:lnTo>
                  <a:lnTo>
                    <a:pt x="574687" y="359155"/>
                  </a:lnTo>
                  <a:lnTo>
                    <a:pt x="585228" y="356362"/>
                  </a:lnTo>
                  <a:lnTo>
                    <a:pt x="592086" y="353695"/>
                  </a:lnTo>
                  <a:lnTo>
                    <a:pt x="595134" y="350900"/>
                  </a:lnTo>
                  <a:lnTo>
                    <a:pt x="598309" y="348234"/>
                  </a:lnTo>
                  <a:lnTo>
                    <a:pt x="600468" y="344297"/>
                  </a:lnTo>
                  <a:lnTo>
                    <a:pt x="603643" y="308610"/>
                  </a:lnTo>
                  <a:lnTo>
                    <a:pt x="603643" y="199009"/>
                  </a:lnTo>
                  <a:lnTo>
                    <a:pt x="480199" y="199009"/>
                  </a:lnTo>
                  <a:lnTo>
                    <a:pt x="480199" y="308610"/>
                  </a:lnTo>
                  <a:lnTo>
                    <a:pt x="480199" y="314960"/>
                  </a:lnTo>
                  <a:lnTo>
                    <a:pt x="482993" y="339725"/>
                  </a:lnTo>
                  <a:lnTo>
                    <a:pt x="484009" y="343153"/>
                  </a:lnTo>
                  <a:lnTo>
                    <a:pt x="509663" y="359155"/>
                  </a:lnTo>
                  <a:lnTo>
                    <a:pt x="509663" y="377189"/>
                  </a:lnTo>
                  <a:lnTo>
                    <a:pt x="366280" y="377189"/>
                  </a:lnTo>
                  <a:lnTo>
                    <a:pt x="366280" y="359155"/>
                  </a:lnTo>
                  <a:lnTo>
                    <a:pt x="373011" y="357250"/>
                  </a:lnTo>
                  <a:lnTo>
                    <a:pt x="378345" y="355346"/>
                  </a:lnTo>
                  <a:lnTo>
                    <a:pt x="382282" y="353187"/>
                  </a:lnTo>
                  <a:lnTo>
                    <a:pt x="386219" y="351154"/>
                  </a:lnTo>
                  <a:lnTo>
                    <a:pt x="389140" y="348234"/>
                  </a:lnTo>
                  <a:lnTo>
                    <a:pt x="391045" y="344550"/>
                  </a:lnTo>
                  <a:lnTo>
                    <a:pt x="392950" y="340740"/>
                  </a:lnTo>
                  <a:lnTo>
                    <a:pt x="394220" y="336041"/>
                  </a:lnTo>
                  <a:lnTo>
                    <a:pt x="394728" y="330326"/>
                  </a:lnTo>
                  <a:lnTo>
                    <a:pt x="395236" y="324612"/>
                  </a:lnTo>
                  <a:lnTo>
                    <a:pt x="395617" y="317373"/>
                  </a:lnTo>
                  <a:lnTo>
                    <a:pt x="395617" y="308610"/>
                  </a:lnTo>
                  <a:lnTo>
                    <a:pt x="395617" y="73151"/>
                  </a:lnTo>
                  <a:lnTo>
                    <a:pt x="395617" y="64642"/>
                  </a:lnTo>
                  <a:lnTo>
                    <a:pt x="395363" y="57403"/>
                  </a:lnTo>
                  <a:lnTo>
                    <a:pt x="394855" y="51562"/>
                  </a:lnTo>
                  <a:lnTo>
                    <a:pt x="394474" y="45720"/>
                  </a:lnTo>
                  <a:lnTo>
                    <a:pt x="382536" y="28575"/>
                  </a:lnTo>
                  <a:lnTo>
                    <a:pt x="378726" y="26288"/>
                  </a:lnTo>
                  <a:lnTo>
                    <a:pt x="373265" y="24129"/>
                  </a:lnTo>
                  <a:lnTo>
                    <a:pt x="366280" y="22351"/>
                  </a:lnTo>
                  <a:lnTo>
                    <a:pt x="366280" y="4317"/>
                  </a:lnTo>
                  <a:close/>
                </a:path>
                <a:path w="5944870" h="381634">
                  <a:moveTo>
                    <a:pt x="0" y="4317"/>
                  </a:moveTo>
                  <a:lnTo>
                    <a:pt x="321449" y="4317"/>
                  </a:lnTo>
                  <a:lnTo>
                    <a:pt x="321449" y="100202"/>
                  </a:lnTo>
                  <a:lnTo>
                    <a:pt x="283984" y="100202"/>
                  </a:lnTo>
                  <a:lnTo>
                    <a:pt x="281553" y="91561"/>
                  </a:lnTo>
                  <a:lnTo>
                    <a:pt x="279396" y="84121"/>
                  </a:lnTo>
                  <a:lnTo>
                    <a:pt x="269125" y="58038"/>
                  </a:lnTo>
                  <a:lnTo>
                    <a:pt x="266712" y="53975"/>
                  </a:lnTo>
                  <a:lnTo>
                    <a:pt x="252615" y="41275"/>
                  </a:lnTo>
                  <a:lnTo>
                    <a:pt x="249567" y="39624"/>
                  </a:lnTo>
                  <a:lnTo>
                    <a:pt x="245630" y="38353"/>
                  </a:lnTo>
                  <a:lnTo>
                    <a:pt x="241058" y="37464"/>
                  </a:lnTo>
                  <a:lnTo>
                    <a:pt x="236359" y="36702"/>
                  </a:lnTo>
                  <a:lnTo>
                    <a:pt x="230263" y="36322"/>
                  </a:lnTo>
                  <a:lnTo>
                    <a:pt x="222897" y="36322"/>
                  </a:lnTo>
                  <a:lnTo>
                    <a:pt x="203212" y="36322"/>
                  </a:lnTo>
                  <a:lnTo>
                    <a:pt x="203212" y="308610"/>
                  </a:lnTo>
                  <a:lnTo>
                    <a:pt x="203212" y="318262"/>
                  </a:lnTo>
                  <a:lnTo>
                    <a:pt x="203466" y="325500"/>
                  </a:lnTo>
                  <a:lnTo>
                    <a:pt x="203974" y="330580"/>
                  </a:lnTo>
                  <a:lnTo>
                    <a:pt x="204609" y="335534"/>
                  </a:lnTo>
                  <a:lnTo>
                    <a:pt x="205498" y="339598"/>
                  </a:lnTo>
                  <a:lnTo>
                    <a:pt x="207022" y="342773"/>
                  </a:lnTo>
                  <a:lnTo>
                    <a:pt x="208419" y="345821"/>
                  </a:lnTo>
                  <a:lnTo>
                    <a:pt x="210197" y="348361"/>
                  </a:lnTo>
                  <a:lnTo>
                    <a:pt x="212356" y="350265"/>
                  </a:lnTo>
                  <a:lnTo>
                    <a:pt x="214388" y="352171"/>
                  </a:lnTo>
                  <a:lnTo>
                    <a:pt x="236232" y="359155"/>
                  </a:lnTo>
                  <a:lnTo>
                    <a:pt x="236232" y="377189"/>
                  </a:lnTo>
                  <a:lnTo>
                    <a:pt x="85483" y="377189"/>
                  </a:lnTo>
                  <a:lnTo>
                    <a:pt x="85483" y="359155"/>
                  </a:lnTo>
                  <a:lnTo>
                    <a:pt x="93103" y="357886"/>
                  </a:lnTo>
                  <a:lnTo>
                    <a:pt x="99199" y="356108"/>
                  </a:lnTo>
                  <a:lnTo>
                    <a:pt x="103644" y="354075"/>
                  </a:lnTo>
                  <a:lnTo>
                    <a:pt x="108089" y="351916"/>
                  </a:lnTo>
                  <a:lnTo>
                    <a:pt x="111391" y="348996"/>
                  </a:lnTo>
                  <a:lnTo>
                    <a:pt x="113550" y="345186"/>
                  </a:lnTo>
                  <a:lnTo>
                    <a:pt x="115836" y="341375"/>
                  </a:lnTo>
                  <a:lnTo>
                    <a:pt x="117106" y="336423"/>
                  </a:lnTo>
                  <a:lnTo>
                    <a:pt x="117741" y="330580"/>
                  </a:lnTo>
                  <a:lnTo>
                    <a:pt x="118249" y="324612"/>
                  </a:lnTo>
                  <a:lnTo>
                    <a:pt x="118503" y="317373"/>
                  </a:lnTo>
                  <a:lnTo>
                    <a:pt x="118503" y="308610"/>
                  </a:lnTo>
                  <a:lnTo>
                    <a:pt x="118503" y="36322"/>
                  </a:lnTo>
                  <a:lnTo>
                    <a:pt x="96405" y="36322"/>
                  </a:lnTo>
                  <a:lnTo>
                    <a:pt x="88690" y="36560"/>
                  </a:lnTo>
                  <a:lnTo>
                    <a:pt x="51841" y="57658"/>
                  </a:lnTo>
                  <a:lnTo>
                    <a:pt x="39021" y="93938"/>
                  </a:lnTo>
                  <a:lnTo>
                    <a:pt x="37414" y="100202"/>
                  </a:lnTo>
                  <a:lnTo>
                    <a:pt x="0" y="100202"/>
                  </a:lnTo>
                  <a:lnTo>
                    <a:pt x="0" y="4317"/>
                  </a:lnTo>
                  <a:close/>
                </a:path>
                <a:path w="5944870" h="381634">
                  <a:moveTo>
                    <a:pt x="5843790" y="0"/>
                  </a:moveTo>
                  <a:lnTo>
                    <a:pt x="5890145" y="2539"/>
                  </a:lnTo>
                  <a:lnTo>
                    <a:pt x="5940691" y="11684"/>
                  </a:lnTo>
                  <a:lnTo>
                    <a:pt x="5940691" y="90931"/>
                  </a:lnTo>
                  <a:lnTo>
                    <a:pt x="5903353" y="90931"/>
                  </a:lnTo>
                  <a:lnTo>
                    <a:pt x="5900537" y="80716"/>
                  </a:lnTo>
                  <a:lnTo>
                    <a:pt x="5897400" y="71596"/>
                  </a:lnTo>
                  <a:lnTo>
                    <a:pt x="5869952" y="37973"/>
                  </a:lnTo>
                  <a:lnTo>
                    <a:pt x="5839599" y="31876"/>
                  </a:lnTo>
                  <a:lnTo>
                    <a:pt x="5832074" y="32230"/>
                  </a:lnTo>
                  <a:lnTo>
                    <a:pt x="5792355" y="53593"/>
                  </a:lnTo>
                  <a:lnTo>
                    <a:pt x="5785370" y="79755"/>
                  </a:lnTo>
                  <a:lnTo>
                    <a:pt x="5785751" y="87399"/>
                  </a:lnTo>
                  <a:lnTo>
                    <a:pt x="5805325" y="124243"/>
                  </a:lnTo>
                  <a:lnTo>
                    <a:pt x="5841151" y="148189"/>
                  </a:lnTo>
                  <a:lnTo>
                    <a:pt x="5854077" y="155066"/>
                  </a:lnTo>
                  <a:lnTo>
                    <a:pt x="5870014" y="163782"/>
                  </a:lnTo>
                  <a:lnTo>
                    <a:pt x="5907036" y="189356"/>
                  </a:lnTo>
                  <a:lnTo>
                    <a:pt x="5935357" y="225933"/>
                  </a:lnTo>
                  <a:lnTo>
                    <a:pt x="5944501" y="272034"/>
                  </a:lnTo>
                  <a:lnTo>
                    <a:pt x="5943527" y="288250"/>
                  </a:lnTo>
                  <a:lnTo>
                    <a:pt x="5929007" y="330326"/>
                  </a:lnTo>
                  <a:lnTo>
                    <a:pt x="5897646" y="360920"/>
                  </a:lnTo>
                  <a:lnTo>
                    <a:pt x="5851537" y="378190"/>
                  </a:lnTo>
                  <a:lnTo>
                    <a:pt x="5814834" y="381508"/>
                  </a:lnTo>
                  <a:lnTo>
                    <a:pt x="5800765" y="381315"/>
                  </a:lnTo>
                  <a:lnTo>
                    <a:pt x="5756795" y="378333"/>
                  </a:lnTo>
                  <a:lnTo>
                    <a:pt x="5713611" y="372046"/>
                  </a:lnTo>
                  <a:lnTo>
                    <a:pt x="5700153" y="369188"/>
                  </a:lnTo>
                  <a:lnTo>
                    <a:pt x="5700153" y="285114"/>
                  </a:lnTo>
                  <a:lnTo>
                    <a:pt x="5737491" y="285114"/>
                  </a:lnTo>
                  <a:lnTo>
                    <a:pt x="5741492" y="300303"/>
                  </a:lnTo>
                  <a:lnTo>
                    <a:pt x="5746635" y="313467"/>
                  </a:lnTo>
                  <a:lnTo>
                    <a:pt x="5780068" y="345519"/>
                  </a:lnTo>
                  <a:lnTo>
                    <a:pt x="5807214" y="349503"/>
                  </a:lnTo>
                  <a:lnTo>
                    <a:pt x="5815025" y="349168"/>
                  </a:lnTo>
                  <a:lnTo>
                    <a:pt x="5852529" y="332130"/>
                  </a:lnTo>
                  <a:lnTo>
                    <a:pt x="5864491" y="296037"/>
                  </a:lnTo>
                  <a:lnTo>
                    <a:pt x="5864108" y="287845"/>
                  </a:lnTo>
                  <a:lnTo>
                    <a:pt x="5844552" y="248697"/>
                  </a:lnTo>
                  <a:lnTo>
                    <a:pt x="5810983" y="225522"/>
                  </a:lnTo>
                  <a:lnTo>
                    <a:pt x="5788807" y="213945"/>
                  </a:lnTo>
                  <a:lnTo>
                    <a:pt x="5778925" y="208454"/>
                  </a:lnTo>
                  <a:lnTo>
                    <a:pt x="5744825" y="185086"/>
                  </a:lnTo>
                  <a:lnTo>
                    <a:pt x="5716215" y="149756"/>
                  </a:lnTo>
                  <a:lnTo>
                    <a:pt x="5705868" y="104901"/>
                  </a:lnTo>
                  <a:lnTo>
                    <a:pt x="5706914" y="88685"/>
                  </a:lnTo>
                  <a:lnTo>
                    <a:pt x="5722505" y="47751"/>
                  </a:lnTo>
                  <a:lnTo>
                    <a:pt x="5755831" y="18926"/>
                  </a:lnTo>
                  <a:lnTo>
                    <a:pt x="5804738" y="3047"/>
                  </a:lnTo>
                  <a:lnTo>
                    <a:pt x="5823645" y="761"/>
                  </a:lnTo>
                  <a:lnTo>
                    <a:pt x="5843790" y="0"/>
                  </a:lnTo>
                  <a:close/>
                </a:path>
                <a:path w="5944870" h="381634">
                  <a:moveTo>
                    <a:pt x="5557278" y="0"/>
                  </a:moveTo>
                  <a:lnTo>
                    <a:pt x="5603633" y="2539"/>
                  </a:lnTo>
                  <a:lnTo>
                    <a:pt x="5654179" y="11684"/>
                  </a:lnTo>
                  <a:lnTo>
                    <a:pt x="5654179" y="90931"/>
                  </a:lnTo>
                  <a:lnTo>
                    <a:pt x="5616841" y="90931"/>
                  </a:lnTo>
                  <a:lnTo>
                    <a:pt x="5614025" y="80716"/>
                  </a:lnTo>
                  <a:lnTo>
                    <a:pt x="5610888" y="71596"/>
                  </a:lnTo>
                  <a:lnTo>
                    <a:pt x="5583440" y="37973"/>
                  </a:lnTo>
                  <a:lnTo>
                    <a:pt x="5553087" y="31876"/>
                  </a:lnTo>
                  <a:lnTo>
                    <a:pt x="5545562" y="32230"/>
                  </a:lnTo>
                  <a:lnTo>
                    <a:pt x="5505843" y="53593"/>
                  </a:lnTo>
                  <a:lnTo>
                    <a:pt x="5498858" y="79755"/>
                  </a:lnTo>
                  <a:lnTo>
                    <a:pt x="5499239" y="87399"/>
                  </a:lnTo>
                  <a:lnTo>
                    <a:pt x="5518813" y="124243"/>
                  </a:lnTo>
                  <a:lnTo>
                    <a:pt x="5554639" y="148189"/>
                  </a:lnTo>
                  <a:lnTo>
                    <a:pt x="5567565" y="155066"/>
                  </a:lnTo>
                  <a:lnTo>
                    <a:pt x="5583502" y="163782"/>
                  </a:lnTo>
                  <a:lnTo>
                    <a:pt x="5620524" y="189356"/>
                  </a:lnTo>
                  <a:lnTo>
                    <a:pt x="5648845" y="225933"/>
                  </a:lnTo>
                  <a:lnTo>
                    <a:pt x="5657989" y="272034"/>
                  </a:lnTo>
                  <a:lnTo>
                    <a:pt x="5657015" y="288250"/>
                  </a:lnTo>
                  <a:lnTo>
                    <a:pt x="5642495" y="330326"/>
                  </a:lnTo>
                  <a:lnTo>
                    <a:pt x="5611134" y="360920"/>
                  </a:lnTo>
                  <a:lnTo>
                    <a:pt x="5565025" y="378190"/>
                  </a:lnTo>
                  <a:lnTo>
                    <a:pt x="5528322" y="381508"/>
                  </a:lnTo>
                  <a:lnTo>
                    <a:pt x="5514253" y="381315"/>
                  </a:lnTo>
                  <a:lnTo>
                    <a:pt x="5470283" y="378333"/>
                  </a:lnTo>
                  <a:lnTo>
                    <a:pt x="5427099" y="372046"/>
                  </a:lnTo>
                  <a:lnTo>
                    <a:pt x="5413641" y="369188"/>
                  </a:lnTo>
                  <a:lnTo>
                    <a:pt x="5413641" y="285114"/>
                  </a:lnTo>
                  <a:lnTo>
                    <a:pt x="5450979" y="285114"/>
                  </a:lnTo>
                  <a:lnTo>
                    <a:pt x="5454980" y="300303"/>
                  </a:lnTo>
                  <a:lnTo>
                    <a:pt x="5460123" y="313467"/>
                  </a:lnTo>
                  <a:lnTo>
                    <a:pt x="5493556" y="345519"/>
                  </a:lnTo>
                  <a:lnTo>
                    <a:pt x="5520702" y="349503"/>
                  </a:lnTo>
                  <a:lnTo>
                    <a:pt x="5528513" y="349168"/>
                  </a:lnTo>
                  <a:lnTo>
                    <a:pt x="5566017" y="332130"/>
                  </a:lnTo>
                  <a:lnTo>
                    <a:pt x="5577979" y="296037"/>
                  </a:lnTo>
                  <a:lnTo>
                    <a:pt x="5577596" y="287845"/>
                  </a:lnTo>
                  <a:lnTo>
                    <a:pt x="5558040" y="248697"/>
                  </a:lnTo>
                  <a:lnTo>
                    <a:pt x="5524471" y="225522"/>
                  </a:lnTo>
                  <a:lnTo>
                    <a:pt x="5502295" y="213945"/>
                  </a:lnTo>
                  <a:lnTo>
                    <a:pt x="5492413" y="208454"/>
                  </a:lnTo>
                  <a:lnTo>
                    <a:pt x="5458313" y="185086"/>
                  </a:lnTo>
                  <a:lnTo>
                    <a:pt x="5429703" y="149756"/>
                  </a:lnTo>
                  <a:lnTo>
                    <a:pt x="5419356" y="104901"/>
                  </a:lnTo>
                  <a:lnTo>
                    <a:pt x="5420402" y="88685"/>
                  </a:lnTo>
                  <a:lnTo>
                    <a:pt x="5435993" y="47751"/>
                  </a:lnTo>
                  <a:lnTo>
                    <a:pt x="5469319" y="18926"/>
                  </a:lnTo>
                  <a:lnTo>
                    <a:pt x="5518226" y="3047"/>
                  </a:lnTo>
                  <a:lnTo>
                    <a:pt x="5537133" y="761"/>
                  </a:lnTo>
                  <a:lnTo>
                    <a:pt x="5557278" y="0"/>
                  </a:lnTo>
                  <a:close/>
                </a:path>
                <a:path w="5944870" h="381634">
                  <a:moveTo>
                    <a:pt x="4948313" y="0"/>
                  </a:moveTo>
                  <a:lnTo>
                    <a:pt x="4986675" y="1660"/>
                  </a:lnTo>
                  <a:lnTo>
                    <a:pt x="5032907" y="9636"/>
                  </a:lnTo>
                  <a:lnTo>
                    <a:pt x="5044960" y="12826"/>
                  </a:lnTo>
                  <a:lnTo>
                    <a:pt x="5044960" y="91948"/>
                  </a:lnTo>
                  <a:lnTo>
                    <a:pt x="5007749" y="91948"/>
                  </a:lnTo>
                  <a:lnTo>
                    <a:pt x="5004015" y="77539"/>
                  </a:lnTo>
                  <a:lnTo>
                    <a:pt x="4999304" y="65166"/>
                  </a:lnTo>
                  <a:lnTo>
                    <a:pt x="4970633" y="35559"/>
                  </a:lnTo>
                  <a:lnTo>
                    <a:pt x="4949837" y="31876"/>
                  </a:lnTo>
                  <a:lnTo>
                    <a:pt x="4929618" y="34470"/>
                  </a:lnTo>
                  <a:lnTo>
                    <a:pt x="4896991" y="55183"/>
                  </a:lnTo>
                  <a:lnTo>
                    <a:pt x="4874891" y="96468"/>
                  </a:lnTo>
                  <a:lnTo>
                    <a:pt x="4863842" y="157896"/>
                  </a:lnTo>
                  <a:lnTo>
                    <a:pt x="4862461" y="196087"/>
                  </a:lnTo>
                  <a:lnTo>
                    <a:pt x="4863723" y="231614"/>
                  </a:lnTo>
                  <a:lnTo>
                    <a:pt x="4873820" y="288903"/>
                  </a:lnTo>
                  <a:lnTo>
                    <a:pt x="4893993" y="327644"/>
                  </a:lnTo>
                  <a:lnTo>
                    <a:pt x="4941963" y="349503"/>
                  </a:lnTo>
                  <a:lnTo>
                    <a:pt x="4951490" y="349097"/>
                  </a:lnTo>
                  <a:lnTo>
                    <a:pt x="4990495" y="329094"/>
                  </a:lnTo>
                  <a:lnTo>
                    <a:pt x="5007495" y="285114"/>
                  </a:lnTo>
                  <a:lnTo>
                    <a:pt x="5044960" y="285114"/>
                  </a:lnTo>
                  <a:lnTo>
                    <a:pt x="5044960" y="367791"/>
                  </a:lnTo>
                  <a:lnTo>
                    <a:pt x="5030244" y="371151"/>
                  </a:lnTo>
                  <a:lnTo>
                    <a:pt x="4990096" y="378205"/>
                  </a:lnTo>
                  <a:lnTo>
                    <a:pt x="4951699" y="381295"/>
                  </a:lnTo>
                  <a:lnTo>
                    <a:pt x="4938407" y="381508"/>
                  </a:lnTo>
                  <a:lnTo>
                    <a:pt x="4911330" y="380224"/>
                  </a:lnTo>
                  <a:lnTo>
                    <a:pt x="4864987" y="369988"/>
                  </a:lnTo>
                  <a:lnTo>
                    <a:pt x="4828939" y="349486"/>
                  </a:lnTo>
                  <a:lnTo>
                    <a:pt x="4802424" y="318573"/>
                  </a:lnTo>
                  <a:lnTo>
                    <a:pt x="4785237" y="277090"/>
                  </a:lnTo>
                  <a:lnTo>
                    <a:pt x="4776665" y="224702"/>
                  </a:lnTo>
                  <a:lnTo>
                    <a:pt x="4775593" y="194437"/>
                  </a:lnTo>
                  <a:lnTo>
                    <a:pt x="4776855" y="165768"/>
                  </a:lnTo>
                  <a:lnTo>
                    <a:pt x="4786952" y="114194"/>
                  </a:lnTo>
                  <a:lnTo>
                    <a:pt x="4806978" y="70665"/>
                  </a:lnTo>
                  <a:lnTo>
                    <a:pt x="4836506" y="36895"/>
                  </a:lnTo>
                  <a:lnTo>
                    <a:pt x="4875322" y="13340"/>
                  </a:lnTo>
                  <a:lnTo>
                    <a:pt x="4922046" y="1478"/>
                  </a:lnTo>
                  <a:lnTo>
                    <a:pt x="4948313" y="0"/>
                  </a:lnTo>
                  <a:close/>
                </a:path>
                <a:path w="5944870" h="381634">
                  <a:moveTo>
                    <a:pt x="4555248" y="0"/>
                  </a:moveTo>
                  <a:lnTo>
                    <a:pt x="4593563" y="2928"/>
                  </a:lnTo>
                  <a:lnTo>
                    <a:pt x="4654904" y="26360"/>
                  </a:lnTo>
                  <a:lnTo>
                    <a:pt x="4695839" y="73074"/>
                  </a:lnTo>
                  <a:lnTo>
                    <a:pt x="4716274" y="142642"/>
                  </a:lnTo>
                  <a:lnTo>
                    <a:pt x="4718824" y="185927"/>
                  </a:lnTo>
                  <a:lnTo>
                    <a:pt x="4718064" y="210833"/>
                  </a:lnTo>
                  <a:lnTo>
                    <a:pt x="4712020" y="255168"/>
                  </a:lnTo>
                  <a:lnTo>
                    <a:pt x="4700020" y="292238"/>
                  </a:lnTo>
                  <a:lnTo>
                    <a:pt x="4672088" y="335279"/>
                  </a:lnTo>
                  <a:lnTo>
                    <a:pt x="4633566" y="363926"/>
                  </a:lnTo>
                  <a:lnTo>
                    <a:pt x="4585442" y="378729"/>
                  </a:lnTo>
                  <a:lnTo>
                    <a:pt x="4548771" y="381508"/>
                  </a:lnTo>
                  <a:lnTo>
                    <a:pt x="4511096" y="378577"/>
                  </a:lnTo>
                  <a:lnTo>
                    <a:pt x="4450795" y="355093"/>
                  </a:lnTo>
                  <a:lnTo>
                    <a:pt x="4410526" y="308086"/>
                  </a:lnTo>
                  <a:lnTo>
                    <a:pt x="4390384" y="237791"/>
                  </a:lnTo>
                  <a:lnTo>
                    <a:pt x="4387862" y="193928"/>
                  </a:lnTo>
                  <a:lnTo>
                    <a:pt x="4389079" y="164284"/>
                  </a:lnTo>
                  <a:lnTo>
                    <a:pt x="4398846" y="111758"/>
                  </a:lnTo>
                  <a:lnTo>
                    <a:pt x="4418301" y="68397"/>
                  </a:lnTo>
                  <a:lnTo>
                    <a:pt x="4447014" y="35250"/>
                  </a:lnTo>
                  <a:lnTo>
                    <a:pt x="4484757" y="12698"/>
                  </a:lnTo>
                  <a:lnTo>
                    <a:pt x="4529957" y="1406"/>
                  </a:lnTo>
                  <a:lnTo>
                    <a:pt x="4555248" y="0"/>
                  </a:lnTo>
                  <a:close/>
                </a:path>
                <a:path w="5944870" h="381634">
                  <a:moveTo>
                    <a:pt x="3374656" y="0"/>
                  </a:moveTo>
                  <a:lnTo>
                    <a:pt x="3403946" y="904"/>
                  </a:lnTo>
                  <a:lnTo>
                    <a:pt x="3431997" y="3619"/>
                  </a:lnTo>
                  <a:lnTo>
                    <a:pt x="3458810" y="8143"/>
                  </a:lnTo>
                  <a:lnTo>
                    <a:pt x="3484384" y="14477"/>
                  </a:lnTo>
                  <a:lnTo>
                    <a:pt x="3484384" y="91948"/>
                  </a:lnTo>
                  <a:lnTo>
                    <a:pt x="3447046" y="91948"/>
                  </a:lnTo>
                  <a:lnTo>
                    <a:pt x="3443786" y="81162"/>
                  </a:lnTo>
                  <a:lnTo>
                    <a:pt x="3440299" y="71675"/>
                  </a:lnTo>
                  <a:lnTo>
                    <a:pt x="3411867" y="38100"/>
                  </a:lnTo>
                  <a:lnTo>
                    <a:pt x="3379228" y="31876"/>
                  </a:lnTo>
                  <a:lnTo>
                    <a:pt x="3366106" y="32922"/>
                  </a:lnTo>
                  <a:lnTo>
                    <a:pt x="3321642" y="57963"/>
                  </a:lnTo>
                  <a:lnTo>
                    <a:pt x="3298710" y="101218"/>
                  </a:lnTo>
                  <a:lnTo>
                    <a:pt x="3289677" y="142144"/>
                  </a:lnTo>
                  <a:lnTo>
                    <a:pt x="3286645" y="192786"/>
                  </a:lnTo>
                  <a:lnTo>
                    <a:pt x="3287147" y="215888"/>
                  </a:lnTo>
                  <a:lnTo>
                    <a:pt x="3291199" y="257329"/>
                  </a:lnTo>
                  <a:lnTo>
                    <a:pt x="3304933" y="306863"/>
                  </a:lnTo>
                  <a:lnTo>
                    <a:pt x="3328049" y="338627"/>
                  </a:lnTo>
                  <a:lnTo>
                    <a:pt x="3360178" y="349503"/>
                  </a:lnTo>
                  <a:lnTo>
                    <a:pt x="3371394" y="348618"/>
                  </a:lnTo>
                  <a:lnTo>
                    <a:pt x="3404295" y="316579"/>
                  </a:lnTo>
                  <a:lnTo>
                    <a:pt x="3407075" y="269501"/>
                  </a:lnTo>
                  <a:lnTo>
                    <a:pt x="3397135" y="230886"/>
                  </a:lnTo>
                  <a:lnTo>
                    <a:pt x="3393960" y="229108"/>
                  </a:lnTo>
                  <a:lnTo>
                    <a:pt x="3390912" y="227329"/>
                  </a:lnTo>
                  <a:lnTo>
                    <a:pt x="3385451" y="225171"/>
                  </a:lnTo>
                  <a:lnTo>
                    <a:pt x="3377577" y="222885"/>
                  </a:lnTo>
                  <a:lnTo>
                    <a:pt x="3377577" y="204850"/>
                  </a:lnTo>
                  <a:lnTo>
                    <a:pt x="3517404" y="204850"/>
                  </a:lnTo>
                  <a:lnTo>
                    <a:pt x="3517404" y="222885"/>
                  </a:lnTo>
                  <a:lnTo>
                    <a:pt x="3508387" y="225551"/>
                  </a:lnTo>
                  <a:lnTo>
                    <a:pt x="3502164" y="228600"/>
                  </a:lnTo>
                  <a:lnTo>
                    <a:pt x="3498862" y="232155"/>
                  </a:lnTo>
                  <a:lnTo>
                    <a:pt x="3495560" y="235585"/>
                  </a:lnTo>
                  <a:lnTo>
                    <a:pt x="3493401" y="240156"/>
                  </a:lnTo>
                  <a:lnTo>
                    <a:pt x="3492131" y="245872"/>
                  </a:lnTo>
                  <a:lnTo>
                    <a:pt x="3490988" y="251587"/>
                  </a:lnTo>
                  <a:lnTo>
                    <a:pt x="3490353" y="259714"/>
                  </a:lnTo>
                  <a:lnTo>
                    <a:pt x="3490353" y="270128"/>
                  </a:lnTo>
                  <a:lnTo>
                    <a:pt x="3490353" y="372999"/>
                  </a:lnTo>
                  <a:lnTo>
                    <a:pt x="3451110" y="381253"/>
                  </a:lnTo>
                  <a:lnTo>
                    <a:pt x="3432568" y="361568"/>
                  </a:lnTo>
                  <a:lnTo>
                    <a:pt x="3415687" y="370310"/>
                  </a:lnTo>
                  <a:lnTo>
                    <a:pt x="3397627" y="376539"/>
                  </a:lnTo>
                  <a:lnTo>
                    <a:pt x="3378401" y="380267"/>
                  </a:lnTo>
                  <a:lnTo>
                    <a:pt x="3358019" y="381508"/>
                  </a:lnTo>
                  <a:lnTo>
                    <a:pt x="3320655" y="378600"/>
                  </a:lnTo>
                  <a:lnTo>
                    <a:pt x="3261168" y="355308"/>
                  </a:lnTo>
                  <a:lnTo>
                    <a:pt x="3221851" y="308657"/>
                  </a:lnTo>
                  <a:lnTo>
                    <a:pt x="3202230" y="238172"/>
                  </a:lnTo>
                  <a:lnTo>
                    <a:pt x="3199777" y="193928"/>
                  </a:lnTo>
                  <a:lnTo>
                    <a:pt x="3200656" y="169808"/>
                  </a:lnTo>
                  <a:lnTo>
                    <a:pt x="3207653" y="126045"/>
                  </a:lnTo>
                  <a:lnTo>
                    <a:pt x="3221387" y="88520"/>
                  </a:lnTo>
                  <a:lnTo>
                    <a:pt x="3252355" y="45212"/>
                  </a:lnTo>
                  <a:lnTo>
                    <a:pt x="3292985" y="16958"/>
                  </a:lnTo>
                  <a:lnTo>
                    <a:pt x="3340239" y="2682"/>
                  </a:lnTo>
                  <a:lnTo>
                    <a:pt x="3357150" y="668"/>
                  </a:lnTo>
                  <a:lnTo>
                    <a:pt x="3374656" y="0"/>
                  </a:lnTo>
                  <a:close/>
                </a:path>
                <a:path w="5944870" h="381634">
                  <a:moveTo>
                    <a:pt x="2477274" y="0"/>
                  </a:moveTo>
                  <a:lnTo>
                    <a:pt x="2523629" y="2539"/>
                  </a:lnTo>
                  <a:lnTo>
                    <a:pt x="2574175" y="11684"/>
                  </a:lnTo>
                  <a:lnTo>
                    <a:pt x="2574175" y="90931"/>
                  </a:lnTo>
                  <a:lnTo>
                    <a:pt x="2536837" y="90931"/>
                  </a:lnTo>
                  <a:lnTo>
                    <a:pt x="2534021" y="80716"/>
                  </a:lnTo>
                  <a:lnTo>
                    <a:pt x="2530884" y="71596"/>
                  </a:lnTo>
                  <a:lnTo>
                    <a:pt x="2503436" y="37973"/>
                  </a:lnTo>
                  <a:lnTo>
                    <a:pt x="2473083" y="31876"/>
                  </a:lnTo>
                  <a:lnTo>
                    <a:pt x="2465558" y="32230"/>
                  </a:lnTo>
                  <a:lnTo>
                    <a:pt x="2425839" y="53593"/>
                  </a:lnTo>
                  <a:lnTo>
                    <a:pt x="2418854" y="79755"/>
                  </a:lnTo>
                  <a:lnTo>
                    <a:pt x="2419235" y="87399"/>
                  </a:lnTo>
                  <a:lnTo>
                    <a:pt x="2438809" y="124243"/>
                  </a:lnTo>
                  <a:lnTo>
                    <a:pt x="2474635" y="148189"/>
                  </a:lnTo>
                  <a:lnTo>
                    <a:pt x="2487561" y="155066"/>
                  </a:lnTo>
                  <a:lnTo>
                    <a:pt x="2503498" y="163782"/>
                  </a:lnTo>
                  <a:lnTo>
                    <a:pt x="2540520" y="189356"/>
                  </a:lnTo>
                  <a:lnTo>
                    <a:pt x="2568841" y="225933"/>
                  </a:lnTo>
                  <a:lnTo>
                    <a:pt x="2577985" y="272034"/>
                  </a:lnTo>
                  <a:lnTo>
                    <a:pt x="2577011" y="288250"/>
                  </a:lnTo>
                  <a:lnTo>
                    <a:pt x="2562491" y="330326"/>
                  </a:lnTo>
                  <a:lnTo>
                    <a:pt x="2531130" y="360920"/>
                  </a:lnTo>
                  <a:lnTo>
                    <a:pt x="2485021" y="378190"/>
                  </a:lnTo>
                  <a:lnTo>
                    <a:pt x="2448318" y="381508"/>
                  </a:lnTo>
                  <a:lnTo>
                    <a:pt x="2434249" y="381315"/>
                  </a:lnTo>
                  <a:lnTo>
                    <a:pt x="2390279" y="378333"/>
                  </a:lnTo>
                  <a:lnTo>
                    <a:pt x="2347095" y="372046"/>
                  </a:lnTo>
                  <a:lnTo>
                    <a:pt x="2333637" y="369188"/>
                  </a:lnTo>
                  <a:lnTo>
                    <a:pt x="2333637" y="285114"/>
                  </a:lnTo>
                  <a:lnTo>
                    <a:pt x="2370975" y="285114"/>
                  </a:lnTo>
                  <a:lnTo>
                    <a:pt x="2374976" y="300303"/>
                  </a:lnTo>
                  <a:lnTo>
                    <a:pt x="2380119" y="313467"/>
                  </a:lnTo>
                  <a:lnTo>
                    <a:pt x="2413552" y="345519"/>
                  </a:lnTo>
                  <a:lnTo>
                    <a:pt x="2440698" y="349503"/>
                  </a:lnTo>
                  <a:lnTo>
                    <a:pt x="2448509" y="349168"/>
                  </a:lnTo>
                  <a:lnTo>
                    <a:pt x="2486013" y="332130"/>
                  </a:lnTo>
                  <a:lnTo>
                    <a:pt x="2497975" y="296037"/>
                  </a:lnTo>
                  <a:lnTo>
                    <a:pt x="2497592" y="287845"/>
                  </a:lnTo>
                  <a:lnTo>
                    <a:pt x="2478036" y="248697"/>
                  </a:lnTo>
                  <a:lnTo>
                    <a:pt x="2444467" y="225522"/>
                  </a:lnTo>
                  <a:lnTo>
                    <a:pt x="2422291" y="213945"/>
                  </a:lnTo>
                  <a:lnTo>
                    <a:pt x="2412409" y="208454"/>
                  </a:lnTo>
                  <a:lnTo>
                    <a:pt x="2378309" y="185086"/>
                  </a:lnTo>
                  <a:lnTo>
                    <a:pt x="2349699" y="149756"/>
                  </a:lnTo>
                  <a:lnTo>
                    <a:pt x="2339352" y="104901"/>
                  </a:lnTo>
                  <a:lnTo>
                    <a:pt x="2340398" y="88685"/>
                  </a:lnTo>
                  <a:lnTo>
                    <a:pt x="2355989" y="47751"/>
                  </a:lnTo>
                  <a:lnTo>
                    <a:pt x="2389368" y="18926"/>
                  </a:lnTo>
                  <a:lnTo>
                    <a:pt x="2438238" y="3047"/>
                  </a:lnTo>
                  <a:lnTo>
                    <a:pt x="2457131" y="761"/>
                  </a:lnTo>
                  <a:lnTo>
                    <a:pt x="247727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21080" y="3704844"/>
            <a:ext cx="7237476" cy="304647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951223" y="4484370"/>
            <a:ext cx="1300480" cy="71310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indent="127635">
              <a:lnSpc>
                <a:spcPts val="2530"/>
              </a:lnSpc>
              <a:spcBef>
                <a:spcPts val="475"/>
              </a:spcBef>
            </a:pP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Critical </a:t>
            </a: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Thinking</a:t>
            </a:r>
            <a:endParaRPr sz="2400">
              <a:latin typeface="Cambria"/>
              <a:cs typeface="Cambri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491484" y="2697479"/>
            <a:ext cx="2261870" cy="1502410"/>
            <a:chOff x="3491484" y="2697479"/>
            <a:chExt cx="2261870" cy="1502410"/>
          </a:xfrm>
        </p:grpSpPr>
        <p:sp>
          <p:nvSpPr>
            <p:cNvPr id="21" name="object 21"/>
            <p:cNvSpPr/>
            <p:nvPr/>
          </p:nvSpPr>
          <p:spPr>
            <a:xfrm>
              <a:off x="4416298" y="3964939"/>
              <a:ext cx="389890" cy="234950"/>
            </a:xfrm>
            <a:custGeom>
              <a:avLst/>
              <a:gdLst/>
              <a:ahLst/>
              <a:cxnLst/>
              <a:rect l="l" t="t" r="r" b="b"/>
              <a:pathLst>
                <a:path w="389889" h="234950">
                  <a:moveTo>
                    <a:pt x="196341" y="0"/>
                  </a:moveTo>
                  <a:lnTo>
                    <a:pt x="0" y="114173"/>
                  </a:lnTo>
                  <a:lnTo>
                    <a:pt x="77977" y="115189"/>
                  </a:lnTo>
                  <a:lnTo>
                    <a:pt x="76453" y="231648"/>
                  </a:lnTo>
                  <a:lnTo>
                    <a:pt x="310261" y="234696"/>
                  </a:lnTo>
                  <a:lnTo>
                    <a:pt x="311785" y="118110"/>
                  </a:lnTo>
                  <a:lnTo>
                    <a:pt x="389636" y="119126"/>
                  </a:lnTo>
                  <a:lnTo>
                    <a:pt x="196341" y="0"/>
                  </a:lnTo>
                  <a:close/>
                </a:path>
              </a:pathLst>
            </a:custGeom>
            <a:solidFill>
              <a:srgbClr val="F6D2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504438" y="2710433"/>
              <a:ext cx="2235835" cy="1146175"/>
            </a:xfrm>
            <a:custGeom>
              <a:avLst/>
              <a:gdLst/>
              <a:ahLst/>
              <a:cxnLst/>
              <a:rect l="l" t="t" r="r" b="b"/>
              <a:pathLst>
                <a:path w="2235835" h="1146175">
                  <a:moveTo>
                    <a:pt x="1117853" y="0"/>
                  </a:moveTo>
                  <a:lnTo>
                    <a:pt x="1054423" y="907"/>
                  </a:lnTo>
                  <a:lnTo>
                    <a:pt x="991920" y="3596"/>
                  </a:lnTo>
                  <a:lnTo>
                    <a:pt x="930439" y="8018"/>
                  </a:lnTo>
                  <a:lnTo>
                    <a:pt x="870075" y="14126"/>
                  </a:lnTo>
                  <a:lnTo>
                    <a:pt x="810922" y="21870"/>
                  </a:lnTo>
                  <a:lnTo>
                    <a:pt x="753075" y="31203"/>
                  </a:lnTo>
                  <a:lnTo>
                    <a:pt x="696628" y="42076"/>
                  </a:lnTo>
                  <a:lnTo>
                    <a:pt x="641675" y="54440"/>
                  </a:lnTo>
                  <a:lnTo>
                    <a:pt x="588310" y="68248"/>
                  </a:lnTo>
                  <a:lnTo>
                    <a:pt x="536629" y="83451"/>
                  </a:lnTo>
                  <a:lnTo>
                    <a:pt x="486725" y="100001"/>
                  </a:lnTo>
                  <a:lnTo>
                    <a:pt x="438693" y="117848"/>
                  </a:lnTo>
                  <a:lnTo>
                    <a:pt x="392627" y="136946"/>
                  </a:lnTo>
                  <a:lnTo>
                    <a:pt x="348622" y="157245"/>
                  </a:lnTo>
                  <a:lnTo>
                    <a:pt x="306772" y="178697"/>
                  </a:lnTo>
                  <a:lnTo>
                    <a:pt x="267171" y="201254"/>
                  </a:lnTo>
                  <a:lnTo>
                    <a:pt x="229914" y="224868"/>
                  </a:lnTo>
                  <a:lnTo>
                    <a:pt x="195095" y="249489"/>
                  </a:lnTo>
                  <a:lnTo>
                    <a:pt x="162808" y="275070"/>
                  </a:lnTo>
                  <a:lnTo>
                    <a:pt x="133149" y="301563"/>
                  </a:lnTo>
                  <a:lnTo>
                    <a:pt x="106211" y="328918"/>
                  </a:lnTo>
                  <a:lnTo>
                    <a:pt x="60876" y="386024"/>
                  </a:lnTo>
                  <a:lnTo>
                    <a:pt x="27559" y="446002"/>
                  </a:lnTo>
                  <a:lnTo>
                    <a:pt x="7015" y="508464"/>
                  </a:lnTo>
                  <a:lnTo>
                    <a:pt x="0" y="573024"/>
                  </a:lnTo>
                  <a:lnTo>
                    <a:pt x="1769" y="605541"/>
                  </a:lnTo>
                  <a:lnTo>
                    <a:pt x="15643" y="669101"/>
                  </a:lnTo>
                  <a:lnTo>
                    <a:pt x="42668" y="730369"/>
                  </a:lnTo>
                  <a:lnTo>
                    <a:pt x="82088" y="788959"/>
                  </a:lnTo>
                  <a:lnTo>
                    <a:pt x="133149" y="844484"/>
                  </a:lnTo>
                  <a:lnTo>
                    <a:pt x="162808" y="870977"/>
                  </a:lnTo>
                  <a:lnTo>
                    <a:pt x="195095" y="896558"/>
                  </a:lnTo>
                  <a:lnTo>
                    <a:pt x="229914" y="921179"/>
                  </a:lnTo>
                  <a:lnTo>
                    <a:pt x="267171" y="944793"/>
                  </a:lnTo>
                  <a:lnTo>
                    <a:pt x="306772" y="967350"/>
                  </a:lnTo>
                  <a:lnTo>
                    <a:pt x="348622" y="988802"/>
                  </a:lnTo>
                  <a:lnTo>
                    <a:pt x="392627" y="1009101"/>
                  </a:lnTo>
                  <a:lnTo>
                    <a:pt x="438693" y="1028199"/>
                  </a:lnTo>
                  <a:lnTo>
                    <a:pt x="486725" y="1046046"/>
                  </a:lnTo>
                  <a:lnTo>
                    <a:pt x="536629" y="1062596"/>
                  </a:lnTo>
                  <a:lnTo>
                    <a:pt x="588310" y="1077799"/>
                  </a:lnTo>
                  <a:lnTo>
                    <a:pt x="641675" y="1091607"/>
                  </a:lnTo>
                  <a:lnTo>
                    <a:pt x="696628" y="1103971"/>
                  </a:lnTo>
                  <a:lnTo>
                    <a:pt x="753075" y="1114844"/>
                  </a:lnTo>
                  <a:lnTo>
                    <a:pt x="810922" y="1124177"/>
                  </a:lnTo>
                  <a:lnTo>
                    <a:pt x="870075" y="1131921"/>
                  </a:lnTo>
                  <a:lnTo>
                    <a:pt x="930439" y="1138029"/>
                  </a:lnTo>
                  <a:lnTo>
                    <a:pt x="991920" y="1142451"/>
                  </a:lnTo>
                  <a:lnTo>
                    <a:pt x="1054423" y="1145140"/>
                  </a:lnTo>
                  <a:lnTo>
                    <a:pt x="1117853" y="1146047"/>
                  </a:lnTo>
                  <a:lnTo>
                    <a:pt x="1181284" y="1145140"/>
                  </a:lnTo>
                  <a:lnTo>
                    <a:pt x="1243787" y="1142451"/>
                  </a:lnTo>
                  <a:lnTo>
                    <a:pt x="1305268" y="1138029"/>
                  </a:lnTo>
                  <a:lnTo>
                    <a:pt x="1365632" y="1131921"/>
                  </a:lnTo>
                  <a:lnTo>
                    <a:pt x="1424785" y="1124177"/>
                  </a:lnTo>
                  <a:lnTo>
                    <a:pt x="1482632" y="1114844"/>
                  </a:lnTo>
                  <a:lnTo>
                    <a:pt x="1539079" y="1103971"/>
                  </a:lnTo>
                  <a:lnTo>
                    <a:pt x="1594032" y="1091607"/>
                  </a:lnTo>
                  <a:lnTo>
                    <a:pt x="1647397" y="1077799"/>
                  </a:lnTo>
                  <a:lnTo>
                    <a:pt x="1699078" y="1062596"/>
                  </a:lnTo>
                  <a:lnTo>
                    <a:pt x="1748982" y="1046046"/>
                  </a:lnTo>
                  <a:lnTo>
                    <a:pt x="1797014" y="1028199"/>
                  </a:lnTo>
                  <a:lnTo>
                    <a:pt x="1843080" y="1009101"/>
                  </a:lnTo>
                  <a:lnTo>
                    <a:pt x="1887085" y="988802"/>
                  </a:lnTo>
                  <a:lnTo>
                    <a:pt x="1928935" y="967350"/>
                  </a:lnTo>
                  <a:lnTo>
                    <a:pt x="1968536" y="944793"/>
                  </a:lnTo>
                  <a:lnTo>
                    <a:pt x="2005793" y="921179"/>
                  </a:lnTo>
                  <a:lnTo>
                    <a:pt x="2040612" y="896558"/>
                  </a:lnTo>
                  <a:lnTo>
                    <a:pt x="2072899" y="870977"/>
                  </a:lnTo>
                  <a:lnTo>
                    <a:pt x="2102558" y="844484"/>
                  </a:lnTo>
                  <a:lnTo>
                    <a:pt x="2129496" y="817129"/>
                  </a:lnTo>
                  <a:lnTo>
                    <a:pt x="2174831" y="760023"/>
                  </a:lnTo>
                  <a:lnTo>
                    <a:pt x="2208148" y="700045"/>
                  </a:lnTo>
                  <a:lnTo>
                    <a:pt x="2228692" y="637583"/>
                  </a:lnTo>
                  <a:lnTo>
                    <a:pt x="2235708" y="573024"/>
                  </a:lnTo>
                  <a:lnTo>
                    <a:pt x="2233938" y="540506"/>
                  </a:lnTo>
                  <a:lnTo>
                    <a:pt x="2220064" y="476946"/>
                  </a:lnTo>
                  <a:lnTo>
                    <a:pt x="2193039" y="415678"/>
                  </a:lnTo>
                  <a:lnTo>
                    <a:pt x="2153619" y="357088"/>
                  </a:lnTo>
                  <a:lnTo>
                    <a:pt x="2102558" y="301563"/>
                  </a:lnTo>
                  <a:lnTo>
                    <a:pt x="2072899" y="275070"/>
                  </a:lnTo>
                  <a:lnTo>
                    <a:pt x="2040612" y="249489"/>
                  </a:lnTo>
                  <a:lnTo>
                    <a:pt x="2005793" y="224868"/>
                  </a:lnTo>
                  <a:lnTo>
                    <a:pt x="1968536" y="201254"/>
                  </a:lnTo>
                  <a:lnTo>
                    <a:pt x="1928935" y="178697"/>
                  </a:lnTo>
                  <a:lnTo>
                    <a:pt x="1887085" y="157245"/>
                  </a:lnTo>
                  <a:lnTo>
                    <a:pt x="1843080" y="136946"/>
                  </a:lnTo>
                  <a:lnTo>
                    <a:pt x="1797014" y="117848"/>
                  </a:lnTo>
                  <a:lnTo>
                    <a:pt x="1748982" y="100001"/>
                  </a:lnTo>
                  <a:lnTo>
                    <a:pt x="1699078" y="83451"/>
                  </a:lnTo>
                  <a:lnTo>
                    <a:pt x="1647397" y="68248"/>
                  </a:lnTo>
                  <a:lnTo>
                    <a:pt x="1594032" y="54440"/>
                  </a:lnTo>
                  <a:lnTo>
                    <a:pt x="1539079" y="42076"/>
                  </a:lnTo>
                  <a:lnTo>
                    <a:pt x="1482632" y="31203"/>
                  </a:lnTo>
                  <a:lnTo>
                    <a:pt x="1424785" y="21870"/>
                  </a:lnTo>
                  <a:lnTo>
                    <a:pt x="1365632" y="14126"/>
                  </a:lnTo>
                  <a:lnTo>
                    <a:pt x="1305268" y="8018"/>
                  </a:lnTo>
                  <a:lnTo>
                    <a:pt x="1243787" y="3596"/>
                  </a:lnTo>
                  <a:lnTo>
                    <a:pt x="1181284" y="907"/>
                  </a:lnTo>
                  <a:lnTo>
                    <a:pt x="1117853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04438" y="2710433"/>
              <a:ext cx="2235835" cy="1146175"/>
            </a:xfrm>
            <a:custGeom>
              <a:avLst/>
              <a:gdLst/>
              <a:ahLst/>
              <a:cxnLst/>
              <a:rect l="l" t="t" r="r" b="b"/>
              <a:pathLst>
                <a:path w="2235835" h="1146175">
                  <a:moveTo>
                    <a:pt x="0" y="573024"/>
                  </a:moveTo>
                  <a:lnTo>
                    <a:pt x="7015" y="508464"/>
                  </a:lnTo>
                  <a:lnTo>
                    <a:pt x="27559" y="446002"/>
                  </a:lnTo>
                  <a:lnTo>
                    <a:pt x="60876" y="386024"/>
                  </a:lnTo>
                  <a:lnTo>
                    <a:pt x="106211" y="328918"/>
                  </a:lnTo>
                  <a:lnTo>
                    <a:pt x="133149" y="301563"/>
                  </a:lnTo>
                  <a:lnTo>
                    <a:pt x="162808" y="275070"/>
                  </a:lnTo>
                  <a:lnTo>
                    <a:pt x="195095" y="249489"/>
                  </a:lnTo>
                  <a:lnTo>
                    <a:pt x="229914" y="224868"/>
                  </a:lnTo>
                  <a:lnTo>
                    <a:pt x="267171" y="201254"/>
                  </a:lnTo>
                  <a:lnTo>
                    <a:pt x="306772" y="178697"/>
                  </a:lnTo>
                  <a:lnTo>
                    <a:pt x="348622" y="157245"/>
                  </a:lnTo>
                  <a:lnTo>
                    <a:pt x="392627" y="136946"/>
                  </a:lnTo>
                  <a:lnTo>
                    <a:pt x="438693" y="117848"/>
                  </a:lnTo>
                  <a:lnTo>
                    <a:pt x="486725" y="100001"/>
                  </a:lnTo>
                  <a:lnTo>
                    <a:pt x="536629" y="83451"/>
                  </a:lnTo>
                  <a:lnTo>
                    <a:pt x="588310" y="68248"/>
                  </a:lnTo>
                  <a:lnTo>
                    <a:pt x="641675" y="54440"/>
                  </a:lnTo>
                  <a:lnTo>
                    <a:pt x="696628" y="42076"/>
                  </a:lnTo>
                  <a:lnTo>
                    <a:pt x="753075" y="31203"/>
                  </a:lnTo>
                  <a:lnTo>
                    <a:pt x="810922" y="21870"/>
                  </a:lnTo>
                  <a:lnTo>
                    <a:pt x="870075" y="14126"/>
                  </a:lnTo>
                  <a:lnTo>
                    <a:pt x="930439" y="8018"/>
                  </a:lnTo>
                  <a:lnTo>
                    <a:pt x="991920" y="3596"/>
                  </a:lnTo>
                  <a:lnTo>
                    <a:pt x="1054423" y="907"/>
                  </a:lnTo>
                  <a:lnTo>
                    <a:pt x="1117853" y="0"/>
                  </a:lnTo>
                  <a:lnTo>
                    <a:pt x="1181284" y="907"/>
                  </a:lnTo>
                  <a:lnTo>
                    <a:pt x="1243787" y="3596"/>
                  </a:lnTo>
                  <a:lnTo>
                    <a:pt x="1305268" y="8018"/>
                  </a:lnTo>
                  <a:lnTo>
                    <a:pt x="1365632" y="14126"/>
                  </a:lnTo>
                  <a:lnTo>
                    <a:pt x="1424785" y="21870"/>
                  </a:lnTo>
                  <a:lnTo>
                    <a:pt x="1482632" y="31203"/>
                  </a:lnTo>
                  <a:lnTo>
                    <a:pt x="1539079" y="42076"/>
                  </a:lnTo>
                  <a:lnTo>
                    <a:pt x="1594032" y="54440"/>
                  </a:lnTo>
                  <a:lnTo>
                    <a:pt x="1647397" y="68248"/>
                  </a:lnTo>
                  <a:lnTo>
                    <a:pt x="1699078" y="83451"/>
                  </a:lnTo>
                  <a:lnTo>
                    <a:pt x="1748982" y="100001"/>
                  </a:lnTo>
                  <a:lnTo>
                    <a:pt x="1797014" y="117848"/>
                  </a:lnTo>
                  <a:lnTo>
                    <a:pt x="1843080" y="136946"/>
                  </a:lnTo>
                  <a:lnTo>
                    <a:pt x="1887085" y="157245"/>
                  </a:lnTo>
                  <a:lnTo>
                    <a:pt x="1928935" y="178697"/>
                  </a:lnTo>
                  <a:lnTo>
                    <a:pt x="1968536" y="201254"/>
                  </a:lnTo>
                  <a:lnTo>
                    <a:pt x="2005793" y="224868"/>
                  </a:lnTo>
                  <a:lnTo>
                    <a:pt x="2040612" y="249489"/>
                  </a:lnTo>
                  <a:lnTo>
                    <a:pt x="2072899" y="275070"/>
                  </a:lnTo>
                  <a:lnTo>
                    <a:pt x="2102558" y="301563"/>
                  </a:lnTo>
                  <a:lnTo>
                    <a:pt x="2129496" y="328918"/>
                  </a:lnTo>
                  <a:lnTo>
                    <a:pt x="2174831" y="386024"/>
                  </a:lnTo>
                  <a:lnTo>
                    <a:pt x="2208148" y="446002"/>
                  </a:lnTo>
                  <a:lnTo>
                    <a:pt x="2228692" y="508464"/>
                  </a:lnTo>
                  <a:lnTo>
                    <a:pt x="2235708" y="573024"/>
                  </a:lnTo>
                  <a:lnTo>
                    <a:pt x="2233938" y="605541"/>
                  </a:lnTo>
                  <a:lnTo>
                    <a:pt x="2220064" y="669101"/>
                  </a:lnTo>
                  <a:lnTo>
                    <a:pt x="2193039" y="730369"/>
                  </a:lnTo>
                  <a:lnTo>
                    <a:pt x="2153619" y="788959"/>
                  </a:lnTo>
                  <a:lnTo>
                    <a:pt x="2102558" y="844484"/>
                  </a:lnTo>
                  <a:lnTo>
                    <a:pt x="2072899" y="870977"/>
                  </a:lnTo>
                  <a:lnTo>
                    <a:pt x="2040612" y="896558"/>
                  </a:lnTo>
                  <a:lnTo>
                    <a:pt x="2005793" y="921179"/>
                  </a:lnTo>
                  <a:lnTo>
                    <a:pt x="1968536" y="944793"/>
                  </a:lnTo>
                  <a:lnTo>
                    <a:pt x="1928935" y="967350"/>
                  </a:lnTo>
                  <a:lnTo>
                    <a:pt x="1887085" y="988802"/>
                  </a:lnTo>
                  <a:lnTo>
                    <a:pt x="1843080" y="1009101"/>
                  </a:lnTo>
                  <a:lnTo>
                    <a:pt x="1797014" y="1028199"/>
                  </a:lnTo>
                  <a:lnTo>
                    <a:pt x="1748982" y="1046046"/>
                  </a:lnTo>
                  <a:lnTo>
                    <a:pt x="1699078" y="1062596"/>
                  </a:lnTo>
                  <a:lnTo>
                    <a:pt x="1647397" y="1077799"/>
                  </a:lnTo>
                  <a:lnTo>
                    <a:pt x="1594032" y="1091607"/>
                  </a:lnTo>
                  <a:lnTo>
                    <a:pt x="1539079" y="1103971"/>
                  </a:lnTo>
                  <a:lnTo>
                    <a:pt x="1482632" y="1114844"/>
                  </a:lnTo>
                  <a:lnTo>
                    <a:pt x="1424785" y="1124177"/>
                  </a:lnTo>
                  <a:lnTo>
                    <a:pt x="1365632" y="1131921"/>
                  </a:lnTo>
                  <a:lnTo>
                    <a:pt x="1305268" y="1138029"/>
                  </a:lnTo>
                  <a:lnTo>
                    <a:pt x="1243787" y="1142451"/>
                  </a:lnTo>
                  <a:lnTo>
                    <a:pt x="1181284" y="1145140"/>
                  </a:lnTo>
                  <a:lnTo>
                    <a:pt x="1117853" y="1146047"/>
                  </a:lnTo>
                  <a:lnTo>
                    <a:pt x="1054423" y="1145140"/>
                  </a:lnTo>
                  <a:lnTo>
                    <a:pt x="991920" y="1142451"/>
                  </a:lnTo>
                  <a:lnTo>
                    <a:pt x="930439" y="1138029"/>
                  </a:lnTo>
                  <a:lnTo>
                    <a:pt x="870075" y="1131921"/>
                  </a:lnTo>
                  <a:lnTo>
                    <a:pt x="810922" y="1124177"/>
                  </a:lnTo>
                  <a:lnTo>
                    <a:pt x="753075" y="1114844"/>
                  </a:lnTo>
                  <a:lnTo>
                    <a:pt x="696628" y="1103971"/>
                  </a:lnTo>
                  <a:lnTo>
                    <a:pt x="641675" y="1091607"/>
                  </a:lnTo>
                  <a:lnTo>
                    <a:pt x="588310" y="1077799"/>
                  </a:lnTo>
                  <a:lnTo>
                    <a:pt x="536629" y="1062596"/>
                  </a:lnTo>
                  <a:lnTo>
                    <a:pt x="486725" y="1046046"/>
                  </a:lnTo>
                  <a:lnTo>
                    <a:pt x="438693" y="1028199"/>
                  </a:lnTo>
                  <a:lnTo>
                    <a:pt x="392627" y="1009101"/>
                  </a:lnTo>
                  <a:lnTo>
                    <a:pt x="348622" y="988802"/>
                  </a:lnTo>
                  <a:lnTo>
                    <a:pt x="306772" y="967350"/>
                  </a:lnTo>
                  <a:lnTo>
                    <a:pt x="267171" y="944793"/>
                  </a:lnTo>
                  <a:lnTo>
                    <a:pt x="229914" y="921179"/>
                  </a:lnTo>
                  <a:lnTo>
                    <a:pt x="195095" y="896558"/>
                  </a:lnTo>
                  <a:lnTo>
                    <a:pt x="162808" y="870977"/>
                  </a:lnTo>
                  <a:lnTo>
                    <a:pt x="133149" y="844484"/>
                  </a:lnTo>
                  <a:lnTo>
                    <a:pt x="106211" y="817129"/>
                  </a:lnTo>
                  <a:lnTo>
                    <a:pt x="60876" y="760023"/>
                  </a:lnTo>
                  <a:lnTo>
                    <a:pt x="27559" y="700045"/>
                  </a:lnTo>
                  <a:lnTo>
                    <a:pt x="7015" y="637583"/>
                  </a:lnTo>
                  <a:lnTo>
                    <a:pt x="0" y="57302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35940" y="1625853"/>
            <a:ext cx="7989570" cy="1824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Cambria"/>
                <a:cs typeface="Cambria"/>
              </a:rPr>
              <a:t>Indicates</a:t>
            </a:r>
            <a:r>
              <a:rPr sz="240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the</a:t>
            </a:r>
            <a:r>
              <a:rPr sz="2400" spc="-5" dirty="0">
                <a:latin typeface="Cambria"/>
                <a:cs typeface="Cambria"/>
              </a:rPr>
              <a:t> </a:t>
            </a:r>
            <a:r>
              <a:rPr sz="2400" spc="-25" dirty="0">
                <a:latin typeface="Cambria"/>
                <a:cs typeface="Cambria"/>
              </a:rPr>
              <a:t>five</a:t>
            </a:r>
            <a:r>
              <a:rPr sz="2400" spc="-20" dirty="0">
                <a:latin typeface="Cambria"/>
                <a:cs typeface="Cambria"/>
              </a:rPr>
              <a:t> </a:t>
            </a:r>
            <a:r>
              <a:rPr sz="2400" spc="-15" dirty="0">
                <a:latin typeface="Cambria"/>
                <a:cs typeface="Cambria"/>
              </a:rPr>
              <a:t>overlapping</a:t>
            </a:r>
            <a:r>
              <a:rPr sz="2400" spc="-1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phases</a:t>
            </a:r>
            <a:r>
              <a:rPr sz="240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of</a:t>
            </a:r>
            <a:r>
              <a:rPr sz="240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the</a:t>
            </a:r>
            <a:r>
              <a:rPr sz="2400" spc="52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nursing </a:t>
            </a:r>
            <a:r>
              <a:rPr sz="240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process.</a:t>
            </a:r>
            <a:r>
              <a:rPr sz="2400" spc="-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Each</a:t>
            </a:r>
            <a:r>
              <a:rPr sz="2400" spc="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phase</a:t>
            </a:r>
            <a:r>
              <a:rPr sz="2400" dirty="0">
                <a:latin typeface="Cambria"/>
                <a:cs typeface="Cambria"/>
              </a:rPr>
              <a:t> depends</a:t>
            </a:r>
            <a:r>
              <a:rPr sz="2400" spc="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upon</a:t>
            </a:r>
            <a:r>
              <a:rPr sz="2400" spc="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the</a:t>
            </a:r>
            <a:r>
              <a:rPr sz="240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accuracy</a:t>
            </a:r>
            <a:r>
              <a:rPr sz="2400" spc="-5" dirty="0">
                <a:latin typeface="Cambria"/>
                <a:cs typeface="Cambria"/>
              </a:rPr>
              <a:t> of</a:t>
            </a:r>
            <a:r>
              <a:rPr sz="240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the </a:t>
            </a:r>
            <a:r>
              <a:rPr sz="2400" spc="-5" dirty="0">
                <a:latin typeface="Cambria"/>
                <a:cs typeface="Cambria"/>
              </a:rPr>
              <a:t> proceeding</a:t>
            </a:r>
            <a:r>
              <a:rPr sz="2400" spc="-1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phases.</a:t>
            </a:r>
            <a:r>
              <a:rPr sz="2400" spc="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Each</a:t>
            </a:r>
            <a:r>
              <a:rPr sz="2400" spc="1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phase</a:t>
            </a:r>
            <a:r>
              <a:rPr sz="2400" spc="5" dirty="0">
                <a:latin typeface="Cambria"/>
                <a:cs typeface="Cambria"/>
              </a:rPr>
              <a:t> </a:t>
            </a:r>
            <a:r>
              <a:rPr sz="2400" spc="-25" dirty="0">
                <a:latin typeface="Cambria"/>
                <a:cs typeface="Cambria"/>
              </a:rPr>
              <a:t>involves</a:t>
            </a:r>
            <a:r>
              <a:rPr sz="2400" dirty="0">
                <a:latin typeface="Cambria"/>
                <a:cs typeface="Cambria"/>
              </a:rPr>
              <a:t> critical</a:t>
            </a:r>
            <a:r>
              <a:rPr sz="2400" spc="-2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thinking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>
              <a:latin typeface="Cambria"/>
              <a:cs typeface="Cambria"/>
            </a:endParaRPr>
          </a:p>
          <a:p>
            <a:pPr marL="182245" algn="ctr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Assessing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26555" y="4066743"/>
            <a:ext cx="15963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Diagnosing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29758" y="5942482"/>
            <a:ext cx="1278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Pl</a:t>
            </a:r>
            <a:r>
              <a:rPr sz="2400" b="1" spc="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nn</a:t>
            </a:r>
            <a:r>
              <a:rPr sz="2400" b="1" spc="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ng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55622" y="5942482"/>
            <a:ext cx="20104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Imple</a:t>
            </a:r>
            <a:r>
              <a:rPr sz="2400" b="1" spc="5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ent</a:t>
            </a:r>
            <a:r>
              <a:rPr sz="2400" b="1" spc="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ng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26210" y="4139310"/>
            <a:ext cx="15030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FFFFFF"/>
                </a:solidFill>
                <a:latin typeface="Cambria"/>
                <a:cs typeface="Cambria"/>
              </a:rPr>
              <a:t>Evaluating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0975" y="679830"/>
            <a:ext cx="6484620" cy="852169"/>
            <a:chOff x="950975" y="679830"/>
            <a:chExt cx="6484620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0975" y="1187195"/>
              <a:ext cx="6484620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7955" y="684402"/>
              <a:ext cx="6451511" cy="5196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4016" y="729233"/>
              <a:ext cx="145669" cy="2167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6147" y="729233"/>
              <a:ext cx="143510" cy="2194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2903" y="729233"/>
              <a:ext cx="145669" cy="21678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67955" y="684402"/>
              <a:ext cx="6451600" cy="520065"/>
            </a:xfrm>
            <a:custGeom>
              <a:avLst/>
              <a:gdLst/>
              <a:ahLst/>
              <a:cxnLst/>
              <a:rect l="l" t="t" r="r" b="b"/>
              <a:pathLst>
                <a:path w="6451600" h="520065">
                  <a:moveTo>
                    <a:pt x="4551591" y="43434"/>
                  </a:moveTo>
                  <a:lnTo>
                    <a:pt x="4504616" y="56356"/>
                  </a:lnTo>
                  <a:lnTo>
                    <a:pt x="4471454" y="94996"/>
                  </a:lnTo>
                  <a:lnTo>
                    <a:pt x="4451737" y="160559"/>
                  </a:lnTo>
                  <a:lnTo>
                    <a:pt x="4446808" y="203831"/>
                  </a:lnTo>
                  <a:lnTo>
                    <a:pt x="4445165" y="254126"/>
                  </a:lnTo>
                  <a:lnTo>
                    <a:pt x="4446855" y="306655"/>
                  </a:lnTo>
                  <a:lnTo>
                    <a:pt x="4451927" y="352028"/>
                  </a:lnTo>
                  <a:lnTo>
                    <a:pt x="4460381" y="390233"/>
                  </a:lnTo>
                  <a:lnTo>
                    <a:pt x="4487452" y="445335"/>
                  </a:lnTo>
                  <a:lnTo>
                    <a:pt x="4528687" y="472819"/>
                  </a:lnTo>
                  <a:lnTo>
                    <a:pt x="4554639" y="476250"/>
                  </a:lnTo>
                  <a:lnTo>
                    <a:pt x="4568402" y="475275"/>
                  </a:lnTo>
                  <a:lnTo>
                    <a:pt x="4612934" y="452276"/>
                  </a:lnTo>
                  <a:lnTo>
                    <a:pt x="4635919" y="417575"/>
                  </a:lnTo>
                  <a:lnTo>
                    <a:pt x="4650635" y="370248"/>
                  </a:lnTo>
                  <a:lnTo>
                    <a:pt x="4656159" y="332487"/>
                  </a:lnTo>
                  <a:lnTo>
                    <a:pt x="4658826" y="290820"/>
                  </a:lnTo>
                  <a:lnTo>
                    <a:pt x="4659160" y="268605"/>
                  </a:lnTo>
                  <a:lnTo>
                    <a:pt x="4658423" y="233054"/>
                  </a:lnTo>
                  <a:lnTo>
                    <a:pt x="4652569" y="171003"/>
                  </a:lnTo>
                  <a:lnTo>
                    <a:pt x="4640832" y="121021"/>
                  </a:lnTo>
                  <a:lnTo>
                    <a:pt x="4623115" y="83250"/>
                  </a:lnTo>
                  <a:lnTo>
                    <a:pt x="4585150" y="49815"/>
                  </a:lnTo>
                  <a:lnTo>
                    <a:pt x="4551591" y="43434"/>
                  </a:lnTo>
                  <a:close/>
                </a:path>
                <a:path w="6451600" h="520065">
                  <a:moveTo>
                    <a:pt x="5290858" y="5842"/>
                  </a:moveTo>
                  <a:lnTo>
                    <a:pt x="5660047" y="5842"/>
                  </a:lnTo>
                  <a:lnTo>
                    <a:pt x="5660047" y="124206"/>
                  </a:lnTo>
                  <a:lnTo>
                    <a:pt x="5608993" y="124206"/>
                  </a:lnTo>
                  <a:lnTo>
                    <a:pt x="5603113" y="107993"/>
                  </a:lnTo>
                  <a:lnTo>
                    <a:pt x="5597674" y="94615"/>
                  </a:lnTo>
                  <a:lnTo>
                    <a:pt x="5573484" y="60594"/>
                  </a:lnTo>
                  <a:lnTo>
                    <a:pt x="5527205" y="49402"/>
                  </a:lnTo>
                  <a:lnTo>
                    <a:pt x="5446052" y="49402"/>
                  </a:lnTo>
                  <a:lnTo>
                    <a:pt x="5446052" y="228092"/>
                  </a:lnTo>
                  <a:lnTo>
                    <a:pt x="5495201" y="228092"/>
                  </a:lnTo>
                  <a:lnTo>
                    <a:pt x="5532158" y="215137"/>
                  </a:lnTo>
                  <a:lnTo>
                    <a:pt x="5548033" y="174498"/>
                  </a:lnTo>
                  <a:lnTo>
                    <a:pt x="5590070" y="174498"/>
                  </a:lnTo>
                  <a:lnTo>
                    <a:pt x="5590070" y="325500"/>
                  </a:lnTo>
                  <a:lnTo>
                    <a:pt x="5548033" y="325500"/>
                  </a:lnTo>
                  <a:lnTo>
                    <a:pt x="5545370" y="315360"/>
                  </a:lnTo>
                  <a:lnTo>
                    <a:pt x="5542540" y="306482"/>
                  </a:lnTo>
                  <a:lnTo>
                    <a:pt x="5516507" y="274258"/>
                  </a:lnTo>
                  <a:lnTo>
                    <a:pt x="5495201" y="271525"/>
                  </a:lnTo>
                  <a:lnTo>
                    <a:pt x="5446052" y="271525"/>
                  </a:lnTo>
                  <a:lnTo>
                    <a:pt x="5446052" y="470281"/>
                  </a:lnTo>
                  <a:lnTo>
                    <a:pt x="5526824" y="470281"/>
                  </a:lnTo>
                  <a:lnTo>
                    <a:pt x="5535460" y="470281"/>
                  </a:lnTo>
                  <a:lnTo>
                    <a:pt x="5564797" y="462788"/>
                  </a:lnTo>
                  <a:lnTo>
                    <a:pt x="5569496" y="460121"/>
                  </a:lnTo>
                  <a:lnTo>
                    <a:pt x="5589816" y="436372"/>
                  </a:lnTo>
                  <a:lnTo>
                    <a:pt x="5593245" y="430911"/>
                  </a:lnTo>
                  <a:lnTo>
                    <a:pt x="5609520" y="389046"/>
                  </a:lnTo>
                  <a:lnTo>
                    <a:pt x="5612803" y="377951"/>
                  </a:lnTo>
                  <a:lnTo>
                    <a:pt x="5663730" y="377951"/>
                  </a:lnTo>
                  <a:lnTo>
                    <a:pt x="5656618" y="513842"/>
                  </a:lnTo>
                  <a:lnTo>
                    <a:pt x="5290858" y="513842"/>
                  </a:lnTo>
                  <a:lnTo>
                    <a:pt x="5290858" y="489204"/>
                  </a:lnTo>
                  <a:lnTo>
                    <a:pt x="5300129" y="486791"/>
                  </a:lnTo>
                  <a:lnTo>
                    <a:pt x="5307368" y="484124"/>
                  </a:lnTo>
                  <a:lnTo>
                    <a:pt x="5312702" y="481202"/>
                  </a:lnTo>
                  <a:lnTo>
                    <a:pt x="5318036" y="478409"/>
                  </a:lnTo>
                  <a:lnTo>
                    <a:pt x="5321973" y="474345"/>
                  </a:lnTo>
                  <a:lnTo>
                    <a:pt x="5330450" y="436737"/>
                  </a:lnTo>
                  <a:lnTo>
                    <a:pt x="5330736" y="420370"/>
                  </a:lnTo>
                  <a:lnTo>
                    <a:pt x="5330736" y="99695"/>
                  </a:lnTo>
                  <a:lnTo>
                    <a:pt x="5327561" y="55880"/>
                  </a:lnTo>
                  <a:lnTo>
                    <a:pt x="5313083" y="38862"/>
                  </a:lnTo>
                  <a:lnTo>
                    <a:pt x="5307749" y="35687"/>
                  </a:lnTo>
                  <a:lnTo>
                    <a:pt x="5300383" y="32893"/>
                  </a:lnTo>
                  <a:lnTo>
                    <a:pt x="5290858" y="30480"/>
                  </a:lnTo>
                  <a:lnTo>
                    <a:pt x="5290858" y="5842"/>
                  </a:lnTo>
                  <a:close/>
                </a:path>
                <a:path w="6451600" h="520065">
                  <a:moveTo>
                    <a:pt x="3835438" y="5842"/>
                  </a:moveTo>
                  <a:lnTo>
                    <a:pt x="4052481" y="5842"/>
                  </a:lnTo>
                  <a:lnTo>
                    <a:pt x="4073576" y="6242"/>
                  </a:lnTo>
                  <a:lnTo>
                    <a:pt x="4127030" y="12064"/>
                  </a:lnTo>
                  <a:lnTo>
                    <a:pt x="4168749" y="24905"/>
                  </a:lnTo>
                  <a:lnTo>
                    <a:pt x="4206468" y="49452"/>
                  </a:lnTo>
                  <a:lnTo>
                    <a:pt x="4230197" y="83687"/>
                  </a:lnTo>
                  <a:lnTo>
                    <a:pt x="4241004" y="129321"/>
                  </a:lnTo>
                  <a:lnTo>
                    <a:pt x="4241457" y="142875"/>
                  </a:lnTo>
                  <a:lnTo>
                    <a:pt x="4240649" y="160424"/>
                  </a:lnTo>
                  <a:lnTo>
                    <a:pt x="4228630" y="205359"/>
                  </a:lnTo>
                  <a:lnTo>
                    <a:pt x="4204323" y="239470"/>
                  </a:lnTo>
                  <a:lnTo>
                    <a:pt x="4168543" y="265445"/>
                  </a:lnTo>
                  <a:lnTo>
                    <a:pt x="4135793" y="281177"/>
                  </a:lnTo>
                  <a:lnTo>
                    <a:pt x="4135793" y="284988"/>
                  </a:lnTo>
                  <a:lnTo>
                    <a:pt x="4171744" y="307312"/>
                  </a:lnTo>
                  <a:lnTo>
                    <a:pt x="4198499" y="339328"/>
                  </a:lnTo>
                  <a:lnTo>
                    <a:pt x="4237393" y="417830"/>
                  </a:lnTo>
                  <a:lnTo>
                    <a:pt x="4245181" y="433661"/>
                  </a:lnTo>
                  <a:lnTo>
                    <a:pt x="4268381" y="468630"/>
                  </a:lnTo>
                  <a:lnTo>
                    <a:pt x="4305084" y="489204"/>
                  </a:lnTo>
                  <a:lnTo>
                    <a:pt x="4305084" y="513842"/>
                  </a:lnTo>
                  <a:lnTo>
                    <a:pt x="4161828" y="513842"/>
                  </a:lnTo>
                  <a:lnTo>
                    <a:pt x="4150707" y="497097"/>
                  </a:lnTo>
                  <a:lnTo>
                    <a:pt x="4138872" y="476758"/>
                  </a:lnTo>
                  <a:lnTo>
                    <a:pt x="4126323" y="452798"/>
                  </a:lnTo>
                  <a:lnTo>
                    <a:pt x="4113060" y="425196"/>
                  </a:lnTo>
                  <a:lnTo>
                    <a:pt x="4084104" y="361569"/>
                  </a:lnTo>
                  <a:lnTo>
                    <a:pt x="4077789" y="348476"/>
                  </a:lnTo>
                  <a:lnTo>
                    <a:pt x="4055529" y="313436"/>
                  </a:lnTo>
                  <a:lnTo>
                    <a:pt x="4012222" y="300609"/>
                  </a:lnTo>
                  <a:lnTo>
                    <a:pt x="3990632" y="300609"/>
                  </a:lnTo>
                  <a:lnTo>
                    <a:pt x="3990632" y="420370"/>
                  </a:lnTo>
                  <a:lnTo>
                    <a:pt x="3990798" y="433304"/>
                  </a:lnTo>
                  <a:lnTo>
                    <a:pt x="3998379" y="472821"/>
                  </a:lnTo>
                  <a:lnTo>
                    <a:pt x="4030891" y="489204"/>
                  </a:lnTo>
                  <a:lnTo>
                    <a:pt x="4030891" y="513842"/>
                  </a:lnTo>
                  <a:lnTo>
                    <a:pt x="3835438" y="513842"/>
                  </a:lnTo>
                  <a:lnTo>
                    <a:pt x="3835438" y="489204"/>
                  </a:lnTo>
                  <a:lnTo>
                    <a:pt x="3844709" y="486791"/>
                  </a:lnTo>
                  <a:lnTo>
                    <a:pt x="3851948" y="484124"/>
                  </a:lnTo>
                  <a:lnTo>
                    <a:pt x="3857282" y="481202"/>
                  </a:lnTo>
                  <a:lnTo>
                    <a:pt x="3862616" y="478409"/>
                  </a:lnTo>
                  <a:lnTo>
                    <a:pt x="3866553" y="474345"/>
                  </a:lnTo>
                  <a:lnTo>
                    <a:pt x="3875030" y="436737"/>
                  </a:lnTo>
                  <a:lnTo>
                    <a:pt x="3875316" y="420370"/>
                  </a:lnTo>
                  <a:lnTo>
                    <a:pt x="3875316" y="99695"/>
                  </a:lnTo>
                  <a:lnTo>
                    <a:pt x="3872141" y="55880"/>
                  </a:lnTo>
                  <a:lnTo>
                    <a:pt x="3857663" y="38862"/>
                  </a:lnTo>
                  <a:lnTo>
                    <a:pt x="3852329" y="35687"/>
                  </a:lnTo>
                  <a:lnTo>
                    <a:pt x="3844963" y="32893"/>
                  </a:lnTo>
                  <a:lnTo>
                    <a:pt x="3835438" y="30480"/>
                  </a:lnTo>
                  <a:lnTo>
                    <a:pt x="3835438" y="5842"/>
                  </a:lnTo>
                  <a:close/>
                </a:path>
                <a:path w="6451600" h="520065">
                  <a:moveTo>
                    <a:pt x="3367570" y="5842"/>
                  </a:moveTo>
                  <a:lnTo>
                    <a:pt x="3583851" y="5842"/>
                  </a:lnTo>
                  <a:lnTo>
                    <a:pt x="3627951" y="7959"/>
                  </a:lnTo>
                  <a:lnTo>
                    <a:pt x="3666147" y="14303"/>
                  </a:lnTo>
                  <a:lnTo>
                    <a:pt x="3724821" y="39624"/>
                  </a:lnTo>
                  <a:lnTo>
                    <a:pt x="3759968" y="82296"/>
                  </a:lnTo>
                  <a:lnTo>
                    <a:pt x="3771684" y="143256"/>
                  </a:lnTo>
                  <a:lnTo>
                    <a:pt x="3770322" y="167135"/>
                  </a:lnTo>
                  <a:lnTo>
                    <a:pt x="3759361" y="210085"/>
                  </a:lnTo>
                  <a:lnTo>
                    <a:pt x="3737521" y="246276"/>
                  </a:lnTo>
                  <a:lnTo>
                    <a:pt x="3705707" y="273899"/>
                  </a:lnTo>
                  <a:lnTo>
                    <a:pt x="3663992" y="292594"/>
                  </a:lnTo>
                  <a:lnTo>
                    <a:pt x="3611898" y="301980"/>
                  </a:lnTo>
                  <a:lnTo>
                    <a:pt x="3581946" y="303149"/>
                  </a:lnTo>
                  <a:lnTo>
                    <a:pt x="3564733" y="303055"/>
                  </a:lnTo>
                  <a:lnTo>
                    <a:pt x="3549116" y="302783"/>
                  </a:lnTo>
                  <a:lnTo>
                    <a:pt x="3535118" y="302345"/>
                  </a:lnTo>
                  <a:lnTo>
                    <a:pt x="3522764" y="301751"/>
                  </a:lnTo>
                  <a:lnTo>
                    <a:pt x="3522764" y="420750"/>
                  </a:lnTo>
                  <a:lnTo>
                    <a:pt x="3525939" y="462407"/>
                  </a:lnTo>
                  <a:lnTo>
                    <a:pt x="3560014" y="487681"/>
                  </a:lnTo>
                  <a:lnTo>
                    <a:pt x="3567849" y="489204"/>
                  </a:lnTo>
                  <a:lnTo>
                    <a:pt x="3567849" y="513842"/>
                  </a:lnTo>
                  <a:lnTo>
                    <a:pt x="3367570" y="513842"/>
                  </a:lnTo>
                  <a:lnTo>
                    <a:pt x="3367570" y="489204"/>
                  </a:lnTo>
                  <a:lnTo>
                    <a:pt x="3376841" y="486791"/>
                  </a:lnTo>
                  <a:lnTo>
                    <a:pt x="3384080" y="484124"/>
                  </a:lnTo>
                  <a:lnTo>
                    <a:pt x="3389414" y="481202"/>
                  </a:lnTo>
                  <a:lnTo>
                    <a:pt x="3394748" y="478409"/>
                  </a:lnTo>
                  <a:lnTo>
                    <a:pt x="3398685" y="474345"/>
                  </a:lnTo>
                  <a:lnTo>
                    <a:pt x="3407162" y="436737"/>
                  </a:lnTo>
                  <a:lnTo>
                    <a:pt x="3407448" y="420370"/>
                  </a:lnTo>
                  <a:lnTo>
                    <a:pt x="3407448" y="99695"/>
                  </a:lnTo>
                  <a:lnTo>
                    <a:pt x="3404273" y="55880"/>
                  </a:lnTo>
                  <a:lnTo>
                    <a:pt x="3389795" y="38862"/>
                  </a:lnTo>
                  <a:lnTo>
                    <a:pt x="3384461" y="35687"/>
                  </a:lnTo>
                  <a:lnTo>
                    <a:pt x="3377095" y="32893"/>
                  </a:lnTo>
                  <a:lnTo>
                    <a:pt x="3367570" y="30480"/>
                  </a:lnTo>
                  <a:lnTo>
                    <a:pt x="3367570" y="5842"/>
                  </a:lnTo>
                  <a:close/>
                </a:path>
                <a:path w="6451600" h="520065">
                  <a:moveTo>
                    <a:pt x="2188502" y="5842"/>
                  </a:moveTo>
                  <a:lnTo>
                    <a:pt x="2339124" y="5842"/>
                  </a:lnTo>
                  <a:lnTo>
                    <a:pt x="2470823" y="234696"/>
                  </a:lnTo>
                  <a:lnTo>
                    <a:pt x="2493468" y="275683"/>
                  </a:lnTo>
                  <a:lnTo>
                    <a:pt x="2512447" y="311312"/>
                  </a:lnTo>
                  <a:lnTo>
                    <a:pt x="2529973" y="346086"/>
                  </a:lnTo>
                  <a:lnTo>
                    <a:pt x="2537879" y="362712"/>
                  </a:lnTo>
                  <a:lnTo>
                    <a:pt x="2543848" y="362712"/>
                  </a:lnTo>
                  <a:lnTo>
                    <a:pt x="2542014" y="317208"/>
                  </a:lnTo>
                  <a:lnTo>
                    <a:pt x="2540704" y="269668"/>
                  </a:lnTo>
                  <a:lnTo>
                    <a:pt x="2539919" y="220104"/>
                  </a:lnTo>
                  <a:lnTo>
                    <a:pt x="2539657" y="168529"/>
                  </a:lnTo>
                  <a:lnTo>
                    <a:pt x="2539657" y="99313"/>
                  </a:lnTo>
                  <a:lnTo>
                    <a:pt x="2539540" y="88050"/>
                  </a:lnTo>
                  <a:lnTo>
                    <a:pt x="2532037" y="48006"/>
                  </a:lnTo>
                  <a:lnTo>
                    <a:pt x="2529497" y="44196"/>
                  </a:lnTo>
                  <a:lnTo>
                    <a:pt x="2499906" y="30480"/>
                  </a:lnTo>
                  <a:lnTo>
                    <a:pt x="2499906" y="5842"/>
                  </a:lnTo>
                  <a:lnTo>
                    <a:pt x="2640495" y="5842"/>
                  </a:lnTo>
                  <a:lnTo>
                    <a:pt x="2640495" y="30480"/>
                  </a:lnTo>
                  <a:lnTo>
                    <a:pt x="2630589" y="33655"/>
                  </a:lnTo>
                  <a:lnTo>
                    <a:pt x="2623604" y="36449"/>
                  </a:lnTo>
                  <a:lnTo>
                    <a:pt x="2619540" y="38608"/>
                  </a:lnTo>
                  <a:lnTo>
                    <a:pt x="2615476" y="40894"/>
                  </a:lnTo>
                  <a:lnTo>
                    <a:pt x="2611920" y="43814"/>
                  </a:lnTo>
                  <a:lnTo>
                    <a:pt x="2609126" y="47625"/>
                  </a:lnTo>
                  <a:lnTo>
                    <a:pt x="2606205" y="51308"/>
                  </a:lnTo>
                  <a:lnTo>
                    <a:pt x="2600363" y="99313"/>
                  </a:lnTo>
                  <a:lnTo>
                    <a:pt x="2600363" y="513842"/>
                  </a:lnTo>
                  <a:lnTo>
                    <a:pt x="2505875" y="513842"/>
                  </a:lnTo>
                  <a:lnTo>
                    <a:pt x="2338362" y="224282"/>
                  </a:lnTo>
                  <a:lnTo>
                    <a:pt x="2309040" y="171846"/>
                  </a:lnTo>
                  <a:lnTo>
                    <a:pt x="2288578" y="132080"/>
                  </a:lnTo>
                  <a:lnTo>
                    <a:pt x="2285149" y="132080"/>
                  </a:lnTo>
                  <a:lnTo>
                    <a:pt x="2286815" y="172634"/>
                  </a:lnTo>
                  <a:lnTo>
                    <a:pt x="2288006" y="214296"/>
                  </a:lnTo>
                  <a:lnTo>
                    <a:pt x="2288720" y="257077"/>
                  </a:lnTo>
                  <a:lnTo>
                    <a:pt x="2288959" y="300989"/>
                  </a:lnTo>
                  <a:lnTo>
                    <a:pt x="2288959" y="420750"/>
                  </a:lnTo>
                  <a:lnTo>
                    <a:pt x="2289127" y="433685"/>
                  </a:lnTo>
                  <a:lnTo>
                    <a:pt x="2296960" y="473201"/>
                  </a:lnTo>
                  <a:lnTo>
                    <a:pt x="2329091" y="489204"/>
                  </a:lnTo>
                  <a:lnTo>
                    <a:pt x="2329091" y="513842"/>
                  </a:lnTo>
                  <a:lnTo>
                    <a:pt x="2188502" y="513842"/>
                  </a:lnTo>
                  <a:lnTo>
                    <a:pt x="2188502" y="489204"/>
                  </a:lnTo>
                  <a:lnTo>
                    <a:pt x="2197646" y="486791"/>
                  </a:lnTo>
                  <a:lnTo>
                    <a:pt x="2204885" y="483997"/>
                  </a:lnTo>
                  <a:lnTo>
                    <a:pt x="2227110" y="449834"/>
                  </a:lnTo>
                  <a:lnTo>
                    <a:pt x="2228253" y="420750"/>
                  </a:lnTo>
                  <a:lnTo>
                    <a:pt x="2228253" y="98933"/>
                  </a:lnTo>
                  <a:lnTo>
                    <a:pt x="2225840" y="60451"/>
                  </a:lnTo>
                  <a:lnTo>
                    <a:pt x="2197572" y="33172"/>
                  </a:lnTo>
                  <a:lnTo>
                    <a:pt x="2188502" y="30480"/>
                  </a:lnTo>
                  <a:lnTo>
                    <a:pt x="2188502" y="5842"/>
                  </a:lnTo>
                  <a:close/>
                </a:path>
                <a:path w="6451600" h="520065">
                  <a:moveTo>
                    <a:pt x="1922818" y="5842"/>
                  </a:moveTo>
                  <a:lnTo>
                    <a:pt x="2118271" y="5842"/>
                  </a:lnTo>
                  <a:lnTo>
                    <a:pt x="2118271" y="30480"/>
                  </a:lnTo>
                  <a:lnTo>
                    <a:pt x="2108111" y="33147"/>
                  </a:lnTo>
                  <a:lnTo>
                    <a:pt x="2100491" y="36068"/>
                  </a:lnTo>
                  <a:lnTo>
                    <a:pt x="2095665" y="39243"/>
                  </a:lnTo>
                  <a:lnTo>
                    <a:pt x="2090839" y="42291"/>
                  </a:lnTo>
                  <a:lnTo>
                    <a:pt x="2087156" y="46100"/>
                  </a:lnTo>
                  <a:lnTo>
                    <a:pt x="2084743" y="50546"/>
                  </a:lnTo>
                  <a:lnTo>
                    <a:pt x="2082203" y="54991"/>
                  </a:lnTo>
                  <a:lnTo>
                    <a:pt x="2080552" y="60833"/>
                  </a:lnTo>
                  <a:lnTo>
                    <a:pt x="2078012" y="99695"/>
                  </a:lnTo>
                  <a:lnTo>
                    <a:pt x="2078012" y="420370"/>
                  </a:lnTo>
                  <a:lnTo>
                    <a:pt x="2078012" y="429133"/>
                  </a:lnTo>
                  <a:lnTo>
                    <a:pt x="2083219" y="467487"/>
                  </a:lnTo>
                  <a:lnTo>
                    <a:pt x="2088299" y="474725"/>
                  </a:lnTo>
                  <a:lnTo>
                    <a:pt x="2091093" y="477900"/>
                  </a:lnTo>
                  <a:lnTo>
                    <a:pt x="2118271" y="489204"/>
                  </a:lnTo>
                  <a:lnTo>
                    <a:pt x="2118271" y="513842"/>
                  </a:lnTo>
                  <a:lnTo>
                    <a:pt x="1922818" y="513842"/>
                  </a:lnTo>
                  <a:lnTo>
                    <a:pt x="1922818" y="489204"/>
                  </a:lnTo>
                  <a:lnTo>
                    <a:pt x="1932089" y="486791"/>
                  </a:lnTo>
                  <a:lnTo>
                    <a:pt x="1939328" y="484124"/>
                  </a:lnTo>
                  <a:lnTo>
                    <a:pt x="1944662" y="481202"/>
                  </a:lnTo>
                  <a:lnTo>
                    <a:pt x="1949996" y="478409"/>
                  </a:lnTo>
                  <a:lnTo>
                    <a:pt x="1953933" y="474345"/>
                  </a:lnTo>
                  <a:lnTo>
                    <a:pt x="1962410" y="436737"/>
                  </a:lnTo>
                  <a:lnTo>
                    <a:pt x="1962696" y="420370"/>
                  </a:lnTo>
                  <a:lnTo>
                    <a:pt x="1962696" y="99313"/>
                  </a:lnTo>
                  <a:lnTo>
                    <a:pt x="1959521" y="55880"/>
                  </a:lnTo>
                  <a:lnTo>
                    <a:pt x="1922818" y="30480"/>
                  </a:lnTo>
                  <a:lnTo>
                    <a:pt x="1922818" y="5842"/>
                  </a:lnTo>
                  <a:close/>
                </a:path>
                <a:path w="6451600" h="520065">
                  <a:moveTo>
                    <a:pt x="1034326" y="5842"/>
                  </a:moveTo>
                  <a:lnTo>
                    <a:pt x="1251369" y="5842"/>
                  </a:lnTo>
                  <a:lnTo>
                    <a:pt x="1272464" y="6242"/>
                  </a:lnTo>
                  <a:lnTo>
                    <a:pt x="1325918" y="12064"/>
                  </a:lnTo>
                  <a:lnTo>
                    <a:pt x="1367637" y="24905"/>
                  </a:lnTo>
                  <a:lnTo>
                    <a:pt x="1405356" y="49452"/>
                  </a:lnTo>
                  <a:lnTo>
                    <a:pt x="1429085" y="83687"/>
                  </a:lnTo>
                  <a:lnTo>
                    <a:pt x="1439892" y="129321"/>
                  </a:lnTo>
                  <a:lnTo>
                    <a:pt x="1440345" y="142875"/>
                  </a:lnTo>
                  <a:lnTo>
                    <a:pt x="1439537" y="160424"/>
                  </a:lnTo>
                  <a:lnTo>
                    <a:pt x="1427518" y="205359"/>
                  </a:lnTo>
                  <a:lnTo>
                    <a:pt x="1403211" y="239470"/>
                  </a:lnTo>
                  <a:lnTo>
                    <a:pt x="1367431" y="265445"/>
                  </a:lnTo>
                  <a:lnTo>
                    <a:pt x="1334681" y="281177"/>
                  </a:lnTo>
                  <a:lnTo>
                    <a:pt x="1334681" y="284988"/>
                  </a:lnTo>
                  <a:lnTo>
                    <a:pt x="1370632" y="307312"/>
                  </a:lnTo>
                  <a:lnTo>
                    <a:pt x="1397387" y="339328"/>
                  </a:lnTo>
                  <a:lnTo>
                    <a:pt x="1436281" y="417830"/>
                  </a:lnTo>
                  <a:lnTo>
                    <a:pt x="1444069" y="433661"/>
                  </a:lnTo>
                  <a:lnTo>
                    <a:pt x="1467269" y="468630"/>
                  </a:lnTo>
                  <a:lnTo>
                    <a:pt x="1503972" y="489204"/>
                  </a:lnTo>
                  <a:lnTo>
                    <a:pt x="1503972" y="513842"/>
                  </a:lnTo>
                  <a:lnTo>
                    <a:pt x="1360716" y="513842"/>
                  </a:lnTo>
                  <a:lnTo>
                    <a:pt x="1349595" y="497097"/>
                  </a:lnTo>
                  <a:lnTo>
                    <a:pt x="1337760" y="476758"/>
                  </a:lnTo>
                  <a:lnTo>
                    <a:pt x="1325211" y="452798"/>
                  </a:lnTo>
                  <a:lnTo>
                    <a:pt x="1311948" y="425196"/>
                  </a:lnTo>
                  <a:lnTo>
                    <a:pt x="1282992" y="361569"/>
                  </a:lnTo>
                  <a:lnTo>
                    <a:pt x="1276677" y="348476"/>
                  </a:lnTo>
                  <a:lnTo>
                    <a:pt x="1254417" y="313436"/>
                  </a:lnTo>
                  <a:lnTo>
                    <a:pt x="1211110" y="300609"/>
                  </a:lnTo>
                  <a:lnTo>
                    <a:pt x="1189520" y="300609"/>
                  </a:lnTo>
                  <a:lnTo>
                    <a:pt x="1189520" y="420370"/>
                  </a:lnTo>
                  <a:lnTo>
                    <a:pt x="1189686" y="433304"/>
                  </a:lnTo>
                  <a:lnTo>
                    <a:pt x="1197267" y="472821"/>
                  </a:lnTo>
                  <a:lnTo>
                    <a:pt x="1229779" y="489204"/>
                  </a:lnTo>
                  <a:lnTo>
                    <a:pt x="1229779" y="513842"/>
                  </a:lnTo>
                  <a:lnTo>
                    <a:pt x="1034326" y="513842"/>
                  </a:lnTo>
                  <a:lnTo>
                    <a:pt x="1034326" y="489204"/>
                  </a:lnTo>
                  <a:lnTo>
                    <a:pt x="1043597" y="486791"/>
                  </a:lnTo>
                  <a:lnTo>
                    <a:pt x="1050836" y="484124"/>
                  </a:lnTo>
                  <a:lnTo>
                    <a:pt x="1056170" y="481202"/>
                  </a:lnTo>
                  <a:lnTo>
                    <a:pt x="1061504" y="478409"/>
                  </a:lnTo>
                  <a:lnTo>
                    <a:pt x="1065441" y="474345"/>
                  </a:lnTo>
                  <a:lnTo>
                    <a:pt x="1073918" y="436737"/>
                  </a:lnTo>
                  <a:lnTo>
                    <a:pt x="1074204" y="420370"/>
                  </a:lnTo>
                  <a:lnTo>
                    <a:pt x="1074204" y="99695"/>
                  </a:lnTo>
                  <a:lnTo>
                    <a:pt x="1071029" y="55880"/>
                  </a:lnTo>
                  <a:lnTo>
                    <a:pt x="1056551" y="38862"/>
                  </a:lnTo>
                  <a:lnTo>
                    <a:pt x="1051217" y="35687"/>
                  </a:lnTo>
                  <a:lnTo>
                    <a:pt x="1043851" y="32893"/>
                  </a:lnTo>
                  <a:lnTo>
                    <a:pt x="1034326" y="30480"/>
                  </a:lnTo>
                  <a:lnTo>
                    <a:pt x="1034326" y="5842"/>
                  </a:lnTo>
                  <a:close/>
                </a:path>
                <a:path w="6451600" h="520065">
                  <a:moveTo>
                    <a:pt x="511848" y="5842"/>
                  </a:moveTo>
                  <a:lnTo>
                    <a:pt x="707174" y="5842"/>
                  </a:lnTo>
                  <a:lnTo>
                    <a:pt x="707174" y="30480"/>
                  </a:lnTo>
                  <a:lnTo>
                    <a:pt x="697014" y="33147"/>
                  </a:lnTo>
                  <a:lnTo>
                    <a:pt x="689521" y="36068"/>
                  </a:lnTo>
                  <a:lnTo>
                    <a:pt x="684695" y="39243"/>
                  </a:lnTo>
                  <a:lnTo>
                    <a:pt x="679869" y="42291"/>
                  </a:lnTo>
                  <a:lnTo>
                    <a:pt x="676186" y="46100"/>
                  </a:lnTo>
                  <a:lnTo>
                    <a:pt x="667117" y="89860"/>
                  </a:lnTo>
                  <a:lnTo>
                    <a:pt x="667042" y="99695"/>
                  </a:lnTo>
                  <a:lnTo>
                    <a:pt x="667042" y="345186"/>
                  </a:lnTo>
                  <a:lnTo>
                    <a:pt x="669078" y="386369"/>
                  </a:lnTo>
                  <a:lnTo>
                    <a:pt x="679744" y="431212"/>
                  </a:lnTo>
                  <a:lnTo>
                    <a:pt x="703352" y="461758"/>
                  </a:lnTo>
                  <a:lnTo>
                    <a:pt x="743533" y="475656"/>
                  </a:lnTo>
                  <a:lnTo>
                    <a:pt x="756704" y="476250"/>
                  </a:lnTo>
                  <a:lnTo>
                    <a:pt x="774446" y="475295"/>
                  </a:lnTo>
                  <a:lnTo>
                    <a:pt x="813219" y="460883"/>
                  </a:lnTo>
                  <a:lnTo>
                    <a:pt x="839381" y="418338"/>
                  </a:lnTo>
                  <a:lnTo>
                    <a:pt x="846649" y="362134"/>
                  </a:lnTo>
                  <a:lnTo>
                    <a:pt x="847128" y="336676"/>
                  </a:lnTo>
                  <a:lnTo>
                    <a:pt x="847128" y="99313"/>
                  </a:lnTo>
                  <a:lnTo>
                    <a:pt x="844715" y="60451"/>
                  </a:lnTo>
                  <a:lnTo>
                    <a:pt x="817009" y="33315"/>
                  </a:lnTo>
                  <a:lnTo>
                    <a:pt x="807631" y="30480"/>
                  </a:lnTo>
                  <a:lnTo>
                    <a:pt x="807631" y="5842"/>
                  </a:lnTo>
                  <a:lnTo>
                    <a:pt x="971334" y="5842"/>
                  </a:lnTo>
                  <a:lnTo>
                    <a:pt x="971334" y="30480"/>
                  </a:lnTo>
                  <a:lnTo>
                    <a:pt x="962444" y="32893"/>
                  </a:lnTo>
                  <a:lnTo>
                    <a:pt x="955332" y="35560"/>
                  </a:lnTo>
                  <a:lnTo>
                    <a:pt x="950125" y="38481"/>
                  </a:lnTo>
                  <a:lnTo>
                    <a:pt x="944918" y="41275"/>
                  </a:lnTo>
                  <a:lnTo>
                    <a:pt x="940981" y="45338"/>
                  </a:lnTo>
                  <a:lnTo>
                    <a:pt x="932186" y="82946"/>
                  </a:lnTo>
                  <a:lnTo>
                    <a:pt x="931964" y="99313"/>
                  </a:lnTo>
                  <a:lnTo>
                    <a:pt x="931964" y="331850"/>
                  </a:lnTo>
                  <a:lnTo>
                    <a:pt x="931489" y="353970"/>
                  </a:lnTo>
                  <a:lnTo>
                    <a:pt x="927731" y="392590"/>
                  </a:lnTo>
                  <a:lnTo>
                    <a:pt x="914961" y="437642"/>
                  </a:lnTo>
                  <a:lnTo>
                    <a:pt x="893070" y="471408"/>
                  </a:lnTo>
                  <a:lnTo>
                    <a:pt x="862495" y="495554"/>
                  </a:lnTo>
                  <a:lnTo>
                    <a:pt x="824418" y="510859"/>
                  </a:lnTo>
                  <a:lnTo>
                    <a:pt x="779437" y="518318"/>
                  </a:lnTo>
                  <a:lnTo>
                    <a:pt x="745147" y="519684"/>
                  </a:lnTo>
                  <a:lnTo>
                    <a:pt x="719713" y="519013"/>
                  </a:lnTo>
                  <a:lnTo>
                    <a:pt x="675084" y="513576"/>
                  </a:lnTo>
                  <a:lnTo>
                    <a:pt x="638453" y="502546"/>
                  </a:lnTo>
                  <a:lnTo>
                    <a:pt x="596430" y="475614"/>
                  </a:lnTo>
                  <a:lnTo>
                    <a:pt x="568837" y="437110"/>
                  </a:lnTo>
                  <a:lnTo>
                    <a:pt x="554361" y="385699"/>
                  </a:lnTo>
                  <a:lnTo>
                    <a:pt x="551599" y="340360"/>
                  </a:lnTo>
                  <a:lnTo>
                    <a:pt x="551599" y="99695"/>
                  </a:lnTo>
                  <a:lnTo>
                    <a:pt x="551549" y="91287"/>
                  </a:lnTo>
                  <a:lnTo>
                    <a:pt x="545884" y="50926"/>
                  </a:lnTo>
                  <a:lnTo>
                    <a:pt x="533946" y="38862"/>
                  </a:lnTo>
                  <a:lnTo>
                    <a:pt x="528612" y="35687"/>
                  </a:lnTo>
                  <a:lnTo>
                    <a:pt x="521246" y="32893"/>
                  </a:lnTo>
                  <a:lnTo>
                    <a:pt x="511848" y="30480"/>
                  </a:lnTo>
                  <a:lnTo>
                    <a:pt x="511848" y="5842"/>
                  </a:lnTo>
                  <a:close/>
                </a:path>
                <a:path w="6451600" h="520065">
                  <a:moveTo>
                    <a:pt x="0" y="5842"/>
                  </a:moveTo>
                  <a:lnTo>
                    <a:pt x="150685" y="5842"/>
                  </a:lnTo>
                  <a:lnTo>
                    <a:pt x="282397" y="234696"/>
                  </a:lnTo>
                  <a:lnTo>
                    <a:pt x="304991" y="275683"/>
                  </a:lnTo>
                  <a:lnTo>
                    <a:pt x="323983" y="311312"/>
                  </a:lnTo>
                  <a:lnTo>
                    <a:pt x="341509" y="346086"/>
                  </a:lnTo>
                  <a:lnTo>
                    <a:pt x="349415" y="362712"/>
                  </a:lnTo>
                  <a:lnTo>
                    <a:pt x="355384" y="362712"/>
                  </a:lnTo>
                  <a:lnTo>
                    <a:pt x="353550" y="317208"/>
                  </a:lnTo>
                  <a:lnTo>
                    <a:pt x="352240" y="269668"/>
                  </a:lnTo>
                  <a:lnTo>
                    <a:pt x="351455" y="220104"/>
                  </a:lnTo>
                  <a:lnTo>
                    <a:pt x="351193" y="168529"/>
                  </a:lnTo>
                  <a:lnTo>
                    <a:pt x="351193" y="99313"/>
                  </a:lnTo>
                  <a:lnTo>
                    <a:pt x="351076" y="88050"/>
                  </a:lnTo>
                  <a:lnTo>
                    <a:pt x="343573" y="48006"/>
                  </a:lnTo>
                  <a:lnTo>
                    <a:pt x="341033" y="44196"/>
                  </a:lnTo>
                  <a:lnTo>
                    <a:pt x="311442" y="30480"/>
                  </a:lnTo>
                  <a:lnTo>
                    <a:pt x="311442" y="5842"/>
                  </a:lnTo>
                  <a:lnTo>
                    <a:pt x="452031" y="5842"/>
                  </a:lnTo>
                  <a:lnTo>
                    <a:pt x="452031" y="30480"/>
                  </a:lnTo>
                  <a:lnTo>
                    <a:pt x="442125" y="33655"/>
                  </a:lnTo>
                  <a:lnTo>
                    <a:pt x="435140" y="36449"/>
                  </a:lnTo>
                  <a:lnTo>
                    <a:pt x="431076" y="38608"/>
                  </a:lnTo>
                  <a:lnTo>
                    <a:pt x="427012" y="40894"/>
                  </a:lnTo>
                  <a:lnTo>
                    <a:pt x="423456" y="43814"/>
                  </a:lnTo>
                  <a:lnTo>
                    <a:pt x="420662" y="47625"/>
                  </a:lnTo>
                  <a:lnTo>
                    <a:pt x="417741" y="51308"/>
                  </a:lnTo>
                  <a:lnTo>
                    <a:pt x="411899" y="99313"/>
                  </a:lnTo>
                  <a:lnTo>
                    <a:pt x="411899" y="513842"/>
                  </a:lnTo>
                  <a:lnTo>
                    <a:pt x="317411" y="513842"/>
                  </a:lnTo>
                  <a:lnTo>
                    <a:pt x="149948" y="224282"/>
                  </a:lnTo>
                  <a:lnTo>
                    <a:pt x="120551" y="171846"/>
                  </a:lnTo>
                  <a:lnTo>
                    <a:pt x="100088" y="132080"/>
                  </a:lnTo>
                  <a:lnTo>
                    <a:pt x="96735" y="132080"/>
                  </a:lnTo>
                  <a:lnTo>
                    <a:pt x="98367" y="172634"/>
                  </a:lnTo>
                  <a:lnTo>
                    <a:pt x="99529" y="214296"/>
                  </a:lnTo>
                  <a:lnTo>
                    <a:pt x="100225" y="257077"/>
                  </a:lnTo>
                  <a:lnTo>
                    <a:pt x="100456" y="300989"/>
                  </a:lnTo>
                  <a:lnTo>
                    <a:pt x="100456" y="420750"/>
                  </a:lnTo>
                  <a:lnTo>
                    <a:pt x="100631" y="433685"/>
                  </a:lnTo>
                  <a:lnTo>
                    <a:pt x="108458" y="473201"/>
                  </a:lnTo>
                  <a:lnTo>
                    <a:pt x="140639" y="489204"/>
                  </a:lnTo>
                  <a:lnTo>
                    <a:pt x="140639" y="513842"/>
                  </a:lnTo>
                  <a:lnTo>
                    <a:pt x="0" y="513842"/>
                  </a:lnTo>
                  <a:lnTo>
                    <a:pt x="0" y="489204"/>
                  </a:lnTo>
                  <a:lnTo>
                    <a:pt x="9182" y="486791"/>
                  </a:lnTo>
                  <a:lnTo>
                    <a:pt x="16433" y="483997"/>
                  </a:lnTo>
                  <a:lnTo>
                    <a:pt x="21767" y="481075"/>
                  </a:lnTo>
                  <a:lnTo>
                    <a:pt x="27101" y="478027"/>
                  </a:lnTo>
                  <a:lnTo>
                    <a:pt x="31064" y="474091"/>
                  </a:lnTo>
                  <a:lnTo>
                    <a:pt x="33667" y="468884"/>
                  </a:lnTo>
                  <a:lnTo>
                    <a:pt x="36283" y="463804"/>
                  </a:lnTo>
                  <a:lnTo>
                    <a:pt x="39814" y="420750"/>
                  </a:lnTo>
                  <a:lnTo>
                    <a:pt x="39814" y="98933"/>
                  </a:lnTo>
                  <a:lnTo>
                    <a:pt x="37388" y="60451"/>
                  </a:lnTo>
                  <a:lnTo>
                    <a:pt x="9103" y="33172"/>
                  </a:lnTo>
                  <a:lnTo>
                    <a:pt x="0" y="30480"/>
                  </a:lnTo>
                  <a:lnTo>
                    <a:pt x="0" y="5842"/>
                  </a:lnTo>
                  <a:close/>
                </a:path>
                <a:path w="6451600" h="520065">
                  <a:moveTo>
                    <a:pt x="6314224" y="0"/>
                  </a:moveTo>
                  <a:lnTo>
                    <a:pt x="6362230" y="1928"/>
                  </a:lnTo>
                  <a:lnTo>
                    <a:pt x="6409791" y="8382"/>
                  </a:lnTo>
                  <a:lnTo>
                    <a:pt x="6446304" y="16001"/>
                  </a:lnTo>
                  <a:lnTo>
                    <a:pt x="6446304" y="123825"/>
                  </a:lnTo>
                  <a:lnTo>
                    <a:pt x="6395377" y="123825"/>
                  </a:lnTo>
                  <a:lnTo>
                    <a:pt x="6391612" y="109898"/>
                  </a:lnTo>
                  <a:lnTo>
                    <a:pt x="6387360" y="97472"/>
                  </a:lnTo>
                  <a:lnTo>
                    <a:pt x="6365024" y="62166"/>
                  </a:lnTo>
                  <a:lnTo>
                    <a:pt x="6320587" y="43955"/>
                  </a:lnTo>
                  <a:lnTo>
                    <a:pt x="6308636" y="43434"/>
                  </a:lnTo>
                  <a:lnTo>
                    <a:pt x="6298329" y="43908"/>
                  </a:lnTo>
                  <a:lnTo>
                    <a:pt x="6255772" y="60166"/>
                  </a:lnTo>
                  <a:lnTo>
                    <a:pt x="6235212" y="98563"/>
                  </a:lnTo>
                  <a:lnTo>
                    <a:pt x="6234595" y="108585"/>
                  </a:lnTo>
                  <a:lnTo>
                    <a:pt x="6235118" y="118993"/>
                  </a:lnTo>
                  <a:lnTo>
                    <a:pt x="6254216" y="161671"/>
                  </a:lnTo>
                  <a:lnTo>
                    <a:pt x="6295285" y="193024"/>
                  </a:lnTo>
                  <a:lnTo>
                    <a:pt x="6328448" y="211327"/>
                  </a:lnTo>
                  <a:lnTo>
                    <a:pt x="6350093" y="223164"/>
                  </a:lnTo>
                  <a:lnTo>
                    <a:pt x="6386098" y="246457"/>
                  </a:lnTo>
                  <a:lnTo>
                    <a:pt x="6423190" y="281844"/>
                  </a:lnTo>
                  <a:lnTo>
                    <a:pt x="6444545" y="321901"/>
                  </a:lnTo>
                  <a:lnTo>
                    <a:pt x="6451511" y="370586"/>
                  </a:lnTo>
                  <a:lnTo>
                    <a:pt x="6450197" y="392685"/>
                  </a:lnTo>
                  <a:lnTo>
                    <a:pt x="6439616" y="432361"/>
                  </a:lnTo>
                  <a:lnTo>
                    <a:pt x="6418514" y="465841"/>
                  </a:lnTo>
                  <a:lnTo>
                    <a:pt x="6387653" y="491698"/>
                  </a:lnTo>
                  <a:lnTo>
                    <a:pt x="6347506" y="509557"/>
                  </a:lnTo>
                  <a:lnTo>
                    <a:pt x="6300643" y="518562"/>
                  </a:lnTo>
                  <a:lnTo>
                    <a:pt x="6274854" y="519684"/>
                  </a:lnTo>
                  <a:lnTo>
                    <a:pt x="6255687" y="519422"/>
                  </a:lnTo>
                  <a:lnTo>
                    <a:pt x="6216114" y="517326"/>
                  </a:lnTo>
                  <a:lnTo>
                    <a:pt x="6175488" y="513083"/>
                  </a:lnTo>
                  <a:lnTo>
                    <a:pt x="6136904" y="506884"/>
                  </a:lnTo>
                  <a:lnTo>
                    <a:pt x="6118517" y="503047"/>
                  </a:lnTo>
                  <a:lnTo>
                    <a:pt x="6118517" y="388366"/>
                  </a:lnTo>
                  <a:lnTo>
                    <a:pt x="6169571" y="388366"/>
                  </a:lnTo>
                  <a:lnTo>
                    <a:pt x="6175002" y="409132"/>
                  </a:lnTo>
                  <a:lnTo>
                    <a:pt x="6181969" y="427053"/>
                  </a:lnTo>
                  <a:lnTo>
                    <a:pt x="6212755" y="463927"/>
                  </a:lnTo>
                  <a:lnTo>
                    <a:pt x="6264440" y="476250"/>
                  </a:lnTo>
                  <a:lnTo>
                    <a:pt x="6275127" y="475775"/>
                  </a:lnTo>
                  <a:lnTo>
                    <a:pt x="6312144" y="464470"/>
                  </a:lnTo>
                  <a:lnTo>
                    <a:pt x="6339893" y="426085"/>
                  </a:lnTo>
                  <a:lnTo>
                    <a:pt x="6342545" y="403225"/>
                  </a:lnTo>
                  <a:lnTo>
                    <a:pt x="6342019" y="392080"/>
                  </a:lnTo>
                  <a:lnTo>
                    <a:pt x="6329087" y="354913"/>
                  </a:lnTo>
                  <a:lnTo>
                    <a:pt x="6296043" y="323349"/>
                  </a:lnTo>
                  <a:lnTo>
                    <a:pt x="6253645" y="298704"/>
                  </a:lnTo>
                  <a:lnTo>
                    <a:pt x="6239448" y="291393"/>
                  </a:lnTo>
                  <a:lnTo>
                    <a:pt x="6225990" y="283940"/>
                  </a:lnTo>
                  <a:lnTo>
                    <a:pt x="6189906" y="260584"/>
                  </a:lnTo>
                  <a:lnTo>
                    <a:pt x="6161189" y="234187"/>
                  </a:lnTo>
                  <a:lnTo>
                    <a:pt x="6135535" y="193039"/>
                  </a:lnTo>
                  <a:lnTo>
                    <a:pt x="6126391" y="142875"/>
                  </a:lnTo>
                  <a:lnTo>
                    <a:pt x="6127800" y="120798"/>
                  </a:lnTo>
                  <a:lnTo>
                    <a:pt x="6139142" y="81885"/>
                  </a:lnTo>
                  <a:lnTo>
                    <a:pt x="6161722" y="49996"/>
                  </a:lnTo>
                  <a:lnTo>
                    <a:pt x="6194540" y="25751"/>
                  </a:lnTo>
                  <a:lnTo>
                    <a:pt x="6237071" y="9269"/>
                  </a:lnTo>
                  <a:lnTo>
                    <a:pt x="6286792" y="1025"/>
                  </a:lnTo>
                  <a:lnTo>
                    <a:pt x="6314224" y="0"/>
                  </a:lnTo>
                  <a:close/>
                </a:path>
                <a:path w="6451600" h="520065">
                  <a:moveTo>
                    <a:pt x="5922556" y="0"/>
                  </a:moveTo>
                  <a:lnTo>
                    <a:pt x="5970562" y="1928"/>
                  </a:lnTo>
                  <a:lnTo>
                    <a:pt x="6018123" y="8382"/>
                  </a:lnTo>
                  <a:lnTo>
                    <a:pt x="6054636" y="16001"/>
                  </a:lnTo>
                  <a:lnTo>
                    <a:pt x="6054636" y="123825"/>
                  </a:lnTo>
                  <a:lnTo>
                    <a:pt x="6003709" y="123825"/>
                  </a:lnTo>
                  <a:lnTo>
                    <a:pt x="5999944" y="109898"/>
                  </a:lnTo>
                  <a:lnTo>
                    <a:pt x="5995692" y="97472"/>
                  </a:lnTo>
                  <a:lnTo>
                    <a:pt x="5973356" y="62166"/>
                  </a:lnTo>
                  <a:lnTo>
                    <a:pt x="5928919" y="43955"/>
                  </a:lnTo>
                  <a:lnTo>
                    <a:pt x="5916968" y="43434"/>
                  </a:lnTo>
                  <a:lnTo>
                    <a:pt x="5906661" y="43908"/>
                  </a:lnTo>
                  <a:lnTo>
                    <a:pt x="5864104" y="60166"/>
                  </a:lnTo>
                  <a:lnTo>
                    <a:pt x="5843544" y="98563"/>
                  </a:lnTo>
                  <a:lnTo>
                    <a:pt x="5842927" y="108585"/>
                  </a:lnTo>
                  <a:lnTo>
                    <a:pt x="5843450" y="118993"/>
                  </a:lnTo>
                  <a:lnTo>
                    <a:pt x="5862548" y="161671"/>
                  </a:lnTo>
                  <a:lnTo>
                    <a:pt x="5903617" y="193024"/>
                  </a:lnTo>
                  <a:lnTo>
                    <a:pt x="5936780" y="211327"/>
                  </a:lnTo>
                  <a:lnTo>
                    <a:pt x="5958425" y="223164"/>
                  </a:lnTo>
                  <a:lnTo>
                    <a:pt x="5994430" y="246457"/>
                  </a:lnTo>
                  <a:lnTo>
                    <a:pt x="6031522" y="281844"/>
                  </a:lnTo>
                  <a:lnTo>
                    <a:pt x="6052877" y="321901"/>
                  </a:lnTo>
                  <a:lnTo>
                    <a:pt x="6059843" y="370586"/>
                  </a:lnTo>
                  <a:lnTo>
                    <a:pt x="6058529" y="392685"/>
                  </a:lnTo>
                  <a:lnTo>
                    <a:pt x="6047948" y="432361"/>
                  </a:lnTo>
                  <a:lnTo>
                    <a:pt x="6026846" y="465841"/>
                  </a:lnTo>
                  <a:lnTo>
                    <a:pt x="5995985" y="491698"/>
                  </a:lnTo>
                  <a:lnTo>
                    <a:pt x="5955838" y="509557"/>
                  </a:lnTo>
                  <a:lnTo>
                    <a:pt x="5908975" y="518562"/>
                  </a:lnTo>
                  <a:lnTo>
                    <a:pt x="5883186" y="519684"/>
                  </a:lnTo>
                  <a:lnTo>
                    <a:pt x="5864019" y="519422"/>
                  </a:lnTo>
                  <a:lnTo>
                    <a:pt x="5824446" y="517326"/>
                  </a:lnTo>
                  <a:lnTo>
                    <a:pt x="5783820" y="513083"/>
                  </a:lnTo>
                  <a:lnTo>
                    <a:pt x="5745236" y="506884"/>
                  </a:lnTo>
                  <a:lnTo>
                    <a:pt x="5726849" y="503047"/>
                  </a:lnTo>
                  <a:lnTo>
                    <a:pt x="5726849" y="388366"/>
                  </a:lnTo>
                  <a:lnTo>
                    <a:pt x="5777903" y="388366"/>
                  </a:lnTo>
                  <a:lnTo>
                    <a:pt x="5783334" y="409132"/>
                  </a:lnTo>
                  <a:lnTo>
                    <a:pt x="5790301" y="427053"/>
                  </a:lnTo>
                  <a:lnTo>
                    <a:pt x="5821087" y="463927"/>
                  </a:lnTo>
                  <a:lnTo>
                    <a:pt x="5872772" y="476250"/>
                  </a:lnTo>
                  <a:lnTo>
                    <a:pt x="5883459" y="475775"/>
                  </a:lnTo>
                  <a:lnTo>
                    <a:pt x="5920476" y="464470"/>
                  </a:lnTo>
                  <a:lnTo>
                    <a:pt x="5948225" y="426085"/>
                  </a:lnTo>
                  <a:lnTo>
                    <a:pt x="5950877" y="403225"/>
                  </a:lnTo>
                  <a:lnTo>
                    <a:pt x="5950351" y="392080"/>
                  </a:lnTo>
                  <a:lnTo>
                    <a:pt x="5937419" y="354913"/>
                  </a:lnTo>
                  <a:lnTo>
                    <a:pt x="5904375" y="323349"/>
                  </a:lnTo>
                  <a:lnTo>
                    <a:pt x="5861977" y="298704"/>
                  </a:lnTo>
                  <a:lnTo>
                    <a:pt x="5847780" y="291393"/>
                  </a:lnTo>
                  <a:lnTo>
                    <a:pt x="5834322" y="283940"/>
                  </a:lnTo>
                  <a:lnTo>
                    <a:pt x="5798238" y="260584"/>
                  </a:lnTo>
                  <a:lnTo>
                    <a:pt x="5769521" y="234187"/>
                  </a:lnTo>
                  <a:lnTo>
                    <a:pt x="5743867" y="193039"/>
                  </a:lnTo>
                  <a:lnTo>
                    <a:pt x="5734723" y="142875"/>
                  </a:lnTo>
                  <a:lnTo>
                    <a:pt x="5736132" y="120798"/>
                  </a:lnTo>
                  <a:lnTo>
                    <a:pt x="5747474" y="81885"/>
                  </a:lnTo>
                  <a:lnTo>
                    <a:pt x="5770054" y="49996"/>
                  </a:lnTo>
                  <a:lnTo>
                    <a:pt x="5802872" y="25751"/>
                  </a:lnTo>
                  <a:lnTo>
                    <a:pt x="5845403" y="9269"/>
                  </a:lnTo>
                  <a:lnTo>
                    <a:pt x="5895124" y="1025"/>
                  </a:lnTo>
                  <a:lnTo>
                    <a:pt x="5922556" y="0"/>
                  </a:lnTo>
                  <a:close/>
                </a:path>
                <a:path w="6451600" h="520065">
                  <a:moveTo>
                    <a:pt x="5091341" y="0"/>
                  </a:moveTo>
                  <a:lnTo>
                    <a:pt x="5143722" y="2250"/>
                  </a:lnTo>
                  <a:lnTo>
                    <a:pt x="5190559" y="9398"/>
                  </a:lnTo>
                  <a:lnTo>
                    <a:pt x="5223040" y="17399"/>
                  </a:lnTo>
                  <a:lnTo>
                    <a:pt x="5223040" y="125349"/>
                  </a:lnTo>
                  <a:lnTo>
                    <a:pt x="5172367" y="125349"/>
                  </a:lnTo>
                  <a:lnTo>
                    <a:pt x="5167247" y="105699"/>
                  </a:lnTo>
                  <a:lnTo>
                    <a:pt x="5160841" y="88836"/>
                  </a:lnTo>
                  <a:lnTo>
                    <a:pt x="5133719" y="54685"/>
                  </a:lnTo>
                  <a:lnTo>
                    <a:pt x="5093500" y="43434"/>
                  </a:lnTo>
                  <a:lnTo>
                    <a:pt x="5065929" y="46958"/>
                  </a:lnTo>
                  <a:lnTo>
                    <a:pt x="5021455" y="75152"/>
                  </a:lnTo>
                  <a:lnTo>
                    <a:pt x="4991431" y="131421"/>
                  </a:lnTo>
                  <a:lnTo>
                    <a:pt x="4982025" y="169830"/>
                  </a:lnTo>
                  <a:lnTo>
                    <a:pt x="4976382" y="215050"/>
                  </a:lnTo>
                  <a:lnTo>
                    <a:pt x="4974501" y="267081"/>
                  </a:lnTo>
                  <a:lnTo>
                    <a:pt x="4976215" y="315489"/>
                  </a:lnTo>
                  <a:lnTo>
                    <a:pt x="4981359" y="357647"/>
                  </a:lnTo>
                  <a:lnTo>
                    <a:pt x="5001933" y="423163"/>
                  </a:lnTo>
                  <a:lnTo>
                    <a:pt x="5035937" y="462946"/>
                  </a:lnTo>
                  <a:lnTo>
                    <a:pt x="5082705" y="476250"/>
                  </a:lnTo>
                  <a:lnTo>
                    <a:pt x="5095684" y="475678"/>
                  </a:lnTo>
                  <a:lnTo>
                    <a:pt x="5135152" y="461962"/>
                  </a:lnTo>
                  <a:lnTo>
                    <a:pt x="5159288" y="429674"/>
                  </a:lnTo>
                  <a:lnTo>
                    <a:pt x="5171986" y="388366"/>
                  </a:lnTo>
                  <a:lnTo>
                    <a:pt x="5223040" y="388366"/>
                  </a:lnTo>
                  <a:lnTo>
                    <a:pt x="5223040" y="501142"/>
                  </a:lnTo>
                  <a:lnTo>
                    <a:pt x="5203011" y="505666"/>
                  </a:lnTo>
                  <a:lnTo>
                    <a:pt x="5148237" y="515238"/>
                  </a:lnTo>
                  <a:lnTo>
                    <a:pt x="5095980" y="519418"/>
                  </a:lnTo>
                  <a:lnTo>
                    <a:pt x="5077879" y="519684"/>
                  </a:lnTo>
                  <a:lnTo>
                    <a:pt x="5040971" y="517945"/>
                  </a:lnTo>
                  <a:lnTo>
                    <a:pt x="4977777" y="504039"/>
                  </a:lnTo>
                  <a:lnTo>
                    <a:pt x="4928705" y="476105"/>
                  </a:lnTo>
                  <a:lnTo>
                    <a:pt x="4892613" y="433953"/>
                  </a:lnTo>
                  <a:lnTo>
                    <a:pt x="4869210" y="377489"/>
                  </a:lnTo>
                  <a:lnTo>
                    <a:pt x="4857589" y="306191"/>
                  </a:lnTo>
                  <a:lnTo>
                    <a:pt x="4856137" y="264922"/>
                  </a:lnTo>
                  <a:lnTo>
                    <a:pt x="4857849" y="225847"/>
                  </a:lnTo>
                  <a:lnTo>
                    <a:pt x="4871514" y="155604"/>
                  </a:lnTo>
                  <a:lnTo>
                    <a:pt x="4898757" y="96266"/>
                  </a:lnTo>
                  <a:lnTo>
                    <a:pt x="4939056" y="50165"/>
                  </a:lnTo>
                  <a:lnTo>
                    <a:pt x="4991971" y="18162"/>
                  </a:lnTo>
                  <a:lnTo>
                    <a:pt x="5055598" y="2022"/>
                  </a:lnTo>
                  <a:lnTo>
                    <a:pt x="5091341" y="0"/>
                  </a:lnTo>
                  <a:close/>
                </a:path>
                <a:path w="6451600" h="520065">
                  <a:moveTo>
                    <a:pt x="4555020" y="0"/>
                  </a:moveTo>
                  <a:lnTo>
                    <a:pt x="4607171" y="3978"/>
                  </a:lnTo>
                  <a:lnTo>
                    <a:pt x="4652381" y="15922"/>
                  </a:lnTo>
                  <a:lnTo>
                    <a:pt x="4690662" y="35843"/>
                  </a:lnTo>
                  <a:lnTo>
                    <a:pt x="4722025" y="63754"/>
                  </a:lnTo>
                  <a:lnTo>
                    <a:pt x="4746454" y="99542"/>
                  </a:lnTo>
                  <a:lnTo>
                    <a:pt x="4763919" y="143081"/>
                  </a:lnTo>
                  <a:lnTo>
                    <a:pt x="4774406" y="194359"/>
                  </a:lnTo>
                  <a:lnTo>
                    <a:pt x="4777905" y="253364"/>
                  </a:lnTo>
                  <a:lnTo>
                    <a:pt x="4776859" y="287272"/>
                  </a:lnTo>
                  <a:lnTo>
                    <a:pt x="4768528" y="347608"/>
                  </a:lnTo>
                  <a:lnTo>
                    <a:pt x="4752122" y="398115"/>
                  </a:lnTo>
                  <a:lnTo>
                    <a:pt x="4728639" y="439505"/>
                  </a:lnTo>
                  <a:lnTo>
                    <a:pt x="4698222" y="471939"/>
                  </a:lnTo>
                  <a:lnTo>
                    <a:pt x="4661682" y="495752"/>
                  </a:lnTo>
                  <a:lnTo>
                    <a:pt x="4619190" y="511111"/>
                  </a:lnTo>
                  <a:lnTo>
                    <a:pt x="4571653" y="518731"/>
                  </a:lnTo>
                  <a:lnTo>
                    <a:pt x="4546003" y="519684"/>
                  </a:lnTo>
                  <a:lnTo>
                    <a:pt x="4494734" y="515683"/>
                  </a:lnTo>
                  <a:lnTo>
                    <a:pt x="4450276" y="503682"/>
                  </a:lnTo>
                  <a:lnTo>
                    <a:pt x="4412629" y="483679"/>
                  </a:lnTo>
                  <a:lnTo>
                    <a:pt x="4381792" y="455675"/>
                  </a:lnTo>
                  <a:lnTo>
                    <a:pt x="4357789" y="419768"/>
                  </a:lnTo>
                  <a:lnTo>
                    <a:pt x="4340644" y="375872"/>
                  </a:lnTo>
                  <a:lnTo>
                    <a:pt x="4330357" y="323998"/>
                  </a:lnTo>
                  <a:lnTo>
                    <a:pt x="4326928" y="264160"/>
                  </a:lnTo>
                  <a:lnTo>
                    <a:pt x="4328592" y="223793"/>
                  </a:lnTo>
                  <a:lnTo>
                    <a:pt x="4341876" y="152253"/>
                  </a:lnTo>
                  <a:lnTo>
                    <a:pt x="4368357" y="93172"/>
                  </a:lnTo>
                  <a:lnTo>
                    <a:pt x="4407513" y="48075"/>
                  </a:lnTo>
                  <a:lnTo>
                    <a:pt x="4458900" y="17359"/>
                  </a:lnTo>
                  <a:lnTo>
                    <a:pt x="4520519" y="1928"/>
                  </a:lnTo>
                  <a:lnTo>
                    <a:pt x="4555020" y="0"/>
                  </a:lnTo>
                  <a:close/>
                </a:path>
                <a:path w="6451600" h="520065">
                  <a:moveTo>
                    <a:pt x="2948470" y="0"/>
                  </a:moveTo>
                  <a:lnTo>
                    <a:pt x="2988383" y="1218"/>
                  </a:lnTo>
                  <a:lnTo>
                    <a:pt x="3026606" y="4889"/>
                  </a:lnTo>
                  <a:lnTo>
                    <a:pt x="3063163" y="11037"/>
                  </a:lnTo>
                  <a:lnTo>
                    <a:pt x="3098076" y="19685"/>
                  </a:lnTo>
                  <a:lnTo>
                    <a:pt x="3098076" y="125349"/>
                  </a:lnTo>
                  <a:lnTo>
                    <a:pt x="3047022" y="125349"/>
                  </a:lnTo>
                  <a:lnTo>
                    <a:pt x="3042592" y="110613"/>
                  </a:lnTo>
                  <a:lnTo>
                    <a:pt x="3037878" y="97663"/>
                  </a:lnTo>
                  <a:lnTo>
                    <a:pt x="3015002" y="62372"/>
                  </a:lnTo>
                  <a:lnTo>
                    <a:pt x="2979473" y="45529"/>
                  </a:lnTo>
                  <a:lnTo>
                    <a:pt x="2954820" y="43434"/>
                  </a:lnTo>
                  <a:lnTo>
                    <a:pt x="2936907" y="44840"/>
                  </a:lnTo>
                  <a:lnTo>
                    <a:pt x="2889669" y="66039"/>
                  </a:lnTo>
                  <a:lnTo>
                    <a:pt x="2864380" y="95202"/>
                  </a:lnTo>
                  <a:lnTo>
                    <a:pt x="2845092" y="137795"/>
                  </a:lnTo>
                  <a:lnTo>
                    <a:pt x="2832804" y="193643"/>
                  </a:lnTo>
                  <a:lnTo>
                    <a:pt x="2828709" y="262636"/>
                  </a:lnTo>
                  <a:lnTo>
                    <a:pt x="2829379" y="294118"/>
                  </a:lnTo>
                  <a:lnTo>
                    <a:pt x="2834817" y="350557"/>
                  </a:lnTo>
                  <a:lnTo>
                    <a:pt x="2845869" y="398113"/>
                  </a:lnTo>
                  <a:lnTo>
                    <a:pt x="2862633" y="435260"/>
                  </a:lnTo>
                  <a:lnTo>
                    <a:pt x="2898305" y="469614"/>
                  </a:lnTo>
                  <a:lnTo>
                    <a:pt x="2928785" y="476250"/>
                  </a:lnTo>
                  <a:lnTo>
                    <a:pt x="2944096" y="475015"/>
                  </a:lnTo>
                  <a:lnTo>
                    <a:pt x="2984006" y="445448"/>
                  </a:lnTo>
                  <a:lnTo>
                    <a:pt x="2992793" y="394335"/>
                  </a:lnTo>
                  <a:lnTo>
                    <a:pt x="2992316" y="355949"/>
                  </a:lnTo>
                  <a:lnTo>
                    <a:pt x="2982506" y="317881"/>
                  </a:lnTo>
                  <a:lnTo>
                    <a:pt x="2974886" y="312166"/>
                  </a:lnTo>
                  <a:lnTo>
                    <a:pt x="2970695" y="309625"/>
                  </a:lnTo>
                  <a:lnTo>
                    <a:pt x="2963202" y="306832"/>
                  </a:lnTo>
                  <a:lnTo>
                    <a:pt x="2952534" y="303530"/>
                  </a:lnTo>
                  <a:lnTo>
                    <a:pt x="2952534" y="279019"/>
                  </a:lnTo>
                  <a:lnTo>
                    <a:pt x="3143034" y="279019"/>
                  </a:lnTo>
                  <a:lnTo>
                    <a:pt x="3143034" y="303530"/>
                  </a:lnTo>
                  <a:lnTo>
                    <a:pt x="3134513" y="306460"/>
                  </a:lnTo>
                  <a:lnTo>
                    <a:pt x="3127444" y="309546"/>
                  </a:lnTo>
                  <a:lnTo>
                    <a:pt x="3106839" y="349091"/>
                  </a:lnTo>
                  <a:lnTo>
                    <a:pt x="3106204" y="367919"/>
                  </a:lnTo>
                  <a:lnTo>
                    <a:pt x="3106204" y="508254"/>
                  </a:lnTo>
                  <a:lnTo>
                    <a:pt x="3052610" y="519302"/>
                  </a:lnTo>
                  <a:lnTo>
                    <a:pt x="3027337" y="492633"/>
                  </a:lnTo>
                  <a:lnTo>
                    <a:pt x="3004407" y="504467"/>
                  </a:lnTo>
                  <a:lnTo>
                    <a:pt x="2979823" y="512921"/>
                  </a:lnTo>
                  <a:lnTo>
                    <a:pt x="2953595" y="517993"/>
                  </a:lnTo>
                  <a:lnTo>
                    <a:pt x="2925737" y="519684"/>
                  </a:lnTo>
                  <a:lnTo>
                    <a:pt x="2874895" y="515729"/>
                  </a:lnTo>
                  <a:lnTo>
                    <a:pt x="2830947" y="503856"/>
                  </a:lnTo>
                  <a:lnTo>
                    <a:pt x="2793881" y="484054"/>
                  </a:lnTo>
                  <a:lnTo>
                    <a:pt x="2763685" y="456311"/>
                  </a:lnTo>
                  <a:lnTo>
                    <a:pt x="2740348" y="420500"/>
                  </a:lnTo>
                  <a:lnTo>
                    <a:pt x="2723680" y="376523"/>
                  </a:lnTo>
                  <a:lnTo>
                    <a:pt x="2713678" y="324401"/>
                  </a:lnTo>
                  <a:lnTo>
                    <a:pt x="2710345" y="264160"/>
                  </a:lnTo>
                  <a:lnTo>
                    <a:pt x="2711533" y="231294"/>
                  </a:lnTo>
                  <a:lnTo>
                    <a:pt x="2721007" y="171755"/>
                  </a:lnTo>
                  <a:lnTo>
                    <a:pt x="2739699" y="120582"/>
                  </a:lnTo>
                  <a:lnTo>
                    <a:pt x="2766040" y="78775"/>
                  </a:lnTo>
                  <a:lnTo>
                    <a:pt x="2799358" y="46519"/>
                  </a:lnTo>
                  <a:lnTo>
                    <a:pt x="2837319" y="23052"/>
                  </a:lnTo>
                  <a:lnTo>
                    <a:pt x="2879372" y="8197"/>
                  </a:lnTo>
                  <a:lnTo>
                    <a:pt x="2924659" y="906"/>
                  </a:lnTo>
                  <a:lnTo>
                    <a:pt x="2948470" y="0"/>
                  </a:lnTo>
                  <a:close/>
                </a:path>
                <a:path w="6451600" h="520065">
                  <a:moveTo>
                    <a:pt x="1722412" y="0"/>
                  </a:moveTo>
                  <a:lnTo>
                    <a:pt x="1770418" y="1928"/>
                  </a:lnTo>
                  <a:lnTo>
                    <a:pt x="1817979" y="8382"/>
                  </a:lnTo>
                  <a:lnTo>
                    <a:pt x="1854492" y="16001"/>
                  </a:lnTo>
                  <a:lnTo>
                    <a:pt x="1854492" y="123825"/>
                  </a:lnTo>
                  <a:lnTo>
                    <a:pt x="1803565" y="123825"/>
                  </a:lnTo>
                  <a:lnTo>
                    <a:pt x="1799800" y="109898"/>
                  </a:lnTo>
                  <a:lnTo>
                    <a:pt x="1795548" y="97472"/>
                  </a:lnTo>
                  <a:lnTo>
                    <a:pt x="1773212" y="62166"/>
                  </a:lnTo>
                  <a:lnTo>
                    <a:pt x="1728775" y="43955"/>
                  </a:lnTo>
                  <a:lnTo>
                    <a:pt x="1716824" y="43434"/>
                  </a:lnTo>
                  <a:lnTo>
                    <a:pt x="1706517" y="43908"/>
                  </a:lnTo>
                  <a:lnTo>
                    <a:pt x="1663960" y="60166"/>
                  </a:lnTo>
                  <a:lnTo>
                    <a:pt x="1643400" y="98563"/>
                  </a:lnTo>
                  <a:lnTo>
                    <a:pt x="1642783" y="108585"/>
                  </a:lnTo>
                  <a:lnTo>
                    <a:pt x="1643306" y="118993"/>
                  </a:lnTo>
                  <a:lnTo>
                    <a:pt x="1662404" y="161671"/>
                  </a:lnTo>
                  <a:lnTo>
                    <a:pt x="1703473" y="193024"/>
                  </a:lnTo>
                  <a:lnTo>
                    <a:pt x="1736636" y="211327"/>
                  </a:lnTo>
                  <a:lnTo>
                    <a:pt x="1758281" y="223164"/>
                  </a:lnTo>
                  <a:lnTo>
                    <a:pt x="1794286" y="246457"/>
                  </a:lnTo>
                  <a:lnTo>
                    <a:pt x="1831378" y="281844"/>
                  </a:lnTo>
                  <a:lnTo>
                    <a:pt x="1852733" y="321901"/>
                  </a:lnTo>
                  <a:lnTo>
                    <a:pt x="1859699" y="370586"/>
                  </a:lnTo>
                  <a:lnTo>
                    <a:pt x="1858385" y="392685"/>
                  </a:lnTo>
                  <a:lnTo>
                    <a:pt x="1847804" y="432361"/>
                  </a:lnTo>
                  <a:lnTo>
                    <a:pt x="1826702" y="465841"/>
                  </a:lnTo>
                  <a:lnTo>
                    <a:pt x="1795841" y="491698"/>
                  </a:lnTo>
                  <a:lnTo>
                    <a:pt x="1755694" y="509557"/>
                  </a:lnTo>
                  <a:lnTo>
                    <a:pt x="1708831" y="518562"/>
                  </a:lnTo>
                  <a:lnTo>
                    <a:pt x="1683042" y="519684"/>
                  </a:lnTo>
                  <a:lnTo>
                    <a:pt x="1663875" y="519422"/>
                  </a:lnTo>
                  <a:lnTo>
                    <a:pt x="1624302" y="517326"/>
                  </a:lnTo>
                  <a:lnTo>
                    <a:pt x="1583676" y="513083"/>
                  </a:lnTo>
                  <a:lnTo>
                    <a:pt x="1545092" y="506884"/>
                  </a:lnTo>
                  <a:lnTo>
                    <a:pt x="1526705" y="503047"/>
                  </a:lnTo>
                  <a:lnTo>
                    <a:pt x="1526705" y="388366"/>
                  </a:lnTo>
                  <a:lnTo>
                    <a:pt x="1577759" y="388366"/>
                  </a:lnTo>
                  <a:lnTo>
                    <a:pt x="1583190" y="409132"/>
                  </a:lnTo>
                  <a:lnTo>
                    <a:pt x="1590157" y="427053"/>
                  </a:lnTo>
                  <a:lnTo>
                    <a:pt x="1620943" y="463927"/>
                  </a:lnTo>
                  <a:lnTo>
                    <a:pt x="1672628" y="476250"/>
                  </a:lnTo>
                  <a:lnTo>
                    <a:pt x="1683315" y="475775"/>
                  </a:lnTo>
                  <a:lnTo>
                    <a:pt x="1720332" y="464470"/>
                  </a:lnTo>
                  <a:lnTo>
                    <a:pt x="1748081" y="426085"/>
                  </a:lnTo>
                  <a:lnTo>
                    <a:pt x="1750733" y="403225"/>
                  </a:lnTo>
                  <a:lnTo>
                    <a:pt x="1750207" y="392080"/>
                  </a:lnTo>
                  <a:lnTo>
                    <a:pt x="1737275" y="354913"/>
                  </a:lnTo>
                  <a:lnTo>
                    <a:pt x="1704231" y="323349"/>
                  </a:lnTo>
                  <a:lnTo>
                    <a:pt x="1661833" y="298704"/>
                  </a:lnTo>
                  <a:lnTo>
                    <a:pt x="1647636" y="291393"/>
                  </a:lnTo>
                  <a:lnTo>
                    <a:pt x="1634178" y="283940"/>
                  </a:lnTo>
                  <a:lnTo>
                    <a:pt x="1598094" y="260584"/>
                  </a:lnTo>
                  <a:lnTo>
                    <a:pt x="1569377" y="234187"/>
                  </a:lnTo>
                  <a:lnTo>
                    <a:pt x="1543723" y="193039"/>
                  </a:lnTo>
                  <a:lnTo>
                    <a:pt x="1534579" y="142875"/>
                  </a:lnTo>
                  <a:lnTo>
                    <a:pt x="1535988" y="120798"/>
                  </a:lnTo>
                  <a:lnTo>
                    <a:pt x="1547330" y="81885"/>
                  </a:lnTo>
                  <a:lnTo>
                    <a:pt x="1569910" y="49996"/>
                  </a:lnTo>
                  <a:lnTo>
                    <a:pt x="1602728" y="25751"/>
                  </a:lnTo>
                  <a:lnTo>
                    <a:pt x="1645259" y="9269"/>
                  </a:lnTo>
                  <a:lnTo>
                    <a:pt x="1694980" y="1025"/>
                  </a:lnTo>
                  <a:lnTo>
                    <a:pt x="172241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11150" y="1808898"/>
          <a:ext cx="7814310" cy="10848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1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5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2449">
                <a:tc>
                  <a:txBody>
                    <a:bodyPr/>
                    <a:lstStyle/>
                    <a:p>
                      <a:pPr marL="318135" indent="-287020">
                        <a:lnSpc>
                          <a:spcPts val="4140"/>
                        </a:lnSpc>
                        <a:buClr>
                          <a:srgbClr val="EFAC00"/>
                        </a:buClr>
                        <a:buSzPct val="66666"/>
                        <a:buFont typeface="Wingdings"/>
                        <a:buChar char=""/>
                        <a:tabLst>
                          <a:tab pos="318770" algn="l"/>
                        </a:tabLst>
                      </a:pPr>
                      <a:r>
                        <a:rPr sz="3600" spc="-5" dirty="0">
                          <a:latin typeface="Cambria"/>
                          <a:cs typeface="Cambria"/>
                        </a:rPr>
                        <a:t>Nursing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4140"/>
                        </a:lnSpc>
                      </a:pPr>
                      <a:r>
                        <a:rPr sz="3600" spc="-15" dirty="0">
                          <a:latin typeface="Cambria"/>
                          <a:cs typeface="Cambria"/>
                        </a:rPr>
                        <a:t>process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ts val="4140"/>
                        </a:lnSpc>
                      </a:pPr>
                      <a:r>
                        <a:rPr sz="3600" spc="-5" dirty="0">
                          <a:latin typeface="Cambria"/>
                          <a:cs typeface="Cambria"/>
                        </a:rPr>
                        <a:t>is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4140"/>
                        </a:lnSpc>
                        <a:tabLst>
                          <a:tab pos="668655" algn="l"/>
                        </a:tabLst>
                      </a:pPr>
                      <a:r>
                        <a:rPr sz="3600" dirty="0">
                          <a:latin typeface="Cambria"/>
                          <a:cs typeface="Cambria"/>
                        </a:rPr>
                        <a:t>a	</a:t>
                      </a:r>
                      <a:r>
                        <a:rPr sz="3600" spc="-10" dirty="0">
                          <a:latin typeface="Cambria"/>
                          <a:cs typeface="Cambria"/>
                        </a:rPr>
                        <a:t>systematic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449">
                <a:tc>
                  <a:txBody>
                    <a:bodyPr/>
                    <a:lstStyle/>
                    <a:p>
                      <a:pPr marL="306070">
                        <a:lnSpc>
                          <a:spcPts val="4170"/>
                        </a:lnSpc>
                      </a:pPr>
                      <a:r>
                        <a:rPr sz="3600" spc="-15" dirty="0">
                          <a:latin typeface="Cambria"/>
                          <a:cs typeface="Cambria"/>
                        </a:rPr>
                        <a:t>rationale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3360">
                        <a:lnSpc>
                          <a:spcPts val="4170"/>
                        </a:lnSpc>
                      </a:pPr>
                      <a:r>
                        <a:rPr sz="3600" spc="-5" dirty="0">
                          <a:latin typeface="Cambria"/>
                          <a:cs typeface="Cambria"/>
                        </a:rPr>
                        <a:t>method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0">
                        <a:lnSpc>
                          <a:spcPts val="4170"/>
                        </a:lnSpc>
                      </a:pPr>
                      <a:r>
                        <a:rPr sz="3600" spc="-5" dirty="0">
                          <a:latin typeface="Cambria"/>
                          <a:cs typeface="Cambria"/>
                        </a:rPr>
                        <a:t>of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ts val="4170"/>
                        </a:lnSpc>
                        <a:tabLst>
                          <a:tab pos="2065020" algn="l"/>
                        </a:tabLst>
                      </a:pPr>
                      <a:r>
                        <a:rPr sz="3600" spc="-5" dirty="0">
                          <a:latin typeface="Cambria"/>
                          <a:cs typeface="Cambria"/>
                        </a:rPr>
                        <a:t>planning	and</a:t>
                      </a:r>
                      <a:endParaRPr sz="3600">
                        <a:latin typeface="Cambria"/>
                        <a:cs typeface="Cambr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330200" y="2870961"/>
            <a:ext cx="7776209" cy="3470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>
              <a:lnSpc>
                <a:spcPct val="100000"/>
              </a:lnSpc>
              <a:spcBef>
                <a:spcPts val="100"/>
              </a:spcBef>
            </a:pPr>
            <a:r>
              <a:rPr sz="3600" spc="-15" dirty="0">
                <a:latin typeface="Cambria"/>
                <a:cs typeface="Cambria"/>
              </a:rPr>
              <a:t>providing</a:t>
            </a:r>
            <a:r>
              <a:rPr sz="3600" spc="-10" dirty="0">
                <a:latin typeface="Cambria"/>
                <a:cs typeface="Cambria"/>
              </a:rPr>
              <a:t> individualized</a:t>
            </a:r>
            <a:r>
              <a:rPr sz="3600" spc="2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nursing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care</a:t>
            </a:r>
            <a:endParaRPr sz="3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700">
              <a:latin typeface="Cambria"/>
              <a:cs typeface="Cambria"/>
            </a:endParaRPr>
          </a:p>
          <a:p>
            <a:pPr marL="287020" marR="5080" indent="-274955" algn="just">
              <a:lnSpc>
                <a:spcPct val="100000"/>
              </a:lnSpc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5" dirty="0">
                <a:latin typeface="Cambria"/>
                <a:cs typeface="Cambria"/>
              </a:rPr>
              <a:t>Nursing </a:t>
            </a:r>
            <a:r>
              <a:rPr sz="3600" spc="-15" dirty="0">
                <a:latin typeface="Cambria"/>
                <a:cs typeface="Cambria"/>
              </a:rPr>
              <a:t>process </a:t>
            </a:r>
            <a:r>
              <a:rPr sz="3600" spc="-5" dirty="0">
                <a:latin typeface="Cambria"/>
                <a:cs typeface="Cambria"/>
              </a:rPr>
              <a:t>is </a:t>
            </a:r>
            <a:r>
              <a:rPr sz="3600" dirty="0">
                <a:latin typeface="Cambria"/>
                <a:cs typeface="Cambria"/>
              </a:rPr>
              <a:t>a </a:t>
            </a:r>
            <a:r>
              <a:rPr sz="3600" spc="-10" dirty="0">
                <a:latin typeface="Cambria"/>
                <a:cs typeface="Cambria"/>
              </a:rPr>
              <a:t>process </a:t>
            </a:r>
            <a:r>
              <a:rPr sz="3600" spc="-5" dirty="0">
                <a:latin typeface="Cambria"/>
                <a:cs typeface="Cambria"/>
              </a:rPr>
              <a:t>is used </a:t>
            </a:r>
            <a:r>
              <a:rPr sz="3600" spc="-35" dirty="0">
                <a:latin typeface="Cambria"/>
                <a:cs typeface="Cambria"/>
              </a:rPr>
              <a:t>to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35" dirty="0">
                <a:latin typeface="Cambria"/>
                <a:cs typeface="Cambria"/>
              </a:rPr>
              <a:t>identify,</a:t>
            </a:r>
            <a:r>
              <a:rPr sz="3600" spc="-3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diagnose</a:t>
            </a:r>
            <a:r>
              <a:rPr sz="3600" dirty="0">
                <a:latin typeface="Cambria"/>
                <a:cs typeface="Cambria"/>
              </a:rPr>
              <a:t> and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treat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human 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response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to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health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and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illness</a:t>
            </a:r>
            <a:r>
              <a:rPr sz="3600" dirty="0">
                <a:latin typeface="Cambria"/>
                <a:cs typeface="Cambria"/>
              </a:rPr>
              <a:t> – 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b="1" dirty="0">
                <a:latin typeface="Cambria"/>
                <a:cs typeface="Cambria"/>
              </a:rPr>
              <a:t>American</a:t>
            </a:r>
            <a:r>
              <a:rPr sz="3600" b="1" spc="-5" dirty="0">
                <a:latin typeface="Cambria"/>
                <a:cs typeface="Cambria"/>
              </a:rPr>
              <a:t> Nurses Association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1530" y="406780"/>
            <a:ext cx="7292975" cy="511809"/>
            <a:chOff x="711530" y="406780"/>
            <a:chExt cx="7292975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2083" y="719632"/>
              <a:ext cx="7291964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102" y="411352"/>
              <a:ext cx="7274483" cy="311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072884" y="473455"/>
              <a:ext cx="80645" cy="125730"/>
            </a:xfrm>
            <a:custGeom>
              <a:avLst/>
              <a:gdLst/>
              <a:ahLst/>
              <a:cxnLst/>
              <a:rect l="l" t="t" r="r" b="b"/>
              <a:pathLst>
                <a:path w="80645" h="125729">
                  <a:moveTo>
                    <a:pt x="44704" y="0"/>
                  </a:moveTo>
                  <a:lnTo>
                    <a:pt x="0" y="125603"/>
                  </a:lnTo>
                  <a:lnTo>
                    <a:pt x="80391" y="125603"/>
                  </a:lnTo>
                  <a:lnTo>
                    <a:pt x="4470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8397" y="436498"/>
              <a:ext cx="89789" cy="1352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6060" y="436498"/>
              <a:ext cx="91059" cy="1337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41848" y="436498"/>
              <a:ext cx="89788" cy="1352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4665" y="436498"/>
              <a:ext cx="89789" cy="1352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4652" y="436498"/>
              <a:ext cx="91059" cy="13373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16102" y="411352"/>
              <a:ext cx="7274559" cy="312420"/>
            </a:xfrm>
            <a:custGeom>
              <a:avLst/>
              <a:gdLst/>
              <a:ahLst/>
              <a:cxnLst/>
              <a:rect l="l" t="t" r="r" b="b"/>
              <a:pathLst>
                <a:path w="7274559" h="312420">
                  <a:moveTo>
                    <a:pt x="5090083" y="26162"/>
                  </a:moveTo>
                  <a:lnTo>
                    <a:pt x="5050828" y="43521"/>
                  </a:lnTo>
                  <a:lnTo>
                    <a:pt x="5030123" y="96345"/>
                  </a:lnTo>
                  <a:lnTo>
                    <a:pt x="5026202" y="152526"/>
                  </a:lnTo>
                  <a:lnTo>
                    <a:pt x="5027204" y="184026"/>
                  </a:lnTo>
                  <a:lnTo>
                    <a:pt x="5035257" y="234215"/>
                  </a:lnTo>
                  <a:lnTo>
                    <a:pt x="5062810" y="277542"/>
                  </a:lnTo>
                  <a:lnTo>
                    <a:pt x="5091861" y="285750"/>
                  </a:lnTo>
                  <a:lnTo>
                    <a:pt x="5100122" y="285176"/>
                  </a:lnTo>
                  <a:lnTo>
                    <a:pt x="5136555" y="258405"/>
                  </a:lnTo>
                  <a:lnTo>
                    <a:pt x="5149416" y="222174"/>
                  </a:lnTo>
                  <a:lnTo>
                    <a:pt x="5154387" y="174499"/>
                  </a:lnTo>
                  <a:lnTo>
                    <a:pt x="5154599" y="161162"/>
                  </a:lnTo>
                  <a:lnTo>
                    <a:pt x="5154149" y="139854"/>
                  </a:lnTo>
                  <a:lnTo>
                    <a:pt x="5147487" y="86741"/>
                  </a:lnTo>
                  <a:lnTo>
                    <a:pt x="5132950" y="49950"/>
                  </a:lnTo>
                  <a:lnTo>
                    <a:pt x="5100632" y="27114"/>
                  </a:lnTo>
                  <a:lnTo>
                    <a:pt x="5090083" y="26162"/>
                  </a:lnTo>
                  <a:close/>
                </a:path>
                <a:path w="7274559" h="312420">
                  <a:moveTo>
                    <a:pt x="2968675" y="26162"/>
                  </a:moveTo>
                  <a:lnTo>
                    <a:pt x="2929420" y="43521"/>
                  </a:lnTo>
                  <a:lnTo>
                    <a:pt x="2908715" y="96345"/>
                  </a:lnTo>
                  <a:lnTo>
                    <a:pt x="2904794" y="152526"/>
                  </a:lnTo>
                  <a:lnTo>
                    <a:pt x="2905796" y="184026"/>
                  </a:lnTo>
                  <a:lnTo>
                    <a:pt x="2913849" y="234215"/>
                  </a:lnTo>
                  <a:lnTo>
                    <a:pt x="2941402" y="277542"/>
                  </a:lnTo>
                  <a:lnTo>
                    <a:pt x="2970453" y="285750"/>
                  </a:lnTo>
                  <a:lnTo>
                    <a:pt x="2978714" y="285176"/>
                  </a:lnTo>
                  <a:lnTo>
                    <a:pt x="3015147" y="258405"/>
                  </a:lnTo>
                  <a:lnTo>
                    <a:pt x="3028008" y="222174"/>
                  </a:lnTo>
                  <a:lnTo>
                    <a:pt x="3032979" y="174499"/>
                  </a:lnTo>
                  <a:lnTo>
                    <a:pt x="3033191" y="161162"/>
                  </a:lnTo>
                  <a:lnTo>
                    <a:pt x="3032741" y="139854"/>
                  </a:lnTo>
                  <a:lnTo>
                    <a:pt x="3026079" y="86741"/>
                  </a:lnTo>
                  <a:lnTo>
                    <a:pt x="3011542" y="49950"/>
                  </a:lnTo>
                  <a:lnTo>
                    <a:pt x="2979224" y="27114"/>
                  </a:lnTo>
                  <a:lnTo>
                    <a:pt x="2968675" y="26162"/>
                  </a:lnTo>
                  <a:close/>
                </a:path>
                <a:path w="7274559" h="312420">
                  <a:moveTo>
                    <a:pt x="1374571" y="26162"/>
                  </a:moveTo>
                  <a:lnTo>
                    <a:pt x="1335316" y="43521"/>
                  </a:lnTo>
                  <a:lnTo>
                    <a:pt x="1314611" y="96345"/>
                  </a:lnTo>
                  <a:lnTo>
                    <a:pt x="1310690" y="152526"/>
                  </a:lnTo>
                  <a:lnTo>
                    <a:pt x="1311692" y="184026"/>
                  </a:lnTo>
                  <a:lnTo>
                    <a:pt x="1319745" y="234215"/>
                  </a:lnTo>
                  <a:lnTo>
                    <a:pt x="1347298" y="277542"/>
                  </a:lnTo>
                  <a:lnTo>
                    <a:pt x="1376349" y="285750"/>
                  </a:lnTo>
                  <a:lnTo>
                    <a:pt x="1384610" y="285176"/>
                  </a:lnTo>
                  <a:lnTo>
                    <a:pt x="1421043" y="258405"/>
                  </a:lnTo>
                  <a:lnTo>
                    <a:pt x="1433904" y="222174"/>
                  </a:lnTo>
                  <a:lnTo>
                    <a:pt x="1438875" y="174499"/>
                  </a:lnTo>
                  <a:lnTo>
                    <a:pt x="1439087" y="161162"/>
                  </a:lnTo>
                  <a:lnTo>
                    <a:pt x="1438637" y="139854"/>
                  </a:lnTo>
                  <a:lnTo>
                    <a:pt x="1431975" y="86741"/>
                  </a:lnTo>
                  <a:lnTo>
                    <a:pt x="1417438" y="49950"/>
                  </a:lnTo>
                  <a:lnTo>
                    <a:pt x="1385120" y="27114"/>
                  </a:lnTo>
                  <a:lnTo>
                    <a:pt x="1374571" y="26162"/>
                  </a:lnTo>
                  <a:close/>
                </a:path>
                <a:path w="7274559" h="312420">
                  <a:moveTo>
                    <a:pt x="391540" y="26162"/>
                  </a:moveTo>
                  <a:lnTo>
                    <a:pt x="352341" y="43521"/>
                  </a:lnTo>
                  <a:lnTo>
                    <a:pt x="331631" y="96345"/>
                  </a:lnTo>
                  <a:lnTo>
                    <a:pt x="327698" y="152526"/>
                  </a:lnTo>
                  <a:lnTo>
                    <a:pt x="328708" y="184026"/>
                  </a:lnTo>
                  <a:lnTo>
                    <a:pt x="336795" y="234215"/>
                  </a:lnTo>
                  <a:lnTo>
                    <a:pt x="364332" y="277542"/>
                  </a:lnTo>
                  <a:lnTo>
                    <a:pt x="393331" y="285750"/>
                  </a:lnTo>
                  <a:lnTo>
                    <a:pt x="401603" y="285176"/>
                  </a:lnTo>
                  <a:lnTo>
                    <a:pt x="438077" y="258405"/>
                  </a:lnTo>
                  <a:lnTo>
                    <a:pt x="450934" y="222174"/>
                  </a:lnTo>
                  <a:lnTo>
                    <a:pt x="455854" y="174499"/>
                  </a:lnTo>
                  <a:lnTo>
                    <a:pt x="456057" y="161162"/>
                  </a:lnTo>
                  <a:lnTo>
                    <a:pt x="455616" y="139854"/>
                  </a:lnTo>
                  <a:lnTo>
                    <a:pt x="449021" y="86741"/>
                  </a:lnTo>
                  <a:lnTo>
                    <a:pt x="434458" y="49950"/>
                  </a:lnTo>
                  <a:lnTo>
                    <a:pt x="402094" y="27114"/>
                  </a:lnTo>
                  <a:lnTo>
                    <a:pt x="391540" y="26162"/>
                  </a:lnTo>
                  <a:close/>
                </a:path>
                <a:path w="7274559" h="312420">
                  <a:moveTo>
                    <a:pt x="6813727" y="3556"/>
                  </a:moveTo>
                  <a:lnTo>
                    <a:pt x="7035215" y="3556"/>
                  </a:lnTo>
                  <a:lnTo>
                    <a:pt x="7035215" y="74549"/>
                  </a:lnTo>
                  <a:lnTo>
                    <a:pt x="7004608" y="74549"/>
                  </a:lnTo>
                  <a:lnTo>
                    <a:pt x="7001110" y="64813"/>
                  </a:lnTo>
                  <a:lnTo>
                    <a:pt x="6997861" y="56768"/>
                  </a:lnTo>
                  <a:lnTo>
                    <a:pt x="6979843" y="34036"/>
                  </a:lnTo>
                  <a:lnTo>
                    <a:pt x="6975144" y="31114"/>
                  </a:lnTo>
                  <a:lnTo>
                    <a:pt x="6967016" y="29718"/>
                  </a:lnTo>
                  <a:lnTo>
                    <a:pt x="6955586" y="29718"/>
                  </a:lnTo>
                  <a:lnTo>
                    <a:pt x="6906818" y="29718"/>
                  </a:lnTo>
                  <a:lnTo>
                    <a:pt x="6906818" y="136906"/>
                  </a:lnTo>
                  <a:lnTo>
                    <a:pt x="6936282" y="136906"/>
                  </a:lnTo>
                  <a:lnTo>
                    <a:pt x="6942886" y="136906"/>
                  </a:lnTo>
                  <a:lnTo>
                    <a:pt x="6968032" y="104648"/>
                  </a:lnTo>
                  <a:lnTo>
                    <a:pt x="6993305" y="104648"/>
                  </a:lnTo>
                  <a:lnTo>
                    <a:pt x="6993305" y="195325"/>
                  </a:lnTo>
                  <a:lnTo>
                    <a:pt x="6968032" y="195325"/>
                  </a:lnTo>
                  <a:lnTo>
                    <a:pt x="6966000" y="186689"/>
                  </a:lnTo>
                  <a:lnTo>
                    <a:pt x="6963587" y="180086"/>
                  </a:lnTo>
                  <a:lnTo>
                    <a:pt x="6961047" y="175513"/>
                  </a:lnTo>
                  <a:lnTo>
                    <a:pt x="6958634" y="171069"/>
                  </a:lnTo>
                  <a:lnTo>
                    <a:pt x="6955586" y="167767"/>
                  </a:lnTo>
                  <a:lnTo>
                    <a:pt x="6952030" y="165862"/>
                  </a:lnTo>
                  <a:lnTo>
                    <a:pt x="6948601" y="163957"/>
                  </a:lnTo>
                  <a:lnTo>
                    <a:pt x="6943267" y="162941"/>
                  </a:lnTo>
                  <a:lnTo>
                    <a:pt x="6936282" y="162941"/>
                  </a:lnTo>
                  <a:lnTo>
                    <a:pt x="6906818" y="162941"/>
                  </a:lnTo>
                  <a:lnTo>
                    <a:pt x="6906818" y="282194"/>
                  </a:lnTo>
                  <a:lnTo>
                    <a:pt x="6955332" y="282194"/>
                  </a:lnTo>
                  <a:lnTo>
                    <a:pt x="6960539" y="282194"/>
                  </a:lnTo>
                  <a:lnTo>
                    <a:pt x="6964857" y="281813"/>
                  </a:lnTo>
                  <a:lnTo>
                    <a:pt x="6968413" y="281177"/>
                  </a:lnTo>
                  <a:lnTo>
                    <a:pt x="6972096" y="280543"/>
                  </a:lnTo>
                  <a:lnTo>
                    <a:pt x="6975271" y="279400"/>
                  </a:lnTo>
                  <a:lnTo>
                    <a:pt x="6978065" y="277749"/>
                  </a:lnTo>
                  <a:lnTo>
                    <a:pt x="6980859" y="276098"/>
                  </a:lnTo>
                  <a:lnTo>
                    <a:pt x="6983653" y="273812"/>
                  </a:lnTo>
                  <a:lnTo>
                    <a:pt x="6986193" y="271018"/>
                  </a:lnTo>
                  <a:lnTo>
                    <a:pt x="6988860" y="268224"/>
                  </a:lnTo>
                  <a:lnTo>
                    <a:pt x="6991146" y="265175"/>
                  </a:lnTo>
                  <a:lnTo>
                    <a:pt x="6993178" y="261874"/>
                  </a:lnTo>
                  <a:lnTo>
                    <a:pt x="6995210" y="258572"/>
                  </a:lnTo>
                  <a:lnTo>
                    <a:pt x="7006894" y="226822"/>
                  </a:lnTo>
                  <a:lnTo>
                    <a:pt x="7037501" y="226822"/>
                  </a:lnTo>
                  <a:lnTo>
                    <a:pt x="7033183" y="308356"/>
                  </a:lnTo>
                  <a:lnTo>
                    <a:pt x="6813727" y="308356"/>
                  </a:lnTo>
                  <a:lnTo>
                    <a:pt x="6813727" y="293497"/>
                  </a:lnTo>
                  <a:lnTo>
                    <a:pt x="6819315" y="292100"/>
                  </a:lnTo>
                  <a:lnTo>
                    <a:pt x="6823633" y="290449"/>
                  </a:lnTo>
                  <a:lnTo>
                    <a:pt x="6826808" y="288798"/>
                  </a:lnTo>
                  <a:lnTo>
                    <a:pt x="6829983" y="287020"/>
                  </a:lnTo>
                  <a:lnTo>
                    <a:pt x="6832396" y="284607"/>
                  </a:lnTo>
                  <a:lnTo>
                    <a:pt x="6833920" y="281559"/>
                  </a:lnTo>
                  <a:lnTo>
                    <a:pt x="6835571" y="278511"/>
                  </a:lnTo>
                  <a:lnTo>
                    <a:pt x="6836587" y="274700"/>
                  </a:lnTo>
                  <a:lnTo>
                    <a:pt x="6836968" y="270001"/>
                  </a:lnTo>
                  <a:lnTo>
                    <a:pt x="6837476" y="265302"/>
                  </a:lnTo>
                  <a:lnTo>
                    <a:pt x="6837603" y="259461"/>
                  </a:lnTo>
                  <a:lnTo>
                    <a:pt x="6837603" y="252222"/>
                  </a:lnTo>
                  <a:lnTo>
                    <a:pt x="6837603" y="59817"/>
                  </a:lnTo>
                  <a:lnTo>
                    <a:pt x="6837603" y="52832"/>
                  </a:lnTo>
                  <a:lnTo>
                    <a:pt x="6837476" y="46989"/>
                  </a:lnTo>
                  <a:lnTo>
                    <a:pt x="6837095" y="42163"/>
                  </a:lnTo>
                  <a:lnTo>
                    <a:pt x="6836714" y="37464"/>
                  </a:lnTo>
                  <a:lnTo>
                    <a:pt x="6835698" y="33527"/>
                  </a:lnTo>
                  <a:lnTo>
                    <a:pt x="6834174" y="30607"/>
                  </a:lnTo>
                  <a:lnTo>
                    <a:pt x="6832650" y="27559"/>
                  </a:lnTo>
                  <a:lnTo>
                    <a:pt x="6830237" y="25146"/>
                  </a:lnTo>
                  <a:lnTo>
                    <a:pt x="6827062" y="23368"/>
                  </a:lnTo>
                  <a:lnTo>
                    <a:pt x="6823887" y="21462"/>
                  </a:lnTo>
                  <a:lnTo>
                    <a:pt x="6819442" y="19812"/>
                  </a:lnTo>
                  <a:lnTo>
                    <a:pt x="6813727" y="18287"/>
                  </a:lnTo>
                  <a:lnTo>
                    <a:pt x="6813727" y="3556"/>
                  </a:lnTo>
                  <a:close/>
                </a:path>
                <a:path w="7274559" h="312420">
                  <a:moveTo>
                    <a:pt x="5954191" y="3556"/>
                  </a:moveTo>
                  <a:lnTo>
                    <a:pt x="6071412" y="3556"/>
                  </a:lnTo>
                  <a:lnTo>
                    <a:pt x="6071412" y="18287"/>
                  </a:lnTo>
                  <a:lnTo>
                    <a:pt x="6063538" y="20574"/>
                  </a:lnTo>
                  <a:lnTo>
                    <a:pt x="6058204" y="22987"/>
                  </a:lnTo>
                  <a:lnTo>
                    <a:pt x="6047282" y="48641"/>
                  </a:lnTo>
                  <a:lnTo>
                    <a:pt x="6047282" y="60071"/>
                  </a:lnTo>
                  <a:lnTo>
                    <a:pt x="6047282" y="134620"/>
                  </a:lnTo>
                  <a:lnTo>
                    <a:pt x="6148247" y="134620"/>
                  </a:lnTo>
                  <a:lnTo>
                    <a:pt x="6148247" y="60071"/>
                  </a:lnTo>
                  <a:lnTo>
                    <a:pt x="6148247" y="48768"/>
                  </a:lnTo>
                  <a:lnTo>
                    <a:pt x="6147739" y="40894"/>
                  </a:lnTo>
                  <a:lnTo>
                    <a:pt x="6146723" y="36449"/>
                  </a:lnTo>
                  <a:lnTo>
                    <a:pt x="6145834" y="32131"/>
                  </a:lnTo>
                  <a:lnTo>
                    <a:pt x="6143929" y="28575"/>
                  </a:lnTo>
                  <a:lnTo>
                    <a:pt x="6141008" y="25781"/>
                  </a:lnTo>
                  <a:lnTo>
                    <a:pt x="6138087" y="22987"/>
                  </a:lnTo>
                  <a:lnTo>
                    <a:pt x="6132626" y="20574"/>
                  </a:lnTo>
                  <a:lnTo>
                    <a:pt x="6124625" y="18287"/>
                  </a:lnTo>
                  <a:lnTo>
                    <a:pt x="6124625" y="3556"/>
                  </a:lnTo>
                  <a:lnTo>
                    <a:pt x="6241084" y="3556"/>
                  </a:lnTo>
                  <a:lnTo>
                    <a:pt x="6241084" y="18287"/>
                  </a:lnTo>
                  <a:lnTo>
                    <a:pt x="6234607" y="20066"/>
                  </a:lnTo>
                  <a:lnTo>
                    <a:pt x="6229781" y="21971"/>
                  </a:lnTo>
                  <a:lnTo>
                    <a:pt x="6226860" y="24002"/>
                  </a:lnTo>
                  <a:lnTo>
                    <a:pt x="6223812" y="26035"/>
                  </a:lnTo>
                  <a:lnTo>
                    <a:pt x="6221653" y="28575"/>
                  </a:lnTo>
                  <a:lnTo>
                    <a:pt x="6217462" y="52070"/>
                  </a:lnTo>
                  <a:lnTo>
                    <a:pt x="6217462" y="60071"/>
                  </a:lnTo>
                  <a:lnTo>
                    <a:pt x="6217462" y="252222"/>
                  </a:lnTo>
                  <a:lnTo>
                    <a:pt x="6217462" y="263779"/>
                  </a:lnTo>
                  <a:lnTo>
                    <a:pt x="6217970" y="271525"/>
                  </a:lnTo>
                  <a:lnTo>
                    <a:pt x="6218859" y="275844"/>
                  </a:lnTo>
                  <a:lnTo>
                    <a:pt x="6219875" y="280035"/>
                  </a:lnTo>
                  <a:lnTo>
                    <a:pt x="6221780" y="283591"/>
                  </a:lnTo>
                  <a:lnTo>
                    <a:pt x="6224828" y="286385"/>
                  </a:lnTo>
                  <a:lnTo>
                    <a:pt x="6227749" y="289306"/>
                  </a:lnTo>
                  <a:lnTo>
                    <a:pt x="6233210" y="291592"/>
                  </a:lnTo>
                  <a:lnTo>
                    <a:pt x="6241084" y="293497"/>
                  </a:lnTo>
                  <a:lnTo>
                    <a:pt x="6241084" y="308356"/>
                  </a:lnTo>
                  <a:lnTo>
                    <a:pt x="6124625" y="308356"/>
                  </a:lnTo>
                  <a:lnTo>
                    <a:pt x="6124625" y="293497"/>
                  </a:lnTo>
                  <a:lnTo>
                    <a:pt x="6133134" y="291338"/>
                  </a:lnTo>
                  <a:lnTo>
                    <a:pt x="6138722" y="289051"/>
                  </a:lnTo>
                  <a:lnTo>
                    <a:pt x="6148247" y="264922"/>
                  </a:lnTo>
                  <a:lnTo>
                    <a:pt x="6148247" y="252222"/>
                  </a:lnTo>
                  <a:lnTo>
                    <a:pt x="6148247" y="162687"/>
                  </a:lnTo>
                  <a:lnTo>
                    <a:pt x="6047282" y="162687"/>
                  </a:lnTo>
                  <a:lnTo>
                    <a:pt x="6047282" y="252222"/>
                  </a:lnTo>
                  <a:lnTo>
                    <a:pt x="6047282" y="257429"/>
                  </a:lnTo>
                  <a:lnTo>
                    <a:pt x="6047409" y="262255"/>
                  </a:lnTo>
                  <a:lnTo>
                    <a:pt x="6047790" y="266826"/>
                  </a:lnTo>
                  <a:lnTo>
                    <a:pt x="6048044" y="271272"/>
                  </a:lnTo>
                  <a:lnTo>
                    <a:pt x="6053505" y="284861"/>
                  </a:lnTo>
                  <a:lnTo>
                    <a:pt x="6055156" y="286766"/>
                  </a:lnTo>
                  <a:lnTo>
                    <a:pt x="6057569" y="288417"/>
                  </a:lnTo>
                  <a:lnTo>
                    <a:pt x="6060490" y="289813"/>
                  </a:lnTo>
                  <a:lnTo>
                    <a:pt x="6063411" y="291338"/>
                  </a:lnTo>
                  <a:lnTo>
                    <a:pt x="6067094" y="292481"/>
                  </a:lnTo>
                  <a:lnTo>
                    <a:pt x="6071412" y="293497"/>
                  </a:lnTo>
                  <a:lnTo>
                    <a:pt x="6071412" y="308356"/>
                  </a:lnTo>
                  <a:lnTo>
                    <a:pt x="5954191" y="308356"/>
                  </a:lnTo>
                  <a:lnTo>
                    <a:pt x="5954191" y="293497"/>
                  </a:lnTo>
                  <a:lnTo>
                    <a:pt x="5959779" y="292100"/>
                  </a:lnTo>
                  <a:lnTo>
                    <a:pt x="5964097" y="290449"/>
                  </a:lnTo>
                  <a:lnTo>
                    <a:pt x="5967272" y="288798"/>
                  </a:lnTo>
                  <a:lnTo>
                    <a:pt x="5970447" y="287020"/>
                  </a:lnTo>
                  <a:lnTo>
                    <a:pt x="5972860" y="284607"/>
                  </a:lnTo>
                  <a:lnTo>
                    <a:pt x="5974384" y="281559"/>
                  </a:lnTo>
                  <a:lnTo>
                    <a:pt x="5976035" y="278511"/>
                  </a:lnTo>
                  <a:lnTo>
                    <a:pt x="5977051" y="274700"/>
                  </a:lnTo>
                  <a:lnTo>
                    <a:pt x="5977432" y="270001"/>
                  </a:lnTo>
                  <a:lnTo>
                    <a:pt x="5977940" y="265302"/>
                  </a:lnTo>
                  <a:lnTo>
                    <a:pt x="5978067" y="259461"/>
                  </a:lnTo>
                  <a:lnTo>
                    <a:pt x="5978067" y="252222"/>
                  </a:lnTo>
                  <a:lnTo>
                    <a:pt x="5978067" y="59817"/>
                  </a:lnTo>
                  <a:lnTo>
                    <a:pt x="5978067" y="52832"/>
                  </a:lnTo>
                  <a:lnTo>
                    <a:pt x="5977940" y="46989"/>
                  </a:lnTo>
                  <a:lnTo>
                    <a:pt x="5977559" y="42163"/>
                  </a:lnTo>
                  <a:lnTo>
                    <a:pt x="5977178" y="37464"/>
                  </a:lnTo>
                  <a:lnTo>
                    <a:pt x="5976162" y="33527"/>
                  </a:lnTo>
                  <a:lnTo>
                    <a:pt x="5974638" y="30607"/>
                  </a:lnTo>
                  <a:lnTo>
                    <a:pt x="5973114" y="27559"/>
                  </a:lnTo>
                  <a:lnTo>
                    <a:pt x="5970701" y="25146"/>
                  </a:lnTo>
                  <a:lnTo>
                    <a:pt x="5967526" y="23368"/>
                  </a:lnTo>
                  <a:lnTo>
                    <a:pt x="5964351" y="21462"/>
                  </a:lnTo>
                  <a:lnTo>
                    <a:pt x="5959906" y="19812"/>
                  </a:lnTo>
                  <a:lnTo>
                    <a:pt x="5954191" y="18287"/>
                  </a:lnTo>
                  <a:lnTo>
                    <a:pt x="5954191" y="3556"/>
                  </a:lnTo>
                  <a:close/>
                </a:path>
                <a:path w="7274559" h="312420">
                  <a:moveTo>
                    <a:pt x="5673775" y="3556"/>
                  </a:moveTo>
                  <a:lnTo>
                    <a:pt x="5803569" y="3556"/>
                  </a:lnTo>
                  <a:lnTo>
                    <a:pt x="5830001" y="4818"/>
                  </a:lnTo>
                  <a:lnTo>
                    <a:pt x="5872292" y="14914"/>
                  </a:lnTo>
                  <a:lnTo>
                    <a:pt x="5909186" y="49387"/>
                  </a:lnTo>
                  <a:lnTo>
                    <a:pt x="5916218" y="85979"/>
                  </a:lnTo>
                  <a:lnTo>
                    <a:pt x="5915407" y="100339"/>
                  </a:lnTo>
                  <a:lnTo>
                    <a:pt x="5903137" y="137541"/>
                  </a:lnTo>
                  <a:lnTo>
                    <a:pt x="5864910" y="170687"/>
                  </a:lnTo>
                  <a:lnTo>
                    <a:pt x="5820405" y="181278"/>
                  </a:lnTo>
                  <a:lnTo>
                    <a:pt x="5802426" y="181991"/>
                  </a:lnTo>
                  <a:lnTo>
                    <a:pt x="5792066" y="181923"/>
                  </a:lnTo>
                  <a:lnTo>
                    <a:pt x="5782694" y="181737"/>
                  </a:lnTo>
                  <a:lnTo>
                    <a:pt x="5774298" y="181455"/>
                  </a:lnTo>
                  <a:lnTo>
                    <a:pt x="5766866" y="181101"/>
                  </a:lnTo>
                  <a:lnTo>
                    <a:pt x="5766866" y="252475"/>
                  </a:lnTo>
                  <a:lnTo>
                    <a:pt x="5766866" y="262255"/>
                  </a:lnTo>
                  <a:lnTo>
                    <a:pt x="5767247" y="269239"/>
                  </a:lnTo>
                  <a:lnTo>
                    <a:pt x="5768009" y="273304"/>
                  </a:lnTo>
                  <a:lnTo>
                    <a:pt x="5768771" y="277495"/>
                  </a:lnTo>
                  <a:lnTo>
                    <a:pt x="5779058" y="289306"/>
                  </a:lnTo>
                  <a:lnTo>
                    <a:pt x="5782233" y="290957"/>
                  </a:lnTo>
                  <a:lnTo>
                    <a:pt x="5787186" y="292354"/>
                  </a:lnTo>
                  <a:lnTo>
                    <a:pt x="5793917" y="293497"/>
                  </a:lnTo>
                  <a:lnTo>
                    <a:pt x="5793917" y="308356"/>
                  </a:lnTo>
                  <a:lnTo>
                    <a:pt x="5673775" y="308356"/>
                  </a:lnTo>
                  <a:lnTo>
                    <a:pt x="5673775" y="293497"/>
                  </a:lnTo>
                  <a:lnTo>
                    <a:pt x="5679363" y="292100"/>
                  </a:lnTo>
                  <a:lnTo>
                    <a:pt x="5683681" y="290449"/>
                  </a:lnTo>
                  <a:lnTo>
                    <a:pt x="5686856" y="288798"/>
                  </a:lnTo>
                  <a:lnTo>
                    <a:pt x="5690031" y="287020"/>
                  </a:lnTo>
                  <a:lnTo>
                    <a:pt x="5692444" y="284607"/>
                  </a:lnTo>
                  <a:lnTo>
                    <a:pt x="5693968" y="281559"/>
                  </a:lnTo>
                  <a:lnTo>
                    <a:pt x="5695619" y="278511"/>
                  </a:lnTo>
                  <a:lnTo>
                    <a:pt x="5696635" y="274700"/>
                  </a:lnTo>
                  <a:lnTo>
                    <a:pt x="5697016" y="270001"/>
                  </a:lnTo>
                  <a:lnTo>
                    <a:pt x="5697524" y="265302"/>
                  </a:lnTo>
                  <a:lnTo>
                    <a:pt x="5697651" y="259461"/>
                  </a:lnTo>
                  <a:lnTo>
                    <a:pt x="5697651" y="252222"/>
                  </a:lnTo>
                  <a:lnTo>
                    <a:pt x="5697651" y="59817"/>
                  </a:lnTo>
                  <a:lnTo>
                    <a:pt x="5697651" y="52832"/>
                  </a:lnTo>
                  <a:lnTo>
                    <a:pt x="5697524" y="46989"/>
                  </a:lnTo>
                  <a:lnTo>
                    <a:pt x="5697143" y="42163"/>
                  </a:lnTo>
                  <a:lnTo>
                    <a:pt x="5696762" y="37464"/>
                  </a:lnTo>
                  <a:lnTo>
                    <a:pt x="5695746" y="33527"/>
                  </a:lnTo>
                  <a:lnTo>
                    <a:pt x="5694222" y="30607"/>
                  </a:lnTo>
                  <a:lnTo>
                    <a:pt x="5692698" y="27559"/>
                  </a:lnTo>
                  <a:lnTo>
                    <a:pt x="5690285" y="25146"/>
                  </a:lnTo>
                  <a:lnTo>
                    <a:pt x="5687110" y="23368"/>
                  </a:lnTo>
                  <a:lnTo>
                    <a:pt x="5683935" y="21462"/>
                  </a:lnTo>
                  <a:lnTo>
                    <a:pt x="5679490" y="19812"/>
                  </a:lnTo>
                  <a:lnTo>
                    <a:pt x="5673775" y="18287"/>
                  </a:lnTo>
                  <a:lnTo>
                    <a:pt x="5673775" y="3556"/>
                  </a:lnTo>
                  <a:close/>
                </a:path>
                <a:path w="7274559" h="312420">
                  <a:moveTo>
                    <a:pt x="5271439" y="3556"/>
                  </a:moveTo>
                  <a:lnTo>
                    <a:pt x="5401614" y="3556"/>
                  </a:lnTo>
                  <a:lnTo>
                    <a:pt x="5414281" y="3792"/>
                  </a:lnTo>
                  <a:lnTo>
                    <a:pt x="5455325" y="9308"/>
                  </a:lnTo>
                  <a:lnTo>
                    <a:pt x="5492927" y="27939"/>
                  </a:lnTo>
                  <a:lnTo>
                    <a:pt x="5498261" y="34289"/>
                  </a:lnTo>
                  <a:lnTo>
                    <a:pt x="5503595" y="40639"/>
                  </a:lnTo>
                  <a:lnTo>
                    <a:pt x="5514761" y="77604"/>
                  </a:lnTo>
                  <a:lnTo>
                    <a:pt x="5515025" y="85725"/>
                  </a:lnTo>
                  <a:lnTo>
                    <a:pt x="5514547" y="96275"/>
                  </a:lnTo>
                  <a:lnTo>
                    <a:pt x="5498309" y="137541"/>
                  </a:lnTo>
                  <a:lnTo>
                    <a:pt x="5462039" y="164137"/>
                  </a:lnTo>
                  <a:lnTo>
                    <a:pt x="5451652" y="168783"/>
                  </a:lnTo>
                  <a:lnTo>
                    <a:pt x="5451652" y="170942"/>
                  </a:lnTo>
                  <a:lnTo>
                    <a:pt x="5484246" y="196449"/>
                  </a:lnTo>
                  <a:lnTo>
                    <a:pt x="5512612" y="250698"/>
                  </a:lnTo>
                  <a:lnTo>
                    <a:pt x="5517280" y="260246"/>
                  </a:lnTo>
                  <a:lnTo>
                    <a:pt x="5544743" y="292100"/>
                  </a:lnTo>
                  <a:lnTo>
                    <a:pt x="5553252" y="293497"/>
                  </a:lnTo>
                  <a:lnTo>
                    <a:pt x="5553252" y="308356"/>
                  </a:lnTo>
                  <a:lnTo>
                    <a:pt x="5467273" y="308356"/>
                  </a:lnTo>
                  <a:lnTo>
                    <a:pt x="5460584" y="298309"/>
                  </a:lnTo>
                  <a:lnTo>
                    <a:pt x="5453478" y="286083"/>
                  </a:lnTo>
                  <a:lnTo>
                    <a:pt x="5445967" y="271690"/>
                  </a:lnTo>
                  <a:lnTo>
                    <a:pt x="5438063" y="255143"/>
                  </a:lnTo>
                  <a:lnTo>
                    <a:pt x="5420664" y="217043"/>
                  </a:lnTo>
                  <a:lnTo>
                    <a:pt x="5416829" y="209111"/>
                  </a:lnTo>
                  <a:lnTo>
                    <a:pt x="5385739" y="180339"/>
                  </a:lnTo>
                  <a:lnTo>
                    <a:pt x="5377484" y="180339"/>
                  </a:lnTo>
                  <a:lnTo>
                    <a:pt x="5364530" y="180339"/>
                  </a:lnTo>
                  <a:lnTo>
                    <a:pt x="5364530" y="252222"/>
                  </a:lnTo>
                  <a:lnTo>
                    <a:pt x="5364530" y="263398"/>
                  </a:lnTo>
                  <a:lnTo>
                    <a:pt x="5365038" y="271272"/>
                  </a:lnTo>
                  <a:lnTo>
                    <a:pt x="5366181" y="275717"/>
                  </a:lnTo>
                  <a:lnTo>
                    <a:pt x="5367197" y="280162"/>
                  </a:lnTo>
                  <a:lnTo>
                    <a:pt x="5369229" y="283718"/>
                  </a:lnTo>
                  <a:lnTo>
                    <a:pt x="5372150" y="286385"/>
                  </a:lnTo>
                  <a:lnTo>
                    <a:pt x="5375198" y="289051"/>
                  </a:lnTo>
                  <a:lnTo>
                    <a:pt x="5380659" y="291464"/>
                  </a:lnTo>
                  <a:lnTo>
                    <a:pt x="5388660" y="293497"/>
                  </a:lnTo>
                  <a:lnTo>
                    <a:pt x="5388660" y="308356"/>
                  </a:lnTo>
                  <a:lnTo>
                    <a:pt x="5271439" y="308356"/>
                  </a:lnTo>
                  <a:lnTo>
                    <a:pt x="5271439" y="293497"/>
                  </a:lnTo>
                  <a:lnTo>
                    <a:pt x="5277027" y="292100"/>
                  </a:lnTo>
                  <a:lnTo>
                    <a:pt x="5281345" y="290449"/>
                  </a:lnTo>
                  <a:lnTo>
                    <a:pt x="5284520" y="288798"/>
                  </a:lnTo>
                  <a:lnTo>
                    <a:pt x="5287695" y="287020"/>
                  </a:lnTo>
                  <a:lnTo>
                    <a:pt x="5290108" y="284607"/>
                  </a:lnTo>
                  <a:lnTo>
                    <a:pt x="5291632" y="281559"/>
                  </a:lnTo>
                  <a:lnTo>
                    <a:pt x="5293283" y="278511"/>
                  </a:lnTo>
                  <a:lnTo>
                    <a:pt x="5294299" y="274700"/>
                  </a:lnTo>
                  <a:lnTo>
                    <a:pt x="5294680" y="270001"/>
                  </a:lnTo>
                  <a:lnTo>
                    <a:pt x="5295188" y="265302"/>
                  </a:lnTo>
                  <a:lnTo>
                    <a:pt x="5295315" y="259461"/>
                  </a:lnTo>
                  <a:lnTo>
                    <a:pt x="5295315" y="252222"/>
                  </a:lnTo>
                  <a:lnTo>
                    <a:pt x="5295315" y="59817"/>
                  </a:lnTo>
                  <a:lnTo>
                    <a:pt x="5295315" y="52832"/>
                  </a:lnTo>
                  <a:lnTo>
                    <a:pt x="5295188" y="46989"/>
                  </a:lnTo>
                  <a:lnTo>
                    <a:pt x="5294807" y="42163"/>
                  </a:lnTo>
                  <a:lnTo>
                    <a:pt x="5294426" y="37464"/>
                  </a:lnTo>
                  <a:lnTo>
                    <a:pt x="5293410" y="33527"/>
                  </a:lnTo>
                  <a:lnTo>
                    <a:pt x="5291886" y="30607"/>
                  </a:lnTo>
                  <a:lnTo>
                    <a:pt x="5290362" y="27559"/>
                  </a:lnTo>
                  <a:lnTo>
                    <a:pt x="5287949" y="25146"/>
                  </a:lnTo>
                  <a:lnTo>
                    <a:pt x="5284774" y="23368"/>
                  </a:lnTo>
                  <a:lnTo>
                    <a:pt x="5281599" y="21462"/>
                  </a:lnTo>
                  <a:lnTo>
                    <a:pt x="5277154" y="19812"/>
                  </a:lnTo>
                  <a:lnTo>
                    <a:pt x="5271439" y="18287"/>
                  </a:lnTo>
                  <a:lnTo>
                    <a:pt x="5271439" y="3556"/>
                  </a:lnTo>
                  <a:close/>
                </a:path>
                <a:path w="7274559" h="312420">
                  <a:moveTo>
                    <a:pt x="4337227" y="3556"/>
                  </a:moveTo>
                  <a:lnTo>
                    <a:pt x="4467021" y="3556"/>
                  </a:lnTo>
                  <a:lnTo>
                    <a:pt x="4493453" y="4818"/>
                  </a:lnTo>
                  <a:lnTo>
                    <a:pt x="4535744" y="14914"/>
                  </a:lnTo>
                  <a:lnTo>
                    <a:pt x="4572638" y="49387"/>
                  </a:lnTo>
                  <a:lnTo>
                    <a:pt x="4579670" y="85979"/>
                  </a:lnTo>
                  <a:lnTo>
                    <a:pt x="4578859" y="100339"/>
                  </a:lnTo>
                  <a:lnTo>
                    <a:pt x="4566589" y="137541"/>
                  </a:lnTo>
                  <a:lnTo>
                    <a:pt x="4528362" y="170687"/>
                  </a:lnTo>
                  <a:lnTo>
                    <a:pt x="4483857" y="181278"/>
                  </a:lnTo>
                  <a:lnTo>
                    <a:pt x="4465878" y="181991"/>
                  </a:lnTo>
                  <a:lnTo>
                    <a:pt x="4455518" y="181923"/>
                  </a:lnTo>
                  <a:lnTo>
                    <a:pt x="4446146" y="181737"/>
                  </a:lnTo>
                  <a:lnTo>
                    <a:pt x="4437750" y="181455"/>
                  </a:lnTo>
                  <a:lnTo>
                    <a:pt x="4430318" y="181101"/>
                  </a:lnTo>
                  <a:lnTo>
                    <a:pt x="4430318" y="252475"/>
                  </a:lnTo>
                  <a:lnTo>
                    <a:pt x="4430318" y="262255"/>
                  </a:lnTo>
                  <a:lnTo>
                    <a:pt x="4430699" y="269239"/>
                  </a:lnTo>
                  <a:lnTo>
                    <a:pt x="4431461" y="273304"/>
                  </a:lnTo>
                  <a:lnTo>
                    <a:pt x="4432223" y="277495"/>
                  </a:lnTo>
                  <a:lnTo>
                    <a:pt x="4442510" y="289306"/>
                  </a:lnTo>
                  <a:lnTo>
                    <a:pt x="4445685" y="290957"/>
                  </a:lnTo>
                  <a:lnTo>
                    <a:pt x="4450638" y="292354"/>
                  </a:lnTo>
                  <a:lnTo>
                    <a:pt x="4457369" y="293497"/>
                  </a:lnTo>
                  <a:lnTo>
                    <a:pt x="4457369" y="308356"/>
                  </a:lnTo>
                  <a:lnTo>
                    <a:pt x="4337227" y="308356"/>
                  </a:lnTo>
                  <a:lnTo>
                    <a:pt x="4337227" y="293497"/>
                  </a:lnTo>
                  <a:lnTo>
                    <a:pt x="4342815" y="292100"/>
                  </a:lnTo>
                  <a:lnTo>
                    <a:pt x="4347133" y="290449"/>
                  </a:lnTo>
                  <a:lnTo>
                    <a:pt x="4350308" y="288798"/>
                  </a:lnTo>
                  <a:lnTo>
                    <a:pt x="4353483" y="287020"/>
                  </a:lnTo>
                  <a:lnTo>
                    <a:pt x="4355896" y="284607"/>
                  </a:lnTo>
                  <a:lnTo>
                    <a:pt x="4357420" y="281559"/>
                  </a:lnTo>
                  <a:lnTo>
                    <a:pt x="4359071" y="278511"/>
                  </a:lnTo>
                  <a:lnTo>
                    <a:pt x="4360087" y="274700"/>
                  </a:lnTo>
                  <a:lnTo>
                    <a:pt x="4360468" y="270001"/>
                  </a:lnTo>
                  <a:lnTo>
                    <a:pt x="4360976" y="265302"/>
                  </a:lnTo>
                  <a:lnTo>
                    <a:pt x="4361103" y="259461"/>
                  </a:lnTo>
                  <a:lnTo>
                    <a:pt x="4361103" y="252222"/>
                  </a:lnTo>
                  <a:lnTo>
                    <a:pt x="4361103" y="59817"/>
                  </a:lnTo>
                  <a:lnTo>
                    <a:pt x="4361103" y="52832"/>
                  </a:lnTo>
                  <a:lnTo>
                    <a:pt x="4360976" y="46989"/>
                  </a:lnTo>
                  <a:lnTo>
                    <a:pt x="4360595" y="42163"/>
                  </a:lnTo>
                  <a:lnTo>
                    <a:pt x="4360214" y="37464"/>
                  </a:lnTo>
                  <a:lnTo>
                    <a:pt x="4359198" y="33527"/>
                  </a:lnTo>
                  <a:lnTo>
                    <a:pt x="4357674" y="30607"/>
                  </a:lnTo>
                  <a:lnTo>
                    <a:pt x="4356150" y="27559"/>
                  </a:lnTo>
                  <a:lnTo>
                    <a:pt x="4353737" y="25146"/>
                  </a:lnTo>
                  <a:lnTo>
                    <a:pt x="4350562" y="23368"/>
                  </a:lnTo>
                  <a:lnTo>
                    <a:pt x="4347387" y="21462"/>
                  </a:lnTo>
                  <a:lnTo>
                    <a:pt x="4342942" y="19812"/>
                  </a:lnTo>
                  <a:lnTo>
                    <a:pt x="4337227" y="18287"/>
                  </a:lnTo>
                  <a:lnTo>
                    <a:pt x="4337227" y="3556"/>
                  </a:lnTo>
                  <a:close/>
                </a:path>
                <a:path w="7274559" h="312420">
                  <a:moveTo>
                    <a:pt x="4073575" y="3556"/>
                  </a:moveTo>
                  <a:lnTo>
                    <a:pt x="4295063" y="3556"/>
                  </a:lnTo>
                  <a:lnTo>
                    <a:pt x="4295063" y="74549"/>
                  </a:lnTo>
                  <a:lnTo>
                    <a:pt x="4264456" y="74549"/>
                  </a:lnTo>
                  <a:lnTo>
                    <a:pt x="4260958" y="64813"/>
                  </a:lnTo>
                  <a:lnTo>
                    <a:pt x="4257709" y="56768"/>
                  </a:lnTo>
                  <a:lnTo>
                    <a:pt x="4239691" y="34036"/>
                  </a:lnTo>
                  <a:lnTo>
                    <a:pt x="4234992" y="31114"/>
                  </a:lnTo>
                  <a:lnTo>
                    <a:pt x="4226864" y="29718"/>
                  </a:lnTo>
                  <a:lnTo>
                    <a:pt x="4215434" y="29718"/>
                  </a:lnTo>
                  <a:lnTo>
                    <a:pt x="4166666" y="29718"/>
                  </a:lnTo>
                  <a:lnTo>
                    <a:pt x="4166666" y="136906"/>
                  </a:lnTo>
                  <a:lnTo>
                    <a:pt x="4196130" y="136906"/>
                  </a:lnTo>
                  <a:lnTo>
                    <a:pt x="4202734" y="136906"/>
                  </a:lnTo>
                  <a:lnTo>
                    <a:pt x="4227880" y="104648"/>
                  </a:lnTo>
                  <a:lnTo>
                    <a:pt x="4253153" y="104648"/>
                  </a:lnTo>
                  <a:lnTo>
                    <a:pt x="4253153" y="195325"/>
                  </a:lnTo>
                  <a:lnTo>
                    <a:pt x="4227880" y="195325"/>
                  </a:lnTo>
                  <a:lnTo>
                    <a:pt x="4225848" y="186689"/>
                  </a:lnTo>
                  <a:lnTo>
                    <a:pt x="4223435" y="180086"/>
                  </a:lnTo>
                  <a:lnTo>
                    <a:pt x="4220895" y="175513"/>
                  </a:lnTo>
                  <a:lnTo>
                    <a:pt x="4218482" y="171069"/>
                  </a:lnTo>
                  <a:lnTo>
                    <a:pt x="4215434" y="167767"/>
                  </a:lnTo>
                  <a:lnTo>
                    <a:pt x="4211878" y="165862"/>
                  </a:lnTo>
                  <a:lnTo>
                    <a:pt x="4208449" y="163957"/>
                  </a:lnTo>
                  <a:lnTo>
                    <a:pt x="4203115" y="162941"/>
                  </a:lnTo>
                  <a:lnTo>
                    <a:pt x="4196130" y="162941"/>
                  </a:lnTo>
                  <a:lnTo>
                    <a:pt x="4166666" y="162941"/>
                  </a:lnTo>
                  <a:lnTo>
                    <a:pt x="4166666" y="282194"/>
                  </a:lnTo>
                  <a:lnTo>
                    <a:pt x="4215180" y="282194"/>
                  </a:lnTo>
                  <a:lnTo>
                    <a:pt x="4220387" y="282194"/>
                  </a:lnTo>
                  <a:lnTo>
                    <a:pt x="4224705" y="281813"/>
                  </a:lnTo>
                  <a:lnTo>
                    <a:pt x="4228261" y="281177"/>
                  </a:lnTo>
                  <a:lnTo>
                    <a:pt x="4231944" y="280543"/>
                  </a:lnTo>
                  <a:lnTo>
                    <a:pt x="4235119" y="279400"/>
                  </a:lnTo>
                  <a:lnTo>
                    <a:pt x="4237913" y="277749"/>
                  </a:lnTo>
                  <a:lnTo>
                    <a:pt x="4240707" y="276098"/>
                  </a:lnTo>
                  <a:lnTo>
                    <a:pt x="4243501" y="273812"/>
                  </a:lnTo>
                  <a:lnTo>
                    <a:pt x="4246041" y="271018"/>
                  </a:lnTo>
                  <a:lnTo>
                    <a:pt x="4248708" y="268224"/>
                  </a:lnTo>
                  <a:lnTo>
                    <a:pt x="4250994" y="265175"/>
                  </a:lnTo>
                  <a:lnTo>
                    <a:pt x="4253026" y="261874"/>
                  </a:lnTo>
                  <a:lnTo>
                    <a:pt x="4255058" y="258572"/>
                  </a:lnTo>
                  <a:lnTo>
                    <a:pt x="4257090" y="254254"/>
                  </a:lnTo>
                  <a:lnTo>
                    <a:pt x="4259376" y="248920"/>
                  </a:lnTo>
                  <a:lnTo>
                    <a:pt x="4261535" y="243586"/>
                  </a:lnTo>
                  <a:lnTo>
                    <a:pt x="4264075" y="236220"/>
                  </a:lnTo>
                  <a:lnTo>
                    <a:pt x="4266742" y="226822"/>
                  </a:lnTo>
                  <a:lnTo>
                    <a:pt x="4297349" y="226822"/>
                  </a:lnTo>
                  <a:lnTo>
                    <a:pt x="4293031" y="308356"/>
                  </a:lnTo>
                  <a:lnTo>
                    <a:pt x="4073575" y="308356"/>
                  </a:lnTo>
                  <a:lnTo>
                    <a:pt x="4073575" y="293497"/>
                  </a:lnTo>
                  <a:lnTo>
                    <a:pt x="4079163" y="292100"/>
                  </a:lnTo>
                  <a:lnTo>
                    <a:pt x="4083481" y="290449"/>
                  </a:lnTo>
                  <a:lnTo>
                    <a:pt x="4086656" y="288798"/>
                  </a:lnTo>
                  <a:lnTo>
                    <a:pt x="4089831" y="287020"/>
                  </a:lnTo>
                  <a:lnTo>
                    <a:pt x="4092244" y="284607"/>
                  </a:lnTo>
                  <a:lnTo>
                    <a:pt x="4093768" y="281559"/>
                  </a:lnTo>
                  <a:lnTo>
                    <a:pt x="4095419" y="278511"/>
                  </a:lnTo>
                  <a:lnTo>
                    <a:pt x="4096435" y="274700"/>
                  </a:lnTo>
                  <a:lnTo>
                    <a:pt x="4096816" y="270001"/>
                  </a:lnTo>
                  <a:lnTo>
                    <a:pt x="4097324" y="265302"/>
                  </a:lnTo>
                  <a:lnTo>
                    <a:pt x="4097451" y="259461"/>
                  </a:lnTo>
                  <a:lnTo>
                    <a:pt x="4097451" y="252222"/>
                  </a:lnTo>
                  <a:lnTo>
                    <a:pt x="4097451" y="59817"/>
                  </a:lnTo>
                  <a:lnTo>
                    <a:pt x="4097451" y="52832"/>
                  </a:lnTo>
                  <a:lnTo>
                    <a:pt x="4097324" y="46989"/>
                  </a:lnTo>
                  <a:lnTo>
                    <a:pt x="4096943" y="42163"/>
                  </a:lnTo>
                  <a:lnTo>
                    <a:pt x="4096562" y="37464"/>
                  </a:lnTo>
                  <a:lnTo>
                    <a:pt x="4095546" y="33527"/>
                  </a:lnTo>
                  <a:lnTo>
                    <a:pt x="4094022" y="30607"/>
                  </a:lnTo>
                  <a:lnTo>
                    <a:pt x="4092498" y="27559"/>
                  </a:lnTo>
                  <a:lnTo>
                    <a:pt x="4090085" y="25146"/>
                  </a:lnTo>
                  <a:lnTo>
                    <a:pt x="4086910" y="23368"/>
                  </a:lnTo>
                  <a:lnTo>
                    <a:pt x="4083735" y="21462"/>
                  </a:lnTo>
                  <a:lnTo>
                    <a:pt x="4079290" y="19812"/>
                  </a:lnTo>
                  <a:lnTo>
                    <a:pt x="4073575" y="18287"/>
                  </a:lnTo>
                  <a:lnTo>
                    <a:pt x="4073575" y="3556"/>
                  </a:lnTo>
                  <a:close/>
                </a:path>
                <a:path w="7274559" h="312420">
                  <a:moveTo>
                    <a:pt x="3774363" y="3556"/>
                  </a:moveTo>
                  <a:lnTo>
                    <a:pt x="4037126" y="3556"/>
                  </a:lnTo>
                  <a:lnTo>
                    <a:pt x="4037126" y="81914"/>
                  </a:lnTo>
                  <a:lnTo>
                    <a:pt x="4006519" y="81914"/>
                  </a:lnTo>
                  <a:lnTo>
                    <a:pt x="4003598" y="71755"/>
                  </a:lnTo>
                  <a:lnTo>
                    <a:pt x="4001439" y="64388"/>
                  </a:lnTo>
                  <a:lnTo>
                    <a:pt x="3987977" y="39116"/>
                  </a:lnTo>
                  <a:lnTo>
                    <a:pt x="3985691" y="36830"/>
                  </a:lnTo>
                  <a:lnTo>
                    <a:pt x="3971340" y="30734"/>
                  </a:lnTo>
                  <a:lnTo>
                    <a:pt x="3967530" y="29972"/>
                  </a:lnTo>
                  <a:lnTo>
                    <a:pt x="3962577" y="29718"/>
                  </a:lnTo>
                  <a:lnTo>
                    <a:pt x="3956481" y="29718"/>
                  </a:lnTo>
                  <a:lnTo>
                    <a:pt x="3940352" y="29718"/>
                  </a:lnTo>
                  <a:lnTo>
                    <a:pt x="3940352" y="252222"/>
                  </a:lnTo>
                  <a:lnTo>
                    <a:pt x="3940352" y="260096"/>
                  </a:lnTo>
                  <a:lnTo>
                    <a:pt x="3940606" y="266192"/>
                  </a:lnTo>
                  <a:lnTo>
                    <a:pt x="3941114" y="270256"/>
                  </a:lnTo>
                  <a:lnTo>
                    <a:pt x="3941495" y="274320"/>
                  </a:lnTo>
                  <a:lnTo>
                    <a:pt x="3942384" y="277622"/>
                  </a:lnTo>
                  <a:lnTo>
                    <a:pt x="3943527" y="280162"/>
                  </a:lnTo>
                  <a:lnTo>
                    <a:pt x="3944670" y="282701"/>
                  </a:lnTo>
                  <a:lnTo>
                    <a:pt x="3946194" y="284734"/>
                  </a:lnTo>
                  <a:lnTo>
                    <a:pt x="3947845" y="286258"/>
                  </a:lnTo>
                  <a:lnTo>
                    <a:pt x="3949623" y="287909"/>
                  </a:lnTo>
                  <a:lnTo>
                    <a:pt x="3951909" y="289306"/>
                  </a:lnTo>
                  <a:lnTo>
                    <a:pt x="3955084" y="290575"/>
                  </a:lnTo>
                  <a:lnTo>
                    <a:pt x="3958132" y="291846"/>
                  </a:lnTo>
                  <a:lnTo>
                    <a:pt x="3962196" y="292862"/>
                  </a:lnTo>
                  <a:lnTo>
                    <a:pt x="3967403" y="293497"/>
                  </a:lnTo>
                  <a:lnTo>
                    <a:pt x="3967403" y="308356"/>
                  </a:lnTo>
                  <a:lnTo>
                    <a:pt x="3844213" y="308356"/>
                  </a:lnTo>
                  <a:lnTo>
                    <a:pt x="3844213" y="293497"/>
                  </a:lnTo>
                  <a:lnTo>
                    <a:pt x="3850436" y="292481"/>
                  </a:lnTo>
                  <a:lnTo>
                    <a:pt x="3855389" y="291084"/>
                  </a:lnTo>
                  <a:lnTo>
                    <a:pt x="3870502" y="270256"/>
                  </a:lnTo>
                  <a:lnTo>
                    <a:pt x="3871010" y="265430"/>
                  </a:lnTo>
                  <a:lnTo>
                    <a:pt x="3871137" y="259461"/>
                  </a:lnTo>
                  <a:lnTo>
                    <a:pt x="3871137" y="252222"/>
                  </a:lnTo>
                  <a:lnTo>
                    <a:pt x="3871137" y="29718"/>
                  </a:lnTo>
                  <a:lnTo>
                    <a:pt x="3853103" y="29718"/>
                  </a:lnTo>
                  <a:lnTo>
                    <a:pt x="3844213" y="29718"/>
                  </a:lnTo>
                  <a:lnTo>
                    <a:pt x="3837355" y="30734"/>
                  </a:lnTo>
                  <a:lnTo>
                    <a:pt x="3832529" y="32766"/>
                  </a:lnTo>
                  <a:lnTo>
                    <a:pt x="3827830" y="34925"/>
                  </a:lnTo>
                  <a:lnTo>
                    <a:pt x="3823639" y="38226"/>
                  </a:lnTo>
                  <a:lnTo>
                    <a:pt x="3820210" y="42672"/>
                  </a:lnTo>
                  <a:lnTo>
                    <a:pt x="3816654" y="47117"/>
                  </a:lnTo>
                  <a:lnTo>
                    <a:pt x="3813733" y="53086"/>
                  </a:lnTo>
                  <a:lnTo>
                    <a:pt x="3811193" y="60579"/>
                  </a:lnTo>
                  <a:lnTo>
                    <a:pt x="3808653" y="68072"/>
                  </a:lnTo>
                  <a:lnTo>
                    <a:pt x="3806494" y="75184"/>
                  </a:lnTo>
                  <a:lnTo>
                    <a:pt x="3804843" y="81914"/>
                  </a:lnTo>
                  <a:lnTo>
                    <a:pt x="3774363" y="81914"/>
                  </a:lnTo>
                  <a:lnTo>
                    <a:pt x="3774363" y="3556"/>
                  </a:lnTo>
                  <a:close/>
                </a:path>
                <a:path w="7274559" h="312420">
                  <a:moveTo>
                    <a:pt x="3150031" y="3556"/>
                  </a:moveTo>
                  <a:lnTo>
                    <a:pt x="3280206" y="3556"/>
                  </a:lnTo>
                  <a:lnTo>
                    <a:pt x="3292873" y="3792"/>
                  </a:lnTo>
                  <a:lnTo>
                    <a:pt x="3333917" y="9308"/>
                  </a:lnTo>
                  <a:lnTo>
                    <a:pt x="3371519" y="27939"/>
                  </a:lnTo>
                  <a:lnTo>
                    <a:pt x="3376853" y="34289"/>
                  </a:lnTo>
                  <a:lnTo>
                    <a:pt x="3382187" y="40639"/>
                  </a:lnTo>
                  <a:lnTo>
                    <a:pt x="3393353" y="77604"/>
                  </a:lnTo>
                  <a:lnTo>
                    <a:pt x="3393617" y="85725"/>
                  </a:lnTo>
                  <a:lnTo>
                    <a:pt x="3393139" y="96275"/>
                  </a:lnTo>
                  <a:lnTo>
                    <a:pt x="3376901" y="137541"/>
                  </a:lnTo>
                  <a:lnTo>
                    <a:pt x="3340631" y="164137"/>
                  </a:lnTo>
                  <a:lnTo>
                    <a:pt x="3330244" y="168783"/>
                  </a:lnTo>
                  <a:lnTo>
                    <a:pt x="3330244" y="170942"/>
                  </a:lnTo>
                  <a:lnTo>
                    <a:pt x="3362838" y="196449"/>
                  </a:lnTo>
                  <a:lnTo>
                    <a:pt x="3391204" y="250698"/>
                  </a:lnTo>
                  <a:lnTo>
                    <a:pt x="3395872" y="260246"/>
                  </a:lnTo>
                  <a:lnTo>
                    <a:pt x="3423335" y="292100"/>
                  </a:lnTo>
                  <a:lnTo>
                    <a:pt x="3431844" y="293497"/>
                  </a:lnTo>
                  <a:lnTo>
                    <a:pt x="3431844" y="308356"/>
                  </a:lnTo>
                  <a:lnTo>
                    <a:pt x="3345865" y="308356"/>
                  </a:lnTo>
                  <a:lnTo>
                    <a:pt x="3339176" y="298309"/>
                  </a:lnTo>
                  <a:lnTo>
                    <a:pt x="3332070" y="286083"/>
                  </a:lnTo>
                  <a:lnTo>
                    <a:pt x="3324559" y="271690"/>
                  </a:lnTo>
                  <a:lnTo>
                    <a:pt x="3316655" y="255143"/>
                  </a:lnTo>
                  <a:lnTo>
                    <a:pt x="3299256" y="217043"/>
                  </a:lnTo>
                  <a:lnTo>
                    <a:pt x="3295421" y="209111"/>
                  </a:lnTo>
                  <a:lnTo>
                    <a:pt x="3264331" y="180339"/>
                  </a:lnTo>
                  <a:lnTo>
                    <a:pt x="3256076" y="180339"/>
                  </a:lnTo>
                  <a:lnTo>
                    <a:pt x="3243122" y="180339"/>
                  </a:lnTo>
                  <a:lnTo>
                    <a:pt x="3243122" y="252222"/>
                  </a:lnTo>
                  <a:lnTo>
                    <a:pt x="3243122" y="263398"/>
                  </a:lnTo>
                  <a:lnTo>
                    <a:pt x="3243630" y="271272"/>
                  </a:lnTo>
                  <a:lnTo>
                    <a:pt x="3244773" y="275717"/>
                  </a:lnTo>
                  <a:lnTo>
                    <a:pt x="3245789" y="280162"/>
                  </a:lnTo>
                  <a:lnTo>
                    <a:pt x="3247821" y="283718"/>
                  </a:lnTo>
                  <a:lnTo>
                    <a:pt x="3250742" y="286385"/>
                  </a:lnTo>
                  <a:lnTo>
                    <a:pt x="3253790" y="289051"/>
                  </a:lnTo>
                  <a:lnTo>
                    <a:pt x="3259251" y="291464"/>
                  </a:lnTo>
                  <a:lnTo>
                    <a:pt x="3267252" y="293497"/>
                  </a:lnTo>
                  <a:lnTo>
                    <a:pt x="3267252" y="308356"/>
                  </a:lnTo>
                  <a:lnTo>
                    <a:pt x="3150031" y="308356"/>
                  </a:lnTo>
                  <a:lnTo>
                    <a:pt x="3150031" y="293497"/>
                  </a:lnTo>
                  <a:lnTo>
                    <a:pt x="3155619" y="292100"/>
                  </a:lnTo>
                  <a:lnTo>
                    <a:pt x="3159937" y="290449"/>
                  </a:lnTo>
                  <a:lnTo>
                    <a:pt x="3163112" y="288798"/>
                  </a:lnTo>
                  <a:lnTo>
                    <a:pt x="3166287" y="287020"/>
                  </a:lnTo>
                  <a:lnTo>
                    <a:pt x="3168700" y="284607"/>
                  </a:lnTo>
                  <a:lnTo>
                    <a:pt x="3170224" y="281559"/>
                  </a:lnTo>
                  <a:lnTo>
                    <a:pt x="3171875" y="278511"/>
                  </a:lnTo>
                  <a:lnTo>
                    <a:pt x="3172891" y="274700"/>
                  </a:lnTo>
                  <a:lnTo>
                    <a:pt x="3173272" y="270001"/>
                  </a:lnTo>
                  <a:lnTo>
                    <a:pt x="3173780" y="265302"/>
                  </a:lnTo>
                  <a:lnTo>
                    <a:pt x="3173907" y="259461"/>
                  </a:lnTo>
                  <a:lnTo>
                    <a:pt x="3173907" y="252222"/>
                  </a:lnTo>
                  <a:lnTo>
                    <a:pt x="3173907" y="59817"/>
                  </a:lnTo>
                  <a:lnTo>
                    <a:pt x="3173907" y="52832"/>
                  </a:lnTo>
                  <a:lnTo>
                    <a:pt x="3173780" y="46989"/>
                  </a:lnTo>
                  <a:lnTo>
                    <a:pt x="3173399" y="42163"/>
                  </a:lnTo>
                  <a:lnTo>
                    <a:pt x="3173018" y="37464"/>
                  </a:lnTo>
                  <a:lnTo>
                    <a:pt x="3172002" y="33527"/>
                  </a:lnTo>
                  <a:lnTo>
                    <a:pt x="3170478" y="30607"/>
                  </a:lnTo>
                  <a:lnTo>
                    <a:pt x="3168954" y="27559"/>
                  </a:lnTo>
                  <a:lnTo>
                    <a:pt x="3166541" y="25146"/>
                  </a:lnTo>
                  <a:lnTo>
                    <a:pt x="3163366" y="23368"/>
                  </a:lnTo>
                  <a:lnTo>
                    <a:pt x="3160191" y="21462"/>
                  </a:lnTo>
                  <a:lnTo>
                    <a:pt x="3155746" y="19812"/>
                  </a:lnTo>
                  <a:lnTo>
                    <a:pt x="3150031" y="18287"/>
                  </a:lnTo>
                  <a:lnTo>
                    <a:pt x="3150031" y="3556"/>
                  </a:lnTo>
                  <a:close/>
                </a:path>
                <a:path w="7274559" h="312420">
                  <a:moveTo>
                    <a:pt x="2434767" y="3556"/>
                  </a:moveTo>
                  <a:lnTo>
                    <a:pt x="2697530" y="3556"/>
                  </a:lnTo>
                  <a:lnTo>
                    <a:pt x="2697530" y="81914"/>
                  </a:lnTo>
                  <a:lnTo>
                    <a:pt x="2666923" y="81914"/>
                  </a:lnTo>
                  <a:lnTo>
                    <a:pt x="2664002" y="71755"/>
                  </a:lnTo>
                  <a:lnTo>
                    <a:pt x="2661843" y="64388"/>
                  </a:lnTo>
                  <a:lnTo>
                    <a:pt x="2648381" y="39116"/>
                  </a:lnTo>
                  <a:lnTo>
                    <a:pt x="2646095" y="36830"/>
                  </a:lnTo>
                  <a:lnTo>
                    <a:pt x="2631744" y="30734"/>
                  </a:lnTo>
                  <a:lnTo>
                    <a:pt x="2627934" y="29972"/>
                  </a:lnTo>
                  <a:lnTo>
                    <a:pt x="2622981" y="29718"/>
                  </a:lnTo>
                  <a:lnTo>
                    <a:pt x="2616885" y="29718"/>
                  </a:lnTo>
                  <a:lnTo>
                    <a:pt x="2600756" y="29718"/>
                  </a:lnTo>
                  <a:lnTo>
                    <a:pt x="2600756" y="252222"/>
                  </a:lnTo>
                  <a:lnTo>
                    <a:pt x="2600756" y="260096"/>
                  </a:lnTo>
                  <a:lnTo>
                    <a:pt x="2601010" y="266192"/>
                  </a:lnTo>
                  <a:lnTo>
                    <a:pt x="2601518" y="270256"/>
                  </a:lnTo>
                  <a:lnTo>
                    <a:pt x="2601899" y="274320"/>
                  </a:lnTo>
                  <a:lnTo>
                    <a:pt x="2602788" y="277622"/>
                  </a:lnTo>
                  <a:lnTo>
                    <a:pt x="2603931" y="280162"/>
                  </a:lnTo>
                  <a:lnTo>
                    <a:pt x="2605074" y="282701"/>
                  </a:lnTo>
                  <a:lnTo>
                    <a:pt x="2606598" y="284734"/>
                  </a:lnTo>
                  <a:lnTo>
                    <a:pt x="2608249" y="286258"/>
                  </a:lnTo>
                  <a:lnTo>
                    <a:pt x="2610027" y="287909"/>
                  </a:lnTo>
                  <a:lnTo>
                    <a:pt x="2612313" y="289306"/>
                  </a:lnTo>
                  <a:lnTo>
                    <a:pt x="2615488" y="290575"/>
                  </a:lnTo>
                  <a:lnTo>
                    <a:pt x="2618536" y="291846"/>
                  </a:lnTo>
                  <a:lnTo>
                    <a:pt x="2622600" y="292862"/>
                  </a:lnTo>
                  <a:lnTo>
                    <a:pt x="2627807" y="293497"/>
                  </a:lnTo>
                  <a:lnTo>
                    <a:pt x="2627807" y="308356"/>
                  </a:lnTo>
                  <a:lnTo>
                    <a:pt x="2504617" y="308356"/>
                  </a:lnTo>
                  <a:lnTo>
                    <a:pt x="2504617" y="293497"/>
                  </a:lnTo>
                  <a:lnTo>
                    <a:pt x="2510840" y="292481"/>
                  </a:lnTo>
                  <a:lnTo>
                    <a:pt x="2515793" y="291084"/>
                  </a:lnTo>
                  <a:lnTo>
                    <a:pt x="2530906" y="270256"/>
                  </a:lnTo>
                  <a:lnTo>
                    <a:pt x="2531414" y="265430"/>
                  </a:lnTo>
                  <a:lnTo>
                    <a:pt x="2531541" y="259461"/>
                  </a:lnTo>
                  <a:lnTo>
                    <a:pt x="2531541" y="252222"/>
                  </a:lnTo>
                  <a:lnTo>
                    <a:pt x="2531541" y="29718"/>
                  </a:lnTo>
                  <a:lnTo>
                    <a:pt x="2513507" y="29718"/>
                  </a:lnTo>
                  <a:lnTo>
                    <a:pt x="2504617" y="29718"/>
                  </a:lnTo>
                  <a:lnTo>
                    <a:pt x="2497759" y="30734"/>
                  </a:lnTo>
                  <a:lnTo>
                    <a:pt x="2492933" y="32766"/>
                  </a:lnTo>
                  <a:lnTo>
                    <a:pt x="2488234" y="34925"/>
                  </a:lnTo>
                  <a:lnTo>
                    <a:pt x="2484043" y="38226"/>
                  </a:lnTo>
                  <a:lnTo>
                    <a:pt x="2480614" y="42672"/>
                  </a:lnTo>
                  <a:lnTo>
                    <a:pt x="2477058" y="47117"/>
                  </a:lnTo>
                  <a:lnTo>
                    <a:pt x="2474137" y="53086"/>
                  </a:lnTo>
                  <a:lnTo>
                    <a:pt x="2471597" y="60579"/>
                  </a:lnTo>
                  <a:lnTo>
                    <a:pt x="2469057" y="68072"/>
                  </a:lnTo>
                  <a:lnTo>
                    <a:pt x="2466898" y="75184"/>
                  </a:lnTo>
                  <a:lnTo>
                    <a:pt x="2465247" y="81914"/>
                  </a:lnTo>
                  <a:lnTo>
                    <a:pt x="2434767" y="81914"/>
                  </a:lnTo>
                  <a:lnTo>
                    <a:pt x="2434767" y="3556"/>
                  </a:lnTo>
                  <a:close/>
                </a:path>
                <a:path w="7274559" h="312420">
                  <a:moveTo>
                    <a:pt x="2129840" y="3556"/>
                  </a:moveTo>
                  <a:lnTo>
                    <a:pt x="2220264" y="3556"/>
                  </a:lnTo>
                  <a:lnTo>
                    <a:pt x="2299258" y="140843"/>
                  </a:lnTo>
                  <a:lnTo>
                    <a:pt x="2318435" y="175895"/>
                  </a:lnTo>
                  <a:lnTo>
                    <a:pt x="2339517" y="217677"/>
                  </a:lnTo>
                  <a:lnTo>
                    <a:pt x="2343073" y="217677"/>
                  </a:lnTo>
                  <a:lnTo>
                    <a:pt x="2341980" y="190388"/>
                  </a:lnTo>
                  <a:lnTo>
                    <a:pt x="2341184" y="161861"/>
                  </a:lnTo>
                  <a:lnTo>
                    <a:pt x="2340698" y="132095"/>
                  </a:lnTo>
                  <a:lnTo>
                    <a:pt x="2340533" y="101092"/>
                  </a:lnTo>
                  <a:lnTo>
                    <a:pt x="2340533" y="59562"/>
                  </a:lnTo>
                  <a:lnTo>
                    <a:pt x="2340533" y="49911"/>
                  </a:lnTo>
                  <a:lnTo>
                    <a:pt x="2335961" y="28829"/>
                  </a:lnTo>
                  <a:lnTo>
                    <a:pt x="2334437" y="26543"/>
                  </a:lnTo>
                  <a:lnTo>
                    <a:pt x="2332405" y="24637"/>
                  </a:lnTo>
                  <a:lnTo>
                    <a:pt x="2329738" y="23241"/>
                  </a:lnTo>
                  <a:lnTo>
                    <a:pt x="2327198" y="21717"/>
                  </a:lnTo>
                  <a:lnTo>
                    <a:pt x="2322753" y="20066"/>
                  </a:lnTo>
                  <a:lnTo>
                    <a:pt x="2316657" y="18287"/>
                  </a:lnTo>
                  <a:lnTo>
                    <a:pt x="2316657" y="3556"/>
                  </a:lnTo>
                  <a:lnTo>
                    <a:pt x="2401112" y="3556"/>
                  </a:lnTo>
                  <a:lnTo>
                    <a:pt x="2401112" y="18287"/>
                  </a:lnTo>
                  <a:lnTo>
                    <a:pt x="2395143" y="20193"/>
                  </a:lnTo>
                  <a:lnTo>
                    <a:pt x="2390952" y="21844"/>
                  </a:lnTo>
                  <a:lnTo>
                    <a:pt x="2388412" y="23241"/>
                  </a:lnTo>
                  <a:lnTo>
                    <a:pt x="2385999" y="24511"/>
                  </a:lnTo>
                  <a:lnTo>
                    <a:pt x="2383967" y="26288"/>
                  </a:lnTo>
                  <a:lnTo>
                    <a:pt x="2376982" y="50164"/>
                  </a:lnTo>
                  <a:lnTo>
                    <a:pt x="2376982" y="59562"/>
                  </a:lnTo>
                  <a:lnTo>
                    <a:pt x="2376982" y="308356"/>
                  </a:lnTo>
                  <a:lnTo>
                    <a:pt x="2320213" y="308356"/>
                  </a:lnTo>
                  <a:lnTo>
                    <a:pt x="2219756" y="134620"/>
                  </a:lnTo>
                  <a:lnTo>
                    <a:pt x="2210307" y="117931"/>
                  </a:lnTo>
                  <a:lnTo>
                    <a:pt x="2202167" y="103124"/>
                  </a:lnTo>
                  <a:lnTo>
                    <a:pt x="2195360" y="90221"/>
                  </a:lnTo>
                  <a:lnTo>
                    <a:pt x="2189911" y="79248"/>
                  </a:lnTo>
                  <a:lnTo>
                    <a:pt x="2187879" y="79248"/>
                  </a:lnTo>
                  <a:lnTo>
                    <a:pt x="2188879" y="103584"/>
                  </a:lnTo>
                  <a:lnTo>
                    <a:pt x="2189594" y="128587"/>
                  </a:lnTo>
                  <a:lnTo>
                    <a:pt x="2190022" y="154257"/>
                  </a:lnTo>
                  <a:lnTo>
                    <a:pt x="2190165" y="180594"/>
                  </a:lnTo>
                  <a:lnTo>
                    <a:pt x="2190165" y="252475"/>
                  </a:lnTo>
                  <a:lnTo>
                    <a:pt x="2190165" y="263651"/>
                  </a:lnTo>
                  <a:lnTo>
                    <a:pt x="2197785" y="286512"/>
                  </a:lnTo>
                  <a:lnTo>
                    <a:pt x="2200706" y="289179"/>
                  </a:lnTo>
                  <a:lnTo>
                    <a:pt x="2206167" y="291464"/>
                  </a:lnTo>
                  <a:lnTo>
                    <a:pt x="2214168" y="293497"/>
                  </a:lnTo>
                  <a:lnTo>
                    <a:pt x="2214168" y="308356"/>
                  </a:lnTo>
                  <a:lnTo>
                    <a:pt x="2129840" y="308356"/>
                  </a:lnTo>
                  <a:lnTo>
                    <a:pt x="2129840" y="293497"/>
                  </a:lnTo>
                  <a:lnTo>
                    <a:pt x="2135301" y="292100"/>
                  </a:lnTo>
                  <a:lnTo>
                    <a:pt x="2139746" y="290449"/>
                  </a:lnTo>
                  <a:lnTo>
                    <a:pt x="2142921" y="288671"/>
                  </a:lnTo>
                  <a:lnTo>
                    <a:pt x="2146096" y="286893"/>
                  </a:lnTo>
                  <a:lnTo>
                    <a:pt x="2148509" y="284480"/>
                  </a:lnTo>
                  <a:lnTo>
                    <a:pt x="2150033" y="281432"/>
                  </a:lnTo>
                  <a:lnTo>
                    <a:pt x="2151557" y="278384"/>
                  </a:lnTo>
                  <a:lnTo>
                    <a:pt x="2152573" y="274447"/>
                  </a:lnTo>
                  <a:lnTo>
                    <a:pt x="2153081" y="269875"/>
                  </a:lnTo>
                  <a:lnTo>
                    <a:pt x="2153462" y="265302"/>
                  </a:lnTo>
                  <a:lnTo>
                    <a:pt x="2153716" y="259461"/>
                  </a:lnTo>
                  <a:lnTo>
                    <a:pt x="2153716" y="252475"/>
                  </a:lnTo>
                  <a:lnTo>
                    <a:pt x="2153716" y="59436"/>
                  </a:lnTo>
                  <a:lnTo>
                    <a:pt x="2153716" y="48260"/>
                  </a:lnTo>
                  <a:lnTo>
                    <a:pt x="2153208" y="40512"/>
                  </a:lnTo>
                  <a:lnTo>
                    <a:pt x="2152319" y="36322"/>
                  </a:lnTo>
                  <a:lnTo>
                    <a:pt x="2151303" y="32004"/>
                  </a:lnTo>
                  <a:lnTo>
                    <a:pt x="2149271" y="28448"/>
                  </a:lnTo>
                  <a:lnTo>
                    <a:pt x="2146223" y="25654"/>
                  </a:lnTo>
                  <a:lnTo>
                    <a:pt x="2143175" y="22860"/>
                  </a:lnTo>
                  <a:lnTo>
                    <a:pt x="2137714" y="20447"/>
                  </a:lnTo>
                  <a:lnTo>
                    <a:pt x="2129840" y="18287"/>
                  </a:lnTo>
                  <a:lnTo>
                    <a:pt x="2129840" y="3556"/>
                  </a:lnTo>
                  <a:close/>
                </a:path>
                <a:path w="7274559" h="312420">
                  <a:moveTo>
                    <a:pt x="1866823" y="3556"/>
                  </a:moveTo>
                  <a:lnTo>
                    <a:pt x="2088311" y="3556"/>
                  </a:lnTo>
                  <a:lnTo>
                    <a:pt x="2088311" y="74549"/>
                  </a:lnTo>
                  <a:lnTo>
                    <a:pt x="2057704" y="74549"/>
                  </a:lnTo>
                  <a:lnTo>
                    <a:pt x="2054206" y="64813"/>
                  </a:lnTo>
                  <a:lnTo>
                    <a:pt x="2050957" y="56768"/>
                  </a:lnTo>
                  <a:lnTo>
                    <a:pt x="2032939" y="34036"/>
                  </a:lnTo>
                  <a:lnTo>
                    <a:pt x="2028240" y="31114"/>
                  </a:lnTo>
                  <a:lnTo>
                    <a:pt x="2020112" y="29718"/>
                  </a:lnTo>
                  <a:lnTo>
                    <a:pt x="2008682" y="29718"/>
                  </a:lnTo>
                  <a:lnTo>
                    <a:pt x="1959914" y="29718"/>
                  </a:lnTo>
                  <a:lnTo>
                    <a:pt x="1959914" y="136906"/>
                  </a:lnTo>
                  <a:lnTo>
                    <a:pt x="1989378" y="136906"/>
                  </a:lnTo>
                  <a:lnTo>
                    <a:pt x="1995982" y="136906"/>
                  </a:lnTo>
                  <a:lnTo>
                    <a:pt x="2021128" y="104648"/>
                  </a:lnTo>
                  <a:lnTo>
                    <a:pt x="2046401" y="104648"/>
                  </a:lnTo>
                  <a:lnTo>
                    <a:pt x="2046401" y="195325"/>
                  </a:lnTo>
                  <a:lnTo>
                    <a:pt x="2021128" y="195325"/>
                  </a:lnTo>
                  <a:lnTo>
                    <a:pt x="2019096" y="186689"/>
                  </a:lnTo>
                  <a:lnTo>
                    <a:pt x="2016683" y="180086"/>
                  </a:lnTo>
                  <a:lnTo>
                    <a:pt x="2014143" y="175513"/>
                  </a:lnTo>
                  <a:lnTo>
                    <a:pt x="2011730" y="171069"/>
                  </a:lnTo>
                  <a:lnTo>
                    <a:pt x="2008682" y="167767"/>
                  </a:lnTo>
                  <a:lnTo>
                    <a:pt x="2005126" y="165862"/>
                  </a:lnTo>
                  <a:lnTo>
                    <a:pt x="2001697" y="163957"/>
                  </a:lnTo>
                  <a:lnTo>
                    <a:pt x="1996363" y="162941"/>
                  </a:lnTo>
                  <a:lnTo>
                    <a:pt x="1989378" y="162941"/>
                  </a:lnTo>
                  <a:lnTo>
                    <a:pt x="1959914" y="162941"/>
                  </a:lnTo>
                  <a:lnTo>
                    <a:pt x="1959914" y="282194"/>
                  </a:lnTo>
                  <a:lnTo>
                    <a:pt x="2008428" y="282194"/>
                  </a:lnTo>
                  <a:lnTo>
                    <a:pt x="2013635" y="282194"/>
                  </a:lnTo>
                  <a:lnTo>
                    <a:pt x="2017953" y="281813"/>
                  </a:lnTo>
                  <a:lnTo>
                    <a:pt x="2021509" y="281177"/>
                  </a:lnTo>
                  <a:lnTo>
                    <a:pt x="2025192" y="280543"/>
                  </a:lnTo>
                  <a:lnTo>
                    <a:pt x="2028367" y="279400"/>
                  </a:lnTo>
                  <a:lnTo>
                    <a:pt x="2031161" y="277749"/>
                  </a:lnTo>
                  <a:lnTo>
                    <a:pt x="2033955" y="276098"/>
                  </a:lnTo>
                  <a:lnTo>
                    <a:pt x="2036749" y="273812"/>
                  </a:lnTo>
                  <a:lnTo>
                    <a:pt x="2039289" y="271018"/>
                  </a:lnTo>
                  <a:lnTo>
                    <a:pt x="2041956" y="268224"/>
                  </a:lnTo>
                  <a:lnTo>
                    <a:pt x="2044242" y="265175"/>
                  </a:lnTo>
                  <a:lnTo>
                    <a:pt x="2046274" y="261874"/>
                  </a:lnTo>
                  <a:lnTo>
                    <a:pt x="2048306" y="258572"/>
                  </a:lnTo>
                  <a:lnTo>
                    <a:pt x="2050338" y="254254"/>
                  </a:lnTo>
                  <a:lnTo>
                    <a:pt x="2052624" y="248920"/>
                  </a:lnTo>
                  <a:lnTo>
                    <a:pt x="2054783" y="243586"/>
                  </a:lnTo>
                  <a:lnTo>
                    <a:pt x="2057323" y="236220"/>
                  </a:lnTo>
                  <a:lnTo>
                    <a:pt x="2059990" y="226822"/>
                  </a:lnTo>
                  <a:lnTo>
                    <a:pt x="2090597" y="226822"/>
                  </a:lnTo>
                  <a:lnTo>
                    <a:pt x="2086279" y="308356"/>
                  </a:lnTo>
                  <a:lnTo>
                    <a:pt x="1866823" y="308356"/>
                  </a:lnTo>
                  <a:lnTo>
                    <a:pt x="1866823" y="293497"/>
                  </a:lnTo>
                  <a:lnTo>
                    <a:pt x="1872411" y="292100"/>
                  </a:lnTo>
                  <a:lnTo>
                    <a:pt x="1876729" y="290449"/>
                  </a:lnTo>
                  <a:lnTo>
                    <a:pt x="1879904" y="288798"/>
                  </a:lnTo>
                  <a:lnTo>
                    <a:pt x="1883079" y="287020"/>
                  </a:lnTo>
                  <a:lnTo>
                    <a:pt x="1885492" y="284607"/>
                  </a:lnTo>
                  <a:lnTo>
                    <a:pt x="1887016" y="281559"/>
                  </a:lnTo>
                  <a:lnTo>
                    <a:pt x="1888667" y="278511"/>
                  </a:lnTo>
                  <a:lnTo>
                    <a:pt x="1889683" y="274700"/>
                  </a:lnTo>
                  <a:lnTo>
                    <a:pt x="1890064" y="270001"/>
                  </a:lnTo>
                  <a:lnTo>
                    <a:pt x="1890572" y="265302"/>
                  </a:lnTo>
                  <a:lnTo>
                    <a:pt x="1890699" y="259461"/>
                  </a:lnTo>
                  <a:lnTo>
                    <a:pt x="1890699" y="252222"/>
                  </a:lnTo>
                  <a:lnTo>
                    <a:pt x="1890699" y="59817"/>
                  </a:lnTo>
                  <a:lnTo>
                    <a:pt x="1890699" y="52832"/>
                  </a:lnTo>
                  <a:lnTo>
                    <a:pt x="1890572" y="46989"/>
                  </a:lnTo>
                  <a:lnTo>
                    <a:pt x="1890191" y="42163"/>
                  </a:lnTo>
                  <a:lnTo>
                    <a:pt x="1889810" y="37464"/>
                  </a:lnTo>
                  <a:lnTo>
                    <a:pt x="1888794" y="33527"/>
                  </a:lnTo>
                  <a:lnTo>
                    <a:pt x="1887270" y="30607"/>
                  </a:lnTo>
                  <a:lnTo>
                    <a:pt x="1885746" y="27559"/>
                  </a:lnTo>
                  <a:lnTo>
                    <a:pt x="1883333" y="25146"/>
                  </a:lnTo>
                  <a:lnTo>
                    <a:pt x="1880158" y="23368"/>
                  </a:lnTo>
                  <a:lnTo>
                    <a:pt x="1876983" y="21462"/>
                  </a:lnTo>
                  <a:lnTo>
                    <a:pt x="1872538" y="19812"/>
                  </a:lnTo>
                  <a:lnTo>
                    <a:pt x="1866823" y="18287"/>
                  </a:lnTo>
                  <a:lnTo>
                    <a:pt x="1866823" y="3556"/>
                  </a:lnTo>
                  <a:close/>
                </a:path>
                <a:path w="7274559" h="312420">
                  <a:moveTo>
                    <a:pt x="1555292" y="3556"/>
                  </a:moveTo>
                  <a:lnTo>
                    <a:pt x="1645716" y="3556"/>
                  </a:lnTo>
                  <a:lnTo>
                    <a:pt x="1724710" y="140843"/>
                  </a:lnTo>
                  <a:lnTo>
                    <a:pt x="1743887" y="175895"/>
                  </a:lnTo>
                  <a:lnTo>
                    <a:pt x="1764969" y="217677"/>
                  </a:lnTo>
                  <a:lnTo>
                    <a:pt x="1768525" y="217677"/>
                  </a:lnTo>
                  <a:lnTo>
                    <a:pt x="1767432" y="190388"/>
                  </a:lnTo>
                  <a:lnTo>
                    <a:pt x="1766636" y="161861"/>
                  </a:lnTo>
                  <a:lnTo>
                    <a:pt x="1766150" y="132095"/>
                  </a:lnTo>
                  <a:lnTo>
                    <a:pt x="1765985" y="101092"/>
                  </a:lnTo>
                  <a:lnTo>
                    <a:pt x="1765985" y="59562"/>
                  </a:lnTo>
                  <a:lnTo>
                    <a:pt x="1765985" y="49911"/>
                  </a:lnTo>
                  <a:lnTo>
                    <a:pt x="1761413" y="28829"/>
                  </a:lnTo>
                  <a:lnTo>
                    <a:pt x="1759889" y="26543"/>
                  </a:lnTo>
                  <a:lnTo>
                    <a:pt x="1757857" y="24637"/>
                  </a:lnTo>
                  <a:lnTo>
                    <a:pt x="1755190" y="23241"/>
                  </a:lnTo>
                  <a:lnTo>
                    <a:pt x="1752650" y="21717"/>
                  </a:lnTo>
                  <a:lnTo>
                    <a:pt x="1748205" y="20066"/>
                  </a:lnTo>
                  <a:lnTo>
                    <a:pt x="1742109" y="18287"/>
                  </a:lnTo>
                  <a:lnTo>
                    <a:pt x="1742109" y="3556"/>
                  </a:lnTo>
                  <a:lnTo>
                    <a:pt x="1826564" y="3556"/>
                  </a:lnTo>
                  <a:lnTo>
                    <a:pt x="1826564" y="18287"/>
                  </a:lnTo>
                  <a:lnTo>
                    <a:pt x="1820595" y="20193"/>
                  </a:lnTo>
                  <a:lnTo>
                    <a:pt x="1816404" y="21844"/>
                  </a:lnTo>
                  <a:lnTo>
                    <a:pt x="1813864" y="23241"/>
                  </a:lnTo>
                  <a:lnTo>
                    <a:pt x="1811451" y="24511"/>
                  </a:lnTo>
                  <a:lnTo>
                    <a:pt x="1809419" y="26288"/>
                  </a:lnTo>
                  <a:lnTo>
                    <a:pt x="1807641" y="28575"/>
                  </a:lnTo>
                  <a:lnTo>
                    <a:pt x="1805990" y="30861"/>
                  </a:lnTo>
                  <a:lnTo>
                    <a:pt x="1804593" y="34162"/>
                  </a:lnTo>
                  <a:lnTo>
                    <a:pt x="1803704" y="38735"/>
                  </a:lnTo>
                  <a:lnTo>
                    <a:pt x="1802815" y="43307"/>
                  </a:lnTo>
                  <a:lnTo>
                    <a:pt x="1802434" y="50164"/>
                  </a:lnTo>
                  <a:lnTo>
                    <a:pt x="1802434" y="59562"/>
                  </a:lnTo>
                  <a:lnTo>
                    <a:pt x="1802434" y="308356"/>
                  </a:lnTo>
                  <a:lnTo>
                    <a:pt x="1745665" y="308356"/>
                  </a:lnTo>
                  <a:lnTo>
                    <a:pt x="1645208" y="134620"/>
                  </a:lnTo>
                  <a:lnTo>
                    <a:pt x="1635759" y="117931"/>
                  </a:lnTo>
                  <a:lnTo>
                    <a:pt x="1627619" y="103124"/>
                  </a:lnTo>
                  <a:lnTo>
                    <a:pt x="1620812" y="90221"/>
                  </a:lnTo>
                  <a:lnTo>
                    <a:pt x="1615363" y="79248"/>
                  </a:lnTo>
                  <a:lnTo>
                    <a:pt x="1613331" y="79248"/>
                  </a:lnTo>
                  <a:lnTo>
                    <a:pt x="1614331" y="103584"/>
                  </a:lnTo>
                  <a:lnTo>
                    <a:pt x="1615046" y="128587"/>
                  </a:lnTo>
                  <a:lnTo>
                    <a:pt x="1615474" y="154257"/>
                  </a:lnTo>
                  <a:lnTo>
                    <a:pt x="1615617" y="180594"/>
                  </a:lnTo>
                  <a:lnTo>
                    <a:pt x="1615617" y="252475"/>
                  </a:lnTo>
                  <a:lnTo>
                    <a:pt x="1615617" y="263651"/>
                  </a:lnTo>
                  <a:lnTo>
                    <a:pt x="1623237" y="286512"/>
                  </a:lnTo>
                  <a:lnTo>
                    <a:pt x="1626158" y="289179"/>
                  </a:lnTo>
                  <a:lnTo>
                    <a:pt x="1631619" y="291464"/>
                  </a:lnTo>
                  <a:lnTo>
                    <a:pt x="1639620" y="293497"/>
                  </a:lnTo>
                  <a:lnTo>
                    <a:pt x="1639620" y="308356"/>
                  </a:lnTo>
                  <a:lnTo>
                    <a:pt x="1555292" y="308356"/>
                  </a:lnTo>
                  <a:lnTo>
                    <a:pt x="1555292" y="293497"/>
                  </a:lnTo>
                  <a:lnTo>
                    <a:pt x="1560753" y="292100"/>
                  </a:lnTo>
                  <a:lnTo>
                    <a:pt x="1565198" y="290449"/>
                  </a:lnTo>
                  <a:lnTo>
                    <a:pt x="1568373" y="288671"/>
                  </a:lnTo>
                  <a:lnTo>
                    <a:pt x="1571548" y="286893"/>
                  </a:lnTo>
                  <a:lnTo>
                    <a:pt x="1573961" y="284480"/>
                  </a:lnTo>
                  <a:lnTo>
                    <a:pt x="1575485" y="281432"/>
                  </a:lnTo>
                  <a:lnTo>
                    <a:pt x="1577009" y="278384"/>
                  </a:lnTo>
                  <a:lnTo>
                    <a:pt x="1578025" y="274447"/>
                  </a:lnTo>
                  <a:lnTo>
                    <a:pt x="1578533" y="269875"/>
                  </a:lnTo>
                  <a:lnTo>
                    <a:pt x="1578914" y="265302"/>
                  </a:lnTo>
                  <a:lnTo>
                    <a:pt x="1579168" y="259461"/>
                  </a:lnTo>
                  <a:lnTo>
                    <a:pt x="1579168" y="252475"/>
                  </a:lnTo>
                  <a:lnTo>
                    <a:pt x="1579168" y="59436"/>
                  </a:lnTo>
                  <a:lnTo>
                    <a:pt x="1579168" y="48260"/>
                  </a:lnTo>
                  <a:lnTo>
                    <a:pt x="1578660" y="40512"/>
                  </a:lnTo>
                  <a:lnTo>
                    <a:pt x="1577771" y="36322"/>
                  </a:lnTo>
                  <a:lnTo>
                    <a:pt x="1576755" y="32004"/>
                  </a:lnTo>
                  <a:lnTo>
                    <a:pt x="1574723" y="28448"/>
                  </a:lnTo>
                  <a:lnTo>
                    <a:pt x="1571675" y="25654"/>
                  </a:lnTo>
                  <a:lnTo>
                    <a:pt x="1568627" y="22860"/>
                  </a:lnTo>
                  <a:lnTo>
                    <a:pt x="1563166" y="20447"/>
                  </a:lnTo>
                  <a:lnTo>
                    <a:pt x="1555292" y="18287"/>
                  </a:lnTo>
                  <a:lnTo>
                    <a:pt x="1555292" y="3556"/>
                  </a:lnTo>
                  <a:close/>
                </a:path>
                <a:path w="7274559" h="312420">
                  <a:moveTo>
                    <a:pt x="960043" y="3556"/>
                  </a:moveTo>
                  <a:lnTo>
                    <a:pt x="1089837" y="3556"/>
                  </a:lnTo>
                  <a:lnTo>
                    <a:pt x="1116269" y="4818"/>
                  </a:lnTo>
                  <a:lnTo>
                    <a:pt x="1158560" y="14914"/>
                  </a:lnTo>
                  <a:lnTo>
                    <a:pt x="1195454" y="49387"/>
                  </a:lnTo>
                  <a:lnTo>
                    <a:pt x="1202486" y="85979"/>
                  </a:lnTo>
                  <a:lnTo>
                    <a:pt x="1201675" y="100339"/>
                  </a:lnTo>
                  <a:lnTo>
                    <a:pt x="1189405" y="137541"/>
                  </a:lnTo>
                  <a:lnTo>
                    <a:pt x="1151178" y="170687"/>
                  </a:lnTo>
                  <a:lnTo>
                    <a:pt x="1106673" y="181278"/>
                  </a:lnTo>
                  <a:lnTo>
                    <a:pt x="1088694" y="181991"/>
                  </a:lnTo>
                  <a:lnTo>
                    <a:pt x="1078334" y="181923"/>
                  </a:lnTo>
                  <a:lnTo>
                    <a:pt x="1068962" y="181737"/>
                  </a:lnTo>
                  <a:lnTo>
                    <a:pt x="1060566" y="181455"/>
                  </a:lnTo>
                  <a:lnTo>
                    <a:pt x="1053134" y="181101"/>
                  </a:lnTo>
                  <a:lnTo>
                    <a:pt x="1053134" y="252475"/>
                  </a:lnTo>
                  <a:lnTo>
                    <a:pt x="1053134" y="262255"/>
                  </a:lnTo>
                  <a:lnTo>
                    <a:pt x="1053515" y="269239"/>
                  </a:lnTo>
                  <a:lnTo>
                    <a:pt x="1054277" y="273304"/>
                  </a:lnTo>
                  <a:lnTo>
                    <a:pt x="1055039" y="277495"/>
                  </a:lnTo>
                  <a:lnTo>
                    <a:pt x="1065326" y="289306"/>
                  </a:lnTo>
                  <a:lnTo>
                    <a:pt x="1068501" y="290957"/>
                  </a:lnTo>
                  <a:lnTo>
                    <a:pt x="1073454" y="292354"/>
                  </a:lnTo>
                  <a:lnTo>
                    <a:pt x="1080185" y="293497"/>
                  </a:lnTo>
                  <a:lnTo>
                    <a:pt x="1080185" y="308356"/>
                  </a:lnTo>
                  <a:lnTo>
                    <a:pt x="960043" y="308356"/>
                  </a:lnTo>
                  <a:lnTo>
                    <a:pt x="960043" y="293497"/>
                  </a:lnTo>
                  <a:lnTo>
                    <a:pt x="965631" y="292100"/>
                  </a:lnTo>
                  <a:lnTo>
                    <a:pt x="969949" y="290449"/>
                  </a:lnTo>
                  <a:lnTo>
                    <a:pt x="973124" y="288798"/>
                  </a:lnTo>
                  <a:lnTo>
                    <a:pt x="976299" y="287020"/>
                  </a:lnTo>
                  <a:lnTo>
                    <a:pt x="978712" y="284607"/>
                  </a:lnTo>
                  <a:lnTo>
                    <a:pt x="980236" y="281559"/>
                  </a:lnTo>
                  <a:lnTo>
                    <a:pt x="981887" y="278511"/>
                  </a:lnTo>
                  <a:lnTo>
                    <a:pt x="982903" y="274700"/>
                  </a:lnTo>
                  <a:lnTo>
                    <a:pt x="983284" y="270001"/>
                  </a:lnTo>
                  <a:lnTo>
                    <a:pt x="983792" y="265302"/>
                  </a:lnTo>
                  <a:lnTo>
                    <a:pt x="983919" y="259461"/>
                  </a:lnTo>
                  <a:lnTo>
                    <a:pt x="983919" y="252222"/>
                  </a:lnTo>
                  <a:lnTo>
                    <a:pt x="983919" y="59817"/>
                  </a:lnTo>
                  <a:lnTo>
                    <a:pt x="983919" y="52832"/>
                  </a:lnTo>
                  <a:lnTo>
                    <a:pt x="983792" y="46989"/>
                  </a:lnTo>
                  <a:lnTo>
                    <a:pt x="983411" y="42163"/>
                  </a:lnTo>
                  <a:lnTo>
                    <a:pt x="983030" y="37464"/>
                  </a:lnTo>
                  <a:lnTo>
                    <a:pt x="982014" y="33527"/>
                  </a:lnTo>
                  <a:lnTo>
                    <a:pt x="980490" y="30607"/>
                  </a:lnTo>
                  <a:lnTo>
                    <a:pt x="978966" y="27559"/>
                  </a:lnTo>
                  <a:lnTo>
                    <a:pt x="976553" y="25146"/>
                  </a:lnTo>
                  <a:lnTo>
                    <a:pt x="973378" y="23368"/>
                  </a:lnTo>
                  <a:lnTo>
                    <a:pt x="970203" y="21462"/>
                  </a:lnTo>
                  <a:lnTo>
                    <a:pt x="965758" y="19812"/>
                  </a:lnTo>
                  <a:lnTo>
                    <a:pt x="960043" y="18287"/>
                  </a:lnTo>
                  <a:lnTo>
                    <a:pt x="960043" y="3556"/>
                  </a:lnTo>
                  <a:close/>
                </a:path>
                <a:path w="7274559" h="312420">
                  <a:moveTo>
                    <a:pt x="572312" y="3556"/>
                  </a:moveTo>
                  <a:lnTo>
                    <a:pt x="683310" y="3556"/>
                  </a:lnTo>
                  <a:lnTo>
                    <a:pt x="745159" y="186817"/>
                  </a:lnTo>
                  <a:lnTo>
                    <a:pt x="812088" y="3556"/>
                  </a:lnTo>
                  <a:lnTo>
                    <a:pt x="916736" y="3556"/>
                  </a:lnTo>
                  <a:lnTo>
                    <a:pt x="916736" y="18287"/>
                  </a:lnTo>
                  <a:lnTo>
                    <a:pt x="908862" y="20574"/>
                  </a:lnTo>
                  <a:lnTo>
                    <a:pt x="903528" y="22987"/>
                  </a:lnTo>
                  <a:lnTo>
                    <a:pt x="900734" y="25526"/>
                  </a:lnTo>
                  <a:lnTo>
                    <a:pt x="897813" y="28194"/>
                  </a:lnTo>
                  <a:lnTo>
                    <a:pt x="895908" y="31623"/>
                  </a:lnTo>
                  <a:lnTo>
                    <a:pt x="894765" y="36068"/>
                  </a:lnTo>
                  <a:lnTo>
                    <a:pt x="893622" y="40386"/>
                  </a:lnTo>
                  <a:lnTo>
                    <a:pt x="893114" y="48260"/>
                  </a:lnTo>
                  <a:lnTo>
                    <a:pt x="893114" y="59436"/>
                  </a:lnTo>
                  <a:lnTo>
                    <a:pt x="893114" y="252475"/>
                  </a:lnTo>
                  <a:lnTo>
                    <a:pt x="893114" y="261620"/>
                  </a:lnTo>
                  <a:lnTo>
                    <a:pt x="893622" y="268732"/>
                  </a:lnTo>
                  <a:lnTo>
                    <a:pt x="916736" y="293497"/>
                  </a:lnTo>
                  <a:lnTo>
                    <a:pt x="916736" y="308356"/>
                  </a:lnTo>
                  <a:lnTo>
                    <a:pt x="802309" y="308356"/>
                  </a:lnTo>
                  <a:lnTo>
                    <a:pt x="802309" y="293497"/>
                  </a:lnTo>
                  <a:lnTo>
                    <a:pt x="808786" y="291719"/>
                  </a:lnTo>
                  <a:lnTo>
                    <a:pt x="813358" y="290195"/>
                  </a:lnTo>
                  <a:lnTo>
                    <a:pt x="815898" y="288925"/>
                  </a:lnTo>
                  <a:lnTo>
                    <a:pt x="818438" y="287527"/>
                  </a:lnTo>
                  <a:lnTo>
                    <a:pt x="820343" y="285750"/>
                  </a:lnTo>
                  <a:lnTo>
                    <a:pt x="821740" y="283591"/>
                  </a:lnTo>
                  <a:lnTo>
                    <a:pt x="823264" y="281432"/>
                  </a:lnTo>
                  <a:lnTo>
                    <a:pt x="824280" y="278130"/>
                  </a:lnTo>
                  <a:lnTo>
                    <a:pt x="824915" y="273812"/>
                  </a:lnTo>
                  <a:lnTo>
                    <a:pt x="825550" y="269367"/>
                  </a:lnTo>
                  <a:lnTo>
                    <a:pt x="825931" y="262127"/>
                  </a:lnTo>
                  <a:lnTo>
                    <a:pt x="825931" y="252095"/>
                  </a:lnTo>
                  <a:lnTo>
                    <a:pt x="825931" y="142621"/>
                  </a:lnTo>
                  <a:lnTo>
                    <a:pt x="826566" y="99949"/>
                  </a:lnTo>
                  <a:lnTo>
                    <a:pt x="827963" y="65150"/>
                  </a:lnTo>
                  <a:lnTo>
                    <a:pt x="823264" y="65150"/>
                  </a:lnTo>
                  <a:lnTo>
                    <a:pt x="810084" y="103197"/>
                  </a:lnTo>
                  <a:lnTo>
                    <a:pt x="806246" y="113411"/>
                  </a:lnTo>
                  <a:lnTo>
                    <a:pt x="746429" y="274574"/>
                  </a:lnTo>
                  <a:lnTo>
                    <a:pt x="707186" y="274574"/>
                  </a:lnTo>
                  <a:lnTo>
                    <a:pt x="644194" y="93472"/>
                  </a:lnTo>
                  <a:lnTo>
                    <a:pt x="641505" y="85834"/>
                  </a:lnTo>
                  <a:lnTo>
                    <a:pt x="638971" y="78184"/>
                  </a:lnTo>
                  <a:lnTo>
                    <a:pt x="636604" y="70558"/>
                  </a:lnTo>
                  <a:lnTo>
                    <a:pt x="634415" y="62992"/>
                  </a:lnTo>
                  <a:lnTo>
                    <a:pt x="630351" y="62992"/>
                  </a:lnTo>
                  <a:lnTo>
                    <a:pt x="631351" y="82228"/>
                  </a:lnTo>
                  <a:lnTo>
                    <a:pt x="632066" y="103155"/>
                  </a:lnTo>
                  <a:lnTo>
                    <a:pt x="632494" y="125749"/>
                  </a:lnTo>
                  <a:lnTo>
                    <a:pt x="632637" y="149987"/>
                  </a:lnTo>
                  <a:lnTo>
                    <a:pt x="632637" y="252730"/>
                  </a:lnTo>
                  <a:lnTo>
                    <a:pt x="632637" y="263779"/>
                  </a:lnTo>
                  <a:lnTo>
                    <a:pt x="640384" y="286385"/>
                  </a:lnTo>
                  <a:lnTo>
                    <a:pt x="643559" y="289306"/>
                  </a:lnTo>
                  <a:lnTo>
                    <a:pt x="649020" y="291592"/>
                  </a:lnTo>
                  <a:lnTo>
                    <a:pt x="656640" y="293497"/>
                  </a:lnTo>
                  <a:lnTo>
                    <a:pt x="656640" y="308356"/>
                  </a:lnTo>
                  <a:lnTo>
                    <a:pt x="572312" y="308356"/>
                  </a:lnTo>
                  <a:lnTo>
                    <a:pt x="572312" y="293497"/>
                  </a:lnTo>
                  <a:lnTo>
                    <a:pt x="577773" y="292100"/>
                  </a:lnTo>
                  <a:lnTo>
                    <a:pt x="582218" y="290449"/>
                  </a:lnTo>
                  <a:lnTo>
                    <a:pt x="585393" y="288671"/>
                  </a:lnTo>
                  <a:lnTo>
                    <a:pt x="588568" y="286893"/>
                  </a:lnTo>
                  <a:lnTo>
                    <a:pt x="590981" y="284480"/>
                  </a:lnTo>
                  <a:lnTo>
                    <a:pt x="596188" y="259587"/>
                  </a:lnTo>
                  <a:lnTo>
                    <a:pt x="596188" y="252475"/>
                  </a:lnTo>
                  <a:lnTo>
                    <a:pt x="596188" y="59436"/>
                  </a:lnTo>
                  <a:lnTo>
                    <a:pt x="596188" y="48006"/>
                  </a:lnTo>
                  <a:lnTo>
                    <a:pt x="595680" y="40386"/>
                  </a:lnTo>
                  <a:lnTo>
                    <a:pt x="594791" y="36195"/>
                  </a:lnTo>
                  <a:lnTo>
                    <a:pt x="593775" y="32004"/>
                  </a:lnTo>
                  <a:lnTo>
                    <a:pt x="591870" y="28575"/>
                  </a:lnTo>
                  <a:lnTo>
                    <a:pt x="589076" y="25908"/>
                  </a:lnTo>
                  <a:lnTo>
                    <a:pt x="586282" y="23241"/>
                  </a:lnTo>
                  <a:lnTo>
                    <a:pt x="580694" y="20700"/>
                  </a:lnTo>
                  <a:lnTo>
                    <a:pt x="572312" y="18287"/>
                  </a:lnTo>
                  <a:lnTo>
                    <a:pt x="572312" y="3556"/>
                  </a:lnTo>
                  <a:close/>
                </a:path>
                <a:path w="7274559" h="312420">
                  <a:moveTo>
                    <a:pt x="6391706" y="2032"/>
                  </a:moveTo>
                  <a:lnTo>
                    <a:pt x="6451269" y="2032"/>
                  </a:lnTo>
                  <a:lnTo>
                    <a:pt x="6524929" y="252095"/>
                  </a:lnTo>
                  <a:lnTo>
                    <a:pt x="6528231" y="263144"/>
                  </a:lnTo>
                  <a:lnTo>
                    <a:pt x="6541947" y="287147"/>
                  </a:lnTo>
                  <a:lnTo>
                    <a:pt x="6545503" y="290068"/>
                  </a:lnTo>
                  <a:lnTo>
                    <a:pt x="6550456" y="292226"/>
                  </a:lnTo>
                  <a:lnTo>
                    <a:pt x="6556806" y="293497"/>
                  </a:lnTo>
                  <a:lnTo>
                    <a:pt x="6556806" y="308356"/>
                  </a:lnTo>
                  <a:lnTo>
                    <a:pt x="6433616" y="308356"/>
                  </a:lnTo>
                  <a:lnTo>
                    <a:pt x="6433616" y="293497"/>
                  </a:lnTo>
                  <a:lnTo>
                    <a:pt x="6441363" y="292608"/>
                  </a:lnTo>
                  <a:lnTo>
                    <a:pt x="6447078" y="290449"/>
                  </a:lnTo>
                  <a:lnTo>
                    <a:pt x="6450761" y="287147"/>
                  </a:lnTo>
                  <a:lnTo>
                    <a:pt x="6454571" y="283718"/>
                  </a:lnTo>
                  <a:lnTo>
                    <a:pt x="6456349" y="278764"/>
                  </a:lnTo>
                  <a:lnTo>
                    <a:pt x="6456349" y="272542"/>
                  </a:lnTo>
                  <a:lnTo>
                    <a:pt x="6456349" y="267970"/>
                  </a:lnTo>
                  <a:lnTo>
                    <a:pt x="6455841" y="262763"/>
                  </a:lnTo>
                  <a:lnTo>
                    <a:pt x="6454825" y="257175"/>
                  </a:lnTo>
                  <a:lnTo>
                    <a:pt x="6453809" y="251460"/>
                  </a:lnTo>
                  <a:lnTo>
                    <a:pt x="6452031" y="244348"/>
                  </a:lnTo>
                  <a:lnTo>
                    <a:pt x="6449745" y="235712"/>
                  </a:lnTo>
                  <a:lnTo>
                    <a:pt x="6443649" y="213868"/>
                  </a:lnTo>
                  <a:lnTo>
                    <a:pt x="6348399" y="213868"/>
                  </a:lnTo>
                  <a:lnTo>
                    <a:pt x="6341033" y="235076"/>
                  </a:lnTo>
                  <a:lnTo>
                    <a:pt x="6338874" y="241046"/>
                  </a:lnTo>
                  <a:lnTo>
                    <a:pt x="6337223" y="246761"/>
                  </a:lnTo>
                  <a:lnTo>
                    <a:pt x="6335826" y="252349"/>
                  </a:lnTo>
                  <a:lnTo>
                    <a:pt x="6334556" y="257937"/>
                  </a:lnTo>
                  <a:lnTo>
                    <a:pt x="6333794" y="263906"/>
                  </a:lnTo>
                  <a:lnTo>
                    <a:pt x="6333794" y="270129"/>
                  </a:lnTo>
                  <a:lnTo>
                    <a:pt x="6335247" y="279798"/>
                  </a:lnTo>
                  <a:lnTo>
                    <a:pt x="6339605" y="286908"/>
                  </a:lnTo>
                  <a:lnTo>
                    <a:pt x="6346867" y="291470"/>
                  </a:lnTo>
                  <a:lnTo>
                    <a:pt x="6357035" y="293497"/>
                  </a:lnTo>
                  <a:lnTo>
                    <a:pt x="6357035" y="308356"/>
                  </a:lnTo>
                  <a:lnTo>
                    <a:pt x="6261658" y="308356"/>
                  </a:lnTo>
                  <a:lnTo>
                    <a:pt x="6261658" y="293497"/>
                  </a:lnTo>
                  <a:lnTo>
                    <a:pt x="6267246" y="292988"/>
                  </a:lnTo>
                  <a:lnTo>
                    <a:pt x="6272072" y="291084"/>
                  </a:lnTo>
                  <a:lnTo>
                    <a:pt x="6295710" y="257514"/>
                  </a:lnTo>
                  <a:lnTo>
                    <a:pt x="6298615" y="250062"/>
                  </a:lnTo>
                  <a:lnTo>
                    <a:pt x="6391706" y="2032"/>
                  </a:lnTo>
                  <a:close/>
                </a:path>
                <a:path w="7274559" h="312420">
                  <a:moveTo>
                    <a:pt x="7192187" y="0"/>
                  </a:moveTo>
                  <a:lnTo>
                    <a:pt x="7239521" y="3401"/>
                  </a:lnTo>
                  <a:lnTo>
                    <a:pt x="7271435" y="9651"/>
                  </a:lnTo>
                  <a:lnTo>
                    <a:pt x="7271435" y="74295"/>
                  </a:lnTo>
                  <a:lnTo>
                    <a:pt x="7240828" y="74295"/>
                  </a:lnTo>
                  <a:lnTo>
                    <a:pt x="7238570" y="65964"/>
                  </a:lnTo>
                  <a:lnTo>
                    <a:pt x="7236002" y="58515"/>
                  </a:lnTo>
                  <a:lnTo>
                    <a:pt x="7207046" y="27812"/>
                  </a:lnTo>
                  <a:lnTo>
                    <a:pt x="7198791" y="26162"/>
                  </a:lnTo>
                  <a:lnTo>
                    <a:pt x="7188758" y="26162"/>
                  </a:lnTo>
                  <a:lnTo>
                    <a:pt x="7180376" y="26162"/>
                  </a:lnTo>
                  <a:lnTo>
                    <a:pt x="7172756" y="27559"/>
                  </a:lnTo>
                  <a:lnTo>
                    <a:pt x="7166025" y="30607"/>
                  </a:lnTo>
                  <a:lnTo>
                    <a:pt x="7159294" y="33527"/>
                  </a:lnTo>
                  <a:lnTo>
                    <a:pt x="7154087" y="37973"/>
                  </a:lnTo>
                  <a:lnTo>
                    <a:pt x="7150150" y="43814"/>
                  </a:lnTo>
                  <a:lnTo>
                    <a:pt x="7146340" y="49784"/>
                  </a:lnTo>
                  <a:lnTo>
                    <a:pt x="7144435" y="56896"/>
                  </a:lnTo>
                  <a:lnTo>
                    <a:pt x="7144435" y="65150"/>
                  </a:lnTo>
                  <a:lnTo>
                    <a:pt x="7144435" y="73787"/>
                  </a:lnTo>
                  <a:lnTo>
                    <a:pt x="7166279" y="106172"/>
                  </a:lnTo>
                  <a:lnTo>
                    <a:pt x="7200696" y="126746"/>
                  </a:lnTo>
                  <a:lnTo>
                    <a:pt x="7213676" y="133863"/>
                  </a:lnTo>
                  <a:lnTo>
                    <a:pt x="7251187" y="161835"/>
                  </a:lnTo>
                  <a:lnTo>
                    <a:pt x="7272658" y="202247"/>
                  </a:lnTo>
                  <a:lnTo>
                    <a:pt x="7274483" y="222376"/>
                  </a:lnTo>
                  <a:lnTo>
                    <a:pt x="7273696" y="235640"/>
                  </a:lnTo>
                  <a:lnTo>
                    <a:pt x="7254685" y="279523"/>
                  </a:lnTo>
                  <a:lnTo>
                    <a:pt x="7212104" y="305750"/>
                  </a:lnTo>
                  <a:lnTo>
                    <a:pt x="7168438" y="311912"/>
                  </a:lnTo>
                  <a:lnTo>
                    <a:pt x="7156965" y="311745"/>
                  </a:lnTo>
                  <a:lnTo>
                    <a:pt x="7108895" y="307844"/>
                  </a:lnTo>
                  <a:lnTo>
                    <a:pt x="7074712" y="301879"/>
                  </a:lnTo>
                  <a:lnTo>
                    <a:pt x="7074712" y="233045"/>
                  </a:lnTo>
                  <a:lnTo>
                    <a:pt x="7105319" y="233045"/>
                  </a:lnTo>
                  <a:lnTo>
                    <a:pt x="7108558" y="245522"/>
                  </a:lnTo>
                  <a:lnTo>
                    <a:pt x="7112749" y="256286"/>
                  </a:lnTo>
                  <a:lnTo>
                    <a:pt x="7150384" y="284938"/>
                  </a:lnTo>
                  <a:lnTo>
                    <a:pt x="7162215" y="285750"/>
                  </a:lnTo>
                  <a:lnTo>
                    <a:pt x="7170978" y="285750"/>
                  </a:lnTo>
                  <a:lnTo>
                    <a:pt x="7205542" y="261562"/>
                  </a:lnTo>
                  <a:lnTo>
                    <a:pt x="7209078" y="241935"/>
                  </a:lnTo>
                  <a:lnTo>
                    <a:pt x="7209078" y="232791"/>
                  </a:lnTo>
                  <a:lnTo>
                    <a:pt x="7187488" y="198627"/>
                  </a:lnTo>
                  <a:lnTo>
                    <a:pt x="7147263" y="174843"/>
                  </a:lnTo>
                  <a:lnTo>
                    <a:pt x="7139181" y="170370"/>
                  </a:lnTo>
                  <a:lnTo>
                    <a:pt x="7105526" y="146089"/>
                  </a:lnTo>
                  <a:lnTo>
                    <a:pt x="7082465" y="108942"/>
                  </a:lnTo>
                  <a:lnTo>
                    <a:pt x="7079411" y="85725"/>
                  </a:lnTo>
                  <a:lnTo>
                    <a:pt x="7080267" y="72513"/>
                  </a:lnTo>
                  <a:lnTo>
                    <a:pt x="7100600" y="30069"/>
                  </a:lnTo>
                  <a:lnTo>
                    <a:pt x="7145878" y="5572"/>
                  </a:lnTo>
                  <a:lnTo>
                    <a:pt x="7175735" y="619"/>
                  </a:lnTo>
                  <a:lnTo>
                    <a:pt x="7192187" y="0"/>
                  </a:lnTo>
                  <a:close/>
                </a:path>
                <a:path w="7274559" h="312420">
                  <a:moveTo>
                    <a:pt x="6693839" y="0"/>
                  </a:moveTo>
                  <a:lnTo>
                    <a:pt x="6741173" y="3401"/>
                  </a:lnTo>
                  <a:lnTo>
                    <a:pt x="6773087" y="9651"/>
                  </a:lnTo>
                  <a:lnTo>
                    <a:pt x="6773087" y="74295"/>
                  </a:lnTo>
                  <a:lnTo>
                    <a:pt x="6742480" y="74295"/>
                  </a:lnTo>
                  <a:lnTo>
                    <a:pt x="6740222" y="65964"/>
                  </a:lnTo>
                  <a:lnTo>
                    <a:pt x="6737654" y="58515"/>
                  </a:lnTo>
                  <a:lnTo>
                    <a:pt x="6708698" y="27812"/>
                  </a:lnTo>
                  <a:lnTo>
                    <a:pt x="6700443" y="26162"/>
                  </a:lnTo>
                  <a:lnTo>
                    <a:pt x="6690410" y="26162"/>
                  </a:lnTo>
                  <a:lnTo>
                    <a:pt x="6682028" y="26162"/>
                  </a:lnTo>
                  <a:lnTo>
                    <a:pt x="6674408" y="27559"/>
                  </a:lnTo>
                  <a:lnTo>
                    <a:pt x="6667677" y="30607"/>
                  </a:lnTo>
                  <a:lnTo>
                    <a:pt x="6660946" y="33527"/>
                  </a:lnTo>
                  <a:lnTo>
                    <a:pt x="6655739" y="37973"/>
                  </a:lnTo>
                  <a:lnTo>
                    <a:pt x="6651802" y="43814"/>
                  </a:lnTo>
                  <a:lnTo>
                    <a:pt x="6647992" y="49784"/>
                  </a:lnTo>
                  <a:lnTo>
                    <a:pt x="6646087" y="56896"/>
                  </a:lnTo>
                  <a:lnTo>
                    <a:pt x="6646087" y="65150"/>
                  </a:lnTo>
                  <a:lnTo>
                    <a:pt x="6646087" y="73787"/>
                  </a:lnTo>
                  <a:lnTo>
                    <a:pt x="6667931" y="106172"/>
                  </a:lnTo>
                  <a:lnTo>
                    <a:pt x="6702348" y="126746"/>
                  </a:lnTo>
                  <a:lnTo>
                    <a:pt x="6715328" y="133863"/>
                  </a:lnTo>
                  <a:lnTo>
                    <a:pt x="6752839" y="161835"/>
                  </a:lnTo>
                  <a:lnTo>
                    <a:pt x="6774310" y="202247"/>
                  </a:lnTo>
                  <a:lnTo>
                    <a:pt x="6776135" y="222376"/>
                  </a:lnTo>
                  <a:lnTo>
                    <a:pt x="6775348" y="235640"/>
                  </a:lnTo>
                  <a:lnTo>
                    <a:pt x="6756337" y="279523"/>
                  </a:lnTo>
                  <a:lnTo>
                    <a:pt x="6713756" y="305750"/>
                  </a:lnTo>
                  <a:lnTo>
                    <a:pt x="6670090" y="311912"/>
                  </a:lnTo>
                  <a:lnTo>
                    <a:pt x="6658617" y="311745"/>
                  </a:lnTo>
                  <a:lnTo>
                    <a:pt x="6610547" y="307844"/>
                  </a:lnTo>
                  <a:lnTo>
                    <a:pt x="6576364" y="301879"/>
                  </a:lnTo>
                  <a:lnTo>
                    <a:pt x="6576364" y="233045"/>
                  </a:lnTo>
                  <a:lnTo>
                    <a:pt x="6606971" y="233045"/>
                  </a:lnTo>
                  <a:lnTo>
                    <a:pt x="6610210" y="245522"/>
                  </a:lnTo>
                  <a:lnTo>
                    <a:pt x="6614401" y="256286"/>
                  </a:lnTo>
                  <a:lnTo>
                    <a:pt x="6652036" y="284938"/>
                  </a:lnTo>
                  <a:lnTo>
                    <a:pt x="6663867" y="285750"/>
                  </a:lnTo>
                  <a:lnTo>
                    <a:pt x="6672630" y="285750"/>
                  </a:lnTo>
                  <a:lnTo>
                    <a:pt x="6707194" y="261562"/>
                  </a:lnTo>
                  <a:lnTo>
                    <a:pt x="6710730" y="241935"/>
                  </a:lnTo>
                  <a:lnTo>
                    <a:pt x="6710730" y="232791"/>
                  </a:lnTo>
                  <a:lnTo>
                    <a:pt x="6689140" y="198627"/>
                  </a:lnTo>
                  <a:lnTo>
                    <a:pt x="6648915" y="174843"/>
                  </a:lnTo>
                  <a:lnTo>
                    <a:pt x="6640833" y="170370"/>
                  </a:lnTo>
                  <a:lnTo>
                    <a:pt x="6607178" y="146089"/>
                  </a:lnTo>
                  <a:lnTo>
                    <a:pt x="6584117" y="108942"/>
                  </a:lnTo>
                  <a:lnTo>
                    <a:pt x="6581063" y="85725"/>
                  </a:lnTo>
                  <a:lnTo>
                    <a:pt x="6581919" y="72513"/>
                  </a:lnTo>
                  <a:lnTo>
                    <a:pt x="6602252" y="30069"/>
                  </a:lnTo>
                  <a:lnTo>
                    <a:pt x="6647530" y="5572"/>
                  </a:lnTo>
                  <a:lnTo>
                    <a:pt x="6677387" y="619"/>
                  </a:lnTo>
                  <a:lnTo>
                    <a:pt x="6693839" y="0"/>
                  </a:lnTo>
                  <a:close/>
                </a:path>
                <a:path w="7274559" h="312420">
                  <a:moveTo>
                    <a:pt x="5091988" y="0"/>
                  </a:moveTo>
                  <a:lnTo>
                    <a:pt x="5150488" y="9540"/>
                  </a:lnTo>
                  <a:lnTo>
                    <a:pt x="5192318" y="38226"/>
                  </a:lnTo>
                  <a:lnTo>
                    <a:pt x="5217353" y="85836"/>
                  </a:lnTo>
                  <a:lnTo>
                    <a:pt x="5225719" y="152019"/>
                  </a:lnTo>
                  <a:lnTo>
                    <a:pt x="5225100" y="172402"/>
                  </a:lnTo>
                  <a:lnTo>
                    <a:pt x="5215813" y="224409"/>
                  </a:lnTo>
                  <a:lnTo>
                    <a:pt x="5196239" y="263788"/>
                  </a:lnTo>
                  <a:lnTo>
                    <a:pt x="5167506" y="291052"/>
                  </a:lnTo>
                  <a:lnTo>
                    <a:pt x="5130535" y="306768"/>
                  </a:lnTo>
                  <a:lnTo>
                    <a:pt x="5086654" y="311912"/>
                  </a:lnTo>
                  <a:lnTo>
                    <a:pt x="5055914" y="309506"/>
                  </a:lnTo>
                  <a:lnTo>
                    <a:pt x="5006626" y="290266"/>
                  </a:lnTo>
                  <a:lnTo>
                    <a:pt x="4973694" y="251882"/>
                  </a:lnTo>
                  <a:lnTo>
                    <a:pt x="4957259" y="194403"/>
                  </a:lnTo>
                  <a:lnTo>
                    <a:pt x="4955209" y="158496"/>
                  </a:lnTo>
                  <a:lnTo>
                    <a:pt x="4956209" y="134276"/>
                  </a:lnTo>
                  <a:lnTo>
                    <a:pt x="4964210" y="91362"/>
                  </a:lnTo>
                  <a:lnTo>
                    <a:pt x="4980089" y="55903"/>
                  </a:lnTo>
                  <a:lnTo>
                    <a:pt x="5018201" y="18542"/>
                  </a:lnTo>
                  <a:lnTo>
                    <a:pt x="5071297" y="1164"/>
                  </a:lnTo>
                  <a:lnTo>
                    <a:pt x="5091988" y="0"/>
                  </a:lnTo>
                  <a:close/>
                </a:path>
                <a:path w="7274559" h="312420">
                  <a:moveTo>
                    <a:pt x="4732451" y="0"/>
                  </a:moveTo>
                  <a:lnTo>
                    <a:pt x="4779785" y="3401"/>
                  </a:lnTo>
                  <a:lnTo>
                    <a:pt x="4811699" y="9651"/>
                  </a:lnTo>
                  <a:lnTo>
                    <a:pt x="4811699" y="74295"/>
                  </a:lnTo>
                  <a:lnTo>
                    <a:pt x="4781092" y="74295"/>
                  </a:lnTo>
                  <a:lnTo>
                    <a:pt x="4778834" y="65964"/>
                  </a:lnTo>
                  <a:lnTo>
                    <a:pt x="4776266" y="58515"/>
                  </a:lnTo>
                  <a:lnTo>
                    <a:pt x="4747310" y="27812"/>
                  </a:lnTo>
                  <a:lnTo>
                    <a:pt x="4739055" y="26162"/>
                  </a:lnTo>
                  <a:lnTo>
                    <a:pt x="4729022" y="26162"/>
                  </a:lnTo>
                  <a:lnTo>
                    <a:pt x="4720640" y="26162"/>
                  </a:lnTo>
                  <a:lnTo>
                    <a:pt x="4713020" y="27559"/>
                  </a:lnTo>
                  <a:lnTo>
                    <a:pt x="4706289" y="30607"/>
                  </a:lnTo>
                  <a:lnTo>
                    <a:pt x="4699558" y="33527"/>
                  </a:lnTo>
                  <a:lnTo>
                    <a:pt x="4694351" y="37973"/>
                  </a:lnTo>
                  <a:lnTo>
                    <a:pt x="4690414" y="43814"/>
                  </a:lnTo>
                  <a:lnTo>
                    <a:pt x="4686604" y="49784"/>
                  </a:lnTo>
                  <a:lnTo>
                    <a:pt x="4684699" y="56896"/>
                  </a:lnTo>
                  <a:lnTo>
                    <a:pt x="4684699" y="65150"/>
                  </a:lnTo>
                  <a:lnTo>
                    <a:pt x="4684699" y="73787"/>
                  </a:lnTo>
                  <a:lnTo>
                    <a:pt x="4706543" y="106172"/>
                  </a:lnTo>
                  <a:lnTo>
                    <a:pt x="4740960" y="126746"/>
                  </a:lnTo>
                  <a:lnTo>
                    <a:pt x="4753940" y="133863"/>
                  </a:lnTo>
                  <a:lnTo>
                    <a:pt x="4791451" y="161835"/>
                  </a:lnTo>
                  <a:lnTo>
                    <a:pt x="4812922" y="202247"/>
                  </a:lnTo>
                  <a:lnTo>
                    <a:pt x="4814747" y="222376"/>
                  </a:lnTo>
                  <a:lnTo>
                    <a:pt x="4813960" y="235640"/>
                  </a:lnTo>
                  <a:lnTo>
                    <a:pt x="4794949" y="279523"/>
                  </a:lnTo>
                  <a:lnTo>
                    <a:pt x="4752368" y="305750"/>
                  </a:lnTo>
                  <a:lnTo>
                    <a:pt x="4708702" y="311912"/>
                  </a:lnTo>
                  <a:lnTo>
                    <a:pt x="4697229" y="311745"/>
                  </a:lnTo>
                  <a:lnTo>
                    <a:pt x="4649159" y="307844"/>
                  </a:lnTo>
                  <a:lnTo>
                    <a:pt x="4614976" y="301879"/>
                  </a:lnTo>
                  <a:lnTo>
                    <a:pt x="4614976" y="233045"/>
                  </a:lnTo>
                  <a:lnTo>
                    <a:pt x="4645583" y="233045"/>
                  </a:lnTo>
                  <a:lnTo>
                    <a:pt x="4648822" y="245522"/>
                  </a:lnTo>
                  <a:lnTo>
                    <a:pt x="4653013" y="256286"/>
                  </a:lnTo>
                  <a:lnTo>
                    <a:pt x="4690648" y="284938"/>
                  </a:lnTo>
                  <a:lnTo>
                    <a:pt x="4702479" y="285750"/>
                  </a:lnTo>
                  <a:lnTo>
                    <a:pt x="4711242" y="285750"/>
                  </a:lnTo>
                  <a:lnTo>
                    <a:pt x="4745806" y="261562"/>
                  </a:lnTo>
                  <a:lnTo>
                    <a:pt x="4749342" y="241935"/>
                  </a:lnTo>
                  <a:lnTo>
                    <a:pt x="4749342" y="232791"/>
                  </a:lnTo>
                  <a:lnTo>
                    <a:pt x="4727752" y="198627"/>
                  </a:lnTo>
                  <a:lnTo>
                    <a:pt x="4687527" y="174843"/>
                  </a:lnTo>
                  <a:lnTo>
                    <a:pt x="4679445" y="170370"/>
                  </a:lnTo>
                  <a:lnTo>
                    <a:pt x="4645790" y="146089"/>
                  </a:lnTo>
                  <a:lnTo>
                    <a:pt x="4622729" y="108942"/>
                  </a:lnTo>
                  <a:lnTo>
                    <a:pt x="4619675" y="85725"/>
                  </a:lnTo>
                  <a:lnTo>
                    <a:pt x="4620531" y="72513"/>
                  </a:lnTo>
                  <a:lnTo>
                    <a:pt x="4640864" y="30069"/>
                  </a:lnTo>
                  <a:lnTo>
                    <a:pt x="4686142" y="5572"/>
                  </a:lnTo>
                  <a:lnTo>
                    <a:pt x="4715999" y="619"/>
                  </a:lnTo>
                  <a:lnTo>
                    <a:pt x="4732451" y="0"/>
                  </a:lnTo>
                  <a:close/>
                </a:path>
                <a:path w="7274559" h="312420">
                  <a:moveTo>
                    <a:pt x="3667175" y="0"/>
                  </a:moveTo>
                  <a:lnTo>
                    <a:pt x="3714509" y="3401"/>
                  </a:lnTo>
                  <a:lnTo>
                    <a:pt x="3746423" y="9651"/>
                  </a:lnTo>
                  <a:lnTo>
                    <a:pt x="3746423" y="74295"/>
                  </a:lnTo>
                  <a:lnTo>
                    <a:pt x="3715816" y="74295"/>
                  </a:lnTo>
                  <a:lnTo>
                    <a:pt x="3713558" y="65964"/>
                  </a:lnTo>
                  <a:lnTo>
                    <a:pt x="3710990" y="58515"/>
                  </a:lnTo>
                  <a:lnTo>
                    <a:pt x="3682034" y="27812"/>
                  </a:lnTo>
                  <a:lnTo>
                    <a:pt x="3673779" y="26162"/>
                  </a:lnTo>
                  <a:lnTo>
                    <a:pt x="3663746" y="26162"/>
                  </a:lnTo>
                  <a:lnTo>
                    <a:pt x="3655364" y="26162"/>
                  </a:lnTo>
                  <a:lnTo>
                    <a:pt x="3647744" y="27559"/>
                  </a:lnTo>
                  <a:lnTo>
                    <a:pt x="3641013" y="30607"/>
                  </a:lnTo>
                  <a:lnTo>
                    <a:pt x="3634282" y="33527"/>
                  </a:lnTo>
                  <a:lnTo>
                    <a:pt x="3629075" y="37973"/>
                  </a:lnTo>
                  <a:lnTo>
                    <a:pt x="3625138" y="43814"/>
                  </a:lnTo>
                  <a:lnTo>
                    <a:pt x="3621328" y="49784"/>
                  </a:lnTo>
                  <a:lnTo>
                    <a:pt x="3619423" y="56896"/>
                  </a:lnTo>
                  <a:lnTo>
                    <a:pt x="3619423" y="65150"/>
                  </a:lnTo>
                  <a:lnTo>
                    <a:pt x="3619423" y="73787"/>
                  </a:lnTo>
                  <a:lnTo>
                    <a:pt x="3641267" y="106172"/>
                  </a:lnTo>
                  <a:lnTo>
                    <a:pt x="3675684" y="126746"/>
                  </a:lnTo>
                  <a:lnTo>
                    <a:pt x="3688664" y="133863"/>
                  </a:lnTo>
                  <a:lnTo>
                    <a:pt x="3726175" y="161835"/>
                  </a:lnTo>
                  <a:lnTo>
                    <a:pt x="3747646" y="202247"/>
                  </a:lnTo>
                  <a:lnTo>
                    <a:pt x="3749471" y="222376"/>
                  </a:lnTo>
                  <a:lnTo>
                    <a:pt x="3748684" y="235640"/>
                  </a:lnTo>
                  <a:lnTo>
                    <a:pt x="3729673" y="279523"/>
                  </a:lnTo>
                  <a:lnTo>
                    <a:pt x="3687092" y="305750"/>
                  </a:lnTo>
                  <a:lnTo>
                    <a:pt x="3643426" y="311912"/>
                  </a:lnTo>
                  <a:lnTo>
                    <a:pt x="3631953" y="311745"/>
                  </a:lnTo>
                  <a:lnTo>
                    <a:pt x="3583883" y="307844"/>
                  </a:lnTo>
                  <a:lnTo>
                    <a:pt x="3549700" y="301879"/>
                  </a:lnTo>
                  <a:lnTo>
                    <a:pt x="3549700" y="233045"/>
                  </a:lnTo>
                  <a:lnTo>
                    <a:pt x="3580307" y="233045"/>
                  </a:lnTo>
                  <a:lnTo>
                    <a:pt x="3583546" y="245522"/>
                  </a:lnTo>
                  <a:lnTo>
                    <a:pt x="3587737" y="256286"/>
                  </a:lnTo>
                  <a:lnTo>
                    <a:pt x="3625372" y="284938"/>
                  </a:lnTo>
                  <a:lnTo>
                    <a:pt x="3637203" y="285750"/>
                  </a:lnTo>
                  <a:lnTo>
                    <a:pt x="3645966" y="285750"/>
                  </a:lnTo>
                  <a:lnTo>
                    <a:pt x="3680530" y="261562"/>
                  </a:lnTo>
                  <a:lnTo>
                    <a:pt x="3684066" y="241935"/>
                  </a:lnTo>
                  <a:lnTo>
                    <a:pt x="3684066" y="232791"/>
                  </a:lnTo>
                  <a:lnTo>
                    <a:pt x="3662476" y="198627"/>
                  </a:lnTo>
                  <a:lnTo>
                    <a:pt x="3622251" y="174843"/>
                  </a:lnTo>
                  <a:lnTo>
                    <a:pt x="3614169" y="170370"/>
                  </a:lnTo>
                  <a:lnTo>
                    <a:pt x="3580514" y="146089"/>
                  </a:lnTo>
                  <a:lnTo>
                    <a:pt x="3557453" y="108942"/>
                  </a:lnTo>
                  <a:lnTo>
                    <a:pt x="3554399" y="85725"/>
                  </a:lnTo>
                  <a:lnTo>
                    <a:pt x="3555255" y="72513"/>
                  </a:lnTo>
                  <a:lnTo>
                    <a:pt x="3575588" y="30069"/>
                  </a:lnTo>
                  <a:lnTo>
                    <a:pt x="3620866" y="5572"/>
                  </a:lnTo>
                  <a:lnTo>
                    <a:pt x="3650723" y="619"/>
                  </a:lnTo>
                  <a:lnTo>
                    <a:pt x="3667175" y="0"/>
                  </a:lnTo>
                  <a:close/>
                </a:path>
                <a:path w="7274559" h="312420">
                  <a:moveTo>
                    <a:pt x="2970580" y="0"/>
                  </a:moveTo>
                  <a:lnTo>
                    <a:pt x="3029080" y="9540"/>
                  </a:lnTo>
                  <a:lnTo>
                    <a:pt x="3070910" y="38226"/>
                  </a:lnTo>
                  <a:lnTo>
                    <a:pt x="3095945" y="85836"/>
                  </a:lnTo>
                  <a:lnTo>
                    <a:pt x="3104311" y="152019"/>
                  </a:lnTo>
                  <a:lnTo>
                    <a:pt x="3103692" y="172402"/>
                  </a:lnTo>
                  <a:lnTo>
                    <a:pt x="3094405" y="224409"/>
                  </a:lnTo>
                  <a:lnTo>
                    <a:pt x="3074831" y="263788"/>
                  </a:lnTo>
                  <a:lnTo>
                    <a:pt x="3046098" y="291052"/>
                  </a:lnTo>
                  <a:lnTo>
                    <a:pt x="3009127" y="306768"/>
                  </a:lnTo>
                  <a:lnTo>
                    <a:pt x="2965246" y="311912"/>
                  </a:lnTo>
                  <a:lnTo>
                    <a:pt x="2934506" y="309506"/>
                  </a:lnTo>
                  <a:lnTo>
                    <a:pt x="2885218" y="290266"/>
                  </a:lnTo>
                  <a:lnTo>
                    <a:pt x="2852286" y="251882"/>
                  </a:lnTo>
                  <a:lnTo>
                    <a:pt x="2835851" y="194403"/>
                  </a:lnTo>
                  <a:lnTo>
                    <a:pt x="2833801" y="158496"/>
                  </a:lnTo>
                  <a:lnTo>
                    <a:pt x="2834801" y="134276"/>
                  </a:lnTo>
                  <a:lnTo>
                    <a:pt x="2842802" y="91362"/>
                  </a:lnTo>
                  <a:lnTo>
                    <a:pt x="2858681" y="55903"/>
                  </a:lnTo>
                  <a:lnTo>
                    <a:pt x="2896793" y="18542"/>
                  </a:lnTo>
                  <a:lnTo>
                    <a:pt x="2949889" y="1164"/>
                  </a:lnTo>
                  <a:lnTo>
                    <a:pt x="2970580" y="0"/>
                  </a:lnTo>
                  <a:close/>
                </a:path>
                <a:path w="7274559" h="312420">
                  <a:moveTo>
                    <a:pt x="1376476" y="0"/>
                  </a:moveTo>
                  <a:lnTo>
                    <a:pt x="1434976" y="9540"/>
                  </a:lnTo>
                  <a:lnTo>
                    <a:pt x="1476806" y="38226"/>
                  </a:lnTo>
                  <a:lnTo>
                    <a:pt x="1501841" y="85836"/>
                  </a:lnTo>
                  <a:lnTo>
                    <a:pt x="1510207" y="152019"/>
                  </a:lnTo>
                  <a:lnTo>
                    <a:pt x="1509588" y="172402"/>
                  </a:lnTo>
                  <a:lnTo>
                    <a:pt x="1500301" y="224409"/>
                  </a:lnTo>
                  <a:lnTo>
                    <a:pt x="1480727" y="263788"/>
                  </a:lnTo>
                  <a:lnTo>
                    <a:pt x="1451994" y="291052"/>
                  </a:lnTo>
                  <a:lnTo>
                    <a:pt x="1415023" y="306768"/>
                  </a:lnTo>
                  <a:lnTo>
                    <a:pt x="1371142" y="311912"/>
                  </a:lnTo>
                  <a:lnTo>
                    <a:pt x="1340402" y="309506"/>
                  </a:lnTo>
                  <a:lnTo>
                    <a:pt x="1291114" y="290266"/>
                  </a:lnTo>
                  <a:lnTo>
                    <a:pt x="1258182" y="251882"/>
                  </a:lnTo>
                  <a:lnTo>
                    <a:pt x="1241747" y="194403"/>
                  </a:lnTo>
                  <a:lnTo>
                    <a:pt x="1239697" y="158496"/>
                  </a:lnTo>
                  <a:lnTo>
                    <a:pt x="1240697" y="134276"/>
                  </a:lnTo>
                  <a:lnTo>
                    <a:pt x="1248698" y="91362"/>
                  </a:lnTo>
                  <a:lnTo>
                    <a:pt x="1264577" y="55903"/>
                  </a:lnTo>
                  <a:lnTo>
                    <a:pt x="1302689" y="18542"/>
                  </a:lnTo>
                  <a:lnTo>
                    <a:pt x="1355785" y="1164"/>
                  </a:lnTo>
                  <a:lnTo>
                    <a:pt x="1376476" y="0"/>
                  </a:lnTo>
                  <a:close/>
                </a:path>
                <a:path w="7274559" h="312420">
                  <a:moveTo>
                    <a:pt x="393547" y="0"/>
                  </a:moveTo>
                  <a:lnTo>
                    <a:pt x="451983" y="9540"/>
                  </a:lnTo>
                  <a:lnTo>
                    <a:pt x="493788" y="38226"/>
                  </a:lnTo>
                  <a:lnTo>
                    <a:pt x="518899" y="85836"/>
                  </a:lnTo>
                  <a:lnTo>
                    <a:pt x="527265" y="152019"/>
                  </a:lnTo>
                  <a:lnTo>
                    <a:pt x="526646" y="172402"/>
                  </a:lnTo>
                  <a:lnTo>
                    <a:pt x="517334" y="224409"/>
                  </a:lnTo>
                  <a:lnTo>
                    <a:pt x="497732" y="263788"/>
                  </a:lnTo>
                  <a:lnTo>
                    <a:pt x="468977" y="291052"/>
                  </a:lnTo>
                  <a:lnTo>
                    <a:pt x="432079" y="306768"/>
                  </a:lnTo>
                  <a:lnTo>
                    <a:pt x="388188" y="311912"/>
                  </a:lnTo>
                  <a:lnTo>
                    <a:pt x="357417" y="309506"/>
                  </a:lnTo>
                  <a:lnTo>
                    <a:pt x="308140" y="290266"/>
                  </a:lnTo>
                  <a:lnTo>
                    <a:pt x="275227" y="251882"/>
                  </a:lnTo>
                  <a:lnTo>
                    <a:pt x="258762" y="194403"/>
                  </a:lnTo>
                  <a:lnTo>
                    <a:pt x="256705" y="158496"/>
                  </a:lnTo>
                  <a:lnTo>
                    <a:pt x="257702" y="134276"/>
                  </a:lnTo>
                  <a:lnTo>
                    <a:pt x="265684" y="91362"/>
                  </a:lnTo>
                  <a:lnTo>
                    <a:pt x="281586" y="55903"/>
                  </a:lnTo>
                  <a:lnTo>
                    <a:pt x="319658" y="18542"/>
                  </a:lnTo>
                  <a:lnTo>
                    <a:pt x="372856" y="1164"/>
                  </a:lnTo>
                  <a:lnTo>
                    <a:pt x="393547" y="0"/>
                  </a:lnTo>
                  <a:close/>
                </a:path>
                <a:path w="7274559" h="312420">
                  <a:moveTo>
                    <a:pt x="141084" y="0"/>
                  </a:moveTo>
                  <a:lnTo>
                    <a:pt x="181940" y="2412"/>
                  </a:lnTo>
                  <a:lnTo>
                    <a:pt x="220116" y="10541"/>
                  </a:lnTo>
                  <a:lnTo>
                    <a:pt x="220116" y="75184"/>
                  </a:lnTo>
                  <a:lnTo>
                    <a:pt x="189750" y="75184"/>
                  </a:lnTo>
                  <a:lnTo>
                    <a:pt x="186683" y="63424"/>
                  </a:lnTo>
                  <a:lnTo>
                    <a:pt x="182833" y="53308"/>
                  </a:lnTo>
                  <a:lnTo>
                    <a:pt x="151357" y="26902"/>
                  </a:lnTo>
                  <a:lnTo>
                    <a:pt x="142430" y="26162"/>
                  </a:lnTo>
                  <a:lnTo>
                    <a:pt x="125866" y="28261"/>
                  </a:lnTo>
                  <a:lnTo>
                    <a:pt x="89077" y="59944"/>
                  </a:lnTo>
                  <a:lnTo>
                    <a:pt x="75511" y="101917"/>
                  </a:lnTo>
                  <a:lnTo>
                    <a:pt x="70992" y="160274"/>
                  </a:lnTo>
                  <a:lnTo>
                    <a:pt x="72024" y="189329"/>
                  </a:lnTo>
                  <a:lnTo>
                    <a:pt x="80283" y="236104"/>
                  </a:lnTo>
                  <a:lnTo>
                    <a:pt x="107881" y="277764"/>
                  </a:lnTo>
                  <a:lnTo>
                    <a:pt x="135953" y="285750"/>
                  </a:lnTo>
                  <a:lnTo>
                    <a:pt x="143728" y="285414"/>
                  </a:lnTo>
                  <a:lnTo>
                    <a:pt x="178930" y="263906"/>
                  </a:lnTo>
                  <a:lnTo>
                    <a:pt x="189534" y="233045"/>
                  </a:lnTo>
                  <a:lnTo>
                    <a:pt x="220116" y="233045"/>
                  </a:lnTo>
                  <a:lnTo>
                    <a:pt x="220116" y="300736"/>
                  </a:lnTo>
                  <a:lnTo>
                    <a:pt x="208103" y="303404"/>
                  </a:lnTo>
                  <a:lnTo>
                    <a:pt x="164988" y="310411"/>
                  </a:lnTo>
                  <a:lnTo>
                    <a:pt x="133057" y="311912"/>
                  </a:lnTo>
                  <a:lnTo>
                    <a:pt x="110904" y="310864"/>
                  </a:lnTo>
                  <a:lnTo>
                    <a:pt x="73009" y="302482"/>
                  </a:lnTo>
                  <a:lnTo>
                    <a:pt x="31757" y="274113"/>
                  </a:lnTo>
                  <a:lnTo>
                    <a:pt x="7849" y="226530"/>
                  </a:lnTo>
                  <a:lnTo>
                    <a:pt x="871" y="183719"/>
                  </a:lnTo>
                  <a:lnTo>
                    <a:pt x="0" y="159004"/>
                  </a:lnTo>
                  <a:lnTo>
                    <a:pt x="1026" y="135522"/>
                  </a:lnTo>
                  <a:lnTo>
                    <a:pt x="9231" y="93370"/>
                  </a:lnTo>
                  <a:lnTo>
                    <a:pt x="25580" y="57792"/>
                  </a:lnTo>
                  <a:lnTo>
                    <a:pt x="64744" y="19431"/>
                  </a:lnTo>
                  <a:lnTo>
                    <a:pt x="119653" y="1214"/>
                  </a:lnTo>
                  <a:lnTo>
                    <a:pt x="14108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588384" y="955421"/>
            <a:ext cx="5541010" cy="511809"/>
            <a:chOff x="1588384" y="955421"/>
            <a:chExt cx="5541010" cy="511809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8384" y="1268272"/>
              <a:ext cx="5540887" cy="1984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93088" y="959993"/>
              <a:ext cx="5522721" cy="3119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37148" y="985139"/>
              <a:ext cx="91059" cy="1337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6733" y="985139"/>
              <a:ext cx="89789" cy="1352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4652" y="985139"/>
              <a:ext cx="91059" cy="13373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593088" y="959993"/>
              <a:ext cx="5523230" cy="312420"/>
            </a:xfrm>
            <a:custGeom>
              <a:avLst/>
              <a:gdLst/>
              <a:ahLst/>
              <a:cxnLst/>
              <a:rect l="l" t="t" r="r" b="b"/>
              <a:pathLst>
                <a:path w="5523230" h="312419">
                  <a:moveTo>
                    <a:pt x="4383786" y="26162"/>
                  </a:moveTo>
                  <a:lnTo>
                    <a:pt x="4344531" y="43521"/>
                  </a:lnTo>
                  <a:lnTo>
                    <a:pt x="4323826" y="96345"/>
                  </a:lnTo>
                  <a:lnTo>
                    <a:pt x="4319905" y="152527"/>
                  </a:lnTo>
                  <a:lnTo>
                    <a:pt x="4320907" y="184026"/>
                  </a:lnTo>
                  <a:lnTo>
                    <a:pt x="4328959" y="234215"/>
                  </a:lnTo>
                  <a:lnTo>
                    <a:pt x="4356512" y="277542"/>
                  </a:lnTo>
                  <a:lnTo>
                    <a:pt x="4385564" y="285750"/>
                  </a:lnTo>
                  <a:lnTo>
                    <a:pt x="4393824" y="285176"/>
                  </a:lnTo>
                  <a:lnTo>
                    <a:pt x="4430258" y="258405"/>
                  </a:lnTo>
                  <a:lnTo>
                    <a:pt x="4443118" y="222174"/>
                  </a:lnTo>
                  <a:lnTo>
                    <a:pt x="4448089" y="174499"/>
                  </a:lnTo>
                  <a:lnTo>
                    <a:pt x="4448302" y="161162"/>
                  </a:lnTo>
                  <a:lnTo>
                    <a:pt x="4447851" y="139854"/>
                  </a:lnTo>
                  <a:lnTo>
                    <a:pt x="4441190" y="86741"/>
                  </a:lnTo>
                  <a:lnTo>
                    <a:pt x="4426652" y="49950"/>
                  </a:lnTo>
                  <a:lnTo>
                    <a:pt x="4394334" y="27114"/>
                  </a:lnTo>
                  <a:lnTo>
                    <a:pt x="4383786" y="26162"/>
                  </a:lnTo>
                  <a:close/>
                </a:path>
                <a:path w="5523230" h="312419">
                  <a:moveTo>
                    <a:pt x="134874" y="26162"/>
                  </a:moveTo>
                  <a:lnTo>
                    <a:pt x="95619" y="43521"/>
                  </a:lnTo>
                  <a:lnTo>
                    <a:pt x="74914" y="96345"/>
                  </a:lnTo>
                  <a:lnTo>
                    <a:pt x="70993" y="152527"/>
                  </a:lnTo>
                  <a:lnTo>
                    <a:pt x="71995" y="184026"/>
                  </a:lnTo>
                  <a:lnTo>
                    <a:pt x="80047" y="234215"/>
                  </a:lnTo>
                  <a:lnTo>
                    <a:pt x="107600" y="277542"/>
                  </a:lnTo>
                  <a:lnTo>
                    <a:pt x="136651" y="285750"/>
                  </a:lnTo>
                  <a:lnTo>
                    <a:pt x="144912" y="285176"/>
                  </a:lnTo>
                  <a:lnTo>
                    <a:pt x="181346" y="258405"/>
                  </a:lnTo>
                  <a:lnTo>
                    <a:pt x="194206" y="222174"/>
                  </a:lnTo>
                  <a:lnTo>
                    <a:pt x="199177" y="174499"/>
                  </a:lnTo>
                  <a:lnTo>
                    <a:pt x="199389" y="161162"/>
                  </a:lnTo>
                  <a:lnTo>
                    <a:pt x="198939" y="139854"/>
                  </a:lnTo>
                  <a:lnTo>
                    <a:pt x="192278" y="86741"/>
                  </a:lnTo>
                  <a:lnTo>
                    <a:pt x="177740" y="49950"/>
                  </a:lnTo>
                  <a:lnTo>
                    <a:pt x="145422" y="27114"/>
                  </a:lnTo>
                  <a:lnTo>
                    <a:pt x="134874" y="26162"/>
                  </a:lnTo>
                  <a:close/>
                </a:path>
                <a:path w="5523230" h="312419">
                  <a:moveTo>
                    <a:pt x="4827270" y="3556"/>
                  </a:moveTo>
                  <a:lnTo>
                    <a:pt x="5048758" y="3556"/>
                  </a:lnTo>
                  <a:lnTo>
                    <a:pt x="5048758" y="74549"/>
                  </a:lnTo>
                  <a:lnTo>
                    <a:pt x="5018151" y="74549"/>
                  </a:lnTo>
                  <a:lnTo>
                    <a:pt x="5014652" y="64813"/>
                  </a:lnTo>
                  <a:lnTo>
                    <a:pt x="5011404" y="56769"/>
                  </a:lnTo>
                  <a:lnTo>
                    <a:pt x="4993386" y="34036"/>
                  </a:lnTo>
                  <a:lnTo>
                    <a:pt x="4988687" y="31115"/>
                  </a:lnTo>
                  <a:lnTo>
                    <a:pt x="4980559" y="29718"/>
                  </a:lnTo>
                  <a:lnTo>
                    <a:pt x="4969129" y="29718"/>
                  </a:lnTo>
                  <a:lnTo>
                    <a:pt x="4920361" y="29718"/>
                  </a:lnTo>
                  <a:lnTo>
                    <a:pt x="4920361" y="136906"/>
                  </a:lnTo>
                  <a:lnTo>
                    <a:pt x="4949825" y="136906"/>
                  </a:lnTo>
                  <a:lnTo>
                    <a:pt x="4956429" y="136906"/>
                  </a:lnTo>
                  <a:lnTo>
                    <a:pt x="4981575" y="104648"/>
                  </a:lnTo>
                  <a:lnTo>
                    <a:pt x="5006847" y="104648"/>
                  </a:lnTo>
                  <a:lnTo>
                    <a:pt x="5006847" y="195326"/>
                  </a:lnTo>
                  <a:lnTo>
                    <a:pt x="4981575" y="195326"/>
                  </a:lnTo>
                  <a:lnTo>
                    <a:pt x="4979543" y="186690"/>
                  </a:lnTo>
                  <a:lnTo>
                    <a:pt x="4977130" y="180086"/>
                  </a:lnTo>
                  <a:lnTo>
                    <a:pt x="4974590" y="175514"/>
                  </a:lnTo>
                  <a:lnTo>
                    <a:pt x="4972177" y="171069"/>
                  </a:lnTo>
                  <a:lnTo>
                    <a:pt x="4969129" y="167767"/>
                  </a:lnTo>
                  <a:lnTo>
                    <a:pt x="4965572" y="165862"/>
                  </a:lnTo>
                  <a:lnTo>
                    <a:pt x="4962144" y="163957"/>
                  </a:lnTo>
                  <a:lnTo>
                    <a:pt x="4956810" y="162941"/>
                  </a:lnTo>
                  <a:lnTo>
                    <a:pt x="4949825" y="162941"/>
                  </a:lnTo>
                  <a:lnTo>
                    <a:pt x="4920361" y="162941"/>
                  </a:lnTo>
                  <a:lnTo>
                    <a:pt x="4920361" y="282194"/>
                  </a:lnTo>
                  <a:lnTo>
                    <a:pt x="4968875" y="282194"/>
                  </a:lnTo>
                  <a:lnTo>
                    <a:pt x="4974082" y="282194"/>
                  </a:lnTo>
                  <a:lnTo>
                    <a:pt x="4978400" y="281813"/>
                  </a:lnTo>
                  <a:lnTo>
                    <a:pt x="4981956" y="281178"/>
                  </a:lnTo>
                  <a:lnTo>
                    <a:pt x="4985639" y="280543"/>
                  </a:lnTo>
                  <a:lnTo>
                    <a:pt x="4988814" y="279400"/>
                  </a:lnTo>
                  <a:lnTo>
                    <a:pt x="4991608" y="277749"/>
                  </a:lnTo>
                  <a:lnTo>
                    <a:pt x="4994402" y="276098"/>
                  </a:lnTo>
                  <a:lnTo>
                    <a:pt x="4997195" y="273812"/>
                  </a:lnTo>
                  <a:lnTo>
                    <a:pt x="4999736" y="271018"/>
                  </a:lnTo>
                  <a:lnTo>
                    <a:pt x="5002403" y="268224"/>
                  </a:lnTo>
                  <a:lnTo>
                    <a:pt x="5004689" y="265176"/>
                  </a:lnTo>
                  <a:lnTo>
                    <a:pt x="5006720" y="261874"/>
                  </a:lnTo>
                  <a:lnTo>
                    <a:pt x="5008753" y="258572"/>
                  </a:lnTo>
                  <a:lnTo>
                    <a:pt x="5010785" y="254254"/>
                  </a:lnTo>
                  <a:lnTo>
                    <a:pt x="5013070" y="248920"/>
                  </a:lnTo>
                  <a:lnTo>
                    <a:pt x="5015230" y="243586"/>
                  </a:lnTo>
                  <a:lnTo>
                    <a:pt x="5017770" y="236220"/>
                  </a:lnTo>
                  <a:lnTo>
                    <a:pt x="5020437" y="226822"/>
                  </a:lnTo>
                  <a:lnTo>
                    <a:pt x="5051044" y="226822"/>
                  </a:lnTo>
                  <a:lnTo>
                    <a:pt x="5046726" y="308356"/>
                  </a:lnTo>
                  <a:lnTo>
                    <a:pt x="4827270" y="308356"/>
                  </a:lnTo>
                  <a:lnTo>
                    <a:pt x="4827270" y="293497"/>
                  </a:lnTo>
                  <a:lnTo>
                    <a:pt x="4832858" y="292100"/>
                  </a:lnTo>
                  <a:lnTo>
                    <a:pt x="4837176" y="290449"/>
                  </a:lnTo>
                  <a:lnTo>
                    <a:pt x="4840351" y="288798"/>
                  </a:lnTo>
                  <a:lnTo>
                    <a:pt x="4843526" y="287020"/>
                  </a:lnTo>
                  <a:lnTo>
                    <a:pt x="4845939" y="284607"/>
                  </a:lnTo>
                  <a:lnTo>
                    <a:pt x="4847463" y="281559"/>
                  </a:lnTo>
                  <a:lnTo>
                    <a:pt x="4849114" y="278511"/>
                  </a:lnTo>
                  <a:lnTo>
                    <a:pt x="4850130" y="274701"/>
                  </a:lnTo>
                  <a:lnTo>
                    <a:pt x="4850511" y="270002"/>
                  </a:lnTo>
                  <a:lnTo>
                    <a:pt x="4851019" y="265303"/>
                  </a:lnTo>
                  <a:lnTo>
                    <a:pt x="4851146" y="259461"/>
                  </a:lnTo>
                  <a:lnTo>
                    <a:pt x="4851146" y="252222"/>
                  </a:lnTo>
                  <a:lnTo>
                    <a:pt x="4851146" y="59817"/>
                  </a:lnTo>
                  <a:lnTo>
                    <a:pt x="4851146" y="52832"/>
                  </a:lnTo>
                  <a:lnTo>
                    <a:pt x="4851019" y="46990"/>
                  </a:lnTo>
                  <a:lnTo>
                    <a:pt x="4850638" y="42164"/>
                  </a:lnTo>
                  <a:lnTo>
                    <a:pt x="4850257" y="37465"/>
                  </a:lnTo>
                  <a:lnTo>
                    <a:pt x="4849241" y="33528"/>
                  </a:lnTo>
                  <a:lnTo>
                    <a:pt x="4847717" y="30607"/>
                  </a:lnTo>
                  <a:lnTo>
                    <a:pt x="4846193" y="27559"/>
                  </a:lnTo>
                  <a:lnTo>
                    <a:pt x="4843780" y="25146"/>
                  </a:lnTo>
                  <a:lnTo>
                    <a:pt x="4840605" y="23368"/>
                  </a:lnTo>
                  <a:lnTo>
                    <a:pt x="4837430" y="21462"/>
                  </a:lnTo>
                  <a:lnTo>
                    <a:pt x="4832985" y="19812"/>
                  </a:lnTo>
                  <a:lnTo>
                    <a:pt x="4827270" y="18287"/>
                  </a:lnTo>
                  <a:lnTo>
                    <a:pt x="4827270" y="3556"/>
                  </a:lnTo>
                  <a:close/>
                </a:path>
                <a:path w="5523230" h="312419">
                  <a:moveTo>
                    <a:pt x="3955541" y="3556"/>
                  </a:moveTo>
                  <a:lnTo>
                    <a:pt x="4085716" y="3556"/>
                  </a:lnTo>
                  <a:lnTo>
                    <a:pt x="4098383" y="3792"/>
                  </a:lnTo>
                  <a:lnTo>
                    <a:pt x="4139428" y="9308"/>
                  </a:lnTo>
                  <a:lnTo>
                    <a:pt x="4177029" y="27940"/>
                  </a:lnTo>
                  <a:lnTo>
                    <a:pt x="4182364" y="34290"/>
                  </a:lnTo>
                  <a:lnTo>
                    <a:pt x="4187698" y="40640"/>
                  </a:lnTo>
                  <a:lnTo>
                    <a:pt x="4198864" y="77604"/>
                  </a:lnTo>
                  <a:lnTo>
                    <a:pt x="4199128" y="85725"/>
                  </a:lnTo>
                  <a:lnTo>
                    <a:pt x="4198649" y="96275"/>
                  </a:lnTo>
                  <a:lnTo>
                    <a:pt x="4182364" y="137541"/>
                  </a:lnTo>
                  <a:lnTo>
                    <a:pt x="4146141" y="164137"/>
                  </a:lnTo>
                  <a:lnTo>
                    <a:pt x="4135754" y="168783"/>
                  </a:lnTo>
                  <a:lnTo>
                    <a:pt x="4135754" y="170942"/>
                  </a:lnTo>
                  <a:lnTo>
                    <a:pt x="4168348" y="196449"/>
                  </a:lnTo>
                  <a:lnTo>
                    <a:pt x="4196715" y="250698"/>
                  </a:lnTo>
                  <a:lnTo>
                    <a:pt x="4201382" y="260246"/>
                  </a:lnTo>
                  <a:lnTo>
                    <a:pt x="4228846" y="292100"/>
                  </a:lnTo>
                  <a:lnTo>
                    <a:pt x="4237355" y="293497"/>
                  </a:lnTo>
                  <a:lnTo>
                    <a:pt x="4237355" y="308356"/>
                  </a:lnTo>
                  <a:lnTo>
                    <a:pt x="4151376" y="308356"/>
                  </a:lnTo>
                  <a:lnTo>
                    <a:pt x="4144686" y="298309"/>
                  </a:lnTo>
                  <a:lnTo>
                    <a:pt x="4137580" y="286083"/>
                  </a:lnTo>
                  <a:lnTo>
                    <a:pt x="4130069" y="271690"/>
                  </a:lnTo>
                  <a:lnTo>
                    <a:pt x="4122166" y="255143"/>
                  </a:lnTo>
                  <a:lnTo>
                    <a:pt x="4104766" y="217043"/>
                  </a:lnTo>
                  <a:lnTo>
                    <a:pt x="4100931" y="209111"/>
                  </a:lnTo>
                  <a:lnTo>
                    <a:pt x="4069841" y="180340"/>
                  </a:lnTo>
                  <a:lnTo>
                    <a:pt x="4061587" y="180340"/>
                  </a:lnTo>
                  <a:lnTo>
                    <a:pt x="4048633" y="180340"/>
                  </a:lnTo>
                  <a:lnTo>
                    <a:pt x="4048633" y="252222"/>
                  </a:lnTo>
                  <a:lnTo>
                    <a:pt x="4048633" y="263398"/>
                  </a:lnTo>
                  <a:lnTo>
                    <a:pt x="4049141" y="271272"/>
                  </a:lnTo>
                  <a:lnTo>
                    <a:pt x="4050284" y="275717"/>
                  </a:lnTo>
                  <a:lnTo>
                    <a:pt x="4051300" y="280162"/>
                  </a:lnTo>
                  <a:lnTo>
                    <a:pt x="4053332" y="283718"/>
                  </a:lnTo>
                  <a:lnTo>
                    <a:pt x="4056253" y="286385"/>
                  </a:lnTo>
                  <a:lnTo>
                    <a:pt x="4059301" y="289052"/>
                  </a:lnTo>
                  <a:lnTo>
                    <a:pt x="4064762" y="291465"/>
                  </a:lnTo>
                  <a:lnTo>
                    <a:pt x="4072763" y="293497"/>
                  </a:lnTo>
                  <a:lnTo>
                    <a:pt x="4072763" y="308356"/>
                  </a:lnTo>
                  <a:lnTo>
                    <a:pt x="3955541" y="308356"/>
                  </a:lnTo>
                  <a:lnTo>
                    <a:pt x="3955541" y="293497"/>
                  </a:lnTo>
                  <a:lnTo>
                    <a:pt x="3961129" y="292100"/>
                  </a:lnTo>
                  <a:lnTo>
                    <a:pt x="3965448" y="290449"/>
                  </a:lnTo>
                  <a:lnTo>
                    <a:pt x="3968623" y="288798"/>
                  </a:lnTo>
                  <a:lnTo>
                    <a:pt x="3971798" y="287020"/>
                  </a:lnTo>
                  <a:lnTo>
                    <a:pt x="3974211" y="284607"/>
                  </a:lnTo>
                  <a:lnTo>
                    <a:pt x="3975735" y="281559"/>
                  </a:lnTo>
                  <a:lnTo>
                    <a:pt x="3977386" y="278511"/>
                  </a:lnTo>
                  <a:lnTo>
                    <a:pt x="3978402" y="274701"/>
                  </a:lnTo>
                  <a:lnTo>
                    <a:pt x="3978783" y="270002"/>
                  </a:lnTo>
                  <a:lnTo>
                    <a:pt x="3979291" y="265303"/>
                  </a:lnTo>
                  <a:lnTo>
                    <a:pt x="3979417" y="259461"/>
                  </a:lnTo>
                  <a:lnTo>
                    <a:pt x="3979417" y="252222"/>
                  </a:lnTo>
                  <a:lnTo>
                    <a:pt x="3979417" y="59817"/>
                  </a:lnTo>
                  <a:lnTo>
                    <a:pt x="3979417" y="52832"/>
                  </a:lnTo>
                  <a:lnTo>
                    <a:pt x="3979291" y="46990"/>
                  </a:lnTo>
                  <a:lnTo>
                    <a:pt x="3978910" y="42164"/>
                  </a:lnTo>
                  <a:lnTo>
                    <a:pt x="3978529" y="37465"/>
                  </a:lnTo>
                  <a:lnTo>
                    <a:pt x="3977513" y="33528"/>
                  </a:lnTo>
                  <a:lnTo>
                    <a:pt x="3975989" y="30607"/>
                  </a:lnTo>
                  <a:lnTo>
                    <a:pt x="3974465" y="27559"/>
                  </a:lnTo>
                  <a:lnTo>
                    <a:pt x="3972052" y="25146"/>
                  </a:lnTo>
                  <a:lnTo>
                    <a:pt x="3968877" y="23368"/>
                  </a:lnTo>
                  <a:lnTo>
                    <a:pt x="3965702" y="21462"/>
                  </a:lnTo>
                  <a:lnTo>
                    <a:pt x="3961257" y="19812"/>
                  </a:lnTo>
                  <a:lnTo>
                    <a:pt x="3955541" y="18287"/>
                  </a:lnTo>
                  <a:lnTo>
                    <a:pt x="3955541" y="3556"/>
                  </a:lnTo>
                  <a:close/>
                </a:path>
                <a:path w="5523230" h="312419">
                  <a:moveTo>
                    <a:pt x="3675126" y="3556"/>
                  </a:moveTo>
                  <a:lnTo>
                    <a:pt x="3804920" y="3556"/>
                  </a:lnTo>
                  <a:lnTo>
                    <a:pt x="3831351" y="4818"/>
                  </a:lnTo>
                  <a:lnTo>
                    <a:pt x="3873642" y="14914"/>
                  </a:lnTo>
                  <a:lnTo>
                    <a:pt x="3910536" y="49387"/>
                  </a:lnTo>
                  <a:lnTo>
                    <a:pt x="3917569" y="85979"/>
                  </a:lnTo>
                  <a:lnTo>
                    <a:pt x="3916757" y="100339"/>
                  </a:lnTo>
                  <a:lnTo>
                    <a:pt x="3904488" y="137541"/>
                  </a:lnTo>
                  <a:lnTo>
                    <a:pt x="3866261" y="170687"/>
                  </a:lnTo>
                  <a:lnTo>
                    <a:pt x="3821755" y="181278"/>
                  </a:lnTo>
                  <a:lnTo>
                    <a:pt x="3803777" y="181991"/>
                  </a:lnTo>
                  <a:lnTo>
                    <a:pt x="3793416" y="181923"/>
                  </a:lnTo>
                  <a:lnTo>
                    <a:pt x="3784044" y="181737"/>
                  </a:lnTo>
                  <a:lnTo>
                    <a:pt x="3775648" y="181455"/>
                  </a:lnTo>
                  <a:lnTo>
                    <a:pt x="3768216" y="181102"/>
                  </a:lnTo>
                  <a:lnTo>
                    <a:pt x="3768216" y="252476"/>
                  </a:lnTo>
                  <a:lnTo>
                    <a:pt x="3768216" y="262255"/>
                  </a:lnTo>
                  <a:lnTo>
                    <a:pt x="3768598" y="269240"/>
                  </a:lnTo>
                  <a:lnTo>
                    <a:pt x="3769360" y="273304"/>
                  </a:lnTo>
                  <a:lnTo>
                    <a:pt x="3770122" y="277495"/>
                  </a:lnTo>
                  <a:lnTo>
                    <a:pt x="3780409" y="289306"/>
                  </a:lnTo>
                  <a:lnTo>
                    <a:pt x="3783584" y="290957"/>
                  </a:lnTo>
                  <a:lnTo>
                    <a:pt x="3788537" y="292354"/>
                  </a:lnTo>
                  <a:lnTo>
                    <a:pt x="3795267" y="293497"/>
                  </a:lnTo>
                  <a:lnTo>
                    <a:pt x="3795267" y="308356"/>
                  </a:lnTo>
                  <a:lnTo>
                    <a:pt x="3675126" y="308356"/>
                  </a:lnTo>
                  <a:lnTo>
                    <a:pt x="3675126" y="293497"/>
                  </a:lnTo>
                  <a:lnTo>
                    <a:pt x="3680714" y="292100"/>
                  </a:lnTo>
                  <a:lnTo>
                    <a:pt x="3685032" y="290449"/>
                  </a:lnTo>
                  <a:lnTo>
                    <a:pt x="3688207" y="288798"/>
                  </a:lnTo>
                  <a:lnTo>
                    <a:pt x="3691382" y="287020"/>
                  </a:lnTo>
                  <a:lnTo>
                    <a:pt x="3693795" y="284607"/>
                  </a:lnTo>
                  <a:lnTo>
                    <a:pt x="3695319" y="281559"/>
                  </a:lnTo>
                  <a:lnTo>
                    <a:pt x="3696970" y="278511"/>
                  </a:lnTo>
                  <a:lnTo>
                    <a:pt x="3697986" y="274701"/>
                  </a:lnTo>
                  <a:lnTo>
                    <a:pt x="3698366" y="270002"/>
                  </a:lnTo>
                  <a:lnTo>
                    <a:pt x="3698875" y="265303"/>
                  </a:lnTo>
                  <a:lnTo>
                    <a:pt x="3699002" y="259461"/>
                  </a:lnTo>
                  <a:lnTo>
                    <a:pt x="3699002" y="252222"/>
                  </a:lnTo>
                  <a:lnTo>
                    <a:pt x="3699002" y="59817"/>
                  </a:lnTo>
                  <a:lnTo>
                    <a:pt x="3699002" y="52832"/>
                  </a:lnTo>
                  <a:lnTo>
                    <a:pt x="3698875" y="46990"/>
                  </a:lnTo>
                  <a:lnTo>
                    <a:pt x="3698494" y="42164"/>
                  </a:lnTo>
                  <a:lnTo>
                    <a:pt x="3698113" y="37465"/>
                  </a:lnTo>
                  <a:lnTo>
                    <a:pt x="3697097" y="33528"/>
                  </a:lnTo>
                  <a:lnTo>
                    <a:pt x="3695573" y="30607"/>
                  </a:lnTo>
                  <a:lnTo>
                    <a:pt x="3694049" y="27559"/>
                  </a:lnTo>
                  <a:lnTo>
                    <a:pt x="3691636" y="25146"/>
                  </a:lnTo>
                  <a:lnTo>
                    <a:pt x="3688461" y="23368"/>
                  </a:lnTo>
                  <a:lnTo>
                    <a:pt x="3685286" y="21462"/>
                  </a:lnTo>
                  <a:lnTo>
                    <a:pt x="3680841" y="19812"/>
                  </a:lnTo>
                  <a:lnTo>
                    <a:pt x="3675126" y="18287"/>
                  </a:lnTo>
                  <a:lnTo>
                    <a:pt x="3675126" y="3556"/>
                  </a:lnTo>
                  <a:close/>
                </a:path>
                <a:path w="5523230" h="312419">
                  <a:moveTo>
                    <a:pt x="2964307" y="3556"/>
                  </a:moveTo>
                  <a:lnTo>
                    <a:pt x="3054731" y="3556"/>
                  </a:lnTo>
                  <a:lnTo>
                    <a:pt x="3133725" y="140843"/>
                  </a:lnTo>
                  <a:lnTo>
                    <a:pt x="3152902" y="175895"/>
                  </a:lnTo>
                  <a:lnTo>
                    <a:pt x="3173984" y="217678"/>
                  </a:lnTo>
                  <a:lnTo>
                    <a:pt x="3177540" y="217678"/>
                  </a:lnTo>
                  <a:lnTo>
                    <a:pt x="3176446" y="190388"/>
                  </a:lnTo>
                  <a:lnTo>
                    <a:pt x="3175650" y="161861"/>
                  </a:lnTo>
                  <a:lnTo>
                    <a:pt x="3175164" y="132095"/>
                  </a:lnTo>
                  <a:lnTo>
                    <a:pt x="3175000" y="101092"/>
                  </a:lnTo>
                  <a:lnTo>
                    <a:pt x="3175000" y="59562"/>
                  </a:lnTo>
                  <a:lnTo>
                    <a:pt x="3175000" y="49911"/>
                  </a:lnTo>
                  <a:lnTo>
                    <a:pt x="3170428" y="28829"/>
                  </a:lnTo>
                  <a:lnTo>
                    <a:pt x="3168904" y="26543"/>
                  </a:lnTo>
                  <a:lnTo>
                    <a:pt x="3166872" y="24637"/>
                  </a:lnTo>
                  <a:lnTo>
                    <a:pt x="3164204" y="23241"/>
                  </a:lnTo>
                  <a:lnTo>
                    <a:pt x="3161665" y="21717"/>
                  </a:lnTo>
                  <a:lnTo>
                    <a:pt x="3157220" y="20066"/>
                  </a:lnTo>
                  <a:lnTo>
                    <a:pt x="3151124" y="18287"/>
                  </a:lnTo>
                  <a:lnTo>
                    <a:pt x="3151124" y="3556"/>
                  </a:lnTo>
                  <a:lnTo>
                    <a:pt x="3235579" y="3556"/>
                  </a:lnTo>
                  <a:lnTo>
                    <a:pt x="3235579" y="18287"/>
                  </a:lnTo>
                  <a:lnTo>
                    <a:pt x="3229610" y="20193"/>
                  </a:lnTo>
                  <a:lnTo>
                    <a:pt x="3225419" y="21844"/>
                  </a:lnTo>
                  <a:lnTo>
                    <a:pt x="3222879" y="23241"/>
                  </a:lnTo>
                  <a:lnTo>
                    <a:pt x="3220466" y="24511"/>
                  </a:lnTo>
                  <a:lnTo>
                    <a:pt x="3218434" y="26289"/>
                  </a:lnTo>
                  <a:lnTo>
                    <a:pt x="3216656" y="28575"/>
                  </a:lnTo>
                  <a:lnTo>
                    <a:pt x="3215004" y="30861"/>
                  </a:lnTo>
                  <a:lnTo>
                    <a:pt x="3213608" y="34162"/>
                  </a:lnTo>
                  <a:lnTo>
                    <a:pt x="3212719" y="38735"/>
                  </a:lnTo>
                  <a:lnTo>
                    <a:pt x="3211829" y="43307"/>
                  </a:lnTo>
                  <a:lnTo>
                    <a:pt x="3211449" y="50165"/>
                  </a:lnTo>
                  <a:lnTo>
                    <a:pt x="3211449" y="59562"/>
                  </a:lnTo>
                  <a:lnTo>
                    <a:pt x="3211449" y="308356"/>
                  </a:lnTo>
                  <a:lnTo>
                    <a:pt x="3154679" y="308356"/>
                  </a:lnTo>
                  <a:lnTo>
                    <a:pt x="3054223" y="134620"/>
                  </a:lnTo>
                  <a:lnTo>
                    <a:pt x="3044773" y="117931"/>
                  </a:lnTo>
                  <a:lnTo>
                    <a:pt x="3036633" y="103124"/>
                  </a:lnTo>
                  <a:lnTo>
                    <a:pt x="3029827" y="90221"/>
                  </a:lnTo>
                  <a:lnTo>
                    <a:pt x="3024378" y="79248"/>
                  </a:lnTo>
                  <a:lnTo>
                    <a:pt x="3022346" y="79248"/>
                  </a:lnTo>
                  <a:lnTo>
                    <a:pt x="3023346" y="103584"/>
                  </a:lnTo>
                  <a:lnTo>
                    <a:pt x="3024060" y="128587"/>
                  </a:lnTo>
                  <a:lnTo>
                    <a:pt x="3024489" y="154257"/>
                  </a:lnTo>
                  <a:lnTo>
                    <a:pt x="3024632" y="180594"/>
                  </a:lnTo>
                  <a:lnTo>
                    <a:pt x="3024632" y="252476"/>
                  </a:lnTo>
                  <a:lnTo>
                    <a:pt x="3024632" y="263652"/>
                  </a:lnTo>
                  <a:lnTo>
                    <a:pt x="3032252" y="286512"/>
                  </a:lnTo>
                  <a:lnTo>
                    <a:pt x="3035173" y="289179"/>
                  </a:lnTo>
                  <a:lnTo>
                    <a:pt x="3040634" y="291465"/>
                  </a:lnTo>
                  <a:lnTo>
                    <a:pt x="3048635" y="293497"/>
                  </a:lnTo>
                  <a:lnTo>
                    <a:pt x="3048635" y="308356"/>
                  </a:lnTo>
                  <a:lnTo>
                    <a:pt x="2964307" y="308356"/>
                  </a:lnTo>
                  <a:lnTo>
                    <a:pt x="2964307" y="293497"/>
                  </a:lnTo>
                  <a:lnTo>
                    <a:pt x="2969767" y="292100"/>
                  </a:lnTo>
                  <a:lnTo>
                    <a:pt x="2974213" y="290449"/>
                  </a:lnTo>
                  <a:lnTo>
                    <a:pt x="2977388" y="288671"/>
                  </a:lnTo>
                  <a:lnTo>
                    <a:pt x="2980563" y="286893"/>
                  </a:lnTo>
                  <a:lnTo>
                    <a:pt x="2982976" y="284480"/>
                  </a:lnTo>
                  <a:lnTo>
                    <a:pt x="2984500" y="281432"/>
                  </a:lnTo>
                  <a:lnTo>
                    <a:pt x="2986024" y="278384"/>
                  </a:lnTo>
                  <a:lnTo>
                    <a:pt x="2987040" y="274447"/>
                  </a:lnTo>
                  <a:lnTo>
                    <a:pt x="2987548" y="269875"/>
                  </a:lnTo>
                  <a:lnTo>
                    <a:pt x="2987929" y="265303"/>
                  </a:lnTo>
                  <a:lnTo>
                    <a:pt x="2988183" y="259461"/>
                  </a:lnTo>
                  <a:lnTo>
                    <a:pt x="2988183" y="252476"/>
                  </a:lnTo>
                  <a:lnTo>
                    <a:pt x="2988183" y="59436"/>
                  </a:lnTo>
                  <a:lnTo>
                    <a:pt x="2988183" y="48260"/>
                  </a:lnTo>
                  <a:lnTo>
                    <a:pt x="2987675" y="40512"/>
                  </a:lnTo>
                  <a:lnTo>
                    <a:pt x="2986786" y="36322"/>
                  </a:lnTo>
                  <a:lnTo>
                    <a:pt x="2985770" y="32004"/>
                  </a:lnTo>
                  <a:lnTo>
                    <a:pt x="2983738" y="28448"/>
                  </a:lnTo>
                  <a:lnTo>
                    <a:pt x="2980690" y="25654"/>
                  </a:lnTo>
                  <a:lnTo>
                    <a:pt x="2977641" y="22860"/>
                  </a:lnTo>
                  <a:lnTo>
                    <a:pt x="2972181" y="20447"/>
                  </a:lnTo>
                  <a:lnTo>
                    <a:pt x="2964307" y="18287"/>
                  </a:lnTo>
                  <a:lnTo>
                    <a:pt x="2964307" y="3556"/>
                  </a:lnTo>
                  <a:close/>
                </a:path>
                <a:path w="5523230" h="312419">
                  <a:moveTo>
                    <a:pt x="2804922" y="3556"/>
                  </a:moveTo>
                  <a:lnTo>
                    <a:pt x="2922142" y="3556"/>
                  </a:lnTo>
                  <a:lnTo>
                    <a:pt x="2922142" y="18287"/>
                  </a:lnTo>
                  <a:lnTo>
                    <a:pt x="2916047" y="19939"/>
                  </a:lnTo>
                  <a:lnTo>
                    <a:pt x="2911602" y="21717"/>
                  </a:lnTo>
                  <a:lnTo>
                    <a:pt x="2908681" y="23495"/>
                  </a:lnTo>
                  <a:lnTo>
                    <a:pt x="2905760" y="25400"/>
                  </a:lnTo>
                  <a:lnTo>
                    <a:pt x="2903601" y="27686"/>
                  </a:lnTo>
                  <a:lnTo>
                    <a:pt x="2902077" y="30353"/>
                  </a:lnTo>
                  <a:lnTo>
                    <a:pt x="2900553" y="33020"/>
                  </a:lnTo>
                  <a:lnTo>
                    <a:pt x="2899537" y="36576"/>
                  </a:lnTo>
                  <a:lnTo>
                    <a:pt x="2898902" y="40894"/>
                  </a:lnTo>
                  <a:lnTo>
                    <a:pt x="2898394" y="45212"/>
                  </a:lnTo>
                  <a:lnTo>
                    <a:pt x="2898013" y="51435"/>
                  </a:lnTo>
                  <a:lnTo>
                    <a:pt x="2898013" y="59817"/>
                  </a:lnTo>
                  <a:lnTo>
                    <a:pt x="2898013" y="252222"/>
                  </a:lnTo>
                  <a:lnTo>
                    <a:pt x="2898013" y="257429"/>
                  </a:lnTo>
                  <a:lnTo>
                    <a:pt x="2898140" y="262255"/>
                  </a:lnTo>
                  <a:lnTo>
                    <a:pt x="2898521" y="266827"/>
                  </a:lnTo>
                  <a:lnTo>
                    <a:pt x="2898775" y="271272"/>
                  </a:lnTo>
                  <a:lnTo>
                    <a:pt x="2904236" y="284861"/>
                  </a:lnTo>
                  <a:lnTo>
                    <a:pt x="2905887" y="286766"/>
                  </a:lnTo>
                  <a:lnTo>
                    <a:pt x="2908300" y="288417"/>
                  </a:lnTo>
                  <a:lnTo>
                    <a:pt x="2911221" y="289814"/>
                  </a:lnTo>
                  <a:lnTo>
                    <a:pt x="2914141" y="291338"/>
                  </a:lnTo>
                  <a:lnTo>
                    <a:pt x="2917825" y="292481"/>
                  </a:lnTo>
                  <a:lnTo>
                    <a:pt x="2922142" y="293497"/>
                  </a:lnTo>
                  <a:lnTo>
                    <a:pt x="2922142" y="308356"/>
                  </a:lnTo>
                  <a:lnTo>
                    <a:pt x="2804922" y="308356"/>
                  </a:lnTo>
                  <a:lnTo>
                    <a:pt x="2804922" y="293497"/>
                  </a:lnTo>
                  <a:lnTo>
                    <a:pt x="2810510" y="292100"/>
                  </a:lnTo>
                  <a:lnTo>
                    <a:pt x="2814828" y="290449"/>
                  </a:lnTo>
                  <a:lnTo>
                    <a:pt x="2818003" y="288798"/>
                  </a:lnTo>
                  <a:lnTo>
                    <a:pt x="2821178" y="287020"/>
                  </a:lnTo>
                  <a:lnTo>
                    <a:pt x="2823591" y="284607"/>
                  </a:lnTo>
                  <a:lnTo>
                    <a:pt x="2825115" y="281559"/>
                  </a:lnTo>
                  <a:lnTo>
                    <a:pt x="2826766" y="278511"/>
                  </a:lnTo>
                  <a:lnTo>
                    <a:pt x="2827782" y="274701"/>
                  </a:lnTo>
                  <a:lnTo>
                    <a:pt x="2828163" y="270002"/>
                  </a:lnTo>
                  <a:lnTo>
                    <a:pt x="2828671" y="265303"/>
                  </a:lnTo>
                  <a:lnTo>
                    <a:pt x="2828798" y="259461"/>
                  </a:lnTo>
                  <a:lnTo>
                    <a:pt x="2828798" y="252222"/>
                  </a:lnTo>
                  <a:lnTo>
                    <a:pt x="2828798" y="59562"/>
                  </a:lnTo>
                  <a:lnTo>
                    <a:pt x="2828798" y="52451"/>
                  </a:lnTo>
                  <a:lnTo>
                    <a:pt x="2828671" y="46609"/>
                  </a:lnTo>
                  <a:lnTo>
                    <a:pt x="2818257" y="23241"/>
                  </a:lnTo>
                  <a:lnTo>
                    <a:pt x="2815082" y="21462"/>
                  </a:lnTo>
                  <a:lnTo>
                    <a:pt x="2810637" y="19812"/>
                  </a:lnTo>
                  <a:lnTo>
                    <a:pt x="2804922" y="18287"/>
                  </a:lnTo>
                  <a:lnTo>
                    <a:pt x="2804922" y="3556"/>
                  </a:lnTo>
                  <a:close/>
                </a:path>
                <a:path w="5523230" h="312419">
                  <a:moveTo>
                    <a:pt x="2273046" y="3556"/>
                  </a:moveTo>
                  <a:lnTo>
                    <a:pt x="2403221" y="3556"/>
                  </a:lnTo>
                  <a:lnTo>
                    <a:pt x="2415887" y="3792"/>
                  </a:lnTo>
                  <a:lnTo>
                    <a:pt x="2456932" y="9308"/>
                  </a:lnTo>
                  <a:lnTo>
                    <a:pt x="2494534" y="27940"/>
                  </a:lnTo>
                  <a:lnTo>
                    <a:pt x="2499867" y="34290"/>
                  </a:lnTo>
                  <a:lnTo>
                    <a:pt x="2505202" y="40640"/>
                  </a:lnTo>
                  <a:lnTo>
                    <a:pt x="2516368" y="77604"/>
                  </a:lnTo>
                  <a:lnTo>
                    <a:pt x="2516632" y="85725"/>
                  </a:lnTo>
                  <a:lnTo>
                    <a:pt x="2516153" y="96275"/>
                  </a:lnTo>
                  <a:lnTo>
                    <a:pt x="2499868" y="137541"/>
                  </a:lnTo>
                  <a:lnTo>
                    <a:pt x="2463645" y="164137"/>
                  </a:lnTo>
                  <a:lnTo>
                    <a:pt x="2453259" y="168783"/>
                  </a:lnTo>
                  <a:lnTo>
                    <a:pt x="2453259" y="170942"/>
                  </a:lnTo>
                  <a:lnTo>
                    <a:pt x="2485852" y="196449"/>
                  </a:lnTo>
                  <a:lnTo>
                    <a:pt x="2514219" y="250698"/>
                  </a:lnTo>
                  <a:lnTo>
                    <a:pt x="2518886" y="260246"/>
                  </a:lnTo>
                  <a:lnTo>
                    <a:pt x="2546350" y="292100"/>
                  </a:lnTo>
                  <a:lnTo>
                    <a:pt x="2554859" y="293497"/>
                  </a:lnTo>
                  <a:lnTo>
                    <a:pt x="2554859" y="308356"/>
                  </a:lnTo>
                  <a:lnTo>
                    <a:pt x="2468879" y="308356"/>
                  </a:lnTo>
                  <a:lnTo>
                    <a:pt x="2462190" y="298309"/>
                  </a:lnTo>
                  <a:lnTo>
                    <a:pt x="2455084" y="286083"/>
                  </a:lnTo>
                  <a:lnTo>
                    <a:pt x="2447573" y="271690"/>
                  </a:lnTo>
                  <a:lnTo>
                    <a:pt x="2439670" y="255143"/>
                  </a:lnTo>
                  <a:lnTo>
                    <a:pt x="2422271" y="217043"/>
                  </a:lnTo>
                  <a:lnTo>
                    <a:pt x="2418435" y="209111"/>
                  </a:lnTo>
                  <a:lnTo>
                    <a:pt x="2387346" y="180340"/>
                  </a:lnTo>
                  <a:lnTo>
                    <a:pt x="2379091" y="180340"/>
                  </a:lnTo>
                  <a:lnTo>
                    <a:pt x="2366137" y="180340"/>
                  </a:lnTo>
                  <a:lnTo>
                    <a:pt x="2366137" y="252222"/>
                  </a:lnTo>
                  <a:lnTo>
                    <a:pt x="2366137" y="263398"/>
                  </a:lnTo>
                  <a:lnTo>
                    <a:pt x="2366645" y="271272"/>
                  </a:lnTo>
                  <a:lnTo>
                    <a:pt x="2367788" y="275717"/>
                  </a:lnTo>
                  <a:lnTo>
                    <a:pt x="2368804" y="280162"/>
                  </a:lnTo>
                  <a:lnTo>
                    <a:pt x="2370836" y="283718"/>
                  </a:lnTo>
                  <a:lnTo>
                    <a:pt x="2373757" y="286385"/>
                  </a:lnTo>
                  <a:lnTo>
                    <a:pt x="2376804" y="289052"/>
                  </a:lnTo>
                  <a:lnTo>
                    <a:pt x="2382266" y="291465"/>
                  </a:lnTo>
                  <a:lnTo>
                    <a:pt x="2390266" y="293497"/>
                  </a:lnTo>
                  <a:lnTo>
                    <a:pt x="2390266" y="308356"/>
                  </a:lnTo>
                  <a:lnTo>
                    <a:pt x="2273046" y="308356"/>
                  </a:lnTo>
                  <a:lnTo>
                    <a:pt x="2273046" y="293497"/>
                  </a:lnTo>
                  <a:lnTo>
                    <a:pt x="2278634" y="292100"/>
                  </a:lnTo>
                  <a:lnTo>
                    <a:pt x="2282952" y="290449"/>
                  </a:lnTo>
                  <a:lnTo>
                    <a:pt x="2286127" y="288798"/>
                  </a:lnTo>
                  <a:lnTo>
                    <a:pt x="2289302" y="287020"/>
                  </a:lnTo>
                  <a:lnTo>
                    <a:pt x="2291715" y="284607"/>
                  </a:lnTo>
                  <a:lnTo>
                    <a:pt x="2293239" y="281559"/>
                  </a:lnTo>
                  <a:lnTo>
                    <a:pt x="2294890" y="278511"/>
                  </a:lnTo>
                  <a:lnTo>
                    <a:pt x="2295906" y="274701"/>
                  </a:lnTo>
                  <a:lnTo>
                    <a:pt x="2296287" y="270002"/>
                  </a:lnTo>
                  <a:lnTo>
                    <a:pt x="2296795" y="265303"/>
                  </a:lnTo>
                  <a:lnTo>
                    <a:pt x="2296922" y="259461"/>
                  </a:lnTo>
                  <a:lnTo>
                    <a:pt x="2296922" y="252222"/>
                  </a:lnTo>
                  <a:lnTo>
                    <a:pt x="2296922" y="59817"/>
                  </a:lnTo>
                  <a:lnTo>
                    <a:pt x="2296922" y="52832"/>
                  </a:lnTo>
                  <a:lnTo>
                    <a:pt x="2296795" y="46990"/>
                  </a:lnTo>
                  <a:lnTo>
                    <a:pt x="2296414" y="42164"/>
                  </a:lnTo>
                  <a:lnTo>
                    <a:pt x="2296033" y="37465"/>
                  </a:lnTo>
                  <a:lnTo>
                    <a:pt x="2295016" y="33528"/>
                  </a:lnTo>
                  <a:lnTo>
                    <a:pt x="2293492" y="30607"/>
                  </a:lnTo>
                  <a:lnTo>
                    <a:pt x="2291969" y="27559"/>
                  </a:lnTo>
                  <a:lnTo>
                    <a:pt x="2289556" y="25146"/>
                  </a:lnTo>
                  <a:lnTo>
                    <a:pt x="2286381" y="23368"/>
                  </a:lnTo>
                  <a:lnTo>
                    <a:pt x="2283206" y="21462"/>
                  </a:lnTo>
                  <a:lnTo>
                    <a:pt x="2278761" y="19812"/>
                  </a:lnTo>
                  <a:lnTo>
                    <a:pt x="2273046" y="18287"/>
                  </a:lnTo>
                  <a:lnTo>
                    <a:pt x="2273046" y="3556"/>
                  </a:lnTo>
                  <a:close/>
                </a:path>
                <a:path w="5523230" h="312419">
                  <a:moveTo>
                    <a:pt x="1959228" y="3556"/>
                  </a:moveTo>
                  <a:lnTo>
                    <a:pt x="2076450" y="3556"/>
                  </a:lnTo>
                  <a:lnTo>
                    <a:pt x="2076450" y="18287"/>
                  </a:lnTo>
                  <a:lnTo>
                    <a:pt x="2070353" y="19939"/>
                  </a:lnTo>
                  <a:lnTo>
                    <a:pt x="2065782" y="21717"/>
                  </a:lnTo>
                  <a:lnTo>
                    <a:pt x="2062988" y="23495"/>
                  </a:lnTo>
                  <a:lnTo>
                    <a:pt x="2060066" y="25400"/>
                  </a:lnTo>
                  <a:lnTo>
                    <a:pt x="2057908" y="27686"/>
                  </a:lnTo>
                  <a:lnTo>
                    <a:pt x="2056384" y="30353"/>
                  </a:lnTo>
                  <a:lnTo>
                    <a:pt x="2054860" y="33020"/>
                  </a:lnTo>
                  <a:lnTo>
                    <a:pt x="2053844" y="36576"/>
                  </a:lnTo>
                  <a:lnTo>
                    <a:pt x="2053209" y="40894"/>
                  </a:lnTo>
                  <a:lnTo>
                    <a:pt x="2052574" y="45212"/>
                  </a:lnTo>
                  <a:lnTo>
                    <a:pt x="2052320" y="51435"/>
                  </a:lnTo>
                  <a:lnTo>
                    <a:pt x="2052320" y="59817"/>
                  </a:lnTo>
                  <a:lnTo>
                    <a:pt x="2052320" y="207137"/>
                  </a:lnTo>
                  <a:lnTo>
                    <a:pt x="2055911" y="246318"/>
                  </a:lnTo>
                  <a:lnTo>
                    <a:pt x="2079116" y="280162"/>
                  </a:lnTo>
                  <a:lnTo>
                    <a:pt x="2106167" y="285750"/>
                  </a:lnTo>
                  <a:lnTo>
                    <a:pt x="2116788" y="285178"/>
                  </a:lnTo>
                  <a:lnTo>
                    <a:pt x="2149617" y="265652"/>
                  </a:lnTo>
                  <a:lnTo>
                    <a:pt x="2160111" y="217324"/>
                  </a:lnTo>
                  <a:lnTo>
                    <a:pt x="2160397" y="202057"/>
                  </a:lnTo>
                  <a:lnTo>
                    <a:pt x="2160397" y="59562"/>
                  </a:lnTo>
                  <a:lnTo>
                    <a:pt x="2160397" y="48387"/>
                  </a:lnTo>
                  <a:lnTo>
                    <a:pt x="2136775" y="18287"/>
                  </a:lnTo>
                  <a:lnTo>
                    <a:pt x="2136775" y="3556"/>
                  </a:lnTo>
                  <a:lnTo>
                    <a:pt x="2234946" y="3556"/>
                  </a:lnTo>
                  <a:lnTo>
                    <a:pt x="2234946" y="18287"/>
                  </a:lnTo>
                  <a:lnTo>
                    <a:pt x="2229612" y="19812"/>
                  </a:lnTo>
                  <a:lnTo>
                    <a:pt x="2225294" y="21336"/>
                  </a:lnTo>
                  <a:lnTo>
                    <a:pt x="2222246" y="23114"/>
                  </a:lnTo>
                  <a:lnTo>
                    <a:pt x="2219071" y="24765"/>
                  </a:lnTo>
                  <a:lnTo>
                    <a:pt x="2216658" y="27178"/>
                  </a:lnTo>
                  <a:lnTo>
                    <a:pt x="2215134" y="30226"/>
                  </a:lnTo>
                  <a:lnTo>
                    <a:pt x="2213483" y="33274"/>
                  </a:lnTo>
                  <a:lnTo>
                    <a:pt x="2212340" y="37211"/>
                  </a:lnTo>
                  <a:lnTo>
                    <a:pt x="2211959" y="41910"/>
                  </a:lnTo>
                  <a:lnTo>
                    <a:pt x="2211451" y="46482"/>
                  </a:lnTo>
                  <a:lnTo>
                    <a:pt x="2211324" y="52451"/>
                  </a:lnTo>
                  <a:lnTo>
                    <a:pt x="2211324" y="59562"/>
                  </a:lnTo>
                  <a:lnTo>
                    <a:pt x="2211324" y="199136"/>
                  </a:lnTo>
                  <a:lnTo>
                    <a:pt x="2211040" y="212397"/>
                  </a:lnTo>
                  <a:lnTo>
                    <a:pt x="2204305" y="254446"/>
                  </a:lnTo>
                  <a:lnTo>
                    <a:pt x="2182447" y="288274"/>
                  </a:lnTo>
                  <a:lnTo>
                    <a:pt x="2146772" y="306558"/>
                  </a:lnTo>
                  <a:lnTo>
                    <a:pt x="2099183" y="311912"/>
                  </a:lnTo>
                  <a:lnTo>
                    <a:pt x="2083968" y="311487"/>
                  </a:lnTo>
                  <a:lnTo>
                    <a:pt x="2045589" y="305308"/>
                  </a:lnTo>
                  <a:lnTo>
                    <a:pt x="2010028" y="285369"/>
                  </a:lnTo>
                  <a:lnTo>
                    <a:pt x="1989709" y="253111"/>
                  </a:lnTo>
                  <a:lnTo>
                    <a:pt x="1983104" y="204216"/>
                  </a:lnTo>
                  <a:lnTo>
                    <a:pt x="1983104" y="59817"/>
                  </a:lnTo>
                  <a:lnTo>
                    <a:pt x="1983104" y="52832"/>
                  </a:lnTo>
                  <a:lnTo>
                    <a:pt x="1979676" y="30607"/>
                  </a:lnTo>
                  <a:lnTo>
                    <a:pt x="1978152" y="27559"/>
                  </a:lnTo>
                  <a:lnTo>
                    <a:pt x="1975739" y="25146"/>
                  </a:lnTo>
                  <a:lnTo>
                    <a:pt x="1972564" y="23368"/>
                  </a:lnTo>
                  <a:lnTo>
                    <a:pt x="1969389" y="21462"/>
                  </a:lnTo>
                  <a:lnTo>
                    <a:pt x="1964944" y="19812"/>
                  </a:lnTo>
                  <a:lnTo>
                    <a:pt x="1959228" y="18287"/>
                  </a:lnTo>
                  <a:lnTo>
                    <a:pt x="1959228" y="3556"/>
                  </a:lnTo>
                  <a:close/>
                </a:path>
                <a:path w="5523230" h="312419">
                  <a:moveTo>
                    <a:pt x="1652143" y="3556"/>
                  </a:moveTo>
                  <a:lnTo>
                    <a:pt x="1742566" y="3556"/>
                  </a:lnTo>
                  <a:lnTo>
                    <a:pt x="1821561" y="140843"/>
                  </a:lnTo>
                  <a:lnTo>
                    <a:pt x="1840738" y="175895"/>
                  </a:lnTo>
                  <a:lnTo>
                    <a:pt x="1861820" y="217678"/>
                  </a:lnTo>
                  <a:lnTo>
                    <a:pt x="1865376" y="217678"/>
                  </a:lnTo>
                  <a:lnTo>
                    <a:pt x="1864282" y="190388"/>
                  </a:lnTo>
                  <a:lnTo>
                    <a:pt x="1863486" y="161861"/>
                  </a:lnTo>
                  <a:lnTo>
                    <a:pt x="1863000" y="132095"/>
                  </a:lnTo>
                  <a:lnTo>
                    <a:pt x="1862836" y="101092"/>
                  </a:lnTo>
                  <a:lnTo>
                    <a:pt x="1862836" y="59562"/>
                  </a:lnTo>
                  <a:lnTo>
                    <a:pt x="1862836" y="49911"/>
                  </a:lnTo>
                  <a:lnTo>
                    <a:pt x="1858264" y="28829"/>
                  </a:lnTo>
                  <a:lnTo>
                    <a:pt x="1856739" y="26543"/>
                  </a:lnTo>
                  <a:lnTo>
                    <a:pt x="1854708" y="24637"/>
                  </a:lnTo>
                  <a:lnTo>
                    <a:pt x="1852040" y="23241"/>
                  </a:lnTo>
                  <a:lnTo>
                    <a:pt x="1849501" y="21717"/>
                  </a:lnTo>
                  <a:lnTo>
                    <a:pt x="1845056" y="20066"/>
                  </a:lnTo>
                  <a:lnTo>
                    <a:pt x="1838960" y="18287"/>
                  </a:lnTo>
                  <a:lnTo>
                    <a:pt x="1838960" y="3556"/>
                  </a:lnTo>
                  <a:lnTo>
                    <a:pt x="1923414" y="3556"/>
                  </a:lnTo>
                  <a:lnTo>
                    <a:pt x="1923414" y="18287"/>
                  </a:lnTo>
                  <a:lnTo>
                    <a:pt x="1917446" y="20193"/>
                  </a:lnTo>
                  <a:lnTo>
                    <a:pt x="1913254" y="21844"/>
                  </a:lnTo>
                  <a:lnTo>
                    <a:pt x="1910714" y="23241"/>
                  </a:lnTo>
                  <a:lnTo>
                    <a:pt x="1908302" y="24511"/>
                  </a:lnTo>
                  <a:lnTo>
                    <a:pt x="1906270" y="26289"/>
                  </a:lnTo>
                  <a:lnTo>
                    <a:pt x="1899285" y="50165"/>
                  </a:lnTo>
                  <a:lnTo>
                    <a:pt x="1899285" y="59562"/>
                  </a:lnTo>
                  <a:lnTo>
                    <a:pt x="1899285" y="308356"/>
                  </a:lnTo>
                  <a:lnTo>
                    <a:pt x="1842515" y="308356"/>
                  </a:lnTo>
                  <a:lnTo>
                    <a:pt x="1742059" y="134620"/>
                  </a:lnTo>
                  <a:lnTo>
                    <a:pt x="1732609" y="117931"/>
                  </a:lnTo>
                  <a:lnTo>
                    <a:pt x="1724469" y="103124"/>
                  </a:lnTo>
                  <a:lnTo>
                    <a:pt x="1717663" y="90221"/>
                  </a:lnTo>
                  <a:lnTo>
                    <a:pt x="1712214" y="79248"/>
                  </a:lnTo>
                  <a:lnTo>
                    <a:pt x="1710182" y="79248"/>
                  </a:lnTo>
                  <a:lnTo>
                    <a:pt x="1711182" y="103584"/>
                  </a:lnTo>
                  <a:lnTo>
                    <a:pt x="1711896" y="128587"/>
                  </a:lnTo>
                  <a:lnTo>
                    <a:pt x="1712325" y="154257"/>
                  </a:lnTo>
                  <a:lnTo>
                    <a:pt x="1712467" y="180594"/>
                  </a:lnTo>
                  <a:lnTo>
                    <a:pt x="1712467" y="252476"/>
                  </a:lnTo>
                  <a:lnTo>
                    <a:pt x="1712467" y="263652"/>
                  </a:lnTo>
                  <a:lnTo>
                    <a:pt x="1720088" y="286512"/>
                  </a:lnTo>
                  <a:lnTo>
                    <a:pt x="1723009" y="289179"/>
                  </a:lnTo>
                  <a:lnTo>
                    <a:pt x="1728470" y="291465"/>
                  </a:lnTo>
                  <a:lnTo>
                    <a:pt x="1736471" y="293497"/>
                  </a:lnTo>
                  <a:lnTo>
                    <a:pt x="1736471" y="308356"/>
                  </a:lnTo>
                  <a:lnTo>
                    <a:pt x="1652143" y="308356"/>
                  </a:lnTo>
                  <a:lnTo>
                    <a:pt x="1652143" y="293497"/>
                  </a:lnTo>
                  <a:lnTo>
                    <a:pt x="1657604" y="292100"/>
                  </a:lnTo>
                  <a:lnTo>
                    <a:pt x="1662049" y="290449"/>
                  </a:lnTo>
                  <a:lnTo>
                    <a:pt x="1665224" y="288671"/>
                  </a:lnTo>
                  <a:lnTo>
                    <a:pt x="1668399" y="286893"/>
                  </a:lnTo>
                  <a:lnTo>
                    <a:pt x="1670812" y="284480"/>
                  </a:lnTo>
                  <a:lnTo>
                    <a:pt x="1672336" y="281432"/>
                  </a:lnTo>
                  <a:lnTo>
                    <a:pt x="1673860" y="278384"/>
                  </a:lnTo>
                  <a:lnTo>
                    <a:pt x="1674876" y="274447"/>
                  </a:lnTo>
                  <a:lnTo>
                    <a:pt x="1675384" y="269875"/>
                  </a:lnTo>
                  <a:lnTo>
                    <a:pt x="1675764" y="265303"/>
                  </a:lnTo>
                  <a:lnTo>
                    <a:pt x="1676019" y="259461"/>
                  </a:lnTo>
                  <a:lnTo>
                    <a:pt x="1676019" y="252476"/>
                  </a:lnTo>
                  <a:lnTo>
                    <a:pt x="1676019" y="59436"/>
                  </a:lnTo>
                  <a:lnTo>
                    <a:pt x="1676019" y="48260"/>
                  </a:lnTo>
                  <a:lnTo>
                    <a:pt x="1675511" y="40512"/>
                  </a:lnTo>
                  <a:lnTo>
                    <a:pt x="1674622" y="36322"/>
                  </a:lnTo>
                  <a:lnTo>
                    <a:pt x="1673606" y="32004"/>
                  </a:lnTo>
                  <a:lnTo>
                    <a:pt x="1671574" y="28448"/>
                  </a:lnTo>
                  <a:lnTo>
                    <a:pt x="1668526" y="25654"/>
                  </a:lnTo>
                  <a:lnTo>
                    <a:pt x="1665477" y="22860"/>
                  </a:lnTo>
                  <a:lnTo>
                    <a:pt x="1660016" y="20447"/>
                  </a:lnTo>
                  <a:lnTo>
                    <a:pt x="1652143" y="18287"/>
                  </a:lnTo>
                  <a:lnTo>
                    <a:pt x="1652143" y="3556"/>
                  </a:lnTo>
                  <a:close/>
                </a:path>
                <a:path w="5523230" h="312419">
                  <a:moveTo>
                    <a:pt x="1291589" y="3556"/>
                  </a:moveTo>
                  <a:lnTo>
                    <a:pt x="1513078" y="3556"/>
                  </a:lnTo>
                  <a:lnTo>
                    <a:pt x="1513078" y="74549"/>
                  </a:lnTo>
                  <a:lnTo>
                    <a:pt x="1482470" y="74549"/>
                  </a:lnTo>
                  <a:lnTo>
                    <a:pt x="1478972" y="64813"/>
                  </a:lnTo>
                  <a:lnTo>
                    <a:pt x="1475724" y="56769"/>
                  </a:lnTo>
                  <a:lnTo>
                    <a:pt x="1457706" y="34036"/>
                  </a:lnTo>
                  <a:lnTo>
                    <a:pt x="1453007" y="31115"/>
                  </a:lnTo>
                  <a:lnTo>
                    <a:pt x="1444879" y="29718"/>
                  </a:lnTo>
                  <a:lnTo>
                    <a:pt x="1433449" y="29718"/>
                  </a:lnTo>
                  <a:lnTo>
                    <a:pt x="1384681" y="29718"/>
                  </a:lnTo>
                  <a:lnTo>
                    <a:pt x="1384681" y="136906"/>
                  </a:lnTo>
                  <a:lnTo>
                    <a:pt x="1414145" y="136906"/>
                  </a:lnTo>
                  <a:lnTo>
                    <a:pt x="1420749" y="136906"/>
                  </a:lnTo>
                  <a:lnTo>
                    <a:pt x="1445895" y="104648"/>
                  </a:lnTo>
                  <a:lnTo>
                    <a:pt x="1471168" y="104648"/>
                  </a:lnTo>
                  <a:lnTo>
                    <a:pt x="1471168" y="195326"/>
                  </a:lnTo>
                  <a:lnTo>
                    <a:pt x="1445895" y="195326"/>
                  </a:lnTo>
                  <a:lnTo>
                    <a:pt x="1443863" y="186690"/>
                  </a:lnTo>
                  <a:lnTo>
                    <a:pt x="1441450" y="180086"/>
                  </a:lnTo>
                  <a:lnTo>
                    <a:pt x="1438910" y="175514"/>
                  </a:lnTo>
                  <a:lnTo>
                    <a:pt x="1436497" y="171069"/>
                  </a:lnTo>
                  <a:lnTo>
                    <a:pt x="1433449" y="167767"/>
                  </a:lnTo>
                  <a:lnTo>
                    <a:pt x="1429893" y="165862"/>
                  </a:lnTo>
                  <a:lnTo>
                    <a:pt x="1426464" y="163957"/>
                  </a:lnTo>
                  <a:lnTo>
                    <a:pt x="1421130" y="162941"/>
                  </a:lnTo>
                  <a:lnTo>
                    <a:pt x="1414145" y="162941"/>
                  </a:lnTo>
                  <a:lnTo>
                    <a:pt x="1384681" y="162941"/>
                  </a:lnTo>
                  <a:lnTo>
                    <a:pt x="1384681" y="282194"/>
                  </a:lnTo>
                  <a:lnTo>
                    <a:pt x="1433195" y="282194"/>
                  </a:lnTo>
                  <a:lnTo>
                    <a:pt x="1438402" y="282194"/>
                  </a:lnTo>
                  <a:lnTo>
                    <a:pt x="1442720" y="281813"/>
                  </a:lnTo>
                  <a:lnTo>
                    <a:pt x="1446276" y="281178"/>
                  </a:lnTo>
                  <a:lnTo>
                    <a:pt x="1449959" y="280543"/>
                  </a:lnTo>
                  <a:lnTo>
                    <a:pt x="1453134" y="279400"/>
                  </a:lnTo>
                  <a:lnTo>
                    <a:pt x="1455928" y="277749"/>
                  </a:lnTo>
                  <a:lnTo>
                    <a:pt x="1458722" y="276098"/>
                  </a:lnTo>
                  <a:lnTo>
                    <a:pt x="1461516" y="273812"/>
                  </a:lnTo>
                  <a:lnTo>
                    <a:pt x="1464056" y="271018"/>
                  </a:lnTo>
                  <a:lnTo>
                    <a:pt x="1466723" y="268224"/>
                  </a:lnTo>
                  <a:lnTo>
                    <a:pt x="1469009" y="265176"/>
                  </a:lnTo>
                  <a:lnTo>
                    <a:pt x="1471041" y="261874"/>
                  </a:lnTo>
                  <a:lnTo>
                    <a:pt x="1473073" y="258572"/>
                  </a:lnTo>
                  <a:lnTo>
                    <a:pt x="1475105" y="254254"/>
                  </a:lnTo>
                  <a:lnTo>
                    <a:pt x="1477391" y="248920"/>
                  </a:lnTo>
                  <a:lnTo>
                    <a:pt x="1479550" y="243586"/>
                  </a:lnTo>
                  <a:lnTo>
                    <a:pt x="1482089" y="236220"/>
                  </a:lnTo>
                  <a:lnTo>
                    <a:pt x="1484757" y="226822"/>
                  </a:lnTo>
                  <a:lnTo>
                    <a:pt x="1515364" y="226822"/>
                  </a:lnTo>
                  <a:lnTo>
                    <a:pt x="1511045" y="308356"/>
                  </a:lnTo>
                  <a:lnTo>
                    <a:pt x="1291589" y="308356"/>
                  </a:lnTo>
                  <a:lnTo>
                    <a:pt x="1291589" y="293497"/>
                  </a:lnTo>
                  <a:lnTo>
                    <a:pt x="1297178" y="292100"/>
                  </a:lnTo>
                  <a:lnTo>
                    <a:pt x="1301495" y="290449"/>
                  </a:lnTo>
                  <a:lnTo>
                    <a:pt x="1304670" y="288798"/>
                  </a:lnTo>
                  <a:lnTo>
                    <a:pt x="1307845" y="287020"/>
                  </a:lnTo>
                  <a:lnTo>
                    <a:pt x="1310259" y="284607"/>
                  </a:lnTo>
                  <a:lnTo>
                    <a:pt x="1311783" y="281559"/>
                  </a:lnTo>
                  <a:lnTo>
                    <a:pt x="1313434" y="278511"/>
                  </a:lnTo>
                  <a:lnTo>
                    <a:pt x="1314450" y="274701"/>
                  </a:lnTo>
                  <a:lnTo>
                    <a:pt x="1314831" y="270002"/>
                  </a:lnTo>
                  <a:lnTo>
                    <a:pt x="1315339" y="265303"/>
                  </a:lnTo>
                  <a:lnTo>
                    <a:pt x="1315466" y="259461"/>
                  </a:lnTo>
                  <a:lnTo>
                    <a:pt x="1315466" y="252222"/>
                  </a:lnTo>
                  <a:lnTo>
                    <a:pt x="1315466" y="59817"/>
                  </a:lnTo>
                  <a:lnTo>
                    <a:pt x="1315466" y="52832"/>
                  </a:lnTo>
                  <a:lnTo>
                    <a:pt x="1315339" y="46990"/>
                  </a:lnTo>
                  <a:lnTo>
                    <a:pt x="1314958" y="42164"/>
                  </a:lnTo>
                  <a:lnTo>
                    <a:pt x="1314577" y="37465"/>
                  </a:lnTo>
                  <a:lnTo>
                    <a:pt x="1313561" y="33528"/>
                  </a:lnTo>
                  <a:lnTo>
                    <a:pt x="1312037" y="30607"/>
                  </a:lnTo>
                  <a:lnTo>
                    <a:pt x="1310513" y="27559"/>
                  </a:lnTo>
                  <a:lnTo>
                    <a:pt x="1308100" y="25146"/>
                  </a:lnTo>
                  <a:lnTo>
                    <a:pt x="1304925" y="23368"/>
                  </a:lnTo>
                  <a:lnTo>
                    <a:pt x="1301750" y="21462"/>
                  </a:lnTo>
                  <a:lnTo>
                    <a:pt x="1297305" y="19812"/>
                  </a:lnTo>
                  <a:lnTo>
                    <a:pt x="1291589" y="18287"/>
                  </a:lnTo>
                  <a:lnTo>
                    <a:pt x="1291589" y="3556"/>
                  </a:lnTo>
                  <a:close/>
                </a:path>
                <a:path w="5523230" h="312419">
                  <a:moveTo>
                    <a:pt x="960882" y="3556"/>
                  </a:moveTo>
                  <a:lnTo>
                    <a:pt x="1078103" y="3556"/>
                  </a:lnTo>
                  <a:lnTo>
                    <a:pt x="1078103" y="18287"/>
                  </a:lnTo>
                  <a:lnTo>
                    <a:pt x="1070229" y="20574"/>
                  </a:lnTo>
                  <a:lnTo>
                    <a:pt x="1064895" y="22987"/>
                  </a:lnTo>
                  <a:lnTo>
                    <a:pt x="1061974" y="25654"/>
                  </a:lnTo>
                  <a:lnTo>
                    <a:pt x="1059053" y="28321"/>
                  </a:lnTo>
                  <a:lnTo>
                    <a:pt x="1057020" y="31877"/>
                  </a:lnTo>
                  <a:lnTo>
                    <a:pt x="1055751" y="36322"/>
                  </a:lnTo>
                  <a:lnTo>
                    <a:pt x="1054608" y="40640"/>
                  </a:lnTo>
                  <a:lnTo>
                    <a:pt x="1053973" y="48641"/>
                  </a:lnTo>
                  <a:lnTo>
                    <a:pt x="1053973" y="60071"/>
                  </a:lnTo>
                  <a:lnTo>
                    <a:pt x="1053973" y="134620"/>
                  </a:lnTo>
                  <a:lnTo>
                    <a:pt x="1154938" y="134620"/>
                  </a:lnTo>
                  <a:lnTo>
                    <a:pt x="1154938" y="60071"/>
                  </a:lnTo>
                  <a:lnTo>
                    <a:pt x="1154938" y="48768"/>
                  </a:lnTo>
                  <a:lnTo>
                    <a:pt x="1154430" y="40894"/>
                  </a:lnTo>
                  <a:lnTo>
                    <a:pt x="1153414" y="36449"/>
                  </a:lnTo>
                  <a:lnTo>
                    <a:pt x="1152525" y="32131"/>
                  </a:lnTo>
                  <a:lnTo>
                    <a:pt x="1150620" y="28575"/>
                  </a:lnTo>
                  <a:lnTo>
                    <a:pt x="1147699" y="25781"/>
                  </a:lnTo>
                  <a:lnTo>
                    <a:pt x="1144778" y="22987"/>
                  </a:lnTo>
                  <a:lnTo>
                    <a:pt x="1139317" y="20574"/>
                  </a:lnTo>
                  <a:lnTo>
                    <a:pt x="1131316" y="18287"/>
                  </a:lnTo>
                  <a:lnTo>
                    <a:pt x="1131316" y="3556"/>
                  </a:lnTo>
                  <a:lnTo>
                    <a:pt x="1247775" y="3556"/>
                  </a:lnTo>
                  <a:lnTo>
                    <a:pt x="1247775" y="18287"/>
                  </a:lnTo>
                  <a:lnTo>
                    <a:pt x="1241298" y="20066"/>
                  </a:lnTo>
                  <a:lnTo>
                    <a:pt x="1236472" y="21971"/>
                  </a:lnTo>
                  <a:lnTo>
                    <a:pt x="1233551" y="24003"/>
                  </a:lnTo>
                  <a:lnTo>
                    <a:pt x="1230503" y="26035"/>
                  </a:lnTo>
                  <a:lnTo>
                    <a:pt x="1228344" y="28575"/>
                  </a:lnTo>
                  <a:lnTo>
                    <a:pt x="1224153" y="52070"/>
                  </a:lnTo>
                  <a:lnTo>
                    <a:pt x="1224153" y="60071"/>
                  </a:lnTo>
                  <a:lnTo>
                    <a:pt x="1224153" y="252222"/>
                  </a:lnTo>
                  <a:lnTo>
                    <a:pt x="1224153" y="263779"/>
                  </a:lnTo>
                  <a:lnTo>
                    <a:pt x="1224661" y="271526"/>
                  </a:lnTo>
                  <a:lnTo>
                    <a:pt x="1225550" y="275844"/>
                  </a:lnTo>
                  <a:lnTo>
                    <a:pt x="1226566" y="280035"/>
                  </a:lnTo>
                  <a:lnTo>
                    <a:pt x="1228470" y="283591"/>
                  </a:lnTo>
                  <a:lnTo>
                    <a:pt x="1231519" y="286385"/>
                  </a:lnTo>
                  <a:lnTo>
                    <a:pt x="1234439" y="289306"/>
                  </a:lnTo>
                  <a:lnTo>
                    <a:pt x="1239901" y="291592"/>
                  </a:lnTo>
                  <a:lnTo>
                    <a:pt x="1247775" y="293497"/>
                  </a:lnTo>
                  <a:lnTo>
                    <a:pt x="1247775" y="308356"/>
                  </a:lnTo>
                  <a:lnTo>
                    <a:pt x="1131316" y="308356"/>
                  </a:lnTo>
                  <a:lnTo>
                    <a:pt x="1131316" y="293497"/>
                  </a:lnTo>
                  <a:lnTo>
                    <a:pt x="1139825" y="291338"/>
                  </a:lnTo>
                  <a:lnTo>
                    <a:pt x="1145413" y="289052"/>
                  </a:lnTo>
                  <a:lnTo>
                    <a:pt x="1154938" y="264922"/>
                  </a:lnTo>
                  <a:lnTo>
                    <a:pt x="1154938" y="252222"/>
                  </a:lnTo>
                  <a:lnTo>
                    <a:pt x="1154938" y="162687"/>
                  </a:lnTo>
                  <a:lnTo>
                    <a:pt x="1053973" y="162687"/>
                  </a:lnTo>
                  <a:lnTo>
                    <a:pt x="1053973" y="252222"/>
                  </a:lnTo>
                  <a:lnTo>
                    <a:pt x="1053973" y="257429"/>
                  </a:lnTo>
                  <a:lnTo>
                    <a:pt x="1054100" y="262255"/>
                  </a:lnTo>
                  <a:lnTo>
                    <a:pt x="1054481" y="266827"/>
                  </a:lnTo>
                  <a:lnTo>
                    <a:pt x="1054735" y="271272"/>
                  </a:lnTo>
                  <a:lnTo>
                    <a:pt x="1060195" y="284861"/>
                  </a:lnTo>
                  <a:lnTo>
                    <a:pt x="1061847" y="286766"/>
                  </a:lnTo>
                  <a:lnTo>
                    <a:pt x="1064260" y="288417"/>
                  </a:lnTo>
                  <a:lnTo>
                    <a:pt x="1067181" y="289814"/>
                  </a:lnTo>
                  <a:lnTo>
                    <a:pt x="1070102" y="291338"/>
                  </a:lnTo>
                  <a:lnTo>
                    <a:pt x="1073785" y="292481"/>
                  </a:lnTo>
                  <a:lnTo>
                    <a:pt x="1078103" y="293497"/>
                  </a:lnTo>
                  <a:lnTo>
                    <a:pt x="1078103" y="308356"/>
                  </a:lnTo>
                  <a:lnTo>
                    <a:pt x="960882" y="308356"/>
                  </a:lnTo>
                  <a:lnTo>
                    <a:pt x="960882" y="293497"/>
                  </a:lnTo>
                  <a:lnTo>
                    <a:pt x="966469" y="292100"/>
                  </a:lnTo>
                  <a:lnTo>
                    <a:pt x="970788" y="290449"/>
                  </a:lnTo>
                  <a:lnTo>
                    <a:pt x="973963" y="288798"/>
                  </a:lnTo>
                  <a:lnTo>
                    <a:pt x="977138" y="287020"/>
                  </a:lnTo>
                  <a:lnTo>
                    <a:pt x="979551" y="284607"/>
                  </a:lnTo>
                  <a:lnTo>
                    <a:pt x="981075" y="281559"/>
                  </a:lnTo>
                  <a:lnTo>
                    <a:pt x="982726" y="278511"/>
                  </a:lnTo>
                  <a:lnTo>
                    <a:pt x="983742" y="274701"/>
                  </a:lnTo>
                  <a:lnTo>
                    <a:pt x="984123" y="270002"/>
                  </a:lnTo>
                  <a:lnTo>
                    <a:pt x="984631" y="265303"/>
                  </a:lnTo>
                  <a:lnTo>
                    <a:pt x="984757" y="259461"/>
                  </a:lnTo>
                  <a:lnTo>
                    <a:pt x="984757" y="252222"/>
                  </a:lnTo>
                  <a:lnTo>
                    <a:pt x="984757" y="59817"/>
                  </a:lnTo>
                  <a:lnTo>
                    <a:pt x="984757" y="52832"/>
                  </a:lnTo>
                  <a:lnTo>
                    <a:pt x="984631" y="46990"/>
                  </a:lnTo>
                  <a:lnTo>
                    <a:pt x="984250" y="42164"/>
                  </a:lnTo>
                  <a:lnTo>
                    <a:pt x="983869" y="37465"/>
                  </a:lnTo>
                  <a:lnTo>
                    <a:pt x="982853" y="33528"/>
                  </a:lnTo>
                  <a:lnTo>
                    <a:pt x="981329" y="30607"/>
                  </a:lnTo>
                  <a:lnTo>
                    <a:pt x="979805" y="27559"/>
                  </a:lnTo>
                  <a:lnTo>
                    <a:pt x="977392" y="25146"/>
                  </a:lnTo>
                  <a:lnTo>
                    <a:pt x="974217" y="23368"/>
                  </a:lnTo>
                  <a:lnTo>
                    <a:pt x="971042" y="21462"/>
                  </a:lnTo>
                  <a:lnTo>
                    <a:pt x="966597" y="19812"/>
                  </a:lnTo>
                  <a:lnTo>
                    <a:pt x="960882" y="18287"/>
                  </a:lnTo>
                  <a:lnTo>
                    <a:pt x="960882" y="3556"/>
                  </a:lnTo>
                  <a:close/>
                </a:path>
                <a:path w="5523230" h="312419">
                  <a:moveTo>
                    <a:pt x="661669" y="3556"/>
                  </a:moveTo>
                  <a:lnTo>
                    <a:pt x="924432" y="3556"/>
                  </a:lnTo>
                  <a:lnTo>
                    <a:pt x="924432" y="81915"/>
                  </a:lnTo>
                  <a:lnTo>
                    <a:pt x="893826" y="81915"/>
                  </a:lnTo>
                  <a:lnTo>
                    <a:pt x="890905" y="71755"/>
                  </a:lnTo>
                  <a:lnTo>
                    <a:pt x="888745" y="64389"/>
                  </a:lnTo>
                  <a:lnTo>
                    <a:pt x="887094" y="59562"/>
                  </a:lnTo>
                  <a:lnTo>
                    <a:pt x="885444" y="54864"/>
                  </a:lnTo>
                  <a:lnTo>
                    <a:pt x="883666" y="50800"/>
                  </a:lnTo>
                  <a:lnTo>
                    <a:pt x="881634" y="47498"/>
                  </a:lnTo>
                  <a:lnTo>
                    <a:pt x="879601" y="44069"/>
                  </a:lnTo>
                  <a:lnTo>
                    <a:pt x="877443" y="41275"/>
                  </a:lnTo>
                  <a:lnTo>
                    <a:pt x="875284" y="39116"/>
                  </a:lnTo>
                  <a:lnTo>
                    <a:pt x="872998" y="36830"/>
                  </a:lnTo>
                  <a:lnTo>
                    <a:pt x="858647" y="30734"/>
                  </a:lnTo>
                  <a:lnTo>
                    <a:pt x="854837" y="29972"/>
                  </a:lnTo>
                  <a:lnTo>
                    <a:pt x="849884" y="29718"/>
                  </a:lnTo>
                  <a:lnTo>
                    <a:pt x="843788" y="29718"/>
                  </a:lnTo>
                  <a:lnTo>
                    <a:pt x="827659" y="29718"/>
                  </a:lnTo>
                  <a:lnTo>
                    <a:pt x="827659" y="252222"/>
                  </a:lnTo>
                  <a:lnTo>
                    <a:pt x="827659" y="260096"/>
                  </a:lnTo>
                  <a:lnTo>
                    <a:pt x="827913" y="266192"/>
                  </a:lnTo>
                  <a:lnTo>
                    <a:pt x="828420" y="270256"/>
                  </a:lnTo>
                  <a:lnTo>
                    <a:pt x="828801" y="274320"/>
                  </a:lnTo>
                  <a:lnTo>
                    <a:pt x="829691" y="277622"/>
                  </a:lnTo>
                  <a:lnTo>
                    <a:pt x="830834" y="280162"/>
                  </a:lnTo>
                  <a:lnTo>
                    <a:pt x="831976" y="282702"/>
                  </a:lnTo>
                  <a:lnTo>
                    <a:pt x="833501" y="284734"/>
                  </a:lnTo>
                  <a:lnTo>
                    <a:pt x="835151" y="286258"/>
                  </a:lnTo>
                  <a:lnTo>
                    <a:pt x="836930" y="287909"/>
                  </a:lnTo>
                  <a:lnTo>
                    <a:pt x="839216" y="289306"/>
                  </a:lnTo>
                  <a:lnTo>
                    <a:pt x="842391" y="290576"/>
                  </a:lnTo>
                  <a:lnTo>
                    <a:pt x="845438" y="291846"/>
                  </a:lnTo>
                  <a:lnTo>
                    <a:pt x="849503" y="292862"/>
                  </a:lnTo>
                  <a:lnTo>
                    <a:pt x="854710" y="293497"/>
                  </a:lnTo>
                  <a:lnTo>
                    <a:pt x="854710" y="308356"/>
                  </a:lnTo>
                  <a:lnTo>
                    <a:pt x="731519" y="308356"/>
                  </a:lnTo>
                  <a:lnTo>
                    <a:pt x="731519" y="293497"/>
                  </a:lnTo>
                  <a:lnTo>
                    <a:pt x="737743" y="292481"/>
                  </a:lnTo>
                  <a:lnTo>
                    <a:pt x="742695" y="291084"/>
                  </a:lnTo>
                  <a:lnTo>
                    <a:pt x="757809" y="270256"/>
                  </a:lnTo>
                  <a:lnTo>
                    <a:pt x="758317" y="265430"/>
                  </a:lnTo>
                  <a:lnTo>
                    <a:pt x="758444" y="259461"/>
                  </a:lnTo>
                  <a:lnTo>
                    <a:pt x="758444" y="252222"/>
                  </a:lnTo>
                  <a:lnTo>
                    <a:pt x="758444" y="29718"/>
                  </a:lnTo>
                  <a:lnTo>
                    <a:pt x="740410" y="29718"/>
                  </a:lnTo>
                  <a:lnTo>
                    <a:pt x="731519" y="29718"/>
                  </a:lnTo>
                  <a:lnTo>
                    <a:pt x="724662" y="30734"/>
                  </a:lnTo>
                  <a:lnTo>
                    <a:pt x="719836" y="32766"/>
                  </a:lnTo>
                  <a:lnTo>
                    <a:pt x="715137" y="34925"/>
                  </a:lnTo>
                  <a:lnTo>
                    <a:pt x="710945" y="38227"/>
                  </a:lnTo>
                  <a:lnTo>
                    <a:pt x="707517" y="42672"/>
                  </a:lnTo>
                  <a:lnTo>
                    <a:pt x="703961" y="47117"/>
                  </a:lnTo>
                  <a:lnTo>
                    <a:pt x="701039" y="53086"/>
                  </a:lnTo>
                  <a:lnTo>
                    <a:pt x="698500" y="60579"/>
                  </a:lnTo>
                  <a:lnTo>
                    <a:pt x="695960" y="68072"/>
                  </a:lnTo>
                  <a:lnTo>
                    <a:pt x="693801" y="75184"/>
                  </a:lnTo>
                  <a:lnTo>
                    <a:pt x="692150" y="81915"/>
                  </a:lnTo>
                  <a:lnTo>
                    <a:pt x="661669" y="81915"/>
                  </a:lnTo>
                  <a:lnTo>
                    <a:pt x="661669" y="3556"/>
                  </a:lnTo>
                  <a:close/>
                </a:path>
                <a:path w="5523230" h="312419">
                  <a:moveTo>
                    <a:pt x="316230" y="3556"/>
                  </a:moveTo>
                  <a:lnTo>
                    <a:pt x="532130" y="3556"/>
                  </a:lnTo>
                  <a:lnTo>
                    <a:pt x="532130" y="74549"/>
                  </a:lnTo>
                  <a:lnTo>
                    <a:pt x="501523" y="74549"/>
                  </a:lnTo>
                  <a:lnTo>
                    <a:pt x="498024" y="64813"/>
                  </a:lnTo>
                  <a:lnTo>
                    <a:pt x="494776" y="56769"/>
                  </a:lnTo>
                  <a:lnTo>
                    <a:pt x="476757" y="34036"/>
                  </a:lnTo>
                  <a:lnTo>
                    <a:pt x="472059" y="31115"/>
                  </a:lnTo>
                  <a:lnTo>
                    <a:pt x="463931" y="29718"/>
                  </a:lnTo>
                  <a:lnTo>
                    <a:pt x="452500" y="29718"/>
                  </a:lnTo>
                  <a:lnTo>
                    <a:pt x="409320" y="29718"/>
                  </a:lnTo>
                  <a:lnTo>
                    <a:pt x="409320" y="143256"/>
                  </a:lnTo>
                  <a:lnTo>
                    <a:pt x="437895" y="143256"/>
                  </a:lnTo>
                  <a:lnTo>
                    <a:pt x="444881" y="143256"/>
                  </a:lnTo>
                  <a:lnTo>
                    <a:pt x="450342" y="142240"/>
                  </a:lnTo>
                  <a:lnTo>
                    <a:pt x="454151" y="140081"/>
                  </a:lnTo>
                  <a:lnTo>
                    <a:pt x="457962" y="137922"/>
                  </a:lnTo>
                  <a:lnTo>
                    <a:pt x="469645" y="107823"/>
                  </a:lnTo>
                  <a:lnTo>
                    <a:pt x="494919" y="107823"/>
                  </a:lnTo>
                  <a:lnTo>
                    <a:pt x="494919" y="205105"/>
                  </a:lnTo>
                  <a:lnTo>
                    <a:pt x="469645" y="205105"/>
                  </a:lnTo>
                  <a:lnTo>
                    <a:pt x="467868" y="195834"/>
                  </a:lnTo>
                  <a:lnTo>
                    <a:pt x="465709" y="188468"/>
                  </a:lnTo>
                  <a:lnTo>
                    <a:pt x="463169" y="183387"/>
                  </a:lnTo>
                  <a:lnTo>
                    <a:pt x="460629" y="178308"/>
                  </a:lnTo>
                  <a:lnTo>
                    <a:pt x="457454" y="174625"/>
                  </a:lnTo>
                  <a:lnTo>
                    <a:pt x="453770" y="172593"/>
                  </a:lnTo>
                  <a:lnTo>
                    <a:pt x="450088" y="170434"/>
                  </a:lnTo>
                  <a:lnTo>
                    <a:pt x="444754" y="169418"/>
                  </a:lnTo>
                  <a:lnTo>
                    <a:pt x="437895" y="169418"/>
                  </a:lnTo>
                  <a:lnTo>
                    <a:pt x="409320" y="169418"/>
                  </a:lnTo>
                  <a:lnTo>
                    <a:pt x="409320" y="252222"/>
                  </a:lnTo>
                  <a:lnTo>
                    <a:pt x="409320" y="260096"/>
                  </a:lnTo>
                  <a:lnTo>
                    <a:pt x="409575" y="266192"/>
                  </a:lnTo>
                  <a:lnTo>
                    <a:pt x="410082" y="270256"/>
                  </a:lnTo>
                  <a:lnTo>
                    <a:pt x="410463" y="274320"/>
                  </a:lnTo>
                  <a:lnTo>
                    <a:pt x="416813" y="286258"/>
                  </a:lnTo>
                  <a:lnTo>
                    <a:pt x="418592" y="287909"/>
                  </a:lnTo>
                  <a:lnTo>
                    <a:pt x="436372" y="293497"/>
                  </a:lnTo>
                  <a:lnTo>
                    <a:pt x="436372" y="308356"/>
                  </a:lnTo>
                  <a:lnTo>
                    <a:pt x="316230" y="308356"/>
                  </a:lnTo>
                  <a:lnTo>
                    <a:pt x="316230" y="293497"/>
                  </a:lnTo>
                  <a:lnTo>
                    <a:pt x="321818" y="292227"/>
                  </a:lnTo>
                  <a:lnTo>
                    <a:pt x="326136" y="290703"/>
                  </a:lnTo>
                  <a:lnTo>
                    <a:pt x="329311" y="288925"/>
                  </a:lnTo>
                  <a:lnTo>
                    <a:pt x="332486" y="287147"/>
                  </a:lnTo>
                  <a:lnTo>
                    <a:pt x="334899" y="284607"/>
                  </a:lnTo>
                  <a:lnTo>
                    <a:pt x="336423" y="281559"/>
                  </a:lnTo>
                  <a:lnTo>
                    <a:pt x="338074" y="278511"/>
                  </a:lnTo>
                  <a:lnTo>
                    <a:pt x="339089" y="274701"/>
                  </a:lnTo>
                  <a:lnTo>
                    <a:pt x="339470" y="269875"/>
                  </a:lnTo>
                  <a:lnTo>
                    <a:pt x="339979" y="265176"/>
                  </a:lnTo>
                  <a:lnTo>
                    <a:pt x="340106" y="259207"/>
                  </a:lnTo>
                  <a:lnTo>
                    <a:pt x="340106" y="252095"/>
                  </a:lnTo>
                  <a:lnTo>
                    <a:pt x="340106" y="59817"/>
                  </a:lnTo>
                  <a:lnTo>
                    <a:pt x="340106" y="52832"/>
                  </a:lnTo>
                  <a:lnTo>
                    <a:pt x="339979" y="46990"/>
                  </a:lnTo>
                  <a:lnTo>
                    <a:pt x="339598" y="42164"/>
                  </a:lnTo>
                  <a:lnTo>
                    <a:pt x="339217" y="37465"/>
                  </a:lnTo>
                  <a:lnTo>
                    <a:pt x="338200" y="33528"/>
                  </a:lnTo>
                  <a:lnTo>
                    <a:pt x="336676" y="30607"/>
                  </a:lnTo>
                  <a:lnTo>
                    <a:pt x="335153" y="27559"/>
                  </a:lnTo>
                  <a:lnTo>
                    <a:pt x="332739" y="25146"/>
                  </a:lnTo>
                  <a:lnTo>
                    <a:pt x="329564" y="23368"/>
                  </a:lnTo>
                  <a:lnTo>
                    <a:pt x="326389" y="21462"/>
                  </a:lnTo>
                  <a:lnTo>
                    <a:pt x="321944" y="19812"/>
                  </a:lnTo>
                  <a:lnTo>
                    <a:pt x="316230" y="18287"/>
                  </a:lnTo>
                  <a:lnTo>
                    <a:pt x="316230" y="3556"/>
                  </a:lnTo>
                  <a:close/>
                </a:path>
                <a:path w="5523230" h="312419">
                  <a:moveTo>
                    <a:pt x="5440426" y="0"/>
                  </a:moveTo>
                  <a:lnTo>
                    <a:pt x="5487759" y="3401"/>
                  </a:lnTo>
                  <a:lnTo>
                    <a:pt x="5519673" y="9652"/>
                  </a:lnTo>
                  <a:lnTo>
                    <a:pt x="5519673" y="74295"/>
                  </a:lnTo>
                  <a:lnTo>
                    <a:pt x="5489067" y="74295"/>
                  </a:lnTo>
                  <a:lnTo>
                    <a:pt x="5486808" y="65964"/>
                  </a:lnTo>
                  <a:lnTo>
                    <a:pt x="5484241" y="58515"/>
                  </a:lnTo>
                  <a:lnTo>
                    <a:pt x="5455285" y="27812"/>
                  </a:lnTo>
                  <a:lnTo>
                    <a:pt x="5447030" y="26162"/>
                  </a:lnTo>
                  <a:lnTo>
                    <a:pt x="5436996" y="26162"/>
                  </a:lnTo>
                  <a:lnTo>
                    <a:pt x="5428615" y="26162"/>
                  </a:lnTo>
                  <a:lnTo>
                    <a:pt x="5420995" y="27559"/>
                  </a:lnTo>
                  <a:lnTo>
                    <a:pt x="5414264" y="30607"/>
                  </a:lnTo>
                  <a:lnTo>
                    <a:pt x="5407533" y="33528"/>
                  </a:lnTo>
                  <a:lnTo>
                    <a:pt x="5402326" y="37973"/>
                  </a:lnTo>
                  <a:lnTo>
                    <a:pt x="5398389" y="43815"/>
                  </a:lnTo>
                  <a:lnTo>
                    <a:pt x="5394579" y="49784"/>
                  </a:lnTo>
                  <a:lnTo>
                    <a:pt x="5392673" y="56896"/>
                  </a:lnTo>
                  <a:lnTo>
                    <a:pt x="5392673" y="65151"/>
                  </a:lnTo>
                  <a:lnTo>
                    <a:pt x="5392673" y="73787"/>
                  </a:lnTo>
                  <a:lnTo>
                    <a:pt x="5414518" y="106172"/>
                  </a:lnTo>
                  <a:lnTo>
                    <a:pt x="5448935" y="126746"/>
                  </a:lnTo>
                  <a:lnTo>
                    <a:pt x="5461914" y="133863"/>
                  </a:lnTo>
                  <a:lnTo>
                    <a:pt x="5499425" y="161835"/>
                  </a:lnTo>
                  <a:lnTo>
                    <a:pt x="5520896" y="202247"/>
                  </a:lnTo>
                  <a:lnTo>
                    <a:pt x="5522721" y="222377"/>
                  </a:lnTo>
                  <a:lnTo>
                    <a:pt x="5521934" y="235640"/>
                  </a:lnTo>
                  <a:lnTo>
                    <a:pt x="5502923" y="279523"/>
                  </a:lnTo>
                  <a:lnTo>
                    <a:pt x="5460343" y="305750"/>
                  </a:lnTo>
                  <a:lnTo>
                    <a:pt x="5416677" y="311912"/>
                  </a:lnTo>
                  <a:lnTo>
                    <a:pt x="5405203" y="311745"/>
                  </a:lnTo>
                  <a:lnTo>
                    <a:pt x="5357133" y="307844"/>
                  </a:lnTo>
                  <a:lnTo>
                    <a:pt x="5322951" y="301879"/>
                  </a:lnTo>
                  <a:lnTo>
                    <a:pt x="5322951" y="233045"/>
                  </a:lnTo>
                  <a:lnTo>
                    <a:pt x="5353558" y="233045"/>
                  </a:lnTo>
                  <a:lnTo>
                    <a:pt x="5356796" y="245522"/>
                  </a:lnTo>
                  <a:lnTo>
                    <a:pt x="5360987" y="256286"/>
                  </a:lnTo>
                  <a:lnTo>
                    <a:pt x="5398623" y="284938"/>
                  </a:lnTo>
                  <a:lnTo>
                    <a:pt x="5410454" y="285750"/>
                  </a:lnTo>
                  <a:lnTo>
                    <a:pt x="5419217" y="285750"/>
                  </a:lnTo>
                  <a:lnTo>
                    <a:pt x="5453780" y="261562"/>
                  </a:lnTo>
                  <a:lnTo>
                    <a:pt x="5457317" y="241935"/>
                  </a:lnTo>
                  <a:lnTo>
                    <a:pt x="5457317" y="232791"/>
                  </a:lnTo>
                  <a:lnTo>
                    <a:pt x="5435727" y="198628"/>
                  </a:lnTo>
                  <a:lnTo>
                    <a:pt x="5395501" y="174843"/>
                  </a:lnTo>
                  <a:lnTo>
                    <a:pt x="5387419" y="170370"/>
                  </a:lnTo>
                  <a:lnTo>
                    <a:pt x="5353764" y="146089"/>
                  </a:lnTo>
                  <a:lnTo>
                    <a:pt x="5330703" y="108942"/>
                  </a:lnTo>
                  <a:lnTo>
                    <a:pt x="5327650" y="85725"/>
                  </a:lnTo>
                  <a:lnTo>
                    <a:pt x="5328505" y="72513"/>
                  </a:lnTo>
                  <a:lnTo>
                    <a:pt x="5348839" y="30069"/>
                  </a:lnTo>
                  <a:lnTo>
                    <a:pt x="5394116" y="5572"/>
                  </a:lnTo>
                  <a:lnTo>
                    <a:pt x="5423973" y="619"/>
                  </a:lnTo>
                  <a:lnTo>
                    <a:pt x="5440426" y="0"/>
                  </a:lnTo>
                  <a:close/>
                </a:path>
                <a:path w="5523230" h="312419">
                  <a:moveTo>
                    <a:pt x="5205730" y="0"/>
                  </a:moveTo>
                  <a:lnTo>
                    <a:pt x="5253063" y="3401"/>
                  </a:lnTo>
                  <a:lnTo>
                    <a:pt x="5284978" y="9652"/>
                  </a:lnTo>
                  <a:lnTo>
                    <a:pt x="5284978" y="74295"/>
                  </a:lnTo>
                  <a:lnTo>
                    <a:pt x="5254370" y="74295"/>
                  </a:lnTo>
                  <a:lnTo>
                    <a:pt x="5252112" y="65964"/>
                  </a:lnTo>
                  <a:lnTo>
                    <a:pt x="5249545" y="58515"/>
                  </a:lnTo>
                  <a:lnTo>
                    <a:pt x="5220589" y="27812"/>
                  </a:lnTo>
                  <a:lnTo>
                    <a:pt x="5212334" y="26162"/>
                  </a:lnTo>
                  <a:lnTo>
                    <a:pt x="5202301" y="26162"/>
                  </a:lnTo>
                  <a:lnTo>
                    <a:pt x="5193919" y="26162"/>
                  </a:lnTo>
                  <a:lnTo>
                    <a:pt x="5186298" y="27559"/>
                  </a:lnTo>
                  <a:lnTo>
                    <a:pt x="5179568" y="30607"/>
                  </a:lnTo>
                  <a:lnTo>
                    <a:pt x="5172837" y="33528"/>
                  </a:lnTo>
                  <a:lnTo>
                    <a:pt x="5167630" y="37973"/>
                  </a:lnTo>
                  <a:lnTo>
                    <a:pt x="5163693" y="43815"/>
                  </a:lnTo>
                  <a:lnTo>
                    <a:pt x="5159883" y="49784"/>
                  </a:lnTo>
                  <a:lnTo>
                    <a:pt x="5157978" y="56896"/>
                  </a:lnTo>
                  <a:lnTo>
                    <a:pt x="5157978" y="65151"/>
                  </a:lnTo>
                  <a:lnTo>
                    <a:pt x="5157978" y="73787"/>
                  </a:lnTo>
                  <a:lnTo>
                    <a:pt x="5179821" y="106172"/>
                  </a:lnTo>
                  <a:lnTo>
                    <a:pt x="5214239" y="126746"/>
                  </a:lnTo>
                  <a:lnTo>
                    <a:pt x="5227218" y="133863"/>
                  </a:lnTo>
                  <a:lnTo>
                    <a:pt x="5264729" y="161835"/>
                  </a:lnTo>
                  <a:lnTo>
                    <a:pt x="5286200" y="202247"/>
                  </a:lnTo>
                  <a:lnTo>
                    <a:pt x="5288026" y="222377"/>
                  </a:lnTo>
                  <a:lnTo>
                    <a:pt x="5287238" y="235640"/>
                  </a:lnTo>
                  <a:lnTo>
                    <a:pt x="5268227" y="279523"/>
                  </a:lnTo>
                  <a:lnTo>
                    <a:pt x="5225647" y="305750"/>
                  </a:lnTo>
                  <a:lnTo>
                    <a:pt x="5181981" y="311912"/>
                  </a:lnTo>
                  <a:lnTo>
                    <a:pt x="5170507" y="311745"/>
                  </a:lnTo>
                  <a:lnTo>
                    <a:pt x="5122437" y="307844"/>
                  </a:lnTo>
                  <a:lnTo>
                    <a:pt x="5088255" y="301879"/>
                  </a:lnTo>
                  <a:lnTo>
                    <a:pt x="5088255" y="233045"/>
                  </a:lnTo>
                  <a:lnTo>
                    <a:pt x="5118862" y="233045"/>
                  </a:lnTo>
                  <a:lnTo>
                    <a:pt x="5122100" y="245522"/>
                  </a:lnTo>
                  <a:lnTo>
                    <a:pt x="5126291" y="256286"/>
                  </a:lnTo>
                  <a:lnTo>
                    <a:pt x="5163927" y="284938"/>
                  </a:lnTo>
                  <a:lnTo>
                    <a:pt x="5175758" y="285750"/>
                  </a:lnTo>
                  <a:lnTo>
                    <a:pt x="5184520" y="285750"/>
                  </a:lnTo>
                  <a:lnTo>
                    <a:pt x="5219084" y="261562"/>
                  </a:lnTo>
                  <a:lnTo>
                    <a:pt x="5222620" y="241935"/>
                  </a:lnTo>
                  <a:lnTo>
                    <a:pt x="5222620" y="232791"/>
                  </a:lnTo>
                  <a:lnTo>
                    <a:pt x="5201031" y="198628"/>
                  </a:lnTo>
                  <a:lnTo>
                    <a:pt x="5160805" y="174843"/>
                  </a:lnTo>
                  <a:lnTo>
                    <a:pt x="5152723" y="170370"/>
                  </a:lnTo>
                  <a:lnTo>
                    <a:pt x="5119068" y="146089"/>
                  </a:lnTo>
                  <a:lnTo>
                    <a:pt x="5096007" y="108942"/>
                  </a:lnTo>
                  <a:lnTo>
                    <a:pt x="5092954" y="85725"/>
                  </a:lnTo>
                  <a:lnTo>
                    <a:pt x="5093809" y="72513"/>
                  </a:lnTo>
                  <a:lnTo>
                    <a:pt x="5114143" y="30069"/>
                  </a:lnTo>
                  <a:lnTo>
                    <a:pt x="5159420" y="5572"/>
                  </a:lnTo>
                  <a:lnTo>
                    <a:pt x="5189277" y="619"/>
                  </a:lnTo>
                  <a:lnTo>
                    <a:pt x="5205730" y="0"/>
                  </a:lnTo>
                  <a:close/>
                </a:path>
                <a:path w="5523230" h="312419">
                  <a:moveTo>
                    <a:pt x="4707890" y="0"/>
                  </a:moveTo>
                  <a:lnTo>
                    <a:pt x="4748657" y="2412"/>
                  </a:lnTo>
                  <a:lnTo>
                    <a:pt x="4786884" y="10541"/>
                  </a:lnTo>
                  <a:lnTo>
                    <a:pt x="4786884" y="75184"/>
                  </a:lnTo>
                  <a:lnTo>
                    <a:pt x="4756531" y="75184"/>
                  </a:lnTo>
                  <a:lnTo>
                    <a:pt x="4753461" y="63424"/>
                  </a:lnTo>
                  <a:lnTo>
                    <a:pt x="4749593" y="53308"/>
                  </a:lnTo>
                  <a:lnTo>
                    <a:pt x="4718117" y="26902"/>
                  </a:lnTo>
                  <a:lnTo>
                    <a:pt x="4709160" y="26162"/>
                  </a:lnTo>
                  <a:lnTo>
                    <a:pt x="4692610" y="28261"/>
                  </a:lnTo>
                  <a:lnTo>
                    <a:pt x="4655820" y="59944"/>
                  </a:lnTo>
                  <a:lnTo>
                    <a:pt x="4642278" y="101917"/>
                  </a:lnTo>
                  <a:lnTo>
                    <a:pt x="4637786" y="160274"/>
                  </a:lnTo>
                  <a:lnTo>
                    <a:pt x="4638811" y="189329"/>
                  </a:lnTo>
                  <a:lnTo>
                    <a:pt x="4647055" y="236104"/>
                  </a:lnTo>
                  <a:lnTo>
                    <a:pt x="4674631" y="277764"/>
                  </a:lnTo>
                  <a:lnTo>
                    <a:pt x="4702683" y="285750"/>
                  </a:lnTo>
                  <a:lnTo>
                    <a:pt x="4710473" y="285414"/>
                  </a:lnTo>
                  <a:lnTo>
                    <a:pt x="4745609" y="263906"/>
                  </a:lnTo>
                  <a:lnTo>
                    <a:pt x="4756277" y="233045"/>
                  </a:lnTo>
                  <a:lnTo>
                    <a:pt x="4786884" y="233045"/>
                  </a:lnTo>
                  <a:lnTo>
                    <a:pt x="4786884" y="300736"/>
                  </a:lnTo>
                  <a:lnTo>
                    <a:pt x="4774858" y="303404"/>
                  </a:lnTo>
                  <a:lnTo>
                    <a:pt x="4731712" y="310411"/>
                  </a:lnTo>
                  <a:lnTo>
                    <a:pt x="4699762" y="311912"/>
                  </a:lnTo>
                  <a:lnTo>
                    <a:pt x="4677664" y="310864"/>
                  </a:lnTo>
                  <a:lnTo>
                    <a:pt x="4639754" y="302482"/>
                  </a:lnTo>
                  <a:lnTo>
                    <a:pt x="4598479" y="274113"/>
                  </a:lnTo>
                  <a:lnTo>
                    <a:pt x="4574561" y="226530"/>
                  </a:lnTo>
                  <a:lnTo>
                    <a:pt x="4567652" y="183719"/>
                  </a:lnTo>
                  <a:lnTo>
                    <a:pt x="4566793" y="159004"/>
                  </a:lnTo>
                  <a:lnTo>
                    <a:pt x="4567816" y="135522"/>
                  </a:lnTo>
                  <a:lnTo>
                    <a:pt x="4576008" y="93370"/>
                  </a:lnTo>
                  <a:lnTo>
                    <a:pt x="4592341" y="57792"/>
                  </a:lnTo>
                  <a:lnTo>
                    <a:pt x="4631436" y="19431"/>
                  </a:lnTo>
                  <a:lnTo>
                    <a:pt x="4686407" y="1214"/>
                  </a:lnTo>
                  <a:lnTo>
                    <a:pt x="4707890" y="0"/>
                  </a:lnTo>
                  <a:close/>
                </a:path>
                <a:path w="5523230" h="312419">
                  <a:moveTo>
                    <a:pt x="4385691" y="0"/>
                  </a:moveTo>
                  <a:lnTo>
                    <a:pt x="4444190" y="9540"/>
                  </a:lnTo>
                  <a:lnTo>
                    <a:pt x="4486021" y="38227"/>
                  </a:lnTo>
                  <a:lnTo>
                    <a:pt x="4511055" y="85836"/>
                  </a:lnTo>
                  <a:lnTo>
                    <a:pt x="4519422" y="152019"/>
                  </a:lnTo>
                  <a:lnTo>
                    <a:pt x="4518802" y="172402"/>
                  </a:lnTo>
                  <a:lnTo>
                    <a:pt x="4509516" y="224409"/>
                  </a:lnTo>
                  <a:lnTo>
                    <a:pt x="4489942" y="263788"/>
                  </a:lnTo>
                  <a:lnTo>
                    <a:pt x="4461208" y="291052"/>
                  </a:lnTo>
                  <a:lnTo>
                    <a:pt x="4424237" y="306768"/>
                  </a:lnTo>
                  <a:lnTo>
                    <a:pt x="4380357" y="311912"/>
                  </a:lnTo>
                  <a:lnTo>
                    <a:pt x="4349617" y="309506"/>
                  </a:lnTo>
                  <a:lnTo>
                    <a:pt x="4300329" y="290266"/>
                  </a:lnTo>
                  <a:lnTo>
                    <a:pt x="4267396" y="251882"/>
                  </a:lnTo>
                  <a:lnTo>
                    <a:pt x="4250961" y="194403"/>
                  </a:lnTo>
                  <a:lnTo>
                    <a:pt x="4248912" y="158496"/>
                  </a:lnTo>
                  <a:lnTo>
                    <a:pt x="4249912" y="134276"/>
                  </a:lnTo>
                  <a:lnTo>
                    <a:pt x="4257913" y="91362"/>
                  </a:lnTo>
                  <a:lnTo>
                    <a:pt x="4273792" y="55903"/>
                  </a:lnTo>
                  <a:lnTo>
                    <a:pt x="4311904" y="18542"/>
                  </a:lnTo>
                  <a:lnTo>
                    <a:pt x="4364999" y="1164"/>
                  </a:lnTo>
                  <a:lnTo>
                    <a:pt x="4385691" y="0"/>
                  </a:lnTo>
                  <a:close/>
                </a:path>
                <a:path w="5523230" h="312419">
                  <a:moveTo>
                    <a:pt x="3420364" y="0"/>
                  </a:moveTo>
                  <a:lnTo>
                    <a:pt x="3444267" y="738"/>
                  </a:lnTo>
                  <a:lnTo>
                    <a:pt x="3467195" y="2952"/>
                  </a:lnTo>
                  <a:lnTo>
                    <a:pt x="3489122" y="6643"/>
                  </a:lnTo>
                  <a:lnTo>
                    <a:pt x="3510026" y="11811"/>
                  </a:lnTo>
                  <a:lnTo>
                    <a:pt x="3510026" y="75184"/>
                  </a:lnTo>
                  <a:lnTo>
                    <a:pt x="3479419" y="75184"/>
                  </a:lnTo>
                  <a:lnTo>
                    <a:pt x="3476771" y="66375"/>
                  </a:lnTo>
                  <a:lnTo>
                    <a:pt x="3473958" y="58626"/>
                  </a:lnTo>
                  <a:lnTo>
                    <a:pt x="3445246" y="28948"/>
                  </a:lnTo>
                  <a:lnTo>
                    <a:pt x="3424047" y="26162"/>
                  </a:lnTo>
                  <a:lnTo>
                    <a:pt x="3413329" y="26997"/>
                  </a:lnTo>
                  <a:lnTo>
                    <a:pt x="3377013" y="47386"/>
                  </a:lnTo>
                  <a:lnTo>
                    <a:pt x="3358261" y="82677"/>
                  </a:lnTo>
                  <a:lnTo>
                    <a:pt x="3349081" y="135933"/>
                  </a:lnTo>
                  <a:lnTo>
                    <a:pt x="3348482" y="157607"/>
                  </a:lnTo>
                  <a:lnTo>
                    <a:pt x="3348886" y="176488"/>
                  </a:lnTo>
                  <a:lnTo>
                    <a:pt x="3354959" y="225298"/>
                  </a:lnTo>
                  <a:lnTo>
                    <a:pt x="3368817" y="261159"/>
                  </a:lnTo>
                  <a:lnTo>
                    <a:pt x="3398922" y="284751"/>
                  </a:lnTo>
                  <a:lnTo>
                    <a:pt x="3408426" y="285750"/>
                  </a:lnTo>
                  <a:lnTo>
                    <a:pt x="3417667" y="285013"/>
                  </a:lnTo>
                  <a:lnTo>
                    <a:pt x="3446313" y="248580"/>
                  </a:lnTo>
                  <a:lnTo>
                    <a:pt x="3446907" y="228092"/>
                  </a:lnTo>
                  <a:lnTo>
                    <a:pt x="3446907" y="216789"/>
                  </a:lnTo>
                  <a:lnTo>
                    <a:pt x="3446526" y="208787"/>
                  </a:lnTo>
                  <a:lnTo>
                    <a:pt x="3445764" y="203962"/>
                  </a:lnTo>
                  <a:lnTo>
                    <a:pt x="3445002" y="199136"/>
                  </a:lnTo>
                  <a:lnTo>
                    <a:pt x="3436112" y="187325"/>
                  </a:lnTo>
                  <a:lnTo>
                    <a:pt x="3433572" y="185801"/>
                  </a:lnTo>
                  <a:lnTo>
                    <a:pt x="3429127" y="184150"/>
                  </a:lnTo>
                  <a:lnTo>
                    <a:pt x="3422777" y="182118"/>
                  </a:lnTo>
                  <a:lnTo>
                    <a:pt x="3422777" y="167386"/>
                  </a:lnTo>
                  <a:lnTo>
                    <a:pt x="3537077" y="167386"/>
                  </a:lnTo>
                  <a:lnTo>
                    <a:pt x="3537077" y="182118"/>
                  </a:lnTo>
                  <a:lnTo>
                    <a:pt x="3529584" y="184404"/>
                  </a:lnTo>
                  <a:lnTo>
                    <a:pt x="3524504" y="186944"/>
                  </a:lnTo>
                  <a:lnTo>
                    <a:pt x="3514979" y="212344"/>
                  </a:lnTo>
                  <a:lnTo>
                    <a:pt x="3514979" y="220726"/>
                  </a:lnTo>
                  <a:lnTo>
                    <a:pt x="3514979" y="304927"/>
                  </a:lnTo>
                  <a:lnTo>
                    <a:pt x="3482848" y="311658"/>
                  </a:lnTo>
                  <a:lnTo>
                    <a:pt x="3467608" y="295529"/>
                  </a:lnTo>
                  <a:lnTo>
                    <a:pt x="3453868" y="302696"/>
                  </a:lnTo>
                  <a:lnTo>
                    <a:pt x="3439128" y="307816"/>
                  </a:lnTo>
                  <a:lnTo>
                    <a:pt x="3423388" y="310888"/>
                  </a:lnTo>
                  <a:lnTo>
                    <a:pt x="3406648" y="311912"/>
                  </a:lnTo>
                  <a:lnTo>
                    <a:pt x="3376144" y="309530"/>
                  </a:lnTo>
                  <a:lnTo>
                    <a:pt x="3327566" y="290480"/>
                  </a:lnTo>
                  <a:lnTo>
                    <a:pt x="3295491" y="252311"/>
                  </a:lnTo>
                  <a:lnTo>
                    <a:pt x="3279489" y="194641"/>
                  </a:lnTo>
                  <a:lnTo>
                    <a:pt x="3277489" y="158496"/>
                  </a:lnTo>
                  <a:lnTo>
                    <a:pt x="3278183" y="138807"/>
                  </a:lnTo>
                  <a:lnTo>
                    <a:pt x="3288791" y="87122"/>
                  </a:lnTo>
                  <a:lnTo>
                    <a:pt x="3310866" y="47313"/>
                  </a:lnTo>
                  <a:lnTo>
                    <a:pt x="3341925" y="20288"/>
                  </a:lnTo>
                  <a:lnTo>
                    <a:pt x="3378894" y="4929"/>
                  </a:lnTo>
                  <a:lnTo>
                    <a:pt x="3406048" y="547"/>
                  </a:lnTo>
                  <a:lnTo>
                    <a:pt x="3420364" y="0"/>
                  </a:lnTo>
                  <a:close/>
                </a:path>
                <a:path w="5523230" h="312419">
                  <a:moveTo>
                    <a:pt x="2685034" y="0"/>
                  </a:moveTo>
                  <a:lnTo>
                    <a:pt x="2732367" y="3401"/>
                  </a:lnTo>
                  <a:lnTo>
                    <a:pt x="2764282" y="9652"/>
                  </a:lnTo>
                  <a:lnTo>
                    <a:pt x="2764282" y="74295"/>
                  </a:lnTo>
                  <a:lnTo>
                    <a:pt x="2733675" y="74295"/>
                  </a:lnTo>
                  <a:lnTo>
                    <a:pt x="2731416" y="65964"/>
                  </a:lnTo>
                  <a:lnTo>
                    <a:pt x="2728849" y="58515"/>
                  </a:lnTo>
                  <a:lnTo>
                    <a:pt x="2699892" y="27812"/>
                  </a:lnTo>
                  <a:lnTo>
                    <a:pt x="2691638" y="26162"/>
                  </a:lnTo>
                  <a:lnTo>
                    <a:pt x="2681604" y="26162"/>
                  </a:lnTo>
                  <a:lnTo>
                    <a:pt x="2673223" y="26162"/>
                  </a:lnTo>
                  <a:lnTo>
                    <a:pt x="2665603" y="27559"/>
                  </a:lnTo>
                  <a:lnTo>
                    <a:pt x="2658872" y="30607"/>
                  </a:lnTo>
                  <a:lnTo>
                    <a:pt x="2652141" y="33528"/>
                  </a:lnTo>
                  <a:lnTo>
                    <a:pt x="2646934" y="37973"/>
                  </a:lnTo>
                  <a:lnTo>
                    <a:pt x="2642997" y="43815"/>
                  </a:lnTo>
                  <a:lnTo>
                    <a:pt x="2639187" y="49784"/>
                  </a:lnTo>
                  <a:lnTo>
                    <a:pt x="2637282" y="56896"/>
                  </a:lnTo>
                  <a:lnTo>
                    <a:pt x="2637282" y="65151"/>
                  </a:lnTo>
                  <a:lnTo>
                    <a:pt x="2637282" y="73787"/>
                  </a:lnTo>
                  <a:lnTo>
                    <a:pt x="2659126" y="106172"/>
                  </a:lnTo>
                  <a:lnTo>
                    <a:pt x="2693542" y="126746"/>
                  </a:lnTo>
                  <a:lnTo>
                    <a:pt x="2706522" y="133863"/>
                  </a:lnTo>
                  <a:lnTo>
                    <a:pt x="2744033" y="161835"/>
                  </a:lnTo>
                  <a:lnTo>
                    <a:pt x="2765504" y="202247"/>
                  </a:lnTo>
                  <a:lnTo>
                    <a:pt x="2767329" y="222377"/>
                  </a:lnTo>
                  <a:lnTo>
                    <a:pt x="2766542" y="235640"/>
                  </a:lnTo>
                  <a:lnTo>
                    <a:pt x="2747531" y="279523"/>
                  </a:lnTo>
                  <a:lnTo>
                    <a:pt x="2704951" y="305750"/>
                  </a:lnTo>
                  <a:lnTo>
                    <a:pt x="2661285" y="311912"/>
                  </a:lnTo>
                  <a:lnTo>
                    <a:pt x="2649811" y="311745"/>
                  </a:lnTo>
                  <a:lnTo>
                    <a:pt x="2601741" y="307844"/>
                  </a:lnTo>
                  <a:lnTo>
                    <a:pt x="2567559" y="301879"/>
                  </a:lnTo>
                  <a:lnTo>
                    <a:pt x="2567559" y="233045"/>
                  </a:lnTo>
                  <a:lnTo>
                    <a:pt x="2598166" y="233045"/>
                  </a:lnTo>
                  <a:lnTo>
                    <a:pt x="2601404" y="245522"/>
                  </a:lnTo>
                  <a:lnTo>
                    <a:pt x="2605595" y="256286"/>
                  </a:lnTo>
                  <a:lnTo>
                    <a:pt x="2643231" y="284938"/>
                  </a:lnTo>
                  <a:lnTo>
                    <a:pt x="2655062" y="285750"/>
                  </a:lnTo>
                  <a:lnTo>
                    <a:pt x="2663825" y="285750"/>
                  </a:lnTo>
                  <a:lnTo>
                    <a:pt x="2698388" y="261562"/>
                  </a:lnTo>
                  <a:lnTo>
                    <a:pt x="2701925" y="241935"/>
                  </a:lnTo>
                  <a:lnTo>
                    <a:pt x="2701925" y="232791"/>
                  </a:lnTo>
                  <a:lnTo>
                    <a:pt x="2680335" y="198628"/>
                  </a:lnTo>
                  <a:lnTo>
                    <a:pt x="2640109" y="174843"/>
                  </a:lnTo>
                  <a:lnTo>
                    <a:pt x="2632027" y="170370"/>
                  </a:lnTo>
                  <a:lnTo>
                    <a:pt x="2598372" y="146089"/>
                  </a:lnTo>
                  <a:lnTo>
                    <a:pt x="2575311" y="108942"/>
                  </a:lnTo>
                  <a:lnTo>
                    <a:pt x="2572258" y="85725"/>
                  </a:lnTo>
                  <a:lnTo>
                    <a:pt x="2573113" y="72513"/>
                  </a:lnTo>
                  <a:lnTo>
                    <a:pt x="2593447" y="30069"/>
                  </a:lnTo>
                  <a:lnTo>
                    <a:pt x="2638724" y="5572"/>
                  </a:lnTo>
                  <a:lnTo>
                    <a:pt x="2668581" y="619"/>
                  </a:lnTo>
                  <a:lnTo>
                    <a:pt x="2685034" y="0"/>
                  </a:lnTo>
                  <a:close/>
                </a:path>
                <a:path w="5523230" h="312419">
                  <a:moveTo>
                    <a:pt x="136779" y="0"/>
                  </a:moveTo>
                  <a:lnTo>
                    <a:pt x="195278" y="9540"/>
                  </a:lnTo>
                  <a:lnTo>
                    <a:pt x="237109" y="38227"/>
                  </a:lnTo>
                  <a:lnTo>
                    <a:pt x="262143" y="85836"/>
                  </a:lnTo>
                  <a:lnTo>
                    <a:pt x="270510" y="152019"/>
                  </a:lnTo>
                  <a:lnTo>
                    <a:pt x="269890" y="172402"/>
                  </a:lnTo>
                  <a:lnTo>
                    <a:pt x="260604" y="224409"/>
                  </a:lnTo>
                  <a:lnTo>
                    <a:pt x="241030" y="263788"/>
                  </a:lnTo>
                  <a:lnTo>
                    <a:pt x="212296" y="291052"/>
                  </a:lnTo>
                  <a:lnTo>
                    <a:pt x="175325" y="306768"/>
                  </a:lnTo>
                  <a:lnTo>
                    <a:pt x="131444" y="311912"/>
                  </a:lnTo>
                  <a:lnTo>
                    <a:pt x="100705" y="309506"/>
                  </a:lnTo>
                  <a:lnTo>
                    <a:pt x="51417" y="290266"/>
                  </a:lnTo>
                  <a:lnTo>
                    <a:pt x="18484" y="251882"/>
                  </a:lnTo>
                  <a:lnTo>
                    <a:pt x="2049" y="194403"/>
                  </a:lnTo>
                  <a:lnTo>
                    <a:pt x="0" y="158496"/>
                  </a:lnTo>
                  <a:lnTo>
                    <a:pt x="1000" y="134276"/>
                  </a:lnTo>
                  <a:lnTo>
                    <a:pt x="9001" y="91362"/>
                  </a:lnTo>
                  <a:lnTo>
                    <a:pt x="24880" y="55903"/>
                  </a:lnTo>
                  <a:lnTo>
                    <a:pt x="62992" y="18542"/>
                  </a:lnTo>
                  <a:lnTo>
                    <a:pt x="116087" y="1164"/>
                  </a:lnTo>
                  <a:lnTo>
                    <a:pt x="13677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145000" y="1589468"/>
            <a:ext cx="4555490" cy="4681220"/>
            <a:chOff x="2145000" y="1589468"/>
            <a:chExt cx="4555490" cy="4681220"/>
          </a:xfrm>
        </p:grpSpPr>
        <p:sp>
          <p:nvSpPr>
            <p:cNvPr id="20" name="object 20"/>
            <p:cNvSpPr/>
            <p:nvPr/>
          </p:nvSpPr>
          <p:spPr>
            <a:xfrm>
              <a:off x="2145000" y="1850262"/>
              <a:ext cx="4555490" cy="4420870"/>
            </a:xfrm>
            <a:custGeom>
              <a:avLst/>
              <a:gdLst/>
              <a:ahLst/>
              <a:cxnLst/>
              <a:rect l="l" t="t" r="r" b="b"/>
              <a:pathLst>
                <a:path w="4555490" h="4420870">
                  <a:moveTo>
                    <a:pt x="3048410" y="0"/>
                  </a:moveTo>
                  <a:lnTo>
                    <a:pt x="2957478" y="252602"/>
                  </a:lnTo>
                  <a:lnTo>
                    <a:pt x="3003696" y="269868"/>
                  </a:lnTo>
                  <a:lnTo>
                    <a:pt x="3049410" y="288237"/>
                  </a:lnTo>
                  <a:lnTo>
                    <a:pt x="3094603" y="307697"/>
                  </a:lnTo>
                  <a:lnTo>
                    <a:pt x="3139255" y="328235"/>
                  </a:lnTo>
                  <a:lnTo>
                    <a:pt x="3183349" y="349839"/>
                  </a:lnTo>
                  <a:lnTo>
                    <a:pt x="3226867" y="372496"/>
                  </a:lnTo>
                  <a:lnTo>
                    <a:pt x="3269790" y="396192"/>
                  </a:lnTo>
                  <a:lnTo>
                    <a:pt x="3312100" y="420917"/>
                  </a:lnTo>
                  <a:lnTo>
                    <a:pt x="3353779" y="446656"/>
                  </a:lnTo>
                  <a:lnTo>
                    <a:pt x="3394809" y="473397"/>
                  </a:lnTo>
                  <a:lnTo>
                    <a:pt x="3435171" y="501128"/>
                  </a:lnTo>
                  <a:lnTo>
                    <a:pt x="3474848" y="529836"/>
                  </a:lnTo>
                  <a:lnTo>
                    <a:pt x="3513822" y="559508"/>
                  </a:lnTo>
                  <a:lnTo>
                    <a:pt x="3552073" y="590131"/>
                  </a:lnTo>
                  <a:lnTo>
                    <a:pt x="3589584" y="621693"/>
                  </a:lnTo>
                  <a:lnTo>
                    <a:pt x="3626337" y="654181"/>
                  </a:lnTo>
                  <a:lnTo>
                    <a:pt x="3662313" y="687583"/>
                  </a:lnTo>
                  <a:lnTo>
                    <a:pt x="3697495" y="721886"/>
                  </a:lnTo>
                  <a:lnTo>
                    <a:pt x="3731864" y="757076"/>
                  </a:lnTo>
                  <a:lnTo>
                    <a:pt x="3765402" y="793143"/>
                  </a:lnTo>
                  <a:lnTo>
                    <a:pt x="3798091" y="830072"/>
                  </a:lnTo>
                  <a:lnTo>
                    <a:pt x="3829088" y="866848"/>
                  </a:lnTo>
                  <a:lnTo>
                    <a:pt x="3859056" y="904148"/>
                  </a:lnTo>
                  <a:lnTo>
                    <a:pt x="3887996" y="941952"/>
                  </a:lnTo>
                  <a:lnTo>
                    <a:pt x="3915909" y="980242"/>
                  </a:lnTo>
                  <a:lnTo>
                    <a:pt x="3942797" y="1019002"/>
                  </a:lnTo>
                  <a:lnTo>
                    <a:pt x="3968660" y="1058214"/>
                  </a:lnTo>
                  <a:lnTo>
                    <a:pt x="3993500" y="1097859"/>
                  </a:lnTo>
                  <a:lnTo>
                    <a:pt x="4017319" y="1137920"/>
                  </a:lnTo>
                  <a:lnTo>
                    <a:pt x="4040118" y="1178379"/>
                  </a:lnTo>
                  <a:lnTo>
                    <a:pt x="4061897" y="1219218"/>
                  </a:lnTo>
                  <a:lnTo>
                    <a:pt x="4082659" y="1260420"/>
                  </a:lnTo>
                  <a:lnTo>
                    <a:pt x="4102405" y="1301967"/>
                  </a:lnTo>
                  <a:lnTo>
                    <a:pt x="4121135" y="1343842"/>
                  </a:lnTo>
                  <a:lnTo>
                    <a:pt x="4138852" y="1386025"/>
                  </a:lnTo>
                  <a:lnTo>
                    <a:pt x="4155556" y="1428500"/>
                  </a:lnTo>
                  <a:lnTo>
                    <a:pt x="4171249" y="1471249"/>
                  </a:lnTo>
                  <a:lnTo>
                    <a:pt x="4185932" y="1514254"/>
                  </a:lnTo>
                  <a:lnTo>
                    <a:pt x="4199607" y="1557497"/>
                  </a:lnTo>
                  <a:lnTo>
                    <a:pt x="4212274" y="1600961"/>
                  </a:lnTo>
                  <a:lnTo>
                    <a:pt x="4223935" y="1644628"/>
                  </a:lnTo>
                  <a:lnTo>
                    <a:pt x="4234592" y="1688480"/>
                  </a:lnTo>
                  <a:lnTo>
                    <a:pt x="4244245" y="1732500"/>
                  </a:lnTo>
                  <a:lnTo>
                    <a:pt x="4252897" y="1776668"/>
                  </a:lnTo>
                  <a:lnTo>
                    <a:pt x="4260547" y="1820969"/>
                  </a:lnTo>
                  <a:lnTo>
                    <a:pt x="4267198" y="1865384"/>
                  </a:lnTo>
                  <a:lnTo>
                    <a:pt x="4272851" y="1909895"/>
                  </a:lnTo>
                  <a:lnTo>
                    <a:pt x="4277507" y="1954484"/>
                  </a:lnTo>
                  <a:lnTo>
                    <a:pt x="4281168" y="1999135"/>
                  </a:lnTo>
                  <a:lnTo>
                    <a:pt x="4283834" y="2043828"/>
                  </a:lnTo>
                  <a:lnTo>
                    <a:pt x="4285508" y="2088547"/>
                  </a:lnTo>
                  <a:lnTo>
                    <a:pt x="4286190" y="2133274"/>
                  </a:lnTo>
                  <a:lnTo>
                    <a:pt x="4285881" y="2177990"/>
                  </a:lnTo>
                  <a:lnTo>
                    <a:pt x="4284584" y="2222678"/>
                  </a:lnTo>
                  <a:lnTo>
                    <a:pt x="4282299" y="2267320"/>
                  </a:lnTo>
                  <a:lnTo>
                    <a:pt x="4279027" y="2311899"/>
                  </a:lnTo>
                  <a:lnTo>
                    <a:pt x="4274770" y="2356397"/>
                  </a:lnTo>
                  <a:lnTo>
                    <a:pt x="4269530" y="2400796"/>
                  </a:lnTo>
                  <a:lnTo>
                    <a:pt x="4263307" y="2445078"/>
                  </a:lnTo>
                  <a:lnTo>
                    <a:pt x="4256103" y="2489226"/>
                  </a:lnTo>
                  <a:lnTo>
                    <a:pt x="4247919" y="2533221"/>
                  </a:lnTo>
                  <a:lnTo>
                    <a:pt x="4238756" y="2577047"/>
                  </a:lnTo>
                  <a:lnTo>
                    <a:pt x="4228616" y="2620684"/>
                  </a:lnTo>
                  <a:lnTo>
                    <a:pt x="4217500" y="2664116"/>
                  </a:lnTo>
                  <a:lnTo>
                    <a:pt x="4205410" y="2707325"/>
                  </a:lnTo>
                  <a:lnTo>
                    <a:pt x="4192346" y="2750293"/>
                  </a:lnTo>
                  <a:lnTo>
                    <a:pt x="4178310" y="2793002"/>
                  </a:lnTo>
                  <a:lnTo>
                    <a:pt x="4163303" y="2835435"/>
                  </a:lnTo>
                  <a:lnTo>
                    <a:pt x="4147327" y="2877573"/>
                  </a:lnTo>
                  <a:lnTo>
                    <a:pt x="4130383" y="2919400"/>
                  </a:lnTo>
                  <a:lnTo>
                    <a:pt x="4112471" y="2960896"/>
                  </a:lnTo>
                  <a:lnTo>
                    <a:pt x="4093595" y="3002045"/>
                  </a:lnTo>
                  <a:lnTo>
                    <a:pt x="4073754" y="3042829"/>
                  </a:lnTo>
                  <a:lnTo>
                    <a:pt x="4052950" y="3083230"/>
                  </a:lnTo>
                  <a:lnTo>
                    <a:pt x="4031184" y="3123230"/>
                  </a:lnTo>
                  <a:lnTo>
                    <a:pt x="4008458" y="3162811"/>
                  </a:lnTo>
                  <a:lnTo>
                    <a:pt x="3984774" y="3201956"/>
                  </a:lnTo>
                  <a:lnTo>
                    <a:pt x="3960131" y="3240647"/>
                  </a:lnTo>
                  <a:lnTo>
                    <a:pt x="3934532" y="3278866"/>
                  </a:lnTo>
                  <a:lnTo>
                    <a:pt x="3907978" y="3316596"/>
                  </a:lnTo>
                  <a:lnTo>
                    <a:pt x="3880470" y="3353818"/>
                  </a:lnTo>
                  <a:lnTo>
                    <a:pt x="3852009" y="3390515"/>
                  </a:lnTo>
                  <a:lnTo>
                    <a:pt x="3822598" y="3426670"/>
                  </a:lnTo>
                  <a:lnTo>
                    <a:pt x="3792236" y="3462264"/>
                  </a:lnTo>
                  <a:lnTo>
                    <a:pt x="3760926" y="3497279"/>
                  </a:lnTo>
                  <a:lnTo>
                    <a:pt x="3728668" y="3531699"/>
                  </a:lnTo>
                  <a:lnTo>
                    <a:pt x="3695465" y="3565504"/>
                  </a:lnTo>
                  <a:lnTo>
                    <a:pt x="3661317" y="3598678"/>
                  </a:lnTo>
                  <a:lnTo>
                    <a:pt x="3626225" y="3631203"/>
                  </a:lnTo>
                  <a:lnTo>
                    <a:pt x="3590192" y="3663061"/>
                  </a:lnTo>
                  <a:lnTo>
                    <a:pt x="3553415" y="3694060"/>
                  </a:lnTo>
                  <a:lnTo>
                    <a:pt x="3516116" y="3724030"/>
                  </a:lnTo>
                  <a:lnTo>
                    <a:pt x="3478312" y="3752972"/>
                  </a:lnTo>
                  <a:lnTo>
                    <a:pt x="3440021" y="3780887"/>
                  </a:lnTo>
                  <a:lnTo>
                    <a:pt x="3401261" y="3807777"/>
                  </a:lnTo>
                  <a:lnTo>
                    <a:pt x="3362049" y="3833642"/>
                  </a:lnTo>
                  <a:lnTo>
                    <a:pt x="3322404" y="3858484"/>
                  </a:lnTo>
                  <a:lnTo>
                    <a:pt x="3282343" y="3882305"/>
                  </a:lnTo>
                  <a:lnTo>
                    <a:pt x="3241884" y="3905105"/>
                  </a:lnTo>
                  <a:lnTo>
                    <a:pt x="3201045" y="3926886"/>
                  </a:lnTo>
                  <a:lnTo>
                    <a:pt x="3159843" y="3947649"/>
                  </a:lnTo>
                  <a:lnTo>
                    <a:pt x="3118296" y="3967396"/>
                  </a:lnTo>
                  <a:lnTo>
                    <a:pt x="3076422" y="3986128"/>
                  </a:lnTo>
                  <a:lnTo>
                    <a:pt x="3034238" y="4003846"/>
                  </a:lnTo>
                  <a:lnTo>
                    <a:pt x="2991763" y="4020552"/>
                  </a:lnTo>
                  <a:lnTo>
                    <a:pt x="2949014" y="4036246"/>
                  </a:lnTo>
                  <a:lnTo>
                    <a:pt x="2906009" y="4050930"/>
                  </a:lnTo>
                  <a:lnTo>
                    <a:pt x="2862766" y="4064606"/>
                  </a:lnTo>
                  <a:lnTo>
                    <a:pt x="2819302" y="4077274"/>
                  </a:lnTo>
                  <a:lnTo>
                    <a:pt x="2775635" y="4088936"/>
                  </a:lnTo>
                  <a:lnTo>
                    <a:pt x="2731783" y="4099594"/>
                  </a:lnTo>
                  <a:lnTo>
                    <a:pt x="2687764" y="4109248"/>
                  </a:lnTo>
                  <a:lnTo>
                    <a:pt x="2643595" y="4117900"/>
                  </a:lnTo>
                  <a:lnTo>
                    <a:pt x="2599294" y="4125551"/>
                  </a:lnTo>
                  <a:lnTo>
                    <a:pt x="2554879" y="4132203"/>
                  </a:lnTo>
                  <a:lnTo>
                    <a:pt x="2510368" y="4137857"/>
                  </a:lnTo>
                  <a:lnTo>
                    <a:pt x="2465779" y="4142513"/>
                  </a:lnTo>
                  <a:lnTo>
                    <a:pt x="2421128" y="4146174"/>
                  </a:lnTo>
                  <a:lnTo>
                    <a:pt x="2376435" y="4148841"/>
                  </a:lnTo>
                  <a:lnTo>
                    <a:pt x="2331716" y="4150515"/>
                  </a:lnTo>
                  <a:lnTo>
                    <a:pt x="2286990" y="4151197"/>
                  </a:lnTo>
                  <a:lnTo>
                    <a:pt x="2242273" y="4150889"/>
                  </a:lnTo>
                  <a:lnTo>
                    <a:pt x="2197585" y="4149592"/>
                  </a:lnTo>
                  <a:lnTo>
                    <a:pt x="2152943" y="4147306"/>
                  </a:lnTo>
                  <a:lnTo>
                    <a:pt x="2108364" y="4144035"/>
                  </a:lnTo>
                  <a:lnTo>
                    <a:pt x="2063866" y="4139778"/>
                  </a:lnTo>
                  <a:lnTo>
                    <a:pt x="2019467" y="4134537"/>
                  </a:lnTo>
                  <a:lnTo>
                    <a:pt x="1975185" y="4128314"/>
                  </a:lnTo>
                  <a:lnTo>
                    <a:pt x="1931037" y="4121110"/>
                  </a:lnTo>
                  <a:lnTo>
                    <a:pt x="1887042" y="4112926"/>
                  </a:lnTo>
                  <a:lnTo>
                    <a:pt x="1843217" y="4103763"/>
                  </a:lnTo>
                  <a:lnTo>
                    <a:pt x="1799579" y="4093622"/>
                  </a:lnTo>
                  <a:lnTo>
                    <a:pt x="1756147" y="4082506"/>
                  </a:lnTo>
                  <a:lnTo>
                    <a:pt x="1712938" y="4070415"/>
                  </a:lnTo>
                  <a:lnTo>
                    <a:pt x="1669970" y="4057350"/>
                  </a:lnTo>
                  <a:lnTo>
                    <a:pt x="1627261" y="4043314"/>
                  </a:lnTo>
                  <a:lnTo>
                    <a:pt x="1584828" y="4028306"/>
                  </a:lnTo>
                  <a:lnTo>
                    <a:pt x="1542690" y="4012329"/>
                  </a:lnTo>
                  <a:lnTo>
                    <a:pt x="1500864" y="3995384"/>
                  </a:lnTo>
                  <a:lnTo>
                    <a:pt x="1459367" y="3977472"/>
                  </a:lnTo>
                  <a:lnTo>
                    <a:pt x="1418218" y="3958594"/>
                  </a:lnTo>
                  <a:lnTo>
                    <a:pt x="1377434" y="3938752"/>
                  </a:lnTo>
                  <a:lnTo>
                    <a:pt x="1337034" y="3917947"/>
                  </a:lnTo>
                  <a:lnTo>
                    <a:pt x="1297034" y="3896180"/>
                  </a:lnTo>
                  <a:lnTo>
                    <a:pt x="1257452" y="3873453"/>
                  </a:lnTo>
                  <a:lnTo>
                    <a:pt x="1218307" y="3849767"/>
                  </a:lnTo>
                  <a:lnTo>
                    <a:pt x="1179616" y="3825123"/>
                  </a:lnTo>
                  <a:lnTo>
                    <a:pt x="1141397" y="3799522"/>
                  </a:lnTo>
                  <a:lnTo>
                    <a:pt x="1103667" y="3772966"/>
                  </a:lnTo>
                  <a:lnTo>
                    <a:pt x="1066445" y="3745457"/>
                  </a:lnTo>
                  <a:lnTo>
                    <a:pt x="1029748" y="3716995"/>
                  </a:lnTo>
                  <a:lnTo>
                    <a:pt x="993593" y="3687581"/>
                  </a:lnTo>
                  <a:lnTo>
                    <a:pt x="957999" y="3657218"/>
                  </a:lnTo>
                  <a:lnTo>
                    <a:pt x="922984" y="3625906"/>
                  </a:lnTo>
                  <a:lnTo>
                    <a:pt x="888565" y="3593647"/>
                  </a:lnTo>
                  <a:lnTo>
                    <a:pt x="854759" y="3560441"/>
                  </a:lnTo>
                  <a:lnTo>
                    <a:pt x="821585" y="3526291"/>
                  </a:lnTo>
                  <a:lnTo>
                    <a:pt x="789060" y="3491197"/>
                  </a:lnTo>
                  <a:lnTo>
                    <a:pt x="757203" y="3455162"/>
                  </a:lnTo>
                  <a:lnTo>
                    <a:pt x="726205" y="3418385"/>
                  </a:lnTo>
                  <a:lnTo>
                    <a:pt x="696237" y="3381085"/>
                  </a:lnTo>
                  <a:lnTo>
                    <a:pt x="667297" y="3343281"/>
                  </a:lnTo>
                  <a:lnTo>
                    <a:pt x="639384" y="3304991"/>
                  </a:lnTo>
                  <a:lnTo>
                    <a:pt x="612497" y="3266231"/>
                  </a:lnTo>
                  <a:lnTo>
                    <a:pt x="586633" y="3227019"/>
                  </a:lnTo>
                  <a:lnTo>
                    <a:pt x="561793" y="3187374"/>
                  </a:lnTo>
                  <a:lnTo>
                    <a:pt x="537974" y="3147313"/>
                  </a:lnTo>
                  <a:lnTo>
                    <a:pt x="515176" y="3106854"/>
                  </a:lnTo>
                  <a:lnTo>
                    <a:pt x="493396" y="3066015"/>
                  </a:lnTo>
                  <a:lnTo>
                    <a:pt x="472634" y="3024813"/>
                  </a:lnTo>
                  <a:lnTo>
                    <a:pt x="452889" y="2983266"/>
                  </a:lnTo>
                  <a:lnTo>
                    <a:pt x="434158" y="2941391"/>
                  </a:lnTo>
                  <a:lnTo>
                    <a:pt x="416442" y="2899208"/>
                  </a:lnTo>
                  <a:lnTo>
                    <a:pt x="399737" y="2856733"/>
                  </a:lnTo>
                  <a:lnTo>
                    <a:pt x="384044" y="2813984"/>
                  </a:lnTo>
                  <a:lnTo>
                    <a:pt x="369361" y="2770979"/>
                  </a:lnTo>
                  <a:lnTo>
                    <a:pt x="355687" y="2727736"/>
                  </a:lnTo>
                  <a:lnTo>
                    <a:pt x="343020" y="2684272"/>
                  </a:lnTo>
                  <a:lnTo>
                    <a:pt x="331358" y="2640605"/>
                  </a:lnTo>
                  <a:lnTo>
                    <a:pt x="320702" y="2596753"/>
                  </a:lnTo>
                  <a:lnTo>
                    <a:pt x="311048" y="2552733"/>
                  </a:lnTo>
                  <a:lnTo>
                    <a:pt x="302397" y="2508565"/>
                  </a:lnTo>
                  <a:lnTo>
                    <a:pt x="294746" y="2464264"/>
                  </a:lnTo>
                  <a:lnTo>
                    <a:pt x="288095" y="2419849"/>
                  </a:lnTo>
                  <a:lnTo>
                    <a:pt x="282442" y="2375338"/>
                  </a:lnTo>
                  <a:lnTo>
                    <a:pt x="277786" y="2330749"/>
                  </a:lnTo>
                  <a:lnTo>
                    <a:pt x="274125" y="2286098"/>
                  </a:lnTo>
                  <a:lnTo>
                    <a:pt x="271459" y="2241405"/>
                  </a:lnTo>
                  <a:lnTo>
                    <a:pt x="269786" y="2196686"/>
                  </a:lnTo>
                  <a:lnTo>
                    <a:pt x="269104" y="2151959"/>
                  </a:lnTo>
                  <a:lnTo>
                    <a:pt x="269412" y="2107243"/>
                  </a:lnTo>
                  <a:lnTo>
                    <a:pt x="270710" y="2062555"/>
                  </a:lnTo>
                  <a:lnTo>
                    <a:pt x="272995" y="2017913"/>
                  </a:lnTo>
                  <a:lnTo>
                    <a:pt x="276266" y="1973334"/>
                  </a:lnTo>
                  <a:lnTo>
                    <a:pt x="280523" y="1928836"/>
                  </a:lnTo>
                  <a:lnTo>
                    <a:pt x="285764" y="1884437"/>
                  </a:lnTo>
                  <a:lnTo>
                    <a:pt x="291987" y="1840155"/>
                  </a:lnTo>
                  <a:lnTo>
                    <a:pt x="299191" y="1796007"/>
                  </a:lnTo>
                  <a:lnTo>
                    <a:pt x="307375" y="1752012"/>
                  </a:lnTo>
                  <a:lnTo>
                    <a:pt x="316537" y="1708186"/>
                  </a:lnTo>
                  <a:lnTo>
                    <a:pt x="326677" y="1664549"/>
                  </a:lnTo>
                  <a:lnTo>
                    <a:pt x="337793" y="1621117"/>
                  </a:lnTo>
                  <a:lnTo>
                    <a:pt x="349884" y="1577908"/>
                  </a:lnTo>
                  <a:lnTo>
                    <a:pt x="362948" y="1534940"/>
                  </a:lnTo>
                  <a:lnTo>
                    <a:pt x="376984" y="1492231"/>
                  </a:lnTo>
                  <a:lnTo>
                    <a:pt x="391990" y="1449798"/>
                  </a:lnTo>
                  <a:lnTo>
                    <a:pt x="407966" y="1407660"/>
                  </a:lnTo>
                  <a:lnTo>
                    <a:pt x="424911" y="1365833"/>
                  </a:lnTo>
                  <a:lnTo>
                    <a:pt x="442822" y="1324337"/>
                  </a:lnTo>
                  <a:lnTo>
                    <a:pt x="461699" y="1283188"/>
                  </a:lnTo>
                  <a:lnTo>
                    <a:pt x="481540" y="1242404"/>
                  </a:lnTo>
                  <a:lnTo>
                    <a:pt x="502344" y="1202003"/>
                  </a:lnTo>
                  <a:lnTo>
                    <a:pt x="524109" y="1162003"/>
                  </a:lnTo>
                  <a:lnTo>
                    <a:pt x="546835" y="1122422"/>
                  </a:lnTo>
                  <a:lnTo>
                    <a:pt x="570520" y="1083277"/>
                  </a:lnTo>
                  <a:lnTo>
                    <a:pt x="595162" y="1044586"/>
                  </a:lnTo>
                  <a:lnTo>
                    <a:pt x="620761" y="1006367"/>
                  </a:lnTo>
                  <a:lnTo>
                    <a:pt x="647316" y="968637"/>
                  </a:lnTo>
                  <a:lnTo>
                    <a:pt x="674824" y="931415"/>
                  </a:lnTo>
                  <a:lnTo>
                    <a:pt x="703284" y="894718"/>
                  </a:lnTo>
                  <a:lnTo>
                    <a:pt x="732696" y="858563"/>
                  </a:lnTo>
                  <a:lnTo>
                    <a:pt x="763057" y="822969"/>
                  </a:lnTo>
                  <a:lnTo>
                    <a:pt x="794367" y="787954"/>
                  </a:lnTo>
                  <a:lnTo>
                    <a:pt x="826625" y="753534"/>
                  </a:lnTo>
                  <a:lnTo>
                    <a:pt x="859828" y="719729"/>
                  </a:lnTo>
                  <a:lnTo>
                    <a:pt x="893977" y="686555"/>
                  </a:lnTo>
                  <a:lnTo>
                    <a:pt x="929068" y="654030"/>
                  </a:lnTo>
                  <a:lnTo>
                    <a:pt x="965102" y="622173"/>
                  </a:lnTo>
                  <a:lnTo>
                    <a:pt x="1047525" y="740156"/>
                  </a:lnTo>
                  <a:lnTo>
                    <a:pt x="1050954" y="385699"/>
                  </a:lnTo>
                  <a:lnTo>
                    <a:pt x="728247" y="282956"/>
                  </a:lnTo>
                  <a:lnTo>
                    <a:pt x="810670" y="401065"/>
                  </a:lnTo>
                  <a:lnTo>
                    <a:pt x="772716" y="433767"/>
                  </a:lnTo>
                  <a:lnTo>
                    <a:pt x="735539" y="467250"/>
                  </a:lnTo>
                  <a:lnTo>
                    <a:pt x="699149" y="501500"/>
                  </a:lnTo>
                  <a:lnTo>
                    <a:pt x="663555" y="536502"/>
                  </a:lnTo>
                  <a:lnTo>
                    <a:pt x="628770" y="572242"/>
                  </a:lnTo>
                  <a:lnTo>
                    <a:pt x="594801" y="608705"/>
                  </a:lnTo>
                  <a:lnTo>
                    <a:pt x="561661" y="645875"/>
                  </a:lnTo>
                  <a:lnTo>
                    <a:pt x="529360" y="683739"/>
                  </a:lnTo>
                  <a:lnTo>
                    <a:pt x="497907" y="722282"/>
                  </a:lnTo>
                  <a:lnTo>
                    <a:pt x="467314" y="761489"/>
                  </a:lnTo>
                  <a:lnTo>
                    <a:pt x="437590" y="801345"/>
                  </a:lnTo>
                  <a:lnTo>
                    <a:pt x="408746" y="841835"/>
                  </a:lnTo>
                  <a:lnTo>
                    <a:pt x="380793" y="882945"/>
                  </a:lnTo>
                  <a:lnTo>
                    <a:pt x="353740" y="924660"/>
                  </a:lnTo>
                  <a:lnTo>
                    <a:pt x="327598" y="966966"/>
                  </a:lnTo>
                  <a:lnTo>
                    <a:pt x="302378" y="1009847"/>
                  </a:lnTo>
                  <a:lnTo>
                    <a:pt x="278089" y="1053289"/>
                  </a:lnTo>
                  <a:lnTo>
                    <a:pt x="254743" y="1097278"/>
                  </a:lnTo>
                  <a:lnTo>
                    <a:pt x="232349" y="1141797"/>
                  </a:lnTo>
                  <a:lnTo>
                    <a:pt x="210918" y="1186834"/>
                  </a:lnTo>
                  <a:lnTo>
                    <a:pt x="190460" y="1232373"/>
                  </a:lnTo>
                  <a:lnTo>
                    <a:pt x="170986" y="1278398"/>
                  </a:lnTo>
                  <a:lnTo>
                    <a:pt x="152506" y="1324897"/>
                  </a:lnTo>
                  <a:lnTo>
                    <a:pt x="135030" y="1371853"/>
                  </a:lnTo>
                  <a:lnTo>
                    <a:pt x="119168" y="1417426"/>
                  </a:lnTo>
                  <a:lnTo>
                    <a:pt x="104326" y="1463105"/>
                  </a:lnTo>
                  <a:lnTo>
                    <a:pt x="90498" y="1508878"/>
                  </a:lnTo>
                  <a:lnTo>
                    <a:pt x="77677" y="1554732"/>
                  </a:lnTo>
                  <a:lnTo>
                    <a:pt x="65859" y="1600655"/>
                  </a:lnTo>
                  <a:lnTo>
                    <a:pt x="55035" y="1646635"/>
                  </a:lnTo>
                  <a:lnTo>
                    <a:pt x="45202" y="1692657"/>
                  </a:lnTo>
                  <a:lnTo>
                    <a:pt x="36353" y="1738711"/>
                  </a:lnTo>
                  <a:lnTo>
                    <a:pt x="28481" y="1784782"/>
                  </a:lnTo>
                  <a:lnTo>
                    <a:pt x="21582" y="1830859"/>
                  </a:lnTo>
                  <a:lnTo>
                    <a:pt x="15648" y="1876929"/>
                  </a:lnTo>
                  <a:lnTo>
                    <a:pt x="10674" y="1922979"/>
                  </a:lnTo>
                  <a:lnTo>
                    <a:pt x="6655" y="1968997"/>
                  </a:lnTo>
                  <a:lnTo>
                    <a:pt x="3584" y="2014970"/>
                  </a:lnTo>
                  <a:lnTo>
                    <a:pt x="1455" y="2060885"/>
                  </a:lnTo>
                  <a:lnTo>
                    <a:pt x="262" y="2106730"/>
                  </a:lnTo>
                  <a:lnTo>
                    <a:pt x="0" y="2152492"/>
                  </a:lnTo>
                  <a:lnTo>
                    <a:pt x="661" y="2198159"/>
                  </a:lnTo>
                  <a:lnTo>
                    <a:pt x="2242" y="2243717"/>
                  </a:lnTo>
                  <a:lnTo>
                    <a:pt x="4734" y="2289154"/>
                  </a:lnTo>
                  <a:lnTo>
                    <a:pt x="8134" y="2334458"/>
                  </a:lnTo>
                  <a:lnTo>
                    <a:pt x="12433" y="2379615"/>
                  </a:lnTo>
                  <a:lnTo>
                    <a:pt x="17628" y="2424614"/>
                  </a:lnTo>
                  <a:lnTo>
                    <a:pt x="23711" y="2469442"/>
                  </a:lnTo>
                  <a:lnTo>
                    <a:pt x="30677" y="2514085"/>
                  </a:lnTo>
                  <a:lnTo>
                    <a:pt x="38519" y="2558532"/>
                  </a:lnTo>
                  <a:lnTo>
                    <a:pt x="47232" y="2602770"/>
                  </a:lnTo>
                  <a:lnTo>
                    <a:pt x="56811" y="2646785"/>
                  </a:lnTo>
                  <a:lnTo>
                    <a:pt x="67248" y="2690566"/>
                  </a:lnTo>
                  <a:lnTo>
                    <a:pt x="78538" y="2734100"/>
                  </a:lnTo>
                  <a:lnTo>
                    <a:pt x="90674" y="2777373"/>
                  </a:lnTo>
                  <a:lnTo>
                    <a:pt x="103653" y="2820375"/>
                  </a:lnTo>
                  <a:lnTo>
                    <a:pt x="117466" y="2863091"/>
                  </a:lnTo>
                  <a:lnTo>
                    <a:pt x="132108" y="2905509"/>
                  </a:lnTo>
                  <a:lnTo>
                    <a:pt x="147573" y="2947617"/>
                  </a:lnTo>
                  <a:lnTo>
                    <a:pt x="163856" y="2989402"/>
                  </a:lnTo>
                  <a:lnTo>
                    <a:pt x="180950" y="3030851"/>
                  </a:lnTo>
                  <a:lnTo>
                    <a:pt x="198849" y="3071952"/>
                  </a:lnTo>
                  <a:lnTo>
                    <a:pt x="217548" y="3112692"/>
                  </a:lnTo>
                  <a:lnTo>
                    <a:pt x="237040" y="3153058"/>
                  </a:lnTo>
                  <a:lnTo>
                    <a:pt x="257320" y="3193038"/>
                  </a:lnTo>
                  <a:lnTo>
                    <a:pt x="278381" y="3232619"/>
                  </a:lnTo>
                  <a:lnTo>
                    <a:pt x="300218" y="3271788"/>
                  </a:lnTo>
                  <a:lnTo>
                    <a:pt x="322824" y="3310534"/>
                  </a:lnTo>
                  <a:lnTo>
                    <a:pt x="346194" y="3348842"/>
                  </a:lnTo>
                  <a:lnTo>
                    <a:pt x="370322" y="3386702"/>
                  </a:lnTo>
                  <a:lnTo>
                    <a:pt x="395201" y="3424099"/>
                  </a:lnTo>
                  <a:lnTo>
                    <a:pt x="420827" y="3461021"/>
                  </a:lnTo>
                  <a:lnTo>
                    <a:pt x="447192" y="3497456"/>
                  </a:lnTo>
                  <a:lnTo>
                    <a:pt x="474291" y="3533391"/>
                  </a:lnTo>
                  <a:lnTo>
                    <a:pt x="502118" y="3568813"/>
                  </a:lnTo>
                  <a:lnTo>
                    <a:pt x="530668" y="3603710"/>
                  </a:lnTo>
                  <a:lnTo>
                    <a:pt x="559933" y="3638069"/>
                  </a:lnTo>
                  <a:lnTo>
                    <a:pt x="589908" y="3671878"/>
                  </a:lnTo>
                  <a:lnTo>
                    <a:pt x="620588" y="3705123"/>
                  </a:lnTo>
                  <a:lnTo>
                    <a:pt x="651966" y="3737793"/>
                  </a:lnTo>
                  <a:lnTo>
                    <a:pt x="684036" y="3769874"/>
                  </a:lnTo>
                  <a:lnTo>
                    <a:pt x="716792" y="3801354"/>
                  </a:lnTo>
                  <a:lnTo>
                    <a:pt x="750229" y="3832220"/>
                  </a:lnTo>
                  <a:lnTo>
                    <a:pt x="784340" y="3862460"/>
                  </a:lnTo>
                  <a:lnTo>
                    <a:pt x="819120" y="3892061"/>
                  </a:lnTo>
                  <a:lnTo>
                    <a:pt x="854562" y="3921010"/>
                  </a:lnTo>
                  <a:lnTo>
                    <a:pt x="890661" y="3949295"/>
                  </a:lnTo>
                  <a:lnTo>
                    <a:pt x="927410" y="3976903"/>
                  </a:lnTo>
                  <a:lnTo>
                    <a:pt x="964804" y="4003821"/>
                  </a:lnTo>
                  <a:lnTo>
                    <a:pt x="1002837" y="4030037"/>
                  </a:lnTo>
                  <a:lnTo>
                    <a:pt x="1041502" y="4055539"/>
                  </a:lnTo>
                  <a:lnTo>
                    <a:pt x="1080795" y="4080313"/>
                  </a:lnTo>
                  <a:lnTo>
                    <a:pt x="1120708" y="4104346"/>
                  </a:lnTo>
                  <a:lnTo>
                    <a:pt x="1161236" y="4127627"/>
                  </a:lnTo>
                  <a:lnTo>
                    <a:pt x="1202373" y="4150143"/>
                  </a:lnTo>
                  <a:lnTo>
                    <a:pt x="1244113" y="4171880"/>
                  </a:lnTo>
                  <a:lnTo>
                    <a:pt x="1286450" y="4192827"/>
                  </a:lnTo>
                  <a:lnTo>
                    <a:pt x="1329379" y="4212971"/>
                  </a:lnTo>
                  <a:lnTo>
                    <a:pt x="1372892" y="4232298"/>
                  </a:lnTo>
                  <a:lnTo>
                    <a:pt x="1416985" y="4250797"/>
                  </a:lnTo>
                  <a:lnTo>
                    <a:pt x="1461651" y="4268455"/>
                  </a:lnTo>
                  <a:lnTo>
                    <a:pt x="1506884" y="4285259"/>
                  </a:lnTo>
                  <a:lnTo>
                    <a:pt x="1552456" y="4301120"/>
                  </a:lnTo>
                  <a:lnTo>
                    <a:pt x="1598135" y="4315961"/>
                  </a:lnTo>
                  <a:lnTo>
                    <a:pt x="1643908" y="4329789"/>
                  </a:lnTo>
                  <a:lnTo>
                    <a:pt x="1689762" y="4342609"/>
                  </a:lnTo>
                  <a:lnTo>
                    <a:pt x="1735685" y="4354427"/>
                  </a:lnTo>
                  <a:lnTo>
                    <a:pt x="1781664" y="4365250"/>
                  </a:lnTo>
                  <a:lnTo>
                    <a:pt x="1827686" y="4375083"/>
                  </a:lnTo>
                  <a:lnTo>
                    <a:pt x="1873740" y="4383931"/>
                  </a:lnTo>
                  <a:lnTo>
                    <a:pt x="1919811" y="4391802"/>
                  </a:lnTo>
                  <a:lnTo>
                    <a:pt x="1965888" y="4398701"/>
                  </a:lnTo>
                  <a:lnTo>
                    <a:pt x="2011957" y="4404634"/>
                  </a:lnTo>
                  <a:lnTo>
                    <a:pt x="2058007" y="4409607"/>
                  </a:lnTo>
                  <a:lnTo>
                    <a:pt x="2104025" y="4413626"/>
                  </a:lnTo>
                  <a:lnTo>
                    <a:pt x="2149997" y="4416696"/>
                  </a:lnTo>
                  <a:lnTo>
                    <a:pt x="2195912" y="4418824"/>
                  </a:lnTo>
                  <a:lnTo>
                    <a:pt x="2241756" y="4420016"/>
                  </a:lnTo>
                  <a:lnTo>
                    <a:pt x="2287518" y="4420278"/>
                  </a:lnTo>
                  <a:lnTo>
                    <a:pt x="2333184" y="4419615"/>
                  </a:lnTo>
                  <a:lnTo>
                    <a:pt x="2378741" y="4418034"/>
                  </a:lnTo>
                  <a:lnTo>
                    <a:pt x="2424178" y="4415541"/>
                  </a:lnTo>
                  <a:lnTo>
                    <a:pt x="2469481" y="4412141"/>
                  </a:lnTo>
                  <a:lnTo>
                    <a:pt x="2514639" y="4407840"/>
                  </a:lnTo>
                  <a:lnTo>
                    <a:pt x="2559637" y="4402645"/>
                  </a:lnTo>
                  <a:lnTo>
                    <a:pt x="2604464" y="4396561"/>
                  </a:lnTo>
                  <a:lnTo>
                    <a:pt x="2649107" y="4389595"/>
                  </a:lnTo>
                  <a:lnTo>
                    <a:pt x="2693553" y="4381752"/>
                  </a:lnTo>
                  <a:lnTo>
                    <a:pt x="2737790" y="4373038"/>
                  </a:lnTo>
                  <a:lnTo>
                    <a:pt x="2781805" y="4363459"/>
                  </a:lnTo>
                  <a:lnTo>
                    <a:pt x="2825585" y="4353021"/>
                  </a:lnTo>
                  <a:lnTo>
                    <a:pt x="2869118" y="4341730"/>
                  </a:lnTo>
                  <a:lnTo>
                    <a:pt x="2912391" y="4329592"/>
                  </a:lnTo>
                  <a:lnTo>
                    <a:pt x="2955392" y="4316614"/>
                  </a:lnTo>
                  <a:lnTo>
                    <a:pt x="2998107" y="4302800"/>
                  </a:lnTo>
                  <a:lnTo>
                    <a:pt x="3040525" y="4288157"/>
                  </a:lnTo>
                  <a:lnTo>
                    <a:pt x="3082632" y="4272691"/>
                  </a:lnTo>
                  <a:lnTo>
                    <a:pt x="3124417" y="4256408"/>
                  </a:lnTo>
                  <a:lnTo>
                    <a:pt x="3165865" y="4239313"/>
                  </a:lnTo>
                  <a:lnTo>
                    <a:pt x="3206965" y="4221413"/>
                  </a:lnTo>
                  <a:lnTo>
                    <a:pt x="3247704" y="4202714"/>
                  </a:lnTo>
                  <a:lnTo>
                    <a:pt x="3288070" y="4183221"/>
                  </a:lnTo>
                  <a:lnTo>
                    <a:pt x="3328049" y="4162941"/>
                  </a:lnTo>
                  <a:lnTo>
                    <a:pt x="3367630" y="4141879"/>
                  </a:lnTo>
                  <a:lnTo>
                    <a:pt x="3406799" y="4120042"/>
                  </a:lnTo>
                  <a:lnTo>
                    <a:pt x="3445544" y="4097435"/>
                  </a:lnTo>
                  <a:lnTo>
                    <a:pt x="3483852" y="4074064"/>
                  </a:lnTo>
                  <a:lnTo>
                    <a:pt x="3521710" y="4049936"/>
                  </a:lnTo>
                  <a:lnTo>
                    <a:pt x="3559107" y="4025056"/>
                  </a:lnTo>
                  <a:lnTo>
                    <a:pt x="3596028" y="3999430"/>
                  </a:lnTo>
                  <a:lnTo>
                    <a:pt x="3632463" y="3973065"/>
                  </a:lnTo>
                  <a:lnTo>
                    <a:pt x="3668397" y="3945965"/>
                  </a:lnTo>
                  <a:lnTo>
                    <a:pt x="3703819" y="3918138"/>
                  </a:lnTo>
                  <a:lnTo>
                    <a:pt x="3738716" y="3889588"/>
                  </a:lnTo>
                  <a:lnTo>
                    <a:pt x="3773075" y="3860323"/>
                  </a:lnTo>
                  <a:lnTo>
                    <a:pt x="3806883" y="3830347"/>
                  </a:lnTo>
                  <a:lnTo>
                    <a:pt x="3840128" y="3799667"/>
                  </a:lnTo>
                  <a:lnTo>
                    <a:pt x="3872797" y="3768289"/>
                  </a:lnTo>
                  <a:lnTo>
                    <a:pt x="3904878" y="3736219"/>
                  </a:lnTo>
                  <a:lnTo>
                    <a:pt x="3936357" y="3703462"/>
                  </a:lnTo>
                  <a:lnTo>
                    <a:pt x="3967223" y="3670026"/>
                  </a:lnTo>
                  <a:lnTo>
                    <a:pt x="3997463" y="3635914"/>
                  </a:lnTo>
                  <a:lnTo>
                    <a:pt x="4027064" y="3601135"/>
                  </a:lnTo>
                  <a:lnTo>
                    <a:pt x="4056013" y="3565693"/>
                  </a:lnTo>
                  <a:lnTo>
                    <a:pt x="4084297" y="3529594"/>
                  </a:lnTo>
                  <a:lnTo>
                    <a:pt x="4111905" y="3492845"/>
                  </a:lnTo>
                  <a:lnTo>
                    <a:pt x="4138823" y="3455451"/>
                  </a:lnTo>
                  <a:lnTo>
                    <a:pt x="4165040" y="3417419"/>
                  </a:lnTo>
                  <a:lnTo>
                    <a:pt x="4190541" y="3378754"/>
                  </a:lnTo>
                  <a:lnTo>
                    <a:pt x="4215315" y="3339462"/>
                  </a:lnTo>
                  <a:lnTo>
                    <a:pt x="4239349" y="3299549"/>
                  </a:lnTo>
                  <a:lnTo>
                    <a:pt x="4262630" y="3259021"/>
                  </a:lnTo>
                  <a:lnTo>
                    <a:pt x="4285145" y="3217885"/>
                  </a:lnTo>
                  <a:lnTo>
                    <a:pt x="4306883" y="3176145"/>
                  </a:lnTo>
                  <a:lnTo>
                    <a:pt x="4327830" y="3133809"/>
                  </a:lnTo>
                  <a:lnTo>
                    <a:pt x="4347974" y="3090881"/>
                  </a:lnTo>
                  <a:lnTo>
                    <a:pt x="4367302" y="3047369"/>
                  </a:lnTo>
                  <a:lnTo>
                    <a:pt x="4385801" y="3003277"/>
                  </a:lnTo>
                  <a:lnTo>
                    <a:pt x="4403459" y="2958612"/>
                  </a:lnTo>
                  <a:lnTo>
                    <a:pt x="4420264" y="2913380"/>
                  </a:lnTo>
                  <a:lnTo>
                    <a:pt x="4436125" y="2867807"/>
                  </a:lnTo>
                  <a:lnTo>
                    <a:pt x="4450967" y="2822128"/>
                  </a:lnTo>
                  <a:lnTo>
                    <a:pt x="4464795" y="2776355"/>
                  </a:lnTo>
                  <a:lnTo>
                    <a:pt x="4477616" y="2730501"/>
                  </a:lnTo>
                  <a:lnTo>
                    <a:pt x="4489435" y="2684578"/>
                  </a:lnTo>
                  <a:lnTo>
                    <a:pt x="4500258" y="2638599"/>
                  </a:lnTo>
                  <a:lnTo>
                    <a:pt x="4510091" y="2592577"/>
                  </a:lnTo>
                  <a:lnTo>
                    <a:pt x="4518941" y="2546524"/>
                  </a:lnTo>
                  <a:lnTo>
                    <a:pt x="4526812" y="2500452"/>
                  </a:lnTo>
                  <a:lnTo>
                    <a:pt x="4533712" y="2454375"/>
                  </a:lnTo>
                  <a:lnTo>
                    <a:pt x="4539645" y="2408306"/>
                  </a:lnTo>
                  <a:lnTo>
                    <a:pt x="4544619" y="2362256"/>
                  </a:lnTo>
                  <a:lnTo>
                    <a:pt x="4548638" y="2316238"/>
                  </a:lnTo>
                  <a:lnTo>
                    <a:pt x="4551710" y="2270266"/>
                  </a:lnTo>
                  <a:lnTo>
                    <a:pt x="4553839" y="2224351"/>
                  </a:lnTo>
                  <a:lnTo>
                    <a:pt x="4555031" y="2178507"/>
                  </a:lnTo>
                  <a:lnTo>
                    <a:pt x="4555294" y="2132745"/>
                  </a:lnTo>
                  <a:lnTo>
                    <a:pt x="4554632" y="2087079"/>
                  </a:lnTo>
                  <a:lnTo>
                    <a:pt x="4553052" y="2041522"/>
                  </a:lnTo>
                  <a:lnTo>
                    <a:pt x="4550559" y="1996085"/>
                  </a:lnTo>
                  <a:lnTo>
                    <a:pt x="4547160" y="1950782"/>
                  </a:lnTo>
                  <a:lnTo>
                    <a:pt x="4542860" y="1905625"/>
                  </a:lnTo>
                  <a:lnTo>
                    <a:pt x="4537666" y="1860626"/>
                  </a:lnTo>
                  <a:lnTo>
                    <a:pt x="4531583" y="1815799"/>
                  </a:lnTo>
                  <a:lnTo>
                    <a:pt x="4524617" y="1771156"/>
                  </a:lnTo>
                  <a:lnTo>
                    <a:pt x="4516774" y="1726710"/>
                  </a:lnTo>
                  <a:lnTo>
                    <a:pt x="4508061" y="1682473"/>
                  </a:lnTo>
                  <a:lnTo>
                    <a:pt x="4498483" y="1638459"/>
                  </a:lnTo>
                  <a:lnTo>
                    <a:pt x="4488046" y="1594678"/>
                  </a:lnTo>
                  <a:lnTo>
                    <a:pt x="4476756" y="1551145"/>
                  </a:lnTo>
                  <a:lnTo>
                    <a:pt x="4464619" y="1507872"/>
                  </a:lnTo>
                  <a:lnTo>
                    <a:pt x="4451641" y="1464871"/>
                  </a:lnTo>
                  <a:lnTo>
                    <a:pt x="4437828" y="1422156"/>
                  </a:lnTo>
                  <a:lnTo>
                    <a:pt x="4423186" y="1379738"/>
                  </a:lnTo>
                  <a:lnTo>
                    <a:pt x="4407720" y="1337631"/>
                  </a:lnTo>
                  <a:lnTo>
                    <a:pt x="4391437" y="1295847"/>
                  </a:lnTo>
                  <a:lnTo>
                    <a:pt x="4374343" y="1254398"/>
                  </a:lnTo>
                  <a:lnTo>
                    <a:pt x="4356444" y="1213298"/>
                  </a:lnTo>
                  <a:lnTo>
                    <a:pt x="4337745" y="1172559"/>
                  </a:lnTo>
                  <a:lnTo>
                    <a:pt x="4318253" y="1132193"/>
                  </a:lnTo>
                  <a:lnTo>
                    <a:pt x="4297974" y="1092214"/>
                  </a:lnTo>
                  <a:lnTo>
                    <a:pt x="4276913" y="1052633"/>
                  </a:lnTo>
                  <a:lnTo>
                    <a:pt x="4255076" y="1013464"/>
                  </a:lnTo>
                  <a:lnTo>
                    <a:pt x="4232469" y="974720"/>
                  </a:lnTo>
                  <a:lnTo>
                    <a:pt x="4209099" y="936412"/>
                  </a:lnTo>
                  <a:lnTo>
                    <a:pt x="4184972" y="898553"/>
                  </a:lnTo>
                  <a:lnTo>
                    <a:pt x="4160092" y="861156"/>
                  </a:lnTo>
                  <a:lnTo>
                    <a:pt x="4134467" y="824235"/>
                  </a:lnTo>
                  <a:lnTo>
                    <a:pt x="4108101" y="787800"/>
                  </a:lnTo>
                  <a:lnTo>
                    <a:pt x="4081002" y="751866"/>
                  </a:lnTo>
                  <a:lnTo>
                    <a:pt x="4053175" y="716444"/>
                  </a:lnTo>
                  <a:lnTo>
                    <a:pt x="4024626" y="681547"/>
                  </a:lnTo>
                  <a:lnTo>
                    <a:pt x="3995360" y="647189"/>
                  </a:lnTo>
                  <a:lnTo>
                    <a:pt x="3965385" y="613380"/>
                  </a:lnTo>
                  <a:lnTo>
                    <a:pt x="3934705" y="580135"/>
                  </a:lnTo>
                  <a:lnTo>
                    <a:pt x="3903328" y="547466"/>
                  </a:lnTo>
                  <a:lnTo>
                    <a:pt x="3871258" y="515386"/>
                  </a:lnTo>
                  <a:lnTo>
                    <a:pt x="3838501" y="483906"/>
                  </a:lnTo>
                  <a:lnTo>
                    <a:pt x="3805064" y="453040"/>
                  </a:lnTo>
                  <a:lnTo>
                    <a:pt x="3770953" y="422800"/>
                  </a:lnTo>
                  <a:lnTo>
                    <a:pt x="3736174" y="393200"/>
                  </a:lnTo>
                  <a:lnTo>
                    <a:pt x="3700731" y="364251"/>
                  </a:lnTo>
                  <a:lnTo>
                    <a:pt x="3664633" y="335966"/>
                  </a:lnTo>
                  <a:lnTo>
                    <a:pt x="3627883" y="308358"/>
                  </a:lnTo>
                  <a:lnTo>
                    <a:pt x="3590489" y="281440"/>
                  </a:lnTo>
                  <a:lnTo>
                    <a:pt x="3552456" y="255224"/>
                  </a:lnTo>
                  <a:lnTo>
                    <a:pt x="3513791" y="229722"/>
                  </a:lnTo>
                  <a:lnTo>
                    <a:pt x="3474499" y="204948"/>
                  </a:lnTo>
                  <a:lnTo>
                    <a:pt x="3434585" y="180915"/>
                  </a:lnTo>
                  <a:lnTo>
                    <a:pt x="3394057" y="157634"/>
                  </a:lnTo>
                  <a:lnTo>
                    <a:pt x="3352920" y="135118"/>
                  </a:lnTo>
                  <a:lnTo>
                    <a:pt x="3311180" y="113380"/>
                  </a:lnTo>
                  <a:lnTo>
                    <a:pt x="3268843" y="92433"/>
                  </a:lnTo>
                  <a:lnTo>
                    <a:pt x="3225915" y="72289"/>
                  </a:lnTo>
                  <a:lnTo>
                    <a:pt x="3182401" y="52961"/>
                  </a:lnTo>
                  <a:lnTo>
                    <a:pt x="3138309" y="34462"/>
                  </a:lnTo>
                  <a:lnTo>
                    <a:pt x="3093643" y="16804"/>
                  </a:lnTo>
                  <a:lnTo>
                    <a:pt x="3048410" y="0"/>
                  </a:lnTo>
                  <a:close/>
                </a:path>
              </a:pathLst>
            </a:custGeom>
            <a:solidFill>
              <a:srgbClr val="F8E2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289554" y="1602485"/>
              <a:ext cx="2269490" cy="1135380"/>
            </a:xfrm>
            <a:custGeom>
              <a:avLst/>
              <a:gdLst/>
              <a:ahLst/>
              <a:cxnLst/>
              <a:rect l="l" t="t" r="r" b="b"/>
              <a:pathLst>
                <a:path w="2269490" h="1135380">
                  <a:moveTo>
                    <a:pt x="2080006" y="0"/>
                  </a:moveTo>
                  <a:lnTo>
                    <a:pt x="189230" y="0"/>
                  </a:lnTo>
                  <a:lnTo>
                    <a:pt x="138920" y="6758"/>
                  </a:lnTo>
                  <a:lnTo>
                    <a:pt x="93716" y="25832"/>
                  </a:lnTo>
                  <a:lnTo>
                    <a:pt x="55419" y="55419"/>
                  </a:lnTo>
                  <a:lnTo>
                    <a:pt x="25832" y="93716"/>
                  </a:lnTo>
                  <a:lnTo>
                    <a:pt x="6758" y="138920"/>
                  </a:lnTo>
                  <a:lnTo>
                    <a:pt x="0" y="189229"/>
                  </a:lnTo>
                  <a:lnTo>
                    <a:pt x="0" y="946150"/>
                  </a:lnTo>
                  <a:lnTo>
                    <a:pt x="6758" y="996459"/>
                  </a:lnTo>
                  <a:lnTo>
                    <a:pt x="25832" y="1041663"/>
                  </a:lnTo>
                  <a:lnTo>
                    <a:pt x="55419" y="1079960"/>
                  </a:lnTo>
                  <a:lnTo>
                    <a:pt x="93716" y="1109547"/>
                  </a:lnTo>
                  <a:lnTo>
                    <a:pt x="138920" y="1128621"/>
                  </a:lnTo>
                  <a:lnTo>
                    <a:pt x="189230" y="1135379"/>
                  </a:lnTo>
                  <a:lnTo>
                    <a:pt x="2080006" y="1135379"/>
                  </a:lnTo>
                  <a:lnTo>
                    <a:pt x="2130315" y="1128621"/>
                  </a:lnTo>
                  <a:lnTo>
                    <a:pt x="2175519" y="1109547"/>
                  </a:lnTo>
                  <a:lnTo>
                    <a:pt x="2213816" y="1079960"/>
                  </a:lnTo>
                  <a:lnTo>
                    <a:pt x="2243403" y="1041663"/>
                  </a:lnTo>
                  <a:lnTo>
                    <a:pt x="2262477" y="996459"/>
                  </a:lnTo>
                  <a:lnTo>
                    <a:pt x="2269236" y="946150"/>
                  </a:lnTo>
                  <a:lnTo>
                    <a:pt x="2269236" y="189229"/>
                  </a:lnTo>
                  <a:lnTo>
                    <a:pt x="2262477" y="138920"/>
                  </a:lnTo>
                  <a:lnTo>
                    <a:pt x="2243403" y="93716"/>
                  </a:lnTo>
                  <a:lnTo>
                    <a:pt x="2213816" y="55419"/>
                  </a:lnTo>
                  <a:lnTo>
                    <a:pt x="2175519" y="25832"/>
                  </a:lnTo>
                  <a:lnTo>
                    <a:pt x="2130315" y="6758"/>
                  </a:lnTo>
                  <a:lnTo>
                    <a:pt x="2080006" y="0"/>
                  </a:lnTo>
                  <a:close/>
                </a:path>
              </a:pathLst>
            </a:custGeom>
            <a:solidFill>
              <a:srgbClr val="343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289554" y="1602485"/>
              <a:ext cx="2269490" cy="1135380"/>
            </a:xfrm>
            <a:custGeom>
              <a:avLst/>
              <a:gdLst/>
              <a:ahLst/>
              <a:cxnLst/>
              <a:rect l="l" t="t" r="r" b="b"/>
              <a:pathLst>
                <a:path w="2269490" h="1135380">
                  <a:moveTo>
                    <a:pt x="0" y="189229"/>
                  </a:moveTo>
                  <a:lnTo>
                    <a:pt x="6758" y="138920"/>
                  </a:lnTo>
                  <a:lnTo>
                    <a:pt x="25832" y="93716"/>
                  </a:lnTo>
                  <a:lnTo>
                    <a:pt x="55419" y="55419"/>
                  </a:lnTo>
                  <a:lnTo>
                    <a:pt x="93716" y="25832"/>
                  </a:lnTo>
                  <a:lnTo>
                    <a:pt x="138920" y="6758"/>
                  </a:lnTo>
                  <a:lnTo>
                    <a:pt x="189230" y="0"/>
                  </a:lnTo>
                  <a:lnTo>
                    <a:pt x="2080006" y="0"/>
                  </a:lnTo>
                  <a:lnTo>
                    <a:pt x="2130315" y="6758"/>
                  </a:lnTo>
                  <a:lnTo>
                    <a:pt x="2175519" y="25832"/>
                  </a:lnTo>
                  <a:lnTo>
                    <a:pt x="2213816" y="55419"/>
                  </a:lnTo>
                  <a:lnTo>
                    <a:pt x="2243403" y="93716"/>
                  </a:lnTo>
                  <a:lnTo>
                    <a:pt x="2262477" y="138920"/>
                  </a:lnTo>
                  <a:lnTo>
                    <a:pt x="2269236" y="189229"/>
                  </a:lnTo>
                  <a:lnTo>
                    <a:pt x="2269236" y="946150"/>
                  </a:lnTo>
                  <a:lnTo>
                    <a:pt x="2262477" y="996459"/>
                  </a:lnTo>
                  <a:lnTo>
                    <a:pt x="2243403" y="1041663"/>
                  </a:lnTo>
                  <a:lnTo>
                    <a:pt x="2213816" y="1079960"/>
                  </a:lnTo>
                  <a:lnTo>
                    <a:pt x="2175519" y="1109547"/>
                  </a:lnTo>
                  <a:lnTo>
                    <a:pt x="2130315" y="1128621"/>
                  </a:lnTo>
                  <a:lnTo>
                    <a:pt x="2080006" y="1135379"/>
                  </a:lnTo>
                  <a:lnTo>
                    <a:pt x="189230" y="1135379"/>
                  </a:lnTo>
                  <a:lnTo>
                    <a:pt x="138920" y="1128621"/>
                  </a:lnTo>
                  <a:lnTo>
                    <a:pt x="93716" y="1109547"/>
                  </a:lnTo>
                  <a:lnTo>
                    <a:pt x="55419" y="1079960"/>
                  </a:lnTo>
                  <a:lnTo>
                    <a:pt x="25832" y="1041663"/>
                  </a:lnTo>
                  <a:lnTo>
                    <a:pt x="6758" y="996459"/>
                  </a:lnTo>
                  <a:lnTo>
                    <a:pt x="0" y="946150"/>
                  </a:lnTo>
                  <a:lnTo>
                    <a:pt x="0" y="18922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585717" y="1945894"/>
            <a:ext cx="1674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</a:rPr>
              <a:t>Assessment</a:t>
            </a:r>
            <a:endParaRPr sz="2400"/>
          </a:p>
        </p:txBody>
      </p:sp>
      <p:grpSp>
        <p:nvGrpSpPr>
          <p:cNvPr id="24" name="object 24"/>
          <p:cNvGrpSpPr/>
          <p:nvPr/>
        </p:nvGrpSpPr>
        <p:grpSpPr>
          <a:xfrm>
            <a:off x="5239448" y="3015932"/>
            <a:ext cx="2295525" cy="1161415"/>
            <a:chOff x="5239448" y="3015932"/>
            <a:chExt cx="2295525" cy="1161415"/>
          </a:xfrm>
        </p:grpSpPr>
        <p:sp>
          <p:nvSpPr>
            <p:cNvPr id="25" name="object 25"/>
            <p:cNvSpPr/>
            <p:nvPr/>
          </p:nvSpPr>
          <p:spPr>
            <a:xfrm>
              <a:off x="5252465" y="3028950"/>
              <a:ext cx="2269490" cy="1135380"/>
            </a:xfrm>
            <a:custGeom>
              <a:avLst/>
              <a:gdLst/>
              <a:ahLst/>
              <a:cxnLst/>
              <a:rect l="l" t="t" r="r" b="b"/>
              <a:pathLst>
                <a:path w="2269490" h="1135379">
                  <a:moveTo>
                    <a:pt x="2080006" y="0"/>
                  </a:moveTo>
                  <a:lnTo>
                    <a:pt x="189230" y="0"/>
                  </a:lnTo>
                  <a:lnTo>
                    <a:pt x="138920" y="6758"/>
                  </a:lnTo>
                  <a:lnTo>
                    <a:pt x="93716" y="25832"/>
                  </a:lnTo>
                  <a:lnTo>
                    <a:pt x="55419" y="55419"/>
                  </a:lnTo>
                  <a:lnTo>
                    <a:pt x="25832" y="93716"/>
                  </a:lnTo>
                  <a:lnTo>
                    <a:pt x="6758" y="138920"/>
                  </a:lnTo>
                  <a:lnTo>
                    <a:pt x="0" y="189229"/>
                  </a:lnTo>
                  <a:lnTo>
                    <a:pt x="0" y="946150"/>
                  </a:lnTo>
                  <a:lnTo>
                    <a:pt x="6758" y="996459"/>
                  </a:lnTo>
                  <a:lnTo>
                    <a:pt x="25832" y="1041663"/>
                  </a:lnTo>
                  <a:lnTo>
                    <a:pt x="55419" y="1079960"/>
                  </a:lnTo>
                  <a:lnTo>
                    <a:pt x="93716" y="1109547"/>
                  </a:lnTo>
                  <a:lnTo>
                    <a:pt x="138920" y="1128621"/>
                  </a:lnTo>
                  <a:lnTo>
                    <a:pt x="189230" y="1135380"/>
                  </a:lnTo>
                  <a:lnTo>
                    <a:pt x="2080006" y="1135380"/>
                  </a:lnTo>
                  <a:lnTo>
                    <a:pt x="2130315" y="1128621"/>
                  </a:lnTo>
                  <a:lnTo>
                    <a:pt x="2175519" y="1109547"/>
                  </a:lnTo>
                  <a:lnTo>
                    <a:pt x="2213816" y="1079960"/>
                  </a:lnTo>
                  <a:lnTo>
                    <a:pt x="2243403" y="1041663"/>
                  </a:lnTo>
                  <a:lnTo>
                    <a:pt x="2262477" y="996459"/>
                  </a:lnTo>
                  <a:lnTo>
                    <a:pt x="2269236" y="946150"/>
                  </a:lnTo>
                  <a:lnTo>
                    <a:pt x="2269236" y="189229"/>
                  </a:lnTo>
                  <a:lnTo>
                    <a:pt x="2262477" y="138920"/>
                  </a:lnTo>
                  <a:lnTo>
                    <a:pt x="2243403" y="93716"/>
                  </a:lnTo>
                  <a:lnTo>
                    <a:pt x="2213816" y="55419"/>
                  </a:lnTo>
                  <a:lnTo>
                    <a:pt x="2175519" y="25832"/>
                  </a:lnTo>
                  <a:lnTo>
                    <a:pt x="2130315" y="6758"/>
                  </a:lnTo>
                  <a:lnTo>
                    <a:pt x="2080006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52465" y="3028950"/>
              <a:ext cx="2269490" cy="1135380"/>
            </a:xfrm>
            <a:custGeom>
              <a:avLst/>
              <a:gdLst/>
              <a:ahLst/>
              <a:cxnLst/>
              <a:rect l="l" t="t" r="r" b="b"/>
              <a:pathLst>
                <a:path w="2269490" h="1135379">
                  <a:moveTo>
                    <a:pt x="0" y="189229"/>
                  </a:moveTo>
                  <a:lnTo>
                    <a:pt x="6758" y="138920"/>
                  </a:lnTo>
                  <a:lnTo>
                    <a:pt x="25832" y="93716"/>
                  </a:lnTo>
                  <a:lnTo>
                    <a:pt x="55419" y="55419"/>
                  </a:lnTo>
                  <a:lnTo>
                    <a:pt x="93716" y="25832"/>
                  </a:lnTo>
                  <a:lnTo>
                    <a:pt x="138920" y="6758"/>
                  </a:lnTo>
                  <a:lnTo>
                    <a:pt x="189230" y="0"/>
                  </a:lnTo>
                  <a:lnTo>
                    <a:pt x="2080006" y="0"/>
                  </a:lnTo>
                  <a:lnTo>
                    <a:pt x="2130315" y="6758"/>
                  </a:lnTo>
                  <a:lnTo>
                    <a:pt x="2175519" y="25832"/>
                  </a:lnTo>
                  <a:lnTo>
                    <a:pt x="2213816" y="55419"/>
                  </a:lnTo>
                  <a:lnTo>
                    <a:pt x="2243403" y="93716"/>
                  </a:lnTo>
                  <a:lnTo>
                    <a:pt x="2262477" y="138920"/>
                  </a:lnTo>
                  <a:lnTo>
                    <a:pt x="2269236" y="189229"/>
                  </a:lnTo>
                  <a:lnTo>
                    <a:pt x="2269236" y="946150"/>
                  </a:lnTo>
                  <a:lnTo>
                    <a:pt x="2262477" y="996459"/>
                  </a:lnTo>
                  <a:lnTo>
                    <a:pt x="2243403" y="1041663"/>
                  </a:lnTo>
                  <a:lnTo>
                    <a:pt x="2213816" y="1079960"/>
                  </a:lnTo>
                  <a:lnTo>
                    <a:pt x="2175519" y="1109547"/>
                  </a:lnTo>
                  <a:lnTo>
                    <a:pt x="2130315" y="1128621"/>
                  </a:lnTo>
                  <a:lnTo>
                    <a:pt x="2080006" y="1135380"/>
                  </a:lnTo>
                  <a:lnTo>
                    <a:pt x="189230" y="1135380"/>
                  </a:lnTo>
                  <a:lnTo>
                    <a:pt x="138920" y="1128621"/>
                  </a:lnTo>
                  <a:lnTo>
                    <a:pt x="93716" y="1109547"/>
                  </a:lnTo>
                  <a:lnTo>
                    <a:pt x="55419" y="1079960"/>
                  </a:lnTo>
                  <a:lnTo>
                    <a:pt x="25832" y="1041663"/>
                  </a:lnTo>
                  <a:lnTo>
                    <a:pt x="6758" y="996459"/>
                  </a:lnTo>
                  <a:lnTo>
                    <a:pt x="0" y="946150"/>
                  </a:lnTo>
                  <a:lnTo>
                    <a:pt x="0" y="18922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690361" y="3372992"/>
            <a:ext cx="13925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Diagnosis</a:t>
            </a:r>
            <a:endParaRPr sz="2400">
              <a:latin typeface="Cambria"/>
              <a:cs typeface="Cambri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954460" y="5324792"/>
            <a:ext cx="2295525" cy="1161415"/>
            <a:chOff x="4954460" y="5324792"/>
            <a:chExt cx="2295525" cy="1161415"/>
          </a:xfrm>
        </p:grpSpPr>
        <p:sp>
          <p:nvSpPr>
            <p:cNvPr id="29" name="object 29"/>
            <p:cNvSpPr/>
            <p:nvPr/>
          </p:nvSpPr>
          <p:spPr>
            <a:xfrm>
              <a:off x="4967477" y="5337809"/>
              <a:ext cx="2269490" cy="1135380"/>
            </a:xfrm>
            <a:custGeom>
              <a:avLst/>
              <a:gdLst/>
              <a:ahLst/>
              <a:cxnLst/>
              <a:rect l="l" t="t" r="r" b="b"/>
              <a:pathLst>
                <a:path w="2269490" h="1135379">
                  <a:moveTo>
                    <a:pt x="2080005" y="0"/>
                  </a:moveTo>
                  <a:lnTo>
                    <a:pt x="189230" y="0"/>
                  </a:lnTo>
                  <a:lnTo>
                    <a:pt x="138920" y="6758"/>
                  </a:lnTo>
                  <a:lnTo>
                    <a:pt x="93716" y="25832"/>
                  </a:lnTo>
                  <a:lnTo>
                    <a:pt x="55419" y="55419"/>
                  </a:lnTo>
                  <a:lnTo>
                    <a:pt x="25832" y="93716"/>
                  </a:lnTo>
                  <a:lnTo>
                    <a:pt x="6758" y="138920"/>
                  </a:lnTo>
                  <a:lnTo>
                    <a:pt x="0" y="189229"/>
                  </a:lnTo>
                  <a:lnTo>
                    <a:pt x="0" y="946149"/>
                  </a:lnTo>
                  <a:lnTo>
                    <a:pt x="6758" y="996454"/>
                  </a:lnTo>
                  <a:lnTo>
                    <a:pt x="25832" y="1041657"/>
                  </a:lnTo>
                  <a:lnTo>
                    <a:pt x="55419" y="1079955"/>
                  </a:lnTo>
                  <a:lnTo>
                    <a:pt x="93716" y="1109544"/>
                  </a:lnTo>
                  <a:lnTo>
                    <a:pt x="138920" y="1128620"/>
                  </a:lnTo>
                  <a:lnTo>
                    <a:pt x="189230" y="1135380"/>
                  </a:lnTo>
                  <a:lnTo>
                    <a:pt x="2080005" y="1135380"/>
                  </a:lnTo>
                  <a:lnTo>
                    <a:pt x="2130315" y="1128620"/>
                  </a:lnTo>
                  <a:lnTo>
                    <a:pt x="2175519" y="1109544"/>
                  </a:lnTo>
                  <a:lnTo>
                    <a:pt x="2213816" y="1079955"/>
                  </a:lnTo>
                  <a:lnTo>
                    <a:pt x="2243403" y="1041657"/>
                  </a:lnTo>
                  <a:lnTo>
                    <a:pt x="2262477" y="996454"/>
                  </a:lnTo>
                  <a:lnTo>
                    <a:pt x="2269236" y="946149"/>
                  </a:lnTo>
                  <a:lnTo>
                    <a:pt x="2269236" y="189229"/>
                  </a:lnTo>
                  <a:lnTo>
                    <a:pt x="2262477" y="138920"/>
                  </a:lnTo>
                  <a:lnTo>
                    <a:pt x="2243403" y="93716"/>
                  </a:lnTo>
                  <a:lnTo>
                    <a:pt x="2213816" y="55419"/>
                  </a:lnTo>
                  <a:lnTo>
                    <a:pt x="2175519" y="25832"/>
                  </a:lnTo>
                  <a:lnTo>
                    <a:pt x="2130315" y="6758"/>
                  </a:lnTo>
                  <a:lnTo>
                    <a:pt x="2080005" y="0"/>
                  </a:lnTo>
                  <a:close/>
                </a:path>
              </a:pathLst>
            </a:custGeom>
            <a:solidFill>
              <a:srgbClr val="9A3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967477" y="5337809"/>
              <a:ext cx="2269490" cy="1135380"/>
            </a:xfrm>
            <a:custGeom>
              <a:avLst/>
              <a:gdLst/>
              <a:ahLst/>
              <a:cxnLst/>
              <a:rect l="l" t="t" r="r" b="b"/>
              <a:pathLst>
                <a:path w="2269490" h="1135379">
                  <a:moveTo>
                    <a:pt x="0" y="189229"/>
                  </a:moveTo>
                  <a:lnTo>
                    <a:pt x="6758" y="138920"/>
                  </a:lnTo>
                  <a:lnTo>
                    <a:pt x="25832" y="93716"/>
                  </a:lnTo>
                  <a:lnTo>
                    <a:pt x="55419" y="55419"/>
                  </a:lnTo>
                  <a:lnTo>
                    <a:pt x="93716" y="25832"/>
                  </a:lnTo>
                  <a:lnTo>
                    <a:pt x="138920" y="6758"/>
                  </a:lnTo>
                  <a:lnTo>
                    <a:pt x="189230" y="0"/>
                  </a:lnTo>
                  <a:lnTo>
                    <a:pt x="2080005" y="0"/>
                  </a:lnTo>
                  <a:lnTo>
                    <a:pt x="2130315" y="6758"/>
                  </a:lnTo>
                  <a:lnTo>
                    <a:pt x="2175519" y="25832"/>
                  </a:lnTo>
                  <a:lnTo>
                    <a:pt x="2213816" y="55419"/>
                  </a:lnTo>
                  <a:lnTo>
                    <a:pt x="2243403" y="93716"/>
                  </a:lnTo>
                  <a:lnTo>
                    <a:pt x="2262477" y="138920"/>
                  </a:lnTo>
                  <a:lnTo>
                    <a:pt x="2269236" y="189229"/>
                  </a:lnTo>
                  <a:lnTo>
                    <a:pt x="2269236" y="946149"/>
                  </a:lnTo>
                  <a:lnTo>
                    <a:pt x="2262477" y="996454"/>
                  </a:lnTo>
                  <a:lnTo>
                    <a:pt x="2243403" y="1041657"/>
                  </a:lnTo>
                  <a:lnTo>
                    <a:pt x="2213816" y="1079955"/>
                  </a:lnTo>
                  <a:lnTo>
                    <a:pt x="2175519" y="1109544"/>
                  </a:lnTo>
                  <a:lnTo>
                    <a:pt x="2130315" y="1128620"/>
                  </a:lnTo>
                  <a:lnTo>
                    <a:pt x="2080005" y="1135380"/>
                  </a:lnTo>
                  <a:lnTo>
                    <a:pt x="189230" y="1135380"/>
                  </a:lnTo>
                  <a:lnTo>
                    <a:pt x="138920" y="1128620"/>
                  </a:lnTo>
                  <a:lnTo>
                    <a:pt x="93716" y="1109544"/>
                  </a:lnTo>
                  <a:lnTo>
                    <a:pt x="55419" y="1079955"/>
                  </a:lnTo>
                  <a:lnTo>
                    <a:pt x="25832" y="1041657"/>
                  </a:lnTo>
                  <a:lnTo>
                    <a:pt x="6758" y="996454"/>
                  </a:lnTo>
                  <a:lnTo>
                    <a:pt x="0" y="946149"/>
                  </a:lnTo>
                  <a:lnTo>
                    <a:pt x="0" y="18922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463032" y="5682183"/>
            <a:ext cx="1278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Pl</a:t>
            </a:r>
            <a:r>
              <a:rPr sz="2400" b="1" spc="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nn</a:t>
            </a:r>
            <a:r>
              <a:rPr sz="2400" b="1" spc="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ng</a:t>
            </a:r>
            <a:endParaRPr sz="2400">
              <a:latin typeface="Cambria"/>
              <a:cs typeface="Cambria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356296" y="5324792"/>
            <a:ext cx="2653665" cy="1161415"/>
            <a:chOff x="1356296" y="5324792"/>
            <a:chExt cx="2653665" cy="1161415"/>
          </a:xfrm>
        </p:grpSpPr>
        <p:sp>
          <p:nvSpPr>
            <p:cNvPr id="33" name="object 33"/>
            <p:cNvSpPr/>
            <p:nvPr/>
          </p:nvSpPr>
          <p:spPr>
            <a:xfrm>
              <a:off x="1369313" y="5337809"/>
              <a:ext cx="2627630" cy="1135380"/>
            </a:xfrm>
            <a:custGeom>
              <a:avLst/>
              <a:gdLst/>
              <a:ahLst/>
              <a:cxnLst/>
              <a:rect l="l" t="t" r="r" b="b"/>
              <a:pathLst>
                <a:path w="2627629" h="1135379">
                  <a:moveTo>
                    <a:pt x="2438146" y="0"/>
                  </a:moveTo>
                  <a:lnTo>
                    <a:pt x="189230" y="0"/>
                  </a:lnTo>
                  <a:lnTo>
                    <a:pt x="138920" y="6758"/>
                  </a:lnTo>
                  <a:lnTo>
                    <a:pt x="93716" y="25832"/>
                  </a:lnTo>
                  <a:lnTo>
                    <a:pt x="55419" y="55419"/>
                  </a:lnTo>
                  <a:lnTo>
                    <a:pt x="25832" y="93716"/>
                  </a:lnTo>
                  <a:lnTo>
                    <a:pt x="6758" y="138920"/>
                  </a:lnTo>
                  <a:lnTo>
                    <a:pt x="0" y="189229"/>
                  </a:lnTo>
                  <a:lnTo>
                    <a:pt x="0" y="946149"/>
                  </a:lnTo>
                  <a:lnTo>
                    <a:pt x="6758" y="996454"/>
                  </a:lnTo>
                  <a:lnTo>
                    <a:pt x="25832" y="1041657"/>
                  </a:lnTo>
                  <a:lnTo>
                    <a:pt x="55419" y="1079955"/>
                  </a:lnTo>
                  <a:lnTo>
                    <a:pt x="93716" y="1109544"/>
                  </a:lnTo>
                  <a:lnTo>
                    <a:pt x="138920" y="1128620"/>
                  </a:lnTo>
                  <a:lnTo>
                    <a:pt x="189230" y="1135380"/>
                  </a:lnTo>
                  <a:lnTo>
                    <a:pt x="2438146" y="1135380"/>
                  </a:lnTo>
                  <a:lnTo>
                    <a:pt x="2488455" y="1128620"/>
                  </a:lnTo>
                  <a:lnTo>
                    <a:pt x="2533659" y="1109544"/>
                  </a:lnTo>
                  <a:lnTo>
                    <a:pt x="2571956" y="1079955"/>
                  </a:lnTo>
                  <a:lnTo>
                    <a:pt x="2601543" y="1041657"/>
                  </a:lnTo>
                  <a:lnTo>
                    <a:pt x="2620617" y="996454"/>
                  </a:lnTo>
                  <a:lnTo>
                    <a:pt x="2627376" y="946149"/>
                  </a:lnTo>
                  <a:lnTo>
                    <a:pt x="2627376" y="189229"/>
                  </a:lnTo>
                  <a:lnTo>
                    <a:pt x="2620617" y="138920"/>
                  </a:lnTo>
                  <a:lnTo>
                    <a:pt x="2601543" y="93716"/>
                  </a:lnTo>
                  <a:lnTo>
                    <a:pt x="2571956" y="55419"/>
                  </a:lnTo>
                  <a:lnTo>
                    <a:pt x="2533659" y="25832"/>
                  </a:lnTo>
                  <a:lnTo>
                    <a:pt x="2488455" y="6758"/>
                  </a:lnTo>
                  <a:lnTo>
                    <a:pt x="24381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69313" y="5337809"/>
              <a:ext cx="2627630" cy="1135380"/>
            </a:xfrm>
            <a:custGeom>
              <a:avLst/>
              <a:gdLst/>
              <a:ahLst/>
              <a:cxnLst/>
              <a:rect l="l" t="t" r="r" b="b"/>
              <a:pathLst>
                <a:path w="2627629" h="1135379">
                  <a:moveTo>
                    <a:pt x="0" y="189229"/>
                  </a:moveTo>
                  <a:lnTo>
                    <a:pt x="6758" y="138920"/>
                  </a:lnTo>
                  <a:lnTo>
                    <a:pt x="25832" y="93716"/>
                  </a:lnTo>
                  <a:lnTo>
                    <a:pt x="55419" y="55419"/>
                  </a:lnTo>
                  <a:lnTo>
                    <a:pt x="93716" y="25832"/>
                  </a:lnTo>
                  <a:lnTo>
                    <a:pt x="138920" y="6758"/>
                  </a:lnTo>
                  <a:lnTo>
                    <a:pt x="189230" y="0"/>
                  </a:lnTo>
                  <a:lnTo>
                    <a:pt x="2438146" y="0"/>
                  </a:lnTo>
                  <a:lnTo>
                    <a:pt x="2488455" y="6758"/>
                  </a:lnTo>
                  <a:lnTo>
                    <a:pt x="2533659" y="25832"/>
                  </a:lnTo>
                  <a:lnTo>
                    <a:pt x="2571956" y="55419"/>
                  </a:lnTo>
                  <a:lnTo>
                    <a:pt x="2601543" y="93716"/>
                  </a:lnTo>
                  <a:lnTo>
                    <a:pt x="2620617" y="138920"/>
                  </a:lnTo>
                  <a:lnTo>
                    <a:pt x="2627376" y="189229"/>
                  </a:lnTo>
                  <a:lnTo>
                    <a:pt x="2627376" y="946149"/>
                  </a:lnTo>
                  <a:lnTo>
                    <a:pt x="2620617" y="996454"/>
                  </a:lnTo>
                  <a:lnTo>
                    <a:pt x="2601543" y="1041657"/>
                  </a:lnTo>
                  <a:lnTo>
                    <a:pt x="2571956" y="1079955"/>
                  </a:lnTo>
                  <a:lnTo>
                    <a:pt x="2533659" y="1109544"/>
                  </a:lnTo>
                  <a:lnTo>
                    <a:pt x="2488455" y="1128620"/>
                  </a:lnTo>
                  <a:lnTo>
                    <a:pt x="2438146" y="1135380"/>
                  </a:lnTo>
                  <a:lnTo>
                    <a:pt x="189230" y="1135380"/>
                  </a:lnTo>
                  <a:lnTo>
                    <a:pt x="138920" y="1128620"/>
                  </a:lnTo>
                  <a:lnTo>
                    <a:pt x="93716" y="1109544"/>
                  </a:lnTo>
                  <a:lnTo>
                    <a:pt x="55419" y="1079955"/>
                  </a:lnTo>
                  <a:lnTo>
                    <a:pt x="25832" y="1041657"/>
                  </a:lnTo>
                  <a:lnTo>
                    <a:pt x="6758" y="996454"/>
                  </a:lnTo>
                  <a:lnTo>
                    <a:pt x="0" y="946149"/>
                  </a:lnTo>
                  <a:lnTo>
                    <a:pt x="0" y="18922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631060" y="5700166"/>
            <a:ext cx="21037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FFFFFF"/>
                </a:solidFill>
                <a:latin typeface="Cambria"/>
                <a:cs typeface="Cambria"/>
              </a:rPr>
              <a:t>Implementation</a:t>
            </a:r>
            <a:endParaRPr sz="2200">
              <a:latin typeface="Cambria"/>
              <a:cs typeface="Cambria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312163" y="3015995"/>
            <a:ext cx="2295525" cy="1161415"/>
            <a:chOff x="1312163" y="3015995"/>
            <a:chExt cx="2295525" cy="1161415"/>
          </a:xfrm>
        </p:grpSpPr>
        <p:sp>
          <p:nvSpPr>
            <p:cNvPr id="37" name="object 37"/>
            <p:cNvSpPr/>
            <p:nvPr/>
          </p:nvSpPr>
          <p:spPr>
            <a:xfrm>
              <a:off x="1325117" y="3028949"/>
              <a:ext cx="2269490" cy="1135380"/>
            </a:xfrm>
            <a:custGeom>
              <a:avLst/>
              <a:gdLst/>
              <a:ahLst/>
              <a:cxnLst/>
              <a:rect l="l" t="t" r="r" b="b"/>
              <a:pathLst>
                <a:path w="2269490" h="1135379">
                  <a:moveTo>
                    <a:pt x="2080006" y="0"/>
                  </a:moveTo>
                  <a:lnTo>
                    <a:pt x="189229" y="0"/>
                  </a:lnTo>
                  <a:lnTo>
                    <a:pt x="138920" y="6758"/>
                  </a:lnTo>
                  <a:lnTo>
                    <a:pt x="93716" y="25832"/>
                  </a:lnTo>
                  <a:lnTo>
                    <a:pt x="55419" y="55419"/>
                  </a:lnTo>
                  <a:lnTo>
                    <a:pt x="25832" y="93716"/>
                  </a:lnTo>
                  <a:lnTo>
                    <a:pt x="6758" y="138920"/>
                  </a:lnTo>
                  <a:lnTo>
                    <a:pt x="0" y="189229"/>
                  </a:lnTo>
                  <a:lnTo>
                    <a:pt x="0" y="946150"/>
                  </a:lnTo>
                  <a:lnTo>
                    <a:pt x="6758" y="996459"/>
                  </a:lnTo>
                  <a:lnTo>
                    <a:pt x="25832" y="1041663"/>
                  </a:lnTo>
                  <a:lnTo>
                    <a:pt x="55419" y="1079960"/>
                  </a:lnTo>
                  <a:lnTo>
                    <a:pt x="93716" y="1109547"/>
                  </a:lnTo>
                  <a:lnTo>
                    <a:pt x="138920" y="1128621"/>
                  </a:lnTo>
                  <a:lnTo>
                    <a:pt x="189229" y="1135380"/>
                  </a:lnTo>
                  <a:lnTo>
                    <a:pt x="2080006" y="1135380"/>
                  </a:lnTo>
                  <a:lnTo>
                    <a:pt x="2130315" y="1128621"/>
                  </a:lnTo>
                  <a:lnTo>
                    <a:pt x="2175519" y="1109547"/>
                  </a:lnTo>
                  <a:lnTo>
                    <a:pt x="2213816" y="1079960"/>
                  </a:lnTo>
                  <a:lnTo>
                    <a:pt x="2243403" y="1041663"/>
                  </a:lnTo>
                  <a:lnTo>
                    <a:pt x="2262477" y="996459"/>
                  </a:lnTo>
                  <a:lnTo>
                    <a:pt x="2269235" y="946150"/>
                  </a:lnTo>
                  <a:lnTo>
                    <a:pt x="2269235" y="189229"/>
                  </a:lnTo>
                  <a:lnTo>
                    <a:pt x="2262477" y="138920"/>
                  </a:lnTo>
                  <a:lnTo>
                    <a:pt x="2243403" y="93716"/>
                  </a:lnTo>
                  <a:lnTo>
                    <a:pt x="2213816" y="55419"/>
                  </a:lnTo>
                  <a:lnTo>
                    <a:pt x="2175519" y="25832"/>
                  </a:lnTo>
                  <a:lnTo>
                    <a:pt x="2130315" y="6758"/>
                  </a:lnTo>
                  <a:lnTo>
                    <a:pt x="2080006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25117" y="3028949"/>
              <a:ext cx="2269490" cy="1135380"/>
            </a:xfrm>
            <a:custGeom>
              <a:avLst/>
              <a:gdLst/>
              <a:ahLst/>
              <a:cxnLst/>
              <a:rect l="l" t="t" r="r" b="b"/>
              <a:pathLst>
                <a:path w="2269490" h="1135379">
                  <a:moveTo>
                    <a:pt x="0" y="189229"/>
                  </a:moveTo>
                  <a:lnTo>
                    <a:pt x="6758" y="138920"/>
                  </a:lnTo>
                  <a:lnTo>
                    <a:pt x="25832" y="93716"/>
                  </a:lnTo>
                  <a:lnTo>
                    <a:pt x="55419" y="55419"/>
                  </a:lnTo>
                  <a:lnTo>
                    <a:pt x="93716" y="25832"/>
                  </a:lnTo>
                  <a:lnTo>
                    <a:pt x="138920" y="6758"/>
                  </a:lnTo>
                  <a:lnTo>
                    <a:pt x="189229" y="0"/>
                  </a:lnTo>
                  <a:lnTo>
                    <a:pt x="2080006" y="0"/>
                  </a:lnTo>
                  <a:lnTo>
                    <a:pt x="2130315" y="6758"/>
                  </a:lnTo>
                  <a:lnTo>
                    <a:pt x="2175519" y="25832"/>
                  </a:lnTo>
                  <a:lnTo>
                    <a:pt x="2213816" y="55419"/>
                  </a:lnTo>
                  <a:lnTo>
                    <a:pt x="2243403" y="93716"/>
                  </a:lnTo>
                  <a:lnTo>
                    <a:pt x="2262477" y="138920"/>
                  </a:lnTo>
                  <a:lnTo>
                    <a:pt x="2269235" y="189229"/>
                  </a:lnTo>
                  <a:lnTo>
                    <a:pt x="2269235" y="946150"/>
                  </a:lnTo>
                  <a:lnTo>
                    <a:pt x="2262477" y="996459"/>
                  </a:lnTo>
                  <a:lnTo>
                    <a:pt x="2243403" y="1041663"/>
                  </a:lnTo>
                  <a:lnTo>
                    <a:pt x="2213816" y="1079960"/>
                  </a:lnTo>
                  <a:lnTo>
                    <a:pt x="2175519" y="1109547"/>
                  </a:lnTo>
                  <a:lnTo>
                    <a:pt x="2130315" y="1128621"/>
                  </a:lnTo>
                  <a:lnTo>
                    <a:pt x="2080006" y="1135380"/>
                  </a:lnTo>
                  <a:lnTo>
                    <a:pt x="189229" y="1135380"/>
                  </a:lnTo>
                  <a:lnTo>
                    <a:pt x="138920" y="1128621"/>
                  </a:lnTo>
                  <a:lnTo>
                    <a:pt x="93716" y="1109547"/>
                  </a:lnTo>
                  <a:lnTo>
                    <a:pt x="55419" y="1079960"/>
                  </a:lnTo>
                  <a:lnTo>
                    <a:pt x="25832" y="1041663"/>
                  </a:lnTo>
                  <a:lnTo>
                    <a:pt x="6758" y="996459"/>
                  </a:lnTo>
                  <a:lnTo>
                    <a:pt x="0" y="946150"/>
                  </a:lnTo>
                  <a:lnTo>
                    <a:pt x="0" y="18922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699386" y="3372992"/>
            <a:ext cx="1518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FFFFFF"/>
                </a:solidFill>
                <a:latin typeface="Cambria"/>
                <a:cs typeface="Cambria"/>
              </a:rPr>
              <a:t>Evaluation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5417" y="294513"/>
            <a:ext cx="3112770" cy="515620"/>
            <a:chOff x="365417" y="294513"/>
            <a:chExt cx="3112770" cy="515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211" y="606834"/>
              <a:ext cx="239888" cy="1979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417" y="371475"/>
              <a:ext cx="240423" cy="2404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704" y="606856"/>
              <a:ext cx="2678740" cy="1984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684" y="299085"/>
              <a:ext cx="2737434" cy="31178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7684" y="299085"/>
              <a:ext cx="2737485" cy="311785"/>
            </a:xfrm>
            <a:custGeom>
              <a:avLst/>
              <a:gdLst/>
              <a:ahLst/>
              <a:cxnLst/>
              <a:rect l="l" t="t" r="r" b="b"/>
              <a:pathLst>
                <a:path w="2737485" h="311784">
                  <a:moveTo>
                    <a:pt x="139750" y="61976"/>
                  </a:moveTo>
                  <a:lnTo>
                    <a:pt x="95097" y="187706"/>
                  </a:lnTo>
                  <a:lnTo>
                    <a:pt x="175475" y="187706"/>
                  </a:lnTo>
                  <a:lnTo>
                    <a:pt x="139750" y="61976"/>
                  </a:lnTo>
                  <a:close/>
                </a:path>
                <a:path w="2737485" h="311784">
                  <a:moveTo>
                    <a:pt x="2474671" y="3556"/>
                  </a:moveTo>
                  <a:lnTo>
                    <a:pt x="2737434" y="3556"/>
                  </a:lnTo>
                  <a:lnTo>
                    <a:pt x="2737434" y="81915"/>
                  </a:lnTo>
                  <a:lnTo>
                    <a:pt x="2706954" y="81915"/>
                  </a:lnTo>
                  <a:lnTo>
                    <a:pt x="2704033" y="71755"/>
                  </a:lnTo>
                  <a:lnTo>
                    <a:pt x="2701874" y="64389"/>
                  </a:lnTo>
                  <a:lnTo>
                    <a:pt x="2678760" y="32385"/>
                  </a:lnTo>
                  <a:lnTo>
                    <a:pt x="2671775" y="30734"/>
                  </a:lnTo>
                  <a:lnTo>
                    <a:pt x="2667965" y="29972"/>
                  </a:lnTo>
                  <a:lnTo>
                    <a:pt x="2663012" y="29718"/>
                  </a:lnTo>
                  <a:lnTo>
                    <a:pt x="2656916" y="29718"/>
                  </a:lnTo>
                  <a:lnTo>
                    <a:pt x="2640787" y="29718"/>
                  </a:lnTo>
                  <a:lnTo>
                    <a:pt x="2640787" y="252222"/>
                  </a:lnTo>
                  <a:lnTo>
                    <a:pt x="2640787" y="260096"/>
                  </a:lnTo>
                  <a:lnTo>
                    <a:pt x="2641041" y="266065"/>
                  </a:lnTo>
                  <a:lnTo>
                    <a:pt x="2641549" y="270256"/>
                  </a:lnTo>
                  <a:lnTo>
                    <a:pt x="2641930" y="274320"/>
                  </a:lnTo>
                  <a:lnTo>
                    <a:pt x="2642819" y="277622"/>
                  </a:lnTo>
                  <a:lnTo>
                    <a:pt x="2643962" y="280162"/>
                  </a:lnTo>
                  <a:lnTo>
                    <a:pt x="2645105" y="282702"/>
                  </a:lnTo>
                  <a:lnTo>
                    <a:pt x="2646629" y="284734"/>
                  </a:lnTo>
                  <a:lnTo>
                    <a:pt x="2648280" y="286258"/>
                  </a:lnTo>
                  <a:lnTo>
                    <a:pt x="2650058" y="287909"/>
                  </a:lnTo>
                  <a:lnTo>
                    <a:pt x="2652344" y="289306"/>
                  </a:lnTo>
                  <a:lnTo>
                    <a:pt x="2655392" y="290576"/>
                  </a:lnTo>
                  <a:lnTo>
                    <a:pt x="2658440" y="291846"/>
                  </a:lnTo>
                  <a:lnTo>
                    <a:pt x="2662631" y="292735"/>
                  </a:lnTo>
                  <a:lnTo>
                    <a:pt x="2667838" y="293497"/>
                  </a:lnTo>
                  <a:lnTo>
                    <a:pt x="2667838" y="308229"/>
                  </a:lnTo>
                  <a:lnTo>
                    <a:pt x="2544648" y="308229"/>
                  </a:lnTo>
                  <a:lnTo>
                    <a:pt x="2544648" y="293497"/>
                  </a:lnTo>
                  <a:lnTo>
                    <a:pt x="2550871" y="292481"/>
                  </a:lnTo>
                  <a:lnTo>
                    <a:pt x="2555824" y="291084"/>
                  </a:lnTo>
                  <a:lnTo>
                    <a:pt x="2570937" y="270256"/>
                  </a:lnTo>
                  <a:lnTo>
                    <a:pt x="2571445" y="265430"/>
                  </a:lnTo>
                  <a:lnTo>
                    <a:pt x="2571572" y="259334"/>
                  </a:lnTo>
                  <a:lnTo>
                    <a:pt x="2571572" y="252222"/>
                  </a:lnTo>
                  <a:lnTo>
                    <a:pt x="2571572" y="29718"/>
                  </a:lnTo>
                  <a:lnTo>
                    <a:pt x="2553538" y="29718"/>
                  </a:lnTo>
                  <a:lnTo>
                    <a:pt x="2544648" y="29718"/>
                  </a:lnTo>
                  <a:lnTo>
                    <a:pt x="2537790" y="30734"/>
                  </a:lnTo>
                  <a:lnTo>
                    <a:pt x="2532964" y="32766"/>
                  </a:lnTo>
                  <a:lnTo>
                    <a:pt x="2528265" y="34925"/>
                  </a:lnTo>
                  <a:lnTo>
                    <a:pt x="2524074" y="38100"/>
                  </a:lnTo>
                  <a:lnTo>
                    <a:pt x="2520645" y="42672"/>
                  </a:lnTo>
                  <a:lnTo>
                    <a:pt x="2517089" y="47117"/>
                  </a:lnTo>
                  <a:lnTo>
                    <a:pt x="2514041" y="53086"/>
                  </a:lnTo>
                  <a:lnTo>
                    <a:pt x="2511628" y="60579"/>
                  </a:lnTo>
                  <a:lnTo>
                    <a:pt x="2509088" y="68072"/>
                  </a:lnTo>
                  <a:lnTo>
                    <a:pt x="2506929" y="75184"/>
                  </a:lnTo>
                  <a:lnTo>
                    <a:pt x="2505278" y="81915"/>
                  </a:lnTo>
                  <a:lnTo>
                    <a:pt x="2474671" y="81915"/>
                  </a:lnTo>
                  <a:lnTo>
                    <a:pt x="2474671" y="3556"/>
                  </a:lnTo>
                  <a:close/>
                </a:path>
                <a:path w="2737485" h="311784">
                  <a:moveTo>
                    <a:pt x="2169871" y="3556"/>
                  </a:moveTo>
                  <a:lnTo>
                    <a:pt x="2260295" y="3556"/>
                  </a:lnTo>
                  <a:lnTo>
                    <a:pt x="2339289" y="140843"/>
                  </a:lnTo>
                  <a:lnTo>
                    <a:pt x="2358466" y="175895"/>
                  </a:lnTo>
                  <a:lnTo>
                    <a:pt x="2379548" y="217678"/>
                  </a:lnTo>
                  <a:lnTo>
                    <a:pt x="2383104" y="217678"/>
                  </a:lnTo>
                  <a:lnTo>
                    <a:pt x="2382010" y="190388"/>
                  </a:lnTo>
                  <a:lnTo>
                    <a:pt x="2381215" y="161861"/>
                  </a:lnTo>
                  <a:lnTo>
                    <a:pt x="2380728" y="132095"/>
                  </a:lnTo>
                  <a:lnTo>
                    <a:pt x="2380564" y="101092"/>
                  </a:lnTo>
                  <a:lnTo>
                    <a:pt x="2380564" y="59563"/>
                  </a:lnTo>
                  <a:lnTo>
                    <a:pt x="2380564" y="49911"/>
                  </a:lnTo>
                  <a:lnTo>
                    <a:pt x="2375992" y="28829"/>
                  </a:lnTo>
                  <a:lnTo>
                    <a:pt x="2374468" y="26543"/>
                  </a:lnTo>
                  <a:lnTo>
                    <a:pt x="2372436" y="24638"/>
                  </a:lnTo>
                  <a:lnTo>
                    <a:pt x="2369769" y="23241"/>
                  </a:lnTo>
                  <a:lnTo>
                    <a:pt x="2367229" y="21717"/>
                  </a:lnTo>
                  <a:lnTo>
                    <a:pt x="2362784" y="20066"/>
                  </a:lnTo>
                  <a:lnTo>
                    <a:pt x="2356688" y="18288"/>
                  </a:lnTo>
                  <a:lnTo>
                    <a:pt x="2356688" y="3556"/>
                  </a:lnTo>
                  <a:lnTo>
                    <a:pt x="2441143" y="3556"/>
                  </a:lnTo>
                  <a:lnTo>
                    <a:pt x="2441143" y="18288"/>
                  </a:lnTo>
                  <a:lnTo>
                    <a:pt x="2435174" y="20193"/>
                  </a:lnTo>
                  <a:lnTo>
                    <a:pt x="2430983" y="21844"/>
                  </a:lnTo>
                  <a:lnTo>
                    <a:pt x="2428443" y="23241"/>
                  </a:lnTo>
                  <a:lnTo>
                    <a:pt x="2426030" y="24511"/>
                  </a:lnTo>
                  <a:lnTo>
                    <a:pt x="2423998" y="26289"/>
                  </a:lnTo>
                  <a:lnTo>
                    <a:pt x="2422220" y="28575"/>
                  </a:lnTo>
                  <a:lnTo>
                    <a:pt x="2420569" y="30734"/>
                  </a:lnTo>
                  <a:lnTo>
                    <a:pt x="2419172" y="34163"/>
                  </a:lnTo>
                  <a:lnTo>
                    <a:pt x="2418283" y="38735"/>
                  </a:lnTo>
                  <a:lnTo>
                    <a:pt x="2417394" y="43307"/>
                  </a:lnTo>
                  <a:lnTo>
                    <a:pt x="2417013" y="50165"/>
                  </a:lnTo>
                  <a:lnTo>
                    <a:pt x="2417013" y="59563"/>
                  </a:lnTo>
                  <a:lnTo>
                    <a:pt x="2417013" y="308229"/>
                  </a:lnTo>
                  <a:lnTo>
                    <a:pt x="2360244" y="308229"/>
                  </a:lnTo>
                  <a:lnTo>
                    <a:pt x="2259787" y="134620"/>
                  </a:lnTo>
                  <a:lnTo>
                    <a:pt x="2250337" y="117931"/>
                  </a:lnTo>
                  <a:lnTo>
                    <a:pt x="2242197" y="103124"/>
                  </a:lnTo>
                  <a:lnTo>
                    <a:pt x="2235391" y="90221"/>
                  </a:lnTo>
                  <a:lnTo>
                    <a:pt x="2229942" y="79248"/>
                  </a:lnTo>
                  <a:lnTo>
                    <a:pt x="2227910" y="79248"/>
                  </a:lnTo>
                  <a:lnTo>
                    <a:pt x="2228910" y="103584"/>
                  </a:lnTo>
                  <a:lnTo>
                    <a:pt x="2229624" y="128587"/>
                  </a:lnTo>
                  <a:lnTo>
                    <a:pt x="2230053" y="154257"/>
                  </a:lnTo>
                  <a:lnTo>
                    <a:pt x="2230196" y="180594"/>
                  </a:lnTo>
                  <a:lnTo>
                    <a:pt x="2230196" y="252476"/>
                  </a:lnTo>
                  <a:lnTo>
                    <a:pt x="2230196" y="263652"/>
                  </a:lnTo>
                  <a:lnTo>
                    <a:pt x="2230704" y="271399"/>
                  </a:lnTo>
                  <a:lnTo>
                    <a:pt x="2231847" y="275844"/>
                  </a:lnTo>
                  <a:lnTo>
                    <a:pt x="2232990" y="280416"/>
                  </a:lnTo>
                  <a:lnTo>
                    <a:pt x="2254199" y="293497"/>
                  </a:lnTo>
                  <a:lnTo>
                    <a:pt x="2254199" y="308229"/>
                  </a:lnTo>
                  <a:lnTo>
                    <a:pt x="2169871" y="308229"/>
                  </a:lnTo>
                  <a:lnTo>
                    <a:pt x="2169871" y="293497"/>
                  </a:lnTo>
                  <a:lnTo>
                    <a:pt x="2175332" y="292100"/>
                  </a:lnTo>
                  <a:lnTo>
                    <a:pt x="2179777" y="290449"/>
                  </a:lnTo>
                  <a:lnTo>
                    <a:pt x="2182952" y="288671"/>
                  </a:lnTo>
                  <a:lnTo>
                    <a:pt x="2186127" y="286893"/>
                  </a:lnTo>
                  <a:lnTo>
                    <a:pt x="2188540" y="284480"/>
                  </a:lnTo>
                  <a:lnTo>
                    <a:pt x="2190064" y="281432"/>
                  </a:lnTo>
                  <a:lnTo>
                    <a:pt x="2191588" y="278384"/>
                  </a:lnTo>
                  <a:lnTo>
                    <a:pt x="2192604" y="274447"/>
                  </a:lnTo>
                  <a:lnTo>
                    <a:pt x="2193112" y="269875"/>
                  </a:lnTo>
                  <a:lnTo>
                    <a:pt x="2193493" y="265303"/>
                  </a:lnTo>
                  <a:lnTo>
                    <a:pt x="2193747" y="259461"/>
                  </a:lnTo>
                  <a:lnTo>
                    <a:pt x="2193747" y="252476"/>
                  </a:lnTo>
                  <a:lnTo>
                    <a:pt x="2193747" y="59309"/>
                  </a:lnTo>
                  <a:lnTo>
                    <a:pt x="2193747" y="48260"/>
                  </a:lnTo>
                  <a:lnTo>
                    <a:pt x="2193239" y="40513"/>
                  </a:lnTo>
                  <a:lnTo>
                    <a:pt x="2192350" y="36195"/>
                  </a:lnTo>
                  <a:lnTo>
                    <a:pt x="2191334" y="32004"/>
                  </a:lnTo>
                  <a:lnTo>
                    <a:pt x="2189302" y="28448"/>
                  </a:lnTo>
                  <a:lnTo>
                    <a:pt x="2186254" y="25654"/>
                  </a:lnTo>
                  <a:lnTo>
                    <a:pt x="2183206" y="22860"/>
                  </a:lnTo>
                  <a:lnTo>
                    <a:pt x="2177745" y="20320"/>
                  </a:lnTo>
                  <a:lnTo>
                    <a:pt x="2169871" y="18288"/>
                  </a:lnTo>
                  <a:lnTo>
                    <a:pt x="2169871" y="3556"/>
                  </a:lnTo>
                  <a:close/>
                </a:path>
                <a:path w="2737485" h="311784">
                  <a:moveTo>
                    <a:pt x="1906854" y="3556"/>
                  </a:moveTo>
                  <a:lnTo>
                    <a:pt x="2128342" y="3556"/>
                  </a:lnTo>
                  <a:lnTo>
                    <a:pt x="2128342" y="74549"/>
                  </a:lnTo>
                  <a:lnTo>
                    <a:pt x="2097735" y="74549"/>
                  </a:lnTo>
                  <a:lnTo>
                    <a:pt x="2094183" y="64813"/>
                  </a:lnTo>
                  <a:lnTo>
                    <a:pt x="2090940" y="56768"/>
                  </a:lnTo>
                  <a:lnTo>
                    <a:pt x="2072970" y="34036"/>
                  </a:lnTo>
                  <a:lnTo>
                    <a:pt x="2068271" y="31115"/>
                  </a:lnTo>
                  <a:lnTo>
                    <a:pt x="2060143" y="29718"/>
                  </a:lnTo>
                  <a:lnTo>
                    <a:pt x="2048586" y="29718"/>
                  </a:lnTo>
                  <a:lnTo>
                    <a:pt x="1999945" y="29718"/>
                  </a:lnTo>
                  <a:lnTo>
                    <a:pt x="1999945" y="136779"/>
                  </a:lnTo>
                  <a:lnTo>
                    <a:pt x="2029409" y="136779"/>
                  </a:lnTo>
                  <a:lnTo>
                    <a:pt x="2036013" y="136779"/>
                  </a:lnTo>
                  <a:lnTo>
                    <a:pt x="2041093" y="135890"/>
                  </a:lnTo>
                  <a:lnTo>
                    <a:pt x="2044903" y="133985"/>
                  </a:lnTo>
                  <a:lnTo>
                    <a:pt x="2048586" y="132207"/>
                  </a:lnTo>
                  <a:lnTo>
                    <a:pt x="2051634" y="129032"/>
                  </a:lnTo>
                  <a:lnTo>
                    <a:pt x="2054047" y="124714"/>
                  </a:lnTo>
                  <a:lnTo>
                    <a:pt x="2056587" y="120396"/>
                  </a:lnTo>
                  <a:lnTo>
                    <a:pt x="2058873" y="113792"/>
                  </a:lnTo>
                  <a:lnTo>
                    <a:pt x="2061159" y="104648"/>
                  </a:lnTo>
                  <a:lnTo>
                    <a:pt x="2086432" y="104648"/>
                  </a:lnTo>
                  <a:lnTo>
                    <a:pt x="2086432" y="195326"/>
                  </a:lnTo>
                  <a:lnTo>
                    <a:pt x="2061159" y="195326"/>
                  </a:lnTo>
                  <a:lnTo>
                    <a:pt x="2059000" y="186690"/>
                  </a:lnTo>
                  <a:lnTo>
                    <a:pt x="2056714" y="180086"/>
                  </a:lnTo>
                  <a:lnTo>
                    <a:pt x="2054174" y="175514"/>
                  </a:lnTo>
                  <a:lnTo>
                    <a:pt x="2051634" y="171069"/>
                  </a:lnTo>
                  <a:lnTo>
                    <a:pt x="2048713" y="167767"/>
                  </a:lnTo>
                  <a:lnTo>
                    <a:pt x="2045157" y="165862"/>
                  </a:lnTo>
                  <a:lnTo>
                    <a:pt x="2041728" y="163957"/>
                  </a:lnTo>
                  <a:lnTo>
                    <a:pt x="2036394" y="162941"/>
                  </a:lnTo>
                  <a:lnTo>
                    <a:pt x="2029409" y="162941"/>
                  </a:lnTo>
                  <a:lnTo>
                    <a:pt x="1999945" y="162941"/>
                  </a:lnTo>
                  <a:lnTo>
                    <a:pt x="1999945" y="282194"/>
                  </a:lnTo>
                  <a:lnTo>
                    <a:pt x="2048459" y="282194"/>
                  </a:lnTo>
                  <a:lnTo>
                    <a:pt x="2053666" y="282194"/>
                  </a:lnTo>
                  <a:lnTo>
                    <a:pt x="2057984" y="281813"/>
                  </a:lnTo>
                  <a:lnTo>
                    <a:pt x="2061540" y="281178"/>
                  </a:lnTo>
                  <a:lnTo>
                    <a:pt x="2065223" y="280543"/>
                  </a:lnTo>
                  <a:lnTo>
                    <a:pt x="2079320" y="271018"/>
                  </a:lnTo>
                  <a:lnTo>
                    <a:pt x="2081987" y="268224"/>
                  </a:lnTo>
                  <a:lnTo>
                    <a:pt x="2100021" y="226822"/>
                  </a:lnTo>
                  <a:lnTo>
                    <a:pt x="2130628" y="226822"/>
                  </a:lnTo>
                  <a:lnTo>
                    <a:pt x="2126310" y="308229"/>
                  </a:lnTo>
                  <a:lnTo>
                    <a:pt x="1906854" y="308229"/>
                  </a:lnTo>
                  <a:lnTo>
                    <a:pt x="1906854" y="293497"/>
                  </a:lnTo>
                  <a:lnTo>
                    <a:pt x="1912442" y="292100"/>
                  </a:lnTo>
                  <a:lnTo>
                    <a:pt x="1916760" y="290449"/>
                  </a:lnTo>
                  <a:lnTo>
                    <a:pt x="1919935" y="288798"/>
                  </a:lnTo>
                  <a:lnTo>
                    <a:pt x="1923110" y="287020"/>
                  </a:lnTo>
                  <a:lnTo>
                    <a:pt x="1925523" y="284607"/>
                  </a:lnTo>
                  <a:lnTo>
                    <a:pt x="1927047" y="281559"/>
                  </a:lnTo>
                  <a:lnTo>
                    <a:pt x="1928698" y="278511"/>
                  </a:lnTo>
                  <a:lnTo>
                    <a:pt x="1929714" y="274701"/>
                  </a:lnTo>
                  <a:lnTo>
                    <a:pt x="1930095" y="270002"/>
                  </a:lnTo>
                  <a:lnTo>
                    <a:pt x="1930603" y="265303"/>
                  </a:lnTo>
                  <a:lnTo>
                    <a:pt x="1930730" y="259334"/>
                  </a:lnTo>
                  <a:lnTo>
                    <a:pt x="1930730" y="252222"/>
                  </a:lnTo>
                  <a:lnTo>
                    <a:pt x="1930730" y="59817"/>
                  </a:lnTo>
                  <a:lnTo>
                    <a:pt x="1930730" y="52832"/>
                  </a:lnTo>
                  <a:lnTo>
                    <a:pt x="1930603" y="46990"/>
                  </a:lnTo>
                  <a:lnTo>
                    <a:pt x="1930222" y="42164"/>
                  </a:lnTo>
                  <a:lnTo>
                    <a:pt x="1929841" y="37465"/>
                  </a:lnTo>
                  <a:lnTo>
                    <a:pt x="1928825" y="33528"/>
                  </a:lnTo>
                  <a:lnTo>
                    <a:pt x="1927301" y="30607"/>
                  </a:lnTo>
                  <a:lnTo>
                    <a:pt x="1925777" y="27559"/>
                  </a:lnTo>
                  <a:lnTo>
                    <a:pt x="1923364" y="25146"/>
                  </a:lnTo>
                  <a:lnTo>
                    <a:pt x="1920189" y="23368"/>
                  </a:lnTo>
                  <a:lnTo>
                    <a:pt x="1917014" y="21463"/>
                  </a:lnTo>
                  <a:lnTo>
                    <a:pt x="1912569" y="19812"/>
                  </a:lnTo>
                  <a:lnTo>
                    <a:pt x="1906854" y="18288"/>
                  </a:lnTo>
                  <a:lnTo>
                    <a:pt x="1906854" y="3556"/>
                  </a:lnTo>
                  <a:close/>
                </a:path>
                <a:path w="2737485" h="311784">
                  <a:moveTo>
                    <a:pt x="1519123" y="3556"/>
                  </a:moveTo>
                  <a:lnTo>
                    <a:pt x="1630121" y="3556"/>
                  </a:lnTo>
                  <a:lnTo>
                    <a:pt x="1691843" y="186817"/>
                  </a:lnTo>
                  <a:lnTo>
                    <a:pt x="1758899" y="3556"/>
                  </a:lnTo>
                  <a:lnTo>
                    <a:pt x="1863547" y="3556"/>
                  </a:lnTo>
                  <a:lnTo>
                    <a:pt x="1863547" y="18288"/>
                  </a:lnTo>
                  <a:lnTo>
                    <a:pt x="1855673" y="20574"/>
                  </a:lnTo>
                  <a:lnTo>
                    <a:pt x="1850339" y="22987"/>
                  </a:lnTo>
                  <a:lnTo>
                    <a:pt x="1847545" y="25526"/>
                  </a:lnTo>
                  <a:lnTo>
                    <a:pt x="1844624" y="28194"/>
                  </a:lnTo>
                  <a:lnTo>
                    <a:pt x="1842719" y="31623"/>
                  </a:lnTo>
                  <a:lnTo>
                    <a:pt x="1841576" y="36068"/>
                  </a:lnTo>
                  <a:lnTo>
                    <a:pt x="1840433" y="40386"/>
                  </a:lnTo>
                  <a:lnTo>
                    <a:pt x="1839925" y="48260"/>
                  </a:lnTo>
                  <a:lnTo>
                    <a:pt x="1839925" y="59309"/>
                  </a:lnTo>
                  <a:lnTo>
                    <a:pt x="1839925" y="252476"/>
                  </a:lnTo>
                  <a:lnTo>
                    <a:pt x="1839925" y="261493"/>
                  </a:lnTo>
                  <a:lnTo>
                    <a:pt x="1840306" y="268732"/>
                  </a:lnTo>
                  <a:lnTo>
                    <a:pt x="1841195" y="274066"/>
                  </a:lnTo>
                  <a:lnTo>
                    <a:pt x="1842211" y="279273"/>
                  </a:lnTo>
                  <a:lnTo>
                    <a:pt x="1843989" y="283337"/>
                  </a:lnTo>
                  <a:lnTo>
                    <a:pt x="1846783" y="286004"/>
                  </a:lnTo>
                  <a:lnTo>
                    <a:pt x="1849450" y="288798"/>
                  </a:lnTo>
                  <a:lnTo>
                    <a:pt x="1855038" y="291338"/>
                  </a:lnTo>
                  <a:lnTo>
                    <a:pt x="1863547" y="293497"/>
                  </a:lnTo>
                  <a:lnTo>
                    <a:pt x="1863547" y="308229"/>
                  </a:lnTo>
                  <a:lnTo>
                    <a:pt x="1748993" y="308229"/>
                  </a:lnTo>
                  <a:lnTo>
                    <a:pt x="1748993" y="293497"/>
                  </a:lnTo>
                  <a:lnTo>
                    <a:pt x="1755597" y="291719"/>
                  </a:lnTo>
                  <a:lnTo>
                    <a:pt x="1760169" y="290195"/>
                  </a:lnTo>
                  <a:lnTo>
                    <a:pt x="1762709" y="288798"/>
                  </a:lnTo>
                  <a:lnTo>
                    <a:pt x="1765249" y="287528"/>
                  </a:lnTo>
                  <a:lnTo>
                    <a:pt x="1767154" y="285750"/>
                  </a:lnTo>
                  <a:lnTo>
                    <a:pt x="1772742" y="262128"/>
                  </a:lnTo>
                  <a:lnTo>
                    <a:pt x="1772742" y="251968"/>
                  </a:lnTo>
                  <a:lnTo>
                    <a:pt x="1772742" y="142621"/>
                  </a:lnTo>
                  <a:lnTo>
                    <a:pt x="1773377" y="99949"/>
                  </a:lnTo>
                  <a:lnTo>
                    <a:pt x="1774774" y="65151"/>
                  </a:lnTo>
                  <a:lnTo>
                    <a:pt x="1770075" y="65151"/>
                  </a:lnTo>
                  <a:lnTo>
                    <a:pt x="1756841" y="103197"/>
                  </a:lnTo>
                  <a:lnTo>
                    <a:pt x="1693240" y="274574"/>
                  </a:lnTo>
                  <a:lnTo>
                    <a:pt x="1653997" y="274574"/>
                  </a:lnTo>
                  <a:lnTo>
                    <a:pt x="1591005" y="93472"/>
                  </a:lnTo>
                  <a:lnTo>
                    <a:pt x="1588316" y="85780"/>
                  </a:lnTo>
                  <a:lnTo>
                    <a:pt x="1585782" y="78136"/>
                  </a:lnTo>
                  <a:lnTo>
                    <a:pt x="1583414" y="70540"/>
                  </a:lnTo>
                  <a:lnTo>
                    <a:pt x="1581226" y="62992"/>
                  </a:lnTo>
                  <a:lnTo>
                    <a:pt x="1577162" y="62992"/>
                  </a:lnTo>
                  <a:lnTo>
                    <a:pt x="1578162" y="82210"/>
                  </a:lnTo>
                  <a:lnTo>
                    <a:pt x="1578876" y="103108"/>
                  </a:lnTo>
                  <a:lnTo>
                    <a:pt x="1579305" y="125696"/>
                  </a:lnTo>
                  <a:lnTo>
                    <a:pt x="1579448" y="149987"/>
                  </a:lnTo>
                  <a:lnTo>
                    <a:pt x="1579448" y="252730"/>
                  </a:lnTo>
                  <a:lnTo>
                    <a:pt x="1579448" y="263652"/>
                  </a:lnTo>
                  <a:lnTo>
                    <a:pt x="1603451" y="293497"/>
                  </a:lnTo>
                  <a:lnTo>
                    <a:pt x="1603451" y="308229"/>
                  </a:lnTo>
                  <a:lnTo>
                    <a:pt x="1519123" y="308229"/>
                  </a:lnTo>
                  <a:lnTo>
                    <a:pt x="1519123" y="293497"/>
                  </a:lnTo>
                  <a:lnTo>
                    <a:pt x="1524584" y="292100"/>
                  </a:lnTo>
                  <a:lnTo>
                    <a:pt x="1529029" y="290449"/>
                  </a:lnTo>
                  <a:lnTo>
                    <a:pt x="1532204" y="288671"/>
                  </a:lnTo>
                  <a:lnTo>
                    <a:pt x="1535379" y="286893"/>
                  </a:lnTo>
                  <a:lnTo>
                    <a:pt x="1537792" y="284480"/>
                  </a:lnTo>
                  <a:lnTo>
                    <a:pt x="1539443" y="281432"/>
                  </a:lnTo>
                  <a:lnTo>
                    <a:pt x="1541094" y="278511"/>
                  </a:lnTo>
                  <a:lnTo>
                    <a:pt x="1542110" y="274701"/>
                  </a:lnTo>
                  <a:lnTo>
                    <a:pt x="1542491" y="270129"/>
                  </a:lnTo>
                  <a:lnTo>
                    <a:pt x="1542872" y="265430"/>
                  </a:lnTo>
                  <a:lnTo>
                    <a:pt x="1542999" y="259588"/>
                  </a:lnTo>
                  <a:lnTo>
                    <a:pt x="1542999" y="252476"/>
                  </a:lnTo>
                  <a:lnTo>
                    <a:pt x="1542999" y="59309"/>
                  </a:lnTo>
                  <a:lnTo>
                    <a:pt x="1542999" y="48006"/>
                  </a:lnTo>
                  <a:lnTo>
                    <a:pt x="1542491" y="40259"/>
                  </a:lnTo>
                  <a:lnTo>
                    <a:pt x="1541602" y="36195"/>
                  </a:lnTo>
                  <a:lnTo>
                    <a:pt x="1540586" y="32004"/>
                  </a:lnTo>
                  <a:lnTo>
                    <a:pt x="1538681" y="28575"/>
                  </a:lnTo>
                  <a:lnTo>
                    <a:pt x="1535887" y="25908"/>
                  </a:lnTo>
                  <a:lnTo>
                    <a:pt x="1533093" y="23241"/>
                  </a:lnTo>
                  <a:lnTo>
                    <a:pt x="1527505" y="20700"/>
                  </a:lnTo>
                  <a:lnTo>
                    <a:pt x="1519123" y="18288"/>
                  </a:lnTo>
                  <a:lnTo>
                    <a:pt x="1519123" y="3556"/>
                  </a:lnTo>
                  <a:close/>
                </a:path>
                <a:path w="2737485" h="311784">
                  <a:moveTo>
                    <a:pt x="786714" y="3556"/>
                  </a:moveTo>
                  <a:lnTo>
                    <a:pt x="1008202" y="3556"/>
                  </a:lnTo>
                  <a:lnTo>
                    <a:pt x="1008202" y="74549"/>
                  </a:lnTo>
                  <a:lnTo>
                    <a:pt x="977595" y="74549"/>
                  </a:lnTo>
                  <a:lnTo>
                    <a:pt x="974043" y="64813"/>
                  </a:lnTo>
                  <a:lnTo>
                    <a:pt x="970800" y="56768"/>
                  </a:lnTo>
                  <a:lnTo>
                    <a:pt x="952830" y="34036"/>
                  </a:lnTo>
                  <a:lnTo>
                    <a:pt x="948131" y="31115"/>
                  </a:lnTo>
                  <a:lnTo>
                    <a:pt x="940003" y="29718"/>
                  </a:lnTo>
                  <a:lnTo>
                    <a:pt x="928446" y="29718"/>
                  </a:lnTo>
                  <a:lnTo>
                    <a:pt x="879805" y="29718"/>
                  </a:lnTo>
                  <a:lnTo>
                    <a:pt x="879805" y="136779"/>
                  </a:lnTo>
                  <a:lnTo>
                    <a:pt x="909269" y="136779"/>
                  </a:lnTo>
                  <a:lnTo>
                    <a:pt x="915873" y="136779"/>
                  </a:lnTo>
                  <a:lnTo>
                    <a:pt x="920953" y="135890"/>
                  </a:lnTo>
                  <a:lnTo>
                    <a:pt x="924763" y="133985"/>
                  </a:lnTo>
                  <a:lnTo>
                    <a:pt x="928446" y="132207"/>
                  </a:lnTo>
                  <a:lnTo>
                    <a:pt x="931494" y="129032"/>
                  </a:lnTo>
                  <a:lnTo>
                    <a:pt x="933907" y="124714"/>
                  </a:lnTo>
                  <a:lnTo>
                    <a:pt x="936447" y="120396"/>
                  </a:lnTo>
                  <a:lnTo>
                    <a:pt x="938733" y="113792"/>
                  </a:lnTo>
                  <a:lnTo>
                    <a:pt x="941019" y="104648"/>
                  </a:lnTo>
                  <a:lnTo>
                    <a:pt x="966292" y="104648"/>
                  </a:lnTo>
                  <a:lnTo>
                    <a:pt x="966292" y="195326"/>
                  </a:lnTo>
                  <a:lnTo>
                    <a:pt x="941019" y="195326"/>
                  </a:lnTo>
                  <a:lnTo>
                    <a:pt x="938860" y="186690"/>
                  </a:lnTo>
                  <a:lnTo>
                    <a:pt x="936574" y="180086"/>
                  </a:lnTo>
                  <a:lnTo>
                    <a:pt x="934034" y="175514"/>
                  </a:lnTo>
                  <a:lnTo>
                    <a:pt x="931494" y="171069"/>
                  </a:lnTo>
                  <a:lnTo>
                    <a:pt x="928573" y="167767"/>
                  </a:lnTo>
                  <a:lnTo>
                    <a:pt x="925017" y="165862"/>
                  </a:lnTo>
                  <a:lnTo>
                    <a:pt x="921588" y="163957"/>
                  </a:lnTo>
                  <a:lnTo>
                    <a:pt x="916254" y="162941"/>
                  </a:lnTo>
                  <a:lnTo>
                    <a:pt x="909269" y="162941"/>
                  </a:lnTo>
                  <a:lnTo>
                    <a:pt x="879805" y="162941"/>
                  </a:lnTo>
                  <a:lnTo>
                    <a:pt x="879805" y="282194"/>
                  </a:lnTo>
                  <a:lnTo>
                    <a:pt x="928319" y="282194"/>
                  </a:lnTo>
                  <a:lnTo>
                    <a:pt x="933526" y="282194"/>
                  </a:lnTo>
                  <a:lnTo>
                    <a:pt x="937844" y="281813"/>
                  </a:lnTo>
                  <a:lnTo>
                    <a:pt x="941400" y="281178"/>
                  </a:lnTo>
                  <a:lnTo>
                    <a:pt x="945083" y="280543"/>
                  </a:lnTo>
                  <a:lnTo>
                    <a:pt x="959180" y="271018"/>
                  </a:lnTo>
                  <a:lnTo>
                    <a:pt x="961847" y="268224"/>
                  </a:lnTo>
                  <a:lnTo>
                    <a:pt x="979881" y="226822"/>
                  </a:lnTo>
                  <a:lnTo>
                    <a:pt x="1010488" y="226822"/>
                  </a:lnTo>
                  <a:lnTo>
                    <a:pt x="1006170" y="308229"/>
                  </a:lnTo>
                  <a:lnTo>
                    <a:pt x="786714" y="308229"/>
                  </a:lnTo>
                  <a:lnTo>
                    <a:pt x="786714" y="293497"/>
                  </a:lnTo>
                  <a:lnTo>
                    <a:pt x="792302" y="292100"/>
                  </a:lnTo>
                  <a:lnTo>
                    <a:pt x="796620" y="290449"/>
                  </a:lnTo>
                  <a:lnTo>
                    <a:pt x="799795" y="288798"/>
                  </a:lnTo>
                  <a:lnTo>
                    <a:pt x="802970" y="287020"/>
                  </a:lnTo>
                  <a:lnTo>
                    <a:pt x="805383" y="284607"/>
                  </a:lnTo>
                  <a:lnTo>
                    <a:pt x="806907" y="281559"/>
                  </a:lnTo>
                  <a:lnTo>
                    <a:pt x="808558" y="278511"/>
                  </a:lnTo>
                  <a:lnTo>
                    <a:pt x="809574" y="274701"/>
                  </a:lnTo>
                  <a:lnTo>
                    <a:pt x="809955" y="270002"/>
                  </a:lnTo>
                  <a:lnTo>
                    <a:pt x="810463" y="265303"/>
                  </a:lnTo>
                  <a:lnTo>
                    <a:pt x="810590" y="259334"/>
                  </a:lnTo>
                  <a:lnTo>
                    <a:pt x="810590" y="252222"/>
                  </a:lnTo>
                  <a:lnTo>
                    <a:pt x="810590" y="59817"/>
                  </a:lnTo>
                  <a:lnTo>
                    <a:pt x="810590" y="52832"/>
                  </a:lnTo>
                  <a:lnTo>
                    <a:pt x="810463" y="46990"/>
                  </a:lnTo>
                  <a:lnTo>
                    <a:pt x="810082" y="42164"/>
                  </a:lnTo>
                  <a:lnTo>
                    <a:pt x="809701" y="37465"/>
                  </a:lnTo>
                  <a:lnTo>
                    <a:pt x="808685" y="33528"/>
                  </a:lnTo>
                  <a:lnTo>
                    <a:pt x="807161" y="30607"/>
                  </a:lnTo>
                  <a:lnTo>
                    <a:pt x="805637" y="27559"/>
                  </a:lnTo>
                  <a:lnTo>
                    <a:pt x="803224" y="25146"/>
                  </a:lnTo>
                  <a:lnTo>
                    <a:pt x="800049" y="23368"/>
                  </a:lnTo>
                  <a:lnTo>
                    <a:pt x="796874" y="21463"/>
                  </a:lnTo>
                  <a:lnTo>
                    <a:pt x="792429" y="19812"/>
                  </a:lnTo>
                  <a:lnTo>
                    <a:pt x="786714" y="18288"/>
                  </a:lnTo>
                  <a:lnTo>
                    <a:pt x="786714" y="3556"/>
                  </a:lnTo>
                  <a:close/>
                </a:path>
                <a:path w="2737485" h="311784">
                  <a:moveTo>
                    <a:pt x="129933" y="2032"/>
                  </a:moveTo>
                  <a:lnTo>
                    <a:pt x="189534" y="2032"/>
                  </a:lnTo>
                  <a:lnTo>
                    <a:pt x="263207" y="251968"/>
                  </a:lnTo>
                  <a:lnTo>
                    <a:pt x="266484" y="263144"/>
                  </a:lnTo>
                  <a:lnTo>
                    <a:pt x="269227" y="271145"/>
                  </a:lnTo>
                  <a:lnTo>
                    <a:pt x="271462" y="275844"/>
                  </a:lnTo>
                  <a:lnTo>
                    <a:pt x="273697" y="280543"/>
                  </a:lnTo>
                  <a:lnTo>
                    <a:pt x="276593" y="284226"/>
                  </a:lnTo>
                  <a:lnTo>
                    <a:pt x="280174" y="287147"/>
                  </a:lnTo>
                  <a:lnTo>
                    <a:pt x="283743" y="290068"/>
                  </a:lnTo>
                  <a:lnTo>
                    <a:pt x="288721" y="292227"/>
                  </a:lnTo>
                  <a:lnTo>
                    <a:pt x="295122" y="293497"/>
                  </a:lnTo>
                  <a:lnTo>
                    <a:pt x="295122" y="308229"/>
                  </a:lnTo>
                  <a:lnTo>
                    <a:pt x="171894" y="308229"/>
                  </a:lnTo>
                  <a:lnTo>
                    <a:pt x="171894" y="293497"/>
                  </a:lnTo>
                  <a:lnTo>
                    <a:pt x="179641" y="292608"/>
                  </a:lnTo>
                  <a:lnTo>
                    <a:pt x="185369" y="290449"/>
                  </a:lnTo>
                  <a:lnTo>
                    <a:pt x="189090" y="287020"/>
                  </a:lnTo>
                  <a:lnTo>
                    <a:pt x="192811" y="283591"/>
                  </a:lnTo>
                  <a:lnTo>
                    <a:pt x="194665" y="278765"/>
                  </a:lnTo>
                  <a:lnTo>
                    <a:pt x="194665" y="272542"/>
                  </a:lnTo>
                  <a:lnTo>
                    <a:pt x="194665" y="267970"/>
                  </a:lnTo>
                  <a:lnTo>
                    <a:pt x="194144" y="262763"/>
                  </a:lnTo>
                  <a:lnTo>
                    <a:pt x="193103" y="257175"/>
                  </a:lnTo>
                  <a:lnTo>
                    <a:pt x="192062" y="251460"/>
                  </a:lnTo>
                  <a:lnTo>
                    <a:pt x="190347" y="244348"/>
                  </a:lnTo>
                  <a:lnTo>
                    <a:pt x="187972" y="235712"/>
                  </a:lnTo>
                  <a:lnTo>
                    <a:pt x="181940" y="213868"/>
                  </a:lnTo>
                  <a:lnTo>
                    <a:pt x="86614" y="213868"/>
                  </a:lnTo>
                  <a:lnTo>
                    <a:pt x="79248" y="235077"/>
                  </a:lnTo>
                  <a:lnTo>
                    <a:pt x="77165" y="241046"/>
                  </a:lnTo>
                  <a:lnTo>
                    <a:pt x="75463" y="246761"/>
                  </a:lnTo>
                  <a:lnTo>
                    <a:pt x="74117" y="252349"/>
                  </a:lnTo>
                  <a:lnTo>
                    <a:pt x="72783" y="257937"/>
                  </a:lnTo>
                  <a:lnTo>
                    <a:pt x="72110" y="263906"/>
                  </a:lnTo>
                  <a:lnTo>
                    <a:pt x="72110" y="270129"/>
                  </a:lnTo>
                  <a:lnTo>
                    <a:pt x="73560" y="279798"/>
                  </a:lnTo>
                  <a:lnTo>
                    <a:pt x="77912" y="286908"/>
                  </a:lnTo>
                  <a:lnTo>
                    <a:pt x="85167" y="291470"/>
                  </a:lnTo>
                  <a:lnTo>
                    <a:pt x="95326" y="293497"/>
                  </a:lnTo>
                  <a:lnTo>
                    <a:pt x="95326" y="308229"/>
                  </a:lnTo>
                  <a:lnTo>
                    <a:pt x="0" y="308229"/>
                  </a:lnTo>
                  <a:lnTo>
                    <a:pt x="0" y="293497"/>
                  </a:lnTo>
                  <a:lnTo>
                    <a:pt x="5511" y="292989"/>
                  </a:lnTo>
                  <a:lnTo>
                    <a:pt x="10350" y="290957"/>
                  </a:lnTo>
                  <a:lnTo>
                    <a:pt x="33974" y="257514"/>
                  </a:lnTo>
                  <a:lnTo>
                    <a:pt x="36829" y="250063"/>
                  </a:lnTo>
                  <a:lnTo>
                    <a:pt x="129933" y="2032"/>
                  </a:lnTo>
                  <a:close/>
                </a:path>
                <a:path w="2737485" h="311784">
                  <a:moveTo>
                    <a:pt x="1399870" y="0"/>
                  </a:moveTo>
                  <a:lnTo>
                    <a:pt x="1447149" y="3399"/>
                  </a:lnTo>
                  <a:lnTo>
                    <a:pt x="1479118" y="9525"/>
                  </a:lnTo>
                  <a:lnTo>
                    <a:pt x="1479118" y="74295"/>
                  </a:lnTo>
                  <a:lnTo>
                    <a:pt x="1448511" y="74295"/>
                  </a:lnTo>
                  <a:lnTo>
                    <a:pt x="1446252" y="65964"/>
                  </a:lnTo>
                  <a:lnTo>
                    <a:pt x="1443685" y="58515"/>
                  </a:lnTo>
                  <a:lnTo>
                    <a:pt x="1421206" y="30988"/>
                  </a:lnTo>
                  <a:lnTo>
                    <a:pt x="1414729" y="27686"/>
                  </a:lnTo>
                  <a:lnTo>
                    <a:pt x="1406474" y="26035"/>
                  </a:lnTo>
                  <a:lnTo>
                    <a:pt x="1396441" y="26035"/>
                  </a:lnTo>
                  <a:lnTo>
                    <a:pt x="1388059" y="26035"/>
                  </a:lnTo>
                  <a:lnTo>
                    <a:pt x="1380439" y="27559"/>
                  </a:lnTo>
                  <a:lnTo>
                    <a:pt x="1373708" y="30607"/>
                  </a:lnTo>
                  <a:lnTo>
                    <a:pt x="1366977" y="33528"/>
                  </a:lnTo>
                  <a:lnTo>
                    <a:pt x="1361770" y="37973"/>
                  </a:lnTo>
                  <a:lnTo>
                    <a:pt x="1357833" y="43815"/>
                  </a:lnTo>
                  <a:lnTo>
                    <a:pt x="1354023" y="49784"/>
                  </a:lnTo>
                  <a:lnTo>
                    <a:pt x="1352118" y="56769"/>
                  </a:lnTo>
                  <a:lnTo>
                    <a:pt x="1352118" y="65151"/>
                  </a:lnTo>
                  <a:lnTo>
                    <a:pt x="1352118" y="73787"/>
                  </a:lnTo>
                  <a:lnTo>
                    <a:pt x="1353769" y="81280"/>
                  </a:lnTo>
                  <a:lnTo>
                    <a:pt x="1357071" y="87630"/>
                  </a:lnTo>
                  <a:lnTo>
                    <a:pt x="1360373" y="93980"/>
                  </a:lnTo>
                  <a:lnTo>
                    <a:pt x="1397733" y="121102"/>
                  </a:lnTo>
                  <a:lnTo>
                    <a:pt x="1408379" y="126746"/>
                  </a:lnTo>
                  <a:lnTo>
                    <a:pt x="1421358" y="133863"/>
                  </a:lnTo>
                  <a:lnTo>
                    <a:pt x="1458867" y="161815"/>
                  </a:lnTo>
                  <a:lnTo>
                    <a:pt x="1480324" y="202184"/>
                  </a:lnTo>
                  <a:lnTo>
                    <a:pt x="1482166" y="222377"/>
                  </a:lnTo>
                  <a:lnTo>
                    <a:pt x="1481378" y="235640"/>
                  </a:lnTo>
                  <a:lnTo>
                    <a:pt x="1462368" y="279505"/>
                  </a:lnTo>
                  <a:lnTo>
                    <a:pt x="1419787" y="305730"/>
                  </a:lnTo>
                  <a:lnTo>
                    <a:pt x="1376121" y="311785"/>
                  </a:lnTo>
                  <a:lnTo>
                    <a:pt x="1364647" y="311638"/>
                  </a:lnTo>
                  <a:lnTo>
                    <a:pt x="1316578" y="307842"/>
                  </a:lnTo>
                  <a:lnTo>
                    <a:pt x="1282395" y="301752"/>
                  </a:lnTo>
                  <a:lnTo>
                    <a:pt x="1282395" y="233045"/>
                  </a:lnTo>
                  <a:lnTo>
                    <a:pt x="1313002" y="233045"/>
                  </a:lnTo>
                  <a:lnTo>
                    <a:pt x="1316240" y="245451"/>
                  </a:lnTo>
                  <a:lnTo>
                    <a:pt x="1320431" y="256190"/>
                  </a:lnTo>
                  <a:lnTo>
                    <a:pt x="1358067" y="284938"/>
                  </a:lnTo>
                  <a:lnTo>
                    <a:pt x="1369898" y="285750"/>
                  </a:lnTo>
                  <a:lnTo>
                    <a:pt x="1378661" y="285750"/>
                  </a:lnTo>
                  <a:lnTo>
                    <a:pt x="1413225" y="261562"/>
                  </a:lnTo>
                  <a:lnTo>
                    <a:pt x="1416761" y="241935"/>
                  </a:lnTo>
                  <a:lnTo>
                    <a:pt x="1416761" y="232791"/>
                  </a:lnTo>
                  <a:lnTo>
                    <a:pt x="1395171" y="198628"/>
                  </a:lnTo>
                  <a:lnTo>
                    <a:pt x="1354945" y="174843"/>
                  </a:lnTo>
                  <a:lnTo>
                    <a:pt x="1346863" y="170370"/>
                  </a:lnTo>
                  <a:lnTo>
                    <a:pt x="1313208" y="146036"/>
                  </a:lnTo>
                  <a:lnTo>
                    <a:pt x="1290148" y="108942"/>
                  </a:lnTo>
                  <a:lnTo>
                    <a:pt x="1287094" y="85725"/>
                  </a:lnTo>
                  <a:lnTo>
                    <a:pt x="1287949" y="72511"/>
                  </a:lnTo>
                  <a:lnTo>
                    <a:pt x="1308283" y="30015"/>
                  </a:lnTo>
                  <a:lnTo>
                    <a:pt x="1353560" y="5572"/>
                  </a:lnTo>
                  <a:lnTo>
                    <a:pt x="1383417" y="619"/>
                  </a:lnTo>
                  <a:lnTo>
                    <a:pt x="1399870" y="0"/>
                  </a:lnTo>
                  <a:close/>
                </a:path>
                <a:path w="2737485" h="311784">
                  <a:moveTo>
                    <a:pt x="1165174" y="0"/>
                  </a:moveTo>
                  <a:lnTo>
                    <a:pt x="1212453" y="3399"/>
                  </a:lnTo>
                  <a:lnTo>
                    <a:pt x="1244422" y="9525"/>
                  </a:lnTo>
                  <a:lnTo>
                    <a:pt x="1244422" y="74295"/>
                  </a:lnTo>
                  <a:lnTo>
                    <a:pt x="1213815" y="74295"/>
                  </a:lnTo>
                  <a:lnTo>
                    <a:pt x="1211556" y="65964"/>
                  </a:lnTo>
                  <a:lnTo>
                    <a:pt x="1208989" y="58515"/>
                  </a:lnTo>
                  <a:lnTo>
                    <a:pt x="1186510" y="30988"/>
                  </a:lnTo>
                  <a:lnTo>
                    <a:pt x="1180033" y="27686"/>
                  </a:lnTo>
                  <a:lnTo>
                    <a:pt x="1171778" y="26035"/>
                  </a:lnTo>
                  <a:lnTo>
                    <a:pt x="1161745" y="26035"/>
                  </a:lnTo>
                  <a:lnTo>
                    <a:pt x="1153363" y="26035"/>
                  </a:lnTo>
                  <a:lnTo>
                    <a:pt x="1145743" y="27559"/>
                  </a:lnTo>
                  <a:lnTo>
                    <a:pt x="1139012" y="30607"/>
                  </a:lnTo>
                  <a:lnTo>
                    <a:pt x="1132281" y="33528"/>
                  </a:lnTo>
                  <a:lnTo>
                    <a:pt x="1127074" y="37973"/>
                  </a:lnTo>
                  <a:lnTo>
                    <a:pt x="1123137" y="43815"/>
                  </a:lnTo>
                  <a:lnTo>
                    <a:pt x="1119327" y="49784"/>
                  </a:lnTo>
                  <a:lnTo>
                    <a:pt x="1117422" y="56769"/>
                  </a:lnTo>
                  <a:lnTo>
                    <a:pt x="1117422" y="65151"/>
                  </a:lnTo>
                  <a:lnTo>
                    <a:pt x="1117422" y="73787"/>
                  </a:lnTo>
                  <a:lnTo>
                    <a:pt x="1119073" y="81280"/>
                  </a:lnTo>
                  <a:lnTo>
                    <a:pt x="1122375" y="87630"/>
                  </a:lnTo>
                  <a:lnTo>
                    <a:pt x="1125677" y="93980"/>
                  </a:lnTo>
                  <a:lnTo>
                    <a:pt x="1163037" y="121102"/>
                  </a:lnTo>
                  <a:lnTo>
                    <a:pt x="1173683" y="126746"/>
                  </a:lnTo>
                  <a:lnTo>
                    <a:pt x="1186662" y="133863"/>
                  </a:lnTo>
                  <a:lnTo>
                    <a:pt x="1224171" y="161815"/>
                  </a:lnTo>
                  <a:lnTo>
                    <a:pt x="1245628" y="202184"/>
                  </a:lnTo>
                  <a:lnTo>
                    <a:pt x="1247470" y="222377"/>
                  </a:lnTo>
                  <a:lnTo>
                    <a:pt x="1246682" y="235640"/>
                  </a:lnTo>
                  <a:lnTo>
                    <a:pt x="1227672" y="279505"/>
                  </a:lnTo>
                  <a:lnTo>
                    <a:pt x="1185091" y="305730"/>
                  </a:lnTo>
                  <a:lnTo>
                    <a:pt x="1141425" y="311785"/>
                  </a:lnTo>
                  <a:lnTo>
                    <a:pt x="1129951" y="311638"/>
                  </a:lnTo>
                  <a:lnTo>
                    <a:pt x="1081882" y="307842"/>
                  </a:lnTo>
                  <a:lnTo>
                    <a:pt x="1047699" y="301752"/>
                  </a:lnTo>
                  <a:lnTo>
                    <a:pt x="1047699" y="233045"/>
                  </a:lnTo>
                  <a:lnTo>
                    <a:pt x="1078306" y="233045"/>
                  </a:lnTo>
                  <a:lnTo>
                    <a:pt x="1081544" y="245451"/>
                  </a:lnTo>
                  <a:lnTo>
                    <a:pt x="1085735" y="256190"/>
                  </a:lnTo>
                  <a:lnTo>
                    <a:pt x="1123371" y="284938"/>
                  </a:lnTo>
                  <a:lnTo>
                    <a:pt x="1135202" y="285750"/>
                  </a:lnTo>
                  <a:lnTo>
                    <a:pt x="1143965" y="285750"/>
                  </a:lnTo>
                  <a:lnTo>
                    <a:pt x="1178529" y="261562"/>
                  </a:lnTo>
                  <a:lnTo>
                    <a:pt x="1182065" y="241935"/>
                  </a:lnTo>
                  <a:lnTo>
                    <a:pt x="1182065" y="232791"/>
                  </a:lnTo>
                  <a:lnTo>
                    <a:pt x="1160475" y="198628"/>
                  </a:lnTo>
                  <a:lnTo>
                    <a:pt x="1120249" y="174843"/>
                  </a:lnTo>
                  <a:lnTo>
                    <a:pt x="1112167" y="170370"/>
                  </a:lnTo>
                  <a:lnTo>
                    <a:pt x="1078512" y="146036"/>
                  </a:lnTo>
                  <a:lnTo>
                    <a:pt x="1055452" y="108942"/>
                  </a:lnTo>
                  <a:lnTo>
                    <a:pt x="1052398" y="85725"/>
                  </a:lnTo>
                  <a:lnTo>
                    <a:pt x="1053253" y="72511"/>
                  </a:lnTo>
                  <a:lnTo>
                    <a:pt x="1073587" y="30015"/>
                  </a:lnTo>
                  <a:lnTo>
                    <a:pt x="1118864" y="5572"/>
                  </a:lnTo>
                  <a:lnTo>
                    <a:pt x="1148721" y="619"/>
                  </a:lnTo>
                  <a:lnTo>
                    <a:pt x="1165174" y="0"/>
                  </a:lnTo>
                  <a:close/>
                </a:path>
                <a:path w="2737485" h="311784">
                  <a:moveTo>
                    <a:pt x="666826" y="0"/>
                  </a:moveTo>
                  <a:lnTo>
                    <a:pt x="714105" y="3399"/>
                  </a:lnTo>
                  <a:lnTo>
                    <a:pt x="746074" y="9525"/>
                  </a:lnTo>
                  <a:lnTo>
                    <a:pt x="746074" y="74295"/>
                  </a:lnTo>
                  <a:lnTo>
                    <a:pt x="715467" y="74295"/>
                  </a:lnTo>
                  <a:lnTo>
                    <a:pt x="713208" y="65964"/>
                  </a:lnTo>
                  <a:lnTo>
                    <a:pt x="710641" y="58515"/>
                  </a:lnTo>
                  <a:lnTo>
                    <a:pt x="688162" y="30988"/>
                  </a:lnTo>
                  <a:lnTo>
                    <a:pt x="681685" y="27686"/>
                  </a:lnTo>
                  <a:lnTo>
                    <a:pt x="673430" y="26035"/>
                  </a:lnTo>
                  <a:lnTo>
                    <a:pt x="663397" y="26035"/>
                  </a:lnTo>
                  <a:lnTo>
                    <a:pt x="655015" y="26035"/>
                  </a:lnTo>
                  <a:lnTo>
                    <a:pt x="647395" y="27559"/>
                  </a:lnTo>
                  <a:lnTo>
                    <a:pt x="640676" y="30607"/>
                  </a:lnTo>
                  <a:lnTo>
                    <a:pt x="633971" y="33528"/>
                  </a:lnTo>
                  <a:lnTo>
                    <a:pt x="628688" y="37973"/>
                  </a:lnTo>
                  <a:lnTo>
                    <a:pt x="624827" y="43815"/>
                  </a:lnTo>
                  <a:lnTo>
                    <a:pt x="620953" y="49784"/>
                  </a:lnTo>
                  <a:lnTo>
                    <a:pt x="619023" y="56769"/>
                  </a:lnTo>
                  <a:lnTo>
                    <a:pt x="619023" y="65151"/>
                  </a:lnTo>
                  <a:lnTo>
                    <a:pt x="619023" y="73787"/>
                  </a:lnTo>
                  <a:lnTo>
                    <a:pt x="620687" y="81280"/>
                  </a:lnTo>
                  <a:lnTo>
                    <a:pt x="624039" y="87630"/>
                  </a:lnTo>
                  <a:lnTo>
                    <a:pt x="627392" y="93980"/>
                  </a:lnTo>
                  <a:lnTo>
                    <a:pt x="664688" y="121102"/>
                  </a:lnTo>
                  <a:lnTo>
                    <a:pt x="675335" y="126746"/>
                  </a:lnTo>
                  <a:lnTo>
                    <a:pt x="688314" y="133863"/>
                  </a:lnTo>
                  <a:lnTo>
                    <a:pt x="725823" y="161815"/>
                  </a:lnTo>
                  <a:lnTo>
                    <a:pt x="747280" y="202184"/>
                  </a:lnTo>
                  <a:lnTo>
                    <a:pt x="749122" y="222377"/>
                  </a:lnTo>
                  <a:lnTo>
                    <a:pt x="748334" y="235640"/>
                  </a:lnTo>
                  <a:lnTo>
                    <a:pt x="729324" y="279505"/>
                  </a:lnTo>
                  <a:lnTo>
                    <a:pt x="686743" y="305730"/>
                  </a:lnTo>
                  <a:lnTo>
                    <a:pt x="643077" y="311785"/>
                  </a:lnTo>
                  <a:lnTo>
                    <a:pt x="631605" y="311638"/>
                  </a:lnTo>
                  <a:lnTo>
                    <a:pt x="583546" y="307842"/>
                  </a:lnTo>
                  <a:lnTo>
                    <a:pt x="549363" y="301752"/>
                  </a:lnTo>
                  <a:lnTo>
                    <a:pt x="549363" y="233045"/>
                  </a:lnTo>
                  <a:lnTo>
                    <a:pt x="579945" y="233045"/>
                  </a:lnTo>
                  <a:lnTo>
                    <a:pt x="583205" y="245451"/>
                  </a:lnTo>
                  <a:lnTo>
                    <a:pt x="587400" y="256190"/>
                  </a:lnTo>
                  <a:lnTo>
                    <a:pt x="625028" y="284938"/>
                  </a:lnTo>
                  <a:lnTo>
                    <a:pt x="636879" y="285750"/>
                  </a:lnTo>
                  <a:lnTo>
                    <a:pt x="645617" y="285750"/>
                  </a:lnTo>
                  <a:lnTo>
                    <a:pt x="680181" y="261562"/>
                  </a:lnTo>
                  <a:lnTo>
                    <a:pt x="683717" y="241935"/>
                  </a:lnTo>
                  <a:lnTo>
                    <a:pt x="683717" y="232791"/>
                  </a:lnTo>
                  <a:lnTo>
                    <a:pt x="662127" y="198628"/>
                  </a:lnTo>
                  <a:lnTo>
                    <a:pt x="621906" y="174843"/>
                  </a:lnTo>
                  <a:lnTo>
                    <a:pt x="613829" y="170370"/>
                  </a:lnTo>
                  <a:lnTo>
                    <a:pt x="580151" y="146036"/>
                  </a:lnTo>
                  <a:lnTo>
                    <a:pt x="557130" y="108942"/>
                  </a:lnTo>
                  <a:lnTo>
                    <a:pt x="554050" y="85725"/>
                  </a:lnTo>
                  <a:lnTo>
                    <a:pt x="554902" y="72511"/>
                  </a:lnTo>
                  <a:lnTo>
                    <a:pt x="575247" y="30015"/>
                  </a:lnTo>
                  <a:lnTo>
                    <a:pt x="620484" y="5572"/>
                  </a:lnTo>
                  <a:lnTo>
                    <a:pt x="650370" y="619"/>
                  </a:lnTo>
                  <a:lnTo>
                    <a:pt x="666826" y="0"/>
                  </a:lnTo>
                  <a:close/>
                </a:path>
                <a:path w="2737485" h="311784">
                  <a:moveTo>
                    <a:pt x="432092" y="0"/>
                  </a:moveTo>
                  <a:lnTo>
                    <a:pt x="479413" y="3399"/>
                  </a:lnTo>
                  <a:lnTo>
                    <a:pt x="511352" y="9525"/>
                  </a:lnTo>
                  <a:lnTo>
                    <a:pt x="511352" y="74295"/>
                  </a:lnTo>
                  <a:lnTo>
                    <a:pt x="480758" y="74295"/>
                  </a:lnTo>
                  <a:lnTo>
                    <a:pt x="478496" y="65964"/>
                  </a:lnTo>
                  <a:lnTo>
                    <a:pt x="475938" y="58515"/>
                  </a:lnTo>
                  <a:lnTo>
                    <a:pt x="446976" y="27686"/>
                  </a:lnTo>
                  <a:lnTo>
                    <a:pt x="438721" y="26035"/>
                  </a:lnTo>
                  <a:lnTo>
                    <a:pt x="428752" y="26035"/>
                  </a:lnTo>
                  <a:lnTo>
                    <a:pt x="420268" y="26035"/>
                  </a:lnTo>
                  <a:lnTo>
                    <a:pt x="412673" y="27559"/>
                  </a:lnTo>
                  <a:lnTo>
                    <a:pt x="405980" y="30607"/>
                  </a:lnTo>
                  <a:lnTo>
                    <a:pt x="399275" y="33528"/>
                  </a:lnTo>
                  <a:lnTo>
                    <a:pt x="393992" y="37973"/>
                  </a:lnTo>
                  <a:lnTo>
                    <a:pt x="390131" y="43815"/>
                  </a:lnTo>
                  <a:lnTo>
                    <a:pt x="386257" y="49784"/>
                  </a:lnTo>
                  <a:lnTo>
                    <a:pt x="384327" y="56769"/>
                  </a:lnTo>
                  <a:lnTo>
                    <a:pt x="384327" y="65151"/>
                  </a:lnTo>
                  <a:lnTo>
                    <a:pt x="384327" y="73787"/>
                  </a:lnTo>
                  <a:lnTo>
                    <a:pt x="385991" y="81280"/>
                  </a:lnTo>
                  <a:lnTo>
                    <a:pt x="389343" y="87630"/>
                  </a:lnTo>
                  <a:lnTo>
                    <a:pt x="392696" y="93980"/>
                  </a:lnTo>
                  <a:lnTo>
                    <a:pt x="429974" y="121102"/>
                  </a:lnTo>
                  <a:lnTo>
                    <a:pt x="440575" y="126746"/>
                  </a:lnTo>
                  <a:lnTo>
                    <a:pt x="453577" y="133863"/>
                  </a:lnTo>
                  <a:lnTo>
                    <a:pt x="491132" y="161815"/>
                  </a:lnTo>
                  <a:lnTo>
                    <a:pt x="512603" y="202184"/>
                  </a:lnTo>
                  <a:lnTo>
                    <a:pt x="514477" y="222377"/>
                  </a:lnTo>
                  <a:lnTo>
                    <a:pt x="513681" y="235640"/>
                  </a:lnTo>
                  <a:lnTo>
                    <a:pt x="494662" y="279505"/>
                  </a:lnTo>
                  <a:lnTo>
                    <a:pt x="452048" y="305730"/>
                  </a:lnTo>
                  <a:lnTo>
                    <a:pt x="408432" y="311785"/>
                  </a:lnTo>
                  <a:lnTo>
                    <a:pt x="396930" y="311638"/>
                  </a:lnTo>
                  <a:lnTo>
                    <a:pt x="348850" y="307842"/>
                  </a:lnTo>
                  <a:lnTo>
                    <a:pt x="314667" y="301752"/>
                  </a:lnTo>
                  <a:lnTo>
                    <a:pt x="314667" y="233045"/>
                  </a:lnTo>
                  <a:lnTo>
                    <a:pt x="345249" y="233045"/>
                  </a:lnTo>
                  <a:lnTo>
                    <a:pt x="348509" y="245451"/>
                  </a:lnTo>
                  <a:lnTo>
                    <a:pt x="352704" y="256190"/>
                  </a:lnTo>
                  <a:lnTo>
                    <a:pt x="390332" y="284938"/>
                  </a:lnTo>
                  <a:lnTo>
                    <a:pt x="402183" y="285750"/>
                  </a:lnTo>
                  <a:lnTo>
                    <a:pt x="410959" y="285750"/>
                  </a:lnTo>
                  <a:lnTo>
                    <a:pt x="445480" y="261562"/>
                  </a:lnTo>
                  <a:lnTo>
                    <a:pt x="449059" y="241935"/>
                  </a:lnTo>
                  <a:lnTo>
                    <a:pt x="449059" y="232791"/>
                  </a:lnTo>
                  <a:lnTo>
                    <a:pt x="427405" y="198628"/>
                  </a:lnTo>
                  <a:lnTo>
                    <a:pt x="387210" y="174843"/>
                  </a:lnTo>
                  <a:lnTo>
                    <a:pt x="379133" y="170370"/>
                  </a:lnTo>
                  <a:lnTo>
                    <a:pt x="345455" y="146036"/>
                  </a:lnTo>
                  <a:lnTo>
                    <a:pt x="322434" y="108942"/>
                  </a:lnTo>
                  <a:lnTo>
                    <a:pt x="319354" y="85725"/>
                  </a:lnTo>
                  <a:lnTo>
                    <a:pt x="320206" y="72511"/>
                  </a:lnTo>
                  <a:lnTo>
                    <a:pt x="340551" y="30015"/>
                  </a:lnTo>
                  <a:lnTo>
                    <a:pt x="385780" y="5572"/>
                  </a:lnTo>
                  <a:lnTo>
                    <a:pt x="415637" y="619"/>
                  </a:lnTo>
                  <a:lnTo>
                    <a:pt x="43209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99197" y="607060"/>
              <a:ext cx="78570" cy="2026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03600" y="540004"/>
              <a:ext cx="60071" cy="673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03600" y="399034"/>
              <a:ext cx="60071" cy="6743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403600" y="399034"/>
              <a:ext cx="60325" cy="208279"/>
            </a:xfrm>
            <a:custGeom>
              <a:avLst/>
              <a:gdLst/>
              <a:ahLst/>
              <a:cxnLst/>
              <a:rect l="l" t="t" r="r" b="b"/>
              <a:pathLst>
                <a:path w="60325" h="208279">
                  <a:moveTo>
                    <a:pt x="0" y="140969"/>
                  </a:moveTo>
                  <a:lnTo>
                    <a:pt x="60071" y="140969"/>
                  </a:lnTo>
                  <a:lnTo>
                    <a:pt x="60071" y="208279"/>
                  </a:lnTo>
                  <a:lnTo>
                    <a:pt x="0" y="208279"/>
                  </a:lnTo>
                  <a:lnTo>
                    <a:pt x="0" y="140969"/>
                  </a:lnTo>
                  <a:close/>
                </a:path>
                <a:path w="60325" h="208279">
                  <a:moveTo>
                    <a:pt x="0" y="0"/>
                  </a:moveTo>
                  <a:lnTo>
                    <a:pt x="60071" y="0"/>
                  </a:lnTo>
                  <a:lnTo>
                    <a:pt x="60071" y="67437"/>
                  </a:lnTo>
                  <a:lnTo>
                    <a:pt x="0" y="67437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65417" y="1467992"/>
            <a:ext cx="2698115" cy="515620"/>
            <a:chOff x="365417" y="1467992"/>
            <a:chExt cx="2698115" cy="51562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211" y="1780314"/>
              <a:ext cx="239888" cy="1979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5417" y="1544954"/>
              <a:ext cx="240423" cy="24041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6558" y="1780336"/>
              <a:ext cx="2305429" cy="1984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0900" y="1472564"/>
              <a:ext cx="2288006" cy="31178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50900" y="1472564"/>
              <a:ext cx="2288540" cy="311785"/>
            </a:xfrm>
            <a:custGeom>
              <a:avLst/>
              <a:gdLst/>
              <a:ahLst/>
              <a:cxnLst/>
              <a:rect l="l" t="t" r="r" b="b"/>
              <a:pathLst>
                <a:path w="2288540" h="311785">
                  <a:moveTo>
                    <a:pt x="598119" y="61975"/>
                  </a:moveTo>
                  <a:lnTo>
                    <a:pt x="553465" y="187706"/>
                  </a:lnTo>
                  <a:lnTo>
                    <a:pt x="633831" y="187706"/>
                  </a:lnTo>
                  <a:lnTo>
                    <a:pt x="598119" y="61975"/>
                  </a:lnTo>
                  <a:close/>
                </a:path>
                <a:path w="2288540" h="311785">
                  <a:moveTo>
                    <a:pt x="112966" y="29718"/>
                  </a:moveTo>
                  <a:lnTo>
                    <a:pt x="103733" y="29718"/>
                  </a:lnTo>
                  <a:lnTo>
                    <a:pt x="97116" y="29845"/>
                  </a:lnTo>
                  <a:lnTo>
                    <a:pt x="93090" y="30099"/>
                  </a:lnTo>
                  <a:lnTo>
                    <a:pt x="93090" y="281305"/>
                  </a:lnTo>
                  <a:lnTo>
                    <a:pt x="95770" y="281686"/>
                  </a:lnTo>
                  <a:lnTo>
                    <a:pt x="102539" y="281939"/>
                  </a:lnTo>
                  <a:lnTo>
                    <a:pt x="113411" y="281939"/>
                  </a:lnTo>
                  <a:lnTo>
                    <a:pt x="154711" y="274827"/>
                  </a:lnTo>
                  <a:lnTo>
                    <a:pt x="188645" y="242379"/>
                  </a:lnTo>
                  <a:lnTo>
                    <a:pt x="201306" y="205942"/>
                  </a:lnTo>
                  <a:lnTo>
                    <a:pt x="205828" y="154686"/>
                  </a:lnTo>
                  <a:lnTo>
                    <a:pt x="205117" y="134350"/>
                  </a:lnTo>
                  <a:lnTo>
                    <a:pt x="194449" y="84200"/>
                  </a:lnTo>
                  <a:lnTo>
                    <a:pt x="172154" y="50500"/>
                  </a:lnTo>
                  <a:lnTo>
                    <a:pt x="126851" y="30531"/>
                  </a:lnTo>
                  <a:lnTo>
                    <a:pt x="112966" y="29718"/>
                  </a:lnTo>
                  <a:close/>
                </a:path>
                <a:path w="2288540" h="311785">
                  <a:moveTo>
                    <a:pt x="1514830" y="26035"/>
                  </a:moveTo>
                  <a:lnTo>
                    <a:pt x="1475575" y="43501"/>
                  </a:lnTo>
                  <a:lnTo>
                    <a:pt x="1454870" y="96329"/>
                  </a:lnTo>
                  <a:lnTo>
                    <a:pt x="1450949" y="152400"/>
                  </a:lnTo>
                  <a:lnTo>
                    <a:pt x="1451951" y="183973"/>
                  </a:lnTo>
                  <a:lnTo>
                    <a:pt x="1460004" y="234213"/>
                  </a:lnTo>
                  <a:lnTo>
                    <a:pt x="1487557" y="277495"/>
                  </a:lnTo>
                  <a:lnTo>
                    <a:pt x="1516608" y="285750"/>
                  </a:lnTo>
                  <a:lnTo>
                    <a:pt x="1524869" y="285176"/>
                  </a:lnTo>
                  <a:lnTo>
                    <a:pt x="1561302" y="258405"/>
                  </a:lnTo>
                  <a:lnTo>
                    <a:pt x="1574163" y="222174"/>
                  </a:lnTo>
                  <a:lnTo>
                    <a:pt x="1579134" y="174499"/>
                  </a:lnTo>
                  <a:lnTo>
                    <a:pt x="1579346" y="161162"/>
                  </a:lnTo>
                  <a:lnTo>
                    <a:pt x="1578896" y="139854"/>
                  </a:lnTo>
                  <a:lnTo>
                    <a:pt x="1572234" y="86740"/>
                  </a:lnTo>
                  <a:lnTo>
                    <a:pt x="1557697" y="49950"/>
                  </a:lnTo>
                  <a:lnTo>
                    <a:pt x="1525379" y="27007"/>
                  </a:lnTo>
                  <a:lnTo>
                    <a:pt x="1514830" y="26035"/>
                  </a:lnTo>
                  <a:close/>
                </a:path>
                <a:path w="2288540" h="311785">
                  <a:moveTo>
                    <a:pt x="1930882" y="3556"/>
                  </a:moveTo>
                  <a:lnTo>
                    <a:pt x="2048103" y="3556"/>
                  </a:lnTo>
                  <a:lnTo>
                    <a:pt x="2048103" y="18287"/>
                  </a:lnTo>
                  <a:lnTo>
                    <a:pt x="2042007" y="19938"/>
                  </a:lnTo>
                  <a:lnTo>
                    <a:pt x="2037562" y="21717"/>
                  </a:lnTo>
                  <a:lnTo>
                    <a:pt x="2023973" y="51435"/>
                  </a:lnTo>
                  <a:lnTo>
                    <a:pt x="2023973" y="59817"/>
                  </a:lnTo>
                  <a:lnTo>
                    <a:pt x="2023973" y="252222"/>
                  </a:lnTo>
                  <a:lnTo>
                    <a:pt x="2023973" y="257429"/>
                  </a:lnTo>
                  <a:lnTo>
                    <a:pt x="2024100" y="262255"/>
                  </a:lnTo>
                  <a:lnTo>
                    <a:pt x="2024481" y="266700"/>
                  </a:lnTo>
                  <a:lnTo>
                    <a:pt x="2024735" y="271272"/>
                  </a:lnTo>
                  <a:lnTo>
                    <a:pt x="2030196" y="284861"/>
                  </a:lnTo>
                  <a:lnTo>
                    <a:pt x="2031847" y="286765"/>
                  </a:lnTo>
                  <a:lnTo>
                    <a:pt x="2034260" y="288417"/>
                  </a:lnTo>
                  <a:lnTo>
                    <a:pt x="2037181" y="289813"/>
                  </a:lnTo>
                  <a:lnTo>
                    <a:pt x="2040102" y="291211"/>
                  </a:lnTo>
                  <a:lnTo>
                    <a:pt x="2043785" y="292481"/>
                  </a:lnTo>
                  <a:lnTo>
                    <a:pt x="2048103" y="293497"/>
                  </a:lnTo>
                  <a:lnTo>
                    <a:pt x="2048103" y="308229"/>
                  </a:lnTo>
                  <a:lnTo>
                    <a:pt x="1930882" y="308229"/>
                  </a:lnTo>
                  <a:lnTo>
                    <a:pt x="1930882" y="293497"/>
                  </a:lnTo>
                  <a:lnTo>
                    <a:pt x="1936470" y="292100"/>
                  </a:lnTo>
                  <a:lnTo>
                    <a:pt x="1940788" y="290449"/>
                  </a:lnTo>
                  <a:lnTo>
                    <a:pt x="1943963" y="288798"/>
                  </a:lnTo>
                  <a:lnTo>
                    <a:pt x="1947138" y="287020"/>
                  </a:lnTo>
                  <a:lnTo>
                    <a:pt x="1949551" y="284607"/>
                  </a:lnTo>
                  <a:lnTo>
                    <a:pt x="1951075" y="281559"/>
                  </a:lnTo>
                  <a:lnTo>
                    <a:pt x="1952726" y="278511"/>
                  </a:lnTo>
                  <a:lnTo>
                    <a:pt x="1953742" y="274700"/>
                  </a:lnTo>
                  <a:lnTo>
                    <a:pt x="1954123" y="270001"/>
                  </a:lnTo>
                  <a:lnTo>
                    <a:pt x="1954631" y="265302"/>
                  </a:lnTo>
                  <a:lnTo>
                    <a:pt x="1954758" y="259334"/>
                  </a:lnTo>
                  <a:lnTo>
                    <a:pt x="1954758" y="252222"/>
                  </a:lnTo>
                  <a:lnTo>
                    <a:pt x="1954758" y="59562"/>
                  </a:lnTo>
                  <a:lnTo>
                    <a:pt x="1954758" y="52450"/>
                  </a:lnTo>
                  <a:lnTo>
                    <a:pt x="1954631" y="46609"/>
                  </a:lnTo>
                  <a:lnTo>
                    <a:pt x="1954250" y="41910"/>
                  </a:lnTo>
                  <a:lnTo>
                    <a:pt x="1953869" y="37337"/>
                  </a:lnTo>
                  <a:lnTo>
                    <a:pt x="1952853" y="33527"/>
                  </a:lnTo>
                  <a:lnTo>
                    <a:pt x="1951329" y="30480"/>
                  </a:lnTo>
                  <a:lnTo>
                    <a:pt x="1949805" y="27432"/>
                  </a:lnTo>
                  <a:lnTo>
                    <a:pt x="1930882" y="18287"/>
                  </a:lnTo>
                  <a:lnTo>
                    <a:pt x="1930882" y="3556"/>
                  </a:lnTo>
                  <a:close/>
                </a:path>
                <a:path w="2288540" h="311785">
                  <a:moveTo>
                    <a:pt x="1066139" y="3556"/>
                  </a:moveTo>
                  <a:lnTo>
                    <a:pt x="1156563" y="3556"/>
                  </a:lnTo>
                  <a:lnTo>
                    <a:pt x="1235557" y="140843"/>
                  </a:lnTo>
                  <a:lnTo>
                    <a:pt x="1254734" y="175895"/>
                  </a:lnTo>
                  <a:lnTo>
                    <a:pt x="1275816" y="217677"/>
                  </a:lnTo>
                  <a:lnTo>
                    <a:pt x="1279372" y="217677"/>
                  </a:lnTo>
                  <a:lnTo>
                    <a:pt x="1278279" y="190388"/>
                  </a:lnTo>
                  <a:lnTo>
                    <a:pt x="1277483" y="161861"/>
                  </a:lnTo>
                  <a:lnTo>
                    <a:pt x="1276997" y="132095"/>
                  </a:lnTo>
                  <a:lnTo>
                    <a:pt x="1276832" y="101092"/>
                  </a:lnTo>
                  <a:lnTo>
                    <a:pt x="1276832" y="59562"/>
                  </a:lnTo>
                  <a:lnTo>
                    <a:pt x="1276832" y="49911"/>
                  </a:lnTo>
                  <a:lnTo>
                    <a:pt x="1272260" y="28829"/>
                  </a:lnTo>
                  <a:lnTo>
                    <a:pt x="1270736" y="26543"/>
                  </a:lnTo>
                  <a:lnTo>
                    <a:pt x="1268704" y="24637"/>
                  </a:lnTo>
                  <a:lnTo>
                    <a:pt x="1266037" y="23240"/>
                  </a:lnTo>
                  <a:lnTo>
                    <a:pt x="1263497" y="21717"/>
                  </a:lnTo>
                  <a:lnTo>
                    <a:pt x="1259052" y="20065"/>
                  </a:lnTo>
                  <a:lnTo>
                    <a:pt x="1252956" y="18287"/>
                  </a:lnTo>
                  <a:lnTo>
                    <a:pt x="1252956" y="3556"/>
                  </a:lnTo>
                  <a:lnTo>
                    <a:pt x="1337411" y="3556"/>
                  </a:lnTo>
                  <a:lnTo>
                    <a:pt x="1337411" y="18287"/>
                  </a:lnTo>
                  <a:lnTo>
                    <a:pt x="1331442" y="20193"/>
                  </a:lnTo>
                  <a:lnTo>
                    <a:pt x="1327251" y="21844"/>
                  </a:lnTo>
                  <a:lnTo>
                    <a:pt x="1324711" y="23240"/>
                  </a:lnTo>
                  <a:lnTo>
                    <a:pt x="1322298" y="24511"/>
                  </a:lnTo>
                  <a:lnTo>
                    <a:pt x="1320266" y="26288"/>
                  </a:lnTo>
                  <a:lnTo>
                    <a:pt x="1313281" y="50164"/>
                  </a:lnTo>
                  <a:lnTo>
                    <a:pt x="1313281" y="59562"/>
                  </a:lnTo>
                  <a:lnTo>
                    <a:pt x="1313281" y="308229"/>
                  </a:lnTo>
                  <a:lnTo>
                    <a:pt x="1256512" y="308229"/>
                  </a:lnTo>
                  <a:lnTo>
                    <a:pt x="1156055" y="134620"/>
                  </a:lnTo>
                  <a:lnTo>
                    <a:pt x="1146606" y="117931"/>
                  </a:lnTo>
                  <a:lnTo>
                    <a:pt x="1138466" y="103124"/>
                  </a:lnTo>
                  <a:lnTo>
                    <a:pt x="1131659" y="90221"/>
                  </a:lnTo>
                  <a:lnTo>
                    <a:pt x="1126210" y="79248"/>
                  </a:lnTo>
                  <a:lnTo>
                    <a:pt x="1124178" y="79248"/>
                  </a:lnTo>
                  <a:lnTo>
                    <a:pt x="1125178" y="103584"/>
                  </a:lnTo>
                  <a:lnTo>
                    <a:pt x="1125893" y="128587"/>
                  </a:lnTo>
                  <a:lnTo>
                    <a:pt x="1126321" y="154257"/>
                  </a:lnTo>
                  <a:lnTo>
                    <a:pt x="1126464" y="180594"/>
                  </a:lnTo>
                  <a:lnTo>
                    <a:pt x="1126464" y="252475"/>
                  </a:lnTo>
                  <a:lnTo>
                    <a:pt x="1126464" y="263651"/>
                  </a:lnTo>
                  <a:lnTo>
                    <a:pt x="1126972" y="271399"/>
                  </a:lnTo>
                  <a:lnTo>
                    <a:pt x="1128115" y="275844"/>
                  </a:lnTo>
                  <a:lnTo>
                    <a:pt x="1129258" y="280415"/>
                  </a:lnTo>
                  <a:lnTo>
                    <a:pt x="1150467" y="293497"/>
                  </a:lnTo>
                  <a:lnTo>
                    <a:pt x="1150467" y="308229"/>
                  </a:lnTo>
                  <a:lnTo>
                    <a:pt x="1066139" y="308229"/>
                  </a:lnTo>
                  <a:lnTo>
                    <a:pt x="1066139" y="293497"/>
                  </a:lnTo>
                  <a:lnTo>
                    <a:pt x="1071600" y="292100"/>
                  </a:lnTo>
                  <a:lnTo>
                    <a:pt x="1076045" y="290449"/>
                  </a:lnTo>
                  <a:lnTo>
                    <a:pt x="1079220" y="288671"/>
                  </a:lnTo>
                  <a:lnTo>
                    <a:pt x="1082395" y="286893"/>
                  </a:lnTo>
                  <a:lnTo>
                    <a:pt x="1084808" y="284480"/>
                  </a:lnTo>
                  <a:lnTo>
                    <a:pt x="1086332" y="281432"/>
                  </a:lnTo>
                  <a:lnTo>
                    <a:pt x="1087856" y="278384"/>
                  </a:lnTo>
                  <a:lnTo>
                    <a:pt x="1088872" y="274447"/>
                  </a:lnTo>
                  <a:lnTo>
                    <a:pt x="1089380" y="269875"/>
                  </a:lnTo>
                  <a:lnTo>
                    <a:pt x="1089761" y="265302"/>
                  </a:lnTo>
                  <a:lnTo>
                    <a:pt x="1090015" y="259461"/>
                  </a:lnTo>
                  <a:lnTo>
                    <a:pt x="1090015" y="252475"/>
                  </a:lnTo>
                  <a:lnTo>
                    <a:pt x="1090015" y="59309"/>
                  </a:lnTo>
                  <a:lnTo>
                    <a:pt x="1090015" y="48260"/>
                  </a:lnTo>
                  <a:lnTo>
                    <a:pt x="1089507" y="40512"/>
                  </a:lnTo>
                  <a:lnTo>
                    <a:pt x="1088618" y="36195"/>
                  </a:lnTo>
                  <a:lnTo>
                    <a:pt x="1087602" y="32004"/>
                  </a:lnTo>
                  <a:lnTo>
                    <a:pt x="1085570" y="28448"/>
                  </a:lnTo>
                  <a:lnTo>
                    <a:pt x="1082522" y="25654"/>
                  </a:lnTo>
                  <a:lnTo>
                    <a:pt x="1079474" y="22860"/>
                  </a:lnTo>
                  <a:lnTo>
                    <a:pt x="1074013" y="20320"/>
                  </a:lnTo>
                  <a:lnTo>
                    <a:pt x="1066139" y="18287"/>
                  </a:lnTo>
                  <a:lnTo>
                    <a:pt x="1066139" y="3556"/>
                  </a:lnTo>
                  <a:close/>
                </a:path>
                <a:path w="2288540" h="311785">
                  <a:moveTo>
                    <a:pt x="321564" y="3556"/>
                  </a:moveTo>
                  <a:lnTo>
                    <a:pt x="438772" y="3556"/>
                  </a:lnTo>
                  <a:lnTo>
                    <a:pt x="438772" y="18287"/>
                  </a:lnTo>
                  <a:lnTo>
                    <a:pt x="432663" y="19938"/>
                  </a:lnTo>
                  <a:lnTo>
                    <a:pt x="428167" y="21717"/>
                  </a:lnTo>
                  <a:lnTo>
                    <a:pt x="415556" y="40894"/>
                  </a:lnTo>
                  <a:lnTo>
                    <a:pt x="414959" y="45085"/>
                  </a:lnTo>
                  <a:lnTo>
                    <a:pt x="414655" y="51435"/>
                  </a:lnTo>
                  <a:lnTo>
                    <a:pt x="414655" y="59817"/>
                  </a:lnTo>
                  <a:lnTo>
                    <a:pt x="414655" y="252222"/>
                  </a:lnTo>
                  <a:lnTo>
                    <a:pt x="414655" y="257429"/>
                  </a:lnTo>
                  <a:lnTo>
                    <a:pt x="414807" y="262255"/>
                  </a:lnTo>
                  <a:lnTo>
                    <a:pt x="420801" y="284861"/>
                  </a:lnTo>
                  <a:lnTo>
                    <a:pt x="422503" y="286765"/>
                  </a:lnTo>
                  <a:lnTo>
                    <a:pt x="438772" y="293497"/>
                  </a:lnTo>
                  <a:lnTo>
                    <a:pt x="438772" y="308229"/>
                  </a:lnTo>
                  <a:lnTo>
                    <a:pt x="321564" y="308229"/>
                  </a:lnTo>
                  <a:lnTo>
                    <a:pt x="321564" y="293497"/>
                  </a:lnTo>
                  <a:lnTo>
                    <a:pt x="327075" y="292100"/>
                  </a:lnTo>
                  <a:lnTo>
                    <a:pt x="331431" y="290449"/>
                  </a:lnTo>
                  <a:lnTo>
                    <a:pt x="334632" y="288798"/>
                  </a:lnTo>
                  <a:lnTo>
                    <a:pt x="337820" y="287020"/>
                  </a:lnTo>
                  <a:lnTo>
                    <a:pt x="340207" y="284607"/>
                  </a:lnTo>
                  <a:lnTo>
                    <a:pt x="341769" y="281559"/>
                  </a:lnTo>
                  <a:lnTo>
                    <a:pt x="343331" y="278511"/>
                  </a:lnTo>
                  <a:lnTo>
                    <a:pt x="344335" y="274700"/>
                  </a:lnTo>
                  <a:lnTo>
                    <a:pt x="344779" y="270001"/>
                  </a:lnTo>
                  <a:lnTo>
                    <a:pt x="345236" y="265302"/>
                  </a:lnTo>
                  <a:lnTo>
                    <a:pt x="345452" y="259334"/>
                  </a:lnTo>
                  <a:lnTo>
                    <a:pt x="345452" y="252222"/>
                  </a:lnTo>
                  <a:lnTo>
                    <a:pt x="345452" y="59562"/>
                  </a:lnTo>
                  <a:lnTo>
                    <a:pt x="345452" y="52450"/>
                  </a:lnTo>
                  <a:lnTo>
                    <a:pt x="345262" y="46609"/>
                  </a:lnTo>
                  <a:lnTo>
                    <a:pt x="344893" y="41910"/>
                  </a:lnTo>
                  <a:lnTo>
                    <a:pt x="344525" y="37337"/>
                  </a:lnTo>
                  <a:lnTo>
                    <a:pt x="343560" y="33527"/>
                  </a:lnTo>
                  <a:lnTo>
                    <a:pt x="341998" y="30480"/>
                  </a:lnTo>
                  <a:lnTo>
                    <a:pt x="340436" y="27432"/>
                  </a:lnTo>
                  <a:lnTo>
                    <a:pt x="321564" y="18287"/>
                  </a:lnTo>
                  <a:lnTo>
                    <a:pt x="321564" y="3556"/>
                  </a:lnTo>
                  <a:close/>
                </a:path>
                <a:path w="2288540" h="311785">
                  <a:moveTo>
                    <a:pt x="0" y="3556"/>
                  </a:moveTo>
                  <a:lnTo>
                    <a:pt x="116090" y="3556"/>
                  </a:lnTo>
                  <a:lnTo>
                    <a:pt x="133964" y="3915"/>
                  </a:lnTo>
                  <a:lnTo>
                    <a:pt x="178371" y="9398"/>
                  </a:lnTo>
                  <a:lnTo>
                    <a:pt x="222796" y="27686"/>
                  </a:lnTo>
                  <a:lnTo>
                    <a:pt x="254165" y="57404"/>
                  </a:lnTo>
                  <a:lnTo>
                    <a:pt x="271907" y="97662"/>
                  </a:lnTo>
                  <a:lnTo>
                    <a:pt x="277710" y="149351"/>
                  </a:lnTo>
                  <a:lnTo>
                    <a:pt x="277203" y="166330"/>
                  </a:lnTo>
                  <a:lnTo>
                    <a:pt x="269570" y="211836"/>
                  </a:lnTo>
                  <a:lnTo>
                    <a:pt x="252759" y="248876"/>
                  </a:lnTo>
                  <a:lnTo>
                    <a:pt x="219651" y="282067"/>
                  </a:lnTo>
                  <a:lnTo>
                    <a:pt x="174289" y="301503"/>
                  </a:lnTo>
                  <a:lnTo>
                    <a:pt x="134226" y="307260"/>
                  </a:lnTo>
                  <a:lnTo>
                    <a:pt x="101358" y="308229"/>
                  </a:lnTo>
                  <a:lnTo>
                    <a:pt x="0" y="308229"/>
                  </a:lnTo>
                  <a:lnTo>
                    <a:pt x="0" y="293497"/>
                  </a:lnTo>
                  <a:lnTo>
                    <a:pt x="5511" y="292100"/>
                  </a:lnTo>
                  <a:lnTo>
                    <a:pt x="9867" y="290449"/>
                  </a:lnTo>
                  <a:lnTo>
                    <a:pt x="23215" y="270001"/>
                  </a:lnTo>
                  <a:lnTo>
                    <a:pt x="23672" y="265302"/>
                  </a:lnTo>
                  <a:lnTo>
                    <a:pt x="23888" y="259334"/>
                  </a:lnTo>
                  <a:lnTo>
                    <a:pt x="23888" y="252222"/>
                  </a:lnTo>
                  <a:lnTo>
                    <a:pt x="23888" y="59817"/>
                  </a:lnTo>
                  <a:lnTo>
                    <a:pt x="23888" y="52832"/>
                  </a:lnTo>
                  <a:lnTo>
                    <a:pt x="23698" y="46989"/>
                  </a:lnTo>
                  <a:lnTo>
                    <a:pt x="23329" y="42163"/>
                  </a:lnTo>
                  <a:lnTo>
                    <a:pt x="22961" y="37464"/>
                  </a:lnTo>
                  <a:lnTo>
                    <a:pt x="21996" y="33527"/>
                  </a:lnTo>
                  <a:lnTo>
                    <a:pt x="20434" y="30607"/>
                  </a:lnTo>
                  <a:lnTo>
                    <a:pt x="18872" y="27559"/>
                  </a:lnTo>
                  <a:lnTo>
                    <a:pt x="16484" y="25146"/>
                  </a:lnTo>
                  <a:lnTo>
                    <a:pt x="13284" y="23368"/>
                  </a:lnTo>
                  <a:lnTo>
                    <a:pt x="10083" y="21462"/>
                  </a:lnTo>
                  <a:lnTo>
                    <a:pt x="5664" y="19812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2288540" h="311785">
                  <a:moveTo>
                    <a:pt x="588302" y="2032"/>
                  </a:moveTo>
                  <a:lnTo>
                    <a:pt x="647928" y="2032"/>
                  </a:lnTo>
                  <a:lnTo>
                    <a:pt x="721588" y="251968"/>
                  </a:lnTo>
                  <a:lnTo>
                    <a:pt x="724890" y="263144"/>
                  </a:lnTo>
                  <a:lnTo>
                    <a:pt x="727557" y="271145"/>
                  </a:lnTo>
                  <a:lnTo>
                    <a:pt x="729843" y="275844"/>
                  </a:lnTo>
                  <a:lnTo>
                    <a:pt x="732002" y="280543"/>
                  </a:lnTo>
                  <a:lnTo>
                    <a:pt x="753465" y="293497"/>
                  </a:lnTo>
                  <a:lnTo>
                    <a:pt x="753465" y="308229"/>
                  </a:lnTo>
                  <a:lnTo>
                    <a:pt x="630275" y="308229"/>
                  </a:lnTo>
                  <a:lnTo>
                    <a:pt x="630275" y="293497"/>
                  </a:lnTo>
                  <a:lnTo>
                    <a:pt x="638022" y="292608"/>
                  </a:lnTo>
                  <a:lnTo>
                    <a:pt x="643737" y="290449"/>
                  </a:lnTo>
                  <a:lnTo>
                    <a:pt x="647420" y="287020"/>
                  </a:lnTo>
                  <a:lnTo>
                    <a:pt x="651230" y="283590"/>
                  </a:lnTo>
                  <a:lnTo>
                    <a:pt x="653008" y="278764"/>
                  </a:lnTo>
                  <a:lnTo>
                    <a:pt x="653008" y="272542"/>
                  </a:lnTo>
                  <a:lnTo>
                    <a:pt x="653008" y="267970"/>
                  </a:lnTo>
                  <a:lnTo>
                    <a:pt x="652500" y="262763"/>
                  </a:lnTo>
                  <a:lnTo>
                    <a:pt x="651484" y="257175"/>
                  </a:lnTo>
                  <a:lnTo>
                    <a:pt x="650468" y="251460"/>
                  </a:lnTo>
                  <a:lnTo>
                    <a:pt x="648690" y="244348"/>
                  </a:lnTo>
                  <a:lnTo>
                    <a:pt x="646277" y="235712"/>
                  </a:lnTo>
                  <a:lnTo>
                    <a:pt x="640308" y="213868"/>
                  </a:lnTo>
                  <a:lnTo>
                    <a:pt x="544982" y="213868"/>
                  </a:lnTo>
                  <a:lnTo>
                    <a:pt x="537616" y="235076"/>
                  </a:lnTo>
                  <a:lnTo>
                    <a:pt x="535533" y="241046"/>
                  </a:lnTo>
                  <a:lnTo>
                    <a:pt x="533819" y="246761"/>
                  </a:lnTo>
                  <a:lnTo>
                    <a:pt x="532485" y="252349"/>
                  </a:lnTo>
                  <a:lnTo>
                    <a:pt x="531152" y="257937"/>
                  </a:lnTo>
                  <a:lnTo>
                    <a:pt x="530479" y="263906"/>
                  </a:lnTo>
                  <a:lnTo>
                    <a:pt x="530479" y="270129"/>
                  </a:lnTo>
                  <a:lnTo>
                    <a:pt x="531929" y="279798"/>
                  </a:lnTo>
                  <a:lnTo>
                    <a:pt x="536281" y="286908"/>
                  </a:lnTo>
                  <a:lnTo>
                    <a:pt x="543535" y="291470"/>
                  </a:lnTo>
                  <a:lnTo>
                    <a:pt x="553694" y="293497"/>
                  </a:lnTo>
                  <a:lnTo>
                    <a:pt x="553694" y="308229"/>
                  </a:lnTo>
                  <a:lnTo>
                    <a:pt x="458368" y="308229"/>
                  </a:lnTo>
                  <a:lnTo>
                    <a:pt x="458368" y="293497"/>
                  </a:lnTo>
                  <a:lnTo>
                    <a:pt x="463880" y="292988"/>
                  </a:lnTo>
                  <a:lnTo>
                    <a:pt x="468718" y="290957"/>
                  </a:lnTo>
                  <a:lnTo>
                    <a:pt x="492343" y="257514"/>
                  </a:lnTo>
                  <a:lnTo>
                    <a:pt x="495198" y="250062"/>
                  </a:lnTo>
                  <a:lnTo>
                    <a:pt x="588302" y="2032"/>
                  </a:lnTo>
                  <a:close/>
                </a:path>
                <a:path w="2288540" h="311785">
                  <a:moveTo>
                    <a:pt x="2205710" y="0"/>
                  </a:moveTo>
                  <a:lnTo>
                    <a:pt x="2252990" y="3399"/>
                  </a:lnTo>
                  <a:lnTo>
                    <a:pt x="2284958" y="9525"/>
                  </a:lnTo>
                  <a:lnTo>
                    <a:pt x="2284958" y="74295"/>
                  </a:lnTo>
                  <a:lnTo>
                    <a:pt x="2254351" y="74295"/>
                  </a:lnTo>
                  <a:lnTo>
                    <a:pt x="2252093" y="65964"/>
                  </a:lnTo>
                  <a:lnTo>
                    <a:pt x="2249525" y="58515"/>
                  </a:lnTo>
                  <a:lnTo>
                    <a:pt x="2227046" y="30987"/>
                  </a:lnTo>
                  <a:lnTo>
                    <a:pt x="2220569" y="27686"/>
                  </a:lnTo>
                  <a:lnTo>
                    <a:pt x="2212314" y="26035"/>
                  </a:lnTo>
                  <a:lnTo>
                    <a:pt x="2202281" y="26035"/>
                  </a:lnTo>
                  <a:lnTo>
                    <a:pt x="2193899" y="26035"/>
                  </a:lnTo>
                  <a:lnTo>
                    <a:pt x="2186279" y="27559"/>
                  </a:lnTo>
                  <a:lnTo>
                    <a:pt x="2179548" y="30607"/>
                  </a:lnTo>
                  <a:lnTo>
                    <a:pt x="2172817" y="33527"/>
                  </a:lnTo>
                  <a:lnTo>
                    <a:pt x="2167610" y="37973"/>
                  </a:lnTo>
                  <a:lnTo>
                    <a:pt x="2163673" y="43814"/>
                  </a:lnTo>
                  <a:lnTo>
                    <a:pt x="2159863" y="49784"/>
                  </a:lnTo>
                  <a:lnTo>
                    <a:pt x="2157958" y="56769"/>
                  </a:lnTo>
                  <a:lnTo>
                    <a:pt x="2157958" y="65150"/>
                  </a:lnTo>
                  <a:lnTo>
                    <a:pt x="2157958" y="73787"/>
                  </a:lnTo>
                  <a:lnTo>
                    <a:pt x="2159609" y="81280"/>
                  </a:lnTo>
                  <a:lnTo>
                    <a:pt x="2162911" y="87630"/>
                  </a:lnTo>
                  <a:lnTo>
                    <a:pt x="2166213" y="93980"/>
                  </a:lnTo>
                  <a:lnTo>
                    <a:pt x="2203573" y="121102"/>
                  </a:lnTo>
                  <a:lnTo>
                    <a:pt x="2214219" y="126746"/>
                  </a:lnTo>
                  <a:lnTo>
                    <a:pt x="2227199" y="133863"/>
                  </a:lnTo>
                  <a:lnTo>
                    <a:pt x="2264708" y="161815"/>
                  </a:lnTo>
                  <a:lnTo>
                    <a:pt x="2286165" y="202184"/>
                  </a:lnTo>
                  <a:lnTo>
                    <a:pt x="2288006" y="222376"/>
                  </a:lnTo>
                  <a:lnTo>
                    <a:pt x="2287218" y="235640"/>
                  </a:lnTo>
                  <a:lnTo>
                    <a:pt x="2268208" y="279505"/>
                  </a:lnTo>
                  <a:lnTo>
                    <a:pt x="2225627" y="305730"/>
                  </a:lnTo>
                  <a:lnTo>
                    <a:pt x="2181961" y="311785"/>
                  </a:lnTo>
                  <a:lnTo>
                    <a:pt x="2170487" y="311638"/>
                  </a:lnTo>
                  <a:lnTo>
                    <a:pt x="2122418" y="307842"/>
                  </a:lnTo>
                  <a:lnTo>
                    <a:pt x="2088235" y="301751"/>
                  </a:lnTo>
                  <a:lnTo>
                    <a:pt x="2088235" y="233045"/>
                  </a:lnTo>
                  <a:lnTo>
                    <a:pt x="2118842" y="233045"/>
                  </a:lnTo>
                  <a:lnTo>
                    <a:pt x="2122081" y="245451"/>
                  </a:lnTo>
                  <a:lnTo>
                    <a:pt x="2126272" y="256190"/>
                  </a:lnTo>
                  <a:lnTo>
                    <a:pt x="2163907" y="284938"/>
                  </a:lnTo>
                  <a:lnTo>
                    <a:pt x="2175738" y="285750"/>
                  </a:lnTo>
                  <a:lnTo>
                    <a:pt x="2184501" y="285750"/>
                  </a:lnTo>
                  <a:lnTo>
                    <a:pt x="2219065" y="261562"/>
                  </a:lnTo>
                  <a:lnTo>
                    <a:pt x="2222601" y="241935"/>
                  </a:lnTo>
                  <a:lnTo>
                    <a:pt x="2222601" y="232790"/>
                  </a:lnTo>
                  <a:lnTo>
                    <a:pt x="2201011" y="198627"/>
                  </a:lnTo>
                  <a:lnTo>
                    <a:pt x="2160786" y="174843"/>
                  </a:lnTo>
                  <a:lnTo>
                    <a:pt x="2152703" y="170370"/>
                  </a:lnTo>
                  <a:lnTo>
                    <a:pt x="2119048" y="146036"/>
                  </a:lnTo>
                  <a:lnTo>
                    <a:pt x="2095988" y="108942"/>
                  </a:lnTo>
                  <a:lnTo>
                    <a:pt x="2092934" y="85725"/>
                  </a:lnTo>
                  <a:lnTo>
                    <a:pt x="2093789" y="72511"/>
                  </a:lnTo>
                  <a:lnTo>
                    <a:pt x="2114123" y="30015"/>
                  </a:lnTo>
                  <a:lnTo>
                    <a:pt x="2159401" y="5572"/>
                  </a:lnTo>
                  <a:lnTo>
                    <a:pt x="2189258" y="619"/>
                  </a:lnTo>
                  <a:lnTo>
                    <a:pt x="2205710" y="0"/>
                  </a:lnTo>
                  <a:close/>
                </a:path>
                <a:path w="2288540" h="311785">
                  <a:moveTo>
                    <a:pt x="1810994" y="0"/>
                  </a:moveTo>
                  <a:lnTo>
                    <a:pt x="1858274" y="3399"/>
                  </a:lnTo>
                  <a:lnTo>
                    <a:pt x="1890242" y="9525"/>
                  </a:lnTo>
                  <a:lnTo>
                    <a:pt x="1890242" y="74295"/>
                  </a:lnTo>
                  <a:lnTo>
                    <a:pt x="1859635" y="74295"/>
                  </a:lnTo>
                  <a:lnTo>
                    <a:pt x="1857377" y="65964"/>
                  </a:lnTo>
                  <a:lnTo>
                    <a:pt x="1854809" y="58515"/>
                  </a:lnTo>
                  <a:lnTo>
                    <a:pt x="1832330" y="30987"/>
                  </a:lnTo>
                  <a:lnTo>
                    <a:pt x="1825853" y="27686"/>
                  </a:lnTo>
                  <a:lnTo>
                    <a:pt x="1817598" y="26035"/>
                  </a:lnTo>
                  <a:lnTo>
                    <a:pt x="1807565" y="26035"/>
                  </a:lnTo>
                  <a:lnTo>
                    <a:pt x="1799183" y="26035"/>
                  </a:lnTo>
                  <a:lnTo>
                    <a:pt x="1791563" y="27559"/>
                  </a:lnTo>
                  <a:lnTo>
                    <a:pt x="1784832" y="30607"/>
                  </a:lnTo>
                  <a:lnTo>
                    <a:pt x="1778101" y="33527"/>
                  </a:lnTo>
                  <a:lnTo>
                    <a:pt x="1772894" y="37973"/>
                  </a:lnTo>
                  <a:lnTo>
                    <a:pt x="1768957" y="43814"/>
                  </a:lnTo>
                  <a:lnTo>
                    <a:pt x="1765147" y="49784"/>
                  </a:lnTo>
                  <a:lnTo>
                    <a:pt x="1763242" y="56769"/>
                  </a:lnTo>
                  <a:lnTo>
                    <a:pt x="1763242" y="65150"/>
                  </a:lnTo>
                  <a:lnTo>
                    <a:pt x="1763242" y="73787"/>
                  </a:lnTo>
                  <a:lnTo>
                    <a:pt x="1785086" y="106172"/>
                  </a:lnTo>
                  <a:lnTo>
                    <a:pt x="1819503" y="126746"/>
                  </a:lnTo>
                  <a:lnTo>
                    <a:pt x="1832483" y="133863"/>
                  </a:lnTo>
                  <a:lnTo>
                    <a:pt x="1869992" y="161815"/>
                  </a:lnTo>
                  <a:lnTo>
                    <a:pt x="1891449" y="202184"/>
                  </a:lnTo>
                  <a:lnTo>
                    <a:pt x="1893290" y="222376"/>
                  </a:lnTo>
                  <a:lnTo>
                    <a:pt x="1892502" y="235640"/>
                  </a:lnTo>
                  <a:lnTo>
                    <a:pt x="1873492" y="279505"/>
                  </a:lnTo>
                  <a:lnTo>
                    <a:pt x="1830911" y="305730"/>
                  </a:lnTo>
                  <a:lnTo>
                    <a:pt x="1787245" y="311785"/>
                  </a:lnTo>
                  <a:lnTo>
                    <a:pt x="1775771" y="311638"/>
                  </a:lnTo>
                  <a:lnTo>
                    <a:pt x="1727702" y="307842"/>
                  </a:lnTo>
                  <a:lnTo>
                    <a:pt x="1693519" y="301751"/>
                  </a:lnTo>
                  <a:lnTo>
                    <a:pt x="1693519" y="233045"/>
                  </a:lnTo>
                  <a:lnTo>
                    <a:pt x="1724126" y="233045"/>
                  </a:lnTo>
                  <a:lnTo>
                    <a:pt x="1727365" y="245451"/>
                  </a:lnTo>
                  <a:lnTo>
                    <a:pt x="1731556" y="256190"/>
                  </a:lnTo>
                  <a:lnTo>
                    <a:pt x="1769191" y="284938"/>
                  </a:lnTo>
                  <a:lnTo>
                    <a:pt x="1781022" y="285750"/>
                  </a:lnTo>
                  <a:lnTo>
                    <a:pt x="1789785" y="285750"/>
                  </a:lnTo>
                  <a:lnTo>
                    <a:pt x="1824349" y="261562"/>
                  </a:lnTo>
                  <a:lnTo>
                    <a:pt x="1827885" y="241935"/>
                  </a:lnTo>
                  <a:lnTo>
                    <a:pt x="1827885" y="232790"/>
                  </a:lnTo>
                  <a:lnTo>
                    <a:pt x="1806295" y="198627"/>
                  </a:lnTo>
                  <a:lnTo>
                    <a:pt x="1766070" y="174843"/>
                  </a:lnTo>
                  <a:lnTo>
                    <a:pt x="1757987" y="170370"/>
                  </a:lnTo>
                  <a:lnTo>
                    <a:pt x="1724332" y="146036"/>
                  </a:lnTo>
                  <a:lnTo>
                    <a:pt x="1701272" y="108942"/>
                  </a:lnTo>
                  <a:lnTo>
                    <a:pt x="1698218" y="85725"/>
                  </a:lnTo>
                  <a:lnTo>
                    <a:pt x="1699073" y="72511"/>
                  </a:lnTo>
                  <a:lnTo>
                    <a:pt x="1719407" y="30015"/>
                  </a:lnTo>
                  <a:lnTo>
                    <a:pt x="1764685" y="5572"/>
                  </a:lnTo>
                  <a:lnTo>
                    <a:pt x="1794542" y="619"/>
                  </a:lnTo>
                  <a:lnTo>
                    <a:pt x="1810994" y="0"/>
                  </a:lnTo>
                  <a:close/>
                </a:path>
                <a:path w="2288540" h="311785">
                  <a:moveTo>
                    <a:pt x="1516735" y="0"/>
                  </a:moveTo>
                  <a:lnTo>
                    <a:pt x="1575234" y="9540"/>
                  </a:lnTo>
                  <a:lnTo>
                    <a:pt x="1617065" y="38226"/>
                  </a:lnTo>
                  <a:lnTo>
                    <a:pt x="1642100" y="85836"/>
                  </a:lnTo>
                  <a:lnTo>
                    <a:pt x="1650466" y="152019"/>
                  </a:lnTo>
                  <a:lnTo>
                    <a:pt x="1649847" y="172348"/>
                  </a:lnTo>
                  <a:lnTo>
                    <a:pt x="1640560" y="224409"/>
                  </a:lnTo>
                  <a:lnTo>
                    <a:pt x="1620986" y="263681"/>
                  </a:lnTo>
                  <a:lnTo>
                    <a:pt x="1592205" y="290925"/>
                  </a:lnTo>
                  <a:lnTo>
                    <a:pt x="1555282" y="306641"/>
                  </a:lnTo>
                  <a:lnTo>
                    <a:pt x="1511401" y="311785"/>
                  </a:lnTo>
                  <a:lnTo>
                    <a:pt x="1480661" y="309399"/>
                  </a:lnTo>
                  <a:lnTo>
                    <a:pt x="1431373" y="290246"/>
                  </a:lnTo>
                  <a:lnTo>
                    <a:pt x="1398441" y="251882"/>
                  </a:lnTo>
                  <a:lnTo>
                    <a:pt x="1382006" y="194403"/>
                  </a:lnTo>
                  <a:lnTo>
                    <a:pt x="1379956" y="158496"/>
                  </a:lnTo>
                  <a:lnTo>
                    <a:pt x="1380954" y="134276"/>
                  </a:lnTo>
                  <a:lnTo>
                    <a:pt x="1388904" y="91362"/>
                  </a:lnTo>
                  <a:lnTo>
                    <a:pt x="1404783" y="55903"/>
                  </a:lnTo>
                  <a:lnTo>
                    <a:pt x="1442948" y="18542"/>
                  </a:lnTo>
                  <a:lnTo>
                    <a:pt x="1496044" y="1146"/>
                  </a:lnTo>
                  <a:lnTo>
                    <a:pt x="1516735" y="0"/>
                  </a:lnTo>
                  <a:close/>
                </a:path>
                <a:path w="2288540" h="311785">
                  <a:moveTo>
                    <a:pt x="915644" y="0"/>
                  </a:moveTo>
                  <a:lnTo>
                    <a:pt x="939548" y="738"/>
                  </a:lnTo>
                  <a:lnTo>
                    <a:pt x="962475" y="2952"/>
                  </a:lnTo>
                  <a:lnTo>
                    <a:pt x="984403" y="6643"/>
                  </a:lnTo>
                  <a:lnTo>
                    <a:pt x="1005306" y="11811"/>
                  </a:lnTo>
                  <a:lnTo>
                    <a:pt x="1005306" y="75184"/>
                  </a:lnTo>
                  <a:lnTo>
                    <a:pt x="974699" y="75184"/>
                  </a:lnTo>
                  <a:lnTo>
                    <a:pt x="972052" y="66375"/>
                  </a:lnTo>
                  <a:lnTo>
                    <a:pt x="969238" y="58626"/>
                  </a:lnTo>
                  <a:lnTo>
                    <a:pt x="940473" y="28928"/>
                  </a:lnTo>
                  <a:lnTo>
                    <a:pt x="919327" y="26035"/>
                  </a:lnTo>
                  <a:lnTo>
                    <a:pt x="908609" y="26890"/>
                  </a:lnTo>
                  <a:lnTo>
                    <a:pt x="872293" y="47386"/>
                  </a:lnTo>
                  <a:lnTo>
                    <a:pt x="853541" y="82676"/>
                  </a:lnTo>
                  <a:lnTo>
                    <a:pt x="844361" y="135915"/>
                  </a:lnTo>
                  <a:lnTo>
                    <a:pt x="843762" y="157607"/>
                  </a:lnTo>
                  <a:lnTo>
                    <a:pt x="844167" y="176488"/>
                  </a:lnTo>
                  <a:lnTo>
                    <a:pt x="850239" y="225298"/>
                  </a:lnTo>
                  <a:lnTo>
                    <a:pt x="864098" y="261159"/>
                  </a:lnTo>
                  <a:lnTo>
                    <a:pt x="894185" y="284751"/>
                  </a:lnTo>
                  <a:lnTo>
                    <a:pt x="903706" y="285750"/>
                  </a:lnTo>
                  <a:lnTo>
                    <a:pt x="912894" y="285013"/>
                  </a:lnTo>
                  <a:lnTo>
                    <a:pt x="941594" y="248580"/>
                  </a:lnTo>
                  <a:lnTo>
                    <a:pt x="942187" y="228092"/>
                  </a:lnTo>
                  <a:lnTo>
                    <a:pt x="942187" y="216788"/>
                  </a:lnTo>
                  <a:lnTo>
                    <a:pt x="941806" y="208787"/>
                  </a:lnTo>
                  <a:lnTo>
                    <a:pt x="941044" y="203962"/>
                  </a:lnTo>
                  <a:lnTo>
                    <a:pt x="940282" y="199009"/>
                  </a:lnTo>
                  <a:lnTo>
                    <a:pt x="931392" y="187325"/>
                  </a:lnTo>
                  <a:lnTo>
                    <a:pt x="928852" y="185800"/>
                  </a:lnTo>
                  <a:lnTo>
                    <a:pt x="924407" y="184023"/>
                  </a:lnTo>
                  <a:lnTo>
                    <a:pt x="918057" y="182118"/>
                  </a:lnTo>
                  <a:lnTo>
                    <a:pt x="918057" y="167386"/>
                  </a:lnTo>
                  <a:lnTo>
                    <a:pt x="1032357" y="167386"/>
                  </a:lnTo>
                  <a:lnTo>
                    <a:pt x="1032357" y="182118"/>
                  </a:lnTo>
                  <a:lnTo>
                    <a:pt x="1024864" y="184404"/>
                  </a:lnTo>
                  <a:lnTo>
                    <a:pt x="1019784" y="186944"/>
                  </a:lnTo>
                  <a:lnTo>
                    <a:pt x="1010259" y="212344"/>
                  </a:lnTo>
                  <a:lnTo>
                    <a:pt x="1010259" y="220725"/>
                  </a:lnTo>
                  <a:lnTo>
                    <a:pt x="1010259" y="304926"/>
                  </a:lnTo>
                  <a:lnTo>
                    <a:pt x="978128" y="311658"/>
                  </a:lnTo>
                  <a:lnTo>
                    <a:pt x="962888" y="295529"/>
                  </a:lnTo>
                  <a:lnTo>
                    <a:pt x="949148" y="302676"/>
                  </a:lnTo>
                  <a:lnTo>
                    <a:pt x="934408" y="307752"/>
                  </a:lnTo>
                  <a:lnTo>
                    <a:pt x="918668" y="310780"/>
                  </a:lnTo>
                  <a:lnTo>
                    <a:pt x="901928" y="311785"/>
                  </a:lnTo>
                  <a:lnTo>
                    <a:pt x="871424" y="309423"/>
                  </a:lnTo>
                  <a:lnTo>
                    <a:pt x="822847" y="290460"/>
                  </a:lnTo>
                  <a:lnTo>
                    <a:pt x="790771" y="252311"/>
                  </a:lnTo>
                  <a:lnTo>
                    <a:pt x="774769" y="194641"/>
                  </a:lnTo>
                  <a:lnTo>
                    <a:pt x="772769" y="158496"/>
                  </a:lnTo>
                  <a:lnTo>
                    <a:pt x="773464" y="138805"/>
                  </a:lnTo>
                  <a:lnTo>
                    <a:pt x="784072" y="86995"/>
                  </a:lnTo>
                  <a:lnTo>
                    <a:pt x="806146" y="47311"/>
                  </a:lnTo>
                  <a:lnTo>
                    <a:pt x="837142" y="20240"/>
                  </a:lnTo>
                  <a:lnTo>
                    <a:pt x="874121" y="4929"/>
                  </a:lnTo>
                  <a:lnTo>
                    <a:pt x="901327" y="547"/>
                  </a:lnTo>
                  <a:lnTo>
                    <a:pt x="91564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84669" y="1780539"/>
              <a:ext cx="78570" cy="20269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89072" y="1713483"/>
              <a:ext cx="60070" cy="6731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89072" y="1572513"/>
              <a:ext cx="60070" cy="6743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989072" y="1572513"/>
              <a:ext cx="60325" cy="208279"/>
            </a:xfrm>
            <a:custGeom>
              <a:avLst/>
              <a:gdLst/>
              <a:ahLst/>
              <a:cxnLst/>
              <a:rect l="l" t="t" r="r" b="b"/>
              <a:pathLst>
                <a:path w="60325" h="208280">
                  <a:moveTo>
                    <a:pt x="0" y="140970"/>
                  </a:moveTo>
                  <a:lnTo>
                    <a:pt x="60070" y="140970"/>
                  </a:lnTo>
                  <a:lnTo>
                    <a:pt x="60070" y="208280"/>
                  </a:lnTo>
                  <a:lnTo>
                    <a:pt x="0" y="208280"/>
                  </a:lnTo>
                  <a:lnTo>
                    <a:pt x="0" y="140970"/>
                  </a:lnTo>
                  <a:close/>
                </a:path>
                <a:path w="60325" h="208280">
                  <a:moveTo>
                    <a:pt x="0" y="0"/>
                  </a:moveTo>
                  <a:lnTo>
                    <a:pt x="60070" y="0"/>
                  </a:lnTo>
                  <a:lnTo>
                    <a:pt x="60070" y="67437"/>
                  </a:lnTo>
                  <a:lnTo>
                    <a:pt x="0" y="67437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365417" y="2641473"/>
            <a:ext cx="2592705" cy="515620"/>
            <a:chOff x="365417" y="2641473"/>
            <a:chExt cx="2592705" cy="515620"/>
          </a:xfrm>
        </p:grpSpPr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211" y="2953794"/>
              <a:ext cx="239888" cy="19795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417" y="2718435"/>
              <a:ext cx="240423" cy="24041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6570" y="2953816"/>
              <a:ext cx="2203309" cy="1984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0900" y="2646045"/>
              <a:ext cx="2186025" cy="31178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254658" y="2708021"/>
              <a:ext cx="80645" cy="125730"/>
            </a:xfrm>
            <a:custGeom>
              <a:avLst/>
              <a:gdLst/>
              <a:ahLst/>
              <a:cxnLst/>
              <a:rect l="l" t="t" r="r" b="b"/>
              <a:pathLst>
                <a:path w="80644" h="125730">
                  <a:moveTo>
                    <a:pt x="44678" y="0"/>
                  </a:moveTo>
                  <a:lnTo>
                    <a:pt x="0" y="125729"/>
                  </a:lnTo>
                  <a:lnTo>
                    <a:pt x="80365" y="125729"/>
                  </a:lnTo>
                  <a:lnTo>
                    <a:pt x="44678" y="0"/>
                  </a:lnTo>
                  <a:close/>
                </a:path>
              </a:pathLst>
            </a:custGeom>
            <a:ln w="9143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9419" y="2671191"/>
              <a:ext cx="89738" cy="13525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50900" y="2646045"/>
              <a:ext cx="2186305" cy="311785"/>
            </a:xfrm>
            <a:custGeom>
              <a:avLst/>
              <a:gdLst/>
              <a:ahLst/>
              <a:cxnLst/>
              <a:rect l="l" t="t" r="r" b="b"/>
              <a:pathLst>
                <a:path w="2186305" h="311785">
                  <a:moveTo>
                    <a:pt x="1613255" y="3555"/>
                  </a:moveTo>
                  <a:lnTo>
                    <a:pt x="1703679" y="3555"/>
                  </a:lnTo>
                  <a:lnTo>
                    <a:pt x="1782673" y="140842"/>
                  </a:lnTo>
                  <a:lnTo>
                    <a:pt x="1801850" y="175894"/>
                  </a:lnTo>
                  <a:lnTo>
                    <a:pt x="1822932" y="217677"/>
                  </a:lnTo>
                  <a:lnTo>
                    <a:pt x="1826488" y="217677"/>
                  </a:lnTo>
                  <a:lnTo>
                    <a:pt x="1825395" y="190388"/>
                  </a:lnTo>
                  <a:lnTo>
                    <a:pt x="1824599" y="161861"/>
                  </a:lnTo>
                  <a:lnTo>
                    <a:pt x="1824113" y="132095"/>
                  </a:lnTo>
                  <a:lnTo>
                    <a:pt x="1823948" y="101091"/>
                  </a:lnTo>
                  <a:lnTo>
                    <a:pt x="1823948" y="59562"/>
                  </a:lnTo>
                  <a:lnTo>
                    <a:pt x="1823948" y="49910"/>
                  </a:lnTo>
                  <a:lnTo>
                    <a:pt x="1819376" y="28828"/>
                  </a:lnTo>
                  <a:lnTo>
                    <a:pt x="1817852" y="26542"/>
                  </a:lnTo>
                  <a:lnTo>
                    <a:pt x="1815820" y="24637"/>
                  </a:lnTo>
                  <a:lnTo>
                    <a:pt x="1813153" y="23240"/>
                  </a:lnTo>
                  <a:lnTo>
                    <a:pt x="1810613" y="21716"/>
                  </a:lnTo>
                  <a:lnTo>
                    <a:pt x="1806168" y="20065"/>
                  </a:lnTo>
                  <a:lnTo>
                    <a:pt x="1800072" y="18287"/>
                  </a:lnTo>
                  <a:lnTo>
                    <a:pt x="1800072" y="3555"/>
                  </a:lnTo>
                  <a:lnTo>
                    <a:pt x="1884527" y="3555"/>
                  </a:lnTo>
                  <a:lnTo>
                    <a:pt x="1884527" y="18287"/>
                  </a:lnTo>
                  <a:lnTo>
                    <a:pt x="1878558" y="20192"/>
                  </a:lnTo>
                  <a:lnTo>
                    <a:pt x="1874367" y="21843"/>
                  </a:lnTo>
                  <a:lnTo>
                    <a:pt x="1871827" y="23240"/>
                  </a:lnTo>
                  <a:lnTo>
                    <a:pt x="1869414" y="24510"/>
                  </a:lnTo>
                  <a:lnTo>
                    <a:pt x="1867382" y="26288"/>
                  </a:lnTo>
                  <a:lnTo>
                    <a:pt x="1860397" y="50164"/>
                  </a:lnTo>
                  <a:lnTo>
                    <a:pt x="1860397" y="59562"/>
                  </a:lnTo>
                  <a:lnTo>
                    <a:pt x="1860397" y="308228"/>
                  </a:lnTo>
                  <a:lnTo>
                    <a:pt x="1803628" y="308228"/>
                  </a:lnTo>
                  <a:lnTo>
                    <a:pt x="1703171" y="134619"/>
                  </a:lnTo>
                  <a:lnTo>
                    <a:pt x="1693722" y="117931"/>
                  </a:lnTo>
                  <a:lnTo>
                    <a:pt x="1685582" y="103124"/>
                  </a:lnTo>
                  <a:lnTo>
                    <a:pt x="1678775" y="90221"/>
                  </a:lnTo>
                  <a:lnTo>
                    <a:pt x="1673326" y="79247"/>
                  </a:lnTo>
                  <a:lnTo>
                    <a:pt x="1671294" y="79247"/>
                  </a:lnTo>
                  <a:lnTo>
                    <a:pt x="1672294" y="103584"/>
                  </a:lnTo>
                  <a:lnTo>
                    <a:pt x="1673009" y="128587"/>
                  </a:lnTo>
                  <a:lnTo>
                    <a:pt x="1673437" y="154257"/>
                  </a:lnTo>
                  <a:lnTo>
                    <a:pt x="1673580" y="180593"/>
                  </a:lnTo>
                  <a:lnTo>
                    <a:pt x="1673580" y="252475"/>
                  </a:lnTo>
                  <a:lnTo>
                    <a:pt x="1673580" y="263651"/>
                  </a:lnTo>
                  <a:lnTo>
                    <a:pt x="1674088" y="271399"/>
                  </a:lnTo>
                  <a:lnTo>
                    <a:pt x="1675231" y="275843"/>
                  </a:lnTo>
                  <a:lnTo>
                    <a:pt x="1676374" y="280415"/>
                  </a:lnTo>
                  <a:lnTo>
                    <a:pt x="1697583" y="293496"/>
                  </a:lnTo>
                  <a:lnTo>
                    <a:pt x="1697583" y="308228"/>
                  </a:lnTo>
                  <a:lnTo>
                    <a:pt x="1613255" y="308228"/>
                  </a:lnTo>
                  <a:lnTo>
                    <a:pt x="1613255" y="293496"/>
                  </a:lnTo>
                  <a:lnTo>
                    <a:pt x="1618716" y="292100"/>
                  </a:lnTo>
                  <a:lnTo>
                    <a:pt x="1623161" y="290449"/>
                  </a:lnTo>
                  <a:lnTo>
                    <a:pt x="1626336" y="288670"/>
                  </a:lnTo>
                  <a:lnTo>
                    <a:pt x="1629511" y="286892"/>
                  </a:lnTo>
                  <a:lnTo>
                    <a:pt x="1631924" y="284479"/>
                  </a:lnTo>
                  <a:lnTo>
                    <a:pt x="1633448" y="281431"/>
                  </a:lnTo>
                  <a:lnTo>
                    <a:pt x="1634972" y="278383"/>
                  </a:lnTo>
                  <a:lnTo>
                    <a:pt x="1635988" y="274446"/>
                  </a:lnTo>
                  <a:lnTo>
                    <a:pt x="1636496" y="269875"/>
                  </a:lnTo>
                  <a:lnTo>
                    <a:pt x="1636877" y="265302"/>
                  </a:lnTo>
                  <a:lnTo>
                    <a:pt x="1637131" y="259460"/>
                  </a:lnTo>
                  <a:lnTo>
                    <a:pt x="1637131" y="252475"/>
                  </a:lnTo>
                  <a:lnTo>
                    <a:pt x="1637131" y="59308"/>
                  </a:lnTo>
                  <a:lnTo>
                    <a:pt x="1637131" y="48259"/>
                  </a:lnTo>
                  <a:lnTo>
                    <a:pt x="1636623" y="40512"/>
                  </a:lnTo>
                  <a:lnTo>
                    <a:pt x="1635734" y="36194"/>
                  </a:lnTo>
                  <a:lnTo>
                    <a:pt x="1634718" y="32003"/>
                  </a:lnTo>
                  <a:lnTo>
                    <a:pt x="1632686" y="28447"/>
                  </a:lnTo>
                  <a:lnTo>
                    <a:pt x="1629638" y="25653"/>
                  </a:lnTo>
                  <a:lnTo>
                    <a:pt x="1626590" y="22859"/>
                  </a:lnTo>
                  <a:lnTo>
                    <a:pt x="1621129" y="20319"/>
                  </a:lnTo>
                  <a:lnTo>
                    <a:pt x="1613255" y="18287"/>
                  </a:lnTo>
                  <a:lnTo>
                    <a:pt x="1613255" y="3555"/>
                  </a:lnTo>
                  <a:close/>
                </a:path>
                <a:path w="2186305" h="311785">
                  <a:moveTo>
                    <a:pt x="1453870" y="3555"/>
                  </a:moveTo>
                  <a:lnTo>
                    <a:pt x="1571091" y="3555"/>
                  </a:lnTo>
                  <a:lnTo>
                    <a:pt x="1571091" y="18287"/>
                  </a:lnTo>
                  <a:lnTo>
                    <a:pt x="1564995" y="19938"/>
                  </a:lnTo>
                  <a:lnTo>
                    <a:pt x="1560550" y="21716"/>
                  </a:lnTo>
                  <a:lnTo>
                    <a:pt x="1557629" y="23494"/>
                  </a:lnTo>
                  <a:lnTo>
                    <a:pt x="1554708" y="25400"/>
                  </a:lnTo>
                  <a:lnTo>
                    <a:pt x="1552549" y="27685"/>
                  </a:lnTo>
                  <a:lnTo>
                    <a:pt x="1551025" y="30352"/>
                  </a:lnTo>
                  <a:lnTo>
                    <a:pt x="1549501" y="33019"/>
                  </a:lnTo>
                  <a:lnTo>
                    <a:pt x="1548485" y="36575"/>
                  </a:lnTo>
                  <a:lnTo>
                    <a:pt x="1547850" y="40766"/>
                  </a:lnTo>
                  <a:lnTo>
                    <a:pt x="1547342" y="45084"/>
                  </a:lnTo>
                  <a:lnTo>
                    <a:pt x="1546961" y="51434"/>
                  </a:lnTo>
                  <a:lnTo>
                    <a:pt x="1546961" y="59816"/>
                  </a:lnTo>
                  <a:lnTo>
                    <a:pt x="1546961" y="252221"/>
                  </a:lnTo>
                  <a:lnTo>
                    <a:pt x="1546961" y="257428"/>
                  </a:lnTo>
                  <a:lnTo>
                    <a:pt x="1547088" y="262254"/>
                  </a:lnTo>
                  <a:lnTo>
                    <a:pt x="1547469" y="266700"/>
                  </a:lnTo>
                  <a:lnTo>
                    <a:pt x="1547723" y="271271"/>
                  </a:lnTo>
                  <a:lnTo>
                    <a:pt x="1553184" y="284860"/>
                  </a:lnTo>
                  <a:lnTo>
                    <a:pt x="1554835" y="286765"/>
                  </a:lnTo>
                  <a:lnTo>
                    <a:pt x="1571091" y="293496"/>
                  </a:lnTo>
                  <a:lnTo>
                    <a:pt x="1571091" y="308228"/>
                  </a:lnTo>
                  <a:lnTo>
                    <a:pt x="1453870" y="308228"/>
                  </a:lnTo>
                  <a:lnTo>
                    <a:pt x="1453870" y="293496"/>
                  </a:lnTo>
                  <a:lnTo>
                    <a:pt x="1459458" y="292100"/>
                  </a:lnTo>
                  <a:lnTo>
                    <a:pt x="1463776" y="290449"/>
                  </a:lnTo>
                  <a:lnTo>
                    <a:pt x="1466951" y="288797"/>
                  </a:lnTo>
                  <a:lnTo>
                    <a:pt x="1470126" y="287019"/>
                  </a:lnTo>
                  <a:lnTo>
                    <a:pt x="1472539" y="284606"/>
                  </a:lnTo>
                  <a:lnTo>
                    <a:pt x="1474063" y="281558"/>
                  </a:lnTo>
                  <a:lnTo>
                    <a:pt x="1475714" y="278510"/>
                  </a:lnTo>
                  <a:lnTo>
                    <a:pt x="1476730" y="274700"/>
                  </a:lnTo>
                  <a:lnTo>
                    <a:pt x="1477111" y="270001"/>
                  </a:lnTo>
                  <a:lnTo>
                    <a:pt x="1477619" y="265302"/>
                  </a:lnTo>
                  <a:lnTo>
                    <a:pt x="1477746" y="259333"/>
                  </a:lnTo>
                  <a:lnTo>
                    <a:pt x="1477746" y="252221"/>
                  </a:lnTo>
                  <a:lnTo>
                    <a:pt x="1477746" y="59562"/>
                  </a:lnTo>
                  <a:lnTo>
                    <a:pt x="1477746" y="52450"/>
                  </a:lnTo>
                  <a:lnTo>
                    <a:pt x="1477619" y="46608"/>
                  </a:lnTo>
                  <a:lnTo>
                    <a:pt x="1477238" y="41909"/>
                  </a:lnTo>
                  <a:lnTo>
                    <a:pt x="1476857" y="37337"/>
                  </a:lnTo>
                  <a:lnTo>
                    <a:pt x="1475841" y="33527"/>
                  </a:lnTo>
                  <a:lnTo>
                    <a:pt x="1474317" y="30479"/>
                  </a:lnTo>
                  <a:lnTo>
                    <a:pt x="1472793" y="27431"/>
                  </a:lnTo>
                  <a:lnTo>
                    <a:pt x="1470380" y="25018"/>
                  </a:lnTo>
                  <a:lnTo>
                    <a:pt x="1467205" y="23240"/>
                  </a:lnTo>
                  <a:lnTo>
                    <a:pt x="1464030" y="21462"/>
                  </a:lnTo>
                  <a:lnTo>
                    <a:pt x="1459585" y="19812"/>
                  </a:lnTo>
                  <a:lnTo>
                    <a:pt x="1453870" y="18287"/>
                  </a:lnTo>
                  <a:lnTo>
                    <a:pt x="1453870" y="3555"/>
                  </a:lnTo>
                  <a:close/>
                </a:path>
                <a:path w="2186305" h="311785">
                  <a:moveTo>
                    <a:pt x="1140815" y="3555"/>
                  </a:moveTo>
                  <a:lnTo>
                    <a:pt x="1231239" y="3555"/>
                  </a:lnTo>
                  <a:lnTo>
                    <a:pt x="1310233" y="140842"/>
                  </a:lnTo>
                  <a:lnTo>
                    <a:pt x="1329410" y="175894"/>
                  </a:lnTo>
                  <a:lnTo>
                    <a:pt x="1350492" y="217677"/>
                  </a:lnTo>
                  <a:lnTo>
                    <a:pt x="1354048" y="217677"/>
                  </a:lnTo>
                  <a:lnTo>
                    <a:pt x="1352955" y="190388"/>
                  </a:lnTo>
                  <a:lnTo>
                    <a:pt x="1352159" y="161861"/>
                  </a:lnTo>
                  <a:lnTo>
                    <a:pt x="1351673" y="132095"/>
                  </a:lnTo>
                  <a:lnTo>
                    <a:pt x="1351508" y="101091"/>
                  </a:lnTo>
                  <a:lnTo>
                    <a:pt x="1351508" y="59562"/>
                  </a:lnTo>
                  <a:lnTo>
                    <a:pt x="1351508" y="49910"/>
                  </a:lnTo>
                  <a:lnTo>
                    <a:pt x="1346936" y="28828"/>
                  </a:lnTo>
                  <a:lnTo>
                    <a:pt x="1345412" y="26542"/>
                  </a:lnTo>
                  <a:lnTo>
                    <a:pt x="1343380" y="24637"/>
                  </a:lnTo>
                  <a:lnTo>
                    <a:pt x="1340713" y="23240"/>
                  </a:lnTo>
                  <a:lnTo>
                    <a:pt x="1338173" y="21716"/>
                  </a:lnTo>
                  <a:lnTo>
                    <a:pt x="1333728" y="20065"/>
                  </a:lnTo>
                  <a:lnTo>
                    <a:pt x="1327632" y="18287"/>
                  </a:lnTo>
                  <a:lnTo>
                    <a:pt x="1327632" y="3555"/>
                  </a:lnTo>
                  <a:lnTo>
                    <a:pt x="1412087" y="3555"/>
                  </a:lnTo>
                  <a:lnTo>
                    <a:pt x="1412087" y="18287"/>
                  </a:lnTo>
                  <a:lnTo>
                    <a:pt x="1406118" y="20192"/>
                  </a:lnTo>
                  <a:lnTo>
                    <a:pt x="1401927" y="21843"/>
                  </a:lnTo>
                  <a:lnTo>
                    <a:pt x="1399387" y="23240"/>
                  </a:lnTo>
                  <a:lnTo>
                    <a:pt x="1396974" y="24510"/>
                  </a:lnTo>
                  <a:lnTo>
                    <a:pt x="1394942" y="26288"/>
                  </a:lnTo>
                  <a:lnTo>
                    <a:pt x="1387957" y="50164"/>
                  </a:lnTo>
                  <a:lnTo>
                    <a:pt x="1387957" y="59562"/>
                  </a:lnTo>
                  <a:lnTo>
                    <a:pt x="1387957" y="308228"/>
                  </a:lnTo>
                  <a:lnTo>
                    <a:pt x="1331188" y="308228"/>
                  </a:lnTo>
                  <a:lnTo>
                    <a:pt x="1230731" y="134619"/>
                  </a:lnTo>
                  <a:lnTo>
                    <a:pt x="1221282" y="117931"/>
                  </a:lnTo>
                  <a:lnTo>
                    <a:pt x="1213142" y="103124"/>
                  </a:lnTo>
                  <a:lnTo>
                    <a:pt x="1206335" y="90221"/>
                  </a:lnTo>
                  <a:lnTo>
                    <a:pt x="1200886" y="79247"/>
                  </a:lnTo>
                  <a:lnTo>
                    <a:pt x="1198854" y="79247"/>
                  </a:lnTo>
                  <a:lnTo>
                    <a:pt x="1199854" y="103584"/>
                  </a:lnTo>
                  <a:lnTo>
                    <a:pt x="1200569" y="128587"/>
                  </a:lnTo>
                  <a:lnTo>
                    <a:pt x="1200997" y="154257"/>
                  </a:lnTo>
                  <a:lnTo>
                    <a:pt x="1201140" y="180593"/>
                  </a:lnTo>
                  <a:lnTo>
                    <a:pt x="1201140" y="252475"/>
                  </a:lnTo>
                  <a:lnTo>
                    <a:pt x="1201140" y="263651"/>
                  </a:lnTo>
                  <a:lnTo>
                    <a:pt x="1201648" y="271399"/>
                  </a:lnTo>
                  <a:lnTo>
                    <a:pt x="1202791" y="275843"/>
                  </a:lnTo>
                  <a:lnTo>
                    <a:pt x="1203934" y="280415"/>
                  </a:lnTo>
                  <a:lnTo>
                    <a:pt x="1225143" y="293496"/>
                  </a:lnTo>
                  <a:lnTo>
                    <a:pt x="1225143" y="308228"/>
                  </a:lnTo>
                  <a:lnTo>
                    <a:pt x="1140815" y="308228"/>
                  </a:lnTo>
                  <a:lnTo>
                    <a:pt x="1140815" y="293496"/>
                  </a:lnTo>
                  <a:lnTo>
                    <a:pt x="1146276" y="292100"/>
                  </a:lnTo>
                  <a:lnTo>
                    <a:pt x="1150721" y="290449"/>
                  </a:lnTo>
                  <a:lnTo>
                    <a:pt x="1153896" y="288670"/>
                  </a:lnTo>
                  <a:lnTo>
                    <a:pt x="1157071" y="286892"/>
                  </a:lnTo>
                  <a:lnTo>
                    <a:pt x="1159484" y="284479"/>
                  </a:lnTo>
                  <a:lnTo>
                    <a:pt x="1161008" y="281431"/>
                  </a:lnTo>
                  <a:lnTo>
                    <a:pt x="1162532" y="278383"/>
                  </a:lnTo>
                  <a:lnTo>
                    <a:pt x="1163548" y="274446"/>
                  </a:lnTo>
                  <a:lnTo>
                    <a:pt x="1164056" y="269875"/>
                  </a:lnTo>
                  <a:lnTo>
                    <a:pt x="1164437" y="265302"/>
                  </a:lnTo>
                  <a:lnTo>
                    <a:pt x="1164691" y="259460"/>
                  </a:lnTo>
                  <a:lnTo>
                    <a:pt x="1164691" y="252475"/>
                  </a:lnTo>
                  <a:lnTo>
                    <a:pt x="1164691" y="59308"/>
                  </a:lnTo>
                  <a:lnTo>
                    <a:pt x="1164691" y="48259"/>
                  </a:lnTo>
                  <a:lnTo>
                    <a:pt x="1164183" y="40512"/>
                  </a:lnTo>
                  <a:lnTo>
                    <a:pt x="1163294" y="36194"/>
                  </a:lnTo>
                  <a:lnTo>
                    <a:pt x="1162278" y="32003"/>
                  </a:lnTo>
                  <a:lnTo>
                    <a:pt x="1160246" y="28447"/>
                  </a:lnTo>
                  <a:lnTo>
                    <a:pt x="1157198" y="25653"/>
                  </a:lnTo>
                  <a:lnTo>
                    <a:pt x="1154150" y="22859"/>
                  </a:lnTo>
                  <a:lnTo>
                    <a:pt x="1148689" y="20319"/>
                  </a:lnTo>
                  <a:lnTo>
                    <a:pt x="1140815" y="18287"/>
                  </a:lnTo>
                  <a:lnTo>
                    <a:pt x="1140815" y="3555"/>
                  </a:lnTo>
                  <a:close/>
                </a:path>
                <a:path w="2186305" h="311785">
                  <a:moveTo>
                    <a:pt x="829919" y="3555"/>
                  </a:moveTo>
                  <a:lnTo>
                    <a:pt x="920343" y="3555"/>
                  </a:lnTo>
                  <a:lnTo>
                    <a:pt x="999337" y="140842"/>
                  </a:lnTo>
                  <a:lnTo>
                    <a:pt x="1018514" y="175894"/>
                  </a:lnTo>
                  <a:lnTo>
                    <a:pt x="1039596" y="217677"/>
                  </a:lnTo>
                  <a:lnTo>
                    <a:pt x="1043152" y="217677"/>
                  </a:lnTo>
                  <a:lnTo>
                    <a:pt x="1042059" y="190388"/>
                  </a:lnTo>
                  <a:lnTo>
                    <a:pt x="1041263" y="161861"/>
                  </a:lnTo>
                  <a:lnTo>
                    <a:pt x="1040777" y="132095"/>
                  </a:lnTo>
                  <a:lnTo>
                    <a:pt x="1040612" y="101091"/>
                  </a:lnTo>
                  <a:lnTo>
                    <a:pt x="1040612" y="59562"/>
                  </a:lnTo>
                  <a:lnTo>
                    <a:pt x="1040612" y="49910"/>
                  </a:lnTo>
                  <a:lnTo>
                    <a:pt x="1036040" y="28828"/>
                  </a:lnTo>
                  <a:lnTo>
                    <a:pt x="1034516" y="26542"/>
                  </a:lnTo>
                  <a:lnTo>
                    <a:pt x="1032484" y="24637"/>
                  </a:lnTo>
                  <a:lnTo>
                    <a:pt x="1029817" y="23240"/>
                  </a:lnTo>
                  <a:lnTo>
                    <a:pt x="1027277" y="21716"/>
                  </a:lnTo>
                  <a:lnTo>
                    <a:pt x="1022832" y="20065"/>
                  </a:lnTo>
                  <a:lnTo>
                    <a:pt x="1016736" y="18287"/>
                  </a:lnTo>
                  <a:lnTo>
                    <a:pt x="1016736" y="3555"/>
                  </a:lnTo>
                  <a:lnTo>
                    <a:pt x="1101191" y="3555"/>
                  </a:lnTo>
                  <a:lnTo>
                    <a:pt x="1101191" y="18287"/>
                  </a:lnTo>
                  <a:lnTo>
                    <a:pt x="1095222" y="20192"/>
                  </a:lnTo>
                  <a:lnTo>
                    <a:pt x="1091031" y="21843"/>
                  </a:lnTo>
                  <a:lnTo>
                    <a:pt x="1088491" y="23240"/>
                  </a:lnTo>
                  <a:lnTo>
                    <a:pt x="1086078" y="24510"/>
                  </a:lnTo>
                  <a:lnTo>
                    <a:pt x="1084046" y="26288"/>
                  </a:lnTo>
                  <a:lnTo>
                    <a:pt x="1077061" y="50164"/>
                  </a:lnTo>
                  <a:lnTo>
                    <a:pt x="1077061" y="59562"/>
                  </a:lnTo>
                  <a:lnTo>
                    <a:pt x="1077061" y="308228"/>
                  </a:lnTo>
                  <a:lnTo>
                    <a:pt x="1020292" y="308228"/>
                  </a:lnTo>
                  <a:lnTo>
                    <a:pt x="919835" y="134619"/>
                  </a:lnTo>
                  <a:lnTo>
                    <a:pt x="910386" y="117931"/>
                  </a:lnTo>
                  <a:lnTo>
                    <a:pt x="902246" y="103124"/>
                  </a:lnTo>
                  <a:lnTo>
                    <a:pt x="895439" y="90221"/>
                  </a:lnTo>
                  <a:lnTo>
                    <a:pt x="889990" y="79247"/>
                  </a:lnTo>
                  <a:lnTo>
                    <a:pt x="887958" y="79247"/>
                  </a:lnTo>
                  <a:lnTo>
                    <a:pt x="888958" y="103584"/>
                  </a:lnTo>
                  <a:lnTo>
                    <a:pt x="889673" y="128587"/>
                  </a:lnTo>
                  <a:lnTo>
                    <a:pt x="890101" y="154257"/>
                  </a:lnTo>
                  <a:lnTo>
                    <a:pt x="890244" y="180593"/>
                  </a:lnTo>
                  <a:lnTo>
                    <a:pt x="890244" y="252475"/>
                  </a:lnTo>
                  <a:lnTo>
                    <a:pt x="890244" y="263651"/>
                  </a:lnTo>
                  <a:lnTo>
                    <a:pt x="890752" y="271399"/>
                  </a:lnTo>
                  <a:lnTo>
                    <a:pt x="891895" y="275843"/>
                  </a:lnTo>
                  <a:lnTo>
                    <a:pt x="893038" y="280415"/>
                  </a:lnTo>
                  <a:lnTo>
                    <a:pt x="914247" y="293496"/>
                  </a:lnTo>
                  <a:lnTo>
                    <a:pt x="914247" y="308228"/>
                  </a:lnTo>
                  <a:lnTo>
                    <a:pt x="829919" y="308228"/>
                  </a:lnTo>
                  <a:lnTo>
                    <a:pt x="829919" y="293496"/>
                  </a:lnTo>
                  <a:lnTo>
                    <a:pt x="835380" y="292100"/>
                  </a:lnTo>
                  <a:lnTo>
                    <a:pt x="839825" y="290449"/>
                  </a:lnTo>
                  <a:lnTo>
                    <a:pt x="843000" y="288670"/>
                  </a:lnTo>
                  <a:lnTo>
                    <a:pt x="846175" y="286892"/>
                  </a:lnTo>
                  <a:lnTo>
                    <a:pt x="848588" y="284479"/>
                  </a:lnTo>
                  <a:lnTo>
                    <a:pt x="850112" y="281431"/>
                  </a:lnTo>
                  <a:lnTo>
                    <a:pt x="851636" y="278383"/>
                  </a:lnTo>
                  <a:lnTo>
                    <a:pt x="852652" y="274446"/>
                  </a:lnTo>
                  <a:lnTo>
                    <a:pt x="853160" y="269875"/>
                  </a:lnTo>
                  <a:lnTo>
                    <a:pt x="853541" y="265302"/>
                  </a:lnTo>
                  <a:lnTo>
                    <a:pt x="853795" y="259460"/>
                  </a:lnTo>
                  <a:lnTo>
                    <a:pt x="853795" y="252475"/>
                  </a:lnTo>
                  <a:lnTo>
                    <a:pt x="853795" y="59308"/>
                  </a:lnTo>
                  <a:lnTo>
                    <a:pt x="853795" y="48259"/>
                  </a:lnTo>
                  <a:lnTo>
                    <a:pt x="853287" y="40512"/>
                  </a:lnTo>
                  <a:lnTo>
                    <a:pt x="852398" y="36194"/>
                  </a:lnTo>
                  <a:lnTo>
                    <a:pt x="851382" y="32003"/>
                  </a:lnTo>
                  <a:lnTo>
                    <a:pt x="849350" y="28447"/>
                  </a:lnTo>
                  <a:lnTo>
                    <a:pt x="846302" y="25653"/>
                  </a:lnTo>
                  <a:lnTo>
                    <a:pt x="843254" y="22859"/>
                  </a:lnTo>
                  <a:lnTo>
                    <a:pt x="837793" y="20319"/>
                  </a:lnTo>
                  <a:lnTo>
                    <a:pt x="829919" y="18287"/>
                  </a:lnTo>
                  <a:lnTo>
                    <a:pt x="829919" y="3555"/>
                  </a:lnTo>
                  <a:close/>
                </a:path>
                <a:path w="2186305" h="311785">
                  <a:moveTo>
                    <a:pt x="280415" y="3555"/>
                  </a:moveTo>
                  <a:lnTo>
                    <a:pt x="397624" y="3555"/>
                  </a:lnTo>
                  <a:lnTo>
                    <a:pt x="397624" y="18287"/>
                  </a:lnTo>
                  <a:lnTo>
                    <a:pt x="392264" y="19812"/>
                  </a:lnTo>
                  <a:lnTo>
                    <a:pt x="388023" y="21335"/>
                  </a:lnTo>
                  <a:lnTo>
                    <a:pt x="384898" y="23113"/>
                  </a:lnTo>
                  <a:lnTo>
                    <a:pt x="381774" y="24764"/>
                  </a:lnTo>
                  <a:lnTo>
                    <a:pt x="379348" y="27177"/>
                  </a:lnTo>
                  <a:lnTo>
                    <a:pt x="377634" y="30099"/>
                  </a:lnTo>
                  <a:lnTo>
                    <a:pt x="375932" y="33146"/>
                  </a:lnTo>
                  <a:lnTo>
                    <a:pt x="374815" y="36956"/>
                  </a:lnTo>
                  <a:lnTo>
                    <a:pt x="374294" y="41655"/>
                  </a:lnTo>
                  <a:lnTo>
                    <a:pt x="373773" y="46354"/>
                  </a:lnTo>
                  <a:lnTo>
                    <a:pt x="373507" y="52196"/>
                  </a:lnTo>
                  <a:lnTo>
                    <a:pt x="373507" y="59308"/>
                  </a:lnTo>
                  <a:lnTo>
                    <a:pt x="373507" y="281685"/>
                  </a:lnTo>
                  <a:lnTo>
                    <a:pt x="416814" y="281685"/>
                  </a:lnTo>
                  <a:lnTo>
                    <a:pt x="425449" y="281685"/>
                  </a:lnTo>
                  <a:lnTo>
                    <a:pt x="432371" y="280415"/>
                  </a:lnTo>
                  <a:lnTo>
                    <a:pt x="460908" y="243458"/>
                  </a:lnTo>
                  <a:lnTo>
                    <a:pt x="467499" y="218058"/>
                  </a:lnTo>
                  <a:lnTo>
                    <a:pt x="498081" y="218058"/>
                  </a:lnTo>
                  <a:lnTo>
                    <a:pt x="493166" y="308228"/>
                  </a:lnTo>
                  <a:lnTo>
                    <a:pt x="280415" y="308228"/>
                  </a:lnTo>
                  <a:lnTo>
                    <a:pt x="280415" y="293496"/>
                  </a:lnTo>
                  <a:lnTo>
                    <a:pt x="285927" y="292100"/>
                  </a:lnTo>
                  <a:lnTo>
                    <a:pt x="290283" y="290449"/>
                  </a:lnTo>
                  <a:lnTo>
                    <a:pt x="293484" y="288670"/>
                  </a:lnTo>
                  <a:lnTo>
                    <a:pt x="296671" y="286892"/>
                  </a:lnTo>
                  <a:lnTo>
                    <a:pt x="299059" y="284479"/>
                  </a:lnTo>
                  <a:lnTo>
                    <a:pt x="300621" y="281431"/>
                  </a:lnTo>
                  <a:lnTo>
                    <a:pt x="302183" y="278383"/>
                  </a:lnTo>
                  <a:lnTo>
                    <a:pt x="303187" y="274446"/>
                  </a:lnTo>
                  <a:lnTo>
                    <a:pt x="303631" y="269747"/>
                  </a:lnTo>
                  <a:lnTo>
                    <a:pt x="304076" y="265049"/>
                  </a:lnTo>
                  <a:lnTo>
                    <a:pt x="304304" y="259206"/>
                  </a:lnTo>
                  <a:lnTo>
                    <a:pt x="304304" y="251967"/>
                  </a:lnTo>
                  <a:lnTo>
                    <a:pt x="304304" y="59816"/>
                  </a:lnTo>
                  <a:lnTo>
                    <a:pt x="304304" y="52831"/>
                  </a:lnTo>
                  <a:lnTo>
                    <a:pt x="304114" y="46989"/>
                  </a:lnTo>
                  <a:lnTo>
                    <a:pt x="303745" y="42163"/>
                  </a:lnTo>
                  <a:lnTo>
                    <a:pt x="303377" y="37464"/>
                  </a:lnTo>
                  <a:lnTo>
                    <a:pt x="302412" y="33527"/>
                  </a:lnTo>
                  <a:lnTo>
                    <a:pt x="300850" y="30606"/>
                  </a:lnTo>
                  <a:lnTo>
                    <a:pt x="299288" y="27558"/>
                  </a:lnTo>
                  <a:lnTo>
                    <a:pt x="296900" y="25145"/>
                  </a:lnTo>
                  <a:lnTo>
                    <a:pt x="293700" y="23367"/>
                  </a:lnTo>
                  <a:lnTo>
                    <a:pt x="290499" y="21462"/>
                  </a:lnTo>
                  <a:lnTo>
                    <a:pt x="286080" y="19812"/>
                  </a:lnTo>
                  <a:lnTo>
                    <a:pt x="280415" y="18287"/>
                  </a:lnTo>
                  <a:lnTo>
                    <a:pt x="280415" y="3555"/>
                  </a:lnTo>
                  <a:close/>
                </a:path>
                <a:path w="2186305" h="311785">
                  <a:moveTo>
                    <a:pt x="0" y="3555"/>
                  </a:moveTo>
                  <a:lnTo>
                    <a:pt x="129705" y="3555"/>
                  </a:lnTo>
                  <a:lnTo>
                    <a:pt x="156174" y="4818"/>
                  </a:lnTo>
                  <a:lnTo>
                    <a:pt x="198479" y="14914"/>
                  </a:lnTo>
                  <a:lnTo>
                    <a:pt x="235411" y="49387"/>
                  </a:lnTo>
                  <a:lnTo>
                    <a:pt x="242442" y="85978"/>
                  </a:lnTo>
                  <a:lnTo>
                    <a:pt x="241619" y="100286"/>
                  </a:lnTo>
                  <a:lnTo>
                    <a:pt x="229273" y="137540"/>
                  </a:lnTo>
                  <a:lnTo>
                    <a:pt x="191096" y="170687"/>
                  </a:lnTo>
                  <a:lnTo>
                    <a:pt x="146560" y="181171"/>
                  </a:lnTo>
                  <a:lnTo>
                    <a:pt x="128587" y="181863"/>
                  </a:lnTo>
                  <a:lnTo>
                    <a:pt x="118253" y="181814"/>
                  </a:lnTo>
                  <a:lnTo>
                    <a:pt x="108891" y="181657"/>
                  </a:lnTo>
                  <a:lnTo>
                    <a:pt x="100503" y="181381"/>
                  </a:lnTo>
                  <a:lnTo>
                    <a:pt x="93090" y="180975"/>
                  </a:lnTo>
                  <a:lnTo>
                    <a:pt x="93090" y="252475"/>
                  </a:lnTo>
                  <a:lnTo>
                    <a:pt x="93090" y="262254"/>
                  </a:lnTo>
                  <a:lnTo>
                    <a:pt x="93472" y="269239"/>
                  </a:lnTo>
                  <a:lnTo>
                    <a:pt x="105257" y="289305"/>
                  </a:lnTo>
                  <a:lnTo>
                    <a:pt x="108457" y="290956"/>
                  </a:lnTo>
                  <a:lnTo>
                    <a:pt x="113411" y="292353"/>
                  </a:lnTo>
                  <a:lnTo>
                    <a:pt x="120103" y="293496"/>
                  </a:lnTo>
                  <a:lnTo>
                    <a:pt x="120103" y="308228"/>
                  </a:lnTo>
                  <a:lnTo>
                    <a:pt x="0" y="308228"/>
                  </a:lnTo>
                  <a:lnTo>
                    <a:pt x="0" y="293496"/>
                  </a:lnTo>
                  <a:lnTo>
                    <a:pt x="5511" y="292100"/>
                  </a:lnTo>
                  <a:lnTo>
                    <a:pt x="9867" y="290449"/>
                  </a:lnTo>
                  <a:lnTo>
                    <a:pt x="23215" y="270001"/>
                  </a:lnTo>
                  <a:lnTo>
                    <a:pt x="23672" y="265302"/>
                  </a:lnTo>
                  <a:lnTo>
                    <a:pt x="23888" y="259333"/>
                  </a:lnTo>
                  <a:lnTo>
                    <a:pt x="23888" y="252221"/>
                  </a:lnTo>
                  <a:lnTo>
                    <a:pt x="23888" y="59816"/>
                  </a:lnTo>
                  <a:lnTo>
                    <a:pt x="23888" y="52831"/>
                  </a:lnTo>
                  <a:lnTo>
                    <a:pt x="23698" y="46989"/>
                  </a:lnTo>
                  <a:lnTo>
                    <a:pt x="23329" y="42163"/>
                  </a:lnTo>
                  <a:lnTo>
                    <a:pt x="22961" y="37464"/>
                  </a:lnTo>
                  <a:lnTo>
                    <a:pt x="21996" y="33527"/>
                  </a:lnTo>
                  <a:lnTo>
                    <a:pt x="20434" y="30606"/>
                  </a:lnTo>
                  <a:lnTo>
                    <a:pt x="18872" y="27558"/>
                  </a:lnTo>
                  <a:lnTo>
                    <a:pt x="16484" y="25145"/>
                  </a:lnTo>
                  <a:lnTo>
                    <a:pt x="13284" y="23367"/>
                  </a:lnTo>
                  <a:lnTo>
                    <a:pt x="10083" y="21462"/>
                  </a:lnTo>
                  <a:lnTo>
                    <a:pt x="5664" y="19812"/>
                  </a:lnTo>
                  <a:lnTo>
                    <a:pt x="0" y="18287"/>
                  </a:lnTo>
                  <a:lnTo>
                    <a:pt x="0" y="3555"/>
                  </a:lnTo>
                  <a:close/>
                </a:path>
                <a:path w="2186305" h="311785">
                  <a:moveTo>
                    <a:pt x="638530" y="2031"/>
                  </a:moveTo>
                  <a:lnTo>
                    <a:pt x="698220" y="2031"/>
                  </a:lnTo>
                  <a:lnTo>
                    <a:pt x="771880" y="251967"/>
                  </a:lnTo>
                  <a:lnTo>
                    <a:pt x="775182" y="263143"/>
                  </a:lnTo>
                  <a:lnTo>
                    <a:pt x="777849" y="271144"/>
                  </a:lnTo>
                  <a:lnTo>
                    <a:pt x="780135" y="275843"/>
                  </a:lnTo>
                  <a:lnTo>
                    <a:pt x="782294" y="280542"/>
                  </a:lnTo>
                  <a:lnTo>
                    <a:pt x="803757" y="293496"/>
                  </a:lnTo>
                  <a:lnTo>
                    <a:pt x="803757" y="308228"/>
                  </a:lnTo>
                  <a:lnTo>
                    <a:pt x="680567" y="308228"/>
                  </a:lnTo>
                  <a:lnTo>
                    <a:pt x="680567" y="293496"/>
                  </a:lnTo>
                  <a:lnTo>
                    <a:pt x="688314" y="292607"/>
                  </a:lnTo>
                  <a:lnTo>
                    <a:pt x="694029" y="290449"/>
                  </a:lnTo>
                  <a:lnTo>
                    <a:pt x="697712" y="287019"/>
                  </a:lnTo>
                  <a:lnTo>
                    <a:pt x="701522" y="283590"/>
                  </a:lnTo>
                  <a:lnTo>
                    <a:pt x="703300" y="278764"/>
                  </a:lnTo>
                  <a:lnTo>
                    <a:pt x="703300" y="272541"/>
                  </a:lnTo>
                  <a:lnTo>
                    <a:pt x="703300" y="267969"/>
                  </a:lnTo>
                  <a:lnTo>
                    <a:pt x="702792" y="262763"/>
                  </a:lnTo>
                  <a:lnTo>
                    <a:pt x="701776" y="257175"/>
                  </a:lnTo>
                  <a:lnTo>
                    <a:pt x="700760" y="251459"/>
                  </a:lnTo>
                  <a:lnTo>
                    <a:pt x="698982" y="244347"/>
                  </a:lnTo>
                  <a:lnTo>
                    <a:pt x="696569" y="235712"/>
                  </a:lnTo>
                  <a:lnTo>
                    <a:pt x="690600" y="213867"/>
                  </a:lnTo>
                  <a:lnTo>
                    <a:pt x="595274" y="213867"/>
                  </a:lnTo>
                  <a:lnTo>
                    <a:pt x="587908" y="235076"/>
                  </a:lnTo>
                  <a:lnTo>
                    <a:pt x="585825" y="241045"/>
                  </a:lnTo>
                  <a:lnTo>
                    <a:pt x="584123" y="246760"/>
                  </a:lnTo>
                  <a:lnTo>
                    <a:pt x="582777" y="252349"/>
                  </a:lnTo>
                  <a:lnTo>
                    <a:pt x="581444" y="257937"/>
                  </a:lnTo>
                  <a:lnTo>
                    <a:pt x="580771" y="263905"/>
                  </a:lnTo>
                  <a:lnTo>
                    <a:pt x="580771" y="270128"/>
                  </a:lnTo>
                  <a:lnTo>
                    <a:pt x="582221" y="279798"/>
                  </a:lnTo>
                  <a:lnTo>
                    <a:pt x="586573" y="286908"/>
                  </a:lnTo>
                  <a:lnTo>
                    <a:pt x="593827" y="291470"/>
                  </a:lnTo>
                  <a:lnTo>
                    <a:pt x="603986" y="293496"/>
                  </a:lnTo>
                  <a:lnTo>
                    <a:pt x="603986" y="308228"/>
                  </a:lnTo>
                  <a:lnTo>
                    <a:pt x="508660" y="308228"/>
                  </a:lnTo>
                  <a:lnTo>
                    <a:pt x="508660" y="293496"/>
                  </a:lnTo>
                  <a:lnTo>
                    <a:pt x="514172" y="292988"/>
                  </a:lnTo>
                  <a:lnTo>
                    <a:pt x="519010" y="290956"/>
                  </a:lnTo>
                  <a:lnTo>
                    <a:pt x="542635" y="257514"/>
                  </a:lnTo>
                  <a:lnTo>
                    <a:pt x="545490" y="250062"/>
                  </a:lnTo>
                  <a:lnTo>
                    <a:pt x="638530" y="2031"/>
                  </a:lnTo>
                  <a:close/>
                </a:path>
                <a:path w="2186305" h="311785">
                  <a:moveTo>
                    <a:pt x="2069312" y="0"/>
                  </a:moveTo>
                  <a:lnTo>
                    <a:pt x="2093216" y="738"/>
                  </a:lnTo>
                  <a:lnTo>
                    <a:pt x="2116143" y="2952"/>
                  </a:lnTo>
                  <a:lnTo>
                    <a:pt x="2138071" y="6643"/>
                  </a:lnTo>
                  <a:lnTo>
                    <a:pt x="2158974" y="11810"/>
                  </a:lnTo>
                  <a:lnTo>
                    <a:pt x="2158974" y="75183"/>
                  </a:lnTo>
                  <a:lnTo>
                    <a:pt x="2128367" y="75183"/>
                  </a:lnTo>
                  <a:lnTo>
                    <a:pt x="2125720" y="66375"/>
                  </a:lnTo>
                  <a:lnTo>
                    <a:pt x="2122906" y="58626"/>
                  </a:lnTo>
                  <a:lnTo>
                    <a:pt x="2094141" y="28928"/>
                  </a:lnTo>
                  <a:lnTo>
                    <a:pt x="2072995" y="26034"/>
                  </a:lnTo>
                  <a:lnTo>
                    <a:pt x="2062277" y="26890"/>
                  </a:lnTo>
                  <a:lnTo>
                    <a:pt x="2025961" y="47386"/>
                  </a:lnTo>
                  <a:lnTo>
                    <a:pt x="2007209" y="82676"/>
                  </a:lnTo>
                  <a:lnTo>
                    <a:pt x="1998029" y="135915"/>
                  </a:lnTo>
                  <a:lnTo>
                    <a:pt x="1997430" y="157606"/>
                  </a:lnTo>
                  <a:lnTo>
                    <a:pt x="1997835" y="176488"/>
                  </a:lnTo>
                  <a:lnTo>
                    <a:pt x="2003907" y="225297"/>
                  </a:lnTo>
                  <a:lnTo>
                    <a:pt x="2017766" y="261159"/>
                  </a:lnTo>
                  <a:lnTo>
                    <a:pt x="2047853" y="284751"/>
                  </a:lnTo>
                  <a:lnTo>
                    <a:pt x="2057374" y="285750"/>
                  </a:lnTo>
                  <a:lnTo>
                    <a:pt x="2066562" y="285013"/>
                  </a:lnTo>
                  <a:lnTo>
                    <a:pt x="2095262" y="248580"/>
                  </a:lnTo>
                  <a:lnTo>
                    <a:pt x="2095855" y="228091"/>
                  </a:lnTo>
                  <a:lnTo>
                    <a:pt x="2095855" y="216788"/>
                  </a:lnTo>
                  <a:lnTo>
                    <a:pt x="2095474" y="208787"/>
                  </a:lnTo>
                  <a:lnTo>
                    <a:pt x="2094712" y="203962"/>
                  </a:lnTo>
                  <a:lnTo>
                    <a:pt x="2093950" y="199008"/>
                  </a:lnTo>
                  <a:lnTo>
                    <a:pt x="2085060" y="187325"/>
                  </a:lnTo>
                  <a:lnTo>
                    <a:pt x="2082520" y="185800"/>
                  </a:lnTo>
                  <a:lnTo>
                    <a:pt x="2078075" y="184022"/>
                  </a:lnTo>
                  <a:lnTo>
                    <a:pt x="2071725" y="182117"/>
                  </a:lnTo>
                  <a:lnTo>
                    <a:pt x="2071725" y="167385"/>
                  </a:lnTo>
                  <a:lnTo>
                    <a:pt x="2186025" y="167385"/>
                  </a:lnTo>
                  <a:lnTo>
                    <a:pt x="2186025" y="182117"/>
                  </a:lnTo>
                  <a:lnTo>
                    <a:pt x="2178532" y="184403"/>
                  </a:lnTo>
                  <a:lnTo>
                    <a:pt x="2173452" y="186943"/>
                  </a:lnTo>
                  <a:lnTo>
                    <a:pt x="2170785" y="189737"/>
                  </a:lnTo>
                  <a:lnTo>
                    <a:pt x="2168118" y="192531"/>
                  </a:lnTo>
                  <a:lnTo>
                    <a:pt x="2166340" y="196341"/>
                  </a:lnTo>
                  <a:lnTo>
                    <a:pt x="2165324" y="201040"/>
                  </a:lnTo>
                  <a:lnTo>
                    <a:pt x="2164435" y="205739"/>
                  </a:lnTo>
                  <a:lnTo>
                    <a:pt x="2163927" y="212216"/>
                  </a:lnTo>
                  <a:lnTo>
                    <a:pt x="2163927" y="220725"/>
                  </a:lnTo>
                  <a:lnTo>
                    <a:pt x="2163927" y="304926"/>
                  </a:lnTo>
                  <a:lnTo>
                    <a:pt x="2131796" y="311657"/>
                  </a:lnTo>
                  <a:lnTo>
                    <a:pt x="2116556" y="295528"/>
                  </a:lnTo>
                  <a:lnTo>
                    <a:pt x="2102816" y="302676"/>
                  </a:lnTo>
                  <a:lnTo>
                    <a:pt x="2088076" y="307752"/>
                  </a:lnTo>
                  <a:lnTo>
                    <a:pt x="2072336" y="310780"/>
                  </a:lnTo>
                  <a:lnTo>
                    <a:pt x="2055596" y="311784"/>
                  </a:lnTo>
                  <a:lnTo>
                    <a:pt x="2025092" y="309423"/>
                  </a:lnTo>
                  <a:lnTo>
                    <a:pt x="1976515" y="290460"/>
                  </a:lnTo>
                  <a:lnTo>
                    <a:pt x="1944439" y="252311"/>
                  </a:lnTo>
                  <a:lnTo>
                    <a:pt x="1928437" y="194641"/>
                  </a:lnTo>
                  <a:lnTo>
                    <a:pt x="1926437" y="158495"/>
                  </a:lnTo>
                  <a:lnTo>
                    <a:pt x="1927132" y="138805"/>
                  </a:lnTo>
                  <a:lnTo>
                    <a:pt x="1937740" y="86994"/>
                  </a:lnTo>
                  <a:lnTo>
                    <a:pt x="1959814" y="47311"/>
                  </a:lnTo>
                  <a:lnTo>
                    <a:pt x="1990810" y="20240"/>
                  </a:lnTo>
                  <a:lnTo>
                    <a:pt x="2027789" y="4929"/>
                  </a:lnTo>
                  <a:lnTo>
                    <a:pt x="2054995" y="547"/>
                  </a:lnTo>
                  <a:lnTo>
                    <a:pt x="206931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79513" y="2954020"/>
              <a:ext cx="78570" cy="20269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83916" y="2886837"/>
              <a:ext cx="60070" cy="6743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83916" y="2745994"/>
              <a:ext cx="60070" cy="67436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883916" y="2745994"/>
              <a:ext cx="60325" cy="208279"/>
            </a:xfrm>
            <a:custGeom>
              <a:avLst/>
              <a:gdLst/>
              <a:ahLst/>
              <a:cxnLst/>
              <a:rect l="l" t="t" r="r" b="b"/>
              <a:pathLst>
                <a:path w="60325" h="208280">
                  <a:moveTo>
                    <a:pt x="0" y="140842"/>
                  </a:moveTo>
                  <a:lnTo>
                    <a:pt x="60070" y="140842"/>
                  </a:lnTo>
                  <a:lnTo>
                    <a:pt x="60070" y="208279"/>
                  </a:lnTo>
                  <a:lnTo>
                    <a:pt x="0" y="208279"/>
                  </a:lnTo>
                  <a:lnTo>
                    <a:pt x="0" y="140842"/>
                  </a:lnTo>
                  <a:close/>
                </a:path>
                <a:path w="60325" h="208280">
                  <a:moveTo>
                    <a:pt x="0" y="0"/>
                  </a:moveTo>
                  <a:lnTo>
                    <a:pt x="60070" y="0"/>
                  </a:lnTo>
                  <a:lnTo>
                    <a:pt x="60070" y="67436"/>
                  </a:lnTo>
                  <a:lnTo>
                    <a:pt x="0" y="6743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365417" y="4363592"/>
            <a:ext cx="4263390" cy="515620"/>
            <a:chOff x="365417" y="4363592"/>
            <a:chExt cx="4263390" cy="515620"/>
          </a:xfrm>
        </p:grpSpPr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211" y="4675914"/>
              <a:ext cx="239888" cy="19795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5417" y="4440554"/>
              <a:ext cx="240423" cy="24041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6561" y="4675936"/>
              <a:ext cx="3840461" cy="19842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0900" y="4368164"/>
              <a:ext cx="3850487" cy="31178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270884" y="4430140"/>
              <a:ext cx="80645" cy="125730"/>
            </a:xfrm>
            <a:custGeom>
              <a:avLst/>
              <a:gdLst/>
              <a:ahLst/>
              <a:cxnLst/>
              <a:rect l="l" t="t" r="r" b="b"/>
              <a:pathLst>
                <a:path w="80645" h="125729">
                  <a:moveTo>
                    <a:pt x="44703" y="0"/>
                  </a:moveTo>
                  <a:lnTo>
                    <a:pt x="0" y="125729"/>
                  </a:lnTo>
                  <a:lnTo>
                    <a:pt x="80390" y="125729"/>
                  </a:lnTo>
                  <a:lnTo>
                    <a:pt x="4470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86510" y="4393310"/>
              <a:ext cx="89789" cy="135255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50900" y="4368164"/>
              <a:ext cx="3850640" cy="311785"/>
            </a:xfrm>
            <a:custGeom>
              <a:avLst/>
              <a:gdLst/>
              <a:ahLst/>
              <a:cxnLst/>
              <a:rect l="l" t="t" r="r" b="b"/>
              <a:pathLst>
                <a:path w="3850640" h="311785">
                  <a:moveTo>
                    <a:pt x="3398494" y="26035"/>
                  </a:moveTo>
                  <a:lnTo>
                    <a:pt x="3359239" y="43501"/>
                  </a:lnTo>
                  <a:lnTo>
                    <a:pt x="3338534" y="96329"/>
                  </a:lnTo>
                  <a:lnTo>
                    <a:pt x="3334613" y="152400"/>
                  </a:lnTo>
                  <a:lnTo>
                    <a:pt x="3335615" y="183973"/>
                  </a:lnTo>
                  <a:lnTo>
                    <a:pt x="3343668" y="234213"/>
                  </a:lnTo>
                  <a:lnTo>
                    <a:pt x="3371221" y="277495"/>
                  </a:lnTo>
                  <a:lnTo>
                    <a:pt x="3400272" y="285750"/>
                  </a:lnTo>
                  <a:lnTo>
                    <a:pt x="3408533" y="285176"/>
                  </a:lnTo>
                  <a:lnTo>
                    <a:pt x="3444966" y="258405"/>
                  </a:lnTo>
                  <a:lnTo>
                    <a:pt x="3457827" y="222174"/>
                  </a:lnTo>
                  <a:lnTo>
                    <a:pt x="3462798" y="174499"/>
                  </a:lnTo>
                  <a:lnTo>
                    <a:pt x="3463010" y="161162"/>
                  </a:lnTo>
                  <a:lnTo>
                    <a:pt x="3462560" y="139854"/>
                  </a:lnTo>
                  <a:lnTo>
                    <a:pt x="3455898" y="86741"/>
                  </a:lnTo>
                  <a:lnTo>
                    <a:pt x="3441361" y="49950"/>
                  </a:lnTo>
                  <a:lnTo>
                    <a:pt x="3409043" y="27007"/>
                  </a:lnTo>
                  <a:lnTo>
                    <a:pt x="3398494" y="26035"/>
                  </a:lnTo>
                  <a:close/>
                </a:path>
                <a:path w="3850640" h="311785">
                  <a:moveTo>
                    <a:pt x="3579215" y="3556"/>
                  </a:moveTo>
                  <a:lnTo>
                    <a:pt x="3669639" y="3556"/>
                  </a:lnTo>
                  <a:lnTo>
                    <a:pt x="3748633" y="140843"/>
                  </a:lnTo>
                  <a:lnTo>
                    <a:pt x="3767810" y="175895"/>
                  </a:lnTo>
                  <a:lnTo>
                    <a:pt x="3788892" y="217678"/>
                  </a:lnTo>
                  <a:lnTo>
                    <a:pt x="3792448" y="217678"/>
                  </a:lnTo>
                  <a:lnTo>
                    <a:pt x="3791355" y="190388"/>
                  </a:lnTo>
                  <a:lnTo>
                    <a:pt x="3790559" y="161861"/>
                  </a:lnTo>
                  <a:lnTo>
                    <a:pt x="3790073" y="132095"/>
                  </a:lnTo>
                  <a:lnTo>
                    <a:pt x="3789908" y="101092"/>
                  </a:lnTo>
                  <a:lnTo>
                    <a:pt x="3789908" y="59562"/>
                  </a:lnTo>
                  <a:lnTo>
                    <a:pt x="3789908" y="49911"/>
                  </a:lnTo>
                  <a:lnTo>
                    <a:pt x="3785336" y="28829"/>
                  </a:lnTo>
                  <a:lnTo>
                    <a:pt x="3783812" y="26543"/>
                  </a:lnTo>
                  <a:lnTo>
                    <a:pt x="3781780" y="24637"/>
                  </a:lnTo>
                  <a:lnTo>
                    <a:pt x="3779113" y="23241"/>
                  </a:lnTo>
                  <a:lnTo>
                    <a:pt x="3776573" y="21717"/>
                  </a:lnTo>
                  <a:lnTo>
                    <a:pt x="3772128" y="20066"/>
                  </a:lnTo>
                  <a:lnTo>
                    <a:pt x="3766032" y="18287"/>
                  </a:lnTo>
                  <a:lnTo>
                    <a:pt x="3766032" y="3556"/>
                  </a:lnTo>
                  <a:lnTo>
                    <a:pt x="3850487" y="3556"/>
                  </a:lnTo>
                  <a:lnTo>
                    <a:pt x="3850487" y="18287"/>
                  </a:lnTo>
                  <a:lnTo>
                    <a:pt x="3844518" y="20193"/>
                  </a:lnTo>
                  <a:lnTo>
                    <a:pt x="3840327" y="21843"/>
                  </a:lnTo>
                  <a:lnTo>
                    <a:pt x="3837787" y="23241"/>
                  </a:lnTo>
                  <a:lnTo>
                    <a:pt x="3835374" y="24511"/>
                  </a:lnTo>
                  <a:lnTo>
                    <a:pt x="3833342" y="26289"/>
                  </a:lnTo>
                  <a:lnTo>
                    <a:pt x="3831564" y="28575"/>
                  </a:lnTo>
                  <a:lnTo>
                    <a:pt x="3829913" y="30734"/>
                  </a:lnTo>
                  <a:lnTo>
                    <a:pt x="3828516" y="34162"/>
                  </a:lnTo>
                  <a:lnTo>
                    <a:pt x="3827627" y="38735"/>
                  </a:lnTo>
                  <a:lnTo>
                    <a:pt x="3826738" y="43307"/>
                  </a:lnTo>
                  <a:lnTo>
                    <a:pt x="3826357" y="50165"/>
                  </a:lnTo>
                  <a:lnTo>
                    <a:pt x="3826357" y="59562"/>
                  </a:lnTo>
                  <a:lnTo>
                    <a:pt x="3826357" y="308229"/>
                  </a:lnTo>
                  <a:lnTo>
                    <a:pt x="3769588" y="308229"/>
                  </a:lnTo>
                  <a:lnTo>
                    <a:pt x="3669131" y="134620"/>
                  </a:lnTo>
                  <a:lnTo>
                    <a:pt x="3659682" y="117931"/>
                  </a:lnTo>
                  <a:lnTo>
                    <a:pt x="3651542" y="103124"/>
                  </a:lnTo>
                  <a:lnTo>
                    <a:pt x="3644735" y="90221"/>
                  </a:lnTo>
                  <a:lnTo>
                    <a:pt x="3639286" y="79248"/>
                  </a:lnTo>
                  <a:lnTo>
                    <a:pt x="3637254" y="79248"/>
                  </a:lnTo>
                  <a:lnTo>
                    <a:pt x="3638254" y="103584"/>
                  </a:lnTo>
                  <a:lnTo>
                    <a:pt x="3638969" y="128587"/>
                  </a:lnTo>
                  <a:lnTo>
                    <a:pt x="3639397" y="154257"/>
                  </a:lnTo>
                  <a:lnTo>
                    <a:pt x="3639540" y="180594"/>
                  </a:lnTo>
                  <a:lnTo>
                    <a:pt x="3639540" y="252476"/>
                  </a:lnTo>
                  <a:lnTo>
                    <a:pt x="3639540" y="263652"/>
                  </a:lnTo>
                  <a:lnTo>
                    <a:pt x="3640048" y="271399"/>
                  </a:lnTo>
                  <a:lnTo>
                    <a:pt x="3641191" y="275844"/>
                  </a:lnTo>
                  <a:lnTo>
                    <a:pt x="3642334" y="280416"/>
                  </a:lnTo>
                  <a:lnTo>
                    <a:pt x="3663543" y="293497"/>
                  </a:lnTo>
                  <a:lnTo>
                    <a:pt x="3663543" y="308229"/>
                  </a:lnTo>
                  <a:lnTo>
                    <a:pt x="3579215" y="308229"/>
                  </a:lnTo>
                  <a:lnTo>
                    <a:pt x="3579215" y="293497"/>
                  </a:lnTo>
                  <a:lnTo>
                    <a:pt x="3584676" y="292100"/>
                  </a:lnTo>
                  <a:lnTo>
                    <a:pt x="3589121" y="290449"/>
                  </a:lnTo>
                  <a:lnTo>
                    <a:pt x="3603091" y="259461"/>
                  </a:lnTo>
                  <a:lnTo>
                    <a:pt x="3603091" y="252476"/>
                  </a:lnTo>
                  <a:lnTo>
                    <a:pt x="3603091" y="59309"/>
                  </a:lnTo>
                  <a:lnTo>
                    <a:pt x="3603091" y="48260"/>
                  </a:lnTo>
                  <a:lnTo>
                    <a:pt x="3602583" y="40512"/>
                  </a:lnTo>
                  <a:lnTo>
                    <a:pt x="3601694" y="36195"/>
                  </a:lnTo>
                  <a:lnTo>
                    <a:pt x="3600678" y="32004"/>
                  </a:lnTo>
                  <a:lnTo>
                    <a:pt x="3598646" y="28448"/>
                  </a:lnTo>
                  <a:lnTo>
                    <a:pt x="3595598" y="25654"/>
                  </a:lnTo>
                  <a:lnTo>
                    <a:pt x="3592550" y="22860"/>
                  </a:lnTo>
                  <a:lnTo>
                    <a:pt x="3587089" y="20320"/>
                  </a:lnTo>
                  <a:lnTo>
                    <a:pt x="3579215" y="18287"/>
                  </a:lnTo>
                  <a:lnTo>
                    <a:pt x="3579215" y="3556"/>
                  </a:lnTo>
                  <a:close/>
                </a:path>
                <a:path w="3850640" h="311785">
                  <a:moveTo>
                    <a:pt x="3101314" y="3556"/>
                  </a:moveTo>
                  <a:lnTo>
                    <a:pt x="3218535" y="3556"/>
                  </a:lnTo>
                  <a:lnTo>
                    <a:pt x="3218535" y="18287"/>
                  </a:lnTo>
                  <a:lnTo>
                    <a:pt x="3212439" y="19939"/>
                  </a:lnTo>
                  <a:lnTo>
                    <a:pt x="3207994" y="21717"/>
                  </a:lnTo>
                  <a:lnTo>
                    <a:pt x="3205073" y="23495"/>
                  </a:lnTo>
                  <a:lnTo>
                    <a:pt x="3202152" y="25400"/>
                  </a:lnTo>
                  <a:lnTo>
                    <a:pt x="3199993" y="27686"/>
                  </a:lnTo>
                  <a:lnTo>
                    <a:pt x="3198469" y="30353"/>
                  </a:lnTo>
                  <a:lnTo>
                    <a:pt x="3196945" y="33020"/>
                  </a:lnTo>
                  <a:lnTo>
                    <a:pt x="3195929" y="36576"/>
                  </a:lnTo>
                  <a:lnTo>
                    <a:pt x="3195294" y="40893"/>
                  </a:lnTo>
                  <a:lnTo>
                    <a:pt x="3194786" y="45085"/>
                  </a:lnTo>
                  <a:lnTo>
                    <a:pt x="3194405" y="51435"/>
                  </a:lnTo>
                  <a:lnTo>
                    <a:pt x="3194405" y="59817"/>
                  </a:lnTo>
                  <a:lnTo>
                    <a:pt x="3194405" y="252222"/>
                  </a:lnTo>
                  <a:lnTo>
                    <a:pt x="3194405" y="257429"/>
                  </a:lnTo>
                  <a:lnTo>
                    <a:pt x="3194532" y="262255"/>
                  </a:lnTo>
                  <a:lnTo>
                    <a:pt x="3194913" y="266700"/>
                  </a:lnTo>
                  <a:lnTo>
                    <a:pt x="3195167" y="271272"/>
                  </a:lnTo>
                  <a:lnTo>
                    <a:pt x="3200628" y="284861"/>
                  </a:lnTo>
                  <a:lnTo>
                    <a:pt x="3202279" y="286766"/>
                  </a:lnTo>
                  <a:lnTo>
                    <a:pt x="3218535" y="293497"/>
                  </a:lnTo>
                  <a:lnTo>
                    <a:pt x="3218535" y="308229"/>
                  </a:lnTo>
                  <a:lnTo>
                    <a:pt x="3101314" y="308229"/>
                  </a:lnTo>
                  <a:lnTo>
                    <a:pt x="3101314" y="293497"/>
                  </a:lnTo>
                  <a:lnTo>
                    <a:pt x="3106902" y="292100"/>
                  </a:lnTo>
                  <a:lnTo>
                    <a:pt x="3111220" y="290449"/>
                  </a:lnTo>
                  <a:lnTo>
                    <a:pt x="3114395" y="288798"/>
                  </a:lnTo>
                  <a:lnTo>
                    <a:pt x="3117570" y="287020"/>
                  </a:lnTo>
                  <a:lnTo>
                    <a:pt x="3119983" y="284607"/>
                  </a:lnTo>
                  <a:lnTo>
                    <a:pt x="3121507" y="281559"/>
                  </a:lnTo>
                  <a:lnTo>
                    <a:pt x="3123158" y="278511"/>
                  </a:lnTo>
                  <a:lnTo>
                    <a:pt x="3124174" y="274701"/>
                  </a:lnTo>
                  <a:lnTo>
                    <a:pt x="3124555" y="270002"/>
                  </a:lnTo>
                  <a:lnTo>
                    <a:pt x="3125063" y="265303"/>
                  </a:lnTo>
                  <a:lnTo>
                    <a:pt x="3125190" y="259334"/>
                  </a:lnTo>
                  <a:lnTo>
                    <a:pt x="3125190" y="252222"/>
                  </a:lnTo>
                  <a:lnTo>
                    <a:pt x="3125190" y="59562"/>
                  </a:lnTo>
                  <a:lnTo>
                    <a:pt x="3125190" y="52451"/>
                  </a:lnTo>
                  <a:lnTo>
                    <a:pt x="3125063" y="46609"/>
                  </a:lnTo>
                  <a:lnTo>
                    <a:pt x="3114649" y="23241"/>
                  </a:lnTo>
                  <a:lnTo>
                    <a:pt x="3111474" y="21462"/>
                  </a:lnTo>
                  <a:lnTo>
                    <a:pt x="3107029" y="19812"/>
                  </a:lnTo>
                  <a:lnTo>
                    <a:pt x="3101314" y="18287"/>
                  </a:lnTo>
                  <a:lnTo>
                    <a:pt x="3101314" y="3556"/>
                  </a:lnTo>
                  <a:close/>
                </a:path>
                <a:path w="3850640" h="311785">
                  <a:moveTo>
                    <a:pt x="2801975" y="3556"/>
                  </a:moveTo>
                  <a:lnTo>
                    <a:pt x="3064738" y="3556"/>
                  </a:lnTo>
                  <a:lnTo>
                    <a:pt x="3064738" y="81915"/>
                  </a:lnTo>
                  <a:lnTo>
                    <a:pt x="3034258" y="81915"/>
                  </a:lnTo>
                  <a:lnTo>
                    <a:pt x="3031337" y="71755"/>
                  </a:lnTo>
                  <a:lnTo>
                    <a:pt x="3029178" y="64389"/>
                  </a:lnTo>
                  <a:lnTo>
                    <a:pt x="3006064" y="32385"/>
                  </a:lnTo>
                  <a:lnTo>
                    <a:pt x="2999079" y="30734"/>
                  </a:lnTo>
                  <a:lnTo>
                    <a:pt x="2995269" y="29972"/>
                  </a:lnTo>
                  <a:lnTo>
                    <a:pt x="2990316" y="29718"/>
                  </a:lnTo>
                  <a:lnTo>
                    <a:pt x="2984220" y="29718"/>
                  </a:lnTo>
                  <a:lnTo>
                    <a:pt x="2968091" y="29718"/>
                  </a:lnTo>
                  <a:lnTo>
                    <a:pt x="2968091" y="252222"/>
                  </a:lnTo>
                  <a:lnTo>
                    <a:pt x="2968091" y="260096"/>
                  </a:lnTo>
                  <a:lnTo>
                    <a:pt x="2968345" y="266065"/>
                  </a:lnTo>
                  <a:lnTo>
                    <a:pt x="2968853" y="270256"/>
                  </a:lnTo>
                  <a:lnTo>
                    <a:pt x="2969234" y="274320"/>
                  </a:lnTo>
                  <a:lnTo>
                    <a:pt x="2970123" y="277622"/>
                  </a:lnTo>
                  <a:lnTo>
                    <a:pt x="2971266" y="280162"/>
                  </a:lnTo>
                  <a:lnTo>
                    <a:pt x="2972409" y="282702"/>
                  </a:lnTo>
                  <a:lnTo>
                    <a:pt x="2973933" y="284734"/>
                  </a:lnTo>
                  <a:lnTo>
                    <a:pt x="2975584" y="286258"/>
                  </a:lnTo>
                  <a:lnTo>
                    <a:pt x="2977362" y="287909"/>
                  </a:lnTo>
                  <a:lnTo>
                    <a:pt x="2995142" y="293497"/>
                  </a:lnTo>
                  <a:lnTo>
                    <a:pt x="2995142" y="308229"/>
                  </a:lnTo>
                  <a:lnTo>
                    <a:pt x="2871952" y="308229"/>
                  </a:lnTo>
                  <a:lnTo>
                    <a:pt x="2871952" y="293497"/>
                  </a:lnTo>
                  <a:lnTo>
                    <a:pt x="2878175" y="292481"/>
                  </a:lnTo>
                  <a:lnTo>
                    <a:pt x="2883128" y="291084"/>
                  </a:lnTo>
                  <a:lnTo>
                    <a:pt x="2898241" y="270256"/>
                  </a:lnTo>
                  <a:lnTo>
                    <a:pt x="2898749" y="265430"/>
                  </a:lnTo>
                  <a:lnTo>
                    <a:pt x="2898876" y="259334"/>
                  </a:lnTo>
                  <a:lnTo>
                    <a:pt x="2898876" y="252222"/>
                  </a:lnTo>
                  <a:lnTo>
                    <a:pt x="2898876" y="29718"/>
                  </a:lnTo>
                  <a:lnTo>
                    <a:pt x="2880842" y="29718"/>
                  </a:lnTo>
                  <a:lnTo>
                    <a:pt x="2871952" y="29718"/>
                  </a:lnTo>
                  <a:lnTo>
                    <a:pt x="2865094" y="30734"/>
                  </a:lnTo>
                  <a:lnTo>
                    <a:pt x="2860268" y="32766"/>
                  </a:lnTo>
                  <a:lnTo>
                    <a:pt x="2855569" y="34925"/>
                  </a:lnTo>
                  <a:lnTo>
                    <a:pt x="2851378" y="38100"/>
                  </a:lnTo>
                  <a:lnTo>
                    <a:pt x="2847949" y="42672"/>
                  </a:lnTo>
                  <a:lnTo>
                    <a:pt x="2844393" y="47117"/>
                  </a:lnTo>
                  <a:lnTo>
                    <a:pt x="2841345" y="53086"/>
                  </a:lnTo>
                  <a:lnTo>
                    <a:pt x="2838932" y="60579"/>
                  </a:lnTo>
                  <a:lnTo>
                    <a:pt x="2836392" y="68072"/>
                  </a:lnTo>
                  <a:lnTo>
                    <a:pt x="2834233" y="75184"/>
                  </a:lnTo>
                  <a:lnTo>
                    <a:pt x="2832582" y="81915"/>
                  </a:lnTo>
                  <a:lnTo>
                    <a:pt x="2801975" y="81915"/>
                  </a:lnTo>
                  <a:lnTo>
                    <a:pt x="2801975" y="3556"/>
                  </a:lnTo>
                  <a:close/>
                </a:path>
                <a:path w="3850640" h="311785">
                  <a:moveTo>
                    <a:pt x="2299055" y="3556"/>
                  </a:moveTo>
                  <a:lnTo>
                    <a:pt x="2561818" y="3556"/>
                  </a:lnTo>
                  <a:lnTo>
                    <a:pt x="2561818" y="81915"/>
                  </a:lnTo>
                  <a:lnTo>
                    <a:pt x="2531338" y="81915"/>
                  </a:lnTo>
                  <a:lnTo>
                    <a:pt x="2528417" y="71755"/>
                  </a:lnTo>
                  <a:lnTo>
                    <a:pt x="2526258" y="64389"/>
                  </a:lnTo>
                  <a:lnTo>
                    <a:pt x="2503144" y="32385"/>
                  </a:lnTo>
                  <a:lnTo>
                    <a:pt x="2496159" y="30734"/>
                  </a:lnTo>
                  <a:lnTo>
                    <a:pt x="2492349" y="29972"/>
                  </a:lnTo>
                  <a:lnTo>
                    <a:pt x="2487396" y="29718"/>
                  </a:lnTo>
                  <a:lnTo>
                    <a:pt x="2481300" y="29718"/>
                  </a:lnTo>
                  <a:lnTo>
                    <a:pt x="2465171" y="29718"/>
                  </a:lnTo>
                  <a:lnTo>
                    <a:pt x="2465171" y="252222"/>
                  </a:lnTo>
                  <a:lnTo>
                    <a:pt x="2465171" y="260096"/>
                  </a:lnTo>
                  <a:lnTo>
                    <a:pt x="2465425" y="266065"/>
                  </a:lnTo>
                  <a:lnTo>
                    <a:pt x="2465933" y="270256"/>
                  </a:lnTo>
                  <a:lnTo>
                    <a:pt x="2466314" y="274320"/>
                  </a:lnTo>
                  <a:lnTo>
                    <a:pt x="2467203" y="277622"/>
                  </a:lnTo>
                  <a:lnTo>
                    <a:pt x="2468346" y="280162"/>
                  </a:lnTo>
                  <a:lnTo>
                    <a:pt x="2469489" y="282702"/>
                  </a:lnTo>
                  <a:lnTo>
                    <a:pt x="2471013" y="284734"/>
                  </a:lnTo>
                  <a:lnTo>
                    <a:pt x="2472664" y="286258"/>
                  </a:lnTo>
                  <a:lnTo>
                    <a:pt x="2474442" y="287909"/>
                  </a:lnTo>
                  <a:lnTo>
                    <a:pt x="2476728" y="289306"/>
                  </a:lnTo>
                  <a:lnTo>
                    <a:pt x="2479776" y="290576"/>
                  </a:lnTo>
                  <a:lnTo>
                    <a:pt x="2482824" y="291846"/>
                  </a:lnTo>
                  <a:lnTo>
                    <a:pt x="2487015" y="292735"/>
                  </a:lnTo>
                  <a:lnTo>
                    <a:pt x="2492222" y="293497"/>
                  </a:lnTo>
                  <a:lnTo>
                    <a:pt x="2492222" y="308229"/>
                  </a:lnTo>
                  <a:lnTo>
                    <a:pt x="2369032" y="308229"/>
                  </a:lnTo>
                  <a:lnTo>
                    <a:pt x="2369032" y="293497"/>
                  </a:lnTo>
                  <a:lnTo>
                    <a:pt x="2375255" y="292481"/>
                  </a:lnTo>
                  <a:lnTo>
                    <a:pt x="2380208" y="291084"/>
                  </a:lnTo>
                  <a:lnTo>
                    <a:pt x="2395321" y="270256"/>
                  </a:lnTo>
                  <a:lnTo>
                    <a:pt x="2395829" y="265430"/>
                  </a:lnTo>
                  <a:lnTo>
                    <a:pt x="2395956" y="259334"/>
                  </a:lnTo>
                  <a:lnTo>
                    <a:pt x="2395956" y="252222"/>
                  </a:lnTo>
                  <a:lnTo>
                    <a:pt x="2395956" y="29718"/>
                  </a:lnTo>
                  <a:lnTo>
                    <a:pt x="2377922" y="29718"/>
                  </a:lnTo>
                  <a:lnTo>
                    <a:pt x="2369032" y="29718"/>
                  </a:lnTo>
                  <a:lnTo>
                    <a:pt x="2362174" y="30734"/>
                  </a:lnTo>
                  <a:lnTo>
                    <a:pt x="2357348" y="32766"/>
                  </a:lnTo>
                  <a:lnTo>
                    <a:pt x="2352649" y="34925"/>
                  </a:lnTo>
                  <a:lnTo>
                    <a:pt x="2348458" y="38100"/>
                  </a:lnTo>
                  <a:lnTo>
                    <a:pt x="2345029" y="42672"/>
                  </a:lnTo>
                  <a:lnTo>
                    <a:pt x="2341473" y="47117"/>
                  </a:lnTo>
                  <a:lnTo>
                    <a:pt x="2338425" y="53086"/>
                  </a:lnTo>
                  <a:lnTo>
                    <a:pt x="2336012" y="60579"/>
                  </a:lnTo>
                  <a:lnTo>
                    <a:pt x="2333472" y="68072"/>
                  </a:lnTo>
                  <a:lnTo>
                    <a:pt x="2331313" y="75184"/>
                  </a:lnTo>
                  <a:lnTo>
                    <a:pt x="2329662" y="81915"/>
                  </a:lnTo>
                  <a:lnTo>
                    <a:pt x="2299055" y="81915"/>
                  </a:lnTo>
                  <a:lnTo>
                    <a:pt x="2299055" y="3556"/>
                  </a:lnTo>
                  <a:close/>
                </a:path>
                <a:path w="3850640" h="311785">
                  <a:moveTo>
                    <a:pt x="1994255" y="3556"/>
                  </a:moveTo>
                  <a:lnTo>
                    <a:pt x="2084679" y="3556"/>
                  </a:lnTo>
                  <a:lnTo>
                    <a:pt x="2163673" y="140843"/>
                  </a:lnTo>
                  <a:lnTo>
                    <a:pt x="2182850" y="175895"/>
                  </a:lnTo>
                  <a:lnTo>
                    <a:pt x="2203932" y="217678"/>
                  </a:lnTo>
                  <a:lnTo>
                    <a:pt x="2207488" y="217678"/>
                  </a:lnTo>
                  <a:lnTo>
                    <a:pt x="2206395" y="190388"/>
                  </a:lnTo>
                  <a:lnTo>
                    <a:pt x="2205599" y="161861"/>
                  </a:lnTo>
                  <a:lnTo>
                    <a:pt x="2205113" y="132095"/>
                  </a:lnTo>
                  <a:lnTo>
                    <a:pt x="2204948" y="101092"/>
                  </a:lnTo>
                  <a:lnTo>
                    <a:pt x="2204948" y="59562"/>
                  </a:lnTo>
                  <a:lnTo>
                    <a:pt x="2204948" y="49911"/>
                  </a:lnTo>
                  <a:lnTo>
                    <a:pt x="2200376" y="28829"/>
                  </a:lnTo>
                  <a:lnTo>
                    <a:pt x="2198852" y="26543"/>
                  </a:lnTo>
                  <a:lnTo>
                    <a:pt x="2196820" y="24637"/>
                  </a:lnTo>
                  <a:lnTo>
                    <a:pt x="2194153" y="23241"/>
                  </a:lnTo>
                  <a:lnTo>
                    <a:pt x="2191613" y="21717"/>
                  </a:lnTo>
                  <a:lnTo>
                    <a:pt x="2187168" y="20066"/>
                  </a:lnTo>
                  <a:lnTo>
                    <a:pt x="2181072" y="18287"/>
                  </a:lnTo>
                  <a:lnTo>
                    <a:pt x="2181072" y="3556"/>
                  </a:lnTo>
                  <a:lnTo>
                    <a:pt x="2265527" y="3556"/>
                  </a:lnTo>
                  <a:lnTo>
                    <a:pt x="2265527" y="18287"/>
                  </a:lnTo>
                  <a:lnTo>
                    <a:pt x="2259558" y="20193"/>
                  </a:lnTo>
                  <a:lnTo>
                    <a:pt x="2255367" y="21843"/>
                  </a:lnTo>
                  <a:lnTo>
                    <a:pt x="2252827" y="23241"/>
                  </a:lnTo>
                  <a:lnTo>
                    <a:pt x="2250414" y="24511"/>
                  </a:lnTo>
                  <a:lnTo>
                    <a:pt x="2248382" y="26289"/>
                  </a:lnTo>
                  <a:lnTo>
                    <a:pt x="2246604" y="28575"/>
                  </a:lnTo>
                  <a:lnTo>
                    <a:pt x="2244953" y="30734"/>
                  </a:lnTo>
                  <a:lnTo>
                    <a:pt x="2243556" y="34162"/>
                  </a:lnTo>
                  <a:lnTo>
                    <a:pt x="2242667" y="38735"/>
                  </a:lnTo>
                  <a:lnTo>
                    <a:pt x="2241778" y="43307"/>
                  </a:lnTo>
                  <a:lnTo>
                    <a:pt x="2241397" y="50165"/>
                  </a:lnTo>
                  <a:lnTo>
                    <a:pt x="2241397" y="59562"/>
                  </a:lnTo>
                  <a:lnTo>
                    <a:pt x="2241397" y="308229"/>
                  </a:lnTo>
                  <a:lnTo>
                    <a:pt x="2184628" y="308229"/>
                  </a:lnTo>
                  <a:lnTo>
                    <a:pt x="2084171" y="134620"/>
                  </a:lnTo>
                  <a:lnTo>
                    <a:pt x="2074722" y="117931"/>
                  </a:lnTo>
                  <a:lnTo>
                    <a:pt x="2066582" y="103124"/>
                  </a:lnTo>
                  <a:lnTo>
                    <a:pt x="2059775" y="90221"/>
                  </a:lnTo>
                  <a:lnTo>
                    <a:pt x="2054326" y="79248"/>
                  </a:lnTo>
                  <a:lnTo>
                    <a:pt x="2052294" y="79248"/>
                  </a:lnTo>
                  <a:lnTo>
                    <a:pt x="2053294" y="103584"/>
                  </a:lnTo>
                  <a:lnTo>
                    <a:pt x="2054009" y="128587"/>
                  </a:lnTo>
                  <a:lnTo>
                    <a:pt x="2054437" y="154257"/>
                  </a:lnTo>
                  <a:lnTo>
                    <a:pt x="2054580" y="180594"/>
                  </a:lnTo>
                  <a:lnTo>
                    <a:pt x="2054580" y="252476"/>
                  </a:lnTo>
                  <a:lnTo>
                    <a:pt x="2054580" y="263652"/>
                  </a:lnTo>
                  <a:lnTo>
                    <a:pt x="2055088" y="271399"/>
                  </a:lnTo>
                  <a:lnTo>
                    <a:pt x="2056231" y="275844"/>
                  </a:lnTo>
                  <a:lnTo>
                    <a:pt x="2057374" y="280416"/>
                  </a:lnTo>
                  <a:lnTo>
                    <a:pt x="2078583" y="293497"/>
                  </a:lnTo>
                  <a:lnTo>
                    <a:pt x="2078583" y="308229"/>
                  </a:lnTo>
                  <a:lnTo>
                    <a:pt x="1994255" y="308229"/>
                  </a:lnTo>
                  <a:lnTo>
                    <a:pt x="1994255" y="293497"/>
                  </a:lnTo>
                  <a:lnTo>
                    <a:pt x="1999716" y="292100"/>
                  </a:lnTo>
                  <a:lnTo>
                    <a:pt x="2004161" y="290449"/>
                  </a:lnTo>
                  <a:lnTo>
                    <a:pt x="2018131" y="259461"/>
                  </a:lnTo>
                  <a:lnTo>
                    <a:pt x="2018131" y="252476"/>
                  </a:lnTo>
                  <a:lnTo>
                    <a:pt x="2018131" y="59309"/>
                  </a:lnTo>
                  <a:lnTo>
                    <a:pt x="2018131" y="48260"/>
                  </a:lnTo>
                  <a:lnTo>
                    <a:pt x="2017623" y="40512"/>
                  </a:lnTo>
                  <a:lnTo>
                    <a:pt x="2016734" y="36195"/>
                  </a:lnTo>
                  <a:lnTo>
                    <a:pt x="2015718" y="32004"/>
                  </a:lnTo>
                  <a:lnTo>
                    <a:pt x="2013686" y="28448"/>
                  </a:lnTo>
                  <a:lnTo>
                    <a:pt x="2010638" y="25654"/>
                  </a:lnTo>
                  <a:lnTo>
                    <a:pt x="2007590" y="22860"/>
                  </a:lnTo>
                  <a:lnTo>
                    <a:pt x="2002129" y="20320"/>
                  </a:lnTo>
                  <a:lnTo>
                    <a:pt x="1994255" y="18287"/>
                  </a:lnTo>
                  <a:lnTo>
                    <a:pt x="1994255" y="3556"/>
                  </a:lnTo>
                  <a:close/>
                </a:path>
                <a:path w="3850640" h="311785">
                  <a:moveTo>
                    <a:pt x="1731238" y="3556"/>
                  </a:moveTo>
                  <a:lnTo>
                    <a:pt x="1952726" y="3556"/>
                  </a:lnTo>
                  <a:lnTo>
                    <a:pt x="1952726" y="74549"/>
                  </a:lnTo>
                  <a:lnTo>
                    <a:pt x="1922119" y="74549"/>
                  </a:lnTo>
                  <a:lnTo>
                    <a:pt x="1918567" y="64813"/>
                  </a:lnTo>
                  <a:lnTo>
                    <a:pt x="1915325" y="56768"/>
                  </a:lnTo>
                  <a:lnTo>
                    <a:pt x="1897354" y="34036"/>
                  </a:lnTo>
                  <a:lnTo>
                    <a:pt x="1892655" y="31115"/>
                  </a:lnTo>
                  <a:lnTo>
                    <a:pt x="1884527" y="29718"/>
                  </a:lnTo>
                  <a:lnTo>
                    <a:pt x="1872970" y="29718"/>
                  </a:lnTo>
                  <a:lnTo>
                    <a:pt x="1824329" y="29718"/>
                  </a:lnTo>
                  <a:lnTo>
                    <a:pt x="1824329" y="136779"/>
                  </a:lnTo>
                  <a:lnTo>
                    <a:pt x="1853793" y="136779"/>
                  </a:lnTo>
                  <a:lnTo>
                    <a:pt x="1860397" y="136779"/>
                  </a:lnTo>
                  <a:lnTo>
                    <a:pt x="1865477" y="135890"/>
                  </a:lnTo>
                  <a:lnTo>
                    <a:pt x="1869287" y="133985"/>
                  </a:lnTo>
                  <a:lnTo>
                    <a:pt x="1872970" y="132207"/>
                  </a:lnTo>
                  <a:lnTo>
                    <a:pt x="1876018" y="129032"/>
                  </a:lnTo>
                  <a:lnTo>
                    <a:pt x="1878431" y="124714"/>
                  </a:lnTo>
                  <a:lnTo>
                    <a:pt x="1880971" y="120396"/>
                  </a:lnTo>
                  <a:lnTo>
                    <a:pt x="1883257" y="113792"/>
                  </a:lnTo>
                  <a:lnTo>
                    <a:pt x="1885543" y="104648"/>
                  </a:lnTo>
                  <a:lnTo>
                    <a:pt x="1910816" y="104648"/>
                  </a:lnTo>
                  <a:lnTo>
                    <a:pt x="1910816" y="195326"/>
                  </a:lnTo>
                  <a:lnTo>
                    <a:pt x="1885543" y="195326"/>
                  </a:lnTo>
                  <a:lnTo>
                    <a:pt x="1883384" y="186690"/>
                  </a:lnTo>
                  <a:lnTo>
                    <a:pt x="1881098" y="180086"/>
                  </a:lnTo>
                  <a:lnTo>
                    <a:pt x="1878558" y="175514"/>
                  </a:lnTo>
                  <a:lnTo>
                    <a:pt x="1876018" y="171069"/>
                  </a:lnTo>
                  <a:lnTo>
                    <a:pt x="1873097" y="167767"/>
                  </a:lnTo>
                  <a:lnTo>
                    <a:pt x="1869541" y="165862"/>
                  </a:lnTo>
                  <a:lnTo>
                    <a:pt x="1866112" y="163957"/>
                  </a:lnTo>
                  <a:lnTo>
                    <a:pt x="1860778" y="162941"/>
                  </a:lnTo>
                  <a:lnTo>
                    <a:pt x="1853793" y="162941"/>
                  </a:lnTo>
                  <a:lnTo>
                    <a:pt x="1824329" y="162941"/>
                  </a:lnTo>
                  <a:lnTo>
                    <a:pt x="1824329" y="282194"/>
                  </a:lnTo>
                  <a:lnTo>
                    <a:pt x="1872843" y="282194"/>
                  </a:lnTo>
                  <a:lnTo>
                    <a:pt x="1878050" y="282194"/>
                  </a:lnTo>
                  <a:lnTo>
                    <a:pt x="1882368" y="281813"/>
                  </a:lnTo>
                  <a:lnTo>
                    <a:pt x="1885924" y="281178"/>
                  </a:lnTo>
                  <a:lnTo>
                    <a:pt x="1889607" y="280543"/>
                  </a:lnTo>
                  <a:lnTo>
                    <a:pt x="1903704" y="271018"/>
                  </a:lnTo>
                  <a:lnTo>
                    <a:pt x="1906371" y="268224"/>
                  </a:lnTo>
                  <a:lnTo>
                    <a:pt x="1924405" y="226822"/>
                  </a:lnTo>
                  <a:lnTo>
                    <a:pt x="1955012" y="226822"/>
                  </a:lnTo>
                  <a:lnTo>
                    <a:pt x="1950694" y="308229"/>
                  </a:lnTo>
                  <a:lnTo>
                    <a:pt x="1731238" y="308229"/>
                  </a:lnTo>
                  <a:lnTo>
                    <a:pt x="1731238" y="293497"/>
                  </a:lnTo>
                  <a:lnTo>
                    <a:pt x="1736826" y="292100"/>
                  </a:lnTo>
                  <a:lnTo>
                    <a:pt x="1741144" y="290449"/>
                  </a:lnTo>
                  <a:lnTo>
                    <a:pt x="1744319" y="288798"/>
                  </a:lnTo>
                  <a:lnTo>
                    <a:pt x="1747494" y="287020"/>
                  </a:lnTo>
                  <a:lnTo>
                    <a:pt x="1749907" y="284607"/>
                  </a:lnTo>
                  <a:lnTo>
                    <a:pt x="1751431" y="281559"/>
                  </a:lnTo>
                  <a:lnTo>
                    <a:pt x="1753082" y="278511"/>
                  </a:lnTo>
                  <a:lnTo>
                    <a:pt x="1754098" y="274701"/>
                  </a:lnTo>
                  <a:lnTo>
                    <a:pt x="1754479" y="270002"/>
                  </a:lnTo>
                  <a:lnTo>
                    <a:pt x="1754987" y="265303"/>
                  </a:lnTo>
                  <a:lnTo>
                    <a:pt x="1755114" y="259334"/>
                  </a:lnTo>
                  <a:lnTo>
                    <a:pt x="1755114" y="252222"/>
                  </a:lnTo>
                  <a:lnTo>
                    <a:pt x="1755114" y="59817"/>
                  </a:lnTo>
                  <a:lnTo>
                    <a:pt x="1755114" y="52832"/>
                  </a:lnTo>
                  <a:lnTo>
                    <a:pt x="1754987" y="46990"/>
                  </a:lnTo>
                  <a:lnTo>
                    <a:pt x="1754606" y="42164"/>
                  </a:lnTo>
                  <a:lnTo>
                    <a:pt x="1754225" y="37465"/>
                  </a:lnTo>
                  <a:lnTo>
                    <a:pt x="1753209" y="33528"/>
                  </a:lnTo>
                  <a:lnTo>
                    <a:pt x="1751685" y="30607"/>
                  </a:lnTo>
                  <a:lnTo>
                    <a:pt x="1750161" y="27559"/>
                  </a:lnTo>
                  <a:lnTo>
                    <a:pt x="1747748" y="25146"/>
                  </a:lnTo>
                  <a:lnTo>
                    <a:pt x="1744573" y="23368"/>
                  </a:lnTo>
                  <a:lnTo>
                    <a:pt x="1741398" y="21462"/>
                  </a:lnTo>
                  <a:lnTo>
                    <a:pt x="1736953" y="19812"/>
                  </a:lnTo>
                  <a:lnTo>
                    <a:pt x="1731238" y="18287"/>
                  </a:lnTo>
                  <a:lnTo>
                    <a:pt x="1731238" y="3556"/>
                  </a:lnTo>
                  <a:close/>
                </a:path>
                <a:path w="3850640" h="311785">
                  <a:moveTo>
                    <a:pt x="1343507" y="3556"/>
                  </a:moveTo>
                  <a:lnTo>
                    <a:pt x="1454505" y="3556"/>
                  </a:lnTo>
                  <a:lnTo>
                    <a:pt x="1516227" y="186817"/>
                  </a:lnTo>
                  <a:lnTo>
                    <a:pt x="1583283" y="3556"/>
                  </a:lnTo>
                  <a:lnTo>
                    <a:pt x="1687931" y="3556"/>
                  </a:lnTo>
                  <a:lnTo>
                    <a:pt x="1687931" y="18287"/>
                  </a:lnTo>
                  <a:lnTo>
                    <a:pt x="1680057" y="20574"/>
                  </a:lnTo>
                  <a:lnTo>
                    <a:pt x="1674723" y="22987"/>
                  </a:lnTo>
                  <a:lnTo>
                    <a:pt x="1671929" y="25527"/>
                  </a:lnTo>
                  <a:lnTo>
                    <a:pt x="1669008" y="28193"/>
                  </a:lnTo>
                  <a:lnTo>
                    <a:pt x="1667103" y="31623"/>
                  </a:lnTo>
                  <a:lnTo>
                    <a:pt x="1665960" y="36068"/>
                  </a:lnTo>
                  <a:lnTo>
                    <a:pt x="1664817" y="40386"/>
                  </a:lnTo>
                  <a:lnTo>
                    <a:pt x="1664309" y="48260"/>
                  </a:lnTo>
                  <a:lnTo>
                    <a:pt x="1664309" y="59309"/>
                  </a:lnTo>
                  <a:lnTo>
                    <a:pt x="1664309" y="252476"/>
                  </a:lnTo>
                  <a:lnTo>
                    <a:pt x="1664309" y="261493"/>
                  </a:lnTo>
                  <a:lnTo>
                    <a:pt x="1664690" y="268732"/>
                  </a:lnTo>
                  <a:lnTo>
                    <a:pt x="1665579" y="274066"/>
                  </a:lnTo>
                  <a:lnTo>
                    <a:pt x="1666595" y="279273"/>
                  </a:lnTo>
                  <a:lnTo>
                    <a:pt x="1668373" y="283337"/>
                  </a:lnTo>
                  <a:lnTo>
                    <a:pt x="1671167" y="286004"/>
                  </a:lnTo>
                  <a:lnTo>
                    <a:pt x="1673834" y="288798"/>
                  </a:lnTo>
                  <a:lnTo>
                    <a:pt x="1679422" y="291338"/>
                  </a:lnTo>
                  <a:lnTo>
                    <a:pt x="1687931" y="293497"/>
                  </a:lnTo>
                  <a:lnTo>
                    <a:pt x="1687931" y="308229"/>
                  </a:lnTo>
                  <a:lnTo>
                    <a:pt x="1573377" y="308229"/>
                  </a:lnTo>
                  <a:lnTo>
                    <a:pt x="1573377" y="293497"/>
                  </a:lnTo>
                  <a:lnTo>
                    <a:pt x="1579981" y="291719"/>
                  </a:lnTo>
                  <a:lnTo>
                    <a:pt x="1584553" y="290195"/>
                  </a:lnTo>
                  <a:lnTo>
                    <a:pt x="1587093" y="288798"/>
                  </a:lnTo>
                  <a:lnTo>
                    <a:pt x="1589633" y="287528"/>
                  </a:lnTo>
                  <a:lnTo>
                    <a:pt x="1591538" y="285750"/>
                  </a:lnTo>
                  <a:lnTo>
                    <a:pt x="1597126" y="262128"/>
                  </a:lnTo>
                  <a:lnTo>
                    <a:pt x="1597126" y="251968"/>
                  </a:lnTo>
                  <a:lnTo>
                    <a:pt x="1597126" y="142621"/>
                  </a:lnTo>
                  <a:lnTo>
                    <a:pt x="1597761" y="99949"/>
                  </a:lnTo>
                  <a:lnTo>
                    <a:pt x="1599158" y="65151"/>
                  </a:lnTo>
                  <a:lnTo>
                    <a:pt x="1594459" y="65151"/>
                  </a:lnTo>
                  <a:lnTo>
                    <a:pt x="1581225" y="103197"/>
                  </a:lnTo>
                  <a:lnTo>
                    <a:pt x="1517624" y="274574"/>
                  </a:lnTo>
                  <a:lnTo>
                    <a:pt x="1478381" y="274574"/>
                  </a:lnTo>
                  <a:lnTo>
                    <a:pt x="1415389" y="93472"/>
                  </a:lnTo>
                  <a:lnTo>
                    <a:pt x="1412700" y="85780"/>
                  </a:lnTo>
                  <a:lnTo>
                    <a:pt x="1410166" y="78136"/>
                  </a:lnTo>
                  <a:lnTo>
                    <a:pt x="1407799" y="70540"/>
                  </a:lnTo>
                  <a:lnTo>
                    <a:pt x="1405610" y="62992"/>
                  </a:lnTo>
                  <a:lnTo>
                    <a:pt x="1401546" y="62992"/>
                  </a:lnTo>
                  <a:lnTo>
                    <a:pt x="1402546" y="82210"/>
                  </a:lnTo>
                  <a:lnTo>
                    <a:pt x="1403261" y="103108"/>
                  </a:lnTo>
                  <a:lnTo>
                    <a:pt x="1403689" y="125696"/>
                  </a:lnTo>
                  <a:lnTo>
                    <a:pt x="1403832" y="149987"/>
                  </a:lnTo>
                  <a:lnTo>
                    <a:pt x="1403832" y="252730"/>
                  </a:lnTo>
                  <a:lnTo>
                    <a:pt x="1403832" y="263652"/>
                  </a:lnTo>
                  <a:lnTo>
                    <a:pt x="1411579" y="286385"/>
                  </a:lnTo>
                  <a:lnTo>
                    <a:pt x="1414754" y="289179"/>
                  </a:lnTo>
                  <a:lnTo>
                    <a:pt x="1420088" y="291592"/>
                  </a:lnTo>
                  <a:lnTo>
                    <a:pt x="1427835" y="293497"/>
                  </a:lnTo>
                  <a:lnTo>
                    <a:pt x="1427835" y="308229"/>
                  </a:lnTo>
                  <a:lnTo>
                    <a:pt x="1343507" y="308229"/>
                  </a:lnTo>
                  <a:lnTo>
                    <a:pt x="1343507" y="293497"/>
                  </a:lnTo>
                  <a:lnTo>
                    <a:pt x="1348968" y="292100"/>
                  </a:lnTo>
                  <a:lnTo>
                    <a:pt x="1353413" y="290449"/>
                  </a:lnTo>
                  <a:lnTo>
                    <a:pt x="1356588" y="288671"/>
                  </a:lnTo>
                  <a:lnTo>
                    <a:pt x="1359763" y="286893"/>
                  </a:lnTo>
                  <a:lnTo>
                    <a:pt x="1362176" y="284480"/>
                  </a:lnTo>
                  <a:lnTo>
                    <a:pt x="1363827" y="281432"/>
                  </a:lnTo>
                  <a:lnTo>
                    <a:pt x="1365478" y="278511"/>
                  </a:lnTo>
                  <a:lnTo>
                    <a:pt x="1366494" y="274701"/>
                  </a:lnTo>
                  <a:lnTo>
                    <a:pt x="1366875" y="270129"/>
                  </a:lnTo>
                  <a:lnTo>
                    <a:pt x="1367256" y="265430"/>
                  </a:lnTo>
                  <a:lnTo>
                    <a:pt x="1367383" y="259587"/>
                  </a:lnTo>
                  <a:lnTo>
                    <a:pt x="1367383" y="252476"/>
                  </a:lnTo>
                  <a:lnTo>
                    <a:pt x="1367383" y="59309"/>
                  </a:lnTo>
                  <a:lnTo>
                    <a:pt x="1367383" y="48006"/>
                  </a:lnTo>
                  <a:lnTo>
                    <a:pt x="1366875" y="40259"/>
                  </a:lnTo>
                  <a:lnTo>
                    <a:pt x="1365986" y="36195"/>
                  </a:lnTo>
                  <a:lnTo>
                    <a:pt x="1364970" y="32004"/>
                  </a:lnTo>
                  <a:lnTo>
                    <a:pt x="1363065" y="28575"/>
                  </a:lnTo>
                  <a:lnTo>
                    <a:pt x="1360271" y="25908"/>
                  </a:lnTo>
                  <a:lnTo>
                    <a:pt x="1357477" y="23241"/>
                  </a:lnTo>
                  <a:lnTo>
                    <a:pt x="1351889" y="20701"/>
                  </a:lnTo>
                  <a:lnTo>
                    <a:pt x="1343507" y="18287"/>
                  </a:lnTo>
                  <a:lnTo>
                    <a:pt x="1343507" y="3556"/>
                  </a:lnTo>
                  <a:close/>
                </a:path>
                <a:path w="3850640" h="311785">
                  <a:moveTo>
                    <a:pt x="1078966" y="3556"/>
                  </a:moveTo>
                  <a:lnTo>
                    <a:pt x="1300454" y="3556"/>
                  </a:lnTo>
                  <a:lnTo>
                    <a:pt x="1300454" y="74549"/>
                  </a:lnTo>
                  <a:lnTo>
                    <a:pt x="1269847" y="74549"/>
                  </a:lnTo>
                  <a:lnTo>
                    <a:pt x="1266295" y="64813"/>
                  </a:lnTo>
                  <a:lnTo>
                    <a:pt x="1263053" y="56768"/>
                  </a:lnTo>
                  <a:lnTo>
                    <a:pt x="1245082" y="34036"/>
                  </a:lnTo>
                  <a:lnTo>
                    <a:pt x="1240383" y="31115"/>
                  </a:lnTo>
                  <a:lnTo>
                    <a:pt x="1232255" y="29718"/>
                  </a:lnTo>
                  <a:lnTo>
                    <a:pt x="1220698" y="29718"/>
                  </a:lnTo>
                  <a:lnTo>
                    <a:pt x="1172057" y="29718"/>
                  </a:lnTo>
                  <a:lnTo>
                    <a:pt x="1172057" y="136779"/>
                  </a:lnTo>
                  <a:lnTo>
                    <a:pt x="1201521" y="136779"/>
                  </a:lnTo>
                  <a:lnTo>
                    <a:pt x="1208125" y="136779"/>
                  </a:lnTo>
                  <a:lnTo>
                    <a:pt x="1213205" y="135890"/>
                  </a:lnTo>
                  <a:lnTo>
                    <a:pt x="1217015" y="133985"/>
                  </a:lnTo>
                  <a:lnTo>
                    <a:pt x="1220698" y="132207"/>
                  </a:lnTo>
                  <a:lnTo>
                    <a:pt x="1223746" y="129032"/>
                  </a:lnTo>
                  <a:lnTo>
                    <a:pt x="1226159" y="124714"/>
                  </a:lnTo>
                  <a:lnTo>
                    <a:pt x="1228699" y="120396"/>
                  </a:lnTo>
                  <a:lnTo>
                    <a:pt x="1230985" y="113792"/>
                  </a:lnTo>
                  <a:lnTo>
                    <a:pt x="1233271" y="104648"/>
                  </a:lnTo>
                  <a:lnTo>
                    <a:pt x="1258544" y="104648"/>
                  </a:lnTo>
                  <a:lnTo>
                    <a:pt x="1258544" y="195326"/>
                  </a:lnTo>
                  <a:lnTo>
                    <a:pt x="1233271" y="195326"/>
                  </a:lnTo>
                  <a:lnTo>
                    <a:pt x="1231112" y="186690"/>
                  </a:lnTo>
                  <a:lnTo>
                    <a:pt x="1228826" y="180086"/>
                  </a:lnTo>
                  <a:lnTo>
                    <a:pt x="1226286" y="175514"/>
                  </a:lnTo>
                  <a:lnTo>
                    <a:pt x="1223746" y="171069"/>
                  </a:lnTo>
                  <a:lnTo>
                    <a:pt x="1220825" y="167767"/>
                  </a:lnTo>
                  <a:lnTo>
                    <a:pt x="1217269" y="165862"/>
                  </a:lnTo>
                  <a:lnTo>
                    <a:pt x="1213840" y="163957"/>
                  </a:lnTo>
                  <a:lnTo>
                    <a:pt x="1208506" y="162941"/>
                  </a:lnTo>
                  <a:lnTo>
                    <a:pt x="1201521" y="162941"/>
                  </a:lnTo>
                  <a:lnTo>
                    <a:pt x="1172057" y="162941"/>
                  </a:lnTo>
                  <a:lnTo>
                    <a:pt x="1172057" y="282194"/>
                  </a:lnTo>
                  <a:lnTo>
                    <a:pt x="1220571" y="282194"/>
                  </a:lnTo>
                  <a:lnTo>
                    <a:pt x="1225778" y="282194"/>
                  </a:lnTo>
                  <a:lnTo>
                    <a:pt x="1230096" y="281813"/>
                  </a:lnTo>
                  <a:lnTo>
                    <a:pt x="1233652" y="281178"/>
                  </a:lnTo>
                  <a:lnTo>
                    <a:pt x="1237335" y="280543"/>
                  </a:lnTo>
                  <a:lnTo>
                    <a:pt x="1251432" y="271018"/>
                  </a:lnTo>
                  <a:lnTo>
                    <a:pt x="1254099" y="268224"/>
                  </a:lnTo>
                  <a:lnTo>
                    <a:pt x="1272133" y="226822"/>
                  </a:lnTo>
                  <a:lnTo>
                    <a:pt x="1302740" y="226822"/>
                  </a:lnTo>
                  <a:lnTo>
                    <a:pt x="1298422" y="308229"/>
                  </a:lnTo>
                  <a:lnTo>
                    <a:pt x="1078966" y="308229"/>
                  </a:lnTo>
                  <a:lnTo>
                    <a:pt x="1078966" y="293497"/>
                  </a:lnTo>
                  <a:lnTo>
                    <a:pt x="1084554" y="292100"/>
                  </a:lnTo>
                  <a:lnTo>
                    <a:pt x="1088872" y="290449"/>
                  </a:lnTo>
                  <a:lnTo>
                    <a:pt x="1092047" y="288798"/>
                  </a:lnTo>
                  <a:lnTo>
                    <a:pt x="1095222" y="287020"/>
                  </a:lnTo>
                  <a:lnTo>
                    <a:pt x="1097635" y="284607"/>
                  </a:lnTo>
                  <a:lnTo>
                    <a:pt x="1099159" y="281559"/>
                  </a:lnTo>
                  <a:lnTo>
                    <a:pt x="1100810" y="278511"/>
                  </a:lnTo>
                  <a:lnTo>
                    <a:pt x="1101826" y="274701"/>
                  </a:lnTo>
                  <a:lnTo>
                    <a:pt x="1102207" y="270002"/>
                  </a:lnTo>
                  <a:lnTo>
                    <a:pt x="1102715" y="265303"/>
                  </a:lnTo>
                  <a:lnTo>
                    <a:pt x="1102842" y="259334"/>
                  </a:lnTo>
                  <a:lnTo>
                    <a:pt x="1102842" y="252222"/>
                  </a:lnTo>
                  <a:lnTo>
                    <a:pt x="1102842" y="59817"/>
                  </a:lnTo>
                  <a:lnTo>
                    <a:pt x="1102842" y="52832"/>
                  </a:lnTo>
                  <a:lnTo>
                    <a:pt x="1102715" y="46990"/>
                  </a:lnTo>
                  <a:lnTo>
                    <a:pt x="1102334" y="42164"/>
                  </a:lnTo>
                  <a:lnTo>
                    <a:pt x="1101953" y="37465"/>
                  </a:lnTo>
                  <a:lnTo>
                    <a:pt x="1100937" y="33528"/>
                  </a:lnTo>
                  <a:lnTo>
                    <a:pt x="1099413" y="30607"/>
                  </a:lnTo>
                  <a:lnTo>
                    <a:pt x="1097889" y="27559"/>
                  </a:lnTo>
                  <a:lnTo>
                    <a:pt x="1095476" y="25146"/>
                  </a:lnTo>
                  <a:lnTo>
                    <a:pt x="1092301" y="23368"/>
                  </a:lnTo>
                  <a:lnTo>
                    <a:pt x="1089126" y="21462"/>
                  </a:lnTo>
                  <a:lnTo>
                    <a:pt x="1084681" y="19812"/>
                  </a:lnTo>
                  <a:lnTo>
                    <a:pt x="1078966" y="18287"/>
                  </a:lnTo>
                  <a:lnTo>
                    <a:pt x="1078966" y="3556"/>
                  </a:lnTo>
                  <a:close/>
                </a:path>
                <a:path w="3850640" h="311785">
                  <a:moveTo>
                    <a:pt x="827506" y="3556"/>
                  </a:moveTo>
                  <a:lnTo>
                    <a:pt x="944727" y="3556"/>
                  </a:lnTo>
                  <a:lnTo>
                    <a:pt x="944727" y="18287"/>
                  </a:lnTo>
                  <a:lnTo>
                    <a:pt x="939393" y="19812"/>
                  </a:lnTo>
                  <a:lnTo>
                    <a:pt x="935075" y="21336"/>
                  </a:lnTo>
                  <a:lnTo>
                    <a:pt x="932027" y="23114"/>
                  </a:lnTo>
                  <a:lnTo>
                    <a:pt x="928852" y="24765"/>
                  </a:lnTo>
                  <a:lnTo>
                    <a:pt x="926439" y="27178"/>
                  </a:lnTo>
                  <a:lnTo>
                    <a:pt x="924788" y="30099"/>
                  </a:lnTo>
                  <a:lnTo>
                    <a:pt x="923010" y="33147"/>
                  </a:lnTo>
                  <a:lnTo>
                    <a:pt x="921867" y="36957"/>
                  </a:lnTo>
                  <a:lnTo>
                    <a:pt x="921359" y="41656"/>
                  </a:lnTo>
                  <a:lnTo>
                    <a:pt x="920851" y="46355"/>
                  </a:lnTo>
                  <a:lnTo>
                    <a:pt x="920597" y="52197"/>
                  </a:lnTo>
                  <a:lnTo>
                    <a:pt x="920597" y="59309"/>
                  </a:lnTo>
                  <a:lnTo>
                    <a:pt x="920597" y="281686"/>
                  </a:lnTo>
                  <a:lnTo>
                    <a:pt x="963904" y="281686"/>
                  </a:lnTo>
                  <a:lnTo>
                    <a:pt x="972540" y="281686"/>
                  </a:lnTo>
                  <a:lnTo>
                    <a:pt x="979525" y="280416"/>
                  </a:lnTo>
                  <a:lnTo>
                    <a:pt x="984732" y="277749"/>
                  </a:lnTo>
                  <a:lnTo>
                    <a:pt x="989939" y="274955"/>
                  </a:lnTo>
                  <a:lnTo>
                    <a:pt x="994384" y="270891"/>
                  </a:lnTo>
                  <a:lnTo>
                    <a:pt x="998194" y="265303"/>
                  </a:lnTo>
                  <a:lnTo>
                    <a:pt x="1002004" y="259715"/>
                  </a:lnTo>
                  <a:lnTo>
                    <a:pt x="1005306" y="252476"/>
                  </a:lnTo>
                  <a:lnTo>
                    <a:pt x="1007973" y="243459"/>
                  </a:lnTo>
                  <a:lnTo>
                    <a:pt x="1009952" y="236793"/>
                  </a:lnTo>
                  <a:lnTo>
                    <a:pt x="1011704" y="230330"/>
                  </a:lnTo>
                  <a:lnTo>
                    <a:pt x="1013242" y="224081"/>
                  </a:lnTo>
                  <a:lnTo>
                    <a:pt x="1014577" y="218059"/>
                  </a:lnTo>
                  <a:lnTo>
                    <a:pt x="1045184" y="218059"/>
                  </a:lnTo>
                  <a:lnTo>
                    <a:pt x="1040231" y="308229"/>
                  </a:lnTo>
                  <a:lnTo>
                    <a:pt x="827506" y="308229"/>
                  </a:lnTo>
                  <a:lnTo>
                    <a:pt x="827506" y="293497"/>
                  </a:lnTo>
                  <a:lnTo>
                    <a:pt x="833094" y="292100"/>
                  </a:lnTo>
                  <a:lnTo>
                    <a:pt x="837412" y="290449"/>
                  </a:lnTo>
                  <a:lnTo>
                    <a:pt x="840587" y="288671"/>
                  </a:lnTo>
                  <a:lnTo>
                    <a:pt x="843762" y="286893"/>
                  </a:lnTo>
                  <a:lnTo>
                    <a:pt x="846175" y="284480"/>
                  </a:lnTo>
                  <a:lnTo>
                    <a:pt x="847699" y="281432"/>
                  </a:lnTo>
                  <a:lnTo>
                    <a:pt x="849350" y="278384"/>
                  </a:lnTo>
                  <a:lnTo>
                    <a:pt x="850366" y="274447"/>
                  </a:lnTo>
                  <a:lnTo>
                    <a:pt x="850747" y="269748"/>
                  </a:lnTo>
                  <a:lnTo>
                    <a:pt x="851255" y="265049"/>
                  </a:lnTo>
                  <a:lnTo>
                    <a:pt x="851382" y="259207"/>
                  </a:lnTo>
                  <a:lnTo>
                    <a:pt x="851382" y="251968"/>
                  </a:lnTo>
                  <a:lnTo>
                    <a:pt x="851382" y="59817"/>
                  </a:lnTo>
                  <a:lnTo>
                    <a:pt x="851382" y="52832"/>
                  </a:lnTo>
                  <a:lnTo>
                    <a:pt x="851255" y="46990"/>
                  </a:lnTo>
                  <a:lnTo>
                    <a:pt x="850874" y="42164"/>
                  </a:lnTo>
                  <a:lnTo>
                    <a:pt x="850493" y="37465"/>
                  </a:lnTo>
                  <a:lnTo>
                    <a:pt x="849477" y="33528"/>
                  </a:lnTo>
                  <a:lnTo>
                    <a:pt x="847953" y="30607"/>
                  </a:lnTo>
                  <a:lnTo>
                    <a:pt x="846429" y="27559"/>
                  </a:lnTo>
                  <a:lnTo>
                    <a:pt x="844016" y="25146"/>
                  </a:lnTo>
                  <a:lnTo>
                    <a:pt x="840841" y="23368"/>
                  </a:lnTo>
                  <a:lnTo>
                    <a:pt x="837666" y="21462"/>
                  </a:lnTo>
                  <a:lnTo>
                    <a:pt x="833221" y="19812"/>
                  </a:lnTo>
                  <a:lnTo>
                    <a:pt x="827506" y="18287"/>
                  </a:lnTo>
                  <a:lnTo>
                    <a:pt x="827506" y="3556"/>
                  </a:lnTo>
                  <a:close/>
                </a:path>
                <a:path w="3850640" h="311785">
                  <a:moveTo>
                    <a:pt x="547115" y="3556"/>
                  </a:moveTo>
                  <a:lnTo>
                    <a:pt x="676884" y="3556"/>
                  </a:lnTo>
                  <a:lnTo>
                    <a:pt x="703316" y="4818"/>
                  </a:lnTo>
                  <a:lnTo>
                    <a:pt x="745607" y="14914"/>
                  </a:lnTo>
                  <a:lnTo>
                    <a:pt x="782500" y="49387"/>
                  </a:lnTo>
                  <a:lnTo>
                    <a:pt x="789533" y="85979"/>
                  </a:lnTo>
                  <a:lnTo>
                    <a:pt x="788720" y="100286"/>
                  </a:lnTo>
                  <a:lnTo>
                    <a:pt x="776325" y="137541"/>
                  </a:lnTo>
                  <a:lnTo>
                    <a:pt x="738225" y="170687"/>
                  </a:lnTo>
                  <a:lnTo>
                    <a:pt x="693720" y="181171"/>
                  </a:lnTo>
                  <a:lnTo>
                    <a:pt x="675741" y="181864"/>
                  </a:lnTo>
                  <a:lnTo>
                    <a:pt x="665381" y="181814"/>
                  </a:lnTo>
                  <a:lnTo>
                    <a:pt x="656008" y="181657"/>
                  </a:lnTo>
                  <a:lnTo>
                    <a:pt x="647613" y="181381"/>
                  </a:lnTo>
                  <a:lnTo>
                    <a:pt x="640181" y="180975"/>
                  </a:lnTo>
                  <a:lnTo>
                    <a:pt x="640181" y="252476"/>
                  </a:lnTo>
                  <a:lnTo>
                    <a:pt x="640181" y="262255"/>
                  </a:lnTo>
                  <a:lnTo>
                    <a:pt x="640562" y="269240"/>
                  </a:lnTo>
                  <a:lnTo>
                    <a:pt x="641324" y="273304"/>
                  </a:lnTo>
                  <a:lnTo>
                    <a:pt x="642086" y="277368"/>
                  </a:lnTo>
                  <a:lnTo>
                    <a:pt x="652373" y="289306"/>
                  </a:lnTo>
                  <a:lnTo>
                    <a:pt x="655548" y="290957"/>
                  </a:lnTo>
                  <a:lnTo>
                    <a:pt x="660501" y="292354"/>
                  </a:lnTo>
                  <a:lnTo>
                    <a:pt x="667232" y="293497"/>
                  </a:lnTo>
                  <a:lnTo>
                    <a:pt x="667232" y="308229"/>
                  </a:lnTo>
                  <a:lnTo>
                    <a:pt x="547115" y="308229"/>
                  </a:lnTo>
                  <a:lnTo>
                    <a:pt x="547115" y="293497"/>
                  </a:lnTo>
                  <a:lnTo>
                    <a:pt x="552627" y="292100"/>
                  </a:lnTo>
                  <a:lnTo>
                    <a:pt x="556983" y="290449"/>
                  </a:lnTo>
                  <a:lnTo>
                    <a:pt x="560184" y="288798"/>
                  </a:lnTo>
                  <a:lnTo>
                    <a:pt x="563384" y="287020"/>
                  </a:lnTo>
                  <a:lnTo>
                    <a:pt x="565759" y="284607"/>
                  </a:lnTo>
                  <a:lnTo>
                    <a:pt x="567321" y="281559"/>
                  </a:lnTo>
                  <a:lnTo>
                    <a:pt x="568883" y="278511"/>
                  </a:lnTo>
                  <a:lnTo>
                    <a:pt x="569887" y="274701"/>
                  </a:lnTo>
                  <a:lnTo>
                    <a:pt x="570331" y="270002"/>
                  </a:lnTo>
                  <a:lnTo>
                    <a:pt x="570776" y="265303"/>
                  </a:lnTo>
                  <a:lnTo>
                    <a:pt x="571004" y="259334"/>
                  </a:lnTo>
                  <a:lnTo>
                    <a:pt x="571004" y="252222"/>
                  </a:lnTo>
                  <a:lnTo>
                    <a:pt x="571004" y="59817"/>
                  </a:lnTo>
                  <a:lnTo>
                    <a:pt x="571004" y="52832"/>
                  </a:lnTo>
                  <a:lnTo>
                    <a:pt x="570814" y="46990"/>
                  </a:lnTo>
                  <a:lnTo>
                    <a:pt x="570445" y="42164"/>
                  </a:lnTo>
                  <a:lnTo>
                    <a:pt x="570077" y="37465"/>
                  </a:lnTo>
                  <a:lnTo>
                    <a:pt x="569112" y="33528"/>
                  </a:lnTo>
                  <a:lnTo>
                    <a:pt x="567550" y="30607"/>
                  </a:lnTo>
                  <a:lnTo>
                    <a:pt x="565988" y="27559"/>
                  </a:lnTo>
                  <a:lnTo>
                    <a:pt x="563600" y="25146"/>
                  </a:lnTo>
                  <a:lnTo>
                    <a:pt x="560400" y="23368"/>
                  </a:lnTo>
                  <a:lnTo>
                    <a:pt x="557199" y="21462"/>
                  </a:lnTo>
                  <a:lnTo>
                    <a:pt x="552780" y="19812"/>
                  </a:lnTo>
                  <a:lnTo>
                    <a:pt x="547115" y="18287"/>
                  </a:lnTo>
                  <a:lnTo>
                    <a:pt x="547115" y="3556"/>
                  </a:lnTo>
                  <a:close/>
                </a:path>
                <a:path w="3850640" h="311785">
                  <a:moveTo>
                    <a:pt x="159346" y="3556"/>
                  </a:moveTo>
                  <a:lnTo>
                    <a:pt x="270306" y="3556"/>
                  </a:lnTo>
                  <a:lnTo>
                    <a:pt x="332143" y="186817"/>
                  </a:lnTo>
                  <a:lnTo>
                    <a:pt x="399110" y="3556"/>
                  </a:lnTo>
                  <a:lnTo>
                    <a:pt x="503821" y="3556"/>
                  </a:lnTo>
                  <a:lnTo>
                    <a:pt x="503821" y="18287"/>
                  </a:lnTo>
                  <a:lnTo>
                    <a:pt x="495922" y="20574"/>
                  </a:lnTo>
                  <a:lnTo>
                    <a:pt x="490575" y="22987"/>
                  </a:lnTo>
                  <a:lnTo>
                    <a:pt x="487743" y="25527"/>
                  </a:lnTo>
                  <a:lnTo>
                    <a:pt x="484911" y="28193"/>
                  </a:lnTo>
                  <a:lnTo>
                    <a:pt x="482942" y="31623"/>
                  </a:lnTo>
                  <a:lnTo>
                    <a:pt x="481825" y="36068"/>
                  </a:lnTo>
                  <a:lnTo>
                    <a:pt x="480707" y="40386"/>
                  </a:lnTo>
                  <a:lnTo>
                    <a:pt x="480148" y="48260"/>
                  </a:lnTo>
                  <a:lnTo>
                    <a:pt x="480148" y="59309"/>
                  </a:lnTo>
                  <a:lnTo>
                    <a:pt x="480148" y="252476"/>
                  </a:lnTo>
                  <a:lnTo>
                    <a:pt x="480148" y="261493"/>
                  </a:lnTo>
                  <a:lnTo>
                    <a:pt x="480593" y="268732"/>
                  </a:lnTo>
                  <a:lnTo>
                    <a:pt x="481495" y="274066"/>
                  </a:lnTo>
                  <a:lnTo>
                    <a:pt x="482384" y="279273"/>
                  </a:lnTo>
                  <a:lnTo>
                    <a:pt x="484212" y="283337"/>
                  </a:lnTo>
                  <a:lnTo>
                    <a:pt x="486956" y="286004"/>
                  </a:lnTo>
                  <a:lnTo>
                    <a:pt x="489711" y="288798"/>
                  </a:lnTo>
                  <a:lnTo>
                    <a:pt x="495338" y="291338"/>
                  </a:lnTo>
                  <a:lnTo>
                    <a:pt x="503821" y="293497"/>
                  </a:lnTo>
                  <a:lnTo>
                    <a:pt x="503821" y="308229"/>
                  </a:lnTo>
                  <a:lnTo>
                    <a:pt x="389293" y="308229"/>
                  </a:lnTo>
                  <a:lnTo>
                    <a:pt x="389293" y="293497"/>
                  </a:lnTo>
                  <a:lnTo>
                    <a:pt x="395846" y="291719"/>
                  </a:lnTo>
                  <a:lnTo>
                    <a:pt x="400380" y="290195"/>
                  </a:lnTo>
                  <a:lnTo>
                    <a:pt x="402907" y="288798"/>
                  </a:lnTo>
                  <a:lnTo>
                    <a:pt x="405434" y="287528"/>
                  </a:lnTo>
                  <a:lnTo>
                    <a:pt x="407415" y="285750"/>
                  </a:lnTo>
                  <a:lnTo>
                    <a:pt x="408825" y="283591"/>
                  </a:lnTo>
                  <a:lnTo>
                    <a:pt x="410235" y="281432"/>
                  </a:lnTo>
                  <a:lnTo>
                    <a:pt x="411276" y="278130"/>
                  </a:lnTo>
                  <a:lnTo>
                    <a:pt x="411949" y="273812"/>
                  </a:lnTo>
                  <a:lnTo>
                    <a:pt x="412623" y="269367"/>
                  </a:lnTo>
                  <a:lnTo>
                    <a:pt x="412953" y="262128"/>
                  </a:lnTo>
                  <a:lnTo>
                    <a:pt x="412953" y="251968"/>
                  </a:lnTo>
                  <a:lnTo>
                    <a:pt x="412953" y="142621"/>
                  </a:lnTo>
                  <a:lnTo>
                    <a:pt x="413626" y="99949"/>
                  </a:lnTo>
                  <a:lnTo>
                    <a:pt x="414959" y="65151"/>
                  </a:lnTo>
                  <a:lnTo>
                    <a:pt x="410273" y="65151"/>
                  </a:lnTo>
                  <a:lnTo>
                    <a:pt x="397111" y="103197"/>
                  </a:lnTo>
                  <a:lnTo>
                    <a:pt x="393306" y="113411"/>
                  </a:lnTo>
                  <a:lnTo>
                    <a:pt x="333476" y="274574"/>
                  </a:lnTo>
                  <a:lnTo>
                    <a:pt x="294195" y="274574"/>
                  </a:lnTo>
                  <a:lnTo>
                    <a:pt x="231241" y="93472"/>
                  </a:lnTo>
                  <a:lnTo>
                    <a:pt x="228534" y="85780"/>
                  </a:lnTo>
                  <a:lnTo>
                    <a:pt x="225993" y="78136"/>
                  </a:lnTo>
                  <a:lnTo>
                    <a:pt x="223619" y="70540"/>
                  </a:lnTo>
                  <a:lnTo>
                    <a:pt x="221411" y="62992"/>
                  </a:lnTo>
                  <a:lnTo>
                    <a:pt x="217398" y="62992"/>
                  </a:lnTo>
                  <a:lnTo>
                    <a:pt x="218374" y="82210"/>
                  </a:lnTo>
                  <a:lnTo>
                    <a:pt x="219073" y="103108"/>
                  </a:lnTo>
                  <a:lnTo>
                    <a:pt x="219493" y="125696"/>
                  </a:lnTo>
                  <a:lnTo>
                    <a:pt x="219633" y="149987"/>
                  </a:lnTo>
                  <a:lnTo>
                    <a:pt x="219633" y="252730"/>
                  </a:lnTo>
                  <a:lnTo>
                    <a:pt x="219633" y="263652"/>
                  </a:lnTo>
                  <a:lnTo>
                    <a:pt x="227444" y="286385"/>
                  </a:lnTo>
                  <a:lnTo>
                    <a:pt x="230568" y="289179"/>
                  </a:lnTo>
                  <a:lnTo>
                    <a:pt x="236004" y="291592"/>
                  </a:lnTo>
                  <a:lnTo>
                    <a:pt x="243738" y="293497"/>
                  </a:lnTo>
                  <a:lnTo>
                    <a:pt x="243738" y="308229"/>
                  </a:lnTo>
                  <a:lnTo>
                    <a:pt x="159346" y="308229"/>
                  </a:lnTo>
                  <a:lnTo>
                    <a:pt x="159346" y="293497"/>
                  </a:lnTo>
                  <a:lnTo>
                    <a:pt x="164858" y="292100"/>
                  </a:lnTo>
                  <a:lnTo>
                    <a:pt x="169214" y="290449"/>
                  </a:lnTo>
                  <a:lnTo>
                    <a:pt x="172415" y="288671"/>
                  </a:lnTo>
                  <a:lnTo>
                    <a:pt x="175615" y="286893"/>
                  </a:lnTo>
                  <a:lnTo>
                    <a:pt x="178028" y="284480"/>
                  </a:lnTo>
                  <a:lnTo>
                    <a:pt x="179666" y="281432"/>
                  </a:lnTo>
                  <a:lnTo>
                    <a:pt x="181305" y="278511"/>
                  </a:lnTo>
                  <a:lnTo>
                    <a:pt x="182308" y="274701"/>
                  </a:lnTo>
                  <a:lnTo>
                    <a:pt x="182676" y="270129"/>
                  </a:lnTo>
                  <a:lnTo>
                    <a:pt x="183057" y="265430"/>
                  </a:lnTo>
                  <a:lnTo>
                    <a:pt x="183235" y="259587"/>
                  </a:lnTo>
                  <a:lnTo>
                    <a:pt x="183235" y="252476"/>
                  </a:lnTo>
                  <a:lnTo>
                    <a:pt x="183235" y="59309"/>
                  </a:lnTo>
                  <a:lnTo>
                    <a:pt x="183235" y="48006"/>
                  </a:lnTo>
                  <a:lnTo>
                    <a:pt x="182752" y="40259"/>
                  </a:lnTo>
                  <a:lnTo>
                    <a:pt x="181787" y="36195"/>
                  </a:lnTo>
                  <a:lnTo>
                    <a:pt x="180822" y="32004"/>
                  </a:lnTo>
                  <a:lnTo>
                    <a:pt x="178930" y="28575"/>
                  </a:lnTo>
                  <a:lnTo>
                    <a:pt x="176098" y="25908"/>
                  </a:lnTo>
                  <a:lnTo>
                    <a:pt x="173266" y="23241"/>
                  </a:lnTo>
                  <a:lnTo>
                    <a:pt x="167690" y="20701"/>
                  </a:lnTo>
                  <a:lnTo>
                    <a:pt x="159346" y="18287"/>
                  </a:lnTo>
                  <a:lnTo>
                    <a:pt x="159346" y="3556"/>
                  </a:lnTo>
                  <a:close/>
                </a:path>
                <a:path w="3850640" h="311785">
                  <a:moveTo>
                    <a:pt x="0" y="3556"/>
                  </a:moveTo>
                  <a:lnTo>
                    <a:pt x="117208" y="3556"/>
                  </a:lnTo>
                  <a:lnTo>
                    <a:pt x="117208" y="18287"/>
                  </a:lnTo>
                  <a:lnTo>
                    <a:pt x="111099" y="19939"/>
                  </a:lnTo>
                  <a:lnTo>
                    <a:pt x="106603" y="21717"/>
                  </a:lnTo>
                  <a:lnTo>
                    <a:pt x="103695" y="23495"/>
                  </a:lnTo>
                  <a:lnTo>
                    <a:pt x="100799" y="25400"/>
                  </a:lnTo>
                  <a:lnTo>
                    <a:pt x="98602" y="27686"/>
                  </a:lnTo>
                  <a:lnTo>
                    <a:pt x="97116" y="30353"/>
                  </a:lnTo>
                  <a:lnTo>
                    <a:pt x="95630" y="33020"/>
                  </a:lnTo>
                  <a:lnTo>
                    <a:pt x="94576" y="36576"/>
                  </a:lnTo>
                  <a:lnTo>
                    <a:pt x="93992" y="40893"/>
                  </a:lnTo>
                  <a:lnTo>
                    <a:pt x="93395" y="45085"/>
                  </a:lnTo>
                  <a:lnTo>
                    <a:pt x="93090" y="51435"/>
                  </a:lnTo>
                  <a:lnTo>
                    <a:pt x="93090" y="59817"/>
                  </a:lnTo>
                  <a:lnTo>
                    <a:pt x="93090" y="252222"/>
                  </a:lnTo>
                  <a:lnTo>
                    <a:pt x="93090" y="257429"/>
                  </a:lnTo>
                  <a:lnTo>
                    <a:pt x="93243" y="262255"/>
                  </a:lnTo>
                  <a:lnTo>
                    <a:pt x="99237" y="284861"/>
                  </a:lnTo>
                  <a:lnTo>
                    <a:pt x="100939" y="286766"/>
                  </a:lnTo>
                  <a:lnTo>
                    <a:pt x="117208" y="293497"/>
                  </a:lnTo>
                  <a:lnTo>
                    <a:pt x="117208" y="308229"/>
                  </a:lnTo>
                  <a:lnTo>
                    <a:pt x="0" y="308229"/>
                  </a:lnTo>
                  <a:lnTo>
                    <a:pt x="0" y="293497"/>
                  </a:lnTo>
                  <a:lnTo>
                    <a:pt x="5511" y="292100"/>
                  </a:lnTo>
                  <a:lnTo>
                    <a:pt x="9867" y="290449"/>
                  </a:lnTo>
                  <a:lnTo>
                    <a:pt x="23215" y="270002"/>
                  </a:lnTo>
                  <a:lnTo>
                    <a:pt x="23672" y="265303"/>
                  </a:lnTo>
                  <a:lnTo>
                    <a:pt x="23888" y="259334"/>
                  </a:lnTo>
                  <a:lnTo>
                    <a:pt x="23888" y="252222"/>
                  </a:lnTo>
                  <a:lnTo>
                    <a:pt x="23888" y="59562"/>
                  </a:lnTo>
                  <a:lnTo>
                    <a:pt x="23888" y="52451"/>
                  </a:lnTo>
                  <a:lnTo>
                    <a:pt x="23698" y="46609"/>
                  </a:lnTo>
                  <a:lnTo>
                    <a:pt x="13284" y="23241"/>
                  </a:lnTo>
                  <a:lnTo>
                    <a:pt x="10083" y="21462"/>
                  </a:lnTo>
                  <a:lnTo>
                    <a:pt x="5664" y="19812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3850640" h="311785">
                  <a:moveTo>
                    <a:pt x="2654782" y="2032"/>
                  </a:moveTo>
                  <a:lnTo>
                    <a:pt x="2714472" y="2032"/>
                  </a:lnTo>
                  <a:lnTo>
                    <a:pt x="2788132" y="251968"/>
                  </a:lnTo>
                  <a:lnTo>
                    <a:pt x="2791434" y="263144"/>
                  </a:lnTo>
                  <a:lnTo>
                    <a:pt x="2794101" y="271145"/>
                  </a:lnTo>
                  <a:lnTo>
                    <a:pt x="2796387" y="275844"/>
                  </a:lnTo>
                  <a:lnTo>
                    <a:pt x="2798546" y="280543"/>
                  </a:lnTo>
                  <a:lnTo>
                    <a:pt x="2820009" y="293497"/>
                  </a:lnTo>
                  <a:lnTo>
                    <a:pt x="2820009" y="308229"/>
                  </a:lnTo>
                  <a:lnTo>
                    <a:pt x="2696819" y="308229"/>
                  </a:lnTo>
                  <a:lnTo>
                    <a:pt x="2696819" y="293497"/>
                  </a:lnTo>
                  <a:lnTo>
                    <a:pt x="2704566" y="292608"/>
                  </a:lnTo>
                  <a:lnTo>
                    <a:pt x="2710281" y="290449"/>
                  </a:lnTo>
                  <a:lnTo>
                    <a:pt x="2713964" y="287020"/>
                  </a:lnTo>
                  <a:lnTo>
                    <a:pt x="2717774" y="283591"/>
                  </a:lnTo>
                  <a:lnTo>
                    <a:pt x="2719552" y="278765"/>
                  </a:lnTo>
                  <a:lnTo>
                    <a:pt x="2719552" y="272542"/>
                  </a:lnTo>
                  <a:lnTo>
                    <a:pt x="2719552" y="267970"/>
                  </a:lnTo>
                  <a:lnTo>
                    <a:pt x="2719044" y="262763"/>
                  </a:lnTo>
                  <a:lnTo>
                    <a:pt x="2718028" y="257175"/>
                  </a:lnTo>
                  <a:lnTo>
                    <a:pt x="2717012" y="251460"/>
                  </a:lnTo>
                  <a:lnTo>
                    <a:pt x="2715234" y="244348"/>
                  </a:lnTo>
                  <a:lnTo>
                    <a:pt x="2712821" y="235712"/>
                  </a:lnTo>
                  <a:lnTo>
                    <a:pt x="2706852" y="213868"/>
                  </a:lnTo>
                  <a:lnTo>
                    <a:pt x="2611475" y="213868"/>
                  </a:lnTo>
                  <a:lnTo>
                    <a:pt x="2604109" y="235077"/>
                  </a:lnTo>
                  <a:lnTo>
                    <a:pt x="2602077" y="241046"/>
                  </a:lnTo>
                  <a:lnTo>
                    <a:pt x="2600426" y="246761"/>
                  </a:lnTo>
                  <a:lnTo>
                    <a:pt x="2599029" y="252349"/>
                  </a:lnTo>
                  <a:lnTo>
                    <a:pt x="2597632" y="257937"/>
                  </a:lnTo>
                  <a:lnTo>
                    <a:pt x="2596997" y="263906"/>
                  </a:lnTo>
                  <a:lnTo>
                    <a:pt x="2596997" y="270129"/>
                  </a:lnTo>
                  <a:lnTo>
                    <a:pt x="2598450" y="279798"/>
                  </a:lnTo>
                  <a:lnTo>
                    <a:pt x="2602807" y="286908"/>
                  </a:lnTo>
                  <a:lnTo>
                    <a:pt x="2610070" y="291470"/>
                  </a:lnTo>
                  <a:lnTo>
                    <a:pt x="2620238" y="293497"/>
                  </a:lnTo>
                  <a:lnTo>
                    <a:pt x="2620238" y="308229"/>
                  </a:lnTo>
                  <a:lnTo>
                    <a:pt x="2524861" y="308229"/>
                  </a:lnTo>
                  <a:lnTo>
                    <a:pt x="2524861" y="293497"/>
                  </a:lnTo>
                  <a:lnTo>
                    <a:pt x="2530449" y="292989"/>
                  </a:lnTo>
                  <a:lnTo>
                    <a:pt x="2535275" y="290957"/>
                  </a:lnTo>
                  <a:lnTo>
                    <a:pt x="2558859" y="257514"/>
                  </a:lnTo>
                  <a:lnTo>
                    <a:pt x="2561691" y="250062"/>
                  </a:lnTo>
                  <a:lnTo>
                    <a:pt x="2654782" y="2032"/>
                  </a:lnTo>
                  <a:close/>
                </a:path>
                <a:path w="3850640" h="311785">
                  <a:moveTo>
                    <a:pt x="3400399" y="0"/>
                  </a:moveTo>
                  <a:lnTo>
                    <a:pt x="3458898" y="9540"/>
                  </a:lnTo>
                  <a:lnTo>
                    <a:pt x="3500729" y="38227"/>
                  </a:lnTo>
                  <a:lnTo>
                    <a:pt x="3525764" y="85836"/>
                  </a:lnTo>
                  <a:lnTo>
                    <a:pt x="3534130" y="152019"/>
                  </a:lnTo>
                  <a:lnTo>
                    <a:pt x="3533511" y="172348"/>
                  </a:lnTo>
                  <a:lnTo>
                    <a:pt x="3524224" y="224409"/>
                  </a:lnTo>
                  <a:lnTo>
                    <a:pt x="3504650" y="263681"/>
                  </a:lnTo>
                  <a:lnTo>
                    <a:pt x="3475869" y="290925"/>
                  </a:lnTo>
                  <a:lnTo>
                    <a:pt x="3438946" y="306641"/>
                  </a:lnTo>
                  <a:lnTo>
                    <a:pt x="3395065" y="311785"/>
                  </a:lnTo>
                  <a:lnTo>
                    <a:pt x="3364325" y="309399"/>
                  </a:lnTo>
                  <a:lnTo>
                    <a:pt x="3315037" y="290246"/>
                  </a:lnTo>
                  <a:lnTo>
                    <a:pt x="3282105" y="251882"/>
                  </a:lnTo>
                  <a:lnTo>
                    <a:pt x="3265670" y="194403"/>
                  </a:lnTo>
                  <a:lnTo>
                    <a:pt x="3263620" y="158496"/>
                  </a:lnTo>
                  <a:lnTo>
                    <a:pt x="3264618" y="134276"/>
                  </a:lnTo>
                  <a:lnTo>
                    <a:pt x="3272568" y="91362"/>
                  </a:lnTo>
                  <a:lnTo>
                    <a:pt x="3288447" y="55903"/>
                  </a:lnTo>
                  <a:lnTo>
                    <a:pt x="3326612" y="18542"/>
                  </a:lnTo>
                  <a:lnTo>
                    <a:pt x="3379708" y="1146"/>
                  </a:lnTo>
                  <a:lnTo>
                    <a:pt x="340039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49817" y="4676139"/>
              <a:ext cx="78570" cy="2026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54219" y="4609083"/>
              <a:ext cx="60070" cy="6731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554219" y="4468113"/>
              <a:ext cx="60070" cy="6743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554219" y="4468113"/>
              <a:ext cx="60325" cy="208279"/>
            </a:xfrm>
            <a:custGeom>
              <a:avLst/>
              <a:gdLst/>
              <a:ahLst/>
              <a:cxnLst/>
              <a:rect l="l" t="t" r="r" b="b"/>
              <a:pathLst>
                <a:path w="60325" h="208279">
                  <a:moveTo>
                    <a:pt x="0" y="140969"/>
                  </a:moveTo>
                  <a:lnTo>
                    <a:pt x="60070" y="140969"/>
                  </a:lnTo>
                  <a:lnTo>
                    <a:pt x="60070" y="208280"/>
                  </a:lnTo>
                  <a:lnTo>
                    <a:pt x="0" y="208280"/>
                  </a:lnTo>
                  <a:lnTo>
                    <a:pt x="0" y="140969"/>
                  </a:lnTo>
                  <a:close/>
                </a:path>
                <a:path w="60325" h="208279">
                  <a:moveTo>
                    <a:pt x="0" y="0"/>
                  </a:moveTo>
                  <a:lnTo>
                    <a:pt x="60070" y="0"/>
                  </a:lnTo>
                  <a:lnTo>
                    <a:pt x="60070" y="67437"/>
                  </a:lnTo>
                  <a:lnTo>
                    <a:pt x="0" y="67437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365417" y="5537072"/>
            <a:ext cx="3051810" cy="515620"/>
            <a:chOff x="365417" y="5537072"/>
            <a:chExt cx="3051810" cy="515620"/>
          </a:xfrm>
        </p:grpSpPr>
        <p:pic>
          <p:nvPicPr>
            <p:cNvPr id="47" name="object 4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211" y="5849394"/>
              <a:ext cx="239888" cy="19795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5417" y="5614072"/>
              <a:ext cx="240423" cy="24042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6556" y="5849416"/>
              <a:ext cx="2628899" cy="19842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50900" y="5541644"/>
              <a:ext cx="2638907" cy="31184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50900" y="5541644"/>
              <a:ext cx="2639060" cy="312420"/>
            </a:xfrm>
            <a:custGeom>
              <a:avLst/>
              <a:gdLst/>
              <a:ahLst/>
              <a:cxnLst/>
              <a:rect l="l" t="t" r="r" b="b"/>
              <a:pathLst>
                <a:path w="2639060" h="312420">
                  <a:moveTo>
                    <a:pt x="1451584" y="62039"/>
                  </a:moveTo>
                  <a:lnTo>
                    <a:pt x="1406880" y="187718"/>
                  </a:lnTo>
                  <a:lnTo>
                    <a:pt x="1487271" y="187718"/>
                  </a:lnTo>
                  <a:lnTo>
                    <a:pt x="1451584" y="62039"/>
                  </a:lnTo>
                  <a:close/>
                </a:path>
                <a:path w="2639060" h="312420">
                  <a:moveTo>
                    <a:pt x="627100" y="62039"/>
                  </a:moveTo>
                  <a:lnTo>
                    <a:pt x="582421" y="187718"/>
                  </a:lnTo>
                  <a:lnTo>
                    <a:pt x="662787" y="187718"/>
                  </a:lnTo>
                  <a:lnTo>
                    <a:pt x="627100" y="62039"/>
                  </a:lnTo>
                  <a:close/>
                </a:path>
                <a:path w="2639060" h="312420">
                  <a:moveTo>
                    <a:pt x="2186914" y="26034"/>
                  </a:moveTo>
                  <a:lnTo>
                    <a:pt x="2147659" y="43496"/>
                  </a:lnTo>
                  <a:lnTo>
                    <a:pt x="2126954" y="96329"/>
                  </a:lnTo>
                  <a:lnTo>
                    <a:pt x="2123033" y="152450"/>
                  </a:lnTo>
                  <a:lnTo>
                    <a:pt x="2124035" y="184004"/>
                  </a:lnTo>
                  <a:lnTo>
                    <a:pt x="2132088" y="234177"/>
                  </a:lnTo>
                  <a:lnTo>
                    <a:pt x="2159641" y="277493"/>
                  </a:lnTo>
                  <a:lnTo>
                    <a:pt x="2188692" y="285724"/>
                  </a:lnTo>
                  <a:lnTo>
                    <a:pt x="2196953" y="285145"/>
                  </a:lnTo>
                  <a:lnTo>
                    <a:pt x="2233386" y="258424"/>
                  </a:lnTo>
                  <a:lnTo>
                    <a:pt x="2246247" y="222163"/>
                  </a:lnTo>
                  <a:lnTo>
                    <a:pt x="2251218" y="174497"/>
                  </a:lnTo>
                  <a:lnTo>
                    <a:pt x="2251430" y="161162"/>
                  </a:lnTo>
                  <a:lnTo>
                    <a:pt x="2250980" y="139848"/>
                  </a:lnTo>
                  <a:lnTo>
                    <a:pt x="2244318" y="86702"/>
                  </a:lnTo>
                  <a:lnTo>
                    <a:pt x="2229781" y="49962"/>
                  </a:lnTo>
                  <a:lnTo>
                    <a:pt x="2197463" y="27007"/>
                  </a:lnTo>
                  <a:lnTo>
                    <a:pt x="2186914" y="26034"/>
                  </a:lnTo>
                  <a:close/>
                </a:path>
                <a:path w="2639060" h="312420">
                  <a:moveTo>
                    <a:pt x="2367635" y="3555"/>
                  </a:moveTo>
                  <a:lnTo>
                    <a:pt x="2458059" y="3555"/>
                  </a:lnTo>
                  <a:lnTo>
                    <a:pt x="2537053" y="140842"/>
                  </a:lnTo>
                  <a:lnTo>
                    <a:pt x="2556230" y="175894"/>
                  </a:lnTo>
                  <a:lnTo>
                    <a:pt x="2577312" y="217639"/>
                  </a:lnTo>
                  <a:lnTo>
                    <a:pt x="2580868" y="217639"/>
                  </a:lnTo>
                  <a:lnTo>
                    <a:pt x="2579775" y="190346"/>
                  </a:lnTo>
                  <a:lnTo>
                    <a:pt x="2578979" y="161824"/>
                  </a:lnTo>
                  <a:lnTo>
                    <a:pt x="2578493" y="132077"/>
                  </a:lnTo>
                  <a:lnTo>
                    <a:pt x="2578328" y="101104"/>
                  </a:lnTo>
                  <a:lnTo>
                    <a:pt x="2578328" y="59588"/>
                  </a:lnTo>
                  <a:lnTo>
                    <a:pt x="2578328" y="49910"/>
                  </a:lnTo>
                  <a:lnTo>
                    <a:pt x="2573756" y="28828"/>
                  </a:lnTo>
                  <a:lnTo>
                    <a:pt x="2572232" y="26542"/>
                  </a:lnTo>
                  <a:lnTo>
                    <a:pt x="2570200" y="24637"/>
                  </a:lnTo>
                  <a:lnTo>
                    <a:pt x="2567533" y="23240"/>
                  </a:lnTo>
                  <a:lnTo>
                    <a:pt x="2564993" y="21716"/>
                  </a:lnTo>
                  <a:lnTo>
                    <a:pt x="2560548" y="20065"/>
                  </a:lnTo>
                  <a:lnTo>
                    <a:pt x="2554452" y="18287"/>
                  </a:lnTo>
                  <a:lnTo>
                    <a:pt x="2554452" y="3555"/>
                  </a:lnTo>
                  <a:lnTo>
                    <a:pt x="2638907" y="3555"/>
                  </a:lnTo>
                  <a:lnTo>
                    <a:pt x="2638907" y="18287"/>
                  </a:lnTo>
                  <a:lnTo>
                    <a:pt x="2632938" y="20192"/>
                  </a:lnTo>
                  <a:lnTo>
                    <a:pt x="2628747" y="21843"/>
                  </a:lnTo>
                  <a:lnTo>
                    <a:pt x="2626207" y="23240"/>
                  </a:lnTo>
                  <a:lnTo>
                    <a:pt x="2623794" y="24510"/>
                  </a:lnTo>
                  <a:lnTo>
                    <a:pt x="2621762" y="26288"/>
                  </a:lnTo>
                  <a:lnTo>
                    <a:pt x="2619984" y="28574"/>
                  </a:lnTo>
                  <a:lnTo>
                    <a:pt x="2618333" y="30733"/>
                  </a:lnTo>
                  <a:lnTo>
                    <a:pt x="2616936" y="34162"/>
                  </a:lnTo>
                  <a:lnTo>
                    <a:pt x="2616047" y="38734"/>
                  </a:lnTo>
                  <a:lnTo>
                    <a:pt x="2615158" y="43306"/>
                  </a:lnTo>
                  <a:lnTo>
                    <a:pt x="2614777" y="50203"/>
                  </a:lnTo>
                  <a:lnTo>
                    <a:pt x="2614777" y="59588"/>
                  </a:lnTo>
                  <a:lnTo>
                    <a:pt x="2614777" y="308279"/>
                  </a:lnTo>
                  <a:lnTo>
                    <a:pt x="2558008" y="308279"/>
                  </a:lnTo>
                  <a:lnTo>
                    <a:pt x="2457551" y="134594"/>
                  </a:lnTo>
                  <a:lnTo>
                    <a:pt x="2448102" y="117904"/>
                  </a:lnTo>
                  <a:lnTo>
                    <a:pt x="2439962" y="103112"/>
                  </a:lnTo>
                  <a:lnTo>
                    <a:pt x="2433155" y="90219"/>
                  </a:lnTo>
                  <a:lnTo>
                    <a:pt x="2427706" y="79222"/>
                  </a:lnTo>
                  <a:lnTo>
                    <a:pt x="2425674" y="79222"/>
                  </a:lnTo>
                  <a:lnTo>
                    <a:pt x="2426674" y="103559"/>
                  </a:lnTo>
                  <a:lnTo>
                    <a:pt x="2427389" y="128563"/>
                  </a:lnTo>
                  <a:lnTo>
                    <a:pt x="2427817" y="154237"/>
                  </a:lnTo>
                  <a:lnTo>
                    <a:pt x="2427960" y="180581"/>
                  </a:lnTo>
                  <a:lnTo>
                    <a:pt x="2427960" y="252463"/>
                  </a:lnTo>
                  <a:lnTo>
                    <a:pt x="2427960" y="263626"/>
                  </a:lnTo>
                  <a:lnTo>
                    <a:pt x="2435580" y="286511"/>
                  </a:lnTo>
                  <a:lnTo>
                    <a:pt x="2438501" y="289115"/>
                  </a:lnTo>
                  <a:lnTo>
                    <a:pt x="2443962" y="291452"/>
                  </a:lnTo>
                  <a:lnTo>
                    <a:pt x="2451963" y="293535"/>
                  </a:lnTo>
                  <a:lnTo>
                    <a:pt x="2451963" y="308279"/>
                  </a:lnTo>
                  <a:lnTo>
                    <a:pt x="2367635" y="308279"/>
                  </a:lnTo>
                  <a:lnTo>
                    <a:pt x="2367635" y="293535"/>
                  </a:lnTo>
                  <a:lnTo>
                    <a:pt x="2373096" y="292049"/>
                  </a:lnTo>
                  <a:lnTo>
                    <a:pt x="2377541" y="290410"/>
                  </a:lnTo>
                  <a:lnTo>
                    <a:pt x="2380716" y="288632"/>
                  </a:lnTo>
                  <a:lnTo>
                    <a:pt x="2383891" y="286842"/>
                  </a:lnTo>
                  <a:lnTo>
                    <a:pt x="2386304" y="284429"/>
                  </a:lnTo>
                  <a:lnTo>
                    <a:pt x="2387828" y="281368"/>
                  </a:lnTo>
                  <a:lnTo>
                    <a:pt x="2389352" y="278320"/>
                  </a:lnTo>
                  <a:lnTo>
                    <a:pt x="2390368" y="274485"/>
                  </a:lnTo>
                  <a:lnTo>
                    <a:pt x="2390876" y="269874"/>
                  </a:lnTo>
                  <a:lnTo>
                    <a:pt x="2391257" y="265264"/>
                  </a:lnTo>
                  <a:lnTo>
                    <a:pt x="2391511" y="259460"/>
                  </a:lnTo>
                  <a:lnTo>
                    <a:pt x="2391511" y="252463"/>
                  </a:lnTo>
                  <a:lnTo>
                    <a:pt x="2391511" y="59359"/>
                  </a:lnTo>
                  <a:lnTo>
                    <a:pt x="2391511" y="48196"/>
                  </a:lnTo>
                  <a:lnTo>
                    <a:pt x="2391003" y="40512"/>
                  </a:lnTo>
                  <a:lnTo>
                    <a:pt x="2390114" y="36194"/>
                  </a:lnTo>
                  <a:lnTo>
                    <a:pt x="2389098" y="32003"/>
                  </a:lnTo>
                  <a:lnTo>
                    <a:pt x="2387066" y="28447"/>
                  </a:lnTo>
                  <a:lnTo>
                    <a:pt x="2384018" y="25653"/>
                  </a:lnTo>
                  <a:lnTo>
                    <a:pt x="2380970" y="22859"/>
                  </a:lnTo>
                  <a:lnTo>
                    <a:pt x="2375509" y="20319"/>
                  </a:lnTo>
                  <a:lnTo>
                    <a:pt x="2367635" y="18287"/>
                  </a:lnTo>
                  <a:lnTo>
                    <a:pt x="2367635" y="3555"/>
                  </a:lnTo>
                  <a:close/>
                </a:path>
                <a:path w="2639060" h="312420">
                  <a:moveTo>
                    <a:pt x="1889734" y="3555"/>
                  </a:moveTo>
                  <a:lnTo>
                    <a:pt x="2006955" y="3555"/>
                  </a:lnTo>
                  <a:lnTo>
                    <a:pt x="2006955" y="18287"/>
                  </a:lnTo>
                  <a:lnTo>
                    <a:pt x="2000859" y="19938"/>
                  </a:lnTo>
                  <a:lnTo>
                    <a:pt x="1996414" y="21716"/>
                  </a:lnTo>
                  <a:lnTo>
                    <a:pt x="1982825" y="51473"/>
                  </a:lnTo>
                  <a:lnTo>
                    <a:pt x="1982825" y="59804"/>
                  </a:lnTo>
                  <a:lnTo>
                    <a:pt x="1982825" y="252234"/>
                  </a:lnTo>
                  <a:lnTo>
                    <a:pt x="1982825" y="257454"/>
                  </a:lnTo>
                  <a:lnTo>
                    <a:pt x="1982952" y="262280"/>
                  </a:lnTo>
                  <a:lnTo>
                    <a:pt x="1983333" y="266750"/>
                  </a:lnTo>
                  <a:lnTo>
                    <a:pt x="1983587" y="271221"/>
                  </a:lnTo>
                  <a:lnTo>
                    <a:pt x="1984222" y="274866"/>
                  </a:lnTo>
                  <a:lnTo>
                    <a:pt x="1985111" y="277685"/>
                  </a:lnTo>
                  <a:lnTo>
                    <a:pt x="1986000" y="280517"/>
                  </a:lnTo>
                  <a:lnTo>
                    <a:pt x="1987270" y="282905"/>
                  </a:lnTo>
                  <a:lnTo>
                    <a:pt x="1989048" y="284835"/>
                  </a:lnTo>
                  <a:lnTo>
                    <a:pt x="1990699" y="286765"/>
                  </a:lnTo>
                  <a:lnTo>
                    <a:pt x="1993112" y="288442"/>
                  </a:lnTo>
                  <a:lnTo>
                    <a:pt x="1996033" y="289852"/>
                  </a:lnTo>
                  <a:lnTo>
                    <a:pt x="1998954" y="291274"/>
                  </a:lnTo>
                  <a:lnTo>
                    <a:pt x="2002637" y="292493"/>
                  </a:lnTo>
                  <a:lnTo>
                    <a:pt x="2006955" y="293535"/>
                  </a:lnTo>
                  <a:lnTo>
                    <a:pt x="2006955" y="308279"/>
                  </a:lnTo>
                  <a:lnTo>
                    <a:pt x="1889734" y="308279"/>
                  </a:lnTo>
                  <a:lnTo>
                    <a:pt x="1889734" y="293535"/>
                  </a:lnTo>
                  <a:lnTo>
                    <a:pt x="1895322" y="292049"/>
                  </a:lnTo>
                  <a:lnTo>
                    <a:pt x="1899640" y="290448"/>
                  </a:lnTo>
                  <a:lnTo>
                    <a:pt x="1902815" y="288747"/>
                  </a:lnTo>
                  <a:lnTo>
                    <a:pt x="1905990" y="287032"/>
                  </a:lnTo>
                  <a:lnTo>
                    <a:pt x="1908403" y="284645"/>
                  </a:lnTo>
                  <a:lnTo>
                    <a:pt x="1909927" y="281597"/>
                  </a:lnTo>
                  <a:lnTo>
                    <a:pt x="1911578" y="278549"/>
                  </a:lnTo>
                  <a:lnTo>
                    <a:pt x="1912594" y="274675"/>
                  </a:lnTo>
                  <a:lnTo>
                    <a:pt x="1912975" y="269989"/>
                  </a:lnTo>
                  <a:lnTo>
                    <a:pt x="1913483" y="265302"/>
                  </a:lnTo>
                  <a:lnTo>
                    <a:pt x="1913610" y="259384"/>
                  </a:lnTo>
                  <a:lnTo>
                    <a:pt x="1913610" y="252234"/>
                  </a:lnTo>
                  <a:lnTo>
                    <a:pt x="1913610" y="59588"/>
                  </a:lnTo>
                  <a:lnTo>
                    <a:pt x="1913610" y="52438"/>
                  </a:lnTo>
                  <a:lnTo>
                    <a:pt x="1913483" y="46558"/>
                  </a:lnTo>
                  <a:lnTo>
                    <a:pt x="1913102" y="41909"/>
                  </a:lnTo>
                  <a:lnTo>
                    <a:pt x="1912721" y="37337"/>
                  </a:lnTo>
                  <a:lnTo>
                    <a:pt x="1911705" y="33527"/>
                  </a:lnTo>
                  <a:lnTo>
                    <a:pt x="1910181" y="30479"/>
                  </a:lnTo>
                  <a:lnTo>
                    <a:pt x="1908657" y="27431"/>
                  </a:lnTo>
                  <a:lnTo>
                    <a:pt x="1906244" y="25018"/>
                  </a:lnTo>
                  <a:lnTo>
                    <a:pt x="1903069" y="23240"/>
                  </a:lnTo>
                  <a:lnTo>
                    <a:pt x="1899894" y="21462"/>
                  </a:lnTo>
                  <a:lnTo>
                    <a:pt x="1895449" y="19811"/>
                  </a:lnTo>
                  <a:lnTo>
                    <a:pt x="1889734" y="18287"/>
                  </a:lnTo>
                  <a:lnTo>
                    <a:pt x="1889734" y="3555"/>
                  </a:lnTo>
                  <a:close/>
                </a:path>
                <a:path w="2639060" h="312420">
                  <a:moveTo>
                    <a:pt x="1590395" y="3555"/>
                  </a:moveTo>
                  <a:lnTo>
                    <a:pt x="1853158" y="3555"/>
                  </a:lnTo>
                  <a:lnTo>
                    <a:pt x="1853158" y="81902"/>
                  </a:lnTo>
                  <a:lnTo>
                    <a:pt x="1822678" y="81902"/>
                  </a:lnTo>
                  <a:lnTo>
                    <a:pt x="1819757" y="71780"/>
                  </a:lnTo>
                  <a:lnTo>
                    <a:pt x="1817598" y="64350"/>
                  </a:lnTo>
                  <a:lnTo>
                    <a:pt x="1815947" y="59588"/>
                  </a:lnTo>
                  <a:lnTo>
                    <a:pt x="1814296" y="54825"/>
                  </a:lnTo>
                  <a:lnTo>
                    <a:pt x="1812518" y="50761"/>
                  </a:lnTo>
                  <a:lnTo>
                    <a:pt x="1810486" y="47421"/>
                  </a:lnTo>
                  <a:lnTo>
                    <a:pt x="1808454" y="44068"/>
                  </a:lnTo>
                  <a:lnTo>
                    <a:pt x="1806295" y="41274"/>
                  </a:lnTo>
                  <a:lnTo>
                    <a:pt x="1787499" y="30733"/>
                  </a:lnTo>
                  <a:lnTo>
                    <a:pt x="1783689" y="29971"/>
                  </a:lnTo>
                  <a:lnTo>
                    <a:pt x="1778736" y="29717"/>
                  </a:lnTo>
                  <a:lnTo>
                    <a:pt x="1772640" y="29717"/>
                  </a:lnTo>
                  <a:lnTo>
                    <a:pt x="1756511" y="29717"/>
                  </a:lnTo>
                  <a:lnTo>
                    <a:pt x="1756511" y="252234"/>
                  </a:lnTo>
                  <a:lnTo>
                    <a:pt x="1756511" y="260134"/>
                  </a:lnTo>
                  <a:lnTo>
                    <a:pt x="1756765" y="266115"/>
                  </a:lnTo>
                  <a:lnTo>
                    <a:pt x="1757273" y="270205"/>
                  </a:lnTo>
                  <a:lnTo>
                    <a:pt x="1757654" y="274307"/>
                  </a:lnTo>
                  <a:lnTo>
                    <a:pt x="1758543" y="277621"/>
                  </a:lnTo>
                  <a:lnTo>
                    <a:pt x="1771116" y="290525"/>
                  </a:lnTo>
                  <a:lnTo>
                    <a:pt x="1774164" y="291795"/>
                  </a:lnTo>
                  <a:lnTo>
                    <a:pt x="1778355" y="292798"/>
                  </a:lnTo>
                  <a:lnTo>
                    <a:pt x="1783562" y="293535"/>
                  </a:lnTo>
                  <a:lnTo>
                    <a:pt x="1783562" y="308279"/>
                  </a:lnTo>
                  <a:lnTo>
                    <a:pt x="1660372" y="308279"/>
                  </a:lnTo>
                  <a:lnTo>
                    <a:pt x="1660372" y="293535"/>
                  </a:lnTo>
                  <a:lnTo>
                    <a:pt x="1666595" y="292493"/>
                  </a:lnTo>
                  <a:lnTo>
                    <a:pt x="1671548" y="291122"/>
                  </a:lnTo>
                  <a:lnTo>
                    <a:pt x="1686661" y="270205"/>
                  </a:lnTo>
                  <a:lnTo>
                    <a:pt x="1687169" y="265379"/>
                  </a:lnTo>
                  <a:lnTo>
                    <a:pt x="1687296" y="259384"/>
                  </a:lnTo>
                  <a:lnTo>
                    <a:pt x="1687296" y="252234"/>
                  </a:lnTo>
                  <a:lnTo>
                    <a:pt x="1687296" y="29717"/>
                  </a:lnTo>
                  <a:lnTo>
                    <a:pt x="1669262" y="29717"/>
                  </a:lnTo>
                  <a:lnTo>
                    <a:pt x="1660372" y="29717"/>
                  </a:lnTo>
                  <a:lnTo>
                    <a:pt x="1653514" y="30733"/>
                  </a:lnTo>
                  <a:lnTo>
                    <a:pt x="1648688" y="32765"/>
                  </a:lnTo>
                  <a:lnTo>
                    <a:pt x="1643989" y="34924"/>
                  </a:lnTo>
                  <a:lnTo>
                    <a:pt x="1639798" y="38099"/>
                  </a:lnTo>
                  <a:lnTo>
                    <a:pt x="1636369" y="42671"/>
                  </a:lnTo>
                  <a:lnTo>
                    <a:pt x="1632813" y="47078"/>
                  </a:lnTo>
                  <a:lnTo>
                    <a:pt x="1629765" y="53073"/>
                  </a:lnTo>
                  <a:lnTo>
                    <a:pt x="1627352" y="60591"/>
                  </a:lnTo>
                  <a:lnTo>
                    <a:pt x="1624812" y="68097"/>
                  </a:lnTo>
                  <a:lnTo>
                    <a:pt x="1622653" y="75209"/>
                  </a:lnTo>
                  <a:lnTo>
                    <a:pt x="1621002" y="81902"/>
                  </a:lnTo>
                  <a:lnTo>
                    <a:pt x="1590395" y="81902"/>
                  </a:lnTo>
                  <a:lnTo>
                    <a:pt x="1590395" y="3555"/>
                  </a:lnTo>
                  <a:close/>
                </a:path>
                <a:path w="2639060" h="312420">
                  <a:moveTo>
                    <a:pt x="1044041" y="3555"/>
                  </a:moveTo>
                  <a:lnTo>
                    <a:pt x="1161262" y="3555"/>
                  </a:lnTo>
                  <a:lnTo>
                    <a:pt x="1161262" y="18287"/>
                  </a:lnTo>
                  <a:lnTo>
                    <a:pt x="1155166" y="19938"/>
                  </a:lnTo>
                  <a:lnTo>
                    <a:pt x="1150594" y="21716"/>
                  </a:lnTo>
                  <a:lnTo>
                    <a:pt x="1147800" y="23494"/>
                  </a:lnTo>
                  <a:lnTo>
                    <a:pt x="1144879" y="25399"/>
                  </a:lnTo>
                  <a:lnTo>
                    <a:pt x="1142593" y="27685"/>
                  </a:lnTo>
                  <a:lnTo>
                    <a:pt x="1141196" y="30352"/>
                  </a:lnTo>
                  <a:lnTo>
                    <a:pt x="1139672" y="33019"/>
                  </a:lnTo>
                  <a:lnTo>
                    <a:pt x="1138656" y="36575"/>
                  </a:lnTo>
                  <a:lnTo>
                    <a:pt x="1138021" y="40893"/>
                  </a:lnTo>
                  <a:lnTo>
                    <a:pt x="1137386" y="45084"/>
                  </a:lnTo>
                  <a:lnTo>
                    <a:pt x="1137132" y="51473"/>
                  </a:lnTo>
                  <a:lnTo>
                    <a:pt x="1137132" y="59804"/>
                  </a:lnTo>
                  <a:lnTo>
                    <a:pt x="1137132" y="207149"/>
                  </a:lnTo>
                  <a:lnTo>
                    <a:pt x="1140724" y="246292"/>
                  </a:lnTo>
                  <a:lnTo>
                    <a:pt x="1163929" y="280149"/>
                  </a:lnTo>
                  <a:lnTo>
                    <a:pt x="1190980" y="285724"/>
                  </a:lnTo>
                  <a:lnTo>
                    <a:pt x="1201600" y="285152"/>
                  </a:lnTo>
                  <a:lnTo>
                    <a:pt x="1234382" y="265606"/>
                  </a:lnTo>
                  <a:lnTo>
                    <a:pt x="1244923" y="217291"/>
                  </a:lnTo>
                  <a:lnTo>
                    <a:pt x="1245209" y="202006"/>
                  </a:lnTo>
                  <a:lnTo>
                    <a:pt x="1245209" y="59588"/>
                  </a:lnTo>
                  <a:lnTo>
                    <a:pt x="1245209" y="48425"/>
                  </a:lnTo>
                  <a:lnTo>
                    <a:pt x="1244701" y="40639"/>
                  </a:lnTo>
                  <a:lnTo>
                    <a:pt x="1243685" y="36194"/>
                  </a:lnTo>
                  <a:lnTo>
                    <a:pt x="1242796" y="31876"/>
                  </a:lnTo>
                  <a:lnTo>
                    <a:pt x="1221587" y="18287"/>
                  </a:lnTo>
                  <a:lnTo>
                    <a:pt x="1221587" y="3555"/>
                  </a:lnTo>
                  <a:lnTo>
                    <a:pt x="1319758" y="3555"/>
                  </a:lnTo>
                  <a:lnTo>
                    <a:pt x="1319758" y="18287"/>
                  </a:lnTo>
                  <a:lnTo>
                    <a:pt x="1314424" y="19811"/>
                  </a:lnTo>
                  <a:lnTo>
                    <a:pt x="1310106" y="21335"/>
                  </a:lnTo>
                  <a:lnTo>
                    <a:pt x="1307058" y="23113"/>
                  </a:lnTo>
                  <a:lnTo>
                    <a:pt x="1303883" y="24764"/>
                  </a:lnTo>
                  <a:lnTo>
                    <a:pt x="1301470" y="27177"/>
                  </a:lnTo>
                  <a:lnTo>
                    <a:pt x="1299946" y="30225"/>
                  </a:lnTo>
                  <a:lnTo>
                    <a:pt x="1298295" y="33273"/>
                  </a:lnTo>
                  <a:lnTo>
                    <a:pt x="1297152" y="37083"/>
                  </a:lnTo>
                  <a:lnTo>
                    <a:pt x="1296771" y="41782"/>
                  </a:lnTo>
                  <a:lnTo>
                    <a:pt x="1296263" y="46520"/>
                  </a:lnTo>
                  <a:lnTo>
                    <a:pt x="1296136" y="52438"/>
                  </a:lnTo>
                  <a:lnTo>
                    <a:pt x="1296136" y="59588"/>
                  </a:lnTo>
                  <a:lnTo>
                    <a:pt x="1296136" y="199110"/>
                  </a:lnTo>
                  <a:lnTo>
                    <a:pt x="1295850" y="212385"/>
                  </a:lnTo>
                  <a:lnTo>
                    <a:pt x="1289062" y="254381"/>
                  </a:lnTo>
                  <a:lnTo>
                    <a:pt x="1267244" y="288293"/>
                  </a:lnTo>
                  <a:lnTo>
                    <a:pt x="1231584" y="306540"/>
                  </a:lnTo>
                  <a:lnTo>
                    <a:pt x="1183995" y="311848"/>
                  </a:lnTo>
                  <a:lnTo>
                    <a:pt x="1168781" y="311436"/>
                  </a:lnTo>
                  <a:lnTo>
                    <a:pt x="1130401" y="305257"/>
                  </a:lnTo>
                  <a:lnTo>
                    <a:pt x="1094841" y="285394"/>
                  </a:lnTo>
                  <a:lnTo>
                    <a:pt x="1074521" y="253136"/>
                  </a:lnTo>
                  <a:lnTo>
                    <a:pt x="1067917" y="204241"/>
                  </a:lnTo>
                  <a:lnTo>
                    <a:pt x="1067917" y="59804"/>
                  </a:lnTo>
                  <a:lnTo>
                    <a:pt x="1067917" y="52806"/>
                  </a:lnTo>
                  <a:lnTo>
                    <a:pt x="1064488" y="30606"/>
                  </a:lnTo>
                  <a:lnTo>
                    <a:pt x="1062964" y="27558"/>
                  </a:lnTo>
                  <a:lnTo>
                    <a:pt x="1060551" y="25145"/>
                  </a:lnTo>
                  <a:lnTo>
                    <a:pt x="1057376" y="23367"/>
                  </a:lnTo>
                  <a:lnTo>
                    <a:pt x="1054074" y="21462"/>
                  </a:lnTo>
                  <a:lnTo>
                    <a:pt x="1049756" y="19811"/>
                  </a:lnTo>
                  <a:lnTo>
                    <a:pt x="1044041" y="18287"/>
                  </a:lnTo>
                  <a:lnTo>
                    <a:pt x="1044041" y="3555"/>
                  </a:lnTo>
                  <a:close/>
                </a:path>
                <a:path w="2639060" h="312420">
                  <a:moveTo>
                    <a:pt x="809218" y="3555"/>
                  </a:moveTo>
                  <a:lnTo>
                    <a:pt x="926439" y="3555"/>
                  </a:lnTo>
                  <a:lnTo>
                    <a:pt x="926439" y="18287"/>
                  </a:lnTo>
                  <a:lnTo>
                    <a:pt x="921105" y="19811"/>
                  </a:lnTo>
                  <a:lnTo>
                    <a:pt x="916787" y="21335"/>
                  </a:lnTo>
                  <a:lnTo>
                    <a:pt x="913739" y="23113"/>
                  </a:lnTo>
                  <a:lnTo>
                    <a:pt x="910564" y="24764"/>
                  </a:lnTo>
                  <a:lnTo>
                    <a:pt x="908151" y="27177"/>
                  </a:lnTo>
                  <a:lnTo>
                    <a:pt x="906500" y="30098"/>
                  </a:lnTo>
                  <a:lnTo>
                    <a:pt x="904722" y="33146"/>
                  </a:lnTo>
                  <a:lnTo>
                    <a:pt x="903579" y="36956"/>
                  </a:lnTo>
                  <a:lnTo>
                    <a:pt x="903071" y="41655"/>
                  </a:lnTo>
                  <a:lnTo>
                    <a:pt x="902563" y="46354"/>
                  </a:lnTo>
                  <a:lnTo>
                    <a:pt x="902309" y="52209"/>
                  </a:lnTo>
                  <a:lnTo>
                    <a:pt x="902309" y="59359"/>
                  </a:lnTo>
                  <a:lnTo>
                    <a:pt x="902309" y="281711"/>
                  </a:lnTo>
                  <a:lnTo>
                    <a:pt x="945616" y="281711"/>
                  </a:lnTo>
                  <a:lnTo>
                    <a:pt x="954252" y="281711"/>
                  </a:lnTo>
                  <a:lnTo>
                    <a:pt x="961237" y="280365"/>
                  </a:lnTo>
                  <a:lnTo>
                    <a:pt x="966444" y="277685"/>
                  </a:lnTo>
                  <a:lnTo>
                    <a:pt x="971651" y="275005"/>
                  </a:lnTo>
                  <a:lnTo>
                    <a:pt x="989685" y="243420"/>
                  </a:lnTo>
                  <a:lnTo>
                    <a:pt x="991664" y="236772"/>
                  </a:lnTo>
                  <a:lnTo>
                    <a:pt x="993416" y="230333"/>
                  </a:lnTo>
                  <a:lnTo>
                    <a:pt x="994954" y="224104"/>
                  </a:lnTo>
                  <a:lnTo>
                    <a:pt x="996289" y="218084"/>
                  </a:lnTo>
                  <a:lnTo>
                    <a:pt x="1026896" y="218084"/>
                  </a:lnTo>
                  <a:lnTo>
                    <a:pt x="1021943" y="308279"/>
                  </a:lnTo>
                  <a:lnTo>
                    <a:pt x="809218" y="308279"/>
                  </a:lnTo>
                  <a:lnTo>
                    <a:pt x="809218" y="293535"/>
                  </a:lnTo>
                  <a:lnTo>
                    <a:pt x="814806" y="292049"/>
                  </a:lnTo>
                  <a:lnTo>
                    <a:pt x="819124" y="290410"/>
                  </a:lnTo>
                  <a:lnTo>
                    <a:pt x="822299" y="288632"/>
                  </a:lnTo>
                  <a:lnTo>
                    <a:pt x="825474" y="286842"/>
                  </a:lnTo>
                  <a:lnTo>
                    <a:pt x="827887" y="284429"/>
                  </a:lnTo>
                  <a:lnTo>
                    <a:pt x="829411" y="281368"/>
                  </a:lnTo>
                  <a:lnTo>
                    <a:pt x="831062" y="278320"/>
                  </a:lnTo>
                  <a:lnTo>
                    <a:pt x="832078" y="274459"/>
                  </a:lnTo>
                  <a:lnTo>
                    <a:pt x="832459" y="269760"/>
                  </a:lnTo>
                  <a:lnTo>
                    <a:pt x="832967" y="265074"/>
                  </a:lnTo>
                  <a:lnTo>
                    <a:pt x="833094" y="259156"/>
                  </a:lnTo>
                  <a:lnTo>
                    <a:pt x="833094" y="252018"/>
                  </a:lnTo>
                  <a:lnTo>
                    <a:pt x="833094" y="59804"/>
                  </a:lnTo>
                  <a:lnTo>
                    <a:pt x="833094" y="52806"/>
                  </a:lnTo>
                  <a:lnTo>
                    <a:pt x="832967" y="46926"/>
                  </a:lnTo>
                  <a:lnTo>
                    <a:pt x="832586" y="42163"/>
                  </a:lnTo>
                  <a:lnTo>
                    <a:pt x="832205" y="37464"/>
                  </a:lnTo>
                  <a:lnTo>
                    <a:pt x="831189" y="33527"/>
                  </a:lnTo>
                  <a:lnTo>
                    <a:pt x="829665" y="30606"/>
                  </a:lnTo>
                  <a:lnTo>
                    <a:pt x="828141" y="27558"/>
                  </a:lnTo>
                  <a:lnTo>
                    <a:pt x="825728" y="25145"/>
                  </a:lnTo>
                  <a:lnTo>
                    <a:pt x="822553" y="23367"/>
                  </a:lnTo>
                  <a:lnTo>
                    <a:pt x="819378" y="21462"/>
                  </a:lnTo>
                  <a:lnTo>
                    <a:pt x="814933" y="19811"/>
                  </a:lnTo>
                  <a:lnTo>
                    <a:pt x="809218" y="18287"/>
                  </a:lnTo>
                  <a:lnTo>
                    <a:pt x="809218" y="3555"/>
                  </a:lnTo>
                  <a:close/>
                </a:path>
                <a:path w="2639060" h="312420">
                  <a:moveTo>
                    <a:pt x="246913" y="3555"/>
                  </a:moveTo>
                  <a:lnTo>
                    <a:pt x="370370" y="3555"/>
                  </a:lnTo>
                  <a:lnTo>
                    <a:pt x="370370" y="18287"/>
                  </a:lnTo>
                  <a:lnTo>
                    <a:pt x="362623" y="19176"/>
                  </a:lnTo>
                  <a:lnTo>
                    <a:pt x="356895" y="21335"/>
                  </a:lnTo>
                  <a:lnTo>
                    <a:pt x="353174" y="24764"/>
                  </a:lnTo>
                  <a:lnTo>
                    <a:pt x="349453" y="28193"/>
                  </a:lnTo>
                  <a:lnTo>
                    <a:pt x="347598" y="33019"/>
                  </a:lnTo>
                  <a:lnTo>
                    <a:pt x="347598" y="39242"/>
                  </a:lnTo>
                  <a:lnTo>
                    <a:pt x="347598" y="44195"/>
                  </a:lnTo>
                  <a:lnTo>
                    <a:pt x="348043" y="48983"/>
                  </a:lnTo>
                  <a:lnTo>
                    <a:pt x="348932" y="53670"/>
                  </a:lnTo>
                  <a:lnTo>
                    <a:pt x="349821" y="58356"/>
                  </a:lnTo>
                  <a:lnTo>
                    <a:pt x="351688" y="65836"/>
                  </a:lnTo>
                  <a:lnTo>
                    <a:pt x="354520" y="76098"/>
                  </a:lnTo>
                  <a:lnTo>
                    <a:pt x="398716" y="236385"/>
                  </a:lnTo>
                  <a:lnTo>
                    <a:pt x="453859" y="76771"/>
                  </a:lnTo>
                  <a:lnTo>
                    <a:pt x="460997" y="47828"/>
                  </a:lnTo>
                  <a:lnTo>
                    <a:pt x="460997" y="41782"/>
                  </a:lnTo>
                  <a:lnTo>
                    <a:pt x="460997" y="34416"/>
                  </a:lnTo>
                  <a:lnTo>
                    <a:pt x="459105" y="28828"/>
                  </a:lnTo>
                  <a:lnTo>
                    <a:pt x="455307" y="25018"/>
                  </a:lnTo>
                  <a:lnTo>
                    <a:pt x="451510" y="21081"/>
                  </a:lnTo>
                  <a:lnTo>
                    <a:pt x="445668" y="18922"/>
                  </a:lnTo>
                  <a:lnTo>
                    <a:pt x="437781" y="18287"/>
                  </a:lnTo>
                  <a:lnTo>
                    <a:pt x="437781" y="3555"/>
                  </a:lnTo>
                  <a:lnTo>
                    <a:pt x="533996" y="3555"/>
                  </a:lnTo>
                  <a:lnTo>
                    <a:pt x="533996" y="18287"/>
                  </a:lnTo>
                  <a:lnTo>
                    <a:pt x="528345" y="19176"/>
                  </a:lnTo>
                  <a:lnTo>
                    <a:pt x="523544" y="20954"/>
                  </a:lnTo>
                  <a:lnTo>
                    <a:pt x="519607" y="23748"/>
                  </a:lnTo>
                  <a:lnTo>
                    <a:pt x="515658" y="26542"/>
                  </a:lnTo>
                  <a:lnTo>
                    <a:pt x="512089" y="30479"/>
                  </a:lnTo>
                  <a:lnTo>
                    <a:pt x="404075" y="309841"/>
                  </a:lnTo>
                  <a:lnTo>
                    <a:pt x="352501" y="309841"/>
                  </a:lnTo>
                  <a:lnTo>
                    <a:pt x="278841" y="59804"/>
                  </a:lnTo>
                  <a:lnTo>
                    <a:pt x="275564" y="48640"/>
                  </a:lnTo>
                  <a:lnTo>
                    <a:pt x="272808" y="40766"/>
                  </a:lnTo>
                  <a:lnTo>
                    <a:pt x="270573" y="36067"/>
                  </a:lnTo>
                  <a:lnTo>
                    <a:pt x="268338" y="31368"/>
                  </a:lnTo>
                  <a:lnTo>
                    <a:pt x="265442" y="27558"/>
                  </a:lnTo>
                  <a:lnTo>
                    <a:pt x="261873" y="24637"/>
                  </a:lnTo>
                  <a:lnTo>
                    <a:pt x="258292" y="21716"/>
                  </a:lnTo>
                  <a:lnTo>
                    <a:pt x="253314" y="19684"/>
                  </a:lnTo>
                  <a:lnTo>
                    <a:pt x="246913" y="18287"/>
                  </a:lnTo>
                  <a:lnTo>
                    <a:pt x="246913" y="3555"/>
                  </a:lnTo>
                  <a:close/>
                </a:path>
                <a:path w="2639060" h="312420">
                  <a:moveTo>
                    <a:pt x="0" y="3555"/>
                  </a:moveTo>
                  <a:lnTo>
                    <a:pt x="221462" y="3555"/>
                  </a:lnTo>
                  <a:lnTo>
                    <a:pt x="221462" y="74536"/>
                  </a:lnTo>
                  <a:lnTo>
                    <a:pt x="190880" y="74536"/>
                  </a:lnTo>
                  <a:lnTo>
                    <a:pt x="187335" y="64792"/>
                  </a:lnTo>
                  <a:lnTo>
                    <a:pt x="184069" y="56762"/>
                  </a:lnTo>
                  <a:lnTo>
                    <a:pt x="166090" y="34035"/>
                  </a:lnTo>
                  <a:lnTo>
                    <a:pt x="161328" y="31114"/>
                  </a:lnTo>
                  <a:lnTo>
                    <a:pt x="153225" y="29717"/>
                  </a:lnTo>
                  <a:lnTo>
                    <a:pt x="141757" y="29717"/>
                  </a:lnTo>
                  <a:lnTo>
                    <a:pt x="93090" y="29717"/>
                  </a:lnTo>
                  <a:lnTo>
                    <a:pt x="93090" y="136829"/>
                  </a:lnTo>
                  <a:lnTo>
                    <a:pt x="122567" y="136829"/>
                  </a:lnTo>
                  <a:lnTo>
                    <a:pt x="129108" y="136829"/>
                  </a:lnTo>
                  <a:lnTo>
                    <a:pt x="147231" y="124764"/>
                  </a:lnTo>
                  <a:lnTo>
                    <a:pt x="149682" y="120459"/>
                  </a:lnTo>
                  <a:lnTo>
                    <a:pt x="152031" y="113753"/>
                  </a:lnTo>
                  <a:lnTo>
                    <a:pt x="154266" y="104673"/>
                  </a:lnTo>
                  <a:lnTo>
                    <a:pt x="179489" y="104673"/>
                  </a:lnTo>
                  <a:lnTo>
                    <a:pt x="179489" y="195313"/>
                  </a:lnTo>
                  <a:lnTo>
                    <a:pt x="154266" y="195313"/>
                  </a:lnTo>
                  <a:lnTo>
                    <a:pt x="152184" y="186677"/>
                  </a:lnTo>
                  <a:lnTo>
                    <a:pt x="149872" y="180098"/>
                  </a:lnTo>
                  <a:lnTo>
                    <a:pt x="147345" y="175552"/>
                  </a:lnTo>
                  <a:lnTo>
                    <a:pt x="144818" y="171018"/>
                  </a:lnTo>
                  <a:lnTo>
                    <a:pt x="141795" y="167779"/>
                  </a:lnTo>
                  <a:lnTo>
                    <a:pt x="138303" y="165849"/>
                  </a:lnTo>
                  <a:lnTo>
                    <a:pt x="134797" y="163906"/>
                  </a:lnTo>
                  <a:lnTo>
                    <a:pt x="129552" y="162940"/>
                  </a:lnTo>
                  <a:lnTo>
                    <a:pt x="122567" y="162940"/>
                  </a:lnTo>
                  <a:lnTo>
                    <a:pt x="93090" y="162940"/>
                  </a:lnTo>
                  <a:lnTo>
                    <a:pt x="93090" y="282155"/>
                  </a:lnTo>
                  <a:lnTo>
                    <a:pt x="141541" y="282155"/>
                  </a:lnTo>
                  <a:lnTo>
                    <a:pt x="146748" y="282155"/>
                  </a:lnTo>
                  <a:lnTo>
                    <a:pt x="151142" y="281825"/>
                  </a:lnTo>
                  <a:lnTo>
                    <a:pt x="154711" y="281152"/>
                  </a:lnTo>
                  <a:lnTo>
                    <a:pt x="158280" y="280479"/>
                  </a:lnTo>
                  <a:lnTo>
                    <a:pt x="172453" y="270992"/>
                  </a:lnTo>
                  <a:lnTo>
                    <a:pt x="175056" y="268160"/>
                  </a:lnTo>
                  <a:lnTo>
                    <a:pt x="177368" y="265112"/>
                  </a:lnTo>
                  <a:lnTo>
                    <a:pt x="179374" y="261835"/>
                  </a:lnTo>
                  <a:lnTo>
                    <a:pt x="181381" y="258571"/>
                  </a:lnTo>
                  <a:lnTo>
                    <a:pt x="183502" y="254253"/>
                  </a:lnTo>
                  <a:lnTo>
                    <a:pt x="185737" y="248894"/>
                  </a:lnTo>
                  <a:lnTo>
                    <a:pt x="187972" y="243535"/>
                  </a:lnTo>
                  <a:lnTo>
                    <a:pt x="190423" y="236169"/>
                  </a:lnTo>
                  <a:lnTo>
                    <a:pt x="193103" y="226796"/>
                  </a:lnTo>
                  <a:lnTo>
                    <a:pt x="223697" y="226796"/>
                  </a:lnTo>
                  <a:lnTo>
                    <a:pt x="219455" y="308279"/>
                  </a:lnTo>
                  <a:lnTo>
                    <a:pt x="0" y="308279"/>
                  </a:lnTo>
                  <a:lnTo>
                    <a:pt x="0" y="293535"/>
                  </a:lnTo>
                  <a:lnTo>
                    <a:pt x="5511" y="292049"/>
                  </a:lnTo>
                  <a:lnTo>
                    <a:pt x="9867" y="290448"/>
                  </a:lnTo>
                  <a:lnTo>
                    <a:pt x="13068" y="288747"/>
                  </a:lnTo>
                  <a:lnTo>
                    <a:pt x="16255" y="287032"/>
                  </a:lnTo>
                  <a:lnTo>
                    <a:pt x="18643" y="284645"/>
                  </a:lnTo>
                  <a:lnTo>
                    <a:pt x="20205" y="281597"/>
                  </a:lnTo>
                  <a:lnTo>
                    <a:pt x="21767" y="278549"/>
                  </a:lnTo>
                  <a:lnTo>
                    <a:pt x="22771" y="274675"/>
                  </a:lnTo>
                  <a:lnTo>
                    <a:pt x="23215" y="269989"/>
                  </a:lnTo>
                  <a:lnTo>
                    <a:pt x="23672" y="265302"/>
                  </a:lnTo>
                  <a:lnTo>
                    <a:pt x="23888" y="259384"/>
                  </a:lnTo>
                  <a:lnTo>
                    <a:pt x="23888" y="252234"/>
                  </a:lnTo>
                  <a:lnTo>
                    <a:pt x="23888" y="59804"/>
                  </a:lnTo>
                  <a:lnTo>
                    <a:pt x="23888" y="52806"/>
                  </a:lnTo>
                  <a:lnTo>
                    <a:pt x="23698" y="46926"/>
                  </a:lnTo>
                  <a:lnTo>
                    <a:pt x="23329" y="42163"/>
                  </a:lnTo>
                  <a:lnTo>
                    <a:pt x="22961" y="37464"/>
                  </a:lnTo>
                  <a:lnTo>
                    <a:pt x="21996" y="33527"/>
                  </a:lnTo>
                  <a:lnTo>
                    <a:pt x="20434" y="30606"/>
                  </a:lnTo>
                  <a:lnTo>
                    <a:pt x="18872" y="27558"/>
                  </a:lnTo>
                  <a:lnTo>
                    <a:pt x="16484" y="25145"/>
                  </a:lnTo>
                  <a:lnTo>
                    <a:pt x="13284" y="23367"/>
                  </a:lnTo>
                  <a:lnTo>
                    <a:pt x="10083" y="21462"/>
                  </a:lnTo>
                  <a:lnTo>
                    <a:pt x="5664" y="19811"/>
                  </a:lnTo>
                  <a:lnTo>
                    <a:pt x="0" y="18287"/>
                  </a:lnTo>
                  <a:lnTo>
                    <a:pt x="0" y="3555"/>
                  </a:lnTo>
                  <a:close/>
                </a:path>
                <a:path w="2639060" h="312420">
                  <a:moveTo>
                    <a:pt x="1441678" y="2031"/>
                  </a:moveTo>
                  <a:lnTo>
                    <a:pt x="1501368" y="2031"/>
                  </a:lnTo>
                  <a:lnTo>
                    <a:pt x="1575028" y="252018"/>
                  </a:lnTo>
                  <a:lnTo>
                    <a:pt x="1578330" y="263182"/>
                  </a:lnTo>
                  <a:lnTo>
                    <a:pt x="1580997" y="271106"/>
                  </a:lnTo>
                  <a:lnTo>
                    <a:pt x="1583283" y="275793"/>
                  </a:lnTo>
                  <a:lnTo>
                    <a:pt x="1585442" y="280479"/>
                  </a:lnTo>
                  <a:lnTo>
                    <a:pt x="1606905" y="293535"/>
                  </a:lnTo>
                  <a:lnTo>
                    <a:pt x="1606905" y="308279"/>
                  </a:lnTo>
                  <a:lnTo>
                    <a:pt x="1483715" y="308279"/>
                  </a:lnTo>
                  <a:lnTo>
                    <a:pt x="1483715" y="293535"/>
                  </a:lnTo>
                  <a:lnTo>
                    <a:pt x="1491462" y="292646"/>
                  </a:lnTo>
                  <a:lnTo>
                    <a:pt x="1497177" y="290487"/>
                  </a:lnTo>
                  <a:lnTo>
                    <a:pt x="1500860" y="287070"/>
                  </a:lnTo>
                  <a:lnTo>
                    <a:pt x="1504670" y="283641"/>
                  </a:lnTo>
                  <a:lnTo>
                    <a:pt x="1506448" y="278803"/>
                  </a:lnTo>
                  <a:lnTo>
                    <a:pt x="1506448" y="272554"/>
                  </a:lnTo>
                  <a:lnTo>
                    <a:pt x="1506448" y="267944"/>
                  </a:lnTo>
                  <a:lnTo>
                    <a:pt x="1505940" y="262813"/>
                  </a:lnTo>
                  <a:lnTo>
                    <a:pt x="1504924" y="257149"/>
                  </a:lnTo>
                  <a:lnTo>
                    <a:pt x="1503908" y="251498"/>
                  </a:lnTo>
                  <a:lnTo>
                    <a:pt x="1502130" y="244347"/>
                  </a:lnTo>
                  <a:lnTo>
                    <a:pt x="1499717" y="235724"/>
                  </a:lnTo>
                  <a:lnTo>
                    <a:pt x="1493748" y="213842"/>
                  </a:lnTo>
                  <a:lnTo>
                    <a:pt x="1398371" y="213842"/>
                  </a:lnTo>
                  <a:lnTo>
                    <a:pt x="1391005" y="235051"/>
                  </a:lnTo>
                  <a:lnTo>
                    <a:pt x="1383893" y="263855"/>
                  </a:lnTo>
                  <a:lnTo>
                    <a:pt x="1383893" y="270103"/>
                  </a:lnTo>
                  <a:lnTo>
                    <a:pt x="1385346" y="279769"/>
                  </a:lnTo>
                  <a:lnTo>
                    <a:pt x="1389703" y="286896"/>
                  </a:lnTo>
                  <a:lnTo>
                    <a:pt x="1396966" y="291484"/>
                  </a:lnTo>
                  <a:lnTo>
                    <a:pt x="1407134" y="293535"/>
                  </a:lnTo>
                  <a:lnTo>
                    <a:pt x="1407134" y="308279"/>
                  </a:lnTo>
                  <a:lnTo>
                    <a:pt x="1311757" y="308279"/>
                  </a:lnTo>
                  <a:lnTo>
                    <a:pt x="1311757" y="293535"/>
                  </a:lnTo>
                  <a:lnTo>
                    <a:pt x="1317345" y="292950"/>
                  </a:lnTo>
                  <a:lnTo>
                    <a:pt x="1322171" y="291007"/>
                  </a:lnTo>
                  <a:lnTo>
                    <a:pt x="1345755" y="257475"/>
                  </a:lnTo>
                  <a:lnTo>
                    <a:pt x="1348587" y="250012"/>
                  </a:lnTo>
                  <a:lnTo>
                    <a:pt x="1441678" y="2031"/>
                  </a:lnTo>
                  <a:close/>
                </a:path>
                <a:path w="2639060" h="312420">
                  <a:moveTo>
                    <a:pt x="617258" y="2031"/>
                  </a:moveTo>
                  <a:lnTo>
                    <a:pt x="676884" y="2031"/>
                  </a:lnTo>
                  <a:lnTo>
                    <a:pt x="750544" y="252018"/>
                  </a:lnTo>
                  <a:lnTo>
                    <a:pt x="753846" y="263182"/>
                  </a:lnTo>
                  <a:lnTo>
                    <a:pt x="756513" y="271106"/>
                  </a:lnTo>
                  <a:lnTo>
                    <a:pt x="758799" y="275793"/>
                  </a:lnTo>
                  <a:lnTo>
                    <a:pt x="760958" y="280479"/>
                  </a:lnTo>
                  <a:lnTo>
                    <a:pt x="782421" y="293535"/>
                  </a:lnTo>
                  <a:lnTo>
                    <a:pt x="782421" y="308279"/>
                  </a:lnTo>
                  <a:lnTo>
                    <a:pt x="659231" y="308279"/>
                  </a:lnTo>
                  <a:lnTo>
                    <a:pt x="659231" y="293535"/>
                  </a:lnTo>
                  <a:lnTo>
                    <a:pt x="666978" y="292646"/>
                  </a:lnTo>
                  <a:lnTo>
                    <a:pt x="672693" y="290487"/>
                  </a:lnTo>
                  <a:lnTo>
                    <a:pt x="676376" y="287070"/>
                  </a:lnTo>
                  <a:lnTo>
                    <a:pt x="680186" y="283641"/>
                  </a:lnTo>
                  <a:lnTo>
                    <a:pt x="681964" y="278803"/>
                  </a:lnTo>
                  <a:lnTo>
                    <a:pt x="681964" y="272554"/>
                  </a:lnTo>
                  <a:lnTo>
                    <a:pt x="681964" y="267944"/>
                  </a:lnTo>
                  <a:lnTo>
                    <a:pt x="681456" y="262813"/>
                  </a:lnTo>
                  <a:lnTo>
                    <a:pt x="680440" y="257149"/>
                  </a:lnTo>
                  <a:lnTo>
                    <a:pt x="679424" y="251498"/>
                  </a:lnTo>
                  <a:lnTo>
                    <a:pt x="677646" y="244347"/>
                  </a:lnTo>
                  <a:lnTo>
                    <a:pt x="675233" y="235724"/>
                  </a:lnTo>
                  <a:lnTo>
                    <a:pt x="669264" y="213842"/>
                  </a:lnTo>
                  <a:lnTo>
                    <a:pt x="573938" y="213842"/>
                  </a:lnTo>
                  <a:lnTo>
                    <a:pt x="566572" y="235051"/>
                  </a:lnTo>
                  <a:lnTo>
                    <a:pt x="564489" y="241007"/>
                  </a:lnTo>
                  <a:lnTo>
                    <a:pt x="562787" y="246773"/>
                  </a:lnTo>
                  <a:lnTo>
                    <a:pt x="561441" y="252348"/>
                  </a:lnTo>
                  <a:lnTo>
                    <a:pt x="560108" y="257936"/>
                  </a:lnTo>
                  <a:lnTo>
                    <a:pt x="559435" y="263855"/>
                  </a:lnTo>
                  <a:lnTo>
                    <a:pt x="559435" y="270103"/>
                  </a:lnTo>
                  <a:lnTo>
                    <a:pt x="560885" y="279769"/>
                  </a:lnTo>
                  <a:lnTo>
                    <a:pt x="565237" y="286896"/>
                  </a:lnTo>
                  <a:lnTo>
                    <a:pt x="572491" y="291484"/>
                  </a:lnTo>
                  <a:lnTo>
                    <a:pt x="582650" y="293535"/>
                  </a:lnTo>
                  <a:lnTo>
                    <a:pt x="582650" y="308279"/>
                  </a:lnTo>
                  <a:lnTo>
                    <a:pt x="487324" y="308279"/>
                  </a:lnTo>
                  <a:lnTo>
                    <a:pt x="487324" y="293535"/>
                  </a:lnTo>
                  <a:lnTo>
                    <a:pt x="492836" y="292950"/>
                  </a:lnTo>
                  <a:lnTo>
                    <a:pt x="497674" y="291007"/>
                  </a:lnTo>
                  <a:lnTo>
                    <a:pt x="501840" y="287731"/>
                  </a:lnTo>
                  <a:lnTo>
                    <a:pt x="506006" y="284467"/>
                  </a:lnTo>
                  <a:lnTo>
                    <a:pt x="509803" y="279996"/>
                  </a:lnTo>
                  <a:lnTo>
                    <a:pt x="524154" y="250012"/>
                  </a:lnTo>
                  <a:lnTo>
                    <a:pt x="617258" y="2031"/>
                  </a:lnTo>
                  <a:close/>
                </a:path>
                <a:path w="2639060" h="312420">
                  <a:moveTo>
                    <a:pt x="2188819" y="0"/>
                  </a:moveTo>
                  <a:lnTo>
                    <a:pt x="2247318" y="9540"/>
                  </a:lnTo>
                  <a:lnTo>
                    <a:pt x="2289149" y="38226"/>
                  </a:lnTo>
                  <a:lnTo>
                    <a:pt x="2314184" y="85839"/>
                  </a:lnTo>
                  <a:lnTo>
                    <a:pt x="2322550" y="152006"/>
                  </a:lnTo>
                  <a:lnTo>
                    <a:pt x="2321931" y="172356"/>
                  </a:lnTo>
                  <a:lnTo>
                    <a:pt x="2312644" y="224447"/>
                  </a:lnTo>
                  <a:lnTo>
                    <a:pt x="2293070" y="263732"/>
                  </a:lnTo>
                  <a:lnTo>
                    <a:pt x="2264289" y="290976"/>
                  </a:lnTo>
                  <a:lnTo>
                    <a:pt x="2227366" y="306699"/>
                  </a:lnTo>
                  <a:lnTo>
                    <a:pt x="2183485" y="311848"/>
                  </a:lnTo>
                  <a:lnTo>
                    <a:pt x="2152745" y="309448"/>
                  </a:lnTo>
                  <a:lnTo>
                    <a:pt x="2103457" y="290245"/>
                  </a:lnTo>
                  <a:lnTo>
                    <a:pt x="2070525" y="251862"/>
                  </a:lnTo>
                  <a:lnTo>
                    <a:pt x="2054090" y="194380"/>
                  </a:lnTo>
                  <a:lnTo>
                    <a:pt x="2052040" y="158483"/>
                  </a:lnTo>
                  <a:lnTo>
                    <a:pt x="2053038" y="134280"/>
                  </a:lnTo>
                  <a:lnTo>
                    <a:pt x="2060988" y="91360"/>
                  </a:lnTo>
                  <a:lnTo>
                    <a:pt x="2076867" y="55909"/>
                  </a:lnTo>
                  <a:lnTo>
                    <a:pt x="2115032" y="18541"/>
                  </a:lnTo>
                  <a:lnTo>
                    <a:pt x="2168128" y="1146"/>
                  </a:lnTo>
                  <a:lnTo>
                    <a:pt x="218881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38237" y="5849619"/>
              <a:ext cx="78570" cy="20269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42640" y="5782500"/>
              <a:ext cx="60071" cy="674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42640" y="5641631"/>
              <a:ext cx="60071" cy="6742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3342640" y="5641631"/>
              <a:ext cx="60325" cy="208915"/>
            </a:xfrm>
            <a:custGeom>
              <a:avLst/>
              <a:gdLst/>
              <a:ahLst/>
              <a:cxnLst/>
              <a:rect l="l" t="t" r="r" b="b"/>
              <a:pathLst>
                <a:path w="60325" h="208914">
                  <a:moveTo>
                    <a:pt x="0" y="140868"/>
                  </a:moveTo>
                  <a:lnTo>
                    <a:pt x="60071" y="140868"/>
                  </a:lnTo>
                  <a:lnTo>
                    <a:pt x="60071" y="208292"/>
                  </a:lnTo>
                  <a:lnTo>
                    <a:pt x="0" y="208292"/>
                  </a:lnTo>
                  <a:lnTo>
                    <a:pt x="0" y="140868"/>
                  </a:lnTo>
                  <a:close/>
                </a:path>
                <a:path w="60325" h="208914">
                  <a:moveTo>
                    <a:pt x="0" y="0"/>
                  </a:moveTo>
                  <a:lnTo>
                    <a:pt x="60071" y="0"/>
                  </a:lnTo>
                  <a:lnTo>
                    <a:pt x="60071" y="67424"/>
                  </a:lnTo>
                  <a:lnTo>
                    <a:pt x="0" y="67424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604824" y="137540"/>
            <a:ext cx="7920990" cy="6366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997835" algn="just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mbria"/>
                <a:cs typeface="Cambria"/>
              </a:rPr>
              <a:t>Collection of information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about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patients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health condition</a:t>
            </a:r>
            <a:endParaRPr sz="3600">
              <a:latin typeface="Cambria"/>
              <a:cs typeface="Cambria"/>
            </a:endParaRPr>
          </a:p>
          <a:p>
            <a:pPr marL="12700" marR="5715" indent="3028315" algn="just">
              <a:lnSpc>
                <a:spcPct val="100000"/>
              </a:lnSpc>
              <a:spcBef>
                <a:spcPts val="600"/>
              </a:spcBef>
            </a:pPr>
            <a:r>
              <a:rPr sz="3600" spc="-10" dirty="0">
                <a:latin typeface="Cambria"/>
                <a:cs typeface="Cambria"/>
              </a:rPr>
              <a:t>Identify</a:t>
            </a:r>
            <a:r>
              <a:rPr sz="3600" spc="-5" dirty="0">
                <a:latin typeface="Cambria"/>
                <a:cs typeface="Cambria"/>
              </a:rPr>
              <a:t> the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patients 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problems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from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collected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data</a:t>
            </a:r>
            <a:endParaRPr sz="3600">
              <a:latin typeface="Cambria"/>
              <a:cs typeface="Cambria"/>
            </a:endParaRPr>
          </a:p>
          <a:p>
            <a:pPr marL="12700" marR="5080" indent="2618105" algn="just">
              <a:lnSpc>
                <a:spcPct val="100000"/>
              </a:lnSpc>
              <a:spcBef>
                <a:spcPts val="605"/>
              </a:spcBef>
            </a:pPr>
            <a:r>
              <a:rPr sz="3600" spc="-5" dirty="0">
                <a:latin typeface="Cambria"/>
                <a:cs typeface="Cambria"/>
              </a:rPr>
              <a:t>Set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goal</a:t>
            </a:r>
            <a:r>
              <a:rPr sz="3600" spc="-5" dirty="0">
                <a:latin typeface="Cambria"/>
                <a:cs typeface="Cambria"/>
              </a:rPr>
              <a:t> of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care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and 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started and </a:t>
            </a:r>
            <a:r>
              <a:rPr sz="3600" dirty="0">
                <a:latin typeface="Cambria"/>
                <a:cs typeface="Cambria"/>
              </a:rPr>
              <a:t>identify </a:t>
            </a:r>
            <a:r>
              <a:rPr sz="3600" spc="-10" dirty="0">
                <a:latin typeface="Cambria"/>
                <a:cs typeface="Cambria"/>
              </a:rPr>
              <a:t>appropriate nursing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actions</a:t>
            </a:r>
            <a:endParaRPr sz="3600">
              <a:latin typeface="Cambria"/>
              <a:cs typeface="Cambria"/>
            </a:endParaRPr>
          </a:p>
          <a:p>
            <a:pPr marL="4359275" algn="just">
              <a:lnSpc>
                <a:spcPct val="100000"/>
              </a:lnSpc>
              <a:spcBef>
                <a:spcPts val="600"/>
              </a:spcBef>
            </a:pPr>
            <a:r>
              <a:rPr sz="3600" dirty="0">
                <a:latin typeface="Cambria"/>
                <a:cs typeface="Cambria"/>
              </a:rPr>
              <a:t>Putting  </a:t>
            </a:r>
            <a:r>
              <a:rPr sz="3600" spc="5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</a:t>
            </a:r>
            <a:r>
              <a:rPr sz="3600" spc="1664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plan</a:t>
            </a:r>
            <a:endParaRPr sz="3600">
              <a:latin typeface="Cambria"/>
              <a:cs typeface="Cambria"/>
            </a:endParaRPr>
          </a:p>
          <a:p>
            <a:pPr marL="12700" algn="just">
              <a:lnSpc>
                <a:spcPct val="100000"/>
              </a:lnSpc>
            </a:pPr>
            <a:r>
              <a:rPr sz="3600" spc="-10" dirty="0">
                <a:latin typeface="Cambria"/>
                <a:cs typeface="Cambria"/>
              </a:rPr>
              <a:t>into</a:t>
            </a:r>
            <a:r>
              <a:rPr sz="3600" spc="-5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action</a:t>
            </a:r>
            <a:endParaRPr sz="3600">
              <a:latin typeface="Cambria"/>
              <a:cs typeface="Cambria"/>
            </a:endParaRPr>
          </a:p>
          <a:p>
            <a:pPr marL="3205480" algn="just">
              <a:lnSpc>
                <a:spcPct val="100000"/>
              </a:lnSpc>
              <a:spcBef>
                <a:spcPts val="600"/>
              </a:spcBef>
            </a:pPr>
            <a:r>
              <a:rPr sz="3600" spc="-30" dirty="0">
                <a:latin typeface="Cambria"/>
                <a:cs typeface="Cambria"/>
              </a:rPr>
              <a:t>Evaluate</a:t>
            </a:r>
            <a:r>
              <a:rPr sz="3600" spc="213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if</a:t>
            </a:r>
            <a:r>
              <a:rPr sz="3600" spc="214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goals</a:t>
            </a:r>
            <a:r>
              <a:rPr sz="3600" spc="2150" dirty="0">
                <a:latin typeface="Cambria"/>
                <a:cs typeface="Cambria"/>
              </a:rPr>
              <a:t> </a:t>
            </a:r>
            <a:r>
              <a:rPr sz="3600" spc="-25" dirty="0">
                <a:latin typeface="Cambria"/>
                <a:cs typeface="Cambria"/>
              </a:rPr>
              <a:t>are</a:t>
            </a:r>
            <a:endParaRPr sz="3600">
              <a:latin typeface="Cambria"/>
              <a:cs typeface="Cambria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3600" spc="-20" dirty="0">
                <a:latin typeface="Cambria"/>
                <a:cs typeface="Cambria"/>
              </a:rPr>
              <a:t>achieved </a:t>
            </a:r>
            <a:r>
              <a:rPr sz="3600" spc="-5" dirty="0">
                <a:latin typeface="Cambria"/>
                <a:cs typeface="Cambria"/>
              </a:rPr>
              <a:t>or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not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7253" y="260350"/>
            <a:ext cx="5596255" cy="629285"/>
            <a:chOff x="1397253" y="260350"/>
            <a:chExt cx="5596255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7896" y="641966"/>
              <a:ext cx="5557223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1825" y="264922"/>
              <a:ext cx="5587110" cy="3815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11831" y="340740"/>
              <a:ext cx="833119" cy="154305"/>
            </a:xfrm>
            <a:custGeom>
              <a:avLst/>
              <a:gdLst/>
              <a:ahLst/>
              <a:cxnLst/>
              <a:rect l="l" t="t" r="r" b="b"/>
              <a:pathLst>
                <a:path w="833119" h="154304">
                  <a:moveTo>
                    <a:pt x="789178" y="0"/>
                  </a:moveTo>
                  <a:lnTo>
                    <a:pt x="734568" y="153796"/>
                  </a:lnTo>
                  <a:lnTo>
                    <a:pt x="832866" y="153796"/>
                  </a:lnTo>
                  <a:lnTo>
                    <a:pt x="789178" y="0"/>
                  </a:lnTo>
                  <a:close/>
                </a:path>
                <a:path w="833119" h="154304">
                  <a:moveTo>
                    <a:pt x="54610" y="0"/>
                  </a:moveTo>
                  <a:lnTo>
                    <a:pt x="0" y="153796"/>
                  </a:lnTo>
                  <a:lnTo>
                    <a:pt x="98298" y="153796"/>
                  </a:lnTo>
                  <a:lnTo>
                    <a:pt x="5461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1047" y="296671"/>
              <a:ext cx="109347" cy="1614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7403" y="296671"/>
              <a:ext cx="109347" cy="16141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01825" y="264922"/>
              <a:ext cx="5587365" cy="381635"/>
            </a:xfrm>
            <a:custGeom>
              <a:avLst/>
              <a:gdLst/>
              <a:ahLst/>
              <a:cxnLst/>
              <a:rect l="l" t="t" r="r" b="b"/>
              <a:pathLst>
                <a:path w="5587365" h="381634">
                  <a:moveTo>
                    <a:pt x="5102098" y="31876"/>
                  </a:moveTo>
                  <a:lnTo>
                    <a:pt x="5054074" y="53147"/>
                  </a:lnTo>
                  <a:lnTo>
                    <a:pt x="5034762" y="91174"/>
                  </a:lnTo>
                  <a:lnTo>
                    <a:pt x="5025185" y="149554"/>
                  </a:lnTo>
                  <a:lnTo>
                    <a:pt x="5023993" y="186436"/>
                  </a:lnTo>
                  <a:lnTo>
                    <a:pt x="5025231" y="225038"/>
                  </a:lnTo>
                  <a:lnTo>
                    <a:pt x="5035137" y="286430"/>
                  </a:lnTo>
                  <a:lnTo>
                    <a:pt x="5055000" y="326840"/>
                  </a:lnTo>
                  <a:lnTo>
                    <a:pt x="5104257" y="349503"/>
                  </a:lnTo>
                  <a:lnTo>
                    <a:pt x="5114353" y="348791"/>
                  </a:lnTo>
                  <a:lnTo>
                    <a:pt x="5153390" y="324564"/>
                  </a:lnTo>
                  <a:lnTo>
                    <a:pt x="5171773" y="284289"/>
                  </a:lnTo>
                  <a:lnTo>
                    <a:pt x="5178768" y="244056"/>
                  </a:lnTo>
                  <a:lnTo>
                    <a:pt x="5180965" y="197103"/>
                  </a:lnTo>
                  <a:lnTo>
                    <a:pt x="5180437" y="171053"/>
                  </a:lnTo>
                  <a:lnTo>
                    <a:pt x="5176142" y="125523"/>
                  </a:lnTo>
                  <a:lnTo>
                    <a:pt x="5161565" y="73818"/>
                  </a:lnTo>
                  <a:lnTo>
                    <a:pt x="5137155" y="42378"/>
                  </a:lnTo>
                  <a:lnTo>
                    <a:pt x="5102098" y="31876"/>
                  </a:lnTo>
                  <a:close/>
                </a:path>
                <a:path w="5587365" h="381634">
                  <a:moveTo>
                    <a:pt x="5322951" y="4318"/>
                  </a:moveTo>
                  <a:lnTo>
                    <a:pt x="5587110" y="4318"/>
                  </a:lnTo>
                  <a:lnTo>
                    <a:pt x="5587110" y="91186"/>
                  </a:lnTo>
                  <a:lnTo>
                    <a:pt x="5549646" y="91186"/>
                  </a:lnTo>
                  <a:lnTo>
                    <a:pt x="5545335" y="79259"/>
                  </a:lnTo>
                  <a:lnTo>
                    <a:pt x="5541359" y="69405"/>
                  </a:lnTo>
                  <a:lnTo>
                    <a:pt x="5514274" y="39268"/>
                  </a:lnTo>
                  <a:lnTo>
                    <a:pt x="5489575" y="36322"/>
                  </a:lnTo>
                  <a:lnTo>
                    <a:pt x="5436870" y="36322"/>
                  </a:lnTo>
                  <a:lnTo>
                    <a:pt x="5436870" y="175260"/>
                  </a:lnTo>
                  <a:lnTo>
                    <a:pt x="5471795" y="175260"/>
                  </a:lnTo>
                  <a:lnTo>
                    <a:pt x="5480431" y="175260"/>
                  </a:lnTo>
                  <a:lnTo>
                    <a:pt x="5487034" y="173989"/>
                  </a:lnTo>
                  <a:lnTo>
                    <a:pt x="5491607" y="171323"/>
                  </a:lnTo>
                  <a:lnTo>
                    <a:pt x="5496306" y="168655"/>
                  </a:lnTo>
                  <a:lnTo>
                    <a:pt x="5510657" y="131825"/>
                  </a:lnTo>
                  <a:lnTo>
                    <a:pt x="5541518" y="131825"/>
                  </a:lnTo>
                  <a:lnTo>
                    <a:pt x="5541518" y="250951"/>
                  </a:lnTo>
                  <a:lnTo>
                    <a:pt x="5510657" y="250951"/>
                  </a:lnTo>
                  <a:lnTo>
                    <a:pt x="5508942" y="242802"/>
                  </a:lnTo>
                  <a:lnTo>
                    <a:pt x="5507037" y="235664"/>
                  </a:lnTo>
                  <a:lnTo>
                    <a:pt x="5491226" y="211074"/>
                  </a:lnTo>
                  <a:lnTo>
                    <a:pt x="5486654" y="208533"/>
                  </a:lnTo>
                  <a:lnTo>
                    <a:pt x="5480177" y="207263"/>
                  </a:lnTo>
                  <a:lnTo>
                    <a:pt x="5471795" y="207263"/>
                  </a:lnTo>
                  <a:lnTo>
                    <a:pt x="5436870" y="207263"/>
                  </a:lnTo>
                  <a:lnTo>
                    <a:pt x="5436870" y="308482"/>
                  </a:lnTo>
                  <a:lnTo>
                    <a:pt x="5436870" y="318135"/>
                  </a:lnTo>
                  <a:lnTo>
                    <a:pt x="5437124" y="325500"/>
                  </a:lnTo>
                  <a:lnTo>
                    <a:pt x="5437758" y="330580"/>
                  </a:lnTo>
                  <a:lnTo>
                    <a:pt x="5438267" y="335533"/>
                  </a:lnTo>
                  <a:lnTo>
                    <a:pt x="5439283" y="339598"/>
                  </a:lnTo>
                  <a:lnTo>
                    <a:pt x="5454777" y="355345"/>
                  </a:lnTo>
                  <a:lnTo>
                    <a:pt x="5458459" y="356869"/>
                  </a:lnTo>
                  <a:lnTo>
                    <a:pt x="5463540" y="358139"/>
                  </a:lnTo>
                  <a:lnTo>
                    <a:pt x="5469890" y="359028"/>
                  </a:lnTo>
                  <a:lnTo>
                    <a:pt x="5469890" y="377063"/>
                  </a:lnTo>
                  <a:lnTo>
                    <a:pt x="5322951" y="377063"/>
                  </a:lnTo>
                  <a:lnTo>
                    <a:pt x="5322951" y="359028"/>
                  </a:lnTo>
                  <a:lnTo>
                    <a:pt x="5329682" y="357377"/>
                  </a:lnTo>
                  <a:lnTo>
                    <a:pt x="5335016" y="355473"/>
                  </a:lnTo>
                  <a:lnTo>
                    <a:pt x="5338953" y="353313"/>
                  </a:lnTo>
                  <a:lnTo>
                    <a:pt x="5342890" y="351154"/>
                  </a:lnTo>
                  <a:lnTo>
                    <a:pt x="5345810" y="348233"/>
                  </a:lnTo>
                  <a:lnTo>
                    <a:pt x="5347716" y="344424"/>
                  </a:lnTo>
                  <a:lnTo>
                    <a:pt x="5349621" y="340740"/>
                  </a:lnTo>
                  <a:lnTo>
                    <a:pt x="5350891" y="335914"/>
                  </a:lnTo>
                  <a:lnTo>
                    <a:pt x="5351399" y="330073"/>
                  </a:lnTo>
                  <a:lnTo>
                    <a:pt x="5351907" y="324230"/>
                  </a:lnTo>
                  <a:lnTo>
                    <a:pt x="5352288" y="316991"/>
                  </a:lnTo>
                  <a:lnTo>
                    <a:pt x="5352288" y="308228"/>
                  </a:lnTo>
                  <a:lnTo>
                    <a:pt x="5352288" y="73151"/>
                  </a:lnTo>
                  <a:lnTo>
                    <a:pt x="5352288" y="64516"/>
                  </a:lnTo>
                  <a:lnTo>
                    <a:pt x="5352033" y="57403"/>
                  </a:lnTo>
                  <a:lnTo>
                    <a:pt x="5351526" y="51561"/>
                  </a:lnTo>
                  <a:lnTo>
                    <a:pt x="5351145" y="45720"/>
                  </a:lnTo>
                  <a:lnTo>
                    <a:pt x="5339207" y="28448"/>
                  </a:lnTo>
                  <a:lnTo>
                    <a:pt x="5335397" y="26161"/>
                  </a:lnTo>
                  <a:lnTo>
                    <a:pt x="5329935" y="24129"/>
                  </a:lnTo>
                  <a:lnTo>
                    <a:pt x="5322951" y="22351"/>
                  </a:lnTo>
                  <a:lnTo>
                    <a:pt x="5322951" y="4318"/>
                  </a:lnTo>
                  <a:close/>
                </a:path>
                <a:path w="5587365" h="381634">
                  <a:moveTo>
                    <a:pt x="4013835" y="4318"/>
                  </a:moveTo>
                  <a:lnTo>
                    <a:pt x="4157218" y="4318"/>
                  </a:lnTo>
                  <a:lnTo>
                    <a:pt x="4157218" y="22351"/>
                  </a:lnTo>
                  <a:lnTo>
                    <a:pt x="4149852" y="24383"/>
                  </a:lnTo>
                  <a:lnTo>
                    <a:pt x="4144264" y="26416"/>
                  </a:lnTo>
                  <a:lnTo>
                    <a:pt x="4140708" y="28701"/>
                  </a:lnTo>
                  <a:lnTo>
                    <a:pt x="4137152" y="30987"/>
                  </a:lnTo>
                  <a:lnTo>
                    <a:pt x="4134485" y="33781"/>
                  </a:lnTo>
                  <a:lnTo>
                    <a:pt x="4132707" y="37083"/>
                  </a:lnTo>
                  <a:lnTo>
                    <a:pt x="4130929" y="40385"/>
                  </a:lnTo>
                  <a:lnTo>
                    <a:pt x="4129532" y="44576"/>
                  </a:lnTo>
                  <a:lnTo>
                    <a:pt x="4128897" y="49910"/>
                  </a:lnTo>
                  <a:lnTo>
                    <a:pt x="4128135" y="55245"/>
                  </a:lnTo>
                  <a:lnTo>
                    <a:pt x="4127754" y="62992"/>
                  </a:lnTo>
                  <a:lnTo>
                    <a:pt x="4127754" y="73151"/>
                  </a:lnTo>
                  <a:lnTo>
                    <a:pt x="4127754" y="308482"/>
                  </a:lnTo>
                  <a:lnTo>
                    <a:pt x="4127754" y="314960"/>
                  </a:lnTo>
                  <a:lnTo>
                    <a:pt x="4128008" y="320801"/>
                  </a:lnTo>
                  <a:lnTo>
                    <a:pt x="4128262" y="326263"/>
                  </a:lnTo>
                  <a:lnTo>
                    <a:pt x="4128643" y="331724"/>
                  </a:lnTo>
                  <a:lnTo>
                    <a:pt x="4129404" y="336168"/>
                  </a:lnTo>
                  <a:lnTo>
                    <a:pt x="4130548" y="339725"/>
                  </a:lnTo>
                  <a:lnTo>
                    <a:pt x="4131564" y="343153"/>
                  </a:lnTo>
                  <a:lnTo>
                    <a:pt x="4157218" y="359028"/>
                  </a:lnTo>
                  <a:lnTo>
                    <a:pt x="4157218" y="377063"/>
                  </a:lnTo>
                  <a:lnTo>
                    <a:pt x="4013835" y="377063"/>
                  </a:lnTo>
                  <a:lnTo>
                    <a:pt x="4013835" y="359028"/>
                  </a:lnTo>
                  <a:lnTo>
                    <a:pt x="4020566" y="357250"/>
                  </a:lnTo>
                  <a:lnTo>
                    <a:pt x="4025900" y="355345"/>
                  </a:lnTo>
                  <a:lnTo>
                    <a:pt x="4029837" y="353187"/>
                  </a:lnTo>
                  <a:lnTo>
                    <a:pt x="4033774" y="351154"/>
                  </a:lnTo>
                  <a:lnTo>
                    <a:pt x="4036695" y="348233"/>
                  </a:lnTo>
                  <a:lnTo>
                    <a:pt x="4038600" y="344424"/>
                  </a:lnTo>
                  <a:lnTo>
                    <a:pt x="4040504" y="340740"/>
                  </a:lnTo>
                  <a:lnTo>
                    <a:pt x="4041775" y="336041"/>
                  </a:lnTo>
                  <a:lnTo>
                    <a:pt x="4042283" y="330200"/>
                  </a:lnTo>
                  <a:lnTo>
                    <a:pt x="4042791" y="324485"/>
                  </a:lnTo>
                  <a:lnTo>
                    <a:pt x="4043172" y="317245"/>
                  </a:lnTo>
                  <a:lnTo>
                    <a:pt x="4043172" y="308482"/>
                  </a:lnTo>
                  <a:lnTo>
                    <a:pt x="4043172" y="72898"/>
                  </a:lnTo>
                  <a:lnTo>
                    <a:pt x="4043172" y="64134"/>
                  </a:lnTo>
                  <a:lnTo>
                    <a:pt x="4042918" y="56896"/>
                  </a:lnTo>
                  <a:lnTo>
                    <a:pt x="4042410" y="51307"/>
                  </a:lnTo>
                  <a:lnTo>
                    <a:pt x="4042029" y="45593"/>
                  </a:lnTo>
                  <a:lnTo>
                    <a:pt x="4040759" y="40894"/>
                  </a:lnTo>
                  <a:lnTo>
                    <a:pt x="4038854" y="37210"/>
                  </a:lnTo>
                  <a:lnTo>
                    <a:pt x="4036949" y="33527"/>
                  </a:lnTo>
                  <a:lnTo>
                    <a:pt x="4034028" y="30479"/>
                  </a:lnTo>
                  <a:lnTo>
                    <a:pt x="4030091" y="28321"/>
                  </a:lnTo>
                  <a:lnTo>
                    <a:pt x="4026281" y="26161"/>
                  </a:lnTo>
                  <a:lnTo>
                    <a:pt x="4020820" y="24129"/>
                  </a:lnTo>
                  <a:lnTo>
                    <a:pt x="4013835" y="22351"/>
                  </a:lnTo>
                  <a:lnTo>
                    <a:pt x="4013835" y="4318"/>
                  </a:lnTo>
                  <a:close/>
                </a:path>
                <a:path w="5587365" h="381634">
                  <a:moveTo>
                    <a:pt x="3647566" y="4318"/>
                  </a:moveTo>
                  <a:lnTo>
                    <a:pt x="3969004" y="4318"/>
                  </a:lnTo>
                  <a:lnTo>
                    <a:pt x="3969004" y="100202"/>
                  </a:lnTo>
                  <a:lnTo>
                    <a:pt x="3931539" y="100202"/>
                  </a:lnTo>
                  <a:lnTo>
                    <a:pt x="3929108" y="91507"/>
                  </a:lnTo>
                  <a:lnTo>
                    <a:pt x="3926951" y="84074"/>
                  </a:lnTo>
                  <a:lnTo>
                    <a:pt x="3908933" y="47751"/>
                  </a:lnTo>
                  <a:lnTo>
                    <a:pt x="3900170" y="41148"/>
                  </a:lnTo>
                  <a:lnTo>
                    <a:pt x="3897122" y="39497"/>
                  </a:lnTo>
                  <a:lnTo>
                    <a:pt x="3893185" y="38353"/>
                  </a:lnTo>
                  <a:lnTo>
                    <a:pt x="3888613" y="37464"/>
                  </a:lnTo>
                  <a:lnTo>
                    <a:pt x="3883914" y="36702"/>
                  </a:lnTo>
                  <a:lnTo>
                    <a:pt x="3877818" y="36322"/>
                  </a:lnTo>
                  <a:lnTo>
                    <a:pt x="3870452" y="36322"/>
                  </a:lnTo>
                  <a:lnTo>
                    <a:pt x="3850766" y="36322"/>
                  </a:lnTo>
                  <a:lnTo>
                    <a:pt x="3850766" y="308482"/>
                  </a:lnTo>
                  <a:lnTo>
                    <a:pt x="3850766" y="318135"/>
                  </a:lnTo>
                  <a:lnTo>
                    <a:pt x="3851021" y="325500"/>
                  </a:lnTo>
                  <a:lnTo>
                    <a:pt x="3851529" y="330580"/>
                  </a:lnTo>
                  <a:lnTo>
                    <a:pt x="3852164" y="335533"/>
                  </a:lnTo>
                  <a:lnTo>
                    <a:pt x="3853053" y="339598"/>
                  </a:lnTo>
                  <a:lnTo>
                    <a:pt x="3854577" y="342645"/>
                  </a:lnTo>
                  <a:lnTo>
                    <a:pt x="3855974" y="345820"/>
                  </a:lnTo>
                  <a:lnTo>
                    <a:pt x="3857752" y="348233"/>
                  </a:lnTo>
                  <a:lnTo>
                    <a:pt x="3859911" y="350138"/>
                  </a:lnTo>
                  <a:lnTo>
                    <a:pt x="3861943" y="352043"/>
                  </a:lnTo>
                  <a:lnTo>
                    <a:pt x="3864864" y="353822"/>
                  </a:lnTo>
                  <a:lnTo>
                    <a:pt x="3868674" y="355345"/>
                  </a:lnTo>
                  <a:lnTo>
                    <a:pt x="3872357" y="356869"/>
                  </a:lnTo>
                  <a:lnTo>
                    <a:pt x="3877437" y="358139"/>
                  </a:lnTo>
                  <a:lnTo>
                    <a:pt x="3883787" y="359028"/>
                  </a:lnTo>
                  <a:lnTo>
                    <a:pt x="3883787" y="377063"/>
                  </a:lnTo>
                  <a:lnTo>
                    <a:pt x="3733038" y="377063"/>
                  </a:lnTo>
                  <a:lnTo>
                    <a:pt x="3733038" y="359028"/>
                  </a:lnTo>
                  <a:lnTo>
                    <a:pt x="3740658" y="357758"/>
                  </a:lnTo>
                  <a:lnTo>
                    <a:pt x="3746754" y="356107"/>
                  </a:lnTo>
                  <a:lnTo>
                    <a:pt x="3751199" y="354075"/>
                  </a:lnTo>
                  <a:lnTo>
                    <a:pt x="3755644" y="351916"/>
                  </a:lnTo>
                  <a:lnTo>
                    <a:pt x="3758946" y="348995"/>
                  </a:lnTo>
                  <a:lnTo>
                    <a:pt x="3761104" y="345186"/>
                  </a:lnTo>
                  <a:lnTo>
                    <a:pt x="3763391" y="341375"/>
                  </a:lnTo>
                  <a:lnTo>
                    <a:pt x="3764661" y="336423"/>
                  </a:lnTo>
                  <a:lnTo>
                    <a:pt x="3765296" y="330580"/>
                  </a:lnTo>
                  <a:lnTo>
                    <a:pt x="3765804" y="324612"/>
                  </a:lnTo>
                  <a:lnTo>
                    <a:pt x="3766058" y="317245"/>
                  </a:lnTo>
                  <a:lnTo>
                    <a:pt x="3766058" y="308482"/>
                  </a:lnTo>
                  <a:lnTo>
                    <a:pt x="3766058" y="36322"/>
                  </a:lnTo>
                  <a:lnTo>
                    <a:pt x="3743960" y="36322"/>
                  </a:lnTo>
                  <a:lnTo>
                    <a:pt x="3736244" y="36560"/>
                  </a:lnTo>
                  <a:lnTo>
                    <a:pt x="3703701" y="52070"/>
                  </a:lnTo>
                  <a:lnTo>
                    <a:pt x="3699383" y="57530"/>
                  </a:lnTo>
                  <a:lnTo>
                    <a:pt x="3686579" y="93936"/>
                  </a:lnTo>
                  <a:lnTo>
                    <a:pt x="3685032" y="100202"/>
                  </a:lnTo>
                  <a:lnTo>
                    <a:pt x="3647566" y="100202"/>
                  </a:lnTo>
                  <a:lnTo>
                    <a:pt x="3647566" y="4318"/>
                  </a:lnTo>
                  <a:close/>
                </a:path>
                <a:path w="5587365" h="381634">
                  <a:moveTo>
                    <a:pt x="3180207" y="4318"/>
                  </a:moveTo>
                  <a:lnTo>
                    <a:pt x="3323590" y="4318"/>
                  </a:lnTo>
                  <a:lnTo>
                    <a:pt x="3323590" y="22351"/>
                  </a:lnTo>
                  <a:lnTo>
                    <a:pt x="3316224" y="24383"/>
                  </a:lnTo>
                  <a:lnTo>
                    <a:pt x="3310636" y="26416"/>
                  </a:lnTo>
                  <a:lnTo>
                    <a:pt x="3295269" y="49910"/>
                  </a:lnTo>
                  <a:lnTo>
                    <a:pt x="3294507" y="55245"/>
                  </a:lnTo>
                  <a:lnTo>
                    <a:pt x="3294126" y="62992"/>
                  </a:lnTo>
                  <a:lnTo>
                    <a:pt x="3294126" y="73151"/>
                  </a:lnTo>
                  <a:lnTo>
                    <a:pt x="3294126" y="308482"/>
                  </a:lnTo>
                  <a:lnTo>
                    <a:pt x="3294126" y="314960"/>
                  </a:lnTo>
                  <a:lnTo>
                    <a:pt x="3294379" y="320801"/>
                  </a:lnTo>
                  <a:lnTo>
                    <a:pt x="3294634" y="326263"/>
                  </a:lnTo>
                  <a:lnTo>
                    <a:pt x="3295015" y="331724"/>
                  </a:lnTo>
                  <a:lnTo>
                    <a:pt x="3295777" y="336168"/>
                  </a:lnTo>
                  <a:lnTo>
                    <a:pt x="3296920" y="339725"/>
                  </a:lnTo>
                  <a:lnTo>
                    <a:pt x="3297936" y="343153"/>
                  </a:lnTo>
                  <a:lnTo>
                    <a:pt x="3323590" y="359028"/>
                  </a:lnTo>
                  <a:lnTo>
                    <a:pt x="3323590" y="377063"/>
                  </a:lnTo>
                  <a:lnTo>
                    <a:pt x="3180207" y="377063"/>
                  </a:lnTo>
                  <a:lnTo>
                    <a:pt x="3180207" y="359028"/>
                  </a:lnTo>
                  <a:lnTo>
                    <a:pt x="3186938" y="357250"/>
                  </a:lnTo>
                  <a:lnTo>
                    <a:pt x="3192272" y="355345"/>
                  </a:lnTo>
                  <a:lnTo>
                    <a:pt x="3196209" y="353187"/>
                  </a:lnTo>
                  <a:lnTo>
                    <a:pt x="3200146" y="351154"/>
                  </a:lnTo>
                  <a:lnTo>
                    <a:pt x="3203066" y="348233"/>
                  </a:lnTo>
                  <a:lnTo>
                    <a:pt x="3204972" y="344424"/>
                  </a:lnTo>
                  <a:lnTo>
                    <a:pt x="3206877" y="340740"/>
                  </a:lnTo>
                  <a:lnTo>
                    <a:pt x="3208147" y="336041"/>
                  </a:lnTo>
                  <a:lnTo>
                    <a:pt x="3208654" y="330200"/>
                  </a:lnTo>
                  <a:lnTo>
                    <a:pt x="3209163" y="324485"/>
                  </a:lnTo>
                  <a:lnTo>
                    <a:pt x="3209544" y="317245"/>
                  </a:lnTo>
                  <a:lnTo>
                    <a:pt x="3209544" y="308482"/>
                  </a:lnTo>
                  <a:lnTo>
                    <a:pt x="3209544" y="72898"/>
                  </a:lnTo>
                  <a:lnTo>
                    <a:pt x="3209544" y="64134"/>
                  </a:lnTo>
                  <a:lnTo>
                    <a:pt x="3209290" y="56896"/>
                  </a:lnTo>
                  <a:lnTo>
                    <a:pt x="3208782" y="51307"/>
                  </a:lnTo>
                  <a:lnTo>
                    <a:pt x="3208401" y="45593"/>
                  </a:lnTo>
                  <a:lnTo>
                    <a:pt x="3207131" y="40894"/>
                  </a:lnTo>
                  <a:lnTo>
                    <a:pt x="3205226" y="37210"/>
                  </a:lnTo>
                  <a:lnTo>
                    <a:pt x="3203321" y="33527"/>
                  </a:lnTo>
                  <a:lnTo>
                    <a:pt x="3200400" y="30479"/>
                  </a:lnTo>
                  <a:lnTo>
                    <a:pt x="3196463" y="28321"/>
                  </a:lnTo>
                  <a:lnTo>
                    <a:pt x="3192653" y="26161"/>
                  </a:lnTo>
                  <a:lnTo>
                    <a:pt x="3187191" y="24129"/>
                  </a:lnTo>
                  <a:lnTo>
                    <a:pt x="3180207" y="22351"/>
                  </a:lnTo>
                  <a:lnTo>
                    <a:pt x="3180207" y="4318"/>
                  </a:lnTo>
                  <a:close/>
                </a:path>
                <a:path w="5587365" h="381634">
                  <a:moveTo>
                    <a:pt x="2809875" y="4318"/>
                  </a:moveTo>
                  <a:lnTo>
                    <a:pt x="2969133" y="4318"/>
                  </a:lnTo>
                  <a:lnTo>
                    <a:pt x="2984632" y="4601"/>
                  </a:lnTo>
                  <a:lnTo>
                    <a:pt x="3023870" y="8762"/>
                  </a:lnTo>
                  <a:lnTo>
                    <a:pt x="3063366" y="22605"/>
                  </a:lnTo>
                  <a:lnTo>
                    <a:pt x="3092037" y="47938"/>
                  </a:lnTo>
                  <a:lnTo>
                    <a:pt x="3106610" y="85566"/>
                  </a:lnTo>
                  <a:lnTo>
                    <a:pt x="3107944" y="104775"/>
                  </a:lnTo>
                  <a:lnTo>
                    <a:pt x="3107348" y="117709"/>
                  </a:lnTo>
                  <a:lnTo>
                    <a:pt x="3093325" y="159871"/>
                  </a:lnTo>
                  <a:lnTo>
                    <a:pt x="3064351" y="188765"/>
                  </a:lnTo>
                  <a:lnTo>
                    <a:pt x="3030347" y="206375"/>
                  </a:lnTo>
                  <a:lnTo>
                    <a:pt x="3030347" y="209168"/>
                  </a:lnTo>
                  <a:lnTo>
                    <a:pt x="3063748" y="232537"/>
                  </a:lnTo>
                  <a:lnTo>
                    <a:pt x="3087624" y="269493"/>
                  </a:lnTo>
                  <a:lnTo>
                    <a:pt x="3104896" y="306577"/>
                  </a:lnTo>
                  <a:lnTo>
                    <a:pt x="3110609" y="318269"/>
                  </a:lnTo>
                  <a:lnTo>
                    <a:pt x="3133603" y="349509"/>
                  </a:lnTo>
                  <a:lnTo>
                    <a:pt x="3154553" y="359028"/>
                  </a:lnTo>
                  <a:lnTo>
                    <a:pt x="3154553" y="377063"/>
                  </a:lnTo>
                  <a:lnTo>
                    <a:pt x="3049397" y="377063"/>
                  </a:lnTo>
                  <a:lnTo>
                    <a:pt x="3041231" y="364849"/>
                  </a:lnTo>
                  <a:lnTo>
                    <a:pt x="3032553" y="349932"/>
                  </a:lnTo>
                  <a:lnTo>
                    <a:pt x="3023375" y="332325"/>
                  </a:lnTo>
                  <a:lnTo>
                    <a:pt x="3013710" y="312038"/>
                  </a:lnTo>
                  <a:lnTo>
                    <a:pt x="2992374" y="265429"/>
                  </a:lnTo>
                  <a:lnTo>
                    <a:pt x="2987778" y="255787"/>
                  </a:lnTo>
                  <a:lnTo>
                    <a:pt x="2961894" y="223900"/>
                  </a:lnTo>
                  <a:lnTo>
                    <a:pt x="2957068" y="221741"/>
                  </a:lnTo>
                  <a:lnTo>
                    <a:pt x="2949702" y="220599"/>
                  </a:lnTo>
                  <a:lnTo>
                    <a:pt x="2939669" y="220599"/>
                  </a:lnTo>
                  <a:lnTo>
                    <a:pt x="2923794" y="220599"/>
                  </a:lnTo>
                  <a:lnTo>
                    <a:pt x="2923794" y="308482"/>
                  </a:lnTo>
                  <a:lnTo>
                    <a:pt x="2923913" y="317986"/>
                  </a:lnTo>
                  <a:lnTo>
                    <a:pt x="2933065" y="350265"/>
                  </a:lnTo>
                  <a:lnTo>
                    <a:pt x="2936748" y="353567"/>
                  </a:lnTo>
                  <a:lnTo>
                    <a:pt x="2943479" y="356488"/>
                  </a:lnTo>
                  <a:lnTo>
                    <a:pt x="2953258" y="359028"/>
                  </a:lnTo>
                  <a:lnTo>
                    <a:pt x="2953258" y="377063"/>
                  </a:lnTo>
                  <a:lnTo>
                    <a:pt x="2809875" y="377063"/>
                  </a:lnTo>
                  <a:lnTo>
                    <a:pt x="2809875" y="359028"/>
                  </a:lnTo>
                  <a:lnTo>
                    <a:pt x="2816606" y="357250"/>
                  </a:lnTo>
                  <a:lnTo>
                    <a:pt x="2821940" y="355345"/>
                  </a:lnTo>
                  <a:lnTo>
                    <a:pt x="2825877" y="353187"/>
                  </a:lnTo>
                  <a:lnTo>
                    <a:pt x="2829814" y="351154"/>
                  </a:lnTo>
                  <a:lnTo>
                    <a:pt x="2832735" y="348233"/>
                  </a:lnTo>
                  <a:lnTo>
                    <a:pt x="2834640" y="344424"/>
                  </a:lnTo>
                  <a:lnTo>
                    <a:pt x="2836545" y="340740"/>
                  </a:lnTo>
                  <a:lnTo>
                    <a:pt x="2837815" y="336041"/>
                  </a:lnTo>
                  <a:lnTo>
                    <a:pt x="2838323" y="330200"/>
                  </a:lnTo>
                  <a:lnTo>
                    <a:pt x="2838831" y="324485"/>
                  </a:lnTo>
                  <a:lnTo>
                    <a:pt x="2839212" y="317245"/>
                  </a:lnTo>
                  <a:lnTo>
                    <a:pt x="2839212" y="308482"/>
                  </a:lnTo>
                  <a:lnTo>
                    <a:pt x="2839212" y="73151"/>
                  </a:lnTo>
                  <a:lnTo>
                    <a:pt x="2839212" y="64516"/>
                  </a:lnTo>
                  <a:lnTo>
                    <a:pt x="2838958" y="57403"/>
                  </a:lnTo>
                  <a:lnTo>
                    <a:pt x="2838450" y="51561"/>
                  </a:lnTo>
                  <a:lnTo>
                    <a:pt x="2838069" y="45720"/>
                  </a:lnTo>
                  <a:lnTo>
                    <a:pt x="2836799" y="41021"/>
                  </a:lnTo>
                  <a:lnTo>
                    <a:pt x="2834894" y="37337"/>
                  </a:lnTo>
                  <a:lnTo>
                    <a:pt x="2832989" y="33654"/>
                  </a:lnTo>
                  <a:lnTo>
                    <a:pt x="2830068" y="30733"/>
                  </a:lnTo>
                  <a:lnTo>
                    <a:pt x="2826131" y="28448"/>
                  </a:lnTo>
                  <a:lnTo>
                    <a:pt x="2822321" y="26161"/>
                  </a:lnTo>
                  <a:lnTo>
                    <a:pt x="2816860" y="24129"/>
                  </a:lnTo>
                  <a:lnTo>
                    <a:pt x="2809875" y="22351"/>
                  </a:lnTo>
                  <a:lnTo>
                    <a:pt x="2809875" y="4318"/>
                  </a:lnTo>
                  <a:close/>
                </a:path>
                <a:path w="5587365" h="381634">
                  <a:moveTo>
                    <a:pt x="2486787" y="4318"/>
                  </a:moveTo>
                  <a:lnTo>
                    <a:pt x="2757804" y="4318"/>
                  </a:lnTo>
                  <a:lnTo>
                    <a:pt x="2757804" y="91186"/>
                  </a:lnTo>
                  <a:lnTo>
                    <a:pt x="2720340" y="91186"/>
                  </a:lnTo>
                  <a:lnTo>
                    <a:pt x="2716029" y="79259"/>
                  </a:lnTo>
                  <a:lnTo>
                    <a:pt x="2712053" y="69405"/>
                  </a:lnTo>
                  <a:lnTo>
                    <a:pt x="2684843" y="39268"/>
                  </a:lnTo>
                  <a:lnTo>
                    <a:pt x="2660269" y="36322"/>
                  </a:lnTo>
                  <a:lnTo>
                    <a:pt x="2600706" y="36322"/>
                  </a:lnTo>
                  <a:lnTo>
                    <a:pt x="2600706" y="167386"/>
                  </a:lnTo>
                  <a:lnTo>
                    <a:pt x="2636774" y="167386"/>
                  </a:lnTo>
                  <a:lnTo>
                    <a:pt x="2644775" y="167386"/>
                  </a:lnTo>
                  <a:lnTo>
                    <a:pt x="2651125" y="166242"/>
                  </a:lnTo>
                  <a:lnTo>
                    <a:pt x="2655570" y="163956"/>
                  </a:lnTo>
                  <a:lnTo>
                    <a:pt x="2660141" y="161670"/>
                  </a:lnTo>
                  <a:lnTo>
                    <a:pt x="2675509" y="128015"/>
                  </a:lnTo>
                  <a:lnTo>
                    <a:pt x="2706370" y="128015"/>
                  </a:lnTo>
                  <a:lnTo>
                    <a:pt x="2706370" y="238887"/>
                  </a:lnTo>
                  <a:lnTo>
                    <a:pt x="2675509" y="238887"/>
                  </a:lnTo>
                  <a:lnTo>
                    <a:pt x="2673556" y="231455"/>
                  </a:lnTo>
                  <a:lnTo>
                    <a:pt x="2671508" y="224964"/>
                  </a:lnTo>
                  <a:lnTo>
                    <a:pt x="2645283" y="199262"/>
                  </a:lnTo>
                  <a:lnTo>
                    <a:pt x="2636774" y="199262"/>
                  </a:lnTo>
                  <a:lnTo>
                    <a:pt x="2600706" y="199262"/>
                  </a:lnTo>
                  <a:lnTo>
                    <a:pt x="2600706" y="345186"/>
                  </a:lnTo>
                  <a:lnTo>
                    <a:pt x="2660015" y="345186"/>
                  </a:lnTo>
                  <a:lnTo>
                    <a:pt x="2666365" y="345186"/>
                  </a:lnTo>
                  <a:lnTo>
                    <a:pt x="2697861" y="331469"/>
                  </a:lnTo>
                  <a:lnTo>
                    <a:pt x="2701036" y="328040"/>
                  </a:lnTo>
                  <a:lnTo>
                    <a:pt x="2703829" y="324230"/>
                  </a:lnTo>
                  <a:lnTo>
                    <a:pt x="2706243" y="320293"/>
                  </a:lnTo>
                  <a:lnTo>
                    <a:pt x="2708783" y="316229"/>
                  </a:lnTo>
                  <a:lnTo>
                    <a:pt x="2723134" y="277367"/>
                  </a:lnTo>
                  <a:lnTo>
                    <a:pt x="2760472" y="277367"/>
                  </a:lnTo>
                  <a:lnTo>
                    <a:pt x="2755265" y="377063"/>
                  </a:lnTo>
                  <a:lnTo>
                    <a:pt x="2486787" y="377063"/>
                  </a:lnTo>
                  <a:lnTo>
                    <a:pt x="2486787" y="359028"/>
                  </a:lnTo>
                  <a:lnTo>
                    <a:pt x="2493518" y="357250"/>
                  </a:lnTo>
                  <a:lnTo>
                    <a:pt x="2498852" y="355345"/>
                  </a:lnTo>
                  <a:lnTo>
                    <a:pt x="2502789" y="353187"/>
                  </a:lnTo>
                  <a:lnTo>
                    <a:pt x="2506726" y="351154"/>
                  </a:lnTo>
                  <a:lnTo>
                    <a:pt x="2509647" y="348233"/>
                  </a:lnTo>
                  <a:lnTo>
                    <a:pt x="2511552" y="344424"/>
                  </a:lnTo>
                  <a:lnTo>
                    <a:pt x="2513457" y="340740"/>
                  </a:lnTo>
                  <a:lnTo>
                    <a:pt x="2514727" y="336041"/>
                  </a:lnTo>
                  <a:lnTo>
                    <a:pt x="2515235" y="330200"/>
                  </a:lnTo>
                  <a:lnTo>
                    <a:pt x="2515743" y="324485"/>
                  </a:lnTo>
                  <a:lnTo>
                    <a:pt x="2516124" y="317245"/>
                  </a:lnTo>
                  <a:lnTo>
                    <a:pt x="2516124" y="308482"/>
                  </a:lnTo>
                  <a:lnTo>
                    <a:pt x="2516124" y="73151"/>
                  </a:lnTo>
                  <a:lnTo>
                    <a:pt x="2516124" y="64516"/>
                  </a:lnTo>
                  <a:lnTo>
                    <a:pt x="2515870" y="57403"/>
                  </a:lnTo>
                  <a:lnTo>
                    <a:pt x="2515362" y="51561"/>
                  </a:lnTo>
                  <a:lnTo>
                    <a:pt x="2514981" y="45720"/>
                  </a:lnTo>
                  <a:lnTo>
                    <a:pt x="2513711" y="41021"/>
                  </a:lnTo>
                  <a:lnTo>
                    <a:pt x="2511806" y="37337"/>
                  </a:lnTo>
                  <a:lnTo>
                    <a:pt x="2509901" y="33654"/>
                  </a:lnTo>
                  <a:lnTo>
                    <a:pt x="2506979" y="30733"/>
                  </a:lnTo>
                  <a:lnTo>
                    <a:pt x="2503043" y="28448"/>
                  </a:lnTo>
                  <a:lnTo>
                    <a:pt x="2499233" y="26161"/>
                  </a:lnTo>
                  <a:lnTo>
                    <a:pt x="2493772" y="24129"/>
                  </a:lnTo>
                  <a:lnTo>
                    <a:pt x="2486787" y="22351"/>
                  </a:lnTo>
                  <a:lnTo>
                    <a:pt x="2486787" y="4318"/>
                  </a:lnTo>
                  <a:close/>
                </a:path>
                <a:path w="5587365" h="381634">
                  <a:moveTo>
                    <a:pt x="2120519" y="4318"/>
                  </a:moveTo>
                  <a:lnTo>
                    <a:pt x="2441956" y="4318"/>
                  </a:lnTo>
                  <a:lnTo>
                    <a:pt x="2441956" y="100202"/>
                  </a:lnTo>
                  <a:lnTo>
                    <a:pt x="2404491" y="100202"/>
                  </a:lnTo>
                  <a:lnTo>
                    <a:pt x="2402060" y="91507"/>
                  </a:lnTo>
                  <a:lnTo>
                    <a:pt x="2399903" y="84074"/>
                  </a:lnTo>
                  <a:lnTo>
                    <a:pt x="2381885" y="47751"/>
                  </a:lnTo>
                  <a:lnTo>
                    <a:pt x="2373122" y="41148"/>
                  </a:lnTo>
                  <a:lnTo>
                    <a:pt x="2370074" y="39497"/>
                  </a:lnTo>
                  <a:lnTo>
                    <a:pt x="2366137" y="38353"/>
                  </a:lnTo>
                  <a:lnTo>
                    <a:pt x="2361565" y="37464"/>
                  </a:lnTo>
                  <a:lnTo>
                    <a:pt x="2356866" y="36702"/>
                  </a:lnTo>
                  <a:lnTo>
                    <a:pt x="2350770" y="36322"/>
                  </a:lnTo>
                  <a:lnTo>
                    <a:pt x="2343404" y="36322"/>
                  </a:lnTo>
                  <a:lnTo>
                    <a:pt x="2323719" y="36322"/>
                  </a:lnTo>
                  <a:lnTo>
                    <a:pt x="2323719" y="308482"/>
                  </a:lnTo>
                  <a:lnTo>
                    <a:pt x="2323719" y="318135"/>
                  </a:lnTo>
                  <a:lnTo>
                    <a:pt x="2323973" y="325500"/>
                  </a:lnTo>
                  <a:lnTo>
                    <a:pt x="2324481" y="330580"/>
                  </a:lnTo>
                  <a:lnTo>
                    <a:pt x="2325116" y="335533"/>
                  </a:lnTo>
                  <a:lnTo>
                    <a:pt x="2326004" y="339598"/>
                  </a:lnTo>
                  <a:lnTo>
                    <a:pt x="2327529" y="342645"/>
                  </a:lnTo>
                  <a:lnTo>
                    <a:pt x="2328926" y="345820"/>
                  </a:lnTo>
                  <a:lnTo>
                    <a:pt x="2330704" y="348233"/>
                  </a:lnTo>
                  <a:lnTo>
                    <a:pt x="2332863" y="350138"/>
                  </a:lnTo>
                  <a:lnTo>
                    <a:pt x="2334895" y="352043"/>
                  </a:lnTo>
                  <a:lnTo>
                    <a:pt x="2337816" y="353822"/>
                  </a:lnTo>
                  <a:lnTo>
                    <a:pt x="2341626" y="355345"/>
                  </a:lnTo>
                  <a:lnTo>
                    <a:pt x="2345309" y="356869"/>
                  </a:lnTo>
                  <a:lnTo>
                    <a:pt x="2350389" y="358139"/>
                  </a:lnTo>
                  <a:lnTo>
                    <a:pt x="2356739" y="359028"/>
                  </a:lnTo>
                  <a:lnTo>
                    <a:pt x="2356739" y="377063"/>
                  </a:lnTo>
                  <a:lnTo>
                    <a:pt x="2205990" y="377063"/>
                  </a:lnTo>
                  <a:lnTo>
                    <a:pt x="2205990" y="359028"/>
                  </a:lnTo>
                  <a:lnTo>
                    <a:pt x="2213610" y="357758"/>
                  </a:lnTo>
                  <a:lnTo>
                    <a:pt x="2219706" y="356107"/>
                  </a:lnTo>
                  <a:lnTo>
                    <a:pt x="2224151" y="354075"/>
                  </a:lnTo>
                  <a:lnTo>
                    <a:pt x="2228596" y="351916"/>
                  </a:lnTo>
                  <a:lnTo>
                    <a:pt x="2231898" y="348995"/>
                  </a:lnTo>
                  <a:lnTo>
                    <a:pt x="2234057" y="345186"/>
                  </a:lnTo>
                  <a:lnTo>
                    <a:pt x="2236343" y="341375"/>
                  </a:lnTo>
                  <a:lnTo>
                    <a:pt x="2237613" y="336423"/>
                  </a:lnTo>
                  <a:lnTo>
                    <a:pt x="2238248" y="330580"/>
                  </a:lnTo>
                  <a:lnTo>
                    <a:pt x="2238756" y="324612"/>
                  </a:lnTo>
                  <a:lnTo>
                    <a:pt x="2239010" y="317245"/>
                  </a:lnTo>
                  <a:lnTo>
                    <a:pt x="2239010" y="308482"/>
                  </a:lnTo>
                  <a:lnTo>
                    <a:pt x="2239010" y="36322"/>
                  </a:lnTo>
                  <a:lnTo>
                    <a:pt x="2216912" y="36322"/>
                  </a:lnTo>
                  <a:lnTo>
                    <a:pt x="2209196" y="36560"/>
                  </a:lnTo>
                  <a:lnTo>
                    <a:pt x="2176653" y="52070"/>
                  </a:lnTo>
                  <a:lnTo>
                    <a:pt x="2172335" y="57530"/>
                  </a:lnTo>
                  <a:lnTo>
                    <a:pt x="2159531" y="93936"/>
                  </a:lnTo>
                  <a:lnTo>
                    <a:pt x="2157984" y="100202"/>
                  </a:lnTo>
                  <a:lnTo>
                    <a:pt x="2120519" y="100202"/>
                  </a:lnTo>
                  <a:lnTo>
                    <a:pt x="2120519" y="4318"/>
                  </a:lnTo>
                  <a:close/>
                </a:path>
                <a:path w="5587365" h="381634">
                  <a:moveTo>
                    <a:pt x="318135" y="4318"/>
                  </a:moveTo>
                  <a:lnTo>
                    <a:pt x="461518" y="4318"/>
                  </a:lnTo>
                  <a:lnTo>
                    <a:pt x="461518" y="22351"/>
                  </a:lnTo>
                  <a:lnTo>
                    <a:pt x="451866" y="25019"/>
                  </a:lnTo>
                  <a:lnTo>
                    <a:pt x="445262" y="28067"/>
                  </a:lnTo>
                  <a:lnTo>
                    <a:pt x="432054" y="73405"/>
                  </a:lnTo>
                  <a:lnTo>
                    <a:pt x="432054" y="164591"/>
                  </a:lnTo>
                  <a:lnTo>
                    <a:pt x="555498" y="164591"/>
                  </a:lnTo>
                  <a:lnTo>
                    <a:pt x="555498" y="73405"/>
                  </a:lnTo>
                  <a:lnTo>
                    <a:pt x="550163" y="34798"/>
                  </a:lnTo>
                  <a:lnTo>
                    <a:pt x="546607" y="31496"/>
                  </a:lnTo>
                  <a:lnTo>
                    <a:pt x="543051" y="28067"/>
                  </a:lnTo>
                  <a:lnTo>
                    <a:pt x="536448" y="25019"/>
                  </a:lnTo>
                  <a:lnTo>
                    <a:pt x="526542" y="22351"/>
                  </a:lnTo>
                  <a:lnTo>
                    <a:pt x="526542" y="4318"/>
                  </a:lnTo>
                  <a:lnTo>
                    <a:pt x="669163" y="4318"/>
                  </a:lnTo>
                  <a:lnTo>
                    <a:pt x="669163" y="22351"/>
                  </a:lnTo>
                  <a:lnTo>
                    <a:pt x="661162" y="24510"/>
                  </a:lnTo>
                  <a:lnTo>
                    <a:pt x="655319" y="26797"/>
                  </a:lnTo>
                  <a:lnTo>
                    <a:pt x="651637" y="29336"/>
                  </a:lnTo>
                  <a:lnTo>
                    <a:pt x="647954" y="31750"/>
                  </a:lnTo>
                  <a:lnTo>
                    <a:pt x="645413" y="34925"/>
                  </a:lnTo>
                  <a:lnTo>
                    <a:pt x="640207" y="63626"/>
                  </a:lnTo>
                  <a:lnTo>
                    <a:pt x="640207" y="73405"/>
                  </a:lnTo>
                  <a:lnTo>
                    <a:pt x="640207" y="308482"/>
                  </a:lnTo>
                  <a:lnTo>
                    <a:pt x="645541" y="346837"/>
                  </a:lnTo>
                  <a:lnTo>
                    <a:pt x="649224" y="350265"/>
                  </a:lnTo>
                  <a:lnTo>
                    <a:pt x="652780" y="353822"/>
                  </a:lnTo>
                  <a:lnTo>
                    <a:pt x="659511" y="356742"/>
                  </a:lnTo>
                  <a:lnTo>
                    <a:pt x="669163" y="359028"/>
                  </a:lnTo>
                  <a:lnTo>
                    <a:pt x="669163" y="377063"/>
                  </a:lnTo>
                  <a:lnTo>
                    <a:pt x="526542" y="377063"/>
                  </a:lnTo>
                  <a:lnTo>
                    <a:pt x="526542" y="359028"/>
                  </a:lnTo>
                  <a:lnTo>
                    <a:pt x="537082" y="356362"/>
                  </a:lnTo>
                  <a:lnTo>
                    <a:pt x="543941" y="353567"/>
                  </a:lnTo>
                  <a:lnTo>
                    <a:pt x="555498" y="308482"/>
                  </a:lnTo>
                  <a:lnTo>
                    <a:pt x="555498" y="199008"/>
                  </a:lnTo>
                  <a:lnTo>
                    <a:pt x="432054" y="199008"/>
                  </a:lnTo>
                  <a:lnTo>
                    <a:pt x="432054" y="308482"/>
                  </a:lnTo>
                  <a:lnTo>
                    <a:pt x="432054" y="314960"/>
                  </a:lnTo>
                  <a:lnTo>
                    <a:pt x="434848" y="339725"/>
                  </a:lnTo>
                  <a:lnTo>
                    <a:pt x="435863" y="343153"/>
                  </a:lnTo>
                  <a:lnTo>
                    <a:pt x="461518" y="359028"/>
                  </a:lnTo>
                  <a:lnTo>
                    <a:pt x="461518" y="377063"/>
                  </a:lnTo>
                  <a:lnTo>
                    <a:pt x="318135" y="377063"/>
                  </a:lnTo>
                  <a:lnTo>
                    <a:pt x="318135" y="359028"/>
                  </a:lnTo>
                  <a:lnTo>
                    <a:pt x="324866" y="357250"/>
                  </a:lnTo>
                  <a:lnTo>
                    <a:pt x="330200" y="355345"/>
                  </a:lnTo>
                  <a:lnTo>
                    <a:pt x="334137" y="353187"/>
                  </a:lnTo>
                  <a:lnTo>
                    <a:pt x="338074" y="351154"/>
                  </a:lnTo>
                  <a:lnTo>
                    <a:pt x="340994" y="348233"/>
                  </a:lnTo>
                  <a:lnTo>
                    <a:pt x="342900" y="344424"/>
                  </a:lnTo>
                  <a:lnTo>
                    <a:pt x="344805" y="340740"/>
                  </a:lnTo>
                  <a:lnTo>
                    <a:pt x="346075" y="336041"/>
                  </a:lnTo>
                  <a:lnTo>
                    <a:pt x="346582" y="330200"/>
                  </a:lnTo>
                  <a:lnTo>
                    <a:pt x="347091" y="324485"/>
                  </a:lnTo>
                  <a:lnTo>
                    <a:pt x="347472" y="317245"/>
                  </a:lnTo>
                  <a:lnTo>
                    <a:pt x="347472" y="308482"/>
                  </a:lnTo>
                  <a:lnTo>
                    <a:pt x="347472" y="73151"/>
                  </a:lnTo>
                  <a:lnTo>
                    <a:pt x="347472" y="64516"/>
                  </a:lnTo>
                  <a:lnTo>
                    <a:pt x="347218" y="57403"/>
                  </a:lnTo>
                  <a:lnTo>
                    <a:pt x="346710" y="51561"/>
                  </a:lnTo>
                  <a:lnTo>
                    <a:pt x="346329" y="45720"/>
                  </a:lnTo>
                  <a:lnTo>
                    <a:pt x="345059" y="41021"/>
                  </a:lnTo>
                  <a:lnTo>
                    <a:pt x="343154" y="37337"/>
                  </a:lnTo>
                  <a:lnTo>
                    <a:pt x="341249" y="33654"/>
                  </a:lnTo>
                  <a:lnTo>
                    <a:pt x="338328" y="30733"/>
                  </a:lnTo>
                  <a:lnTo>
                    <a:pt x="334391" y="28448"/>
                  </a:lnTo>
                  <a:lnTo>
                    <a:pt x="330581" y="26161"/>
                  </a:lnTo>
                  <a:lnTo>
                    <a:pt x="325119" y="24129"/>
                  </a:lnTo>
                  <a:lnTo>
                    <a:pt x="318135" y="22351"/>
                  </a:lnTo>
                  <a:lnTo>
                    <a:pt x="318135" y="4318"/>
                  </a:lnTo>
                  <a:close/>
                </a:path>
                <a:path w="5587365" h="381634">
                  <a:moveTo>
                    <a:pt x="1587119" y="2412"/>
                  </a:moveTo>
                  <a:lnTo>
                    <a:pt x="1660017" y="2412"/>
                  </a:lnTo>
                  <a:lnTo>
                    <a:pt x="1750187" y="308228"/>
                  </a:lnTo>
                  <a:lnTo>
                    <a:pt x="1753096" y="317755"/>
                  </a:lnTo>
                  <a:lnTo>
                    <a:pt x="1771015" y="351281"/>
                  </a:lnTo>
                  <a:lnTo>
                    <a:pt x="1775333" y="354838"/>
                  </a:lnTo>
                  <a:lnTo>
                    <a:pt x="1781429" y="357377"/>
                  </a:lnTo>
                  <a:lnTo>
                    <a:pt x="1789303" y="359028"/>
                  </a:lnTo>
                  <a:lnTo>
                    <a:pt x="1789303" y="377063"/>
                  </a:lnTo>
                  <a:lnTo>
                    <a:pt x="1638554" y="377063"/>
                  </a:lnTo>
                  <a:lnTo>
                    <a:pt x="1638554" y="359028"/>
                  </a:lnTo>
                  <a:lnTo>
                    <a:pt x="1647952" y="358013"/>
                  </a:lnTo>
                  <a:lnTo>
                    <a:pt x="1654937" y="355345"/>
                  </a:lnTo>
                  <a:lnTo>
                    <a:pt x="1659509" y="351154"/>
                  </a:lnTo>
                  <a:lnTo>
                    <a:pt x="1664081" y="346963"/>
                  </a:lnTo>
                  <a:lnTo>
                    <a:pt x="1666367" y="340994"/>
                  </a:lnTo>
                  <a:lnTo>
                    <a:pt x="1666367" y="333375"/>
                  </a:lnTo>
                  <a:lnTo>
                    <a:pt x="1666367" y="327787"/>
                  </a:lnTo>
                  <a:lnTo>
                    <a:pt x="1658112" y="288289"/>
                  </a:lnTo>
                  <a:lnTo>
                    <a:pt x="1650746" y="261619"/>
                  </a:lnTo>
                  <a:lnTo>
                    <a:pt x="1534160" y="261619"/>
                  </a:lnTo>
                  <a:lnTo>
                    <a:pt x="1525143" y="287527"/>
                  </a:lnTo>
                  <a:lnTo>
                    <a:pt x="1522603" y="294766"/>
                  </a:lnTo>
                  <a:lnTo>
                    <a:pt x="1520571" y="301878"/>
                  </a:lnTo>
                  <a:lnTo>
                    <a:pt x="1518920" y="308737"/>
                  </a:lnTo>
                  <a:lnTo>
                    <a:pt x="1517269" y="315467"/>
                  </a:lnTo>
                  <a:lnTo>
                    <a:pt x="1516380" y="322706"/>
                  </a:lnTo>
                  <a:lnTo>
                    <a:pt x="1516380" y="330326"/>
                  </a:lnTo>
                  <a:lnTo>
                    <a:pt x="1518163" y="342187"/>
                  </a:lnTo>
                  <a:lnTo>
                    <a:pt x="1523507" y="350916"/>
                  </a:lnTo>
                  <a:lnTo>
                    <a:pt x="1532399" y="356526"/>
                  </a:lnTo>
                  <a:lnTo>
                    <a:pt x="1544828" y="359028"/>
                  </a:lnTo>
                  <a:lnTo>
                    <a:pt x="1544828" y="377063"/>
                  </a:lnTo>
                  <a:lnTo>
                    <a:pt x="1430909" y="377063"/>
                  </a:lnTo>
                  <a:lnTo>
                    <a:pt x="1428242" y="377063"/>
                  </a:lnTo>
                  <a:lnTo>
                    <a:pt x="1325753" y="377063"/>
                  </a:lnTo>
                  <a:lnTo>
                    <a:pt x="1317587" y="364849"/>
                  </a:lnTo>
                  <a:lnTo>
                    <a:pt x="1308909" y="349932"/>
                  </a:lnTo>
                  <a:lnTo>
                    <a:pt x="1299731" y="332325"/>
                  </a:lnTo>
                  <a:lnTo>
                    <a:pt x="1290066" y="312038"/>
                  </a:lnTo>
                  <a:lnTo>
                    <a:pt x="1268730" y="265429"/>
                  </a:lnTo>
                  <a:lnTo>
                    <a:pt x="1264134" y="255787"/>
                  </a:lnTo>
                  <a:lnTo>
                    <a:pt x="1238250" y="223900"/>
                  </a:lnTo>
                  <a:lnTo>
                    <a:pt x="1233424" y="221741"/>
                  </a:lnTo>
                  <a:lnTo>
                    <a:pt x="1226058" y="220599"/>
                  </a:lnTo>
                  <a:lnTo>
                    <a:pt x="1216025" y="220599"/>
                  </a:lnTo>
                  <a:lnTo>
                    <a:pt x="1200150" y="220599"/>
                  </a:lnTo>
                  <a:lnTo>
                    <a:pt x="1200150" y="308482"/>
                  </a:lnTo>
                  <a:lnTo>
                    <a:pt x="1200269" y="317986"/>
                  </a:lnTo>
                  <a:lnTo>
                    <a:pt x="1209421" y="350265"/>
                  </a:lnTo>
                  <a:lnTo>
                    <a:pt x="1213104" y="353567"/>
                  </a:lnTo>
                  <a:lnTo>
                    <a:pt x="1219835" y="356488"/>
                  </a:lnTo>
                  <a:lnTo>
                    <a:pt x="1229614" y="359028"/>
                  </a:lnTo>
                  <a:lnTo>
                    <a:pt x="1229614" y="377063"/>
                  </a:lnTo>
                  <a:lnTo>
                    <a:pt x="1086231" y="377063"/>
                  </a:lnTo>
                  <a:lnTo>
                    <a:pt x="1086231" y="359028"/>
                  </a:lnTo>
                  <a:lnTo>
                    <a:pt x="1092962" y="357250"/>
                  </a:lnTo>
                  <a:lnTo>
                    <a:pt x="1098296" y="355345"/>
                  </a:lnTo>
                  <a:lnTo>
                    <a:pt x="1102233" y="353187"/>
                  </a:lnTo>
                  <a:lnTo>
                    <a:pt x="1106170" y="351154"/>
                  </a:lnTo>
                  <a:lnTo>
                    <a:pt x="1109091" y="348233"/>
                  </a:lnTo>
                  <a:lnTo>
                    <a:pt x="1110996" y="344424"/>
                  </a:lnTo>
                  <a:lnTo>
                    <a:pt x="1112901" y="340740"/>
                  </a:lnTo>
                  <a:lnTo>
                    <a:pt x="1114171" y="336041"/>
                  </a:lnTo>
                  <a:lnTo>
                    <a:pt x="1114679" y="330200"/>
                  </a:lnTo>
                  <a:lnTo>
                    <a:pt x="1115187" y="324485"/>
                  </a:lnTo>
                  <a:lnTo>
                    <a:pt x="1115568" y="317245"/>
                  </a:lnTo>
                  <a:lnTo>
                    <a:pt x="1115568" y="308482"/>
                  </a:lnTo>
                  <a:lnTo>
                    <a:pt x="1115568" y="73151"/>
                  </a:lnTo>
                  <a:lnTo>
                    <a:pt x="1115568" y="64516"/>
                  </a:lnTo>
                  <a:lnTo>
                    <a:pt x="1115314" y="57403"/>
                  </a:lnTo>
                  <a:lnTo>
                    <a:pt x="1114806" y="51561"/>
                  </a:lnTo>
                  <a:lnTo>
                    <a:pt x="1114425" y="45720"/>
                  </a:lnTo>
                  <a:lnTo>
                    <a:pt x="1113155" y="41021"/>
                  </a:lnTo>
                  <a:lnTo>
                    <a:pt x="1111250" y="37337"/>
                  </a:lnTo>
                  <a:lnTo>
                    <a:pt x="1109345" y="33654"/>
                  </a:lnTo>
                  <a:lnTo>
                    <a:pt x="1106424" y="30733"/>
                  </a:lnTo>
                  <a:lnTo>
                    <a:pt x="1102487" y="28448"/>
                  </a:lnTo>
                  <a:lnTo>
                    <a:pt x="1098677" y="26161"/>
                  </a:lnTo>
                  <a:lnTo>
                    <a:pt x="1093216" y="24129"/>
                  </a:lnTo>
                  <a:lnTo>
                    <a:pt x="1086231" y="22351"/>
                  </a:lnTo>
                  <a:lnTo>
                    <a:pt x="1086231" y="4318"/>
                  </a:lnTo>
                  <a:lnTo>
                    <a:pt x="1245489" y="4318"/>
                  </a:lnTo>
                  <a:lnTo>
                    <a:pt x="1260988" y="4601"/>
                  </a:lnTo>
                  <a:lnTo>
                    <a:pt x="1300226" y="8762"/>
                  </a:lnTo>
                  <a:lnTo>
                    <a:pt x="1339723" y="22605"/>
                  </a:lnTo>
                  <a:lnTo>
                    <a:pt x="1368393" y="47938"/>
                  </a:lnTo>
                  <a:lnTo>
                    <a:pt x="1382966" y="85566"/>
                  </a:lnTo>
                  <a:lnTo>
                    <a:pt x="1384300" y="104775"/>
                  </a:lnTo>
                  <a:lnTo>
                    <a:pt x="1383704" y="117709"/>
                  </a:lnTo>
                  <a:lnTo>
                    <a:pt x="1369681" y="159871"/>
                  </a:lnTo>
                  <a:lnTo>
                    <a:pt x="1340707" y="188765"/>
                  </a:lnTo>
                  <a:lnTo>
                    <a:pt x="1306703" y="206375"/>
                  </a:lnTo>
                  <a:lnTo>
                    <a:pt x="1306703" y="209168"/>
                  </a:lnTo>
                  <a:lnTo>
                    <a:pt x="1340104" y="232537"/>
                  </a:lnTo>
                  <a:lnTo>
                    <a:pt x="1363980" y="269493"/>
                  </a:lnTo>
                  <a:lnTo>
                    <a:pt x="1381252" y="306577"/>
                  </a:lnTo>
                  <a:lnTo>
                    <a:pt x="1386965" y="318269"/>
                  </a:lnTo>
                  <a:lnTo>
                    <a:pt x="1414732" y="352948"/>
                  </a:lnTo>
                  <a:lnTo>
                    <a:pt x="1429766" y="358775"/>
                  </a:lnTo>
                  <a:lnTo>
                    <a:pt x="1433068" y="358266"/>
                  </a:lnTo>
                  <a:lnTo>
                    <a:pt x="1463057" y="329818"/>
                  </a:lnTo>
                  <a:lnTo>
                    <a:pt x="1473327" y="305815"/>
                  </a:lnTo>
                  <a:lnTo>
                    <a:pt x="1587119" y="2412"/>
                  </a:lnTo>
                  <a:close/>
                </a:path>
                <a:path w="5587365" h="381634">
                  <a:moveTo>
                    <a:pt x="852551" y="2412"/>
                  </a:moveTo>
                  <a:lnTo>
                    <a:pt x="925449" y="2412"/>
                  </a:lnTo>
                  <a:lnTo>
                    <a:pt x="1015619" y="308228"/>
                  </a:lnTo>
                  <a:lnTo>
                    <a:pt x="1018528" y="317755"/>
                  </a:lnTo>
                  <a:lnTo>
                    <a:pt x="1036447" y="351281"/>
                  </a:lnTo>
                  <a:lnTo>
                    <a:pt x="1040765" y="354838"/>
                  </a:lnTo>
                  <a:lnTo>
                    <a:pt x="1046861" y="357377"/>
                  </a:lnTo>
                  <a:lnTo>
                    <a:pt x="1054735" y="359028"/>
                  </a:lnTo>
                  <a:lnTo>
                    <a:pt x="1054735" y="377063"/>
                  </a:lnTo>
                  <a:lnTo>
                    <a:pt x="903986" y="377063"/>
                  </a:lnTo>
                  <a:lnTo>
                    <a:pt x="903986" y="359028"/>
                  </a:lnTo>
                  <a:lnTo>
                    <a:pt x="913384" y="358013"/>
                  </a:lnTo>
                  <a:lnTo>
                    <a:pt x="920369" y="355345"/>
                  </a:lnTo>
                  <a:lnTo>
                    <a:pt x="924941" y="351154"/>
                  </a:lnTo>
                  <a:lnTo>
                    <a:pt x="929513" y="346963"/>
                  </a:lnTo>
                  <a:lnTo>
                    <a:pt x="931799" y="340994"/>
                  </a:lnTo>
                  <a:lnTo>
                    <a:pt x="931799" y="333375"/>
                  </a:lnTo>
                  <a:lnTo>
                    <a:pt x="931799" y="327787"/>
                  </a:lnTo>
                  <a:lnTo>
                    <a:pt x="923544" y="288289"/>
                  </a:lnTo>
                  <a:lnTo>
                    <a:pt x="916178" y="261619"/>
                  </a:lnTo>
                  <a:lnTo>
                    <a:pt x="799592" y="261619"/>
                  </a:lnTo>
                  <a:lnTo>
                    <a:pt x="790575" y="287527"/>
                  </a:lnTo>
                  <a:lnTo>
                    <a:pt x="788035" y="294766"/>
                  </a:lnTo>
                  <a:lnTo>
                    <a:pt x="786003" y="301878"/>
                  </a:lnTo>
                  <a:lnTo>
                    <a:pt x="784351" y="308737"/>
                  </a:lnTo>
                  <a:lnTo>
                    <a:pt x="782701" y="315467"/>
                  </a:lnTo>
                  <a:lnTo>
                    <a:pt x="781812" y="322706"/>
                  </a:lnTo>
                  <a:lnTo>
                    <a:pt x="781812" y="330326"/>
                  </a:lnTo>
                  <a:lnTo>
                    <a:pt x="783595" y="342187"/>
                  </a:lnTo>
                  <a:lnTo>
                    <a:pt x="788939" y="350916"/>
                  </a:lnTo>
                  <a:lnTo>
                    <a:pt x="797831" y="356526"/>
                  </a:lnTo>
                  <a:lnTo>
                    <a:pt x="810260" y="359028"/>
                  </a:lnTo>
                  <a:lnTo>
                    <a:pt x="810260" y="377063"/>
                  </a:lnTo>
                  <a:lnTo>
                    <a:pt x="693674" y="377063"/>
                  </a:lnTo>
                  <a:lnTo>
                    <a:pt x="693674" y="359028"/>
                  </a:lnTo>
                  <a:lnTo>
                    <a:pt x="700405" y="358393"/>
                  </a:lnTo>
                  <a:lnTo>
                    <a:pt x="706247" y="355980"/>
                  </a:lnTo>
                  <a:lnTo>
                    <a:pt x="711454" y="351916"/>
                  </a:lnTo>
                  <a:lnTo>
                    <a:pt x="716534" y="347979"/>
                  </a:lnTo>
                  <a:lnTo>
                    <a:pt x="721106" y="342518"/>
                  </a:lnTo>
                  <a:lnTo>
                    <a:pt x="738759" y="305815"/>
                  </a:lnTo>
                  <a:lnTo>
                    <a:pt x="852551" y="2412"/>
                  </a:lnTo>
                  <a:close/>
                </a:path>
                <a:path w="5587365" h="381634">
                  <a:moveTo>
                    <a:pt x="5104510" y="0"/>
                  </a:moveTo>
                  <a:lnTo>
                    <a:pt x="5142825" y="2909"/>
                  </a:lnTo>
                  <a:lnTo>
                    <a:pt x="5204166" y="26253"/>
                  </a:lnTo>
                  <a:lnTo>
                    <a:pt x="5245101" y="73003"/>
                  </a:lnTo>
                  <a:lnTo>
                    <a:pt x="5265537" y="142587"/>
                  </a:lnTo>
                  <a:lnTo>
                    <a:pt x="5268087" y="185927"/>
                  </a:lnTo>
                  <a:lnTo>
                    <a:pt x="5267326" y="210816"/>
                  </a:lnTo>
                  <a:lnTo>
                    <a:pt x="5261282" y="255115"/>
                  </a:lnTo>
                  <a:lnTo>
                    <a:pt x="5249283" y="292221"/>
                  </a:lnTo>
                  <a:lnTo>
                    <a:pt x="5221351" y="335279"/>
                  </a:lnTo>
                  <a:lnTo>
                    <a:pt x="5182828" y="363872"/>
                  </a:lnTo>
                  <a:lnTo>
                    <a:pt x="5134705" y="378666"/>
                  </a:lnTo>
                  <a:lnTo>
                    <a:pt x="5098034" y="381507"/>
                  </a:lnTo>
                  <a:lnTo>
                    <a:pt x="5060358" y="378559"/>
                  </a:lnTo>
                  <a:lnTo>
                    <a:pt x="5000057" y="355040"/>
                  </a:lnTo>
                  <a:lnTo>
                    <a:pt x="4959788" y="308084"/>
                  </a:lnTo>
                  <a:lnTo>
                    <a:pt x="4939647" y="237738"/>
                  </a:lnTo>
                  <a:lnTo>
                    <a:pt x="4937125" y="193801"/>
                  </a:lnTo>
                  <a:lnTo>
                    <a:pt x="4938341" y="164228"/>
                  </a:lnTo>
                  <a:lnTo>
                    <a:pt x="4948108" y="111702"/>
                  </a:lnTo>
                  <a:lnTo>
                    <a:pt x="4967563" y="68343"/>
                  </a:lnTo>
                  <a:lnTo>
                    <a:pt x="4996277" y="35248"/>
                  </a:lnTo>
                  <a:lnTo>
                    <a:pt x="5034020" y="12698"/>
                  </a:lnTo>
                  <a:lnTo>
                    <a:pt x="5079220" y="1406"/>
                  </a:lnTo>
                  <a:lnTo>
                    <a:pt x="5104510" y="0"/>
                  </a:lnTo>
                  <a:close/>
                </a:path>
                <a:path w="5587365" h="381634">
                  <a:moveTo>
                    <a:pt x="4666361" y="0"/>
                  </a:moveTo>
                  <a:lnTo>
                    <a:pt x="4712716" y="2539"/>
                  </a:lnTo>
                  <a:lnTo>
                    <a:pt x="4763262" y="11683"/>
                  </a:lnTo>
                  <a:lnTo>
                    <a:pt x="4763262" y="90931"/>
                  </a:lnTo>
                  <a:lnTo>
                    <a:pt x="4725924" y="90931"/>
                  </a:lnTo>
                  <a:lnTo>
                    <a:pt x="4723108" y="80645"/>
                  </a:lnTo>
                  <a:lnTo>
                    <a:pt x="4719970" y="71500"/>
                  </a:lnTo>
                  <a:lnTo>
                    <a:pt x="4692523" y="37846"/>
                  </a:lnTo>
                  <a:lnTo>
                    <a:pt x="4662170" y="31876"/>
                  </a:lnTo>
                  <a:lnTo>
                    <a:pt x="4654645" y="32212"/>
                  </a:lnTo>
                  <a:lnTo>
                    <a:pt x="4614926" y="53594"/>
                  </a:lnTo>
                  <a:lnTo>
                    <a:pt x="4607941" y="79628"/>
                  </a:lnTo>
                  <a:lnTo>
                    <a:pt x="4608322" y="87346"/>
                  </a:lnTo>
                  <a:lnTo>
                    <a:pt x="4627895" y="124225"/>
                  </a:lnTo>
                  <a:lnTo>
                    <a:pt x="4663721" y="148135"/>
                  </a:lnTo>
                  <a:lnTo>
                    <a:pt x="4676648" y="155066"/>
                  </a:lnTo>
                  <a:lnTo>
                    <a:pt x="4692584" y="163782"/>
                  </a:lnTo>
                  <a:lnTo>
                    <a:pt x="4729607" y="189356"/>
                  </a:lnTo>
                  <a:lnTo>
                    <a:pt x="4757928" y="225932"/>
                  </a:lnTo>
                  <a:lnTo>
                    <a:pt x="4767072" y="271906"/>
                  </a:lnTo>
                  <a:lnTo>
                    <a:pt x="4766097" y="288194"/>
                  </a:lnTo>
                  <a:lnTo>
                    <a:pt x="4751578" y="330200"/>
                  </a:lnTo>
                  <a:lnTo>
                    <a:pt x="4720216" y="360864"/>
                  </a:lnTo>
                  <a:lnTo>
                    <a:pt x="4674108" y="378174"/>
                  </a:lnTo>
                  <a:lnTo>
                    <a:pt x="4637405" y="381507"/>
                  </a:lnTo>
                  <a:lnTo>
                    <a:pt x="4623335" y="381297"/>
                  </a:lnTo>
                  <a:lnTo>
                    <a:pt x="4579366" y="378332"/>
                  </a:lnTo>
                  <a:lnTo>
                    <a:pt x="4536182" y="371975"/>
                  </a:lnTo>
                  <a:lnTo>
                    <a:pt x="4522724" y="369188"/>
                  </a:lnTo>
                  <a:lnTo>
                    <a:pt x="4522724" y="285114"/>
                  </a:lnTo>
                  <a:lnTo>
                    <a:pt x="4560062" y="285114"/>
                  </a:lnTo>
                  <a:lnTo>
                    <a:pt x="4564062" y="300283"/>
                  </a:lnTo>
                  <a:lnTo>
                    <a:pt x="4569206" y="313404"/>
                  </a:lnTo>
                  <a:lnTo>
                    <a:pt x="4602638" y="345503"/>
                  </a:lnTo>
                  <a:lnTo>
                    <a:pt x="4629785" y="349503"/>
                  </a:lnTo>
                  <a:lnTo>
                    <a:pt x="4637595" y="349168"/>
                  </a:lnTo>
                  <a:lnTo>
                    <a:pt x="4675100" y="332059"/>
                  </a:lnTo>
                  <a:lnTo>
                    <a:pt x="4687062" y="296037"/>
                  </a:lnTo>
                  <a:lnTo>
                    <a:pt x="4686679" y="287843"/>
                  </a:lnTo>
                  <a:lnTo>
                    <a:pt x="4667123" y="248642"/>
                  </a:lnTo>
                  <a:lnTo>
                    <a:pt x="4633553" y="225413"/>
                  </a:lnTo>
                  <a:lnTo>
                    <a:pt x="4611377" y="213820"/>
                  </a:lnTo>
                  <a:lnTo>
                    <a:pt x="4601495" y="208343"/>
                  </a:lnTo>
                  <a:lnTo>
                    <a:pt x="4567396" y="185086"/>
                  </a:lnTo>
                  <a:lnTo>
                    <a:pt x="4538785" y="149756"/>
                  </a:lnTo>
                  <a:lnTo>
                    <a:pt x="4528439" y="104775"/>
                  </a:lnTo>
                  <a:lnTo>
                    <a:pt x="4529484" y="88632"/>
                  </a:lnTo>
                  <a:lnTo>
                    <a:pt x="4545076" y="47751"/>
                  </a:lnTo>
                  <a:lnTo>
                    <a:pt x="4578401" y="18873"/>
                  </a:lnTo>
                  <a:lnTo>
                    <a:pt x="4627308" y="2984"/>
                  </a:lnTo>
                  <a:lnTo>
                    <a:pt x="4646215" y="742"/>
                  </a:lnTo>
                  <a:lnTo>
                    <a:pt x="4666361" y="0"/>
                  </a:lnTo>
                  <a:close/>
                </a:path>
                <a:path w="5587365" h="381634">
                  <a:moveTo>
                    <a:pt x="4383532" y="0"/>
                  </a:moveTo>
                  <a:lnTo>
                    <a:pt x="4421893" y="1607"/>
                  </a:lnTo>
                  <a:lnTo>
                    <a:pt x="4468125" y="9636"/>
                  </a:lnTo>
                  <a:lnTo>
                    <a:pt x="4480179" y="12826"/>
                  </a:lnTo>
                  <a:lnTo>
                    <a:pt x="4480179" y="91948"/>
                  </a:lnTo>
                  <a:lnTo>
                    <a:pt x="4442968" y="91948"/>
                  </a:lnTo>
                  <a:lnTo>
                    <a:pt x="4439233" y="77539"/>
                  </a:lnTo>
                  <a:lnTo>
                    <a:pt x="4434522" y="65166"/>
                  </a:lnTo>
                  <a:lnTo>
                    <a:pt x="4405852" y="35512"/>
                  </a:lnTo>
                  <a:lnTo>
                    <a:pt x="4385056" y="31876"/>
                  </a:lnTo>
                  <a:lnTo>
                    <a:pt x="4364837" y="34470"/>
                  </a:lnTo>
                  <a:lnTo>
                    <a:pt x="4332210" y="55183"/>
                  </a:lnTo>
                  <a:lnTo>
                    <a:pt x="4310110" y="96450"/>
                  </a:lnTo>
                  <a:lnTo>
                    <a:pt x="4299061" y="157843"/>
                  </a:lnTo>
                  <a:lnTo>
                    <a:pt x="4297680" y="196087"/>
                  </a:lnTo>
                  <a:lnTo>
                    <a:pt x="4298942" y="231596"/>
                  </a:lnTo>
                  <a:lnTo>
                    <a:pt x="4309038" y="288849"/>
                  </a:lnTo>
                  <a:lnTo>
                    <a:pt x="4329211" y="327644"/>
                  </a:lnTo>
                  <a:lnTo>
                    <a:pt x="4377182" y="349503"/>
                  </a:lnTo>
                  <a:lnTo>
                    <a:pt x="4386708" y="349077"/>
                  </a:lnTo>
                  <a:lnTo>
                    <a:pt x="4425713" y="329021"/>
                  </a:lnTo>
                  <a:lnTo>
                    <a:pt x="4442714" y="285114"/>
                  </a:lnTo>
                  <a:lnTo>
                    <a:pt x="4480179" y="285114"/>
                  </a:lnTo>
                  <a:lnTo>
                    <a:pt x="4480179" y="367791"/>
                  </a:lnTo>
                  <a:lnTo>
                    <a:pt x="4465462" y="371097"/>
                  </a:lnTo>
                  <a:lnTo>
                    <a:pt x="4425315" y="378205"/>
                  </a:lnTo>
                  <a:lnTo>
                    <a:pt x="4386917" y="381295"/>
                  </a:lnTo>
                  <a:lnTo>
                    <a:pt x="4373626" y="381507"/>
                  </a:lnTo>
                  <a:lnTo>
                    <a:pt x="4346549" y="380222"/>
                  </a:lnTo>
                  <a:lnTo>
                    <a:pt x="4300206" y="369935"/>
                  </a:lnTo>
                  <a:lnTo>
                    <a:pt x="4264157" y="349412"/>
                  </a:lnTo>
                  <a:lnTo>
                    <a:pt x="4237642" y="318464"/>
                  </a:lnTo>
                  <a:lnTo>
                    <a:pt x="4220456" y="277036"/>
                  </a:lnTo>
                  <a:lnTo>
                    <a:pt x="4211883" y="224700"/>
                  </a:lnTo>
                  <a:lnTo>
                    <a:pt x="4210812" y="194437"/>
                  </a:lnTo>
                  <a:lnTo>
                    <a:pt x="4212074" y="165768"/>
                  </a:lnTo>
                  <a:lnTo>
                    <a:pt x="4222170" y="114194"/>
                  </a:lnTo>
                  <a:lnTo>
                    <a:pt x="4242196" y="70647"/>
                  </a:lnTo>
                  <a:lnTo>
                    <a:pt x="4271724" y="36841"/>
                  </a:lnTo>
                  <a:lnTo>
                    <a:pt x="4310540" y="13340"/>
                  </a:lnTo>
                  <a:lnTo>
                    <a:pt x="4357264" y="1478"/>
                  </a:lnTo>
                  <a:lnTo>
                    <a:pt x="4383532" y="0"/>
                  </a:lnTo>
                  <a:close/>
                </a:path>
                <a:path w="5587365" h="381634">
                  <a:moveTo>
                    <a:pt x="3515741" y="0"/>
                  </a:moveTo>
                  <a:lnTo>
                    <a:pt x="3562096" y="2539"/>
                  </a:lnTo>
                  <a:lnTo>
                    <a:pt x="3612641" y="11683"/>
                  </a:lnTo>
                  <a:lnTo>
                    <a:pt x="3612641" y="90931"/>
                  </a:lnTo>
                  <a:lnTo>
                    <a:pt x="3575304" y="90931"/>
                  </a:lnTo>
                  <a:lnTo>
                    <a:pt x="3572488" y="80645"/>
                  </a:lnTo>
                  <a:lnTo>
                    <a:pt x="3569350" y="71500"/>
                  </a:lnTo>
                  <a:lnTo>
                    <a:pt x="3541903" y="37846"/>
                  </a:lnTo>
                  <a:lnTo>
                    <a:pt x="3511550" y="31876"/>
                  </a:lnTo>
                  <a:lnTo>
                    <a:pt x="3504025" y="32212"/>
                  </a:lnTo>
                  <a:lnTo>
                    <a:pt x="3464306" y="53594"/>
                  </a:lnTo>
                  <a:lnTo>
                    <a:pt x="3457321" y="79628"/>
                  </a:lnTo>
                  <a:lnTo>
                    <a:pt x="3457702" y="87346"/>
                  </a:lnTo>
                  <a:lnTo>
                    <a:pt x="3477275" y="124225"/>
                  </a:lnTo>
                  <a:lnTo>
                    <a:pt x="3513101" y="148135"/>
                  </a:lnTo>
                  <a:lnTo>
                    <a:pt x="3526028" y="155066"/>
                  </a:lnTo>
                  <a:lnTo>
                    <a:pt x="3541964" y="163782"/>
                  </a:lnTo>
                  <a:lnTo>
                    <a:pt x="3578987" y="189356"/>
                  </a:lnTo>
                  <a:lnTo>
                    <a:pt x="3607308" y="225932"/>
                  </a:lnTo>
                  <a:lnTo>
                    <a:pt x="3616452" y="271906"/>
                  </a:lnTo>
                  <a:lnTo>
                    <a:pt x="3615477" y="288194"/>
                  </a:lnTo>
                  <a:lnTo>
                    <a:pt x="3600958" y="330200"/>
                  </a:lnTo>
                  <a:lnTo>
                    <a:pt x="3569596" y="360864"/>
                  </a:lnTo>
                  <a:lnTo>
                    <a:pt x="3523488" y="378174"/>
                  </a:lnTo>
                  <a:lnTo>
                    <a:pt x="3486785" y="381507"/>
                  </a:lnTo>
                  <a:lnTo>
                    <a:pt x="3472715" y="381297"/>
                  </a:lnTo>
                  <a:lnTo>
                    <a:pt x="3428746" y="378332"/>
                  </a:lnTo>
                  <a:lnTo>
                    <a:pt x="3385562" y="371975"/>
                  </a:lnTo>
                  <a:lnTo>
                    <a:pt x="3372104" y="369188"/>
                  </a:lnTo>
                  <a:lnTo>
                    <a:pt x="3372104" y="285114"/>
                  </a:lnTo>
                  <a:lnTo>
                    <a:pt x="3409441" y="285114"/>
                  </a:lnTo>
                  <a:lnTo>
                    <a:pt x="3413442" y="300283"/>
                  </a:lnTo>
                  <a:lnTo>
                    <a:pt x="3418586" y="313404"/>
                  </a:lnTo>
                  <a:lnTo>
                    <a:pt x="3452018" y="345503"/>
                  </a:lnTo>
                  <a:lnTo>
                    <a:pt x="3479165" y="349503"/>
                  </a:lnTo>
                  <a:lnTo>
                    <a:pt x="3486975" y="349168"/>
                  </a:lnTo>
                  <a:lnTo>
                    <a:pt x="3524480" y="332059"/>
                  </a:lnTo>
                  <a:lnTo>
                    <a:pt x="3536441" y="296037"/>
                  </a:lnTo>
                  <a:lnTo>
                    <a:pt x="3536059" y="287843"/>
                  </a:lnTo>
                  <a:lnTo>
                    <a:pt x="3516503" y="248642"/>
                  </a:lnTo>
                  <a:lnTo>
                    <a:pt x="3482933" y="225413"/>
                  </a:lnTo>
                  <a:lnTo>
                    <a:pt x="3460757" y="213820"/>
                  </a:lnTo>
                  <a:lnTo>
                    <a:pt x="3450875" y="208343"/>
                  </a:lnTo>
                  <a:lnTo>
                    <a:pt x="3416776" y="185086"/>
                  </a:lnTo>
                  <a:lnTo>
                    <a:pt x="3388165" y="149756"/>
                  </a:lnTo>
                  <a:lnTo>
                    <a:pt x="3377819" y="104775"/>
                  </a:lnTo>
                  <a:lnTo>
                    <a:pt x="3378864" y="88632"/>
                  </a:lnTo>
                  <a:lnTo>
                    <a:pt x="3394456" y="47751"/>
                  </a:lnTo>
                  <a:lnTo>
                    <a:pt x="3427835" y="18873"/>
                  </a:lnTo>
                  <a:lnTo>
                    <a:pt x="3476704" y="2984"/>
                  </a:lnTo>
                  <a:lnTo>
                    <a:pt x="3495597" y="742"/>
                  </a:lnTo>
                  <a:lnTo>
                    <a:pt x="3515741" y="0"/>
                  </a:lnTo>
                  <a:close/>
                </a:path>
                <a:path w="5587365" h="381634">
                  <a:moveTo>
                    <a:pt x="1983232" y="0"/>
                  </a:moveTo>
                  <a:lnTo>
                    <a:pt x="2021593" y="1607"/>
                  </a:lnTo>
                  <a:lnTo>
                    <a:pt x="2067825" y="9636"/>
                  </a:lnTo>
                  <a:lnTo>
                    <a:pt x="2079878" y="12826"/>
                  </a:lnTo>
                  <a:lnTo>
                    <a:pt x="2079878" y="91948"/>
                  </a:lnTo>
                  <a:lnTo>
                    <a:pt x="2042668" y="91948"/>
                  </a:lnTo>
                  <a:lnTo>
                    <a:pt x="2038933" y="77539"/>
                  </a:lnTo>
                  <a:lnTo>
                    <a:pt x="2034222" y="65166"/>
                  </a:lnTo>
                  <a:lnTo>
                    <a:pt x="2005552" y="35512"/>
                  </a:lnTo>
                  <a:lnTo>
                    <a:pt x="1984756" y="31876"/>
                  </a:lnTo>
                  <a:lnTo>
                    <a:pt x="1964537" y="34470"/>
                  </a:lnTo>
                  <a:lnTo>
                    <a:pt x="1931910" y="55183"/>
                  </a:lnTo>
                  <a:lnTo>
                    <a:pt x="1909810" y="96450"/>
                  </a:lnTo>
                  <a:lnTo>
                    <a:pt x="1898761" y="157843"/>
                  </a:lnTo>
                  <a:lnTo>
                    <a:pt x="1897379" y="196087"/>
                  </a:lnTo>
                  <a:lnTo>
                    <a:pt x="1898642" y="231596"/>
                  </a:lnTo>
                  <a:lnTo>
                    <a:pt x="1908738" y="288849"/>
                  </a:lnTo>
                  <a:lnTo>
                    <a:pt x="1928911" y="327644"/>
                  </a:lnTo>
                  <a:lnTo>
                    <a:pt x="1976882" y="349503"/>
                  </a:lnTo>
                  <a:lnTo>
                    <a:pt x="1986408" y="349077"/>
                  </a:lnTo>
                  <a:lnTo>
                    <a:pt x="2025413" y="329021"/>
                  </a:lnTo>
                  <a:lnTo>
                    <a:pt x="2042414" y="285114"/>
                  </a:lnTo>
                  <a:lnTo>
                    <a:pt x="2079878" y="285114"/>
                  </a:lnTo>
                  <a:lnTo>
                    <a:pt x="2079878" y="367791"/>
                  </a:lnTo>
                  <a:lnTo>
                    <a:pt x="2065162" y="371097"/>
                  </a:lnTo>
                  <a:lnTo>
                    <a:pt x="2025014" y="378205"/>
                  </a:lnTo>
                  <a:lnTo>
                    <a:pt x="1986617" y="381295"/>
                  </a:lnTo>
                  <a:lnTo>
                    <a:pt x="1973326" y="381507"/>
                  </a:lnTo>
                  <a:lnTo>
                    <a:pt x="1946249" y="380222"/>
                  </a:lnTo>
                  <a:lnTo>
                    <a:pt x="1899906" y="369935"/>
                  </a:lnTo>
                  <a:lnTo>
                    <a:pt x="1863857" y="349412"/>
                  </a:lnTo>
                  <a:lnTo>
                    <a:pt x="1837342" y="318464"/>
                  </a:lnTo>
                  <a:lnTo>
                    <a:pt x="1820156" y="277036"/>
                  </a:lnTo>
                  <a:lnTo>
                    <a:pt x="1811583" y="224700"/>
                  </a:lnTo>
                  <a:lnTo>
                    <a:pt x="1810512" y="194437"/>
                  </a:lnTo>
                  <a:lnTo>
                    <a:pt x="1811774" y="165768"/>
                  </a:lnTo>
                  <a:lnTo>
                    <a:pt x="1821870" y="114194"/>
                  </a:lnTo>
                  <a:lnTo>
                    <a:pt x="1841896" y="70647"/>
                  </a:lnTo>
                  <a:lnTo>
                    <a:pt x="1871424" y="36841"/>
                  </a:lnTo>
                  <a:lnTo>
                    <a:pt x="1910240" y="13340"/>
                  </a:lnTo>
                  <a:lnTo>
                    <a:pt x="1956964" y="1478"/>
                  </a:lnTo>
                  <a:lnTo>
                    <a:pt x="1983232" y="0"/>
                  </a:lnTo>
                  <a:close/>
                </a:path>
                <a:path w="5587365" h="381634">
                  <a:moveTo>
                    <a:pt x="172720" y="0"/>
                  </a:moveTo>
                  <a:lnTo>
                    <a:pt x="211081" y="1607"/>
                  </a:lnTo>
                  <a:lnTo>
                    <a:pt x="257313" y="9636"/>
                  </a:lnTo>
                  <a:lnTo>
                    <a:pt x="269367" y="12826"/>
                  </a:lnTo>
                  <a:lnTo>
                    <a:pt x="269367" y="91948"/>
                  </a:lnTo>
                  <a:lnTo>
                    <a:pt x="232156" y="91948"/>
                  </a:lnTo>
                  <a:lnTo>
                    <a:pt x="228421" y="77539"/>
                  </a:lnTo>
                  <a:lnTo>
                    <a:pt x="223710" y="65166"/>
                  </a:lnTo>
                  <a:lnTo>
                    <a:pt x="195040" y="35512"/>
                  </a:lnTo>
                  <a:lnTo>
                    <a:pt x="174244" y="31876"/>
                  </a:lnTo>
                  <a:lnTo>
                    <a:pt x="154025" y="34470"/>
                  </a:lnTo>
                  <a:lnTo>
                    <a:pt x="121398" y="55183"/>
                  </a:lnTo>
                  <a:lnTo>
                    <a:pt x="99298" y="96450"/>
                  </a:lnTo>
                  <a:lnTo>
                    <a:pt x="88249" y="157843"/>
                  </a:lnTo>
                  <a:lnTo>
                    <a:pt x="86868" y="196087"/>
                  </a:lnTo>
                  <a:lnTo>
                    <a:pt x="88130" y="231596"/>
                  </a:lnTo>
                  <a:lnTo>
                    <a:pt x="98226" y="288849"/>
                  </a:lnTo>
                  <a:lnTo>
                    <a:pt x="118399" y="327644"/>
                  </a:lnTo>
                  <a:lnTo>
                    <a:pt x="166370" y="349503"/>
                  </a:lnTo>
                  <a:lnTo>
                    <a:pt x="175896" y="349077"/>
                  </a:lnTo>
                  <a:lnTo>
                    <a:pt x="214901" y="329021"/>
                  </a:lnTo>
                  <a:lnTo>
                    <a:pt x="231901" y="285114"/>
                  </a:lnTo>
                  <a:lnTo>
                    <a:pt x="269367" y="285114"/>
                  </a:lnTo>
                  <a:lnTo>
                    <a:pt x="269367" y="367791"/>
                  </a:lnTo>
                  <a:lnTo>
                    <a:pt x="254650" y="371097"/>
                  </a:lnTo>
                  <a:lnTo>
                    <a:pt x="214503" y="378205"/>
                  </a:lnTo>
                  <a:lnTo>
                    <a:pt x="176105" y="381295"/>
                  </a:lnTo>
                  <a:lnTo>
                    <a:pt x="162814" y="381507"/>
                  </a:lnTo>
                  <a:lnTo>
                    <a:pt x="135737" y="380222"/>
                  </a:lnTo>
                  <a:lnTo>
                    <a:pt x="89394" y="369935"/>
                  </a:lnTo>
                  <a:lnTo>
                    <a:pt x="53345" y="349412"/>
                  </a:lnTo>
                  <a:lnTo>
                    <a:pt x="26830" y="318464"/>
                  </a:lnTo>
                  <a:lnTo>
                    <a:pt x="9644" y="277036"/>
                  </a:lnTo>
                  <a:lnTo>
                    <a:pt x="1071" y="224700"/>
                  </a:lnTo>
                  <a:lnTo>
                    <a:pt x="0" y="194437"/>
                  </a:lnTo>
                  <a:lnTo>
                    <a:pt x="1262" y="165768"/>
                  </a:lnTo>
                  <a:lnTo>
                    <a:pt x="11358" y="114194"/>
                  </a:lnTo>
                  <a:lnTo>
                    <a:pt x="31384" y="70647"/>
                  </a:lnTo>
                  <a:lnTo>
                    <a:pt x="60912" y="36841"/>
                  </a:lnTo>
                  <a:lnTo>
                    <a:pt x="99728" y="13340"/>
                  </a:lnTo>
                  <a:lnTo>
                    <a:pt x="146452" y="1478"/>
                  </a:lnTo>
                  <a:lnTo>
                    <a:pt x="17272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824354" y="930910"/>
            <a:ext cx="4749165" cy="629285"/>
            <a:chOff x="1824354" y="930910"/>
            <a:chExt cx="4749165" cy="62928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24599" y="1312526"/>
              <a:ext cx="4748412" cy="2471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8926" y="935482"/>
              <a:ext cx="4730115" cy="3815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50815" y="967232"/>
              <a:ext cx="109347" cy="1614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07915" y="967232"/>
              <a:ext cx="107696" cy="16332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6463" y="967232"/>
              <a:ext cx="109347" cy="16141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828926" y="935482"/>
              <a:ext cx="4730115" cy="381635"/>
            </a:xfrm>
            <a:custGeom>
              <a:avLst/>
              <a:gdLst/>
              <a:ahLst/>
              <a:cxnLst/>
              <a:rect l="l" t="t" r="r" b="b"/>
              <a:pathLst>
                <a:path w="4730115" h="381634">
                  <a:moveTo>
                    <a:pt x="3338449" y="31876"/>
                  </a:moveTo>
                  <a:lnTo>
                    <a:pt x="3290425" y="53147"/>
                  </a:lnTo>
                  <a:lnTo>
                    <a:pt x="3271113" y="91227"/>
                  </a:lnTo>
                  <a:lnTo>
                    <a:pt x="3261536" y="149572"/>
                  </a:lnTo>
                  <a:lnTo>
                    <a:pt x="3260344" y="186435"/>
                  </a:lnTo>
                  <a:lnTo>
                    <a:pt x="3261582" y="225038"/>
                  </a:lnTo>
                  <a:lnTo>
                    <a:pt x="3271488" y="286430"/>
                  </a:lnTo>
                  <a:lnTo>
                    <a:pt x="3291351" y="326840"/>
                  </a:lnTo>
                  <a:lnTo>
                    <a:pt x="3340608" y="349503"/>
                  </a:lnTo>
                  <a:lnTo>
                    <a:pt x="3350704" y="348791"/>
                  </a:lnTo>
                  <a:lnTo>
                    <a:pt x="3389741" y="324564"/>
                  </a:lnTo>
                  <a:lnTo>
                    <a:pt x="3408124" y="284289"/>
                  </a:lnTo>
                  <a:lnTo>
                    <a:pt x="3415119" y="244056"/>
                  </a:lnTo>
                  <a:lnTo>
                    <a:pt x="3417316" y="197103"/>
                  </a:lnTo>
                  <a:lnTo>
                    <a:pt x="3416788" y="171053"/>
                  </a:lnTo>
                  <a:lnTo>
                    <a:pt x="3412493" y="125523"/>
                  </a:lnTo>
                  <a:lnTo>
                    <a:pt x="3397916" y="73818"/>
                  </a:lnTo>
                  <a:lnTo>
                    <a:pt x="3373506" y="42378"/>
                  </a:lnTo>
                  <a:lnTo>
                    <a:pt x="3338449" y="31876"/>
                  </a:lnTo>
                  <a:close/>
                </a:path>
                <a:path w="4730115" h="381634">
                  <a:moveTo>
                    <a:pt x="3879342" y="4317"/>
                  </a:moveTo>
                  <a:lnTo>
                    <a:pt x="4150360" y="4317"/>
                  </a:lnTo>
                  <a:lnTo>
                    <a:pt x="4150360" y="91185"/>
                  </a:lnTo>
                  <a:lnTo>
                    <a:pt x="4112895" y="91185"/>
                  </a:lnTo>
                  <a:lnTo>
                    <a:pt x="4108584" y="79259"/>
                  </a:lnTo>
                  <a:lnTo>
                    <a:pt x="4104608" y="69405"/>
                  </a:lnTo>
                  <a:lnTo>
                    <a:pt x="4077398" y="39268"/>
                  </a:lnTo>
                  <a:lnTo>
                    <a:pt x="4052824" y="36321"/>
                  </a:lnTo>
                  <a:lnTo>
                    <a:pt x="3993261" y="36321"/>
                  </a:lnTo>
                  <a:lnTo>
                    <a:pt x="3993261" y="167385"/>
                  </a:lnTo>
                  <a:lnTo>
                    <a:pt x="4029329" y="167385"/>
                  </a:lnTo>
                  <a:lnTo>
                    <a:pt x="4037330" y="167385"/>
                  </a:lnTo>
                  <a:lnTo>
                    <a:pt x="4043680" y="166242"/>
                  </a:lnTo>
                  <a:lnTo>
                    <a:pt x="4048125" y="163956"/>
                  </a:lnTo>
                  <a:lnTo>
                    <a:pt x="4052697" y="161670"/>
                  </a:lnTo>
                  <a:lnTo>
                    <a:pt x="4068064" y="128015"/>
                  </a:lnTo>
                  <a:lnTo>
                    <a:pt x="4098925" y="128015"/>
                  </a:lnTo>
                  <a:lnTo>
                    <a:pt x="4098925" y="238887"/>
                  </a:lnTo>
                  <a:lnTo>
                    <a:pt x="4068064" y="238887"/>
                  </a:lnTo>
                  <a:lnTo>
                    <a:pt x="4066111" y="231455"/>
                  </a:lnTo>
                  <a:lnTo>
                    <a:pt x="4064063" y="224964"/>
                  </a:lnTo>
                  <a:lnTo>
                    <a:pt x="4037838" y="199262"/>
                  </a:lnTo>
                  <a:lnTo>
                    <a:pt x="4029329" y="199262"/>
                  </a:lnTo>
                  <a:lnTo>
                    <a:pt x="3993261" y="199262"/>
                  </a:lnTo>
                  <a:lnTo>
                    <a:pt x="3993261" y="345185"/>
                  </a:lnTo>
                  <a:lnTo>
                    <a:pt x="4052570" y="345185"/>
                  </a:lnTo>
                  <a:lnTo>
                    <a:pt x="4058920" y="345185"/>
                  </a:lnTo>
                  <a:lnTo>
                    <a:pt x="4090416" y="331469"/>
                  </a:lnTo>
                  <a:lnTo>
                    <a:pt x="4093591" y="328040"/>
                  </a:lnTo>
                  <a:lnTo>
                    <a:pt x="4096385" y="324230"/>
                  </a:lnTo>
                  <a:lnTo>
                    <a:pt x="4098798" y="320293"/>
                  </a:lnTo>
                  <a:lnTo>
                    <a:pt x="4101338" y="316229"/>
                  </a:lnTo>
                  <a:lnTo>
                    <a:pt x="4115689" y="277367"/>
                  </a:lnTo>
                  <a:lnTo>
                    <a:pt x="4153027" y="277367"/>
                  </a:lnTo>
                  <a:lnTo>
                    <a:pt x="4147820" y="377063"/>
                  </a:lnTo>
                  <a:lnTo>
                    <a:pt x="3879342" y="377063"/>
                  </a:lnTo>
                  <a:lnTo>
                    <a:pt x="3879342" y="359028"/>
                  </a:lnTo>
                  <a:lnTo>
                    <a:pt x="3886073" y="357250"/>
                  </a:lnTo>
                  <a:lnTo>
                    <a:pt x="3891407" y="355345"/>
                  </a:lnTo>
                  <a:lnTo>
                    <a:pt x="3895344" y="353187"/>
                  </a:lnTo>
                  <a:lnTo>
                    <a:pt x="3899281" y="351154"/>
                  </a:lnTo>
                  <a:lnTo>
                    <a:pt x="3902202" y="348233"/>
                  </a:lnTo>
                  <a:lnTo>
                    <a:pt x="3904107" y="344423"/>
                  </a:lnTo>
                  <a:lnTo>
                    <a:pt x="3906012" y="340740"/>
                  </a:lnTo>
                  <a:lnTo>
                    <a:pt x="3907282" y="336041"/>
                  </a:lnTo>
                  <a:lnTo>
                    <a:pt x="3907790" y="330200"/>
                  </a:lnTo>
                  <a:lnTo>
                    <a:pt x="3908298" y="324484"/>
                  </a:lnTo>
                  <a:lnTo>
                    <a:pt x="3908679" y="317245"/>
                  </a:lnTo>
                  <a:lnTo>
                    <a:pt x="3908679" y="308482"/>
                  </a:lnTo>
                  <a:lnTo>
                    <a:pt x="3908679" y="73151"/>
                  </a:lnTo>
                  <a:lnTo>
                    <a:pt x="3908679" y="64515"/>
                  </a:lnTo>
                  <a:lnTo>
                    <a:pt x="3908425" y="57403"/>
                  </a:lnTo>
                  <a:lnTo>
                    <a:pt x="3907917" y="51562"/>
                  </a:lnTo>
                  <a:lnTo>
                    <a:pt x="3907536" y="45719"/>
                  </a:lnTo>
                  <a:lnTo>
                    <a:pt x="3906266" y="41020"/>
                  </a:lnTo>
                  <a:lnTo>
                    <a:pt x="3904361" y="37337"/>
                  </a:lnTo>
                  <a:lnTo>
                    <a:pt x="3902456" y="33654"/>
                  </a:lnTo>
                  <a:lnTo>
                    <a:pt x="3899535" y="30733"/>
                  </a:lnTo>
                  <a:lnTo>
                    <a:pt x="3895598" y="28447"/>
                  </a:lnTo>
                  <a:lnTo>
                    <a:pt x="3891788" y="26162"/>
                  </a:lnTo>
                  <a:lnTo>
                    <a:pt x="3886327" y="24129"/>
                  </a:lnTo>
                  <a:lnTo>
                    <a:pt x="3879342" y="22351"/>
                  </a:lnTo>
                  <a:lnTo>
                    <a:pt x="3879342" y="4317"/>
                  </a:lnTo>
                  <a:close/>
                </a:path>
                <a:path w="4730115" h="381634">
                  <a:moveTo>
                    <a:pt x="2812542" y="4317"/>
                  </a:moveTo>
                  <a:lnTo>
                    <a:pt x="2971800" y="4317"/>
                  </a:lnTo>
                  <a:lnTo>
                    <a:pt x="2987299" y="4601"/>
                  </a:lnTo>
                  <a:lnTo>
                    <a:pt x="3026537" y="8762"/>
                  </a:lnTo>
                  <a:lnTo>
                    <a:pt x="3066034" y="22605"/>
                  </a:lnTo>
                  <a:lnTo>
                    <a:pt x="3094704" y="47938"/>
                  </a:lnTo>
                  <a:lnTo>
                    <a:pt x="3109277" y="85566"/>
                  </a:lnTo>
                  <a:lnTo>
                    <a:pt x="3110611" y="104775"/>
                  </a:lnTo>
                  <a:lnTo>
                    <a:pt x="3110015" y="117709"/>
                  </a:lnTo>
                  <a:lnTo>
                    <a:pt x="3095992" y="159871"/>
                  </a:lnTo>
                  <a:lnTo>
                    <a:pt x="3067018" y="188765"/>
                  </a:lnTo>
                  <a:lnTo>
                    <a:pt x="3033014" y="206375"/>
                  </a:lnTo>
                  <a:lnTo>
                    <a:pt x="3033014" y="209168"/>
                  </a:lnTo>
                  <a:lnTo>
                    <a:pt x="3066415" y="232537"/>
                  </a:lnTo>
                  <a:lnTo>
                    <a:pt x="3090291" y="269493"/>
                  </a:lnTo>
                  <a:lnTo>
                    <a:pt x="3107563" y="306577"/>
                  </a:lnTo>
                  <a:lnTo>
                    <a:pt x="3113276" y="318269"/>
                  </a:lnTo>
                  <a:lnTo>
                    <a:pt x="3136270" y="349509"/>
                  </a:lnTo>
                  <a:lnTo>
                    <a:pt x="3157220" y="359028"/>
                  </a:lnTo>
                  <a:lnTo>
                    <a:pt x="3157220" y="377063"/>
                  </a:lnTo>
                  <a:lnTo>
                    <a:pt x="3052064" y="377063"/>
                  </a:lnTo>
                  <a:lnTo>
                    <a:pt x="3043898" y="364849"/>
                  </a:lnTo>
                  <a:lnTo>
                    <a:pt x="3035220" y="349932"/>
                  </a:lnTo>
                  <a:lnTo>
                    <a:pt x="3026042" y="332325"/>
                  </a:lnTo>
                  <a:lnTo>
                    <a:pt x="3016377" y="312038"/>
                  </a:lnTo>
                  <a:lnTo>
                    <a:pt x="2995041" y="265429"/>
                  </a:lnTo>
                  <a:lnTo>
                    <a:pt x="2990445" y="255787"/>
                  </a:lnTo>
                  <a:lnTo>
                    <a:pt x="2964561" y="223900"/>
                  </a:lnTo>
                  <a:lnTo>
                    <a:pt x="2959735" y="221741"/>
                  </a:lnTo>
                  <a:lnTo>
                    <a:pt x="2952369" y="220598"/>
                  </a:lnTo>
                  <a:lnTo>
                    <a:pt x="2942336" y="220598"/>
                  </a:lnTo>
                  <a:lnTo>
                    <a:pt x="2926461" y="220598"/>
                  </a:lnTo>
                  <a:lnTo>
                    <a:pt x="2926461" y="308482"/>
                  </a:lnTo>
                  <a:lnTo>
                    <a:pt x="2926580" y="317986"/>
                  </a:lnTo>
                  <a:lnTo>
                    <a:pt x="2935732" y="350265"/>
                  </a:lnTo>
                  <a:lnTo>
                    <a:pt x="2939415" y="353567"/>
                  </a:lnTo>
                  <a:lnTo>
                    <a:pt x="2946146" y="356488"/>
                  </a:lnTo>
                  <a:lnTo>
                    <a:pt x="2955925" y="359028"/>
                  </a:lnTo>
                  <a:lnTo>
                    <a:pt x="2955925" y="377063"/>
                  </a:lnTo>
                  <a:lnTo>
                    <a:pt x="2812542" y="377063"/>
                  </a:lnTo>
                  <a:lnTo>
                    <a:pt x="2812542" y="359028"/>
                  </a:lnTo>
                  <a:lnTo>
                    <a:pt x="2819273" y="357250"/>
                  </a:lnTo>
                  <a:lnTo>
                    <a:pt x="2824607" y="355345"/>
                  </a:lnTo>
                  <a:lnTo>
                    <a:pt x="2828544" y="353187"/>
                  </a:lnTo>
                  <a:lnTo>
                    <a:pt x="2832481" y="351154"/>
                  </a:lnTo>
                  <a:lnTo>
                    <a:pt x="2835402" y="348233"/>
                  </a:lnTo>
                  <a:lnTo>
                    <a:pt x="2837307" y="344423"/>
                  </a:lnTo>
                  <a:lnTo>
                    <a:pt x="2839212" y="340740"/>
                  </a:lnTo>
                  <a:lnTo>
                    <a:pt x="2840482" y="336041"/>
                  </a:lnTo>
                  <a:lnTo>
                    <a:pt x="2840990" y="330200"/>
                  </a:lnTo>
                  <a:lnTo>
                    <a:pt x="2841498" y="324484"/>
                  </a:lnTo>
                  <a:lnTo>
                    <a:pt x="2841879" y="317245"/>
                  </a:lnTo>
                  <a:lnTo>
                    <a:pt x="2841879" y="308482"/>
                  </a:lnTo>
                  <a:lnTo>
                    <a:pt x="2841879" y="73151"/>
                  </a:lnTo>
                  <a:lnTo>
                    <a:pt x="2841879" y="64515"/>
                  </a:lnTo>
                  <a:lnTo>
                    <a:pt x="2841625" y="57403"/>
                  </a:lnTo>
                  <a:lnTo>
                    <a:pt x="2841117" y="51562"/>
                  </a:lnTo>
                  <a:lnTo>
                    <a:pt x="2840736" y="45719"/>
                  </a:lnTo>
                  <a:lnTo>
                    <a:pt x="2839466" y="41020"/>
                  </a:lnTo>
                  <a:lnTo>
                    <a:pt x="2837561" y="37337"/>
                  </a:lnTo>
                  <a:lnTo>
                    <a:pt x="2835656" y="33654"/>
                  </a:lnTo>
                  <a:lnTo>
                    <a:pt x="2832735" y="30733"/>
                  </a:lnTo>
                  <a:lnTo>
                    <a:pt x="2828798" y="28447"/>
                  </a:lnTo>
                  <a:lnTo>
                    <a:pt x="2824988" y="26162"/>
                  </a:lnTo>
                  <a:lnTo>
                    <a:pt x="2819527" y="24129"/>
                  </a:lnTo>
                  <a:lnTo>
                    <a:pt x="2812542" y="22351"/>
                  </a:lnTo>
                  <a:lnTo>
                    <a:pt x="2812542" y="4317"/>
                  </a:lnTo>
                  <a:close/>
                </a:path>
                <a:path w="4730115" h="381634">
                  <a:moveTo>
                    <a:pt x="2469642" y="4317"/>
                  </a:moveTo>
                  <a:lnTo>
                    <a:pt x="2628392" y="4317"/>
                  </a:lnTo>
                  <a:lnTo>
                    <a:pt x="2660780" y="5865"/>
                  </a:lnTo>
                  <a:lnTo>
                    <a:pt x="2712509" y="18248"/>
                  </a:lnTo>
                  <a:lnTo>
                    <a:pt x="2746918" y="43056"/>
                  </a:lnTo>
                  <a:lnTo>
                    <a:pt x="2764151" y="81053"/>
                  </a:lnTo>
                  <a:lnTo>
                    <a:pt x="2766314" y="105028"/>
                  </a:lnTo>
                  <a:lnTo>
                    <a:pt x="2765294" y="122624"/>
                  </a:lnTo>
                  <a:lnTo>
                    <a:pt x="2750185" y="168147"/>
                  </a:lnTo>
                  <a:lnTo>
                    <a:pt x="2717859" y="200991"/>
                  </a:lnTo>
                  <a:lnTo>
                    <a:pt x="2669079" y="219059"/>
                  </a:lnTo>
                  <a:lnTo>
                    <a:pt x="2626995" y="222503"/>
                  </a:lnTo>
                  <a:lnTo>
                    <a:pt x="2614350" y="222432"/>
                  </a:lnTo>
                  <a:lnTo>
                    <a:pt x="2602896" y="222218"/>
                  </a:lnTo>
                  <a:lnTo>
                    <a:pt x="2592633" y="221861"/>
                  </a:lnTo>
                  <a:lnTo>
                    <a:pt x="2583561" y="221360"/>
                  </a:lnTo>
                  <a:lnTo>
                    <a:pt x="2583561" y="308863"/>
                  </a:lnTo>
                  <a:lnTo>
                    <a:pt x="2591562" y="349376"/>
                  </a:lnTo>
                  <a:lnTo>
                    <a:pt x="2598420" y="353821"/>
                  </a:lnTo>
                  <a:lnTo>
                    <a:pt x="2602357" y="355853"/>
                  </a:lnTo>
                  <a:lnTo>
                    <a:pt x="2608453" y="357631"/>
                  </a:lnTo>
                  <a:lnTo>
                    <a:pt x="2616581" y="359028"/>
                  </a:lnTo>
                  <a:lnTo>
                    <a:pt x="2616581" y="377063"/>
                  </a:lnTo>
                  <a:lnTo>
                    <a:pt x="2469642" y="377063"/>
                  </a:lnTo>
                  <a:lnTo>
                    <a:pt x="2469642" y="359028"/>
                  </a:lnTo>
                  <a:lnTo>
                    <a:pt x="2476373" y="357250"/>
                  </a:lnTo>
                  <a:lnTo>
                    <a:pt x="2481707" y="355345"/>
                  </a:lnTo>
                  <a:lnTo>
                    <a:pt x="2485644" y="353187"/>
                  </a:lnTo>
                  <a:lnTo>
                    <a:pt x="2489581" y="351154"/>
                  </a:lnTo>
                  <a:lnTo>
                    <a:pt x="2492502" y="348233"/>
                  </a:lnTo>
                  <a:lnTo>
                    <a:pt x="2494407" y="344423"/>
                  </a:lnTo>
                  <a:lnTo>
                    <a:pt x="2496312" y="340740"/>
                  </a:lnTo>
                  <a:lnTo>
                    <a:pt x="2497582" y="336041"/>
                  </a:lnTo>
                  <a:lnTo>
                    <a:pt x="2498090" y="330200"/>
                  </a:lnTo>
                  <a:lnTo>
                    <a:pt x="2498598" y="324484"/>
                  </a:lnTo>
                  <a:lnTo>
                    <a:pt x="2498979" y="317245"/>
                  </a:lnTo>
                  <a:lnTo>
                    <a:pt x="2498979" y="308482"/>
                  </a:lnTo>
                  <a:lnTo>
                    <a:pt x="2498979" y="73151"/>
                  </a:lnTo>
                  <a:lnTo>
                    <a:pt x="2498979" y="64515"/>
                  </a:lnTo>
                  <a:lnTo>
                    <a:pt x="2498725" y="57403"/>
                  </a:lnTo>
                  <a:lnTo>
                    <a:pt x="2498217" y="51562"/>
                  </a:lnTo>
                  <a:lnTo>
                    <a:pt x="2497836" y="45719"/>
                  </a:lnTo>
                  <a:lnTo>
                    <a:pt x="2496566" y="41020"/>
                  </a:lnTo>
                  <a:lnTo>
                    <a:pt x="2494661" y="37337"/>
                  </a:lnTo>
                  <a:lnTo>
                    <a:pt x="2492756" y="33654"/>
                  </a:lnTo>
                  <a:lnTo>
                    <a:pt x="2489835" y="30733"/>
                  </a:lnTo>
                  <a:lnTo>
                    <a:pt x="2485898" y="28447"/>
                  </a:lnTo>
                  <a:lnTo>
                    <a:pt x="2482088" y="26162"/>
                  </a:lnTo>
                  <a:lnTo>
                    <a:pt x="2476627" y="24129"/>
                  </a:lnTo>
                  <a:lnTo>
                    <a:pt x="2469642" y="22351"/>
                  </a:lnTo>
                  <a:lnTo>
                    <a:pt x="2469642" y="4317"/>
                  </a:lnTo>
                  <a:close/>
                </a:path>
                <a:path w="4730115" h="381634">
                  <a:moveTo>
                    <a:pt x="1603248" y="4317"/>
                  </a:moveTo>
                  <a:lnTo>
                    <a:pt x="1713864" y="4317"/>
                  </a:lnTo>
                  <a:lnTo>
                    <a:pt x="1810512" y="172212"/>
                  </a:lnTo>
                  <a:lnTo>
                    <a:pt x="1834007" y="215137"/>
                  </a:lnTo>
                  <a:lnTo>
                    <a:pt x="1853848" y="253999"/>
                  </a:lnTo>
                  <a:lnTo>
                    <a:pt x="1859661" y="266191"/>
                  </a:lnTo>
                  <a:lnTo>
                    <a:pt x="1864106" y="266191"/>
                  </a:lnTo>
                  <a:lnTo>
                    <a:pt x="1862772" y="232836"/>
                  </a:lnTo>
                  <a:lnTo>
                    <a:pt x="1861820" y="197945"/>
                  </a:lnTo>
                  <a:lnTo>
                    <a:pt x="1861248" y="161553"/>
                  </a:lnTo>
                  <a:lnTo>
                    <a:pt x="1861058" y="123697"/>
                  </a:lnTo>
                  <a:lnTo>
                    <a:pt x="1861058" y="72897"/>
                  </a:lnTo>
                  <a:lnTo>
                    <a:pt x="1860964" y="64585"/>
                  </a:lnTo>
                  <a:lnTo>
                    <a:pt x="1855470" y="35178"/>
                  </a:lnTo>
                  <a:lnTo>
                    <a:pt x="1853564" y="32384"/>
                  </a:lnTo>
                  <a:lnTo>
                    <a:pt x="1851025" y="30098"/>
                  </a:lnTo>
                  <a:lnTo>
                    <a:pt x="1847850" y="28320"/>
                  </a:lnTo>
                  <a:lnTo>
                    <a:pt x="1844675" y="26542"/>
                  </a:lnTo>
                  <a:lnTo>
                    <a:pt x="1839340" y="24510"/>
                  </a:lnTo>
                  <a:lnTo>
                    <a:pt x="1831848" y="22351"/>
                  </a:lnTo>
                  <a:lnTo>
                    <a:pt x="1831848" y="4317"/>
                  </a:lnTo>
                  <a:lnTo>
                    <a:pt x="1935099" y="4317"/>
                  </a:lnTo>
                  <a:lnTo>
                    <a:pt x="1935099" y="22351"/>
                  </a:lnTo>
                  <a:lnTo>
                    <a:pt x="1927733" y="24637"/>
                  </a:lnTo>
                  <a:lnTo>
                    <a:pt x="1922652" y="26669"/>
                  </a:lnTo>
                  <a:lnTo>
                    <a:pt x="1919605" y="28320"/>
                  </a:lnTo>
                  <a:lnTo>
                    <a:pt x="1916684" y="29971"/>
                  </a:lnTo>
                  <a:lnTo>
                    <a:pt x="1914017" y="32130"/>
                  </a:lnTo>
                  <a:lnTo>
                    <a:pt x="1911985" y="34925"/>
                  </a:lnTo>
                  <a:lnTo>
                    <a:pt x="1909952" y="37591"/>
                  </a:lnTo>
                  <a:lnTo>
                    <a:pt x="1905508" y="72897"/>
                  </a:lnTo>
                  <a:lnTo>
                    <a:pt x="1905508" y="377063"/>
                  </a:lnTo>
                  <a:lnTo>
                    <a:pt x="1836165" y="377063"/>
                  </a:lnTo>
                  <a:lnTo>
                    <a:pt x="1713357" y="164591"/>
                  </a:lnTo>
                  <a:lnTo>
                    <a:pt x="1691719" y="126126"/>
                  </a:lnTo>
                  <a:lnTo>
                    <a:pt x="1676653" y="96900"/>
                  </a:lnTo>
                  <a:lnTo>
                    <a:pt x="1674240" y="96900"/>
                  </a:lnTo>
                  <a:lnTo>
                    <a:pt x="1675427" y="126662"/>
                  </a:lnTo>
                  <a:lnTo>
                    <a:pt x="1676304" y="157257"/>
                  </a:lnTo>
                  <a:lnTo>
                    <a:pt x="1676848" y="188662"/>
                  </a:lnTo>
                  <a:lnTo>
                    <a:pt x="1677035" y="220852"/>
                  </a:lnTo>
                  <a:lnTo>
                    <a:pt x="1677035" y="308863"/>
                  </a:lnTo>
                  <a:lnTo>
                    <a:pt x="1677156" y="318293"/>
                  </a:lnTo>
                  <a:lnTo>
                    <a:pt x="1696593" y="356488"/>
                  </a:lnTo>
                  <a:lnTo>
                    <a:pt x="1706499" y="359028"/>
                  </a:lnTo>
                  <a:lnTo>
                    <a:pt x="1706499" y="377063"/>
                  </a:lnTo>
                  <a:lnTo>
                    <a:pt x="1603248" y="377063"/>
                  </a:lnTo>
                  <a:lnTo>
                    <a:pt x="1603248" y="359028"/>
                  </a:lnTo>
                  <a:lnTo>
                    <a:pt x="1609978" y="357250"/>
                  </a:lnTo>
                  <a:lnTo>
                    <a:pt x="1615313" y="355218"/>
                  </a:lnTo>
                  <a:lnTo>
                    <a:pt x="1619250" y="353059"/>
                  </a:lnTo>
                  <a:lnTo>
                    <a:pt x="1623187" y="350900"/>
                  </a:lnTo>
                  <a:lnTo>
                    <a:pt x="1626108" y="347852"/>
                  </a:lnTo>
                  <a:lnTo>
                    <a:pt x="1628013" y="344169"/>
                  </a:lnTo>
                  <a:lnTo>
                    <a:pt x="1629918" y="340487"/>
                  </a:lnTo>
                  <a:lnTo>
                    <a:pt x="1631061" y="335788"/>
                  </a:lnTo>
                  <a:lnTo>
                    <a:pt x="1631696" y="330072"/>
                  </a:lnTo>
                  <a:lnTo>
                    <a:pt x="1632203" y="324484"/>
                  </a:lnTo>
                  <a:lnTo>
                    <a:pt x="1632458" y="317372"/>
                  </a:lnTo>
                  <a:lnTo>
                    <a:pt x="1632458" y="308863"/>
                  </a:lnTo>
                  <a:lnTo>
                    <a:pt x="1632458" y="72643"/>
                  </a:lnTo>
                  <a:lnTo>
                    <a:pt x="1626997" y="34797"/>
                  </a:lnTo>
                  <a:lnTo>
                    <a:pt x="1623314" y="31368"/>
                  </a:lnTo>
                  <a:lnTo>
                    <a:pt x="1619631" y="27939"/>
                  </a:lnTo>
                  <a:lnTo>
                    <a:pt x="1612900" y="24891"/>
                  </a:lnTo>
                  <a:lnTo>
                    <a:pt x="1603248" y="22351"/>
                  </a:lnTo>
                  <a:lnTo>
                    <a:pt x="1603248" y="4317"/>
                  </a:lnTo>
                  <a:close/>
                </a:path>
                <a:path w="4730115" h="381634">
                  <a:moveTo>
                    <a:pt x="1408938" y="4317"/>
                  </a:moveTo>
                  <a:lnTo>
                    <a:pt x="1552321" y="4317"/>
                  </a:lnTo>
                  <a:lnTo>
                    <a:pt x="1552321" y="22351"/>
                  </a:lnTo>
                  <a:lnTo>
                    <a:pt x="1544955" y="24383"/>
                  </a:lnTo>
                  <a:lnTo>
                    <a:pt x="1539367" y="26415"/>
                  </a:lnTo>
                  <a:lnTo>
                    <a:pt x="1535811" y="28701"/>
                  </a:lnTo>
                  <a:lnTo>
                    <a:pt x="1532255" y="30987"/>
                  </a:lnTo>
                  <a:lnTo>
                    <a:pt x="1529588" y="33781"/>
                  </a:lnTo>
                  <a:lnTo>
                    <a:pt x="1527810" y="37083"/>
                  </a:lnTo>
                  <a:lnTo>
                    <a:pt x="1526032" y="40385"/>
                  </a:lnTo>
                  <a:lnTo>
                    <a:pt x="1524635" y="44576"/>
                  </a:lnTo>
                  <a:lnTo>
                    <a:pt x="1524000" y="49910"/>
                  </a:lnTo>
                  <a:lnTo>
                    <a:pt x="1523238" y="55244"/>
                  </a:lnTo>
                  <a:lnTo>
                    <a:pt x="1522857" y="62991"/>
                  </a:lnTo>
                  <a:lnTo>
                    <a:pt x="1522857" y="73151"/>
                  </a:lnTo>
                  <a:lnTo>
                    <a:pt x="1522857" y="308482"/>
                  </a:lnTo>
                  <a:lnTo>
                    <a:pt x="1522857" y="314959"/>
                  </a:lnTo>
                  <a:lnTo>
                    <a:pt x="1523111" y="320801"/>
                  </a:lnTo>
                  <a:lnTo>
                    <a:pt x="1523364" y="326263"/>
                  </a:lnTo>
                  <a:lnTo>
                    <a:pt x="1523746" y="331723"/>
                  </a:lnTo>
                  <a:lnTo>
                    <a:pt x="1524508" y="336168"/>
                  </a:lnTo>
                  <a:lnTo>
                    <a:pt x="1525651" y="339725"/>
                  </a:lnTo>
                  <a:lnTo>
                    <a:pt x="1526667" y="343153"/>
                  </a:lnTo>
                  <a:lnTo>
                    <a:pt x="1552321" y="359028"/>
                  </a:lnTo>
                  <a:lnTo>
                    <a:pt x="1552321" y="377063"/>
                  </a:lnTo>
                  <a:lnTo>
                    <a:pt x="1408938" y="377063"/>
                  </a:lnTo>
                  <a:lnTo>
                    <a:pt x="1408938" y="359028"/>
                  </a:lnTo>
                  <a:lnTo>
                    <a:pt x="1415669" y="357250"/>
                  </a:lnTo>
                  <a:lnTo>
                    <a:pt x="1421003" y="355345"/>
                  </a:lnTo>
                  <a:lnTo>
                    <a:pt x="1424939" y="353187"/>
                  </a:lnTo>
                  <a:lnTo>
                    <a:pt x="1428877" y="351154"/>
                  </a:lnTo>
                  <a:lnTo>
                    <a:pt x="1431798" y="348233"/>
                  </a:lnTo>
                  <a:lnTo>
                    <a:pt x="1433702" y="344423"/>
                  </a:lnTo>
                  <a:lnTo>
                    <a:pt x="1435608" y="340740"/>
                  </a:lnTo>
                  <a:lnTo>
                    <a:pt x="1436877" y="336041"/>
                  </a:lnTo>
                  <a:lnTo>
                    <a:pt x="1437386" y="330200"/>
                  </a:lnTo>
                  <a:lnTo>
                    <a:pt x="1437894" y="324484"/>
                  </a:lnTo>
                  <a:lnTo>
                    <a:pt x="1438275" y="317245"/>
                  </a:lnTo>
                  <a:lnTo>
                    <a:pt x="1438275" y="308482"/>
                  </a:lnTo>
                  <a:lnTo>
                    <a:pt x="1438275" y="72897"/>
                  </a:lnTo>
                  <a:lnTo>
                    <a:pt x="1438275" y="64134"/>
                  </a:lnTo>
                  <a:lnTo>
                    <a:pt x="1438021" y="56895"/>
                  </a:lnTo>
                  <a:lnTo>
                    <a:pt x="1437513" y="51307"/>
                  </a:lnTo>
                  <a:lnTo>
                    <a:pt x="1437132" y="45592"/>
                  </a:lnTo>
                  <a:lnTo>
                    <a:pt x="1435862" y="40893"/>
                  </a:lnTo>
                  <a:lnTo>
                    <a:pt x="1433957" y="37210"/>
                  </a:lnTo>
                  <a:lnTo>
                    <a:pt x="1432052" y="33527"/>
                  </a:lnTo>
                  <a:lnTo>
                    <a:pt x="1429131" y="30479"/>
                  </a:lnTo>
                  <a:lnTo>
                    <a:pt x="1425194" y="28320"/>
                  </a:lnTo>
                  <a:lnTo>
                    <a:pt x="1421384" y="26162"/>
                  </a:lnTo>
                  <a:lnTo>
                    <a:pt x="1415923" y="24129"/>
                  </a:lnTo>
                  <a:lnTo>
                    <a:pt x="1408938" y="22351"/>
                  </a:lnTo>
                  <a:lnTo>
                    <a:pt x="1408938" y="4317"/>
                  </a:lnTo>
                  <a:close/>
                </a:path>
                <a:path w="4730115" h="381634">
                  <a:moveTo>
                    <a:pt x="758190" y="4317"/>
                  </a:moveTo>
                  <a:lnTo>
                    <a:pt x="917448" y="4317"/>
                  </a:lnTo>
                  <a:lnTo>
                    <a:pt x="932947" y="4601"/>
                  </a:lnTo>
                  <a:lnTo>
                    <a:pt x="972185" y="8762"/>
                  </a:lnTo>
                  <a:lnTo>
                    <a:pt x="1011682" y="22605"/>
                  </a:lnTo>
                  <a:lnTo>
                    <a:pt x="1040352" y="47938"/>
                  </a:lnTo>
                  <a:lnTo>
                    <a:pt x="1054925" y="85566"/>
                  </a:lnTo>
                  <a:lnTo>
                    <a:pt x="1056259" y="104775"/>
                  </a:lnTo>
                  <a:lnTo>
                    <a:pt x="1055663" y="117709"/>
                  </a:lnTo>
                  <a:lnTo>
                    <a:pt x="1041640" y="159871"/>
                  </a:lnTo>
                  <a:lnTo>
                    <a:pt x="1012666" y="188765"/>
                  </a:lnTo>
                  <a:lnTo>
                    <a:pt x="978662" y="206375"/>
                  </a:lnTo>
                  <a:lnTo>
                    <a:pt x="978662" y="209168"/>
                  </a:lnTo>
                  <a:lnTo>
                    <a:pt x="1012063" y="232537"/>
                  </a:lnTo>
                  <a:lnTo>
                    <a:pt x="1035939" y="269493"/>
                  </a:lnTo>
                  <a:lnTo>
                    <a:pt x="1053211" y="306577"/>
                  </a:lnTo>
                  <a:lnTo>
                    <a:pt x="1058924" y="318269"/>
                  </a:lnTo>
                  <a:lnTo>
                    <a:pt x="1081918" y="349509"/>
                  </a:lnTo>
                  <a:lnTo>
                    <a:pt x="1102868" y="359028"/>
                  </a:lnTo>
                  <a:lnTo>
                    <a:pt x="1102868" y="377063"/>
                  </a:lnTo>
                  <a:lnTo>
                    <a:pt x="997712" y="377063"/>
                  </a:lnTo>
                  <a:lnTo>
                    <a:pt x="989546" y="364849"/>
                  </a:lnTo>
                  <a:lnTo>
                    <a:pt x="980868" y="349932"/>
                  </a:lnTo>
                  <a:lnTo>
                    <a:pt x="971690" y="332325"/>
                  </a:lnTo>
                  <a:lnTo>
                    <a:pt x="962025" y="312038"/>
                  </a:lnTo>
                  <a:lnTo>
                    <a:pt x="940689" y="265429"/>
                  </a:lnTo>
                  <a:lnTo>
                    <a:pt x="936093" y="255787"/>
                  </a:lnTo>
                  <a:lnTo>
                    <a:pt x="910209" y="223900"/>
                  </a:lnTo>
                  <a:lnTo>
                    <a:pt x="905383" y="221741"/>
                  </a:lnTo>
                  <a:lnTo>
                    <a:pt x="898017" y="220598"/>
                  </a:lnTo>
                  <a:lnTo>
                    <a:pt x="887984" y="220598"/>
                  </a:lnTo>
                  <a:lnTo>
                    <a:pt x="872109" y="220598"/>
                  </a:lnTo>
                  <a:lnTo>
                    <a:pt x="872109" y="308482"/>
                  </a:lnTo>
                  <a:lnTo>
                    <a:pt x="872228" y="317986"/>
                  </a:lnTo>
                  <a:lnTo>
                    <a:pt x="881380" y="350265"/>
                  </a:lnTo>
                  <a:lnTo>
                    <a:pt x="885063" y="353567"/>
                  </a:lnTo>
                  <a:lnTo>
                    <a:pt x="891794" y="356488"/>
                  </a:lnTo>
                  <a:lnTo>
                    <a:pt x="901573" y="359028"/>
                  </a:lnTo>
                  <a:lnTo>
                    <a:pt x="901573" y="377063"/>
                  </a:lnTo>
                  <a:lnTo>
                    <a:pt x="758190" y="377063"/>
                  </a:lnTo>
                  <a:lnTo>
                    <a:pt x="758190" y="359028"/>
                  </a:lnTo>
                  <a:lnTo>
                    <a:pt x="764921" y="357250"/>
                  </a:lnTo>
                  <a:lnTo>
                    <a:pt x="770255" y="355345"/>
                  </a:lnTo>
                  <a:lnTo>
                    <a:pt x="774192" y="353187"/>
                  </a:lnTo>
                  <a:lnTo>
                    <a:pt x="778129" y="351154"/>
                  </a:lnTo>
                  <a:lnTo>
                    <a:pt x="781050" y="348233"/>
                  </a:lnTo>
                  <a:lnTo>
                    <a:pt x="782955" y="344423"/>
                  </a:lnTo>
                  <a:lnTo>
                    <a:pt x="784860" y="340740"/>
                  </a:lnTo>
                  <a:lnTo>
                    <a:pt x="786130" y="336041"/>
                  </a:lnTo>
                  <a:lnTo>
                    <a:pt x="786638" y="330200"/>
                  </a:lnTo>
                  <a:lnTo>
                    <a:pt x="787146" y="324484"/>
                  </a:lnTo>
                  <a:lnTo>
                    <a:pt x="787527" y="317245"/>
                  </a:lnTo>
                  <a:lnTo>
                    <a:pt x="787527" y="308482"/>
                  </a:lnTo>
                  <a:lnTo>
                    <a:pt x="787527" y="73151"/>
                  </a:lnTo>
                  <a:lnTo>
                    <a:pt x="787527" y="64515"/>
                  </a:lnTo>
                  <a:lnTo>
                    <a:pt x="787273" y="57403"/>
                  </a:lnTo>
                  <a:lnTo>
                    <a:pt x="786765" y="51562"/>
                  </a:lnTo>
                  <a:lnTo>
                    <a:pt x="786384" y="45719"/>
                  </a:lnTo>
                  <a:lnTo>
                    <a:pt x="785114" y="41020"/>
                  </a:lnTo>
                  <a:lnTo>
                    <a:pt x="783209" y="37337"/>
                  </a:lnTo>
                  <a:lnTo>
                    <a:pt x="781304" y="33654"/>
                  </a:lnTo>
                  <a:lnTo>
                    <a:pt x="778383" y="30733"/>
                  </a:lnTo>
                  <a:lnTo>
                    <a:pt x="774446" y="28447"/>
                  </a:lnTo>
                  <a:lnTo>
                    <a:pt x="770636" y="26162"/>
                  </a:lnTo>
                  <a:lnTo>
                    <a:pt x="765175" y="24129"/>
                  </a:lnTo>
                  <a:lnTo>
                    <a:pt x="758190" y="22351"/>
                  </a:lnTo>
                  <a:lnTo>
                    <a:pt x="758190" y="4317"/>
                  </a:lnTo>
                  <a:close/>
                </a:path>
                <a:path w="4730115" h="381634">
                  <a:moveTo>
                    <a:pt x="374777" y="4317"/>
                  </a:moveTo>
                  <a:lnTo>
                    <a:pt x="518160" y="4317"/>
                  </a:lnTo>
                  <a:lnTo>
                    <a:pt x="518160" y="22351"/>
                  </a:lnTo>
                  <a:lnTo>
                    <a:pt x="510794" y="24383"/>
                  </a:lnTo>
                  <a:lnTo>
                    <a:pt x="505206" y="26415"/>
                  </a:lnTo>
                  <a:lnTo>
                    <a:pt x="501650" y="28701"/>
                  </a:lnTo>
                  <a:lnTo>
                    <a:pt x="498094" y="30987"/>
                  </a:lnTo>
                  <a:lnTo>
                    <a:pt x="495427" y="33781"/>
                  </a:lnTo>
                  <a:lnTo>
                    <a:pt x="493649" y="37083"/>
                  </a:lnTo>
                  <a:lnTo>
                    <a:pt x="491871" y="40385"/>
                  </a:lnTo>
                  <a:lnTo>
                    <a:pt x="490474" y="44576"/>
                  </a:lnTo>
                  <a:lnTo>
                    <a:pt x="489839" y="49910"/>
                  </a:lnTo>
                  <a:lnTo>
                    <a:pt x="489077" y="55244"/>
                  </a:lnTo>
                  <a:lnTo>
                    <a:pt x="488696" y="62991"/>
                  </a:lnTo>
                  <a:lnTo>
                    <a:pt x="488696" y="73151"/>
                  </a:lnTo>
                  <a:lnTo>
                    <a:pt x="488696" y="253364"/>
                  </a:lnTo>
                  <a:lnTo>
                    <a:pt x="491490" y="292734"/>
                  </a:lnTo>
                  <a:lnTo>
                    <a:pt x="505370" y="329144"/>
                  </a:lnTo>
                  <a:lnTo>
                    <a:pt x="544857" y="349075"/>
                  </a:lnTo>
                  <a:lnTo>
                    <a:pt x="554482" y="349503"/>
                  </a:lnTo>
                  <a:lnTo>
                    <a:pt x="567578" y="348811"/>
                  </a:lnTo>
                  <a:lnTo>
                    <a:pt x="602349" y="332160"/>
                  </a:lnTo>
                  <a:lnTo>
                    <a:pt x="617741" y="295773"/>
                  </a:lnTo>
                  <a:lnTo>
                    <a:pt x="620903" y="247141"/>
                  </a:lnTo>
                  <a:lnTo>
                    <a:pt x="620903" y="72897"/>
                  </a:lnTo>
                  <a:lnTo>
                    <a:pt x="615569" y="34670"/>
                  </a:lnTo>
                  <a:lnTo>
                    <a:pt x="591947" y="22351"/>
                  </a:lnTo>
                  <a:lnTo>
                    <a:pt x="591947" y="4317"/>
                  </a:lnTo>
                  <a:lnTo>
                    <a:pt x="712089" y="4317"/>
                  </a:lnTo>
                  <a:lnTo>
                    <a:pt x="712089" y="22351"/>
                  </a:lnTo>
                  <a:lnTo>
                    <a:pt x="705612" y="24129"/>
                  </a:lnTo>
                  <a:lnTo>
                    <a:pt x="700405" y="26162"/>
                  </a:lnTo>
                  <a:lnTo>
                    <a:pt x="684022" y="51180"/>
                  </a:lnTo>
                  <a:lnTo>
                    <a:pt x="683387" y="56895"/>
                  </a:lnTo>
                  <a:lnTo>
                    <a:pt x="683133" y="64134"/>
                  </a:lnTo>
                  <a:lnTo>
                    <a:pt x="683133" y="72897"/>
                  </a:lnTo>
                  <a:lnTo>
                    <a:pt x="683133" y="243585"/>
                  </a:lnTo>
                  <a:lnTo>
                    <a:pt x="680079" y="288109"/>
                  </a:lnTo>
                  <a:lnTo>
                    <a:pt x="666134" y="330338"/>
                  </a:lnTo>
                  <a:lnTo>
                    <a:pt x="640421" y="358584"/>
                  </a:lnTo>
                  <a:lnTo>
                    <a:pt x="604256" y="374961"/>
                  </a:lnTo>
                  <a:lnTo>
                    <a:pt x="559008" y="381246"/>
                  </a:lnTo>
                  <a:lnTo>
                    <a:pt x="546100" y="381507"/>
                  </a:lnTo>
                  <a:lnTo>
                    <a:pt x="527431" y="380988"/>
                  </a:lnTo>
                  <a:lnTo>
                    <a:pt x="480568" y="373379"/>
                  </a:lnTo>
                  <a:lnTo>
                    <a:pt x="446010" y="356717"/>
                  </a:lnTo>
                  <a:lnTo>
                    <a:pt x="416665" y="320798"/>
                  </a:lnTo>
                  <a:lnTo>
                    <a:pt x="406114" y="283051"/>
                  </a:lnTo>
                  <a:lnTo>
                    <a:pt x="404114" y="249808"/>
                  </a:lnTo>
                  <a:lnTo>
                    <a:pt x="404114" y="73151"/>
                  </a:lnTo>
                  <a:lnTo>
                    <a:pt x="404114" y="64515"/>
                  </a:lnTo>
                  <a:lnTo>
                    <a:pt x="403860" y="57403"/>
                  </a:lnTo>
                  <a:lnTo>
                    <a:pt x="403352" y="51562"/>
                  </a:lnTo>
                  <a:lnTo>
                    <a:pt x="402971" y="45719"/>
                  </a:lnTo>
                  <a:lnTo>
                    <a:pt x="401700" y="41020"/>
                  </a:lnTo>
                  <a:lnTo>
                    <a:pt x="399796" y="37337"/>
                  </a:lnTo>
                  <a:lnTo>
                    <a:pt x="397891" y="33654"/>
                  </a:lnTo>
                  <a:lnTo>
                    <a:pt x="394970" y="30733"/>
                  </a:lnTo>
                  <a:lnTo>
                    <a:pt x="391033" y="28447"/>
                  </a:lnTo>
                  <a:lnTo>
                    <a:pt x="387223" y="26162"/>
                  </a:lnTo>
                  <a:lnTo>
                    <a:pt x="381762" y="24129"/>
                  </a:lnTo>
                  <a:lnTo>
                    <a:pt x="374777" y="22351"/>
                  </a:lnTo>
                  <a:lnTo>
                    <a:pt x="374777" y="4317"/>
                  </a:lnTo>
                  <a:close/>
                </a:path>
                <a:path w="4730115" h="381634">
                  <a:moveTo>
                    <a:pt x="0" y="4317"/>
                  </a:moveTo>
                  <a:lnTo>
                    <a:pt x="110617" y="4317"/>
                  </a:lnTo>
                  <a:lnTo>
                    <a:pt x="207264" y="172212"/>
                  </a:lnTo>
                  <a:lnTo>
                    <a:pt x="230759" y="215137"/>
                  </a:lnTo>
                  <a:lnTo>
                    <a:pt x="250600" y="253999"/>
                  </a:lnTo>
                  <a:lnTo>
                    <a:pt x="256412" y="266191"/>
                  </a:lnTo>
                  <a:lnTo>
                    <a:pt x="260858" y="266191"/>
                  </a:lnTo>
                  <a:lnTo>
                    <a:pt x="259524" y="232836"/>
                  </a:lnTo>
                  <a:lnTo>
                    <a:pt x="258572" y="197945"/>
                  </a:lnTo>
                  <a:lnTo>
                    <a:pt x="258000" y="161553"/>
                  </a:lnTo>
                  <a:lnTo>
                    <a:pt x="257810" y="123697"/>
                  </a:lnTo>
                  <a:lnTo>
                    <a:pt x="257810" y="72897"/>
                  </a:lnTo>
                  <a:lnTo>
                    <a:pt x="257716" y="64585"/>
                  </a:lnTo>
                  <a:lnTo>
                    <a:pt x="252222" y="35178"/>
                  </a:lnTo>
                  <a:lnTo>
                    <a:pt x="250317" y="32384"/>
                  </a:lnTo>
                  <a:lnTo>
                    <a:pt x="247777" y="30098"/>
                  </a:lnTo>
                  <a:lnTo>
                    <a:pt x="244602" y="28320"/>
                  </a:lnTo>
                  <a:lnTo>
                    <a:pt x="241427" y="26542"/>
                  </a:lnTo>
                  <a:lnTo>
                    <a:pt x="236093" y="24510"/>
                  </a:lnTo>
                  <a:lnTo>
                    <a:pt x="228600" y="22351"/>
                  </a:lnTo>
                  <a:lnTo>
                    <a:pt x="228600" y="4317"/>
                  </a:lnTo>
                  <a:lnTo>
                    <a:pt x="331850" y="4317"/>
                  </a:lnTo>
                  <a:lnTo>
                    <a:pt x="331850" y="22351"/>
                  </a:lnTo>
                  <a:lnTo>
                    <a:pt x="324485" y="24637"/>
                  </a:lnTo>
                  <a:lnTo>
                    <a:pt x="319405" y="26669"/>
                  </a:lnTo>
                  <a:lnTo>
                    <a:pt x="316356" y="28320"/>
                  </a:lnTo>
                  <a:lnTo>
                    <a:pt x="313436" y="29971"/>
                  </a:lnTo>
                  <a:lnTo>
                    <a:pt x="310769" y="32130"/>
                  </a:lnTo>
                  <a:lnTo>
                    <a:pt x="308737" y="34925"/>
                  </a:lnTo>
                  <a:lnTo>
                    <a:pt x="306705" y="37591"/>
                  </a:lnTo>
                  <a:lnTo>
                    <a:pt x="302260" y="72897"/>
                  </a:lnTo>
                  <a:lnTo>
                    <a:pt x="302260" y="377063"/>
                  </a:lnTo>
                  <a:lnTo>
                    <a:pt x="232918" y="377063"/>
                  </a:lnTo>
                  <a:lnTo>
                    <a:pt x="110109" y="164591"/>
                  </a:lnTo>
                  <a:lnTo>
                    <a:pt x="88471" y="126126"/>
                  </a:lnTo>
                  <a:lnTo>
                    <a:pt x="73406" y="96900"/>
                  </a:lnTo>
                  <a:lnTo>
                    <a:pt x="70993" y="96900"/>
                  </a:lnTo>
                  <a:lnTo>
                    <a:pt x="72179" y="126662"/>
                  </a:lnTo>
                  <a:lnTo>
                    <a:pt x="73056" y="157257"/>
                  </a:lnTo>
                  <a:lnTo>
                    <a:pt x="73600" y="188662"/>
                  </a:lnTo>
                  <a:lnTo>
                    <a:pt x="73787" y="220852"/>
                  </a:lnTo>
                  <a:lnTo>
                    <a:pt x="73787" y="308863"/>
                  </a:lnTo>
                  <a:lnTo>
                    <a:pt x="73908" y="318293"/>
                  </a:lnTo>
                  <a:lnTo>
                    <a:pt x="93345" y="356488"/>
                  </a:lnTo>
                  <a:lnTo>
                    <a:pt x="103250" y="359028"/>
                  </a:lnTo>
                  <a:lnTo>
                    <a:pt x="103250" y="377063"/>
                  </a:lnTo>
                  <a:lnTo>
                    <a:pt x="0" y="377063"/>
                  </a:lnTo>
                  <a:lnTo>
                    <a:pt x="0" y="359028"/>
                  </a:lnTo>
                  <a:lnTo>
                    <a:pt x="6731" y="357250"/>
                  </a:lnTo>
                  <a:lnTo>
                    <a:pt x="12065" y="355218"/>
                  </a:lnTo>
                  <a:lnTo>
                    <a:pt x="16002" y="353059"/>
                  </a:lnTo>
                  <a:lnTo>
                    <a:pt x="19939" y="350900"/>
                  </a:lnTo>
                  <a:lnTo>
                    <a:pt x="22860" y="347852"/>
                  </a:lnTo>
                  <a:lnTo>
                    <a:pt x="24765" y="344169"/>
                  </a:lnTo>
                  <a:lnTo>
                    <a:pt x="26670" y="340487"/>
                  </a:lnTo>
                  <a:lnTo>
                    <a:pt x="27812" y="335788"/>
                  </a:lnTo>
                  <a:lnTo>
                    <a:pt x="28448" y="330072"/>
                  </a:lnTo>
                  <a:lnTo>
                    <a:pt x="28956" y="324484"/>
                  </a:lnTo>
                  <a:lnTo>
                    <a:pt x="29210" y="317372"/>
                  </a:lnTo>
                  <a:lnTo>
                    <a:pt x="29210" y="308863"/>
                  </a:lnTo>
                  <a:lnTo>
                    <a:pt x="29210" y="72643"/>
                  </a:lnTo>
                  <a:lnTo>
                    <a:pt x="23749" y="34797"/>
                  </a:lnTo>
                  <a:lnTo>
                    <a:pt x="20066" y="31368"/>
                  </a:lnTo>
                  <a:lnTo>
                    <a:pt x="16383" y="27939"/>
                  </a:lnTo>
                  <a:lnTo>
                    <a:pt x="9652" y="24891"/>
                  </a:lnTo>
                  <a:lnTo>
                    <a:pt x="0" y="22351"/>
                  </a:lnTo>
                  <a:lnTo>
                    <a:pt x="0" y="4317"/>
                  </a:lnTo>
                  <a:close/>
                </a:path>
                <a:path w="4730115" h="381634">
                  <a:moveTo>
                    <a:pt x="4629404" y="0"/>
                  </a:moveTo>
                  <a:lnTo>
                    <a:pt x="4675758" y="2539"/>
                  </a:lnTo>
                  <a:lnTo>
                    <a:pt x="4726305" y="11683"/>
                  </a:lnTo>
                  <a:lnTo>
                    <a:pt x="4726305" y="90931"/>
                  </a:lnTo>
                  <a:lnTo>
                    <a:pt x="4688967" y="90931"/>
                  </a:lnTo>
                  <a:lnTo>
                    <a:pt x="4686151" y="80644"/>
                  </a:lnTo>
                  <a:lnTo>
                    <a:pt x="4683013" y="71500"/>
                  </a:lnTo>
                  <a:lnTo>
                    <a:pt x="4655566" y="37845"/>
                  </a:lnTo>
                  <a:lnTo>
                    <a:pt x="4625213" y="31876"/>
                  </a:lnTo>
                  <a:lnTo>
                    <a:pt x="4617688" y="32212"/>
                  </a:lnTo>
                  <a:lnTo>
                    <a:pt x="4577969" y="53593"/>
                  </a:lnTo>
                  <a:lnTo>
                    <a:pt x="4570984" y="79628"/>
                  </a:lnTo>
                  <a:lnTo>
                    <a:pt x="4571365" y="87346"/>
                  </a:lnTo>
                  <a:lnTo>
                    <a:pt x="4590938" y="124225"/>
                  </a:lnTo>
                  <a:lnTo>
                    <a:pt x="4626764" y="148135"/>
                  </a:lnTo>
                  <a:lnTo>
                    <a:pt x="4639691" y="155066"/>
                  </a:lnTo>
                  <a:lnTo>
                    <a:pt x="4655627" y="163782"/>
                  </a:lnTo>
                  <a:lnTo>
                    <a:pt x="4692650" y="189356"/>
                  </a:lnTo>
                  <a:lnTo>
                    <a:pt x="4720971" y="225932"/>
                  </a:lnTo>
                  <a:lnTo>
                    <a:pt x="4730115" y="271906"/>
                  </a:lnTo>
                  <a:lnTo>
                    <a:pt x="4729140" y="288194"/>
                  </a:lnTo>
                  <a:lnTo>
                    <a:pt x="4714621" y="330200"/>
                  </a:lnTo>
                  <a:lnTo>
                    <a:pt x="4683259" y="360864"/>
                  </a:lnTo>
                  <a:lnTo>
                    <a:pt x="4637151" y="378174"/>
                  </a:lnTo>
                  <a:lnTo>
                    <a:pt x="4600448" y="381507"/>
                  </a:lnTo>
                  <a:lnTo>
                    <a:pt x="4586378" y="381297"/>
                  </a:lnTo>
                  <a:lnTo>
                    <a:pt x="4542409" y="378332"/>
                  </a:lnTo>
                  <a:lnTo>
                    <a:pt x="4499225" y="371975"/>
                  </a:lnTo>
                  <a:lnTo>
                    <a:pt x="4485767" y="369188"/>
                  </a:lnTo>
                  <a:lnTo>
                    <a:pt x="4485767" y="285114"/>
                  </a:lnTo>
                  <a:lnTo>
                    <a:pt x="4523105" y="285114"/>
                  </a:lnTo>
                  <a:lnTo>
                    <a:pt x="4527105" y="300283"/>
                  </a:lnTo>
                  <a:lnTo>
                    <a:pt x="4532249" y="313404"/>
                  </a:lnTo>
                  <a:lnTo>
                    <a:pt x="4565681" y="345503"/>
                  </a:lnTo>
                  <a:lnTo>
                    <a:pt x="4592828" y="349503"/>
                  </a:lnTo>
                  <a:lnTo>
                    <a:pt x="4600638" y="349168"/>
                  </a:lnTo>
                  <a:lnTo>
                    <a:pt x="4638143" y="332059"/>
                  </a:lnTo>
                  <a:lnTo>
                    <a:pt x="4650105" y="296037"/>
                  </a:lnTo>
                  <a:lnTo>
                    <a:pt x="4649722" y="287843"/>
                  </a:lnTo>
                  <a:lnTo>
                    <a:pt x="4630166" y="248642"/>
                  </a:lnTo>
                  <a:lnTo>
                    <a:pt x="4596596" y="225413"/>
                  </a:lnTo>
                  <a:lnTo>
                    <a:pt x="4574420" y="213820"/>
                  </a:lnTo>
                  <a:lnTo>
                    <a:pt x="4564538" y="208343"/>
                  </a:lnTo>
                  <a:lnTo>
                    <a:pt x="4530439" y="185086"/>
                  </a:lnTo>
                  <a:lnTo>
                    <a:pt x="4501828" y="149756"/>
                  </a:lnTo>
                  <a:lnTo>
                    <a:pt x="4491482" y="104775"/>
                  </a:lnTo>
                  <a:lnTo>
                    <a:pt x="4492527" y="88632"/>
                  </a:lnTo>
                  <a:lnTo>
                    <a:pt x="4508119" y="47751"/>
                  </a:lnTo>
                  <a:lnTo>
                    <a:pt x="4541444" y="18873"/>
                  </a:lnTo>
                  <a:lnTo>
                    <a:pt x="4590351" y="2984"/>
                  </a:lnTo>
                  <a:lnTo>
                    <a:pt x="4609258" y="742"/>
                  </a:lnTo>
                  <a:lnTo>
                    <a:pt x="4629404" y="0"/>
                  </a:lnTo>
                  <a:close/>
                </a:path>
                <a:path w="4730115" h="381634">
                  <a:moveTo>
                    <a:pt x="4342892" y="0"/>
                  </a:moveTo>
                  <a:lnTo>
                    <a:pt x="4389247" y="2539"/>
                  </a:lnTo>
                  <a:lnTo>
                    <a:pt x="4439793" y="11683"/>
                  </a:lnTo>
                  <a:lnTo>
                    <a:pt x="4439793" y="90931"/>
                  </a:lnTo>
                  <a:lnTo>
                    <a:pt x="4402455" y="90931"/>
                  </a:lnTo>
                  <a:lnTo>
                    <a:pt x="4399639" y="80644"/>
                  </a:lnTo>
                  <a:lnTo>
                    <a:pt x="4396501" y="71500"/>
                  </a:lnTo>
                  <a:lnTo>
                    <a:pt x="4369054" y="37845"/>
                  </a:lnTo>
                  <a:lnTo>
                    <a:pt x="4338701" y="31876"/>
                  </a:lnTo>
                  <a:lnTo>
                    <a:pt x="4331176" y="32212"/>
                  </a:lnTo>
                  <a:lnTo>
                    <a:pt x="4291457" y="53593"/>
                  </a:lnTo>
                  <a:lnTo>
                    <a:pt x="4284472" y="79628"/>
                  </a:lnTo>
                  <a:lnTo>
                    <a:pt x="4284853" y="87346"/>
                  </a:lnTo>
                  <a:lnTo>
                    <a:pt x="4304426" y="124225"/>
                  </a:lnTo>
                  <a:lnTo>
                    <a:pt x="4340252" y="148135"/>
                  </a:lnTo>
                  <a:lnTo>
                    <a:pt x="4353179" y="155066"/>
                  </a:lnTo>
                  <a:lnTo>
                    <a:pt x="4369115" y="163782"/>
                  </a:lnTo>
                  <a:lnTo>
                    <a:pt x="4406138" y="189356"/>
                  </a:lnTo>
                  <a:lnTo>
                    <a:pt x="4434459" y="225932"/>
                  </a:lnTo>
                  <a:lnTo>
                    <a:pt x="4443603" y="271906"/>
                  </a:lnTo>
                  <a:lnTo>
                    <a:pt x="4442628" y="288194"/>
                  </a:lnTo>
                  <a:lnTo>
                    <a:pt x="4428109" y="330200"/>
                  </a:lnTo>
                  <a:lnTo>
                    <a:pt x="4396747" y="360864"/>
                  </a:lnTo>
                  <a:lnTo>
                    <a:pt x="4350639" y="378174"/>
                  </a:lnTo>
                  <a:lnTo>
                    <a:pt x="4313936" y="381507"/>
                  </a:lnTo>
                  <a:lnTo>
                    <a:pt x="4299866" y="381297"/>
                  </a:lnTo>
                  <a:lnTo>
                    <a:pt x="4255897" y="378332"/>
                  </a:lnTo>
                  <a:lnTo>
                    <a:pt x="4212713" y="371975"/>
                  </a:lnTo>
                  <a:lnTo>
                    <a:pt x="4199255" y="369188"/>
                  </a:lnTo>
                  <a:lnTo>
                    <a:pt x="4199255" y="285114"/>
                  </a:lnTo>
                  <a:lnTo>
                    <a:pt x="4236593" y="285114"/>
                  </a:lnTo>
                  <a:lnTo>
                    <a:pt x="4240593" y="300283"/>
                  </a:lnTo>
                  <a:lnTo>
                    <a:pt x="4245737" y="313404"/>
                  </a:lnTo>
                  <a:lnTo>
                    <a:pt x="4279169" y="345503"/>
                  </a:lnTo>
                  <a:lnTo>
                    <a:pt x="4306316" y="349503"/>
                  </a:lnTo>
                  <a:lnTo>
                    <a:pt x="4314126" y="349168"/>
                  </a:lnTo>
                  <a:lnTo>
                    <a:pt x="4351631" y="332059"/>
                  </a:lnTo>
                  <a:lnTo>
                    <a:pt x="4363593" y="296037"/>
                  </a:lnTo>
                  <a:lnTo>
                    <a:pt x="4363210" y="287843"/>
                  </a:lnTo>
                  <a:lnTo>
                    <a:pt x="4343654" y="248642"/>
                  </a:lnTo>
                  <a:lnTo>
                    <a:pt x="4310084" y="225413"/>
                  </a:lnTo>
                  <a:lnTo>
                    <a:pt x="4287908" y="213820"/>
                  </a:lnTo>
                  <a:lnTo>
                    <a:pt x="4278026" y="208343"/>
                  </a:lnTo>
                  <a:lnTo>
                    <a:pt x="4243927" y="185086"/>
                  </a:lnTo>
                  <a:lnTo>
                    <a:pt x="4215316" y="149756"/>
                  </a:lnTo>
                  <a:lnTo>
                    <a:pt x="4204970" y="104775"/>
                  </a:lnTo>
                  <a:lnTo>
                    <a:pt x="4206015" y="88632"/>
                  </a:lnTo>
                  <a:lnTo>
                    <a:pt x="4221607" y="47751"/>
                  </a:lnTo>
                  <a:lnTo>
                    <a:pt x="4254986" y="18873"/>
                  </a:lnTo>
                  <a:lnTo>
                    <a:pt x="4303855" y="2984"/>
                  </a:lnTo>
                  <a:lnTo>
                    <a:pt x="4322748" y="742"/>
                  </a:lnTo>
                  <a:lnTo>
                    <a:pt x="4342892" y="0"/>
                  </a:lnTo>
                  <a:close/>
                </a:path>
                <a:path w="4730115" h="381634">
                  <a:moveTo>
                    <a:pt x="3733927" y="0"/>
                  </a:moveTo>
                  <a:lnTo>
                    <a:pt x="3772288" y="1607"/>
                  </a:lnTo>
                  <a:lnTo>
                    <a:pt x="3818520" y="9636"/>
                  </a:lnTo>
                  <a:lnTo>
                    <a:pt x="3830574" y="12826"/>
                  </a:lnTo>
                  <a:lnTo>
                    <a:pt x="3830574" y="91947"/>
                  </a:lnTo>
                  <a:lnTo>
                    <a:pt x="3793363" y="91947"/>
                  </a:lnTo>
                  <a:lnTo>
                    <a:pt x="3789628" y="77539"/>
                  </a:lnTo>
                  <a:lnTo>
                    <a:pt x="3784917" y="65166"/>
                  </a:lnTo>
                  <a:lnTo>
                    <a:pt x="3756247" y="35512"/>
                  </a:lnTo>
                  <a:lnTo>
                    <a:pt x="3735451" y="31876"/>
                  </a:lnTo>
                  <a:lnTo>
                    <a:pt x="3715232" y="34470"/>
                  </a:lnTo>
                  <a:lnTo>
                    <a:pt x="3682605" y="55183"/>
                  </a:lnTo>
                  <a:lnTo>
                    <a:pt x="3660505" y="96450"/>
                  </a:lnTo>
                  <a:lnTo>
                    <a:pt x="3649456" y="157843"/>
                  </a:lnTo>
                  <a:lnTo>
                    <a:pt x="3648075" y="196087"/>
                  </a:lnTo>
                  <a:lnTo>
                    <a:pt x="3649337" y="231596"/>
                  </a:lnTo>
                  <a:lnTo>
                    <a:pt x="3659433" y="288849"/>
                  </a:lnTo>
                  <a:lnTo>
                    <a:pt x="3679606" y="327644"/>
                  </a:lnTo>
                  <a:lnTo>
                    <a:pt x="3727577" y="349503"/>
                  </a:lnTo>
                  <a:lnTo>
                    <a:pt x="3737103" y="349077"/>
                  </a:lnTo>
                  <a:lnTo>
                    <a:pt x="3776108" y="329021"/>
                  </a:lnTo>
                  <a:lnTo>
                    <a:pt x="3793109" y="285114"/>
                  </a:lnTo>
                  <a:lnTo>
                    <a:pt x="3830574" y="285114"/>
                  </a:lnTo>
                  <a:lnTo>
                    <a:pt x="3830574" y="367791"/>
                  </a:lnTo>
                  <a:lnTo>
                    <a:pt x="3815857" y="371097"/>
                  </a:lnTo>
                  <a:lnTo>
                    <a:pt x="3775710" y="378205"/>
                  </a:lnTo>
                  <a:lnTo>
                    <a:pt x="3737312" y="381295"/>
                  </a:lnTo>
                  <a:lnTo>
                    <a:pt x="3724021" y="381507"/>
                  </a:lnTo>
                  <a:lnTo>
                    <a:pt x="3696944" y="380222"/>
                  </a:lnTo>
                  <a:lnTo>
                    <a:pt x="3650601" y="369935"/>
                  </a:lnTo>
                  <a:lnTo>
                    <a:pt x="3614552" y="349412"/>
                  </a:lnTo>
                  <a:lnTo>
                    <a:pt x="3588037" y="318464"/>
                  </a:lnTo>
                  <a:lnTo>
                    <a:pt x="3570851" y="277036"/>
                  </a:lnTo>
                  <a:lnTo>
                    <a:pt x="3562278" y="224700"/>
                  </a:lnTo>
                  <a:lnTo>
                    <a:pt x="3561207" y="194437"/>
                  </a:lnTo>
                  <a:lnTo>
                    <a:pt x="3562469" y="165768"/>
                  </a:lnTo>
                  <a:lnTo>
                    <a:pt x="3572565" y="114194"/>
                  </a:lnTo>
                  <a:lnTo>
                    <a:pt x="3592591" y="70647"/>
                  </a:lnTo>
                  <a:lnTo>
                    <a:pt x="3622119" y="36841"/>
                  </a:lnTo>
                  <a:lnTo>
                    <a:pt x="3660935" y="13340"/>
                  </a:lnTo>
                  <a:lnTo>
                    <a:pt x="3707659" y="1478"/>
                  </a:lnTo>
                  <a:lnTo>
                    <a:pt x="3733927" y="0"/>
                  </a:lnTo>
                  <a:close/>
                </a:path>
                <a:path w="4730115" h="381634">
                  <a:moveTo>
                    <a:pt x="3340862" y="0"/>
                  </a:moveTo>
                  <a:lnTo>
                    <a:pt x="3379176" y="2909"/>
                  </a:lnTo>
                  <a:lnTo>
                    <a:pt x="3440517" y="26253"/>
                  </a:lnTo>
                  <a:lnTo>
                    <a:pt x="3481452" y="73003"/>
                  </a:lnTo>
                  <a:lnTo>
                    <a:pt x="3501888" y="142587"/>
                  </a:lnTo>
                  <a:lnTo>
                    <a:pt x="3504438" y="185927"/>
                  </a:lnTo>
                  <a:lnTo>
                    <a:pt x="3503677" y="210816"/>
                  </a:lnTo>
                  <a:lnTo>
                    <a:pt x="3497633" y="255115"/>
                  </a:lnTo>
                  <a:lnTo>
                    <a:pt x="3485634" y="292221"/>
                  </a:lnTo>
                  <a:lnTo>
                    <a:pt x="3457702" y="335279"/>
                  </a:lnTo>
                  <a:lnTo>
                    <a:pt x="3419179" y="363872"/>
                  </a:lnTo>
                  <a:lnTo>
                    <a:pt x="3371056" y="378666"/>
                  </a:lnTo>
                  <a:lnTo>
                    <a:pt x="3334385" y="381507"/>
                  </a:lnTo>
                  <a:lnTo>
                    <a:pt x="3296709" y="378559"/>
                  </a:lnTo>
                  <a:lnTo>
                    <a:pt x="3236408" y="355040"/>
                  </a:lnTo>
                  <a:lnTo>
                    <a:pt x="3196139" y="308084"/>
                  </a:lnTo>
                  <a:lnTo>
                    <a:pt x="3175998" y="237738"/>
                  </a:lnTo>
                  <a:lnTo>
                    <a:pt x="3173476" y="193801"/>
                  </a:lnTo>
                  <a:lnTo>
                    <a:pt x="3174692" y="164228"/>
                  </a:lnTo>
                  <a:lnTo>
                    <a:pt x="3184459" y="111702"/>
                  </a:lnTo>
                  <a:lnTo>
                    <a:pt x="3203914" y="68343"/>
                  </a:lnTo>
                  <a:lnTo>
                    <a:pt x="3232628" y="35248"/>
                  </a:lnTo>
                  <a:lnTo>
                    <a:pt x="3270371" y="12698"/>
                  </a:lnTo>
                  <a:lnTo>
                    <a:pt x="3315571" y="1406"/>
                  </a:lnTo>
                  <a:lnTo>
                    <a:pt x="3340862" y="0"/>
                  </a:lnTo>
                  <a:close/>
                </a:path>
                <a:path w="4730115" h="381634">
                  <a:moveTo>
                    <a:pt x="2160270" y="0"/>
                  </a:moveTo>
                  <a:lnTo>
                    <a:pt x="2189559" y="902"/>
                  </a:lnTo>
                  <a:lnTo>
                    <a:pt x="2217610" y="3603"/>
                  </a:lnTo>
                  <a:lnTo>
                    <a:pt x="2244423" y="8090"/>
                  </a:lnTo>
                  <a:lnTo>
                    <a:pt x="2269998" y="14350"/>
                  </a:lnTo>
                  <a:lnTo>
                    <a:pt x="2269998" y="91947"/>
                  </a:lnTo>
                  <a:lnTo>
                    <a:pt x="2232660" y="91947"/>
                  </a:lnTo>
                  <a:lnTo>
                    <a:pt x="2229399" y="81162"/>
                  </a:lnTo>
                  <a:lnTo>
                    <a:pt x="2225913" y="71675"/>
                  </a:lnTo>
                  <a:lnTo>
                    <a:pt x="2197481" y="38100"/>
                  </a:lnTo>
                  <a:lnTo>
                    <a:pt x="2164842" y="31876"/>
                  </a:lnTo>
                  <a:lnTo>
                    <a:pt x="2151719" y="32902"/>
                  </a:lnTo>
                  <a:lnTo>
                    <a:pt x="2107255" y="57890"/>
                  </a:lnTo>
                  <a:lnTo>
                    <a:pt x="2084324" y="101091"/>
                  </a:lnTo>
                  <a:lnTo>
                    <a:pt x="2075291" y="142128"/>
                  </a:lnTo>
                  <a:lnTo>
                    <a:pt x="2072259" y="192785"/>
                  </a:lnTo>
                  <a:lnTo>
                    <a:pt x="2072761" y="215886"/>
                  </a:lnTo>
                  <a:lnTo>
                    <a:pt x="2076813" y="257276"/>
                  </a:lnTo>
                  <a:lnTo>
                    <a:pt x="2090547" y="306831"/>
                  </a:lnTo>
                  <a:lnTo>
                    <a:pt x="2113662" y="338574"/>
                  </a:lnTo>
                  <a:lnTo>
                    <a:pt x="2145792" y="349503"/>
                  </a:lnTo>
                  <a:lnTo>
                    <a:pt x="2157007" y="348601"/>
                  </a:lnTo>
                  <a:lnTo>
                    <a:pt x="2189908" y="316579"/>
                  </a:lnTo>
                  <a:lnTo>
                    <a:pt x="2192688" y="269376"/>
                  </a:lnTo>
                  <a:lnTo>
                    <a:pt x="2182749" y="230885"/>
                  </a:lnTo>
                  <a:lnTo>
                    <a:pt x="2179574" y="229107"/>
                  </a:lnTo>
                  <a:lnTo>
                    <a:pt x="2176526" y="227202"/>
                  </a:lnTo>
                  <a:lnTo>
                    <a:pt x="2171065" y="225170"/>
                  </a:lnTo>
                  <a:lnTo>
                    <a:pt x="2163191" y="222757"/>
                  </a:lnTo>
                  <a:lnTo>
                    <a:pt x="2163191" y="204723"/>
                  </a:lnTo>
                  <a:lnTo>
                    <a:pt x="2303018" y="204723"/>
                  </a:lnTo>
                  <a:lnTo>
                    <a:pt x="2303018" y="222757"/>
                  </a:lnTo>
                  <a:lnTo>
                    <a:pt x="2294001" y="225551"/>
                  </a:lnTo>
                  <a:lnTo>
                    <a:pt x="2287778" y="228600"/>
                  </a:lnTo>
                  <a:lnTo>
                    <a:pt x="2276094" y="259714"/>
                  </a:lnTo>
                  <a:lnTo>
                    <a:pt x="2276094" y="270001"/>
                  </a:lnTo>
                  <a:lnTo>
                    <a:pt x="2276094" y="372998"/>
                  </a:lnTo>
                  <a:lnTo>
                    <a:pt x="2236724" y="381126"/>
                  </a:lnTo>
                  <a:lnTo>
                    <a:pt x="2218182" y="361568"/>
                  </a:lnTo>
                  <a:lnTo>
                    <a:pt x="2201300" y="370256"/>
                  </a:lnTo>
                  <a:lnTo>
                    <a:pt x="2183241" y="376491"/>
                  </a:lnTo>
                  <a:lnTo>
                    <a:pt x="2164014" y="380249"/>
                  </a:lnTo>
                  <a:lnTo>
                    <a:pt x="2143633" y="381507"/>
                  </a:lnTo>
                  <a:lnTo>
                    <a:pt x="2106269" y="378583"/>
                  </a:lnTo>
                  <a:lnTo>
                    <a:pt x="2046781" y="355254"/>
                  </a:lnTo>
                  <a:lnTo>
                    <a:pt x="2007465" y="308637"/>
                  </a:lnTo>
                  <a:lnTo>
                    <a:pt x="1987843" y="238065"/>
                  </a:lnTo>
                  <a:lnTo>
                    <a:pt x="1985390" y="193801"/>
                  </a:lnTo>
                  <a:lnTo>
                    <a:pt x="1986270" y="169701"/>
                  </a:lnTo>
                  <a:lnTo>
                    <a:pt x="1993266" y="126025"/>
                  </a:lnTo>
                  <a:lnTo>
                    <a:pt x="2007000" y="88447"/>
                  </a:lnTo>
                  <a:lnTo>
                    <a:pt x="2037969" y="45084"/>
                  </a:lnTo>
                  <a:lnTo>
                    <a:pt x="2078599" y="16885"/>
                  </a:lnTo>
                  <a:lnTo>
                    <a:pt x="2125853" y="2666"/>
                  </a:lnTo>
                  <a:lnTo>
                    <a:pt x="2142763" y="666"/>
                  </a:lnTo>
                  <a:lnTo>
                    <a:pt x="2160270" y="0"/>
                  </a:lnTo>
                  <a:close/>
                </a:path>
                <a:path w="4730115" h="381634">
                  <a:moveTo>
                    <a:pt x="1262888" y="0"/>
                  </a:moveTo>
                  <a:lnTo>
                    <a:pt x="1309243" y="2539"/>
                  </a:lnTo>
                  <a:lnTo>
                    <a:pt x="1359789" y="11683"/>
                  </a:lnTo>
                  <a:lnTo>
                    <a:pt x="1359789" y="90931"/>
                  </a:lnTo>
                  <a:lnTo>
                    <a:pt x="1322451" y="90931"/>
                  </a:lnTo>
                  <a:lnTo>
                    <a:pt x="1319635" y="80644"/>
                  </a:lnTo>
                  <a:lnTo>
                    <a:pt x="1316497" y="71500"/>
                  </a:lnTo>
                  <a:lnTo>
                    <a:pt x="1289050" y="37845"/>
                  </a:lnTo>
                  <a:lnTo>
                    <a:pt x="1258697" y="31876"/>
                  </a:lnTo>
                  <a:lnTo>
                    <a:pt x="1251172" y="32212"/>
                  </a:lnTo>
                  <a:lnTo>
                    <a:pt x="1211453" y="53593"/>
                  </a:lnTo>
                  <a:lnTo>
                    <a:pt x="1204468" y="79628"/>
                  </a:lnTo>
                  <a:lnTo>
                    <a:pt x="1204849" y="87346"/>
                  </a:lnTo>
                  <a:lnTo>
                    <a:pt x="1224422" y="124225"/>
                  </a:lnTo>
                  <a:lnTo>
                    <a:pt x="1260248" y="148135"/>
                  </a:lnTo>
                  <a:lnTo>
                    <a:pt x="1273175" y="155066"/>
                  </a:lnTo>
                  <a:lnTo>
                    <a:pt x="1289111" y="163782"/>
                  </a:lnTo>
                  <a:lnTo>
                    <a:pt x="1326134" y="189356"/>
                  </a:lnTo>
                  <a:lnTo>
                    <a:pt x="1354455" y="225932"/>
                  </a:lnTo>
                  <a:lnTo>
                    <a:pt x="1363599" y="271906"/>
                  </a:lnTo>
                  <a:lnTo>
                    <a:pt x="1362624" y="288194"/>
                  </a:lnTo>
                  <a:lnTo>
                    <a:pt x="1348105" y="330200"/>
                  </a:lnTo>
                  <a:lnTo>
                    <a:pt x="1316743" y="360864"/>
                  </a:lnTo>
                  <a:lnTo>
                    <a:pt x="1270635" y="378174"/>
                  </a:lnTo>
                  <a:lnTo>
                    <a:pt x="1233932" y="381507"/>
                  </a:lnTo>
                  <a:lnTo>
                    <a:pt x="1219862" y="381297"/>
                  </a:lnTo>
                  <a:lnTo>
                    <a:pt x="1175893" y="378332"/>
                  </a:lnTo>
                  <a:lnTo>
                    <a:pt x="1132709" y="371975"/>
                  </a:lnTo>
                  <a:lnTo>
                    <a:pt x="1119251" y="369188"/>
                  </a:lnTo>
                  <a:lnTo>
                    <a:pt x="1119251" y="285114"/>
                  </a:lnTo>
                  <a:lnTo>
                    <a:pt x="1156589" y="285114"/>
                  </a:lnTo>
                  <a:lnTo>
                    <a:pt x="1160589" y="300283"/>
                  </a:lnTo>
                  <a:lnTo>
                    <a:pt x="1165733" y="313404"/>
                  </a:lnTo>
                  <a:lnTo>
                    <a:pt x="1199165" y="345503"/>
                  </a:lnTo>
                  <a:lnTo>
                    <a:pt x="1226312" y="349503"/>
                  </a:lnTo>
                  <a:lnTo>
                    <a:pt x="1234122" y="349168"/>
                  </a:lnTo>
                  <a:lnTo>
                    <a:pt x="1271627" y="332059"/>
                  </a:lnTo>
                  <a:lnTo>
                    <a:pt x="1283589" y="296037"/>
                  </a:lnTo>
                  <a:lnTo>
                    <a:pt x="1283206" y="287843"/>
                  </a:lnTo>
                  <a:lnTo>
                    <a:pt x="1263650" y="248642"/>
                  </a:lnTo>
                  <a:lnTo>
                    <a:pt x="1230080" y="225413"/>
                  </a:lnTo>
                  <a:lnTo>
                    <a:pt x="1207904" y="213820"/>
                  </a:lnTo>
                  <a:lnTo>
                    <a:pt x="1198022" y="208343"/>
                  </a:lnTo>
                  <a:lnTo>
                    <a:pt x="1163923" y="185086"/>
                  </a:lnTo>
                  <a:lnTo>
                    <a:pt x="1135312" y="149756"/>
                  </a:lnTo>
                  <a:lnTo>
                    <a:pt x="1124966" y="104775"/>
                  </a:lnTo>
                  <a:lnTo>
                    <a:pt x="1126011" y="88632"/>
                  </a:lnTo>
                  <a:lnTo>
                    <a:pt x="1141603" y="47751"/>
                  </a:lnTo>
                  <a:lnTo>
                    <a:pt x="1174982" y="18873"/>
                  </a:lnTo>
                  <a:lnTo>
                    <a:pt x="1223851" y="2984"/>
                  </a:lnTo>
                  <a:lnTo>
                    <a:pt x="1242744" y="742"/>
                  </a:lnTo>
                  <a:lnTo>
                    <a:pt x="126288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45008" y="1664207"/>
            <a:ext cx="7493634" cy="4747260"/>
            <a:chOff x="445008" y="1664207"/>
            <a:chExt cx="7493634" cy="4747260"/>
          </a:xfrm>
        </p:grpSpPr>
        <p:sp>
          <p:nvSpPr>
            <p:cNvPr id="17" name="object 17"/>
            <p:cNvSpPr/>
            <p:nvPr/>
          </p:nvSpPr>
          <p:spPr>
            <a:xfrm>
              <a:off x="457962" y="1677161"/>
              <a:ext cx="7467600" cy="891540"/>
            </a:xfrm>
            <a:custGeom>
              <a:avLst/>
              <a:gdLst/>
              <a:ahLst/>
              <a:cxnLst/>
              <a:rect l="l" t="t" r="r" b="b"/>
              <a:pathLst>
                <a:path w="7467600" h="891539">
                  <a:moveTo>
                    <a:pt x="7319009" y="0"/>
                  </a:moveTo>
                  <a:lnTo>
                    <a:pt x="148589" y="0"/>
                  </a:lnTo>
                  <a:lnTo>
                    <a:pt x="101622" y="7577"/>
                  </a:lnTo>
                  <a:lnTo>
                    <a:pt x="60833" y="28675"/>
                  </a:lnTo>
                  <a:lnTo>
                    <a:pt x="28668" y="60844"/>
                  </a:lnTo>
                  <a:lnTo>
                    <a:pt x="7574" y="101632"/>
                  </a:lnTo>
                  <a:lnTo>
                    <a:pt x="0" y="148589"/>
                  </a:lnTo>
                  <a:lnTo>
                    <a:pt x="0" y="742950"/>
                  </a:lnTo>
                  <a:lnTo>
                    <a:pt x="7574" y="789907"/>
                  </a:lnTo>
                  <a:lnTo>
                    <a:pt x="28668" y="830695"/>
                  </a:lnTo>
                  <a:lnTo>
                    <a:pt x="60833" y="862864"/>
                  </a:lnTo>
                  <a:lnTo>
                    <a:pt x="101622" y="883962"/>
                  </a:lnTo>
                  <a:lnTo>
                    <a:pt x="148589" y="891539"/>
                  </a:lnTo>
                  <a:lnTo>
                    <a:pt x="7319009" y="891539"/>
                  </a:lnTo>
                  <a:lnTo>
                    <a:pt x="7365967" y="883962"/>
                  </a:lnTo>
                  <a:lnTo>
                    <a:pt x="7406755" y="862864"/>
                  </a:lnTo>
                  <a:lnTo>
                    <a:pt x="7438924" y="830695"/>
                  </a:lnTo>
                  <a:lnTo>
                    <a:pt x="7460022" y="789907"/>
                  </a:lnTo>
                  <a:lnTo>
                    <a:pt x="7467600" y="742950"/>
                  </a:lnTo>
                  <a:lnTo>
                    <a:pt x="7467600" y="148589"/>
                  </a:lnTo>
                  <a:lnTo>
                    <a:pt x="7460022" y="101632"/>
                  </a:lnTo>
                  <a:lnTo>
                    <a:pt x="7438924" y="60844"/>
                  </a:lnTo>
                  <a:lnTo>
                    <a:pt x="7406755" y="28675"/>
                  </a:lnTo>
                  <a:lnTo>
                    <a:pt x="7365967" y="7577"/>
                  </a:lnTo>
                  <a:lnTo>
                    <a:pt x="7319009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7962" y="1677161"/>
              <a:ext cx="7467600" cy="891540"/>
            </a:xfrm>
            <a:custGeom>
              <a:avLst/>
              <a:gdLst/>
              <a:ahLst/>
              <a:cxnLst/>
              <a:rect l="l" t="t" r="r" b="b"/>
              <a:pathLst>
                <a:path w="7467600" h="891539">
                  <a:moveTo>
                    <a:pt x="0" y="148589"/>
                  </a:moveTo>
                  <a:lnTo>
                    <a:pt x="7574" y="101632"/>
                  </a:lnTo>
                  <a:lnTo>
                    <a:pt x="28668" y="60844"/>
                  </a:lnTo>
                  <a:lnTo>
                    <a:pt x="60833" y="28675"/>
                  </a:lnTo>
                  <a:lnTo>
                    <a:pt x="101622" y="7577"/>
                  </a:lnTo>
                  <a:lnTo>
                    <a:pt x="148589" y="0"/>
                  </a:lnTo>
                  <a:lnTo>
                    <a:pt x="7319009" y="0"/>
                  </a:lnTo>
                  <a:lnTo>
                    <a:pt x="7365967" y="7577"/>
                  </a:lnTo>
                  <a:lnTo>
                    <a:pt x="7406755" y="28675"/>
                  </a:lnTo>
                  <a:lnTo>
                    <a:pt x="7438924" y="60844"/>
                  </a:lnTo>
                  <a:lnTo>
                    <a:pt x="7460022" y="101632"/>
                  </a:lnTo>
                  <a:lnTo>
                    <a:pt x="7467600" y="148589"/>
                  </a:lnTo>
                  <a:lnTo>
                    <a:pt x="7467600" y="742950"/>
                  </a:lnTo>
                  <a:lnTo>
                    <a:pt x="7460022" y="789907"/>
                  </a:lnTo>
                  <a:lnTo>
                    <a:pt x="7438924" y="830695"/>
                  </a:lnTo>
                  <a:lnTo>
                    <a:pt x="7406755" y="862864"/>
                  </a:lnTo>
                  <a:lnTo>
                    <a:pt x="7365967" y="883962"/>
                  </a:lnTo>
                  <a:lnTo>
                    <a:pt x="7319009" y="891539"/>
                  </a:lnTo>
                  <a:lnTo>
                    <a:pt x="148589" y="891539"/>
                  </a:lnTo>
                  <a:lnTo>
                    <a:pt x="101622" y="883962"/>
                  </a:lnTo>
                  <a:lnTo>
                    <a:pt x="60833" y="862864"/>
                  </a:lnTo>
                  <a:lnTo>
                    <a:pt x="28668" y="830695"/>
                  </a:lnTo>
                  <a:lnTo>
                    <a:pt x="7574" y="789907"/>
                  </a:lnTo>
                  <a:lnTo>
                    <a:pt x="0" y="742950"/>
                  </a:lnTo>
                  <a:lnTo>
                    <a:pt x="0" y="14858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57962" y="2634233"/>
              <a:ext cx="7467600" cy="891540"/>
            </a:xfrm>
            <a:custGeom>
              <a:avLst/>
              <a:gdLst/>
              <a:ahLst/>
              <a:cxnLst/>
              <a:rect l="l" t="t" r="r" b="b"/>
              <a:pathLst>
                <a:path w="7467600" h="891539">
                  <a:moveTo>
                    <a:pt x="7319009" y="0"/>
                  </a:moveTo>
                  <a:lnTo>
                    <a:pt x="148589" y="0"/>
                  </a:lnTo>
                  <a:lnTo>
                    <a:pt x="101622" y="7577"/>
                  </a:lnTo>
                  <a:lnTo>
                    <a:pt x="60833" y="28675"/>
                  </a:lnTo>
                  <a:lnTo>
                    <a:pt x="28668" y="60844"/>
                  </a:lnTo>
                  <a:lnTo>
                    <a:pt x="7574" y="101632"/>
                  </a:lnTo>
                  <a:lnTo>
                    <a:pt x="0" y="148589"/>
                  </a:lnTo>
                  <a:lnTo>
                    <a:pt x="0" y="742950"/>
                  </a:lnTo>
                  <a:lnTo>
                    <a:pt x="7574" y="789907"/>
                  </a:lnTo>
                  <a:lnTo>
                    <a:pt x="28668" y="830695"/>
                  </a:lnTo>
                  <a:lnTo>
                    <a:pt x="60833" y="862864"/>
                  </a:lnTo>
                  <a:lnTo>
                    <a:pt x="101622" y="883962"/>
                  </a:lnTo>
                  <a:lnTo>
                    <a:pt x="148589" y="891539"/>
                  </a:lnTo>
                  <a:lnTo>
                    <a:pt x="7319009" y="891539"/>
                  </a:lnTo>
                  <a:lnTo>
                    <a:pt x="7365967" y="883962"/>
                  </a:lnTo>
                  <a:lnTo>
                    <a:pt x="7406755" y="862864"/>
                  </a:lnTo>
                  <a:lnTo>
                    <a:pt x="7438924" y="830695"/>
                  </a:lnTo>
                  <a:lnTo>
                    <a:pt x="7460022" y="789907"/>
                  </a:lnTo>
                  <a:lnTo>
                    <a:pt x="7467600" y="742950"/>
                  </a:lnTo>
                  <a:lnTo>
                    <a:pt x="7467600" y="148589"/>
                  </a:lnTo>
                  <a:lnTo>
                    <a:pt x="7460022" y="101632"/>
                  </a:lnTo>
                  <a:lnTo>
                    <a:pt x="7438924" y="60844"/>
                  </a:lnTo>
                  <a:lnTo>
                    <a:pt x="7406755" y="28675"/>
                  </a:lnTo>
                  <a:lnTo>
                    <a:pt x="7365967" y="7577"/>
                  </a:lnTo>
                  <a:lnTo>
                    <a:pt x="7319009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7962" y="2634233"/>
              <a:ext cx="7467600" cy="891540"/>
            </a:xfrm>
            <a:custGeom>
              <a:avLst/>
              <a:gdLst/>
              <a:ahLst/>
              <a:cxnLst/>
              <a:rect l="l" t="t" r="r" b="b"/>
              <a:pathLst>
                <a:path w="7467600" h="891539">
                  <a:moveTo>
                    <a:pt x="0" y="148589"/>
                  </a:moveTo>
                  <a:lnTo>
                    <a:pt x="7574" y="101632"/>
                  </a:lnTo>
                  <a:lnTo>
                    <a:pt x="28668" y="60844"/>
                  </a:lnTo>
                  <a:lnTo>
                    <a:pt x="60833" y="28675"/>
                  </a:lnTo>
                  <a:lnTo>
                    <a:pt x="101622" y="7577"/>
                  </a:lnTo>
                  <a:lnTo>
                    <a:pt x="148589" y="0"/>
                  </a:lnTo>
                  <a:lnTo>
                    <a:pt x="7319009" y="0"/>
                  </a:lnTo>
                  <a:lnTo>
                    <a:pt x="7365967" y="7577"/>
                  </a:lnTo>
                  <a:lnTo>
                    <a:pt x="7406755" y="28675"/>
                  </a:lnTo>
                  <a:lnTo>
                    <a:pt x="7438924" y="60844"/>
                  </a:lnTo>
                  <a:lnTo>
                    <a:pt x="7460022" y="101632"/>
                  </a:lnTo>
                  <a:lnTo>
                    <a:pt x="7467600" y="148589"/>
                  </a:lnTo>
                  <a:lnTo>
                    <a:pt x="7467600" y="742950"/>
                  </a:lnTo>
                  <a:lnTo>
                    <a:pt x="7460022" y="789907"/>
                  </a:lnTo>
                  <a:lnTo>
                    <a:pt x="7438924" y="830695"/>
                  </a:lnTo>
                  <a:lnTo>
                    <a:pt x="7406755" y="862864"/>
                  </a:lnTo>
                  <a:lnTo>
                    <a:pt x="7365967" y="883962"/>
                  </a:lnTo>
                  <a:lnTo>
                    <a:pt x="7319009" y="891539"/>
                  </a:lnTo>
                  <a:lnTo>
                    <a:pt x="148589" y="891539"/>
                  </a:lnTo>
                  <a:lnTo>
                    <a:pt x="101622" y="883962"/>
                  </a:lnTo>
                  <a:lnTo>
                    <a:pt x="60833" y="862864"/>
                  </a:lnTo>
                  <a:lnTo>
                    <a:pt x="28668" y="830695"/>
                  </a:lnTo>
                  <a:lnTo>
                    <a:pt x="7574" y="789907"/>
                  </a:lnTo>
                  <a:lnTo>
                    <a:pt x="0" y="742950"/>
                  </a:lnTo>
                  <a:lnTo>
                    <a:pt x="0" y="14858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57962" y="3592829"/>
              <a:ext cx="7467600" cy="890269"/>
            </a:xfrm>
            <a:custGeom>
              <a:avLst/>
              <a:gdLst/>
              <a:ahLst/>
              <a:cxnLst/>
              <a:rect l="l" t="t" r="r" b="b"/>
              <a:pathLst>
                <a:path w="7467600" h="890270">
                  <a:moveTo>
                    <a:pt x="7319263" y="0"/>
                  </a:moveTo>
                  <a:lnTo>
                    <a:pt x="148336" y="0"/>
                  </a:lnTo>
                  <a:lnTo>
                    <a:pt x="101448" y="7563"/>
                  </a:lnTo>
                  <a:lnTo>
                    <a:pt x="60728" y="28622"/>
                  </a:lnTo>
                  <a:lnTo>
                    <a:pt x="28619" y="60734"/>
                  </a:lnTo>
                  <a:lnTo>
                    <a:pt x="7561" y="101453"/>
                  </a:lnTo>
                  <a:lnTo>
                    <a:pt x="0" y="148336"/>
                  </a:lnTo>
                  <a:lnTo>
                    <a:pt x="0" y="741680"/>
                  </a:lnTo>
                  <a:lnTo>
                    <a:pt x="7561" y="788562"/>
                  </a:lnTo>
                  <a:lnTo>
                    <a:pt x="28619" y="829281"/>
                  </a:lnTo>
                  <a:lnTo>
                    <a:pt x="60728" y="861393"/>
                  </a:lnTo>
                  <a:lnTo>
                    <a:pt x="101448" y="882452"/>
                  </a:lnTo>
                  <a:lnTo>
                    <a:pt x="148336" y="890016"/>
                  </a:lnTo>
                  <a:lnTo>
                    <a:pt x="7319263" y="890016"/>
                  </a:lnTo>
                  <a:lnTo>
                    <a:pt x="7366146" y="882452"/>
                  </a:lnTo>
                  <a:lnTo>
                    <a:pt x="7406865" y="861393"/>
                  </a:lnTo>
                  <a:lnTo>
                    <a:pt x="7438977" y="829281"/>
                  </a:lnTo>
                  <a:lnTo>
                    <a:pt x="7460036" y="788562"/>
                  </a:lnTo>
                  <a:lnTo>
                    <a:pt x="7467600" y="741680"/>
                  </a:lnTo>
                  <a:lnTo>
                    <a:pt x="7467600" y="148336"/>
                  </a:lnTo>
                  <a:lnTo>
                    <a:pt x="7460036" y="101453"/>
                  </a:lnTo>
                  <a:lnTo>
                    <a:pt x="7438977" y="60734"/>
                  </a:lnTo>
                  <a:lnTo>
                    <a:pt x="7406865" y="28622"/>
                  </a:lnTo>
                  <a:lnTo>
                    <a:pt x="7366146" y="7563"/>
                  </a:lnTo>
                  <a:lnTo>
                    <a:pt x="7319263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57962" y="3592829"/>
              <a:ext cx="7467600" cy="890269"/>
            </a:xfrm>
            <a:custGeom>
              <a:avLst/>
              <a:gdLst/>
              <a:ahLst/>
              <a:cxnLst/>
              <a:rect l="l" t="t" r="r" b="b"/>
              <a:pathLst>
                <a:path w="7467600" h="890270">
                  <a:moveTo>
                    <a:pt x="0" y="148336"/>
                  </a:moveTo>
                  <a:lnTo>
                    <a:pt x="7561" y="101453"/>
                  </a:lnTo>
                  <a:lnTo>
                    <a:pt x="28619" y="60734"/>
                  </a:lnTo>
                  <a:lnTo>
                    <a:pt x="60728" y="28622"/>
                  </a:lnTo>
                  <a:lnTo>
                    <a:pt x="101448" y="7563"/>
                  </a:lnTo>
                  <a:lnTo>
                    <a:pt x="148336" y="0"/>
                  </a:lnTo>
                  <a:lnTo>
                    <a:pt x="7319263" y="0"/>
                  </a:lnTo>
                  <a:lnTo>
                    <a:pt x="7366146" y="7563"/>
                  </a:lnTo>
                  <a:lnTo>
                    <a:pt x="7406865" y="28622"/>
                  </a:lnTo>
                  <a:lnTo>
                    <a:pt x="7438977" y="60734"/>
                  </a:lnTo>
                  <a:lnTo>
                    <a:pt x="7460036" y="101453"/>
                  </a:lnTo>
                  <a:lnTo>
                    <a:pt x="7467600" y="148336"/>
                  </a:lnTo>
                  <a:lnTo>
                    <a:pt x="7467600" y="741680"/>
                  </a:lnTo>
                  <a:lnTo>
                    <a:pt x="7460036" y="788562"/>
                  </a:lnTo>
                  <a:lnTo>
                    <a:pt x="7438977" y="829281"/>
                  </a:lnTo>
                  <a:lnTo>
                    <a:pt x="7406865" y="861393"/>
                  </a:lnTo>
                  <a:lnTo>
                    <a:pt x="7366146" y="882452"/>
                  </a:lnTo>
                  <a:lnTo>
                    <a:pt x="7319263" y="890016"/>
                  </a:lnTo>
                  <a:lnTo>
                    <a:pt x="148336" y="890016"/>
                  </a:lnTo>
                  <a:lnTo>
                    <a:pt x="101448" y="882452"/>
                  </a:lnTo>
                  <a:lnTo>
                    <a:pt x="60728" y="861393"/>
                  </a:lnTo>
                  <a:lnTo>
                    <a:pt x="28619" y="829281"/>
                  </a:lnTo>
                  <a:lnTo>
                    <a:pt x="7561" y="788562"/>
                  </a:lnTo>
                  <a:lnTo>
                    <a:pt x="0" y="741680"/>
                  </a:lnTo>
                  <a:lnTo>
                    <a:pt x="0" y="14833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57962" y="4549901"/>
              <a:ext cx="7467600" cy="891540"/>
            </a:xfrm>
            <a:custGeom>
              <a:avLst/>
              <a:gdLst/>
              <a:ahLst/>
              <a:cxnLst/>
              <a:rect l="l" t="t" r="r" b="b"/>
              <a:pathLst>
                <a:path w="7467600" h="891539">
                  <a:moveTo>
                    <a:pt x="7319009" y="0"/>
                  </a:moveTo>
                  <a:lnTo>
                    <a:pt x="148589" y="0"/>
                  </a:lnTo>
                  <a:lnTo>
                    <a:pt x="101622" y="7577"/>
                  </a:lnTo>
                  <a:lnTo>
                    <a:pt x="60833" y="28675"/>
                  </a:lnTo>
                  <a:lnTo>
                    <a:pt x="28668" y="60844"/>
                  </a:lnTo>
                  <a:lnTo>
                    <a:pt x="7574" y="101632"/>
                  </a:lnTo>
                  <a:lnTo>
                    <a:pt x="0" y="148590"/>
                  </a:lnTo>
                  <a:lnTo>
                    <a:pt x="0" y="742950"/>
                  </a:lnTo>
                  <a:lnTo>
                    <a:pt x="7574" y="789907"/>
                  </a:lnTo>
                  <a:lnTo>
                    <a:pt x="28668" y="830695"/>
                  </a:lnTo>
                  <a:lnTo>
                    <a:pt x="60833" y="862864"/>
                  </a:lnTo>
                  <a:lnTo>
                    <a:pt x="101622" y="883962"/>
                  </a:lnTo>
                  <a:lnTo>
                    <a:pt x="148589" y="891540"/>
                  </a:lnTo>
                  <a:lnTo>
                    <a:pt x="7319009" y="891540"/>
                  </a:lnTo>
                  <a:lnTo>
                    <a:pt x="7365967" y="883962"/>
                  </a:lnTo>
                  <a:lnTo>
                    <a:pt x="7406755" y="862864"/>
                  </a:lnTo>
                  <a:lnTo>
                    <a:pt x="7438924" y="830695"/>
                  </a:lnTo>
                  <a:lnTo>
                    <a:pt x="7460022" y="789907"/>
                  </a:lnTo>
                  <a:lnTo>
                    <a:pt x="7467600" y="742950"/>
                  </a:lnTo>
                  <a:lnTo>
                    <a:pt x="7467600" y="148590"/>
                  </a:lnTo>
                  <a:lnTo>
                    <a:pt x="7460022" y="101632"/>
                  </a:lnTo>
                  <a:lnTo>
                    <a:pt x="7438924" y="60844"/>
                  </a:lnTo>
                  <a:lnTo>
                    <a:pt x="7406755" y="28675"/>
                  </a:lnTo>
                  <a:lnTo>
                    <a:pt x="7365967" y="7577"/>
                  </a:lnTo>
                  <a:lnTo>
                    <a:pt x="7319009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7962" y="4549901"/>
              <a:ext cx="7467600" cy="891540"/>
            </a:xfrm>
            <a:custGeom>
              <a:avLst/>
              <a:gdLst/>
              <a:ahLst/>
              <a:cxnLst/>
              <a:rect l="l" t="t" r="r" b="b"/>
              <a:pathLst>
                <a:path w="7467600" h="891539">
                  <a:moveTo>
                    <a:pt x="0" y="148590"/>
                  </a:moveTo>
                  <a:lnTo>
                    <a:pt x="7574" y="101632"/>
                  </a:lnTo>
                  <a:lnTo>
                    <a:pt x="28668" y="60844"/>
                  </a:lnTo>
                  <a:lnTo>
                    <a:pt x="60833" y="28675"/>
                  </a:lnTo>
                  <a:lnTo>
                    <a:pt x="101622" y="7577"/>
                  </a:lnTo>
                  <a:lnTo>
                    <a:pt x="148589" y="0"/>
                  </a:lnTo>
                  <a:lnTo>
                    <a:pt x="7319009" y="0"/>
                  </a:lnTo>
                  <a:lnTo>
                    <a:pt x="7365967" y="7577"/>
                  </a:lnTo>
                  <a:lnTo>
                    <a:pt x="7406755" y="28675"/>
                  </a:lnTo>
                  <a:lnTo>
                    <a:pt x="7438924" y="60844"/>
                  </a:lnTo>
                  <a:lnTo>
                    <a:pt x="7460022" y="101632"/>
                  </a:lnTo>
                  <a:lnTo>
                    <a:pt x="7467600" y="148590"/>
                  </a:lnTo>
                  <a:lnTo>
                    <a:pt x="7467600" y="742950"/>
                  </a:lnTo>
                  <a:lnTo>
                    <a:pt x="7460022" y="789907"/>
                  </a:lnTo>
                  <a:lnTo>
                    <a:pt x="7438924" y="830695"/>
                  </a:lnTo>
                  <a:lnTo>
                    <a:pt x="7406755" y="862864"/>
                  </a:lnTo>
                  <a:lnTo>
                    <a:pt x="7365967" y="883962"/>
                  </a:lnTo>
                  <a:lnTo>
                    <a:pt x="7319009" y="891540"/>
                  </a:lnTo>
                  <a:lnTo>
                    <a:pt x="148589" y="891540"/>
                  </a:lnTo>
                  <a:lnTo>
                    <a:pt x="101622" y="883962"/>
                  </a:lnTo>
                  <a:lnTo>
                    <a:pt x="60833" y="862864"/>
                  </a:lnTo>
                  <a:lnTo>
                    <a:pt x="28668" y="830695"/>
                  </a:lnTo>
                  <a:lnTo>
                    <a:pt x="7574" y="789907"/>
                  </a:lnTo>
                  <a:lnTo>
                    <a:pt x="0" y="742950"/>
                  </a:lnTo>
                  <a:lnTo>
                    <a:pt x="0" y="14859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57962" y="5506973"/>
              <a:ext cx="7467600" cy="891540"/>
            </a:xfrm>
            <a:custGeom>
              <a:avLst/>
              <a:gdLst/>
              <a:ahLst/>
              <a:cxnLst/>
              <a:rect l="l" t="t" r="r" b="b"/>
              <a:pathLst>
                <a:path w="7467600" h="891539">
                  <a:moveTo>
                    <a:pt x="7319009" y="0"/>
                  </a:moveTo>
                  <a:lnTo>
                    <a:pt x="148589" y="0"/>
                  </a:lnTo>
                  <a:lnTo>
                    <a:pt x="101622" y="7577"/>
                  </a:lnTo>
                  <a:lnTo>
                    <a:pt x="60833" y="28675"/>
                  </a:lnTo>
                  <a:lnTo>
                    <a:pt x="28668" y="60844"/>
                  </a:lnTo>
                  <a:lnTo>
                    <a:pt x="7574" y="101632"/>
                  </a:lnTo>
                  <a:lnTo>
                    <a:pt x="0" y="148589"/>
                  </a:lnTo>
                  <a:lnTo>
                    <a:pt x="0" y="742949"/>
                  </a:lnTo>
                  <a:lnTo>
                    <a:pt x="7574" y="789917"/>
                  </a:lnTo>
                  <a:lnTo>
                    <a:pt x="28668" y="830706"/>
                  </a:lnTo>
                  <a:lnTo>
                    <a:pt x="60833" y="862871"/>
                  </a:lnTo>
                  <a:lnTo>
                    <a:pt x="101622" y="883965"/>
                  </a:lnTo>
                  <a:lnTo>
                    <a:pt x="148589" y="891539"/>
                  </a:lnTo>
                  <a:lnTo>
                    <a:pt x="7319009" y="891539"/>
                  </a:lnTo>
                  <a:lnTo>
                    <a:pt x="7365967" y="883965"/>
                  </a:lnTo>
                  <a:lnTo>
                    <a:pt x="7406755" y="862871"/>
                  </a:lnTo>
                  <a:lnTo>
                    <a:pt x="7438924" y="830706"/>
                  </a:lnTo>
                  <a:lnTo>
                    <a:pt x="7460022" y="789917"/>
                  </a:lnTo>
                  <a:lnTo>
                    <a:pt x="7467600" y="742949"/>
                  </a:lnTo>
                  <a:lnTo>
                    <a:pt x="7467600" y="148589"/>
                  </a:lnTo>
                  <a:lnTo>
                    <a:pt x="7460022" y="101632"/>
                  </a:lnTo>
                  <a:lnTo>
                    <a:pt x="7438924" y="60844"/>
                  </a:lnTo>
                  <a:lnTo>
                    <a:pt x="7406755" y="28675"/>
                  </a:lnTo>
                  <a:lnTo>
                    <a:pt x="7365967" y="7577"/>
                  </a:lnTo>
                  <a:lnTo>
                    <a:pt x="7319009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7962" y="5506973"/>
              <a:ext cx="7467600" cy="891540"/>
            </a:xfrm>
            <a:custGeom>
              <a:avLst/>
              <a:gdLst/>
              <a:ahLst/>
              <a:cxnLst/>
              <a:rect l="l" t="t" r="r" b="b"/>
              <a:pathLst>
                <a:path w="7467600" h="891539">
                  <a:moveTo>
                    <a:pt x="0" y="148589"/>
                  </a:moveTo>
                  <a:lnTo>
                    <a:pt x="7574" y="101632"/>
                  </a:lnTo>
                  <a:lnTo>
                    <a:pt x="28668" y="60844"/>
                  </a:lnTo>
                  <a:lnTo>
                    <a:pt x="60833" y="28675"/>
                  </a:lnTo>
                  <a:lnTo>
                    <a:pt x="101622" y="7577"/>
                  </a:lnTo>
                  <a:lnTo>
                    <a:pt x="148589" y="0"/>
                  </a:lnTo>
                  <a:lnTo>
                    <a:pt x="7319009" y="0"/>
                  </a:lnTo>
                  <a:lnTo>
                    <a:pt x="7365967" y="7577"/>
                  </a:lnTo>
                  <a:lnTo>
                    <a:pt x="7406755" y="28675"/>
                  </a:lnTo>
                  <a:lnTo>
                    <a:pt x="7438924" y="60844"/>
                  </a:lnTo>
                  <a:lnTo>
                    <a:pt x="7460022" y="101632"/>
                  </a:lnTo>
                  <a:lnTo>
                    <a:pt x="7467600" y="148589"/>
                  </a:lnTo>
                  <a:lnTo>
                    <a:pt x="7467600" y="742949"/>
                  </a:lnTo>
                  <a:lnTo>
                    <a:pt x="7460022" y="789917"/>
                  </a:lnTo>
                  <a:lnTo>
                    <a:pt x="7438924" y="830706"/>
                  </a:lnTo>
                  <a:lnTo>
                    <a:pt x="7406755" y="862871"/>
                  </a:lnTo>
                  <a:lnTo>
                    <a:pt x="7365967" y="883965"/>
                  </a:lnTo>
                  <a:lnTo>
                    <a:pt x="7319009" y="891539"/>
                  </a:lnTo>
                  <a:lnTo>
                    <a:pt x="148589" y="891539"/>
                  </a:lnTo>
                  <a:lnTo>
                    <a:pt x="101622" y="883965"/>
                  </a:lnTo>
                  <a:lnTo>
                    <a:pt x="60833" y="862871"/>
                  </a:lnTo>
                  <a:lnTo>
                    <a:pt x="28668" y="830706"/>
                  </a:lnTo>
                  <a:lnTo>
                    <a:pt x="7574" y="789917"/>
                  </a:lnTo>
                  <a:lnTo>
                    <a:pt x="0" y="742949"/>
                  </a:lnTo>
                  <a:lnTo>
                    <a:pt x="0" y="14858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75868" y="1906651"/>
            <a:ext cx="7057390" cy="4208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20" dirty="0">
                <a:latin typeface="Cambria"/>
                <a:cs typeface="Cambria"/>
              </a:rPr>
              <a:t>System</a:t>
            </a:r>
            <a:r>
              <a:rPr sz="2300" b="1" spc="-25" dirty="0">
                <a:latin typeface="Cambria"/>
                <a:cs typeface="Cambria"/>
              </a:rPr>
              <a:t> </a:t>
            </a:r>
            <a:r>
              <a:rPr sz="2300" b="1" spc="-5" dirty="0">
                <a:latin typeface="Cambria"/>
                <a:cs typeface="Cambria"/>
              </a:rPr>
              <a:t>is</a:t>
            </a:r>
            <a:r>
              <a:rPr sz="2300" b="1" spc="-10" dirty="0">
                <a:latin typeface="Cambria"/>
                <a:cs typeface="Cambria"/>
              </a:rPr>
              <a:t> </a:t>
            </a:r>
            <a:r>
              <a:rPr sz="2300" b="1" spc="-5" dirty="0">
                <a:latin typeface="Cambria"/>
                <a:cs typeface="Cambria"/>
              </a:rPr>
              <a:t>open</a:t>
            </a:r>
            <a:r>
              <a:rPr sz="2300" b="1" spc="-25" dirty="0">
                <a:latin typeface="Cambria"/>
                <a:cs typeface="Cambria"/>
              </a:rPr>
              <a:t> </a:t>
            </a:r>
            <a:r>
              <a:rPr sz="2300" b="1" spc="-5" dirty="0">
                <a:latin typeface="Cambria"/>
                <a:cs typeface="Cambria"/>
              </a:rPr>
              <a:t>and</a:t>
            </a:r>
            <a:r>
              <a:rPr sz="2300" b="1" spc="-15" dirty="0">
                <a:latin typeface="Cambria"/>
                <a:cs typeface="Cambria"/>
              </a:rPr>
              <a:t> </a:t>
            </a:r>
            <a:r>
              <a:rPr sz="2300" b="1" spc="-10" dirty="0">
                <a:latin typeface="Cambria"/>
                <a:cs typeface="Cambria"/>
              </a:rPr>
              <a:t>flexible</a:t>
            </a:r>
            <a:endParaRPr sz="230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3350">
              <a:latin typeface="Cambria"/>
              <a:cs typeface="Cambria"/>
            </a:endParaRPr>
          </a:p>
          <a:p>
            <a:pPr marL="12700" marR="5080">
              <a:lnSpc>
                <a:spcPts val="2420"/>
              </a:lnSpc>
              <a:spcBef>
                <a:spcPts val="5"/>
              </a:spcBef>
            </a:pPr>
            <a:r>
              <a:rPr sz="2300" b="1" spc="-5" dirty="0">
                <a:latin typeface="Cambria"/>
                <a:cs typeface="Cambria"/>
              </a:rPr>
              <a:t>Meet the unique </a:t>
            </a:r>
            <a:r>
              <a:rPr sz="2300" b="1" dirty="0">
                <a:latin typeface="Cambria"/>
                <a:cs typeface="Cambria"/>
              </a:rPr>
              <a:t>needs </a:t>
            </a:r>
            <a:r>
              <a:rPr sz="2300" b="1" spc="-5" dirty="0">
                <a:latin typeface="Cambria"/>
                <a:cs typeface="Cambria"/>
              </a:rPr>
              <a:t>of </a:t>
            </a:r>
            <a:r>
              <a:rPr sz="2300" b="1" spc="-10" dirty="0">
                <a:latin typeface="Cambria"/>
                <a:cs typeface="Cambria"/>
              </a:rPr>
              <a:t>individual, </a:t>
            </a:r>
            <a:r>
              <a:rPr sz="2300" b="1" spc="-40" dirty="0">
                <a:latin typeface="Cambria"/>
                <a:cs typeface="Cambria"/>
              </a:rPr>
              <a:t>family, </a:t>
            </a:r>
            <a:r>
              <a:rPr sz="2300" b="1" spc="-10" dirty="0">
                <a:latin typeface="Cambria"/>
                <a:cs typeface="Cambria"/>
              </a:rPr>
              <a:t>group </a:t>
            </a:r>
            <a:r>
              <a:rPr sz="2300" b="1" spc="-5" dirty="0">
                <a:latin typeface="Cambria"/>
                <a:cs typeface="Cambria"/>
              </a:rPr>
              <a:t>or </a:t>
            </a:r>
            <a:r>
              <a:rPr sz="2300" b="1" spc="-495" dirty="0">
                <a:latin typeface="Cambria"/>
                <a:cs typeface="Cambria"/>
              </a:rPr>
              <a:t> </a:t>
            </a:r>
            <a:r>
              <a:rPr sz="2300" b="1" spc="-5" dirty="0">
                <a:latin typeface="Cambria"/>
                <a:cs typeface="Cambria"/>
              </a:rPr>
              <a:t>community</a:t>
            </a:r>
            <a:endParaRPr sz="23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0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2300" b="1" dirty="0">
                <a:latin typeface="Cambria"/>
                <a:cs typeface="Cambria"/>
              </a:rPr>
              <a:t>It</a:t>
            </a:r>
            <a:r>
              <a:rPr sz="2300" b="1" spc="-10" dirty="0">
                <a:latin typeface="Cambria"/>
                <a:cs typeface="Cambria"/>
              </a:rPr>
              <a:t> is</a:t>
            </a:r>
            <a:r>
              <a:rPr sz="2300" b="1" spc="-5" dirty="0">
                <a:latin typeface="Cambria"/>
                <a:cs typeface="Cambria"/>
              </a:rPr>
              <a:t> </a:t>
            </a:r>
            <a:r>
              <a:rPr sz="2300" b="1" spc="-10" dirty="0">
                <a:latin typeface="Cambria"/>
                <a:cs typeface="Cambria"/>
              </a:rPr>
              <a:t>cyclic</a:t>
            </a:r>
            <a:r>
              <a:rPr sz="2300" b="1" spc="-25" dirty="0">
                <a:latin typeface="Cambria"/>
                <a:cs typeface="Cambria"/>
              </a:rPr>
              <a:t> </a:t>
            </a:r>
            <a:r>
              <a:rPr sz="2300" b="1" spc="-5" dirty="0">
                <a:latin typeface="Cambria"/>
                <a:cs typeface="Cambria"/>
              </a:rPr>
              <a:t>and</a:t>
            </a:r>
            <a:r>
              <a:rPr sz="2300" b="1" spc="-15" dirty="0">
                <a:latin typeface="Cambria"/>
                <a:cs typeface="Cambria"/>
              </a:rPr>
              <a:t> </a:t>
            </a:r>
            <a:r>
              <a:rPr sz="2300" b="1" spc="-10" dirty="0">
                <a:latin typeface="Cambria"/>
                <a:cs typeface="Cambria"/>
              </a:rPr>
              <a:t>dynamic</a:t>
            </a:r>
            <a:endParaRPr sz="230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27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sz="2300" b="1" spc="-5" dirty="0">
                <a:latin typeface="Cambria"/>
                <a:cs typeface="Cambria"/>
              </a:rPr>
              <a:t>Should</a:t>
            </a:r>
            <a:r>
              <a:rPr sz="2300" b="1" spc="-35" dirty="0">
                <a:latin typeface="Cambria"/>
                <a:cs typeface="Cambria"/>
              </a:rPr>
              <a:t> </a:t>
            </a:r>
            <a:r>
              <a:rPr sz="2300" b="1" spc="-5" dirty="0">
                <a:latin typeface="Cambria"/>
                <a:cs typeface="Cambria"/>
              </a:rPr>
              <a:t>be</a:t>
            </a:r>
            <a:r>
              <a:rPr sz="2300" b="1" spc="-20" dirty="0">
                <a:latin typeface="Cambria"/>
                <a:cs typeface="Cambria"/>
              </a:rPr>
              <a:t> </a:t>
            </a:r>
            <a:r>
              <a:rPr sz="2300" b="1" dirty="0">
                <a:latin typeface="Cambria"/>
                <a:cs typeface="Cambria"/>
              </a:rPr>
              <a:t>client</a:t>
            </a:r>
            <a:r>
              <a:rPr sz="2300" b="1" spc="-20" dirty="0">
                <a:latin typeface="Cambria"/>
                <a:cs typeface="Cambria"/>
              </a:rPr>
              <a:t> </a:t>
            </a:r>
            <a:r>
              <a:rPr sz="2300" b="1" spc="-10" dirty="0">
                <a:latin typeface="Cambria"/>
                <a:cs typeface="Cambria"/>
              </a:rPr>
              <a:t>centered</a:t>
            </a:r>
            <a:endParaRPr sz="230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27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614"/>
              </a:spcBef>
            </a:pPr>
            <a:r>
              <a:rPr sz="2300" b="1" spc="-5" dirty="0">
                <a:latin typeface="Cambria"/>
                <a:cs typeface="Cambria"/>
              </a:rPr>
              <a:t>Should</a:t>
            </a:r>
            <a:r>
              <a:rPr sz="2300" b="1" spc="-25" dirty="0">
                <a:latin typeface="Cambria"/>
                <a:cs typeface="Cambria"/>
              </a:rPr>
              <a:t> </a:t>
            </a:r>
            <a:r>
              <a:rPr sz="2300" b="1" spc="-5" dirty="0">
                <a:latin typeface="Cambria"/>
                <a:cs typeface="Cambria"/>
              </a:rPr>
              <a:t>be</a:t>
            </a:r>
            <a:r>
              <a:rPr sz="2300" b="1" spc="-10" dirty="0">
                <a:latin typeface="Cambria"/>
                <a:cs typeface="Cambria"/>
              </a:rPr>
              <a:t> </a:t>
            </a:r>
            <a:r>
              <a:rPr sz="2300" b="1" spc="-5" dirty="0">
                <a:latin typeface="Cambria"/>
                <a:cs typeface="Cambria"/>
              </a:rPr>
              <a:t>planned</a:t>
            </a:r>
            <a:r>
              <a:rPr sz="2300" b="1" spc="-20" dirty="0">
                <a:latin typeface="Cambria"/>
                <a:cs typeface="Cambria"/>
              </a:rPr>
              <a:t> </a:t>
            </a:r>
            <a:r>
              <a:rPr sz="2300" b="1" spc="-5" dirty="0">
                <a:latin typeface="Cambria"/>
                <a:cs typeface="Cambria"/>
              </a:rPr>
              <a:t>and</a:t>
            </a:r>
            <a:r>
              <a:rPr sz="2300" b="1" spc="-10" dirty="0">
                <a:latin typeface="Cambria"/>
                <a:cs typeface="Cambria"/>
              </a:rPr>
              <a:t> </a:t>
            </a:r>
            <a:r>
              <a:rPr sz="2300" b="1" spc="-5" dirty="0">
                <a:latin typeface="Cambria"/>
                <a:cs typeface="Cambria"/>
              </a:rPr>
              <a:t>goal</a:t>
            </a:r>
            <a:r>
              <a:rPr sz="2300" b="1" dirty="0">
                <a:latin typeface="Cambria"/>
                <a:cs typeface="Cambria"/>
              </a:rPr>
              <a:t> </a:t>
            </a:r>
            <a:r>
              <a:rPr sz="2300" b="1" spc="-10" dirty="0">
                <a:latin typeface="Cambria"/>
                <a:cs typeface="Cambria"/>
              </a:rPr>
              <a:t>directed</a:t>
            </a:r>
            <a:endParaRPr sz="2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5008" y="586740"/>
            <a:ext cx="8316595" cy="5850890"/>
            <a:chOff x="445008" y="586740"/>
            <a:chExt cx="8316595" cy="5850890"/>
          </a:xfrm>
        </p:grpSpPr>
        <p:sp>
          <p:nvSpPr>
            <p:cNvPr id="3" name="object 3"/>
            <p:cNvSpPr/>
            <p:nvPr/>
          </p:nvSpPr>
          <p:spPr>
            <a:xfrm>
              <a:off x="457962" y="599694"/>
              <a:ext cx="8290559" cy="1405255"/>
            </a:xfrm>
            <a:custGeom>
              <a:avLst/>
              <a:gdLst/>
              <a:ahLst/>
              <a:cxnLst/>
              <a:rect l="l" t="t" r="r" b="b"/>
              <a:pathLst>
                <a:path w="8290559" h="1405255">
                  <a:moveTo>
                    <a:pt x="8056371" y="0"/>
                  </a:moveTo>
                  <a:lnTo>
                    <a:pt x="234187" y="0"/>
                  </a:lnTo>
                  <a:lnTo>
                    <a:pt x="186991" y="4760"/>
                  </a:lnTo>
                  <a:lnTo>
                    <a:pt x="143032" y="18411"/>
                  </a:lnTo>
                  <a:lnTo>
                    <a:pt x="103251" y="40009"/>
                  </a:lnTo>
                  <a:lnTo>
                    <a:pt x="68592" y="68611"/>
                  </a:lnTo>
                  <a:lnTo>
                    <a:pt x="39996" y="103274"/>
                  </a:lnTo>
                  <a:lnTo>
                    <a:pt x="18403" y="143053"/>
                  </a:lnTo>
                  <a:lnTo>
                    <a:pt x="4757" y="187006"/>
                  </a:lnTo>
                  <a:lnTo>
                    <a:pt x="0" y="234187"/>
                  </a:lnTo>
                  <a:lnTo>
                    <a:pt x="0" y="1170939"/>
                  </a:lnTo>
                  <a:lnTo>
                    <a:pt x="4757" y="1218121"/>
                  </a:lnTo>
                  <a:lnTo>
                    <a:pt x="18403" y="1262074"/>
                  </a:lnTo>
                  <a:lnTo>
                    <a:pt x="39996" y="1301853"/>
                  </a:lnTo>
                  <a:lnTo>
                    <a:pt x="68592" y="1336516"/>
                  </a:lnTo>
                  <a:lnTo>
                    <a:pt x="103251" y="1365118"/>
                  </a:lnTo>
                  <a:lnTo>
                    <a:pt x="143032" y="1386716"/>
                  </a:lnTo>
                  <a:lnTo>
                    <a:pt x="186991" y="1400367"/>
                  </a:lnTo>
                  <a:lnTo>
                    <a:pt x="234187" y="1405127"/>
                  </a:lnTo>
                  <a:lnTo>
                    <a:pt x="8056371" y="1405127"/>
                  </a:lnTo>
                  <a:lnTo>
                    <a:pt x="8103553" y="1400367"/>
                  </a:lnTo>
                  <a:lnTo>
                    <a:pt x="8147506" y="1386716"/>
                  </a:lnTo>
                  <a:lnTo>
                    <a:pt x="8187285" y="1365118"/>
                  </a:lnTo>
                  <a:lnTo>
                    <a:pt x="8221948" y="1336516"/>
                  </a:lnTo>
                  <a:lnTo>
                    <a:pt x="8250550" y="1301853"/>
                  </a:lnTo>
                  <a:lnTo>
                    <a:pt x="8272148" y="1262074"/>
                  </a:lnTo>
                  <a:lnTo>
                    <a:pt x="8285799" y="1218121"/>
                  </a:lnTo>
                  <a:lnTo>
                    <a:pt x="8290559" y="1170939"/>
                  </a:lnTo>
                  <a:lnTo>
                    <a:pt x="8290559" y="234187"/>
                  </a:lnTo>
                  <a:lnTo>
                    <a:pt x="8285799" y="187006"/>
                  </a:lnTo>
                  <a:lnTo>
                    <a:pt x="8272148" y="143053"/>
                  </a:lnTo>
                  <a:lnTo>
                    <a:pt x="8250550" y="103274"/>
                  </a:lnTo>
                  <a:lnTo>
                    <a:pt x="8221948" y="68611"/>
                  </a:lnTo>
                  <a:lnTo>
                    <a:pt x="8187285" y="40009"/>
                  </a:lnTo>
                  <a:lnTo>
                    <a:pt x="8147506" y="18411"/>
                  </a:lnTo>
                  <a:lnTo>
                    <a:pt x="8103553" y="4760"/>
                  </a:lnTo>
                  <a:lnTo>
                    <a:pt x="8056371" y="0"/>
                  </a:lnTo>
                  <a:close/>
                </a:path>
              </a:pathLst>
            </a:custGeom>
            <a:solidFill>
              <a:srgbClr val="6BB7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962" y="599694"/>
              <a:ext cx="8290559" cy="1405255"/>
            </a:xfrm>
            <a:custGeom>
              <a:avLst/>
              <a:gdLst/>
              <a:ahLst/>
              <a:cxnLst/>
              <a:rect l="l" t="t" r="r" b="b"/>
              <a:pathLst>
                <a:path w="8290559" h="1405255">
                  <a:moveTo>
                    <a:pt x="0" y="234187"/>
                  </a:moveTo>
                  <a:lnTo>
                    <a:pt x="4757" y="187006"/>
                  </a:lnTo>
                  <a:lnTo>
                    <a:pt x="18403" y="143053"/>
                  </a:lnTo>
                  <a:lnTo>
                    <a:pt x="39996" y="103274"/>
                  </a:lnTo>
                  <a:lnTo>
                    <a:pt x="68592" y="68611"/>
                  </a:lnTo>
                  <a:lnTo>
                    <a:pt x="103251" y="40009"/>
                  </a:lnTo>
                  <a:lnTo>
                    <a:pt x="143032" y="18411"/>
                  </a:lnTo>
                  <a:lnTo>
                    <a:pt x="186991" y="4760"/>
                  </a:lnTo>
                  <a:lnTo>
                    <a:pt x="234187" y="0"/>
                  </a:lnTo>
                  <a:lnTo>
                    <a:pt x="8056371" y="0"/>
                  </a:lnTo>
                  <a:lnTo>
                    <a:pt x="8103553" y="4760"/>
                  </a:lnTo>
                  <a:lnTo>
                    <a:pt x="8147506" y="18411"/>
                  </a:lnTo>
                  <a:lnTo>
                    <a:pt x="8187285" y="40009"/>
                  </a:lnTo>
                  <a:lnTo>
                    <a:pt x="8221948" y="68611"/>
                  </a:lnTo>
                  <a:lnTo>
                    <a:pt x="8250550" y="103274"/>
                  </a:lnTo>
                  <a:lnTo>
                    <a:pt x="8272148" y="143053"/>
                  </a:lnTo>
                  <a:lnTo>
                    <a:pt x="8285799" y="187006"/>
                  </a:lnTo>
                  <a:lnTo>
                    <a:pt x="8290559" y="234187"/>
                  </a:lnTo>
                  <a:lnTo>
                    <a:pt x="8290559" y="1170939"/>
                  </a:lnTo>
                  <a:lnTo>
                    <a:pt x="8285799" y="1218121"/>
                  </a:lnTo>
                  <a:lnTo>
                    <a:pt x="8272148" y="1262074"/>
                  </a:lnTo>
                  <a:lnTo>
                    <a:pt x="8250550" y="1301853"/>
                  </a:lnTo>
                  <a:lnTo>
                    <a:pt x="8221948" y="1336516"/>
                  </a:lnTo>
                  <a:lnTo>
                    <a:pt x="8187285" y="1365118"/>
                  </a:lnTo>
                  <a:lnTo>
                    <a:pt x="8147506" y="1386716"/>
                  </a:lnTo>
                  <a:lnTo>
                    <a:pt x="8103553" y="1400367"/>
                  </a:lnTo>
                  <a:lnTo>
                    <a:pt x="8056371" y="1405127"/>
                  </a:lnTo>
                  <a:lnTo>
                    <a:pt x="234187" y="1405127"/>
                  </a:lnTo>
                  <a:lnTo>
                    <a:pt x="186991" y="1400367"/>
                  </a:lnTo>
                  <a:lnTo>
                    <a:pt x="143032" y="1386716"/>
                  </a:lnTo>
                  <a:lnTo>
                    <a:pt x="103251" y="1365118"/>
                  </a:lnTo>
                  <a:lnTo>
                    <a:pt x="68592" y="1336516"/>
                  </a:lnTo>
                  <a:lnTo>
                    <a:pt x="39996" y="1301853"/>
                  </a:lnTo>
                  <a:lnTo>
                    <a:pt x="18403" y="1262074"/>
                  </a:lnTo>
                  <a:lnTo>
                    <a:pt x="4757" y="1218121"/>
                  </a:lnTo>
                  <a:lnTo>
                    <a:pt x="0" y="1170939"/>
                  </a:lnTo>
                  <a:lnTo>
                    <a:pt x="0" y="23418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962" y="2073401"/>
              <a:ext cx="8290559" cy="1403985"/>
            </a:xfrm>
            <a:custGeom>
              <a:avLst/>
              <a:gdLst/>
              <a:ahLst/>
              <a:cxnLst/>
              <a:rect l="l" t="t" r="r" b="b"/>
              <a:pathLst>
                <a:path w="8290559" h="1403985">
                  <a:moveTo>
                    <a:pt x="8056626" y="0"/>
                  </a:moveTo>
                  <a:lnTo>
                    <a:pt x="233933" y="0"/>
                  </a:lnTo>
                  <a:lnTo>
                    <a:pt x="186788" y="4754"/>
                  </a:lnTo>
                  <a:lnTo>
                    <a:pt x="142876" y="18389"/>
                  </a:lnTo>
                  <a:lnTo>
                    <a:pt x="103139" y="39962"/>
                  </a:lnTo>
                  <a:lnTo>
                    <a:pt x="68518" y="68532"/>
                  </a:lnTo>
                  <a:lnTo>
                    <a:pt x="39952" y="103156"/>
                  </a:lnTo>
                  <a:lnTo>
                    <a:pt x="18383" y="142892"/>
                  </a:lnTo>
                  <a:lnTo>
                    <a:pt x="4752" y="186799"/>
                  </a:lnTo>
                  <a:lnTo>
                    <a:pt x="0" y="233934"/>
                  </a:lnTo>
                  <a:lnTo>
                    <a:pt x="0" y="1169670"/>
                  </a:lnTo>
                  <a:lnTo>
                    <a:pt x="4752" y="1216804"/>
                  </a:lnTo>
                  <a:lnTo>
                    <a:pt x="18383" y="1260711"/>
                  </a:lnTo>
                  <a:lnTo>
                    <a:pt x="39952" y="1300447"/>
                  </a:lnTo>
                  <a:lnTo>
                    <a:pt x="68518" y="1335071"/>
                  </a:lnTo>
                  <a:lnTo>
                    <a:pt x="103139" y="1363641"/>
                  </a:lnTo>
                  <a:lnTo>
                    <a:pt x="142876" y="1385214"/>
                  </a:lnTo>
                  <a:lnTo>
                    <a:pt x="186788" y="1398849"/>
                  </a:lnTo>
                  <a:lnTo>
                    <a:pt x="233933" y="1403603"/>
                  </a:lnTo>
                  <a:lnTo>
                    <a:pt x="8056626" y="1403603"/>
                  </a:lnTo>
                  <a:lnTo>
                    <a:pt x="8103760" y="1398849"/>
                  </a:lnTo>
                  <a:lnTo>
                    <a:pt x="8147667" y="1385214"/>
                  </a:lnTo>
                  <a:lnTo>
                    <a:pt x="8187403" y="1363641"/>
                  </a:lnTo>
                  <a:lnTo>
                    <a:pt x="8222027" y="1335071"/>
                  </a:lnTo>
                  <a:lnTo>
                    <a:pt x="8250597" y="1300447"/>
                  </a:lnTo>
                  <a:lnTo>
                    <a:pt x="8272170" y="1260711"/>
                  </a:lnTo>
                  <a:lnTo>
                    <a:pt x="8285805" y="1216804"/>
                  </a:lnTo>
                  <a:lnTo>
                    <a:pt x="8290559" y="1169670"/>
                  </a:lnTo>
                  <a:lnTo>
                    <a:pt x="8290559" y="233934"/>
                  </a:lnTo>
                  <a:lnTo>
                    <a:pt x="8285805" y="186799"/>
                  </a:lnTo>
                  <a:lnTo>
                    <a:pt x="8272170" y="142892"/>
                  </a:lnTo>
                  <a:lnTo>
                    <a:pt x="8250597" y="103156"/>
                  </a:lnTo>
                  <a:lnTo>
                    <a:pt x="8222027" y="68532"/>
                  </a:lnTo>
                  <a:lnTo>
                    <a:pt x="8187403" y="39962"/>
                  </a:lnTo>
                  <a:lnTo>
                    <a:pt x="8147667" y="18389"/>
                  </a:lnTo>
                  <a:lnTo>
                    <a:pt x="8103760" y="4754"/>
                  </a:lnTo>
                  <a:lnTo>
                    <a:pt x="8056626" y="0"/>
                  </a:lnTo>
                  <a:close/>
                </a:path>
              </a:pathLst>
            </a:custGeom>
            <a:solidFill>
              <a:srgbClr val="97C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962" y="2073401"/>
              <a:ext cx="8290559" cy="1403985"/>
            </a:xfrm>
            <a:custGeom>
              <a:avLst/>
              <a:gdLst/>
              <a:ahLst/>
              <a:cxnLst/>
              <a:rect l="l" t="t" r="r" b="b"/>
              <a:pathLst>
                <a:path w="8290559" h="1403985">
                  <a:moveTo>
                    <a:pt x="0" y="233934"/>
                  </a:moveTo>
                  <a:lnTo>
                    <a:pt x="4752" y="186799"/>
                  </a:lnTo>
                  <a:lnTo>
                    <a:pt x="18383" y="142892"/>
                  </a:lnTo>
                  <a:lnTo>
                    <a:pt x="39952" y="103156"/>
                  </a:lnTo>
                  <a:lnTo>
                    <a:pt x="68518" y="68532"/>
                  </a:lnTo>
                  <a:lnTo>
                    <a:pt x="103139" y="39962"/>
                  </a:lnTo>
                  <a:lnTo>
                    <a:pt x="142876" y="18389"/>
                  </a:lnTo>
                  <a:lnTo>
                    <a:pt x="186788" y="4754"/>
                  </a:lnTo>
                  <a:lnTo>
                    <a:pt x="233933" y="0"/>
                  </a:lnTo>
                  <a:lnTo>
                    <a:pt x="8056626" y="0"/>
                  </a:lnTo>
                  <a:lnTo>
                    <a:pt x="8103760" y="4754"/>
                  </a:lnTo>
                  <a:lnTo>
                    <a:pt x="8147667" y="18389"/>
                  </a:lnTo>
                  <a:lnTo>
                    <a:pt x="8187403" y="39962"/>
                  </a:lnTo>
                  <a:lnTo>
                    <a:pt x="8222027" y="68532"/>
                  </a:lnTo>
                  <a:lnTo>
                    <a:pt x="8250597" y="103156"/>
                  </a:lnTo>
                  <a:lnTo>
                    <a:pt x="8272170" y="142892"/>
                  </a:lnTo>
                  <a:lnTo>
                    <a:pt x="8285805" y="186799"/>
                  </a:lnTo>
                  <a:lnTo>
                    <a:pt x="8290559" y="233934"/>
                  </a:lnTo>
                  <a:lnTo>
                    <a:pt x="8290559" y="1169670"/>
                  </a:lnTo>
                  <a:lnTo>
                    <a:pt x="8285805" y="1216804"/>
                  </a:lnTo>
                  <a:lnTo>
                    <a:pt x="8272170" y="1260711"/>
                  </a:lnTo>
                  <a:lnTo>
                    <a:pt x="8250597" y="1300447"/>
                  </a:lnTo>
                  <a:lnTo>
                    <a:pt x="8222027" y="1335071"/>
                  </a:lnTo>
                  <a:lnTo>
                    <a:pt x="8187403" y="1363641"/>
                  </a:lnTo>
                  <a:lnTo>
                    <a:pt x="8147667" y="1385214"/>
                  </a:lnTo>
                  <a:lnTo>
                    <a:pt x="8103760" y="1398849"/>
                  </a:lnTo>
                  <a:lnTo>
                    <a:pt x="8056626" y="1403603"/>
                  </a:lnTo>
                  <a:lnTo>
                    <a:pt x="233933" y="1403603"/>
                  </a:lnTo>
                  <a:lnTo>
                    <a:pt x="186788" y="1398849"/>
                  </a:lnTo>
                  <a:lnTo>
                    <a:pt x="142876" y="1385214"/>
                  </a:lnTo>
                  <a:lnTo>
                    <a:pt x="103139" y="1363641"/>
                  </a:lnTo>
                  <a:lnTo>
                    <a:pt x="68518" y="1335071"/>
                  </a:lnTo>
                  <a:lnTo>
                    <a:pt x="39952" y="1300447"/>
                  </a:lnTo>
                  <a:lnTo>
                    <a:pt x="18383" y="1260711"/>
                  </a:lnTo>
                  <a:lnTo>
                    <a:pt x="4752" y="1216804"/>
                  </a:lnTo>
                  <a:lnTo>
                    <a:pt x="0" y="1169670"/>
                  </a:lnTo>
                  <a:lnTo>
                    <a:pt x="0" y="23393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7962" y="3547110"/>
              <a:ext cx="8290559" cy="1403985"/>
            </a:xfrm>
            <a:custGeom>
              <a:avLst/>
              <a:gdLst/>
              <a:ahLst/>
              <a:cxnLst/>
              <a:rect l="l" t="t" r="r" b="b"/>
              <a:pathLst>
                <a:path w="8290559" h="1403985">
                  <a:moveTo>
                    <a:pt x="8056626" y="0"/>
                  </a:moveTo>
                  <a:lnTo>
                    <a:pt x="233933" y="0"/>
                  </a:lnTo>
                  <a:lnTo>
                    <a:pt x="186788" y="4754"/>
                  </a:lnTo>
                  <a:lnTo>
                    <a:pt x="142876" y="18389"/>
                  </a:lnTo>
                  <a:lnTo>
                    <a:pt x="103139" y="39962"/>
                  </a:lnTo>
                  <a:lnTo>
                    <a:pt x="68518" y="68532"/>
                  </a:lnTo>
                  <a:lnTo>
                    <a:pt x="39952" y="103156"/>
                  </a:lnTo>
                  <a:lnTo>
                    <a:pt x="18383" y="142892"/>
                  </a:lnTo>
                  <a:lnTo>
                    <a:pt x="4752" y="186799"/>
                  </a:lnTo>
                  <a:lnTo>
                    <a:pt x="0" y="233933"/>
                  </a:lnTo>
                  <a:lnTo>
                    <a:pt x="0" y="1169670"/>
                  </a:lnTo>
                  <a:lnTo>
                    <a:pt x="4752" y="1216804"/>
                  </a:lnTo>
                  <a:lnTo>
                    <a:pt x="18383" y="1260711"/>
                  </a:lnTo>
                  <a:lnTo>
                    <a:pt x="39952" y="1300447"/>
                  </a:lnTo>
                  <a:lnTo>
                    <a:pt x="68518" y="1335071"/>
                  </a:lnTo>
                  <a:lnTo>
                    <a:pt x="103139" y="1363641"/>
                  </a:lnTo>
                  <a:lnTo>
                    <a:pt x="142876" y="1385214"/>
                  </a:lnTo>
                  <a:lnTo>
                    <a:pt x="186788" y="1398849"/>
                  </a:lnTo>
                  <a:lnTo>
                    <a:pt x="233933" y="1403603"/>
                  </a:lnTo>
                  <a:lnTo>
                    <a:pt x="8056626" y="1403603"/>
                  </a:lnTo>
                  <a:lnTo>
                    <a:pt x="8103760" y="1398849"/>
                  </a:lnTo>
                  <a:lnTo>
                    <a:pt x="8147667" y="1385214"/>
                  </a:lnTo>
                  <a:lnTo>
                    <a:pt x="8187403" y="1363641"/>
                  </a:lnTo>
                  <a:lnTo>
                    <a:pt x="8222027" y="1335071"/>
                  </a:lnTo>
                  <a:lnTo>
                    <a:pt x="8250597" y="1300447"/>
                  </a:lnTo>
                  <a:lnTo>
                    <a:pt x="8272170" y="1260711"/>
                  </a:lnTo>
                  <a:lnTo>
                    <a:pt x="8285805" y="1216804"/>
                  </a:lnTo>
                  <a:lnTo>
                    <a:pt x="8290559" y="1169670"/>
                  </a:lnTo>
                  <a:lnTo>
                    <a:pt x="8290559" y="233933"/>
                  </a:lnTo>
                  <a:lnTo>
                    <a:pt x="8285805" y="186799"/>
                  </a:lnTo>
                  <a:lnTo>
                    <a:pt x="8272170" y="142892"/>
                  </a:lnTo>
                  <a:lnTo>
                    <a:pt x="8250597" y="103156"/>
                  </a:lnTo>
                  <a:lnTo>
                    <a:pt x="8222027" y="68532"/>
                  </a:lnTo>
                  <a:lnTo>
                    <a:pt x="8187403" y="39962"/>
                  </a:lnTo>
                  <a:lnTo>
                    <a:pt x="8147667" y="18389"/>
                  </a:lnTo>
                  <a:lnTo>
                    <a:pt x="8103760" y="4754"/>
                  </a:lnTo>
                  <a:lnTo>
                    <a:pt x="8056626" y="0"/>
                  </a:lnTo>
                  <a:close/>
                </a:path>
              </a:pathLst>
            </a:custGeom>
            <a:solidFill>
              <a:srgbClr val="D9C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7962" y="3547110"/>
              <a:ext cx="8290559" cy="1403985"/>
            </a:xfrm>
            <a:custGeom>
              <a:avLst/>
              <a:gdLst/>
              <a:ahLst/>
              <a:cxnLst/>
              <a:rect l="l" t="t" r="r" b="b"/>
              <a:pathLst>
                <a:path w="8290559" h="1403985">
                  <a:moveTo>
                    <a:pt x="0" y="233933"/>
                  </a:moveTo>
                  <a:lnTo>
                    <a:pt x="4752" y="186799"/>
                  </a:lnTo>
                  <a:lnTo>
                    <a:pt x="18383" y="142892"/>
                  </a:lnTo>
                  <a:lnTo>
                    <a:pt x="39952" y="103156"/>
                  </a:lnTo>
                  <a:lnTo>
                    <a:pt x="68518" y="68532"/>
                  </a:lnTo>
                  <a:lnTo>
                    <a:pt x="103139" y="39962"/>
                  </a:lnTo>
                  <a:lnTo>
                    <a:pt x="142876" y="18389"/>
                  </a:lnTo>
                  <a:lnTo>
                    <a:pt x="186788" y="4754"/>
                  </a:lnTo>
                  <a:lnTo>
                    <a:pt x="233933" y="0"/>
                  </a:lnTo>
                  <a:lnTo>
                    <a:pt x="8056626" y="0"/>
                  </a:lnTo>
                  <a:lnTo>
                    <a:pt x="8103760" y="4754"/>
                  </a:lnTo>
                  <a:lnTo>
                    <a:pt x="8147667" y="18389"/>
                  </a:lnTo>
                  <a:lnTo>
                    <a:pt x="8187403" y="39962"/>
                  </a:lnTo>
                  <a:lnTo>
                    <a:pt x="8222027" y="68532"/>
                  </a:lnTo>
                  <a:lnTo>
                    <a:pt x="8250597" y="103156"/>
                  </a:lnTo>
                  <a:lnTo>
                    <a:pt x="8272170" y="142892"/>
                  </a:lnTo>
                  <a:lnTo>
                    <a:pt x="8285805" y="186799"/>
                  </a:lnTo>
                  <a:lnTo>
                    <a:pt x="8290559" y="233933"/>
                  </a:lnTo>
                  <a:lnTo>
                    <a:pt x="8290559" y="1169670"/>
                  </a:lnTo>
                  <a:lnTo>
                    <a:pt x="8285805" y="1216804"/>
                  </a:lnTo>
                  <a:lnTo>
                    <a:pt x="8272170" y="1260711"/>
                  </a:lnTo>
                  <a:lnTo>
                    <a:pt x="8250597" y="1300447"/>
                  </a:lnTo>
                  <a:lnTo>
                    <a:pt x="8222027" y="1335071"/>
                  </a:lnTo>
                  <a:lnTo>
                    <a:pt x="8187403" y="1363641"/>
                  </a:lnTo>
                  <a:lnTo>
                    <a:pt x="8147667" y="1385214"/>
                  </a:lnTo>
                  <a:lnTo>
                    <a:pt x="8103760" y="1398849"/>
                  </a:lnTo>
                  <a:lnTo>
                    <a:pt x="8056626" y="1403603"/>
                  </a:lnTo>
                  <a:lnTo>
                    <a:pt x="233933" y="1403603"/>
                  </a:lnTo>
                  <a:lnTo>
                    <a:pt x="186788" y="1398849"/>
                  </a:lnTo>
                  <a:lnTo>
                    <a:pt x="142876" y="1385214"/>
                  </a:lnTo>
                  <a:lnTo>
                    <a:pt x="103139" y="1363641"/>
                  </a:lnTo>
                  <a:lnTo>
                    <a:pt x="68518" y="1335071"/>
                  </a:lnTo>
                  <a:lnTo>
                    <a:pt x="39952" y="1300447"/>
                  </a:lnTo>
                  <a:lnTo>
                    <a:pt x="18383" y="1260711"/>
                  </a:lnTo>
                  <a:lnTo>
                    <a:pt x="4752" y="1216804"/>
                  </a:lnTo>
                  <a:lnTo>
                    <a:pt x="0" y="1169670"/>
                  </a:lnTo>
                  <a:lnTo>
                    <a:pt x="0" y="23393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962" y="5019293"/>
              <a:ext cx="8290559" cy="1405255"/>
            </a:xfrm>
            <a:custGeom>
              <a:avLst/>
              <a:gdLst/>
              <a:ahLst/>
              <a:cxnLst/>
              <a:rect l="l" t="t" r="r" b="b"/>
              <a:pathLst>
                <a:path w="8290559" h="1405254">
                  <a:moveTo>
                    <a:pt x="8056371" y="0"/>
                  </a:moveTo>
                  <a:lnTo>
                    <a:pt x="234187" y="0"/>
                  </a:lnTo>
                  <a:lnTo>
                    <a:pt x="186991" y="4760"/>
                  </a:lnTo>
                  <a:lnTo>
                    <a:pt x="143032" y="18411"/>
                  </a:lnTo>
                  <a:lnTo>
                    <a:pt x="103251" y="40009"/>
                  </a:lnTo>
                  <a:lnTo>
                    <a:pt x="68592" y="68611"/>
                  </a:lnTo>
                  <a:lnTo>
                    <a:pt x="39996" y="103274"/>
                  </a:lnTo>
                  <a:lnTo>
                    <a:pt x="18403" y="143053"/>
                  </a:lnTo>
                  <a:lnTo>
                    <a:pt x="4757" y="187006"/>
                  </a:lnTo>
                  <a:lnTo>
                    <a:pt x="0" y="234187"/>
                  </a:lnTo>
                  <a:lnTo>
                    <a:pt x="0" y="1170939"/>
                  </a:lnTo>
                  <a:lnTo>
                    <a:pt x="4757" y="1218136"/>
                  </a:lnTo>
                  <a:lnTo>
                    <a:pt x="18403" y="1262095"/>
                  </a:lnTo>
                  <a:lnTo>
                    <a:pt x="39996" y="1301876"/>
                  </a:lnTo>
                  <a:lnTo>
                    <a:pt x="68592" y="1336535"/>
                  </a:lnTo>
                  <a:lnTo>
                    <a:pt x="103251" y="1365131"/>
                  </a:lnTo>
                  <a:lnTo>
                    <a:pt x="143032" y="1386724"/>
                  </a:lnTo>
                  <a:lnTo>
                    <a:pt x="186991" y="1400370"/>
                  </a:lnTo>
                  <a:lnTo>
                    <a:pt x="234187" y="1405127"/>
                  </a:lnTo>
                  <a:lnTo>
                    <a:pt x="8056371" y="1405127"/>
                  </a:lnTo>
                  <a:lnTo>
                    <a:pt x="8103553" y="1400370"/>
                  </a:lnTo>
                  <a:lnTo>
                    <a:pt x="8147506" y="1386724"/>
                  </a:lnTo>
                  <a:lnTo>
                    <a:pt x="8187285" y="1365131"/>
                  </a:lnTo>
                  <a:lnTo>
                    <a:pt x="8221948" y="1336535"/>
                  </a:lnTo>
                  <a:lnTo>
                    <a:pt x="8250550" y="1301876"/>
                  </a:lnTo>
                  <a:lnTo>
                    <a:pt x="8272148" y="1262095"/>
                  </a:lnTo>
                  <a:lnTo>
                    <a:pt x="8285799" y="1218136"/>
                  </a:lnTo>
                  <a:lnTo>
                    <a:pt x="8290559" y="1170939"/>
                  </a:lnTo>
                  <a:lnTo>
                    <a:pt x="8290559" y="234187"/>
                  </a:lnTo>
                  <a:lnTo>
                    <a:pt x="8285799" y="187006"/>
                  </a:lnTo>
                  <a:lnTo>
                    <a:pt x="8272148" y="143053"/>
                  </a:lnTo>
                  <a:lnTo>
                    <a:pt x="8250550" y="103274"/>
                  </a:lnTo>
                  <a:lnTo>
                    <a:pt x="8221948" y="68611"/>
                  </a:lnTo>
                  <a:lnTo>
                    <a:pt x="8187285" y="40009"/>
                  </a:lnTo>
                  <a:lnTo>
                    <a:pt x="8147506" y="18411"/>
                  </a:lnTo>
                  <a:lnTo>
                    <a:pt x="8103553" y="4760"/>
                  </a:lnTo>
                  <a:lnTo>
                    <a:pt x="8056371" y="0"/>
                  </a:lnTo>
                  <a:close/>
                </a:path>
              </a:pathLst>
            </a:custGeom>
            <a:solidFill>
              <a:srgbClr val="E885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962" y="5019293"/>
              <a:ext cx="8290559" cy="1405255"/>
            </a:xfrm>
            <a:custGeom>
              <a:avLst/>
              <a:gdLst/>
              <a:ahLst/>
              <a:cxnLst/>
              <a:rect l="l" t="t" r="r" b="b"/>
              <a:pathLst>
                <a:path w="8290559" h="1405254">
                  <a:moveTo>
                    <a:pt x="0" y="234187"/>
                  </a:moveTo>
                  <a:lnTo>
                    <a:pt x="4757" y="187006"/>
                  </a:lnTo>
                  <a:lnTo>
                    <a:pt x="18403" y="143053"/>
                  </a:lnTo>
                  <a:lnTo>
                    <a:pt x="39996" y="103274"/>
                  </a:lnTo>
                  <a:lnTo>
                    <a:pt x="68592" y="68611"/>
                  </a:lnTo>
                  <a:lnTo>
                    <a:pt x="103251" y="40009"/>
                  </a:lnTo>
                  <a:lnTo>
                    <a:pt x="143032" y="18411"/>
                  </a:lnTo>
                  <a:lnTo>
                    <a:pt x="186991" y="4760"/>
                  </a:lnTo>
                  <a:lnTo>
                    <a:pt x="234187" y="0"/>
                  </a:lnTo>
                  <a:lnTo>
                    <a:pt x="8056371" y="0"/>
                  </a:lnTo>
                  <a:lnTo>
                    <a:pt x="8103553" y="4760"/>
                  </a:lnTo>
                  <a:lnTo>
                    <a:pt x="8147506" y="18411"/>
                  </a:lnTo>
                  <a:lnTo>
                    <a:pt x="8187285" y="40009"/>
                  </a:lnTo>
                  <a:lnTo>
                    <a:pt x="8221948" y="68611"/>
                  </a:lnTo>
                  <a:lnTo>
                    <a:pt x="8250550" y="103274"/>
                  </a:lnTo>
                  <a:lnTo>
                    <a:pt x="8272148" y="143053"/>
                  </a:lnTo>
                  <a:lnTo>
                    <a:pt x="8285799" y="187006"/>
                  </a:lnTo>
                  <a:lnTo>
                    <a:pt x="8290559" y="234187"/>
                  </a:lnTo>
                  <a:lnTo>
                    <a:pt x="8290559" y="1170939"/>
                  </a:lnTo>
                  <a:lnTo>
                    <a:pt x="8285799" y="1218136"/>
                  </a:lnTo>
                  <a:lnTo>
                    <a:pt x="8272148" y="1262095"/>
                  </a:lnTo>
                  <a:lnTo>
                    <a:pt x="8250550" y="1301876"/>
                  </a:lnTo>
                  <a:lnTo>
                    <a:pt x="8221948" y="1336535"/>
                  </a:lnTo>
                  <a:lnTo>
                    <a:pt x="8187285" y="1365131"/>
                  </a:lnTo>
                  <a:lnTo>
                    <a:pt x="8147506" y="1386724"/>
                  </a:lnTo>
                  <a:lnTo>
                    <a:pt x="8103553" y="1400370"/>
                  </a:lnTo>
                  <a:lnTo>
                    <a:pt x="8056371" y="1405127"/>
                  </a:lnTo>
                  <a:lnTo>
                    <a:pt x="234187" y="1405127"/>
                  </a:lnTo>
                  <a:lnTo>
                    <a:pt x="186991" y="1400370"/>
                  </a:lnTo>
                  <a:lnTo>
                    <a:pt x="143032" y="1386724"/>
                  </a:lnTo>
                  <a:lnTo>
                    <a:pt x="103251" y="1365131"/>
                  </a:lnTo>
                  <a:lnTo>
                    <a:pt x="68592" y="1336535"/>
                  </a:lnTo>
                  <a:lnTo>
                    <a:pt x="39996" y="1301876"/>
                  </a:lnTo>
                  <a:lnTo>
                    <a:pt x="18403" y="1262095"/>
                  </a:lnTo>
                  <a:lnTo>
                    <a:pt x="4757" y="1218136"/>
                  </a:lnTo>
                  <a:lnTo>
                    <a:pt x="0" y="1170939"/>
                  </a:lnTo>
                  <a:lnTo>
                    <a:pt x="0" y="23418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04519" y="1078229"/>
            <a:ext cx="7926070" cy="4811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mbria"/>
                <a:cs typeface="Cambria"/>
              </a:rPr>
              <a:t>It</a:t>
            </a:r>
            <a:r>
              <a:rPr sz="2400" b="1" spc="-10" dirty="0">
                <a:latin typeface="Cambria"/>
                <a:cs typeface="Cambria"/>
              </a:rPr>
              <a:t> </a:t>
            </a:r>
            <a:r>
              <a:rPr sz="2400" b="1" spc="-5" dirty="0">
                <a:latin typeface="Cambria"/>
                <a:cs typeface="Cambria"/>
              </a:rPr>
              <a:t>is</a:t>
            </a:r>
            <a:r>
              <a:rPr sz="2400" b="1" spc="-10" dirty="0">
                <a:latin typeface="Cambria"/>
                <a:cs typeface="Cambria"/>
              </a:rPr>
              <a:t> </a:t>
            </a:r>
            <a:r>
              <a:rPr sz="2400" b="1" spc="-5" dirty="0">
                <a:latin typeface="Cambria"/>
                <a:cs typeface="Cambria"/>
              </a:rPr>
              <a:t>interpersonal </a:t>
            </a:r>
            <a:r>
              <a:rPr sz="2400" b="1" dirty="0">
                <a:latin typeface="Cambria"/>
                <a:cs typeface="Cambria"/>
              </a:rPr>
              <a:t>and</a:t>
            </a:r>
            <a:r>
              <a:rPr sz="2400" b="1" spc="-15" dirty="0">
                <a:latin typeface="Cambria"/>
                <a:cs typeface="Cambria"/>
              </a:rPr>
              <a:t> </a:t>
            </a:r>
            <a:r>
              <a:rPr sz="2400" b="1" spc="-20" dirty="0">
                <a:latin typeface="Cambria"/>
                <a:cs typeface="Cambria"/>
              </a:rPr>
              <a:t>collaborative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2800">
              <a:latin typeface="Cambria"/>
              <a:cs typeface="Cambria"/>
            </a:endParaRPr>
          </a:p>
          <a:p>
            <a:pPr marL="12700" marR="435609">
              <a:lnSpc>
                <a:spcPct val="146700"/>
              </a:lnSpc>
              <a:spcBef>
                <a:spcPts val="2300"/>
              </a:spcBef>
            </a:pPr>
            <a:r>
              <a:rPr sz="2400" b="1" dirty="0">
                <a:latin typeface="Cambria"/>
                <a:cs typeface="Cambria"/>
              </a:rPr>
              <a:t>It </a:t>
            </a:r>
            <a:r>
              <a:rPr sz="2400" b="1" spc="-5" dirty="0">
                <a:latin typeface="Cambria"/>
                <a:cs typeface="Cambria"/>
              </a:rPr>
              <a:t>permits </a:t>
            </a:r>
            <a:r>
              <a:rPr sz="2400" b="1" spc="-10" dirty="0">
                <a:latin typeface="Cambria"/>
                <a:cs typeface="Cambria"/>
              </a:rPr>
              <a:t>creativity </a:t>
            </a:r>
            <a:r>
              <a:rPr sz="2400" b="1" spc="-5" dirty="0">
                <a:latin typeface="Cambria"/>
                <a:cs typeface="Cambria"/>
              </a:rPr>
              <a:t>for </a:t>
            </a:r>
            <a:r>
              <a:rPr sz="2400" b="1" spc="-10" dirty="0">
                <a:latin typeface="Cambria"/>
                <a:cs typeface="Cambria"/>
              </a:rPr>
              <a:t>the </a:t>
            </a:r>
            <a:r>
              <a:rPr sz="2400" b="1" dirty="0">
                <a:latin typeface="Cambria"/>
                <a:cs typeface="Cambria"/>
              </a:rPr>
              <a:t>nurse </a:t>
            </a:r>
            <a:r>
              <a:rPr sz="2400" b="1" spc="-5" dirty="0">
                <a:latin typeface="Cambria"/>
                <a:cs typeface="Cambria"/>
              </a:rPr>
              <a:t>and patient </a:t>
            </a:r>
            <a:r>
              <a:rPr sz="2400" b="1" spc="-20" dirty="0">
                <a:latin typeface="Cambria"/>
                <a:cs typeface="Cambria"/>
              </a:rPr>
              <a:t>to </a:t>
            </a:r>
            <a:r>
              <a:rPr sz="2400" b="1" spc="-25" dirty="0">
                <a:latin typeface="Cambria"/>
                <a:cs typeface="Cambria"/>
              </a:rPr>
              <a:t>solve </a:t>
            </a:r>
            <a:r>
              <a:rPr sz="2400" b="1" spc="-515" dirty="0">
                <a:latin typeface="Cambria"/>
                <a:cs typeface="Cambria"/>
              </a:rPr>
              <a:t> </a:t>
            </a:r>
            <a:r>
              <a:rPr sz="2400" b="1" spc="-5" dirty="0">
                <a:latin typeface="Cambria"/>
                <a:cs typeface="Cambria"/>
              </a:rPr>
              <a:t>the </a:t>
            </a:r>
            <a:r>
              <a:rPr sz="2400" b="1" spc="-10" dirty="0">
                <a:latin typeface="Cambria"/>
                <a:cs typeface="Cambria"/>
              </a:rPr>
              <a:t>stated </a:t>
            </a:r>
            <a:r>
              <a:rPr sz="2400" b="1" spc="-5" dirty="0">
                <a:latin typeface="Cambria"/>
                <a:cs typeface="Cambria"/>
              </a:rPr>
              <a:t>health</a:t>
            </a:r>
            <a:r>
              <a:rPr sz="2400" b="1" spc="5" dirty="0">
                <a:latin typeface="Cambria"/>
                <a:cs typeface="Cambria"/>
              </a:rPr>
              <a:t> </a:t>
            </a:r>
            <a:r>
              <a:rPr sz="2400" b="1" spc="-10" dirty="0">
                <a:latin typeface="Cambria"/>
                <a:cs typeface="Cambria"/>
              </a:rPr>
              <a:t>problems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>
              <a:latin typeface="Cambria"/>
              <a:cs typeface="Cambria"/>
            </a:endParaRPr>
          </a:p>
          <a:p>
            <a:pPr marL="12700" marR="5080">
              <a:lnSpc>
                <a:spcPct val="146700"/>
              </a:lnSpc>
            </a:pPr>
            <a:r>
              <a:rPr sz="2400" b="1" dirty="0">
                <a:latin typeface="Cambria"/>
                <a:cs typeface="Cambria"/>
              </a:rPr>
              <a:t>It</a:t>
            </a:r>
            <a:r>
              <a:rPr sz="2400" b="1" spc="-5" dirty="0">
                <a:latin typeface="Cambria"/>
                <a:cs typeface="Cambria"/>
              </a:rPr>
              <a:t> emphasizes</a:t>
            </a:r>
            <a:r>
              <a:rPr sz="2400" b="1" dirty="0">
                <a:latin typeface="Cambria"/>
                <a:cs typeface="Cambria"/>
              </a:rPr>
              <a:t> </a:t>
            </a:r>
            <a:r>
              <a:rPr sz="2400" b="1" spc="-5" dirty="0">
                <a:latin typeface="Cambria"/>
                <a:cs typeface="Cambria"/>
              </a:rPr>
              <a:t>feedback,</a:t>
            </a:r>
            <a:r>
              <a:rPr sz="2400" b="1" spc="5" dirty="0">
                <a:latin typeface="Cambria"/>
                <a:cs typeface="Cambria"/>
              </a:rPr>
              <a:t> </a:t>
            </a:r>
            <a:r>
              <a:rPr sz="2400" b="1" spc="-5" dirty="0">
                <a:latin typeface="Cambria"/>
                <a:cs typeface="Cambria"/>
              </a:rPr>
              <a:t>which</a:t>
            </a:r>
            <a:r>
              <a:rPr sz="2400" b="1" dirty="0">
                <a:latin typeface="Cambria"/>
                <a:cs typeface="Cambria"/>
              </a:rPr>
              <a:t> </a:t>
            </a:r>
            <a:r>
              <a:rPr sz="2400" b="1" spc="-5" dirty="0">
                <a:latin typeface="Cambria"/>
                <a:cs typeface="Cambria"/>
              </a:rPr>
              <a:t>leads</a:t>
            </a:r>
            <a:r>
              <a:rPr sz="2400" b="1" spc="-10" dirty="0">
                <a:latin typeface="Cambria"/>
                <a:cs typeface="Cambria"/>
              </a:rPr>
              <a:t> </a:t>
            </a:r>
            <a:r>
              <a:rPr sz="2400" b="1" dirty="0">
                <a:latin typeface="Cambria"/>
                <a:cs typeface="Cambria"/>
              </a:rPr>
              <a:t>either </a:t>
            </a:r>
            <a:r>
              <a:rPr sz="2400" b="1" spc="-20" dirty="0">
                <a:latin typeface="Cambria"/>
                <a:cs typeface="Cambria"/>
              </a:rPr>
              <a:t>to</a:t>
            </a:r>
            <a:r>
              <a:rPr sz="2400" b="1" dirty="0">
                <a:latin typeface="Cambria"/>
                <a:cs typeface="Cambria"/>
              </a:rPr>
              <a:t> </a:t>
            </a:r>
            <a:r>
              <a:rPr sz="2400" b="1" spc="-20" dirty="0">
                <a:latin typeface="Cambria"/>
                <a:cs typeface="Cambria"/>
              </a:rPr>
              <a:t>re </a:t>
            </a:r>
            <a:r>
              <a:rPr sz="2400" b="1" spc="-15" dirty="0">
                <a:latin typeface="Cambria"/>
                <a:cs typeface="Cambria"/>
              </a:rPr>
              <a:t> </a:t>
            </a:r>
            <a:r>
              <a:rPr sz="2400" b="1" spc="-5" dirty="0">
                <a:latin typeface="Cambria"/>
                <a:cs typeface="Cambria"/>
              </a:rPr>
              <a:t>assessment</a:t>
            </a:r>
            <a:r>
              <a:rPr sz="2400" b="1" spc="-20" dirty="0">
                <a:latin typeface="Cambria"/>
                <a:cs typeface="Cambria"/>
              </a:rPr>
              <a:t> </a:t>
            </a:r>
            <a:r>
              <a:rPr sz="2400" b="1" spc="-5" dirty="0">
                <a:latin typeface="Cambria"/>
                <a:cs typeface="Cambria"/>
              </a:rPr>
              <a:t>of</a:t>
            </a:r>
            <a:r>
              <a:rPr sz="2400" b="1" dirty="0">
                <a:latin typeface="Cambria"/>
                <a:cs typeface="Cambria"/>
              </a:rPr>
              <a:t> </a:t>
            </a:r>
            <a:r>
              <a:rPr sz="2400" b="1" spc="-5" dirty="0">
                <a:latin typeface="Cambria"/>
                <a:cs typeface="Cambria"/>
              </a:rPr>
              <a:t>the</a:t>
            </a:r>
            <a:r>
              <a:rPr sz="2400" b="1" spc="-15" dirty="0">
                <a:latin typeface="Cambria"/>
                <a:cs typeface="Cambria"/>
              </a:rPr>
              <a:t> </a:t>
            </a:r>
            <a:r>
              <a:rPr sz="2400" b="1" spc="-10" dirty="0">
                <a:latin typeface="Cambria"/>
                <a:cs typeface="Cambria"/>
              </a:rPr>
              <a:t>problem</a:t>
            </a:r>
            <a:r>
              <a:rPr sz="2400" b="1" dirty="0">
                <a:latin typeface="Cambria"/>
                <a:cs typeface="Cambria"/>
              </a:rPr>
              <a:t> </a:t>
            </a:r>
            <a:r>
              <a:rPr sz="2400" b="1" spc="-5" dirty="0">
                <a:latin typeface="Cambria"/>
                <a:cs typeface="Cambria"/>
              </a:rPr>
              <a:t>or</a:t>
            </a:r>
            <a:r>
              <a:rPr sz="2400" b="1" spc="-10" dirty="0">
                <a:latin typeface="Cambria"/>
                <a:cs typeface="Cambria"/>
              </a:rPr>
              <a:t> </a:t>
            </a:r>
            <a:r>
              <a:rPr sz="2400" b="1" spc="-20" dirty="0">
                <a:latin typeface="Cambria"/>
                <a:cs typeface="Cambria"/>
              </a:rPr>
              <a:t>to</a:t>
            </a:r>
            <a:r>
              <a:rPr sz="2400" b="1" spc="-10" dirty="0">
                <a:latin typeface="Cambria"/>
                <a:cs typeface="Cambria"/>
              </a:rPr>
              <a:t> revision</a:t>
            </a:r>
            <a:r>
              <a:rPr sz="2400" b="1" dirty="0">
                <a:latin typeface="Cambria"/>
                <a:cs typeface="Cambria"/>
              </a:rPr>
              <a:t> </a:t>
            </a:r>
            <a:r>
              <a:rPr sz="2400" b="1" spc="-5" dirty="0">
                <a:latin typeface="Cambria"/>
                <a:cs typeface="Cambria"/>
              </a:rPr>
              <a:t>of</a:t>
            </a:r>
            <a:r>
              <a:rPr sz="2400" b="1" spc="-10" dirty="0">
                <a:latin typeface="Cambria"/>
                <a:cs typeface="Cambria"/>
              </a:rPr>
              <a:t> </a:t>
            </a:r>
            <a:r>
              <a:rPr sz="2400" b="1" spc="-5" dirty="0">
                <a:latin typeface="Cambria"/>
                <a:cs typeface="Cambria"/>
              </a:rPr>
              <a:t>the </a:t>
            </a:r>
            <a:r>
              <a:rPr sz="2400" b="1" spc="-10" dirty="0">
                <a:latin typeface="Cambria"/>
                <a:cs typeface="Cambria"/>
              </a:rPr>
              <a:t>care</a:t>
            </a:r>
            <a:r>
              <a:rPr sz="2400" b="1" spc="-5" dirty="0">
                <a:latin typeface="Cambria"/>
                <a:cs typeface="Cambria"/>
              </a:rPr>
              <a:t> </a:t>
            </a:r>
            <a:r>
              <a:rPr sz="2400" b="1" spc="-10" dirty="0">
                <a:latin typeface="Cambria"/>
                <a:cs typeface="Cambria"/>
              </a:rPr>
              <a:t>plan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28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5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Cambria"/>
                <a:cs typeface="Cambria"/>
              </a:rPr>
              <a:t>It</a:t>
            </a:r>
            <a:r>
              <a:rPr sz="2400" b="1" spc="-15" dirty="0">
                <a:latin typeface="Cambria"/>
                <a:cs typeface="Cambria"/>
              </a:rPr>
              <a:t> </a:t>
            </a:r>
            <a:r>
              <a:rPr sz="2400" b="1" spc="-5" dirty="0">
                <a:latin typeface="Cambria"/>
                <a:cs typeface="Cambria"/>
              </a:rPr>
              <a:t>is</a:t>
            </a:r>
            <a:r>
              <a:rPr sz="2400" b="1" spc="-15" dirty="0">
                <a:latin typeface="Cambria"/>
                <a:cs typeface="Cambria"/>
              </a:rPr>
              <a:t> </a:t>
            </a:r>
            <a:r>
              <a:rPr sz="2400" b="1" spc="-20" dirty="0">
                <a:latin typeface="Cambria"/>
                <a:cs typeface="Cambria"/>
              </a:rPr>
              <a:t>universally</a:t>
            </a:r>
            <a:r>
              <a:rPr sz="2400" b="1" spc="-25" dirty="0">
                <a:latin typeface="Cambria"/>
                <a:cs typeface="Cambria"/>
              </a:rPr>
              <a:t> </a:t>
            </a:r>
            <a:r>
              <a:rPr sz="2400" b="1" spc="-5" dirty="0">
                <a:latin typeface="Cambria"/>
                <a:cs typeface="Cambria"/>
              </a:rPr>
              <a:t>applicable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7567" y="679830"/>
            <a:ext cx="4584065" cy="852169"/>
            <a:chOff x="1877567" y="679830"/>
            <a:chExt cx="4584065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7567" y="1187195"/>
              <a:ext cx="4482188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5093" y="684402"/>
              <a:ext cx="4561967" cy="519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95093" y="684402"/>
              <a:ext cx="4562475" cy="520065"/>
            </a:xfrm>
            <a:custGeom>
              <a:avLst/>
              <a:gdLst/>
              <a:ahLst/>
              <a:cxnLst/>
              <a:rect l="l" t="t" r="r" b="b"/>
              <a:pathLst>
                <a:path w="4562475" h="520065">
                  <a:moveTo>
                    <a:pt x="232918" y="103377"/>
                  </a:moveTo>
                  <a:lnTo>
                    <a:pt x="158495" y="312800"/>
                  </a:lnTo>
                  <a:lnTo>
                    <a:pt x="292481" y="312800"/>
                  </a:lnTo>
                  <a:lnTo>
                    <a:pt x="232918" y="103377"/>
                  </a:lnTo>
                  <a:close/>
                </a:path>
                <a:path w="4562475" h="520065">
                  <a:moveTo>
                    <a:pt x="4124071" y="5842"/>
                  </a:moveTo>
                  <a:lnTo>
                    <a:pt x="4561967" y="5842"/>
                  </a:lnTo>
                  <a:lnTo>
                    <a:pt x="4561967" y="136525"/>
                  </a:lnTo>
                  <a:lnTo>
                    <a:pt x="4510913" y="136525"/>
                  </a:lnTo>
                  <a:lnTo>
                    <a:pt x="4507579" y="124692"/>
                  </a:lnTo>
                  <a:lnTo>
                    <a:pt x="4504626" y="114538"/>
                  </a:lnTo>
                  <a:lnTo>
                    <a:pt x="4490720" y="78994"/>
                  </a:lnTo>
                  <a:lnTo>
                    <a:pt x="4458716" y="52197"/>
                  </a:lnTo>
                  <a:lnTo>
                    <a:pt x="4437760" y="49402"/>
                  </a:lnTo>
                  <a:lnTo>
                    <a:pt x="4427601" y="49402"/>
                  </a:lnTo>
                  <a:lnTo>
                    <a:pt x="4400804" y="49402"/>
                  </a:lnTo>
                  <a:lnTo>
                    <a:pt x="4400804" y="420370"/>
                  </a:lnTo>
                  <a:lnTo>
                    <a:pt x="4400875" y="429660"/>
                  </a:lnTo>
                  <a:lnTo>
                    <a:pt x="4408043" y="471170"/>
                  </a:lnTo>
                  <a:lnTo>
                    <a:pt x="4445889" y="489204"/>
                  </a:lnTo>
                  <a:lnTo>
                    <a:pt x="4445889" y="513842"/>
                  </a:lnTo>
                  <a:lnTo>
                    <a:pt x="4240530" y="513842"/>
                  </a:lnTo>
                  <a:lnTo>
                    <a:pt x="4240530" y="489204"/>
                  </a:lnTo>
                  <a:lnTo>
                    <a:pt x="4247933" y="487775"/>
                  </a:lnTo>
                  <a:lnTo>
                    <a:pt x="4254515" y="486156"/>
                  </a:lnTo>
                  <a:lnTo>
                    <a:pt x="4278757" y="470281"/>
                  </a:lnTo>
                  <a:lnTo>
                    <a:pt x="4281805" y="465074"/>
                  </a:lnTo>
                  <a:lnTo>
                    <a:pt x="4285488" y="420370"/>
                  </a:lnTo>
                  <a:lnTo>
                    <a:pt x="4285488" y="49402"/>
                  </a:lnTo>
                  <a:lnTo>
                    <a:pt x="4255389" y="49402"/>
                  </a:lnTo>
                  <a:lnTo>
                    <a:pt x="4244887" y="49734"/>
                  </a:lnTo>
                  <a:lnTo>
                    <a:pt x="4205097" y="65825"/>
                  </a:lnTo>
                  <a:lnTo>
                    <a:pt x="4185411" y="100964"/>
                  </a:lnTo>
                  <a:lnTo>
                    <a:pt x="4174998" y="136525"/>
                  </a:lnTo>
                  <a:lnTo>
                    <a:pt x="4124071" y="136525"/>
                  </a:lnTo>
                  <a:lnTo>
                    <a:pt x="4124071" y="5842"/>
                  </a:lnTo>
                  <a:close/>
                </a:path>
                <a:path w="4562475" h="520065">
                  <a:moveTo>
                    <a:pt x="3615944" y="5842"/>
                  </a:moveTo>
                  <a:lnTo>
                    <a:pt x="3766566" y="5842"/>
                  </a:lnTo>
                  <a:lnTo>
                    <a:pt x="3898265" y="234696"/>
                  </a:lnTo>
                  <a:lnTo>
                    <a:pt x="3920910" y="275683"/>
                  </a:lnTo>
                  <a:lnTo>
                    <a:pt x="3939889" y="311312"/>
                  </a:lnTo>
                  <a:lnTo>
                    <a:pt x="3957415" y="346086"/>
                  </a:lnTo>
                  <a:lnTo>
                    <a:pt x="3965321" y="362712"/>
                  </a:lnTo>
                  <a:lnTo>
                    <a:pt x="3971290" y="362712"/>
                  </a:lnTo>
                  <a:lnTo>
                    <a:pt x="3969456" y="317208"/>
                  </a:lnTo>
                  <a:lnTo>
                    <a:pt x="3968146" y="269668"/>
                  </a:lnTo>
                  <a:lnTo>
                    <a:pt x="3967360" y="220104"/>
                  </a:lnTo>
                  <a:lnTo>
                    <a:pt x="3967099" y="168529"/>
                  </a:lnTo>
                  <a:lnTo>
                    <a:pt x="3967099" y="99313"/>
                  </a:lnTo>
                  <a:lnTo>
                    <a:pt x="3966981" y="88050"/>
                  </a:lnTo>
                  <a:lnTo>
                    <a:pt x="3959479" y="48006"/>
                  </a:lnTo>
                  <a:lnTo>
                    <a:pt x="3956939" y="44196"/>
                  </a:lnTo>
                  <a:lnTo>
                    <a:pt x="3927348" y="30480"/>
                  </a:lnTo>
                  <a:lnTo>
                    <a:pt x="3927348" y="5842"/>
                  </a:lnTo>
                  <a:lnTo>
                    <a:pt x="4067936" y="5842"/>
                  </a:lnTo>
                  <a:lnTo>
                    <a:pt x="4067936" y="30480"/>
                  </a:lnTo>
                  <a:lnTo>
                    <a:pt x="4058030" y="33655"/>
                  </a:lnTo>
                  <a:lnTo>
                    <a:pt x="4051046" y="36449"/>
                  </a:lnTo>
                  <a:lnTo>
                    <a:pt x="4046981" y="38608"/>
                  </a:lnTo>
                  <a:lnTo>
                    <a:pt x="4042918" y="40894"/>
                  </a:lnTo>
                  <a:lnTo>
                    <a:pt x="4039361" y="43814"/>
                  </a:lnTo>
                  <a:lnTo>
                    <a:pt x="4036568" y="47625"/>
                  </a:lnTo>
                  <a:lnTo>
                    <a:pt x="4033647" y="51308"/>
                  </a:lnTo>
                  <a:lnTo>
                    <a:pt x="4027804" y="99313"/>
                  </a:lnTo>
                  <a:lnTo>
                    <a:pt x="4027804" y="513842"/>
                  </a:lnTo>
                  <a:lnTo>
                    <a:pt x="3933317" y="513842"/>
                  </a:lnTo>
                  <a:lnTo>
                    <a:pt x="3765804" y="224282"/>
                  </a:lnTo>
                  <a:lnTo>
                    <a:pt x="3736482" y="171846"/>
                  </a:lnTo>
                  <a:lnTo>
                    <a:pt x="3716020" y="132080"/>
                  </a:lnTo>
                  <a:lnTo>
                    <a:pt x="3712591" y="132080"/>
                  </a:lnTo>
                  <a:lnTo>
                    <a:pt x="3714257" y="172634"/>
                  </a:lnTo>
                  <a:lnTo>
                    <a:pt x="3715448" y="214296"/>
                  </a:lnTo>
                  <a:lnTo>
                    <a:pt x="3716162" y="257077"/>
                  </a:lnTo>
                  <a:lnTo>
                    <a:pt x="3716401" y="300989"/>
                  </a:lnTo>
                  <a:lnTo>
                    <a:pt x="3716401" y="420750"/>
                  </a:lnTo>
                  <a:lnTo>
                    <a:pt x="3716569" y="433685"/>
                  </a:lnTo>
                  <a:lnTo>
                    <a:pt x="3724402" y="473201"/>
                  </a:lnTo>
                  <a:lnTo>
                    <a:pt x="3756532" y="489204"/>
                  </a:lnTo>
                  <a:lnTo>
                    <a:pt x="3756532" y="513842"/>
                  </a:lnTo>
                  <a:lnTo>
                    <a:pt x="3615944" y="513842"/>
                  </a:lnTo>
                  <a:lnTo>
                    <a:pt x="3615944" y="489204"/>
                  </a:lnTo>
                  <a:lnTo>
                    <a:pt x="3625088" y="486791"/>
                  </a:lnTo>
                  <a:lnTo>
                    <a:pt x="3632327" y="483997"/>
                  </a:lnTo>
                  <a:lnTo>
                    <a:pt x="3654552" y="449834"/>
                  </a:lnTo>
                  <a:lnTo>
                    <a:pt x="3655695" y="420750"/>
                  </a:lnTo>
                  <a:lnTo>
                    <a:pt x="3655695" y="98933"/>
                  </a:lnTo>
                  <a:lnTo>
                    <a:pt x="3653281" y="60451"/>
                  </a:lnTo>
                  <a:lnTo>
                    <a:pt x="3625014" y="33172"/>
                  </a:lnTo>
                  <a:lnTo>
                    <a:pt x="3615944" y="30480"/>
                  </a:lnTo>
                  <a:lnTo>
                    <a:pt x="3615944" y="5842"/>
                  </a:lnTo>
                  <a:close/>
                </a:path>
                <a:path w="4562475" h="520065">
                  <a:moveTo>
                    <a:pt x="3178047" y="5842"/>
                  </a:moveTo>
                  <a:lnTo>
                    <a:pt x="3547236" y="5842"/>
                  </a:lnTo>
                  <a:lnTo>
                    <a:pt x="3547236" y="124206"/>
                  </a:lnTo>
                  <a:lnTo>
                    <a:pt x="3496182" y="124206"/>
                  </a:lnTo>
                  <a:lnTo>
                    <a:pt x="3490303" y="107993"/>
                  </a:lnTo>
                  <a:lnTo>
                    <a:pt x="3484864" y="94615"/>
                  </a:lnTo>
                  <a:lnTo>
                    <a:pt x="3460674" y="60594"/>
                  </a:lnTo>
                  <a:lnTo>
                    <a:pt x="3414395" y="49402"/>
                  </a:lnTo>
                  <a:lnTo>
                    <a:pt x="3333242" y="49402"/>
                  </a:lnTo>
                  <a:lnTo>
                    <a:pt x="3333242" y="228092"/>
                  </a:lnTo>
                  <a:lnTo>
                    <a:pt x="3382391" y="228092"/>
                  </a:lnTo>
                  <a:lnTo>
                    <a:pt x="3419348" y="215137"/>
                  </a:lnTo>
                  <a:lnTo>
                    <a:pt x="3435223" y="174498"/>
                  </a:lnTo>
                  <a:lnTo>
                    <a:pt x="3477259" y="174498"/>
                  </a:lnTo>
                  <a:lnTo>
                    <a:pt x="3477259" y="325500"/>
                  </a:lnTo>
                  <a:lnTo>
                    <a:pt x="3435223" y="325500"/>
                  </a:lnTo>
                  <a:lnTo>
                    <a:pt x="3432559" y="315360"/>
                  </a:lnTo>
                  <a:lnTo>
                    <a:pt x="3429730" y="306482"/>
                  </a:lnTo>
                  <a:lnTo>
                    <a:pt x="3403697" y="274258"/>
                  </a:lnTo>
                  <a:lnTo>
                    <a:pt x="3382391" y="271525"/>
                  </a:lnTo>
                  <a:lnTo>
                    <a:pt x="3333242" y="271525"/>
                  </a:lnTo>
                  <a:lnTo>
                    <a:pt x="3333242" y="470281"/>
                  </a:lnTo>
                  <a:lnTo>
                    <a:pt x="3414014" y="470281"/>
                  </a:lnTo>
                  <a:lnTo>
                    <a:pt x="3422650" y="470281"/>
                  </a:lnTo>
                  <a:lnTo>
                    <a:pt x="3451986" y="462788"/>
                  </a:lnTo>
                  <a:lnTo>
                    <a:pt x="3456685" y="460121"/>
                  </a:lnTo>
                  <a:lnTo>
                    <a:pt x="3461257" y="456311"/>
                  </a:lnTo>
                  <a:lnTo>
                    <a:pt x="3465576" y="451612"/>
                  </a:lnTo>
                  <a:lnTo>
                    <a:pt x="3469894" y="446913"/>
                  </a:lnTo>
                  <a:lnTo>
                    <a:pt x="3473704" y="441833"/>
                  </a:lnTo>
                  <a:lnTo>
                    <a:pt x="3477005" y="436372"/>
                  </a:lnTo>
                  <a:lnTo>
                    <a:pt x="3480434" y="430911"/>
                  </a:lnTo>
                  <a:lnTo>
                    <a:pt x="3496710" y="389046"/>
                  </a:lnTo>
                  <a:lnTo>
                    <a:pt x="3499993" y="377951"/>
                  </a:lnTo>
                  <a:lnTo>
                    <a:pt x="3550920" y="377951"/>
                  </a:lnTo>
                  <a:lnTo>
                    <a:pt x="3543807" y="513842"/>
                  </a:lnTo>
                  <a:lnTo>
                    <a:pt x="3178047" y="513842"/>
                  </a:lnTo>
                  <a:lnTo>
                    <a:pt x="3178047" y="489204"/>
                  </a:lnTo>
                  <a:lnTo>
                    <a:pt x="3187319" y="486791"/>
                  </a:lnTo>
                  <a:lnTo>
                    <a:pt x="3194558" y="484124"/>
                  </a:lnTo>
                  <a:lnTo>
                    <a:pt x="3199892" y="481202"/>
                  </a:lnTo>
                  <a:lnTo>
                    <a:pt x="3205226" y="478409"/>
                  </a:lnTo>
                  <a:lnTo>
                    <a:pt x="3209163" y="474345"/>
                  </a:lnTo>
                  <a:lnTo>
                    <a:pt x="3217640" y="436737"/>
                  </a:lnTo>
                  <a:lnTo>
                    <a:pt x="3217926" y="420370"/>
                  </a:lnTo>
                  <a:lnTo>
                    <a:pt x="3217926" y="99695"/>
                  </a:lnTo>
                  <a:lnTo>
                    <a:pt x="3214751" y="55880"/>
                  </a:lnTo>
                  <a:lnTo>
                    <a:pt x="3200272" y="38862"/>
                  </a:lnTo>
                  <a:lnTo>
                    <a:pt x="3194939" y="35687"/>
                  </a:lnTo>
                  <a:lnTo>
                    <a:pt x="3187572" y="32893"/>
                  </a:lnTo>
                  <a:lnTo>
                    <a:pt x="3178047" y="30480"/>
                  </a:lnTo>
                  <a:lnTo>
                    <a:pt x="3178047" y="5842"/>
                  </a:lnTo>
                  <a:close/>
                </a:path>
                <a:path w="4562475" h="520065">
                  <a:moveTo>
                    <a:pt x="2532380" y="5842"/>
                  </a:moveTo>
                  <a:lnTo>
                    <a:pt x="2717292" y="5842"/>
                  </a:lnTo>
                  <a:lnTo>
                    <a:pt x="2820289" y="311404"/>
                  </a:lnTo>
                  <a:lnTo>
                    <a:pt x="2931922" y="5842"/>
                  </a:lnTo>
                  <a:lnTo>
                    <a:pt x="3106420" y="5842"/>
                  </a:lnTo>
                  <a:lnTo>
                    <a:pt x="3106420" y="30480"/>
                  </a:lnTo>
                  <a:lnTo>
                    <a:pt x="3097375" y="33311"/>
                  </a:lnTo>
                  <a:lnTo>
                    <a:pt x="3089878" y="36274"/>
                  </a:lnTo>
                  <a:lnTo>
                    <a:pt x="3067732" y="75215"/>
                  </a:lnTo>
                  <a:lnTo>
                    <a:pt x="3067050" y="98933"/>
                  </a:lnTo>
                  <a:lnTo>
                    <a:pt x="3067050" y="420750"/>
                  </a:lnTo>
                  <a:lnTo>
                    <a:pt x="3070733" y="465455"/>
                  </a:lnTo>
                  <a:lnTo>
                    <a:pt x="3106420" y="489204"/>
                  </a:lnTo>
                  <a:lnTo>
                    <a:pt x="3106420" y="513842"/>
                  </a:lnTo>
                  <a:lnTo>
                    <a:pt x="2915539" y="513842"/>
                  </a:lnTo>
                  <a:lnTo>
                    <a:pt x="2915539" y="489204"/>
                  </a:lnTo>
                  <a:lnTo>
                    <a:pt x="2926460" y="486283"/>
                  </a:lnTo>
                  <a:lnTo>
                    <a:pt x="2934081" y="483616"/>
                  </a:lnTo>
                  <a:lnTo>
                    <a:pt x="2954071" y="449903"/>
                  </a:lnTo>
                  <a:lnTo>
                    <a:pt x="2955035" y="419988"/>
                  </a:lnTo>
                  <a:lnTo>
                    <a:pt x="2955035" y="237744"/>
                  </a:lnTo>
                  <a:lnTo>
                    <a:pt x="2955107" y="221952"/>
                  </a:lnTo>
                  <a:lnTo>
                    <a:pt x="2956179" y="166624"/>
                  </a:lnTo>
                  <a:lnTo>
                    <a:pt x="2957768" y="118635"/>
                  </a:lnTo>
                  <a:lnTo>
                    <a:pt x="2958338" y="108585"/>
                  </a:lnTo>
                  <a:lnTo>
                    <a:pt x="2950591" y="108585"/>
                  </a:lnTo>
                  <a:lnTo>
                    <a:pt x="2938021" y="146363"/>
                  </a:lnTo>
                  <a:lnTo>
                    <a:pt x="2922270" y="188975"/>
                  </a:lnTo>
                  <a:lnTo>
                    <a:pt x="2822575" y="457581"/>
                  </a:lnTo>
                  <a:lnTo>
                    <a:pt x="2757043" y="457581"/>
                  </a:lnTo>
                  <a:lnTo>
                    <a:pt x="2652141" y="155829"/>
                  </a:lnTo>
                  <a:lnTo>
                    <a:pt x="2647616" y="143013"/>
                  </a:lnTo>
                  <a:lnTo>
                    <a:pt x="2643378" y="130270"/>
                  </a:lnTo>
                  <a:lnTo>
                    <a:pt x="2639425" y="117574"/>
                  </a:lnTo>
                  <a:lnTo>
                    <a:pt x="2635758" y="104901"/>
                  </a:lnTo>
                  <a:lnTo>
                    <a:pt x="2629027" y="104901"/>
                  </a:lnTo>
                  <a:lnTo>
                    <a:pt x="2630693" y="136975"/>
                  </a:lnTo>
                  <a:lnTo>
                    <a:pt x="2631884" y="171846"/>
                  </a:lnTo>
                  <a:lnTo>
                    <a:pt x="2632598" y="209504"/>
                  </a:lnTo>
                  <a:lnTo>
                    <a:pt x="2632836" y="249936"/>
                  </a:lnTo>
                  <a:lnTo>
                    <a:pt x="2632836" y="421132"/>
                  </a:lnTo>
                  <a:lnTo>
                    <a:pt x="2633001" y="433875"/>
                  </a:lnTo>
                  <a:lnTo>
                    <a:pt x="2640584" y="472567"/>
                  </a:lnTo>
                  <a:lnTo>
                    <a:pt x="2672969" y="489204"/>
                  </a:lnTo>
                  <a:lnTo>
                    <a:pt x="2672969" y="513842"/>
                  </a:lnTo>
                  <a:lnTo>
                    <a:pt x="2532380" y="513842"/>
                  </a:lnTo>
                  <a:lnTo>
                    <a:pt x="2532380" y="489204"/>
                  </a:lnTo>
                  <a:lnTo>
                    <a:pt x="2541523" y="486791"/>
                  </a:lnTo>
                  <a:lnTo>
                    <a:pt x="2548763" y="483997"/>
                  </a:lnTo>
                  <a:lnTo>
                    <a:pt x="2554097" y="481075"/>
                  </a:lnTo>
                  <a:lnTo>
                    <a:pt x="2559431" y="478027"/>
                  </a:lnTo>
                  <a:lnTo>
                    <a:pt x="2563495" y="474091"/>
                  </a:lnTo>
                  <a:lnTo>
                    <a:pt x="2566161" y="469138"/>
                  </a:lnTo>
                  <a:lnTo>
                    <a:pt x="2568956" y="464185"/>
                  </a:lnTo>
                  <a:lnTo>
                    <a:pt x="2572131" y="420750"/>
                  </a:lnTo>
                  <a:lnTo>
                    <a:pt x="2572131" y="98933"/>
                  </a:lnTo>
                  <a:lnTo>
                    <a:pt x="2569718" y="60198"/>
                  </a:lnTo>
                  <a:lnTo>
                    <a:pt x="2541904" y="33480"/>
                  </a:lnTo>
                  <a:lnTo>
                    <a:pt x="2532380" y="30480"/>
                  </a:lnTo>
                  <a:lnTo>
                    <a:pt x="2532380" y="5842"/>
                  </a:lnTo>
                  <a:close/>
                </a:path>
                <a:path w="4562475" h="520065">
                  <a:moveTo>
                    <a:pt x="1309624" y="5842"/>
                  </a:moveTo>
                  <a:lnTo>
                    <a:pt x="1678813" y="5842"/>
                  </a:lnTo>
                  <a:lnTo>
                    <a:pt x="1678813" y="124206"/>
                  </a:lnTo>
                  <a:lnTo>
                    <a:pt x="1627758" y="124206"/>
                  </a:lnTo>
                  <a:lnTo>
                    <a:pt x="1621879" y="107993"/>
                  </a:lnTo>
                  <a:lnTo>
                    <a:pt x="1616440" y="94615"/>
                  </a:lnTo>
                  <a:lnTo>
                    <a:pt x="1592250" y="60594"/>
                  </a:lnTo>
                  <a:lnTo>
                    <a:pt x="1545970" y="49402"/>
                  </a:lnTo>
                  <a:lnTo>
                    <a:pt x="1464818" y="49402"/>
                  </a:lnTo>
                  <a:lnTo>
                    <a:pt x="1464818" y="228092"/>
                  </a:lnTo>
                  <a:lnTo>
                    <a:pt x="1513967" y="228092"/>
                  </a:lnTo>
                  <a:lnTo>
                    <a:pt x="1550923" y="215137"/>
                  </a:lnTo>
                  <a:lnTo>
                    <a:pt x="1566798" y="174498"/>
                  </a:lnTo>
                  <a:lnTo>
                    <a:pt x="1608835" y="174498"/>
                  </a:lnTo>
                  <a:lnTo>
                    <a:pt x="1608835" y="325500"/>
                  </a:lnTo>
                  <a:lnTo>
                    <a:pt x="1566798" y="325500"/>
                  </a:lnTo>
                  <a:lnTo>
                    <a:pt x="1564135" y="315360"/>
                  </a:lnTo>
                  <a:lnTo>
                    <a:pt x="1561306" y="306482"/>
                  </a:lnTo>
                  <a:lnTo>
                    <a:pt x="1535273" y="274258"/>
                  </a:lnTo>
                  <a:lnTo>
                    <a:pt x="1513967" y="271525"/>
                  </a:lnTo>
                  <a:lnTo>
                    <a:pt x="1464818" y="271525"/>
                  </a:lnTo>
                  <a:lnTo>
                    <a:pt x="1464818" y="470281"/>
                  </a:lnTo>
                  <a:lnTo>
                    <a:pt x="1545590" y="470281"/>
                  </a:lnTo>
                  <a:lnTo>
                    <a:pt x="1554226" y="470281"/>
                  </a:lnTo>
                  <a:lnTo>
                    <a:pt x="1583563" y="462788"/>
                  </a:lnTo>
                  <a:lnTo>
                    <a:pt x="1588261" y="460121"/>
                  </a:lnTo>
                  <a:lnTo>
                    <a:pt x="1608582" y="436372"/>
                  </a:lnTo>
                  <a:lnTo>
                    <a:pt x="1612010" y="430911"/>
                  </a:lnTo>
                  <a:lnTo>
                    <a:pt x="1628286" y="389046"/>
                  </a:lnTo>
                  <a:lnTo>
                    <a:pt x="1631569" y="377951"/>
                  </a:lnTo>
                  <a:lnTo>
                    <a:pt x="1682495" y="377951"/>
                  </a:lnTo>
                  <a:lnTo>
                    <a:pt x="1675383" y="513842"/>
                  </a:lnTo>
                  <a:lnTo>
                    <a:pt x="1309624" y="513842"/>
                  </a:lnTo>
                  <a:lnTo>
                    <a:pt x="1309624" y="489204"/>
                  </a:lnTo>
                  <a:lnTo>
                    <a:pt x="1318895" y="486791"/>
                  </a:lnTo>
                  <a:lnTo>
                    <a:pt x="1326133" y="484124"/>
                  </a:lnTo>
                  <a:lnTo>
                    <a:pt x="1331468" y="481202"/>
                  </a:lnTo>
                  <a:lnTo>
                    <a:pt x="1336802" y="478409"/>
                  </a:lnTo>
                  <a:lnTo>
                    <a:pt x="1340739" y="474345"/>
                  </a:lnTo>
                  <a:lnTo>
                    <a:pt x="1349216" y="436737"/>
                  </a:lnTo>
                  <a:lnTo>
                    <a:pt x="1349502" y="420370"/>
                  </a:lnTo>
                  <a:lnTo>
                    <a:pt x="1349502" y="99695"/>
                  </a:lnTo>
                  <a:lnTo>
                    <a:pt x="1346327" y="55880"/>
                  </a:lnTo>
                  <a:lnTo>
                    <a:pt x="1331849" y="38862"/>
                  </a:lnTo>
                  <a:lnTo>
                    <a:pt x="1326514" y="35687"/>
                  </a:lnTo>
                  <a:lnTo>
                    <a:pt x="1319149" y="32893"/>
                  </a:lnTo>
                  <a:lnTo>
                    <a:pt x="1309624" y="30480"/>
                  </a:lnTo>
                  <a:lnTo>
                    <a:pt x="1309624" y="5842"/>
                  </a:lnTo>
                  <a:close/>
                </a:path>
                <a:path w="4562475" h="520065">
                  <a:moveTo>
                    <a:pt x="216535" y="3301"/>
                  </a:moveTo>
                  <a:lnTo>
                    <a:pt x="315849" y="3301"/>
                  </a:lnTo>
                  <a:lnTo>
                    <a:pt x="438657" y="419988"/>
                  </a:lnTo>
                  <a:lnTo>
                    <a:pt x="442587" y="432966"/>
                  </a:lnTo>
                  <a:lnTo>
                    <a:pt x="461010" y="473837"/>
                  </a:lnTo>
                  <a:lnTo>
                    <a:pt x="491870" y="489204"/>
                  </a:lnTo>
                  <a:lnTo>
                    <a:pt x="491870" y="513842"/>
                  </a:lnTo>
                  <a:lnTo>
                    <a:pt x="286512" y="513842"/>
                  </a:lnTo>
                  <a:lnTo>
                    <a:pt x="286512" y="489204"/>
                  </a:lnTo>
                  <a:lnTo>
                    <a:pt x="295513" y="487678"/>
                  </a:lnTo>
                  <a:lnTo>
                    <a:pt x="303275" y="485378"/>
                  </a:lnTo>
                  <a:lnTo>
                    <a:pt x="324357" y="454279"/>
                  </a:lnTo>
                  <a:lnTo>
                    <a:pt x="324211" y="448323"/>
                  </a:lnTo>
                  <a:lnTo>
                    <a:pt x="316049" y="403175"/>
                  </a:lnTo>
                  <a:lnTo>
                    <a:pt x="303275" y="356362"/>
                  </a:lnTo>
                  <a:lnTo>
                    <a:pt x="144399" y="356362"/>
                  </a:lnTo>
                  <a:lnTo>
                    <a:pt x="129605" y="399157"/>
                  </a:lnTo>
                  <a:lnTo>
                    <a:pt x="120354" y="442448"/>
                  </a:lnTo>
                  <a:lnTo>
                    <a:pt x="120142" y="450214"/>
                  </a:lnTo>
                  <a:lnTo>
                    <a:pt x="122568" y="466290"/>
                  </a:lnTo>
                  <a:lnTo>
                    <a:pt x="129841" y="478139"/>
                  </a:lnTo>
                  <a:lnTo>
                    <a:pt x="141948" y="485773"/>
                  </a:lnTo>
                  <a:lnTo>
                    <a:pt x="158876" y="489204"/>
                  </a:lnTo>
                  <a:lnTo>
                    <a:pt x="158876" y="513842"/>
                  </a:lnTo>
                  <a:lnTo>
                    <a:pt x="0" y="513842"/>
                  </a:lnTo>
                  <a:lnTo>
                    <a:pt x="0" y="489204"/>
                  </a:lnTo>
                  <a:lnTo>
                    <a:pt x="6663" y="488035"/>
                  </a:lnTo>
                  <a:lnTo>
                    <a:pt x="12922" y="486044"/>
                  </a:lnTo>
                  <a:lnTo>
                    <a:pt x="43180" y="457200"/>
                  </a:lnTo>
                  <a:lnTo>
                    <a:pt x="61341" y="416687"/>
                  </a:lnTo>
                  <a:lnTo>
                    <a:pt x="216535" y="3301"/>
                  </a:lnTo>
                  <a:close/>
                </a:path>
                <a:path w="4562475" h="520065">
                  <a:moveTo>
                    <a:pt x="2332990" y="0"/>
                  </a:moveTo>
                  <a:lnTo>
                    <a:pt x="2380996" y="1928"/>
                  </a:lnTo>
                  <a:lnTo>
                    <a:pt x="2428557" y="8382"/>
                  </a:lnTo>
                  <a:lnTo>
                    <a:pt x="2465070" y="16001"/>
                  </a:lnTo>
                  <a:lnTo>
                    <a:pt x="2465070" y="123825"/>
                  </a:lnTo>
                  <a:lnTo>
                    <a:pt x="2414143" y="123825"/>
                  </a:lnTo>
                  <a:lnTo>
                    <a:pt x="2410378" y="109898"/>
                  </a:lnTo>
                  <a:lnTo>
                    <a:pt x="2406126" y="97472"/>
                  </a:lnTo>
                  <a:lnTo>
                    <a:pt x="2383790" y="62166"/>
                  </a:lnTo>
                  <a:lnTo>
                    <a:pt x="2339353" y="43955"/>
                  </a:lnTo>
                  <a:lnTo>
                    <a:pt x="2327402" y="43434"/>
                  </a:lnTo>
                  <a:lnTo>
                    <a:pt x="2317095" y="43908"/>
                  </a:lnTo>
                  <a:lnTo>
                    <a:pt x="2274538" y="60166"/>
                  </a:lnTo>
                  <a:lnTo>
                    <a:pt x="2253978" y="98563"/>
                  </a:lnTo>
                  <a:lnTo>
                    <a:pt x="2253360" y="108585"/>
                  </a:lnTo>
                  <a:lnTo>
                    <a:pt x="2253884" y="118993"/>
                  </a:lnTo>
                  <a:lnTo>
                    <a:pt x="2272982" y="161671"/>
                  </a:lnTo>
                  <a:lnTo>
                    <a:pt x="2314051" y="193024"/>
                  </a:lnTo>
                  <a:lnTo>
                    <a:pt x="2347214" y="211327"/>
                  </a:lnTo>
                  <a:lnTo>
                    <a:pt x="2368859" y="223164"/>
                  </a:lnTo>
                  <a:lnTo>
                    <a:pt x="2404864" y="246457"/>
                  </a:lnTo>
                  <a:lnTo>
                    <a:pt x="2441956" y="281844"/>
                  </a:lnTo>
                  <a:lnTo>
                    <a:pt x="2463311" y="321901"/>
                  </a:lnTo>
                  <a:lnTo>
                    <a:pt x="2470277" y="370586"/>
                  </a:lnTo>
                  <a:lnTo>
                    <a:pt x="2468963" y="392685"/>
                  </a:lnTo>
                  <a:lnTo>
                    <a:pt x="2458382" y="432361"/>
                  </a:lnTo>
                  <a:lnTo>
                    <a:pt x="2437280" y="465841"/>
                  </a:lnTo>
                  <a:lnTo>
                    <a:pt x="2406419" y="491698"/>
                  </a:lnTo>
                  <a:lnTo>
                    <a:pt x="2366271" y="509557"/>
                  </a:lnTo>
                  <a:lnTo>
                    <a:pt x="2319408" y="518562"/>
                  </a:lnTo>
                  <a:lnTo>
                    <a:pt x="2293620" y="519684"/>
                  </a:lnTo>
                  <a:lnTo>
                    <a:pt x="2274452" y="519422"/>
                  </a:lnTo>
                  <a:lnTo>
                    <a:pt x="2234880" y="517326"/>
                  </a:lnTo>
                  <a:lnTo>
                    <a:pt x="2194254" y="513083"/>
                  </a:lnTo>
                  <a:lnTo>
                    <a:pt x="2155670" y="506884"/>
                  </a:lnTo>
                  <a:lnTo>
                    <a:pt x="2137283" y="503047"/>
                  </a:lnTo>
                  <a:lnTo>
                    <a:pt x="2137283" y="388366"/>
                  </a:lnTo>
                  <a:lnTo>
                    <a:pt x="2188336" y="388366"/>
                  </a:lnTo>
                  <a:lnTo>
                    <a:pt x="2193768" y="409132"/>
                  </a:lnTo>
                  <a:lnTo>
                    <a:pt x="2200735" y="427053"/>
                  </a:lnTo>
                  <a:lnTo>
                    <a:pt x="2231520" y="463927"/>
                  </a:lnTo>
                  <a:lnTo>
                    <a:pt x="2283206" y="476250"/>
                  </a:lnTo>
                  <a:lnTo>
                    <a:pt x="2293893" y="475775"/>
                  </a:lnTo>
                  <a:lnTo>
                    <a:pt x="2330910" y="464470"/>
                  </a:lnTo>
                  <a:lnTo>
                    <a:pt x="2358659" y="426085"/>
                  </a:lnTo>
                  <a:lnTo>
                    <a:pt x="2361310" y="403225"/>
                  </a:lnTo>
                  <a:lnTo>
                    <a:pt x="2360785" y="392080"/>
                  </a:lnTo>
                  <a:lnTo>
                    <a:pt x="2347852" y="354913"/>
                  </a:lnTo>
                  <a:lnTo>
                    <a:pt x="2314809" y="323349"/>
                  </a:lnTo>
                  <a:lnTo>
                    <a:pt x="2272410" y="298704"/>
                  </a:lnTo>
                  <a:lnTo>
                    <a:pt x="2258214" y="291393"/>
                  </a:lnTo>
                  <a:lnTo>
                    <a:pt x="2244756" y="283940"/>
                  </a:lnTo>
                  <a:lnTo>
                    <a:pt x="2208672" y="260584"/>
                  </a:lnTo>
                  <a:lnTo>
                    <a:pt x="2179955" y="234187"/>
                  </a:lnTo>
                  <a:lnTo>
                    <a:pt x="2154301" y="193039"/>
                  </a:lnTo>
                  <a:lnTo>
                    <a:pt x="2145157" y="142875"/>
                  </a:lnTo>
                  <a:lnTo>
                    <a:pt x="2146565" y="120798"/>
                  </a:lnTo>
                  <a:lnTo>
                    <a:pt x="2157908" y="81885"/>
                  </a:lnTo>
                  <a:lnTo>
                    <a:pt x="2180488" y="49996"/>
                  </a:lnTo>
                  <a:lnTo>
                    <a:pt x="2213306" y="25751"/>
                  </a:lnTo>
                  <a:lnTo>
                    <a:pt x="2255837" y="9269"/>
                  </a:lnTo>
                  <a:lnTo>
                    <a:pt x="2305558" y="1025"/>
                  </a:lnTo>
                  <a:lnTo>
                    <a:pt x="2332990" y="0"/>
                  </a:lnTo>
                  <a:close/>
                </a:path>
                <a:path w="4562475" h="520065">
                  <a:moveTo>
                    <a:pt x="1941321" y="0"/>
                  </a:moveTo>
                  <a:lnTo>
                    <a:pt x="1989328" y="1928"/>
                  </a:lnTo>
                  <a:lnTo>
                    <a:pt x="2036889" y="8382"/>
                  </a:lnTo>
                  <a:lnTo>
                    <a:pt x="2073402" y="16001"/>
                  </a:lnTo>
                  <a:lnTo>
                    <a:pt x="2073402" y="123825"/>
                  </a:lnTo>
                  <a:lnTo>
                    <a:pt x="2022475" y="123825"/>
                  </a:lnTo>
                  <a:lnTo>
                    <a:pt x="2018710" y="109898"/>
                  </a:lnTo>
                  <a:lnTo>
                    <a:pt x="2014458" y="97472"/>
                  </a:lnTo>
                  <a:lnTo>
                    <a:pt x="1992122" y="62166"/>
                  </a:lnTo>
                  <a:lnTo>
                    <a:pt x="1947685" y="43955"/>
                  </a:lnTo>
                  <a:lnTo>
                    <a:pt x="1935733" y="43434"/>
                  </a:lnTo>
                  <a:lnTo>
                    <a:pt x="1925427" y="43908"/>
                  </a:lnTo>
                  <a:lnTo>
                    <a:pt x="1882870" y="60166"/>
                  </a:lnTo>
                  <a:lnTo>
                    <a:pt x="1862310" y="98563"/>
                  </a:lnTo>
                  <a:lnTo>
                    <a:pt x="1861693" y="108585"/>
                  </a:lnTo>
                  <a:lnTo>
                    <a:pt x="1862216" y="118993"/>
                  </a:lnTo>
                  <a:lnTo>
                    <a:pt x="1881314" y="161671"/>
                  </a:lnTo>
                  <a:lnTo>
                    <a:pt x="1922383" y="193024"/>
                  </a:lnTo>
                  <a:lnTo>
                    <a:pt x="1955545" y="211327"/>
                  </a:lnTo>
                  <a:lnTo>
                    <a:pt x="1977191" y="223164"/>
                  </a:lnTo>
                  <a:lnTo>
                    <a:pt x="2013196" y="246457"/>
                  </a:lnTo>
                  <a:lnTo>
                    <a:pt x="2050288" y="281844"/>
                  </a:lnTo>
                  <a:lnTo>
                    <a:pt x="2071643" y="321901"/>
                  </a:lnTo>
                  <a:lnTo>
                    <a:pt x="2078608" y="370586"/>
                  </a:lnTo>
                  <a:lnTo>
                    <a:pt x="2077295" y="392685"/>
                  </a:lnTo>
                  <a:lnTo>
                    <a:pt x="2066714" y="432361"/>
                  </a:lnTo>
                  <a:lnTo>
                    <a:pt x="2045612" y="465841"/>
                  </a:lnTo>
                  <a:lnTo>
                    <a:pt x="2014751" y="491698"/>
                  </a:lnTo>
                  <a:lnTo>
                    <a:pt x="1974603" y="509557"/>
                  </a:lnTo>
                  <a:lnTo>
                    <a:pt x="1927740" y="518562"/>
                  </a:lnTo>
                  <a:lnTo>
                    <a:pt x="1901952" y="519684"/>
                  </a:lnTo>
                  <a:lnTo>
                    <a:pt x="1882784" y="519422"/>
                  </a:lnTo>
                  <a:lnTo>
                    <a:pt x="1843212" y="517326"/>
                  </a:lnTo>
                  <a:lnTo>
                    <a:pt x="1802586" y="513083"/>
                  </a:lnTo>
                  <a:lnTo>
                    <a:pt x="1764002" y="506884"/>
                  </a:lnTo>
                  <a:lnTo>
                    <a:pt x="1745615" y="503047"/>
                  </a:lnTo>
                  <a:lnTo>
                    <a:pt x="1745615" y="388366"/>
                  </a:lnTo>
                  <a:lnTo>
                    <a:pt x="1796669" y="388366"/>
                  </a:lnTo>
                  <a:lnTo>
                    <a:pt x="1802100" y="409132"/>
                  </a:lnTo>
                  <a:lnTo>
                    <a:pt x="1809067" y="427053"/>
                  </a:lnTo>
                  <a:lnTo>
                    <a:pt x="1839852" y="463927"/>
                  </a:lnTo>
                  <a:lnTo>
                    <a:pt x="1891538" y="476250"/>
                  </a:lnTo>
                  <a:lnTo>
                    <a:pt x="1902225" y="475775"/>
                  </a:lnTo>
                  <a:lnTo>
                    <a:pt x="1939242" y="464470"/>
                  </a:lnTo>
                  <a:lnTo>
                    <a:pt x="1966991" y="426085"/>
                  </a:lnTo>
                  <a:lnTo>
                    <a:pt x="1969643" y="403225"/>
                  </a:lnTo>
                  <a:lnTo>
                    <a:pt x="1969117" y="392080"/>
                  </a:lnTo>
                  <a:lnTo>
                    <a:pt x="1956184" y="354913"/>
                  </a:lnTo>
                  <a:lnTo>
                    <a:pt x="1923141" y="323349"/>
                  </a:lnTo>
                  <a:lnTo>
                    <a:pt x="1880743" y="298704"/>
                  </a:lnTo>
                  <a:lnTo>
                    <a:pt x="1866546" y="291393"/>
                  </a:lnTo>
                  <a:lnTo>
                    <a:pt x="1853088" y="283940"/>
                  </a:lnTo>
                  <a:lnTo>
                    <a:pt x="1817004" y="260584"/>
                  </a:lnTo>
                  <a:lnTo>
                    <a:pt x="1788286" y="234187"/>
                  </a:lnTo>
                  <a:lnTo>
                    <a:pt x="1762633" y="193039"/>
                  </a:lnTo>
                  <a:lnTo>
                    <a:pt x="1753489" y="142875"/>
                  </a:lnTo>
                  <a:lnTo>
                    <a:pt x="1754897" y="120798"/>
                  </a:lnTo>
                  <a:lnTo>
                    <a:pt x="1766240" y="81885"/>
                  </a:lnTo>
                  <a:lnTo>
                    <a:pt x="1788820" y="49996"/>
                  </a:lnTo>
                  <a:lnTo>
                    <a:pt x="1821638" y="25751"/>
                  </a:lnTo>
                  <a:lnTo>
                    <a:pt x="1864169" y="9269"/>
                  </a:lnTo>
                  <a:lnTo>
                    <a:pt x="1913889" y="1025"/>
                  </a:lnTo>
                  <a:lnTo>
                    <a:pt x="1941321" y="0"/>
                  </a:lnTo>
                  <a:close/>
                </a:path>
                <a:path w="4562475" h="520065">
                  <a:moveTo>
                    <a:pt x="1109218" y="0"/>
                  </a:moveTo>
                  <a:lnTo>
                    <a:pt x="1157223" y="1928"/>
                  </a:lnTo>
                  <a:lnTo>
                    <a:pt x="1204785" y="8382"/>
                  </a:lnTo>
                  <a:lnTo>
                    <a:pt x="1241298" y="16001"/>
                  </a:lnTo>
                  <a:lnTo>
                    <a:pt x="1241298" y="123825"/>
                  </a:lnTo>
                  <a:lnTo>
                    <a:pt x="1190370" y="123825"/>
                  </a:lnTo>
                  <a:lnTo>
                    <a:pt x="1186606" y="109898"/>
                  </a:lnTo>
                  <a:lnTo>
                    <a:pt x="1182354" y="97472"/>
                  </a:lnTo>
                  <a:lnTo>
                    <a:pt x="1160018" y="62166"/>
                  </a:lnTo>
                  <a:lnTo>
                    <a:pt x="1115581" y="43955"/>
                  </a:lnTo>
                  <a:lnTo>
                    <a:pt x="1103630" y="43434"/>
                  </a:lnTo>
                  <a:lnTo>
                    <a:pt x="1093323" y="43908"/>
                  </a:lnTo>
                  <a:lnTo>
                    <a:pt x="1050766" y="60166"/>
                  </a:lnTo>
                  <a:lnTo>
                    <a:pt x="1030206" y="98563"/>
                  </a:lnTo>
                  <a:lnTo>
                    <a:pt x="1029588" y="108585"/>
                  </a:lnTo>
                  <a:lnTo>
                    <a:pt x="1030112" y="118993"/>
                  </a:lnTo>
                  <a:lnTo>
                    <a:pt x="1049210" y="161671"/>
                  </a:lnTo>
                  <a:lnTo>
                    <a:pt x="1090279" y="193024"/>
                  </a:lnTo>
                  <a:lnTo>
                    <a:pt x="1123442" y="211327"/>
                  </a:lnTo>
                  <a:lnTo>
                    <a:pt x="1145087" y="223164"/>
                  </a:lnTo>
                  <a:lnTo>
                    <a:pt x="1181092" y="246457"/>
                  </a:lnTo>
                  <a:lnTo>
                    <a:pt x="1218184" y="281844"/>
                  </a:lnTo>
                  <a:lnTo>
                    <a:pt x="1239539" y="321901"/>
                  </a:lnTo>
                  <a:lnTo>
                    <a:pt x="1246505" y="370586"/>
                  </a:lnTo>
                  <a:lnTo>
                    <a:pt x="1245191" y="392685"/>
                  </a:lnTo>
                  <a:lnTo>
                    <a:pt x="1234610" y="432361"/>
                  </a:lnTo>
                  <a:lnTo>
                    <a:pt x="1213508" y="465841"/>
                  </a:lnTo>
                  <a:lnTo>
                    <a:pt x="1182647" y="491698"/>
                  </a:lnTo>
                  <a:lnTo>
                    <a:pt x="1142499" y="509557"/>
                  </a:lnTo>
                  <a:lnTo>
                    <a:pt x="1095636" y="518562"/>
                  </a:lnTo>
                  <a:lnTo>
                    <a:pt x="1069848" y="519684"/>
                  </a:lnTo>
                  <a:lnTo>
                    <a:pt x="1050680" y="519422"/>
                  </a:lnTo>
                  <a:lnTo>
                    <a:pt x="1011108" y="517326"/>
                  </a:lnTo>
                  <a:lnTo>
                    <a:pt x="970482" y="513083"/>
                  </a:lnTo>
                  <a:lnTo>
                    <a:pt x="931898" y="506884"/>
                  </a:lnTo>
                  <a:lnTo>
                    <a:pt x="913511" y="503047"/>
                  </a:lnTo>
                  <a:lnTo>
                    <a:pt x="913511" y="388366"/>
                  </a:lnTo>
                  <a:lnTo>
                    <a:pt x="964564" y="388366"/>
                  </a:lnTo>
                  <a:lnTo>
                    <a:pt x="969996" y="409132"/>
                  </a:lnTo>
                  <a:lnTo>
                    <a:pt x="976963" y="427053"/>
                  </a:lnTo>
                  <a:lnTo>
                    <a:pt x="1007748" y="463927"/>
                  </a:lnTo>
                  <a:lnTo>
                    <a:pt x="1059433" y="476250"/>
                  </a:lnTo>
                  <a:lnTo>
                    <a:pt x="1070121" y="475775"/>
                  </a:lnTo>
                  <a:lnTo>
                    <a:pt x="1107138" y="464470"/>
                  </a:lnTo>
                  <a:lnTo>
                    <a:pt x="1134887" y="426085"/>
                  </a:lnTo>
                  <a:lnTo>
                    <a:pt x="1137539" y="403225"/>
                  </a:lnTo>
                  <a:lnTo>
                    <a:pt x="1137013" y="392080"/>
                  </a:lnTo>
                  <a:lnTo>
                    <a:pt x="1124080" y="354913"/>
                  </a:lnTo>
                  <a:lnTo>
                    <a:pt x="1091037" y="323349"/>
                  </a:lnTo>
                  <a:lnTo>
                    <a:pt x="1048639" y="298704"/>
                  </a:lnTo>
                  <a:lnTo>
                    <a:pt x="1034442" y="291393"/>
                  </a:lnTo>
                  <a:lnTo>
                    <a:pt x="1020984" y="283940"/>
                  </a:lnTo>
                  <a:lnTo>
                    <a:pt x="984900" y="260584"/>
                  </a:lnTo>
                  <a:lnTo>
                    <a:pt x="956182" y="234187"/>
                  </a:lnTo>
                  <a:lnTo>
                    <a:pt x="930529" y="193039"/>
                  </a:lnTo>
                  <a:lnTo>
                    <a:pt x="921385" y="142875"/>
                  </a:lnTo>
                  <a:lnTo>
                    <a:pt x="922793" y="120798"/>
                  </a:lnTo>
                  <a:lnTo>
                    <a:pt x="934136" y="81885"/>
                  </a:lnTo>
                  <a:lnTo>
                    <a:pt x="956716" y="49996"/>
                  </a:lnTo>
                  <a:lnTo>
                    <a:pt x="989534" y="25751"/>
                  </a:lnTo>
                  <a:lnTo>
                    <a:pt x="1032065" y="9269"/>
                  </a:lnTo>
                  <a:lnTo>
                    <a:pt x="1081786" y="1025"/>
                  </a:lnTo>
                  <a:lnTo>
                    <a:pt x="1109218" y="0"/>
                  </a:lnTo>
                  <a:close/>
                </a:path>
                <a:path w="4562475" h="520065">
                  <a:moveTo>
                    <a:pt x="717550" y="0"/>
                  </a:moveTo>
                  <a:lnTo>
                    <a:pt x="765555" y="1928"/>
                  </a:lnTo>
                  <a:lnTo>
                    <a:pt x="813117" y="8382"/>
                  </a:lnTo>
                  <a:lnTo>
                    <a:pt x="849630" y="16001"/>
                  </a:lnTo>
                  <a:lnTo>
                    <a:pt x="849630" y="123825"/>
                  </a:lnTo>
                  <a:lnTo>
                    <a:pt x="798703" y="123825"/>
                  </a:lnTo>
                  <a:lnTo>
                    <a:pt x="794938" y="109898"/>
                  </a:lnTo>
                  <a:lnTo>
                    <a:pt x="790686" y="97472"/>
                  </a:lnTo>
                  <a:lnTo>
                    <a:pt x="768350" y="62166"/>
                  </a:lnTo>
                  <a:lnTo>
                    <a:pt x="723913" y="43955"/>
                  </a:lnTo>
                  <a:lnTo>
                    <a:pt x="711962" y="43434"/>
                  </a:lnTo>
                  <a:lnTo>
                    <a:pt x="701655" y="43908"/>
                  </a:lnTo>
                  <a:lnTo>
                    <a:pt x="659098" y="60166"/>
                  </a:lnTo>
                  <a:lnTo>
                    <a:pt x="638538" y="98563"/>
                  </a:lnTo>
                  <a:lnTo>
                    <a:pt x="637920" y="108585"/>
                  </a:lnTo>
                  <a:lnTo>
                    <a:pt x="638444" y="118993"/>
                  </a:lnTo>
                  <a:lnTo>
                    <a:pt x="657542" y="161671"/>
                  </a:lnTo>
                  <a:lnTo>
                    <a:pt x="698611" y="193024"/>
                  </a:lnTo>
                  <a:lnTo>
                    <a:pt x="731774" y="211327"/>
                  </a:lnTo>
                  <a:lnTo>
                    <a:pt x="753419" y="223164"/>
                  </a:lnTo>
                  <a:lnTo>
                    <a:pt x="789424" y="246457"/>
                  </a:lnTo>
                  <a:lnTo>
                    <a:pt x="826516" y="281844"/>
                  </a:lnTo>
                  <a:lnTo>
                    <a:pt x="847871" y="321901"/>
                  </a:lnTo>
                  <a:lnTo>
                    <a:pt x="854837" y="370586"/>
                  </a:lnTo>
                  <a:lnTo>
                    <a:pt x="853523" y="392685"/>
                  </a:lnTo>
                  <a:lnTo>
                    <a:pt x="842942" y="432361"/>
                  </a:lnTo>
                  <a:lnTo>
                    <a:pt x="821840" y="465841"/>
                  </a:lnTo>
                  <a:lnTo>
                    <a:pt x="790979" y="491698"/>
                  </a:lnTo>
                  <a:lnTo>
                    <a:pt x="750831" y="509557"/>
                  </a:lnTo>
                  <a:lnTo>
                    <a:pt x="703968" y="518562"/>
                  </a:lnTo>
                  <a:lnTo>
                    <a:pt x="678180" y="519684"/>
                  </a:lnTo>
                  <a:lnTo>
                    <a:pt x="659012" y="519422"/>
                  </a:lnTo>
                  <a:lnTo>
                    <a:pt x="619440" y="517326"/>
                  </a:lnTo>
                  <a:lnTo>
                    <a:pt x="578814" y="513083"/>
                  </a:lnTo>
                  <a:lnTo>
                    <a:pt x="540230" y="506884"/>
                  </a:lnTo>
                  <a:lnTo>
                    <a:pt x="521843" y="503047"/>
                  </a:lnTo>
                  <a:lnTo>
                    <a:pt x="521843" y="388366"/>
                  </a:lnTo>
                  <a:lnTo>
                    <a:pt x="572897" y="388366"/>
                  </a:lnTo>
                  <a:lnTo>
                    <a:pt x="578328" y="409132"/>
                  </a:lnTo>
                  <a:lnTo>
                    <a:pt x="585295" y="427053"/>
                  </a:lnTo>
                  <a:lnTo>
                    <a:pt x="616080" y="463927"/>
                  </a:lnTo>
                  <a:lnTo>
                    <a:pt x="667766" y="476250"/>
                  </a:lnTo>
                  <a:lnTo>
                    <a:pt x="678453" y="475775"/>
                  </a:lnTo>
                  <a:lnTo>
                    <a:pt x="715470" y="464470"/>
                  </a:lnTo>
                  <a:lnTo>
                    <a:pt x="743219" y="426085"/>
                  </a:lnTo>
                  <a:lnTo>
                    <a:pt x="745870" y="403225"/>
                  </a:lnTo>
                  <a:lnTo>
                    <a:pt x="745345" y="392080"/>
                  </a:lnTo>
                  <a:lnTo>
                    <a:pt x="732412" y="354913"/>
                  </a:lnTo>
                  <a:lnTo>
                    <a:pt x="699369" y="323349"/>
                  </a:lnTo>
                  <a:lnTo>
                    <a:pt x="656970" y="298704"/>
                  </a:lnTo>
                  <a:lnTo>
                    <a:pt x="642774" y="291393"/>
                  </a:lnTo>
                  <a:lnTo>
                    <a:pt x="629316" y="283940"/>
                  </a:lnTo>
                  <a:lnTo>
                    <a:pt x="593232" y="260584"/>
                  </a:lnTo>
                  <a:lnTo>
                    <a:pt x="564514" y="234187"/>
                  </a:lnTo>
                  <a:lnTo>
                    <a:pt x="538861" y="193039"/>
                  </a:lnTo>
                  <a:lnTo>
                    <a:pt x="529717" y="142875"/>
                  </a:lnTo>
                  <a:lnTo>
                    <a:pt x="531125" y="120798"/>
                  </a:lnTo>
                  <a:lnTo>
                    <a:pt x="542468" y="81885"/>
                  </a:lnTo>
                  <a:lnTo>
                    <a:pt x="565048" y="49996"/>
                  </a:lnTo>
                  <a:lnTo>
                    <a:pt x="597866" y="25751"/>
                  </a:lnTo>
                  <a:lnTo>
                    <a:pt x="640397" y="9269"/>
                  </a:lnTo>
                  <a:lnTo>
                    <a:pt x="690118" y="1025"/>
                  </a:lnTo>
                  <a:lnTo>
                    <a:pt x="71755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21364" y="1755647"/>
            <a:ext cx="7796530" cy="4693920"/>
            <a:chOff x="421364" y="1755647"/>
            <a:chExt cx="7796530" cy="469392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364" y="1780790"/>
              <a:ext cx="2321465" cy="45617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25267" y="1755647"/>
              <a:ext cx="5692140" cy="469392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887217" y="1917649"/>
            <a:ext cx="4845685" cy="413829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 marR="5080" indent="1905" algn="ctr">
              <a:lnSpc>
                <a:spcPct val="87900"/>
              </a:lnSpc>
              <a:spcBef>
                <a:spcPts val="720"/>
              </a:spcBef>
            </a:pPr>
            <a:r>
              <a:rPr sz="4300" spc="-5" dirty="0">
                <a:latin typeface="Cambria"/>
                <a:cs typeface="Cambria"/>
              </a:rPr>
              <a:t>It is the </a:t>
            </a:r>
            <a:r>
              <a:rPr sz="4300" spc="-15" dirty="0">
                <a:latin typeface="Cambria"/>
                <a:cs typeface="Cambria"/>
              </a:rPr>
              <a:t>systematic </a:t>
            </a:r>
            <a:r>
              <a:rPr sz="4300" spc="-10" dirty="0">
                <a:latin typeface="Cambria"/>
                <a:cs typeface="Cambria"/>
              </a:rPr>
              <a:t> and</a:t>
            </a:r>
            <a:r>
              <a:rPr sz="4300" spc="-5" dirty="0">
                <a:latin typeface="Cambria"/>
                <a:cs typeface="Cambria"/>
              </a:rPr>
              <a:t> continuous </a:t>
            </a:r>
            <a:r>
              <a:rPr sz="4300" dirty="0">
                <a:latin typeface="Cambria"/>
                <a:cs typeface="Cambria"/>
              </a:rPr>
              <a:t> </a:t>
            </a:r>
            <a:r>
              <a:rPr sz="4300" spc="-5" dirty="0">
                <a:latin typeface="Cambria"/>
                <a:cs typeface="Cambria"/>
              </a:rPr>
              <a:t>collection</a:t>
            </a:r>
            <a:r>
              <a:rPr sz="4300" spc="10" dirty="0">
                <a:latin typeface="Cambria"/>
                <a:cs typeface="Cambria"/>
              </a:rPr>
              <a:t> </a:t>
            </a:r>
            <a:r>
              <a:rPr sz="4300" spc="-5" dirty="0">
                <a:latin typeface="Cambria"/>
                <a:cs typeface="Cambria"/>
              </a:rPr>
              <a:t>of</a:t>
            </a:r>
            <a:r>
              <a:rPr sz="4300" spc="-10" dirty="0">
                <a:latin typeface="Cambria"/>
                <a:cs typeface="Cambria"/>
              </a:rPr>
              <a:t> </a:t>
            </a:r>
            <a:r>
              <a:rPr sz="4300" spc="-5" dirty="0">
                <a:latin typeface="Cambria"/>
                <a:cs typeface="Cambria"/>
              </a:rPr>
              <a:t>data </a:t>
            </a:r>
            <a:r>
              <a:rPr sz="4300" spc="-20" dirty="0">
                <a:latin typeface="Cambria"/>
                <a:cs typeface="Cambria"/>
              </a:rPr>
              <a:t>to </a:t>
            </a:r>
            <a:r>
              <a:rPr sz="4300" spc="-15" dirty="0">
                <a:latin typeface="Cambria"/>
                <a:cs typeface="Cambria"/>
              </a:rPr>
              <a:t> </a:t>
            </a:r>
            <a:r>
              <a:rPr sz="4300" spc="-10" dirty="0">
                <a:latin typeface="Cambria"/>
                <a:cs typeface="Cambria"/>
              </a:rPr>
              <a:t>determine</a:t>
            </a:r>
            <a:r>
              <a:rPr sz="4300" spc="-30" dirty="0">
                <a:latin typeface="Cambria"/>
                <a:cs typeface="Cambria"/>
              </a:rPr>
              <a:t> </a:t>
            </a:r>
            <a:r>
              <a:rPr sz="4300" spc="-5" dirty="0">
                <a:latin typeface="Cambria"/>
                <a:cs typeface="Cambria"/>
              </a:rPr>
              <a:t>a</a:t>
            </a:r>
            <a:r>
              <a:rPr sz="4300" spc="-30" dirty="0">
                <a:latin typeface="Cambria"/>
                <a:cs typeface="Cambria"/>
              </a:rPr>
              <a:t> </a:t>
            </a:r>
            <a:r>
              <a:rPr sz="4300" spc="-5" dirty="0">
                <a:latin typeface="Cambria"/>
                <a:cs typeface="Cambria"/>
              </a:rPr>
              <a:t>patients </a:t>
            </a:r>
            <a:r>
              <a:rPr sz="4300" spc="-930" dirty="0">
                <a:latin typeface="Cambria"/>
                <a:cs typeface="Cambria"/>
              </a:rPr>
              <a:t> </a:t>
            </a:r>
            <a:r>
              <a:rPr sz="4300" spc="-15" dirty="0">
                <a:latin typeface="Cambria"/>
                <a:cs typeface="Cambria"/>
              </a:rPr>
              <a:t>current</a:t>
            </a:r>
            <a:r>
              <a:rPr sz="4300" spc="-5" dirty="0">
                <a:latin typeface="Cambria"/>
                <a:cs typeface="Cambria"/>
              </a:rPr>
              <a:t> and </a:t>
            </a:r>
            <a:r>
              <a:rPr sz="4300" spc="-10" dirty="0">
                <a:latin typeface="Cambria"/>
                <a:cs typeface="Cambria"/>
              </a:rPr>
              <a:t>past </a:t>
            </a:r>
            <a:r>
              <a:rPr sz="4300" spc="-5" dirty="0">
                <a:latin typeface="Cambria"/>
                <a:cs typeface="Cambria"/>
              </a:rPr>
              <a:t> health status </a:t>
            </a:r>
            <a:r>
              <a:rPr sz="4300" spc="-10" dirty="0">
                <a:latin typeface="Cambria"/>
                <a:cs typeface="Cambria"/>
              </a:rPr>
              <a:t>and </a:t>
            </a:r>
            <a:r>
              <a:rPr sz="4300" spc="-5" dirty="0">
                <a:latin typeface="Cambria"/>
                <a:cs typeface="Cambria"/>
              </a:rPr>
              <a:t> functional</a:t>
            </a:r>
            <a:r>
              <a:rPr sz="4300" spc="15" dirty="0">
                <a:latin typeface="Cambria"/>
                <a:cs typeface="Cambria"/>
              </a:rPr>
              <a:t> </a:t>
            </a:r>
            <a:r>
              <a:rPr sz="4300" spc="-5" dirty="0">
                <a:latin typeface="Cambria"/>
                <a:cs typeface="Cambria"/>
              </a:rPr>
              <a:t>status</a:t>
            </a:r>
            <a:endParaRPr sz="4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0872" y="955421"/>
            <a:ext cx="4253865" cy="511809"/>
            <a:chOff x="880872" y="955421"/>
            <a:chExt cx="4253865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0872" y="1268272"/>
              <a:ext cx="4253484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3838" y="959993"/>
              <a:ext cx="4226547" cy="311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02839" y="1022096"/>
              <a:ext cx="80645" cy="125730"/>
            </a:xfrm>
            <a:custGeom>
              <a:avLst/>
              <a:gdLst/>
              <a:ahLst/>
              <a:cxnLst/>
              <a:rect l="l" t="t" r="r" b="b"/>
              <a:pathLst>
                <a:path w="80644" h="125730">
                  <a:moveTo>
                    <a:pt x="44577" y="0"/>
                  </a:moveTo>
                  <a:lnTo>
                    <a:pt x="0" y="125602"/>
                  </a:lnTo>
                  <a:lnTo>
                    <a:pt x="80391" y="125602"/>
                  </a:lnTo>
                  <a:lnTo>
                    <a:pt x="4457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2923" y="985139"/>
              <a:ext cx="91084" cy="1337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93838" y="959993"/>
              <a:ext cx="4226560" cy="312420"/>
            </a:xfrm>
            <a:custGeom>
              <a:avLst/>
              <a:gdLst/>
              <a:ahLst/>
              <a:cxnLst/>
              <a:rect l="l" t="t" r="r" b="b"/>
              <a:pathLst>
                <a:path w="4226560" h="312419">
                  <a:moveTo>
                    <a:pt x="3653777" y="3556"/>
                  </a:moveTo>
                  <a:lnTo>
                    <a:pt x="3744201" y="3556"/>
                  </a:lnTo>
                  <a:lnTo>
                    <a:pt x="3823322" y="140843"/>
                  </a:lnTo>
                  <a:lnTo>
                    <a:pt x="3842499" y="175895"/>
                  </a:lnTo>
                  <a:lnTo>
                    <a:pt x="3863454" y="217678"/>
                  </a:lnTo>
                  <a:lnTo>
                    <a:pt x="3867010" y="217678"/>
                  </a:lnTo>
                  <a:lnTo>
                    <a:pt x="3865936" y="190388"/>
                  </a:lnTo>
                  <a:lnTo>
                    <a:pt x="3865184" y="161861"/>
                  </a:lnTo>
                  <a:lnTo>
                    <a:pt x="3864742" y="132095"/>
                  </a:lnTo>
                  <a:lnTo>
                    <a:pt x="3864597" y="101092"/>
                  </a:lnTo>
                  <a:lnTo>
                    <a:pt x="3864597" y="59562"/>
                  </a:lnTo>
                  <a:lnTo>
                    <a:pt x="3864597" y="49911"/>
                  </a:lnTo>
                  <a:lnTo>
                    <a:pt x="3864216" y="42926"/>
                  </a:lnTo>
                  <a:lnTo>
                    <a:pt x="3863454" y="38608"/>
                  </a:lnTo>
                  <a:lnTo>
                    <a:pt x="3862692" y="34290"/>
                  </a:lnTo>
                  <a:lnTo>
                    <a:pt x="3861549" y="30987"/>
                  </a:lnTo>
                  <a:lnTo>
                    <a:pt x="3860025" y="28829"/>
                  </a:lnTo>
                  <a:lnTo>
                    <a:pt x="3858501" y="26543"/>
                  </a:lnTo>
                  <a:lnTo>
                    <a:pt x="3856342" y="24637"/>
                  </a:lnTo>
                  <a:lnTo>
                    <a:pt x="3853802" y="23241"/>
                  </a:lnTo>
                  <a:lnTo>
                    <a:pt x="3851135" y="21717"/>
                  </a:lnTo>
                  <a:lnTo>
                    <a:pt x="3846817" y="20066"/>
                  </a:lnTo>
                  <a:lnTo>
                    <a:pt x="3840721" y="18287"/>
                  </a:lnTo>
                  <a:lnTo>
                    <a:pt x="3840721" y="3556"/>
                  </a:lnTo>
                  <a:lnTo>
                    <a:pt x="3925049" y="3556"/>
                  </a:lnTo>
                  <a:lnTo>
                    <a:pt x="3925049" y="18287"/>
                  </a:lnTo>
                  <a:lnTo>
                    <a:pt x="3919080" y="20193"/>
                  </a:lnTo>
                  <a:lnTo>
                    <a:pt x="3914889" y="21844"/>
                  </a:lnTo>
                  <a:lnTo>
                    <a:pt x="3912476" y="23241"/>
                  </a:lnTo>
                  <a:lnTo>
                    <a:pt x="3910063" y="24511"/>
                  </a:lnTo>
                  <a:lnTo>
                    <a:pt x="3907904" y="26289"/>
                  </a:lnTo>
                  <a:lnTo>
                    <a:pt x="3906253" y="28575"/>
                  </a:lnTo>
                  <a:lnTo>
                    <a:pt x="3904475" y="30861"/>
                  </a:lnTo>
                  <a:lnTo>
                    <a:pt x="3903205" y="34162"/>
                  </a:lnTo>
                  <a:lnTo>
                    <a:pt x="3902316" y="38735"/>
                  </a:lnTo>
                  <a:lnTo>
                    <a:pt x="3901427" y="43307"/>
                  </a:lnTo>
                  <a:lnTo>
                    <a:pt x="3900919" y="50165"/>
                  </a:lnTo>
                  <a:lnTo>
                    <a:pt x="3900919" y="59562"/>
                  </a:lnTo>
                  <a:lnTo>
                    <a:pt x="3900919" y="308356"/>
                  </a:lnTo>
                  <a:lnTo>
                    <a:pt x="3844277" y="308356"/>
                  </a:lnTo>
                  <a:lnTo>
                    <a:pt x="3743820" y="134620"/>
                  </a:lnTo>
                  <a:lnTo>
                    <a:pt x="3719352" y="90221"/>
                  </a:lnTo>
                  <a:lnTo>
                    <a:pt x="3713848" y="79248"/>
                  </a:lnTo>
                  <a:lnTo>
                    <a:pt x="3711943" y="79248"/>
                  </a:lnTo>
                  <a:lnTo>
                    <a:pt x="3712870" y="103584"/>
                  </a:lnTo>
                  <a:lnTo>
                    <a:pt x="3713546" y="128587"/>
                  </a:lnTo>
                  <a:lnTo>
                    <a:pt x="3713961" y="154257"/>
                  </a:lnTo>
                  <a:lnTo>
                    <a:pt x="3714102" y="180594"/>
                  </a:lnTo>
                  <a:lnTo>
                    <a:pt x="3714102" y="252476"/>
                  </a:lnTo>
                  <a:lnTo>
                    <a:pt x="3714102" y="263652"/>
                  </a:lnTo>
                  <a:lnTo>
                    <a:pt x="3721849" y="286512"/>
                  </a:lnTo>
                  <a:lnTo>
                    <a:pt x="3724770" y="289179"/>
                  </a:lnTo>
                  <a:lnTo>
                    <a:pt x="3730231" y="291465"/>
                  </a:lnTo>
                  <a:lnTo>
                    <a:pt x="3738232" y="293497"/>
                  </a:lnTo>
                  <a:lnTo>
                    <a:pt x="3738232" y="308356"/>
                  </a:lnTo>
                  <a:lnTo>
                    <a:pt x="3653777" y="308356"/>
                  </a:lnTo>
                  <a:lnTo>
                    <a:pt x="3653777" y="293497"/>
                  </a:lnTo>
                  <a:lnTo>
                    <a:pt x="3659365" y="292100"/>
                  </a:lnTo>
                  <a:lnTo>
                    <a:pt x="3663683" y="290449"/>
                  </a:lnTo>
                  <a:lnTo>
                    <a:pt x="3666858" y="288671"/>
                  </a:lnTo>
                  <a:lnTo>
                    <a:pt x="3670160" y="286893"/>
                  </a:lnTo>
                  <a:lnTo>
                    <a:pt x="3672446" y="284480"/>
                  </a:lnTo>
                  <a:lnTo>
                    <a:pt x="3674097" y="281432"/>
                  </a:lnTo>
                  <a:lnTo>
                    <a:pt x="3675621" y="278384"/>
                  </a:lnTo>
                  <a:lnTo>
                    <a:pt x="3676637" y="274447"/>
                  </a:lnTo>
                  <a:lnTo>
                    <a:pt x="3677018" y="269875"/>
                  </a:lnTo>
                  <a:lnTo>
                    <a:pt x="3677526" y="265303"/>
                  </a:lnTo>
                  <a:lnTo>
                    <a:pt x="3677780" y="259461"/>
                  </a:lnTo>
                  <a:lnTo>
                    <a:pt x="3677780" y="252476"/>
                  </a:lnTo>
                  <a:lnTo>
                    <a:pt x="3677780" y="59436"/>
                  </a:lnTo>
                  <a:lnTo>
                    <a:pt x="3677780" y="48260"/>
                  </a:lnTo>
                  <a:lnTo>
                    <a:pt x="3677272" y="40512"/>
                  </a:lnTo>
                  <a:lnTo>
                    <a:pt x="3676256" y="36322"/>
                  </a:lnTo>
                  <a:lnTo>
                    <a:pt x="3675367" y="32004"/>
                  </a:lnTo>
                  <a:lnTo>
                    <a:pt x="3673335" y="28448"/>
                  </a:lnTo>
                  <a:lnTo>
                    <a:pt x="3670287" y="25654"/>
                  </a:lnTo>
                  <a:lnTo>
                    <a:pt x="3667239" y="22860"/>
                  </a:lnTo>
                  <a:lnTo>
                    <a:pt x="3661778" y="20447"/>
                  </a:lnTo>
                  <a:lnTo>
                    <a:pt x="3653777" y="18287"/>
                  </a:lnTo>
                  <a:lnTo>
                    <a:pt x="3653777" y="3556"/>
                  </a:lnTo>
                  <a:close/>
                </a:path>
                <a:path w="4226560" h="312419">
                  <a:moveTo>
                    <a:pt x="3494519" y="3556"/>
                  </a:moveTo>
                  <a:lnTo>
                    <a:pt x="3611740" y="3556"/>
                  </a:lnTo>
                  <a:lnTo>
                    <a:pt x="3611740" y="18287"/>
                  </a:lnTo>
                  <a:lnTo>
                    <a:pt x="3605644" y="19939"/>
                  </a:lnTo>
                  <a:lnTo>
                    <a:pt x="3601072" y="21717"/>
                  </a:lnTo>
                  <a:lnTo>
                    <a:pt x="3588499" y="40894"/>
                  </a:lnTo>
                  <a:lnTo>
                    <a:pt x="3587864" y="45212"/>
                  </a:lnTo>
                  <a:lnTo>
                    <a:pt x="3587610" y="51435"/>
                  </a:lnTo>
                  <a:lnTo>
                    <a:pt x="3587610" y="59817"/>
                  </a:lnTo>
                  <a:lnTo>
                    <a:pt x="3587610" y="252222"/>
                  </a:lnTo>
                  <a:lnTo>
                    <a:pt x="3587610" y="257429"/>
                  </a:lnTo>
                  <a:lnTo>
                    <a:pt x="3587737" y="262255"/>
                  </a:lnTo>
                  <a:lnTo>
                    <a:pt x="3600691" y="289814"/>
                  </a:lnTo>
                  <a:lnTo>
                    <a:pt x="3603739" y="291338"/>
                  </a:lnTo>
                  <a:lnTo>
                    <a:pt x="3607422" y="292481"/>
                  </a:lnTo>
                  <a:lnTo>
                    <a:pt x="3611740" y="293497"/>
                  </a:lnTo>
                  <a:lnTo>
                    <a:pt x="3611740" y="308356"/>
                  </a:lnTo>
                  <a:lnTo>
                    <a:pt x="3494519" y="308356"/>
                  </a:lnTo>
                  <a:lnTo>
                    <a:pt x="3494519" y="293497"/>
                  </a:lnTo>
                  <a:lnTo>
                    <a:pt x="3499980" y="292100"/>
                  </a:lnTo>
                  <a:lnTo>
                    <a:pt x="3504298" y="290449"/>
                  </a:lnTo>
                  <a:lnTo>
                    <a:pt x="3507600" y="288798"/>
                  </a:lnTo>
                  <a:lnTo>
                    <a:pt x="3510775" y="287020"/>
                  </a:lnTo>
                  <a:lnTo>
                    <a:pt x="3513188" y="284607"/>
                  </a:lnTo>
                  <a:lnTo>
                    <a:pt x="3514712" y="281559"/>
                  </a:lnTo>
                  <a:lnTo>
                    <a:pt x="3516236" y="278511"/>
                  </a:lnTo>
                  <a:lnTo>
                    <a:pt x="3517252" y="274701"/>
                  </a:lnTo>
                  <a:lnTo>
                    <a:pt x="3517760" y="270002"/>
                  </a:lnTo>
                  <a:lnTo>
                    <a:pt x="3518141" y="265303"/>
                  </a:lnTo>
                  <a:lnTo>
                    <a:pt x="3518395" y="259461"/>
                  </a:lnTo>
                  <a:lnTo>
                    <a:pt x="3518395" y="252222"/>
                  </a:lnTo>
                  <a:lnTo>
                    <a:pt x="3518395" y="59562"/>
                  </a:lnTo>
                  <a:lnTo>
                    <a:pt x="3518395" y="52451"/>
                  </a:lnTo>
                  <a:lnTo>
                    <a:pt x="3518141" y="46609"/>
                  </a:lnTo>
                  <a:lnTo>
                    <a:pt x="3517760" y="41910"/>
                  </a:lnTo>
                  <a:lnTo>
                    <a:pt x="3517506" y="37337"/>
                  </a:lnTo>
                  <a:lnTo>
                    <a:pt x="3507727" y="23241"/>
                  </a:lnTo>
                  <a:lnTo>
                    <a:pt x="3504552" y="21462"/>
                  </a:lnTo>
                  <a:lnTo>
                    <a:pt x="3500107" y="19812"/>
                  </a:lnTo>
                  <a:lnTo>
                    <a:pt x="3494519" y="18287"/>
                  </a:lnTo>
                  <a:lnTo>
                    <a:pt x="3494519" y="3556"/>
                  </a:lnTo>
                  <a:close/>
                </a:path>
                <a:path w="4226560" h="312419">
                  <a:moveTo>
                    <a:pt x="3183623" y="3556"/>
                  </a:moveTo>
                  <a:lnTo>
                    <a:pt x="3300844" y="3556"/>
                  </a:lnTo>
                  <a:lnTo>
                    <a:pt x="3300844" y="18287"/>
                  </a:lnTo>
                  <a:lnTo>
                    <a:pt x="3294494" y="19939"/>
                  </a:lnTo>
                  <a:lnTo>
                    <a:pt x="3289922" y="21717"/>
                  </a:lnTo>
                  <a:lnTo>
                    <a:pt x="3287001" y="23622"/>
                  </a:lnTo>
                  <a:lnTo>
                    <a:pt x="3284207" y="25654"/>
                  </a:lnTo>
                  <a:lnTo>
                    <a:pt x="3282048" y="27940"/>
                  </a:lnTo>
                  <a:lnTo>
                    <a:pt x="3280651" y="30607"/>
                  </a:lnTo>
                  <a:lnTo>
                    <a:pt x="3279127" y="33274"/>
                  </a:lnTo>
                  <a:lnTo>
                    <a:pt x="3278111" y="36703"/>
                  </a:lnTo>
                  <a:lnTo>
                    <a:pt x="3277603" y="40894"/>
                  </a:lnTo>
                  <a:lnTo>
                    <a:pt x="3276968" y="44958"/>
                  </a:lnTo>
                  <a:lnTo>
                    <a:pt x="3276714" y="51308"/>
                  </a:lnTo>
                  <a:lnTo>
                    <a:pt x="3276714" y="59817"/>
                  </a:lnTo>
                  <a:lnTo>
                    <a:pt x="3276714" y="139319"/>
                  </a:lnTo>
                  <a:lnTo>
                    <a:pt x="3281413" y="139319"/>
                  </a:lnTo>
                  <a:lnTo>
                    <a:pt x="3288271" y="139319"/>
                  </a:lnTo>
                  <a:lnTo>
                    <a:pt x="3293605" y="138557"/>
                  </a:lnTo>
                  <a:lnTo>
                    <a:pt x="3297669" y="137033"/>
                  </a:lnTo>
                  <a:lnTo>
                    <a:pt x="3301733" y="135636"/>
                  </a:lnTo>
                  <a:lnTo>
                    <a:pt x="3305797" y="132842"/>
                  </a:lnTo>
                  <a:lnTo>
                    <a:pt x="3334626" y="101854"/>
                  </a:lnTo>
                  <a:lnTo>
                    <a:pt x="3360915" y="69087"/>
                  </a:lnTo>
                  <a:lnTo>
                    <a:pt x="3375139" y="40132"/>
                  </a:lnTo>
                  <a:lnTo>
                    <a:pt x="3375139" y="35306"/>
                  </a:lnTo>
                  <a:lnTo>
                    <a:pt x="3375139" y="30099"/>
                  </a:lnTo>
                  <a:lnTo>
                    <a:pt x="3355073" y="18287"/>
                  </a:lnTo>
                  <a:lnTo>
                    <a:pt x="3355073" y="3556"/>
                  </a:lnTo>
                  <a:lnTo>
                    <a:pt x="3469119" y="3556"/>
                  </a:lnTo>
                  <a:lnTo>
                    <a:pt x="3469119" y="18796"/>
                  </a:lnTo>
                  <a:lnTo>
                    <a:pt x="3463404" y="19812"/>
                  </a:lnTo>
                  <a:lnTo>
                    <a:pt x="3458578" y="21336"/>
                  </a:lnTo>
                  <a:lnTo>
                    <a:pt x="3454641" y="23495"/>
                  </a:lnTo>
                  <a:lnTo>
                    <a:pt x="3450577" y="25527"/>
                  </a:lnTo>
                  <a:lnTo>
                    <a:pt x="3446005" y="28956"/>
                  </a:lnTo>
                  <a:lnTo>
                    <a:pt x="3353930" y="129286"/>
                  </a:lnTo>
                  <a:lnTo>
                    <a:pt x="3431781" y="248920"/>
                  </a:lnTo>
                  <a:lnTo>
                    <a:pt x="3456800" y="282575"/>
                  </a:lnTo>
                  <a:lnTo>
                    <a:pt x="3459848" y="285623"/>
                  </a:lnTo>
                  <a:lnTo>
                    <a:pt x="3462769" y="287909"/>
                  </a:lnTo>
                  <a:lnTo>
                    <a:pt x="3465690" y="289433"/>
                  </a:lnTo>
                  <a:lnTo>
                    <a:pt x="3468611" y="290957"/>
                  </a:lnTo>
                  <a:lnTo>
                    <a:pt x="3472421" y="292481"/>
                  </a:lnTo>
                  <a:lnTo>
                    <a:pt x="3477120" y="293751"/>
                  </a:lnTo>
                  <a:lnTo>
                    <a:pt x="3477120" y="308356"/>
                  </a:lnTo>
                  <a:lnTo>
                    <a:pt x="3356216" y="308356"/>
                  </a:lnTo>
                  <a:lnTo>
                    <a:pt x="3356216" y="293497"/>
                  </a:lnTo>
                  <a:lnTo>
                    <a:pt x="3361169" y="292862"/>
                  </a:lnTo>
                  <a:lnTo>
                    <a:pt x="3364598" y="291592"/>
                  </a:lnTo>
                  <a:lnTo>
                    <a:pt x="3366376" y="289814"/>
                  </a:lnTo>
                  <a:lnTo>
                    <a:pt x="3368154" y="288163"/>
                  </a:lnTo>
                  <a:lnTo>
                    <a:pt x="3369043" y="285877"/>
                  </a:lnTo>
                  <a:lnTo>
                    <a:pt x="3369043" y="283083"/>
                  </a:lnTo>
                  <a:lnTo>
                    <a:pt x="3369043" y="280670"/>
                  </a:lnTo>
                  <a:lnTo>
                    <a:pt x="3368789" y="278384"/>
                  </a:lnTo>
                  <a:lnTo>
                    <a:pt x="3347834" y="241300"/>
                  </a:lnTo>
                  <a:lnTo>
                    <a:pt x="3313798" y="188595"/>
                  </a:lnTo>
                  <a:lnTo>
                    <a:pt x="3309607" y="182245"/>
                  </a:lnTo>
                  <a:lnTo>
                    <a:pt x="3305924" y="177292"/>
                  </a:lnTo>
                  <a:lnTo>
                    <a:pt x="3302876" y="173736"/>
                  </a:lnTo>
                  <a:lnTo>
                    <a:pt x="3299828" y="170053"/>
                  </a:lnTo>
                  <a:lnTo>
                    <a:pt x="3296780" y="167512"/>
                  </a:lnTo>
                  <a:lnTo>
                    <a:pt x="3293732" y="165989"/>
                  </a:lnTo>
                  <a:lnTo>
                    <a:pt x="3290684" y="164465"/>
                  </a:lnTo>
                  <a:lnTo>
                    <a:pt x="3286493" y="163576"/>
                  </a:lnTo>
                  <a:lnTo>
                    <a:pt x="3281159" y="163576"/>
                  </a:lnTo>
                  <a:lnTo>
                    <a:pt x="3276714" y="163576"/>
                  </a:lnTo>
                  <a:lnTo>
                    <a:pt x="3276714" y="252222"/>
                  </a:lnTo>
                  <a:lnTo>
                    <a:pt x="3276714" y="257429"/>
                  </a:lnTo>
                  <a:lnTo>
                    <a:pt x="3276841" y="262255"/>
                  </a:lnTo>
                  <a:lnTo>
                    <a:pt x="3289795" y="289814"/>
                  </a:lnTo>
                  <a:lnTo>
                    <a:pt x="3292843" y="291338"/>
                  </a:lnTo>
                  <a:lnTo>
                    <a:pt x="3296526" y="292481"/>
                  </a:lnTo>
                  <a:lnTo>
                    <a:pt x="3300844" y="293497"/>
                  </a:lnTo>
                  <a:lnTo>
                    <a:pt x="3300844" y="308356"/>
                  </a:lnTo>
                  <a:lnTo>
                    <a:pt x="3183623" y="308356"/>
                  </a:lnTo>
                  <a:lnTo>
                    <a:pt x="3183623" y="293497"/>
                  </a:lnTo>
                  <a:lnTo>
                    <a:pt x="3189084" y="292100"/>
                  </a:lnTo>
                  <a:lnTo>
                    <a:pt x="3193402" y="290449"/>
                  </a:lnTo>
                  <a:lnTo>
                    <a:pt x="3196704" y="288798"/>
                  </a:lnTo>
                  <a:lnTo>
                    <a:pt x="3199879" y="287020"/>
                  </a:lnTo>
                  <a:lnTo>
                    <a:pt x="3202292" y="284607"/>
                  </a:lnTo>
                  <a:lnTo>
                    <a:pt x="3203816" y="281559"/>
                  </a:lnTo>
                  <a:lnTo>
                    <a:pt x="3205340" y="278511"/>
                  </a:lnTo>
                  <a:lnTo>
                    <a:pt x="3206356" y="274701"/>
                  </a:lnTo>
                  <a:lnTo>
                    <a:pt x="3206864" y="270002"/>
                  </a:lnTo>
                  <a:lnTo>
                    <a:pt x="3207245" y="265303"/>
                  </a:lnTo>
                  <a:lnTo>
                    <a:pt x="3207499" y="259461"/>
                  </a:lnTo>
                  <a:lnTo>
                    <a:pt x="3207499" y="252222"/>
                  </a:lnTo>
                  <a:lnTo>
                    <a:pt x="3207499" y="59817"/>
                  </a:lnTo>
                  <a:lnTo>
                    <a:pt x="3207499" y="52832"/>
                  </a:lnTo>
                  <a:lnTo>
                    <a:pt x="3207245" y="46990"/>
                  </a:lnTo>
                  <a:lnTo>
                    <a:pt x="3206864" y="42164"/>
                  </a:lnTo>
                  <a:lnTo>
                    <a:pt x="3206610" y="37465"/>
                  </a:lnTo>
                  <a:lnTo>
                    <a:pt x="3196831" y="23368"/>
                  </a:lnTo>
                  <a:lnTo>
                    <a:pt x="3193656" y="21462"/>
                  </a:lnTo>
                  <a:lnTo>
                    <a:pt x="3189211" y="19812"/>
                  </a:lnTo>
                  <a:lnTo>
                    <a:pt x="3183623" y="18287"/>
                  </a:lnTo>
                  <a:lnTo>
                    <a:pt x="3183623" y="3556"/>
                  </a:lnTo>
                  <a:close/>
                </a:path>
                <a:path w="4226560" h="312419">
                  <a:moveTo>
                    <a:pt x="2871965" y="3556"/>
                  </a:moveTo>
                  <a:lnTo>
                    <a:pt x="2962389" y="3556"/>
                  </a:lnTo>
                  <a:lnTo>
                    <a:pt x="3041510" y="140843"/>
                  </a:lnTo>
                  <a:lnTo>
                    <a:pt x="3060687" y="175895"/>
                  </a:lnTo>
                  <a:lnTo>
                    <a:pt x="3081642" y="217678"/>
                  </a:lnTo>
                  <a:lnTo>
                    <a:pt x="3085198" y="217678"/>
                  </a:lnTo>
                  <a:lnTo>
                    <a:pt x="3084124" y="190388"/>
                  </a:lnTo>
                  <a:lnTo>
                    <a:pt x="3083372" y="161861"/>
                  </a:lnTo>
                  <a:lnTo>
                    <a:pt x="3082930" y="132095"/>
                  </a:lnTo>
                  <a:lnTo>
                    <a:pt x="3082785" y="101092"/>
                  </a:lnTo>
                  <a:lnTo>
                    <a:pt x="3082785" y="59562"/>
                  </a:lnTo>
                  <a:lnTo>
                    <a:pt x="3082785" y="49911"/>
                  </a:lnTo>
                  <a:lnTo>
                    <a:pt x="3082404" y="42926"/>
                  </a:lnTo>
                  <a:lnTo>
                    <a:pt x="3081642" y="38608"/>
                  </a:lnTo>
                  <a:lnTo>
                    <a:pt x="3080880" y="34290"/>
                  </a:lnTo>
                  <a:lnTo>
                    <a:pt x="3079737" y="30987"/>
                  </a:lnTo>
                  <a:lnTo>
                    <a:pt x="3078213" y="28829"/>
                  </a:lnTo>
                  <a:lnTo>
                    <a:pt x="3076689" y="26543"/>
                  </a:lnTo>
                  <a:lnTo>
                    <a:pt x="3074530" y="24637"/>
                  </a:lnTo>
                  <a:lnTo>
                    <a:pt x="3071990" y="23241"/>
                  </a:lnTo>
                  <a:lnTo>
                    <a:pt x="3069323" y="21717"/>
                  </a:lnTo>
                  <a:lnTo>
                    <a:pt x="3065005" y="20066"/>
                  </a:lnTo>
                  <a:lnTo>
                    <a:pt x="3058909" y="18287"/>
                  </a:lnTo>
                  <a:lnTo>
                    <a:pt x="3058909" y="3556"/>
                  </a:lnTo>
                  <a:lnTo>
                    <a:pt x="3143237" y="3556"/>
                  </a:lnTo>
                  <a:lnTo>
                    <a:pt x="3143237" y="18287"/>
                  </a:lnTo>
                  <a:lnTo>
                    <a:pt x="3137268" y="20193"/>
                  </a:lnTo>
                  <a:lnTo>
                    <a:pt x="3133077" y="21844"/>
                  </a:lnTo>
                  <a:lnTo>
                    <a:pt x="3130664" y="23241"/>
                  </a:lnTo>
                  <a:lnTo>
                    <a:pt x="3128251" y="24511"/>
                  </a:lnTo>
                  <a:lnTo>
                    <a:pt x="3126092" y="26289"/>
                  </a:lnTo>
                  <a:lnTo>
                    <a:pt x="3124441" y="28575"/>
                  </a:lnTo>
                  <a:lnTo>
                    <a:pt x="3122663" y="30861"/>
                  </a:lnTo>
                  <a:lnTo>
                    <a:pt x="3121393" y="34162"/>
                  </a:lnTo>
                  <a:lnTo>
                    <a:pt x="3120504" y="38735"/>
                  </a:lnTo>
                  <a:lnTo>
                    <a:pt x="3119615" y="43307"/>
                  </a:lnTo>
                  <a:lnTo>
                    <a:pt x="3119107" y="50165"/>
                  </a:lnTo>
                  <a:lnTo>
                    <a:pt x="3119107" y="59562"/>
                  </a:lnTo>
                  <a:lnTo>
                    <a:pt x="3119107" y="308356"/>
                  </a:lnTo>
                  <a:lnTo>
                    <a:pt x="3062465" y="308356"/>
                  </a:lnTo>
                  <a:lnTo>
                    <a:pt x="2962008" y="134620"/>
                  </a:lnTo>
                  <a:lnTo>
                    <a:pt x="2952503" y="117931"/>
                  </a:lnTo>
                  <a:lnTo>
                    <a:pt x="2944355" y="103124"/>
                  </a:lnTo>
                  <a:lnTo>
                    <a:pt x="2937540" y="90221"/>
                  </a:lnTo>
                  <a:lnTo>
                    <a:pt x="2932036" y="79248"/>
                  </a:lnTo>
                  <a:lnTo>
                    <a:pt x="2930131" y="79248"/>
                  </a:lnTo>
                  <a:lnTo>
                    <a:pt x="2931058" y="103584"/>
                  </a:lnTo>
                  <a:lnTo>
                    <a:pt x="2931734" y="128587"/>
                  </a:lnTo>
                  <a:lnTo>
                    <a:pt x="2932149" y="154257"/>
                  </a:lnTo>
                  <a:lnTo>
                    <a:pt x="2932290" y="180594"/>
                  </a:lnTo>
                  <a:lnTo>
                    <a:pt x="2932290" y="252476"/>
                  </a:lnTo>
                  <a:lnTo>
                    <a:pt x="2932290" y="263652"/>
                  </a:lnTo>
                  <a:lnTo>
                    <a:pt x="2940037" y="286512"/>
                  </a:lnTo>
                  <a:lnTo>
                    <a:pt x="2942958" y="289179"/>
                  </a:lnTo>
                  <a:lnTo>
                    <a:pt x="2948419" y="291465"/>
                  </a:lnTo>
                  <a:lnTo>
                    <a:pt x="2956420" y="293497"/>
                  </a:lnTo>
                  <a:lnTo>
                    <a:pt x="2956420" y="308356"/>
                  </a:lnTo>
                  <a:lnTo>
                    <a:pt x="2871965" y="308356"/>
                  </a:lnTo>
                  <a:lnTo>
                    <a:pt x="2871965" y="293497"/>
                  </a:lnTo>
                  <a:lnTo>
                    <a:pt x="2877553" y="292100"/>
                  </a:lnTo>
                  <a:lnTo>
                    <a:pt x="2881871" y="290449"/>
                  </a:lnTo>
                  <a:lnTo>
                    <a:pt x="2885046" y="288671"/>
                  </a:lnTo>
                  <a:lnTo>
                    <a:pt x="2888348" y="286893"/>
                  </a:lnTo>
                  <a:lnTo>
                    <a:pt x="2890634" y="284480"/>
                  </a:lnTo>
                  <a:lnTo>
                    <a:pt x="2892285" y="281432"/>
                  </a:lnTo>
                  <a:lnTo>
                    <a:pt x="2893809" y="278384"/>
                  </a:lnTo>
                  <a:lnTo>
                    <a:pt x="2894825" y="274447"/>
                  </a:lnTo>
                  <a:lnTo>
                    <a:pt x="2895206" y="269875"/>
                  </a:lnTo>
                  <a:lnTo>
                    <a:pt x="2895714" y="265303"/>
                  </a:lnTo>
                  <a:lnTo>
                    <a:pt x="2895968" y="259461"/>
                  </a:lnTo>
                  <a:lnTo>
                    <a:pt x="2895968" y="252476"/>
                  </a:lnTo>
                  <a:lnTo>
                    <a:pt x="2895968" y="59436"/>
                  </a:lnTo>
                  <a:lnTo>
                    <a:pt x="2895968" y="48260"/>
                  </a:lnTo>
                  <a:lnTo>
                    <a:pt x="2895460" y="40512"/>
                  </a:lnTo>
                  <a:lnTo>
                    <a:pt x="2894444" y="36322"/>
                  </a:lnTo>
                  <a:lnTo>
                    <a:pt x="2893555" y="32004"/>
                  </a:lnTo>
                  <a:lnTo>
                    <a:pt x="2891523" y="28448"/>
                  </a:lnTo>
                  <a:lnTo>
                    <a:pt x="2888475" y="25654"/>
                  </a:lnTo>
                  <a:lnTo>
                    <a:pt x="2885427" y="22860"/>
                  </a:lnTo>
                  <a:lnTo>
                    <a:pt x="2879966" y="20447"/>
                  </a:lnTo>
                  <a:lnTo>
                    <a:pt x="2871965" y="18287"/>
                  </a:lnTo>
                  <a:lnTo>
                    <a:pt x="2871965" y="3556"/>
                  </a:lnTo>
                  <a:close/>
                </a:path>
                <a:path w="4226560" h="312419">
                  <a:moveTo>
                    <a:pt x="2712707" y="3556"/>
                  </a:moveTo>
                  <a:lnTo>
                    <a:pt x="2829928" y="3556"/>
                  </a:lnTo>
                  <a:lnTo>
                    <a:pt x="2829928" y="18287"/>
                  </a:lnTo>
                  <a:lnTo>
                    <a:pt x="2823832" y="19939"/>
                  </a:lnTo>
                  <a:lnTo>
                    <a:pt x="2819260" y="21717"/>
                  </a:lnTo>
                  <a:lnTo>
                    <a:pt x="2806687" y="40894"/>
                  </a:lnTo>
                  <a:lnTo>
                    <a:pt x="2806052" y="45212"/>
                  </a:lnTo>
                  <a:lnTo>
                    <a:pt x="2805798" y="51435"/>
                  </a:lnTo>
                  <a:lnTo>
                    <a:pt x="2805798" y="59817"/>
                  </a:lnTo>
                  <a:lnTo>
                    <a:pt x="2805798" y="252222"/>
                  </a:lnTo>
                  <a:lnTo>
                    <a:pt x="2805798" y="257429"/>
                  </a:lnTo>
                  <a:lnTo>
                    <a:pt x="2805925" y="262255"/>
                  </a:lnTo>
                  <a:lnTo>
                    <a:pt x="2818879" y="289814"/>
                  </a:lnTo>
                  <a:lnTo>
                    <a:pt x="2821927" y="291338"/>
                  </a:lnTo>
                  <a:lnTo>
                    <a:pt x="2825610" y="292481"/>
                  </a:lnTo>
                  <a:lnTo>
                    <a:pt x="2829928" y="293497"/>
                  </a:lnTo>
                  <a:lnTo>
                    <a:pt x="2829928" y="308356"/>
                  </a:lnTo>
                  <a:lnTo>
                    <a:pt x="2712707" y="308356"/>
                  </a:lnTo>
                  <a:lnTo>
                    <a:pt x="2712707" y="293497"/>
                  </a:lnTo>
                  <a:lnTo>
                    <a:pt x="2718168" y="292100"/>
                  </a:lnTo>
                  <a:lnTo>
                    <a:pt x="2722486" y="290449"/>
                  </a:lnTo>
                  <a:lnTo>
                    <a:pt x="2725788" y="288798"/>
                  </a:lnTo>
                  <a:lnTo>
                    <a:pt x="2728963" y="287020"/>
                  </a:lnTo>
                  <a:lnTo>
                    <a:pt x="2731376" y="284607"/>
                  </a:lnTo>
                  <a:lnTo>
                    <a:pt x="2732900" y="281559"/>
                  </a:lnTo>
                  <a:lnTo>
                    <a:pt x="2734424" y="278511"/>
                  </a:lnTo>
                  <a:lnTo>
                    <a:pt x="2735440" y="274701"/>
                  </a:lnTo>
                  <a:lnTo>
                    <a:pt x="2735948" y="270002"/>
                  </a:lnTo>
                  <a:lnTo>
                    <a:pt x="2736329" y="265303"/>
                  </a:lnTo>
                  <a:lnTo>
                    <a:pt x="2736583" y="259461"/>
                  </a:lnTo>
                  <a:lnTo>
                    <a:pt x="2736583" y="252222"/>
                  </a:lnTo>
                  <a:lnTo>
                    <a:pt x="2736583" y="59562"/>
                  </a:lnTo>
                  <a:lnTo>
                    <a:pt x="2736583" y="52451"/>
                  </a:lnTo>
                  <a:lnTo>
                    <a:pt x="2736329" y="46609"/>
                  </a:lnTo>
                  <a:lnTo>
                    <a:pt x="2735948" y="41910"/>
                  </a:lnTo>
                  <a:lnTo>
                    <a:pt x="2735694" y="37337"/>
                  </a:lnTo>
                  <a:lnTo>
                    <a:pt x="2725915" y="23241"/>
                  </a:lnTo>
                  <a:lnTo>
                    <a:pt x="2722740" y="21462"/>
                  </a:lnTo>
                  <a:lnTo>
                    <a:pt x="2718295" y="19812"/>
                  </a:lnTo>
                  <a:lnTo>
                    <a:pt x="2712707" y="18287"/>
                  </a:lnTo>
                  <a:lnTo>
                    <a:pt x="2712707" y="3556"/>
                  </a:lnTo>
                  <a:close/>
                </a:path>
                <a:path w="4226560" h="312419">
                  <a:moveTo>
                    <a:pt x="2381999" y="3556"/>
                  </a:moveTo>
                  <a:lnTo>
                    <a:pt x="2499220" y="3556"/>
                  </a:lnTo>
                  <a:lnTo>
                    <a:pt x="2499220" y="18287"/>
                  </a:lnTo>
                  <a:lnTo>
                    <a:pt x="2491219" y="20574"/>
                  </a:lnTo>
                  <a:lnTo>
                    <a:pt x="2485885" y="22987"/>
                  </a:lnTo>
                  <a:lnTo>
                    <a:pt x="2482964" y="25654"/>
                  </a:lnTo>
                  <a:lnTo>
                    <a:pt x="2480043" y="28321"/>
                  </a:lnTo>
                  <a:lnTo>
                    <a:pt x="2478011" y="31877"/>
                  </a:lnTo>
                  <a:lnTo>
                    <a:pt x="2476868" y="36322"/>
                  </a:lnTo>
                  <a:lnTo>
                    <a:pt x="2475598" y="40640"/>
                  </a:lnTo>
                  <a:lnTo>
                    <a:pt x="2475090" y="48641"/>
                  </a:lnTo>
                  <a:lnTo>
                    <a:pt x="2475090" y="60071"/>
                  </a:lnTo>
                  <a:lnTo>
                    <a:pt x="2475090" y="134620"/>
                  </a:lnTo>
                  <a:lnTo>
                    <a:pt x="2575928" y="134620"/>
                  </a:lnTo>
                  <a:lnTo>
                    <a:pt x="2575928" y="60071"/>
                  </a:lnTo>
                  <a:lnTo>
                    <a:pt x="2575928" y="48768"/>
                  </a:lnTo>
                  <a:lnTo>
                    <a:pt x="2575420" y="40894"/>
                  </a:lnTo>
                  <a:lnTo>
                    <a:pt x="2574531" y="36449"/>
                  </a:lnTo>
                  <a:lnTo>
                    <a:pt x="2573515" y="32131"/>
                  </a:lnTo>
                  <a:lnTo>
                    <a:pt x="2571610" y="28575"/>
                  </a:lnTo>
                  <a:lnTo>
                    <a:pt x="2568689" y="25781"/>
                  </a:lnTo>
                  <a:lnTo>
                    <a:pt x="2565768" y="22987"/>
                  </a:lnTo>
                  <a:lnTo>
                    <a:pt x="2560307" y="20574"/>
                  </a:lnTo>
                  <a:lnTo>
                    <a:pt x="2552306" y="18287"/>
                  </a:lnTo>
                  <a:lnTo>
                    <a:pt x="2552306" y="3556"/>
                  </a:lnTo>
                  <a:lnTo>
                    <a:pt x="2668892" y="3556"/>
                  </a:lnTo>
                  <a:lnTo>
                    <a:pt x="2668892" y="18287"/>
                  </a:lnTo>
                  <a:lnTo>
                    <a:pt x="2662288" y="20066"/>
                  </a:lnTo>
                  <a:lnTo>
                    <a:pt x="2657462" y="21971"/>
                  </a:lnTo>
                  <a:lnTo>
                    <a:pt x="2654541" y="24003"/>
                  </a:lnTo>
                  <a:lnTo>
                    <a:pt x="2651620" y="26035"/>
                  </a:lnTo>
                  <a:lnTo>
                    <a:pt x="2649461" y="28575"/>
                  </a:lnTo>
                  <a:lnTo>
                    <a:pt x="2648191" y="31750"/>
                  </a:lnTo>
                  <a:lnTo>
                    <a:pt x="2646921" y="34798"/>
                  </a:lnTo>
                  <a:lnTo>
                    <a:pt x="2646159" y="38354"/>
                  </a:lnTo>
                  <a:lnTo>
                    <a:pt x="2645778" y="42164"/>
                  </a:lnTo>
                  <a:lnTo>
                    <a:pt x="2645397" y="46101"/>
                  </a:lnTo>
                  <a:lnTo>
                    <a:pt x="2645143" y="52070"/>
                  </a:lnTo>
                  <a:lnTo>
                    <a:pt x="2645143" y="60071"/>
                  </a:lnTo>
                  <a:lnTo>
                    <a:pt x="2645143" y="252222"/>
                  </a:lnTo>
                  <a:lnTo>
                    <a:pt x="2645143" y="263779"/>
                  </a:lnTo>
                  <a:lnTo>
                    <a:pt x="2645651" y="271526"/>
                  </a:lnTo>
                  <a:lnTo>
                    <a:pt x="2646667" y="275844"/>
                  </a:lnTo>
                  <a:lnTo>
                    <a:pt x="2647556" y="280035"/>
                  </a:lnTo>
                  <a:lnTo>
                    <a:pt x="2649588" y="283591"/>
                  </a:lnTo>
                  <a:lnTo>
                    <a:pt x="2652509" y="286385"/>
                  </a:lnTo>
                  <a:lnTo>
                    <a:pt x="2655557" y="289306"/>
                  </a:lnTo>
                  <a:lnTo>
                    <a:pt x="2660891" y="291592"/>
                  </a:lnTo>
                  <a:lnTo>
                    <a:pt x="2668892" y="293497"/>
                  </a:lnTo>
                  <a:lnTo>
                    <a:pt x="2668892" y="308356"/>
                  </a:lnTo>
                  <a:lnTo>
                    <a:pt x="2552306" y="308356"/>
                  </a:lnTo>
                  <a:lnTo>
                    <a:pt x="2552306" y="293497"/>
                  </a:lnTo>
                  <a:lnTo>
                    <a:pt x="2560942" y="291338"/>
                  </a:lnTo>
                  <a:lnTo>
                    <a:pt x="2566530" y="289052"/>
                  </a:lnTo>
                  <a:lnTo>
                    <a:pt x="2569070" y="286893"/>
                  </a:lnTo>
                  <a:lnTo>
                    <a:pt x="2571610" y="284607"/>
                  </a:lnTo>
                  <a:lnTo>
                    <a:pt x="2573388" y="281432"/>
                  </a:lnTo>
                  <a:lnTo>
                    <a:pt x="2574404" y="277368"/>
                  </a:lnTo>
                  <a:lnTo>
                    <a:pt x="2575420" y="273304"/>
                  </a:lnTo>
                  <a:lnTo>
                    <a:pt x="2575928" y="264922"/>
                  </a:lnTo>
                  <a:lnTo>
                    <a:pt x="2575928" y="252222"/>
                  </a:lnTo>
                  <a:lnTo>
                    <a:pt x="2575928" y="162687"/>
                  </a:lnTo>
                  <a:lnTo>
                    <a:pt x="2475090" y="162687"/>
                  </a:lnTo>
                  <a:lnTo>
                    <a:pt x="2475090" y="252222"/>
                  </a:lnTo>
                  <a:lnTo>
                    <a:pt x="2475090" y="257429"/>
                  </a:lnTo>
                  <a:lnTo>
                    <a:pt x="2488171" y="289814"/>
                  </a:lnTo>
                  <a:lnTo>
                    <a:pt x="2491219" y="291338"/>
                  </a:lnTo>
                  <a:lnTo>
                    <a:pt x="2494902" y="292481"/>
                  </a:lnTo>
                  <a:lnTo>
                    <a:pt x="2499220" y="293497"/>
                  </a:lnTo>
                  <a:lnTo>
                    <a:pt x="2499220" y="308356"/>
                  </a:lnTo>
                  <a:lnTo>
                    <a:pt x="2381999" y="308356"/>
                  </a:lnTo>
                  <a:lnTo>
                    <a:pt x="2381999" y="293497"/>
                  </a:lnTo>
                  <a:lnTo>
                    <a:pt x="2387460" y="292100"/>
                  </a:lnTo>
                  <a:lnTo>
                    <a:pt x="2391778" y="290449"/>
                  </a:lnTo>
                  <a:lnTo>
                    <a:pt x="2395080" y="288798"/>
                  </a:lnTo>
                  <a:lnTo>
                    <a:pt x="2398255" y="287020"/>
                  </a:lnTo>
                  <a:lnTo>
                    <a:pt x="2400668" y="284607"/>
                  </a:lnTo>
                  <a:lnTo>
                    <a:pt x="2402192" y="281559"/>
                  </a:lnTo>
                  <a:lnTo>
                    <a:pt x="2403716" y="278511"/>
                  </a:lnTo>
                  <a:lnTo>
                    <a:pt x="2404732" y="274701"/>
                  </a:lnTo>
                  <a:lnTo>
                    <a:pt x="2405240" y="270002"/>
                  </a:lnTo>
                  <a:lnTo>
                    <a:pt x="2405621" y="265303"/>
                  </a:lnTo>
                  <a:lnTo>
                    <a:pt x="2405875" y="259461"/>
                  </a:lnTo>
                  <a:lnTo>
                    <a:pt x="2405875" y="252222"/>
                  </a:lnTo>
                  <a:lnTo>
                    <a:pt x="2405875" y="59817"/>
                  </a:lnTo>
                  <a:lnTo>
                    <a:pt x="2405875" y="52832"/>
                  </a:lnTo>
                  <a:lnTo>
                    <a:pt x="2405621" y="46990"/>
                  </a:lnTo>
                  <a:lnTo>
                    <a:pt x="2405240" y="42164"/>
                  </a:lnTo>
                  <a:lnTo>
                    <a:pt x="2404986" y="37465"/>
                  </a:lnTo>
                  <a:lnTo>
                    <a:pt x="2395207" y="23368"/>
                  </a:lnTo>
                  <a:lnTo>
                    <a:pt x="2392032" y="21462"/>
                  </a:lnTo>
                  <a:lnTo>
                    <a:pt x="2387587" y="19812"/>
                  </a:lnTo>
                  <a:lnTo>
                    <a:pt x="2381999" y="18287"/>
                  </a:lnTo>
                  <a:lnTo>
                    <a:pt x="2381999" y="3556"/>
                  </a:lnTo>
                  <a:close/>
                </a:path>
                <a:path w="4226560" h="312419">
                  <a:moveTo>
                    <a:pt x="2082660" y="3556"/>
                  </a:moveTo>
                  <a:lnTo>
                    <a:pt x="2345423" y="3556"/>
                  </a:lnTo>
                  <a:lnTo>
                    <a:pt x="2345423" y="81915"/>
                  </a:lnTo>
                  <a:lnTo>
                    <a:pt x="2314816" y="81915"/>
                  </a:lnTo>
                  <a:lnTo>
                    <a:pt x="2312022" y="71755"/>
                  </a:lnTo>
                  <a:lnTo>
                    <a:pt x="2309736" y="64389"/>
                  </a:lnTo>
                  <a:lnTo>
                    <a:pt x="2308085" y="59562"/>
                  </a:lnTo>
                  <a:lnTo>
                    <a:pt x="2306561" y="54864"/>
                  </a:lnTo>
                  <a:lnTo>
                    <a:pt x="2304656" y="50800"/>
                  </a:lnTo>
                  <a:lnTo>
                    <a:pt x="2302624" y="47498"/>
                  </a:lnTo>
                  <a:lnTo>
                    <a:pt x="2300719" y="44069"/>
                  </a:lnTo>
                  <a:lnTo>
                    <a:pt x="2298560" y="41275"/>
                  </a:lnTo>
                  <a:lnTo>
                    <a:pt x="2296274" y="39116"/>
                  </a:lnTo>
                  <a:lnTo>
                    <a:pt x="2294115" y="36830"/>
                  </a:lnTo>
                  <a:lnTo>
                    <a:pt x="2291702" y="35052"/>
                  </a:lnTo>
                  <a:lnTo>
                    <a:pt x="2289162" y="33655"/>
                  </a:lnTo>
                  <a:lnTo>
                    <a:pt x="2286622" y="32385"/>
                  </a:lnTo>
                  <a:lnTo>
                    <a:pt x="2283447" y="31369"/>
                  </a:lnTo>
                  <a:lnTo>
                    <a:pt x="2279637" y="30734"/>
                  </a:lnTo>
                  <a:lnTo>
                    <a:pt x="2275827" y="29972"/>
                  </a:lnTo>
                  <a:lnTo>
                    <a:pt x="2270874" y="29718"/>
                  </a:lnTo>
                  <a:lnTo>
                    <a:pt x="2264778" y="29718"/>
                  </a:lnTo>
                  <a:lnTo>
                    <a:pt x="2248776" y="29718"/>
                  </a:lnTo>
                  <a:lnTo>
                    <a:pt x="2248776" y="252222"/>
                  </a:lnTo>
                  <a:lnTo>
                    <a:pt x="2248776" y="260096"/>
                  </a:lnTo>
                  <a:lnTo>
                    <a:pt x="2249030" y="266192"/>
                  </a:lnTo>
                  <a:lnTo>
                    <a:pt x="2256269" y="286258"/>
                  </a:lnTo>
                  <a:lnTo>
                    <a:pt x="2257920" y="287909"/>
                  </a:lnTo>
                  <a:lnTo>
                    <a:pt x="2275827" y="293497"/>
                  </a:lnTo>
                  <a:lnTo>
                    <a:pt x="2275827" y="308356"/>
                  </a:lnTo>
                  <a:lnTo>
                    <a:pt x="2152510" y="308356"/>
                  </a:lnTo>
                  <a:lnTo>
                    <a:pt x="2152510" y="293497"/>
                  </a:lnTo>
                  <a:lnTo>
                    <a:pt x="2158733" y="292481"/>
                  </a:lnTo>
                  <a:lnTo>
                    <a:pt x="2163686" y="291084"/>
                  </a:lnTo>
                  <a:lnTo>
                    <a:pt x="2179561" y="259461"/>
                  </a:lnTo>
                  <a:lnTo>
                    <a:pt x="2179561" y="252222"/>
                  </a:lnTo>
                  <a:lnTo>
                    <a:pt x="2179561" y="29718"/>
                  </a:lnTo>
                  <a:lnTo>
                    <a:pt x="2161527" y="29718"/>
                  </a:lnTo>
                  <a:lnTo>
                    <a:pt x="2152510" y="29718"/>
                  </a:lnTo>
                  <a:lnTo>
                    <a:pt x="2145652" y="30734"/>
                  </a:lnTo>
                  <a:lnTo>
                    <a:pt x="2119490" y="60579"/>
                  </a:lnTo>
                  <a:lnTo>
                    <a:pt x="2116950" y="68072"/>
                  </a:lnTo>
                  <a:lnTo>
                    <a:pt x="2114918" y="75184"/>
                  </a:lnTo>
                  <a:lnTo>
                    <a:pt x="2113267" y="81915"/>
                  </a:lnTo>
                  <a:lnTo>
                    <a:pt x="2082660" y="81915"/>
                  </a:lnTo>
                  <a:lnTo>
                    <a:pt x="2082660" y="3556"/>
                  </a:lnTo>
                  <a:close/>
                </a:path>
                <a:path w="4226560" h="312419">
                  <a:moveTo>
                    <a:pt x="1735823" y="3556"/>
                  </a:moveTo>
                  <a:lnTo>
                    <a:pt x="1853044" y="3556"/>
                  </a:lnTo>
                  <a:lnTo>
                    <a:pt x="1853044" y="18287"/>
                  </a:lnTo>
                  <a:lnTo>
                    <a:pt x="1847583" y="19812"/>
                  </a:lnTo>
                  <a:lnTo>
                    <a:pt x="1843392" y="21336"/>
                  </a:lnTo>
                  <a:lnTo>
                    <a:pt x="1840217" y="23114"/>
                  </a:lnTo>
                  <a:lnTo>
                    <a:pt x="1837169" y="24765"/>
                  </a:lnTo>
                  <a:lnTo>
                    <a:pt x="1834756" y="27178"/>
                  </a:lnTo>
                  <a:lnTo>
                    <a:pt x="1828914" y="52197"/>
                  </a:lnTo>
                  <a:lnTo>
                    <a:pt x="1828914" y="59436"/>
                  </a:lnTo>
                  <a:lnTo>
                    <a:pt x="1828914" y="281686"/>
                  </a:lnTo>
                  <a:lnTo>
                    <a:pt x="1872221" y="281686"/>
                  </a:lnTo>
                  <a:lnTo>
                    <a:pt x="1880857" y="281686"/>
                  </a:lnTo>
                  <a:lnTo>
                    <a:pt x="1887715" y="280416"/>
                  </a:lnTo>
                  <a:lnTo>
                    <a:pt x="1892922" y="277749"/>
                  </a:lnTo>
                  <a:lnTo>
                    <a:pt x="1898129" y="275082"/>
                  </a:lnTo>
                  <a:lnTo>
                    <a:pt x="1902701" y="270891"/>
                  </a:lnTo>
                  <a:lnTo>
                    <a:pt x="1920020" y="230330"/>
                  </a:lnTo>
                  <a:lnTo>
                    <a:pt x="1922894" y="218059"/>
                  </a:lnTo>
                  <a:lnTo>
                    <a:pt x="1953501" y="218059"/>
                  </a:lnTo>
                  <a:lnTo>
                    <a:pt x="1948548" y="308356"/>
                  </a:lnTo>
                  <a:lnTo>
                    <a:pt x="1735823" y="308356"/>
                  </a:lnTo>
                  <a:lnTo>
                    <a:pt x="1735823" y="293497"/>
                  </a:lnTo>
                  <a:lnTo>
                    <a:pt x="1741284" y="292100"/>
                  </a:lnTo>
                  <a:lnTo>
                    <a:pt x="1745602" y="290449"/>
                  </a:lnTo>
                  <a:lnTo>
                    <a:pt x="1748904" y="288671"/>
                  </a:lnTo>
                  <a:lnTo>
                    <a:pt x="1752079" y="286893"/>
                  </a:lnTo>
                  <a:lnTo>
                    <a:pt x="1754492" y="284480"/>
                  </a:lnTo>
                  <a:lnTo>
                    <a:pt x="1756016" y="281432"/>
                  </a:lnTo>
                  <a:lnTo>
                    <a:pt x="1757540" y="278384"/>
                  </a:lnTo>
                  <a:lnTo>
                    <a:pt x="1758556" y="274447"/>
                  </a:lnTo>
                  <a:lnTo>
                    <a:pt x="1759064" y="269748"/>
                  </a:lnTo>
                  <a:lnTo>
                    <a:pt x="1759445" y="265049"/>
                  </a:lnTo>
                  <a:lnTo>
                    <a:pt x="1759699" y="259207"/>
                  </a:lnTo>
                  <a:lnTo>
                    <a:pt x="1759699" y="252095"/>
                  </a:lnTo>
                  <a:lnTo>
                    <a:pt x="1759699" y="59817"/>
                  </a:lnTo>
                  <a:lnTo>
                    <a:pt x="1759699" y="52832"/>
                  </a:lnTo>
                  <a:lnTo>
                    <a:pt x="1759445" y="46990"/>
                  </a:lnTo>
                  <a:lnTo>
                    <a:pt x="1759064" y="42164"/>
                  </a:lnTo>
                  <a:lnTo>
                    <a:pt x="1758810" y="37465"/>
                  </a:lnTo>
                  <a:lnTo>
                    <a:pt x="1749031" y="23368"/>
                  </a:lnTo>
                  <a:lnTo>
                    <a:pt x="1745856" y="21462"/>
                  </a:lnTo>
                  <a:lnTo>
                    <a:pt x="1741411" y="19812"/>
                  </a:lnTo>
                  <a:lnTo>
                    <a:pt x="1735823" y="18287"/>
                  </a:lnTo>
                  <a:lnTo>
                    <a:pt x="1735823" y="3556"/>
                  </a:lnTo>
                  <a:close/>
                </a:path>
                <a:path w="4226560" h="312419">
                  <a:moveTo>
                    <a:pt x="1014971" y="3556"/>
                  </a:moveTo>
                  <a:lnTo>
                    <a:pt x="1132192" y="3556"/>
                  </a:lnTo>
                  <a:lnTo>
                    <a:pt x="1132192" y="18287"/>
                  </a:lnTo>
                  <a:lnTo>
                    <a:pt x="1126096" y="19939"/>
                  </a:lnTo>
                  <a:lnTo>
                    <a:pt x="1121524" y="21717"/>
                  </a:lnTo>
                  <a:lnTo>
                    <a:pt x="1108951" y="40894"/>
                  </a:lnTo>
                  <a:lnTo>
                    <a:pt x="1108316" y="45212"/>
                  </a:lnTo>
                  <a:lnTo>
                    <a:pt x="1108062" y="51435"/>
                  </a:lnTo>
                  <a:lnTo>
                    <a:pt x="1108062" y="59817"/>
                  </a:lnTo>
                  <a:lnTo>
                    <a:pt x="1108062" y="252222"/>
                  </a:lnTo>
                  <a:lnTo>
                    <a:pt x="1108062" y="257429"/>
                  </a:lnTo>
                  <a:lnTo>
                    <a:pt x="1108189" y="262255"/>
                  </a:lnTo>
                  <a:lnTo>
                    <a:pt x="1121143" y="289814"/>
                  </a:lnTo>
                  <a:lnTo>
                    <a:pt x="1124191" y="291338"/>
                  </a:lnTo>
                  <a:lnTo>
                    <a:pt x="1127874" y="292481"/>
                  </a:lnTo>
                  <a:lnTo>
                    <a:pt x="1132192" y="293497"/>
                  </a:lnTo>
                  <a:lnTo>
                    <a:pt x="1132192" y="308356"/>
                  </a:lnTo>
                  <a:lnTo>
                    <a:pt x="1014971" y="308356"/>
                  </a:lnTo>
                  <a:lnTo>
                    <a:pt x="1014971" y="293497"/>
                  </a:lnTo>
                  <a:lnTo>
                    <a:pt x="1020432" y="292100"/>
                  </a:lnTo>
                  <a:lnTo>
                    <a:pt x="1024750" y="290449"/>
                  </a:lnTo>
                  <a:lnTo>
                    <a:pt x="1028052" y="288798"/>
                  </a:lnTo>
                  <a:lnTo>
                    <a:pt x="1031227" y="287020"/>
                  </a:lnTo>
                  <a:lnTo>
                    <a:pt x="1033640" y="284607"/>
                  </a:lnTo>
                  <a:lnTo>
                    <a:pt x="1035164" y="281559"/>
                  </a:lnTo>
                  <a:lnTo>
                    <a:pt x="1036688" y="278511"/>
                  </a:lnTo>
                  <a:lnTo>
                    <a:pt x="1037704" y="274701"/>
                  </a:lnTo>
                  <a:lnTo>
                    <a:pt x="1038212" y="270002"/>
                  </a:lnTo>
                  <a:lnTo>
                    <a:pt x="1038593" y="265303"/>
                  </a:lnTo>
                  <a:lnTo>
                    <a:pt x="1038847" y="259461"/>
                  </a:lnTo>
                  <a:lnTo>
                    <a:pt x="1038847" y="252222"/>
                  </a:lnTo>
                  <a:lnTo>
                    <a:pt x="1038847" y="59562"/>
                  </a:lnTo>
                  <a:lnTo>
                    <a:pt x="1038847" y="52451"/>
                  </a:lnTo>
                  <a:lnTo>
                    <a:pt x="1038593" y="46609"/>
                  </a:lnTo>
                  <a:lnTo>
                    <a:pt x="1038212" y="41910"/>
                  </a:lnTo>
                  <a:lnTo>
                    <a:pt x="1037958" y="37337"/>
                  </a:lnTo>
                  <a:lnTo>
                    <a:pt x="1028179" y="23241"/>
                  </a:lnTo>
                  <a:lnTo>
                    <a:pt x="1025004" y="21462"/>
                  </a:lnTo>
                  <a:lnTo>
                    <a:pt x="1020559" y="19812"/>
                  </a:lnTo>
                  <a:lnTo>
                    <a:pt x="1014971" y="18287"/>
                  </a:lnTo>
                  <a:lnTo>
                    <a:pt x="1014971" y="3556"/>
                  </a:lnTo>
                  <a:close/>
                </a:path>
                <a:path w="4226560" h="312419">
                  <a:moveTo>
                    <a:pt x="715632" y="3556"/>
                  </a:moveTo>
                  <a:lnTo>
                    <a:pt x="978395" y="3556"/>
                  </a:lnTo>
                  <a:lnTo>
                    <a:pt x="978395" y="81915"/>
                  </a:lnTo>
                  <a:lnTo>
                    <a:pt x="947788" y="81915"/>
                  </a:lnTo>
                  <a:lnTo>
                    <a:pt x="944994" y="71755"/>
                  </a:lnTo>
                  <a:lnTo>
                    <a:pt x="942708" y="64389"/>
                  </a:lnTo>
                  <a:lnTo>
                    <a:pt x="941057" y="59562"/>
                  </a:lnTo>
                  <a:lnTo>
                    <a:pt x="939533" y="54864"/>
                  </a:lnTo>
                  <a:lnTo>
                    <a:pt x="937628" y="50800"/>
                  </a:lnTo>
                  <a:lnTo>
                    <a:pt x="935596" y="47498"/>
                  </a:lnTo>
                  <a:lnTo>
                    <a:pt x="933691" y="44069"/>
                  </a:lnTo>
                  <a:lnTo>
                    <a:pt x="931532" y="41275"/>
                  </a:lnTo>
                  <a:lnTo>
                    <a:pt x="929246" y="39116"/>
                  </a:lnTo>
                  <a:lnTo>
                    <a:pt x="927087" y="36830"/>
                  </a:lnTo>
                  <a:lnTo>
                    <a:pt x="924674" y="35052"/>
                  </a:lnTo>
                  <a:lnTo>
                    <a:pt x="922134" y="33655"/>
                  </a:lnTo>
                  <a:lnTo>
                    <a:pt x="919594" y="32385"/>
                  </a:lnTo>
                  <a:lnTo>
                    <a:pt x="916419" y="31369"/>
                  </a:lnTo>
                  <a:lnTo>
                    <a:pt x="912609" y="30734"/>
                  </a:lnTo>
                  <a:lnTo>
                    <a:pt x="908799" y="29972"/>
                  </a:lnTo>
                  <a:lnTo>
                    <a:pt x="903846" y="29718"/>
                  </a:lnTo>
                  <a:lnTo>
                    <a:pt x="897750" y="29718"/>
                  </a:lnTo>
                  <a:lnTo>
                    <a:pt x="881748" y="29718"/>
                  </a:lnTo>
                  <a:lnTo>
                    <a:pt x="881748" y="252222"/>
                  </a:lnTo>
                  <a:lnTo>
                    <a:pt x="881748" y="260096"/>
                  </a:lnTo>
                  <a:lnTo>
                    <a:pt x="882002" y="266192"/>
                  </a:lnTo>
                  <a:lnTo>
                    <a:pt x="889241" y="286258"/>
                  </a:lnTo>
                  <a:lnTo>
                    <a:pt x="890892" y="287909"/>
                  </a:lnTo>
                  <a:lnTo>
                    <a:pt x="908799" y="293497"/>
                  </a:lnTo>
                  <a:lnTo>
                    <a:pt x="908799" y="308356"/>
                  </a:lnTo>
                  <a:lnTo>
                    <a:pt x="785482" y="308356"/>
                  </a:lnTo>
                  <a:lnTo>
                    <a:pt x="785482" y="293497"/>
                  </a:lnTo>
                  <a:lnTo>
                    <a:pt x="791705" y="292481"/>
                  </a:lnTo>
                  <a:lnTo>
                    <a:pt x="796658" y="291084"/>
                  </a:lnTo>
                  <a:lnTo>
                    <a:pt x="812533" y="259461"/>
                  </a:lnTo>
                  <a:lnTo>
                    <a:pt x="812533" y="252222"/>
                  </a:lnTo>
                  <a:lnTo>
                    <a:pt x="812533" y="29718"/>
                  </a:lnTo>
                  <a:lnTo>
                    <a:pt x="794499" y="29718"/>
                  </a:lnTo>
                  <a:lnTo>
                    <a:pt x="785482" y="29718"/>
                  </a:lnTo>
                  <a:lnTo>
                    <a:pt x="778624" y="30734"/>
                  </a:lnTo>
                  <a:lnTo>
                    <a:pt x="752462" y="60579"/>
                  </a:lnTo>
                  <a:lnTo>
                    <a:pt x="746239" y="81915"/>
                  </a:lnTo>
                  <a:lnTo>
                    <a:pt x="715632" y="81915"/>
                  </a:lnTo>
                  <a:lnTo>
                    <a:pt x="715632" y="3556"/>
                  </a:lnTo>
                  <a:close/>
                </a:path>
                <a:path w="4226560" h="312419">
                  <a:moveTo>
                    <a:pt x="562343" y="3556"/>
                  </a:moveTo>
                  <a:lnTo>
                    <a:pt x="679564" y="3556"/>
                  </a:lnTo>
                  <a:lnTo>
                    <a:pt x="679564" y="18287"/>
                  </a:lnTo>
                  <a:lnTo>
                    <a:pt x="673468" y="19939"/>
                  </a:lnTo>
                  <a:lnTo>
                    <a:pt x="668896" y="21717"/>
                  </a:lnTo>
                  <a:lnTo>
                    <a:pt x="656323" y="40894"/>
                  </a:lnTo>
                  <a:lnTo>
                    <a:pt x="655688" y="45212"/>
                  </a:lnTo>
                  <a:lnTo>
                    <a:pt x="655434" y="51435"/>
                  </a:lnTo>
                  <a:lnTo>
                    <a:pt x="655434" y="59817"/>
                  </a:lnTo>
                  <a:lnTo>
                    <a:pt x="655434" y="252222"/>
                  </a:lnTo>
                  <a:lnTo>
                    <a:pt x="655434" y="257429"/>
                  </a:lnTo>
                  <a:lnTo>
                    <a:pt x="655561" y="262255"/>
                  </a:lnTo>
                  <a:lnTo>
                    <a:pt x="668515" y="289814"/>
                  </a:lnTo>
                  <a:lnTo>
                    <a:pt x="671563" y="291338"/>
                  </a:lnTo>
                  <a:lnTo>
                    <a:pt x="675246" y="292481"/>
                  </a:lnTo>
                  <a:lnTo>
                    <a:pt x="679564" y="293497"/>
                  </a:lnTo>
                  <a:lnTo>
                    <a:pt x="679564" y="308356"/>
                  </a:lnTo>
                  <a:lnTo>
                    <a:pt x="562343" y="308356"/>
                  </a:lnTo>
                  <a:lnTo>
                    <a:pt x="562343" y="293497"/>
                  </a:lnTo>
                  <a:lnTo>
                    <a:pt x="567804" y="292100"/>
                  </a:lnTo>
                  <a:lnTo>
                    <a:pt x="572122" y="290449"/>
                  </a:lnTo>
                  <a:lnTo>
                    <a:pt x="575424" y="288798"/>
                  </a:lnTo>
                  <a:lnTo>
                    <a:pt x="578599" y="287020"/>
                  </a:lnTo>
                  <a:lnTo>
                    <a:pt x="581012" y="284607"/>
                  </a:lnTo>
                  <a:lnTo>
                    <a:pt x="582536" y="281559"/>
                  </a:lnTo>
                  <a:lnTo>
                    <a:pt x="584060" y="278511"/>
                  </a:lnTo>
                  <a:lnTo>
                    <a:pt x="585076" y="274701"/>
                  </a:lnTo>
                  <a:lnTo>
                    <a:pt x="585584" y="270002"/>
                  </a:lnTo>
                  <a:lnTo>
                    <a:pt x="585965" y="265303"/>
                  </a:lnTo>
                  <a:lnTo>
                    <a:pt x="586219" y="259461"/>
                  </a:lnTo>
                  <a:lnTo>
                    <a:pt x="586219" y="252222"/>
                  </a:lnTo>
                  <a:lnTo>
                    <a:pt x="586219" y="59562"/>
                  </a:lnTo>
                  <a:lnTo>
                    <a:pt x="586219" y="52451"/>
                  </a:lnTo>
                  <a:lnTo>
                    <a:pt x="585965" y="46609"/>
                  </a:lnTo>
                  <a:lnTo>
                    <a:pt x="585584" y="41910"/>
                  </a:lnTo>
                  <a:lnTo>
                    <a:pt x="585330" y="37337"/>
                  </a:lnTo>
                  <a:lnTo>
                    <a:pt x="575551" y="23241"/>
                  </a:lnTo>
                  <a:lnTo>
                    <a:pt x="572376" y="21462"/>
                  </a:lnTo>
                  <a:lnTo>
                    <a:pt x="567931" y="19812"/>
                  </a:lnTo>
                  <a:lnTo>
                    <a:pt x="562343" y="18287"/>
                  </a:lnTo>
                  <a:lnTo>
                    <a:pt x="562343" y="3556"/>
                  </a:lnTo>
                  <a:close/>
                </a:path>
                <a:path w="4226560" h="312419">
                  <a:moveTo>
                    <a:pt x="260553" y="3556"/>
                  </a:moveTo>
                  <a:lnTo>
                    <a:pt x="390766" y="3556"/>
                  </a:lnTo>
                  <a:lnTo>
                    <a:pt x="403412" y="3792"/>
                  </a:lnTo>
                  <a:lnTo>
                    <a:pt x="444403" y="9308"/>
                  </a:lnTo>
                  <a:lnTo>
                    <a:pt x="481952" y="27940"/>
                  </a:lnTo>
                  <a:lnTo>
                    <a:pt x="501659" y="62936"/>
                  </a:lnTo>
                  <a:lnTo>
                    <a:pt x="504177" y="85725"/>
                  </a:lnTo>
                  <a:lnTo>
                    <a:pt x="503681" y="96275"/>
                  </a:lnTo>
                  <a:lnTo>
                    <a:pt x="487349" y="137541"/>
                  </a:lnTo>
                  <a:lnTo>
                    <a:pt x="451081" y="164137"/>
                  </a:lnTo>
                  <a:lnTo>
                    <a:pt x="440677" y="168783"/>
                  </a:lnTo>
                  <a:lnTo>
                    <a:pt x="440677" y="170942"/>
                  </a:lnTo>
                  <a:lnTo>
                    <a:pt x="473342" y="196449"/>
                  </a:lnTo>
                  <a:lnTo>
                    <a:pt x="501637" y="250698"/>
                  </a:lnTo>
                  <a:lnTo>
                    <a:pt x="506304" y="260246"/>
                  </a:lnTo>
                  <a:lnTo>
                    <a:pt x="533768" y="292100"/>
                  </a:lnTo>
                  <a:lnTo>
                    <a:pt x="542277" y="293497"/>
                  </a:lnTo>
                  <a:lnTo>
                    <a:pt x="542277" y="308356"/>
                  </a:lnTo>
                  <a:lnTo>
                    <a:pt x="456298" y="308356"/>
                  </a:lnTo>
                  <a:lnTo>
                    <a:pt x="449626" y="298309"/>
                  </a:lnTo>
                  <a:lnTo>
                    <a:pt x="442550" y="286083"/>
                  </a:lnTo>
                  <a:lnTo>
                    <a:pt x="435045" y="271690"/>
                  </a:lnTo>
                  <a:lnTo>
                    <a:pt x="427088" y="255143"/>
                  </a:lnTo>
                  <a:lnTo>
                    <a:pt x="409689" y="217043"/>
                  </a:lnTo>
                  <a:lnTo>
                    <a:pt x="405924" y="209111"/>
                  </a:lnTo>
                  <a:lnTo>
                    <a:pt x="374789" y="180340"/>
                  </a:lnTo>
                  <a:lnTo>
                    <a:pt x="366598" y="180340"/>
                  </a:lnTo>
                  <a:lnTo>
                    <a:pt x="353656" y="180340"/>
                  </a:lnTo>
                  <a:lnTo>
                    <a:pt x="353656" y="252222"/>
                  </a:lnTo>
                  <a:lnTo>
                    <a:pt x="353656" y="263398"/>
                  </a:lnTo>
                  <a:lnTo>
                    <a:pt x="354177" y="271272"/>
                  </a:lnTo>
                  <a:lnTo>
                    <a:pt x="377812" y="293497"/>
                  </a:lnTo>
                  <a:lnTo>
                    <a:pt x="377812" y="308356"/>
                  </a:lnTo>
                  <a:lnTo>
                    <a:pt x="260553" y="308356"/>
                  </a:lnTo>
                  <a:lnTo>
                    <a:pt x="260553" y="293497"/>
                  </a:lnTo>
                  <a:lnTo>
                    <a:pt x="266065" y="292100"/>
                  </a:lnTo>
                  <a:lnTo>
                    <a:pt x="270421" y="290449"/>
                  </a:lnTo>
                  <a:lnTo>
                    <a:pt x="273621" y="288798"/>
                  </a:lnTo>
                  <a:lnTo>
                    <a:pt x="276821" y="287020"/>
                  </a:lnTo>
                  <a:lnTo>
                    <a:pt x="279196" y="284607"/>
                  </a:lnTo>
                  <a:lnTo>
                    <a:pt x="280758" y="281559"/>
                  </a:lnTo>
                  <a:lnTo>
                    <a:pt x="282321" y="278511"/>
                  </a:lnTo>
                  <a:lnTo>
                    <a:pt x="283324" y="274701"/>
                  </a:lnTo>
                  <a:lnTo>
                    <a:pt x="283781" y="270002"/>
                  </a:lnTo>
                  <a:lnTo>
                    <a:pt x="284225" y="265303"/>
                  </a:lnTo>
                  <a:lnTo>
                    <a:pt x="284441" y="259461"/>
                  </a:lnTo>
                  <a:lnTo>
                    <a:pt x="284441" y="252222"/>
                  </a:lnTo>
                  <a:lnTo>
                    <a:pt x="284441" y="59817"/>
                  </a:lnTo>
                  <a:lnTo>
                    <a:pt x="284441" y="52832"/>
                  </a:lnTo>
                  <a:lnTo>
                    <a:pt x="284264" y="46990"/>
                  </a:lnTo>
                  <a:lnTo>
                    <a:pt x="283883" y="42164"/>
                  </a:lnTo>
                  <a:lnTo>
                    <a:pt x="283514" y="37465"/>
                  </a:lnTo>
                  <a:lnTo>
                    <a:pt x="282549" y="33528"/>
                  </a:lnTo>
                  <a:lnTo>
                    <a:pt x="280987" y="30607"/>
                  </a:lnTo>
                  <a:lnTo>
                    <a:pt x="279425" y="27559"/>
                  </a:lnTo>
                  <a:lnTo>
                    <a:pt x="277037" y="25146"/>
                  </a:lnTo>
                  <a:lnTo>
                    <a:pt x="273837" y="23368"/>
                  </a:lnTo>
                  <a:lnTo>
                    <a:pt x="270637" y="21462"/>
                  </a:lnTo>
                  <a:lnTo>
                    <a:pt x="266217" y="19812"/>
                  </a:lnTo>
                  <a:lnTo>
                    <a:pt x="260553" y="18287"/>
                  </a:lnTo>
                  <a:lnTo>
                    <a:pt x="260553" y="3556"/>
                  </a:lnTo>
                  <a:close/>
                </a:path>
                <a:path w="4226560" h="312419">
                  <a:moveTo>
                    <a:pt x="1543799" y="2032"/>
                  </a:moveTo>
                  <a:lnTo>
                    <a:pt x="1603362" y="2032"/>
                  </a:lnTo>
                  <a:lnTo>
                    <a:pt x="1677022" y="252095"/>
                  </a:lnTo>
                  <a:lnTo>
                    <a:pt x="1680324" y="263144"/>
                  </a:lnTo>
                  <a:lnTo>
                    <a:pt x="1694040" y="287147"/>
                  </a:lnTo>
                  <a:lnTo>
                    <a:pt x="1697596" y="290068"/>
                  </a:lnTo>
                  <a:lnTo>
                    <a:pt x="1702549" y="292227"/>
                  </a:lnTo>
                  <a:lnTo>
                    <a:pt x="1709026" y="293497"/>
                  </a:lnTo>
                  <a:lnTo>
                    <a:pt x="1709026" y="308356"/>
                  </a:lnTo>
                  <a:lnTo>
                    <a:pt x="1585709" y="308356"/>
                  </a:lnTo>
                  <a:lnTo>
                    <a:pt x="1585709" y="293497"/>
                  </a:lnTo>
                  <a:lnTo>
                    <a:pt x="1593456" y="292608"/>
                  </a:lnTo>
                  <a:lnTo>
                    <a:pt x="1599298" y="290449"/>
                  </a:lnTo>
                  <a:lnTo>
                    <a:pt x="1602981" y="287147"/>
                  </a:lnTo>
                  <a:lnTo>
                    <a:pt x="1606664" y="283718"/>
                  </a:lnTo>
                  <a:lnTo>
                    <a:pt x="1608569" y="278765"/>
                  </a:lnTo>
                  <a:lnTo>
                    <a:pt x="1608569" y="272542"/>
                  </a:lnTo>
                  <a:lnTo>
                    <a:pt x="1608569" y="267970"/>
                  </a:lnTo>
                  <a:lnTo>
                    <a:pt x="1608061" y="262763"/>
                  </a:lnTo>
                  <a:lnTo>
                    <a:pt x="1606918" y="257175"/>
                  </a:lnTo>
                  <a:lnTo>
                    <a:pt x="1605902" y="251460"/>
                  </a:lnTo>
                  <a:lnTo>
                    <a:pt x="1604251" y="244348"/>
                  </a:lnTo>
                  <a:lnTo>
                    <a:pt x="1601838" y="235712"/>
                  </a:lnTo>
                  <a:lnTo>
                    <a:pt x="1595869" y="213868"/>
                  </a:lnTo>
                  <a:lnTo>
                    <a:pt x="1500492" y="213868"/>
                  </a:lnTo>
                  <a:lnTo>
                    <a:pt x="1493126" y="235077"/>
                  </a:lnTo>
                  <a:lnTo>
                    <a:pt x="1491094" y="241046"/>
                  </a:lnTo>
                  <a:lnTo>
                    <a:pt x="1489316" y="246761"/>
                  </a:lnTo>
                  <a:lnTo>
                    <a:pt x="1488046" y="252349"/>
                  </a:lnTo>
                  <a:lnTo>
                    <a:pt x="1486649" y="257937"/>
                  </a:lnTo>
                  <a:lnTo>
                    <a:pt x="1486014" y="263906"/>
                  </a:lnTo>
                  <a:lnTo>
                    <a:pt x="1486014" y="270129"/>
                  </a:lnTo>
                  <a:lnTo>
                    <a:pt x="1487466" y="279798"/>
                  </a:lnTo>
                  <a:lnTo>
                    <a:pt x="1491824" y="286908"/>
                  </a:lnTo>
                  <a:lnTo>
                    <a:pt x="1499087" y="291470"/>
                  </a:lnTo>
                  <a:lnTo>
                    <a:pt x="1509255" y="293497"/>
                  </a:lnTo>
                  <a:lnTo>
                    <a:pt x="1509255" y="308356"/>
                  </a:lnTo>
                  <a:lnTo>
                    <a:pt x="1413878" y="308356"/>
                  </a:lnTo>
                  <a:lnTo>
                    <a:pt x="1413878" y="293497"/>
                  </a:lnTo>
                  <a:lnTo>
                    <a:pt x="1419339" y="292989"/>
                  </a:lnTo>
                  <a:lnTo>
                    <a:pt x="1424165" y="291084"/>
                  </a:lnTo>
                  <a:lnTo>
                    <a:pt x="1428356" y="287782"/>
                  </a:lnTo>
                  <a:lnTo>
                    <a:pt x="1432547" y="284480"/>
                  </a:lnTo>
                  <a:lnTo>
                    <a:pt x="1436357" y="280035"/>
                  </a:lnTo>
                  <a:lnTo>
                    <a:pt x="1450708" y="250062"/>
                  </a:lnTo>
                  <a:lnTo>
                    <a:pt x="1543799" y="2032"/>
                  </a:lnTo>
                  <a:close/>
                </a:path>
                <a:path w="4226560" h="312419">
                  <a:moveTo>
                    <a:pt x="4109834" y="0"/>
                  </a:moveTo>
                  <a:lnTo>
                    <a:pt x="4133793" y="738"/>
                  </a:lnTo>
                  <a:lnTo>
                    <a:pt x="4156729" y="2952"/>
                  </a:lnTo>
                  <a:lnTo>
                    <a:pt x="4178664" y="6643"/>
                  </a:lnTo>
                  <a:lnTo>
                    <a:pt x="4199623" y="11811"/>
                  </a:lnTo>
                  <a:lnTo>
                    <a:pt x="4199623" y="75184"/>
                  </a:lnTo>
                  <a:lnTo>
                    <a:pt x="4169016" y="75184"/>
                  </a:lnTo>
                  <a:lnTo>
                    <a:pt x="4166351" y="66375"/>
                  </a:lnTo>
                  <a:lnTo>
                    <a:pt x="4163507" y="58626"/>
                  </a:lnTo>
                  <a:lnTo>
                    <a:pt x="4134771" y="28948"/>
                  </a:lnTo>
                  <a:lnTo>
                    <a:pt x="4113644" y="26162"/>
                  </a:lnTo>
                  <a:lnTo>
                    <a:pt x="4102906" y="26997"/>
                  </a:lnTo>
                  <a:lnTo>
                    <a:pt x="4066501" y="47386"/>
                  </a:lnTo>
                  <a:lnTo>
                    <a:pt x="4047731" y="82677"/>
                  </a:lnTo>
                  <a:lnTo>
                    <a:pt x="4038569" y="135933"/>
                  </a:lnTo>
                  <a:lnTo>
                    <a:pt x="4037952" y="157607"/>
                  </a:lnTo>
                  <a:lnTo>
                    <a:pt x="4038359" y="176488"/>
                  </a:lnTo>
                  <a:lnTo>
                    <a:pt x="4044556" y="225298"/>
                  </a:lnTo>
                  <a:lnTo>
                    <a:pt x="4058290" y="261159"/>
                  </a:lnTo>
                  <a:lnTo>
                    <a:pt x="4088500" y="284751"/>
                  </a:lnTo>
                  <a:lnTo>
                    <a:pt x="4098023" y="285750"/>
                  </a:lnTo>
                  <a:lnTo>
                    <a:pt x="4107191" y="285013"/>
                  </a:lnTo>
                  <a:lnTo>
                    <a:pt x="4135801" y="248580"/>
                  </a:lnTo>
                  <a:lnTo>
                    <a:pt x="4136377" y="228092"/>
                  </a:lnTo>
                  <a:lnTo>
                    <a:pt x="4136377" y="216789"/>
                  </a:lnTo>
                  <a:lnTo>
                    <a:pt x="4135996" y="208787"/>
                  </a:lnTo>
                  <a:lnTo>
                    <a:pt x="4135234" y="203962"/>
                  </a:lnTo>
                  <a:lnTo>
                    <a:pt x="4134599" y="199136"/>
                  </a:lnTo>
                  <a:lnTo>
                    <a:pt x="4133456" y="195453"/>
                  </a:lnTo>
                  <a:lnTo>
                    <a:pt x="4131805" y="193040"/>
                  </a:lnTo>
                  <a:lnTo>
                    <a:pt x="4130281" y="190754"/>
                  </a:lnTo>
                  <a:lnTo>
                    <a:pt x="4128249" y="188722"/>
                  </a:lnTo>
                  <a:lnTo>
                    <a:pt x="4125709" y="187325"/>
                  </a:lnTo>
                  <a:lnTo>
                    <a:pt x="4123169" y="185801"/>
                  </a:lnTo>
                  <a:lnTo>
                    <a:pt x="4118724" y="184150"/>
                  </a:lnTo>
                  <a:lnTo>
                    <a:pt x="4112247" y="182118"/>
                  </a:lnTo>
                  <a:lnTo>
                    <a:pt x="4112247" y="167386"/>
                  </a:lnTo>
                  <a:lnTo>
                    <a:pt x="4226547" y="167386"/>
                  </a:lnTo>
                  <a:lnTo>
                    <a:pt x="4226547" y="182118"/>
                  </a:lnTo>
                  <a:lnTo>
                    <a:pt x="4219181" y="184404"/>
                  </a:lnTo>
                  <a:lnTo>
                    <a:pt x="4214101" y="186944"/>
                  </a:lnTo>
                  <a:lnTo>
                    <a:pt x="4211434" y="189737"/>
                  </a:lnTo>
                  <a:lnTo>
                    <a:pt x="4208767" y="192532"/>
                  </a:lnTo>
                  <a:lnTo>
                    <a:pt x="4206862" y="196342"/>
                  </a:lnTo>
                  <a:lnTo>
                    <a:pt x="4205973" y="201041"/>
                  </a:lnTo>
                  <a:lnTo>
                    <a:pt x="4204957" y="205740"/>
                  </a:lnTo>
                  <a:lnTo>
                    <a:pt x="4204449" y="212344"/>
                  </a:lnTo>
                  <a:lnTo>
                    <a:pt x="4204449" y="220726"/>
                  </a:lnTo>
                  <a:lnTo>
                    <a:pt x="4204449" y="304927"/>
                  </a:lnTo>
                  <a:lnTo>
                    <a:pt x="4172318" y="311658"/>
                  </a:lnTo>
                  <a:lnTo>
                    <a:pt x="4157205" y="295529"/>
                  </a:lnTo>
                  <a:lnTo>
                    <a:pt x="4143394" y="302696"/>
                  </a:lnTo>
                  <a:lnTo>
                    <a:pt x="4128630" y="307816"/>
                  </a:lnTo>
                  <a:lnTo>
                    <a:pt x="4112914" y="310888"/>
                  </a:lnTo>
                  <a:lnTo>
                    <a:pt x="4096245" y="311912"/>
                  </a:lnTo>
                  <a:lnTo>
                    <a:pt x="4065721" y="309530"/>
                  </a:lnTo>
                  <a:lnTo>
                    <a:pt x="4017056" y="290480"/>
                  </a:lnTo>
                  <a:lnTo>
                    <a:pt x="3984961" y="252311"/>
                  </a:lnTo>
                  <a:lnTo>
                    <a:pt x="3968959" y="194641"/>
                  </a:lnTo>
                  <a:lnTo>
                    <a:pt x="3966959" y="158496"/>
                  </a:lnTo>
                  <a:lnTo>
                    <a:pt x="3967673" y="138807"/>
                  </a:lnTo>
                  <a:lnTo>
                    <a:pt x="3978389" y="87122"/>
                  </a:lnTo>
                  <a:lnTo>
                    <a:pt x="4000338" y="47313"/>
                  </a:lnTo>
                  <a:lnTo>
                    <a:pt x="4031395" y="20288"/>
                  </a:lnTo>
                  <a:lnTo>
                    <a:pt x="4068382" y="4929"/>
                  </a:lnTo>
                  <a:lnTo>
                    <a:pt x="4095572" y="547"/>
                  </a:lnTo>
                  <a:lnTo>
                    <a:pt x="4109834" y="0"/>
                  </a:lnTo>
                  <a:close/>
                </a:path>
                <a:path w="4226560" h="312419">
                  <a:moveTo>
                    <a:pt x="1317612" y="0"/>
                  </a:moveTo>
                  <a:lnTo>
                    <a:pt x="1358506" y="2412"/>
                  </a:lnTo>
                  <a:lnTo>
                    <a:pt x="1396606" y="10541"/>
                  </a:lnTo>
                  <a:lnTo>
                    <a:pt x="1396606" y="75184"/>
                  </a:lnTo>
                  <a:lnTo>
                    <a:pt x="1366253" y="75184"/>
                  </a:lnTo>
                  <a:lnTo>
                    <a:pt x="1363203" y="63424"/>
                  </a:lnTo>
                  <a:lnTo>
                    <a:pt x="1359379" y="53308"/>
                  </a:lnTo>
                  <a:lnTo>
                    <a:pt x="1327913" y="26902"/>
                  </a:lnTo>
                  <a:lnTo>
                    <a:pt x="1319009" y="26162"/>
                  </a:lnTo>
                  <a:lnTo>
                    <a:pt x="1302386" y="28261"/>
                  </a:lnTo>
                  <a:lnTo>
                    <a:pt x="1265542" y="59944"/>
                  </a:lnTo>
                  <a:lnTo>
                    <a:pt x="1252048" y="101917"/>
                  </a:lnTo>
                  <a:lnTo>
                    <a:pt x="1247508" y="160274"/>
                  </a:lnTo>
                  <a:lnTo>
                    <a:pt x="1248534" y="189329"/>
                  </a:lnTo>
                  <a:lnTo>
                    <a:pt x="1256777" y="236104"/>
                  </a:lnTo>
                  <a:lnTo>
                    <a:pt x="1284417" y="277764"/>
                  </a:lnTo>
                  <a:lnTo>
                    <a:pt x="1312532" y="285750"/>
                  </a:lnTo>
                  <a:lnTo>
                    <a:pt x="1320269" y="285414"/>
                  </a:lnTo>
                  <a:lnTo>
                    <a:pt x="1355458" y="263906"/>
                  </a:lnTo>
                  <a:lnTo>
                    <a:pt x="1365999" y="233045"/>
                  </a:lnTo>
                  <a:lnTo>
                    <a:pt x="1396606" y="233045"/>
                  </a:lnTo>
                  <a:lnTo>
                    <a:pt x="1396606" y="300736"/>
                  </a:lnTo>
                  <a:lnTo>
                    <a:pt x="1384600" y="303404"/>
                  </a:lnTo>
                  <a:lnTo>
                    <a:pt x="1341508" y="310411"/>
                  </a:lnTo>
                  <a:lnTo>
                    <a:pt x="1309611" y="311912"/>
                  </a:lnTo>
                  <a:lnTo>
                    <a:pt x="1287441" y="310864"/>
                  </a:lnTo>
                  <a:lnTo>
                    <a:pt x="1249532" y="302482"/>
                  </a:lnTo>
                  <a:lnTo>
                    <a:pt x="1208281" y="274113"/>
                  </a:lnTo>
                  <a:lnTo>
                    <a:pt x="1184391" y="226530"/>
                  </a:lnTo>
                  <a:lnTo>
                    <a:pt x="1177394" y="183719"/>
                  </a:lnTo>
                  <a:lnTo>
                    <a:pt x="1176515" y="159004"/>
                  </a:lnTo>
                  <a:lnTo>
                    <a:pt x="1177539" y="135522"/>
                  </a:lnTo>
                  <a:lnTo>
                    <a:pt x="1185730" y="93370"/>
                  </a:lnTo>
                  <a:lnTo>
                    <a:pt x="1202066" y="57792"/>
                  </a:lnTo>
                  <a:lnTo>
                    <a:pt x="1241285" y="19431"/>
                  </a:lnTo>
                  <a:lnTo>
                    <a:pt x="1296185" y="1214"/>
                  </a:lnTo>
                  <a:lnTo>
                    <a:pt x="1317612" y="0"/>
                  </a:lnTo>
                  <a:close/>
                </a:path>
                <a:path w="4226560" h="312419">
                  <a:moveTo>
                    <a:pt x="141084" y="0"/>
                  </a:moveTo>
                  <a:lnTo>
                    <a:pt x="181940" y="2412"/>
                  </a:lnTo>
                  <a:lnTo>
                    <a:pt x="220116" y="10541"/>
                  </a:lnTo>
                  <a:lnTo>
                    <a:pt x="220116" y="75184"/>
                  </a:lnTo>
                  <a:lnTo>
                    <a:pt x="189750" y="75184"/>
                  </a:lnTo>
                  <a:lnTo>
                    <a:pt x="186681" y="63424"/>
                  </a:lnTo>
                  <a:lnTo>
                    <a:pt x="182829" y="53308"/>
                  </a:lnTo>
                  <a:lnTo>
                    <a:pt x="151352" y="26902"/>
                  </a:lnTo>
                  <a:lnTo>
                    <a:pt x="142417" y="26162"/>
                  </a:lnTo>
                  <a:lnTo>
                    <a:pt x="125858" y="28261"/>
                  </a:lnTo>
                  <a:lnTo>
                    <a:pt x="89065" y="59944"/>
                  </a:lnTo>
                  <a:lnTo>
                    <a:pt x="75503" y="101917"/>
                  </a:lnTo>
                  <a:lnTo>
                    <a:pt x="70980" y="160274"/>
                  </a:lnTo>
                  <a:lnTo>
                    <a:pt x="72013" y="189329"/>
                  </a:lnTo>
                  <a:lnTo>
                    <a:pt x="80276" y="236104"/>
                  </a:lnTo>
                  <a:lnTo>
                    <a:pt x="107875" y="277764"/>
                  </a:lnTo>
                  <a:lnTo>
                    <a:pt x="135953" y="285750"/>
                  </a:lnTo>
                  <a:lnTo>
                    <a:pt x="143721" y="285414"/>
                  </a:lnTo>
                  <a:lnTo>
                    <a:pt x="178917" y="263906"/>
                  </a:lnTo>
                  <a:lnTo>
                    <a:pt x="189522" y="233045"/>
                  </a:lnTo>
                  <a:lnTo>
                    <a:pt x="220116" y="233045"/>
                  </a:lnTo>
                  <a:lnTo>
                    <a:pt x="220116" y="300736"/>
                  </a:lnTo>
                  <a:lnTo>
                    <a:pt x="208102" y="303404"/>
                  </a:lnTo>
                  <a:lnTo>
                    <a:pt x="164983" y="310411"/>
                  </a:lnTo>
                  <a:lnTo>
                    <a:pt x="133045" y="311912"/>
                  </a:lnTo>
                  <a:lnTo>
                    <a:pt x="110897" y="310864"/>
                  </a:lnTo>
                  <a:lnTo>
                    <a:pt x="72998" y="302482"/>
                  </a:lnTo>
                  <a:lnTo>
                    <a:pt x="31750" y="274113"/>
                  </a:lnTo>
                  <a:lnTo>
                    <a:pt x="7843" y="226530"/>
                  </a:lnTo>
                  <a:lnTo>
                    <a:pt x="871" y="183719"/>
                  </a:lnTo>
                  <a:lnTo>
                    <a:pt x="0" y="159004"/>
                  </a:lnTo>
                  <a:lnTo>
                    <a:pt x="1024" y="135522"/>
                  </a:lnTo>
                  <a:lnTo>
                    <a:pt x="9226" y="93370"/>
                  </a:lnTo>
                  <a:lnTo>
                    <a:pt x="25578" y="57792"/>
                  </a:lnTo>
                  <a:lnTo>
                    <a:pt x="64731" y="19431"/>
                  </a:lnTo>
                  <a:lnTo>
                    <a:pt x="119653" y="1214"/>
                  </a:lnTo>
                  <a:lnTo>
                    <a:pt x="14108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53663" y="1361122"/>
            <a:ext cx="124532" cy="65341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5253609" y="1118344"/>
            <a:ext cx="115570" cy="56515"/>
            <a:chOff x="5253609" y="1118344"/>
            <a:chExt cx="115570" cy="5651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58181" y="1122916"/>
              <a:ext cx="105817" cy="4688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258181" y="1122916"/>
              <a:ext cx="106045" cy="46990"/>
            </a:xfrm>
            <a:custGeom>
              <a:avLst/>
              <a:gdLst/>
              <a:ahLst/>
              <a:cxnLst/>
              <a:rect l="l" t="t" r="r" b="b"/>
              <a:pathLst>
                <a:path w="106045" h="46990">
                  <a:moveTo>
                    <a:pt x="0" y="46880"/>
                  </a:moveTo>
                  <a:lnTo>
                    <a:pt x="105817" y="46880"/>
                  </a:lnTo>
                  <a:lnTo>
                    <a:pt x="105817" y="0"/>
                  </a:lnTo>
                  <a:lnTo>
                    <a:pt x="0" y="0"/>
                  </a:lnTo>
                  <a:lnTo>
                    <a:pt x="0" y="4688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503164" y="955421"/>
            <a:ext cx="2009139" cy="511809"/>
            <a:chOff x="5503164" y="955421"/>
            <a:chExt cx="2009139" cy="511809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3537" y="1268272"/>
              <a:ext cx="2008258" cy="1984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07736" y="959993"/>
              <a:ext cx="1990089" cy="31191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507736" y="959993"/>
              <a:ext cx="1990089" cy="312420"/>
            </a:xfrm>
            <a:custGeom>
              <a:avLst/>
              <a:gdLst/>
              <a:ahLst/>
              <a:cxnLst/>
              <a:rect l="l" t="t" r="r" b="b"/>
              <a:pathLst>
                <a:path w="1990090" h="312419">
                  <a:moveTo>
                    <a:pt x="764921" y="62103"/>
                  </a:moveTo>
                  <a:lnTo>
                    <a:pt x="720343" y="187706"/>
                  </a:lnTo>
                  <a:lnTo>
                    <a:pt x="800735" y="187706"/>
                  </a:lnTo>
                  <a:lnTo>
                    <a:pt x="764921" y="62103"/>
                  </a:lnTo>
                  <a:close/>
                </a:path>
                <a:path w="1990090" h="312419">
                  <a:moveTo>
                    <a:pt x="1417319" y="3556"/>
                  </a:moveTo>
                  <a:lnTo>
                    <a:pt x="1507743" y="3556"/>
                  </a:lnTo>
                  <a:lnTo>
                    <a:pt x="1586864" y="140843"/>
                  </a:lnTo>
                  <a:lnTo>
                    <a:pt x="1606041" y="175895"/>
                  </a:lnTo>
                  <a:lnTo>
                    <a:pt x="1626996" y="217678"/>
                  </a:lnTo>
                  <a:lnTo>
                    <a:pt x="1630553" y="217678"/>
                  </a:lnTo>
                  <a:lnTo>
                    <a:pt x="1629479" y="190388"/>
                  </a:lnTo>
                  <a:lnTo>
                    <a:pt x="1628727" y="161861"/>
                  </a:lnTo>
                  <a:lnTo>
                    <a:pt x="1628284" y="132095"/>
                  </a:lnTo>
                  <a:lnTo>
                    <a:pt x="1628139" y="101092"/>
                  </a:lnTo>
                  <a:lnTo>
                    <a:pt x="1628139" y="59562"/>
                  </a:lnTo>
                  <a:lnTo>
                    <a:pt x="1628139" y="49911"/>
                  </a:lnTo>
                  <a:lnTo>
                    <a:pt x="1627759" y="42926"/>
                  </a:lnTo>
                  <a:lnTo>
                    <a:pt x="1626996" y="38608"/>
                  </a:lnTo>
                  <a:lnTo>
                    <a:pt x="1626235" y="34290"/>
                  </a:lnTo>
                  <a:lnTo>
                    <a:pt x="1625091" y="30987"/>
                  </a:lnTo>
                  <a:lnTo>
                    <a:pt x="1623567" y="28829"/>
                  </a:lnTo>
                  <a:lnTo>
                    <a:pt x="1622043" y="26543"/>
                  </a:lnTo>
                  <a:lnTo>
                    <a:pt x="1619885" y="24637"/>
                  </a:lnTo>
                  <a:lnTo>
                    <a:pt x="1617344" y="23241"/>
                  </a:lnTo>
                  <a:lnTo>
                    <a:pt x="1614678" y="21717"/>
                  </a:lnTo>
                  <a:lnTo>
                    <a:pt x="1610360" y="20066"/>
                  </a:lnTo>
                  <a:lnTo>
                    <a:pt x="1604264" y="18287"/>
                  </a:lnTo>
                  <a:lnTo>
                    <a:pt x="1604264" y="3556"/>
                  </a:lnTo>
                  <a:lnTo>
                    <a:pt x="1688591" y="3556"/>
                  </a:lnTo>
                  <a:lnTo>
                    <a:pt x="1688591" y="18287"/>
                  </a:lnTo>
                  <a:lnTo>
                    <a:pt x="1682622" y="20193"/>
                  </a:lnTo>
                  <a:lnTo>
                    <a:pt x="1678432" y="21844"/>
                  </a:lnTo>
                  <a:lnTo>
                    <a:pt x="1676018" y="23241"/>
                  </a:lnTo>
                  <a:lnTo>
                    <a:pt x="1673606" y="24511"/>
                  </a:lnTo>
                  <a:lnTo>
                    <a:pt x="1671446" y="26289"/>
                  </a:lnTo>
                  <a:lnTo>
                    <a:pt x="1669795" y="28575"/>
                  </a:lnTo>
                  <a:lnTo>
                    <a:pt x="1668017" y="30861"/>
                  </a:lnTo>
                  <a:lnTo>
                    <a:pt x="1666747" y="34162"/>
                  </a:lnTo>
                  <a:lnTo>
                    <a:pt x="1665859" y="38735"/>
                  </a:lnTo>
                  <a:lnTo>
                    <a:pt x="1664969" y="43307"/>
                  </a:lnTo>
                  <a:lnTo>
                    <a:pt x="1664462" y="50165"/>
                  </a:lnTo>
                  <a:lnTo>
                    <a:pt x="1664462" y="59562"/>
                  </a:lnTo>
                  <a:lnTo>
                    <a:pt x="1664462" y="308356"/>
                  </a:lnTo>
                  <a:lnTo>
                    <a:pt x="1607819" y="308356"/>
                  </a:lnTo>
                  <a:lnTo>
                    <a:pt x="1507363" y="134620"/>
                  </a:lnTo>
                  <a:lnTo>
                    <a:pt x="1482895" y="90221"/>
                  </a:lnTo>
                  <a:lnTo>
                    <a:pt x="1477390" y="79248"/>
                  </a:lnTo>
                  <a:lnTo>
                    <a:pt x="1475486" y="79248"/>
                  </a:lnTo>
                  <a:lnTo>
                    <a:pt x="1476412" y="103584"/>
                  </a:lnTo>
                  <a:lnTo>
                    <a:pt x="1477089" y="128587"/>
                  </a:lnTo>
                  <a:lnTo>
                    <a:pt x="1477504" y="154257"/>
                  </a:lnTo>
                  <a:lnTo>
                    <a:pt x="1477644" y="180594"/>
                  </a:lnTo>
                  <a:lnTo>
                    <a:pt x="1477644" y="252476"/>
                  </a:lnTo>
                  <a:lnTo>
                    <a:pt x="1477644" y="263652"/>
                  </a:lnTo>
                  <a:lnTo>
                    <a:pt x="1485391" y="286512"/>
                  </a:lnTo>
                  <a:lnTo>
                    <a:pt x="1488313" y="289179"/>
                  </a:lnTo>
                  <a:lnTo>
                    <a:pt x="1493773" y="291465"/>
                  </a:lnTo>
                  <a:lnTo>
                    <a:pt x="1501774" y="293497"/>
                  </a:lnTo>
                  <a:lnTo>
                    <a:pt x="1501774" y="308356"/>
                  </a:lnTo>
                  <a:lnTo>
                    <a:pt x="1417319" y="308356"/>
                  </a:lnTo>
                  <a:lnTo>
                    <a:pt x="1417319" y="293497"/>
                  </a:lnTo>
                  <a:lnTo>
                    <a:pt x="1422908" y="292100"/>
                  </a:lnTo>
                  <a:lnTo>
                    <a:pt x="1427225" y="290449"/>
                  </a:lnTo>
                  <a:lnTo>
                    <a:pt x="1430400" y="288671"/>
                  </a:lnTo>
                  <a:lnTo>
                    <a:pt x="1433703" y="286893"/>
                  </a:lnTo>
                  <a:lnTo>
                    <a:pt x="1435989" y="284480"/>
                  </a:lnTo>
                  <a:lnTo>
                    <a:pt x="1437639" y="281432"/>
                  </a:lnTo>
                  <a:lnTo>
                    <a:pt x="1439164" y="278384"/>
                  </a:lnTo>
                  <a:lnTo>
                    <a:pt x="1440180" y="274447"/>
                  </a:lnTo>
                  <a:lnTo>
                    <a:pt x="1440561" y="269875"/>
                  </a:lnTo>
                  <a:lnTo>
                    <a:pt x="1441068" y="265303"/>
                  </a:lnTo>
                  <a:lnTo>
                    <a:pt x="1441322" y="259461"/>
                  </a:lnTo>
                  <a:lnTo>
                    <a:pt x="1441322" y="252476"/>
                  </a:lnTo>
                  <a:lnTo>
                    <a:pt x="1441322" y="59436"/>
                  </a:lnTo>
                  <a:lnTo>
                    <a:pt x="1441322" y="48260"/>
                  </a:lnTo>
                  <a:lnTo>
                    <a:pt x="1440814" y="40512"/>
                  </a:lnTo>
                  <a:lnTo>
                    <a:pt x="1439798" y="36322"/>
                  </a:lnTo>
                  <a:lnTo>
                    <a:pt x="1438910" y="32004"/>
                  </a:lnTo>
                  <a:lnTo>
                    <a:pt x="1436878" y="28448"/>
                  </a:lnTo>
                  <a:lnTo>
                    <a:pt x="1433830" y="25654"/>
                  </a:lnTo>
                  <a:lnTo>
                    <a:pt x="1430782" y="22860"/>
                  </a:lnTo>
                  <a:lnTo>
                    <a:pt x="1425320" y="20447"/>
                  </a:lnTo>
                  <a:lnTo>
                    <a:pt x="1417319" y="18287"/>
                  </a:lnTo>
                  <a:lnTo>
                    <a:pt x="1417319" y="3556"/>
                  </a:lnTo>
                  <a:close/>
                </a:path>
                <a:path w="1990090" h="312419">
                  <a:moveTo>
                    <a:pt x="1258062" y="3556"/>
                  </a:moveTo>
                  <a:lnTo>
                    <a:pt x="1375283" y="3556"/>
                  </a:lnTo>
                  <a:lnTo>
                    <a:pt x="1375283" y="18287"/>
                  </a:lnTo>
                  <a:lnTo>
                    <a:pt x="1369187" y="19939"/>
                  </a:lnTo>
                  <a:lnTo>
                    <a:pt x="1364614" y="21717"/>
                  </a:lnTo>
                  <a:lnTo>
                    <a:pt x="1352041" y="40894"/>
                  </a:lnTo>
                  <a:lnTo>
                    <a:pt x="1351407" y="45212"/>
                  </a:lnTo>
                  <a:lnTo>
                    <a:pt x="1351153" y="51435"/>
                  </a:lnTo>
                  <a:lnTo>
                    <a:pt x="1351153" y="59817"/>
                  </a:lnTo>
                  <a:lnTo>
                    <a:pt x="1351153" y="252222"/>
                  </a:lnTo>
                  <a:lnTo>
                    <a:pt x="1351153" y="257429"/>
                  </a:lnTo>
                  <a:lnTo>
                    <a:pt x="1351280" y="262255"/>
                  </a:lnTo>
                  <a:lnTo>
                    <a:pt x="1364234" y="289814"/>
                  </a:lnTo>
                  <a:lnTo>
                    <a:pt x="1367282" y="291338"/>
                  </a:lnTo>
                  <a:lnTo>
                    <a:pt x="1370964" y="292481"/>
                  </a:lnTo>
                  <a:lnTo>
                    <a:pt x="1375283" y="293497"/>
                  </a:lnTo>
                  <a:lnTo>
                    <a:pt x="1375283" y="308356"/>
                  </a:lnTo>
                  <a:lnTo>
                    <a:pt x="1258062" y="308356"/>
                  </a:lnTo>
                  <a:lnTo>
                    <a:pt x="1258062" y="293497"/>
                  </a:lnTo>
                  <a:lnTo>
                    <a:pt x="1263522" y="292100"/>
                  </a:lnTo>
                  <a:lnTo>
                    <a:pt x="1267840" y="290449"/>
                  </a:lnTo>
                  <a:lnTo>
                    <a:pt x="1271142" y="288798"/>
                  </a:lnTo>
                  <a:lnTo>
                    <a:pt x="1274317" y="287020"/>
                  </a:lnTo>
                  <a:lnTo>
                    <a:pt x="1276731" y="284607"/>
                  </a:lnTo>
                  <a:lnTo>
                    <a:pt x="1278255" y="281559"/>
                  </a:lnTo>
                  <a:lnTo>
                    <a:pt x="1279779" y="278511"/>
                  </a:lnTo>
                  <a:lnTo>
                    <a:pt x="1280794" y="274701"/>
                  </a:lnTo>
                  <a:lnTo>
                    <a:pt x="1281303" y="270002"/>
                  </a:lnTo>
                  <a:lnTo>
                    <a:pt x="1281684" y="265303"/>
                  </a:lnTo>
                  <a:lnTo>
                    <a:pt x="1281938" y="259461"/>
                  </a:lnTo>
                  <a:lnTo>
                    <a:pt x="1281938" y="252222"/>
                  </a:lnTo>
                  <a:lnTo>
                    <a:pt x="1281938" y="59562"/>
                  </a:lnTo>
                  <a:lnTo>
                    <a:pt x="1281938" y="52451"/>
                  </a:lnTo>
                  <a:lnTo>
                    <a:pt x="1281684" y="46609"/>
                  </a:lnTo>
                  <a:lnTo>
                    <a:pt x="1281303" y="41910"/>
                  </a:lnTo>
                  <a:lnTo>
                    <a:pt x="1281048" y="37337"/>
                  </a:lnTo>
                  <a:lnTo>
                    <a:pt x="1271269" y="23241"/>
                  </a:lnTo>
                  <a:lnTo>
                    <a:pt x="1268094" y="21462"/>
                  </a:lnTo>
                  <a:lnTo>
                    <a:pt x="1263649" y="19812"/>
                  </a:lnTo>
                  <a:lnTo>
                    <a:pt x="1258062" y="18287"/>
                  </a:lnTo>
                  <a:lnTo>
                    <a:pt x="1258062" y="3556"/>
                  </a:lnTo>
                  <a:close/>
                </a:path>
                <a:path w="1990090" h="312419">
                  <a:moveTo>
                    <a:pt x="946403" y="3556"/>
                  </a:moveTo>
                  <a:lnTo>
                    <a:pt x="1036828" y="3556"/>
                  </a:lnTo>
                  <a:lnTo>
                    <a:pt x="1115948" y="140843"/>
                  </a:lnTo>
                  <a:lnTo>
                    <a:pt x="1135125" y="175895"/>
                  </a:lnTo>
                  <a:lnTo>
                    <a:pt x="1156081" y="217678"/>
                  </a:lnTo>
                  <a:lnTo>
                    <a:pt x="1159637" y="217678"/>
                  </a:lnTo>
                  <a:lnTo>
                    <a:pt x="1158563" y="190388"/>
                  </a:lnTo>
                  <a:lnTo>
                    <a:pt x="1157811" y="161861"/>
                  </a:lnTo>
                  <a:lnTo>
                    <a:pt x="1157368" y="132095"/>
                  </a:lnTo>
                  <a:lnTo>
                    <a:pt x="1157223" y="101092"/>
                  </a:lnTo>
                  <a:lnTo>
                    <a:pt x="1157223" y="59562"/>
                  </a:lnTo>
                  <a:lnTo>
                    <a:pt x="1157223" y="49911"/>
                  </a:lnTo>
                  <a:lnTo>
                    <a:pt x="1152652" y="28829"/>
                  </a:lnTo>
                  <a:lnTo>
                    <a:pt x="1151128" y="26543"/>
                  </a:lnTo>
                  <a:lnTo>
                    <a:pt x="1148968" y="24637"/>
                  </a:lnTo>
                  <a:lnTo>
                    <a:pt x="1146429" y="23241"/>
                  </a:lnTo>
                  <a:lnTo>
                    <a:pt x="1143762" y="21717"/>
                  </a:lnTo>
                  <a:lnTo>
                    <a:pt x="1139443" y="20066"/>
                  </a:lnTo>
                  <a:lnTo>
                    <a:pt x="1133347" y="18287"/>
                  </a:lnTo>
                  <a:lnTo>
                    <a:pt x="1133347" y="3556"/>
                  </a:lnTo>
                  <a:lnTo>
                    <a:pt x="1217675" y="3556"/>
                  </a:lnTo>
                  <a:lnTo>
                    <a:pt x="1217675" y="18287"/>
                  </a:lnTo>
                  <a:lnTo>
                    <a:pt x="1211707" y="20193"/>
                  </a:lnTo>
                  <a:lnTo>
                    <a:pt x="1207515" y="21844"/>
                  </a:lnTo>
                  <a:lnTo>
                    <a:pt x="1205103" y="23241"/>
                  </a:lnTo>
                  <a:lnTo>
                    <a:pt x="1202689" y="24511"/>
                  </a:lnTo>
                  <a:lnTo>
                    <a:pt x="1200531" y="26289"/>
                  </a:lnTo>
                  <a:lnTo>
                    <a:pt x="1198880" y="28575"/>
                  </a:lnTo>
                  <a:lnTo>
                    <a:pt x="1197102" y="30861"/>
                  </a:lnTo>
                  <a:lnTo>
                    <a:pt x="1195832" y="34162"/>
                  </a:lnTo>
                  <a:lnTo>
                    <a:pt x="1194942" y="38735"/>
                  </a:lnTo>
                  <a:lnTo>
                    <a:pt x="1194054" y="43307"/>
                  </a:lnTo>
                  <a:lnTo>
                    <a:pt x="1193545" y="50165"/>
                  </a:lnTo>
                  <a:lnTo>
                    <a:pt x="1193545" y="59562"/>
                  </a:lnTo>
                  <a:lnTo>
                    <a:pt x="1193545" y="308356"/>
                  </a:lnTo>
                  <a:lnTo>
                    <a:pt x="1136904" y="308356"/>
                  </a:lnTo>
                  <a:lnTo>
                    <a:pt x="1036446" y="134620"/>
                  </a:lnTo>
                  <a:lnTo>
                    <a:pt x="1026941" y="117931"/>
                  </a:lnTo>
                  <a:lnTo>
                    <a:pt x="1018794" y="103124"/>
                  </a:lnTo>
                  <a:lnTo>
                    <a:pt x="1011979" y="90221"/>
                  </a:lnTo>
                  <a:lnTo>
                    <a:pt x="1006474" y="79248"/>
                  </a:lnTo>
                  <a:lnTo>
                    <a:pt x="1004569" y="79248"/>
                  </a:lnTo>
                  <a:lnTo>
                    <a:pt x="1005496" y="103584"/>
                  </a:lnTo>
                  <a:lnTo>
                    <a:pt x="1006173" y="128587"/>
                  </a:lnTo>
                  <a:lnTo>
                    <a:pt x="1006588" y="154257"/>
                  </a:lnTo>
                  <a:lnTo>
                    <a:pt x="1006729" y="180594"/>
                  </a:lnTo>
                  <a:lnTo>
                    <a:pt x="1006729" y="252476"/>
                  </a:lnTo>
                  <a:lnTo>
                    <a:pt x="1006729" y="263652"/>
                  </a:lnTo>
                  <a:lnTo>
                    <a:pt x="1014475" y="286512"/>
                  </a:lnTo>
                  <a:lnTo>
                    <a:pt x="1017396" y="289179"/>
                  </a:lnTo>
                  <a:lnTo>
                    <a:pt x="1022858" y="291465"/>
                  </a:lnTo>
                  <a:lnTo>
                    <a:pt x="1030859" y="293497"/>
                  </a:lnTo>
                  <a:lnTo>
                    <a:pt x="1030859" y="308356"/>
                  </a:lnTo>
                  <a:lnTo>
                    <a:pt x="946403" y="308356"/>
                  </a:lnTo>
                  <a:lnTo>
                    <a:pt x="946403" y="293497"/>
                  </a:lnTo>
                  <a:lnTo>
                    <a:pt x="951991" y="292100"/>
                  </a:lnTo>
                  <a:lnTo>
                    <a:pt x="956310" y="290449"/>
                  </a:lnTo>
                  <a:lnTo>
                    <a:pt x="959485" y="288671"/>
                  </a:lnTo>
                  <a:lnTo>
                    <a:pt x="962787" y="286893"/>
                  </a:lnTo>
                  <a:lnTo>
                    <a:pt x="965073" y="284480"/>
                  </a:lnTo>
                  <a:lnTo>
                    <a:pt x="966724" y="281432"/>
                  </a:lnTo>
                  <a:lnTo>
                    <a:pt x="968248" y="278384"/>
                  </a:lnTo>
                  <a:lnTo>
                    <a:pt x="969263" y="274447"/>
                  </a:lnTo>
                  <a:lnTo>
                    <a:pt x="969644" y="269875"/>
                  </a:lnTo>
                  <a:lnTo>
                    <a:pt x="970152" y="265303"/>
                  </a:lnTo>
                  <a:lnTo>
                    <a:pt x="970406" y="259461"/>
                  </a:lnTo>
                  <a:lnTo>
                    <a:pt x="970406" y="252476"/>
                  </a:lnTo>
                  <a:lnTo>
                    <a:pt x="970406" y="59436"/>
                  </a:lnTo>
                  <a:lnTo>
                    <a:pt x="970406" y="48260"/>
                  </a:lnTo>
                  <a:lnTo>
                    <a:pt x="969899" y="40512"/>
                  </a:lnTo>
                  <a:lnTo>
                    <a:pt x="968883" y="36322"/>
                  </a:lnTo>
                  <a:lnTo>
                    <a:pt x="967993" y="32004"/>
                  </a:lnTo>
                  <a:lnTo>
                    <a:pt x="965962" y="28448"/>
                  </a:lnTo>
                  <a:lnTo>
                    <a:pt x="962913" y="25654"/>
                  </a:lnTo>
                  <a:lnTo>
                    <a:pt x="959865" y="22860"/>
                  </a:lnTo>
                  <a:lnTo>
                    <a:pt x="954404" y="20447"/>
                  </a:lnTo>
                  <a:lnTo>
                    <a:pt x="946403" y="18287"/>
                  </a:lnTo>
                  <a:lnTo>
                    <a:pt x="946403" y="3556"/>
                  </a:lnTo>
                  <a:close/>
                </a:path>
                <a:path w="1990090" h="312419">
                  <a:moveTo>
                    <a:pt x="387858" y="3556"/>
                  </a:moveTo>
                  <a:lnTo>
                    <a:pt x="609218" y="3556"/>
                  </a:lnTo>
                  <a:lnTo>
                    <a:pt x="609218" y="74549"/>
                  </a:lnTo>
                  <a:lnTo>
                    <a:pt x="578738" y="74549"/>
                  </a:lnTo>
                  <a:lnTo>
                    <a:pt x="575167" y="64813"/>
                  </a:lnTo>
                  <a:lnTo>
                    <a:pt x="571880" y="56769"/>
                  </a:lnTo>
                  <a:lnTo>
                    <a:pt x="541019" y="29718"/>
                  </a:lnTo>
                  <a:lnTo>
                    <a:pt x="529589" y="29718"/>
                  </a:lnTo>
                  <a:lnTo>
                    <a:pt x="480949" y="29718"/>
                  </a:lnTo>
                  <a:lnTo>
                    <a:pt x="480949" y="136906"/>
                  </a:lnTo>
                  <a:lnTo>
                    <a:pt x="510413" y="136906"/>
                  </a:lnTo>
                  <a:lnTo>
                    <a:pt x="516889" y="136906"/>
                  </a:lnTo>
                  <a:lnTo>
                    <a:pt x="542036" y="104648"/>
                  </a:lnTo>
                  <a:lnTo>
                    <a:pt x="567309" y="104648"/>
                  </a:lnTo>
                  <a:lnTo>
                    <a:pt x="567309" y="195326"/>
                  </a:lnTo>
                  <a:lnTo>
                    <a:pt x="542036" y="195326"/>
                  </a:lnTo>
                  <a:lnTo>
                    <a:pt x="540003" y="186690"/>
                  </a:lnTo>
                  <a:lnTo>
                    <a:pt x="537717" y="180086"/>
                  </a:lnTo>
                  <a:lnTo>
                    <a:pt x="517398" y="162941"/>
                  </a:lnTo>
                  <a:lnTo>
                    <a:pt x="510413" y="162941"/>
                  </a:lnTo>
                  <a:lnTo>
                    <a:pt x="480949" y="162941"/>
                  </a:lnTo>
                  <a:lnTo>
                    <a:pt x="480949" y="282194"/>
                  </a:lnTo>
                  <a:lnTo>
                    <a:pt x="529336" y="282194"/>
                  </a:lnTo>
                  <a:lnTo>
                    <a:pt x="534542" y="282194"/>
                  </a:lnTo>
                  <a:lnTo>
                    <a:pt x="552068" y="277749"/>
                  </a:lnTo>
                  <a:lnTo>
                    <a:pt x="554989" y="276098"/>
                  </a:lnTo>
                  <a:lnTo>
                    <a:pt x="567181" y="261874"/>
                  </a:lnTo>
                  <a:lnTo>
                    <a:pt x="569213" y="258572"/>
                  </a:lnTo>
                  <a:lnTo>
                    <a:pt x="571373" y="254254"/>
                  </a:lnTo>
                  <a:lnTo>
                    <a:pt x="573531" y="248920"/>
                  </a:lnTo>
                  <a:lnTo>
                    <a:pt x="575817" y="243586"/>
                  </a:lnTo>
                  <a:lnTo>
                    <a:pt x="578230" y="236220"/>
                  </a:lnTo>
                  <a:lnTo>
                    <a:pt x="580898" y="226822"/>
                  </a:lnTo>
                  <a:lnTo>
                    <a:pt x="611504" y="226822"/>
                  </a:lnTo>
                  <a:lnTo>
                    <a:pt x="607313" y="308356"/>
                  </a:lnTo>
                  <a:lnTo>
                    <a:pt x="387858" y="308356"/>
                  </a:lnTo>
                  <a:lnTo>
                    <a:pt x="387858" y="293497"/>
                  </a:lnTo>
                  <a:lnTo>
                    <a:pt x="393318" y="292100"/>
                  </a:lnTo>
                  <a:lnTo>
                    <a:pt x="397637" y="290449"/>
                  </a:lnTo>
                  <a:lnTo>
                    <a:pt x="400938" y="288798"/>
                  </a:lnTo>
                  <a:lnTo>
                    <a:pt x="404113" y="287020"/>
                  </a:lnTo>
                  <a:lnTo>
                    <a:pt x="406526" y="284607"/>
                  </a:lnTo>
                  <a:lnTo>
                    <a:pt x="408050" y="281559"/>
                  </a:lnTo>
                  <a:lnTo>
                    <a:pt x="409575" y="278511"/>
                  </a:lnTo>
                  <a:lnTo>
                    <a:pt x="410590" y="274701"/>
                  </a:lnTo>
                  <a:lnTo>
                    <a:pt x="411099" y="270002"/>
                  </a:lnTo>
                  <a:lnTo>
                    <a:pt x="411479" y="265303"/>
                  </a:lnTo>
                  <a:lnTo>
                    <a:pt x="411734" y="259461"/>
                  </a:lnTo>
                  <a:lnTo>
                    <a:pt x="411734" y="252222"/>
                  </a:lnTo>
                  <a:lnTo>
                    <a:pt x="411734" y="59817"/>
                  </a:lnTo>
                  <a:lnTo>
                    <a:pt x="411734" y="52832"/>
                  </a:lnTo>
                  <a:lnTo>
                    <a:pt x="411479" y="46990"/>
                  </a:lnTo>
                  <a:lnTo>
                    <a:pt x="411099" y="42164"/>
                  </a:lnTo>
                  <a:lnTo>
                    <a:pt x="410844" y="37465"/>
                  </a:lnTo>
                  <a:lnTo>
                    <a:pt x="401065" y="23368"/>
                  </a:lnTo>
                  <a:lnTo>
                    <a:pt x="397890" y="21462"/>
                  </a:lnTo>
                  <a:lnTo>
                    <a:pt x="393446" y="19812"/>
                  </a:lnTo>
                  <a:lnTo>
                    <a:pt x="387858" y="18287"/>
                  </a:lnTo>
                  <a:lnTo>
                    <a:pt x="387858" y="3556"/>
                  </a:lnTo>
                  <a:close/>
                </a:path>
                <a:path w="1990090" h="312419">
                  <a:moveTo>
                    <a:pt x="0" y="3556"/>
                  </a:moveTo>
                  <a:lnTo>
                    <a:pt x="110998" y="3556"/>
                  </a:lnTo>
                  <a:lnTo>
                    <a:pt x="172847" y="186817"/>
                  </a:lnTo>
                  <a:lnTo>
                    <a:pt x="239775" y="3556"/>
                  </a:lnTo>
                  <a:lnTo>
                    <a:pt x="344550" y="3556"/>
                  </a:lnTo>
                  <a:lnTo>
                    <a:pt x="344550" y="18287"/>
                  </a:lnTo>
                  <a:lnTo>
                    <a:pt x="336676" y="20574"/>
                  </a:lnTo>
                  <a:lnTo>
                    <a:pt x="331215" y="22987"/>
                  </a:lnTo>
                  <a:lnTo>
                    <a:pt x="328422" y="25527"/>
                  </a:lnTo>
                  <a:lnTo>
                    <a:pt x="325627" y="28194"/>
                  </a:lnTo>
                  <a:lnTo>
                    <a:pt x="323596" y="31623"/>
                  </a:lnTo>
                  <a:lnTo>
                    <a:pt x="322579" y="36068"/>
                  </a:lnTo>
                  <a:lnTo>
                    <a:pt x="321437" y="40386"/>
                  </a:lnTo>
                  <a:lnTo>
                    <a:pt x="320801" y="48260"/>
                  </a:lnTo>
                  <a:lnTo>
                    <a:pt x="320801" y="59436"/>
                  </a:lnTo>
                  <a:lnTo>
                    <a:pt x="320801" y="252476"/>
                  </a:lnTo>
                  <a:lnTo>
                    <a:pt x="320801" y="261620"/>
                  </a:lnTo>
                  <a:lnTo>
                    <a:pt x="321310" y="268732"/>
                  </a:lnTo>
                  <a:lnTo>
                    <a:pt x="344550" y="293497"/>
                  </a:lnTo>
                  <a:lnTo>
                    <a:pt x="344550" y="308356"/>
                  </a:lnTo>
                  <a:lnTo>
                    <a:pt x="229997" y="308356"/>
                  </a:lnTo>
                  <a:lnTo>
                    <a:pt x="229997" y="293497"/>
                  </a:lnTo>
                  <a:lnTo>
                    <a:pt x="236600" y="291719"/>
                  </a:lnTo>
                  <a:lnTo>
                    <a:pt x="241046" y="290195"/>
                  </a:lnTo>
                  <a:lnTo>
                    <a:pt x="243586" y="288925"/>
                  </a:lnTo>
                  <a:lnTo>
                    <a:pt x="246125" y="287528"/>
                  </a:lnTo>
                  <a:lnTo>
                    <a:pt x="248158" y="285750"/>
                  </a:lnTo>
                  <a:lnTo>
                    <a:pt x="249554" y="283591"/>
                  </a:lnTo>
                  <a:lnTo>
                    <a:pt x="250951" y="281432"/>
                  </a:lnTo>
                  <a:lnTo>
                    <a:pt x="251967" y="278130"/>
                  </a:lnTo>
                  <a:lnTo>
                    <a:pt x="252602" y="273812"/>
                  </a:lnTo>
                  <a:lnTo>
                    <a:pt x="253364" y="269367"/>
                  </a:lnTo>
                  <a:lnTo>
                    <a:pt x="253618" y="262128"/>
                  </a:lnTo>
                  <a:lnTo>
                    <a:pt x="253618" y="252095"/>
                  </a:lnTo>
                  <a:lnTo>
                    <a:pt x="253618" y="142621"/>
                  </a:lnTo>
                  <a:lnTo>
                    <a:pt x="253666" y="133167"/>
                  </a:lnTo>
                  <a:lnTo>
                    <a:pt x="253809" y="122904"/>
                  </a:lnTo>
                  <a:lnTo>
                    <a:pt x="254047" y="111831"/>
                  </a:lnTo>
                  <a:lnTo>
                    <a:pt x="254380" y="99949"/>
                  </a:lnTo>
                  <a:lnTo>
                    <a:pt x="254686" y="88618"/>
                  </a:lnTo>
                  <a:lnTo>
                    <a:pt x="255015" y="79025"/>
                  </a:lnTo>
                  <a:lnTo>
                    <a:pt x="255345" y="71195"/>
                  </a:lnTo>
                  <a:lnTo>
                    <a:pt x="255650" y="65151"/>
                  </a:lnTo>
                  <a:lnTo>
                    <a:pt x="250951" y="65151"/>
                  </a:lnTo>
                  <a:lnTo>
                    <a:pt x="249174" y="71120"/>
                  </a:lnTo>
                  <a:lnTo>
                    <a:pt x="247268" y="76962"/>
                  </a:lnTo>
                  <a:lnTo>
                    <a:pt x="245237" y="82677"/>
                  </a:lnTo>
                  <a:lnTo>
                    <a:pt x="243455" y="87818"/>
                  </a:lnTo>
                  <a:lnTo>
                    <a:pt x="240982" y="94662"/>
                  </a:lnTo>
                  <a:lnTo>
                    <a:pt x="237843" y="103197"/>
                  </a:lnTo>
                  <a:lnTo>
                    <a:pt x="234061" y="113411"/>
                  </a:lnTo>
                  <a:lnTo>
                    <a:pt x="174243" y="274574"/>
                  </a:lnTo>
                  <a:lnTo>
                    <a:pt x="134874" y="274574"/>
                  </a:lnTo>
                  <a:lnTo>
                    <a:pt x="71881" y="93472"/>
                  </a:lnTo>
                  <a:lnTo>
                    <a:pt x="69193" y="85834"/>
                  </a:lnTo>
                  <a:lnTo>
                    <a:pt x="66659" y="78184"/>
                  </a:lnTo>
                  <a:lnTo>
                    <a:pt x="64291" y="70558"/>
                  </a:lnTo>
                  <a:lnTo>
                    <a:pt x="62102" y="62992"/>
                  </a:lnTo>
                  <a:lnTo>
                    <a:pt x="58165" y="62992"/>
                  </a:lnTo>
                  <a:lnTo>
                    <a:pt x="59092" y="82228"/>
                  </a:lnTo>
                  <a:lnTo>
                    <a:pt x="59769" y="103155"/>
                  </a:lnTo>
                  <a:lnTo>
                    <a:pt x="60184" y="125749"/>
                  </a:lnTo>
                  <a:lnTo>
                    <a:pt x="60325" y="149987"/>
                  </a:lnTo>
                  <a:lnTo>
                    <a:pt x="60325" y="252730"/>
                  </a:lnTo>
                  <a:lnTo>
                    <a:pt x="60325" y="263779"/>
                  </a:lnTo>
                  <a:lnTo>
                    <a:pt x="68199" y="286385"/>
                  </a:lnTo>
                  <a:lnTo>
                    <a:pt x="71247" y="289306"/>
                  </a:lnTo>
                  <a:lnTo>
                    <a:pt x="76708" y="291592"/>
                  </a:lnTo>
                  <a:lnTo>
                    <a:pt x="84454" y="293497"/>
                  </a:lnTo>
                  <a:lnTo>
                    <a:pt x="84454" y="308356"/>
                  </a:lnTo>
                  <a:lnTo>
                    <a:pt x="0" y="308356"/>
                  </a:lnTo>
                  <a:lnTo>
                    <a:pt x="0" y="293497"/>
                  </a:lnTo>
                  <a:lnTo>
                    <a:pt x="5587" y="292100"/>
                  </a:lnTo>
                  <a:lnTo>
                    <a:pt x="9905" y="290449"/>
                  </a:lnTo>
                  <a:lnTo>
                    <a:pt x="13080" y="288671"/>
                  </a:lnTo>
                  <a:lnTo>
                    <a:pt x="16383" y="286893"/>
                  </a:lnTo>
                  <a:lnTo>
                    <a:pt x="18796" y="284480"/>
                  </a:lnTo>
                  <a:lnTo>
                    <a:pt x="20319" y="281559"/>
                  </a:lnTo>
                  <a:lnTo>
                    <a:pt x="21971" y="278511"/>
                  </a:lnTo>
                  <a:lnTo>
                    <a:pt x="22987" y="274701"/>
                  </a:lnTo>
                  <a:lnTo>
                    <a:pt x="23367" y="270129"/>
                  </a:lnTo>
                  <a:lnTo>
                    <a:pt x="23749" y="265557"/>
                  </a:lnTo>
                  <a:lnTo>
                    <a:pt x="24002" y="259587"/>
                  </a:lnTo>
                  <a:lnTo>
                    <a:pt x="24002" y="252476"/>
                  </a:lnTo>
                  <a:lnTo>
                    <a:pt x="24002" y="59436"/>
                  </a:lnTo>
                  <a:lnTo>
                    <a:pt x="24002" y="48006"/>
                  </a:lnTo>
                  <a:lnTo>
                    <a:pt x="23494" y="40386"/>
                  </a:lnTo>
                  <a:lnTo>
                    <a:pt x="22478" y="36195"/>
                  </a:lnTo>
                  <a:lnTo>
                    <a:pt x="21589" y="32004"/>
                  </a:lnTo>
                  <a:lnTo>
                    <a:pt x="19685" y="28575"/>
                  </a:lnTo>
                  <a:lnTo>
                    <a:pt x="16763" y="25908"/>
                  </a:lnTo>
                  <a:lnTo>
                    <a:pt x="13969" y="23241"/>
                  </a:lnTo>
                  <a:lnTo>
                    <a:pt x="8381" y="20701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1990090" h="312419">
                  <a:moveTo>
                    <a:pt x="755141" y="2032"/>
                  </a:moveTo>
                  <a:lnTo>
                    <a:pt x="814704" y="2032"/>
                  </a:lnTo>
                  <a:lnTo>
                    <a:pt x="888364" y="252095"/>
                  </a:lnTo>
                  <a:lnTo>
                    <a:pt x="891666" y="263144"/>
                  </a:lnTo>
                  <a:lnTo>
                    <a:pt x="905383" y="287147"/>
                  </a:lnTo>
                  <a:lnTo>
                    <a:pt x="908938" y="290068"/>
                  </a:lnTo>
                  <a:lnTo>
                    <a:pt x="913891" y="292227"/>
                  </a:lnTo>
                  <a:lnTo>
                    <a:pt x="920368" y="293497"/>
                  </a:lnTo>
                  <a:lnTo>
                    <a:pt x="920368" y="308356"/>
                  </a:lnTo>
                  <a:lnTo>
                    <a:pt x="797051" y="308356"/>
                  </a:lnTo>
                  <a:lnTo>
                    <a:pt x="797051" y="293497"/>
                  </a:lnTo>
                  <a:lnTo>
                    <a:pt x="804799" y="292608"/>
                  </a:lnTo>
                  <a:lnTo>
                    <a:pt x="810640" y="290449"/>
                  </a:lnTo>
                  <a:lnTo>
                    <a:pt x="814324" y="287147"/>
                  </a:lnTo>
                  <a:lnTo>
                    <a:pt x="818006" y="283718"/>
                  </a:lnTo>
                  <a:lnTo>
                    <a:pt x="819912" y="278765"/>
                  </a:lnTo>
                  <a:lnTo>
                    <a:pt x="819912" y="272542"/>
                  </a:lnTo>
                  <a:lnTo>
                    <a:pt x="819912" y="267970"/>
                  </a:lnTo>
                  <a:lnTo>
                    <a:pt x="819403" y="262763"/>
                  </a:lnTo>
                  <a:lnTo>
                    <a:pt x="818261" y="257175"/>
                  </a:lnTo>
                  <a:lnTo>
                    <a:pt x="817244" y="251460"/>
                  </a:lnTo>
                  <a:lnTo>
                    <a:pt x="815593" y="244348"/>
                  </a:lnTo>
                  <a:lnTo>
                    <a:pt x="813180" y="235712"/>
                  </a:lnTo>
                  <a:lnTo>
                    <a:pt x="807212" y="213868"/>
                  </a:lnTo>
                  <a:lnTo>
                    <a:pt x="711835" y="213868"/>
                  </a:lnTo>
                  <a:lnTo>
                    <a:pt x="704468" y="235077"/>
                  </a:lnTo>
                  <a:lnTo>
                    <a:pt x="702437" y="241046"/>
                  </a:lnTo>
                  <a:lnTo>
                    <a:pt x="700659" y="246761"/>
                  </a:lnTo>
                  <a:lnTo>
                    <a:pt x="699388" y="252349"/>
                  </a:lnTo>
                  <a:lnTo>
                    <a:pt x="697991" y="257937"/>
                  </a:lnTo>
                  <a:lnTo>
                    <a:pt x="697356" y="263906"/>
                  </a:lnTo>
                  <a:lnTo>
                    <a:pt x="697356" y="270129"/>
                  </a:lnTo>
                  <a:lnTo>
                    <a:pt x="698809" y="279798"/>
                  </a:lnTo>
                  <a:lnTo>
                    <a:pt x="703167" y="286908"/>
                  </a:lnTo>
                  <a:lnTo>
                    <a:pt x="710430" y="291470"/>
                  </a:lnTo>
                  <a:lnTo>
                    <a:pt x="720598" y="293497"/>
                  </a:lnTo>
                  <a:lnTo>
                    <a:pt x="720598" y="308356"/>
                  </a:lnTo>
                  <a:lnTo>
                    <a:pt x="625221" y="308356"/>
                  </a:lnTo>
                  <a:lnTo>
                    <a:pt x="625221" y="293497"/>
                  </a:lnTo>
                  <a:lnTo>
                    <a:pt x="630681" y="292989"/>
                  </a:lnTo>
                  <a:lnTo>
                    <a:pt x="635508" y="291084"/>
                  </a:lnTo>
                  <a:lnTo>
                    <a:pt x="639699" y="287782"/>
                  </a:lnTo>
                  <a:lnTo>
                    <a:pt x="643889" y="284480"/>
                  </a:lnTo>
                  <a:lnTo>
                    <a:pt x="647700" y="280035"/>
                  </a:lnTo>
                  <a:lnTo>
                    <a:pt x="662051" y="250062"/>
                  </a:lnTo>
                  <a:lnTo>
                    <a:pt x="755141" y="2032"/>
                  </a:lnTo>
                  <a:close/>
                </a:path>
                <a:path w="1990090" h="312419">
                  <a:moveTo>
                    <a:pt x="1873377" y="0"/>
                  </a:moveTo>
                  <a:lnTo>
                    <a:pt x="1897336" y="738"/>
                  </a:lnTo>
                  <a:lnTo>
                    <a:pt x="1920271" y="2952"/>
                  </a:lnTo>
                  <a:lnTo>
                    <a:pt x="1942207" y="6643"/>
                  </a:lnTo>
                  <a:lnTo>
                    <a:pt x="1963165" y="11811"/>
                  </a:lnTo>
                  <a:lnTo>
                    <a:pt x="1963165" y="75184"/>
                  </a:lnTo>
                  <a:lnTo>
                    <a:pt x="1932559" y="75184"/>
                  </a:lnTo>
                  <a:lnTo>
                    <a:pt x="1929893" y="66375"/>
                  </a:lnTo>
                  <a:lnTo>
                    <a:pt x="1927050" y="58626"/>
                  </a:lnTo>
                  <a:lnTo>
                    <a:pt x="1898261" y="28948"/>
                  </a:lnTo>
                  <a:lnTo>
                    <a:pt x="1877187" y="26162"/>
                  </a:lnTo>
                  <a:lnTo>
                    <a:pt x="1866449" y="26997"/>
                  </a:lnTo>
                  <a:lnTo>
                    <a:pt x="1830044" y="47386"/>
                  </a:lnTo>
                  <a:lnTo>
                    <a:pt x="1811273" y="82677"/>
                  </a:lnTo>
                  <a:lnTo>
                    <a:pt x="1802112" y="135933"/>
                  </a:lnTo>
                  <a:lnTo>
                    <a:pt x="1801494" y="157607"/>
                  </a:lnTo>
                  <a:lnTo>
                    <a:pt x="1801901" y="176488"/>
                  </a:lnTo>
                  <a:lnTo>
                    <a:pt x="1808098" y="225298"/>
                  </a:lnTo>
                  <a:lnTo>
                    <a:pt x="1821832" y="261159"/>
                  </a:lnTo>
                  <a:lnTo>
                    <a:pt x="1852042" y="284751"/>
                  </a:lnTo>
                  <a:lnTo>
                    <a:pt x="1861565" y="285750"/>
                  </a:lnTo>
                  <a:lnTo>
                    <a:pt x="1870733" y="285013"/>
                  </a:lnTo>
                  <a:lnTo>
                    <a:pt x="1899344" y="248580"/>
                  </a:lnTo>
                  <a:lnTo>
                    <a:pt x="1899919" y="228092"/>
                  </a:lnTo>
                  <a:lnTo>
                    <a:pt x="1899919" y="216789"/>
                  </a:lnTo>
                  <a:lnTo>
                    <a:pt x="1899539" y="208787"/>
                  </a:lnTo>
                  <a:lnTo>
                    <a:pt x="1898777" y="203962"/>
                  </a:lnTo>
                  <a:lnTo>
                    <a:pt x="1898141" y="199136"/>
                  </a:lnTo>
                  <a:lnTo>
                    <a:pt x="1889252" y="187325"/>
                  </a:lnTo>
                  <a:lnTo>
                    <a:pt x="1886712" y="185801"/>
                  </a:lnTo>
                  <a:lnTo>
                    <a:pt x="1882266" y="184150"/>
                  </a:lnTo>
                  <a:lnTo>
                    <a:pt x="1875789" y="182118"/>
                  </a:lnTo>
                  <a:lnTo>
                    <a:pt x="1875789" y="167386"/>
                  </a:lnTo>
                  <a:lnTo>
                    <a:pt x="1990089" y="167386"/>
                  </a:lnTo>
                  <a:lnTo>
                    <a:pt x="1990089" y="182118"/>
                  </a:lnTo>
                  <a:lnTo>
                    <a:pt x="1982723" y="184404"/>
                  </a:lnTo>
                  <a:lnTo>
                    <a:pt x="1977643" y="186944"/>
                  </a:lnTo>
                  <a:lnTo>
                    <a:pt x="1974977" y="189737"/>
                  </a:lnTo>
                  <a:lnTo>
                    <a:pt x="1972310" y="192532"/>
                  </a:lnTo>
                  <a:lnTo>
                    <a:pt x="1970405" y="196342"/>
                  </a:lnTo>
                  <a:lnTo>
                    <a:pt x="1969515" y="201041"/>
                  </a:lnTo>
                  <a:lnTo>
                    <a:pt x="1968499" y="205740"/>
                  </a:lnTo>
                  <a:lnTo>
                    <a:pt x="1967991" y="212344"/>
                  </a:lnTo>
                  <a:lnTo>
                    <a:pt x="1967991" y="220726"/>
                  </a:lnTo>
                  <a:lnTo>
                    <a:pt x="1967991" y="304927"/>
                  </a:lnTo>
                  <a:lnTo>
                    <a:pt x="1935861" y="311658"/>
                  </a:lnTo>
                  <a:lnTo>
                    <a:pt x="1920747" y="295529"/>
                  </a:lnTo>
                  <a:lnTo>
                    <a:pt x="1906936" y="302696"/>
                  </a:lnTo>
                  <a:lnTo>
                    <a:pt x="1892172" y="307816"/>
                  </a:lnTo>
                  <a:lnTo>
                    <a:pt x="1876456" y="310888"/>
                  </a:lnTo>
                  <a:lnTo>
                    <a:pt x="1859788" y="311912"/>
                  </a:lnTo>
                  <a:lnTo>
                    <a:pt x="1829264" y="309530"/>
                  </a:lnTo>
                  <a:lnTo>
                    <a:pt x="1780599" y="290480"/>
                  </a:lnTo>
                  <a:lnTo>
                    <a:pt x="1748504" y="252311"/>
                  </a:lnTo>
                  <a:lnTo>
                    <a:pt x="1732502" y="194641"/>
                  </a:lnTo>
                  <a:lnTo>
                    <a:pt x="1730502" y="158496"/>
                  </a:lnTo>
                  <a:lnTo>
                    <a:pt x="1731216" y="138807"/>
                  </a:lnTo>
                  <a:lnTo>
                    <a:pt x="1741932" y="87122"/>
                  </a:lnTo>
                  <a:lnTo>
                    <a:pt x="1763881" y="47313"/>
                  </a:lnTo>
                  <a:lnTo>
                    <a:pt x="1794938" y="20288"/>
                  </a:lnTo>
                  <a:lnTo>
                    <a:pt x="1831925" y="4929"/>
                  </a:lnTo>
                  <a:lnTo>
                    <a:pt x="1859115" y="547"/>
                  </a:lnTo>
                  <a:lnTo>
                    <a:pt x="187337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45008" y="2424683"/>
            <a:ext cx="8028940" cy="3226435"/>
            <a:chOff x="445008" y="2424683"/>
            <a:chExt cx="8028940" cy="3226435"/>
          </a:xfrm>
        </p:grpSpPr>
        <p:sp>
          <p:nvSpPr>
            <p:cNvPr id="17" name="object 17"/>
            <p:cNvSpPr/>
            <p:nvPr/>
          </p:nvSpPr>
          <p:spPr>
            <a:xfrm>
              <a:off x="457962" y="2437637"/>
              <a:ext cx="8002905" cy="3200400"/>
            </a:xfrm>
            <a:custGeom>
              <a:avLst/>
              <a:gdLst/>
              <a:ahLst/>
              <a:cxnLst/>
              <a:rect l="l" t="t" r="r" b="b"/>
              <a:pathLst>
                <a:path w="8002905" h="3200400">
                  <a:moveTo>
                    <a:pt x="6402323" y="0"/>
                  </a:moveTo>
                  <a:lnTo>
                    <a:pt x="0" y="0"/>
                  </a:lnTo>
                  <a:lnTo>
                    <a:pt x="1600200" y="1600200"/>
                  </a:lnTo>
                  <a:lnTo>
                    <a:pt x="0" y="3200400"/>
                  </a:lnTo>
                  <a:lnTo>
                    <a:pt x="6402323" y="3200400"/>
                  </a:lnTo>
                  <a:lnTo>
                    <a:pt x="8002523" y="1600200"/>
                  </a:lnTo>
                  <a:lnTo>
                    <a:pt x="6402323" y="0"/>
                  </a:lnTo>
                  <a:close/>
                </a:path>
              </a:pathLst>
            </a:custGeom>
            <a:solidFill>
              <a:srgbClr val="67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7962" y="2437637"/>
              <a:ext cx="8002905" cy="3200400"/>
            </a:xfrm>
            <a:custGeom>
              <a:avLst/>
              <a:gdLst/>
              <a:ahLst/>
              <a:cxnLst/>
              <a:rect l="l" t="t" r="r" b="b"/>
              <a:pathLst>
                <a:path w="8002905" h="3200400">
                  <a:moveTo>
                    <a:pt x="0" y="0"/>
                  </a:moveTo>
                  <a:lnTo>
                    <a:pt x="6402323" y="0"/>
                  </a:lnTo>
                  <a:lnTo>
                    <a:pt x="8002523" y="1600200"/>
                  </a:lnTo>
                  <a:lnTo>
                    <a:pt x="6402323" y="3200400"/>
                  </a:lnTo>
                  <a:lnTo>
                    <a:pt x="0" y="3200400"/>
                  </a:lnTo>
                  <a:lnTo>
                    <a:pt x="1600200" y="1600200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117217" y="2635961"/>
            <a:ext cx="4747895" cy="268732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 algn="ctr">
              <a:lnSpc>
                <a:spcPct val="87900"/>
              </a:lnSpc>
              <a:spcBef>
                <a:spcPts val="800"/>
              </a:spcBef>
            </a:pPr>
            <a:r>
              <a:rPr sz="4800" b="1" dirty="0">
                <a:solidFill>
                  <a:srgbClr val="FFFFFF"/>
                </a:solidFill>
                <a:latin typeface="Cambria"/>
                <a:cs typeface="Cambria"/>
              </a:rPr>
              <a:t>It</a:t>
            </a:r>
            <a:r>
              <a:rPr sz="4800" b="1" spc="-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800" b="1" spc="-10" dirty="0">
                <a:solidFill>
                  <a:srgbClr val="FFFFFF"/>
                </a:solidFill>
                <a:latin typeface="Cambria"/>
                <a:cs typeface="Cambria"/>
              </a:rPr>
              <a:t>means</a:t>
            </a:r>
            <a:r>
              <a:rPr sz="4800" b="1" spc="-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800" b="1" dirty="0">
                <a:solidFill>
                  <a:srgbClr val="FFFFFF"/>
                </a:solidFill>
                <a:latin typeface="Cambria"/>
                <a:cs typeface="Cambria"/>
              </a:rPr>
              <a:t>capable </a:t>
            </a:r>
            <a:r>
              <a:rPr sz="4800" b="1" spc="-10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Cambria"/>
                <a:cs typeface="Cambria"/>
              </a:rPr>
              <a:t>of judging </a:t>
            </a:r>
            <a:r>
              <a:rPr sz="4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800" b="1" spc="-25" dirty="0">
                <a:solidFill>
                  <a:srgbClr val="FFFFFF"/>
                </a:solidFill>
                <a:latin typeface="Cambria"/>
                <a:cs typeface="Cambria"/>
              </a:rPr>
              <a:t>carefully</a:t>
            </a:r>
            <a:r>
              <a:rPr sz="48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Cambria"/>
                <a:cs typeface="Cambria"/>
              </a:rPr>
              <a:t>and </a:t>
            </a:r>
            <a:r>
              <a:rPr sz="4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800" b="1" spc="-35" dirty="0">
                <a:solidFill>
                  <a:srgbClr val="FFFFFF"/>
                </a:solidFill>
                <a:latin typeface="Cambria"/>
                <a:cs typeface="Cambria"/>
              </a:rPr>
              <a:t>accurately</a:t>
            </a:r>
            <a:endParaRPr sz="4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2642" y="477266"/>
            <a:ext cx="6342380" cy="574040"/>
            <a:chOff x="1022642" y="477266"/>
            <a:chExt cx="6342380" cy="574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2982" y="824757"/>
              <a:ext cx="6265948" cy="2260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7214" y="481838"/>
              <a:ext cx="6332943" cy="3462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29379" y="550672"/>
              <a:ext cx="89535" cy="139700"/>
            </a:xfrm>
            <a:custGeom>
              <a:avLst/>
              <a:gdLst/>
              <a:ahLst/>
              <a:cxnLst/>
              <a:rect l="l" t="t" r="r" b="b"/>
              <a:pathLst>
                <a:path w="89535" h="139700">
                  <a:moveTo>
                    <a:pt x="49530" y="0"/>
                  </a:moveTo>
                  <a:lnTo>
                    <a:pt x="0" y="139573"/>
                  </a:lnTo>
                  <a:lnTo>
                    <a:pt x="89154" y="139573"/>
                  </a:lnTo>
                  <a:lnTo>
                    <a:pt x="4953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5058" y="510159"/>
              <a:ext cx="98552" cy="1492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9778" y="510159"/>
              <a:ext cx="100076" cy="1474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5969" y="510159"/>
              <a:ext cx="98602" cy="1492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27214" y="481838"/>
              <a:ext cx="6333490" cy="346710"/>
            </a:xfrm>
            <a:custGeom>
              <a:avLst/>
              <a:gdLst/>
              <a:ahLst/>
              <a:cxnLst/>
              <a:rect l="l" t="t" r="r" b="b"/>
              <a:pathLst>
                <a:path w="6333490" h="346709">
                  <a:moveTo>
                    <a:pt x="2729191" y="28956"/>
                  </a:moveTo>
                  <a:lnTo>
                    <a:pt x="2685757" y="48297"/>
                  </a:lnTo>
                  <a:lnTo>
                    <a:pt x="2668184" y="82851"/>
                  </a:lnTo>
                  <a:lnTo>
                    <a:pt x="2659421" y="135810"/>
                  </a:lnTo>
                  <a:lnTo>
                    <a:pt x="2658325" y="169290"/>
                  </a:lnTo>
                  <a:lnTo>
                    <a:pt x="2659447" y="204267"/>
                  </a:lnTo>
                  <a:lnTo>
                    <a:pt x="2668452" y="259980"/>
                  </a:lnTo>
                  <a:lnTo>
                    <a:pt x="2686504" y="296652"/>
                  </a:lnTo>
                  <a:lnTo>
                    <a:pt x="2731223" y="317119"/>
                  </a:lnTo>
                  <a:lnTo>
                    <a:pt x="2740393" y="316478"/>
                  </a:lnTo>
                  <a:lnTo>
                    <a:pt x="2775816" y="294592"/>
                  </a:lnTo>
                  <a:lnTo>
                    <a:pt x="2792485" y="257952"/>
                  </a:lnTo>
                  <a:lnTo>
                    <a:pt x="2799946" y="207883"/>
                  </a:lnTo>
                  <a:lnTo>
                    <a:pt x="2800819" y="178942"/>
                  </a:lnTo>
                  <a:lnTo>
                    <a:pt x="2800341" y="155273"/>
                  </a:lnTo>
                  <a:lnTo>
                    <a:pt x="2796480" y="113934"/>
                  </a:lnTo>
                  <a:lnTo>
                    <a:pt x="2783262" y="67024"/>
                  </a:lnTo>
                  <a:lnTo>
                    <a:pt x="2751559" y="33226"/>
                  </a:lnTo>
                  <a:lnTo>
                    <a:pt x="2729191" y="28956"/>
                  </a:lnTo>
                  <a:close/>
                </a:path>
                <a:path w="6333490" h="346709">
                  <a:moveTo>
                    <a:pt x="1449031" y="28956"/>
                  </a:moveTo>
                  <a:lnTo>
                    <a:pt x="1405597" y="48297"/>
                  </a:lnTo>
                  <a:lnTo>
                    <a:pt x="1388024" y="82851"/>
                  </a:lnTo>
                  <a:lnTo>
                    <a:pt x="1379261" y="135810"/>
                  </a:lnTo>
                  <a:lnTo>
                    <a:pt x="1378165" y="169290"/>
                  </a:lnTo>
                  <a:lnTo>
                    <a:pt x="1379287" y="204267"/>
                  </a:lnTo>
                  <a:lnTo>
                    <a:pt x="1388292" y="259980"/>
                  </a:lnTo>
                  <a:lnTo>
                    <a:pt x="1406344" y="296652"/>
                  </a:lnTo>
                  <a:lnTo>
                    <a:pt x="1451063" y="317119"/>
                  </a:lnTo>
                  <a:lnTo>
                    <a:pt x="1460233" y="316478"/>
                  </a:lnTo>
                  <a:lnTo>
                    <a:pt x="1495656" y="294592"/>
                  </a:lnTo>
                  <a:lnTo>
                    <a:pt x="1512325" y="257952"/>
                  </a:lnTo>
                  <a:lnTo>
                    <a:pt x="1519786" y="207883"/>
                  </a:lnTo>
                  <a:lnTo>
                    <a:pt x="1520659" y="178942"/>
                  </a:lnTo>
                  <a:lnTo>
                    <a:pt x="1520181" y="155273"/>
                  </a:lnTo>
                  <a:lnTo>
                    <a:pt x="1516320" y="113934"/>
                  </a:lnTo>
                  <a:lnTo>
                    <a:pt x="1503102" y="67024"/>
                  </a:lnTo>
                  <a:lnTo>
                    <a:pt x="1471399" y="33226"/>
                  </a:lnTo>
                  <a:lnTo>
                    <a:pt x="1449031" y="28956"/>
                  </a:lnTo>
                  <a:close/>
                </a:path>
                <a:path w="6333490" h="346709">
                  <a:moveTo>
                    <a:pt x="6041351" y="3937"/>
                  </a:moveTo>
                  <a:lnTo>
                    <a:pt x="6332943" y="3937"/>
                  </a:lnTo>
                  <a:lnTo>
                    <a:pt x="6332943" y="90932"/>
                  </a:lnTo>
                  <a:lnTo>
                    <a:pt x="6299034" y="90932"/>
                  </a:lnTo>
                  <a:lnTo>
                    <a:pt x="6296792" y="83097"/>
                  </a:lnTo>
                  <a:lnTo>
                    <a:pt x="6294812" y="76358"/>
                  </a:lnTo>
                  <a:lnTo>
                    <a:pt x="6293069" y="70715"/>
                  </a:lnTo>
                  <a:lnTo>
                    <a:pt x="6291541" y="66166"/>
                  </a:lnTo>
                  <a:lnTo>
                    <a:pt x="6289763" y="60833"/>
                  </a:lnTo>
                  <a:lnTo>
                    <a:pt x="6270586" y="37464"/>
                  </a:lnTo>
                  <a:lnTo>
                    <a:pt x="6267665" y="35940"/>
                  </a:lnTo>
                  <a:lnTo>
                    <a:pt x="6264236" y="34798"/>
                  </a:lnTo>
                  <a:lnTo>
                    <a:pt x="6260045" y="34036"/>
                  </a:lnTo>
                  <a:lnTo>
                    <a:pt x="6255854" y="33274"/>
                  </a:lnTo>
                  <a:lnTo>
                    <a:pt x="6250266" y="32892"/>
                  </a:lnTo>
                  <a:lnTo>
                    <a:pt x="6243535" y="32892"/>
                  </a:lnTo>
                  <a:lnTo>
                    <a:pt x="6225628" y="32892"/>
                  </a:lnTo>
                  <a:lnTo>
                    <a:pt x="6225628" y="280035"/>
                  </a:lnTo>
                  <a:lnTo>
                    <a:pt x="6225628" y="288798"/>
                  </a:lnTo>
                  <a:lnTo>
                    <a:pt x="6225882" y="295401"/>
                  </a:lnTo>
                  <a:lnTo>
                    <a:pt x="6226390" y="299974"/>
                  </a:lnTo>
                  <a:lnTo>
                    <a:pt x="6226898" y="304546"/>
                  </a:lnTo>
                  <a:lnTo>
                    <a:pt x="6227787" y="308228"/>
                  </a:lnTo>
                  <a:lnTo>
                    <a:pt x="6229184" y="311023"/>
                  </a:lnTo>
                  <a:lnTo>
                    <a:pt x="6230454" y="313816"/>
                  </a:lnTo>
                  <a:lnTo>
                    <a:pt x="6232105" y="316102"/>
                  </a:lnTo>
                  <a:lnTo>
                    <a:pt x="6234010" y="317753"/>
                  </a:lnTo>
                  <a:lnTo>
                    <a:pt x="6235915" y="319532"/>
                  </a:lnTo>
                  <a:lnTo>
                    <a:pt x="6255727" y="325882"/>
                  </a:lnTo>
                  <a:lnTo>
                    <a:pt x="6255727" y="342264"/>
                  </a:lnTo>
                  <a:lnTo>
                    <a:pt x="6118821" y="342264"/>
                  </a:lnTo>
                  <a:lnTo>
                    <a:pt x="6118821" y="325882"/>
                  </a:lnTo>
                  <a:lnTo>
                    <a:pt x="6125806" y="324738"/>
                  </a:lnTo>
                  <a:lnTo>
                    <a:pt x="6131267" y="323214"/>
                  </a:lnTo>
                  <a:lnTo>
                    <a:pt x="6135331" y="321310"/>
                  </a:lnTo>
                  <a:lnTo>
                    <a:pt x="6139395" y="319404"/>
                  </a:lnTo>
                  <a:lnTo>
                    <a:pt x="6142443" y="316738"/>
                  </a:lnTo>
                  <a:lnTo>
                    <a:pt x="6144348" y="313182"/>
                  </a:lnTo>
                  <a:lnTo>
                    <a:pt x="6146380" y="309752"/>
                  </a:lnTo>
                  <a:lnTo>
                    <a:pt x="6147650" y="305308"/>
                  </a:lnTo>
                  <a:lnTo>
                    <a:pt x="6148158" y="299974"/>
                  </a:lnTo>
                  <a:lnTo>
                    <a:pt x="6148666" y="294639"/>
                  </a:lnTo>
                  <a:lnTo>
                    <a:pt x="6148920" y="287909"/>
                  </a:lnTo>
                  <a:lnTo>
                    <a:pt x="6148920" y="280035"/>
                  </a:lnTo>
                  <a:lnTo>
                    <a:pt x="6148920" y="32892"/>
                  </a:lnTo>
                  <a:lnTo>
                    <a:pt x="6128854" y="32892"/>
                  </a:lnTo>
                  <a:lnTo>
                    <a:pt x="6118821" y="32892"/>
                  </a:lnTo>
                  <a:lnTo>
                    <a:pt x="6111328" y="34162"/>
                  </a:lnTo>
                  <a:lnTo>
                    <a:pt x="6105994" y="36449"/>
                  </a:lnTo>
                  <a:lnTo>
                    <a:pt x="6100660" y="38735"/>
                  </a:lnTo>
                  <a:lnTo>
                    <a:pt x="6096088" y="42417"/>
                  </a:lnTo>
                  <a:lnTo>
                    <a:pt x="6092278" y="47371"/>
                  </a:lnTo>
                  <a:lnTo>
                    <a:pt x="6088341" y="52324"/>
                  </a:lnTo>
                  <a:lnTo>
                    <a:pt x="6085039" y="58927"/>
                  </a:lnTo>
                  <a:lnTo>
                    <a:pt x="6082245" y="67310"/>
                  </a:lnTo>
                  <a:lnTo>
                    <a:pt x="6079451" y="75564"/>
                  </a:lnTo>
                  <a:lnTo>
                    <a:pt x="6077038" y="83565"/>
                  </a:lnTo>
                  <a:lnTo>
                    <a:pt x="6075260" y="90932"/>
                  </a:lnTo>
                  <a:lnTo>
                    <a:pt x="6041351" y="90932"/>
                  </a:lnTo>
                  <a:lnTo>
                    <a:pt x="6041351" y="3937"/>
                  </a:lnTo>
                  <a:close/>
                </a:path>
                <a:path w="6333490" h="346709">
                  <a:moveTo>
                    <a:pt x="5703531" y="3937"/>
                  </a:moveTo>
                  <a:lnTo>
                    <a:pt x="5803988" y="3937"/>
                  </a:lnTo>
                  <a:lnTo>
                    <a:pt x="5891618" y="156337"/>
                  </a:lnTo>
                  <a:lnTo>
                    <a:pt x="5912954" y="195325"/>
                  </a:lnTo>
                  <a:lnTo>
                    <a:pt x="5931010" y="230508"/>
                  </a:lnTo>
                  <a:lnTo>
                    <a:pt x="5936322" y="241553"/>
                  </a:lnTo>
                  <a:lnTo>
                    <a:pt x="5940259" y="241553"/>
                  </a:lnTo>
                  <a:lnTo>
                    <a:pt x="5939073" y="211262"/>
                  </a:lnTo>
                  <a:lnTo>
                    <a:pt x="5938196" y="179625"/>
                  </a:lnTo>
                  <a:lnTo>
                    <a:pt x="5937652" y="146631"/>
                  </a:lnTo>
                  <a:lnTo>
                    <a:pt x="5937465" y="112267"/>
                  </a:lnTo>
                  <a:lnTo>
                    <a:pt x="5937465" y="66166"/>
                  </a:lnTo>
                  <a:lnTo>
                    <a:pt x="5937465" y="55372"/>
                  </a:lnTo>
                  <a:lnTo>
                    <a:pt x="5932385" y="32003"/>
                  </a:lnTo>
                  <a:lnTo>
                    <a:pt x="5930734" y="29463"/>
                  </a:lnTo>
                  <a:lnTo>
                    <a:pt x="5911049" y="20320"/>
                  </a:lnTo>
                  <a:lnTo>
                    <a:pt x="5911049" y="3937"/>
                  </a:lnTo>
                  <a:lnTo>
                    <a:pt x="6004648" y="3937"/>
                  </a:lnTo>
                  <a:lnTo>
                    <a:pt x="6004648" y="20320"/>
                  </a:lnTo>
                  <a:lnTo>
                    <a:pt x="5998044" y="22478"/>
                  </a:lnTo>
                  <a:lnTo>
                    <a:pt x="5993345" y="24257"/>
                  </a:lnTo>
                  <a:lnTo>
                    <a:pt x="5990678" y="25781"/>
                  </a:lnTo>
                  <a:lnTo>
                    <a:pt x="5987884" y="27304"/>
                  </a:lnTo>
                  <a:lnTo>
                    <a:pt x="5985598" y="29210"/>
                  </a:lnTo>
                  <a:lnTo>
                    <a:pt x="5983693" y="31750"/>
                  </a:lnTo>
                  <a:lnTo>
                    <a:pt x="5981788" y="34162"/>
                  </a:lnTo>
                  <a:lnTo>
                    <a:pt x="5980391" y="37973"/>
                  </a:lnTo>
                  <a:lnTo>
                    <a:pt x="5979375" y="43052"/>
                  </a:lnTo>
                  <a:lnTo>
                    <a:pt x="5978359" y="48006"/>
                  </a:lnTo>
                  <a:lnTo>
                    <a:pt x="5977851" y="55752"/>
                  </a:lnTo>
                  <a:lnTo>
                    <a:pt x="5977851" y="66166"/>
                  </a:lnTo>
                  <a:lnTo>
                    <a:pt x="5977851" y="342264"/>
                  </a:lnTo>
                  <a:lnTo>
                    <a:pt x="5914986" y="342264"/>
                  </a:lnTo>
                  <a:lnTo>
                    <a:pt x="5803480" y="149478"/>
                  </a:lnTo>
                  <a:lnTo>
                    <a:pt x="5783843" y="114506"/>
                  </a:lnTo>
                  <a:lnTo>
                    <a:pt x="5770206" y="88011"/>
                  </a:lnTo>
                  <a:lnTo>
                    <a:pt x="5768047" y="88011"/>
                  </a:lnTo>
                  <a:lnTo>
                    <a:pt x="5769121" y="114984"/>
                  </a:lnTo>
                  <a:lnTo>
                    <a:pt x="5769873" y="142732"/>
                  </a:lnTo>
                  <a:lnTo>
                    <a:pt x="5770316" y="171217"/>
                  </a:lnTo>
                  <a:lnTo>
                    <a:pt x="5770460" y="200406"/>
                  </a:lnTo>
                  <a:lnTo>
                    <a:pt x="5770460" y="280288"/>
                  </a:lnTo>
                  <a:lnTo>
                    <a:pt x="5770579" y="288857"/>
                  </a:lnTo>
                  <a:lnTo>
                    <a:pt x="5779096" y="318008"/>
                  </a:lnTo>
                  <a:lnTo>
                    <a:pt x="5782271" y="320928"/>
                  </a:lnTo>
                  <a:lnTo>
                    <a:pt x="5788367" y="323596"/>
                  </a:lnTo>
                  <a:lnTo>
                    <a:pt x="5797257" y="325882"/>
                  </a:lnTo>
                  <a:lnTo>
                    <a:pt x="5797257" y="342264"/>
                  </a:lnTo>
                  <a:lnTo>
                    <a:pt x="5703531" y="342264"/>
                  </a:lnTo>
                  <a:lnTo>
                    <a:pt x="5703531" y="325882"/>
                  </a:lnTo>
                  <a:lnTo>
                    <a:pt x="5709754" y="324231"/>
                  </a:lnTo>
                  <a:lnTo>
                    <a:pt x="5714580" y="322325"/>
                  </a:lnTo>
                  <a:lnTo>
                    <a:pt x="5718136" y="320421"/>
                  </a:lnTo>
                  <a:lnTo>
                    <a:pt x="5721692" y="318388"/>
                  </a:lnTo>
                  <a:lnTo>
                    <a:pt x="5724232" y="315722"/>
                  </a:lnTo>
                  <a:lnTo>
                    <a:pt x="5726010" y="312292"/>
                  </a:lnTo>
                  <a:lnTo>
                    <a:pt x="5727788" y="308990"/>
                  </a:lnTo>
                  <a:lnTo>
                    <a:pt x="5728804" y="304673"/>
                  </a:lnTo>
                  <a:lnTo>
                    <a:pt x="5729312" y="299592"/>
                  </a:lnTo>
                  <a:lnTo>
                    <a:pt x="5729820" y="294513"/>
                  </a:lnTo>
                  <a:lnTo>
                    <a:pt x="5730074" y="288036"/>
                  </a:lnTo>
                  <a:lnTo>
                    <a:pt x="5730074" y="280288"/>
                  </a:lnTo>
                  <a:lnTo>
                    <a:pt x="5730074" y="65912"/>
                  </a:lnTo>
                  <a:lnTo>
                    <a:pt x="5721819" y="28448"/>
                  </a:lnTo>
                  <a:lnTo>
                    <a:pt x="5703531" y="20320"/>
                  </a:lnTo>
                  <a:lnTo>
                    <a:pt x="5703531" y="3937"/>
                  </a:lnTo>
                  <a:close/>
                </a:path>
                <a:path w="6333490" h="346709">
                  <a:moveTo>
                    <a:pt x="5411685" y="3937"/>
                  </a:moveTo>
                  <a:lnTo>
                    <a:pt x="5657557" y="3937"/>
                  </a:lnTo>
                  <a:lnTo>
                    <a:pt x="5657557" y="82803"/>
                  </a:lnTo>
                  <a:lnTo>
                    <a:pt x="5623648" y="82803"/>
                  </a:lnTo>
                  <a:lnTo>
                    <a:pt x="5619698" y="71965"/>
                  </a:lnTo>
                  <a:lnTo>
                    <a:pt x="5616044" y="63055"/>
                  </a:lnTo>
                  <a:lnTo>
                    <a:pt x="5585326" y="34131"/>
                  </a:lnTo>
                  <a:lnTo>
                    <a:pt x="5569038" y="32892"/>
                  </a:lnTo>
                  <a:lnTo>
                    <a:pt x="5515063" y="32892"/>
                  </a:lnTo>
                  <a:lnTo>
                    <a:pt x="5515063" y="151891"/>
                  </a:lnTo>
                  <a:lnTo>
                    <a:pt x="5547702" y="151891"/>
                  </a:lnTo>
                  <a:lnTo>
                    <a:pt x="5555068" y="151891"/>
                  </a:lnTo>
                  <a:lnTo>
                    <a:pt x="5575134" y="138557"/>
                  </a:lnTo>
                  <a:lnTo>
                    <a:pt x="5577928" y="133731"/>
                  </a:lnTo>
                  <a:lnTo>
                    <a:pt x="5580468" y="126237"/>
                  </a:lnTo>
                  <a:lnTo>
                    <a:pt x="5583008" y="116204"/>
                  </a:lnTo>
                  <a:lnTo>
                    <a:pt x="5610948" y="116204"/>
                  </a:lnTo>
                  <a:lnTo>
                    <a:pt x="5610948" y="216788"/>
                  </a:lnTo>
                  <a:lnTo>
                    <a:pt x="5583008" y="216788"/>
                  </a:lnTo>
                  <a:lnTo>
                    <a:pt x="5580595" y="207263"/>
                  </a:lnTo>
                  <a:lnTo>
                    <a:pt x="5578055" y="199898"/>
                  </a:lnTo>
                  <a:lnTo>
                    <a:pt x="5575261" y="194945"/>
                  </a:lnTo>
                  <a:lnTo>
                    <a:pt x="5572467" y="189864"/>
                  </a:lnTo>
                  <a:lnTo>
                    <a:pt x="5569165" y="186309"/>
                  </a:lnTo>
                  <a:lnTo>
                    <a:pt x="5565228" y="184150"/>
                  </a:lnTo>
                  <a:lnTo>
                    <a:pt x="5561291" y="181990"/>
                  </a:lnTo>
                  <a:lnTo>
                    <a:pt x="5555576" y="180848"/>
                  </a:lnTo>
                  <a:lnTo>
                    <a:pt x="5547702" y="180848"/>
                  </a:lnTo>
                  <a:lnTo>
                    <a:pt x="5515063" y="180848"/>
                  </a:lnTo>
                  <a:lnTo>
                    <a:pt x="5515063" y="313182"/>
                  </a:lnTo>
                  <a:lnTo>
                    <a:pt x="5568784" y="313182"/>
                  </a:lnTo>
                  <a:lnTo>
                    <a:pt x="5574626" y="313182"/>
                  </a:lnTo>
                  <a:lnTo>
                    <a:pt x="5579452" y="312800"/>
                  </a:lnTo>
                  <a:lnTo>
                    <a:pt x="5583389" y="312038"/>
                  </a:lnTo>
                  <a:lnTo>
                    <a:pt x="5587453" y="311403"/>
                  </a:lnTo>
                  <a:lnTo>
                    <a:pt x="5591009" y="310134"/>
                  </a:lnTo>
                  <a:lnTo>
                    <a:pt x="5594057" y="308228"/>
                  </a:lnTo>
                  <a:lnTo>
                    <a:pt x="5597232" y="306450"/>
                  </a:lnTo>
                  <a:lnTo>
                    <a:pt x="5610821" y="290702"/>
                  </a:lnTo>
                  <a:lnTo>
                    <a:pt x="5613107" y="287020"/>
                  </a:lnTo>
                  <a:lnTo>
                    <a:pt x="5626061" y="251713"/>
                  </a:lnTo>
                  <a:lnTo>
                    <a:pt x="5659970" y="251713"/>
                  </a:lnTo>
                  <a:lnTo>
                    <a:pt x="5655271" y="342264"/>
                  </a:lnTo>
                  <a:lnTo>
                    <a:pt x="5411685" y="342264"/>
                  </a:lnTo>
                  <a:lnTo>
                    <a:pt x="5411685" y="325882"/>
                  </a:lnTo>
                  <a:lnTo>
                    <a:pt x="5417781" y="324231"/>
                  </a:lnTo>
                  <a:lnTo>
                    <a:pt x="5422607" y="322452"/>
                  </a:lnTo>
                  <a:lnTo>
                    <a:pt x="5426163" y="320548"/>
                  </a:lnTo>
                  <a:lnTo>
                    <a:pt x="5429719" y="318642"/>
                  </a:lnTo>
                  <a:lnTo>
                    <a:pt x="5432386" y="315975"/>
                  </a:lnTo>
                  <a:lnTo>
                    <a:pt x="5434164" y="312547"/>
                  </a:lnTo>
                  <a:lnTo>
                    <a:pt x="5435942" y="309245"/>
                  </a:lnTo>
                  <a:lnTo>
                    <a:pt x="5436958" y="304926"/>
                  </a:lnTo>
                  <a:lnTo>
                    <a:pt x="5437466" y="299720"/>
                  </a:lnTo>
                  <a:lnTo>
                    <a:pt x="5437974" y="294513"/>
                  </a:lnTo>
                  <a:lnTo>
                    <a:pt x="5438228" y="287909"/>
                  </a:lnTo>
                  <a:lnTo>
                    <a:pt x="5438228" y="280035"/>
                  </a:lnTo>
                  <a:lnTo>
                    <a:pt x="5438228" y="66421"/>
                  </a:lnTo>
                  <a:lnTo>
                    <a:pt x="5438228" y="58674"/>
                  </a:lnTo>
                  <a:lnTo>
                    <a:pt x="5437974" y="52070"/>
                  </a:lnTo>
                  <a:lnTo>
                    <a:pt x="5437593" y="46862"/>
                  </a:lnTo>
                  <a:lnTo>
                    <a:pt x="5437212" y="41528"/>
                  </a:lnTo>
                  <a:lnTo>
                    <a:pt x="5426417" y="25908"/>
                  </a:lnTo>
                  <a:lnTo>
                    <a:pt x="5422861" y="23875"/>
                  </a:lnTo>
                  <a:lnTo>
                    <a:pt x="5418035" y="21971"/>
                  </a:lnTo>
                  <a:lnTo>
                    <a:pt x="5411685" y="20320"/>
                  </a:lnTo>
                  <a:lnTo>
                    <a:pt x="5411685" y="3937"/>
                  </a:lnTo>
                  <a:close/>
                </a:path>
                <a:path w="6333490" h="346709">
                  <a:moveTo>
                    <a:pt x="4981155" y="3937"/>
                  </a:moveTo>
                  <a:lnTo>
                    <a:pt x="5104345" y="3937"/>
                  </a:lnTo>
                  <a:lnTo>
                    <a:pt x="5173052" y="207390"/>
                  </a:lnTo>
                  <a:lnTo>
                    <a:pt x="5247347" y="3937"/>
                  </a:lnTo>
                  <a:lnTo>
                    <a:pt x="5363552" y="3937"/>
                  </a:lnTo>
                  <a:lnTo>
                    <a:pt x="5363552" y="20320"/>
                  </a:lnTo>
                  <a:lnTo>
                    <a:pt x="5354789" y="22733"/>
                  </a:lnTo>
                  <a:lnTo>
                    <a:pt x="5348820" y="25526"/>
                  </a:lnTo>
                  <a:lnTo>
                    <a:pt x="5337263" y="65912"/>
                  </a:lnTo>
                  <a:lnTo>
                    <a:pt x="5337263" y="280288"/>
                  </a:lnTo>
                  <a:lnTo>
                    <a:pt x="5337263" y="290322"/>
                  </a:lnTo>
                  <a:lnTo>
                    <a:pt x="5337771" y="298323"/>
                  </a:lnTo>
                  <a:lnTo>
                    <a:pt x="5338787" y="304164"/>
                  </a:lnTo>
                  <a:lnTo>
                    <a:pt x="5339803" y="310007"/>
                  </a:lnTo>
                  <a:lnTo>
                    <a:pt x="5341835" y="314451"/>
                  </a:lnTo>
                  <a:lnTo>
                    <a:pt x="5344883" y="317500"/>
                  </a:lnTo>
                  <a:lnTo>
                    <a:pt x="5347931" y="320548"/>
                  </a:lnTo>
                  <a:lnTo>
                    <a:pt x="5354154" y="323341"/>
                  </a:lnTo>
                  <a:lnTo>
                    <a:pt x="5363552" y="325882"/>
                  </a:lnTo>
                  <a:lnTo>
                    <a:pt x="5363552" y="342264"/>
                  </a:lnTo>
                  <a:lnTo>
                    <a:pt x="5236425" y="342264"/>
                  </a:lnTo>
                  <a:lnTo>
                    <a:pt x="5236425" y="325882"/>
                  </a:lnTo>
                  <a:lnTo>
                    <a:pt x="5243664" y="323850"/>
                  </a:lnTo>
                  <a:lnTo>
                    <a:pt x="5248744" y="322199"/>
                  </a:lnTo>
                  <a:lnTo>
                    <a:pt x="5251538" y="320675"/>
                  </a:lnTo>
                  <a:lnTo>
                    <a:pt x="5254332" y="319150"/>
                  </a:lnTo>
                  <a:lnTo>
                    <a:pt x="5256618" y="317246"/>
                  </a:lnTo>
                  <a:lnTo>
                    <a:pt x="5258142" y="314833"/>
                  </a:lnTo>
                  <a:lnTo>
                    <a:pt x="5259666" y="312420"/>
                  </a:lnTo>
                  <a:lnTo>
                    <a:pt x="5260809" y="308737"/>
                  </a:lnTo>
                  <a:lnTo>
                    <a:pt x="5261571" y="303911"/>
                  </a:lnTo>
                  <a:lnTo>
                    <a:pt x="5262333" y="299085"/>
                  </a:lnTo>
                  <a:lnTo>
                    <a:pt x="5262714" y="290957"/>
                  </a:lnTo>
                  <a:lnTo>
                    <a:pt x="5262714" y="279781"/>
                  </a:lnTo>
                  <a:lnTo>
                    <a:pt x="5262714" y="158369"/>
                  </a:lnTo>
                  <a:lnTo>
                    <a:pt x="5263476" y="110998"/>
                  </a:lnTo>
                  <a:lnTo>
                    <a:pt x="5265000" y="72389"/>
                  </a:lnTo>
                  <a:lnTo>
                    <a:pt x="5259793" y="72389"/>
                  </a:lnTo>
                  <a:lnTo>
                    <a:pt x="5245085" y="114520"/>
                  </a:lnTo>
                  <a:lnTo>
                    <a:pt x="5240870" y="125857"/>
                  </a:lnTo>
                  <a:lnTo>
                    <a:pt x="5174449" y="304800"/>
                  </a:lnTo>
                  <a:lnTo>
                    <a:pt x="5130888" y="304800"/>
                  </a:lnTo>
                  <a:lnTo>
                    <a:pt x="5061038" y="103886"/>
                  </a:lnTo>
                  <a:lnTo>
                    <a:pt x="5058010" y="95335"/>
                  </a:lnTo>
                  <a:lnTo>
                    <a:pt x="5055196" y="86820"/>
                  </a:lnTo>
                  <a:lnTo>
                    <a:pt x="5052573" y="78329"/>
                  </a:lnTo>
                  <a:lnTo>
                    <a:pt x="5050116" y="69850"/>
                  </a:lnTo>
                  <a:lnTo>
                    <a:pt x="5045671" y="69850"/>
                  </a:lnTo>
                  <a:lnTo>
                    <a:pt x="5046745" y="91237"/>
                  </a:lnTo>
                  <a:lnTo>
                    <a:pt x="5047497" y="114458"/>
                  </a:lnTo>
                  <a:lnTo>
                    <a:pt x="5047940" y="139537"/>
                  </a:lnTo>
                  <a:lnTo>
                    <a:pt x="5048084" y="166497"/>
                  </a:lnTo>
                  <a:lnTo>
                    <a:pt x="5048084" y="280542"/>
                  </a:lnTo>
                  <a:lnTo>
                    <a:pt x="5048201" y="288996"/>
                  </a:lnTo>
                  <a:lnTo>
                    <a:pt x="5056847" y="317881"/>
                  </a:lnTo>
                  <a:lnTo>
                    <a:pt x="5060276" y="321056"/>
                  </a:lnTo>
                  <a:lnTo>
                    <a:pt x="5066245" y="323723"/>
                  </a:lnTo>
                  <a:lnTo>
                    <a:pt x="5074881" y="325882"/>
                  </a:lnTo>
                  <a:lnTo>
                    <a:pt x="5074881" y="342264"/>
                  </a:lnTo>
                  <a:lnTo>
                    <a:pt x="4981155" y="342264"/>
                  </a:lnTo>
                  <a:lnTo>
                    <a:pt x="4981155" y="325882"/>
                  </a:lnTo>
                  <a:lnTo>
                    <a:pt x="4987378" y="324231"/>
                  </a:lnTo>
                  <a:lnTo>
                    <a:pt x="4992204" y="322325"/>
                  </a:lnTo>
                  <a:lnTo>
                    <a:pt x="5007063" y="299847"/>
                  </a:lnTo>
                  <a:lnTo>
                    <a:pt x="5007571" y="294766"/>
                  </a:lnTo>
                  <a:lnTo>
                    <a:pt x="5007698" y="288163"/>
                  </a:lnTo>
                  <a:lnTo>
                    <a:pt x="5007698" y="280288"/>
                  </a:lnTo>
                  <a:lnTo>
                    <a:pt x="5007698" y="65912"/>
                  </a:lnTo>
                  <a:lnTo>
                    <a:pt x="4996649" y="25781"/>
                  </a:lnTo>
                  <a:lnTo>
                    <a:pt x="4981155" y="20320"/>
                  </a:lnTo>
                  <a:lnTo>
                    <a:pt x="4981155" y="3937"/>
                  </a:lnTo>
                  <a:close/>
                </a:path>
                <a:path w="6333490" h="346709">
                  <a:moveTo>
                    <a:pt x="4168101" y="3937"/>
                  </a:moveTo>
                  <a:lnTo>
                    <a:pt x="4413973" y="3937"/>
                  </a:lnTo>
                  <a:lnTo>
                    <a:pt x="4413973" y="82803"/>
                  </a:lnTo>
                  <a:lnTo>
                    <a:pt x="4380064" y="82803"/>
                  </a:lnTo>
                  <a:lnTo>
                    <a:pt x="4376114" y="71965"/>
                  </a:lnTo>
                  <a:lnTo>
                    <a:pt x="4372460" y="63055"/>
                  </a:lnTo>
                  <a:lnTo>
                    <a:pt x="4341742" y="34131"/>
                  </a:lnTo>
                  <a:lnTo>
                    <a:pt x="4325454" y="32892"/>
                  </a:lnTo>
                  <a:lnTo>
                    <a:pt x="4271479" y="32892"/>
                  </a:lnTo>
                  <a:lnTo>
                    <a:pt x="4271479" y="151891"/>
                  </a:lnTo>
                  <a:lnTo>
                    <a:pt x="4304118" y="151891"/>
                  </a:lnTo>
                  <a:lnTo>
                    <a:pt x="4311484" y="151891"/>
                  </a:lnTo>
                  <a:lnTo>
                    <a:pt x="4331550" y="138557"/>
                  </a:lnTo>
                  <a:lnTo>
                    <a:pt x="4334344" y="133731"/>
                  </a:lnTo>
                  <a:lnTo>
                    <a:pt x="4336884" y="126237"/>
                  </a:lnTo>
                  <a:lnTo>
                    <a:pt x="4339424" y="116204"/>
                  </a:lnTo>
                  <a:lnTo>
                    <a:pt x="4367364" y="116204"/>
                  </a:lnTo>
                  <a:lnTo>
                    <a:pt x="4367364" y="216788"/>
                  </a:lnTo>
                  <a:lnTo>
                    <a:pt x="4339424" y="216788"/>
                  </a:lnTo>
                  <a:lnTo>
                    <a:pt x="4337011" y="207263"/>
                  </a:lnTo>
                  <a:lnTo>
                    <a:pt x="4334471" y="199898"/>
                  </a:lnTo>
                  <a:lnTo>
                    <a:pt x="4331677" y="194945"/>
                  </a:lnTo>
                  <a:lnTo>
                    <a:pt x="4328883" y="189864"/>
                  </a:lnTo>
                  <a:lnTo>
                    <a:pt x="4325581" y="186309"/>
                  </a:lnTo>
                  <a:lnTo>
                    <a:pt x="4321644" y="184150"/>
                  </a:lnTo>
                  <a:lnTo>
                    <a:pt x="4317707" y="181990"/>
                  </a:lnTo>
                  <a:lnTo>
                    <a:pt x="4311992" y="180848"/>
                  </a:lnTo>
                  <a:lnTo>
                    <a:pt x="4304118" y="180848"/>
                  </a:lnTo>
                  <a:lnTo>
                    <a:pt x="4271479" y="180848"/>
                  </a:lnTo>
                  <a:lnTo>
                    <a:pt x="4271479" y="313182"/>
                  </a:lnTo>
                  <a:lnTo>
                    <a:pt x="4325200" y="313182"/>
                  </a:lnTo>
                  <a:lnTo>
                    <a:pt x="4331042" y="313182"/>
                  </a:lnTo>
                  <a:lnTo>
                    <a:pt x="4335868" y="312800"/>
                  </a:lnTo>
                  <a:lnTo>
                    <a:pt x="4339805" y="312038"/>
                  </a:lnTo>
                  <a:lnTo>
                    <a:pt x="4343869" y="311403"/>
                  </a:lnTo>
                  <a:lnTo>
                    <a:pt x="4347425" y="310134"/>
                  </a:lnTo>
                  <a:lnTo>
                    <a:pt x="4350473" y="308228"/>
                  </a:lnTo>
                  <a:lnTo>
                    <a:pt x="4353648" y="306450"/>
                  </a:lnTo>
                  <a:lnTo>
                    <a:pt x="4356696" y="303911"/>
                  </a:lnTo>
                  <a:lnTo>
                    <a:pt x="4359617" y="300863"/>
                  </a:lnTo>
                  <a:lnTo>
                    <a:pt x="4362411" y="297688"/>
                  </a:lnTo>
                  <a:lnTo>
                    <a:pt x="4365078" y="294259"/>
                  </a:lnTo>
                  <a:lnTo>
                    <a:pt x="4367237" y="290702"/>
                  </a:lnTo>
                  <a:lnTo>
                    <a:pt x="4369523" y="287020"/>
                  </a:lnTo>
                  <a:lnTo>
                    <a:pt x="4382477" y="251713"/>
                  </a:lnTo>
                  <a:lnTo>
                    <a:pt x="4416386" y="251713"/>
                  </a:lnTo>
                  <a:lnTo>
                    <a:pt x="4411687" y="342264"/>
                  </a:lnTo>
                  <a:lnTo>
                    <a:pt x="4168101" y="342264"/>
                  </a:lnTo>
                  <a:lnTo>
                    <a:pt x="4168101" y="325882"/>
                  </a:lnTo>
                  <a:lnTo>
                    <a:pt x="4174197" y="324231"/>
                  </a:lnTo>
                  <a:lnTo>
                    <a:pt x="4179023" y="322452"/>
                  </a:lnTo>
                  <a:lnTo>
                    <a:pt x="4182579" y="320548"/>
                  </a:lnTo>
                  <a:lnTo>
                    <a:pt x="4186135" y="318642"/>
                  </a:lnTo>
                  <a:lnTo>
                    <a:pt x="4188802" y="315975"/>
                  </a:lnTo>
                  <a:lnTo>
                    <a:pt x="4190580" y="312547"/>
                  </a:lnTo>
                  <a:lnTo>
                    <a:pt x="4192358" y="309245"/>
                  </a:lnTo>
                  <a:lnTo>
                    <a:pt x="4193374" y="304926"/>
                  </a:lnTo>
                  <a:lnTo>
                    <a:pt x="4193882" y="299720"/>
                  </a:lnTo>
                  <a:lnTo>
                    <a:pt x="4194390" y="294513"/>
                  </a:lnTo>
                  <a:lnTo>
                    <a:pt x="4194644" y="287909"/>
                  </a:lnTo>
                  <a:lnTo>
                    <a:pt x="4194644" y="280035"/>
                  </a:lnTo>
                  <a:lnTo>
                    <a:pt x="4194644" y="66421"/>
                  </a:lnTo>
                  <a:lnTo>
                    <a:pt x="4194644" y="58674"/>
                  </a:lnTo>
                  <a:lnTo>
                    <a:pt x="4194390" y="52070"/>
                  </a:lnTo>
                  <a:lnTo>
                    <a:pt x="4194009" y="46862"/>
                  </a:lnTo>
                  <a:lnTo>
                    <a:pt x="4193628" y="41528"/>
                  </a:lnTo>
                  <a:lnTo>
                    <a:pt x="4182833" y="25908"/>
                  </a:lnTo>
                  <a:lnTo>
                    <a:pt x="4179277" y="23875"/>
                  </a:lnTo>
                  <a:lnTo>
                    <a:pt x="4174451" y="21971"/>
                  </a:lnTo>
                  <a:lnTo>
                    <a:pt x="4168101" y="20320"/>
                  </a:lnTo>
                  <a:lnTo>
                    <a:pt x="4168101" y="3937"/>
                  </a:lnTo>
                  <a:close/>
                </a:path>
                <a:path w="6333490" h="346709">
                  <a:moveTo>
                    <a:pt x="2930613" y="3937"/>
                  </a:moveTo>
                  <a:lnTo>
                    <a:pt x="3170262" y="3937"/>
                  </a:lnTo>
                  <a:lnTo>
                    <a:pt x="3170262" y="82803"/>
                  </a:lnTo>
                  <a:lnTo>
                    <a:pt x="3136353" y="82803"/>
                  </a:lnTo>
                  <a:lnTo>
                    <a:pt x="3132404" y="71965"/>
                  </a:lnTo>
                  <a:lnTo>
                    <a:pt x="3128765" y="63055"/>
                  </a:lnTo>
                  <a:lnTo>
                    <a:pt x="3098142" y="34131"/>
                  </a:lnTo>
                  <a:lnTo>
                    <a:pt x="3081870" y="32892"/>
                  </a:lnTo>
                  <a:lnTo>
                    <a:pt x="3033991" y="32892"/>
                  </a:lnTo>
                  <a:lnTo>
                    <a:pt x="3033991" y="159131"/>
                  </a:lnTo>
                  <a:lnTo>
                    <a:pt x="3065741" y="159131"/>
                  </a:lnTo>
                  <a:lnTo>
                    <a:pt x="3073488" y="159131"/>
                  </a:lnTo>
                  <a:lnTo>
                    <a:pt x="3079457" y="157861"/>
                  </a:lnTo>
                  <a:lnTo>
                    <a:pt x="3083648" y="155448"/>
                  </a:lnTo>
                  <a:lnTo>
                    <a:pt x="3087839" y="153035"/>
                  </a:lnTo>
                  <a:lnTo>
                    <a:pt x="3091395" y="149098"/>
                  </a:lnTo>
                  <a:lnTo>
                    <a:pt x="3094062" y="143510"/>
                  </a:lnTo>
                  <a:lnTo>
                    <a:pt x="3096856" y="137795"/>
                  </a:lnTo>
                  <a:lnTo>
                    <a:pt x="3099015" y="129921"/>
                  </a:lnTo>
                  <a:lnTo>
                    <a:pt x="3100920" y="119634"/>
                  </a:lnTo>
                  <a:lnTo>
                    <a:pt x="3128860" y="119634"/>
                  </a:lnTo>
                  <a:lnTo>
                    <a:pt x="3128860" y="227711"/>
                  </a:lnTo>
                  <a:lnTo>
                    <a:pt x="3100920" y="227711"/>
                  </a:lnTo>
                  <a:lnTo>
                    <a:pt x="3098888" y="217297"/>
                  </a:lnTo>
                  <a:lnTo>
                    <a:pt x="3096475" y="209296"/>
                  </a:lnTo>
                  <a:lnTo>
                    <a:pt x="3093681" y="203581"/>
                  </a:lnTo>
                  <a:lnTo>
                    <a:pt x="3090887" y="197865"/>
                  </a:lnTo>
                  <a:lnTo>
                    <a:pt x="3087458" y="193801"/>
                  </a:lnTo>
                  <a:lnTo>
                    <a:pt x="3083267" y="191515"/>
                  </a:lnTo>
                  <a:lnTo>
                    <a:pt x="3079203" y="189229"/>
                  </a:lnTo>
                  <a:lnTo>
                    <a:pt x="3073361" y="188087"/>
                  </a:lnTo>
                  <a:lnTo>
                    <a:pt x="3065741" y="188087"/>
                  </a:lnTo>
                  <a:lnTo>
                    <a:pt x="3033991" y="188087"/>
                  </a:lnTo>
                  <a:lnTo>
                    <a:pt x="3033991" y="280035"/>
                  </a:lnTo>
                  <a:lnTo>
                    <a:pt x="3033991" y="288798"/>
                  </a:lnTo>
                  <a:lnTo>
                    <a:pt x="3034245" y="295401"/>
                  </a:lnTo>
                  <a:lnTo>
                    <a:pt x="3042246" y="317753"/>
                  </a:lnTo>
                  <a:lnTo>
                    <a:pt x="3044151" y="319532"/>
                  </a:lnTo>
                  <a:lnTo>
                    <a:pt x="3046818" y="321056"/>
                  </a:lnTo>
                  <a:lnTo>
                    <a:pt x="3050247" y="322452"/>
                  </a:lnTo>
                  <a:lnTo>
                    <a:pt x="3053549" y="323850"/>
                  </a:lnTo>
                  <a:lnTo>
                    <a:pt x="3058248" y="324992"/>
                  </a:lnTo>
                  <a:lnTo>
                    <a:pt x="3063963" y="325882"/>
                  </a:lnTo>
                  <a:lnTo>
                    <a:pt x="3063963" y="342264"/>
                  </a:lnTo>
                  <a:lnTo>
                    <a:pt x="2930613" y="342264"/>
                  </a:lnTo>
                  <a:lnTo>
                    <a:pt x="2930613" y="325882"/>
                  </a:lnTo>
                  <a:lnTo>
                    <a:pt x="2936709" y="324358"/>
                  </a:lnTo>
                  <a:lnTo>
                    <a:pt x="2941535" y="322579"/>
                  </a:lnTo>
                  <a:lnTo>
                    <a:pt x="2945091" y="320675"/>
                  </a:lnTo>
                  <a:lnTo>
                    <a:pt x="2948647" y="318642"/>
                  </a:lnTo>
                  <a:lnTo>
                    <a:pt x="2951314" y="315975"/>
                  </a:lnTo>
                  <a:lnTo>
                    <a:pt x="2953092" y="312547"/>
                  </a:lnTo>
                  <a:lnTo>
                    <a:pt x="2954870" y="309245"/>
                  </a:lnTo>
                  <a:lnTo>
                    <a:pt x="2955886" y="304926"/>
                  </a:lnTo>
                  <a:lnTo>
                    <a:pt x="2956394" y="299592"/>
                  </a:lnTo>
                  <a:lnTo>
                    <a:pt x="2956902" y="294259"/>
                  </a:lnTo>
                  <a:lnTo>
                    <a:pt x="2957156" y="287654"/>
                  </a:lnTo>
                  <a:lnTo>
                    <a:pt x="2957156" y="279781"/>
                  </a:lnTo>
                  <a:lnTo>
                    <a:pt x="2957156" y="66421"/>
                  </a:lnTo>
                  <a:lnTo>
                    <a:pt x="2957156" y="58674"/>
                  </a:lnTo>
                  <a:lnTo>
                    <a:pt x="2956902" y="52070"/>
                  </a:lnTo>
                  <a:lnTo>
                    <a:pt x="2956521" y="46862"/>
                  </a:lnTo>
                  <a:lnTo>
                    <a:pt x="2956140" y="41528"/>
                  </a:lnTo>
                  <a:lnTo>
                    <a:pt x="2945345" y="25908"/>
                  </a:lnTo>
                  <a:lnTo>
                    <a:pt x="2941789" y="23875"/>
                  </a:lnTo>
                  <a:lnTo>
                    <a:pt x="2936963" y="21971"/>
                  </a:lnTo>
                  <a:lnTo>
                    <a:pt x="2930613" y="20320"/>
                  </a:lnTo>
                  <a:lnTo>
                    <a:pt x="2930613" y="3937"/>
                  </a:lnTo>
                  <a:close/>
                </a:path>
                <a:path w="6333490" h="346709">
                  <a:moveTo>
                    <a:pt x="1911057" y="3937"/>
                  </a:moveTo>
                  <a:lnTo>
                    <a:pt x="2156929" y="3937"/>
                  </a:lnTo>
                  <a:lnTo>
                    <a:pt x="2156929" y="82803"/>
                  </a:lnTo>
                  <a:lnTo>
                    <a:pt x="2123020" y="82803"/>
                  </a:lnTo>
                  <a:lnTo>
                    <a:pt x="2119070" y="71965"/>
                  </a:lnTo>
                  <a:lnTo>
                    <a:pt x="2115416" y="63055"/>
                  </a:lnTo>
                  <a:lnTo>
                    <a:pt x="2084698" y="34131"/>
                  </a:lnTo>
                  <a:lnTo>
                    <a:pt x="2068410" y="32892"/>
                  </a:lnTo>
                  <a:lnTo>
                    <a:pt x="2014435" y="32892"/>
                  </a:lnTo>
                  <a:lnTo>
                    <a:pt x="2014435" y="151891"/>
                  </a:lnTo>
                  <a:lnTo>
                    <a:pt x="2047201" y="151891"/>
                  </a:lnTo>
                  <a:lnTo>
                    <a:pt x="2054440" y="151891"/>
                  </a:lnTo>
                  <a:lnTo>
                    <a:pt x="2074506" y="138557"/>
                  </a:lnTo>
                  <a:lnTo>
                    <a:pt x="2077300" y="133731"/>
                  </a:lnTo>
                  <a:lnTo>
                    <a:pt x="2079840" y="126237"/>
                  </a:lnTo>
                  <a:lnTo>
                    <a:pt x="2082380" y="116204"/>
                  </a:lnTo>
                  <a:lnTo>
                    <a:pt x="2110320" y="116204"/>
                  </a:lnTo>
                  <a:lnTo>
                    <a:pt x="2110320" y="216788"/>
                  </a:lnTo>
                  <a:lnTo>
                    <a:pt x="2082380" y="216788"/>
                  </a:lnTo>
                  <a:lnTo>
                    <a:pt x="2079967" y="207263"/>
                  </a:lnTo>
                  <a:lnTo>
                    <a:pt x="2077427" y="199898"/>
                  </a:lnTo>
                  <a:lnTo>
                    <a:pt x="2074633" y="194945"/>
                  </a:lnTo>
                  <a:lnTo>
                    <a:pt x="2071839" y="189864"/>
                  </a:lnTo>
                  <a:lnTo>
                    <a:pt x="2068537" y="186309"/>
                  </a:lnTo>
                  <a:lnTo>
                    <a:pt x="2064600" y="184150"/>
                  </a:lnTo>
                  <a:lnTo>
                    <a:pt x="2060663" y="181990"/>
                  </a:lnTo>
                  <a:lnTo>
                    <a:pt x="2054948" y="180848"/>
                  </a:lnTo>
                  <a:lnTo>
                    <a:pt x="2047201" y="180848"/>
                  </a:lnTo>
                  <a:lnTo>
                    <a:pt x="2014435" y="180848"/>
                  </a:lnTo>
                  <a:lnTo>
                    <a:pt x="2014435" y="313182"/>
                  </a:lnTo>
                  <a:lnTo>
                    <a:pt x="2068156" y="313182"/>
                  </a:lnTo>
                  <a:lnTo>
                    <a:pt x="2073998" y="313182"/>
                  </a:lnTo>
                  <a:lnTo>
                    <a:pt x="2078824" y="312800"/>
                  </a:lnTo>
                  <a:lnTo>
                    <a:pt x="2082761" y="312038"/>
                  </a:lnTo>
                  <a:lnTo>
                    <a:pt x="2086825" y="311403"/>
                  </a:lnTo>
                  <a:lnTo>
                    <a:pt x="2090381" y="310134"/>
                  </a:lnTo>
                  <a:lnTo>
                    <a:pt x="2093429" y="308228"/>
                  </a:lnTo>
                  <a:lnTo>
                    <a:pt x="2096604" y="306450"/>
                  </a:lnTo>
                  <a:lnTo>
                    <a:pt x="2099652" y="303911"/>
                  </a:lnTo>
                  <a:lnTo>
                    <a:pt x="2102573" y="300863"/>
                  </a:lnTo>
                  <a:lnTo>
                    <a:pt x="2105367" y="297688"/>
                  </a:lnTo>
                  <a:lnTo>
                    <a:pt x="2108034" y="294259"/>
                  </a:lnTo>
                  <a:lnTo>
                    <a:pt x="2110193" y="290702"/>
                  </a:lnTo>
                  <a:lnTo>
                    <a:pt x="2112479" y="287020"/>
                  </a:lnTo>
                  <a:lnTo>
                    <a:pt x="2125433" y="251713"/>
                  </a:lnTo>
                  <a:lnTo>
                    <a:pt x="2159342" y="251713"/>
                  </a:lnTo>
                  <a:lnTo>
                    <a:pt x="2154643" y="342264"/>
                  </a:lnTo>
                  <a:lnTo>
                    <a:pt x="1911057" y="342264"/>
                  </a:lnTo>
                  <a:lnTo>
                    <a:pt x="1911057" y="325882"/>
                  </a:lnTo>
                  <a:lnTo>
                    <a:pt x="1917153" y="324231"/>
                  </a:lnTo>
                  <a:lnTo>
                    <a:pt x="1921979" y="322452"/>
                  </a:lnTo>
                  <a:lnTo>
                    <a:pt x="1925535" y="320548"/>
                  </a:lnTo>
                  <a:lnTo>
                    <a:pt x="1929091" y="318642"/>
                  </a:lnTo>
                  <a:lnTo>
                    <a:pt x="1931758" y="315975"/>
                  </a:lnTo>
                  <a:lnTo>
                    <a:pt x="1933536" y="312547"/>
                  </a:lnTo>
                  <a:lnTo>
                    <a:pt x="1935314" y="309245"/>
                  </a:lnTo>
                  <a:lnTo>
                    <a:pt x="1936330" y="304926"/>
                  </a:lnTo>
                  <a:lnTo>
                    <a:pt x="1936838" y="299720"/>
                  </a:lnTo>
                  <a:lnTo>
                    <a:pt x="1937346" y="294513"/>
                  </a:lnTo>
                  <a:lnTo>
                    <a:pt x="1937600" y="287909"/>
                  </a:lnTo>
                  <a:lnTo>
                    <a:pt x="1937600" y="280035"/>
                  </a:lnTo>
                  <a:lnTo>
                    <a:pt x="1937600" y="66421"/>
                  </a:lnTo>
                  <a:lnTo>
                    <a:pt x="1937600" y="58674"/>
                  </a:lnTo>
                  <a:lnTo>
                    <a:pt x="1937346" y="52070"/>
                  </a:lnTo>
                  <a:lnTo>
                    <a:pt x="1936965" y="46862"/>
                  </a:lnTo>
                  <a:lnTo>
                    <a:pt x="1936584" y="41528"/>
                  </a:lnTo>
                  <a:lnTo>
                    <a:pt x="1925789" y="25908"/>
                  </a:lnTo>
                  <a:lnTo>
                    <a:pt x="1922233" y="23875"/>
                  </a:lnTo>
                  <a:lnTo>
                    <a:pt x="1917407" y="21971"/>
                  </a:lnTo>
                  <a:lnTo>
                    <a:pt x="1911057" y="20320"/>
                  </a:lnTo>
                  <a:lnTo>
                    <a:pt x="1911057" y="3937"/>
                  </a:lnTo>
                  <a:close/>
                </a:path>
                <a:path w="6333490" h="346709">
                  <a:moveTo>
                    <a:pt x="989037" y="3937"/>
                  </a:moveTo>
                  <a:lnTo>
                    <a:pt x="1133055" y="3937"/>
                  </a:lnTo>
                  <a:lnTo>
                    <a:pt x="1162436" y="5341"/>
                  </a:lnTo>
                  <a:lnTo>
                    <a:pt x="1209386" y="16581"/>
                  </a:lnTo>
                  <a:lnTo>
                    <a:pt x="1240577" y="39155"/>
                  </a:lnTo>
                  <a:lnTo>
                    <a:pt x="1258150" y="95376"/>
                  </a:lnTo>
                  <a:lnTo>
                    <a:pt x="1257244" y="111309"/>
                  </a:lnTo>
                  <a:lnTo>
                    <a:pt x="1243545" y="152653"/>
                  </a:lnTo>
                  <a:lnTo>
                    <a:pt x="1214256" y="182461"/>
                  </a:lnTo>
                  <a:lnTo>
                    <a:pt x="1169997" y="198802"/>
                  </a:lnTo>
                  <a:lnTo>
                    <a:pt x="1131785" y="201929"/>
                  </a:lnTo>
                  <a:lnTo>
                    <a:pt x="1120330" y="201878"/>
                  </a:lnTo>
                  <a:lnTo>
                    <a:pt x="1109957" y="201707"/>
                  </a:lnTo>
                  <a:lnTo>
                    <a:pt x="1100657" y="201394"/>
                  </a:lnTo>
                  <a:lnTo>
                    <a:pt x="1092415" y="200913"/>
                  </a:lnTo>
                  <a:lnTo>
                    <a:pt x="1092415" y="280288"/>
                  </a:lnTo>
                  <a:lnTo>
                    <a:pt x="1092415" y="291211"/>
                  </a:lnTo>
                  <a:lnTo>
                    <a:pt x="1092796" y="298831"/>
                  </a:lnTo>
                  <a:lnTo>
                    <a:pt x="1093685" y="303402"/>
                  </a:lnTo>
                  <a:lnTo>
                    <a:pt x="1094447" y="307975"/>
                  </a:lnTo>
                  <a:lnTo>
                    <a:pt x="1095844" y="311658"/>
                  </a:lnTo>
                  <a:lnTo>
                    <a:pt x="1097749" y="314325"/>
                  </a:lnTo>
                  <a:lnTo>
                    <a:pt x="1099654" y="317119"/>
                  </a:lnTo>
                  <a:lnTo>
                    <a:pt x="1122387" y="325882"/>
                  </a:lnTo>
                  <a:lnTo>
                    <a:pt x="1122387" y="342264"/>
                  </a:lnTo>
                  <a:lnTo>
                    <a:pt x="989037" y="342264"/>
                  </a:lnTo>
                  <a:lnTo>
                    <a:pt x="989037" y="325882"/>
                  </a:lnTo>
                  <a:lnTo>
                    <a:pt x="995133" y="324231"/>
                  </a:lnTo>
                  <a:lnTo>
                    <a:pt x="999959" y="322452"/>
                  </a:lnTo>
                  <a:lnTo>
                    <a:pt x="1003515" y="320548"/>
                  </a:lnTo>
                  <a:lnTo>
                    <a:pt x="1007071" y="318642"/>
                  </a:lnTo>
                  <a:lnTo>
                    <a:pt x="1009738" y="315975"/>
                  </a:lnTo>
                  <a:lnTo>
                    <a:pt x="1011516" y="312547"/>
                  </a:lnTo>
                  <a:lnTo>
                    <a:pt x="1013294" y="309245"/>
                  </a:lnTo>
                  <a:lnTo>
                    <a:pt x="1014310" y="304926"/>
                  </a:lnTo>
                  <a:lnTo>
                    <a:pt x="1014818" y="299720"/>
                  </a:lnTo>
                  <a:lnTo>
                    <a:pt x="1015326" y="294513"/>
                  </a:lnTo>
                  <a:lnTo>
                    <a:pt x="1015580" y="287909"/>
                  </a:lnTo>
                  <a:lnTo>
                    <a:pt x="1015580" y="280035"/>
                  </a:lnTo>
                  <a:lnTo>
                    <a:pt x="1015580" y="66421"/>
                  </a:lnTo>
                  <a:lnTo>
                    <a:pt x="1015580" y="58674"/>
                  </a:lnTo>
                  <a:lnTo>
                    <a:pt x="1015326" y="52070"/>
                  </a:lnTo>
                  <a:lnTo>
                    <a:pt x="1014945" y="46862"/>
                  </a:lnTo>
                  <a:lnTo>
                    <a:pt x="1014564" y="41528"/>
                  </a:lnTo>
                  <a:lnTo>
                    <a:pt x="1003769" y="25908"/>
                  </a:lnTo>
                  <a:lnTo>
                    <a:pt x="1000213" y="23875"/>
                  </a:lnTo>
                  <a:lnTo>
                    <a:pt x="995387" y="21971"/>
                  </a:lnTo>
                  <a:lnTo>
                    <a:pt x="989037" y="20320"/>
                  </a:lnTo>
                  <a:lnTo>
                    <a:pt x="989037" y="3937"/>
                  </a:lnTo>
                  <a:close/>
                </a:path>
                <a:path w="6333490" h="346709">
                  <a:moveTo>
                    <a:pt x="653757" y="3937"/>
                  </a:moveTo>
                  <a:lnTo>
                    <a:pt x="798283" y="3937"/>
                  </a:lnTo>
                  <a:lnTo>
                    <a:pt x="812329" y="4196"/>
                  </a:lnTo>
                  <a:lnTo>
                    <a:pt x="857823" y="10358"/>
                  </a:lnTo>
                  <a:lnTo>
                    <a:pt x="895677" y="28368"/>
                  </a:lnTo>
                  <a:lnTo>
                    <a:pt x="919314" y="62611"/>
                  </a:lnTo>
                  <a:lnTo>
                    <a:pt x="924140" y="95123"/>
                  </a:lnTo>
                  <a:lnTo>
                    <a:pt x="923615" y="106864"/>
                  </a:lnTo>
                  <a:lnTo>
                    <a:pt x="910966" y="145087"/>
                  </a:lnTo>
                  <a:lnTo>
                    <a:pt x="875579" y="176847"/>
                  </a:lnTo>
                  <a:lnTo>
                    <a:pt x="853782" y="187325"/>
                  </a:lnTo>
                  <a:lnTo>
                    <a:pt x="853782" y="189864"/>
                  </a:lnTo>
                  <a:lnTo>
                    <a:pt x="889993" y="218045"/>
                  </a:lnTo>
                  <a:lnTo>
                    <a:pt x="921473" y="278257"/>
                  </a:lnTo>
                  <a:lnTo>
                    <a:pt x="926635" y="288857"/>
                  </a:lnTo>
                  <a:lnTo>
                    <a:pt x="953350" y="321198"/>
                  </a:lnTo>
                  <a:lnTo>
                    <a:pt x="966558" y="325882"/>
                  </a:lnTo>
                  <a:lnTo>
                    <a:pt x="966558" y="342264"/>
                  </a:lnTo>
                  <a:lnTo>
                    <a:pt x="871054" y="342264"/>
                  </a:lnTo>
                  <a:lnTo>
                    <a:pt x="863673" y="331090"/>
                  </a:lnTo>
                  <a:lnTo>
                    <a:pt x="855814" y="317547"/>
                  </a:lnTo>
                  <a:lnTo>
                    <a:pt x="847480" y="301599"/>
                  </a:lnTo>
                  <a:lnTo>
                    <a:pt x="838669" y="283210"/>
                  </a:lnTo>
                  <a:lnTo>
                    <a:pt x="819365" y="240919"/>
                  </a:lnTo>
                  <a:lnTo>
                    <a:pt x="815151" y="232159"/>
                  </a:lnTo>
                  <a:lnTo>
                    <a:pt x="791679" y="203200"/>
                  </a:lnTo>
                  <a:lnTo>
                    <a:pt x="787361" y="201167"/>
                  </a:lnTo>
                  <a:lnTo>
                    <a:pt x="780630" y="200278"/>
                  </a:lnTo>
                  <a:lnTo>
                    <a:pt x="771486" y="200278"/>
                  </a:lnTo>
                  <a:lnTo>
                    <a:pt x="757135" y="200278"/>
                  </a:lnTo>
                  <a:lnTo>
                    <a:pt x="757135" y="280035"/>
                  </a:lnTo>
                  <a:lnTo>
                    <a:pt x="757252" y="288603"/>
                  </a:lnTo>
                  <a:lnTo>
                    <a:pt x="765517" y="317881"/>
                  </a:lnTo>
                  <a:lnTo>
                    <a:pt x="768819" y="320928"/>
                  </a:lnTo>
                  <a:lnTo>
                    <a:pt x="774915" y="323596"/>
                  </a:lnTo>
                  <a:lnTo>
                    <a:pt x="783932" y="325882"/>
                  </a:lnTo>
                  <a:lnTo>
                    <a:pt x="783932" y="342264"/>
                  </a:lnTo>
                  <a:lnTo>
                    <a:pt x="653757" y="342264"/>
                  </a:lnTo>
                  <a:lnTo>
                    <a:pt x="653757" y="325882"/>
                  </a:lnTo>
                  <a:lnTo>
                    <a:pt x="659853" y="324231"/>
                  </a:lnTo>
                  <a:lnTo>
                    <a:pt x="664679" y="322452"/>
                  </a:lnTo>
                  <a:lnTo>
                    <a:pt x="668235" y="320548"/>
                  </a:lnTo>
                  <a:lnTo>
                    <a:pt x="671791" y="318642"/>
                  </a:lnTo>
                  <a:lnTo>
                    <a:pt x="674458" y="315975"/>
                  </a:lnTo>
                  <a:lnTo>
                    <a:pt x="676236" y="312547"/>
                  </a:lnTo>
                  <a:lnTo>
                    <a:pt x="678014" y="309245"/>
                  </a:lnTo>
                  <a:lnTo>
                    <a:pt x="679030" y="304926"/>
                  </a:lnTo>
                  <a:lnTo>
                    <a:pt x="679538" y="299720"/>
                  </a:lnTo>
                  <a:lnTo>
                    <a:pt x="680046" y="294513"/>
                  </a:lnTo>
                  <a:lnTo>
                    <a:pt x="680300" y="287909"/>
                  </a:lnTo>
                  <a:lnTo>
                    <a:pt x="680300" y="280035"/>
                  </a:lnTo>
                  <a:lnTo>
                    <a:pt x="680300" y="66421"/>
                  </a:lnTo>
                  <a:lnTo>
                    <a:pt x="680300" y="58674"/>
                  </a:lnTo>
                  <a:lnTo>
                    <a:pt x="680046" y="52070"/>
                  </a:lnTo>
                  <a:lnTo>
                    <a:pt x="679665" y="46862"/>
                  </a:lnTo>
                  <a:lnTo>
                    <a:pt x="679284" y="41528"/>
                  </a:lnTo>
                  <a:lnTo>
                    <a:pt x="668489" y="25908"/>
                  </a:lnTo>
                  <a:lnTo>
                    <a:pt x="664933" y="23875"/>
                  </a:lnTo>
                  <a:lnTo>
                    <a:pt x="660107" y="21971"/>
                  </a:lnTo>
                  <a:lnTo>
                    <a:pt x="653757" y="20320"/>
                  </a:lnTo>
                  <a:lnTo>
                    <a:pt x="653757" y="3937"/>
                  </a:lnTo>
                  <a:close/>
                </a:path>
                <a:path w="6333490" h="346709">
                  <a:moveTo>
                    <a:pt x="305904" y="3937"/>
                  </a:moveTo>
                  <a:lnTo>
                    <a:pt x="436079" y="3937"/>
                  </a:lnTo>
                  <a:lnTo>
                    <a:pt x="436079" y="20320"/>
                  </a:lnTo>
                  <a:lnTo>
                    <a:pt x="429221" y="22098"/>
                  </a:lnTo>
                  <a:lnTo>
                    <a:pt x="424268" y="24129"/>
                  </a:lnTo>
                  <a:lnTo>
                    <a:pt x="421093" y="26162"/>
                  </a:lnTo>
                  <a:lnTo>
                    <a:pt x="417791" y="28194"/>
                  </a:lnTo>
                  <a:lnTo>
                    <a:pt x="415378" y="30734"/>
                  </a:lnTo>
                  <a:lnTo>
                    <a:pt x="413727" y="33654"/>
                  </a:lnTo>
                  <a:lnTo>
                    <a:pt x="412076" y="36702"/>
                  </a:lnTo>
                  <a:lnTo>
                    <a:pt x="410933" y="40512"/>
                  </a:lnTo>
                  <a:lnTo>
                    <a:pt x="410298" y="45338"/>
                  </a:lnTo>
                  <a:lnTo>
                    <a:pt x="409663" y="50164"/>
                  </a:lnTo>
                  <a:lnTo>
                    <a:pt x="409282" y="57150"/>
                  </a:lnTo>
                  <a:lnTo>
                    <a:pt x="409282" y="66421"/>
                  </a:lnTo>
                  <a:lnTo>
                    <a:pt x="409282" y="229997"/>
                  </a:lnTo>
                  <a:lnTo>
                    <a:pt x="413196" y="273419"/>
                  </a:lnTo>
                  <a:lnTo>
                    <a:pt x="433502" y="307566"/>
                  </a:lnTo>
                  <a:lnTo>
                    <a:pt x="468972" y="317119"/>
                  </a:lnTo>
                  <a:lnTo>
                    <a:pt x="480831" y="316495"/>
                  </a:lnTo>
                  <a:lnTo>
                    <a:pt x="517248" y="294846"/>
                  </a:lnTo>
                  <a:lnTo>
                    <a:pt x="527916" y="255936"/>
                  </a:lnTo>
                  <a:lnTo>
                    <a:pt x="529170" y="224282"/>
                  </a:lnTo>
                  <a:lnTo>
                    <a:pt x="529170" y="66166"/>
                  </a:lnTo>
                  <a:lnTo>
                    <a:pt x="521296" y="28448"/>
                  </a:lnTo>
                  <a:lnTo>
                    <a:pt x="502881" y="20320"/>
                  </a:lnTo>
                  <a:lnTo>
                    <a:pt x="502881" y="3937"/>
                  </a:lnTo>
                  <a:lnTo>
                    <a:pt x="611974" y="3937"/>
                  </a:lnTo>
                  <a:lnTo>
                    <a:pt x="611974" y="20320"/>
                  </a:lnTo>
                  <a:lnTo>
                    <a:pt x="606005" y="21971"/>
                  </a:lnTo>
                  <a:lnTo>
                    <a:pt x="601306" y="23749"/>
                  </a:lnTo>
                  <a:lnTo>
                    <a:pt x="597877" y="25653"/>
                  </a:lnTo>
                  <a:lnTo>
                    <a:pt x="594321" y="27559"/>
                  </a:lnTo>
                  <a:lnTo>
                    <a:pt x="591781" y="30225"/>
                  </a:lnTo>
                  <a:lnTo>
                    <a:pt x="589876" y="33527"/>
                  </a:lnTo>
                  <a:lnTo>
                    <a:pt x="588098" y="36957"/>
                  </a:lnTo>
                  <a:lnTo>
                    <a:pt x="586955" y="41275"/>
                  </a:lnTo>
                  <a:lnTo>
                    <a:pt x="586447" y="46482"/>
                  </a:lnTo>
                  <a:lnTo>
                    <a:pt x="585939" y="51688"/>
                  </a:lnTo>
                  <a:lnTo>
                    <a:pt x="585685" y="58292"/>
                  </a:lnTo>
                  <a:lnTo>
                    <a:pt x="585685" y="66166"/>
                  </a:lnTo>
                  <a:lnTo>
                    <a:pt x="585685" y="220979"/>
                  </a:lnTo>
                  <a:lnTo>
                    <a:pt x="582899" y="261485"/>
                  </a:lnTo>
                  <a:lnTo>
                    <a:pt x="570249" y="299757"/>
                  </a:lnTo>
                  <a:lnTo>
                    <a:pt x="539457" y="330073"/>
                  </a:lnTo>
                  <a:lnTo>
                    <a:pt x="494732" y="344112"/>
                  </a:lnTo>
                  <a:lnTo>
                    <a:pt x="461352" y="346201"/>
                  </a:lnTo>
                  <a:lnTo>
                    <a:pt x="444420" y="345747"/>
                  </a:lnTo>
                  <a:lnTo>
                    <a:pt x="401789" y="338836"/>
                  </a:lnTo>
                  <a:lnTo>
                    <a:pt x="362292" y="316864"/>
                  </a:lnTo>
                  <a:lnTo>
                    <a:pt x="339813" y="281050"/>
                  </a:lnTo>
                  <a:lnTo>
                    <a:pt x="332902" y="242581"/>
                  </a:lnTo>
                  <a:lnTo>
                    <a:pt x="332447" y="226695"/>
                  </a:lnTo>
                  <a:lnTo>
                    <a:pt x="332447" y="66421"/>
                  </a:lnTo>
                  <a:lnTo>
                    <a:pt x="332447" y="58674"/>
                  </a:lnTo>
                  <a:lnTo>
                    <a:pt x="332193" y="52070"/>
                  </a:lnTo>
                  <a:lnTo>
                    <a:pt x="331812" y="46862"/>
                  </a:lnTo>
                  <a:lnTo>
                    <a:pt x="331431" y="41528"/>
                  </a:lnTo>
                  <a:lnTo>
                    <a:pt x="320636" y="25908"/>
                  </a:lnTo>
                  <a:lnTo>
                    <a:pt x="317080" y="23875"/>
                  </a:lnTo>
                  <a:lnTo>
                    <a:pt x="312254" y="21971"/>
                  </a:lnTo>
                  <a:lnTo>
                    <a:pt x="305904" y="20320"/>
                  </a:lnTo>
                  <a:lnTo>
                    <a:pt x="305904" y="3937"/>
                  </a:lnTo>
                  <a:close/>
                </a:path>
                <a:path w="6333490" h="346709">
                  <a:moveTo>
                    <a:pt x="0" y="3937"/>
                  </a:moveTo>
                  <a:lnTo>
                    <a:pt x="143967" y="3937"/>
                  </a:lnTo>
                  <a:lnTo>
                    <a:pt x="173347" y="5341"/>
                  </a:lnTo>
                  <a:lnTo>
                    <a:pt x="220305" y="16581"/>
                  </a:lnTo>
                  <a:lnTo>
                    <a:pt x="251522" y="39155"/>
                  </a:lnTo>
                  <a:lnTo>
                    <a:pt x="269074" y="95376"/>
                  </a:lnTo>
                  <a:lnTo>
                    <a:pt x="268168" y="111309"/>
                  </a:lnTo>
                  <a:lnTo>
                    <a:pt x="254469" y="152653"/>
                  </a:lnTo>
                  <a:lnTo>
                    <a:pt x="225164" y="182461"/>
                  </a:lnTo>
                  <a:lnTo>
                    <a:pt x="180892" y="198802"/>
                  </a:lnTo>
                  <a:lnTo>
                    <a:pt x="142735" y="201929"/>
                  </a:lnTo>
                  <a:lnTo>
                    <a:pt x="131257" y="201878"/>
                  </a:lnTo>
                  <a:lnTo>
                    <a:pt x="120864" y="201707"/>
                  </a:lnTo>
                  <a:lnTo>
                    <a:pt x="111554" y="201394"/>
                  </a:lnTo>
                  <a:lnTo>
                    <a:pt x="103327" y="200913"/>
                  </a:lnTo>
                  <a:lnTo>
                    <a:pt x="103327" y="280288"/>
                  </a:lnTo>
                  <a:lnTo>
                    <a:pt x="103327" y="291211"/>
                  </a:lnTo>
                  <a:lnTo>
                    <a:pt x="103746" y="298831"/>
                  </a:lnTo>
                  <a:lnTo>
                    <a:pt x="104571" y="303402"/>
                  </a:lnTo>
                  <a:lnTo>
                    <a:pt x="105397" y="307975"/>
                  </a:lnTo>
                  <a:lnTo>
                    <a:pt x="106756" y="311658"/>
                  </a:lnTo>
                  <a:lnTo>
                    <a:pt x="108661" y="314325"/>
                  </a:lnTo>
                  <a:lnTo>
                    <a:pt x="110566" y="317119"/>
                  </a:lnTo>
                  <a:lnTo>
                    <a:pt x="133311" y="325882"/>
                  </a:lnTo>
                  <a:lnTo>
                    <a:pt x="133311" y="342264"/>
                  </a:lnTo>
                  <a:lnTo>
                    <a:pt x="0" y="342264"/>
                  </a:lnTo>
                  <a:lnTo>
                    <a:pt x="0" y="325882"/>
                  </a:lnTo>
                  <a:lnTo>
                    <a:pt x="6108" y="324231"/>
                  </a:lnTo>
                  <a:lnTo>
                    <a:pt x="10947" y="322452"/>
                  </a:lnTo>
                  <a:lnTo>
                    <a:pt x="14503" y="320548"/>
                  </a:lnTo>
                  <a:lnTo>
                    <a:pt x="18046" y="318642"/>
                  </a:lnTo>
                  <a:lnTo>
                    <a:pt x="20688" y="315975"/>
                  </a:lnTo>
                  <a:lnTo>
                    <a:pt x="22428" y="312547"/>
                  </a:lnTo>
                  <a:lnTo>
                    <a:pt x="24155" y="309245"/>
                  </a:lnTo>
                  <a:lnTo>
                    <a:pt x="25273" y="304926"/>
                  </a:lnTo>
                  <a:lnTo>
                    <a:pt x="25768" y="299720"/>
                  </a:lnTo>
                  <a:lnTo>
                    <a:pt x="26263" y="294513"/>
                  </a:lnTo>
                  <a:lnTo>
                    <a:pt x="26517" y="287909"/>
                  </a:lnTo>
                  <a:lnTo>
                    <a:pt x="26517" y="280035"/>
                  </a:lnTo>
                  <a:lnTo>
                    <a:pt x="26517" y="66421"/>
                  </a:lnTo>
                  <a:lnTo>
                    <a:pt x="26517" y="58674"/>
                  </a:lnTo>
                  <a:lnTo>
                    <a:pt x="26314" y="52070"/>
                  </a:lnTo>
                  <a:lnTo>
                    <a:pt x="25895" y="46862"/>
                  </a:lnTo>
                  <a:lnTo>
                    <a:pt x="25488" y="41528"/>
                  </a:lnTo>
                  <a:lnTo>
                    <a:pt x="24409" y="37211"/>
                  </a:lnTo>
                  <a:lnTo>
                    <a:pt x="22669" y="33909"/>
                  </a:lnTo>
                  <a:lnTo>
                    <a:pt x="20942" y="30607"/>
                  </a:lnTo>
                  <a:lnTo>
                    <a:pt x="18300" y="27939"/>
                  </a:lnTo>
                  <a:lnTo>
                    <a:pt x="14744" y="25908"/>
                  </a:lnTo>
                  <a:lnTo>
                    <a:pt x="11188" y="23875"/>
                  </a:lnTo>
                  <a:lnTo>
                    <a:pt x="6273" y="21971"/>
                  </a:lnTo>
                  <a:lnTo>
                    <a:pt x="0" y="20320"/>
                  </a:lnTo>
                  <a:lnTo>
                    <a:pt x="0" y="3937"/>
                  </a:lnTo>
                  <a:close/>
                </a:path>
                <a:path w="6333490" h="346709">
                  <a:moveTo>
                    <a:pt x="3440772" y="2286"/>
                  </a:moveTo>
                  <a:lnTo>
                    <a:pt x="3506939" y="2286"/>
                  </a:lnTo>
                  <a:lnTo>
                    <a:pt x="3588727" y="279781"/>
                  </a:lnTo>
                  <a:lnTo>
                    <a:pt x="3591299" y="288373"/>
                  </a:lnTo>
                  <a:lnTo>
                    <a:pt x="3607523" y="318770"/>
                  </a:lnTo>
                  <a:lnTo>
                    <a:pt x="3611460" y="322072"/>
                  </a:lnTo>
                  <a:lnTo>
                    <a:pt x="3617048" y="324358"/>
                  </a:lnTo>
                  <a:lnTo>
                    <a:pt x="3624160" y="325882"/>
                  </a:lnTo>
                  <a:lnTo>
                    <a:pt x="3624160" y="342264"/>
                  </a:lnTo>
                  <a:lnTo>
                    <a:pt x="3487381" y="342264"/>
                  </a:lnTo>
                  <a:lnTo>
                    <a:pt x="3487381" y="325882"/>
                  </a:lnTo>
                  <a:lnTo>
                    <a:pt x="3495890" y="324865"/>
                  </a:lnTo>
                  <a:lnTo>
                    <a:pt x="3502367" y="322452"/>
                  </a:lnTo>
                  <a:lnTo>
                    <a:pt x="3506431" y="318642"/>
                  </a:lnTo>
                  <a:lnTo>
                    <a:pt x="3510622" y="314833"/>
                  </a:lnTo>
                  <a:lnTo>
                    <a:pt x="3512654" y="309499"/>
                  </a:lnTo>
                  <a:lnTo>
                    <a:pt x="3512654" y="302513"/>
                  </a:lnTo>
                  <a:lnTo>
                    <a:pt x="3512654" y="297434"/>
                  </a:lnTo>
                  <a:lnTo>
                    <a:pt x="3512019" y="291719"/>
                  </a:lnTo>
                  <a:lnTo>
                    <a:pt x="3510876" y="285496"/>
                  </a:lnTo>
                  <a:lnTo>
                    <a:pt x="3509733" y="279146"/>
                  </a:lnTo>
                  <a:lnTo>
                    <a:pt x="3507828" y="271272"/>
                  </a:lnTo>
                  <a:lnTo>
                    <a:pt x="3505161" y="261620"/>
                  </a:lnTo>
                  <a:lnTo>
                    <a:pt x="3498557" y="237362"/>
                  </a:lnTo>
                  <a:lnTo>
                    <a:pt x="3392639" y="237362"/>
                  </a:lnTo>
                  <a:lnTo>
                    <a:pt x="3384511" y="260985"/>
                  </a:lnTo>
                  <a:lnTo>
                    <a:pt x="3382225" y="267588"/>
                  </a:lnTo>
                  <a:lnTo>
                    <a:pt x="3380320" y="273938"/>
                  </a:lnTo>
                  <a:lnTo>
                    <a:pt x="3378796" y="280162"/>
                  </a:lnTo>
                  <a:lnTo>
                    <a:pt x="3377272" y="286385"/>
                  </a:lnTo>
                  <a:lnTo>
                    <a:pt x="3376637" y="292862"/>
                  </a:lnTo>
                  <a:lnTo>
                    <a:pt x="3376637" y="299847"/>
                  </a:lnTo>
                  <a:lnTo>
                    <a:pt x="3378237" y="310558"/>
                  </a:lnTo>
                  <a:lnTo>
                    <a:pt x="3383051" y="318484"/>
                  </a:lnTo>
                  <a:lnTo>
                    <a:pt x="3391103" y="323599"/>
                  </a:lnTo>
                  <a:lnTo>
                    <a:pt x="3402418" y="325882"/>
                  </a:lnTo>
                  <a:lnTo>
                    <a:pt x="3402418" y="342264"/>
                  </a:lnTo>
                  <a:lnTo>
                    <a:pt x="3296500" y="342264"/>
                  </a:lnTo>
                  <a:lnTo>
                    <a:pt x="3296500" y="325882"/>
                  </a:lnTo>
                  <a:lnTo>
                    <a:pt x="3302723" y="325247"/>
                  </a:lnTo>
                  <a:lnTo>
                    <a:pt x="3308057" y="323088"/>
                  </a:lnTo>
                  <a:lnTo>
                    <a:pt x="3312629" y="319404"/>
                  </a:lnTo>
                  <a:lnTo>
                    <a:pt x="3317328" y="315722"/>
                  </a:lnTo>
                  <a:lnTo>
                    <a:pt x="3321519" y="310769"/>
                  </a:lnTo>
                  <a:lnTo>
                    <a:pt x="3337394" y="277495"/>
                  </a:lnTo>
                  <a:lnTo>
                    <a:pt x="3440772" y="2286"/>
                  </a:lnTo>
                  <a:close/>
                </a:path>
                <a:path w="6333490" h="346709">
                  <a:moveTo>
                    <a:pt x="4848694" y="0"/>
                  </a:moveTo>
                  <a:lnTo>
                    <a:pt x="4890858" y="2412"/>
                  </a:lnTo>
                  <a:lnTo>
                    <a:pt x="4936705" y="10667"/>
                  </a:lnTo>
                  <a:lnTo>
                    <a:pt x="4936705" y="82550"/>
                  </a:lnTo>
                  <a:lnTo>
                    <a:pt x="4902796" y="82550"/>
                  </a:lnTo>
                  <a:lnTo>
                    <a:pt x="4900250" y="73241"/>
                  </a:lnTo>
                  <a:lnTo>
                    <a:pt x="4897383" y="64944"/>
                  </a:lnTo>
                  <a:lnTo>
                    <a:pt x="4872570" y="34416"/>
                  </a:lnTo>
                  <a:lnTo>
                    <a:pt x="4845011" y="28956"/>
                  </a:lnTo>
                  <a:lnTo>
                    <a:pt x="4838134" y="29265"/>
                  </a:lnTo>
                  <a:lnTo>
                    <a:pt x="4802085" y="48640"/>
                  </a:lnTo>
                  <a:lnTo>
                    <a:pt x="4795735" y="63119"/>
                  </a:lnTo>
                  <a:lnTo>
                    <a:pt x="4795735" y="72389"/>
                  </a:lnTo>
                  <a:lnTo>
                    <a:pt x="4813896" y="112783"/>
                  </a:lnTo>
                  <a:lnTo>
                    <a:pt x="4846353" y="134483"/>
                  </a:lnTo>
                  <a:lnTo>
                    <a:pt x="4858092" y="140715"/>
                  </a:lnTo>
                  <a:lnTo>
                    <a:pt x="4872523" y="148595"/>
                  </a:lnTo>
                  <a:lnTo>
                    <a:pt x="4906098" y="171831"/>
                  </a:lnTo>
                  <a:lnTo>
                    <a:pt x="4931879" y="205104"/>
                  </a:lnTo>
                  <a:lnTo>
                    <a:pt x="4940134" y="246761"/>
                  </a:lnTo>
                  <a:lnTo>
                    <a:pt x="4939253" y="261500"/>
                  </a:lnTo>
                  <a:lnTo>
                    <a:pt x="4926037" y="299720"/>
                  </a:lnTo>
                  <a:lnTo>
                    <a:pt x="4897605" y="327491"/>
                  </a:lnTo>
                  <a:lnTo>
                    <a:pt x="4855743" y="343169"/>
                  </a:lnTo>
                  <a:lnTo>
                    <a:pt x="4822405" y="346201"/>
                  </a:lnTo>
                  <a:lnTo>
                    <a:pt x="4809672" y="346013"/>
                  </a:lnTo>
                  <a:lnTo>
                    <a:pt x="4769827" y="343281"/>
                  </a:lnTo>
                  <a:lnTo>
                    <a:pt x="4730608" y="337601"/>
                  </a:lnTo>
                  <a:lnTo>
                    <a:pt x="4718392" y="335025"/>
                  </a:lnTo>
                  <a:lnTo>
                    <a:pt x="4718392" y="258699"/>
                  </a:lnTo>
                  <a:lnTo>
                    <a:pt x="4752301" y="258699"/>
                  </a:lnTo>
                  <a:lnTo>
                    <a:pt x="4755947" y="272512"/>
                  </a:lnTo>
                  <a:lnTo>
                    <a:pt x="4760604" y="284432"/>
                  </a:lnTo>
                  <a:lnTo>
                    <a:pt x="4790894" y="313499"/>
                  </a:lnTo>
                  <a:lnTo>
                    <a:pt x="4815547" y="317119"/>
                  </a:lnTo>
                  <a:lnTo>
                    <a:pt x="4822620" y="316809"/>
                  </a:lnTo>
                  <a:lnTo>
                    <a:pt x="4860505" y="296290"/>
                  </a:lnTo>
                  <a:lnTo>
                    <a:pt x="4867617" y="268604"/>
                  </a:lnTo>
                  <a:lnTo>
                    <a:pt x="4867260" y="261151"/>
                  </a:lnTo>
                  <a:lnTo>
                    <a:pt x="4849419" y="225718"/>
                  </a:lnTo>
                  <a:lnTo>
                    <a:pt x="4808308" y="199009"/>
                  </a:lnTo>
                  <a:lnTo>
                    <a:pt x="4798904" y="194105"/>
                  </a:lnTo>
                  <a:lnTo>
                    <a:pt x="4789941" y="189118"/>
                  </a:lnTo>
                  <a:lnTo>
                    <a:pt x="4752524" y="162101"/>
                  </a:lnTo>
                  <a:lnTo>
                    <a:pt x="4729695" y="128650"/>
                  </a:lnTo>
                  <a:lnTo>
                    <a:pt x="4723599" y="95123"/>
                  </a:lnTo>
                  <a:lnTo>
                    <a:pt x="4724550" y="80454"/>
                  </a:lnTo>
                  <a:lnTo>
                    <a:pt x="4738712" y="43307"/>
                  </a:lnTo>
                  <a:lnTo>
                    <a:pt x="4768948" y="17214"/>
                  </a:lnTo>
                  <a:lnTo>
                    <a:pt x="4813309" y="2762"/>
                  </a:lnTo>
                  <a:lnTo>
                    <a:pt x="4830424" y="690"/>
                  </a:lnTo>
                  <a:lnTo>
                    <a:pt x="4848694" y="0"/>
                  </a:lnTo>
                  <a:close/>
                </a:path>
                <a:path w="6333490" h="346709">
                  <a:moveTo>
                    <a:pt x="4588090" y="0"/>
                  </a:moveTo>
                  <a:lnTo>
                    <a:pt x="4630254" y="2412"/>
                  </a:lnTo>
                  <a:lnTo>
                    <a:pt x="4676101" y="10667"/>
                  </a:lnTo>
                  <a:lnTo>
                    <a:pt x="4676101" y="82550"/>
                  </a:lnTo>
                  <a:lnTo>
                    <a:pt x="4642192" y="82550"/>
                  </a:lnTo>
                  <a:lnTo>
                    <a:pt x="4639646" y="73241"/>
                  </a:lnTo>
                  <a:lnTo>
                    <a:pt x="4636779" y="64944"/>
                  </a:lnTo>
                  <a:lnTo>
                    <a:pt x="4611966" y="34416"/>
                  </a:lnTo>
                  <a:lnTo>
                    <a:pt x="4584407" y="28956"/>
                  </a:lnTo>
                  <a:lnTo>
                    <a:pt x="4577530" y="29265"/>
                  </a:lnTo>
                  <a:lnTo>
                    <a:pt x="4541481" y="48640"/>
                  </a:lnTo>
                  <a:lnTo>
                    <a:pt x="4535131" y="63119"/>
                  </a:lnTo>
                  <a:lnTo>
                    <a:pt x="4535131" y="72389"/>
                  </a:lnTo>
                  <a:lnTo>
                    <a:pt x="4553292" y="112783"/>
                  </a:lnTo>
                  <a:lnTo>
                    <a:pt x="4585749" y="134483"/>
                  </a:lnTo>
                  <a:lnTo>
                    <a:pt x="4597488" y="140715"/>
                  </a:lnTo>
                  <a:lnTo>
                    <a:pt x="4611919" y="148595"/>
                  </a:lnTo>
                  <a:lnTo>
                    <a:pt x="4645494" y="171831"/>
                  </a:lnTo>
                  <a:lnTo>
                    <a:pt x="4671275" y="205104"/>
                  </a:lnTo>
                  <a:lnTo>
                    <a:pt x="4679530" y="246761"/>
                  </a:lnTo>
                  <a:lnTo>
                    <a:pt x="4678649" y="261500"/>
                  </a:lnTo>
                  <a:lnTo>
                    <a:pt x="4665433" y="299720"/>
                  </a:lnTo>
                  <a:lnTo>
                    <a:pt x="4637001" y="327491"/>
                  </a:lnTo>
                  <a:lnTo>
                    <a:pt x="4595139" y="343169"/>
                  </a:lnTo>
                  <a:lnTo>
                    <a:pt x="4561801" y="346201"/>
                  </a:lnTo>
                  <a:lnTo>
                    <a:pt x="4549068" y="346013"/>
                  </a:lnTo>
                  <a:lnTo>
                    <a:pt x="4509223" y="343281"/>
                  </a:lnTo>
                  <a:lnTo>
                    <a:pt x="4470004" y="337601"/>
                  </a:lnTo>
                  <a:lnTo>
                    <a:pt x="4457788" y="335025"/>
                  </a:lnTo>
                  <a:lnTo>
                    <a:pt x="4457788" y="258699"/>
                  </a:lnTo>
                  <a:lnTo>
                    <a:pt x="4491697" y="258699"/>
                  </a:lnTo>
                  <a:lnTo>
                    <a:pt x="4495343" y="272512"/>
                  </a:lnTo>
                  <a:lnTo>
                    <a:pt x="4500000" y="284432"/>
                  </a:lnTo>
                  <a:lnTo>
                    <a:pt x="4530290" y="313499"/>
                  </a:lnTo>
                  <a:lnTo>
                    <a:pt x="4554943" y="317119"/>
                  </a:lnTo>
                  <a:lnTo>
                    <a:pt x="4562016" y="316809"/>
                  </a:lnTo>
                  <a:lnTo>
                    <a:pt x="4599901" y="296290"/>
                  </a:lnTo>
                  <a:lnTo>
                    <a:pt x="4606886" y="268604"/>
                  </a:lnTo>
                  <a:lnTo>
                    <a:pt x="4606549" y="261151"/>
                  </a:lnTo>
                  <a:lnTo>
                    <a:pt x="4588815" y="225718"/>
                  </a:lnTo>
                  <a:lnTo>
                    <a:pt x="4547704" y="199009"/>
                  </a:lnTo>
                  <a:lnTo>
                    <a:pt x="4538300" y="194105"/>
                  </a:lnTo>
                  <a:lnTo>
                    <a:pt x="4529337" y="189118"/>
                  </a:lnTo>
                  <a:lnTo>
                    <a:pt x="4491920" y="162101"/>
                  </a:lnTo>
                  <a:lnTo>
                    <a:pt x="4469091" y="128650"/>
                  </a:lnTo>
                  <a:lnTo>
                    <a:pt x="4462995" y="95123"/>
                  </a:lnTo>
                  <a:lnTo>
                    <a:pt x="4463946" y="80454"/>
                  </a:lnTo>
                  <a:lnTo>
                    <a:pt x="4478108" y="43307"/>
                  </a:lnTo>
                  <a:lnTo>
                    <a:pt x="4508344" y="17214"/>
                  </a:lnTo>
                  <a:lnTo>
                    <a:pt x="4552705" y="2762"/>
                  </a:lnTo>
                  <a:lnTo>
                    <a:pt x="4569820" y="690"/>
                  </a:lnTo>
                  <a:lnTo>
                    <a:pt x="4588090" y="0"/>
                  </a:lnTo>
                  <a:close/>
                </a:path>
                <a:path w="6333490" h="346709">
                  <a:moveTo>
                    <a:pt x="4034878" y="0"/>
                  </a:moveTo>
                  <a:lnTo>
                    <a:pt x="4077042" y="2412"/>
                  </a:lnTo>
                  <a:lnTo>
                    <a:pt x="4122889" y="10667"/>
                  </a:lnTo>
                  <a:lnTo>
                    <a:pt x="4122889" y="82550"/>
                  </a:lnTo>
                  <a:lnTo>
                    <a:pt x="4088980" y="82550"/>
                  </a:lnTo>
                  <a:lnTo>
                    <a:pt x="4086434" y="73241"/>
                  </a:lnTo>
                  <a:lnTo>
                    <a:pt x="4083567" y="64944"/>
                  </a:lnTo>
                  <a:lnTo>
                    <a:pt x="4058754" y="34416"/>
                  </a:lnTo>
                  <a:lnTo>
                    <a:pt x="4031195" y="28956"/>
                  </a:lnTo>
                  <a:lnTo>
                    <a:pt x="4024318" y="29265"/>
                  </a:lnTo>
                  <a:lnTo>
                    <a:pt x="3988269" y="48640"/>
                  </a:lnTo>
                  <a:lnTo>
                    <a:pt x="3981919" y="63119"/>
                  </a:lnTo>
                  <a:lnTo>
                    <a:pt x="3981919" y="72389"/>
                  </a:lnTo>
                  <a:lnTo>
                    <a:pt x="4000080" y="112783"/>
                  </a:lnTo>
                  <a:lnTo>
                    <a:pt x="4032537" y="134483"/>
                  </a:lnTo>
                  <a:lnTo>
                    <a:pt x="4044276" y="140715"/>
                  </a:lnTo>
                  <a:lnTo>
                    <a:pt x="4058707" y="148595"/>
                  </a:lnTo>
                  <a:lnTo>
                    <a:pt x="4092282" y="171831"/>
                  </a:lnTo>
                  <a:lnTo>
                    <a:pt x="4118063" y="205104"/>
                  </a:lnTo>
                  <a:lnTo>
                    <a:pt x="4126318" y="246761"/>
                  </a:lnTo>
                  <a:lnTo>
                    <a:pt x="4125437" y="261500"/>
                  </a:lnTo>
                  <a:lnTo>
                    <a:pt x="4112221" y="299720"/>
                  </a:lnTo>
                  <a:lnTo>
                    <a:pt x="4083789" y="327491"/>
                  </a:lnTo>
                  <a:lnTo>
                    <a:pt x="4041927" y="343169"/>
                  </a:lnTo>
                  <a:lnTo>
                    <a:pt x="4008589" y="346201"/>
                  </a:lnTo>
                  <a:lnTo>
                    <a:pt x="3995856" y="346013"/>
                  </a:lnTo>
                  <a:lnTo>
                    <a:pt x="3956011" y="343281"/>
                  </a:lnTo>
                  <a:lnTo>
                    <a:pt x="3916792" y="337601"/>
                  </a:lnTo>
                  <a:lnTo>
                    <a:pt x="3904576" y="335025"/>
                  </a:lnTo>
                  <a:lnTo>
                    <a:pt x="3904576" y="258699"/>
                  </a:lnTo>
                  <a:lnTo>
                    <a:pt x="3938485" y="258699"/>
                  </a:lnTo>
                  <a:lnTo>
                    <a:pt x="3942131" y="272512"/>
                  </a:lnTo>
                  <a:lnTo>
                    <a:pt x="3946788" y="284432"/>
                  </a:lnTo>
                  <a:lnTo>
                    <a:pt x="3977078" y="313499"/>
                  </a:lnTo>
                  <a:lnTo>
                    <a:pt x="4001731" y="317119"/>
                  </a:lnTo>
                  <a:lnTo>
                    <a:pt x="4008804" y="316809"/>
                  </a:lnTo>
                  <a:lnTo>
                    <a:pt x="4046689" y="296290"/>
                  </a:lnTo>
                  <a:lnTo>
                    <a:pt x="4053674" y="268604"/>
                  </a:lnTo>
                  <a:lnTo>
                    <a:pt x="4053337" y="261151"/>
                  </a:lnTo>
                  <a:lnTo>
                    <a:pt x="4035603" y="225718"/>
                  </a:lnTo>
                  <a:lnTo>
                    <a:pt x="3994492" y="199009"/>
                  </a:lnTo>
                  <a:lnTo>
                    <a:pt x="3985088" y="194105"/>
                  </a:lnTo>
                  <a:lnTo>
                    <a:pt x="3976125" y="189118"/>
                  </a:lnTo>
                  <a:lnTo>
                    <a:pt x="3938708" y="162101"/>
                  </a:lnTo>
                  <a:lnTo>
                    <a:pt x="3915879" y="128650"/>
                  </a:lnTo>
                  <a:lnTo>
                    <a:pt x="3909783" y="95123"/>
                  </a:lnTo>
                  <a:lnTo>
                    <a:pt x="3910734" y="80454"/>
                  </a:lnTo>
                  <a:lnTo>
                    <a:pt x="3924896" y="43307"/>
                  </a:lnTo>
                  <a:lnTo>
                    <a:pt x="3955132" y="17214"/>
                  </a:lnTo>
                  <a:lnTo>
                    <a:pt x="3999493" y="2762"/>
                  </a:lnTo>
                  <a:lnTo>
                    <a:pt x="4016608" y="690"/>
                  </a:lnTo>
                  <a:lnTo>
                    <a:pt x="4034878" y="0"/>
                  </a:lnTo>
                  <a:close/>
                </a:path>
                <a:path w="6333490" h="346709">
                  <a:moveTo>
                    <a:pt x="3774274" y="0"/>
                  </a:moveTo>
                  <a:lnTo>
                    <a:pt x="3816438" y="2412"/>
                  </a:lnTo>
                  <a:lnTo>
                    <a:pt x="3862285" y="10667"/>
                  </a:lnTo>
                  <a:lnTo>
                    <a:pt x="3862285" y="82550"/>
                  </a:lnTo>
                  <a:lnTo>
                    <a:pt x="3828376" y="82550"/>
                  </a:lnTo>
                  <a:lnTo>
                    <a:pt x="3825830" y="73241"/>
                  </a:lnTo>
                  <a:lnTo>
                    <a:pt x="3822963" y="64944"/>
                  </a:lnTo>
                  <a:lnTo>
                    <a:pt x="3798150" y="34416"/>
                  </a:lnTo>
                  <a:lnTo>
                    <a:pt x="3770591" y="28956"/>
                  </a:lnTo>
                  <a:lnTo>
                    <a:pt x="3763714" y="29265"/>
                  </a:lnTo>
                  <a:lnTo>
                    <a:pt x="3727665" y="48640"/>
                  </a:lnTo>
                  <a:lnTo>
                    <a:pt x="3721315" y="63119"/>
                  </a:lnTo>
                  <a:lnTo>
                    <a:pt x="3721315" y="72389"/>
                  </a:lnTo>
                  <a:lnTo>
                    <a:pt x="3739476" y="112783"/>
                  </a:lnTo>
                  <a:lnTo>
                    <a:pt x="3771933" y="134483"/>
                  </a:lnTo>
                  <a:lnTo>
                    <a:pt x="3783672" y="140715"/>
                  </a:lnTo>
                  <a:lnTo>
                    <a:pt x="3798103" y="148595"/>
                  </a:lnTo>
                  <a:lnTo>
                    <a:pt x="3831678" y="171831"/>
                  </a:lnTo>
                  <a:lnTo>
                    <a:pt x="3857459" y="205104"/>
                  </a:lnTo>
                  <a:lnTo>
                    <a:pt x="3865714" y="246761"/>
                  </a:lnTo>
                  <a:lnTo>
                    <a:pt x="3864833" y="261500"/>
                  </a:lnTo>
                  <a:lnTo>
                    <a:pt x="3851617" y="299720"/>
                  </a:lnTo>
                  <a:lnTo>
                    <a:pt x="3823185" y="327491"/>
                  </a:lnTo>
                  <a:lnTo>
                    <a:pt x="3781323" y="343169"/>
                  </a:lnTo>
                  <a:lnTo>
                    <a:pt x="3747985" y="346201"/>
                  </a:lnTo>
                  <a:lnTo>
                    <a:pt x="3735252" y="346013"/>
                  </a:lnTo>
                  <a:lnTo>
                    <a:pt x="3695407" y="343281"/>
                  </a:lnTo>
                  <a:lnTo>
                    <a:pt x="3656188" y="337601"/>
                  </a:lnTo>
                  <a:lnTo>
                    <a:pt x="3643972" y="335025"/>
                  </a:lnTo>
                  <a:lnTo>
                    <a:pt x="3643972" y="258699"/>
                  </a:lnTo>
                  <a:lnTo>
                    <a:pt x="3677881" y="258699"/>
                  </a:lnTo>
                  <a:lnTo>
                    <a:pt x="3681527" y="272512"/>
                  </a:lnTo>
                  <a:lnTo>
                    <a:pt x="3686184" y="284432"/>
                  </a:lnTo>
                  <a:lnTo>
                    <a:pt x="3716474" y="313499"/>
                  </a:lnTo>
                  <a:lnTo>
                    <a:pt x="3741127" y="317119"/>
                  </a:lnTo>
                  <a:lnTo>
                    <a:pt x="3748200" y="316809"/>
                  </a:lnTo>
                  <a:lnTo>
                    <a:pt x="3786085" y="296290"/>
                  </a:lnTo>
                  <a:lnTo>
                    <a:pt x="3793070" y="268604"/>
                  </a:lnTo>
                  <a:lnTo>
                    <a:pt x="3792733" y="261151"/>
                  </a:lnTo>
                  <a:lnTo>
                    <a:pt x="3774999" y="225718"/>
                  </a:lnTo>
                  <a:lnTo>
                    <a:pt x="3733888" y="199009"/>
                  </a:lnTo>
                  <a:lnTo>
                    <a:pt x="3724484" y="194105"/>
                  </a:lnTo>
                  <a:lnTo>
                    <a:pt x="3715521" y="189118"/>
                  </a:lnTo>
                  <a:lnTo>
                    <a:pt x="3678104" y="162101"/>
                  </a:lnTo>
                  <a:lnTo>
                    <a:pt x="3655275" y="128650"/>
                  </a:lnTo>
                  <a:lnTo>
                    <a:pt x="3649179" y="95123"/>
                  </a:lnTo>
                  <a:lnTo>
                    <a:pt x="3650130" y="80454"/>
                  </a:lnTo>
                  <a:lnTo>
                    <a:pt x="3664292" y="43307"/>
                  </a:lnTo>
                  <a:lnTo>
                    <a:pt x="3694528" y="17214"/>
                  </a:lnTo>
                  <a:lnTo>
                    <a:pt x="3738889" y="2762"/>
                  </a:lnTo>
                  <a:lnTo>
                    <a:pt x="3756004" y="690"/>
                  </a:lnTo>
                  <a:lnTo>
                    <a:pt x="3774274" y="0"/>
                  </a:lnTo>
                  <a:close/>
                </a:path>
                <a:path w="6333490" h="346709">
                  <a:moveTo>
                    <a:pt x="2731477" y="0"/>
                  </a:moveTo>
                  <a:lnTo>
                    <a:pt x="2796343" y="10652"/>
                  </a:lnTo>
                  <a:lnTo>
                    <a:pt x="2842729" y="42545"/>
                  </a:lnTo>
                  <a:lnTo>
                    <a:pt x="2870622" y="95329"/>
                  </a:lnTo>
                  <a:lnTo>
                    <a:pt x="2879940" y="168783"/>
                  </a:lnTo>
                  <a:lnTo>
                    <a:pt x="2879250" y="191381"/>
                  </a:lnTo>
                  <a:lnTo>
                    <a:pt x="2873725" y="231576"/>
                  </a:lnTo>
                  <a:lnTo>
                    <a:pt x="2855541" y="279733"/>
                  </a:lnTo>
                  <a:lnTo>
                    <a:pt x="2826850" y="314342"/>
                  </a:lnTo>
                  <a:lnTo>
                    <a:pt x="2788881" y="336041"/>
                  </a:lnTo>
                  <a:lnTo>
                    <a:pt x="2742554" y="345561"/>
                  </a:lnTo>
                  <a:lnTo>
                    <a:pt x="2725508" y="346201"/>
                  </a:lnTo>
                  <a:lnTo>
                    <a:pt x="2691367" y="343535"/>
                  </a:lnTo>
                  <a:lnTo>
                    <a:pt x="2636658" y="322199"/>
                  </a:lnTo>
                  <a:lnTo>
                    <a:pt x="2600159" y="279550"/>
                  </a:lnTo>
                  <a:lnTo>
                    <a:pt x="2581871" y="215733"/>
                  </a:lnTo>
                  <a:lnTo>
                    <a:pt x="2579585" y="175895"/>
                  </a:lnTo>
                  <a:lnTo>
                    <a:pt x="2580683" y="149082"/>
                  </a:lnTo>
                  <a:lnTo>
                    <a:pt x="2589497" y="101457"/>
                  </a:lnTo>
                  <a:lnTo>
                    <a:pt x="2607144" y="62097"/>
                  </a:lnTo>
                  <a:lnTo>
                    <a:pt x="2633243" y="32049"/>
                  </a:lnTo>
                  <a:lnTo>
                    <a:pt x="2667487" y="11572"/>
                  </a:lnTo>
                  <a:lnTo>
                    <a:pt x="2708496" y="1285"/>
                  </a:lnTo>
                  <a:lnTo>
                    <a:pt x="2731477" y="0"/>
                  </a:lnTo>
                  <a:close/>
                </a:path>
                <a:path w="6333490" h="346709">
                  <a:moveTo>
                    <a:pt x="2331046" y="0"/>
                  </a:moveTo>
                  <a:lnTo>
                    <a:pt x="2373210" y="2412"/>
                  </a:lnTo>
                  <a:lnTo>
                    <a:pt x="2419057" y="10667"/>
                  </a:lnTo>
                  <a:lnTo>
                    <a:pt x="2419057" y="82550"/>
                  </a:lnTo>
                  <a:lnTo>
                    <a:pt x="2385148" y="82550"/>
                  </a:lnTo>
                  <a:lnTo>
                    <a:pt x="2382602" y="73241"/>
                  </a:lnTo>
                  <a:lnTo>
                    <a:pt x="2379735" y="64944"/>
                  </a:lnTo>
                  <a:lnTo>
                    <a:pt x="2354922" y="34416"/>
                  </a:lnTo>
                  <a:lnTo>
                    <a:pt x="2327363" y="28956"/>
                  </a:lnTo>
                  <a:lnTo>
                    <a:pt x="2320486" y="29265"/>
                  </a:lnTo>
                  <a:lnTo>
                    <a:pt x="2284437" y="48640"/>
                  </a:lnTo>
                  <a:lnTo>
                    <a:pt x="2278087" y="63119"/>
                  </a:lnTo>
                  <a:lnTo>
                    <a:pt x="2278087" y="72389"/>
                  </a:lnTo>
                  <a:lnTo>
                    <a:pt x="2296248" y="112783"/>
                  </a:lnTo>
                  <a:lnTo>
                    <a:pt x="2328705" y="134483"/>
                  </a:lnTo>
                  <a:lnTo>
                    <a:pt x="2340444" y="140715"/>
                  </a:lnTo>
                  <a:lnTo>
                    <a:pt x="2354875" y="148595"/>
                  </a:lnTo>
                  <a:lnTo>
                    <a:pt x="2388450" y="171831"/>
                  </a:lnTo>
                  <a:lnTo>
                    <a:pt x="2414231" y="205104"/>
                  </a:lnTo>
                  <a:lnTo>
                    <a:pt x="2422486" y="246761"/>
                  </a:lnTo>
                  <a:lnTo>
                    <a:pt x="2421605" y="261500"/>
                  </a:lnTo>
                  <a:lnTo>
                    <a:pt x="2408389" y="299720"/>
                  </a:lnTo>
                  <a:lnTo>
                    <a:pt x="2379957" y="327491"/>
                  </a:lnTo>
                  <a:lnTo>
                    <a:pt x="2338095" y="343169"/>
                  </a:lnTo>
                  <a:lnTo>
                    <a:pt x="2304757" y="346201"/>
                  </a:lnTo>
                  <a:lnTo>
                    <a:pt x="2292024" y="346013"/>
                  </a:lnTo>
                  <a:lnTo>
                    <a:pt x="2252179" y="343281"/>
                  </a:lnTo>
                  <a:lnTo>
                    <a:pt x="2212960" y="337601"/>
                  </a:lnTo>
                  <a:lnTo>
                    <a:pt x="2200744" y="335025"/>
                  </a:lnTo>
                  <a:lnTo>
                    <a:pt x="2200744" y="258699"/>
                  </a:lnTo>
                  <a:lnTo>
                    <a:pt x="2234653" y="258699"/>
                  </a:lnTo>
                  <a:lnTo>
                    <a:pt x="2238299" y="272512"/>
                  </a:lnTo>
                  <a:lnTo>
                    <a:pt x="2242956" y="284432"/>
                  </a:lnTo>
                  <a:lnTo>
                    <a:pt x="2273246" y="313499"/>
                  </a:lnTo>
                  <a:lnTo>
                    <a:pt x="2297899" y="317119"/>
                  </a:lnTo>
                  <a:lnTo>
                    <a:pt x="2304972" y="316809"/>
                  </a:lnTo>
                  <a:lnTo>
                    <a:pt x="2342857" y="296290"/>
                  </a:lnTo>
                  <a:lnTo>
                    <a:pt x="2349969" y="268604"/>
                  </a:lnTo>
                  <a:lnTo>
                    <a:pt x="2349612" y="261151"/>
                  </a:lnTo>
                  <a:lnTo>
                    <a:pt x="2331771" y="225718"/>
                  </a:lnTo>
                  <a:lnTo>
                    <a:pt x="2290660" y="199009"/>
                  </a:lnTo>
                  <a:lnTo>
                    <a:pt x="2281256" y="194105"/>
                  </a:lnTo>
                  <a:lnTo>
                    <a:pt x="2272293" y="189118"/>
                  </a:lnTo>
                  <a:lnTo>
                    <a:pt x="2234876" y="162101"/>
                  </a:lnTo>
                  <a:lnTo>
                    <a:pt x="2212047" y="128650"/>
                  </a:lnTo>
                  <a:lnTo>
                    <a:pt x="2205951" y="95123"/>
                  </a:lnTo>
                  <a:lnTo>
                    <a:pt x="2206902" y="80454"/>
                  </a:lnTo>
                  <a:lnTo>
                    <a:pt x="2221064" y="43307"/>
                  </a:lnTo>
                  <a:lnTo>
                    <a:pt x="2251300" y="17214"/>
                  </a:lnTo>
                  <a:lnTo>
                    <a:pt x="2295661" y="2762"/>
                  </a:lnTo>
                  <a:lnTo>
                    <a:pt x="2312776" y="690"/>
                  </a:lnTo>
                  <a:lnTo>
                    <a:pt x="2331046" y="0"/>
                  </a:lnTo>
                  <a:close/>
                </a:path>
                <a:path w="6333490" h="346709">
                  <a:moveTo>
                    <a:pt x="1777834" y="0"/>
                  </a:moveTo>
                  <a:lnTo>
                    <a:pt x="1819998" y="2412"/>
                  </a:lnTo>
                  <a:lnTo>
                    <a:pt x="1865845" y="10667"/>
                  </a:lnTo>
                  <a:lnTo>
                    <a:pt x="1865845" y="82550"/>
                  </a:lnTo>
                  <a:lnTo>
                    <a:pt x="1831936" y="82550"/>
                  </a:lnTo>
                  <a:lnTo>
                    <a:pt x="1829390" y="73241"/>
                  </a:lnTo>
                  <a:lnTo>
                    <a:pt x="1826523" y="64944"/>
                  </a:lnTo>
                  <a:lnTo>
                    <a:pt x="1801710" y="34416"/>
                  </a:lnTo>
                  <a:lnTo>
                    <a:pt x="1774151" y="28956"/>
                  </a:lnTo>
                  <a:lnTo>
                    <a:pt x="1767274" y="29265"/>
                  </a:lnTo>
                  <a:lnTo>
                    <a:pt x="1731225" y="48640"/>
                  </a:lnTo>
                  <a:lnTo>
                    <a:pt x="1724875" y="63119"/>
                  </a:lnTo>
                  <a:lnTo>
                    <a:pt x="1724875" y="72389"/>
                  </a:lnTo>
                  <a:lnTo>
                    <a:pt x="1743036" y="112783"/>
                  </a:lnTo>
                  <a:lnTo>
                    <a:pt x="1775493" y="134483"/>
                  </a:lnTo>
                  <a:lnTo>
                    <a:pt x="1787232" y="140715"/>
                  </a:lnTo>
                  <a:lnTo>
                    <a:pt x="1801663" y="148595"/>
                  </a:lnTo>
                  <a:lnTo>
                    <a:pt x="1835238" y="171831"/>
                  </a:lnTo>
                  <a:lnTo>
                    <a:pt x="1861019" y="205104"/>
                  </a:lnTo>
                  <a:lnTo>
                    <a:pt x="1869274" y="246761"/>
                  </a:lnTo>
                  <a:lnTo>
                    <a:pt x="1868393" y="261500"/>
                  </a:lnTo>
                  <a:lnTo>
                    <a:pt x="1855177" y="299720"/>
                  </a:lnTo>
                  <a:lnTo>
                    <a:pt x="1826745" y="327491"/>
                  </a:lnTo>
                  <a:lnTo>
                    <a:pt x="1784883" y="343169"/>
                  </a:lnTo>
                  <a:lnTo>
                    <a:pt x="1751545" y="346201"/>
                  </a:lnTo>
                  <a:lnTo>
                    <a:pt x="1738812" y="346013"/>
                  </a:lnTo>
                  <a:lnTo>
                    <a:pt x="1698967" y="343281"/>
                  </a:lnTo>
                  <a:lnTo>
                    <a:pt x="1659748" y="337601"/>
                  </a:lnTo>
                  <a:lnTo>
                    <a:pt x="1647532" y="335025"/>
                  </a:lnTo>
                  <a:lnTo>
                    <a:pt x="1647532" y="258699"/>
                  </a:lnTo>
                  <a:lnTo>
                    <a:pt x="1681441" y="258699"/>
                  </a:lnTo>
                  <a:lnTo>
                    <a:pt x="1685087" y="272512"/>
                  </a:lnTo>
                  <a:lnTo>
                    <a:pt x="1689744" y="284432"/>
                  </a:lnTo>
                  <a:lnTo>
                    <a:pt x="1720034" y="313499"/>
                  </a:lnTo>
                  <a:lnTo>
                    <a:pt x="1744687" y="317119"/>
                  </a:lnTo>
                  <a:lnTo>
                    <a:pt x="1751813" y="316809"/>
                  </a:lnTo>
                  <a:lnTo>
                    <a:pt x="1789645" y="296290"/>
                  </a:lnTo>
                  <a:lnTo>
                    <a:pt x="1796757" y="268604"/>
                  </a:lnTo>
                  <a:lnTo>
                    <a:pt x="1796400" y="261151"/>
                  </a:lnTo>
                  <a:lnTo>
                    <a:pt x="1778559" y="225718"/>
                  </a:lnTo>
                  <a:lnTo>
                    <a:pt x="1737448" y="199009"/>
                  </a:lnTo>
                  <a:lnTo>
                    <a:pt x="1728044" y="194105"/>
                  </a:lnTo>
                  <a:lnTo>
                    <a:pt x="1719081" y="189118"/>
                  </a:lnTo>
                  <a:lnTo>
                    <a:pt x="1681664" y="162101"/>
                  </a:lnTo>
                  <a:lnTo>
                    <a:pt x="1658835" y="128650"/>
                  </a:lnTo>
                  <a:lnTo>
                    <a:pt x="1652739" y="95123"/>
                  </a:lnTo>
                  <a:lnTo>
                    <a:pt x="1653690" y="80454"/>
                  </a:lnTo>
                  <a:lnTo>
                    <a:pt x="1667852" y="43307"/>
                  </a:lnTo>
                  <a:lnTo>
                    <a:pt x="1698088" y="17214"/>
                  </a:lnTo>
                  <a:lnTo>
                    <a:pt x="1742449" y="2762"/>
                  </a:lnTo>
                  <a:lnTo>
                    <a:pt x="1759564" y="690"/>
                  </a:lnTo>
                  <a:lnTo>
                    <a:pt x="1777834" y="0"/>
                  </a:lnTo>
                  <a:close/>
                </a:path>
                <a:path w="6333490" h="346709">
                  <a:moveTo>
                    <a:pt x="1451317" y="0"/>
                  </a:moveTo>
                  <a:lnTo>
                    <a:pt x="1516183" y="10652"/>
                  </a:lnTo>
                  <a:lnTo>
                    <a:pt x="1562569" y="42545"/>
                  </a:lnTo>
                  <a:lnTo>
                    <a:pt x="1590462" y="95329"/>
                  </a:lnTo>
                  <a:lnTo>
                    <a:pt x="1599780" y="168783"/>
                  </a:lnTo>
                  <a:lnTo>
                    <a:pt x="1599090" y="191381"/>
                  </a:lnTo>
                  <a:lnTo>
                    <a:pt x="1593565" y="231576"/>
                  </a:lnTo>
                  <a:lnTo>
                    <a:pt x="1575381" y="279733"/>
                  </a:lnTo>
                  <a:lnTo>
                    <a:pt x="1546690" y="314342"/>
                  </a:lnTo>
                  <a:lnTo>
                    <a:pt x="1508721" y="336041"/>
                  </a:lnTo>
                  <a:lnTo>
                    <a:pt x="1462394" y="345561"/>
                  </a:lnTo>
                  <a:lnTo>
                    <a:pt x="1445348" y="346201"/>
                  </a:lnTo>
                  <a:lnTo>
                    <a:pt x="1411207" y="343535"/>
                  </a:lnTo>
                  <a:lnTo>
                    <a:pt x="1356498" y="322199"/>
                  </a:lnTo>
                  <a:lnTo>
                    <a:pt x="1319999" y="279550"/>
                  </a:lnTo>
                  <a:lnTo>
                    <a:pt x="1301711" y="215733"/>
                  </a:lnTo>
                  <a:lnTo>
                    <a:pt x="1299425" y="175895"/>
                  </a:lnTo>
                  <a:lnTo>
                    <a:pt x="1300523" y="149082"/>
                  </a:lnTo>
                  <a:lnTo>
                    <a:pt x="1309337" y="101457"/>
                  </a:lnTo>
                  <a:lnTo>
                    <a:pt x="1326984" y="62097"/>
                  </a:lnTo>
                  <a:lnTo>
                    <a:pt x="1353083" y="32049"/>
                  </a:lnTo>
                  <a:lnTo>
                    <a:pt x="1387327" y="11572"/>
                  </a:lnTo>
                  <a:lnTo>
                    <a:pt x="1428336" y="1285"/>
                  </a:lnTo>
                  <a:lnTo>
                    <a:pt x="145131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0200" y="1073911"/>
            <a:ext cx="8274684" cy="4897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92710" indent="-274955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145" dirty="0">
                <a:latin typeface="Cambria"/>
                <a:cs typeface="Cambria"/>
              </a:rPr>
              <a:t>To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establish </a:t>
            </a:r>
            <a:r>
              <a:rPr sz="3600" dirty="0">
                <a:latin typeface="Cambria"/>
                <a:cs typeface="Cambria"/>
              </a:rPr>
              <a:t>a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data</a:t>
            </a:r>
            <a:r>
              <a:rPr sz="3600" spc="-5" dirty="0">
                <a:latin typeface="Cambria"/>
                <a:cs typeface="Cambria"/>
              </a:rPr>
              <a:t> base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(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all </a:t>
            </a:r>
            <a:r>
              <a:rPr sz="3600" spc="-5" dirty="0">
                <a:latin typeface="Cambria"/>
                <a:cs typeface="Cambria"/>
              </a:rPr>
              <a:t>information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about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client)</a:t>
            </a:r>
            <a:endParaRPr sz="3600">
              <a:latin typeface="Cambria"/>
              <a:cs typeface="Cambria"/>
            </a:endParaRPr>
          </a:p>
          <a:p>
            <a:pPr marL="652780" lvl="1" indent="-274955">
              <a:lnSpc>
                <a:spcPct val="100000"/>
              </a:lnSpc>
              <a:spcBef>
                <a:spcPts val="865"/>
              </a:spcBef>
              <a:buClr>
                <a:srgbClr val="EFAC00"/>
              </a:buClr>
              <a:buSzPct val="79166"/>
              <a:buFont typeface="Segoe UI Symbol"/>
              <a:buChar char="⚫"/>
              <a:tabLst>
                <a:tab pos="653415" algn="l"/>
              </a:tabLst>
            </a:pPr>
            <a:r>
              <a:rPr sz="3600" spc="-5" dirty="0">
                <a:latin typeface="Cambria"/>
                <a:cs typeface="Cambria"/>
              </a:rPr>
              <a:t>Nursing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health</a:t>
            </a:r>
            <a:r>
              <a:rPr sz="3600" spc="-4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history</a:t>
            </a:r>
            <a:endParaRPr sz="3600">
              <a:latin typeface="Cambria"/>
              <a:cs typeface="Cambria"/>
            </a:endParaRPr>
          </a:p>
          <a:p>
            <a:pPr marL="652780" lvl="1" indent="-274955">
              <a:lnSpc>
                <a:spcPct val="100000"/>
              </a:lnSpc>
              <a:spcBef>
                <a:spcPts val="865"/>
              </a:spcBef>
              <a:buClr>
                <a:srgbClr val="EFAC00"/>
              </a:buClr>
              <a:buSzPct val="79166"/>
              <a:buFont typeface="Segoe UI Symbol"/>
              <a:buChar char="⚫"/>
              <a:tabLst>
                <a:tab pos="653415" algn="l"/>
              </a:tabLst>
            </a:pPr>
            <a:r>
              <a:rPr sz="3600" spc="-20" dirty="0">
                <a:latin typeface="Cambria"/>
                <a:cs typeface="Cambria"/>
              </a:rPr>
              <a:t>Physical </a:t>
            </a:r>
            <a:r>
              <a:rPr sz="3600" spc="-5" dirty="0">
                <a:latin typeface="Cambria"/>
                <a:cs typeface="Cambria"/>
              </a:rPr>
              <a:t>Assessment</a:t>
            </a:r>
            <a:endParaRPr sz="3600">
              <a:latin typeface="Cambria"/>
              <a:cs typeface="Cambria"/>
            </a:endParaRPr>
          </a:p>
          <a:p>
            <a:pPr marL="652780" lvl="1" indent="-274955">
              <a:lnSpc>
                <a:spcPct val="100000"/>
              </a:lnSpc>
              <a:spcBef>
                <a:spcPts val="865"/>
              </a:spcBef>
              <a:buClr>
                <a:srgbClr val="EFAC00"/>
              </a:buClr>
              <a:buSzPct val="79166"/>
              <a:buFont typeface="Segoe UI Symbol"/>
              <a:buChar char="⚫"/>
              <a:tabLst>
                <a:tab pos="653415" algn="l"/>
              </a:tabLst>
            </a:pPr>
            <a:r>
              <a:rPr sz="3600" spc="-10" dirty="0">
                <a:latin typeface="Cambria"/>
                <a:cs typeface="Cambria"/>
              </a:rPr>
              <a:t>Results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of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laboratory</a:t>
            </a:r>
            <a:r>
              <a:rPr sz="3600" spc="1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&amp;</a:t>
            </a:r>
            <a:r>
              <a:rPr sz="3600" spc="-3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diagnostic</a:t>
            </a:r>
            <a:r>
              <a:rPr sz="3600" spc="2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tests</a:t>
            </a:r>
            <a:endParaRPr sz="3600">
              <a:latin typeface="Cambria"/>
              <a:cs typeface="Cambria"/>
            </a:endParaRPr>
          </a:p>
          <a:p>
            <a:pPr marL="287020" marR="191135" indent="-274955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15" dirty="0">
                <a:latin typeface="Cambria"/>
                <a:cs typeface="Cambria"/>
              </a:rPr>
              <a:t>Patient’s </a:t>
            </a:r>
            <a:r>
              <a:rPr sz="3600" spc="-10" dirty="0">
                <a:latin typeface="Cambria"/>
                <a:cs typeface="Cambria"/>
              </a:rPr>
              <a:t>response </a:t>
            </a:r>
            <a:r>
              <a:rPr sz="3600" spc="-20" dirty="0">
                <a:latin typeface="Cambria"/>
                <a:cs typeface="Cambria"/>
              </a:rPr>
              <a:t>to </a:t>
            </a:r>
            <a:r>
              <a:rPr sz="3600" spc="-5" dirty="0">
                <a:latin typeface="Cambria"/>
                <a:cs typeface="Cambria"/>
              </a:rPr>
              <a:t>health concerns </a:t>
            </a:r>
            <a:r>
              <a:rPr sz="3600" dirty="0">
                <a:latin typeface="Cambria"/>
                <a:cs typeface="Cambria"/>
              </a:rPr>
              <a:t>or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illness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10" dirty="0">
                <a:latin typeface="Cambria"/>
                <a:cs typeface="Cambria"/>
              </a:rPr>
              <a:t>Ability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to</a:t>
            </a:r>
            <a:r>
              <a:rPr sz="3600" spc="-10" dirty="0">
                <a:latin typeface="Cambria"/>
                <a:cs typeface="Cambria"/>
              </a:rPr>
              <a:t> manage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health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care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needs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5008" y="503681"/>
            <a:ext cx="7885430" cy="1746250"/>
            <a:chOff x="445008" y="503681"/>
            <a:chExt cx="7885430" cy="1746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2950" y="885806"/>
              <a:ext cx="5764102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1798" y="508253"/>
              <a:ext cx="5917539" cy="3815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920236" y="584200"/>
              <a:ext cx="98425" cy="153670"/>
            </a:xfrm>
            <a:custGeom>
              <a:avLst/>
              <a:gdLst/>
              <a:ahLst/>
              <a:cxnLst/>
              <a:rect l="l" t="t" r="r" b="b"/>
              <a:pathLst>
                <a:path w="98425" h="153670">
                  <a:moveTo>
                    <a:pt x="54610" y="0"/>
                  </a:moveTo>
                  <a:lnTo>
                    <a:pt x="0" y="153670"/>
                  </a:lnTo>
                  <a:lnTo>
                    <a:pt x="98298" y="153670"/>
                  </a:lnTo>
                  <a:lnTo>
                    <a:pt x="5461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5716" y="540003"/>
              <a:ext cx="107823" cy="1634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31798" y="508253"/>
              <a:ext cx="5917565" cy="381635"/>
            </a:xfrm>
            <a:custGeom>
              <a:avLst/>
              <a:gdLst/>
              <a:ahLst/>
              <a:cxnLst/>
              <a:rect l="l" t="t" r="r" b="b"/>
              <a:pathLst>
                <a:path w="5917565" h="381634">
                  <a:moveTo>
                    <a:pt x="1948281" y="31876"/>
                  </a:moveTo>
                  <a:lnTo>
                    <a:pt x="1900364" y="53201"/>
                  </a:lnTo>
                  <a:lnTo>
                    <a:pt x="1881052" y="91229"/>
                  </a:lnTo>
                  <a:lnTo>
                    <a:pt x="1871389" y="149625"/>
                  </a:lnTo>
                  <a:lnTo>
                    <a:pt x="1870176" y="186562"/>
                  </a:lnTo>
                  <a:lnTo>
                    <a:pt x="1871414" y="225163"/>
                  </a:lnTo>
                  <a:lnTo>
                    <a:pt x="1881320" y="286504"/>
                  </a:lnTo>
                  <a:lnTo>
                    <a:pt x="1901202" y="326894"/>
                  </a:lnTo>
                  <a:lnTo>
                    <a:pt x="1950440" y="349504"/>
                  </a:lnTo>
                  <a:lnTo>
                    <a:pt x="1960608" y="348809"/>
                  </a:lnTo>
                  <a:lnTo>
                    <a:pt x="1999573" y="324627"/>
                  </a:lnTo>
                  <a:lnTo>
                    <a:pt x="2018004" y="284305"/>
                  </a:lnTo>
                  <a:lnTo>
                    <a:pt x="2024951" y="244056"/>
                  </a:lnTo>
                  <a:lnTo>
                    <a:pt x="2027148" y="197104"/>
                  </a:lnTo>
                  <a:lnTo>
                    <a:pt x="2026622" y="171053"/>
                  </a:lnTo>
                  <a:lnTo>
                    <a:pt x="2022380" y="125523"/>
                  </a:lnTo>
                  <a:lnTo>
                    <a:pt x="2007812" y="73834"/>
                  </a:lnTo>
                  <a:lnTo>
                    <a:pt x="1983339" y="42485"/>
                  </a:lnTo>
                  <a:lnTo>
                    <a:pt x="1948281" y="31876"/>
                  </a:lnTo>
                  <a:close/>
                </a:path>
                <a:path w="5917565" h="381634">
                  <a:moveTo>
                    <a:pt x="5596102" y="4318"/>
                  </a:moveTo>
                  <a:lnTo>
                    <a:pt x="5917539" y="4318"/>
                  </a:lnTo>
                  <a:lnTo>
                    <a:pt x="5917539" y="100203"/>
                  </a:lnTo>
                  <a:lnTo>
                    <a:pt x="5880201" y="100203"/>
                  </a:lnTo>
                  <a:lnTo>
                    <a:pt x="5877697" y="91561"/>
                  </a:lnTo>
                  <a:lnTo>
                    <a:pt x="5875502" y="84121"/>
                  </a:lnTo>
                  <a:lnTo>
                    <a:pt x="5865215" y="58038"/>
                  </a:lnTo>
                  <a:lnTo>
                    <a:pt x="5862802" y="53975"/>
                  </a:lnTo>
                  <a:lnTo>
                    <a:pt x="5848705" y="41275"/>
                  </a:lnTo>
                  <a:lnTo>
                    <a:pt x="5845657" y="39624"/>
                  </a:lnTo>
                  <a:lnTo>
                    <a:pt x="5841720" y="38354"/>
                  </a:lnTo>
                  <a:lnTo>
                    <a:pt x="5837148" y="37592"/>
                  </a:lnTo>
                  <a:lnTo>
                    <a:pt x="5832449" y="36703"/>
                  </a:lnTo>
                  <a:lnTo>
                    <a:pt x="5826480" y="36322"/>
                  </a:lnTo>
                  <a:lnTo>
                    <a:pt x="5818987" y="36322"/>
                  </a:lnTo>
                  <a:lnTo>
                    <a:pt x="5799302" y="36322"/>
                  </a:lnTo>
                  <a:lnTo>
                    <a:pt x="5799302" y="308610"/>
                  </a:lnTo>
                  <a:lnTo>
                    <a:pt x="5799302" y="318262"/>
                  </a:lnTo>
                  <a:lnTo>
                    <a:pt x="5799556" y="325500"/>
                  </a:lnTo>
                  <a:lnTo>
                    <a:pt x="5800191" y="330581"/>
                  </a:lnTo>
                  <a:lnTo>
                    <a:pt x="5800699" y="335534"/>
                  </a:lnTo>
                  <a:lnTo>
                    <a:pt x="5801715" y="339598"/>
                  </a:lnTo>
                  <a:lnTo>
                    <a:pt x="5832322" y="359156"/>
                  </a:lnTo>
                  <a:lnTo>
                    <a:pt x="5832322" y="377190"/>
                  </a:lnTo>
                  <a:lnTo>
                    <a:pt x="5681573" y="377190"/>
                  </a:lnTo>
                  <a:lnTo>
                    <a:pt x="5681573" y="359156"/>
                  </a:lnTo>
                  <a:lnTo>
                    <a:pt x="5689193" y="357886"/>
                  </a:lnTo>
                  <a:lnTo>
                    <a:pt x="5695289" y="356108"/>
                  </a:lnTo>
                  <a:lnTo>
                    <a:pt x="5714593" y="317373"/>
                  </a:lnTo>
                  <a:lnTo>
                    <a:pt x="5714593" y="308610"/>
                  </a:lnTo>
                  <a:lnTo>
                    <a:pt x="5714593" y="36322"/>
                  </a:lnTo>
                  <a:lnTo>
                    <a:pt x="5692495" y="36322"/>
                  </a:lnTo>
                  <a:lnTo>
                    <a:pt x="5684780" y="36560"/>
                  </a:lnTo>
                  <a:lnTo>
                    <a:pt x="5647918" y="57658"/>
                  </a:lnTo>
                  <a:lnTo>
                    <a:pt x="5635186" y="93991"/>
                  </a:lnTo>
                  <a:lnTo>
                    <a:pt x="5633567" y="100203"/>
                  </a:lnTo>
                  <a:lnTo>
                    <a:pt x="5596102" y="100203"/>
                  </a:lnTo>
                  <a:lnTo>
                    <a:pt x="5596102" y="4318"/>
                  </a:lnTo>
                  <a:close/>
                </a:path>
                <a:path w="5917565" h="381634">
                  <a:moveTo>
                    <a:pt x="5223992" y="4318"/>
                  </a:moveTo>
                  <a:lnTo>
                    <a:pt x="5334609" y="4318"/>
                  </a:lnTo>
                  <a:lnTo>
                    <a:pt x="5431256" y="172338"/>
                  </a:lnTo>
                  <a:lnTo>
                    <a:pt x="5454751" y="215137"/>
                  </a:lnTo>
                  <a:lnTo>
                    <a:pt x="5474646" y="254000"/>
                  </a:lnTo>
                  <a:lnTo>
                    <a:pt x="5480405" y="266192"/>
                  </a:lnTo>
                  <a:lnTo>
                    <a:pt x="5484850" y="266192"/>
                  </a:lnTo>
                  <a:lnTo>
                    <a:pt x="5483517" y="232854"/>
                  </a:lnTo>
                  <a:lnTo>
                    <a:pt x="5482564" y="197993"/>
                  </a:lnTo>
                  <a:lnTo>
                    <a:pt x="5481993" y="161607"/>
                  </a:lnTo>
                  <a:lnTo>
                    <a:pt x="5481802" y="123698"/>
                  </a:lnTo>
                  <a:lnTo>
                    <a:pt x="5481802" y="72898"/>
                  </a:lnTo>
                  <a:lnTo>
                    <a:pt x="5481727" y="64639"/>
                  </a:lnTo>
                  <a:lnTo>
                    <a:pt x="5468594" y="28321"/>
                  </a:lnTo>
                  <a:lnTo>
                    <a:pt x="5452592" y="22351"/>
                  </a:lnTo>
                  <a:lnTo>
                    <a:pt x="5452592" y="4318"/>
                  </a:lnTo>
                  <a:lnTo>
                    <a:pt x="5555843" y="4318"/>
                  </a:lnTo>
                  <a:lnTo>
                    <a:pt x="5555843" y="22351"/>
                  </a:lnTo>
                  <a:lnTo>
                    <a:pt x="5548604" y="24765"/>
                  </a:lnTo>
                  <a:lnTo>
                    <a:pt x="5543397" y="26797"/>
                  </a:lnTo>
                  <a:lnTo>
                    <a:pt x="5526476" y="64873"/>
                  </a:lnTo>
                  <a:lnTo>
                    <a:pt x="5526379" y="72898"/>
                  </a:lnTo>
                  <a:lnTo>
                    <a:pt x="5526379" y="377190"/>
                  </a:lnTo>
                  <a:lnTo>
                    <a:pt x="5457037" y="377190"/>
                  </a:lnTo>
                  <a:lnTo>
                    <a:pt x="5334101" y="164719"/>
                  </a:lnTo>
                  <a:lnTo>
                    <a:pt x="5312479" y="126142"/>
                  </a:lnTo>
                  <a:lnTo>
                    <a:pt x="5297525" y="96900"/>
                  </a:lnTo>
                  <a:lnTo>
                    <a:pt x="5294985" y="96900"/>
                  </a:lnTo>
                  <a:lnTo>
                    <a:pt x="5296225" y="126664"/>
                  </a:lnTo>
                  <a:lnTo>
                    <a:pt x="5297096" y="157273"/>
                  </a:lnTo>
                  <a:lnTo>
                    <a:pt x="5297610" y="188716"/>
                  </a:lnTo>
                  <a:lnTo>
                    <a:pt x="5297779" y="220980"/>
                  </a:lnTo>
                  <a:lnTo>
                    <a:pt x="5297779" y="308863"/>
                  </a:lnTo>
                  <a:lnTo>
                    <a:pt x="5297900" y="318313"/>
                  </a:lnTo>
                  <a:lnTo>
                    <a:pt x="5307177" y="350520"/>
                  </a:lnTo>
                  <a:lnTo>
                    <a:pt x="5310733" y="353695"/>
                  </a:lnTo>
                  <a:lnTo>
                    <a:pt x="5317464" y="356616"/>
                  </a:lnTo>
                  <a:lnTo>
                    <a:pt x="5327243" y="359156"/>
                  </a:lnTo>
                  <a:lnTo>
                    <a:pt x="5327243" y="377190"/>
                  </a:lnTo>
                  <a:lnTo>
                    <a:pt x="5223992" y="377190"/>
                  </a:lnTo>
                  <a:lnTo>
                    <a:pt x="5223992" y="359156"/>
                  </a:lnTo>
                  <a:lnTo>
                    <a:pt x="5230723" y="357250"/>
                  </a:lnTo>
                  <a:lnTo>
                    <a:pt x="5236057" y="355346"/>
                  </a:lnTo>
                  <a:lnTo>
                    <a:pt x="5239994" y="353060"/>
                  </a:lnTo>
                  <a:lnTo>
                    <a:pt x="5243931" y="350900"/>
                  </a:lnTo>
                  <a:lnTo>
                    <a:pt x="5246852" y="347980"/>
                  </a:lnTo>
                  <a:lnTo>
                    <a:pt x="5248757" y="344170"/>
                  </a:lnTo>
                  <a:lnTo>
                    <a:pt x="5250662" y="340487"/>
                  </a:lnTo>
                  <a:lnTo>
                    <a:pt x="5251932" y="335788"/>
                  </a:lnTo>
                  <a:lnTo>
                    <a:pt x="5252440" y="330200"/>
                  </a:lnTo>
                  <a:lnTo>
                    <a:pt x="5252948" y="324485"/>
                  </a:lnTo>
                  <a:lnTo>
                    <a:pt x="5253202" y="317373"/>
                  </a:lnTo>
                  <a:lnTo>
                    <a:pt x="5253202" y="308863"/>
                  </a:lnTo>
                  <a:lnTo>
                    <a:pt x="5253202" y="72644"/>
                  </a:lnTo>
                  <a:lnTo>
                    <a:pt x="5247868" y="34798"/>
                  </a:lnTo>
                  <a:lnTo>
                    <a:pt x="5244058" y="31369"/>
                  </a:lnTo>
                  <a:lnTo>
                    <a:pt x="5240375" y="27940"/>
                  </a:lnTo>
                  <a:lnTo>
                    <a:pt x="5233644" y="24892"/>
                  </a:lnTo>
                  <a:lnTo>
                    <a:pt x="5223992" y="22351"/>
                  </a:lnTo>
                  <a:lnTo>
                    <a:pt x="5223992" y="4318"/>
                  </a:lnTo>
                  <a:close/>
                </a:path>
                <a:path w="5917565" h="381634">
                  <a:moveTo>
                    <a:pt x="4901793" y="4318"/>
                  </a:moveTo>
                  <a:lnTo>
                    <a:pt x="5172684" y="4318"/>
                  </a:lnTo>
                  <a:lnTo>
                    <a:pt x="5172684" y="91186"/>
                  </a:lnTo>
                  <a:lnTo>
                    <a:pt x="5135219" y="91186"/>
                  </a:lnTo>
                  <a:lnTo>
                    <a:pt x="5130909" y="79279"/>
                  </a:lnTo>
                  <a:lnTo>
                    <a:pt x="5126932" y="69469"/>
                  </a:lnTo>
                  <a:lnTo>
                    <a:pt x="5099848" y="39322"/>
                  </a:lnTo>
                  <a:lnTo>
                    <a:pt x="5075148" y="36322"/>
                  </a:lnTo>
                  <a:lnTo>
                    <a:pt x="5015585" y="36322"/>
                  </a:lnTo>
                  <a:lnTo>
                    <a:pt x="5015585" y="167386"/>
                  </a:lnTo>
                  <a:lnTo>
                    <a:pt x="5051653" y="167386"/>
                  </a:lnTo>
                  <a:lnTo>
                    <a:pt x="5059654" y="167386"/>
                  </a:lnTo>
                  <a:lnTo>
                    <a:pt x="5088416" y="135830"/>
                  </a:lnTo>
                  <a:lnTo>
                    <a:pt x="5090515" y="128016"/>
                  </a:lnTo>
                  <a:lnTo>
                    <a:pt x="5121376" y="128016"/>
                  </a:lnTo>
                  <a:lnTo>
                    <a:pt x="5121376" y="238887"/>
                  </a:lnTo>
                  <a:lnTo>
                    <a:pt x="5090515" y="238887"/>
                  </a:lnTo>
                  <a:lnTo>
                    <a:pt x="5088543" y="231455"/>
                  </a:lnTo>
                  <a:lnTo>
                    <a:pt x="5086451" y="224964"/>
                  </a:lnTo>
                  <a:lnTo>
                    <a:pt x="5070957" y="202946"/>
                  </a:lnTo>
                  <a:lnTo>
                    <a:pt x="5066639" y="200533"/>
                  </a:lnTo>
                  <a:lnTo>
                    <a:pt x="5060289" y="199390"/>
                  </a:lnTo>
                  <a:lnTo>
                    <a:pt x="5051653" y="199390"/>
                  </a:lnTo>
                  <a:lnTo>
                    <a:pt x="5015585" y="199390"/>
                  </a:lnTo>
                  <a:lnTo>
                    <a:pt x="5015585" y="345186"/>
                  </a:lnTo>
                  <a:lnTo>
                    <a:pt x="5074894" y="345186"/>
                  </a:lnTo>
                  <a:lnTo>
                    <a:pt x="5081244" y="345186"/>
                  </a:lnTo>
                  <a:lnTo>
                    <a:pt x="5086578" y="344805"/>
                  </a:lnTo>
                  <a:lnTo>
                    <a:pt x="5091023" y="343916"/>
                  </a:lnTo>
                  <a:lnTo>
                    <a:pt x="5095341" y="343154"/>
                  </a:lnTo>
                  <a:lnTo>
                    <a:pt x="5099278" y="341757"/>
                  </a:lnTo>
                  <a:lnTo>
                    <a:pt x="5102707" y="339725"/>
                  </a:lnTo>
                  <a:lnTo>
                    <a:pt x="5106263" y="337693"/>
                  </a:lnTo>
                  <a:lnTo>
                    <a:pt x="5109565" y="335025"/>
                  </a:lnTo>
                  <a:lnTo>
                    <a:pt x="5112740" y="331470"/>
                  </a:lnTo>
                  <a:lnTo>
                    <a:pt x="5115915" y="328041"/>
                  </a:lnTo>
                  <a:lnTo>
                    <a:pt x="5133266" y="292830"/>
                  </a:lnTo>
                  <a:lnTo>
                    <a:pt x="5138013" y="277495"/>
                  </a:lnTo>
                  <a:lnTo>
                    <a:pt x="5175351" y="277495"/>
                  </a:lnTo>
                  <a:lnTo>
                    <a:pt x="5170271" y="377190"/>
                  </a:lnTo>
                  <a:lnTo>
                    <a:pt x="4901793" y="377190"/>
                  </a:lnTo>
                  <a:lnTo>
                    <a:pt x="4901793" y="359156"/>
                  </a:lnTo>
                  <a:lnTo>
                    <a:pt x="4908524" y="357250"/>
                  </a:lnTo>
                  <a:lnTo>
                    <a:pt x="4913858" y="355346"/>
                  </a:lnTo>
                  <a:lnTo>
                    <a:pt x="4917668" y="353187"/>
                  </a:lnTo>
                  <a:lnTo>
                    <a:pt x="4921605" y="351155"/>
                  </a:lnTo>
                  <a:lnTo>
                    <a:pt x="4924526" y="348234"/>
                  </a:lnTo>
                  <a:lnTo>
                    <a:pt x="4926431" y="344550"/>
                  </a:lnTo>
                  <a:lnTo>
                    <a:pt x="4928336" y="340741"/>
                  </a:lnTo>
                  <a:lnTo>
                    <a:pt x="4929606" y="336042"/>
                  </a:lnTo>
                  <a:lnTo>
                    <a:pt x="4930114" y="330326"/>
                  </a:lnTo>
                  <a:lnTo>
                    <a:pt x="4930749" y="324612"/>
                  </a:lnTo>
                  <a:lnTo>
                    <a:pt x="4931003" y="317373"/>
                  </a:lnTo>
                  <a:lnTo>
                    <a:pt x="4931003" y="308610"/>
                  </a:lnTo>
                  <a:lnTo>
                    <a:pt x="4931003" y="73151"/>
                  </a:lnTo>
                  <a:lnTo>
                    <a:pt x="4931003" y="64643"/>
                  </a:lnTo>
                  <a:lnTo>
                    <a:pt x="4930749" y="57404"/>
                  </a:lnTo>
                  <a:lnTo>
                    <a:pt x="4930241" y="51562"/>
                  </a:lnTo>
                  <a:lnTo>
                    <a:pt x="4929860" y="45720"/>
                  </a:lnTo>
                  <a:lnTo>
                    <a:pt x="4918049" y="28575"/>
                  </a:lnTo>
                  <a:lnTo>
                    <a:pt x="4914112" y="26288"/>
                  </a:lnTo>
                  <a:lnTo>
                    <a:pt x="4908651" y="24257"/>
                  </a:lnTo>
                  <a:lnTo>
                    <a:pt x="4901793" y="22351"/>
                  </a:lnTo>
                  <a:lnTo>
                    <a:pt x="4901793" y="4318"/>
                  </a:lnTo>
                  <a:close/>
                </a:path>
                <a:path w="5917565" h="381634">
                  <a:moveTo>
                    <a:pt x="4426940" y="4318"/>
                  </a:moveTo>
                  <a:lnTo>
                    <a:pt x="4562703" y="4318"/>
                  </a:lnTo>
                  <a:lnTo>
                    <a:pt x="4638395" y="228600"/>
                  </a:lnTo>
                  <a:lnTo>
                    <a:pt x="4720310" y="4318"/>
                  </a:lnTo>
                  <a:lnTo>
                    <a:pt x="4848326" y="4318"/>
                  </a:lnTo>
                  <a:lnTo>
                    <a:pt x="4848326" y="22351"/>
                  </a:lnTo>
                  <a:lnTo>
                    <a:pt x="4838674" y="25146"/>
                  </a:lnTo>
                  <a:lnTo>
                    <a:pt x="4832197" y="28067"/>
                  </a:lnTo>
                  <a:lnTo>
                    <a:pt x="4819370" y="72644"/>
                  </a:lnTo>
                  <a:lnTo>
                    <a:pt x="4819370" y="308863"/>
                  </a:lnTo>
                  <a:lnTo>
                    <a:pt x="4827752" y="350012"/>
                  </a:lnTo>
                  <a:lnTo>
                    <a:pt x="4831054" y="353313"/>
                  </a:lnTo>
                  <a:lnTo>
                    <a:pt x="4838039" y="356362"/>
                  </a:lnTo>
                  <a:lnTo>
                    <a:pt x="4848326" y="359156"/>
                  </a:lnTo>
                  <a:lnTo>
                    <a:pt x="4848326" y="377190"/>
                  </a:lnTo>
                  <a:lnTo>
                    <a:pt x="4708245" y="377190"/>
                  </a:lnTo>
                  <a:lnTo>
                    <a:pt x="4708245" y="359156"/>
                  </a:lnTo>
                  <a:lnTo>
                    <a:pt x="4716246" y="356870"/>
                  </a:lnTo>
                  <a:lnTo>
                    <a:pt x="4721834" y="354965"/>
                  </a:lnTo>
                  <a:lnTo>
                    <a:pt x="4724882" y="353313"/>
                  </a:lnTo>
                  <a:lnTo>
                    <a:pt x="4728057" y="351790"/>
                  </a:lnTo>
                  <a:lnTo>
                    <a:pt x="4730470" y="349631"/>
                  </a:lnTo>
                  <a:lnTo>
                    <a:pt x="4732121" y="346963"/>
                  </a:lnTo>
                  <a:lnTo>
                    <a:pt x="4733899" y="344297"/>
                  </a:lnTo>
                  <a:lnTo>
                    <a:pt x="4735169" y="340360"/>
                  </a:lnTo>
                  <a:lnTo>
                    <a:pt x="4737201" y="308356"/>
                  </a:lnTo>
                  <a:lnTo>
                    <a:pt x="4737201" y="174498"/>
                  </a:lnTo>
                  <a:lnTo>
                    <a:pt x="4737251" y="162948"/>
                  </a:lnTo>
                  <a:lnTo>
                    <a:pt x="4737407" y="150399"/>
                  </a:lnTo>
                  <a:lnTo>
                    <a:pt x="4737683" y="136850"/>
                  </a:lnTo>
                  <a:lnTo>
                    <a:pt x="4738090" y="122300"/>
                  </a:lnTo>
                  <a:lnTo>
                    <a:pt x="4738471" y="108420"/>
                  </a:lnTo>
                  <a:lnTo>
                    <a:pt x="4738852" y="96694"/>
                  </a:lnTo>
                  <a:lnTo>
                    <a:pt x="4739233" y="87135"/>
                  </a:lnTo>
                  <a:lnTo>
                    <a:pt x="4739614" y="79756"/>
                  </a:lnTo>
                  <a:lnTo>
                    <a:pt x="4733899" y="79756"/>
                  </a:lnTo>
                  <a:lnTo>
                    <a:pt x="4731740" y="86995"/>
                  </a:lnTo>
                  <a:lnTo>
                    <a:pt x="4729454" y="94107"/>
                  </a:lnTo>
                  <a:lnTo>
                    <a:pt x="4726914" y="101219"/>
                  </a:lnTo>
                  <a:lnTo>
                    <a:pt x="4724700" y="107483"/>
                  </a:lnTo>
                  <a:lnTo>
                    <a:pt x="4721675" y="115808"/>
                  </a:lnTo>
                  <a:lnTo>
                    <a:pt x="4717842" y="126204"/>
                  </a:lnTo>
                  <a:lnTo>
                    <a:pt x="4713198" y="138684"/>
                  </a:lnTo>
                  <a:lnTo>
                    <a:pt x="4640046" y="335915"/>
                  </a:lnTo>
                  <a:lnTo>
                    <a:pt x="4591913" y="335915"/>
                  </a:lnTo>
                  <a:lnTo>
                    <a:pt x="4514951" y="114426"/>
                  </a:lnTo>
                  <a:lnTo>
                    <a:pt x="4511619" y="105019"/>
                  </a:lnTo>
                  <a:lnTo>
                    <a:pt x="4508490" y="95646"/>
                  </a:lnTo>
                  <a:lnTo>
                    <a:pt x="4505575" y="86298"/>
                  </a:lnTo>
                  <a:lnTo>
                    <a:pt x="4502886" y="76962"/>
                  </a:lnTo>
                  <a:lnTo>
                    <a:pt x="4497933" y="76962"/>
                  </a:lnTo>
                  <a:lnTo>
                    <a:pt x="4499173" y="100540"/>
                  </a:lnTo>
                  <a:lnTo>
                    <a:pt x="4500044" y="126142"/>
                  </a:lnTo>
                  <a:lnTo>
                    <a:pt x="4500558" y="153793"/>
                  </a:lnTo>
                  <a:lnTo>
                    <a:pt x="4500727" y="183515"/>
                  </a:lnTo>
                  <a:lnTo>
                    <a:pt x="4500727" y="309118"/>
                  </a:lnTo>
                  <a:lnTo>
                    <a:pt x="4500846" y="318452"/>
                  </a:lnTo>
                  <a:lnTo>
                    <a:pt x="4520793" y="356743"/>
                  </a:lnTo>
                  <a:lnTo>
                    <a:pt x="4530191" y="359156"/>
                  </a:lnTo>
                  <a:lnTo>
                    <a:pt x="4530191" y="377190"/>
                  </a:lnTo>
                  <a:lnTo>
                    <a:pt x="4426940" y="377190"/>
                  </a:lnTo>
                  <a:lnTo>
                    <a:pt x="4426940" y="359156"/>
                  </a:lnTo>
                  <a:lnTo>
                    <a:pt x="4433671" y="357250"/>
                  </a:lnTo>
                  <a:lnTo>
                    <a:pt x="4439005" y="355346"/>
                  </a:lnTo>
                  <a:lnTo>
                    <a:pt x="4442942" y="353060"/>
                  </a:lnTo>
                  <a:lnTo>
                    <a:pt x="4446879" y="350900"/>
                  </a:lnTo>
                  <a:lnTo>
                    <a:pt x="4449800" y="347980"/>
                  </a:lnTo>
                  <a:lnTo>
                    <a:pt x="4451832" y="344297"/>
                  </a:lnTo>
                  <a:lnTo>
                    <a:pt x="4453864" y="340741"/>
                  </a:lnTo>
                  <a:lnTo>
                    <a:pt x="4455007" y="336042"/>
                  </a:lnTo>
                  <a:lnTo>
                    <a:pt x="4455515" y="330454"/>
                  </a:lnTo>
                  <a:lnTo>
                    <a:pt x="4456023" y="324738"/>
                  </a:lnTo>
                  <a:lnTo>
                    <a:pt x="4456150" y="317626"/>
                  </a:lnTo>
                  <a:lnTo>
                    <a:pt x="4456150" y="308863"/>
                  </a:lnTo>
                  <a:lnTo>
                    <a:pt x="4456150" y="72644"/>
                  </a:lnTo>
                  <a:lnTo>
                    <a:pt x="4447514" y="31623"/>
                  </a:lnTo>
                  <a:lnTo>
                    <a:pt x="4426940" y="22351"/>
                  </a:lnTo>
                  <a:lnTo>
                    <a:pt x="4426940" y="4318"/>
                  </a:lnTo>
                  <a:close/>
                </a:path>
                <a:path w="5917565" h="381634">
                  <a:moveTo>
                    <a:pt x="3531717" y="4318"/>
                  </a:moveTo>
                  <a:lnTo>
                    <a:pt x="3802608" y="4318"/>
                  </a:lnTo>
                  <a:lnTo>
                    <a:pt x="3802608" y="91186"/>
                  </a:lnTo>
                  <a:lnTo>
                    <a:pt x="3765143" y="91186"/>
                  </a:lnTo>
                  <a:lnTo>
                    <a:pt x="3760833" y="79279"/>
                  </a:lnTo>
                  <a:lnTo>
                    <a:pt x="3756856" y="69469"/>
                  </a:lnTo>
                  <a:lnTo>
                    <a:pt x="3729772" y="39322"/>
                  </a:lnTo>
                  <a:lnTo>
                    <a:pt x="3705072" y="36322"/>
                  </a:lnTo>
                  <a:lnTo>
                    <a:pt x="3645509" y="36322"/>
                  </a:lnTo>
                  <a:lnTo>
                    <a:pt x="3645509" y="167386"/>
                  </a:lnTo>
                  <a:lnTo>
                    <a:pt x="3681577" y="167386"/>
                  </a:lnTo>
                  <a:lnTo>
                    <a:pt x="3689578" y="167386"/>
                  </a:lnTo>
                  <a:lnTo>
                    <a:pt x="3718340" y="135830"/>
                  </a:lnTo>
                  <a:lnTo>
                    <a:pt x="3720439" y="128016"/>
                  </a:lnTo>
                  <a:lnTo>
                    <a:pt x="3751300" y="128016"/>
                  </a:lnTo>
                  <a:lnTo>
                    <a:pt x="3751300" y="238887"/>
                  </a:lnTo>
                  <a:lnTo>
                    <a:pt x="3720439" y="238887"/>
                  </a:lnTo>
                  <a:lnTo>
                    <a:pt x="3718467" y="231455"/>
                  </a:lnTo>
                  <a:lnTo>
                    <a:pt x="3716375" y="224964"/>
                  </a:lnTo>
                  <a:lnTo>
                    <a:pt x="3700881" y="202946"/>
                  </a:lnTo>
                  <a:lnTo>
                    <a:pt x="3696563" y="200533"/>
                  </a:lnTo>
                  <a:lnTo>
                    <a:pt x="3690213" y="199390"/>
                  </a:lnTo>
                  <a:lnTo>
                    <a:pt x="3681577" y="199390"/>
                  </a:lnTo>
                  <a:lnTo>
                    <a:pt x="3645509" y="199390"/>
                  </a:lnTo>
                  <a:lnTo>
                    <a:pt x="3645509" y="345186"/>
                  </a:lnTo>
                  <a:lnTo>
                    <a:pt x="3704818" y="345186"/>
                  </a:lnTo>
                  <a:lnTo>
                    <a:pt x="3711168" y="345186"/>
                  </a:lnTo>
                  <a:lnTo>
                    <a:pt x="3716502" y="344805"/>
                  </a:lnTo>
                  <a:lnTo>
                    <a:pt x="3720947" y="343916"/>
                  </a:lnTo>
                  <a:lnTo>
                    <a:pt x="3725265" y="343154"/>
                  </a:lnTo>
                  <a:lnTo>
                    <a:pt x="3729202" y="341757"/>
                  </a:lnTo>
                  <a:lnTo>
                    <a:pt x="3732631" y="339725"/>
                  </a:lnTo>
                  <a:lnTo>
                    <a:pt x="3736187" y="337693"/>
                  </a:lnTo>
                  <a:lnTo>
                    <a:pt x="3739489" y="335025"/>
                  </a:lnTo>
                  <a:lnTo>
                    <a:pt x="3742664" y="331470"/>
                  </a:lnTo>
                  <a:lnTo>
                    <a:pt x="3745839" y="328041"/>
                  </a:lnTo>
                  <a:lnTo>
                    <a:pt x="3763190" y="292830"/>
                  </a:lnTo>
                  <a:lnTo>
                    <a:pt x="3767937" y="277495"/>
                  </a:lnTo>
                  <a:lnTo>
                    <a:pt x="3805275" y="277495"/>
                  </a:lnTo>
                  <a:lnTo>
                    <a:pt x="3800195" y="377190"/>
                  </a:lnTo>
                  <a:lnTo>
                    <a:pt x="3531717" y="377190"/>
                  </a:lnTo>
                  <a:lnTo>
                    <a:pt x="3531717" y="359156"/>
                  </a:lnTo>
                  <a:lnTo>
                    <a:pt x="3538448" y="357250"/>
                  </a:lnTo>
                  <a:lnTo>
                    <a:pt x="3543782" y="355346"/>
                  </a:lnTo>
                  <a:lnTo>
                    <a:pt x="3547592" y="353187"/>
                  </a:lnTo>
                  <a:lnTo>
                    <a:pt x="3551529" y="351155"/>
                  </a:lnTo>
                  <a:lnTo>
                    <a:pt x="3554450" y="348234"/>
                  </a:lnTo>
                  <a:lnTo>
                    <a:pt x="3556355" y="344550"/>
                  </a:lnTo>
                  <a:lnTo>
                    <a:pt x="3558260" y="340741"/>
                  </a:lnTo>
                  <a:lnTo>
                    <a:pt x="3559530" y="336042"/>
                  </a:lnTo>
                  <a:lnTo>
                    <a:pt x="3560038" y="330326"/>
                  </a:lnTo>
                  <a:lnTo>
                    <a:pt x="3560673" y="324612"/>
                  </a:lnTo>
                  <a:lnTo>
                    <a:pt x="3560927" y="317373"/>
                  </a:lnTo>
                  <a:lnTo>
                    <a:pt x="3560927" y="308610"/>
                  </a:lnTo>
                  <a:lnTo>
                    <a:pt x="3560927" y="73151"/>
                  </a:lnTo>
                  <a:lnTo>
                    <a:pt x="3560927" y="64643"/>
                  </a:lnTo>
                  <a:lnTo>
                    <a:pt x="3560673" y="57404"/>
                  </a:lnTo>
                  <a:lnTo>
                    <a:pt x="3560165" y="51562"/>
                  </a:lnTo>
                  <a:lnTo>
                    <a:pt x="3559784" y="45720"/>
                  </a:lnTo>
                  <a:lnTo>
                    <a:pt x="3547973" y="28575"/>
                  </a:lnTo>
                  <a:lnTo>
                    <a:pt x="3544036" y="26288"/>
                  </a:lnTo>
                  <a:lnTo>
                    <a:pt x="3538575" y="24257"/>
                  </a:lnTo>
                  <a:lnTo>
                    <a:pt x="3531717" y="22351"/>
                  </a:lnTo>
                  <a:lnTo>
                    <a:pt x="3531717" y="4318"/>
                  </a:lnTo>
                  <a:close/>
                </a:path>
                <a:path w="5917565" h="381634">
                  <a:moveTo>
                    <a:pt x="2169261" y="4318"/>
                  </a:moveTo>
                  <a:lnTo>
                    <a:pt x="2433294" y="4318"/>
                  </a:lnTo>
                  <a:lnTo>
                    <a:pt x="2433294" y="91186"/>
                  </a:lnTo>
                  <a:lnTo>
                    <a:pt x="2395956" y="91186"/>
                  </a:lnTo>
                  <a:lnTo>
                    <a:pt x="2391573" y="79279"/>
                  </a:lnTo>
                  <a:lnTo>
                    <a:pt x="2387558" y="69469"/>
                  </a:lnTo>
                  <a:lnTo>
                    <a:pt x="2360458" y="39322"/>
                  </a:lnTo>
                  <a:lnTo>
                    <a:pt x="2335758" y="36322"/>
                  </a:lnTo>
                  <a:lnTo>
                    <a:pt x="2283053" y="36322"/>
                  </a:lnTo>
                  <a:lnTo>
                    <a:pt x="2283053" y="175260"/>
                  </a:lnTo>
                  <a:lnTo>
                    <a:pt x="2318105" y="175260"/>
                  </a:lnTo>
                  <a:lnTo>
                    <a:pt x="2326614" y="175260"/>
                  </a:lnTo>
                  <a:lnTo>
                    <a:pt x="2353475" y="146875"/>
                  </a:lnTo>
                  <a:lnTo>
                    <a:pt x="2356840" y="131825"/>
                  </a:lnTo>
                  <a:lnTo>
                    <a:pt x="2387701" y="131825"/>
                  </a:lnTo>
                  <a:lnTo>
                    <a:pt x="2387701" y="250951"/>
                  </a:lnTo>
                  <a:lnTo>
                    <a:pt x="2356840" y="250951"/>
                  </a:lnTo>
                  <a:lnTo>
                    <a:pt x="2355128" y="242855"/>
                  </a:lnTo>
                  <a:lnTo>
                    <a:pt x="2353236" y="235712"/>
                  </a:lnTo>
                  <a:lnTo>
                    <a:pt x="2326487" y="207263"/>
                  </a:lnTo>
                  <a:lnTo>
                    <a:pt x="2318105" y="207263"/>
                  </a:lnTo>
                  <a:lnTo>
                    <a:pt x="2283053" y="207263"/>
                  </a:lnTo>
                  <a:lnTo>
                    <a:pt x="2283053" y="308610"/>
                  </a:lnTo>
                  <a:lnTo>
                    <a:pt x="2283053" y="318262"/>
                  </a:lnTo>
                  <a:lnTo>
                    <a:pt x="2283434" y="325500"/>
                  </a:lnTo>
                  <a:lnTo>
                    <a:pt x="2283942" y="330581"/>
                  </a:lnTo>
                  <a:lnTo>
                    <a:pt x="2284450" y="335534"/>
                  </a:lnTo>
                  <a:lnTo>
                    <a:pt x="2285466" y="339598"/>
                  </a:lnTo>
                  <a:lnTo>
                    <a:pt x="2286990" y="342773"/>
                  </a:lnTo>
                  <a:lnTo>
                    <a:pt x="2288387" y="345821"/>
                  </a:lnTo>
                  <a:lnTo>
                    <a:pt x="2316200" y="359156"/>
                  </a:lnTo>
                  <a:lnTo>
                    <a:pt x="2316200" y="377190"/>
                  </a:lnTo>
                  <a:lnTo>
                    <a:pt x="2169261" y="377190"/>
                  </a:lnTo>
                  <a:lnTo>
                    <a:pt x="2169261" y="359156"/>
                  </a:lnTo>
                  <a:lnTo>
                    <a:pt x="2175992" y="357505"/>
                  </a:lnTo>
                  <a:lnTo>
                    <a:pt x="2181326" y="355600"/>
                  </a:lnTo>
                  <a:lnTo>
                    <a:pt x="2185136" y="353313"/>
                  </a:lnTo>
                  <a:lnTo>
                    <a:pt x="2189073" y="351155"/>
                  </a:lnTo>
                  <a:lnTo>
                    <a:pt x="2191994" y="348234"/>
                  </a:lnTo>
                  <a:lnTo>
                    <a:pt x="2193899" y="344550"/>
                  </a:lnTo>
                  <a:lnTo>
                    <a:pt x="2195804" y="340741"/>
                  </a:lnTo>
                  <a:lnTo>
                    <a:pt x="2197074" y="336042"/>
                  </a:lnTo>
                  <a:lnTo>
                    <a:pt x="2197582" y="330200"/>
                  </a:lnTo>
                  <a:lnTo>
                    <a:pt x="2198217" y="324358"/>
                  </a:lnTo>
                  <a:lnTo>
                    <a:pt x="2198471" y="316992"/>
                  </a:lnTo>
                  <a:lnTo>
                    <a:pt x="2198471" y="308356"/>
                  </a:lnTo>
                  <a:lnTo>
                    <a:pt x="2198471" y="73151"/>
                  </a:lnTo>
                  <a:lnTo>
                    <a:pt x="2198471" y="64643"/>
                  </a:lnTo>
                  <a:lnTo>
                    <a:pt x="2198217" y="57404"/>
                  </a:lnTo>
                  <a:lnTo>
                    <a:pt x="2197709" y="51562"/>
                  </a:lnTo>
                  <a:lnTo>
                    <a:pt x="2197328" y="45720"/>
                  </a:lnTo>
                  <a:lnTo>
                    <a:pt x="2185517" y="28575"/>
                  </a:lnTo>
                  <a:lnTo>
                    <a:pt x="2181580" y="26288"/>
                  </a:lnTo>
                  <a:lnTo>
                    <a:pt x="2176119" y="24257"/>
                  </a:lnTo>
                  <a:lnTo>
                    <a:pt x="2169261" y="22351"/>
                  </a:lnTo>
                  <a:lnTo>
                    <a:pt x="2169261" y="4318"/>
                  </a:lnTo>
                  <a:close/>
                </a:path>
                <a:path w="5917565" h="381634">
                  <a:moveTo>
                    <a:pt x="1047597" y="4318"/>
                  </a:moveTo>
                  <a:lnTo>
                    <a:pt x="1318488" y="4318"/>
                  </a:lnTo>
                  <a:lnTo>
                    <a:pt x="1318488" y="91186"/>
                  </a:lnTo>
                  <a:lnTo>
                    <a:pt x="1281023" y="91186"/>
                  </a:lnTo>
                  <a:lnTo>
                    <a:pt x="1276713" y="79279"/>
                  </a:lnTo>
                  <a:lnTo>
                    <a:pt x="1272736" y="69469"/>
                  </a:lnTo>
                  <a:lnTo>
                    <a:pt x="1245652" y="39322"/>
                  </a:lnTo>
                  <a:lnTo>
                    <a:pt x="1220952" y="36322"/>
                  </a:lnTo>
                  <a:lnTo>
                    <a:pt x="1161389" y="36322"/>
                  </a:lnTo>
                  <a:lnTo>
                    <a:pt x="1161389" y="167386"/>
                  </a:lnTo>
                  <a:lnTo>
                    <a:pt x="1197457" y="167386"/>
                  </a:lnTo>
                  <a:lnTo>
                    <a:pt x="1205458" y="167386"/>
                  </a:lnTo>
                  <a:lnTo>
                    <a:pt x="1234220" y="135830"/>
                  </a:lnTo>
                  <a:lnTo>
                    <a:pt x="1236319" y="128016"/>
                  </a:lnTo>
                  <a:lnTo>
                    <a:pt x="1267180" y="128016"/>
                  </a:lnTo>
                  <a:lnTo>
                    <a:pt x="1267180" y="238887"/>
                  </a:lnTo>
                  <a:lnTo>
                    <a:pt x="1236319" y="238887"/>
                  </a:lnTo>
                  <a:lnTo>
                    <a:pt x="1234347" y="231455"/>
                  </a:lnTo>
                  <a:lnTo>
                    <a:pt x="1232255" y="224964"/>
                  </a:lnTo>
                  <a:lnTo>
                    <a:pt x="1216761" y="202946"/>
                  </a:lnTo>
                  <a:lnTo>
                    <a:pt x="1212443" y="200533"/>
                  </a:lnTo>
                  <a:lnTo>
                    <a:pt x="1206093" y="199390"/>
                  </a:lnTo>
                  <a:lnTo>
                    <a:pt x="1197457" y="199390"/>
                  </a:lnTo>
                  <a:lnTo>
                    <a:pt x="1161389" y="199390"/>
                  </a:lnTo>
                  <a:lnTo>
                    <a:pt x="1161389" y="345186"/>
                  </a:lnTo>
                  <a:lnTo>
                    <a:pt x="1220698" y="345186"/>
                  </a:lnTo>
                  <a:lnTo>
                    <a:pt x="1227048" y="345186"/>
                  </a:lnTo>
                  <a:lnTo>
                    <a:pt x="1232509" y="344805"/>
                  </a:lnTo>
                  <a:lnTo>
                    <a:pt x="1236827" y="343916"/>
                  </a:lnTo>
                  <a:lnTo>
                    <a:pt x="1241145" y="343154"/>
                  </a:lnTo>
                  <a:lnTo>
                    <a:pt x="1245082" y="341757"/>
                  </a:lnTo>
                  <a:lnTo>
                    <a:pt x="1248511" y="339725"/>
                  </a:lnTo>
                  <a:lnTo>
                    <a:pt x="1252067" y="337693"/>
                  </a:lnTo>
                  <a:lnTo>
                    <a:pt x="1255369" y="335025"/>
                  </a:lnTo>
                  <a:lnTo>
                    <a:pt x="1258544" y="331470"/>
                  </a:lnTo>
                  <a:lnTo>
                    <a:pt x="1261719" y="328041"/>
                  </a:lnTo>
                  <a:lnTo>
                    <a:pt x="1279070" y="292830"/>
                  </a:lnTo>
                  <a:lnTo>
                    <a:pt x="1283817" y="277495"/>
                  </a:lnTo>
                  <a:lnTo>
                    <a:pt x="1321155" y="277495"/>
                  </a:lnTo>
                  <a:lnTo>
                    <a:pt x="1316075" y="377190"/>
                  </a:lnTo>
                  <a:lnTo>
                    <a:pt x="1047597" y="377190"/>
                  </a:lnTo>
                  <a:lnTo>
                    <a:pt x="1047597" y="359156"/>
                  </a:lnTo>
                  <a:lnTo>
                    <a:pt x="1054328" y="357250"/>
                  </a:lnTo>
                  <a:lnTo>
                    <a:pt x="1059662" y="355346"/>
                  </a:lnTo>
                  <a:lnTo>
                    <a:pt x="1063472" y="353187"/>
                  </a:lnTo>
                  <a:lnTo>
                    <a:pt x="1067409" y="351155"/>
                  </a:lnTo>
                  <a:lnTo>
                    <a:pt x="1070330" y="348234"/>
                  </a:lnTo>
                  <a:lnTo>
                    <a:pt x="1072235" y="344550"/>
                  </a:lnTo>
                  <a:lnTo>
                    <a:pt x="1074140" y="340741"/>
                  </a:lnTo>
                  <a:lnTo>
                    <a:pt x="1075410" y="336042"/>
                  </a:lnTo>
                  <a:lnTo>
                    <a:pt x="1075918" y="330326"/>
                  </a:lnTo>
                  <a:lnTo>
                    <a:pt x="1076553" y="324612"/>
                  </a:lnTo>
                  <a:lnTo>
                    <a:pt x="1076807" y="317373"/>
                  </a:lnTo>
                  <a:lnTo>
                    <a:pt x="1076807" y="308610"/>
                  </a:lnTo>
                  <a:lnTo>
                    <a:pt x="1076807" y="73151"/>
                  </a:lnTo>
                  <a:lnTo>
                    <a:pt x="1076807" y="64643"/>
                  </a:lnTo>
                  <a:lnTo>
                    <a:pt x="1076553" y="57404"/>
                  </a:lnTo>
                  <a:lnTo>
                    <a:pt x="1076045" y="51562"/>
                  </a:lnTo>
                  <a:lnTo>
                    <a:pt x="1075664" y="45720"/>
                  </a:lnTo>
                  <a:lnTo>
                    <a:pt x="1063853" y="28575"/>
                  </a:lnTo>
                  <a:lnTo>
                    <a:pt x="1059916" y="26288"/>
                  </a:lnTo>
                  <a:lnTo>
                    <a:pt x="1054455" y="24257"/>
                  </a:lnTo>
                  <a:lnTo>
                    <a:pt x="1047597" y="22351"/>
                  </a:lnTo>
                  <a:lnTo>
                    <a:pt x="1047597" y="4318"/>
                  </a:lnTo>
                  <a:close/>
                </a:path>
                <a:path w="5917565" h="381634">
                  <a:moveTo>
                    <a:pt x="704697" y="4318"/>
                  </a:moveTo>
                  <a:lnTo>
                    <a:pt x="863320" y="4318"/>
                  </a:lnTo>
                  <a:lnTo>
                    <a:pt x="895709" y="5865"/>
                  </a:lnTo>
                  <a:lnTo>
                    <a:pt x="947438" y="18248"/>
                  </a:lnTo>
                  <a:lnTo>
                    <a:pt x="981900" y="43112"/>
                  </a:lnTo>
                  <a:lnTo>
                    <a:pt x="999097" y="81125"/>
                  </a:lnTo>
                  <a:lnTo>
                    <a:pt x="1001242" y="105156"/>
                  </a:lnTo>
                  <a:lnTo>
                    <a:pt x="1000240" y="122678"/>
                  </a:lnTo>
                  <a:lnTo>
                    <a:pt x="985113" y="168148"/>
                  </a:lnTo>
                  <a:lnTo>
                    <a:pt x="952805" y="201044"/>
                  </a:lnTo>
                  <a:lnTo>
                    <a:pt x="904008" y="219075"/>
                  </a:lnTo>
                  <a:lnTo>
                    <a:pt x="861923" y="222504"/>
                  </a:lnTo>
                  <a:lnTo>
                    <a:pt x="849279" y="222452"/>
                  </a:lnTo>
                  <a:lnTo>
                    <a:pt x="837825" y="222281"/>
                  </a:lnTo>
                  <a:lnTo>
                    <a:pt x="827562" y="221968"/>
                  </a:lnTo>
                  <a:lnTo>
                    <a:pt x="818489" y="221487"/>
                  </a:lnTo>
                  <a:lnTo>
                    <a:pt x="818489" y="308863"/>
                  </a:lnTo>
                  <a:lnTo>
                    <a:pt x="824458" y="346456"/>
                  </a:lnTo>
                  <a:lnTo>
                    <a:pt x="826490" y="349376"/>
                  </a:lnTo>
                  <a:lnTo>
                    <a:pt x="829538" y="351917"/>
                  </a:lnTo>
                  <a:lnTo>
                    <a:pt x="833475" y="353949"/>
                  </a:lnTo>
                  <a:lnTo>
                    <a:pt x="837285" y="355981"/>
                  </a:lnTo>
                  <a:lnTo>
                    <a:pt x="843381" y="357632"/>
                  </a:lnTo>
                  <a:lnTo>
                    <a:pt x="851636" y="359156"/>
                  </a:lnTo>
                  <a:lnTo>
                    <a:pt x="851636" y="377190"/>
                  </a:lnTo>
                  <a:lnTo>
                    <a:pt x="704697" y="377190"/>
                  </a:lnTo>
                  <a:lnTo>
                    <a:pt x="704697" y="359156"/>
                  </a:lnTo>
                  <a:lnTo>
                    <a:pt x="711428" y="357250"/>
                  </a:lnTo>
                  <a:lnTo>
                    <a:pt x="716762" y="355346"/>
                  </a:lnTo>
                  <a:lnTo>
                    <a:pt x="720572" y="353187"/>
                  </a:lnTo>
                  <a:lnTo>
                    <a:pt x="724509" y="351155"/>
                  </a:lnTo>
                  <a:lnTo>
                    <a:pt x="727430" y="348234"/>
                  </a:lnTo>
                  <a:lnTo>
                    <a:pt x="729335" y="344550"/>
                  </a:lnTo>
                  <a:lnTo>
                    <a:pt x="731240" y="340741"/>
                  </a:lnTo>
                  <a:lnTo>
                    <a:pt x="732510" y="336042"/>
                  </a:lnTo>
                  <a:lnTo>
                    <a:pt x="733018" y="330326"/>
                  </a:lnTo>
                  <a:lnTo>
                    <a:pt x="733653" y="324612"/>
                  </a:lnTo>
                  <a:lnTo>
                    <a:pt x="733907" y="317373"/>
                  </a:lnTo>
                  <a:lnTo>
                    <a:pt x="733907" y="308610"/>
                  </a:lnTo>
                  <a:lnTo>
                    <a:pt x="733907" y="73151"/>
                  </a:lnTo>
                  <a:lnTo>
                    <a:pt x="733907" y="64643"/>
                  </a:lnTo>
                  <a:lnTo>
                    <a:pt x="733653" y="57404"/>
                  </a:lnTo>
                  <a:lnTo>
                    <a:pt x="733145" y="51562"/>
                  </a:lnTo>
                  <a:lnTo>
                    <a:pt x="732764" y="45720"/>
                  </a:lnTo>
                  <a:lnTo>
                    <a:pt x="720953" y="28575"/>
                  </a:lnTo>
                  <a:lnTo>
                    <a:pt x="717016" y="26288"/>
                  </a:lnTo>
                  <a:lnTo>
                    <a:pt x="711555" y="24257"/>
                  </a:lnTo>
                  <a:lnTo>
                    <a:pt x="704697" y="22351"/>
                  </a:lnTo>
                  <a:lnTo>
                    <a:pt x="704697" y="4318"/>
                  </a:lnTo>
                  <a:close/>
                </a:path>
                <a:path w="5917565" h="381634">
                  <a:moveTo>
                    <a:pt x="344779" y="4318"/>
                  </a:moveTo>
                  <a:lnTo>
                    <a:pt x="490321" y="4318"/>
                  </a:lnTo>
                  <a:lnTo>
                    <a:pt x="490321" y="22351"/>
                  </a:lnTo>
                  <a:lnTo>
                    <a:pt x="481133" y="24713"/>
                  </a:lnTo>
                  <a:lnTo>
                    <a:pt x="474541" y="28956"/>
                  </a:lnTo>
                  <a:lnTo>
                    <a:pt x="470569" y="35103"/>
                  </a:lnTo>
                  <a:lnTo>
                    <a:pt x="469239" y="43180"/>
                  </a:lnTo>
                  <a:lnTo>
                    <a:pt x="469239" y="47879"/>
                  </a:lnTo>
                  <a:lnTo>
                    <a:pt x="483717" y="86233"/>
                  </a:lnTo>
                  <a:lnTo>
                    <a:pt x="529945" y="188975"/>
                  </a:lnTo>
                  <a:lnTo>
                    <a:pt x="579856" y="88773"/>
                  </a:lnTo>
                  <a:lnTo>
                    <a:pt x="593064" y="50546"/>
                  </a:lnTo>
                  <a:lnTo>
                    <a:pt x="593064" y="43942"/>
                  </a:lnTo>
                  <a:lnTo>
                    <a:pt x="593064" y="37337"/>
                  </a:lnTo>
                  <a:lnTo>
                    <a:pt x="591159" y="32258"/>
                  </a:lnTo>
                  <a:lnTo>
                    <a:pt x="587349" y="28575"/>
                  </a:lnTo>
                  <a:lnTo>
                    <a:pt x="583666" y="24765"/>
                  </a:lnTo>
                  <a:lnTo>
                    <a:pt x="578459" y="22733"/>
                  </a:lnTo>
                  <a:lnTo>
                    <a:pt x="571728" y="22351"/>
                  </a:lnTo>
                  <a:lnTo>
                    <a:pt x="571728" y="4318"/>
                  </a:lnTo>
                  <a:lnTo>
                    <a:pt x="681202" y="4318"/>
                  </a:lnTo>
                  <a:lnTo>
                    <a:pt x="681202" y="22351"/>
                  </a:lnTo>
                  <a:lnTo>
                    <a:pt x="676249" y="23495"/>
                  </a:lnTo>
                  <a:lnTo>
                    <a:pt x="672185" y="25019"/>
                  </a:lnTo>
                  <a:lnTo>
                    <a:pt x="669010" y="26924"/>
                  </a:lnTo>
                  <a:lnTo>
                    <a:pt x="665835" y="28829"/>
                  </a:lnTo>
                  <a:lnTo>
                    <a:pt x="662406" y="31750"/>
                  </a:lnTo>
                  <a:lnTo>
                    <a:pt x="658596" y="35941"/>
                  </a:lnTo>
                  <a:lnTo>
                    <a:pt x="654659" y="40005"/>
                  </a:lnTo>
                  <a:lnTo>
                    <a:pt x="631611" y="76876"/>
                  </a:lnTo>
                  <a:lnTo>
                    <a:pt x="548233" y="233807"/>
                  </a:lnTo>
                  <a:lnTo>
                    <a:pt x="548233" y="308610"/>
                  </a:lnTo>
                  <a:lnTo>
                    <a:pt x="548233" y="318262"/>
                  </a:lnTo>
                  <a:lnTo>
                    <a:pt x="552043" y="342773"/>
                  </a:lnTo>
                  <a:lnTo>
                    <a:pt x="553440" y="345821"/>
                  </a:lnTo>
                  <a:lnTo>
                    <a:pt x="555218" y="348361"/>
                  </a:lnTo>
                  <a:lnTo>
                    <a:pt x="557377" y="350266"/>
                  </a:lnTo>
                  <a:lnTo>
                    <a:pt x="559409" y="352171"/>
                  </a:lnTo>
                  <a:lnTo>
                    <a:pt x="581253" y="359156"/>
                  </a:lnTo>
                  <a:lnTo>
                    <a:pt x="581253" y="377190"/>
                  </a:lnTo>
                  <a:lnTo>
                    <a:pt x="430504" y="377190"/>
                  </a:lnTo>
                  <a:lnTo>
                    <a:pt x="430504" y="359156"/>
                  </a:lnTo>
                  <a:lnTo>
                    <a:pt x="437997" y="357886"/>
                  </a:lnTo>
                  <a:lnTo>
                    <a:pt x="443966" y="356235"/>
                  </a:lnTo>
                  <a:lnTo>
                    <a:pt x="448411" y="354203"/>
                  </a:lnTo>
                  <a:lnTo>
                    <a:pt x="452856" y="352171"/>
                  </a:lnTo>
                  <a:lnTo>
                    <a:pt x="456158" y="349250"/>
                  </a:lnTo>
                  <a:lnTo>
                    <a:pt x="458317" y="345440"/>
                  </a:lnTo>
                  <a:lnTo>
                    <a:pt x="460603" y="341630"/>
                  </a:lnTo>
                  <a:lnTo>
                    <a:pt x="462000" y="336804"/>
                  </a:lnTo>
                  <a:lnTo>
                    <a:pt x="462635" y="330835"/>
                  </a:lnTo>
                  <a:lnTo>
                    <a:pt x="463270" y="324866"/>
                  </a:lnTo>
                  <a:lnTo>
                    <a:pt x="463524" y="317500"/>
                  </a:lnTo>
                  <a:lnTo>
                    <a:pt x="463524" y="308610"/>
                  </a:lnTo>
                  <a:lnTo>
                    <a:pt x="463524" y="233807"/>
                  </a:lnTo>
                  <a:lnTo>
                    <a:pt x="389483" y="77597"/>
                  </a:lnTo>
                  <a:lnTo>
                    <a:pt x="370306" y="40640"/>
                  </a:lnTo>
                  <a:lnTo>
                    <a:pt x="363702" y="31876"/>
                  </a:lnTo>
                  <a:lnTo>
                    <a:pt x="360781" y="28701"/>
                  </a:lnTo>
                  <a:lnTo>
                    <a:pt x="357987" y="26416"/>
                  </a:lnTo>
                  <a:lnTo>
                    <a:pt x="355447" y="25146"/>
                  </a:lnTo>
                  <a:lnTo>
                    <a:pt x="352907" y="23875"/>
                  </a:lnTo>
                  <a:lnTo>
                    <a:pt x="349351" y="22860"/>
                  </a:lnTo>
                  <a:lnTo>
                    <a:pt x="344779" y="22351"/>
                  </a:lnTo>
                  <a:lnTo>
                    <a:pt x="344779" y="4318"/>
                  </a:lnTo>
                  <a:close/>
                </a:path>
                <a:path w="5917565" h="381634">
                  <a:moveTo>
                    <a:pt x="0" y="4318"/>
                  </a:moveTo>
                  <a:lnTo>
                    <a:pt x="321411" y="4318"/>
                  </a:lnTo>
                  <a:lnTo>
                    <a:pt x="321411" y="100203"/>
                  </a:lnTo>
                  <a:lnTo>
                    <a:pt x="284073" y="100203"/>
                  </a:lnTo>
                  <a:lnTo>
                    <a:pt x="281569" y="91561"/>
                  </a:lnTo>
                  <a:lnTo>
                    <a:pt x="279374" y="84121"/>
                  </a:lnTo>
                  <a:lnTo>
                    <a:pt x="269087" y="58038"/>
                  </a:lnTo>
                  <a:lnTo>
                    <a:pt x="266674" y="53975"/>
                  </a:lnTo>
                  <a:lnTo>
                    <a:pt x="252577" y="41275"/>
                  </a:lnTo>
                  <a:lnTo>
                    <a:pt x="249529" y="39624"/>
                  </a:lnTo>
                  <a:lnTo>
                    <a:pt x="245592" y="38354"/>
                  </a:lnTo>
                  <a:lnTo>
                    <a:pt x="241020" y="37592"/>
                  </a:lnTo>
                  <a:lnTo>
                    <a:pt x="236321" y="36703"/>
                  </a:lnTo>
                  <a:lnTo>
                    <a:pt x="230352" y="36322"/>
                  </a:lnTo>
                  <a:lnTo>
                    <a:pt x="222859" y="36322"/>
                  </a:lnTo>
                  <a:lnTo>
                    <a:pt x="203174" y="36322"/>
                  </a:lnTo>
                  <a:lnTo>
                    <a:pt x="203174" y="308610"/>
                  </a:lnTo>
                  <a:lnTo>
                    <a:pt x="203174" y="318262"/>
                  </a:lnTo>
                  <a:lnTo>
                    <a:pt x="203428" y="325500"/>
                  </a:lnTo>
                  <a:lnTo>
                    <a:pt x="204063" y="330581"/>
                  </a:lnTo>
                  <a:lnTo>
                    <a:pt x="204571" y="335534"/>
                  </a:lnTo>
                  <a:lnTo>
                    <a:pt x="205587" y="339598"/>
                  </a:lnTo>
                  <a:lnTo>
                    <a:pt x="236194" y="359156"/>
                  </a:lnTo>
                  <a:lnTo>
                    <a:pt x="236194" y="377190"/>
                  </a:lnTo>
                  <a:lnTo>
                    <a:pt x="85445" y="377190"/>
                  </a:lnTo>
                  <a:lnTo>
                    <a:pt x="85445" y="359156"/>
                  </a:lnTo>
                  <a:lnTo>
                    <a:pt x="93065" y="357886"/>
                  </a:lnTo>
                  <a:lnTo>
                    <a:pt x="99161" y="356108"/>
                  </a:lnTo>
                  <a:lnTo>
                    <a:pt x="103606" y="354075"/>
                  </a:lnTo>
                  <a:lnTo>
                    <a:pt x="108051" y="351917"/>
                  </a:lnTo>
                  <a:lnTo>
                    <a:pt x="111480" y="348996"/>
                  </a:lnTo>
                  <a:lnTo>
                    <a:pt x="113639" y="345186"/>
                  </a:lnTo>
                  <a:lnTo>
                    <a:pt x="115798" y="341375"/>
                  </a:lnTo>
                  <a:lnTo>
                    <a:pt x="117195" y="336423"/>
                  </a:lnTo>
                  <a:lnTo>
                    <a:pt x="117703" y="330581"/>
                  </a:lnTo>
                  <a:lnTo>
                    <a:pt x="118211" y="324612"/>
                  </a:lnTo>
                  <a:lnTo>
                    <a:pt x="118465" y="317373"/>
                  </a:lnTo>
                  <a:lnTo>
                    <a:pt x="118465" y="308610"/>
                  </a:lnTo>
                  <a:lnTo>
                    <a:pt x="118465" y="36322"/>
                  </a:lnTo>
                  <a:lnTo>
                    <a:pt x="96367" y="36322"/>
                  </a:lnTo>
                  <a:lnTo>
                    <a:pt x="88652" y="36560"/>
                  </a:lnTo>
                  <a:lnTo>
                    <a:pt x="56108" y="52197"/>
                  </a:lnTo>
                  <a:lnTo>
                    <a:pt x="51790" y="57658"/>
                  </a:lnTo>
                  <a:lnTo>
                    <a:pt x="39048" y="93991"/>
                  </a:lnTo>
                  <a:lnTo>
                    <a:pt x="37414" y="100203"/>
                  </a:lnTo>
                  <a:lnTo>
                    <a:pt x="0" y="100203"/>
                  </a:lnTo>
                  <a:lnTo>
                    <a:pt x="0" y="4318"/>
                  </a:lnTo>
                  <a:close/>
                </a:path>
                <a:path w="5917565" h="381634">
                  <a:moveTo>
                    <a:pt x="2731109" y="2412"/>
                  </a:moveTo>
                  <a:lnTo>
                    <a:pt x="2804007" y="2412"/>
                  </a:lnTo>
                  <a:lnTo>
                    <a:pt x="2894050" y="308356"/>
                  </a:lnTo>
                  <a:lnTo>
                    <a:pt x="2896959" y="317829"/>
                  </a:lnTo>
                  <a:lnTo>
                    <a:pt x="2914878" y="351282"/>
                  </a:lnTo>
                  <a:lnTo>
                    <a:pt x="2919196" y="354838"/>
                  </a:lnTo>
                  <a:lnTo>
                    <a:pt x="2925292" y="357505"/>
                  </a:lnTo>
                  <a:lnTo>
                    <a:pt x="2933166" y="359156"/>
                  </a:lnTo>
                  <a:lnTo>
                    <a:pt x="2933166" y="377190"/>
                  </a:lnTo>
                  <a:lnTo>
                    <a:pt x="2782417" y="377190"/>
                  </a:lnTo>
                  <a:lnTo>
                    <a:pt x="2782417" y="359156"/>
                  </a:lnTo>
                  <a:lnTo>
                    <a:pt x="2791815" y="358013"/>
                  </a:lnTo>
                  <a:lnTo>
                    <a:pt x="2798927" y="355346"/>
                  </a:lnTo>
                  <a:lnTo>
                    <a:pt x="2803372" y="351155"/>
                  </a:lnTo>
                  <a:lnTo>
                    <a:pt x="2807944" y="346963"/>
                  </a:lnTo>
                  <a:lnTo>
                    <a:pt x="2810230" y="341122"/>
                  </a:lnTo>
                  <a:lnTo>
                    <a:pt x="2810230" y="333375"/>
                  </a:lnTo>
                  <a:lnTo>
                    <a:pt x="2810230" y="327787"/>
                  </a:lnTo>
                  <a:lnTo>
                    <a:pt x="2809595" y="321563"/>
                  </a:lnTo>
                  <a:lnTo>
                    <a:pt x="2794736" y="261620"/>
                  </a:lnTo>
                  <a:lnTo>
                    <a:pt x="2678023" y="261620"/>
                  </a:lnTo>
                  <a:lnTo>
                    <a:pt x="2669006" y="287528"/>
                  </a:lnTo>
                  <a:lnTo>
                    <a:pt x="2666466" y="294894"/>
                  </a:lnTo>
                  <a:lnTo>
                    <a:pt x="2664434" y="301879"/>
                  </a:lnTo>
                  <a:lnTo>
                    <a:pt x="2662783" y="308737"/>
                  </a:lnTo>
                  <a:lnTo>
                    <a:pt x="2661132" y="315595"/>
                  </a:lnTo>
                  <a:lnTo>
                    <a:pt x="2660370" y="322834"/>
                  </a:lnTo>
                  <a:lnTo>
                    <a:pt x="2660370" y="330454"/>
                  </a:lnTo>
                  <a:lnTo>
                    <a:pt x="2662134" y="342261"/>
                  </a:lnTo>
                  <a:lnTo>
                    <a:pt x="2667434" y="350996"/>
                  </a:lnTo>
                  <a:lnTo>
                    <a:pt x="2676283" y="356635"/>
                  </a:lnTo>
                  <a:lnTo>
                    <a:pt x="2688691" y="359156"/>
                  </a:lnTo>
                  <a:lnTo>
                    <a:pt x="2688691" y="377190"/>
                  </a:lnTo>
                  <a:lnTo>
                    <a:pt x="2572105" y="377190"/>
                  </a:lnTo>
                  <a:lnTo>
                    <a:pt x="2572105" y="359156"/>
                  </a:lnTo>
                  <a:lnTo>
                    <a:pt x="2578836" y="358394"/>
                  </a:lnTo>
                  <a:lnTo>
                    <a:pt x="2584805" y="355981"/>
                  </a:lnTo>
                  <a:lnTo>
                    <a:pt x="2610269" y="322976"/>
                  </a:lnTo>
                  <a:lnTo>
                    <a:pt x="2617190" y="305816"/>
                  </a:lnTo>
                  <a:lnTo>
                    <a:pt x="2731109" y="2412"/>
                  </a:lnTo>
                  <a:close/>
                </a:path>
                <a:path w="5917565" h="381634">
                  <a:moveTo>
                    <a:pt x="4281652" y="0"/>
                  </a:moveTo>
                  <a:lnTo>
                    <a:pt x="4328134" y="2540"/>
                  </a:lnTo>
                  <a:lnTo>
                    <a:pt x="4378553" y="11684"/>
                  </a:lnTo>
                  <a:lnTo>
                    <a:pt x="4378553" y="90932"/>
                  </a:lnTo>
                  <a:lnTo>
                    <a:pt x="4341215" y="90932"/>
                  </a:lnTo>
                  <a:lnTo>
                    <a:pt x="4338453" y="80716"/>
                  </a:lnTo>
                  <a:lnTo>
                    <a:pt x="4335310" y="71596"/>
                  </a:lnTo>
                  <a:lnTo>
                    <a:pt x="4307814" y="37973"/>
                  </a:lnTo>
                  <a:lnTo>
                    <a:pt x="4277588" y="31876"/>
                  </a:lnTo>
                  <a:lnTo>
                    <a:pt x="4269990" y="32230"/>
                  </a:lnTo>
                  <a:lnTo>
                    <a:pt x="4230344" y="53594"/>
                  </a:lnTo>
                  <a:lnTo>
                    <a:pt x="4223232" y="79756"/>
                  </a:lnTo>
                  <a:lnTo>
                    <a:pt x="4223613" y="87399"/>
                  </a:lnTo>
                  <a:lnTo>
                    <a:pt x="4243294" y="124243"/>
                  </a:lnTo>
                  <a:lnTo>
                    <a:pt x="4279086" y="148189"/>
                  </a:lnTo>
                  <a:lnTo>
                    <a:pt x="4292066" y="155067"/>
                  </a:lnTo>
                  <a:lnTo>
                    <a:pt x="4307947" y="163782"/>
                  </a:lnTo>
                  <a:lnTo>
                    <a:pt x="4344898" y="189357"/>
                  </a:lnTo>
                  <a:lnTo>
                    <a:pt x="4373219" y="225933"/>
                  </a:lnTo>
                  <a:lnTo>
                    <a:pt x="4382363" y="272034"/>
                  </a:lnTo>
                  <a:lnTo>
                    <a:pt x="4381407" y="288250"/>
                  </a:lnTo>
                  <a:lnTo>
                    <a:pt x="4366869" y="330326"/>
                  </a:lnTo>
                  <a:lnTo>
                    <a:pt x="4335508" y="360920"/>
                  </a:lnTo>
                  <a:lnTo>
                    <a:pt x="4289447" y="378190"/>
                  </a:lnTo>
                  <a:lnTo>
                    <a:pt x="4252696" y="381508"/>
                  </a:lnTo>
                  <a:lnTo>
                    <a:pt x="4238627" y="381315"/>
                  </a:lnTo>
                  <a:lnTo>
                    <a:pt x="4194657" y="378333"/>
                  </a:lnTo>
                  <a:lnTo>
                    <a:pt x="4151491" y="372046"/>
                  </a:lnTo>
                  <a:lnTo>
                    <a:pt x="4138015" y="369188"/>
                  </a:lnTo>
                  <a:lnTo>
                    <a:pt x="4138015" y="285115"/>
                  </a:lnTo>
                  <a:lnTo>
                    <a:pt x="4175353" y="285115"/>
                  </a:lnTo>
                  <a:lnTo>
                    <a:pt x="4179354" y="300303"/>
                  </a:lnTo>
                  <a:lnTo>
                    <a:pt x="4184497" y="313467"/>
                  </a:lnTo>
                  <a:lnTo>
                    <a:pt x="4217930" y="345519"/>
                  </a:lnTo>
                  <a:lnTo>
                    <a:pt x="4245076" y="349504"/>
                  </a:lnTo>
                  <a:lnTo>
                    <a:pt x="4252887" y="349168"/>
                  </a:lnTo>
                  <a:lnTo>
                    <a:pt x="4290391" y="332130"/>
                  </a:lnTo>
                  <a:lnTo>
                    <a:pt x="4302353" y="296037"/>
                  </a:lnTo>
                  <a:lnTo>
                    <a:pt x="4301970" y="287845"/>
                  </a:lnTo>
                  <a:lnTo>
                    <a:pt x="4282414" y="248697"/>
                  </a:lnTo>
                  <a:lnTo>
                    <a:pt x="4248862" y="225522"/>
                  </a:lnTo>
                  <a:lnTo>
                    <a:pt x="4226740" y="213945"/>
                  </a:lnTo>
                  <a:lnTo>
                    <a:pt x="4216882" y="208454"/>
                  </a:lnTo>
                  <a:lnTo>
                    <a:pt x="4182687" y="185102"/>
                  </a:lnTo>
                  <a:lnTo>
                    <a:pt x="4154130" y="149758"/>
                  </a:lnTo>
                  <a:lnTo>
                    <a:pt x="4143730" y="104901"/>
                  </a:lnTo>
                  <a:lnTo>
                    <a:pt x="4144776" y="88685"/>
                  </a:lnTo>
                  <a:lnTo>
                    <a:pt x="4160367" y="47751"/>
                  </a:lnTo>
                  <a:lnTo>
                    <a:pt x="4193764" y="18926"/>
                  </a:lnTo>
                  <a:lnTo>
                    <a:pt x="4242615" y="3048"/>
                  </a:lnTo>
                  <a:lnTo>
                    <a:pt x="4261509" y="762"/>
                  </a:lnTo>
                  <a:lnTo>
                    <a:pt x="4281652" y="0"/>
                  </a:lnTo>
                  <a:close/>
                </a:path>
                <a:path w="5917565" h="381634">
                  <a:moveTo>
                    <a:pt x="3995140" y="0"/>
                  </a:moveTo>
                  <a:lnTo>
                    <a:pt x="4041622" y="2540"/>
                  </a:lnTo>
                  <a:lnTo>
                    <a:pt x="4092041" y="11684"/>
                  </a:lnTo>
                  <a:lnTo>
                    <a:pt x="4092041" y="90932"/>
                  </a:lnTo>
                  <a:lnTo>
                    <a:pt x="4054703" y="90932"/>
                  </a:lnTo>
                  <a:lnTo>
                    <a:pt x="4051941" y="80716"/>
                  </a:lnTo>
                  <a:lnTo>
                    <a:pt x="4048798" y="71596"/>
                  </a:lnTo>
                  <a:lnTo>
                    <a:pt x="4021302" y="37973"/>
                  </a:lnTo>
                  <a:lnTo>
                    <a:pt x="3991076" y="31876"/>
                  </a:lnTo>
                  <a:lnTo>
                    <a:pt x="3983478" y="32230"/>
                  </a:lnTo>
                  <a:lnTo>
                    <a:pt x="3943832" y="53594"/>
                  </a:lnTo>
                  <a:lnTo>
                    <a:pt x="3936720" y="79756"/>
                  </a:lnTo>
                  <a:lnTo>
                    <a:pt x="3937101" y="87399"/>
                  </a:lnTo>
                  <a:lnTo>
                    <a:pt x="3956782" y="124243"/>
                  </a:lnTo>
                  <a:lnTo>
                    <a:pt x="3992574" y="148189"/>
                  </a:lnTo>
                  <a:lnTo>
                    <a:pt x="4005554" y="155067"/>
                  </a:lnTo>
                  <a:lnTo>
                    <a:pt x="4021435" y="163782"/>
                  </a:lnTo>
                  <a:lnTo>
                    <a:pt x="4058386" y="189357"/>
                  </a:lnTo>
                  <a:lnTo>
                    <a:pt x="4086707" y="225933"/>
                  </a:lnTo>
                  <a:lnTo>
                    <a:pt x="4095851" y="272034"/>
                  </a:lnTo>
                  <a:lnTo>
                    <a:pt x="4094895" y="288250"/>
                  </a:lnTo>
                  <a:lnTo>
                    <a:pt x="4080357" y="330326"/>
                  </a:lnTo>
                  <a:lnTo>
                    <a:pt x="4048996" y="360920"/>
                  </a:lnTo>
                  <a:lnTo>
                    <a:pt x="4002935" y="378190"/>
                  </a:lnTo>
                  <a:lnTo>
                    <a:pt x="3966184" y="381508"/>
                  </a:lnTo>
                  <a:lnTo>
                    <a:pt x="3952115" y="381315"/>
                  </a:lnTo>
                  <a:lnTo>
                    <a:pt x="3908145" y="378333"/>
                  </a:lnTo>
                  <a:lnTo>
                    <a:pt x="3864979" y="372046"/>
                  </a:lnTo>
                  <a:lnTo>
                    <a:pt x="3851503" y="369188"/>
                  </a:lnTo>
                  <a:lnTo>
                    <a:pt x="3851503" y="285115"/>
                  </a:lnTo>
                  <a:lnTo>
                    <a:pt x="3888841" y="285115"/>
                  </a:lnTo>
                  <a:lnTo>
                    <a:pt x="3892842" y="300303"/>
                  </a:lnTo>
                  <a:lnTo>
                    <a:pt x="3897985" y="313467"/>
                  </a:lnTo>
                  <a:lnTo>
                    <a:pt x="3931418" y="345519"/>
                  </a:lnTo>
                  <a:lnTo>
                    <a:pt x="3958564" y="349504"/>
                  </a:lnTo>
                  <a:lnTo>
                    <a:pt x="3966375" y="349168"/>
                  </a:lnTo>
                  <a:lnTo>
                    <a:pt x="4003879" y="332130"/>
                  </a:lnTo>
                  <a:lnTo>
                    <a:pt x="4015841" y="296037"/>
                  </a:lnTo>
                  <a:lnTo>
                    <a:pt x="4015458" y="287845"/>
                  </a:lnTo>
                  <a:lnTo>
                    <a:pt x="3995902" y="248697"/>
                  </a:lnTo>
                  <a:lnTo>
                    <a:pt x="3962350" y="225522"/>
                  </a:lnTo>
                  <a:lnTo>
                    <a:pt x="3940228" y="213945"/>
                  </a:lnTo>
                  <a:lnTo>
                    <a:pt x="3930370" y="208454"/>
                  </a:lnTo>
                  <a:lnTo>
                    <a:pt x="3896175" y="185102"/>
                  </a:lnTo>
                  <a:lnTo>
                    <a:pt x="3867618" y="149758"/>
                  </a:lnTo>
                  <a:lnTo>
                    <a:pt x="3857218" y="104901"/>
                  </a:lnTo>
                  <a:lnTo>
                    <a:pt x="3858264" y="88685"/>
                  </a:lnTo>
                  <a:lnTo>
                    <a:pt x="3873855" y="47751"/>
                  </a:lnTo>
                  <a:lnTo>
                    <a:pt x="3907252" y="18926"/>
                  </a:lnTo>
                  <a:lnTo>
                    <a:pt x="3956103" y="3048"/>
                  </a:lnTo>
                  <a:lnTo>
                    <a:pt x="3974997" y="762"/>
                  </a:lnTo>
                  <a:lnTo>
                    <a:pt x="3995140" y="0"/>
                  </a:lnTo>
                  <a:close/>
                </a:path>
                <a:path w="5917565" h="381634">
                  <a:moveTo>
                    <a:pt x="3385540" y="0"/>
                  </a:moveTo>
                  <a:lnTo>
                    <a:pt x="3432022" y="2540"/>
                  </a:lnTo>
                  <a:lnTo>
                    <a:pt x="3482441" y="11684"/>
                  </a:lnTo>
                  <a:lnTo>
                    <a:pt x="3482441" y="90932"/>
                  </a:lnTo>
                  <a:lnTo>
                    <a:pt x="3445103" y="90932"/>
                  </a:lnTo>
                  <a:lnTo>
                    <a:pt x="3442341" y="80716"/>
                  </a:lnTo>
                  <a:lnTo>
                    <a:pt x="3439198" y="71596"/>
                  </a:lnTo>
                  <a:lnTo>
                    <a:pt x="3411702" y="37973"/>
                  </a:lnTo>
                  <a:lnTo>
                    <a:pt x="3381476" y="31876"/>
                  </a:lnTo>
                  <a:lnTo>
                    <a:pt x="3373878" y="32230"/>
                  </a:lnTo>
                  <a:lnTo>
                    <a:pt x="3334232" y="53594"/>
                  </a:lnTo>
                  <a:lnTo>
                    <a:pt x="3327120" y="79756"/>
                  </a:lnTo>
                  <a:lnTo>
                    <a:pt x="3327501" y="87399"/>
                  </a:lnTo>
                  <a:lnTo>
                    <a:pt x="3347182" y="124243"/>
                  </a:lnTo>
                  <a:lnTo>
                    <a:pt x="3382974" y="148189"/>
                  </a:lnTo>
                  <a:lnTo>
                    <a:pt x="3395954" y="155067"/>
                  </a:lnTo>
                  <a:lnTo>
                    <a:pt x="3411835" y="163782"/>
                  </a:lnTo>
                  <a:lnTo>
                    <a:pt x="3448786" y="189357"/>
                  </a:lnTo>
                  <a:lnTo>
                    <a:pt x="3477107" y="225933"/>
                  </a:lnTo>
                  <a:lnTo>
                    <a:pt x="3486251" y="272034"/>
                  </a:lnTo>
                  <a:lnTo>
                    <a:pt x="3485295" y="288250"/>
                  </a:lnTo>
                  <a:lnTo>
                    <a:pt x="3470757" y="330326"/>
                  </a:lnTo>
                  <a:lnTo>
                    <a:pt x="3439396" y="360920"/>
                  </a:lnTo>
                  <a:lnTo>
                    <a:pt x="3393335" y="378190"/>
                  </a:lnTo>
                  <a:lnTo>
                    <a:pt x="3356584" y="381508"/>
                  </a:lnTo>
                  <a:lnTo>
                    <a:pt x="3342515" y="381315"/>
                  </a:lnTo>
                  <a:lnTo>
                    <a:pt x="3298545" y="378333"/>
                  </a:lnTo>
                  <a:lnTo>
                    <a:pt x="3255379" y="372046"/>
                  </a:lnTo>
                  <a:lnTo>
                    <a:pt x="3241903" y="369188"/>
                  </a:lnTo>
                  <a:lnTo>
                    <a:pt x="3241903" y="285115"/>
                  </a:lnTo>
                  <a:lnTo>
                    <a:pt x="3279241" y="285115"/>
                  </a:lnTo>
                  <a:lnTo>
                    <a:pt x="3283242" y="300303"/>
                  </a:lnTo>
                  <a:lnTo>
                    <a:pt x="3288385" y="313467"/>
                  </a:lnTo>
                  <a:lnTo>
                    <a:pt x="3321818" y="345519"/>
                  </a:lnTo>
                  <a:lnTo>
                    <a:pt x="3348964" y="349504"/>
                  </a:lnTo>
                  <a:lnTo>
                    <a:pt x="3356775" y="349168"/>
                  </a:lnTo>
                  <a:lnTo>
                    <a:pt x="3394279" y="332130"/>
                  </a:lnTo>
                  <a:lnTo>
                    <a:pt x="3406241" y="296037"/>
                  </a:lnTo>
                  <a:lnTo>
                    <a:pt x="3405858" y="287845"/>
                  </a:lnTo>
                  <a:lnTo>
                    <a:pt x="3386302" y="248697"/>
                  </a:lnTo>
                  <a:lnTo>
                    <a:pt x="3352750" y="225522"/>
                  </a:lnTo>
                  <a:lnTo>
                    <a:pt x="3330628" y="213945"/>
                  </a:lnTo>
                  <a:lnTo>
                    <a:pt x="3320770" y="208454"/>
                  </a:lnTo>
                  <a:lnTo>
                    <a:pt x="3286575" y="185102"/>
                  </a:lnTo>
                  <a:lnTo>
                    <a:pt x="3258018" y="149758"/>
                  </a:lnTo>
                  <a:lnTo>
                    <a:pt x="3247618" y="104901"/>
                  </a:lnTo>
                  <a:lnTo>
                    <a:pt x="3248664" y="88685"/>
                  </a:lnTo>
                  <a:lnTo>
                    <a:pt x="3264255" y="47751"/>
                  </a:lnTo>
                  <a:lnTo>
                    <a:pt x="3297652" y="18926"/>
                  </a:lnTo>
                  <a:lnTo>
                    <a:pt x="3346503" y="3048"/>
                  </a:lnTo>
                  <a:lnTo>
                    <a:pt x="3365397" y="762"/>
                  </a:lnTo>
                  <a:lnTo>
                    <a:pt x="3385540" y="0"/>
                  </a:lnTo>
                  <a:close/>
                </a:path>
                <a:path w="5917565" h="381634">
                  <a:moveTo>
                    <a:pt x="3099028" y="0"/>
                  </a:moveTo>
                  <a:lnTo>
                    <a:pt x="3145510" y="2540"/>
                  </a:lnTo>
                  <a:lnTo>
                    <a:pt x="3195929" y="11684"/>
                  </a:lnTo>
                  <a:lnTo>
                    <a:pt x="3195929" y="90932"/>
                  </a:lnTo>
                  <a:lnTo>
                    <a:pt x="3158591" y="90932"/>
                  </a:lnTo>
                  <a:lnTo>
                    <a:pt x="3155829" y="80716"/>
                  </a:lnTo>
                  <a:lnTo>
                    <a:pt x="3152686" y="71596"/>
                  </a:lnTo>
                  <a:lnTo>
                    <a:pt x="3125190" y="37973"/>
                  </a:lnTo>
                  <a:lnTo>
                    <a:pt x="3094964" y="31876"/>
                  </a:lnTo>
                  <a:lnTo>
                    <a:pt x="3087366" y="32230"/>
                  </a:lnTo>
                  <a:lnTo>
                    <a:pt x="3047720" y="53594"/>
                  </a:lnTo>
                  <a:lnTo>
                    <a:pt x="3040608" y="79756"/>
                  </a:lnTo>
                  <a:lnTo>
                    <a:pt x="3040989" y="87399"/>
                  </a:lnTo>
                  <a:lnTo>
                    <a:pt x="3060670" y="124243"/>
                  </a:lnTo>
                  <a:lnTo>
                    <a:pt x="3096462" y="148189"/>
                  </a:lnTo>
                  <a:lnTo>
                    <a:pt x="3109442" y="155067"/>
                  </a:lnTo>
                  <a:lnTo>
                    <a:pt x="3125323" y="163782"/>
                  </a:lnTo>
                  <a:lnTo>
                    <a:pt x="3162274" y="189357"/>
                  </a:lnTo>
                  <a:lnTo>
                    <a:pt x="3190595" y="225933"/>
                  </a:lnTo>
                  <a:lnTo>
                    <a:pt x="3199739" y="272034"/>
                  </a:lnTo>
                  <a:lnTo>
                    <a:pt x="3198783" y="288250"/>
                  </a:lnTo>
                  <a:lnTo>
                    <a:pt x="3184245" y="330326"/>
                  </a:lnTo>
                  <a:lnTo>
                    <a:pt x="3152884" y="360920"/>
                  </a:lnTo>
                  <a:lnTo>
                    <a:pt x="3106823" y="378190"/>
                  </a:lnTo>
                  <a:lnTo>
                    <a:pt x="3070072" y="381508"/>
                  </a:lnTo>
                  <a:lnTo>
                    <a:pt x="3056003" y="381315"/>
                  </a:lnTo>
                  <a:lnTo>
                    <a:pt x="3012033" y="378333"/>
                  </a:lnTo>
                  <a:lnTo>
                    <a:pt x="2968867" y="372046"/>
                  </a:lnTo>
                  <a:lnTo>
                    <a:pt x="2955391" y="369188"/>
                  </a:lnTo>
                  <a:lnTo>
                    <a:pt x="2955391" y="285115"/>
                  </a:lnTo>
                  <a:lnTo>
                    <a:pt x="2992729" y="285115"/>
                  </a:lnTo>
                  <a:lnTo>
                    <a:pt x="2996730" y="300303"/>
                  </a:lnTo>
                  <a:lnTo>
                    <a:pt x="3001873" y="313467"/>
                  </a:lnTo>
                  <a:lnTo>
                    <a:pt x="3035306" y="345519"/>
                  </a:lnTo>
                  <a:lnTo>
                    <a:pt x="3062452" y="349504"/>
                  </a:lnTo>
                  <a:lnTo>
                    <a:pt x="3070263" y="349168"/>
                  </a:lnTo>
                  <a:lnTo>
                    <a:pt x="3107767" y="332130"/>
                  </a:lnTo>
                  <a:lnTo>
                    <a:pt x="3119729" y="296037"/>
                  </a:lnTo>
                  <a:lnTo>
                    <a:pt x="3119346" y="287845"/>
                  </a:lnTo>
                  <a:lnTo>
                    <a:pt x="3099790" y="248697"/>
                  </a:lnTo>
                  <a:lnTo>
                    <a:pt x="3066238" y="225522"/>
                  </a:lnTo>
                  <a:lnTo>
                    <a:pt x="3044116" y="213945"/>
                  </a:lnTo>
                  <a:lnTo>
                    <a:pt x="3034258" y="208454"/>
                  </a:lnTo>
                  <a:lnTo>
                    <a:pt x="3000063" y="185102"/>
                  </a:lnTo>
                  <a:lnTo>
                    <a:pt x="2971506" y="149758"/>
                  </a:lnTo>
                  <a:lnTo>
                    <a:pt x="2961106" y="104901"/>
                  </a:lnTo>
                  <a:lnTo>
                    <a:pt x="2962152" y="88685"/>
                  </a:lnTo>
                  <a:lnTo>
                    <a:pt x="2977743" y="47751"/>
                  </a:lnTo>
                  <a:lnTo>
                    <a:pt x="3011140" y="18926"/>
                  </a:lnTo>
                  <a:lnTo>
                    <a:pt x="3059991" y="3048"/>
                  </a:lnTo>
                  <a:lnTo>
                    <a:pt x="3078885" y="762"/>
                  </a:lnTo>
                  <a:lnTo>
                    <a:pt x="3099028" y="0"/>
                  </a:lnTo>
                  <a:close/>
                </a:path>
                <a:path w="5917565" h="381634">
                  <a:moveTo>
                    <a:pt x="1950694" y="0"/>
                  </a:moveTo>
                  <a:lnTo>
                    <a:pt x="1989008" y="2928"/>
                  </a:lnTo>
                  <a:lnTo>
                    <a:pt x="2050349" y="26360"/>
                  </a:lnTo>
                  <a:lnTo>
                    <a:pt x="2091285" y="73128"/>
                  </a:lnTo>
                  <a:lnTo>
                    <a:pt x="2111720" y="142660"/>
                  </a:lnTo>
                  <a:lnTo>
                    <a:pt x="2114270" y="185928"/>
                  </a:lnTo>
                  <a:lnTo>
                    <a:pt x="2113528" y="210833"/>
                  </a:lnTo>
                  <a:lnTo>
                    <a:pt x="2107519" y="255168"/>
                  </a:lnTo>
                  <a:lnTo>
                    <a:pt x="2095468" y="292240"/>
                  </a:lnTo>
                  <a:lnTo>
                    <a:pt x="2067661" y="335407"/>
                  </a:lnTo>
                  <a:lnTo>
                    <a:pt x="2029013" y="363928"/>
                  </a:lnTo>
                  <a:lnTo>
                    <a:pt x="1980888" y="378729"/>
                  </a:lnTo>
                  <a:lnTo>
                    <a:pt x="1944217" y="381508"/>
                  </a:lnTo>
                  <a:lnTo>
                    <a:pt x="1906542" y="378577"/>
                  </a:lnTo>
                  <a:lnTo>
                    <a:pt x="1846241" y="355093"/>
                  </a:lnTo>
                  <a:lnTo>
                    <a:pt x="1805972" y="308139"/>
                  </a:lnTo>
                  <a:lnTo>
                    <a:pt x="1785830" y="237809"/>
                  </a:lnTo>
                  <a:lnTo>
                    <a:pt x="1783308" y="193929"/>
                  </a:lnTo>
                  <a:lnTo>
                    <a:pt x="1784525" y="164284"/>
                  </a:lnTo>
                  <a:lnTo>
                    <a:pt x="1794292" y="111758"/>
                  </a:lnTo>
                  <a:lnTo>
                    <a:pt x="1813748" y="68397"/>
                  </a:lnTo>
                  <a:lnTo>
                    <a:pt x="1842514" y="35250"/>
                  </a:lnTo>
                  <a:lnTo>
                    <a:pt x="1880257" y="12698"/>
                  </a:lnTo>
                  <a:lnTo>
                    <a:pt x="1925405" y="1406"/>
                  </a:lnTo>
                  <a:lnTo>
                    <a:pt x="1950694" y="0"/>
                  </a:lnTo>
                  <a:close/>
                </a:path>
                <a:path w="5917565" h="381634">
                  <a:moveTo>
                    <a:pt x="1511020" y="0"/>
                  </a:moveTo>
                  <a:lnTo>
                    <a:pt x="1557502" y="2540"/>
                  </a:lnTo>
                  <a:lnTo>
                    <a:pt x="1607921" y="11684"/>
                  </a:lnTo>
                  <a:lnTo>
                    <a:pt x="1607921" y="90932"/>
                  </a:lnTo>
                  <a:lnTo>
                    <a:pt x="1570583" y="90932"/>
                  </a:lnTo>
                  <a:lnTo>
                    <a:pt x="1567821" y="80716"/>
                  </a:lnTo>
                  <a:lnTo>
                    <a:pt x="1564678" y="71596"/>
                  </a:lnTo>
                  <a:lnTo>
                    <a:pt x="1537182" y="37973"/>
                  </a:lnTo>
                  <a:lnTo>
                    <a:pt x="1506956" y="31876"/>
                  </a:lnTo>
                  <a:lnTo>
                    <a:pt x="1499358" y="32230"/>
                  </a:lnTo>
                  <a:lnTo>
                    <a:pt x="1459712" y="53594"/>
                  </a:lnTo>
                  <a:lnTo>
                    <a:pt x="1452600" y="79756"/>
                  </a:lnTo>
                  <a:lnTo>
                    <a:pt x="1452981" y="87399"/>
                  </a:lnTo>
                  <a:lnTo>
                    <a:pt x="1472662" y="124243"/>
                  </a:lnTo>
                  <a:lnTo>
                    <a:pt x="1508454" y="148189"/>
                  </a:lnTo>
                  <a:lnTo>
                    <a:pt x="1521434" y="155067"/>
                  </a:lnTo>
                  <a:lnTo>
                    <a:pt x="1537315" y="163782"/>
                  </a:lnTo>
                  <a:lnTo>
                    <a:pt x="1574266" y="189357"/>
                  </a:lnTo>
                  <a:lnTo>
                    <a:pt x="1602587" y="225933"/>
                  </a:lnTo>
                  <a:lnTo>
                    <a:pt x="1611731" y="272034"/>
                  </a:lnTo>
                  <a:lnTo>
                    <a:pt x="1610775" y="288250"/>
                  </a:lnTo>
                  <a:lnTo>
                    <a:pt x="1596237" y="330326"/>
                  </a:lnTo>
                  <a:lnTo>
                    <a:pt x="1564876" y="360920"/>
                  </a:lnTo>
                  <a:lnTo>
                    <a:pt x="1518815" y="378190"/>
                  </a:lnTo>
                  <a:lnTo>
                    <a:pt x="1482064" y="381508"/>
                  </a:lnTo>
                  <a:lnTo>
                    <a:pt x="1467995" y="381315"/>
                  </a:lnTo>
                  <a:lnTo>
                    <a:pt x="1424025" y="378333"/>
                  </a:lnTo>
                  <a:lnTo>
                    <a:pt x="1380859" y="372046"/>
                  </a:lnTo>
                  <a:lnTo>
                    <a:pt x="1367383" y="369188"/>
                  </a:lnTo>
                  <a:lnTo>
                    <a:pt x="1367383" y="285115"/>
                  </a:lnTo>
                  <a:lnTo>
                    <a:pt x="1404721" y="285115"/>
                  </a:lnTo>
                  <a:lnTo>
                    <a:pt x="1408722" y="300303"/>
                  </a:lnTo>
                  <a:lnTo>
                    <a:pt x="1413865" y="313467"/>
                  </a:lnTo>
                  <a:lnTo>
                    <a:pt x="1447298" y="345519"/>
                  </a:lnTo>
                  <a:lnTo>
                    <a:pt x="1474444" y="349504"/>
                  </a:lnTo>
                  <a:lnTo>
                    <a:pt x="1482255" y="349168"/>
                  </a:lnTo>
                  <a:lnTo>
                    <a:pt x="1519759" y="332130"/>
                  </a:lnTo>
                  <a:lnTo>
                    <a:pt x="1531721" y="296037"/>
                  </a:lnTo>
                  <a:lnTo>
                    <a:pt x="1531338" y="287845"/>
                  </a:lnTo>
                  <a:lnTo>
                    <a:pt x="1511782" y="248697"/>
                  </a:lnTo>
                  <a:lnTo>
                    <a:pt x="1478230" y="225522"/>
                  </a:lnTo>
                  <a:lnTo>
                    <a:pt x="1456108" y="213945"/>
                  </a:lnTo>
                  <a:lnTo>
                    <a:pt x="1446250" y="208454"/>
                  </a:lnTo>
                  <a:lnTo>
                    <a:pt x="1412055" y="185102"/>
                  </a:lnTo>
                  <a:lnTo>
                    <a:pt x="1383498" y="149758"/>
                  </a:lnTo>
                  <a:lnTo>
                    <a:pt x="1373098" y="104901"/>
                  </a:lnTo>
                  <a:lnTo>
                    <a:pt x="1374144" y="88685"/>
                  </a:lnTo>
                  <a:lnTo>
                    <a:pt x="1389735" y="47751"/>
                  </a:lnTo>
                  <a:lnTo>
                    <a:pt x="1423132" y="18926"/>
                  </a:lnTo>
                  <a:lnTo>
                    <a:pt x="1471983" y="3048"/>
                  </a:lnTo>
                  <a:lnTo>
                    <a:pt x="1490877" y="762"/>
                  </a:lnTo>
                  <a:lnTo>
                    <a:pt x="151102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7962" y="1053845"/>
              <a:ext cx="7859395" cy="1183005"/>
            </a:xfrm>
            <a:custGeom>
              <a:avLst/>
              <a:gdLst/>
              <a:ahLst/>
              <a:cxnLst/>
              <a:rect l="l" t="t" r="r" b="b"/>
              <a:pathLst>
                <a:path w="7859395" h="1183005">
                  <a:moveTo>
                    <a:pt x="7662163" y="0"/>
                  </a:moveTo>
                  <a:lnTo>
                    <a:pt x="197103" y="0"/>
                  </a:lnTo>
                  <a:lnTo>
                    <a:pt x="151911" y="5206"/>
                  </a:lnTo>
                  <a:lnTo>
                    <a:pt x="110425" y="20037"/>
                  </a:lnTo>
                  <a:lnTo>
                    <a:pt x="73827" y="43307"/>
                  </a:lnTo>
                  <a:lnTo>
                    <a:pt x="43303" y="73833"/>
                  </a:lnTo>
                  <a:lnTo>
                    <a:pt x="20034" y="110430"/>
                  </a:lnTo>
                  <a:lnTo>
                    <a:pt x="5205" y="151915"/>
                  </a:lnTo>
                  <a:lnTo>
                    <a:pt x="0" y="197103"/>
                  </a:lnTo>
                  <a:lnTo>
                    <a:pt x="0" y="985519"/>
                  </a:lnTo>
                  <a:lnTo>
                    <a:pt x="5205" y="1030708"/>
                  </a:lnTo>
                  <a:lnTo>
                    <a:pt x="20034" y="1072193"/>
                  </a:lnTo>
                  <a:lnTo>
                    <a:pt x="43303" y="1108790"/>
                  </a:lnTo>
                  <a:lnTo>
                    <a:pt x="73827" y="1139316"/>
                  </a:lnTo>
                  <a:lnTo>
                    <a:pt x="110425" y="1162586"/>
                  </a:lnTo>
                  <a:lnTo>
                    <a:pt x="151911" y="1177417"/>
                  </a:lnTo>
                  <a:lnTo>
                    <a:pt x="197103" y="1182624"/>
                  </a:lnTo>
                  <a:lnTo>
                    <a:pt x="7662163" y="1182624"/>
                  </a:lnTo>
                  <a:lnTo>
                    <a:pt x="7707352" y="1177417"/>
                  </a:lnTo>
                  <a:lnTo>
                    <a:pt x="7748837" y="1162586"/>
                  </a:lnTo>
                  <a:lnTo>
                    <a:pt x="7785434" y="1139316"/>
                  </a:lnTo>
                  <a:lnTo>
                    <a:pt x="7815960" y="1108790"/>
                  </a:lnTo>
                  <a:lnTo>
                    <a:pt x="7839230" y="1072193"/>
                  </a:lnTo>
                  <a:lnTo>
                    <a:pt x="7854061" y="1030708"/>
                  </a:lnTo>
                  <a:lnTo>
                    <a:pt x="7859267" y="985519"/>
                  </a:lnTo>
                  <a:lnTo>
                    <a:pt x="7859267" y="197103"/>
                  </a:lnTo>
                  <a:lnTo>
                    <a:pt x="7854061" y="151915"/>
                  </a:lnTo>
                  <a:lnTo>
                    <a:pt x="7839230" y="110430"/>
                  </a:lnTo>
                  <a:lnTo>
                    <a:pt x="7815960" y="73833"/>
                  </a:lnTo>
                  <a:lnTo>
                    <a:pt x="7785434" y="43307"/>
                  </a:lnTo>
                  <a:lnTo>
                    <a:pt x="7748837" y="20037"/>
                  </a:lnTo>
                  <a:lnTo>
                    <a:pt x="7707352" y="5206"/>
                  </a:lnTo>
                  <a:lnTo>
                    <a:pt x="7662163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962" y="1053845"/>
              <a:ext cx="7859395" cy="1183005"/>
            </a:xfrm>
            <a:custGeom>
              <a:avLst/>
              <a:gdLst/>
              <a:ahLst/>
              <a:cxnLst/>
              <a:rect l="l" t="t" r="r" b="b"/>
              <a:pathLst>
                <a:path w="7859395" h="1183005">
                  <a:moveTo>
                    <a:pt x="0" y="197103"/>
                  </a:moveTo>
                  <a:lnTo>
                    <a:pt x="5205" y="151915"/>
                  </a:lnTo>
                  <a:lnTo>
                    <a:pt x="20034" y="110430"/>
                  </a:lnTo>
                  <a:lnTo>
                    <a:pt x="43303" y="73833"/>
                  </a:lnTo>
                  <a:lnTo>
                    <a:pt x="73827" y="43307"/>
                  </a:lnTo>
                  <a:lnTo>
                    <a:pt x="110425" y="20037"/>
                  </a:lnTo>
                  <a:lnTo>
                    <a:pt x="151911" y="5206"/>
                  </a:lnTo>
                  <a:lnTo>
                    <a:pt x="197103" y="0"/>
                  </a:lnTo>
                  <a:lnTo>
                    <a:pt x="7662163" y="0"/>
                  </a:lnTo>
                  <a:lnTo>
                    <a:pt x="7707352" y="5206"/>
                  </a:lnTo>
                  <a:lnTo>
                    <a:pt x="7748837" y="20037"/>
                  </a:lnTo>
                  <a:lnTo>
                    <a:pt x="7785434" y="43307"/>
                  </a:lnTo>
                  <a:lnTo>
                    <a:pt x="7815960" y="73833"/>
                  </a:lnTo>
                  <a:lnTo>
                    <a:pt x="7839230" y="110430"/>
                  </a:lnTo>
                  <a:lnTo>
                    <a:pt x="7854061" y="151915"/>
                  </a:lnTo>
                  <a:lnTo>
                    <a:pt x="7859267" y="197103"/>
                  </a:lnTo>
                  <a:lnTo>
                    <a:pt x="7859267" y="985519"/>
                  </a:lnTo>
                  <a:lnTo>
                    <a:pt x="7854061" y="1030708"/>
                  </a:lnTo>
                  <a:lnTo>
                    <a:pt x="7839230" y="1072193"/>
                  </a:lnTo>
                  <a:lnTo>
                    <a:pt x="7815960" y="1108790"/>
                  </a:lnTo>
                  <a:lnTo>
                    <a:pt x="7785434" y="1139316"/>
                  </a:lnTo>
                  <a:lnTo>
                    <a:pt x="7748837" y="1162586"/>
                  </a:lnTo>
                  <a:lnTo>
                    <a:pt x="7707352" y="1177417"/>
                  </a:lnTo>
                  <a:lnTo>
                    <a:pt x="7662163" y="1182624"/>
                  </a:lnTo>
                  <a:lnTo>
                    <a:pt x="197103" y="1182624"/>
                  </a:lnTo>
                  <a:lnTo>
                    <a:pt x="151911" y="1177417"/>
                  </a:lnTo>
                  <a:lnTo>
                    <a:pt x="110425" y="1162586"/>
                  </a:lnTo>
                  <a:lnTo>
                    <a:pt x="73827" y="1139316"/>
                  </a:lnTo>
                  <a:lnTo>
                    <a:pt x="43303" y="1108790"/>
                  </a:lnTo>
                  <a:lnTo>
                    <a:pt x="20034" y="1072193"/>
                  </a:lnTo>
                  <a:lnTo>
                    <a:pt x="5205" y="1030708"/>
                  </a:lnTo>
                  <a:lnTo>
                    <a:pt x="0" y="985519"/>
                  </a:lnTo>
                  <a:lnTo>
                    <a:pt x="0" y="19710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45008" y="2455164"/>
            <a:ext cx="7885430" cy="2461260"/>
            <a:chOff x="445008" y="2455164"/>
            <a:chExt cx="7885430" cy="2461260"/>
          </a:xfrm>
        </p:grpSpPr>
        <p:sp>
          <p:nvSpPr>
            <p:cNvPr id="11" name="object 11"/>
            <p:cNvSpPr/>
            <p:nvPr/>
          </p:nvSpPr>
          <p:spPr>
            <a:xfrm>
              <a:off x="457962" y="2468118"/>
              <a:ext cx="7859395" cy="1184275"/>
            </a:xfrm>
            <a:custGeom>
              <a:avLst/>
              <a:gdLst/>
              <a:ahLst/>
              <a:cxnLst/>
              <a:rect l="l" t="t" r="r" b="b"/>
              <a:pathLst>
                <a:path w="7859395" h="1184275">
                  <a:moveTo>
                    <a:pt x="7661909" y="0"/>
                  </a:moveTo>
                  <a:lnTo>
                    <a:pt x="197358" y="0"/>
                  </a:lnTo>
                  <a:lnTo>
                    <a:pt x="152107" y="5214"/>
                  </a:lnTo>
                  <a:lnTo>
                    <a:pt x="110567" y="20065"/>
                  </a:lnTo>
                  <a:lnTo>
                    <a:pt x="73923" y="43367"/>
                  </a:lnTo>
                  <a:lnTo>
                    <a:pt x="43359" y="73933"/>
                  </a:lnTo>
                  <a:lnTo>
                    <a:pt x="20060" y="110578"/>
                  </a:lnTo>
                  <a:lnTo>
                    <a:pt x="5212" y="152115"/>
                  </a:lnTo>
                  <a:lnTo>
                    <a:pt x="0" y="197358"/>
                  </a:lnTo>
                  <a:lnTo>
                    <a:pt x="0" y="986790"/>
                  </a:lnTo>
                  <a:lnTo>
                    <a:pt x="5212" y="1032032"/>
                  </a:lnTo>
                  <a:lnTo>
                    <a:pt x="20060" y="1073569"/>
                  </a:lnTo>
                  <a:lnTo>
                    <a:pt x="43359" y="1110214"/>
                  </a:lnTo>
                  <a:lnTo>
                    <a:pt x="73923" y="1140780"/>
                  </a:lnTo>
                  <a:lnTo>
                    <a:pt x="110567" y="1164082"/>
                  </a:lnTo>
                  <a:lnTo>
                    <a:pt x="152107" y="1178933"/>
                  </a:lnTo>
                  <a:lnTo>
                    <a:pt x="197358" y="1184148"/>
                  </a:lnTo>
                  <a:lnTo>
                    <a:pt x="7661909" y="1184148"/>
                  </a:lnTo>
                  <a:lnTo>
                    <a:pt x="7707152" y="1178933"/>
                  </a:lnTo>
                  <a:lnTo>
                    <a:pt x="7748689" y="1164082"/>
                  </a:lnTo>
                  <a:lnTo>
                    <a:pt x="7785334" y="1140780"/>
                  </a:lnTo>
                  <a:lnTo>
                    <a:pt x="7815900" y="1110214"/>
                  </a:lnTo>
                  <a:lnTo>
                    <a:pt x="7839202" y="1073569"/>
                  </a:lnTo>
                  <a:lnTo>
                    <a:pt x="7854053" y="1032032"/>
                  </a:lnTo>
                  <a:lnTo>
                    <a:pt x="7859267" y="986790"/>
                  </a:lnTo>
                  <a:lnTo>
                    <a:pt x="7859267" y="197358"/>
                  </a:lnTo>
                  <a:lnTo>
                    <a:pt x="7854053" y="152115"/>
                  </a:lnTo>
                  <a:lnTo>
                    <a:pt x="7839202" y="110578"/>
                  </a:lnTo>
                  <a:lnTo>
                    <a:pt x="7815900" y="73933"/>
                  </a:lnTo>
                  <a:lnTo>
                    <a:pt x="7785334" y="43367"/>
                  </a:lnTo>
                  <a:lnTo>
                    <a:pt x="7748689" y="20065"/>
                  </a:lnTo>
                  <a:lnTo>
                    <a:pt x="7707152" y="5214"/>
                  </a:lnTo>
                  <a:lnTo>
                    <a:pt x="7661909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962" y="2468118"/>
              <a:ext cx="7859395" cy="1184275"/>
            </a:xfrm>
            <a:custGeom>
              <a:avLst/>
              <a:gdLst/>
              <a:ahLst/>
              <a:cxnLst/>
              <a:rect l="l" t="t" r="r" b="b"/>
              <a:pathLst>
                <a:path w="7859395" h="1184275">
                  <a:moveTo>
                    <a:pt x="0" y="197358"/>
                  </a:moveTo>
                  <a:lnTo>
                    <a:pt x="5212" y="152115"/>
                  </a:lnTo>
                  <a:lnTo>
                    <a:pt x="20060" y="110578"/>
                  </a:lnTo>
                  <a:lnTo>
                    <a:pt x="43359" y="73933"/>
                  </a:lnTo>
                  <a:lnTo>
                    <a:pt x="73923" y="43367"/>
                  </a:lnTo>
                  <a:lnTo>
                    <a:pt x="110567" y="20065"/>
                  </a:lnTo>
                  <a:lnTo>
                    <a:pt x="152107" y="5214"/>
                  </a:lnTo>
                  <a:lnTo>
                    <a:pt x="197358" y="0"/>
                  </a:lnTo>
                  <a:lnTo>
                    <a:pt x="7661909" y="0"/>
                  </a:lnTo>
                  <a:lnTo>
                    <a:pt x="7707152" y="5214"/>
                  </a:lnTo>
                  <a:lnTo>
                    <a:pt x="7748689" y="20065"/>
                  </a:lnTo>
                  <a:lnTo>
                    <a:pt x="7785334" y="43367"/>
                  </a:lnTo>
                  <a:lnTo>
                    <a:pt x="7815900" y="73933"/>
                  </a:lnTo>
                  <a:lnTo>
                    <a:pt x="7839202" y="110578"/>
                  </a:lnTo>
                  <a:lnTo>
                    <a:pt x="7854053" y="152115"/>
                  </a:lnTo>
                  <a:lnTo>
                    <a:pt x="7859267" y="197358"/>
                  </a:lnTo>
                  <a:lnTo>
                    <a:pt x="7859267" y="986790"/>
                  </a:lnTo>
                  <a:lnTo>
                    <a:pt x="7854053" y="1032032"/>
                  </a:lnTo>
                  <a:lnTo>
                    <a:pt x="7839202" y="1073569"/>
                  </a:lnTo>
                  <a:lnTo>
                    <a:pt x="7815900" y="1110214"/>
                  </a:lnTo>
                  <a:lnTo>
                    <a:pt x="7785334" y="1140780"/>
                  </a:lnTo>
                  <a:lnTo>
                    <a:pt x="7748689" y="1164082"/>
                  </a:lnTo>
                  <a:lnTo>
                    <a:pt x="7707152" y="1178933"/>
                  </a:lnTo>
                  <a:lnTo>
                    <a:pt x="7661909" y="1184148"/>
                  </a:lnTo>
                  <a:lnTo>
                    <a:pt x="197358" y="1184148"/>
                  </a:lnTo>
                  <a:lnTo>
                    <a:pt x="152107" y="1178933"/>
                  </a:lnTo>
                  <a:lnTo>
                    <a:pt x="110567" y="1164082"/>
                  </a:lnTo>
                  <a:lnTo>
                    <a:pt x="73923" y="1140780"/>
                  </a:lnTo>
                  <a:lnTo>
                    <a:pt x="43359" y="1110214"/>
                  </a:lnTo>
                  <a:lnTo>
                    <a:pt x="20060" y="1073569"/>
                  </a:lnTo>
                  <a:lnTo>
                    <a:pt x="5212" y="1032032"/>
                  </a:lnTo>
                  <a:lnTo>
                    <a:pt x="0" y="986790"/>
                  </a:lnTo>
                  <a:lnTo>
                    <a:pt x="0" y="19735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7962" y="3720846"/>
              <a:ext cx="7859395" cy="1183005"/>
            </a:xfrm>
            <a:custGeom>
              <a:avLst/>
              <a:gdLst/>
              <a:ahLst/>
              <a:cxnLst/>
              <a:rect l="l" t="t" r="r" b="b"/>
              <a:pathLst>
                <a:path w="7859395" h="1183004">
                  <a:moveTo>
                    <a:pt x="7662163" y="0"/>
                  </a:moveTo>
                  <a:lnTo>
                    <a:pt x="197103" y="0"/>
                  </a:lnTo>
                  <a:lnTo>
                    <a:pt x="151911" y="5206"/>
                  </a:lnTo>
                  <a:lnTo>
                    <a:pt x="110425" y="20037"/>
                  </a:lnTo>
                  <a:lnTo>
                    <a:pt x="73827" y="43307"/>
                  </a:lnTo>
                  <a:lnTo>
                    <a:pt x="43303" y="73833"/>
                  </a:lnTo>
                  <a:lnTo>
                    <a:pt x="20034" y="110430"/>
                  </a:lnTo>
                  <a:lnTo>
                    <a:pt x="5205" y="151915"/>
                  </a:lnTo>
                  <a:lnTo>
                    <a:pt x="0" y="197103"/>
                  </a:lnTo>
                  <a:lnTo>
                    <a:pt x="0" y="985519"/>
                  </a:lnTo>
                  <a:lnTo>
                    <a:pt x="5205" y="1030708"/>
                  </a:lnTo>
                  <a:lnTo>
                    <a:pt x="20034" y="1072193"/>
                  </a:lnTo>
                  <a:lnTo>
                    <a:pt x="43303" y="1108790"/>
                  </a:lnTo>
                  <a:lnTo>
                    <a:pt x="73827" y="1139316"/>
                  </a:lnTo>
                  <a:lnTo>
                    <a:pt x="110425" y="1162586"/>
                  </a:lnTo>
                  <a:lnTo>
                    <a:pt x="151911" y="1177417"/>
                  </a:lnTo>
                  <a:lnTo>
                    <a:pt x="197103" y="1182623"/>
                  </a:lnTo>
                  <a:lnTo>
                    <a:pt x="7662163" y="1182623"/>
                  </a:lnTo>
                  <a:lnTo>
                    <a:pt x="7707352" y="1177417"/>
                  </a:lnTo>
                  <a:lnTo>
                    <a:pt x="7748837" y="1162586"/>
                  </a:lnTo>
                  <a:lnTo>
                    <a:pt x="7785434" y="1139316"/>
                  </a:lnTo>
                  <a:lnTo>
                    <a:pt x="7815960" y="1108790"/>
                  </a:lnTo>
                  <a:lnTo>
                    <a:pt x="7839230" y="1072193"/>
                  </a:lnTo>
                  <a:lnTo>
                    <a:pt x="7854061" y="1030708"/>
                  </a:lnTo>
                  <a:lnTo>
                    <a:pt x="7859267" y="985519"/>
                  </a:lnTo>
                  <a:lnTo>
                    <a:pt x="7859267" y="197103"/>
                  </a:lnTo>
                  <a:lnTo>
                    <a:pt x="7854061" y="151915"/>
                  </a:lnTo>
                  <a:lnTo>
                    <a:pt x="7839230" y="110430"/>
                  </a:lnTo>
                  <a:lnTo>
                    <a:pt x="7815960" y="73833"/>
                  </a:lnTo>
                  <a:lnTo>
                    <a:pt x="7785434" y="43307"/>
                  </a:lnTo>
                  <a:lnTo>
                    <a:pt x="7748837" y="20037"/>
                  </a:lnTo>
                  <a:lnTo>
                    <a:pt x="7707352" y="5206"/>
                  </a:lnTo>
                  <a:lnTo>
                    <a:pt x="7662163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7962" y="3720846"/>
              <a:ext cx="7859395" cy="1183005"/>
            </a:xfrm>
            <a:custGeom>
              <a:avLst/>
              <a:gdLst/>
              <a:ahLst/>
              <a:cxnLst/>
              <a:rect l="l" t="t" r="r" b="b"/>
              <a:pathLst>
                <a:path w="7859395" h="1183004">
                  <a:moveTo>
                    <a:pt x="0" y="197103"/>
                  </a:moveTo>
                  <a:lnTo>
                    <a:pt x="5205" y="151915"/>
                  </a:lnTo>
                  <a:lnTo>
                    <a:pt x="20034" y="110430"/>
                  </a:lnTo>
                  <a:lnTo>
                    <a:pt x="43303" y="73833"/>
                  </a:lnTo>
                  <a:lnTo>
                    <a:pt x="73827" y="43307"/>
                  </a:lnTo>
                  <a:lnTo>
                    <a:pt x="110425" y="20037"/>
                  </a:lnTo>
                  <a:lnTo>
                    <a:pt x="151911" y="5206"/>
                  </a:lnTo>
                  <a:lnTo>
                    <a:pt x="197103" y="0"/>
                  </a:lnTo>
                  <a:lnTo>
                    <a:pt x="7662163" y="0"/>
                  </a:lnTo>
                  <a:lnTo>
                    <a:pt x="7707352" y="5206"/>
                  </a:lnTo>
                  <a:lnTo>
                    <a:pt x="7748837" y="20037"/>
                  </a:lnTo>
                  <a:lnTo>
                    <a:pt x="7785434" y="43307"/>
                  </a:lnTo>
                  <a:lnTo>
                    <a:pt x="7815960" y="73833"/>
                  </a:lnTo>
                  <a:lnTo>
                    <a:pt x="7839230" y="110430"/>
                  </a:lnTo>
                  <a:lnTo>
                    <a:pt x="7854061" y="151915"/>
                  </a:lnTo>
                  <a:lnTo>
                    <a:pt x="7859267" y="197103"/>
                  </a:lnTo>
                  <a:lnTo>
                    <a:pt x="7859267" y="985519"/>
                  </a:lnTo>
                  <a:lnTo>
                    <a:pt x="7854061" y="1030708"/>
                  </a:lnTo>
                  <a:lnTo>
                    <a:pt x="7839230" y="1072193"/>
                  </a:lnTo>
                  <a:lnTo>
                    <a:pt x="7815960" y="1108790"/>
                  </a:lnTo>
                  <a:lnTo>
                    <a:pt x="7785434" y="1139316"/>
                  </a:lnTo>
                  <a:lnTo>
                    <a:pt x="7748837" y="1162586"/>
                  </a:lnTo>
                  <a:lnTo>
                    <a:pt x="7707352" y="1177417"/>
                  </a:lnTo>
                  <a:lnTo>
                    <a:pt x="7662163" y="1182623"/>
                  </a:lnTo>
                  <a:lnTo>
                    <a:pt x="197103" y="1182623"/>
                  </a:lnTo>
                  <a:lnTo>
                    <a:pt x="151911" y="1177417"/>
                  </a:lnTo>
                  <a:lnTo>
                    <a:pt x="110425" y="1162586"/>
                  </a:lnTo>
                  <a:lnTo>
                    <a:pt x="73827" y="1139316"/>
                  </a:lnTo>
                  <a:lnTo>
                    <a:pt x="43303" y="1108790"/>
                  </a:lnTo>
                  <a:lnTo>
                    <a:pt x="20034" y="1072193"/>
                  </a:lnTo>
                  <a:lnTo>
                    <a:pt x="5205" y="1030708"/>
                  </a:lnTo>
                  <a:lnTo>
                    <a:pt x="0" y="985519"/>
                  </a:lnTo>
                  <a:lnTo>
                    <a:pt x="0" y="19710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45008" y="5004815"/>
            <a:ext cx="7885430" cy="1210310"/>
            <a:chOff x="445008" y="5004815"/>
            <a:chExt cx="7885430" cy="1210310"/>
          </a:xfrm>
        </p:grpSpPr>
        <p:sp>
          <p:nvSpPr>
            <p:cNvPr id="16" name="object 16"/>
            <p:cNvSpPr/>
            <p:nvPr/>
          </p:nvSpPr>
          <p:spPr>
            <a:xfrm>
              <a:off x="457962" y="5017769"/>
              <a:ext cx="7859395" cy="1184275"/>
            </a:xfrm>
            <a:custGeom>
              <a:avLst/>
              <a:gdLst/>
              <a:ahLst/>
              <a:cxnLst/>
              <a:rect l="l" t="t" r="r" b="b"/>
              <a:pathLst>
                <a:path w="7859395" h="1184275">
                  <a:moveTo>
                    <a:pt x="7661909" y="0"/>
                  </a:moveTo>
                  <a:lnTo>
                    <a:pt x="197358" y="0"/>
                  </a:lnTo>
                  <a:lnTo>
                    <a:pt x="152107" y="5214"/>
                  </a:lnTo>
                  <a:lnTo>
                    <a:pt x="110567" y="20065"/>
                  </a:lnTo>
                  <a:lnTo>
                    <a:pt x="73923" y="43367"/>
                  </a:lnTo>
                  <a:lnTo>
                    <a:pt x="43359" y="73933"/>
                  </a:lnTo>
                  <a:lnTo>
                    <a:pt x="20060" y="110578"/>
                  </a:lnTo>
                  <a:lnTo>
                    <a:pt x="5212" y="152115"/>
                  </a:lnTo>
                  <a:lnTo>
                    <a:pt x="0" y="197357"/>
                  </a:lnTo>
                  <a:lnTo>
                    <a:pt x="0" y="986789"/>
                  </a:lnTo>
                  <a:lnTo>
                    <a:pt x="5212" y="1032040"/>
                  </a:lnTo>
                  <a:lnTo>
                    <a:pt x="20060" y="1073580"/>
                  </a:lnTo>
                  <a:lnTo>
                    <a:pt x="43359" y="1110224"/>
                  </a:lnTo>
                  <a:lnTo>
                    <a:pt x="73923" y="1140788"/>
                  </a:lnTo>
                  <a:lnTo>
                    <a:pt x="110567" y="1164087"/>
                  </a:lnTo>
                  <a:lnTo>
                    <a:pt x="152107" y="1178935"/>
                  </a:lnTo>
                  <a:lnTo>
                    <a:pt x="197358" y="1184147"/>
                  </a:lnTo>
                  <a:lnTo>
                    <a:pt x="7661909" y="1184147"/>
                  </a:lnTo>
                  <a:lnTo>
                    <a:pt x="7707152" y="1178935"/>
                  </a:lnTo>
                  <a:lnTo>
                    <a:pt x="7748689" y="1164087"/>
                  </a:lnTo>
                  <a:lnTo>
                    <a:pt x="7785334" y="1140788"/>
                  </a:lnTo>
                  <a:lnTo>
                    <a:pt x="7815900" y="1110224"/>
                  </a:lnTo>
                  <a:lnTo>
                    <a:pt x="7839202" y="1073580"/>
                  </a:lnTo>
                  <a:lnTo>
                    <a:pt x="7854053" y="1032040"/>
                  </a:lnTo>
                  <a:lnTo>
                    <a:pt x="7859267" y="986789"/>
                  </a:lnTo>
                  <a:lnTo>
                    <a:pt x="7859267" y="197357"/>
                  </a:lnTo>
                  <a:lnTo>
                    <a:pt x="7854053" y="152115"/>
                  </a:lnTo>
                  <a:lnTo>
                    <a:pt x="7839202" y="110578"/>
                  </a:lnTo>
                  <a:lnTo>
                    <a:pt x="7815900" y="73933"/>
                  </a:lnTo>
                  <a:lnTo>
                    <a:pt x="7785334" y="43367"/>
                  </a:lnTo>
                  <a:lnTo>
                    <a:pt x="7748689" y="20065"/>
                  </a:lnTo>
                  <a:lnTo>
                    <a:pt x="7707152" y="5214"/>
                  </a:lnTo>
                  <a:lnTo>
                    <a:pt x="7661909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7962" y="5017769"/>
              <a:ext cx="7859395" cy="1184275"/>
            </a:xfrm>
            <a:custGeom>
              <a:avLst/>
              <a:gdLst/>
              <a:ahLst/>
              <a:cxnLst/>
              <a:rect l="l" t="t" r="r" b="b"/>
              <a:pathLst>
                <a:path w="7859395" h="1184275">
                  <a:moveTo>
                    <a:pt x="0" y="197357"/>
                  </a:moveTo>
                  <a:lnTo>
                    <a:pt x="5212" y="152115"/>
                  </a:lnTo>
                  <a:lnTo>
                    <a:pt x="20060" y="110578"/>
                  </a:lnTo>
                  <a:lnTo>
                    <a:pt x="43359" y="73933"/>
                  </a:lnTo>
                  <a:lnTo>
                    <a:pt x="73923" y="43367"/>
                  </a:lnTo>
                  <a:lnTo>
                    <a:pt x="110567" y="20065"/>
                  </a:lnTo>
                  <a:lnTo>
                    <a:pt x="152107" y="5214"/>
                  </a:lnTo>
                  <a:lnTo>
                    <a:pt x="197358" y="0"/>
                  </a:lnTo>
                  <a:lnTo>
                    <a:pt x="7661909" y="0"/>
                  </a:lnTo>
                  <a:lnTo>
                    <a:pt x="7707152" y="5214"/>
                  </a:lnTo>
                  <a:lnTo>
                    <a:pt x="7748689" y="20065"/>
                  </a:lnTo>
                  <a:lnTo>
                    <a:pt x="7785334" y="43367"/>
                  </a:lnTo>
                  <a:lnTo>
                    <a:pt x="7815900" y="73933"/>
                  </a:lnTo>
                  <a:lnTo>
                    <a:pt x="7839202" y="110578"/>
                  </a:lnTo>
                  <a:lnTo>
                    <a:pt x="7854053" y="152115"/>
                  </a:lnTo>
                  <a:lnTo>
                    <a:pt x="7859267" y="197357"/>
                  </a:lnTo>
                  <a:lnTo>
                    <a:pt x="7859267" y="986789"/>
                  </a:lnTo>
                  <a:lnTo>
                    <a:pt x="7854053" y="1032040"/>
                  </a:lnTo>
                  <a:lnTo>
                    <a:pt x="7839202" y="1073580"/>
                  </a:lnTo>
                  <a:lnTo>
                    <a:pt x="7815900" y="1110224"/>
                  </a:lnTo>
                  <a:lnTo>
                    <a:pt x="7785334" y="1140788"/>
                  </a:lnTo>
                  <a:lnTo>
                    <a:pt x="7748689" y="1164087"/>
                  </a:lnTo>
                  <a:lnTo>
                    <a:pt x="7707152" y="1178935"/>
                  </a:lnTo>
                  <a:lnTo>
                    <a:pt x="7661909" y="1184147"/>
                  </a:lnTo>
                  <a:lnTo>
                    <a:pt x="197358" y="1184147"/>
                  </a:lnTo>
                  <a:lnTo>
                    <a:pt x="152107" y="1178935"/>
                  </a:lnTo>
                  <a:lnTo>
                    <a:pt x="110567" y="1164087"/>
                  </a:lnTo>
                  <a:lnTo>
                    <a:pt x="73923" y="1140788"/>
                  </a:lnTo>
                  <a:lnTo>
                    <a:pt x="43359" y="1110224"/>
                  </a:lnTo>
                  <a:lnTo>
                    <a:pt x="20060" y="1073580"/>
                  </a:lnTo>
                  <a:lnTo>
                    <a:pt x="5212" y="1032040"/>
                  </a:lnTo>
                  <a:lnTo>
                    <a:pt x="0" y="986789"/>
                  </a:lnTo>
                  <a:lnTo>
                    <a:pt x="0" y="19735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43229" y="1306144"/>
            <a:ext cx="7427595" cy="4554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b="1" spc="-5" dirty="0">
                <a:latin typeface="Cambria"/>
                <a:cs typeface="Cambria"/>
              </a:rPr>
              <a:t>Initial</a:t>
            </a:r>
            <a:r>
              <a:rPr sz="3700" b="1" spc="-15" dirty="0">
                <a:latin typeface="Cambria"/>
                <a:cs typeface="Cambria"/>
              </a:rPr>
              <a:t> </a:t>
            </a:r>
            <a:r>
              <a:rPr sz="3700" b="1" spc="-25" dirty="0">
                <a:latin typeface="Cambria"/>
                <a:cs typeface="Cambria"/>
              </a:rPr>
              <a:t>Comprehensive</a:t>
            </a:r>
            <a:r>
              <a:rPr sz="3700" b="1" spc="25" dirty="0">
                <a:latin typeface="Cambria"/>
                <a:cs typeface="Cambria"/>
              </a:rPr>
              <a:t> </a:t>
            </a:r>
            <a:r>
              <a:rPr sz="3700" b="1" spc="-10" dirty="0">
                <a:latin typeface="Cambria"/>
                <a:cs typeface="Cambria"/>
              </a:rPr>
              <a:t>Assessment</a:t>
            </a:r>
            <a:endParaRPr sz="3700">
              <a:latin typeface="Cambria"/>
              <a:cs typeface="Cambria"/>
            </a:endParaRPr>
          </a:p>
          <a:p>
            <a:pPr marL="12700" marR="1057910">
              <a:lnSpc>
                <a:spcPct val="222100"/>
              </a:lnSpc>
              <a:spcBef>
                <a:spcPts val="1285"/>
              </a:spcBef>
            </a:pPr>
            <a:r>
              <a:rPr sz="3700" b="1" spc="-15" dirty="0">
                <a:latin typeface="Cambria"/>
                <a:cs typeface="Cambria"/>
              </a:rPr>
              <a:t>Problem </a:t>
            </a:r>
            <a:r>
              <a:rPr sz="3700" b="1" spc="-35" dirty="0">
                <a:latin typeface="Cambria"/>
                <a:cs typeface="Cambria"/>
              </a:rPr>
              <a:t>Focused</a:t>
            </a:r>
            <a:r>
              <a:rPr sz="3700" b="1" spc="-10" dirty="0">
                <a:latin typeface="Cambria"/>
                <a:cs typeface="Cambria"/>
              </a:rPr>
              <a:t> </a:t>
            </a:r>
            <a:r>
              <a:rPr sz="3700" b="1" spc="-5" dirty="0">
                <a:latin typeface="Cambria"/>
                <a:cs typeface="Cambria"/>
              </a:rPr>
              <a:t>Assessment </a:t>
            </a:r>
            <a:r>
              <a:rPr sz="3700" b="1" spc="-800" dirty="0">
                <a:latin typeface="Cambria"/>
                <a:cs typeface="Cambria"/>
              </a:rPr>
              <a:t> </a:t>
            </a:r>
            <a:r>
              <a:rPr sz="3700" b="1" spc="-10" dirty="0">
                <a:latin typeface="Cambria"/>
                <a:cs typeface="Cambria"/>
              </a:rPr>
              <a:t>Emergency</a:t>
            </a:r>
            <a:r>
              <a:rPr sz="3700" b="1" spc="30" dirty="0">
                <a:latin typeface="Cambria"/>
                <a:cs typeface="Cambria"/>
              </a:rPr>
              <a:t> </a:t>
            </a:r>
            <a:r>
              <a:rPr sz="3700" b="1" spc="-5" dirty="0">
                <a:latin typeface="Cambria"/>
                <a:cs typeface="Cambria"/>
              </a:rPr>
              <a:t>Assessment</a:t>
            </a:r>
            <a:endParaRPr sz="37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9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3700" b="1" spc="-5" dirty="0">
                <a:latin typeface="Cambria"/>
                <a:cs typeface="Cambria"/>
              </a:rPr>
              <a:t>Time Lapsed </a:t>
            </a:r>
            <a:r>
              <a:rPr sz="3700" b="1" spc="-10" dirty="0">
                <a:latin typeface="Cambria"/>
                <a:cs typeface="Cambria"/>
              </a:rPr>
              <a:t>Assessment</a:t>
            </a:r>
            <a:endParaRPr sz="37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2913" y="193167"/>
            <a:ext cx="6368415" cy="629285"/>
            <a:chOff x="1012913" y="193167"/>
            <a:chExt cx="6368415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847" y="574910"/>
              <a:ext cx="6366884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7485" y="197739"/>
              <a:ext cx="6349784" cy="3815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33168" y="273685"/>
              <a:ext cx="98425" cy="153670"/>
            </a:xfrm>
            <a:custGeom>
              <a:avLst/>
              <a:gdLst/>
              <a:ahLst/>
              <a:cxnLst/>
              <a:rect l="l" t="t" r="r" b="b"/>
              <a:pathLst>
                <a:path w="98425" h="153670">
                  <a:moveTo>
                    <a:pt x="54609" y="0"/>
                  </a:moveTo>
                  <a:lnTo>
                    <a:pt x="0" y="153670"/>
                  </a:lnTo>
                  <a:lnTo>
                    <a:pt x="98298" y="153670"/>
                  </a:lnTo>
                  <a:lnTo>
                    <a:pt x="5460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6412" y="229488"/>
              <a:ext cx="109474" cy="1615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3511" y="229488"/>
              <a:ext cx="107823" cy="1634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17485" y="197739"/>
              <a:ext cx="6350000" cy="381635"/>
            </a:xfrm>
            <a:custGeom>
              <a:avLst/>
              <a:gdLst/>
              <a:ahLst/>
              <a:cxnLst/>
              <a:rect l="l" t="t" r="r" b="b"/>
              <a:pathLst>
                <a:path w="6350000" h="381634">
                  <a:moveTo>
                    <a:pt x="2401862" y="31876"/>
                  </a:moveTo>
                  <a:lnTo>
                    <a:pt x="2353945" y="53201"/>
                  </a:lnTo>
                  <a:lnTo>
                    <a:pt x="2334633" y="91229"/>
                  </a:lnTo>
                  <a:lnTo>
                    <a:pt x="2324969" y="149625"/>
                  </a:lnTo>
                  <a:lnTo>
                    <a:pt x="2323757" y="186562"/>
                  </a:lnTo>
                  <a:lnTo>
                    <a:pt x="2324995" y="225109"/>
                  </a:lnTo>
                  <a:lnTo>
                    <a:pt x="2334901" y="286486"/>
                  </a:lnTo>
                  <a:lnTo>
                    <a:pt x="2354782" y="326894"/>
                  </a:lnTo>
                  <a:lnTo>
                    <a:pt x="2404021" y="349503"/>
                  </a:lnTo>
                  <a:lnTo>
                    <a:pt x="2414189" y="348809"/>
                  </a:lnTo>
                  <a:lnTo>
                    <a:pt x="2453154" y="324627"/>
                  </a:lnTo>
                  <a:lnTo>
                    <a:pt x="2471585" y="284305"/>
                  </a:lnTo>
                  <a:lnTo>
                    <a:pt x="2478532" y="244056"/>
                  </a:lnTo>
                  <a:lnTo>
                    <a:pt x="2480729" y="197103"/>
                  </a:lnTo>
                  <a:lnTo>
                    <a:pt x="2480203" y="171053"/>
                  </a:lnTo>
                  <a:lnTo>
                    <a:pt x="2475960" y="125523"/>
                  </a:lnTo>
                  <a:lnTo>
                    <a:pt x="2461393" y="73834"/>
                  </a:lnTo>
                  <a:lnTo>
                    <a:pt x="2436920" y="42485"/>
                  </a:lnTo>
                  <a:lnTo>
                    <a:pt x="2401862" y="31876"/>
                  </a:lnTo>
                  <a:close/>
                </a:path>
                <a:path w="6350000" h="381634">
                  <a:moveTo>
                    <a:pt x="6076226" y="4317"/>
                  </a:moveTo>
                  <a:lnTo>
                    <a:pt x="6347117" y="4317"/>
                  </a:lnTo>
                  <a:lnTo>
                    <a:pt x="6347117" y="91185"/>
                  </a:lnTo>
                  <a:lnTo>
                    <a:pt x="6309652" y="91185"/>
                  </a:lnTo>
                  <a:lnTo>
                    <a:pt x="6305342" y="79279"/>
                  </a:lnTo>
                  <a:lnTo>
                    <a:pt x="6301365" y="69468"/>
                  </a:lnTo>
                  <a:lnTo>
                    <a:pt x="6274280" y="39322"/>
                  </a:lnTo>
                  <a:lnTo>
                    <a:pt x="6249581" y="36321"/>
                  </a:lnTo>
                  <a:lnTo>
                    <a:pt x="6190018" y="36321"/>
                  </a:lnTo>
                  <a:lnTo>
                    <a:pt x="6190018" y="167385"/>
                  </a:lnTo>
                  <a:lnTo>
                    <a:pt x="6226086" y="167385"/>
                  </a:lnTo>
                  <a:lnTo>
                    <a:pt x="6234087" y="167385"/>
                  </a:lnTo>
                  <a:lnTo>
                    <a:pt x="6262848" y="135830"/>
                  </a:lnTo>
                  <a:lnTo>
                    <a:pt x="6264948" y="128015"/>
                  </a:lnTo>
                  <a:lnTo>
                    <a:pt x="6295809" y="128015"/>
                  </a:lnTo>
                  <a:lnTo>
                    <a:pt x="6295809" y="238886"/>
                  </a:lnTo>
                  <a:lnTo>
                    <a:pt x="6264948" y="238886"/>
                  </a:lnTo>
                  <a:lnTo>
                    <a:pt x="6262975" y="231455"/>
                  </a:lnTo>
                  <a:lnTo>
                    <a:pt x="6260884" y="224964"/>
                  </a:lnTo>
                  <a:lnTo>
                    <a:pt x="6245390" y="202945"/>
                  </a:lnTo>
                  <a:lnTo>
                    <a:pt x="6241072" y="200532"/>
                  </a:lnTo>
                  <a:lnTo>
                    <a:pt x="6234722" y="199389"/>
                  </a:lnTo>
                  <a:lnTo>
                    <a:pt x="6226086" y="199389"/>
                  </a:lnTo>
                  <a:lnTo>
                    <a:pt x="6190018" y="199389"/>
                  </a:lnTo>
                  <a:lnTo>
                    <a:pt x="6190018" y="345185"/>
                  </a:lnTo>
                  <a:lnTo>
                    <a:pt x="6249327" y="345185"/>
                  </a:lnTo>
                  <a:lnTo>
                    <a:pt x="6255677" y="345185"/>
                  </a:lnTo>
                  <a:lnTo>
                    <a:pt x="6261011" y="344804"/>
                  </a:lnTo>
                  <a:lnTo>
                    <a:pt x="6265456" y="343915"/>
                  </a:lnTo>
                  <a:lnTo>
                    <a:pt x="6269774" y="343153"/>
                  </a:lnTo>
                  <a:lnTo>
                    <a:pt x="6273711" y="341756"/>
                  </a:lnTo>
                  <a:lnTo>
                    <a:pt x="6277140" y="339724"/>
                  </a:lnTo>
                  <a:lnTo>
                    <a:pt x="6280696" y="337692"/>
                  </a:lnTo>
                  <a:lnTo>
                    <a:pt x="6283998" y="335025"/>
                  </a:lnTo>
                  <a:lnTo>
                    <a:pt x="6287173" y="331469"/>
                  </a:lnTo>
                  <a:lnTo>
                    <a:pt x="6290348" y="328040"/>
                  </a:lnTo>
                  <a:lnTo>
                    <a:pt x="6307699" y="292814"/>
                  </a:lnTo>
                  <a:lnTo>
                    <a:pt x="6312446" y="277494"/>
                  </a:lnTo>
                  <a:lnTo>
                    <a:pt x="6349784" y="277494"/>
                  </a:lnTo>
                  <a:lnTo>
                    <a:pt x="6344704" y="377189"/>
                  </a:lnTo>
                  <a:lnTo>
                    <a:pt x="6076226" y="377189"/>
                  </a:lnTo>
                  <a:lnTo>
                    <a:pt x="6076226" y="359155"/>
                  </a:lnTo>
                  <a:lnTo>
                    <a:pt x="6082957" y="357250"/>
                  </a:lnTo>
                  <a:lnTo>
                    <a:pt x="6088291" y="355345"/>
                  </a:lnTo>
                  <a:lnTo>
                    <a:pt x="6092101" y="353186"/>
                  </a:lnTo>
                  <a:lnTo>
                    <a:pt x="6096038" y="351154"/>
                  </a:lnTo>
                  <a:lnTo>
                    <a:pt x="6098959" y="348233"/>
                  </a:lnTo>
                  <a:lnTo>
                    <a:pt x="6100864" y="344550"/>
                  </a:lnTo>
                  <a:lnTo>
                    <a:pt x="6102769" y="340740"/>
                  </a:lnTo>
                  <a:lnTo>
                    <a:pt x="6104039" y="336041"/>
                  </a:lnTo>
                  <a:lnTo>
                    <a:pt x="6104547" y="330326"/>
                  </a:lnTo>
                  <a:lnTo>
                    <a:pt x="6105182" y="324611"/>
                  </a:lnTo>
                  <a:lnTo>
                    <a:pt x="6105436" y="317372"/>
                  </a:lnTo>
                  <a:lnTo>
                    <a:pt x="6105436" y="308609"/>
                  </a:lnTo>
                  <a:lnTo>
                    <a:pt x="6105436" y="73151"/>
                  </a:lnTo>
                  <a:lnTo>
                    <a:pt x="6105436" y="64642"/>
                  </a:lnTo>
                  <a:lnTo>
                    <a:pt x="6105182" y="57403"/>
                  </a:lnTo>
                  <a:lnTo>
                    <a:pt x="6104674" y="51561"/>
                  </a:lnTo>
                  <a:lnTo>
                    <a:pt x="6104293" y="45719"/>
                  </a:lnTo>
                  <a:lnTo>
                    <a:pt x="6092482" y="28575"/>
                  </a:lnTo>
                  <a:lnTo>
                    <a:pt x="6088545" y="26288"/>
                  </a:lnTo>
                  <a:lnTo>
                    <a:pt x="6083084" y="24129"/>
                  </a:lnTo>
                  <a:lnTo>
                    <a:pt x="6076226" y="22351"/>
                  </a:lnTo>
                  <a:lnTo>
                    <a:pt x="6076226" y="4317"/>
                  </a:lnTo>
                  <a:close/>
                </a:path>
                <a:path w="6350000" h="381634">
                  <a:moveTo>
                    <a:pt x="5700560" y="4317"/>
                  </a:moveTo>
                  <a:lnTo>
                    <a:pt x="5851690" y="4317"/>
                  </a:lnTo>
                  <a:lnTo>
                    <a:pt x="5851690" y="22351"/>
                  </a:lnTo>
                  <a:lnTo>
                    <a:pt x="5842165" y="23494"/>
                  </a:lnTo>
                  <a:lnTo>
                    <a:pt x="5835180" y="26161"/>
                  </a:lnTo>
                  <a:lnTo>
                    <a:pt x="5830608" y="30352"/>
                  </a:lnTo>
                  <a:lnTo>
                    <a:pt x="5826036" y="34416"/>
                  </a:lnTo>
                  <a:lnTo>
                    <a:pt x="5823750" y="40385"/>
                  </a:lnTo>
                  <a:lnTo>
                    <a:pt x="5823750" y="48005"/>
                  </a:lnTo>
                  <a:lnTo>
                    <a:pt x="5823750" y="54101"/>
                  </a:lnTo>
                  <a:lnTo>
                    <a:pt x="5824385" y="59943"/>
                  </a:lnTo>
                  <a:lnTo>
                    <a:pt x="5886361" y="289178"/>
                  </a:lnTo>
                  <a:lnTo>
                    <a:pt x="5953798" y="93979"/>
                  </a:lnTo>
                  <a:lnTo>
                    <a:pt x="5956465" y="86232"/>
                  </a:lnTo>
                  <a:lnTo>
                    <a:pt x="5958624" y="79120"/>
                  </a:lnTo>
                  <a:lnTo>
                    <a:pt x="5960148" y="72389"/>
                  </a:lnTo>
                  <a:lnTo>
                    <a:pt x="5961799" y="65658"/>
                  </a:lnTo>
                  <a:lnTo>
                    <a:pt x="5962561" y="58546"/>
                  </a:lnTo>
                  <a:lnTo>
                    <a:pt x="5962561" y="51053"/>
                  </a:lnTo>
                  <a:lnTo>
                    <a:pt x="5962561" y="42163"/>
                  </a:lnTo>
                  <a:lnTo>
                    <a:pt x="5934113" y="22351"/>
                  </a:lnTo>
                  <a:lnTo>
                    <a:pt x="5934113" y="4317"/>
                  </a:lnTo>
                  <a:lnTo>
                    <a:pt x="6051842" y="4317"/>
                  </a:lnTo>
                  <a:lnTo>
                    <a:pt x="6051842" y="22351"/>
                  </a:lnTo>
                  <a:lnTo>
                    <a:pt x="6044857" y="23494"/>
                  </a:lnTo>
                  <a:lnTo>
                    <a:pt x="6039015" y="25653"/>
                  </a:lnTo>
                  <a:lnTo>
                    <a:pt x="6034189" y="29082"/>
                  </a:lnTo>
                  <a:lnTo>
                    <a:pt x="6029363" y="32384"/>
                  </a:lnTo>
                  <a:lnTo>
                    <a:pt x="6025045" y="37210"/>
                  </a:lnTo>
                  <a:lnTo>
                    <a:pt x="6007265" y="74294"/>
                  </a:lnTo>
                  <a:lnTo>
                    <a:pt x="5892838" y="379094"/>
                  </a:lnTo>
                  <a:lnTo>
                    <a:pt x="5829846" y="379094"/>
                  </a:lnTo>
                  <a:lnTo>
                    <a:pt x="5739676" y="73151"/>
                  </a:lnTo>
                  <a:lnTo>
                    <a:pt x="5723293" y="33654"/>
                  </a:lnTo>
                  <a:lnTo>
                    <a:pt x="5718848" y="30099"/>
                  </a:lnTo>
                  <a:lnTo>
                    <a:pt x="5714530" y="26542"/>
                  </a:lnTo>
                  <a:lnTo>
                    <a:pt x="5708434" y="24002"/>
                  </a:lnTo>
                  <a:lnTo>
                    <a:pt x="5700560" y="22351"/>
                  </a:lnTo>
                  <a:lnTo>
                    <a:pt x="5700560" y="4317"/>
                  </a:lnTo>
                  <a:close/>
                </a:path>
                <a:path w="6350000" h="381634">
                  <a:moveTo>
                    <a:pt x="5526062" y="4317"/>
                  </a:moveTo>
                  <a:lnTo>
                    <a:pt x="5669445" y="4317"/>
                  </a:lnTo>
                  <a:lnTo>
                    <a:pt x="5669445" y="22351"/>
                  </a:lnTo>
                  <a:lnTo>
                    <a:pt x="5661952" y="24383"/>
                  </a:lnTo>
                  <a:lnTo>
                    <a:pt x="5656364" y="26542"/>
                  </a:lnTo>
                  <a:lnTo>
                    <a:pt x="5652935" y="28828"/>
                  </a:lnTo>
                  <a:lnTo>
                    <a:pt x="5649379" y="31114"/>
                  </a:lnTo>
                  <a:lnTo>
                    <a:pt x="5646585" y="33781"/>
                  </a:lnTo>
                  <a:lnTo>
                    <a:pt x="5644807" y="37083"/>
                  </a:lnTo>
                  <a:lnTo>
                    <a:pt x="5643029" y="40385"/>
                  </a:lnTo>
                  <a:lnTo>
                    <a:pt x="5641759" y="44703"/>
                  </a:lnTo>
                  <a:lnTo>
                    <a:pt x="5640997" y="49910"/>
                  </a:lnTo>
                  <a:lnTo>
                    <a:pt x="5640235" y="55244"/>
                  </a:lnTo>
                  <a:lnTo>
                    <a:pt x="5639854" y="62991"/>
                  </a:lnTo>
                  <a:lnTo>
                    <a:pt x="5639854" y="73151"/>
                  </a:lnTo>
                  <a:lnTo>
                    <a:pt x="5639854" y="308609"/>
                  </a:lnTo>
                  <a:lnTo>
                    <a:pt x="5639854" y="314959"/>
                  </a:lnTo>
                  <a:lnTo>
                    <a:pt x="5640108" y="320928"/>
                  </a:lnTo>
                  <a:lnTo>
                    <a:pt x="5640489" y="326389"/>
                  </a:lnTo>
                  <a:lnTo>
                    <a:pt x="5640870" y="331850"/>
                  </a:lnTo>
                  <a:lnTo>
                    <a:pt x="5647474" y="348487"/>
                  </a:lnTo>
                  <a:lnTo>
                    <a:pt x="5649506" y="350773"/>
                  </a:lnTo>
                  <a:lnTo>
                    <a:pt x="5669445" y="359155"/>
                  </a:lnTo>
                  <a:lnTo>
                    <a:pt x="5669445" y="377189"/>
                  </a:lnTo>
                  <a:lnTo>
                    <a:pt x="5526062" y="377189"/>
                  </a:lnTo>
                  <a:lnTo>
                    <a:pt x="5526062" y="359155"/>
                  </a:lnTo>
                  <a:lnTo>
                    <a:pt x="5532793" y="357250"/>
                  </a:lnTo>
                  <a:lnTo>
                    <a:pt x="5538127" y="355345"/>
                  </a:lnTo>
                  <a:lnTo>
                    <a:pt x="5541937" y="353186"/>
                  </a:lnTo>
                  <a:lnTo>
                    <a:pt x="5545874" y="351154"/>
                  </a:lnTo>
                  <a:lnTo>
                    <a:pt x="5548795" y="348233"/>
                  </a:lnTo>
                  <a:lnTo>
                    <a:pt x="5550700" y="344550"/>
                  </a:lnTo>
                  <a:lnTo>
                    <a:pt x="5552605" y="340740"/>
                  </a:lnTo>
                  <a:lnTo>
                    <a:pt x="5553875" y="336041"/>
                  </a:lnTo>
                  <a:lnTo>
                    <a:pt x="5554383" y="330326"/>
                  </a:lnTo>
                  <a:lnTo>
                    <a:pt x="5555018" y="324611"/>
                  </a:lnTo>
                  <a:lnTo>
                    <a:pt x="5555272" y="317372"/>
                  </a:lnTo>
                  <a:lnTo>
                    <a:pt x="5555272" y="308609"/>
                  </a:lnTo>
                  <a:lnTo>
                    <a:pt x="5555272" y="72897"/>
                  </a:lnTo>
                  <a:lnTo>
                    <a:pt x="5555272" y="64134"/>
                  </a:lnTo>
                  <a:lnTo>
                    <a:pt x="5555018" y="57022"/>
                  </a:lnTo>
                  <a:lnTo>
                    <a:pt x="5554510" y="51307"/>
                  </a:lnTo>
                  <a:lnTo>
                    <a:pt x="5554129" y="45719"/>
                  </a:lnTo>
                  <a:lnTo>
                    <a:pt x="5526062" y="22351"/>
                  </a:lnTo>
                  <a:lnTo>
                    <a:pt x="5526062" y="4317"/>
                  </a:lnTo>
                  <a:close/>
                </a:path>
                <a:path w="6350000" h="381634">
                  <a:moveTo>
                    <a:pt x="4859185" y="4317"/>
                  </a:moveTo>
                  <a:lnTo>
                    <a:pt x="4969802" y="4317"/>
                  </a:lnTo>
                  <a:lnTo>
                    <a:pt x="5066449" y="172338"/>
                  </a:lnTo>
                  <a:lnTo>
                    <a:pt x="5089944" y="215137"/>
                  </a:lnTo>
                  <a:lnTo>
                    <a:pt x="5109839" y="253999"/>
                  </a:lnTo>
                  <a:lnTo>
                    <a:pt x="5115598" y="266191"/>
                  </a:lnTo>
                  <a:lnTo>
                    <a:pt x="5120043" y="266191"/>
                  </a:lnTo>
                  <a:lnTo>
                    <a:pt x="5118709" y="232854"/>
                  </a:lnTo>
                  <a:lnTo>
                    <a:pt x="5117757" y="197992"/>
                  </a:lnTo>
                  <a:lnTo>
                    <a:pt x="5117185" y="161607"/>
                  </a:lnTo>
                  <a:lnTo>
                    <a:pt x="5116995" y="123697"/>
                  </a:lnTo>
                  <a:lnTo>
                    <a:pt x="5116995" y="72897"/>
                  </a:lnTo>
                  <a:lnTo>
                    <a:pt x="5116919" y="64639"/>
                  </a:lnTo>
                  <a:lnTo>
                    <a:pt x="5103787" y="28320"/>
                  </a:lnTo>
                  <a:lnTo>
                    <a:pt x="5087785" y="22351"/>
                  </a:lnTo>
                  <a:lnTo>
                    <a:pt x="5087785" y="4317"/>
                  </a:lnTo>
                  <a:lnTo>
                    <a:pt x="5191036" y="4317"/>
                  </a:lnTo>
                  <a:lnTo>
                    <a:pt x="5191036" y="22351"/>
                  </a:lnTo>
                  <a:lnTo>
                    <a:pt x="5183797" y="24764"/>
                  </a:lnTo>
                  <a:lnTo>
                    <a:pt x="5178590" y="26796"/>
                  </a:lnTo>
                  <a:lnTo>
                    <a:pt x="5161669" y="64873"/>
                  </a:lnTo>
                  <a:lnTo>
                    <a:pt x="5161572" y="72897"/>
                  </a:lnTo>
                  <a:lnTo>
                    <a:pt x="5161572" y="377189"/>
                  </a:lnTo>
                  <a:lnTo>
                    <a:pt x="5092230" y="377189"/>
                  </a:lnTo>
                  <a:lnTo>
                    <a:pt x="4969294" y="164591"/>
                  </a:lnTo>
                  <a:lnTo>
                    <a:pt x="4947672" y="126126"/>
                  </a:lnTo>
                  <a:lnTo>
                    <a:pt x="4932718" y="96900"/>
                  </a:lnTo>
                  <a:lnTo>
                    <a:pt x="4930178" y="96900"/>
                  </a:lnTo>
                  <a:lnTo>
                    <a:pt x="4931418" y="126662"/>
                  </a:lnTo>
                  <a:lnTo>
                    <a:pt x="4932289" y="157257"/>
                  </a:lnTo>
                  <a:lnTo>
                    <a:pt x="4932803" y="188662"/>
                  </a:lnTo>
                  <a:lnTo>
                    <a:pt x="4932972" y="220852"/>
                  </a:lnTo>
                  <a:lnTo>
                    <a:pt x="4932972" y="308863"/>
                  </a:lnTo>
                  <a:lnTo>
                    <a:pt x="4933093" y="318313"/>
                  </a:lnTo>
                  <a:lnTo>
                    <a:pt x="4952657" y="356615"/>
                  </a:lnTo>
                  <a:lnTo>
                    <a:pt x="4962436" y="359155"/>
                  </a:lnTo>
                  <a:lnTo>
                    <a:pt x="4962436" y="377189"/>
                  </a:lnTo>
                  <a:lnTo>
                    <a:pt x="4859185" y="377189"/>
                  </a:lnTo>
                  <a:lnTo>
                    <a:pt x="4859185" y="359155"/>
                  </a:lnTo>
                  <a:lnTo>
                    <a:pt x="4865916" y="357250"/>
                  </a:lnTo>
                  <a:lnTo>
                    <a:pt x="4871250" y="355218"/>
                  </a:lnTo>
                  <a:lnTo>
                    <a:pt x="4875187" y="353059"/>
                  </a:lnTo>
                  <a:lnTo>
                    <a:pt x="4879124" y="350900"/>
                  </a:lnTo>
                  <a:lnTo>
                    <a:pt x="4882045" y="347979"/>
                  </a:lnTo>
                  <a:lnTo>
                    <a:pt x="4883950" y="344169"/>
                  </a:lnTo>
                  <a:lnTo>
                    <a:pt x="4885855" y="340486"/>
                  </a:lnTo>
                  <a:lnTo>
                    <a:pt x="4887125" y="335787"/>
                  </a:lnTo>
                  <a:lnTo>
                    <a:pt x="4887633" y="330199"/>
                  </a:lnTo>
                  <a:lnTo>
                    <a:pt x="4888141" y="324484"/>
                  </a:lnTo>
                  <a:lnTo>
                    <a:pt x="4888395" y="317372"/>
                  </a:lnTo>
                  <a:lnTo>
                    <a:pt x="4888395" y="308863"/>
                  </a:lnTo>
                  <a:lnTo>
                    <a:pt x="4888395" y="72643"/>
                  </a:lnTo>
                  <a:lnTo>
                    <a:pt x="4883061" y="34797"/>
                  </a:lnTo>
                  <a:lnTo>
                    <a:pt x="4879251" y="31368"/>
                  </a:lnTo>
                  <a:lnTo>
                    <a:pt x="4875568" y="27939"/>
                  </a:lnTo>
                  <a:lnTo>
                    <a:pt x="4868837" y="24891"/>
                  </a:lnTo>
                  <a:lnTo>
                    <a:pt x="4859185" y="22351"/>
                  </a:lnTo>
                  <a:lnTo>
                    <a:pt x="4859185" y="4317"/>
                  </a:lnTo>
                  <a:close/>
                </a:path>
                <a:path w="6350000" h="381634">
                  <a:moveTo>
                    <a:pt x="4536986" y="4317"/>
                  </a:moveTo>
                  <a:lnTo>
                    <a:pt x="4807877" y="4317"/>
                  </a:lnTo>
                  <a:lnTo>
                    <a:pt x="4807877" y="91185"/>
                  </a:lnTo>
                  <a:lnTo>
                    <a:pt x="4770412" y="91185"/>
                  </a:lnTo>
                  <a:lnTo>
                    <a:pt x="4766102" y="79279"/>
                  </a:lnTo>
                  <a:lnTo>
                    <a:pt x="4762125" y="69468"/>
                  </a:lnTo>
                  <a:lnTo>
                    <a:pt x="4735040" y="39322"/>
                  </a:lnTo>
                  <a:lnTo>
                    <a:pt x="4710341" y="36321"/>
                  </a:lnTo>
                  <a:lnTo>
                    <a:pt x="4650778" y="36321"/>
                  </a:lnTo>
                  <a:lnTo>
                    <a:pt x="4650778" y="167385"/>
                  </a:lnTo>
                  <a:lnTo>
                    <a:pt x="4686846" y="167385"/>
                  </a:lnTo>
                  <a:lnTo>
                    <a:pt x="4694847" y="167385"/>
                  </a:lnTo>
                  <a:lnTo>
                    <a:pt x="4723608" y="135830"/>
                  </a:lnTo>
                  <a:lnTo>
                    <a:pt x="4725708" y="128015"/>
                  </a:lnTo>
                  <a:lnTo>
                    <a:pt x="4756569" y="128015"/>
                  </a:lnTo>
                  <a:lnTo>
                    <a:pt x="4756569" y="238886"/>
                  </a:lnTo>
                  <a:lnTo>
                    <a:pt x="4725708" y="238886"/>
                  </a:lnTo>
                  <a:lnTo>
                    <a:pt x="4723735" y="231455"/>
                  </a:lnTo>
                  <a:lnTo>
                    <a:pt x="4721644" y="224964"/>
                  </a:lnTo>
                  <a:lnTo>
                    <a:pt x="4706150" y="202945"/>
                  </a:lnTo>
                  <a:lnTo>
                    <a:pt x="4701832" y="200532"/>
                  </a:lnTo>
                  <a:lnTo>
                    <a:pt x="4695482" y="199389"/>
                  </a:lnTo>
                  <a:lnTo>
                    <a:pt x="4686846" y="199389"/>
                  </a:lnTo>
                  <a:lnTo>
                    <a:pt x="4650778" y="199389"/>
                  </a:lnTo>
                  <a:lnTo>
                    <a:pt x="4650778" y="345185"/>
                  </a:lnTo>
                  <a:lnTo>
                    <a:pt x="4710087" y="345185"/>
                  </a:lnTo>
                  <a:lnTo>
                    <a:pt x="4716437" y="345185"/>
                  </a:lnTo>
                  <a:lnTo>
                    <a:pt x="4721771" y="344804"/>
                  </a:lnTo>
                  <a:lnTo>
                    <a:pt x="4726216" y="343915"/>
                  </a:lnTo>
                  <a:lnTo>
                    <a:pt x="4730534" y="343153"/>
                  </a:lnTo>
                  <a:lnTo>
                    <a:pt x="4734471" y="341756"/>
                  </a:lnTo>
                  <a:lnTo>
                    <a:pt x="4737900" y="339724"/>
                  </a:lnTo>
                  <a:lnTo>
                    <a:pt x="4741456" y="337692"/>
                  </a:lnTo>
                  <a:lnTo>
                    <a:pt x="4744758" y="335025"/>
                  </a:lnTo>
                  <a:lnTo>
                    <a:pt x="4747933" y="331469"/>
                  </a:lnTo>
                  <a:lnTo>
                    <a:pt x="4751108" y="328040"/>
                  </a:lnTo>
                  <a:lnTo>
                    <a:pt x="4768459" y="292814"/>
                  </a:lnTo>
                  <a:lnTo>
                    <a:pt x="4773206" y="277494"/>
                  </a:lnTo>
                  <a:lnTo>
                    <a:pt x="4810544" y="277494"/>
                  </a:lnTo>
                  <a:lnTo>
                    <a:pt x="4805464" y="377189"/>
                  </a:lnTo>
                  <a:lnTo>
                    <a:pt x="4536986" y="377189"/>
                  </a:lnTo>
                  <a:lnTo>
                    <a:pt x="4536986" y="359155"/>
                  </a:lnTo>
                  <a:lnTo>
                    <a:pt x="4543717" y="357250"/>
                  </a:lnTo>
                  <a:lnTo>
                    <a:pt x="4549051" y="355345"/>
                  </a:lnTo>
                  <a:lnTo>
                    <a:pt x="4552861" y="353186"/>
                  </a:lnTo>
                  <a:lnTo>
                    <a:pt x="4556798" y="351154"/>
                  </a:lnTo>
                  <a:lnTo>
                    <a:pt x="4559719" y="348233"/>
                  </a:lnTo>
                  <a:lnTo>
                    <a:pt x="4561624" y="344550"/>
                  </a:lnTo>
                  <a:lnTo>
                    <a:pt x="4563529" y="340740"/>
                  </a:lnTo>
                  <a:lnTo>
                    <a:pt x="4564799" y="336041"/>
                  </a:lnTo>
                  <a:lnTo>
                    <a:pt x="4565307" y="330326"/>
                  </a:lnTo>
                  <a:lnTo>
                    <a:pt x="4565942" y="324611"/>
                  </a:lnTo>
                  <a:lnTo>
                    <a:pt x="4566196" y="317372"/>
                  </a:lnTo>
                  <a:lnTo>
                    <a:pt x="4566196" y="308609"/>
                  </a:lnTo>
                  <a:lnTo>
                    <a:pt x="4566196" y="73151"/>
                  </a:lnTo>
                  <a:lnTo>
                    <a:pt x="4566196" y="64642"/>
                  </a:lnTo>
                  <a:lnTo>
                    <a:pt x="4565942" y="57403"/>
                  </a:lnTo>
                  <a:lnTo>
                    <a:pt x="4565434" y="51561"/>
                  </a:lnTo>
                  <a:lnTo>
                    <a:pt x="4565053" y="45719"/>
                  </a:lnTo>
                  <a:lnTo>
                    <a:pt x="4553242" y="28575"/>
                  </a:lnTo>
                  <a:lnTo>
                    <a:pt x="4549305" y="26288"/>
                  </a:lnTo>
                  <a:lnTo>
                    <a:pt x="4543844" y="24129"/>
                  </a:lnTo>
                  <a:lnTo>
                    <a:pt x="4536986" y="22351"/>
                  </a:lnTo>
                  <a:lnTo>
                    <a:pt x="4536986" y="4317"/>
                  </a:lnTo>
                  <a:close/>
                </a:path>
                <a:path w="6350000" h="381634">
                  <a:moveTo>
                    <a:pt x="4133126" y="4317"/>
                  </a:moveTo>
                  <a:lnTo>
                    <a:pt x="4276509" y="4317"/>
                  </a:lnTo>
                  <a:lnTo>
                    <a:pt x="4276509" y="22351"/>
                  </a:lnTo>
                  <a:lnTo>
                    <a:pt x="4266857" y="25145"/>
                  </a:lnTo>
                  <a:lnTo>
                    <a:pt x="4260253" y="28066"/>
                  </a:lnTo>
                  <a:lnTo>
                    <a:pt x="4256697" y="31368"/>
                  </a:lnTo>
                  <a:lnTo>
                    <a:pt x="4253141" y="34670"/>
                  </a:lnTo>
                  <a:lnTo>
                    <a:pt x="4250601" y="38988"/>
                  </a:lnTo>
                  <a:lnTo>
                    <a:pt x="4246918" y="73405"/>
                  </a:lnTo>
                  <a:lnTo>
                    <a:pt x="4246918" y="164591"/>
                  </a:lnTo>
                  <a:lnTo>
                    <a:pt x="4370362" y="164591"/>
                  </a:lnTo>
                  <a:lnTo>
                    <a:pt x="4370362" y="73405"/>
                  </a:lnTo>
                  <a:lnTo>
                    <a:pt x="4365028" y="34925"/>
                  </a:lnTo>
                  <a:lnTo>
                    <a:pt x="4341406" y="22351"/>
                  </a:lnTo>
                  <a:lnTo>
                    <a:pt x="4341406" y="4317"/>
                  </a:lnTo>
                  <a:lnTo>
                    <a:pt x="4484027" y="4317"/>
                  </a:lnTo>
                  <a:lnTo>
                    <a:pt x="4484027" y="22351"/>
                  </a:lnTo>
                  <a:lnTo>
                    <a:pt x="4476026" y="24510"/>
                  </a:lnTo>
                  <a:lnTo>
                    <a:pt x="4470184" y="26924"/>
                  </a:lnTo>
                  <a:lnTo>
                    <a:pt x="4466501" y="29336"/>
                  </a:lnTo>
                  <a:lnTo>
                    <a:pt x="4462945" y="31750"/>
                  </a:lnTo>
                  <a:lnTo>
                    <a:pt x="4460278" y="34925"/>
                  </a:lnTo>
                  <a:lnTo>
                    <a:pt x="4458754" y="38734"/>
                  </a:lnTo>
                  <a:lnTo>
                    <a:pt x="4457230" y="42544"/>
                  </a:lnTo>
                  <a:lnTo>
                    <a:pt x="4456214" y="46862"/>
                  </a:lnTo>
                  <a:lnTo>
                    <a:pt x="4455706" y="51561"/>
                  </a:lnTo>
                  <a:lnTo>
                    <a:pt x="4455325" y="56387"/>
                  </a:lnTo>
                  <a:lnTo>
                    <a:pt x="4455071" y="63626"/>
                  </a:lnTo>
                  <a:lnTo>
                    <a:pt x="4455071" y="73405"/>
                  </a:lnTo>
                  <a:lnTo>
                    <a:pt x="4455071" y="308609"/>
                  </a:lnTo>
                  <a:lnTo>
                    <a:pt x="4460405" y="346963"/>
                  </a:lnTo>
                  <a:lnTo>
                    <a:pt x="4484027" y="359155"/>
                  </a:lnTo>
                  <a:lnTo>
                    <a:pt x="4484027" y="377189"/>
                  </a:lnTo>
                  <a:lnTo>
                    <a:pt x="4341406" y="377189"/>
                  </a:lnTo>
                  <a:lnTo>
                    <a:pt x="4341406" y="359155"/>
                  </a:lnTo>
                  <a:lnTo>
                    <a:pt x="4352074" y="356361"/>
                  </a:lnTo>
                  <a:lnTo>
                    <a:pt x="4358805" y="353694"/>
                  </a:lnTo>
                  <a:lnTo>
                    <a:pt x="4361980" y="350900"/>
                  </a:lnTo>
                  <a:lnTo>
                    <a:pt x="4365028" y="348233"/>
                  </a:lnTo>
                  <a:lnTo>
                    <a:pt x="4367187" y="344296"/>
                  </a:lnTo>
                  <a:lnTo>
                    <a:pt x="4370362" y="308609"/>
                  </a:lnTo>
                  <a:lnTo>
                    <a:pt x="4370362" y="199008"/>
                  </a:lnTo>
                  <a:lnTo>
                    <a:pt x="4246918" y="199008"/>
                  </a:lnTo>
                  <a:lnTo>
                    <a:pt x="4246918" y="308609"/>
                  </a:lnTo>
                  <a:lnTo>
                    <a:pt x="4246918" y="314959"/>
                  </a:lnTo>
                  <a:lnTo>
                    <a:pt x="4249712" y="339724"/>
                  </a:lnTo>
                  <a:lnTo>
                    <a:pt x="4250855" y="343153"/>
                  </a:lnTo>
                  <a:lnTo>
                    <a:pt x="4252379" y="346074"/>
                  </a:lnTo>
                  <a:lnTo>
                    <a:pt x="4254538" y="348487"/>
                  </a:lnTo>
                  <a:lnTo>
                    <a:pt x="4256570" y="350773"/>
                  </a:lnTo>
                  <a:lnTo>
                    <a:pt x="4276509" y="359155"/>
                  </a:lnTo>
                  <a:lnTo>
                    <a:pt x="4276509" y="377189"/>
                  </a:lnTo>
                  <a:lnTo>
                    <a:pt x="4133126" y="377189"/>
                  </a:lnTo>
                  <a:lnTo>
                    <a:pt x="4133126" y="359155"/>
                  </a:lnTo>
                  <a:lnTo>
                    <a:pt x="4139857" y="357250"/>
                  </a:lnTo>
                  <a:lnTo>
                    <a:pt x="4145191" y="355345"/>
                  </a:lnTo>
                  <a:lnTo>
                    <a:pt x="4149001" y="353186"/>
                  </a:lnTo>
                  <a:lnTo>
                    <a:pt x="4152938" y="351154"/>
                  </a:lnTo>
                  <a:lnTo>
                    <a:pt x="4155859" y="348233"/>
                  </a:lnTo>
                  <a:lnTo>
                    <a:pt x="4157764" y="344550"/>
                  </a:lnTo>
                  <a:lnTo>
                    <a:pt x="4159669" y="340740"/>
                  </a:lnTo>
                  <a:lnTo>
                    <a:pt x="4160939" y="336041"/>
                  </a:lnTo>
                  <a:lnTo>
                    <a:pt x="4161447" y="330326"/>
                  </a:lnTo>
                  <a:lnTo>
                    <a:pt x="4162082" y="324611"/>
                  </a:lnTo>
                  <a:lnTo>
                    <a:pt x="4162336" y="317372"/>
                  </a:lnTo>
                  <a:lnTo>
                    <a:pt x="4162336" y="308609"/>
                  </a:lnTo>
                  <a:lnTo>
                    <a:pt x="4162336" y="73151"/>
                  </a:lnTo>
                  <a:lnTo>
                    <a:pt x="4162336" y="64642"/>
                  </a:lnTo>
                  <a:lnTo>
                    <a:pt x="4162082" y="57403"/>
                  </a:lnTo>
                  <a:lnTo>
                    <a:pt x="4161574" y="51561"/>
                  </a:lnTo>
                  <a:lnTo>
                    <a:pt x="4161193" y="45719"/>
                  </a:lnTo>
                  <a:lnTo>
                    <a:pt x="4149382" y="28575"/>
                  </a:lnTo>
                  <a:lnTo>
                    <a:pt x="4145445" y="26288"/>
                  </a:lnTo>
                  <a:lnTo>
                    <a:pt x="4139984" y="24129"/>
                  </a:lnTo>
                  <a:lnTo>
                    <a:pt x="4133126" y="22351"/>
                  </a:lnTo>
                  <a:lnTo>
                    <a:pt x="4133126" y="4317"/>
                  </a:lnTo>
                  <a:close/>
                </a:path>
                <a:path w="6350000" h="381634">
                  <a:moveTo>
                    <a:pt x="3810038" y="4317"/>
                  </a:moveTo>
                  <a:lnTo>
                    <a:pt x="4080929" y="4317"/>
                  </a:lnTo>
                  <a:lnTo>
                    <a:pt x="4080929" y="91185"/>
                  </a:lnTo>
                  <a:lnTo>
                    <a:pt x="4043464" y="91185"/>
                  </a:lnTo>
                  <a:lnTo>
                    <a:pt x="4039154" y="79279"/>
                  </a:lnTo>
                  <a:lnTo>
                    <a:pt x="4035177" y="69468"/>
                  </a:lnTo>
                  <a:lnTo>
                    <a:pt x="4008092" y="39322"/>
                  </a:lnTo>
                  <a:lnTo>
                    <a:pt x="3983393" y="36321"/>
                  </a:lnTo>
                  <a:lnTo>
                    <a:pt x="3923830" y="36321"/>
                  </a:lnTo>
                  <a:lnTo>
                    <a:pt x="3923830" y="167385"/>
                  </a:lnTo>
                  <a:lnTo>
                    <a:pt x="3959898" y="167385"/>
                  </a:lnTo>
                  <a:lnTo>
                    <a:pt x="3967899" y="167385"/>
                  </a:lnTo>
                  <a:lnTo>
                    <a:pt x="3996660" y="135830"/>
                  </a:lnTo>
                  <a:lnTo>
                    <a:pt x="3998760" y="128015"/>
                  </a:lnTo>
                  <a:lnTo>
                    <a:pt x="4029621" y="128015"/>
                  </a:lnTo>
                  <a:lnTo>
                    <a:pt x="4029621" y="238886"/>
                  </a:lnTo>
                  <a:lnTo>
                    <a:pt x="3998760" y="238886"/>
                  </a:lnTo>
                  <a:lnTo>
                    <a:pt x="3996787" y="231455"/>
                  </a:lnTo>
                  <a:lnTo>
                    <a:pt x="3994696" y="224964"/>
                  </a:lnTo>
                  <a:lnTo>
                    <a:pt x="3979202" y="202945"/>
                  </a:lnTo>
                  <a:lnTo>
                    <a:pt x="3974884" y="200532"/>
                  </a:lnTo>
                  <a:lnTo>
                    <a:pt x="3968534" y="199389"/>
                  </a:lnTo>
                  <a:lnTo>
                    <a:pt x="3959898" y="199389"/>
                  </a:lnTo>
                  <a:lnTo>
                    <a:pt x="3923830" y="199389"/>
                  </a:lnTo>
                  <a:lnTo>
                    <a:pt x="3923830" y="345185"/>
                  </a:lnTo>
                  <a:lnTo>
                    <a:pt x="3983139" y="345185"/>
                  </a:lnTo>
                  <a:lnTo>
                    <a:pt x="3989489" y="345185"/>
                  </a:lnTo>
                  <a:lnTo>
                    <a:pt x="3994823" y="344804"/>
                  </a:lnTo>
                  <a:lnTo>
                    <a:pt x="3999268" y="343915"/>
                  </a:lnTo>
                  <a:lnTo>
                    <a:pt x="4003586" y="343153"/>
                  </a:lnTo>
                  <a:lnTo>
                    <a:pt x="4007523" y="341756"/>
                  </a:lnTo>
                  <a:lnTo>
                    <a:pt x="4010952" y="339724"/>
                  </a:lnTo>
                  <a:lnTo>
                    <a:pt x="4014508" y="337692"/>
                  </a:lnTo>
                  <a:lnTo>
                    <a:pt x="4017810" y="335025"/>
                  </a:lnTo>
                  <a:lnTo>
                    <a:pt x="4020985" y="331469"/>
                  </a:lnTo>
                  <a:lnTo>
                    <a:pt x="4024160" y="328040"/>
                  </a:lnTo>
                  <a:lnTo>
                    <a:pt x="4041511" y="292814"/>
                  </a:lnTo>
                  <a:lnTo>
                    <a:pt x="4046258" y="277494"/>
                  </a:lnTo>
                  <a:lnTo>
                    <a:pt x="4083596" y="277494"/>
                  </a:lnTo>
                  <a:lnTo>
                    <a:pt x="4078516" y="377189"/>
                  </a:lnTo>
                  <a:lnTo>
                    <a:pt x="3810038" y="377189"/>
                  </a:lnTo>
                  <a:lnTo>
                    <a:pt x="3810038" y="359155"/>
                  </a:lnTo>
                  <a:lnTo>
                    <a:pt x="3816769" y="357250"/>
                  </a:lnTo>
                  <a:lnTo>
                    <a:pt x="3822103" y="355345"/>
                  </a:lnTo>
                  <a:lnTo>
                    <a:pt x="3825913" y="353186"/>
                  </a:lnTo>
                  <a:lnTo>
                    <a:pt x="3829850" y="351154"/>
                  </a:lnTo>
                  <a:lnTo>
                    <a:pt x="3832771" y="348233"/>
                  </a:lnTo>
                  <a:lnTo>
                    <a:pt x="3834676" y="344550"/>
                  </a:lnTo>
                  <a:lnTo>
                    <a:pt x="3836581" y="340740"/>
                  </a:lnTo>
                  <a:lnTo>
                    <a:pt x="3837851" y="336041"/>
                  </a:lnTo>
                  <a:lnTo>
                    <a:pt x="3838359" y="330326"/>
                  </a:lnTo>
                  <a:lnTo>
                    <a:pt x="3838994" y="324611"/>
                  </a:lnTo>
                  <a:lnTo>
                    <a:pt x="3839248" y="317372"/>
                  </a:lnTo>
                  <a:lnTo>
                    <a:pt x="3839248" y="308609"/>
                  </a:lnTo>
                  <a:lnTo>
                    <a:pt x="3839248" y="73151"/>
                  </a:lnTo>
                  <a:lnTo>
                    <a:pt x="3839248" y="64642"/>
                  </a:lnTo>
                  <a:lnTo>
                    <a:pt x="3838994" y="57403"/>
                  </a:lnTo>
                  <a:lnTo>
                    <a:pt x="3838486" y="51561"/>
                  </a:lnTo>
                  <a:lnTo>
                    <a:pt x="3838105" y="45719"/>
                  </a:lnTo>
                  <a:lnTo>
                    <a:pt x="3826294" y="28575"/>
                  </a:lnTo>
                  <a:lnTo>
                    <a:pt x="3822357" y="26288"/>
                  </a:lnTo>
                  <a:lnTo>
                    <a:pt x="3816896" y="24129"/>
                  </a:lnTo>
                  <a:lnTo>
                    <a:pt x="3810038" y="22351"/>
                  </a:lnTo>
                  <a:lnTo>
                    <a:pt x="3810038" y="4317"/>
                  </a:lnTo>
                  <a:close/>
                </a:path>
                <a:path w="6350000" h="381634">
                  <a:moveTo>
                    <a:pt x="3439706" y="4317"/>
                  </a:moveTo>
                  <a:lnTo>
                    <a:pt x="3598837" y="4317"/>
                  </a:lnTo>
                  <a:lnTo>
                    <a:pt x="3614392" y="4603"/>
                  </a:lnTo>
                  <a:lnTo>
                    <a:pt x="3653701" y="8889"/>
                  </a:lnTo>
                  <a:lnTo>
                    <a:pt x="3693071" y="22605"/>
                  </a:lnTo>
                  <a:lnTo>
                    <a:pt x="3721741" y="47958"/>
                  </a:lnTo>
                  <a:lnTo>
                    <a:pt x="3736314" y="85645"/>
                  </a:lnTo>
                  <a:lnTo>
                    <a:pt x="3737648" y="104901"/>
                  </a:lnTo>
                  <a:lnTo>
                    <a:pt x="3737054" y="117762"/>
                  </a:lnTo>
                  <a:lnTo>
                    <a:pt x="3723084" y="159889"/>
                  </a:lnTo>
                  <a:lnTo>
                    <a:pt x="3694180" y="188785"/>
                  </a:lnTo>
                  <a:lnTo>
                    <a:pt x="3660051" y="206501"/>
                  </a:lnTo>
                  <a:lnTo>
                    <a:pt x="3660051" y="209168"/>
                  </a:lnTo>
                  <a:lnTo>
                    <a:pt x="3693452" y="232536"/>
                  </a:lnTo>
                  <a:lnTo>
                    <a:pt x="3717455" y="269493"/>
                  </a:lnTo>
                  <a:lnTo>
                    <a:pt x="3734600" y="306704"/>
                  </a:lnTo>
                  <a:lnTo>
                    <a:pt x="3740315" y="318323"/>
                  </a:lnTo>
                  <a:lnTo>
                    <a:pt x="3763361" y="349511"/>
                  </a:lnTo>
                  <a:lnTo>
                    <a:pt x="3784257" y="359155"/>
                  </a:lnTo>
                  <a:lnTo>
                    <a:pt x="3784257" y="377189"/>
                  </a:lnTo>
                  <a:lnTo>
                    <a:pt x="3679228" y="377189"/>
                  </a:lnTo>
                  <a:lnTo>
                    <a:pt x="3671006" y="364904"/>
                  </a:lnTo>
                  <a:lnTo>
                    <a:pt x="3662321" y="349964"/>
                  </a:lnTo>
                  <a:lnTo>
                    <a:pt x="3653135" y="332380"/>
                  </a:lnTo>
                  <a:lnTo>
                    <a:pt x="3643414" y="312165"/>
                  </a:lnTo>
                  <a:lnTo>
                    <a:pt x="3622078" y="265429"/>
                  </a:lnTo>
                  <a:lnTo>
                    <a:pt x="3617482" y="255807"/>
                  </a:lnTo>
                  <a:lnTo>
                    <a:pt x="3591598" y="223900"/>
                  </a:lnTo>
                  <a:lnTo>
                    <a:pt x="3586772" y="221741"/>
                  </a:lnTo>
                  <a:lnTo>
                    <a:pt x="3579406" y="220598"/>
                  </a:lnTo>
                  <a:lnTo>
                    <a:pt x="3569373" y="220598"/>
                  </a:lnTo>
                  <a:lnTo>
                    <a:pt x="3553498" y="220598"/>
                  </a:lnTo>
                  <a:lnTo>
                    <a:pt x="3553498" y="308609"/>
                  </a:lnTo>
                  <a:lnTo>
                    <a:pt x="3553617" y="318059"/>
                  </a:lnTo>
                  <a:lnTo>
                    <a:pt x="3562896" y="350392"/>
                  </a:lnTo>
                  <a:lnTo>
                    <a:pt x="3566452" y="353694"/>
                  </a:lnTo>
                  <a:lnTo>
                    <a:pt x="3573183" y="356615"/>
                  </a:lnTo>
                  <a:lnTo>
                    <a:pt x="3583089" y="359155"/>
                  </a:lnTo>
                  <a:lnTo>
                    <a:pt x="3583089" y="377189"/>
                  </a:lnTo>
                  <a:lnTo>
                    <a:pt x="3439706" y="377189"/>
                  </a:lnTo>
                  <a:lnTo>
                    <a:pt x="3439706" y="359155"/>
                  </a:lnTo>
                  <a:lnTo>
                    <a:pt x="3446437" y="357250"/>
                  </a:lnTo>
                  <a:lnTo>
                    <a:pt x="3451771" y="355345"/>
                  </a:lnTo>
                  <a:lnTo>
                    <a:pt x="3455581" y="353186"/>
                  </a:lnTo>
                  <a:lnTo>
                    <a:pt x="3459518" y="351154"/>
                  </a:lnTo>
                  <a:lnTo>
                    <a:pt x="3462439" y="348233"/>
                  </a:lnTo>
                  <a:lnTo>
                    <a:pt x="3464344" y="344550"/>
                  </a:lnTo>
                  <a:lnTo>
                    <a:pt x="3466249" y="340740"/>
                  </a:lnTo>
                  <a:lnTo>
                    <a:pt x="3467519" y="336041"/>
                  </a:lnTo>
                  <a:lnTo>
                    <a:pt x="3468027" y="330326"/>
                  </a:lnTo>
                  <a:lnTo>
                    <a:pt x="3468662" y="324611"/>
                  </a:lnTo>
                  <a:lnTo>
                    <a:pt x="3468916" y="317372"/>
                  </a:lnTo>
                  <a:lnTo>
                    <a:pt x="3468916" y="308609"/>
                  </a:lnTo>
                  <a:lnTo>
                    <a:pt x="3468916" y="73151"/>
                  </a:lnTo>
                  <a:lnTo>
                    <a:pt x="3468916" y="64642"/>
                  </a:lnTo>
                  <a:lnTo>
                    <a:pt x="3468662" y="57403"/>
                  </a:lnTo>
                  <a:lnTo>
                    <a:pt x="3468154" y="51561"/>
                  </a:lnTo>
                  <a:lnTo>
                    <a:pt x="3467773" y="45719"/>
                  </a:lnTo>
                  <a:lnTo>
                    <a:pt x="3455962" y="28575"/>
                  </a:lnTo>
                  <a:lnTo>
                    <a:pt x="3452025" y="26288"/>
                  </a:lnTo>
                  <a:lnTo>
                    <a:pt x="3446564" y="24129"/>
                  </a:lnTo>
                  <a:lnTo>
                    <a:pt x="3439706" y="22351"/>
                  </a:lnTo>
                  <a:lnTo>
                    <a:pt x="3439706" y="4317"/>
                  </a:lnTo>
                  <a:close/>
                </a:path>
                <a:path w="6350000" h="381634">
                  <a:moveTo>
                    <a:pt x="3096806" y="4317"/>
                  </a:moveTo>
                  <a:lnTo>
                    <a:pt x="3255429" y="4317"/>
                  </a:lnTo>
                  <a:lnTo>
                    <a:pt x="3287818" y="5865"/>
                  </a:lnTo>
                  <a:lnTo>
                    <a:pt x="3339546" y="18248"/>
                  </a:lnTo>
                  <a:lnTo>
                    <a:pt x="3374009" y="43112"/>
                  </a:lnTo>
                  <a:lnTo>
                    <a:pt x="3391205" y="81125"/>
                  </a:lnTo>
                  <a:lnTo>
                    <a:pt x="3393351" y="105155"/>
                  </a:lnTo>
                  <a:lnTo>
                    <a:pt x="3392348" y="122678"/>
                  </a:lnTo>
                  <a:lnTo>
                    <a:pt x="3377222" y="168147"/>
                  </a:lnTo>
                  <a:lnTo>
                    <a:pt x="3344914" y="201044"/>
                  </a:lnTo>
                  <a:lnTo>
                    <a:pt x="3296116" y="219074"/>
                  </a:lnTo>
                  <a:lnTo>
                    <a:pt x="3254032" y="222503"/>
                  </a:lnTo>
                  <a:lnTo>
                    <a:pt x="3241387" y="222452"/>
                  </a:lnTo>
                  <a:lnTo>
                    <a:pt x="3229933" y="222281"/>
                  </a:lnTo>
                  <a:lnTo>
                    <a:pt x="3219670" y="221968"/>
                  </a:lnTo>
                  <a:lnTo>
                    <a:pt x="3210598" y="221487"/>
                  </a:lnTo>
                  <a:lnTo>
                    <a:pt x="3210598" y="308863"/>
                  </a:lnTo>
                  <a:lnTo>
                    <a:pt x="3216567" y="346455"/>
                  </a:lnTo>
                  <a:lnTo>
                    <a:pt x="3218599" y="349376"/>
                  </a:lnTo>
                  <a:lnTo>
                    <a:pt x="3243745" y="359155"/>
                  </a:lnTo>
                  <a:lnTo>
                    <a:pt x="3243745" y="377189"/>
                  </a:lnTo>
                  <a:lnTo>
                    <a:pt x="3096806" y="377189"/>
                  </a:lnTo>
                  <a:lnTo>
                    <a:pt x="3096806" y="359155"/>
                  </a:lnTo>
                  <a:lnTo>
                    <a:pt x="3103537" y="357250"/>
                  </a:lnTo>
                  <a:lnTo>
                    <a:pt x="3108871" y="355345"/>
                  </a:lnTo>
                  <a:lnTo>
                    <a:pt x="3112681" y="353186"/>
                  </a:lnTo>
                  <a:lnTo>
                    <a:pt x="3116618" y="351154"/>
                  </a:lnTo>
                  <a:lnTo>
                    <a:pt x="3119539" y="348233"/>
                  </a:lnTo>
                  <a:lnTo>
                    <a:pt x="3121444" y="344550"/>
                  </a:lnTo>
                  <a:lnTo>
                    <a:pt x="3123349" y="340740"/>
                  </a:lnTo>
                  <a:lnTo>
                    <a:pt x="3124619" y="336041"/>
                  </a:lnTo>
                  <a:lnTo>
                    <a:pt x="3125127" y="330326"/>
                  </a:lnTo>
                  <a:lnTo>
                    <a:pt x="3125762" y="324611"/>
                  </a:lnTo>
                  <a:lnTo>
                    <a:pt x="3126016" y="317372"/>
                  </a:lnTo>
                  <a:lnTo>
                    <a:pt x="3126016" y="308609"/>
                  </a:lnTo>
                  <a:lnTo>
                    <a:pt x="3126016" y="73151"/>
                  </a:lnTo>
                  <a:lnTo>
                    <a:pt x="3126016" y="64642"/>
                  </a:lnTo>
                  <a:lnTo>
                    <a:pt x="3125762" y="57403"/>
                  </a:lnTo>
                  <a:lnTo>
                    <a:pt x="3125254" y="51561"/>
                  </a:lnTo>
                  <a:lnTo>
                    <a:pt x="3124873" y="45719"/>
                  </a:lnTo>
                  <a:lnTo>
                    <a:pt x="3113062" y="28575"/>
                  </a:lnTo>
                  <a:lnTo>
                    <a:pt x="3109125" y="26288"/>
                  </a:lnTo>
                  <a:lnTo>
                    <a:pt x="3103664" y="24129"/>
                  </a:lnTo>
                  <a:lnTo>
                    <a:pt x="3096806" y="22351"/>
                  </a:lnTo>
                  <a:lnTo>
                    <a:pt x="3096806" y="4317"/>
                  </a:lnTo>
                  <a:close/>
                </a:path>
                <a:path w="6350000" h="381634">
                  <a:moveTo>
                    <a:pt x="2621953" y="4317"/>
                  </a:moveTo>
                  <a:lnTo>
                    <a:pt x="2757716" y="4317"/>
                  </a:lnTo>
                  <a:lnTo>
                    <a:pt x="2833408" y="228599"/>
                  </a:lnTo>
                  <a:lnTo>
                    <a:pt x="2915323" y="4317"/>
                  </a:lnTo>
                  <a:lnTo>
                    <a:pt x="3043339" y="4317"/>
                  </a:lnTo>
                  <a:lnTo>
                    <a:pt x="3043339" y="22351"/>
                  </a:lnTo>
                  <a:lnTo>
                    <a:pt x="3033687" y="25145"/>
                  </a:lnTo>
                  <a:lnTo>
                    <a:pt x="3027210" y="28066"/>
                  </a:lnTo>
                  <a:lnTo>
                    <a:pt x="3014383" y="72643"/>
                  </a:lnTo>
                  <a:lnTo>
                    <a:pt x="3014383" y="308863"/>
                  </a:lnTo>
                  <a:lnTo>
                    <a:pt x="3022765" y="350011"/>
                  </a:lnTo>
                  <a:lnTo>
                    <a:pt x="3026067" y="353313"/>
                  </a:lnTo>
                  <a:lnTo>
                    <a:pt x="3033052" y="356361"/>
                  </a:lnTo>
                  <a:lnTo>
                    <a:pt x="3043339" y="359155"/>
                  </a:lnTo>
                  <a:lnTo>
                    <a:pt x="3043339" y="377189"/>
                  </a:lnTo>
                  <a:lnTo>
                    <a:pt x="2903258" y="377189"/>
                  </a:lnTo>
                  <a:lnTo>
                    <a:pt x="2903258" y="359155"/>
                  </a:lnTo>
                  <a:lnTo>
                    <a:pt x="2911259" y="356869"/>
                  </a:lnTo>
                  <a:lnTo>
                    <a:pt x="2916847" y="354964"/>
                  </a:lnTo>
                  <a:lnTo>
                    <a:pt x="2919895" y="353313"/>
                  </a:lnTo>
                  <a:lnTo>
                    <a:pt x="2923070" y="351789"/>
                  </a:lnTo>
                  <a:lnTo>
                    <a:pt x="2925483" y="349630"/>
                  </a:lnTo>
                  <a:lnTo>
                    <a:pt x="2927134" y="346963"/>
                  </a:lnTo>
                  <a:lnTo>
                    <a:pt x="2928912" y="344296"/>
                  </a:lnTo>
                  <a:lnTo>
                    <a:pt x="2930182" y="340359"/>
                  </a:lnTo>
                  <a:lnTo>
                    <a:pt x="2932214" y="308355"/>
                  </a:lnTo>
                  <a:lnTo>
                    <a:pt x="2932214" y="174497"/>
                  </a:lnTo>
                  <a:lnTo>
                    <a:pt x="2932263" y="162948"/>
                  </a:lnTo>
                  <a:lnTo>
                    <a:pt x="2932420" y="150399"/>
                  </a:lnTo>
                  <a:lnTo>
                    <a:pt x="2932696" y="136850"/>
                  </a:lnTo>
                  <a:lnTo>
                    <a:pt x="2933103" y="122300"/>
                  </a:lnTo>
                  <a:lnTo>
                    <a:pt x="2933484" y="108366"/>
                  </a:lnTo>
                  <a:lnTo>
                    <a:pt x="2933865" y="96647"/>
                  </a:lnTo>
                  <a:lnTo>
                    <a:pt x="2934246" y="87118"/>
                  </a:lnTo>
                  <a:lnTo>
                    <a:pt x="2934627" y="79755"/>
                  </a:lnTo>
                  <a:lnTo>
                    <a:pt x="2928912" y="79755"/>
                  </a:lnTo>
                  <a:lnTo>
                    <a:pt x="2926753" y="86994"/>
                  </a:lnTo>
                  <a:lnTo>
                    <a:pt x="2924467" y="94106"/>
                  </a:lnTo>
                  <a:lnTo>
                    <a:pt x="2921927" y="101218"/>
                  </a:lnTo>
                  <a:lnTo>
                    <a:pt x="2919712" y="107483"/>
                  </a:lnTo>
                  <a:lnTo>
                    <a:pt x="2916688" y="115808"/>
                  </a:lnTo>
                  <a:lnTo>
                    <a:pt x="2912854" y="126204"/>
                  </a:lnTo>
                  <a:lnTo>
                    <a:pt x="2908211" y="138683"/>
                  </a:lnTo>
                  <a:lnTo>
                    <a:pt x="2835059" y="335914"/>
                  </a:lnTo>
                  <a:lnTo>
                    <a:pt x="2786926" y="335914"/>
                  </a:lnTo>
                  <a:lnTo>
                    <a:pt x="2709964" y="114426"/>
                  </a:lnTo>
                  <a:lnTo>
                    <a:pt x="2706632" y="105019"/>
                  </a:lnTo>
                  <a:lnTo>
                    <a:pt x="2703502" y="95646"/>
                  </a:lnTo>
                  <a:lnTo>
                    <a:pt x="2700587" y="86298"/>
                  </a:lnTo>
                  <a:lnTo>
                    <a:pt x="2697899" y="76961"/>
                  </a:lnTo>
                  <a:lnTo>
                    <a:pt x="2692946" y="76961"/>
                  </a:lnTo>
                  <a:lnTo>
                    <a:pt x="2694186" y="100540"/>
                  </a:lnTo>
                  <a:lnTo>
                    <a:pt x="2695057" y="126142"/>
                  </a:lnTo>
                  <a:lnTo>
                    <a:pt x="2695571" y="153793"/>
                  </a:lnTo>
                  <a:lnTo>
                    <a:pt x="2695740" y="183514"/>
                  </a:lnTo>
                  <a:lnTo>
                    <a:pt x="2695740" y="309117"/>
                  </a:lnTo>
                  <a:lnTo>
                    <a:pt x="2695859" y="318452"/>
                  </a:lnTo>
                  <a:lnTo>
                    <a:pt x="2715806" y="356742"/>
                  </a:lnTo>
                  <a:lnTo>
                    <a:pt x="2725204" y="359155"/>
                  </a:lnTo>
                  <a:lnTo>
                    <a:pt x="2725204" y="377189"/>
                  </a:lnTo>
                  <a:lnTo>
                    <a:pt x="2621953" y="377189"/>
                  </a:lnTo>
                  <a:lnTo>
                    <a:pt x="2621953" y="359155"/>
                  </a:lnTo>
                  <a:lnTo>
                    <a:pt x="2628684" y="357250"/>
                  </a:lnTo>
                  <a:lnTo>
                    <a:pt x="2634018" y="355218"/>
                  </a:lnTo>
                  <a:lnTo>
                    <a:pt x="2637955" y="353059"/>
                  </a:lnTo>
                  <a:lnTo>
                    <a:pt x="2641892" y="350900"/>
                  </a:lnTo>
                  <a:lnTo>
                    <a:pt x="2644813" y="347979"/>
                  </a:lnTo>
                  <a:lnTo>
                    <a:pt x="2646845" y="344296"/>
                  </a:lnTo>
                  <a:lnTo>
                    <a:pt x="2648877" y="340740"/>
                  </a:lnTo>
                  <a:lnTo>
                    <a:pt x="2650020" y="336041"/>
                  </a:lnTo>
                  <a:lnTo>
                    <a:pt x="2650528" y="330453"/>
                  </a:lnTo>
                  <a:lnTo>
                    <a:pt x="2651036" y="324738"/>
                  </a:lnTo>
                  <a:lnTo>
                    <a:pt x="2651163" y="317626"/>
                  </a:lnTo>
                  <a:lnTo>
                    <a:pt x="2651163" y="308863"/>
                  </a:lnTo>
                  <a:lnTo>
                    <a:pt x="2651163" y="72643"/>
                  </a:lnTo>
                  <a:lnTo>
                    <a:pt x="2642527" y="31622"/>
                  </a:lnTo>
                  <a:lnTo>
                    <a:pt x="2621953" y="22351"/>
                  </a:lnTo>
                  <a:lnTo>
                    <a:pt x="2621953" y="4317"/>
                  </a:lnTo>
                  <a:close/>
                </a:path>
                <a:path w="6350000" h="381634">
                  <a:moveTo>
                    <a:pt x="1492034" y="4317"/>
                  </a:moveTo>
                  <a:lnTo>
                    <a:pt x="1635417" y="4317"/>
                  </a:lnTo>
                  <a:lnTo>
                    <a:pt x="1635417" y="22351"/>
                  </a:lnTo>
                  <a:lnTo>
                    <a:pt x="1628813" y="24129"/>
                  </a:lnTo>
                  <a:lnTo>
                    <a:pt x="1623606" y="26161"/>
                  </a:lnTo>
                  <a:lnTo>
                    <a:pt x="1605826" y="63880"/>
                  </a:lnTo>
                  <a:lnTo>
                    <a:pt x="1605826" y="72643"/>
                  </a:lnTo>
                  <a:lnTo>
                    <a:pt x="1605826" y="344677"/>
                  </a:lnTo>
                  <a:lnTo>
                    <a:pt x="1658912" y="344677"/>
                  </a:lnTo>
                  <a:lnTo>
                    <a:pt x="1666417" y="344368"/>
                  </a:lnTo>
                  <a:lnTo>
                    <a:pt x="1700822" y="324611"/>
                  </a:lnTo>
                  <a:lnTo>
                    <a:pt x="1717347" y="281797"/>
                  </a:lnTo>
                  <a:lnTo>
                    <a:pt x="1720888" y="266826"/>
                  </a:lnTo>
                  <a:lnTo>
                    <a:pt x="1758226" y="266826"/>
                  </a:lnTo>
                  <a:lnTo>
                    <a:pt x="1752257" y="377189"/>
                  </a:lnTo>
                  <a:lnTo>
                    <a:pt x="1492034" y="377189"/>
                  </a:lnTo>
                  <a:lnTo>
                    <a:pt x="1492034" y="359155"/>
                  </a:lnTo>
                  <a:lnTo>
                    <a:pt x="1498765" y="357250"/>
                  </a:lnTo>
                  <a:lnTo>
                    <a:pt x="1504099" y="355218"/>
                  </a:lnTo>
                  <a:lnTo>
                    <a:pt x="1507909" y="353059"/>
                  </a:lnTo>
                  <a:lnTo>
                    <a:pt x="1511846" y="350900"/>
                  </a:lnTo>
                  <a:lnTo>
                    <a:pt x="1514767" y="347979"/>
                  </a:lnTo>
                  <a:lnTo>
                    <a:pt x="1516672" y="344169"/>
                  </a:lnTo>
                  <a:lnTo>
                    <a:pt x="1518577" y="340486"/>
                  </a:lnTo>
                  <a:lnTo>
                    <a:pt x="1519847" y="335787"/>
                  </a:lnTo>
                  <a:lnTo>
                    <a:pt x="1520355" y="330072"/>
                  </a:lnTo>
                  <a:lnTo>
                    <a:pt x="1520990" y="324230"/>
                  </a:lnTo>
                  <a:lnTo>
                    <a:pt x="1521244" y="316991"/>
                  </a:lnTo>
                  <a:lnTo>
                    <a:pt x="1521244" y="308355"/>
                  </a:lnTo>
                  <a:lnTo>
                    <a:pt x="1521244" y="73151"/>
                  </a:lnTo>
                  <a:lnTo>
                    <a:pt x="1521244" y="64642"/>
                  </a:lnTo>
                  <a:lnTo>
                    <a:pt x="1520990" y="57403"/>
                  </a:lnTo>
                  <a:lnTo>
                    <a:pt x="1520482" y="51561"/>
                  </a:lnTo>
                  <a:lnTo>
                    <a:pt x="1520101" y="45719"/>
                  </a:lnTo>
                  <a:lnTo>
                    <a:pt x="1518831" y="41020"/>
                  </a:lnTo>
                  <a:lnTo>
                    <a:pt x="1516926" y="37337"/>
                  </a:lnTo>
                  <a:lnTo>
                    <a:pt x="1515021" y="33781"/>
                  </a:lnTo>
                  <a:lnTo>
                    <a:pt x="1512100" y="30733"/>
                  </a:lnTo>
                  <a:lnTo>
                    <a:pt x="1508290" y="28575"/>
                  </a:lnTo>
                  <a:lnTo>
                    <a:pt x="1504353" y="26288"/>
                  </a:lnTo>
                  <a:lnTo>
                    <a:pt x="1498892" y="24129"/>
                  </a:lnTo>
                  <a:lnTo>
                    <a:pt x="1492034" y="22351"/>
                  </a:lnTo>
                  <a:lnTo>
                    <a:pt x="1492034" y="4317"/>
                  </a:lnTo>
                  <a:close/>
                </a:path>
                <a:path w="6350000" h="381634">
                  <a:moveTo>
                    <a:pt x="932726" y="4317"/>
                  </a:moveTo>
                  <a:lnTo>
                    <a:pt x="1076109" y="4317"/>
                  </a:lnTo>
                  <a:lnTo>
                    <a:pt x="1076109" y="22351"/>
                  </a:lnTo>
                  <a:lnTo>
                    <a:pt x="1068616" y="24383"/>
                  </a:lnTo>
                  <a:lnTo>
                    <a:pt x="1063028" y="26542"/>
                  </a:lnTo>
                  <a:lnTo>
                    <a:pt x="1059599" y="28828"/>
                  </a:lnTo>
                  <a:lnTo>
                    <a:pt x="1056043" y="31114"/>
                  </a:lnTo>
                  <a:lnTo>
                    <a:pt x="1053249" y="33781"/>
                  </a:lnTo>
                  <a:lnTo>
                    <a:pt x="1046518" y="62991"/>
                  </a:lnTo>
                  <a:lnTo>
                    <a:pt x="1046518" y="73151"/>
                  </a:lnTo>
                  <a:lnTo>
                    <a:pt x="1046518" y="308609"/>
                  </a:lnTo>
                  <a:lnTo>
                    <a:pt x="1046518" y="314959"/>
                  </a:lnTo>
                  <a:lnTo>
                    <a:pt x="1046772" y="320928"/>
                  </a:lnTo>
                  <a:lnTo>
                    <a:pt x="1047153" y="326389"/>
                  </a:lnTo>
                  <a:lnTo>
                    <a:pt x="1047534" y="331850"/>
                  </a:lnTo>
                  <a:lnTo>
                    <a:pt x="1048169" y="336295"/>
                  </a:lnTo>
                  <a:lnTo>
                    <a:pt x="1049312" y="339724"/>
                  </a:lnTo>
                  <a:lnTo>
                    <a:pt x="1050455" y="343153"/>
                  </a:lnTo>
                  <a:lnTo>
                    <a:pt x="1051979" y="346074"/>
                  </a:lnTo>
                  <a:lnTo>
                    <a:pt x="1054138" y="348487"/>
                  </a:lnTo>
                  <a:lnTo>
                    <a:pt x="1056170" y="350773"/>
                  </a:lnTo>
                  <a:lnTo>
                    <a:pt x="1076109" y="359155"/>
                  </a:lnTo>
                  <a:lnTo>
                    <a:pt x="1076109" y="377189"/>
                  </a:lnTo>
                  <a:lnTo>
                    <a:pt x="932726" y="377189"/>
                  </a:lnTo>
                  <a:lnTo>
                    <a:pt x="932726" y="359155"/>
                  </a:lnTo>
                  <a:lnTo>
                    <a:pt x="939457" y="357250"/>
                  </a:lnTo>
                  <a:lnTo>
                    <a:pt x="944791" y="355345"/>
                  </a:lnTo>
                  <a:lnTo>
                    <a:pt x="948601" y="353186"/>
                  </a:lnTo>
                  <a:lnTo>
                    <a:pt x="952538" y="351154"/>
                  </a:lnTo>
                  <a:lnTo>
                    <a:pt x="955459" y="348233"/>
                  </a:lnTo>
                  <a:lnTo>
                    <a:pt x="957364" y="344550"/>
                  </a:lnTo>
                  <a:lnTo>
                    <a:pt x="959269" y="340740"/>
                  </a:lnTo>
                  <a:lnTo>
                    <a:pt x="960539" y="336041"/>
                  </a:lnTo>
                  <a:lnTo>
                    <a:pt x="961047" y="330326"/>
                  </a:lnTo>
                  <a:lnTo>
                    <a:pt x="961682" y="324611"/>
                  </a:lnTo>
                  <a:lnTo>
                    <a:pt x="961936" y="317372"/>
                  </a:lnTo>
                  <a:lnTo>
                    <a:pt x="961936" y="308609"/>
                  </a:lnTo>
                  <a:lnTo>
                    <a:pt x="961936" y="72897"/>
                  </a:lnTo>
                  <a:lnTo>
                    <a:pt x="961936" y="64134"/>
                  </a:lnTo>
                  <a:lnTo>
                    <a:pt x="961682" y="57022"/>
                  </a:lnTo>
                  <a:lnTo>
                    <a:pt x="961174" y="51307"/>
                  </a:lnTo>
                  <a:lnTo>
                    <a:pt x="960793" y="45719"/>
                  </a:lnTo>
                  <a:lnTo>
                    <a:pt x="932726" y="22351"/>
                  </a:lnTo>
                  <a:lnTo>
                    <a:pt x="932726" y="4317"/>
                  </a:lnTo>
                  <a:close/>
                </a:path>
                <a:path w="6350000" h="381634">
                  <a:moveTo>
                    <a:pt x="566331" y="4317"/>
                  </a:moveTo>
                  <a:lnTo>
                    <a:pt x="887768" y="4317"/>
                  </a:lnTo>
                  <a:lnTo>
                    <a:pt x="887768" y="100202"/>
                  </a:lnTo>
                  <a:lnTo>
                    <a:pt x="850430" y="100202"/>
                  </a:lnTo>
                  <a:lnTo>
                    <a:pt x="847925" y="91561"/>
                  </a:lnTo>
                  <a:lnTo>
                    <a:pt x="845731" y="84121"/>
                  </a:lnTo>
                  <a:lnTo>
                    <a:pt x="835444" y="58038"/>
                  </a:lnTo>
                  <a:lnTo>
                    <a:pt x="833031" y="53975"/>
                  </a:lnTo>
                  <a:lnTo>
                    <a:pt x="830491" y="50545"/>
                  </a:lnTo>
                  <a:lnTo>
                    <a:pt x="827697" y="47751"/>
                  </a:lnTo>
                  <a:lnTo>
                    <a:pt x="825030" y="45084"/>
                  </a:lnTo>
                  <a:lnTo>
                    <a:pt x="822109" y="42799"/>
                  </a:lnTo>
                  <a:lnTo>
                    <a:pt x="818934" y="41275"/>
                  </a:lnTo>
                  <a:lnTo>
                    <a:pt x="815886" y="39624"/>
                  </a:lnTo>
                  <a:lnTo>
                    <a:pt x="811949" y="38353"/>
                  </a:lnTo>
                  <a:lnTo>
                    <a:pt x="807377" y="37464"/>
                  </a:lnTo>
                  <a:lnTo>
                    <a:pt x="802678" y="36702"/>
                  </a:lnTo>
                  <a:lnTo>
                    <a:pt x="796709" y="36321"/>
                  </a:lnTo>
                  <a:lnTo>
                    <a:pt x="789216" y="36321"/>
                  </a:lnTo>
                  <a:lnTo>
                    <a:pt x="769531" y="36321"/>
                  </a:lnTo>
                  <a:lnTo>
                    <a:pt x="769531" y="308609"/>
                  </a:lnTo>
                  <a:lnTo>
                    <a:pt x="769531" y="318261"/>
                  </a:lnTo>
                  <a:lnTo>
                    <a:pt x="769785" y="325500"/>
                  </a:lnTo>
                  <a:lnTo>
                    <a:pt x="770420" y="330580"/>
                  </a:lnTo>
                  <a:lnTo>
                    <a:pt x="770928" y="335533"/>
                  </a:lnTo>
                  <a:lnTo>
                    <a:pt x="771944" y="339597"/>
                  </a:lnTo>
                  <a:lnTo>
                    <a:pt x="802551" y="359155"/>
                  </a:lnTo>
                  <a:lnTo>
                    <a:pt x="802551" y="377189"/>
                  </a:lnTo>
                  <a:lnTo>
                    <a:pt x="651802" y="377189"/>
                  </a:lnTo>
                  <a:lnTo>
                    <a:pt x="651802" y="359155"/>
                  </a:lnTo>
                  <a:lnTo>
                    <a:pt x="659422" y="357885"/>
                  </a:lnTo>
                  <a:lnTo>
                    <a:pt x="665518" y="356107"/>
                  </a:lnTo>
                  <a:lnTo>
                    <a:pt x="669963" y="354075"/>
                  </a:lnTo>
                  <a:lnTo>
                    <a:pt x="674408" y="351916"/>
                  </a:lnTo>
                  <a:lnTo>
                    <a:pt x="677837" y="348995"/>
                  </a:lnTo>
                  <a:lnTo>
                    <a:pt x="679996" y="345185"/>
                  </a:lnTo>
                  <a:lnTo>
                    <a:pt x="682155" y="341375"/>
                  </a:lnTo>
                  <a:lnTo>
                    <a:pt x="683552" y="336422"/>
                  </a:lnTo>
                  <a:lnTo>
                    <a:pt x="684060" y="330580"/>
                  </a:lnTo>
                  <a:lnTo>
                    <a:pt x="684568" y="324611"/>
                  </a:lnTo>
                  <a:lnTo>
                    <a:pt x="684822" y="317372"/>
                  </a:lnTo>
                  <a:lnTo>
                    <a:pt x="684822" y="308609"/>
                  </a:lnTo>
                  <a:lnTo>
                    <a:pt x="684822" y="36321"/>
                  </a:lnTo>
                  <a:lnTo>
                    <a:pt x="662724" y="36321"/>
                  </a:lnTo>
                  <a:lnTo>
                    <a:pt x="655008" y="36560"/>
                  </a:lnTo>
                  <a:lnTo>
                    <a:pt x="618147" y="57657"/>
                  </a:lnTo>
                  <a:lnTo>
                    <a:pt x="605415" y="93938"/>
                  </a:lnTo>
                  <a:lnTo>
                    <a:pt x="603796" y="100202"/>
                  </a:lnTo>
                  <a:lnTo>
                    <a:pt x="566331" y="100202"/>
                  </a:lnTo>
                  <a:lnTo>
                    <a:pt x="566331" y="4317"/>
                  </a:lnTo>
                  <a:close/>
                </a:path>
                <a:path w="6350000" h="381634">
                  <a:moveTo>
                    <a:pt x="194246" y="4317"/>
                  </a:moveTo>
                  <a:lnTo>
                    <a:pt x="304838" y="4317"/>
                  </a:lnTo>
                  <a:lnTo>
                    <a:pt x="401485" y="172338"/>
                  </a:lnTo>
                  <a:lnTo>
                    <a:pt x="424980" y="215137"/>
                  </a:lnTo>
                  <a:lnTo>
                    <a:pt x="444875" y="253999"/>
                  </a:lnTo>
                  <a:lnTo>
                    <a:pt x="450634" y="266191"/>
                  </a:lnTo>
                  <a:lnTo>
                    <a:pt x="455079" y="266191"/>
                  </a:lnTo>
                  <a:lnTo>
                    <a:pt x="453745" y="232854"/>
                  </a:lnTo>
                  <a:lnTo>
                    <a:pt x="452793" y="197992"/>
                  </a:lnTo>
                  <a:lnTo>
                    <a:pt x="452221" y="161607"/>
                  </a:lnTo>
                  <a:lnTo>
                    <a:pt x="452031" y="123697"/>
                  </a:lnTo>
                  <a:lnTo>
                    <a:pt x="452031" y="72897"/>
                  </a:lnTo>
                  <a:lnTo>
                    <a:pt x="451955" y="64639"/>
                  </a:lnTo>
                  <a:lnTo>
                    <a:pt x="438823" y="28320"/>
                  </a:lnTo>
                  <a:lnTo>
                    <a:pt x="422821" y="22351"/>
                  </a:lnTo>
                  <a:lnTo>
                    <a:pt x="422821" y="4317"/>
                  </a:lnTo>
                  <a:lnTo>
                    <a:pt x="526072" y="4317"/>
                  </a:lnTo>
                  <a:lnTo>
                    <a:pt x="526072" y="22351"/>
                  </a:lnTo>
                  <a:lnTo>
                    <a:pt x="518833" y="24764"/>
                  </a:lnTo>
                  <a:lnTo>
                    <a:pt x="513626" y="26796"/>
                  </a:lnTo>
                  <a:lnTo>
                    <a:pt x="496705" y="64873"/>
                  </a:lnTo>
                  <a:lnTo>
                    <a:pt x="496608" y="72897"/>
                  </a:lnTo>
                  <a:lnTo>
                    <a:pt x="496608" y="377189"/>
                  </a:lnTo>
                  <a:lnTo>
                    <a:pt x="427266" y="377189"/>
                  </a:lnTo>
                  <a:lnTo>
                    <a:pt x="304330" y="164591"/>
                  </a:lnTo>
                  <a:lnTo>
                    <a:pt x="282708" y="126126"/>
                  </a:lnTo>
                  <a:lnTo>
                    <a:pt x="267754" y="96900"/>
                  </a:lnTo>
                  <a:lnTo>
                    <a:pt x="265214" y="96900"/>
                  </a:lnTo>
                  <a:lnTo>
                    <a:pt x="266454" y="126662"/>
                  </a:lnTo>
                  <a:lnTo>
                    <a:pt x="267325" y="157257"/>
                  </a:lnTo>
                  <a:lnTo>
                    <a:pt x="267839" y="188662"/>
                  </a:lnTo>
                  <a:lnTo>
                    <a:pt x="268008" y="220852"/>
                  </a:lnTo>
                  <a:lnTo>
                    <a:pt x="268008" y="308863"/>
                  </a:lnTo>
                  <a:lnTo>
                    <a:pt x="268129" y="318313"/>
                  </a:lnTo>
                  <a:lnTo>
                    <a:pt x="287693" y="356615"/>
                  </a:lnTo>
                  <a:lnTo>
                    <a:pt x="297472" y="359155"/>
                  </a:lnTo>
                  <a:lnTo>
                    <a:pt x="297472" y="377189"/>
                  </a:lnTo>
                  <a:lnTo>
                    <a:pt x="194246" y="377189"/>
                  </a:lnTo>
                  <a:lnTo>
                    <a:pt x="194246" y="359155"/>
                  </a:lnTo>
                  <a:lnTo>
                    <a:pt x="200990" y="357250"/>
                  </a:lnTo>
                  <a:lnTo>
                    <a:pt x="206311" y="355218"/>
                  </a:lnTo>
                  <a:lnTo>
                    <a:pt x="210223" y="353059"/>
                  </a:lnTo>
                  <a:lnTo>
                    <a:pt x="214147" y="350900"/>
                  </a:lnTo>
                  <a:lnTo>
                    <a:pt x="217055" y="347979"/>
                  </a:lnTo>
                  <a:lnTo>
                    <a:pt x="218960" y="344169"/>
                  </a:lnTo>
                  <a:lnTo>
                    <a:pt x="220878" y="340486"/>
                  </a:lnTo>
                  <a:lnTo>
                    <a:pt x="222110" y="335787"/>
                  </a:lnTo>
                  <a:lnTo>
                    <a:pt x="222656" y="330199"/>
                  </a:lnTo>
                  <a:lnTo>
                    <a:pt x="223202" y="324484"/>
                  </a:lnTo>
                  <a:lnTo>
                    <a:pt x="223469" y="317372"/>
                  </a:lnTo>
                  <a:lnTo>
                    <a:pt x="223469" y="308863"/>
                  </a:lnTo>
                  <a:lnTo>
                    <a:pt x="223469" y="72643"/>
                  </a:lnTo>
                  <a:lnTo>
                    <a:pt x="218059" y="34797"/>
                  </a:lnTo>
                  <a:lnTo>
                    <a:pt x="214325" y="31368"/>
                  </a:lnTo>
                  <a:lnTo>
                    <a:pt x="210591" y="27939"/>
                  </a:lnTo>
                  <a:lnTo>
                    <a:pt x="203898" y="24891"/>
                  </a:lnTo>
                  <a:lnTo>
                    <a:pt x="194246" y="22351"/>
                  </a:lnTo>
                  <a:lnTo>
                    <a:pt x="194246" y="4317"/>
                  </a:lnTo>
                  <a:close/>
                </a:path>
                <a:path w="6350000" h="381634">
                  <a:moveTo>
                    <a:pt x="0" y="4317"/>
                  </a:moveTo>
                  <a:lnTo>
                    <a:pt x="143370" y="4317"/>
                  </a:lnTo>
                  <a:lnTo>
                    <a:pt x="143370" y="22351"/>
                  </a:lnTo>
                  <a:lnTo>
                    <a:pt x="135915" y="24383"/>
                  </a:lnTo>
                  <a:lnTo>
                    <a:pt x="130403" y="26542"/>
                  </a:lnTo>
                  <a:lnTo>
                    <a:pt x="126847" y="28828"/>
                  </a:lnTo>
                  <a:lnTo>
                    <a:pt x="123304" y="31114"/>
                  </a:lnTo>
                  <a:lnTo>
                    <a:pt x="120611" y="33781"/>
                  </a:lnTo>
                  <a:lnTo>
                    <a:pt x="118795" y="37083"/>
                  </a:lnTo>
                  <a:lnTo>
                    <a:pt x="116979" y="40385"/>
                  </a:lnTo>
                  <a:lnTo>
                    <a:pt x="115697" y="44703"/>
                  </a:lnTo>
                  <a:lnTo>
                    <a:pt x="114973" y="49910"/>
                  </a:lnTo>
                  <a:lnTo>
                    <a:pt x="114249" y="55244"/>
                  </a:lnTo>
                  <a:lnTo>
                    <a:pt x="113880" y="62991"/>
                  </a:lnTo>
                  <a:lnTo>
                    <a:pt x="113880" y="73151"/>
                  </a:lnTo>
                  <a:lnTo>
                    <a:pt x="113880" y="308609"/>
                  </a:lnTo>
                  <a:lnTo>
                    <a:pt x="113880" y="314959"/>
                  </a:lnTo>
                  <a:lnTo>
                    <a:pt x="114058" y="320928"/>
                  </a:lnTo>
                  <a:lnTo>
                    <a:pt x="114426" y="326389"/>
                  </a:lnTo>
                  <a:lnTo>
                    <a:pt x="114795" y="331850"/>
                  </a:lnTo>
                  <a:lnTo>
                    <a:pt x="115519" y="336295"/>
                  </a:lnTo>
                  <a:lnTo>
                    <a:pt x="116611" y="339724"/>
                  </a:lnTo>
                  <a:lnTo>
                    <a:pt x="117703" y="343153"/>
                  </a:lnTo>
                  <a:lnTo>
                    <a:pt x="129997" y="354583"/>
                  </a:lnTo>
                  <a:lnTo>
                    <a:pt x="133629" y="356361"/>
                  </a:lnTo>
                  <a:lnTo>
                    <a:pt x="138099" y="357885"/>
                  </a:lnTo>
                  <a:lnTo>
                    <a:pt x="143370" y="359155"/>
                  </a:lnTo>
                  <a:lnTo>
                    <a:pt x="143370" y="377189"/>
                  </a:lnTo>
                  <a:lnTo>
                    <a:pt x="0" y="377189"/>
                  </a:lnTo>
                  <a:lnTo>
                    <a:pt x="0" y="359155"/>
                  </a:lnTo>
                  <a:lnTo>
                    <a:pt x="6731" y="357250"/>
                  </a:lnTo>
                  <a:lnTo>
                    <a:pt x="12064" y="355345"/>
                  </a:lnTo>
                  <a:lnTo>
                    <a:pt x="15976" y="353186"/>
                  </a:lnTo>
                  <a:lnTo>
                    <a:pt x="19888" y="351154"/>
                  </a:lnTo>
                  <a:lnTo>
                    <a:pt x="22796" y="348233"/>
                  </a:lnTo>
                  <a:lnTo>
                    <a:pt x="24714" y="344550"/>
                  </a:lnTo>
                  <a:lnTo>
                    <a:pt x="26619" y="340740"/>
                  </a:lnTo>
                  <a:lnTo>
                    <a:pt x="27851" y="336041"/>
                  </a:lnTo>
                  <a:lnTo>
                    <a:pt x="28397" y="330326"/>
                  </a:lnTo>
                  <a:lnTo>
                    <a:pt x="28943" y="324611"/>
                  </a:lnTo>
                  <a:lnTo>
                    <a:pt x="29222" y="317372"/>
                  </a:lnTo>
                  <a:lnTo>
                    <a:pt x="29222" y="308609"/>
                  </a:lnTo>
                  <a:lnTo>
                    <a:pt x="29222" y="72897"/>
                  </a:lnTo>
                  <a:lnTo>
                    <a:pt x="29222" y="64134"/>
                  </a:lnTo>
                  <a:lnTo>
                    <a:pt x="28994" y="57022"/>
                  </a:lnTo>
                  <a:lnTo>
                    <a:pt x="6921" y="24129"/>
                  </a:lnTo>
                  <a:lnTo>
                    <a:pt x="0" y="22351"/>
                  </a:lnTo>
                  <a:lnTo>
                    <a:pt x="0" y="4317"/>
                  </a:lnTo>
                  <a:close/>
                </a:path>
                <a:path w="6350000" h="381634">
                  <a:moveTo>
                    <a:pt x="1258354" y="2412"/>
                  </a:moveTo>
                  <a:lnTo>
                    <a:pt x="1331252" y="2412"/>
                  </a:lnTo>
                  <a:lnTo>
                    <a:pt x="1421295" y="308355"/>
                  </a:lnTo>
                  <a:lnTo>
                    <a:pt x="1424204" y="317811"/>
                  </a:lnTo>
                  <a:lnTo>
                    <a:pt x="1442123" y="351281"/>
                  </a:lnTo>
                  <a:lnTo>
                    <a:pt x="1446441" y="354837"/>
                  </a:lnTo>
                  <a:lnTo>
                    <a:pt x="1452537" y="357504"/>
                  </a:lnTo>
                  <a:lnTo>
                    <a:pt x="1460411" y="359155"/>
                  </a:lnTo>
                  <a:lnTo>
                    <a:pt x="1460411" y="377189"/>
                  </a:lnTo>
                  <a:lnTo>
                    <a:pt x="1309662" y="377189"/>
                  </a:lnTo>
                  <a:lnTo>
                    <a:pt x="1309662" y="359155"/>
                  </a:lnTo>
                  <a:lnTo>
                    <a:pt x="1319060" y="358012"/>
                  </a:lnTo>
                  <a:lnTo>
                    <a:pt x="1326172" y="355345"/>
                  </a:lnTo>
                  <a:lnTo>
                    <a:pt x="1330617" y="351154"/>
                  </a:lnTo>
                  <a:lnTo>
                    <a:pt x="1335189" y="346963"/>
                  </a:lnTo>
                  <a:lnTo>
                    <a:pt x="1337475" y="341121"/>
                  </a:lnTo>
                  <a:lnTo>
                    <a:pt x="1337475" y="333374"/>
                  </a:lnTo>
                  <a:lnTo>
                    <a:pt x="1337475" y="327786"/>
                  </a:lnTo>
                  <a:lnTo>
                    <a:pt x="1336840" y="321563"/>
                  </a:lnTo>
                  <a:lnTo>
                    <a:pt x="1321981" y="261619"/>
                  </a:lnTo>
                  <a:lnTo>
                    <a:pt x="1205268" y="261619"/>
                  </a:lnTo>
                  <a:lnTo>
                    <a:pt x="1196251" y="287527"/>
                  </a:lnTo>
                  <a:lnTo>
                    <a:pt x="1193711" y="294893"/>
                  </a:lnTo>
                  <a:lnTo>
                    <a:pt x="1191679" y="301878"/>
                  </a:lnTo>
                  <a:lnTo>
                    <a:pt x="1190028" y="308736"/>
                  </a:lnTo>
                  <a:lnTo>
                    <a:pt x="1188377" y="315594"/>
                  </a:lnTo>
                  <a:lnTo>
                    <a:pt x="1187615" y="322833"/>
                  </a:lnTo>
                  <a:lnTo>
                    <a:pt x="1187615" y="330453"/>
                  </a:lnTo>
                  <a:lnTo>
                    <a:pt x="1189379" y="342261"/>
                  </a:lnTo>
                  <a:lnTo>
                    <a:pt x="1194679" y="350996"/>
                  </a:lnTo>
                  <a:lnTo>
                    <a:pt x="1203527" y="356635"/>
                  </a:lnTo>
                  <a:lnTo>
                    <a:pt x="1215936" y="359155"/>
                  </a:lnTo>
                  <a:lnTo>
                    <a:pt x="1215936" y="377189"/>
                  </a:lnTo>
                  <a:lnTo>
                    <a:pt x="1099350" y="377189"/>
                  </a:lnTo>
                  <a:lnTo>
                    <a:pt x="1099350" y="359155"/>
                  </a:lnTo>
                  <a:lnTo>
                    <a:pt x="1106081" y="358393"/>
                  </a:lnTo>
                  <a:lnTo>
                    <a:pt x="1112050" y="355980"/>
                  </a:lnTo>
                  <a:lnTo>
                    <a:pt x="1137513" y="322976"/>
                  </a:lnTo>
                  <a:lnTo>
                    <a:pt x="1144435" y="305815"/>
                  </a:lnTo>
                  <a:lnTo>
                    <a:pt x="1258354" y="2412"/>
                  </a:lnTo>
                  <a:close/>
                </a:path>
                <a:path w="6350000" h="381634">
                  <a:moveTo>
                    <a:pt x="5379885" y="0"/>
                  </a:moveTo>
                  <a:lnTo>
                    <a:pt x="5426367" y="2539"/>
                  </a:lnTo>
                  <a:lnTo>
                    <a:pt x="5476786" y="11683"/>
                  </a:lnTo>
                  <a:lnTo>
                    <a:pt x="5476786" y="90931"/>
                  </a:lnTo>
                  <a:lnTo>
                    <a:pt x="5439448" y="90931"/>
                  </a:lnTo>
                  <a:lnTo>
                    <a:pt x="5436685" y="80716"/>
                  </a:lnTo>
                  <a:lnTo>
                    <a:pt x="5433542" y="71596"/>
                  </a:lnTo>
                  <a:lnTo>
                    <a:pt x="5406047" y="37972"/>
                  </a:lnTo>
                  <a:lnTo>
                    <a:pt x="5375821" y="31876"/>
                  </a:lnTo>
                  <a:lnTo>
                    <a:pt x="5368222" y="32230"/>
                  </a:lnTo>
                  <a:lnTo>
                    <a:pt x="5328577" y="53593"/>
                  </a:lnTo>
                  <a:lnTo>
                    <a:pt x="5321465" y="79755"/>
                  </a:lnTo>
                  <a:lnTo>
                    <a:pt x="5321846" y="87399"/>
                  </a:lnTo>
                  <a:lnTo>
                    <a:pt x="5341527" y="124243"/>
                  </a:lnTo>
                  <a:lnTo>
                    <a:pt x="5377319" y="148189"/>
                  </a:lnTo>
                  <a:lnTo>
                    <a:pt x="5390299" y="155066"/>
                  </a:lnTo>
                  <a:lnTo>
                    <a:pt x="5406180" y="163782"/>
                  </a:lnTo>
                  <a:lnTo>
                    <a:pt x="5443131" y="189356"/>
                  </a:lnTo>
                  <a:lnTo>
                    <a:pt x="5471452" y="225932"/>
                  </a:lnTo>
                  <a:lnTo>
                    <a:pt x="5480596" y="272033"/>
                  </a:lnTo>
                  <a:lnTo>
                    <a:pt x="5479639" y="288250"/>
                  </a:lnTo>
                  <a:lnTo>
                    <a:pt x="5465102" y="330326"/>
                  </a:lnTo>
                  <a:lnTo>
                    <a:pt x="5433741" y="360920"/>
                  </a:lnTo>
                  <a:lnTo>
                    <a:pt x="5387679" y="378190"/>
                  </a:lnTo>
                  <a:lnTo>
                    <a:pt x="5350929" y="381507"/>
                  </a:lnTo>
                  <a:lnTo>
                    <a:pt x="5336859" y="381315"/>
                  </a:lnTo>
                  <a:lnTo>
                    <a:pt x="5292890" y="378332"/>
                  </a:lnTo>
                  <a:lnTo>
                    <a:pt x="5249723" y="372046"/>
                  </a:lnTo>
                  <a:lnTo>
                    <a:pt x="5236248" y="369188"/>
                  </a:lnTo>
                  <a:lnTo>
                    <a:pt x="5236248" y="285114"/>
                  </a:lnTo>
                  <a:lnTo>
                    <a:pt x="5273586" y="285114"/>
                  </a:lnTo>
                  <a:lnTo>
                    <a:pt x="5277586" y="300303"/>
                  </a:lnTo>
                  <a:lnTo>
                    <a:pt x="5282730" y="313467"/>
                  </a:lnTo>
                  <a:lnTo>
                    <a:pt x="5316162" y="345519"/>
                  </a:lnTo>
                  <a:lnTo>
                    <a:pt x="5343309" y="349503"/>
                  </a:lnTo>
                  <a:lnTo>
                    <a:pt x="5351119" y="349168"/>
                  </a:lnTo>
                  <a:lnTo>
                    <a:pt x="5388624" y="332130"/>
                  </a:lnTo>
                  <a:lnTo>
                    <a:pt x="5400586" y="296036"/>
                  </a:lnTo>
                  <a:lnTo>
                    <a:pt x="5400203" y="287845"/>
                  </a:lnTo>
                  <a:lnTo>
                    <a:pt x="5380647" y="248697"/>
                  </a:lnTo>
                  <a:lnTo>
                    <a:pt x="5347095" y="225522"/>
                  </a:lnTo>
                  <a:lnTo>
                    <a:pt x="5324973" y="213945"/>
                  </a:lnTo>
                  <a:lnTo>
                    <a:pt x="5315115" y="208454"/>
                  </a:lnTo>
                  <a:lnTo>
                    <a:pt x="5280920" y="185086"/>
                  </a:lnTo>
                  <a:lnTo>
                    <a:pt x="5252363" y="149756"/>
                  </a:lnTo>
                  <a:lnTo>
                    <a:pt x="5241963" y="104901"/>
                  </a:lnTo>
                  <a:lnTo>
                    <a:pt x="5243008" y="88685"/>
                  </a:lnTo>
                  <a:lnTo>
                    <a:pt x="5258600" y="47751"/>
                  </a:lnTo>
                  <a:lnTo>
                    <a:pt x="5291997" y="18926"/>
                  </a:lnTo>
                  <a:lnTo>
                    <a:pt x="5340848" y="3048"/>
                  </a:lnTo>
                  <a:lnTo>
                    <a:pt x="5359741" y="762"/>
                  </a:lnTo>
                  <a:lnTo>
                    <a:pt x="5379885" y="0"/>
                  </a:lnTo>
                  <a:close/>
                </a:path>
                <a:path w="6350000" h="381634">
                  <a:moveTo>
                    <a:pt x="2404275" y="0"/>
                  </a:moveTo>
                  <a:lnTo>
                    <a:pt x="2442589" y="2928"/>
                  </a:lnTo>
                  <a:lnTo>
                    <a:pt x="2503930" y="26360"/>
                  </a:lnTo>
                  <a:lnTo>
                    <a:pt x="2544866" y="73074"/>
                  </a:lnTo>
                  <a:lnTo>
                    <a:pt x="2565301" y="142642"/>
                  </a:lnTo>
                  <a:lnTo>
                    <a:pt x="2567851" y="185927"/>
                  </a:lnTo>
                  <a:lnTo>
                    <a:pt x="2567108" y="210833"/>
                  </a:lnTo>
                  <a:lnTo>
                    <a:pt x="2561100" y="255168"/>
                  </a:lnTo>
                  <a:lnTo>
                    <a:pt x="2549049" y="292238"/>
                  </a:lnTo>
                  <a:lnTo>
                    <a:pt x="2521242" y="335279"/>
                  </a:lnTo>
                  <a:lnTo>
                    <a:pt x="2482594" y="363926"/>
                  </a:lnTo>
                  <a:lnTo>
                    <a:pt x="2434469" y="378729"/>
                  </a:lnTo>
                  <a:lnTo>
                    <a:pt x="2397798" y="381507"/>
                  </a:lnTo>
                  <a:lnTo>
                    <a:pt x="2360122" y="378577"/>
                  </a:lnTo>
                  <a:lnTo>
                    <a:pt x="2299821" y="355093"/>
                  </a:lnTo>
                  <a:lnTo>
                    <a:pt x="2259552" y="308086"/>
                  </a:lnTo>
                  <a:lnTo>
                    <a:pt x="2239411" y="237791"/>
                  </a:lnTo>
                  <a:lnTo>
                    <a:pt x="2236889" y="193928"/>
                  </a:lnTo>
                  <a:lnTo>
                    <a:pt x="2238105" y="164284"/>
                  </a:lnTo>
                  <a:lnTo>
                    <a:pt x="2247872" y="111758"/>
                  </a:lnTo>
                  <a:lnTo>
                    <a:pt x="2267329" y="68397"/>
                  </a:lnTo>
                  <a:lnTo>
                    <a:pt x="2296094" y="35250"/>
                  </a:lnTo>
                  <a:lnTo>
                    <a:pt x="2333837" y="12698"/>
                  </a:lnTo>
                  <a:lnTo>
                    <a:pt x="2378986" y="1406"/>
                  </a:lnTo>
                  <a:lnTo>
                    <a:pt x="2404275" y="0"/>
                  </a:lnTo>
                  <a:close/>
                </a:path>
                <a:path w="6350000" h="381634">
                  <a:moveTo>
                    <a:pt x="2096300" y="0"/>
                  </a:moveTo>
                  <a:lnTo>
                    <a:pt x="2134733" y="1660"/>
                  </a:lnTo>
                  <a:lnTo>
                    <a:pt x="2180894" y="9636"/>
                  </a:lnTo>
                  <a:lnTo>
                    <a:pt x="2192947" y="12826"/>
                  </a:lnTo>
                  <a:lnTo>
                    <a:pt x="2192947" y="91947"/>
                  </a:lnTo>
                  <a:lnTo>
                    <a:pt x="2155863" y="91947"/>
                  </a:lnTo>
                  <a:lnTo>
                    <a:pt x="2152072" y="77593"/>
                  </a:lnTo>
                  <a:lnTo>
                    <a:pt x="2147354" y="65214"/>
                  </a:lnTo>
                  <a:lnTo>
                    <a:pt x="2118683" y="35560"/>
                  </a:lnTo>
                  <a:lnTo>
                    <a:pt x="2097951" y="31876"/>
                  </a:lnTo>
                  <a:lnTo>
                    <a:pt x="2077660" y="34470"/>
                  </a:lnTo>
                  <a:lnTo>
                    <a:pt x="2045033" y="55183"/>
                  </a:lnTo>
                  <a:lnTo>
                    <a:pt x="2023005" y="96468"/>
                  </a:lnTo>
                  <a:lnTo>
                    <a:pt x="2011956" y="157896"/>
                  </a:lnTo>
                  <a:lnTo>
                    <a:pt x="2010575" y="196087"/>
                  </a:lnTo>
                  <a:lnTo>
                    <a:pt x="2011837" y="231614"/>
                  </a:lnTo>
                  <a:lnTo>
                    <a:pt x="2021933" y="288903"/>
                  </a:lnTo>
                  <a:lnTo>
                    <a:pt x="2042033" y="327644"/>
                  </a:lnTo>
                  <a:lnTo>
                    <a:pt x="2089950" y="349503"/>
                  </a:lnTo>
                  <a:lnTo>
                    <a:pt x="2099477" y="349097"/>
                  </a:lnTo>
                  <a:lnTo>
                    <a:pt x="2138481" y="329094"/>
                  </a:lnTo>
                  <a:lnTo>
                    <a:pt x="2155482" y="285114"/>
                  </a:lnTo>
                  <a:lnTo>
                    <a:pt x="2192947" y="285114"/>
                  </a:lnTo>
                  <a:lnTo>
                    <a:pt x="2192947" y="367791"/>
                  </a:lnTo>
                  <a:lnTo>
                    <a:pt x="2178230" y="371151"/>
                  </a:lnTo>
                  <a:lnTo>
                    <a:pt x="2138083" y="378205"/>
                  </a:lnTo>
                  <a:lnTo>
                    <a:pt x="2099685" y="381295"/>
                  </a:lnTo>
                  <a:lnTo>
                    <a:pt x="2086394" y="381507"/>
                  </a:lnTo>
                  <a:lnTo>
                    <a:pt x="2059317" y="380224"/>
                  </a:lnTo>
                  <a:lnTo>
                    <a:pt x="2012974" y="369988"/>
                  </a:lnTo>
                  <a:lnTo>
                    <a:pt x="1976943" y="349486"/>
                  </a:lnTo>
                  <a:lnTo>
                    <a:pt x="1950464" y="318573"/>
                  </a:lnTo>
                  <a:lnTo>
                    <a:pt x="1933297" y="277090"/>
                  </a:lnTo>
                  <a:lnTo>
                    <a:pt x="1924776" y="224702"/>
                  </a:lnTo>
                  <a:lnTo>
                    <a:pt x="1923707" y="194436"/>
                  </a:lnTo>
                  <a:lnTo>
                    <a:pt x="1924949" y="165768"/>
                  </a:lnTo>
                  <a:lnTo>
                    <a:pt x="1934958" y="114194"/>
                  </a:lnTo>
                  <a:lnTo>
                    <a:pt x="1954964" y="70665"/>
                  </a:lnTo>
                  <a:lnTo>
                    <a:pt x="1984492" y="36895"/>
                  </a:lnTo>
                  <a:lnTo>
                    <a:pt x="2023308" y="13340"/>
                  </a:lnTo>
                  <a:lnTo>
                    <a:pt x="2070032" y="1478"/>
                  </a:lnTo>
                  <a:lnTo>
                    <a:pt x="209630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645664" y="863727"/>
            <a:ext cx="3068320" cy="629285"/>
            <a:chOff x="2645664" y="863727"/>
            <a:chExt cx="3068320" cy="62928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46045" y="1245470"/>
              <a:ext cx="2990850" cy="2471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50236" y="868299"/>
              <a:ext cx="3058922" cy="3815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650236" y="868299"/>
              <a:ext cx="3059430" cy="381635"/>
            </a:xfrm>
            <a:custGeom>
              <a:avLst/>
              <a:gdLst/>
              <a:ahLst/>
              <a:cxnLst/>
              <a:rect l="l" t="t" r="r" b="b"/>
              <a:pathLst>
                <a:path w="3059429" h="381634">
                  <a:moveTo>
                    <a:pt x="170941" y="75946"/>
                  </a:moveTo>
                  <a:lnTo>
                    <a:pt x="116331" y="229615"/>
                  </a:lnTo>
                  <a:lnTo>
                    <a:pt x="214630" y="229615"/>
                  </a:lnTo>
                  <a:lnTo>
                    <a:pt x="170941" y="75946"/>
                  </a:lnTo>
                  <a:close/>
                </a:path>
                <a:path w="3059429" h="381634">
                  <a:moveTo>
                    <a:pt x="2737485" y="4317"/>
                  </a:moveTo>
                  <a:lnTo>
                    <a:pt x="3058922" y="4317"/>
                  </a:lnTo>
                  <a:lnTo>
                    <a:pt x="3058922" y="100202"/>
                  </a:lnTo>
                  <a:lnTo>
                    <a:pt x="3021584" y="100202"/>
                  </a:lnTo>
                  <a:lnTo>
                    <a:pt x="3019079" y="91561"/>
                  </a:lnTo>
                  <a:lnTo>
                    <a:pt x="3016884" y="84121"/>
                  </a:lnTo>
                  <a:lnTo>
                    <a:pt x="3006598" y="58038"/>
                  </a:lnTo>
                  <a:lnTo>
                    <a:pt x="3004185" y="53975"/>
                  </a:lnTo>
                  <a:lnTo>
                    <a:pt x="2990088" y="41275"/>
                  </a:lnTo>
                  <a:lnTo>
                    <a:pt x="2987040" y="39624"/>
                  </a:lnTo>
                  <a:lnTo>
                    <a:pt x="2983103" y="38353"/>
                  </a:lnTo>
                  <a:lnTo>
                    <a:pt x="2978530" y="37464"/>
                  </a:lnTo>
                  <a:lnTo>
                    <a:pt x="2973831" y="36702"/>
                  </a:lnTo>
                  <a:lnTo>
                    <a:pt x="2967863" y="36322"/>
                  </a:lnTo>
                  <a:lnTo>
                    <a:pt x="2960369" y="36322"/>
                  </a:lnTo>
                  <a:lnTo>
                    <a:pt x="2940685" y="36322"/>
                  </a:lnTo>
                  <a:lnTo>
                    <a:pt x="2940685" y="308610"/>
                  </a:lnTo>
                  <a:lnTo>
                    <a:pt x="2940685" y="318262"/>
                  </a:lnTo>
                  <a:lnTo>
                    <a:pt x="2940939" y="325500"/>
                  </a:lnTo>
                  <a:lnTo>
                    <a:pt x="2941574" y="330580"/>
                  </a:lnTo>
                  <a:lnTo>
                    <a:pt x="2942081" y="335534"/>
                  </a:lnTo>
                  <a:lnTo>
                    <a:pt x="2943098" y="339598"/>
                  </a:lnTo>
                  <a:lnTo>
                    <a:pt x="2973704" y="359155"/>
                  </a:lnTo>
                  <a:lnTo>
                    <a:pt x="2973704" y="377189"/>
                  </a:lnTo>
                  <a:lnTo>
                    <a:pt x="2822955" y="377189"/>
                  </a:lnTo>
                  <a:lnTo>
                    <a:pt x="2822955" y="359155"/>
                  </a:lnTo>
                  <a:lnTo>
                    <a:pt x="2830576" y="357886"/>
                  </a:lnTo>
                  <a:lnTo>
                    <a:pt x="2836672" y="356108"/>
                  </a:lnTo>
                  <a:lnTo>
                    <a:pt x="2841116" y="354075"/>
                  </a:lnTo>
                  <a:lnTo>
                    <a:pt x="2845562" y="351916"/>
                  </a:lnTo>
                  <a:lnTo>
                    <a:pt x="2848991" y="348996"/>
                  </a:lnTo>
                  <a:lnTo>
                    <a:pt x="2851150" y="345186"/>
                  </a:lnTo>
                  <a:lnTo>
                    <a:pt x="2853309" y="341375"/>
                  </a:lnTo>
                  <a:lnTo>
                    <a:pt x="2854705" y="336423"/>
                  </a:lnTo>
                  <a:lnTo>
                    <a:pt x="2855214" y="330580"/>
                  </a:lnTo>
                  <a:lnTo>
                    <a:pt x="2855722" y="324612"/>
                  </a:lnTo>
                  <a:lnTo>
                    <a:pt x="2855976" y="317373"/>
                  </a:lnTo>
                  <a:lnTo>
                    <a:pt x="2855976" y="308610"/>
                  </a:lnTo>
                  <a:lnTo>
                    <a:pt x="2855976" y="36322"/>
                  </a:lnTo>
                  <a:lnTo>
                    <a:pt x="2833878" y="36322"/>
                  </a:lnTo>
                  <a:lnTo>
                    <a:pt x="2826162" y="36560"/>
                  </a:lnTo>
                  <a:lnTo>
                    <a:pt x="2789301" y="57658"/>
                  </a:lnTo>
                  <a:lnTo>
                    <a:pt x="2776569" y="93938"/>
                  </a:lnTo>
                  <a:lnTo>
                    <a:pt x="2774950" y="100202"/>
                  </a:lnTo>
                  <a:lnTo>
                    <a:pt x="2737485" y="100202"/>
                  </a:lnTo>
                  <a:lnTo>
                    <a:pt x="2737485" y="4317"/>
                  </a:lnTo>
                  <a:close/>
                </a:path>
                <a:path w="3059429" h="381634">
                  <a:moveTo>
                    <a:pt x="2365375" y="4317"/>
                  </a:moveTo>
                  <a:lnTo>
                    <a:pt x="2475991" y="4317"/>
                  </a:lnTo>
                  <a:lnTo>
                    <a:pt x="2572639" y="172338"/>
                  </a:lnTo>
                  <a:lnTo>
                    <a:pt x="2596134" y="215137"/>
                  </a:lnTo>
                  <a:lnTo>
                    <a:pt x="2616029" y="254000"/>
                  </a:lnTo>
                  <a:lnTo>
                    <a:pt x="2621788" y="266191"/>
                  </a:lnTo>
                  <a:lnTo>
                    <a:pt x="2626233" y="266191"/>
                  </a:lnTo>
                  <a:lnTo>
                    <a:pt x="2624899" y="232854"/>
                  </a:lnTo>
                  <a:lnTo>
                    <a:pt x="2623947" y="197992"/>
                  </a:lnTo>
                  <a:lnTo>
                    <a:pt x="2623375" y="161607"/>
                  </a:lnTo>
                  <a:lnTo>
                    <a:pt x="2623185" y="123698"/>
                  </a:lnTo>
                  <a:lnTo>
                    <a:pt x="2623185" y="72898"/>
                  </a:lnTo>
                  <a:lnTo>
                    <a:pt x="2623109" y="64639"/>
                  </a:lnTo>
                  <a:lnTo>
                    <a:pt x="2609977" y="28321"/>
                  </a:lnTo>
                  <a:lnTo>
                    <a:pt x="2593975" y="22351"/>
                  </a:lnTo>
                  <a:lnTo>
                    <a:pt x="2593975" y="4317"/>
                  </a:lnTo>
                  <a:lnTo>
                    <a:pt x="2697226" y="4317"/>
                  </a:lnTo>
                  <a:lnTo>
                    <a:pt x="2697226" y="22351"/>
                  </a:lnTo>
                  <a:lnTo>
                    <a:pt x="2689987" y="24764"/>
                  </a:lnTo>
                  <a:lnTo>
                    <a:pt x="2684779" y="26797"/>
                  </a:lnTo>
                  <a:lnTo>
                    <a:pt x="2667859" y="64873"/>
                  </a:lnTo>
                  <a:lnTo>
                    <a:pt x="2667762" y="72898"/>
                  </a:lnTo>
                  <a:lnTo>
                    <a:pt x="2667762" y="377189"/>
                  </a:lnTo>
                  <a:lnTo>
                    <a:pt x="2598419" y="377189"/>
                  </a:lnTo>
                  <a:lnTo>
                    <a:pt x="2475484" y="164591"/>
                  </a:lnTo>
                  <a:lnTo>
                    <a:pt x="2453862" y="126126"/>
                  </a:lnTo>
                  <a:lnTo>
                    <a:pt x="2438908" y="96900"/>
                  </a:lnTo>
                  <a:lnTo>
                    <a:pt x="2436367" y="96900"/>
                  </a:lnTo>
                  <a:lnTo>
                    <a:pt x="2437608" y="126662"/>
                  </a:lnTo>
                  <a:lnTo>
                    <a:pt x="2438479" y="157257"/>
                  </a:lnTo>
                  <a:lnTo>
                    <a:pt x="2438993" y="188662"/>
                  </a:lnTo>
                  <a:lnTo>
                    <a:pt x="2439162" y="220852"/>
                  </a:lnTo>
                  <a:lnTo>
                    <a:pt x="2439162" y="308863"/>
                  </a:lnTo>
                  <a:lnTo>
                    <a:pt x="2439283" y="318313"/>
                  </a:lnTo>
                  <a:lnTo>
                    <a:pt x="2448560" y="350520"/>
                  </a:lnTo>
                  <a:lnTo>
                    <a:pt x="2452116" y="353695"/>
                  </a:lnTo>
                  <a:lnTo>
                    <a:pt x="2458847" y="356615"/>
                  </a:lnTo>
                  <a:lnTo>
                    <a:pt x="2468626" y="359155"/>
                  </a:lnTo>
                  <a:lnTo>
                    <a:pt x="2468626" y="377189"/>
                  </a:lnTo>
                  <a:lnTo>
                    <a:pt x="2365375" y="377189"/>
                  </a:lnTo>
                  <a:lnTo>
                    <a:pt x="2365375" y="359155"/>
                  </a:lnTo>
                  <a:lnTo>
                    <a:pt x="2372105" y="357250"/>
                  </a:lnTo>
                  <a:lnTo>
                    <a:pt x="2377440" y="355218"/>
                  </a:lnTo>
                  <a:lnTo>
                    <a:pt x="2381377" y="353060"/>
                  </a:lnTo>
                  <a:lnTo>
                    <a:pt x="2385314" y="350900"/>
                  </a:lnTo>
                  <a:lnTo>
                    <a:pt x="2388235" y="347979"/>
                  </a:lnTo>
                  <a:lnTo>
                    <a:pt x="2390140" y="344170"/>
                  </a:lnTo>
                  <a:lnTo>
                    <a:pt x="2392044" y="340487"/>
                  </a:lnTo>
                  <a:lnTo>
                    <a:pt x="2393315" y="335788"/>
                  </a:lnTo>
                  <a:lnTo>
                    <a:pt x="2393823" y="330200"/>
                  </a:lnTo>
                  <a:lnTo>
                    <a:pt x="2394330" y="324485"/>
                  </a:lnTo>
                  <a:lnTo>
                    <a:pt x="2394585" y="317373"/>
                  </a:lnTo>
                  <a:lnTo>
                    <a:pt x="2394585" y="308863"/>
                  </a:lnTo>
                  <a:lnTo>
                    <a:pt x="2394585" y="72643"/>
                  </a:lnTo>
                  <a:lnTo>
                    <a:pt x="2389251" y="34798"/>
                  </a:lnTo>
                  <a:lnTo>
                    <a:pt x="2385441" y="31368"/>
                  </a:lnTo>
                  <a:lnTo>
                    <a:pt x="2381758" y="27939"/>
                  </a:lnTo>
                  <a:lnTo>
                    <a:pt x="2375027" y="24891"/>
                  </a:lnTo>
                  <a:lnTo>
                    <a:pt x="2365375" y="22351"/>
                  </a:lnTo>
                  <a:lnTo>
                    <a:pt x="2365375" y="4317"/>
                  </a:lnTo>
                  <a:close/>
                </a:path>
                <a:path w="3059429" h="381634">
                  <a:moveTo>
                    <a:pt x="2043176" y="4317"/>
                  </a:moveTo>
                  <a:lnTo>
                    <a:pt x="2314066" y="4317"/>
                  </a:lnTo>
                  <a:lnTo>
                    <a:pt x="2314066" y="91186"/>
                  </a:lnTo>
                  <a:lnTo>
                    <a:pt x="2276602" y="91186"/>
                  </a:lnTo>
                  <a:lnTo>
                    <a:pt x="2272291" y="79279"/>
                  </a:lnTo>
                  <a:lnTo>
                    <a:pt x="2268315" y="69469"/>
                  </a:lnTo>
                  <a:lnTo>
                    <a:pt x="2241230" y="39322"/>
                  </a:lnTo>
                  <a:lnTo>
                    <a:pt x="2216530" y="36322"/>
                  </a:lnTo>
                  <a:lnTo>
                    <a:pt x="2156967" y="36322"/>
                  </a:lnTo>
                  <a:lnTo>
                    <a:pt x="2156967" y="167386"/>
                  </a:lnTo>
                  <a:lnTo>
                    <a:pt x="2193036" y="167386"/>
                  </a:lnTo>
                  <a:lnTo>
                    <a:pt x="2201037" y="167386"/>
                  </a:lnTo>
                  <a:lnTo>
                    <a:pt x="2229798" y="135830"/>
                  </a:lnTo>
                  <a:lnTo>
                    <a:pt x="2231898" y="128015"/>
                  </a:lnTo>
                  <a:lnTo>
                    <a:pt x="2262759" y="128015"/>
                  </a:lnTo>
                  <a:lnTo>
                    <a:pt x="2262759" y="238887"/>
                  </a:lnTo>
                  <a:lnTo>
                    <a:pt x="2231898" y="238887"/>
                  </a:lnTo>
                  <a:lnTo>
                    <a:pt x="2229925" y="231455"/>
                  </a:lnTo>
                  <a:lnTo>
                    <a:pt x="2227834" y="224964"/>
                  </a:lnTo>
                  <a:lnTo>
                    <a:pt x="2212340" y="202946"/>
                  </a:lnTo>
                  <a:lnTo>
                    <a:pt x="2208022" y="200533"/>
                  </a:lnTo>
                  <a:lnTo>
                    <a:pt x="2201672" y="199389"/>
                  </a:lnTo>
                  <a:lnTo>
                    <a:pt x="2193036" y="199389"/>
                  </a:lnTo>
                  <a:lnTo>
                    <a:pt x="2156967" y="199389"/>
                  </a:lnTo>
                  <a:lnTo>
                    <a:pt x="2156967" y="345186"/>
                  </a:lnTo>
                  <a:lnTo>
                    <a:pt x="2216277" y="345186"/>
                  </a:lnTo>
                  <a:lnTo>
                    <a:pt x="2222627" y="345186"/>
                  </a:lnTo>
                  <a:lnTo>
                    <a:pt x="2227961" y="344804"/>
                  </a:lnTo>
                  <a:lnTo>
                    <a:pt x="2232405" y="343915"/>
                  </a:lnTo>
                  <a:lnTo>
                    <a:pt x="2236724" y="343153"/>
                  </a:lnTo>
                  <a:lnTo>
                    <a:pt x="2240661" y="341756"/>
                  </a:lnTo>
                  <a:lnTo>
                    <a:pt x="2244090" y="339725"/>
                  </a:lnTo>
                  <a:lnTo>
                    <a:pt x="2247646" y="337692"/>
                  </a:lnTo>
                  <a:lnTo>
                    <a:pt x="2250948" y="335025"/>
                  </a:lnTo>
                  <a:lnTo>
                    <a:pt x="2254123" y="331470"/>
                  </a:lnTo>
                  <a:lnTo>
                    <a:pt x="2257298" y="328040"/>
                  </a:lnTo>
                  <a:lnTo>
                    <a:pt x="2274649" y="292814"/>
                  </a:lnTo>
                  <a:lnTo>
                    <a:pt x="2279396" y="277495"/>
                  </a:lnTo>
                  <a:lnTo>
                    <a:pt x="2316734" y="277495"/>
                  </a:lnTo>
                  <a:lnTo>
                    <a:pt x="2311654" y="377189"/>
                  </a:lnTo>
                  <a:lnTo>
                    <a:pt x="2043176" y="377189"/>
                  </a:lnTo>
                  <a:lnTo>
                    <a:pt x="2043176" y="359155"/>
                  </a:lnTo>
                  <a:lnTo>
                    <a:pt x="2049906" y="357250"/>
                  </a:lnTo>
                  <a:lnTo>
                    <a:pt x="2055240" y="355346"/>
                  </a:lnTo>
                  <a:lnTo>
                    <a:pt x="2059051" y="353187"/>
                  </a:lnTo>
                  <a:lnTo>
                    <a:pt x="2062988" y="351154"/>
                  </a:lnTo>
                  <a:lnTo>
                    <a:pt x="2065909" y="348234"/>
                  </a:lnTo>
                  <a:lnTo>
                    <a:pt x="2067814" y="344550"/>
                  </a:lnTo>
                  <a:lnTo>
                    <a:pt x="2069718" y="340740"/>
                  </a:lnTo>
                  <a:lnTo>
                    <a:pt x="2070989" y="336041"/>
                  </a:lnTo>
                  <a:lnTo>
                    <a:pt x="2071497" y="330326"/>
                  </a:lnTo>
                  <a:lnTo>
                    <a:pt x="2072131" y="324612"/>
                  </a:lnTo>
                  <a:lnTo>
                    <a:pt x="2072386" y="317373"/>
                  </a:lnTo>
                  <a:lnTo>
                    <a:pt x="2072386" y="308610"/>
                  </a:lnTo>
                  <a:lnTo>
                    <a:pt x="2072386" y="73151"/>
                  </a:lnTo>
                  <a:lnTo>
                    <a:pt x="2072386" y="64642"/>
                  </a:lnTo>
                  <a:lnTo>
                    <a:pt x="2072131" y="57403"/>
                  </a:lnTo>
                  <a:lnTo>
                    <a:pt x="2071624" y="51562"/>
                  </a:lnTo>
                  <a:lnTo>
                    <a:pt x="2071242" y="45720"/>
                  </a:lnTo>
                  <a:lnTo>
                    <a:pt x="2059431" y="28575"/>
                  </a:lnTo>
                  <a:lnTo>
                    <a:pt x="2055494" y="26288"/>
                  </a:lnTo>
                  <a:lnTo>
                    <a:pt x="2050034" y="24129"/>
                  </a:lnTo>
                  <a:lnTo>
                    <a:pt x="2043176" y="22351"/>
                  </a:lnTo>
                  <a:lnTo>
                    <a:pt x="2043176" y="4317"/>
                  </a:lnTo>
                  <a:close/>
                </a:path>
                <a:path w="3059429" h="381634">
                  <a:moveTo>
                    <a:pt x="1568323" y="4317"/>
                  </a:moveTo>
                  <a:lnTo>
                    <a:pt x="1704086" y="4317"/>
                  </a:lnTo>
                  <a:lnTo>
                    <a:pt x="1779777" y="228600"/>
                  </a:lnTo>
                  <a:lnTo>
                    <a:pt x="1861692" y="4317"/>
                  </a:lnTo>
                  <a:lnTo>
                    <a:pt x="1989709" y="4317"/>
                  </a:lnTo>
                  <a:lnTo>
                    <a:pt x="1989709" y="22351"/>
                  </a:lnTo>
                  <a:lnTo>
                    <a:pt x="1980056" y="25146"/>
                  </a:lnTo>
                  <a:lnTo>
                    <a:pt x="1973579" y="28066"/>
                  </a:lnTo>
                  <a:lnTo>
                    <a:pt x="1960752" y="72643"/>
                  </a:lnTo>
                  <a:lnTo>
                    <a:pt x="1960752" y="308863"/>
                  </a:lnTo>
                  <a:lnTo>
                    <a:pt x="1969135" y="350012"/>
                  </a:lnTo>
                  <a:lnTo>
                    <a:pt x="1972437" y="353313"/>
                  </a:lnTo>
                  <a:lnTo>
                    <a:pt x="1979422" y="356362"/>
                  </a:lnTo>
                  <a:lnTo>
                    <a:pt x="1989709" y="359155"/>
                  </a:lnTo>
                  <a:lnTo>
                    <a:pt x="1989709" y="377189"/>
                  </a:lnTo>
                  <a:lnTo>
                    <a:pt x="1849627" y="377189"/>
                  </a:lnTo>
                  <a:lnTo>
                    <a:pt x="1849627" y="359155"/>
                  </a:lnTo>
                  <a:lnTo>
                    <a:pt x="1857628" y="356870"/>
                  </a:lnTo>
                  <a:lnTo>
                    <a:pt x="1863216" y="354964"/>
                  </a:lnTo>
                  <a:lnTo>
                    <a:pt x="1866264" y="353313"/>
                  </a:lnTo>
                  <a:lnTo>
                    <a:pt x="1869439" y="351789"/>
                  </a:lnTo>
                  <a:lnTo>
                    <a:pt x="1871852" y="349630"/>
                  </a:lnTo>
                  <a:lnTo>
                    <a:pt x="1873503" y="346963"/>
                  </a:lnTo>
                  <a:lnTo>
                    <a:pt x="1875281" y="344297"/>
                  </a:lnTo>
                  <a:lnTo>
                    <a:pt x="1876552" y="340360"/>
                  </a:lnTo>
                  <a:lnTo>
                    <a:pt x="1878584" y="308355"/>
                  </a:lnTo>
                  <a:lnTo>
                    <a:pt x="1878584" y="174498"/>
                  </a:lnTo>
                  <a:lnTo>
                    <a:pt x="1878633" y="162948"/>
                  </a:lnTo>
                  <a:lnTo>
                    <a:pt x="1878790" y="150399"/>
                  </a:lnTo>
                  <a:lnTo>
                    <a:pt x="1879066" y="136850"/>
                  </a:lnTo>
                  <a:lnTo>
                    <a:pt x="1879473" y="122300"/>
                  </a:lnTo>
                  <a:lnTo>
                    <a:pt x="1879853" y="108366"/>
                  </a:lnTo>
                  <a:lnTo>
                    <a:pt x="1880234" y="96646"/>
                  </a:lnTo>
                  <a:lnTo>
                    <a:pt x="1880615" y="87118"/>
                  </a:lnTo>
                  <a:lnTo>
                    <a:pt x="1880997" y="79755"/>
                  </a:lnTo>
                  <a:lnTo>
                    <a:pt x="1875281" y="79755"/>
                  </a:lnTo>
                  <a:lnTo>
                    <a:pt x="1873123" y="86995"/>
                  </a:lnTo>
                  <a:lnTo>
                    <a:pt x="1870837" y="94106"/>
                  </a:lnTo>
                  <a:lnTo>
                    <a:pt x="1868297" y="101218"/>
                  </a:lnTo>
                  <a:lnTo>
                    <a:pt x="1866082" y="107483"/>
                  </a:lnTo>
                  <a:lnTo>
                    <a:pt x="1863058" y="115808"/>
                  </a:lnTo>
                  <a:lnTo>
                    <a:pt x="1859224" y="126204"/>
                  </a:lnTo>
                  <a:lnTo>
                    <a:pt x="1854580" y="138684"/>
                  </a:lnTo>
                  <a:lnTo>
                    <a:pt x="1781428" y="335914"/>
                  </a:lnTo>
                  <a:lnTo>
                    <a:pt x="1733296" y="335914"/>
                  </a:lnTo>
                  <a:lnTo>
                    <a:pt x="1656334" y="114426"/>
                  </a:lnTo>
                  <a:lnTo>
                    <a:pt x="1653002" y="105019"/>
                  </a:lnTo>
                  <a:lnTo>
                    <a:pt x="1649872" y="95646"/>
                  </a:lnTo>
                  <a:lnTo>
                    <a:pt x="1646957" y="86298"/>
                  </a:lnTo>
                  <a:lnTo>
                    <a:pt x="1644268" y="76962"/>
                  </a:lnTo>
                  <a:lnTo>
                    <a:pt x="1639315" y="76962"/>
                  </a:lnTo>
                  <a:lnTo>
                    <a:pt x="1640556" y="100540"/>
                  </a:lnTo>
                  <a:lnTo>
                    <a:pt x="1641427" y="126142"/>
                  </a:lnTo>
                  <a:lnTo>
                    <a:pt x="1641941" y="153793"/>
                  </a:lnTo>
                  <a:lnTo>
                    <a:pt x="1642110" y="183514"/>
                  </a:lnTo>
                  <a:lnTo>
                    <a:pt x="1642110" y="309117"/>
                  </a:lnTo>
                  <a:lnTo>
                    <a:pt x="1642229" y="318452"/>
                  </a:lnTo>
                  <a:lnTo>
                    <a:pt x="1651635" y="350392"/>
                  </a:lnTo>
                  <a:lnTo>
                    <a:pt x="1655444" y="353822"/>
                  </a:lnTo>
                  <a:lnTo>
                    <a:pt x="1662176" y="356742"/>
                  </a:lnTo>
                  <a:lnTo>
                    <a:pt x="1671574" y="359155"/>
                  </a:lnTo>
                  <a:lnTo>
                    <a:pt x="1671574" y="377189"/>
                  </a:lnTo>
                  <a:lnTo>
                    <a:pt x="1568323" y="377189"/>
                  </a:lnTo>
                  <a:lnTo>
                    <a:pt x="1568323" y="359155"/>
                  </a:lnTo>
                  <a:lnTo>
                    <a:pt x="1575053" y="357250"/>
                  </a:lnTo>
                  <a:lnTo>
                    <a:pt x="1580388" y="355218"/>
                  </a:lnTo>
                  <a:lnTo>
                    <a:pt x="1584325" y="353060"/>
                  </a:lnTo>
                  <a:lnTo>
                    <a:pt x="1588262" y="350900"/>
                  </a:lnTo>
                  <a:lnTo>
                    <a:pt x="1591183" y="347979"/>
                  </a:lnTo>
                  <a:lnTo>
                    <a:pt x="1593214" y="344297"/>
                  </a:lnTo>
                  <a:lnTo>
                    <a:pt x="1595247" y="340740"/>
                  </a:lnTo>
                  <a:lnTo>
                    <a:pt x="1596389" y="336041"/>
                  </a:lnTo>
                  <a:lnTo>
                    <a:pt x="1596898" y="330453"/>
                  </a:lnTo>
                  <a:lnTo>
                    <a:pt x="1597405" y="324738"/>
                  </a:lnTo>
                  <a:lnTo>
                    <a:pt x="1597533" y="317626"/>
                  </a:lnTo>
                  <a:lnTo>
                    <a:pt x="1597533" y="308863"/>
                  </a:lnTo>
                  <a:lnTo>
                    <a:pt x="1597533" y="72643"/>
                  </a:lnTo>
                  <a:lnTo>
                    <a:pt x="1588897" y="31623"/>
                  </a:lnTo>
                  <a:lnTo>
                    <a:pt x="1568323" y="22351"/>
                  </a:lnTo>
                  <a:lnTo>
                    <a:pt x="1568323" y="4317"/>
                  </a:lnTo>
                  <a:close/>
                </a:path>
                <a:path w="3059429" h="381634">
                  <a:moveTo>
                    <a:pt x="673100" y="4317"/>
                  </a:moveTo>
                  <a:lnTo>
                    <a:pt x="943990" y="4317"/>
                  </a:lnTo>
                  <a:lnTo>
                    <a:pt x="943990" y="91186"/>
                  </a:lnTo>
                  <a:lnTo>
                    <a:pt x="906526" y="91186"/>
                  </a:lnTo>
                  <a:lnTo>
                    <a:pt x="902215" y="79279"/>
                  </a:lnTo>
                  <a:lnTo>
                    <a:pt x="898239" y="69469"/>
                  </a:lnTo>
                  <a:lnTo>
                    <a:pt x="871154" y="39322"/>
                  </a:lnTo>
                  <a:lnTo>
                    <a:pt x="846454" y="36322"/>
                  </a:lnTo>
                  <a:lnTo>
                    <a:pt x="786891" y="36322"/>
                  </a:lnTo>
                  <a:lnTo>
                    <a:pt x="786891" y="167386"/>
                  </a:lnTo>
                  <a:lnTo>
                    <a:pt x="822960" y="167386"/>
                  </a:lnTo>
                  <a:lnTo>
                    <a:pt x="830961" y="167386"/>
                  </a:lnTo>
                  <a:lnTo>
                    <a:pt x="859722" y="135830"/>
                  </a:lnTo>
                  <a:lnTo>
                    <a:pt x="861822" y="128015"/>
                  </a:lnTo>
                  <a:lnTo>
                    <a:pt x="892683" y="128015"/>
                  </a:lnTo>
                  <a:lnTo>
                    <a:pt x="892683" y="238887"/>
                  </a:lnTo>
                  <a:lnTo>
                    <a:pt x="861822" y="238887"/>
                  </a:lnTo>
                  <a:lnTo>
                    <a:pt x="859849" y="231455"/>
                  </a:lnTo>
                  <a:lnTo>
                    <a:pt x="857757" y="224964"/>
                  </a:lnTo>
                  <a:lnTo>
                    <a:pt x="842263" y="202946"/>
                  </a:lnTo>
                  <a:lnTo>
                    <a:pt x="837946" y="200533"/>
                  </a:lnTo>
                  <a:lnTo>
                    <a:pt x="831596" y="199389"/>
                  </a:lnTo>
                  <a:lnTo>
                    <a:pt x="822960" y="199389"/>
                  </a:lnTo>
                  <a:lnTo>
                    <a:pt x="786891" y="199389"/>
                  </a:lnTo>
                  <a:lnTo>
                    <a:pt x="786891" y="345186"/>
                  </a:lnTo>
                  <a:lnTo>
                    <a:pt x="846201" y="345186"/>
                  </a:lnTo>
                  <a:lnTo>
                    <a:pt x="852551" y="345186"/>
                  </a:lnTo>
                  <a:lnTo>
                    <a:pt x="857885" y="344804"/>
                  </a:lnTo>
                  <a:lnTo>
                    <a:pt x="862329" y="343915"/>
                  </a:lnTo>
                  <a:lnTo>
                    <a:pt x="866648" y="343153"/>
                  </a:lnTo>
                  <a:lnTo>
                    <a:pt x="870585" y="341756"/>
                  </a:lnTo>
                  <a:lnTo>
                    <a:pt x="874013" y="339725"/>
                  </a:lnTo>
                  <a:lnTo>
                    <a:pt x="877569" y="337692"/>
                  </a:lnTo>
                  <a:lnTo>
                    <a:pt x="880872" y="335025"/>
                  </a:lnTo>
                  <a:lnTo>
                    <a:pt x="884047" y="331470"/>
                  </a:lnTo>
                  <a:lnTo>
                    <a:pt x="887222" y="328040"/>
                  </a:lnTo>
                  <a:lnTo>
                    <a:pt x="904573" y="292814"/>
                  </a:lnTo>
                  <a:lnTo>
                    <a:pt x="909319" y="277495"/>
                  </a:lnTo>
                  <a:lnTo>
                    <a:pt x="946658" y="277495"/>
                  </a:lnTo>
                  <a:lnTo>
                    <a:pt x="941577" y="377189"/>
                  </a:lnTo>
                  <a:lnTo>
                    <a:pt x="673100" y="377189"/>
                  </a:lnTo>
                  <a:lnTo>
                    <a:pt x="673100" y="359155"/>
                  </a:lnTo>
                  <a:lnTo>
                    <a:pt x="679830" y="357250"/>
                  </a:lnTo>
                  <a:lnTo>
                    <a:pt x="685164" y="355346"/>
                  </a:lnTo>
                  <a:lnTo>
                    <a:pt x="688975" y="353187"/>
                  </a:lnTo>
                  <a:lnTo>
                    <a:pt x="692912" y="351154"/>
                  </a:lnTo>
                  <a:lnTo>
                    <a:pt x="695833" y="348234"/>
                  </a:lnTo>
                  <a:lnTo>
                    <a:pt x="697738" y="344550"/>
                  </a:lnTo>
                  <a:lnTo>
                    <a:pt x="699642" y="340740"/>
                  </a:lnTo>
                  <a:lnTo>
                    <a:pt x="700913" y="336041"/>
                  </a:lnTo>
                  <a:lnTo>
                    <a:pt x="701421" y="330326"/>
                  </a:lnTo>
                  <a:lnTo>
                    <a:pt x="702055" y="324612"/>
                  </a:lnTo>
                  <a:lnTo>
                    <a:pt x="702310" y="317373"/>
                  </a:lnTo>
                  <a:lnTo>
                    <a:pt x="702310" y="308610"/>
                  </a:lnTo>
                  <a:lnTo>
                    <a:pt x="702310" y="73151"/>
                  </a:lnTo>
                  <a:lnTo>
                    <a:pt x="702310" y="64642"/>
                  </a:lnTo>
                  <a:lnTo>
                    <a:pt x="702055" y="57403"/>
                  </a:lnTo>
                  <a:lnTo>
                    <a:pt x="701548" y="51562"/>
                  </a:lnTo>
                  <a:lnTo>
                    <a:pt x="701166" y="45720"/>
                  </a:lnTo>
                  <a:lnTo>
                    <a:pt x="689355" y="28575"/>
                  </a:lnTo>
                  <a:lnTo>
                    <a:pt x="685418" y="26288"/>
                  </a:lnTo>
                  <a:lnTo>
                    <a:pt x="679958" y="24129"/>
                  </a:lnTo>
                  <a:lnTo>
                    <a:pt x="673100" y="22351"/>
                  </a:lnTo>
                  <a:lnTo>
                    <a:pt x="673100" y="4317"/>
                  </a:lnTo>
                  <a:close/>
                </a:path>
                <a:path w="3059429" h="381634">
                  <a:moveTo>
                    <a:pt x="159003" y="2412"/>
                  </a:moveTo>
                  <a:lnTo>
                    <a:pt x="231901" y="2412"/>
                  </a:lnTo>
                  <a:lnTo>
                    <a:pt x="321944" y="308355"/>
                  </a:lnTo>
                  <a:lnTo>
                    <a:pt x="324854" y="317811"/>
                  </a:lnTo>
                  <a:lnTo>
                    <a:pt x="342772" y="351281"/>
                  </a:lnTo>
                  <a:lnTo>
                    <a:pt x="347090" y="354838"/>
                  </a:lnTo>
                  <a:lnTo>
                    <a:pt x="353187" y="357504"/>
                  </a:lnTo>
                  <a:lnTo>
                    <a:pt x="361061" y="359155"/>
                  </a:lnTo>
                  <a:lnTo>
                    <a:pt x="361061" y="377189"/>
                  </a:lnTo>
                  <a:lnTo>
                    <a:pt x="210312" y="377189"/>
                  </a:lnTo>
                  <a:lnTo>
                    <a:pt x="210312" y="359155"/>
                  </a:lnTo>
                  <a:lnTo>
                    <a:pt x="219709" y="358013"/>
                  </a:lnTo>
                  <a:lnTo>
                    <a:pt x="226821" y="355346"/>
                  </a:lnTo>
                  <a:lnTo>
                    <a:pt x="231266" y="351154"/>
                  </a:lnTo>
                  <a:lnTo>
                    <a:pt x="235838" y="346963"/>
                  </a:lnTo>
                  <a:lnTo>
                    <a:pt x="238125" y="341122"/>
                  </a:lnTo>
                  <a:lnTo>
                    <a:pt x="238125" y="333375"/>
                  </a:lnTo>
                  <a:lnTo>
                    <a:pt x="238125" y="327787"/>
                  </a:lnTo>
                  <a:lnTo>
                    <a:pt x="237489" y="321563"/>
                  </a:lnTo>
                  <a:lnTo>
                    <a:pt x="222631" y="261620"/>
                  </a:lnTo>
                  <a:lnTo>
                    <a:pt x="105918" y="261620"/>
                  </a:lnTo>
                  <a:lnTo>
                    <a:pt x="96900" y="287527"/>
                  </a:lnTo>
                  <a:lnTo>
                    <a:pt x="94361" y="294893"/>
                  </a:lnTo>
                  <a:lnTo>
                    <a:pt x="92328" y="301878"/>
                  </a:lnTo>
                  <a:lnTo>
                    <a:pt x="90677" y="308737"/>
                  </a:lnTo>
                  <a:lnTo>
                    <a:pt x="89026" y="315595"/>
                  </a:lnTo>
                  <a:lnTo>
                    <a:pt x="88264" y="322834"/>
                  </a:lnTo>
                  <a:lnTo>
                    <a:pt x="88264" y="330453"/>
                  </a:lnTo>
                  <a:lnTo>
                    <a:pt x="90029" y="342261"/>
                  </a:lnTo>
                  <a:lnTo>
                    <a:pt x="95329" y="350996"/>
                  </a:lnTo>
                  <a:lnTo>
                    <a:pt x="104177" y="356635"/>
                  </a:lnTo>
                  <a:lnTo>
                    <a:pt x="116586" y="359155"/>
                  </a:lnTo>
                  <a:lnTo>
                    <a:pt x="116586" y="377189"/>
                  </a:lnTo>
                  <a:lnTo>
                    <a:pt x="0" y="377189"/>
                  </a:lnTo>
                  <a:lnTo>
                    <a:pt x="0" y="359155"/>
                  </a:lnTo>
                  <a:lnTo>
                    <a:pt x="6731" y="358393"/>
                  </a:lnTo>
                  <a:lnTo>
                    <a:pt x="12700" y="355980"/>
                  </a:lnTo>
                  <a:lnTo>
                    <a:pt x="38163" y="322976"/>
                  </a:lnTo>
                  <a:lnTo>
                    <a:pt x="45084" y="305815"/>
                  </a:lnTo>
                  <a:lnTo>
                    <a:pt x="159003" y="2412"/>
                  </a:lnTo>
                  <a:close/>
                </a:path>
                <a:path w="3059429" h="381634">
                  <a:moveTo>
                    <a:pt x="1423035" y="0"/>
                  </a:moveTo>
                  <a:lnTo>
                    <a:pt x="1469516" y="2539"/>
                  </a:lnTo>
                  <a:lnTo>
                    <a:pt x="1519936" y="11684"/>
                  </a:lnTo>
                  <a:lnTo>
                    <a:pt x="1519936" y="90931"/>
                  </a:lnTo>
                  <a:lnTo>
                    <a:pt x="1482598" y="90931"/>
                  </a:lnTo>
                  <a:lnTo>
                    <a:pt x="1479835" y="80716"/>
                  </a:lnTo>
                  <a:lnTo>
                    <a:pt x="1476692" y="71596"/>
                  </a:lnTo>
                  <a:lnTo>
                    <a:pt x="1449197" y="37973"/>
                  </a:lnTo>
                  <a:lnTo>
                    <a:pt x="1418971" y="31876"/>
                  </a:lnTo>
                  <a:lnTo>
                    <a:pt x="1411372" y="32230"/>
                  </a:lnTo>
                  <a:lnTo>
                    <a:pt x="1371727" y="53593"/>
                  </a:lnTo>
                  <a:lnTo>
                    <a:pt x="1364614" y="79755"/>
                  </a:lnTo>
                  <a:lnTo>
                    <a:pt x="1364996" y="87399"/>
                  </a:lnTo>
                  <a:lnTo>
                    <a:pt x="1384677" y="124243"/>
                  </a:lnTo>
                  <a:lnTo>
                    <a:pt x="1420469" y="148189"/>
                  </a:lnTo>
                  <a:lnTo>
                    <a:pt x="1433449" y="155066"/>
                  </a:lnTo>
                  <a:lnTo>
                    <a:pt x="1449329" y="163782"/>
                  </a:lnTo>
                  <a:lnTo>
                    <a:pt x="1486280" y="189356"/>
                  </a:lnTo>
                  <a:lnTo>
                    <a:pt x="1514602" y="225933"/>
                  </a:lnTo>
                  <a:lnTo>
                    <a:pt x="1523746" y="272034"/>
                  </a:lnTo>
                  <a:lnTo>
                    <a:pt x="1522789" y="288250"/>
                  </a:lnTo>
                  <a:lnTo>
                    <a:pt x="1508252" y="330326"/>
                  </a:lnTo>
                  <a:lnTo>
                    <a:pt x="1476890" y="360920"/>
                  </a:lnTo>
                  <a:lnTo>
                    <a:pt x="1430829" y="378190"/>
                  </a:lnTo>
                  <a:lnTo>
                    <a:pt x="1394078" y="381508"/>
                  </a:lnTo>
                  <a:lnTo>
                    <a:pt x="1380009" y="381315"/>
                  </a:lnTo>
                  <a:lnTo>
                    <a:pt x="1336039" y="378333"/>
                  </a:lnTo>
                  <a:lnTo>
                    <a:pt x="1292873" y="372046"/>
                  </a:lnTo>
                  <a:lnTo>
                    <a:pt x="1279398" y="369188"/>
                  </a:lnTo>
                  <a:lnTo>
                    <a:pt x="1279398" y="285114"/>
                  </a:lnTo>
                  <a:lnTo>
                    <a:pt x="1316736" y="285114"/>
                  </a:lnTo>
                  <a:lnTo>
                    <a:pt x="1320736" y="300303"/>
                  </a:lnTo>
                  <a:lnTo>
                    <a:pt x="1325879" y="313467"/>
                  </a:lnTo>
                  <a:lnTo>
                    <a:pt x="1359312" y="345519"/>
                  </a:lnTo>
                  <a:lnTo>
                    <a:pt x="1386459" y="349503"/>
                  </a:lnTo>
                  <a:lnTo>
                    <a:pt x="1394269" y="349168"/>
                  </a:lnTo>
                  <a:lnTo>
                    <a:pt x="1431774" y="332130"/>
                  </a:lnTo>
                  <a:lnTo>
                    <a:pt x="1443736" y="296037"/>
                  </a:lnTo>
                  <a:lnTo>
                    <a:pt x="1443353" y="287845"/>
                  </a:lnTo>
                  <a:lnTo>
                    <a:pt x="1423797" y="248697"/>
                  </a:lnTo>
                  <a:lnTo>
                    <a:pt x="1390245" y="225522"/>
                  </a:lnTo>
                  <a:lnTo>
                    <a:pt x="1368123" y="213945"/>
                  </a:lnTo>
                  <a:lnTo>
                    <a:pt x="1358264" y="208454"/>
                  </a:lnTo>
                  <a:lnTo>
                    <a:pt x="1324070" y="185086"/>
                  </a:lnTo>
                  <a:lnTo>
                    <a:pt x="1295513" y="149756"/>
                  </a:lnTo>
                  <a:lnTo>
                    <a:pt x="1285113" y="104901"/>
                  </a:lnTo>
                  <a:lnTo>
                    <a:pt x="1286158" y="88685"/>
                  </a:lnTo>
                  <a:lnTo>
                    <a:pt x="1301750" y="47751"/>
                  </a:lnTo>
                  <a:lnTo>
                    <a:pt x="1335147" y="18926"/>
                  </a:lnTo>
                  <a:lnTo>
                    <a:pt x="1383998" y="3047"/>
                  </a:lnTo>
                  <a:lnTo>
                    <a:pt x="1402891" y="761"/>
                  </a:lnTo>
                  <a:lnTo>
                    <a:pt x="1423035" y="0"/>
                  </a:lnTo>
                  <a:close/>
                </a:path>
                <a:path w="3059429" h="381634">
                  <a:moveTo>
                    <a:pt x="1136523" y="0"/>
                  </a:moveTo>
                  <a:lnTo>
                    <a:pt x="1183004" y="2539"/>
                  </a:lnTo>
                  <a:lnTo>
                    <a:pt x="1233424" y="11684"/>
                  </a:lnTo>
                  <a:lnTo>
                    <a:pt x="1233424" y="90931"/>
                  </a:lnTo>
                  <a:lnTo>
                    <a:pt x="1196086" y="90931"/>
                  </a:lnTo>
                  <a:lnTo>
                    <a:pt x="1193323" y="80716"/>
                  </a:lnTo>
                  <a:lnTo>
                    <a:pt x="1190180" y="71596"/>
                  </a:lnTo>
                  <a:lnTo>
                    <a:pt x="1162685" y="37973"/>
                  </a:lnTo>
                  <a:lnTo>
                    <a:pt x="1132459" y="31876"/>
                  </a:lnTo>
                  <a:lnTo>
                    <a:pt x="1124860" y="32230"/>
                  </a:lnTo>
                  <a:lnTo>
                    <a:pt x="1085214" y="53593"/>
                  </a:lnTo>
                  <a:lnTo>
                    <a:pt x="1078102" y="79755"/>
                  </a:lnTo>
                  <a:lnTo>
                    <a:pt x="1078484" y="87399"/>
                  </a:lnTo>
                  <a:lnTo>
                    <a:pt x="1098165" y="124243"/>
                  </a:lnTo>
                  <a:lnTo>
                    <a:pt x="1133957" y="148189"/>
                  </a:lnTo>
                  <a:lnTo>
                    <a:pt x="1146937" y="155066"/>
                  </a:lnTo>
                  <a:lnTo>
                    <a:pt x="1162817" y="163782"/>
                  </a:lnTo>
                  <a:lnTo>
                    <a:pt x="1199768" y="189356"/>
                  </a:lnTo>
                  <a:lnTo>
                    <a:pt x="1228089" y="225933"/>
                  </a:lnTo>
                  <a:lnTo>
                    <a:pt x="1237234" y="272034"/>
                  </a:lnTo>
                  <a:lnTo>
                    <a:pt x="1236277" y="288250"/>
                  </a:lnTo>
                  <a:lnTo>
                    <a:pt x="1221739" y="330326"/>
                  </a:lnTo>
                  <a:lnTo>
                    <a:pt x="1190378" y="360920"/>
                  </a:lnTo>
                  <a:lnTo>
                    <a:pt x="1144317" y="378190"/>
                  </a:lnTo>
                  <a:lnTo>
                    <a:pt x="1107566" y="381508"/>
                  </a:lnTo>
                  <a:lnTo>
                    <a:pt x="1093497" y="381315"/>
                  </a:lnTo>
                  <a:lnTo>
                    <a:pt x="1049527" y="378333"/>
                  </a:lnTo>
                  <a:lnTo>
                    <a:pt x="1006361" y="372046"/>
                  </a:lnTo>
                  <a:lnTo>
                    <a:pt x="992886" y="369188"/>
                  </a:lnTo>
                  <a:lnTo>
                    <a:pt x="992886" y="285114"/>
                  </a:lnTo>
                  <a:lnTo>
                    <a:pt x="1030224" y="285114"/>
                  </a:lnTo>
                  <a:lnTo>
                    <a:pt x="1034224" y="300303"/>
                  </a:lnTo>
                  <a:lnTo>
                    <a:pt x="1039367" y="313467"/>
                  </a:lnTo>
                  <a:lnTo>
                    <a:pt x="1072800" y="345519"/>
                  </a:lnTo>
                  <a:lnTo>
                    <a:pt x="1099947" y="349503"/>
                  </a:lnTo>
                  <a:lnTo>
                    <a:pt x="1107757" y="349168"/>
                  </a:lnTo>
                  <a:lnTo>
                    <a:pt x="1145262" y="332130"/>
                  </a:lnTo>
                  <a:lnTo>
                    <a:pt x="1157224" y="296037"/>
                  </a:lnTo>
                  <a:lnTo>
                    <a:pt x="1156841" y="287845"/>
                  </a:lnTo>
                  <a:lnTo>
                    <a:pt x="1137285" y="248697"/>
                  </a:lnTo>
                  <a:lnTo>
                    <a:pt x="1103733" y="225522"/>
                  </a:lnTo>
                  <a:lnTo>
                    <a:pt x="1081611" y="213945"/>
                  </a:lnTo>
                  <a:lnTo>
                    <a:pt x="1071752" y="208454"/>
                  </a:lnTo>
                  <a:lnTo>
                    <a:pt x="1037558" y="185086"/>
                  </a:lnTo>
                  <a:lnTo>
                    <a:pt x="1009001" y="149756"/>
                  </a:lnTo>
                  <a:lnTo>
                    <a:pt x="998601" y="104901"/>
                  </a:lnTo>
                  <a:lnTo>
                    <a:pt x="999646" y="88685"/>
                  </a:lnTo>
                  <a:lnTo>
                    <a:pt x="1015238" y="47751"/>
                  </a:lnTo>
                  <a:lnTo>
                    <a:pt x="1048635" y="18926"/>
                  </a:lnTo>
                  <a:lnTo>
                    <a:pt x="1097486" y="3047"/>
                  </a:lnTo>
                  <a:lnTo>
                    <a:pt x="1116379" y="761"/>
                  </a:lnTo>
                  <a:lnTo>
                    <a:pt x="1136523" y="0"/>
                  </a:lnTo>
                  <a:close/>
                </a:path>
                <a:path w="3059429" h="381634">
                  <a:moveTo>
                    <a:pt x="526922" y="0"/>
                  </a:moveTo>
                  <a:lnTo>
                    <a:pt x="573405" y="2539"/>
                  </a:lnTo>
                  <a:lnTo>
                    <a:pt x="623824" y="11684"/>
                  </a:lnTo>
                  <a:lnTo>
                    <a:pt x="623824" y="90931"/>
                  </a:lnTo>
                  <a:lnTo>
                    <a:pt x="586486" y="90931"/>
                  </a:lnTo>
                  <a:lnTo>
                    <a:pt x="583723" y="80716"/>
                  </a:lnTo>
                  <a:lnTo>
                    <a:pt x="580580" y="71596"/>
                  </a:lnTo>
                  <a:lnTo>
                    <a:pt x="553084" y="37973"/>
                  </a:lnTo>
                  <a:lnTo>
                    <a:pt x="522858" y="31876"/>
                  </a:lnTo>
                  <a:lnTo>
                    <a:pt x="515260" y="32230"/>
                  </a:lnTo>
                  <a:lnTo>
                    <a:pt x="475614" y="53593"/>
                  </a:lnTo>
                  <a:lnTo>
                    <a:pt x="468502" y="79755"/>
                  </a:lnTo>
                  <a:lnTo>
                    <a:pt x="468883" y="87399"/>
                  </a:lnTo>
                  <a:lnTo>
                    <a:pt x="488565" y="124243"/>
                  </a:lnTo>
                  <a:lnTo>
                    <a:pt x="524357" y="148189"/>
                  </a:lnTo>
                  <a:lnTo>
                    <a:pt x="537337" y="155066"/>
                  </a:lnTo>
                  <a:lnTo>
                    <a:pt x="553217" y="163782"/>
                  </a:lnTo>
                  <a:lnTo>
                    <a:pt x="590169" y="189356"/>
                  </a:lnTo>
                  <a:lnTo>
                    <a:pt x="618489" y="225933"/>
                  </a:lnTo>
                  <a:lnTo>
                    <a:pt x="627634" y="272034"/>
                  </a:lnTo>
                  <a:lnTo>
                    <a:pt x="626677" y="288250"/>
                  </a:lnTo>
                  <a:lnTo>
                    <a:pt x="612139" y="330326"/>
                  </a:lnTo>
                  <a:lnTo>
                    <a:pt x="580778" y="360920"/>
                  </a:lnTo>
                  <a:lnTo>
                    <a:pt x="534717" y="378190"/>
                  </a:lnTo>
                  <a:lnTo>
                    <a:pt x="497966" y="381508"/>
                  </a:lnTo>
                  <a:lnTo>
                    <a:pt x="483897" y="381315"/>
                  </a:lnTo>
                  <a:lnTo>
                    <a:pt x="439927" y="378333"/>
                  </a:lnTo>
                  <a:lnTo>
                    <a:pt x="396761" y="372046"/>
                  </a:lnTo>
                  <a:lnTo>
                    <a:pt x="383286" y="369188"/>
                  </a:lnTo>
                  <a:lnTo>
                    <a:pt x="383286" y="285114"/>
                  </a:lnTo>
                  <a:lnTo>
                    <a:pt x="420624" y="285114"/>
                  </a:lnTo>
                  <a:lnTo>
                    <a:pt x="424624" y="300303"/>
                  </a:lnTo>
                  <a:lnTo>
                    <a:pt x="429768" y="313467"/>
                  </a:lnTo>
                  <a:lnTo>
                    <a:pt x="463200" y="345519"/>
                  </a:lnTo>
                  <a:lnTo>
                    <a:pt x="490346" y="349503"/>
                  </a:lnTo>
                  <a:lnTo>
                    <a:pt x="498157" y="349168"/>
                  </a:lnTo>
                  <a:lnTo>
                    <a:pt x="535662" y="332130"/>
                  </a:lnTo>
                  <a:lnTo>
                    <a:pt x="547624" y="296037"/>
                  </a:lnTo>
                  <a:lnTo>
                    <a:pt x="547241" y="287845"/>
                  </a:lnTo>
                  <a:lnTo>
                    <a:pt x="527684" y="248697"/>
                  </a:lnTo>
                  <a:lnTo>
                    <a:pt x="494133" y="225522"/>
                  </a:lnTo>
                  <a:lnTo>
                    <a:pt x="472011" y="213945"/>
                  </a:lnTo>
                  <a:lnTo>
                    <a:pt x="462152" y="208454"/>
                  </a:lnTo>
                  <a:lnTo>
                    <a:pt x="427958" y="185086"/>
                  </a:lnTo>
                  <a:lnTo>
                    <a:pt x="399401" y="149756"/>
                  </a:lnTo>
                  <a:lnTo>
                    <a:pt x="389000" y="104901"/>
                  </a:lnTo>
                  <a:lnTo>
                    <a:pt x="390046" y="88685"/>
                  </a:lnTo>
                  <a:lnTo>
                    <a:pt x="405638" y="47751"/>
                  </a:lnTo>
                  <a:lnTo>
                    <a:pt x="439035" y="18926"/>
                  </a:lnTo>
                  <a:lnTo>
                    <a:pt x="487886" y="3047"/>
                  </a:lnTo>
                  <a:lnTo>
                    <a:pt x="506779" y="761"/>
                  </a:lnTo>
                  <a:lnTo>
                    <a:pt x="52692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65417" y="3941826"/>
            <a:ext cx="2592705" cy="510540"/>
            <a:chOff x="365417" y="3941826"/>
            <a:chExt cx="2592705" cy="51054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6211" y="4253766"/>
              <a:ext cx="239888" cy="1979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5417" y="4018788"/>
              <a:ext cx="240423" cy="24041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6544" y="4253788"/>
              <a:ext cx="2311539" cy="1984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0900" y="3946398"/>
              <a:ext cx="2293086" cy="31178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883916" y="4046347"/>
              <a:ext cx="60325" cy="208279"/>
            </a:xfrm>
            <a:custGeom>
              <a:avLst/>
              <a:gdLst/>
              <a:ahLst/>
              <a:cxnLst/>
              <a:rect l="l" t="t" r="r" b="b"/>
              <a:pathLst>
                <a:path w="60325" h="208279">
                  <a:moveTo>
                    <a:pt x="0" y="140842"/>
                  </a:moveTo>
                  <a:lnTo>
                    <a:pt x="60070" y="140842"/>
                  </a:lnTo>
                  <a:lnTo>
                    <a:pt x="60070" y="208279"/>
                  </a:lnTo>
                  <a:lnTo>
                    <a:pt x="0" y="208279"/>
                  </a:lnTo>
                  <a:lnTo>
                    <a:pt x="0" y="140842"/>
                  </a:lnTo>
                  <a:close/>
                </a:path>
                <a:path w="60325" h="208279">
                  <a:moveTo>
                    <a:pt x="0" y="0"/>
                  </a:moveTo>
                  <a:lnTo>
                    <a:pt x="60070" y="0"/>
                  </a:lnTo>
                  <a:lnTo>
                    <a:pt x="60070" y="67436"/>
                  </a:lnTo>
                  <a:lnTo>
                    <a:pt x="0" y="6743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0934" y="3971417"/>
              <a:ext cx="89789" cy="13538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29182" y="3971417"/>
              <a:ext cx="91059" cy="13373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9419" y="3971417"/>
              <a:ext cx="89738" cy="13538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50900" y="3946398"/>
              <a:ext cx="2183130" cy="311785"/>
            </a:xfrm>
            <a:custGeom>
              <a:avLst/>
              <a:gdLst/>
              <a:ahLst/>
              <a:cxnLst/>
              <a:rect l="l" t="t" r="r" b="b"/>
              <a:pathLst>
                <a:path w="2183130" h="311785">
                  <a:moveTo>
                    <a:pt x="1306042" y="26034"/>
                  </a:moveTo>
                  <a:lnTo>
                    <a:pt x="1266787" y="43501"/>
                  </a:lnTo>
                  <a:lnTo>
                    <a:pt x="1246082" y="96329"/>
                  </a:lnTo>
                  <a:lnTo>
                    <a:pt x="1242161" y="152400"/>
                  </a:lnTo>
                  <a:lnTo>
                    <a:pt x="1243163" y="183971"/>
                  </a:lnTo>
                  <a:lnTo>
                    <a:pt x="1251216" y="234160"/>
                  </a:lnTo>
                  <a:lnTo>
                    <a:pt x="1278769" y="277479"/>
                  </a:lnTo>
                  <a:lnTo>
                    <a:pt x="1307820" y="285750"/>
                  </a:lnTo>
                  <a:lnTo>
                    <a:pt x="1316081" y="285158"/>
                  </a:lnTo>
                  <a:lnTo>
                    <a:pt x="1352514" y="258405"/>
                  </a:lnTo>
                  <a:lnTo>
                    <a:pt x="1365375" y="222174"/>
                  </a:lnTo>
                  <a:lnTo>
                    <a:pt x="1370346" y="174499"/>
                  </a:lnTo>
                  <a:lnTo>
                    <a:pt x="1370558" y="161162"/>
                  </a:lnTo>
                  <a:lnTo>
                    <a:pt x="1370108" y="139854"/>
                  </a:lnTo>
                  <a:lnTo>
                    <a:pt x="1363446" y="86740"/>
                  </a:lnTo>
                  <a:lnTo>
                    <a:pt x="1348909" y="49950"/>
                  </a:lnTo>
                  <a:lnTo>
                    <a:pt x="1316591" y="26989"/>
                  </a:lnTo>
                  <a:lnTo>
                    <a:pt x="1306042" y="26034"/>
                  </a:lnTo>
                  <a:close/>
                </a:path>
                <a:path w="2183130" h="311785">
                  <a:moveTo>
                    <a:pt x="1722094" y="3556"/>
                  </a:moveTo>
                  <a:lnTo>
                    <a:pt x="1943582" y="3556"/>
                  </a:lnTo>
                  <a:lnTo>
                    <a:pt x="1943582" y="74549"/>
                  </a:lnTo>
                  <a:lnTo>
                    <a:pt x="1912975" y="74549"/>
                  </a:lnTo>
                  <a:lnTo>
                    <a:pt x="1909423" y="64760"/>
                  </a:lnTo>
                  <a:lnTo>
                    <a:pt x="1906181" y="56721"/>
                  </a:lnTo>
                  <a:lnTo>
                    <a:pt x="1888210" y="34035"/>
                  </a:lnTo>
                  <a:lnTo>
                    <a:pt x="1883511" y="31114"/>
                  </a:lnTo>
                  <a:lnTo>
                    <a:pt x="1875383" y="29590"/>
                  </a:lnTo>
                  <a:lnTo>
                    <a:pt x="1863826" y="29590"/>
                  </a:lnTo>
                  <a:lnTo>
                    <a:pt x="1815185" y="29590"/>
                  </a:lnTo>
                  <a:lnTo>
                    <a:pt x="1815185" y="136778"/>
                  </a:lnTo>
                  <a:lnTo>
                    <a:pt x="1844649" y="136778"/>
                  </a:lnTo>
                  <a:lnTo>
                    <a:pt x="1851253" y="136778"/>
                  </a:lnTo>
                  <a:lnTo>
                    <a:pt x="1856333" y="135889"/>
                  </a:lnTo>
                  <a:lnTo>
                    <a:pt x="1860143" y="133984"/>
                  </a:lnTo>
                  <a:lnTo>
                    <a:pt x="1863826" y="132206"/>
                  </a:lnTo>
                  <a:lnTo>
                    <a:pt x="1866874" y="129031"/>
                  </a:lnTo>
                  <a:lnTo>
                    <a:pt x="1869287" y="124713"/>
                  </a:lnTo>
                  <a:lnTo>
                    <a:pt x="1871827" y="120395"/>
                  </a:lnTo>
                  <a:lnTo>
                    <a:pt x="1874113" y="113791"/>
                  </a:lnTo>
                  <a:lnTo>
                    <a:pt x="1876399" y="104647"/>
                  </a:lnTo>
                  <a:lnTo>
                    <a:pt x="1901672" y="104647"/>
                  </a:lnTo>
                  <a:lnTo>
                    <a:pt x="1901672" y="195325"/>
                  </a:lnTo>
                  <a:lnTo>
                    <a:pt x="1876399" y="195325"/>
                  </a:lnTo>
                  <a:lnTo>
                    <a:pt x="1874240" y="186689"/>
                  </a:lnTo>
                  <a:lnTo>
                    <a:pt x="1871954" y="180085"/>
                  </a:lnTo>
                  <a:lnTo>
                    <a:pt x="1869414" y="175513"/>
                  </a:lnTo>
                  <a:lnTo>
                    <a:pt x="1866874" y="170941"/>
                  </a:lnTo>
                  <a:lnTo>
                    <a:pt x="1863953" y="167766"/>
                  </a:lnTo>
                  <a:lnTo>
                    <a:pt x="1860397" y="165862"/>
                  </a:lnTo>
                  <a:lnTo>
                    <a:pt x="1856968" y="163956"/>
                  </a:lnTo>
                  <a:lnTo>
                    <a:pt x="1851634" y="162940"/>
                  </a:lnTo>
                  <a:lnTo>
                    <a:pt x="1844649" y="162940"/>
                  </a:lnTo>
                  <a:lnTo>
                    <a:pt x="1815185" y="162940"/>
                  </a:lnTo>
                  <a:lnTo>
                    <a:pt x="1815185" y="282194"/>
                  </a:lnTo>
                  <a:lnTo>
                    <a:pt x="1863699" y="282194"/>
                  </a:lnTo>
                  <a:lnTo>
                    <a:pt x="1868906" y="282194"/>
                  </a:lnTo>
                  <a:lnTo>
                    <a:pt x="1873224" y="281813"/>
                  </a:lnTo>
                  <a:lnTo>
                    <a:pt x="1876780" y="281177"/>
                  </a:lnTo>
                  <a:lnTo>
                    <a:pt x="1880463" y="280415"/>
                  </a:lnTo>
                  <a:lnTo>
                    <a:pt x="1883638" y="279272"/>
                  </a:lnTo>
                  <a:lnTo>
                    <a:pt x="1886432" y="277621"/>
                  </a:lnTo>
                  <a:lnTo>
                    <a:pt x="1889226" y="276097"/>
                  </a:lnTo>
                  <a:lnTo>
                    <a:pt x="1892020" y="273812"/>
                  </a:lnTo>
                  <a:lnTo>
                    <a:pt x="1894560" y="271018"/>
                  </a:lnTo>
                  <a:lnTo>
                    <a:pt x="1897227" y="268096"/>
                  </a:lnTo>
                  <a:lnTo>
                    <a:pt x="1915261" y="226821"/>
                  </a:lnTo>
                  <a:lnTo>
                    <a:pt x="1945868" y="226821"/>
                  </a:lnTo>
                  <a:lnTo>
                    <a:pt x="1941550" y="308228"/>
                  </a:lnTo>
                  <a:lnTo>
                    <a:pt x="1722094" y="308228"/>
                  </a:lnTo>
                  <a:lnTo>
                    <a:pt x="1722094" y="293496"/>
                  </a:lnTo>
                  <a:lnTo>
                    <a:pt x="1727682" y="291972"/>
                  </a:lnTo>
                  <a:lnTo>
                    <a:pt x="1732000" y="290449"/>
                  </a:lnTo>
                  <a:lnTo>
                    <a:pt x="1735175" y="288670"/>
                  </a:lnTo>
                  <a:lnTo>
                    <a:pt x="1738350" y="287019"/>
                  </a:lnTo>
                  <a:lnTo>
                    <a:pt x="1740763" y="284606"/>
                  </a:lnTo>
                  <a:lnTo>
                    <a:pt x="1742287" y="281558"/>
                  </a:lnTo>
                  <a:lnTo>
                    <a:pt x="1743938" y="278510"/>
                  </a:lnTo>
                  <a:lnTo>
                    <a:pt x="1744954" y="274700"/>
                  </a:lnTo>
                  <a:lnTo>
                    <a:pt x="1745335" y="270001"/>
                  </a:lnTo>
                  <a:lnTo>
                    <a:pt x="1745843" y="265302"/>
                  </a:lnTo>
                  <a:lnTo>
                    <a:pt x="1745970" y="259333"/>
                  </a:lnTo>
                  <a:lnTo>
                    <a:pt x="1745970" y="252221"/>
                  </a:lnTo>
                  <a:lnTo>
                    <a:pt x="1745970" y="59816"/>
                  </a:lnTo>
                  <a:lnTo>
                    <a:pt x="1745970" y="52831"/>
                  </a:lnTo>
                  <a:lnTo>
                    <a:pt x="1745843" y="46862"/>
                  </a:lnTo>
                  <a:lnTo>
                    <a:pt x="1745462" y="42163"/>
                  </a:lnTo>
                  <a:lnTo>
                    <a:pt x="1745081" y="37337"/>
                  </a:lnTo>
                  <a:lnTo>
                    <a:pt x="1744065" y="33527"/>
                  </a:lnTo>
                  <a:lnTo>
                    <a:pt x="1742541" y="30606"/>
                  </a:lnTo>
                  <a:lnTo>
                    <a:pt x="1741017" y="27558"/>
                  </a:lnTo>
                  <a:lnTo>
                    <a:pt x="1738604" y="25145"/>
                  </a:lnTo>
                  <a:lnTo>
                    <a:pt x="1735429" y="23240"/>
                  </a:lnTo>
                  <a:lnTo>
                    <a:pt x="1732254" y="21462"/>
                  </a:lnTo>
                  <a:lnTo>
                    <a:pt x="1727809" y="19812"/>
                  </a:lnTo>
                  <a:lnTo>
                    <a:pt x="1722094" y="18287"/>
                  </a:lnTo>
                  <a:lnTo>
                    <a:pt x="1722094" y="3556"/>
                  </a:lnTo>
                  <a:close/>
                </a:path>
                <a:path w="2183130" h="311785">
                  <a:moveTo>
                    <a:pt x="891514" y="3556"/>
                  </a:moveTo>
                  <a:lnTo>
                    <a:pt x="1021308" y="3556"/>
                  </a:lnTo>
                  <a:lnTo>
                    <a:pt x="1047740" y="4818"/>
                  </a:lnTo>
                  <a:lnTo>
                    <a:pt x="1090031" y="14914"/>
                  </a:lnTo>
                  <a:lnTo>
                    <a:pt x="1126924" y="49371"/>
                  </a:lnTo>
                  <a:lnTo>
                    <a:pt x="1133957" y="85851"/>
                  </a:lnTo>
                  <a:lnTo>
                    <a:pt x="1133144" y="100230"/>
                  </a:lnTo>
                  <a:lnTo>
                    <a:pt x="1120749" y="137413"/>
                  </a:lnTo>
                  <a:lnTo>
                    <a:pt x="1082649" y="170687"/>
                  </a:lnTo>
                  <a:lnTo>
                    <a:pt x="1038144" y="181171"/>
                  </a:lnTo>
                  <a:lnTo>
                    <a:pt x="1020165" y="181863"/>
                  </a:lnTo>
                  <a:lnTo>
                    <a:pt x="1009805" y="181814"/>
                  </a:lnTo>
                  <a:lnTo>
                    <a:pt x="1000432" y="181657"/>
                  </a:lnTo>
                  <a:lnTo>
                    <a:pt x="992037" y="181381"/>
                  </a:lnTo>
                  <a:lnTo>
                    <a:pt x="984605" y="180975"/>
                  </a:lnTo>
                  <a:lnTo>
                    <a:pt x="984605" y="252475"/>
                  </a:lnTo>
                  <a:lnTo>
                    <a:pt x="984605" y="262254"/>
                  </a:lnTo>
                  <a:lnTo>
                    <a:pt x="984986" y="269239"/>
                  </a:lnTo>
                  <a:lnTo>
                    <a:pt x="985748" y="273303"/>
                  </a:lnTo>
                  <a:lnTo>
                    <a:pt x="986510" y="277368"/>
                  </a:lnTo>
                  <a:lnTo>
                    <a:pt x="987780" y="280669"/>
                  </a:lnTo>
                  <a:lnTo>
                    <a:pt x="989431" y="283082"/>
                  </a:lnTo>
                  <a:lnTo>
                    <a:pt x="991082" y="285622"/>
                  </a:lnTo>
                  <a:lnTo>
                    <a:pt x="1011656" y="293496"/>
                  </a:lnTo>
                  <a:lnTo>
                    <a:pt x="1011656" y="308228"/>
                  </a:lnTo>
                  <a:lnTo>
                    <a:pt x="891514" y="308228"/>
                  </a:lnTo>
                  <a:lnTo>
                    <a:pt x="891514" y="293496"/>
                  </a:lnTo>
                  <a:lnTo>
                    <a:pt x="897102" y="291972"/>
                  </a:lnTo>
                  <a:lnTo>
                    <a:pt x="901420" y="290449"/>
                  </a:lnTo>
                  <a:lnTo>
                    <a:pt x="904595" y="288670"/>
                  </a:lnTo>
                  <a:lnTo>
                    <a:pt x="907770" y="287019"/>
                  </a:lnTo>
                  <a:lnTo>
                    <a:pt x="910183" y="284606"/>
                  </a:lnTo>
                  <a:lnTo>
                    <a:pt x="911707" y="281558"/>
                  </a:lnTo>
                  <a:lnTo>
                    <a:pt x="913358" y="278510"/>
                  </a:lnTo>
                  <a:lnTo>
                    <a:pt x="914374" y="274700"/>
                  </a:lnTo>
                  <a:lnTo>
                    <a:pt x="914755" y="270001"/>
                  </a:lnTo>
                  <a:lnTo>
                    <a:pt x="915263" y="265302"/>
                  </a:lnTo>
                  <a:lnTo>
                    <a:pt x="915390" y="259333"/>
                  </a:lnTo>
                  <a:lnTo>
                    <a:pt x="915390" y="252221"/>
                  </a:lnTo>
                  <a:lnTo>
                    <a:pt x="915390" y="59816"/>
                  </a:lnTo>
                  <a:lnTo>
                    <a:pt x="915390" y="52831"/>
                  </a:lnTo>
                  <a:lnTo>
                    <a:pt x="915263" y="46862"/>
                  </a:lnTo>
                  <a:lnTo>
                    <a:pt x="914882" y="42163"/>
                  </a:lnTo>
                  <a:lnTo>
                    <a:pt x="914501" y="37337"/>
                  </a:lnTo>
                  <a:lnTo>
                    <a:pt x="913485" y="33527"/>
                  </a:lnTo>
                  <a:lnTo>
                    <a:pt x="911961" y="30606"/>
                  </a:lnTo>
                  <a:lnTo>
                    <a:pt x="910437" y="27558"/>
                  </a:lnTo>
                  <a:lnTo>
                    <a:pt x="908024" y="25145"/>
                  </a:lnTo>
                  <a:lnTo>
                    <a:pt x="904849" y="23240"/>
                  </a:lnTo>
                  <a:lnTo>
                    <a:pt x="901674" y="21462"/>
                  </a:lnTo>
                  <a:lnTo>
                    <a:pt x="897229" y="19812"/>
                  </a:lnTo>
                  <a:lnTo>
                    <a:pt x="891514" y="18287"/>
                  </a:lnTo>
                  <a:lnTo>
                    <a:pt x="891514" y="3556"/>
                  </a:lnTo>
                  <a:close/>
                </a:path>
                <a:path w="2183130" h="311785">
                  <a:moveTo>
                    <a:pt x="589787" y="3556"/>
                  </a:moveTo>
                  <a:lnTo>
                    <a:pt x="719937" y="3556"/>
                  </a:lnTo>
                  <a:lnTo>
                    <a:pt x="732601" y="3774"/>
                  </a:lnTo>
                  <a:lnTo>
                    <a:pt x="773593" y="9308"/>
                  </a:lnTo>
                  <a:lnTo>
                    <a:pt x="811250" y="27939"/>
                  </a:lnTo>
                  <a:lnTo>
                    <a:pt x="816584" y="34289"/>
                  </a:lnTo>
                  <a:lnTo>
                    <a:pt x="821918" y="40512"/>
                  </a:lnTo>
                  <a:lnTo>
                    <a:pt x="833084" y="77604"/>
                  </a:lnTo>
                  <a:lnTo>
                    <a:pt x="833348" y="85725"/>
                  </a:lnTo>
                  <a:lnTo>
                    <a:pt x="832870" y="96275"/>
                  </a:lnTo>
                  <a:lnTo>
                    <a:pt x="816584" y="137493"/>
                  </a:lnTo>
                  <a:lnTo>
                    <a:pt x="780361" y="164119"/>
                  </a:lnTo>
                  <a:lnTo>
                    <a:pt x="769975" y="168782"/>
                  </a:lnTo>
                  <a:lnTo>
                    <a:pt x="769975" y="170941"/>
                  </a:lnTo>
                  <a:lnTo>
                    <a:pt x="802568" y="196395"/>
                  </a:lnTo>
                  <a:lnTo>
                    <a:pt x="830935" y="250697"/>
                  </a:lnTo>
                  <a:lnTo>
                    <a:pt x="835600" y="260175"/>
                  </a:lnTo>
                  <a:lnTo>
                    <a:pt x="863066" y="291972"/>
                  </a:lnTo>
                  <a:lnTo>
                    <a:pt x="871575" y="293496"/>
                  </a:lnTo>
                  <a:lnTo>
                    <a:pt x="871575" y="308228"/>
                  </a:lnTo>
                  <a:lnTo>
                    <a:pt x="785596" y="308228"/>
                  </a:lnTo>
                  <a:lnTo>
                    <a:pt x="778907" y="298201"/>
                  </a:lnTo>
                  <a:lnTo>
                    <a:pt x="771801" y="286019"/>
                  </a:lnTo>
                  <a:lnTo>
                    <a:pt x="764290" y="271670"/>
                  </a:lnTo>
                  <a:lnTo>
                    <a:pt x="756386" y="255143"/>
                  </a:lnTo>
                  <a:lnTo>
                    <a:pt x="738860" y="216915"/>
                  </a:lnTo>
                  <a:lnTo>
                    <a:pt x="735098" y="209055"/>
                  </a:lnTo>
                  <a:lnTo>
                    <a:pt x="713968" y="183006"/>
                  </a:lnTo>
                  <a:lnTo>
                    <a:pt x="710031" y="181228"/>
                  </a:lnTo>
                  <a:lnTo>
                    <a:pt x="704062" y="180339"/>
                  </a:lnTo>
                  <a:lnTo>
                    <a:pt x="695807" y="180339"/>
                  </a:lnTo>
                  <a:lnTo>
                    <a:pt x="682853" y="180339"/>
                  </a:lnTo>
                  <a:lnTo>
                    <a:pt x="682853" y="252221"/>
                  </a:lnTo>
                  <a:lnTo>
                    <a:pt x="682853" y="263397"/>
                  </a:lnTo>
                  <a:lnTo>
                    <a:pt x="683361" y="271144"/>
                  </a:lnTo>
                  <a:lnTo>
                    <a:pt x="684504" y="275716"/>
                  </a:lnTo>
                  <a:lnTo>
                    <a:pt x="685520" y="280162"/>
                  </a:lnTo>
                  <a:lnTo>
                    <a:pt x="687552" y="283718"/>
                  </a:lnTo>
                  <a:lnTo>
                    <a:pt x="690473" y="286384"/>
                  </a:lnTo>
                  <a:lnTo>
                    <a:pt x="693394" y="289051"/>
                  </a:lnTo>
                  <a:lnTo>
                    <a:pt x="698982" y="291464"/>
                  </a:lnTo>
                  <a:lnTo>
                    <a:pt x="706983" y="293496"/>
                  </a:lnTo>
                  <a:lnTo>
                    <a:pt x="706983" y="308228"/>
                  </a:lnTo>
                  <a:lnTo>
                    <a:pt x="589787" y="308228"/>
                  </a:lnTo>
                  <a:lnTo>
                    <a:pt x="589787" y="293496"/>
                  </a:lnTo>
                  <a:lnTo>
                    <a:pt x="595299" y="291972"/>
                  </a:lnTo>
                  <a:lnTo>
                    <a:pt x="599655" y="290449"/>
                  </a:lnTo>
                  <a:lnTo>
                    <a:pt x="602856" y="288670"/>
                  </a:lnTo>
                  <a:lnTo>
                    <a:pt x="606043" y="287019"/>
                  </a:lnTo>
                  <a:lnTo>
                    <a:pt x="608431" y="284606"/>
                  </a:lnTo>
                  <a:lnTo>
                    <a:pt x="609993" y="281558"/>
                  </a:lnTo>
                  <a:lnTo>
                    <a:pt x="611555" y="278510"/>
                  </a:lnTo>
                  <a:lnTo>
                    <a:pt x="612559" y="274700"/>
                  </a:lnTo>
                  <a:lnTo>
                    <a:pt x="613003" y="270001"/>
                  </a:lnTo>
                  <a:lnTo>
                    <a:pt x="613448" y="265302"/>
                  </a:lnTo>
                  <a:lnTo>
                    <a:pt x="613676" y="259333"/>
                  </a:lnTo>
                  <a:lnTo>
                    <a:pt x="613676" y="252221"/>
                  </a:lnTo>
                  <a:lnTo>
                    <a:pt x="613676" y="59816"/>
                  </a:lnTo>
                  <a:lnTo>
                    <a:pt x="613676" y="52831"/>
                  </a:lnTo>
                  <a:lnTo>
                    <a:pt x="613486" y="46862"/>
                  </a:lnTo>
                  <a:lnTo>
                    <a:pt x="613117" y="42163"/>
                  </a:lnTo>
                  <a:lnTo>
                    <a:pt x="612749" y="37337"/>
                  </a:lnTo>
                  <a:lnTo>
                    <a:pt x="611784" y="33527"/>
                  </a:lnTo>
                  <a:lnTo>
                    <a:pt x="610222" y="30606"/>
                  </a:lnTo>
                  <a:lnTo>
                    <a:pt x="608660" y="27558"/>
                  </a:lnTo>
                  <a:lnTo>
                    <a:pt x="606272" y="25145"/>
                  </a:lnTo>
                  <a:lnTo>
                    <a:pt x="603072" y="23240"/>
                  </a:lnTo>
                  <a:lnTo>
                    <a:pt x="599871" y="21462"/>
                  </a:lnTo>
                  <a:lnTo>
                    <a:pt x="595452" y="19812"/>
                  </a:lnTo>
                  <a:lnTo>
                    <a:pt x="589787" y="18287"/>
                  </a:lnTo>
                  <a:lnTo>
                    <a:pt x="589787" y="3556"/>
                  </a:lnTo>
                  <a:close/>
                </a:path>
                <a:path w="2183130" h="311785">
                  <a:moveTo>
                    <a:pt x="275958" y="3556"/>
                  </a:moveTo>
                  <a:lnTo>
                    <a:pt x="393153" y="3556"/>
                  </a:lnTo>
                  <a:lnTo>
                    <a:pt x="393153" y="18287"/>
                  </a:lnTo>
                  <a:lnTo>
                    <a:pt x="387057" y="19938"/>
                  </a:lnTo>
                  <a:lnTo>
                    <a:pt x="382549" y="21589"/>
                  </a:lnTo>
                  <a:lnTo>
                    <a:pt x="379653" y="23494"/>
                  </a:lnTo>
                  <a:lnTo>
                    <a:pt x="376745" y="25400"/>
                  </a:lnTo>
                  <a:lnTo>
                    <a:pt x="374548" y="27685"/>
                  </a:lnTo>
                  <a:lnTo>
                    <a:pt x="369049" y="51434"/>
                  </a:lnTo>
                  <a:lnTo>
                    <a:pt x="369049" y="59816"/>
                  </a:lnTo>
                  <a:lnTo>
                    <a:pt x="369049" y="207137"/>
                  </a:lnTo>
                  <a:lnTo>
                    <a:pt x="372629" y="246264"/>
                  </a:lnTo>
                  <a:lnTo>
                    <a:pt x="395833" y="280162"/>
                  </a:lnTo>
                  <a:lnTo>
                    <a:pt x="422846" y="285750"/>
                  </a:lnTo>
                  <a:lnTo>
                    <a:pt x="433504" y="285178"/>
                  </a:lnTo>
                  <a:lnTo>
                    <a:pt x="466296" y="265588"/>
                  </a:lnTo>
                  <a:lnTo>
                    <a:pt x="476813" y="217322"/>
                  </a:lnTo>
                  <a:lnTo>
                    <a:pt x="477100" y="202056"/>
                  </a:lnTo>
                  <a:lnTo>
                    <a:pt x="477100" y="59562"/>
                  </a:lnTo>
                  <a:lnTo>
                    <a:pt x="477100" y="48387"/>
                  </a:lnTo>
                  <a:lnTo>
                    <a:pt x="453428" y="18287"/>
                  </a:lnTo>
                  <a:lnTo>
                    <a:pt x="453428" y="3556"/>
                  </a:lnTo>
                  <a:lnTo>
                    <a:pt x="551662" y="3556"/>
                  </a:lnTo>
                  <a:lnTo>
                    <a:pt x="551662" y="18287"/>
                  </a:lnTo>
                  <a:lnTo>
                    <a:pt x="546303" y="19812"/>
                  </a:lnTo>
                  <a:lnTo>
                    <a:pt x="542061" y="21335"/>
                  </a:lnTo>
                  <a:lnTo>
                    <a:pt x="538937" y="23113"/>
                  </a:lnTo>
                  <a:lnTo>
                    <a:pt x="535812" y="24764"/>
                  </a:lnTo>
                  <a:lnTo>
                    <a:pt x="533425" y="27177"/>
                  </a:lnTo>
                  <a:lnTo>
                    <a:pt x="531787" y="30225"/>
                  </a:lnTo>
                  <a:lnTo>
                    <a:pt x="530148" y="33274"/>
                  </a:lnTo>
                  <a:lnTo>
                    <a:pt x="529107" y="37083"/>
                  </a:lnTo>
                  <a:lnTo>
                    <a:pt x="528662" y="41782"/>
                  </a:lnTo>
                  <a:lnTo>
                    <a:pt x="528218" y="46481"/>
                  </a:lnTo>
                  <a:lnTo>
                    <a:pt x="527989" y="52450"/>
                  </a:lnTo>
                  <a:lnTo>
                    <a:pt x="527989" y="59562"/>
                  </a:lnTo>
                  <a:lnTo>
                    <a:pt x="527989" y="199135"/>
                  </a:lnTo>
                  <a:lnTo>
                    <a:pt x="527711" y="212395"/>
                  </a:lnTo>
                  <a:lnTo>
                    <a:pt x="520988" y="254337"/>
                  </a:lnTo>
                  <a:lnTo>
                    <a:pt x="499167" y="288258"/>
                  </a:lnTo>
                  <a:lnTo>
                    <a:pt x="463481" y="306504"/>
                  </a:lnTo>
                  <a:lnTo>
                    <a:pt x="415924" y="311784"/>
                  </a:lnTo>
                  <a:lnTo>
                    <a:pt x="400689" y="311378"/>
                  </a:lnTo>
                  <a:lnTo>
                    <a:pt x="362343" y="305181"/>
                  </a:lnTo>
                  <a:lnTo>
                    <a:pt x="326745" y="285369"/>
                  </a:lnTo>
                  <a:lnTo>
                    <a:pt x="306425" y="253110"/>
                  </a:lnTo>
                  <a:lnTo>
                    <a:pt x="299846" y="204215"/>
                  </a:lnTo>
                  <a:lnTo>
                    <a:pt x="299846" y="59816"/>
                  </a:lnTo>
                  <a:lnTo>
                    <a:pt x="299846" y="52831"/>
                  </a:lnTo>
                  <a:lnTo>
                    <a:pt x="296379" y="30606"/>
                  </a:lnTo>
                  <a:lnTo>
                    <a:pt x="294817" y="27558"/>
                  </a:lnTo>
                  <a:lnTo>
                    <a:pt x="275958" y="18287"/>
                  </a:lnTo>
                  <a:lnTo>
                    <a:pt x="275958" y="3556"/>
                  </a:lnTo>
                  <a:close/>
                </a:path>
                <a:path w="2183130" h="311785">
                  <a:moveTo>
                    <a:pt x="0" y="3556"/>
                  </a:moveTo>
                  <a:lnTo>
                    <a:pt x="129705" y="3556"/>
                  </a:lnTo>
                  <a:lnTo>
                    <a:pt x="156174" y="4818"/>
                  </a:lnTo>
                  <a:lnTo>
                    <a:pt x="198479" y="14914"/>
                  </a:lnTo>
                  <a:lnTo>
                    <a:pt x="235411" y="49371"/>
                  </a:lnTo>
                  <a:lnTo>
                    <a:pt x="242442" y="85851"/>
                  </a:lnTo>
                  <a:lnTo>
                    <a:pt x="241619" y="100230"/>
                  </a:lnTo>
                  <a:lnTo>
                    <a:pt x="229273" y="137413"/>
                  </a:lnTo>
                  <a:lnTo>
                    <a:pt x="191096" y="170687"/>
                  </a:lnTo>
                  <a:lnTo>
                    <a:pt x="146560" y="181171"/>
                  </a:lnTo>
                  <a:lnTo>
                    <a:pt x="128587" y="181863"/>
                  </a:lnTo>
                  <a:lnTo>
                    <a:pt x="118253" y="181814"/>
                  </a:lnTo>
                  <a:lnTo>
                    <a:pt x="108891" y="181657"/>
                  </a:lnTo>
                  <a:lnTo>
                    <a:pt x="100503" y="181381"/>
                  </a:lnTo>
                  <a:lnTo>
                    <a:pt x="93090" y="180975"/>
                  </a:lnTo>
                  <a:lnTo>
                    <a:pt x="93090" y="252475"/>
                  </a:lnTo>
                  <a:lnTo>
                    <a:pt x="93090" y="262254"/>
                  </a:lnTo>
                  <a:lnTo>
                    <a:pt x="93472" y="269239"/>
                  </a:lnTo>
                  <a:lnTo>
                    <a:pt x="94208" y="273303"/>
                  </a:lnTo>
                  <a:lnTo>
                    <a:pt x="94957" y="277368"/>
                  </a:lnTo>
                  <a:lnTo>
                    <a:pt x="96177" y="280669"/>
                  </a:lnTo>
                  <a:lnTo>
                    <a:pt x="97891" y="283082"/>
                  </a:lnTo>
                  <a:lnTo>
                    <a:pt x="99606" y="285622"/>
                  </a:lnTo>
                  <a:lnTo>
                    <a:pt x="120103" y="293496"/>
                  </a:lnTo>
                  <a:lnTo>
                    <a:pt x="120103" y="308228"/>
                  </a:lnTo>
                  <a:lnTo>
                    <a:pt x="0" y="308228"/>
                  </a:lnTo>
                  <a:lnTo>
                    <a:pt x="0" y="293496"/>
                  </a:lnTo>
                  <a:lnTo>
                    <a:pt x="5511" y="291972"/>
                  </a:lnTo>
                  <a:lnTo>
                    <a:pt x="9867" y="290449"/>
                  </a:lnTo>
                  <a:lnTo>
                    <a:pt x="13068" y="288670"/>
                  </a:lnTo>
                  <a:lnTo>
                    <a:pt x="16255" y="287019"/>
                  </a:lnTo>
                  <a:lnTo>
                    <a:pt x="18643" y="284606"/>
                  </a:lnTo>
                  <a:lnTo>
                    <a:pt x="20205" y="281558"/>
                  </a:lnTo>
                  <a:lnTo>
                    <a:pt x="21767" y="278510"/>
                  </a:lnTo>
                  <a:lnTo>
                    <a:pt x="22771" y="274700"/>
                  </a:lnTo>
                  <a:lnTo>
                    <a:pt x="23215" y="270001"/>
                  </a:lnTo>
                  <a:lnTo>
                    <a:pt x="23672" y="265302"/>
                  </a:lnTo>
                  <a:lnTo>
                    <a:pt x="23888" y="259333"/>
                  </a:lnTo>
                  <a:lnTo>
                    <a:pt x="23888" y="252221"/>
                  </a:lnTo>
                  <a:lnTo>
                    <a:pt x="23888" y="59816"/>
                  </a:lnTo>
                  <a:lnTo>
                    <a:pt x="23888" y="52831"/>
                  </a:lnTo>
                  <a:lnTo>
                    <a:pt x="23698" y="46862"/>
                  </a:lnTo>
                  <a:lnTo>
                    <a:pt x="23329" y="42163"/>
                  </a:lnTo>
                  <a:lnTo>
                    <a:pt x="22961" y="37337"/>
                  </a:lnTo>
                  <a:lnTo>
                    <a:pt x="21996" y="33527"/>
                  </a:lnTo>
                  <a:lnTo>
                    <a:pt x="20434" y="30606"/>
                  </a:lnTo>
                  <a:lnTo>
                    <a:pt x="18872" y="27558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2183130" h="311785">
                  <a:moveTo>
                    <a:pt x="2100554" y="0"/>
                  </a:moveTo>
                  <a:lnTo>
                    <a:pt x="2147834" y="3345"/>
                  </a:lnTo>
                  <a:lnTo>
                    <a:pt x="2179802" y="9525"/>
                  </a:lnTo>
                  <a:lnTo>
                    <a:pt x="2179802" y="74294"/>
                  </a:lnTo>
                  <a:lnTo>
                    <a:pt x="2149195" y="74294"/>
                  </a:lnTo>
                  <a:lnTo>
                    <a:pt x="2146937" y="65909"/>
                  </a:lnTo>
                  <a:lnTo>
                    <a:pt x="2144369" y="58451"/>
                  </a:lnTo>
                  <a:lnTo>
                    <a:pt x="2121890" y="30987"/>
                  </a:lnTo>
                  <a:lnTo>
                    <a:pt x="2115413" y="27685"/>
                  </a:lnTo>
                  <a:lnTo>
                    <a:pt x="2107158" y="26034"/>
                  </a:lnTo>
                  <a:lnTo>
                    <a:pt x="2097125" y="26034"/>
                  </a:lnTo>
                  <a:lnTo>
                    <a:pt x="2088743" y="26034"/>
                  </a:lnTo>
                  <a:lnTo>
                    <a:pt x="2081123" y="27558"/>
                  </a:lnTo>
                  <a:lnTo>
                    <a:pt x="2074392" y="30606"/>
                  </a:lnTo>
                  <a:lnTo>
                    <a:pt x="2067661" y="33527"/>
                  </a:lnTo>
                  <a:lnTo>
                    <a:pt x="2062454" y="37972"/>
                  </a:lnTo>
                  <a:lnTo>
                    <a:pt x="2058517" y="43814"/>
                  </a:lnTo>
                  <a:lnTo>
                    <a:pt x="2054707" y="49656"/>
                  </a:lnTo>
                  <a:lnTo>
                    <a:pt x="2052802" y="56768"/>
                  </a:lnTo>
                  <a:lnTo>
                    <a:pt x="2052802" y="65150"/>
                  </a:lnTo>
                  <a:lnTo>
                    <a:pt x="2052802" y="73787"/>
                  </a:lnTo>
                  <a:lnTo>
                    <a:pt x="2074646" y="106171"/>
                  </a:lnTo>
                  <a:lnTo>
                    <a:pt x="2109063" y="126745"/>
                  </a:lnTo>
                  <a:lnTo>
                    <a:pt x="2122043" y="133863"/>
                  </a:lnTo>
                  <a:lnTo>
                    <a:pt x="2159552" y="161815"/>
                  </a:lnTo>
                  <a:lnTo>
                    <a:pt x="2181009" y="202168"/>
                  </a:lnTo>
                  <a:lnTo>
                    <a:pt x="2182850" y="222250"/>
                  </a:lnTo>
                  <a:lnTo>
                    <a:pt x="2182062" y="235586"/>
                  </a:lnTo>
                  <a:lnTo>
                    <a:pt x="2163052" y="279505"/>
                  </a:lnTo>
                  <a:lnTo>
                    <a:pt x="2120471" y="305730"/>
                  </a:lnTo>
                  <a:lnTo>
                    <a:pt x="2076805" y="311784"/>
                  </a:lnTo>
                  <a:lnTo>
                    <a:pt x="2065331" y="311638"/>
                  </a:lnTo>
                  <a:lnTo>
                    <a:pt x="2017262" y="307842"/>
                  </a:lnTo>
                  <a:lnTo>
                    <a:pt x="1983079" y="301751"/>
                  </a:lnTo>
                  <a:lnTo>
                    <a:pt x="1983079" y="233044"/>
                  </a:lnTo>
                  <a:lnTo>
                    <a:pt x="2013686" y="233044"/>
                  </a:lnTo>
                  <a:lnTo>
                    <a:pt x="2016925" y="245451"/>
                  </a:lnTo>
                  <a:lnTo>
                    <a:pt x="2021116" y="256190"/>
                  </a:lnTo>
                  <a:lnTo>
                    <a:pt x="2058751" y="284920"/>
                  </a:lnTo>
                  <a:lnTo>
                    <a:pt x="2070582" y="285750"/>
                  </a:lnTo>
                  <a:lnTo>
                    <a:pt x="2079345" y="285750"/>
                  </a:lnTo>
                  <a:lnTo>
                    <a:pt x="2113909" y="261562"/>
                  </a:lnTo>
                  <a:lnTo>
                    <a:pt x="2117445" y="241934"/>
                  </a:lnTo>
                  <a:lnTo>
                    <a:pt x="2117445" y="232663"/>
                  </a:lnTo>
                  <a:lnTo>
                    <a:pt x="2095855" y="198627"/>
                  </a:lnTo>
                  <a:lnTo>
                    <a:pt x="2055630" y="174843"/>
                  </a:lnTo>
                  <a:lnTo>
                    <a:pt x="2047547" y="170370"/>
                  </a:lnTo>
                  <a:lnTo>
                    <a:pt x="2013892" y="145982"/>
                  </a:lnTo>
                  <a:lnTo>
                    <a:pt x="1990832" y="108942"/>
                  </a:lnTo>
                  <a:lnTo>
                    <a:pt x="1987778" y="85725"/>
                  </a:lnTo>
                  <a:lnTo>
                    <a:pt x="1988633" y="72511"/>
                  </a:lnTo>
                  <a:lnTo>
                    <a:pt x="2008967" y="30015"/>
                  </a:lnTo>
                  <a:lnTo>
                    <a:pt x="2054245" y="5572"/>
                  </a:lnTo>
                  <a:lnTo>
                    <a:pt x="2084102" y="619"/>
                  </a:lnTo>
                  <a:lnTo>
                    <a:pt x="2100554" y="0"/>
                  </a:lnTo>
                  <a:close/>
                </a:path>
                <a:path w="2183130" h="311785">
                  <a:moveTo>
                    <a:pt x="1602206" y="0"/>
                  </a:moveTo>
                  <a:lnTo>
                    <a:pt x="1649486" y="3345"/>
                  </a:lnTo>
                  <a:lnTo>
                    <a:pt x="1681454" y="9525"/>
                  </a:lnTo>
                  <a:lnTo>
                    <a:pt x="1681454" y="74294"/>
                  </a:lnTo>
                  <a:lnTo>
                    <a:pt x="1650847" y="74294"/>
                  </a:lnTo>
                  <a:lnTo>
                    <a:pt x="1648589" y="65909"/>
                  </a:lnTo>
                  <a:lnTo>
                    <a:pt x="1646021" y="58451"/>
                  </a:lnTo>
                  <a:lnTo>
                    <a:pt x="1623542" y="30987"/>
                  </a:lnTo>
                  <a:lnTo>
                    <a:pt x="1617065" y="27685"/>
                  </a:lnTo>
                  <a:lnTo>
                    <a:pt x="1608810" y="26034"/>
                  </a:lnTo>
                  <a:lnTo>
                    <a:pt x="1598777" y="26034"/>
                  </a:lnTo>
                  <a:lnTo>
                    <a:pt x="1590395" y="26034"/>
                  </a:lnTo>
                  <a:lnTo>
                    <a:pt x="1582775" y="27558"/>
                  </a:lnTo>
                  <a:lnTo>
                    <a:pt x="1576044" y="30606"/>
                  </a:lnTo>
                  <a:lnTo>
                    <a:pt x="1569313" y="33527"/>
                  </a:lnTo>
                  <a:lnTo>
                    <a:pt x="1564106" y="37972"/>
                  </a:lnTo>
                  <a:lnTo>
                    <a:pt x="1560169" y="43814"/>
                  </a:lnTo>
                  <a:lnTo>
                    <a:pt x="1556359" y="49656"/>
                  </a:lnTo>
                  <a:lnTo>
                    <a:pt x="1554454" y="56768"/>
                  </a:lnTo>
                  <a:lnTo>
                    <a:pt x="1554454" y="65150"/>
                  </a:lnTo>
                  <a:lnTo>
                    <a:pt x="1554454" y="73787"/>
                  </a:lnTo>
                  <a:lnTo>
                    <a:pt x="1576298" y="106171"/>
                  </a:lnTo>
                  <a:lnTo>
                    <a:pt x="1610715" y="126745"/>
                  </a:lnTo>
                  <a:lnTo>
                    <a:pt x="1623695" y="133863"/>
                  </a:lnTo>
                  <a:lnTo>
                    <a:pt x="1661204" y="161815"/>
                  </a:lnTo>
                  <a:lnTo>
                    <a:pt x="1682661" y="202168"/>
                  </a:lnTo>
                  <a:lnTo>
                    <a:pt x="1684502" y="222250"/>
                  </a:lnTo>
                  <a:lnTo>
                    <a:pt x="1683714" y="235586"/>
                  </a:lnTo>
                  <a:lnTo>
                    <a:pt x="1664704" y="279505"/>
                  </a:lnTo>
                  <a:lnTo>
                    <a:pt x="1622123" y="305730"/>
                  </a:lnTo>
                  <a:lnTo>
                    <a:pt x="1578457" y="311784"/>
                  </a:lnTo>
                  <a:lnTo>
                    <a:pt x="1566983" y="311638"/>
                  </a:lnTo>
                  <a:lnTo>
                    <a:pt x="1518914" y="307842"/>
                  </a:lnTo>
                  <a:lnTo>
                    <a:pt x="1484731" y="301751"/>
                  </a:lnTo>
                  <a:lnTo>
                    <a:pt x="1484731" y="233044"/>
                  </a:lnTo>
                  <a:lnTo>
                    <a:pt x="1515338" y="233044"/>
                  </a:lnTo>
                  <a:lnTo>
                    <a:pt x="1518577" y="245451"/>
                  </a:lnTo>
                  <a:lnTo>
                    <a:pt x="1522768" y="256190"/>
                  </a:lnTo>
                  <a:lnTo>
                    <a:pt x="1560403" y="284920"/>
                  </a:lnTo>
                  <a:lnTo>
                    <a:pt x="1572234" y="285750"/>
                  </a:lnTo>
                  <a:lnTo>
                    <a:pt x="1580997" y="285750"/>
                  </a:lnTo>
                  <a:lnTo>
                    <a:pt x="1615561" y="261562"/>
                  </a:lnTo>
                  <a:lnTo>
                    <a:pt x="1619097" y="241934"/>
                  </a:lnTo>
                  <a:lnTo>
                    <a:pt x="1619097" y="232663"/>
                  </a:lnTo>
                  <a:lnTo>
                    <a:pt x="1597507" y="198627"/>
                  </a:lnTo>
                  <a:lnTo>
                    <a:pt x="1557282" y="174843"/>
                  </a:lnTo>
                  <a:lnTo>
                    <a:pt x="1549199" y="170370"/>
                  </a:lnTo>
                  <a:lnTo>
                    <a:pt x="1515544" y="145982"/>
                  </a:lnTo>
                  <a:lnTo>
                    <a:pt x="1492484" y="108942"/>
                  </a:lnTo>
                  <a:lnTo>
                    <a:pt x="1489430" y="85725"/>
                  </a:lnTo>
                  <a:lnTo>
                    <a:pt x="1490285" y="72511"/>
                  </a:lnTo>
                  <a:lnTo>
                    <a:pt x="1510619" y="30015"/>
                  </a:lnTo>
                  <a:lnTo>
                    <a:pt x="1555897" y="5572"/>
                  </a:lnTo>
                  <a:lnTo>
                    <a:pt x="1585754" y="619"/>
                  </a:lnTo>
                  <a:lnTo>
                    <a:pt x="1602206" y="0"/>
                  </a:lnTo>
                  <a:close/>
                </a:path>
                <a:path w="2183130" h="311785">
                  <a:moveTo>
                    <a:pt x="1307947" y="0"/>
                  </a:moveTo>
                  <a:lnTo>
                    <a:pt x="1366446" y="9540"/>
                  </a:lnTo>
                  <a:lnTo>
                    <a:pt x="1408277" y="38226"/>
                  </a:lnTo>
                  <a:lnTo>
                    <a:pt x="1433312" y="85836"/>
                  </a:lnTo>
                  <a:lnTo>
                    <a:pt x="1441678" y="152019"/>
                  </a:lnTo>
                  <a:lnTo>
                    <a:pt x="1441059" y="172331"/>
                  </a:lnTo>
                  <a:lnTo>
                    <a:pt x="1431772" y="224408"/>
                  </a:lnTo>
                  <a:lnTo>
                    <a:pt x="1412198" y="263681"/>
                  </a:lnTo>
                  <a:lnTo>
                    <a:pt x="1383417" y="290925"/>
                  </a:lnTo>
                  <a:lnTo>
                    <a:pt x="1346494" y="306641"/>
                  </a:lnTo>
                  <a:lnTo>
                    <a:pt x="1302613" y="311784"/>
                  </a:lnTo>
                  <a:lnTo>
                    <a:pt x="1271873" y="309399"/>
                  </a:lnTo>
                  <a:lnTo>
                    <a:pt x="1222585" y="290246"/>
                  </a:lnTo>
                  <a:lnTo>
                    <a:pt x="1189653" y="251829"/>
                  </a:lnTo>
                  <a:lnTo>
                    <a:pt x="1173218" y="194385"/>
                  </a:lnTo>
                  <a:lnTo>
                    <a:pt x="1171168" y="158495"/>
                  </a:lnTo>
                  <a:lnTo>
                    <a:pt x="1172166" y="134276"/>
                  </a:lnTo>
                  <a:lnTo>
                    <a:pt x="1180116" y="91362"/>
                  </a:lnTo>
                  <a:lnTo>
                    <a:pt x="1195995" y="55903"/>
                  </a:lnTo>
                  <a:lnTo>
                    <a:pt x="1234160" y="18541"/>
                  </a:lnTo>
                  <a:lnTo>
                    <a:pt x="1287256" y="1146"/>
                  </a:lnTo>
                  <a:lnTo>
                    <a:pt x="130794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30200" y="1361947"/>
            <a:ext cx="8472170" cy="531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760730" indent="-274955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15" dirty="0">
                <a:latin typeface="Cambria"/>
                <a:cs typeface="Cambria"/>
              </a:rPr>
              <a:t>Performed </a:t>
            </a:r>
            <a:r>
              <a:rPr sz="3600" spc="-5" dirty="0">
                <a:latin typeface="Cambria"/>
                <a:cs typeface="Cambria"/>
              </a:rPr>
              <a:t>with </a:t>
            </a:r>
            <a:r>
              <a:rPr sz="3600" spc="-10" dirty="0">
                <a:latin typeface="Cambria"/>
                <a:cs typeface="Cambria"/>
              </a:rPr>
              <a:t>in </a:t>
            </a:r>
            <a:r>
              <a:rPr sz="3600" spc="-5" dirty="0">
                <a:latin typeface="Cambria"/>
                <a:cs typeface="Cambria"/>
              </a:rPr>
              <a:t>specified time </a:t>
            </a:r>
            <a:r>
              <a:rPr sz="3600" spc="-10" dirty="0">
                <a:latin typeface="Cambria"/>
                <a:cs typeface="Cambria"/>
              </a:rPr>
              <a:t>after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admission</a:t>
            </a:r>
            <a:r>
              <a:rPr sz="3600" spc="2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to</a:t>
            </a:r>
            <a:r>
              <a:rPr sz="3600" dirty="0">
                <a:latin typeface="Cambria"/>
                <a:cs typeface="Cambria"/>
              </a:rPr>
              <a:t> a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health </a:t>
            </a:r>
            <a:r>
              <a:rPr sz="3600" spc="-20" dirty="0">
                <a:latin typeface="Cambria"/>
                <a:cs typeface="Cambria"/>
              </a:rPr>
              <a:t>care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agency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5" dirty="0">
                <a:latin typeface="Cambria"/>
                <a:cs typeface="Cambria"/>
              </a:rPr>
              <a:t>Also </a:t>
            </a:r>
            <a:r>
              <a:rPr sz="3600" spc="-10" dirty="0">
                <a:latin typeface="Cambria"/>
                <a:cs typeface="Cambria"/>
              </a:rPr>
              <a:t>called</a:t>
            </a:r>
            <a:r>
              <a:rPr sz="3600" spc="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an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admission</a:t>
            </a:r>
            <a:r>
              <a:rPr sz="3600" spc="2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assessment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b="1" spc="-10" dirty="0">
                <a:latin typeface="Cambria"/>
                <a:cs typeface="Cambria"/>
              </a:rPr>
              <a:t>Example:</a:t>
            </a:r>
            <a:r>
              <a:rPr sz="3600" b="1" spc="-3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Nursing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Admission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Assessment</a:t>
            </a:r>
            <a:endParaRPr sz="3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EFAC00"/>
              </a:buClr>
              <a:buFont typeface="Wingdings"/>
              <a:buChar char=""/>
            </a:pPr>
            <a:endParaRPr sz="4850">
              <a:latin typeface="Cambria"/>
              <a:cs typeface="Cambria"/>
            </a:endParaRPr>
          </a:p>
          <a:p>
            <a:pPr marL="652780" lvl="1" indent="-274955">
              <a:lnSpc>
                <a:spcPct val="100000"/>
              </a:lnSpc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</a:tabLst>
            </a:pPr>
            <a:r>
              <a:rPr sz="3300" spc="-135" dirty="0">
                <a:latin typeface="Cambria"/>
                <a:cs typeface="Cambria"/>
              </a:rPr>
              <a:t>To</a:t>
            </a:r>
            <a:r>
              <a:rPr sz="3300" spc="-40" dirty="0">
                <a:latin typeface="Cambria"/>
                <a:cs typeface="Cambria"/>
              </a:rPr>
              <a:t> </a:t>
            </a:r>
            <a:r>
              <a:rPr sz="3300" spc="-20" dirty="0">
                <a:latin typeface="Cambria"/>
                <a:cs typeface="Cambria"/>
              </a:rPr>
              <a:t>evaluate</a:t>
            </a:r>
            <a:r>
              <a:rPr sz="3300" spc="-10" dirty="0">
                <a:latin typeface="Cambria"/>
                <a:cs typeface="Cambria"/>
              </a:rPr>
              <a:t> </a:t>
            </a:r>
            <a:r>
              <a:rPr sz="3300" dirty="0">
                <a:latin typeface="Cambria"/>
                <a:cs typeface="Cambria"/>
              </a:rPr>
              <a:t>health</a:t>
            </a:r>
            <a:r>
              <a:rPr sz="3300" spc="-10" dirty="0">
                <a:latin typeface="Cambria"/>
                <a:cs typeface="Cambria"/>
              </a:rPr>
              <a:t> </a:t>
            </a:r>
            <a:r>
              <a:rPr sz="3300" dirty="0">
                <a:latin typeface="Cambria"/>
                <a:cs typeface="Cambria"/>
              </a:rPr>
              <a:t>status</a:t>
            </a:r>
            <a:endParaRPr sz="3300">
              <a:latin typeface="Cambria"/>
              <a:cs typeface="Cambria"/>
            </a:endParaRPr>
          </a:p>
          <a:p>
            <a:pPr marL="652780" lvl="1" indent="-274955">
              <a:lnSpc>
                <a:spcPct val="100000"/>
              </a:lnSpc>
              <a:spcBef>
                <a:spcPts val="790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</a:tabLst>
            </a:pPr>
            <a:r>
              <a:rPr sz="3300" spc="-135" dirty="0">
                <a:latin typeface="Cambria"/>
                <a:cs typeface="Cambria"/>
              </a:rPr>
              <a:t>To</a:t>
            </a:r>
            <a:r>
              <a:rPr sz="3300" spc="-30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identify</a:t>
            </a:r>
            <a:r>
              <a:rPr sz="3300" spc="-10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functional</a:t>
            </a:r>
            <a:r>
              <a:rPr sz="3300" spc="-10" dirty="0">
                <a:latin typeface="Cambria"/>
                <a:cs typeface="Cambria"/>
              </a:rPr>
              <a:t> </a:t>
            </a:r>
            <a:r>
              <a:rPr sz="3300" dirty="0">
                <a:latin typeface="Cambria"/>
                <a:cs typeface="Cambria"/>
              </a:rPr>
              <a:t>health</a:t>
            </a:r>
            <a:r>
              <a:rPr sz="3300" spc="-10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patterns</a:t>
            </a:r>
            <a:endParaRPr sz="3300">
              <a:latin typeface="Cambria"/>
              <a:cs typeface="Cambria"/>
            </a:endParaRPr>
          </a:p>
          <a:p>
            <a:pPr marL="652780" marR="977900" lvl="1" indent="-274320">
              <a:lnSpc>
                <a:spcPct val="100000"/>
              </a:lnSpc>
              <a:spcBef>
                <a:spcPts val="795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</a:tabLst>
            </a:pPr>
            <a:r>
              <a:rPr sz="3300" spc="-135" dirty="0">
                <a:latin typeface="Cambria"/>
                <a:cs typeface="Cambria"/>
              </a:rPr>
              <a:t>To</a:t>
            </a:r>
            <a:r>
              <a:rPr sz="3300" spc="-40" dirty="0">
                <a:latin typeface="Cambria"/>
                <a:cs typeface="Cambria"/>
              </a:rPr>
              <a:t> </a:t>
            </a:r>
            <a:r>
              <a:rPr sz="3300" spc="-15" dirty="0">
                <a:latin typeface="Cambria"/>
                <a:cs typeface="Cambria"/>
              </a:rPr>
              <a:t>provide</a:t>
            </a:r>
            <a:r>
              <a:rPr sz="3300" spc="-35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an</a:t>
            </a:r>
            <a:r>
              <a:rPr sz="3300" spc="-20" dirty="0">
                <a:latin typeface="Cambria"/>
                <a:cs typeface="Cambria"/>
              </a:rPr>
              <a:t> </a:t>
            </a:r>
            <a:r>
              <a:rPr sz="3300" dirty="0">
                <a:latin typeface="Cambria"/>
                <a:cs typeface="Cambria"/>
              </a:rPr>
              <a:t>in</a:t>
            </a:r>
            <a:r>
              <a:rPr sz="3300" spc="-30" dirty="0">
                <a:latin typeface="Cambria"/>
                <a:cs typeface="Cambria"/>
              </a:rPr>
              <a:t> </a:t>
            </a:r>
            <a:r>
              <a:rPr sz="3300" dirty="0">
                <a:latin typeface="Cambria"/>
                <a:cs typeface="Cambria"/>
              </a:rPr>
              <a:t>depth</a:t>
            </a:r>
            <a:r>
              <a:rPr sz="3300" spc="-15" dirty="0">
                <a:latin typeface="Cambria"/>
                <a:cs typeface="Cambria"/>
              </a:rPr>
              <a:t> comprehensive </a:t>
            </a:r>
            <a:r>
              <a:rPr sz="3300" spc="-715" dirty="0">
                <a:latin typeface="Cambria"/>
                <a:cs typeface="Cambria"/>
              </a:rPr>
              <a:t> </a:t>
            </a:r>
            <a:r>
              <a:rPr sz="3300" dirty="0">
                <a:latin typeface="Cambria"/>
                <a:cs typeface="Cambria"/>
              </a:rPr>
              <a:t>databases</a:t>
            </a:r>
            <a:endParaRPr sz="3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8939" y="193167"/>
            <a:ext cx="5022215" cy="629285"/>
            <a:chOff x="1678939" y="193167"/>
            <a:chExt cx="5022215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9831" y="574910"/>
              <a:ext cx="5020813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3511" y="197739"/>
              <a:ext cx="5012309" cy="3815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82391" y="392811"/>
              <a:ext cx="124460" cy="15468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469887" y="234061"/>
              <a:ext cx="138430" cy="308610"/>
            </a:xfrm>
            <a:custGeom>
              <a:avLst/>
              <a:gdLst/>
              <a:ahLst/>
              <a:cxnLst/>
              <a:rect l="l" t="t" r="r" b="b"/>
              <a:pathLst>
                <a:path w="138429" h="308609">
                  <a:moveTo>
                    <a:pt x="24384" y="0"/>
                  </a:moveTo>
                  <a:lnTo>
                    <a:pt x="13081" y="0"/>
                  </a:lnTo>
                  <a:lnTo>
                    <a:pt x="4952" y="127"/>
                  </a:lnTo>
                  <a:lnTo>
                    <a:pt x="0" y="508"/>
                  </a:lnTo>
                  <a:lnTo>
                    <a:pt x="0" y="307721"/>
                  </a:lnTo>
                  <a:lnTo>
                    <a:pt x="3301" y="308356"/>
                  </a:lnTo>
                  <a:lnTo>
                    <a:pt x="11557" y="308610"/>
                  </a:lnTo>
                  <a:lnTo>
                    <a:pt x="24891" y="308610"/>
                  </a:lnTo>
                  <a:lnTo>
                    <a:pt x="64575" y="303680"/>
                  </a:lnTo>
                  <a:lnTo>
                    <a:pt x="101345" y="281813"/>
                  </a:lnTo>
                  <a:lnTo>
                    <a:pt x="123098" y="247255"/>
                  </a:lnTo>
                  <a:lnTo>
                    <a:pt x="135508" y="196532"/>
                  </a:lnTo>
                  <a:lnTo>
                    <a:pt x="137921" y="152908"/>
                  </a:lnTo>
                  <a:lnTo>
                    <a:pt x="137062" y="128095"/>
                  </a:lnTo>
                  <a:lnTo>
                    <a:pt x="130153" y="85042"/>
                  </a:lnTo>
                  <a:lnTo>
                    <a:pt x="107315" y="37004"/>
                  </a:lnTo>
                  <a:lnTo>
                    <a:pt x="71568" y="9108"/>
                  </a:lnTo>
                  <a:lnTo>
                    <a:pt x="2438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5631" y="229488"/>
              <a:ext cx="109474" cy="1615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82391" y="229488"/>
              <a:ext cx="120015" cy="1404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2731" y="229488"/>
              <a:ext cx="107823" cy="16344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83511" y="197739"/>
              <a:ext cx="5012690" cy="381635"/>
            </a:xfrm>
            <a:custGeom>
              <a:avLst/>
              <a:gdLst/>
              <a:ahLst/>
              <a:cxnLst/>
              <a:rect l="l" t="t" r="r" b="b"/>
              <a:pathLst>
                <a:path w="5012690" h="381634">
                  <a:moveTo>
                    <a:pt x="3144012" y="31876"/>
                  </a:moveTo>
                  <a:lnTo>
                    <a:pt x="3096095" y="53201"/>
                  </a:lnTo>
                  <a:lnTo>
                    <a:pt x="3076783" y="91229"/>
                  </a:lnTo>
                  <a:lnTo>
                    <a:pt x="3067119" y="149625"/>
                  </a:lnTo>
                  <a:lnTo>
                    <a:pt x="3065907" y="186562"/>
                  </a:lnTo>
                  <a:lnTo>
                    <a:pt x="3067145" y="225109"/>
                  </a:lnTo>
                  <a:lnTo>
                    <a:pt x="3077051" y="286486"/>
                  </a:lnTo>
                  <a:lnTo>
                    <a:pt x="3096932" y="326894"/>
                  </a:lnTo>
                  <a:lnTo>
                    <a:pt x="3146171" y="349503"/>
                  </a:lnTo>
                  <a:lnTo>
                    <a:pt x="3156338" y="348809"/>
                  </a:lnTo>
                  <a:lnTo>
                    <a:pt x="3195304" y="324627"/>
                  </a:lnTo>
                  <a:lnTo>
                    <a:pt x="3213735" y="284305"/>
                  </a:lnTo>
                  <a:lnTo>
                    <a:pt x="3220682" y="244056"/>
                  </a:lnTo>
                  <a:lnTo>
                    <a:pt x="3222879" y="197103"/>
                  </a:lnTo>
                  <a:lnTo>
                    <a:pt x="3222353" y="171053"/>
                  </a:lnTo>
                  <a:lnTo>
                    <a:pt x="3218110" y="125523"/>
                  </a:lnTo>
                  <a:lnTo>
                    <a:pt x="3203543" y="73834"/>
                  </a:lnTo>
                  <a:lnTo>
                    <a:pt x="3179069" y="42485"/>
                  </a:lnTo>
                  <a:lnTo>
                    <a:pt x="3144012" y="31876"/>
                  </a:lnTo>
                  <a:close/>
                </a:path>
                <a:path w="5012690" h="381634">
                  <a:moveTo>
                    <a:pt x="868680" y="31876"/>
                  </a:moveTo>
                  <a:lnTo>
                    <a:pt x="820763" y="53201"/>
                  </a:lnTo>
                  <a:lnTo>
                    <a:pt x="801451" y="91229"/>
                  </a:lnTo>
                  <a:lnTo>
                    <a:pt x="791787" y="149625"/>
                  </a:lnTo>
                  <a:lnTo>
                    <a:pt x="790575" y="186562"/>
                  </a:lnTo>
                  <a:lnTo>
                    <a:pt x="791813" y="225109"/>
                  </a:lnTo>
                  <a:lnTo>
                    <a:pt x="801719" y="286486"/>
                  </a:lnTo>
                  <a:lnTo>
                    <a:pt x="821600" y="326894"/>
                  </a:lnTo>
                  <a:lnTo>
                    <a:pt x="870838" y="349503"/>
                  </a:lnTo>
                  <a:lnTo>
                    <a:pt x="881006" y="348809"/>
                  </a:lnTo>
                  <a:lnTo>
                    <a:pt x="919972" y="324627"/>
                  </a:lnTo>
                  <a:lnTo>
                    <a:pt x="938402" y="284305"/>
                  </a:lnTo>
                  <a:lnTo>
                    <a:pt x="945350" y="244056"/>
                  </a:lnTo>
                  <a:lnTo>
                    <a:pt x="947546" y="197103"/>
                  </a:lnTo>
                  <a:lnTo>
                    <a:pt x="947021" y="171053"/>
                  </a:lnTo>
                  <a:lnTo>
                    <a:pt x="942778" y="125523"/>
                  </a:lnTo>
                  <a:lnTo>
                    <a:pt x="928211" y="73834"/>
                  </a:lnTo>
                  <a:lnTo>
                    <a:pt x="903737" y="42485"/>
                  </a:lnTo>
                  <a:lnTo>
                    <a:pt x="868680" y="31876"/>
                  </a:lnTo>
                  <a:close/>
                </a:path>
                <a:path w="5012690" h="381634">
                  <a:moveTo>
                    <a:pt x="4672584" y="4317"/>
                  </a:moveTo>
                  <a:lnTo>
                    <a:pt x="4814570" y="4317"/>
                  </a:lnTo>
                  <a:lnTo>
                    <a:pt x="4836406" y="4768"/>
                  </a:lnTo>
                  <a:lnTo>
                    <a:pt x="4874506" y="8336"/>
                  </a:lnTo>
                  <a:lnTo>
                    <a:pt x="4919614" y="20558"/>
                  </a:lnTo>
                  <a:lnTo>
                    <a:pt x="4956387" y="41836"/>
                  </a:lnTo>
                  <a:lnTo>
                    <a:pt x="4983480" y="70357"/>
                  </a:lnTo>
                  <a:lnTo>
                    <a:pt x="5001196" y="105933"/>
                  </a:lnTo>
                  <a:lnTo>
                    <a:pt x="5010515" y="149256"/>
                  </a:lnTo>
                  <a:lnTo>
                    <a:pt x="5012309" y="182625"/>
                  </a:lnTo>
                  <a:lnTo>
                    <a:pt x="5011687" y="203414"/>
                  </a:lnTo>
                  <a:lnTo>
                    <a:pt x="5006683" y="241704"/>
                  </a:lnTo>
                  <a:lnTo>
                    <a:pt x="4989830" y="290528"/>
                  </a:lnTo>
                  <a:lnTo>
                    <a:pt x="4963052" y="327352"/>
                  </a:lnTo>
                  <a:lnTo>
                    <a:pt x="4928870" y="352551"/>
                  </a:lnTo>
                  <a:lnTo>
                    <a:pt x="4885721" y="368857"/>
                  </a:lnTo>
                  <a:lnTo>
                    <a:pt x="4836747" y="375951"/>
                  </a:lnTo>
                  <a:lnTo>
                    <a:pt x="4796536" y="377189"/>
                  </a:lnTo>
                  <a:lnTo>
                    <a:pt x="4672584" y="377189"/>
                  </a:lnTo>
                  <a:lnTo>
                    <a:pt x="4672584" y="359155"/>
                  </a:lnTo>
                  <a:lnTo>
                    <a:pt x="4679315" y="357250"/>
                  </a:lnTo>
                  <a:lnTo>
                    <a:pt x="4684649" y="355345"/>
                  </a:lnTo>
                  <a:lnTo>
                    <a:pt x="4688459" y="353186"/>
                  </a:lnTo>
                  <a:lnTo>
                    <a:pt x="4692396" y="351154"/>
                  </a:lnTo>
                  <a:lnTo>
                    <a:pt x="4695317" y="348233"/>
                  </a:lnTo>
                  <a:lnTo>
                    <a:pt x="4697222" y="344550"/>
                  </a:lnTo>
                  <a:lnTo>
                    <a:pt x="4699127" y="340740"/>
                  </a:lnTo>
                  <a:lnTo>
                    <a:pt x="4700397" y="336041"/>
                  </a:lnTo>
                  <a:lnTo>
                    <a:pt x="4700905" y="330326"/>
                  </a:lnTo>
                  <a:lnTo>
                    <a:pt x="4701540" y="324611"/>
                  </a:lnTo>
                  <a:lnTo>
                    <a:pt x="4701794" y="317372"/>
                  </a:lnTo>
                  <a:lnTo>
                    <a:pt x="4701794" y="308609"/>
                  </a:lnTo>
                  <a:lnTo>
                    <a:pt x="4701794" y="73151"/>
                  </a:lnTo>
                  <a:lnTo>
                    <a:pt x="4701794" y="64642"/>
                  </a:lnTo>
                  <a:lnTo>
                    <a:pt x="4701540" y="57403"/>
                  </a:lnTo>
                  <a:lnTo>
                    <a:pt x="4701032" y="51561"/>
                  </a:lnTo>
                  <a:lnTo>
                    <a:pt x="4700651" y="45719"/>
                  </a:lnTo>
                  <a:lnTo>
                    <a:pt x="4688840" y="28575"/>
                  </a:lnTo>
                  <a:lnTo>
                    <a:pt x="4684903" y="26288"/>
                  </a:lnTo>
                  <a:lnTo>
                    <a:pt x="4679442" y="24129"/>
                  </a:lnTo>
                  <a:lnTo>
                    <a:pt x="4672584" y="22351"/>
                  </a:lnTo>
                  <a:lnTo>
                    <a:pt x="4672584" y="4317"/>
                  </a:lnTo>
                  <a:close/>
                </a:path>
                <a:path w="5012690" h="381634">
                  <a:moveTo>
                    <a:pt x="4349496" y="4317"/>
                  </a:moveTo>
                  <a:lnTo>
                    <a:pt x="4620387" y="4317"/>
                  </a:lnTo>
                  <a:lnTo>
                    <a:pt x="4620387" y="91185"/>
                  </a:lnTo>
                  <a:lnTo>
                    <a:pt x="4582922" y="91185"/>
                  </a:lnTo>
                  <a:lnTo>
                    <a:pt x="4578611" y="79279"/>
                  </a:lnTo>
                  <a:lnTo>
                    <a:pt x="4574635" y="69468"/>
                  </a:lnTo>
                  <a:lnTo>
                    <a:pt x="4547550" y="39322"/>
                  </a:lnTo>
                  <a:lnTo>
                    <a:pt x="4522851" y="36321"/>
                  </a:lnTo>
                  <a:lnTo>
                    <a:pt x="4463288" y="36321"/>
                  </a:lnTo>
                  <a:lnTo>
                    <a:pt x="4463288" y="167385"/>
                  </a:lnTo>
                  <a:lnTo>
                    <a:pt x="4499356" y="167385"/>
                  </a:lnTo>
                  <a:lnTo>
                    <a:pt x="4507357" y="167385"/>
                  </a:lnTo>
                  <a:lnTo>
                    <a:pt x="4536118" y="135830"/>
                  </a:lnTo>
                  <a:lnTo>
                    <a:pt x="4538218" y="128015"/>
                  </a:lnTo>
                  <a:lnTo>
                    <a:pt x="4569079" y="128015"/>
                  </a:lnTo>
                  <a:lnTo>
                    <a:pt x="4569079" y="238886"/>
                  </a:lnTo>
                  <a:lnTo>
                    <a:pt x="4538218" y="238886"/>
                  </a:lnTo>
                  <a:lnTo>
                    <a:pt x="4536245" y="231455"/>
                  </a:lnTo>
                  <a:lnTo>
                    <a:pt x="4534154" y="224964"/>
                  </a:lnTo>
                  <a:lnTo>
                    <a:pt x="4518660" y="202945"/>
                  </a:lnTo>
                  <a:lnTo>
                    <a:pt x="4514342" y="200532"/>
                  </a:lnTo>
                  <a:lnTo>
                    <a:pt x="4507992" y="199389"/>
                  </a:lnTo>
                  <a:lnTo>
                    <a:pt x="4499356" y="199389"/>
                  </a:lnTo>
                  <a:lnTo>
                    <a:pt x="4463288" y="199389"/>
                  </a:lnTo>
                  <a:lnTo>
                    <a:pt x="4463288" y="345185"/>
                  </a:lnTo>
                  <a:lnTo>
                    <a:pt x="4522597" y="345185"/>
                  </a:lnTo>
                  <a:lnTo>
                    <a:pt x="4528947" y="345185"/>
                  </a:lnTo>
                  <a:lnTo>
                    <a:pt x="4534281" y="344804"/>
                  </a:lnTo>
                  <a:lnTo>
                    <a:pt x="4538726" y="343915"/>
                  </a:lnTo>
                  <a:lnTo>
                    <a:pt x="4543044" y="343153"/>
                  </a:lnTo>
                  <a:lnTo>
                    <a:pt x="4546981" y="341756"/>
                  </a:lnTo>
                  <a:lnTo>
                    <a:pt x="4550410" y="339724"/>
                  </a:lnTo>
                  <a:lnTo>
                    <a:pt x="4553966" y="337692"/>
                  </a:lnTo>
                  <a:lnTo>
                    <a:pt x="4557268" y="335025"/>
                  </a:lnTo>
                  <a:lnTo>
                    <a:pt x="4560443" y="331469"/>
                  </a:lnTo>
                  <a:lnTo>
                    <a:pt x="4563618" y="328040"/>
                  </a:lnTo>
                  <a:lnTo>
                    <a:pt x="4580969" y="292814"/>
                  </a:lnTo>
                  <a:lnTo>
                    <a:pt x="4585716" y="277494"/>
                  </a:lnTo>
                  <a:lnTo>
                    <a:pt x="4623054" y="277494"/>
                  </a:lnTo>
                  <a:lnTo>
                    <a:pt x="4617974" y="377189"/>
                  </a:lnTo>
                  <a:lnTo>
                    <a:pt x="4349496" y="377189"/>
                  </a:lnTo>
                  <a:lnTo>
                    <a:pt x="4349496" y="359155"/>
                  </a:lnTo>
                  <a:lnTo>
                    <a:pt x="4356227" y="357250"/>
                  </a:lnTo>
                  <a:lnTo>
                    <a:pt x="4361561" y="355345"/>
                  </a:lnTo>
                  <a:lnTo>
                    <a:pt x="4365371" y="353186"/>
                  </a:lnTo>
                  <a:lnTo>
                    <a:pt x="4369308" y="351154"/>
                  </a:lnTo>
                  <a:lnTo>
                    <a:pt x="4372229" y="348233"/>
                  </a:lnTo>
                  <a:lnTo>
                    <a:pt x="4374134" y="344550"/>
                  </a:lnTo>
                  <a:lnTo>
                    <a:pt x="4376039" y="340740"/>
                  </a:lnTo>
                  <a:lnTo>
                    <a:pt x="4377309" y="336041"/>
                  </a:lnTo>
                  <a:lnTo>
                    <a:pt x="4377817" y="330326"/>
                  </a:lnTo>
                  <a:lnTo>
                    <a:pt x="4378452" y="324611"/>
                  </a:lnTo>
                  <a:lnTo>
                    <a:pt x="4378706" y="317372"/>
                  </a:lnTo>
                  <a:lnTo>
                    <a:pt x="4378706" y="308609"/>
                  </a:lnTo>
                  <a:lnTo>
                    <a:pt x="4378706" y="73151"/>
                  </a:lnTo>
                  <a:lnTo>
                    <a:pt x="4378706" y="64642"/>
                  </a:lnTo>
                  <a:lnTo>
                    <a:pt x="4378452" y="57403"/>
                  </a:lnTo>
                  <a:lnTo>
                    <a:pt x="4377944" y="51561"/>
                  </a:lnTo>
                  <a:lnTo>
                    <a:pt x="4377563" y="45719"/>
                  </a:lnTo>
                  <a:lnTo>
                    <a:pt x="4365752" y="28575"/>
                  </a:lnTo>
                  <a:lnTo>
                    <a:pt x="4361815" y="26288"/>
                  </a:lnTo>
                  <a:lnTo>
                    <a:pt x="4356354" y="24129"/>
                  </a:lnTo>
                  <a:lnTo>
                    <a:pt x="4349496" y="22351"/>
                  </a:lnTo>
                  <a:lnTo>
                    <a:pt x="4349496" y="4317"/>
                  </a:lnTo>
                  <a:close/>
                </a:path>
                <a:path w="5012690" h="381634">
                  <a:moveTo>
                    <a:pt x="3679571" y="4317"/>
                  </a:moveTo>
                  <a:lnTo>
                    <a:pt x="3822954" y="4317"/>
                  </a:lnTo>
                  <a:lnTo>
                    <a:pt x="3822954" y="22351"/>
                  </a:lnTo>
                  <a:lnTo>
                    <a:pt x="3815461" y="24383"/>
                  </a:lnTo>
                  <a:lnTo>
                    <a:pt x="3809873" y="26542"/>
                  </a:lnTo>
                  <a:lnTo>
                    <a:pt x="3806443" y="28828"/>
                  </a:lnTo>
                  <a:lnTo>
                    <a:pt x="3802888" y="31114"/>
                  </a:lnTo>
                  <a:lnTo>
                    <a:pt x="3800093" y="33781"/>
                  </a:lnTo>
                  <a:lnTo>
                    <a:pt x="3798316" y="37083"/>
                  </a:lnTo>
                  <a:lnTo>
                    <a:pt x="3796538" y="40385"/>
                  </a:lnTo>
                  <a:lnTo>
                    <a:pt x="3795267" y="44703"/>
                  </a:lnTo>
                  <a:lnTo>
                    <a:pt x="3794505" y="49910"/>
                  </a:lnTo>
                  <a:lnTo>
                    <a:pt x="3793743" y="55244"/>
                  </a:lnTo>
                  <a:lnTo>
                    <a:pt x="3793363" y="62991"/>
                  </a:lnTo>
                  <a:lnTo>
                    <a:pt x="3793363" y="73151"/>
                  </a:lnTo>
                  <a:lnTo>
                    <a:pt x="3793363" y="253364"/>
                  </a:lnTo>
                  <a:lnTo>
                    <a:pt x="3796157" y="292734"/>
                  </a:lnTo>
                  <a:lnTo>
                    <a:pt x="3810037" y="329164"/>
                  </a:lnTo>
                  <a:lnTo>
                    <a:pt x="3849631" y="349077"/>
                  </a:lnTo>
                  <a:lnTo>
                    <a:pt x="3859276" y="349503"/>
                  </a:lnTo>
                  <a:lnTo>
                    <a:pt x="3872299" y="348811"/>
                  </a:lnTo>
                  <a:lnTo>
                    <a:pt x="3907033" y="332160"/>
                  </a:lnTo>
                  <a:lnTo>
                    <a:pt x="3922408" y="295826"/>
                  </a:lnTo>
                  <a:lnTo>
                    <a:pt x="3925570" y="247141"/>
                  </a:lnTo>
                  <a:lnTo>
                    <a:pt x="3925570" y="72897"/>
                  </a:lnTo>
                  <a:lnTo>
                    <a:pt x="3920363" y="34670"/>
                  </a:lnTo>
                  <a:lnTo>
                    <a:pt x="3916807" y="31368"/>
                  </a:lnTo>
                  <a:lnTo>
                    <a:pt x="3913378" y="28066"/>
                  </a:lnTo>
                  <a:lnTo>
                    <a:pt x="3906647" y="25145"/>
                  </a:lnTo>
                  <a:lnTo>
                    <a:pt x="3896614" y="22351"/>
                  </a:lnTo>
                  <a:lnTo>
                    <a:pt x="3896614" y="4317"/>
                  </a:lnTo>
                  <a:lnTo>
                    <a:pt x="4016755" y="4317"/>
                  </a:lnTo>
                  <a:lnTo>
                    <a:pt x="4016755" y="22351"/>
                  </a:lnTo>
                  <a:lnTo>
                    <a:pt x="4010279" y="24129"/>
                  </a:lnTo>
                  <a:lnTo>
                    <a:pt x="4005072" y="26161"/>
                  </a:lnTo>
                  <a:lnTo>
                    <a:pt x="3988689" y="51180"/>
                  </a:lnTo>
                  <a:lnTo>
                    <a:pt x="3988180" y="56895"/>
                  </a:lnTo>
                  <a:lnTo>
                    <a:pt x="3987800" y="64134"/>
                  </a:lnTo>
                  <a:lnTo>
                    <a:pt x="3987800" y="72897"/>
                  </a:lnTo>
                  <a:lnTo>
                    <a:pt x="3987800" y="243585"/>
                  </a:lnTo>
                  <a:lnTo>
                    <a:pt x="3984746" y="288127"/>
                  </a:lnTo>
                  <a:lnTo>
                    <a:pt x="3970801" y="330392"/>
                  </a:lnTo>
                  <a:lnTo>
                    <a:pt x="3945088" y="358584"/>
                  </a:lnTo>
                  <a:lnTo>
                    <a:pt x="3908923" y="375015"/>
                  </a:lnTo>
                  <a:lnTo>
                    <a:pt x="3863675" y="381248"/>
                  </a:lnTo>
                  <a:lnTo>
                    <a:pt x="3850766" y="381507"/>
                  </a:lnTo>
                  <a:lnTo>
                    <a:pt x="3832098" y="381005"/>
                  </a:lnTo>
                  <a:lnTo>
                    <a:pt x="3785235" y="373379"/>
                  </a:lnTo>
                  <a:lnTo>
                    <a:pt x="3750677" y="356717"/>
                  </a:lnTo>
                  <a:lnTo>
                    <a:pt x="3721350" y="320815"/>
                  </a:lnTo>
                  <a:lnTo>
                    <a:pt x="3710781" y="283146"/>
                  </a:lnTo>
                  <a:lnTo>
                    <a:pt x="3708780" y="249808"/>
                  </a:lnTo>
                  <a:lnTo>
                    <a:pt x="3708780" y="73151"/>
                  </a:lnTo>
                  <a:lnTo>
                    <a:pt x="3708780" y="64642"/>
                  </a:lnTo>
                  <a:lnTo>
                    <a:pt x="3708527" y="57403"/>
                  </a:lnTo>
                  <a:lnTo>
                    <a:pt x="3708018" y="51561"/>
                  </a:lnTo>
                  <a:lnTo>
                    <a:pt x="3707638" y="45719"/>
                  </a:lnTo>
                  <a:lnTo>
                    <a:pt x="3695827" y="28575"/>
                  </a:lnTo>
                  <a:lnTo>
                    <a:pt x="3691890" y="26288"/>
                  </a:lnTo>
                  <a:lnTo>
                    <a:pt x="3686429" y="24129"/>
                  </a:lnTo>
                  <a:lnTo>
                    <a:pt x="3679571" y="22351"/>
                  </a:lnTo>
                  <a:lnTo>
                    <a:pt x="3679571" y="4317"/>
                  </a:lnTo>
                  <a:close/>
                </a:path>
                <a:path w="5012690" h="381634">
                  <a:moveTo>
                    <a:pt x="2679191" y="4317"/>
                  </a:moveTo>
                  <a:lnTo>
                    <a:pt x="2943225" y="4317"/>
                  </a:lnTo>
                  <a:lnTo>
                    <a:pt x="2943225" y="91185"/>
                  </a:lnTo>
                  <a:lnTo>
                    <a:pt x="2905887" y="91185"/>
                  </a:lnTo>
                  <a:lnTo>
                    <a:pt x="2901503" y="79279"/>
                  </a:lnTo>
                  <a:lnTo>
                    <a:pt x="2897489" y="69468"/>
                  </a:lnTo>
                  <a:lnTo>
                    <a:pt x="2870388" y="39322"/>
                  </a:lnTo>
                  <a:lnTo>
                    <a:pt x="2845689" y="36321"/>
                  </a:lnTo>
                  <a:lnTo>
                    <a:pt x="2792984" y="36321"/>
                  </a:lnTo>
                  <a:lnTo>
                    <a:pt x="2792984" y="175259"/>
                  </a:lnTo>
                  <a:lnTo>
                    <a:pt x="2828036" y="175259"/>
                  </a:lnTo>
                  <a:lnTo>
                    <a:pt x="2836545" y="175259"/>
                  </a:lnTo>
                  <a:lnTo>
                    <a:pt x="2863405" y="146875"/>
                  </a:lnTo>
                  <a:lnTo>
                    <a:pt x="2866771" y="131825"/>
                  </a:lnTo>
                  <a:lnTo>
                    <a:pt x="2897632" y="131825"/>
                  </a:lnTo>
                  <a:lnTo>
                    <a:pt x="2897632" y="250951"/>
                  </a:lnTo>
                  <a:lnTo>
                    <a:pt x="2866771" y="250951"/>
                  </a:lnTo>
                  <a:lnTo>
                    <a:pt x="2865058" y="242855"/>
                  </a:lnTo>
                  <a:lnTo>
                    <a:pt x="2863167" y="235711"/>
                  </a:lnTo>
                  <a:lnTo>
                    <a:pt x="2847340" y="211073"/>
                  </a:lnTo>
                  <a:lnTo>
                    <a:pt x="2842767" y="208533"/>
                  </a:lnTo>
                  <a:lnTo>
                    <a:pt x="2836417" y="207263"/>
                  </a:lnTo>
                  <a:lnTo>
                    <a:pt x="2828036" y="207263"/>
                  </a:lnTo>
                  <a:lnTo>
                    <a:pt x="2792984" y="207263"/>
                  </a:lnTo>
                  <a:lnTo>
                    <a:pt x="2792984" y="308609"/>
                  </a:lnTo>
                  <a:lnTo>
                    <a:pt x="2792984" y="318261"/>
                  </a:lnTo>
                  <a:lnTo>
                    <a:pt x="2793365" y="325500"/>
                  </a:lnTo>
                  <a:lnTo>
                    <a:pt x="2793873" y="330580"/>
                  </a:lnTo>
                  <a:lnTo>
                    <a:pt x="2794380" y="335533"/>
                  </a:lnTo>
                  <a:lnTo>
                    <a:pt x="2795397" y="339597"/>
                  </a:lnTo>
                  <a:lnTo>
                    <a:pt x="2796921" y="342772"/>
                  </a:lnTo>
                  <a:lnTo>
                    <a:pt x="2798317" y="345820"/>
                  </a:lnTo>
                  <a:lnTo>
                    <a:pt x="2826130" y="359155"/>
                  </a:lnTo>
                  <a:lnTo>
                    <a:pt x="2826130" y="377189"/>
                  </a:lnTo>
                  <a:lnTo>
                    <a:pt x="2679191" y="377189"/>
                  </a:lnTo>
                  <a:lnTo>
                    <a:pt x="2679191" y="359155"/>
                  </a:lnTo>
                  <a:lnTo>
                    <a:pt x="2685923" y="357504"/>
                  </a:lnTo>
                  <a:lnTo>
                    <a:pt x="2691257" y="355599"/>
                  </a:lnTo>
                  <a:lnTo>
                    <a:pt x="2695066" y="353313"/>
                  </a:lnTo>
                  <a:lnTo>
                    <a:pt x="2699004" y="351154"/>
                  </a:lnTo>
                  <a:lnTo>
                    <a:pt x="2701925" y="348233"/>
                  </a:lnTo>
                  <a:lnTo>
                    <a:pt x="2703829" y="344550"/>
                  </a:lnTo>
                  <a:lnTo>
                    <a:pt x="2705735" y="340740"/>
                  </a:lnTo>
                  <a:lnTo>
                    <a:pt x="2707004" y="336041"/>
                  </a:lnTo>
                  <a:lnTo>
                    <a:pt x="2707513" y="330199"/>
                  </a:lnTo>
                  <a:lnTo>
                    <a:pt x="2708148" y="324357"/>
                  </a:lnTo>
                  <a:lnTo>
                    <a:pt x="2708402" y="316991"/>
                  </a:lnTo>
                  <a:lnTo>
                    <a:pt x="2708402" y="308355"/>
                  </a:lnTo>
                  <a:lnTo>
                    <a:pt x="2708402" y="73151"/>
                  </a:lnTo>
                  <a:lnTo>
                    <a:pt x="2708402" y="64642"/>
                  </a:lnTo>
                  <a:lnTo>
                    <a:pt x="2708148" y="57403"/>
                  </a:lnTo>
                  <a:lnTo>
                    <a:pt x="2707640" y="51561"/>
                  </a:lnTo>
                  <a:lnTo>
                    <a:pt x="2707259" y="45719"/>
                  </a:lnTo>
                  <a:lnTo>
                    <a:pt x="2695448" y="28575"/>
                  </a:lnTo>
                  <a:lnTo>
                    <a:pt x="2691511" y="26288"/>
                  </a:lnTo>
                  <a:lnTo>
                    <a:pt x="2686050" y="24129"/>
                  </a:lnTo>
                  <a:lnTo>
                    <a:pt x="2679191" y="22351"/>
                  </a:lnTo>
                  <a:lnTo>
                    <a:pt x="2679191" y="4317"/>
                  </a:lnTo>
                  <a:close/>
                </a:path>
                <a:path w="5012690" h="381634">
                  <a:moveTo>
                    <a:pt x="2083942" y="4317"/>
                  </a:moveTo>
                  <a:lnTo>
                    <a:pt x="2219705" y="4317"/>
                  </a:lnTo>
                  <a:lnTo>
                    <a:pt x="2295398" y="228599"/>
                  </a:lnTo>
                  <a:lnTo>
                    <a:pt x="2377313" y="4317"/>
                  </a:lnTo>
                  <a:lnTo>
                    <a:pt x="2505329" y="4317"/>
                  </a:lnTo>
                  <a:lnTo>
                    <a:pt x="2505329" y="22351"/>
                  </a:lnTo>
                  <a:lnTo>
                    <a:pt x="2495677" y="25145"/>
                  </a:lnTo>
                  <a:lnTo>
                    <a:pt x="2489200" y="28066"/>
                  </a:lnTo>
                  <a:lnTo>
                    <a:pt x="2476373" y="72643"/>
                  </a:lnTo>
                  <a:lnTo>
                    <a:pt x="2476373" y="308863"/>
                  </a:lnTo>
                  <a:lnTo>
                    <a:pt x="2484754" y="350011"/>
                  </a:lnTo>
                  <a:lnTo>
                    <a:pt x="2505329" y="359155"/>
                  </a:lnTo>
                  <a:lnTo>
                    <a:pt x="2505329" y="377189"/>
                  </a:lnTo>
                  <a:lnTo>
                    <a:pt x="2365248" y="377189"/>
                  </a:lnTo>
                  <a:lnTo>
                    <a:pt x="2365248" y="359155"/>
                  </a:lnTo>
                  <a:lnTo>
                    <a:pt x="2373249" y="356869"/>
                  </a:lnTo>
                  <a:lnTo>
                    <a:pt x="2378837" y="354964"/>
                  </a:lnTo>
                  <a:lnTo>
                    <a:pt x="2381885" y="353313"/>
                  </a:lnTo>
                  <a:lnTo>
                    <a:pt x="2385060" y="351789"/>
                  </a:lnTo>
                  <a:lnTo>
                    <a:pt x="2387473" y="349630"/>
                  </a:lnTo>
                  <a:lnTo>
                    <a:pt x="2389124" y="346963"/>
                  </a:lnTo>
                  <a:lnTo>
                    <a:pt x="2390902" y="344296"/>
                  </a:lnTo>
                  <a:lnTo>
                    <a:pt x="2392172" y="340359"/>
                  </a:lnTo>
                  <a:lnTo>
                    <a:pt x="2394204" y="308355"/>
                  </a:lnTo>
                  <a:lnTo>
                    <a:pt x="2394204" y="174497"/>
                  </a:lnTo>
                  <a:lnTo>
                    <a:pt x="2394253" y="162948"/>
                  </a:lnTo>
                  <a:lnTo>
                    <a:pt x="2394410" y="150399"/>
                  </a:lnTo>
                  <a:lnTo>
                    <a:pt x="2394686" y="136850"/>
                  </a:lnTo>
                  <a:lnTo>
                    <a:pt x="2395092" y="122300"/>
                  </a:lnTo>
                  <a:lnTo>
                    <a:pt x="2395474" y="108366"/>
                  </a:lnTo>
                  <a:lnTo>
                    <a:pt x="2395855" y="96647"/>
                  </a:lnTo>
                  <a:lnTo>
                    <a:pt x="2396236" y="87118"/>
                  </a:lnTo>
                  <a:lnTo>
                    <a:pt x="2396616" y="79755"/>
                  </a:lnTo>
                  <a:lnTo>
                    <a:pt x="2390902" y="79755"/>
                  </a:lnTo>
                  <a:lnTo>
                    <a:pt x="2388742" y="86994"/>
                  </a:lnTo>
                  <a:lnTo>
                    <a:pt x="2386457" y="94106"/>
                  </a:lnTo>
                  <a:lnTo>
                    <a:pt x="2383916" y="101218"/>
                  </a:lnTo>
                  <a:lnTo>
                    <a:pt x="2381702" y="107483"/>
                  </a:lnTo>
                  <a:lnTo>
                    <a:pt x="2378678" y="115808"/>
                  </a:lnTo>
                  <a:lnTo>
                    <a:pt x="2374844" y="126204"/>
                  </a:lnTo>
                  <a:lnTo>
                    <a:pt x="2370201" y="138683"/>
                  </a:lnTo>
                  <a:lnTo>
                    <a:pt x="2297049" y="335914"/>
                  </a:lnTo>
                  <a:lnTo>
                    <a:pt x="2248916" y="335914"/>
                  </a:lnTo>
                  <a:lnTo>
                    <a:pt x="2171954" y="114426"/>
                  </a:lnTo>
                  <a:lnTo>
                    <a:pt x="2168622" y="105019"/>
                  </a:lnTo>
                  <a:lnTo>
                    <a:pt x="2165492" y="95646"/>
                  </a:lnTo>
                  <a:lnTo>
                    <a:pt x="2162577" y="86298"/>
                  </a:lnTo>
                  <a:lnTo>
                    <a:pt x="2159889" y="76961"/>
                  </a:lnTo>
                  <a:lnTo>
                    <a:pt x="2154936" y="76961"/>
                  </a:lnTo>
                  <a:lnTo>
                    <a:pt x="2156176" y="100540"/>
                  </a:lnTo>
                  <a:lnTo>
                    <a:pt x="2157047" y="126142"/>
                  </a:lnTo>
                  <a:lnTo>
                    <a:pt x="2157561" y="153793"/>
                  </a:lnTo>
                  <a:lnTo>
                    <a:pt x="2157729" y="183514"/>
                  </a:lnTo>
                  <a:lnTo>
                    <a:pt x="2157729" y="309117"/>
                  </a:lnTo>
                  <a:lnTo>
                    <a:pt x="2157849" y="318452"/>
                  </a:lnTo>
                  <a:lnTo>
                    <a:pt x="2177796" y="356742"/>
                  </a:lnTo>
                  <a:lnTo>
                    <a:pt x="2187193" y="359155"/>
                  </a:lnTo>
                  <a:lnTo>
                    <a:pt x="2187193" y="377189"/>
                  </a:lnTo>
                  <a:lnTo>
                    <a:pt x="2083942" y="377189"/>
                  </a:lnTo>
                  <a:lnTo>
                    <a:pt x="2083942" y="359155"/>
                  </a:lnTo>
                  <a:lnTo>
                    <a:pt x="2090674" y="357250"/>
                  </a:lnTo>
                  <a:lnTo>
                    <a:pt x="2096008" y="355218"/>
                  </a:lnTo>
                  <a:lnTo>
                    <a:pt x="2099945" y="353059"/>
                  </a:lnTo>
                  <a:lnTo>
                    <a:pt x="2103882" y="350900"/>
                  </a:lnTo>
                  <a:lnTo>
                    <a:pt x="2106803" y="347979"/>
                  </a:lnTo>
                  <a:lnTo>
                    <a:pt x="2108835" y="344296"/>
                  </a:lnTo>
                  <a:lnTo>
                    <a:pt x="2110866" y="340740"/>
                  </a:lnTo>
                  <a:lnTo>
                    <a:pt x="2112010" y="336041"/>
                  </a:lnTo>
                  <a:lnTo>
                    <a:pt x="2112517" y="330453"/>
                  </a:lnTo>
                  <a:lnTo>
                    <a:pt x="2113026" y="324738"/>
                  </a:lnTo>
                  <a:lnTo>
                    <a:pt x="2113153" y="317626"/>
                  </a:lnTo>
                  <a:lnTo>
                    <a:pt x="2113153" y="308863"/>
                  </a:lnTo>
                  <a:lnTo>
                    <a:pt x="2113153" y="72643"/>
                  </a:lnTo>
                  <a:lnTo>
                    <a:pt x="2104516" y="31622"/>
                  </a:lnTo>
                  <a:lnTo>
                    <a:pt x="2083942" y="22351"/>
                  </a:lnTo>
                  <a:lnTo>
                    <a:pt x="2083942" y="4317"/>
                  </a:lnTo>
                  <a:close/>
                </a:path>
                <a:path w="5012690" h="381634">
                  <a:moveTo>
                    <a:pt x="1761743" y="4317"/>
                  </a:moveTo>
                  <a:lnTo>
                    <a:pt x="2032635" y="4317"/>
                  </a:lnTo>
                  <a:lnTo>
                    <a:pt x="2032635" y="91185"/>
                  </a:lnTo>
                  <a:lnTo>
                    <a:pt x="1995170" y="91185"/>
                  </a:lnTo>
                  <a:lnTo>
                    <a:pt x="1990859" y="79279"/>
                  </a:lnTo>
                  <a:lnTo>
                    <a:pt x="1986883" y="69468"/>
                  </a:lnTo>
                  <a:lnTo>
                    <a:pt x="1959798" y="39322"/>
                  </a:lnTo>
                  <a:lnTo>
                    <a:pt x="1935099" y="36321"/>
                  </a:lnTo>
                  <a:lnTo>
                    <a:pt x="1875536" y="36321"/>
                  </a:lnTo>
                  <a:lnTo>
                    <a:pt x="1875536" y="167385"/>
                  </a:lnTo>
                  <a:lnTo>
                    <a:pt x="1911603" y="167385"/>
                  </a:lnTo>
                  <a:lnTo>
                    <a:pt x="1919604" y="167385"/>
                  </a:lnTo>
                  <a:lnTo>
                    <a:pt x="1948366" y="135830"/>
                  </a:lnTo>
                  <a:lnTo>
                    <a:pt x="1950465" y="128015"/>
                  </a:lnTo>
                  <a:lnTo>
                    <a:pt x="1981327" y="128015"/>
                  </a:lnTo>
                  <a:lnTo>
                    <a:pt x="1981327" y="238886"/>
                  </a:lnTo>
                  <a:lnTo>
                    <a:pt x="1950465" y="238886"/>
                  </a:lnTo>
                  <a:lnTo>
                    <a:pt x="1948493" y="231455"/>
                  </a:lnTo>
                  <a:lnTo>
                    <a:pt x="1946402" y="224964"/>
                  </a:lnTo>
                  <a:lnTo>
                    <a:pt x="1930908" y="202945"/>
                  </a:lnTo>
                  <a:lnTo>
                    <a:pt x="1926589" y="200532"/>
                  </a:lnTo>
                  <a:lnTo>
                    <a:pt x="1920239" y="199389"/>
                  </a:lnTo>
                  <a:lnTo>
                    <a:pt x="1911603" y="199389"/>
                  </a:lnTo>
                  <a:lnTo>
                    <a:pt x="1875536" y="199389"/>
                  </a:lnTo>
                  <a:lnTo>
                    <a:pt x="1875536" y="345185"/>
                  </a:lnTo>
                  <a:lnTo>
                    <a:pt x="1934845" y="345185"/>
                  </a:lnTo>
                  <a:lnTo>
                    <a:pt x="1941195" y="345185"/>
                  </a:lnTo>
                  <a:lnTo>
                    <a:pt x="1946528" y="344804"/>
                  </a:lnTo>
                  <a:lnTo>
                    <a:pt x="1950974" y="343915"/>
                  </a:lnTo>
                  <a:lnTo>
                    <a:pt x="1955291" y="343153"/>
                  </a:lnTo>
                  <a:lnTo>
                    <a:pt x="1959228" y="341756"/>
                  </a:lnTo>
                  <a:lnTo>
                    <a:pt x="1962658" y="339724"/>
                  </a:lnTo>
                  <a:lnTo>
                    <a:pt x="1966214" y="337692"/>
                  </a:lnTo>
                  <a:lnTo>
                    <a:pt x="1969515" y="335025"/>
                  </a:lnTo>
                  <a:lnTo>
                    <a:pt x="1972690" y="331469"/>
                  </a:lnTo>
                  <a:lnTo>
                    <a:pt x="1975865" y="328040"/>
                  </a:lnTo>
                  <a:lnTo>
                    <a:pt x="1993217" y="292814"/>
                  </a:lnTo>
                  <a:lnTo>
                    <a:pt x="1997964" y="277494"/>
                  </a:lnTo>
                  <a:lnTo>
                    <a:pt x="2035302" y="277494"/>
                  </a:lnTo>
                  <a:lnTo>
                    <a:pt x="2030222" y="377189"/>
                  </a:lnTo>
                  <a:lnTo>
                    <a:pt x="1761743" y="377189"/>
                  </a:lnTo>
                  <a:lnTo>
                    <a:pt x="1761743" y="359155"/>
                  </a:lnTo>
                  <a:lnTo>
                    <a:pt x="1768475" y="357250"/>
                  </a:lnTo>
                  <a:lnTo>
                    <a:pt x="1773809" y="355345"/>
                  </a:lnTo>
                  <a:lnTo>
                    <a:pt x="1777618" y="353186"/>
                  </a:lnTo>
                  <a:lnTo>
                    <a:pt x="1781555" y="351154"/>
                  </a:lnTo>
                  <a:lnTo>
                    <a:pt x="1784477" y="348233"/>
                  </a:lnTo>
                  <a:lnTo>
                    <a:pt x="1786382" y="344550"/>
                  </a:lnTo>
                  <a:lnTo>
                    <a:pt x="1788287" y="340740"/>
                  </a:lnTo>
                  <a:lnTo>
                    <a:pt x="1789557" y="336041"/>
                  </a:lnTo>
                  <a:lnTo>
                    <a:pt x="1790064" y="330326"/>
                  </a:lnTo>
                  <a:lnTo>
                    <a:pt x="1790700" y="324611"/>
                  </a:lnTo>
                  <a:lnTo>
                    <a:pt x="1790953" y="317372"/>
                  </a:lnTo>
                  <a:lnTo>
                    <a:pt x="1790953" y="308609"/>
                  </a:lnTo>
                  <a:lnTo>
                    <a:pt x="1790953" y="73151"/>
                  </a:lnTo>
                  <a:lnTo>
                    <a:pt x="1790953" y="64642"/>
                  </a:lnTo>
                  <a:lnTo>
                    <a:pt x="1790700" y="57403"/>
                  </a:lnTo>
                  <a:lnTo>
                    <a:pt x="1790191" y="51561"/>
                  </a:lnTo>
                  <a:lnTo>
                    <a:pt x="1789811" y="45719"/>
                  </a:lnTo>
                  <a:lnTo>
                    <a:pt x="1778000" y="28575"/>
                  </a:lnTo>
                  <a:lnTo>
                    <a:pt x="1774063" y="26288"/>
                  </a:lnTo>
                  <a:lnTo>
                    <a:pt x="1768602" y="24129"/>
                  </a:lnTo>
                  <a:lnTo>
                    <a:pt x="1761743" y="22351"/>
                  </a:lnTo>
                  <a:lnTo>
                    <a:pt x="1761743" y="4317"/>
                  </a:lnTo>
                  <a:close/>
                </a:path>
                <a:path w="5012690" h="381634">
                  <a:moveTo>
                    <a:pt x="1453895" y="4317"/>
                  </a:moveTo>
                  <a:lnTo>
                    <a:pt x="1597278" y="4317"/>
                  </a:lnTo>
                  <a:lnTo>
                    <a:pt x="1597278" y="22351"/>
                  </a:lnTo>
                  <a:lnTo>
                    <a:pt x="1590675" y="24129"/>
                  </a:lnTo>
                  <a:lnTo>
                    <a:pt x="1585467" y="26161"/>
                  </a:lnTo>
                  <a:lnTo>
                    <a:pt x="1568703" y="50926"/>
                  </a:lnTo>
                  <a:lnTo>
                    <a:pt x="1568068" y="56641"/>
                  </a:lnTo>
                  <a:lnTo>
                    <a:pt x="1567688" y="63880"/>
                  </a:lnTo>
                  <a:lnTo>
                    <a:pt x="1567688" y="72643"/>
                  </a:lnTo>
                  <a:lnTo>
                    <a:pt x="1567688" y="344677"/>
                  </a:lnTo>
                  <a:lnTo>
                    <a:pt x="1620774" y="344677"/>
                  </a:lnTo>
                  <a:lnTo>
                    <a:pt x="1628278" y="344368"/>
                  </a:lnTo>
                  <a:lnTo>
                    <a:pt x="1662684" y="324611"/>
                  </a:lnTo>
                  <a:lnTo>
                    <a:pt x="1679209" y="281797"/>
                  </a:lnTo>
                  <a:lnTo>
                    <a:pt x="1682750" y="266826"/>
                  </a:lnTo>
                  <a:lnTo>
                    <a:pt x="1720088" y="266826"/>
                  </a:lnTo>
                  <a:lnTo>
                    <a:pt x="1714118" y="377189"/>
                  </a:lnTo>
                  <a:lnTo>
                    <a:pt x="1453895" y="377189"/>
                  </a:lnTo>
                  <a:lnTo>
                    <a:pt x="1453895" y="359155"/>
                  </a:lnTo>
                  <a:lnTo>
                    <a:pt x="1460627" y="357250"/>
                  </a:lnTo>
                  <a:lnTo>
                    <a:pt x="1465961" y="355218"/>
                  </a:lnTo>
                  <a:lnTo>
                    <a:pt x="1469770" y="353059"/>
                  </a:lnTo>
                  <a:lnTo>
                    <a:pt x="1473708" y="350900"/>
                  </a:lnTo>
                  <a:lnTo>
                    <a:pt x="1476629" y="347979"/>
                  </a:lnTo>
                  <a:lnTo>
                    <a:pt x="1478533" y="344169"/>
                  </a:lnTo>
                  <a:lnTo>
                    <a:pt x="1480439" y="340486"/>
                  </a:lnTo>
                  <a:lnTo>
                    <a:pt x="1481708" y="335787"/>
                  </a:lnTo>
                  <a:lnTo>
                    <a:pt x="1482217" y="330072"/>
                  </a:lnTo>
                  <a:lnTo>
                    <a:pt x="1482852" y="324230"/>
                  </a:lnTo>
                  <a:lnTo>
                    <a:pt x="1483106" y="316991"/>
                  </a:lnTo>
                  <a:lnTo>
                    <a:pt x="1483106" y="308355"/>
                  </a:lnTo>
                  <a:lnTo>
                    <a:pt x="1483106" y="73151"/>
                  </a:lnTo>
                  <a:lnTo>
                    <a:pt x="1483106" y="64642"/>
                  </a:lnTo>
                  <a:lnTo>
                    <a:pt x="1482852" y="57403"/>
                  </a:lnTo>
                  <a:lnTo>
                    <a:pt x="1482344" y="51561"/>
                  </a:lnTo>
                  <a:lnTo>
                    <a:pt x="1481963" y="45719"/>
                  </a:lnTo>
                  <a:lnTo>
                    <a:pt x="1480693" y="41020"/>
                  </a:lnTo>
                  <a:lnTo>
                    <a:pt x="1478788" y="37337"/>
                  </a:lnTo>
                  <a:lnTo>
                    <a:pt x="1476883" y="33781"/>
                  </a:lnTo>
                  <a:lnTo>
                    <a:pt x="1473962" y="30733"/>
                  </a:lnTo>
                  <a:lnTo>
                    <a:pt x="1470152" y="28575"/>
                  </a:lnTo>
                  <a:lnTo>
                    <a:pt x="1466214" y="26288"/>
                  </a:lnTo>
                  <a:lnTo>
                    <a:pt x="1460754" y="24129"/>
                  </a:lnTo>
                  <a:lnTo>
                    <a:pt x="1453895" y="22351"/>
                  </a:lnTo>
                  <a:lnTo>
                    <a:pt x="1453895" y="4317"/>
                  </a:lnTo>
                  <a:close/>
                </a:path>
                <a:path w="5012690" h="381634">
                  <a:moveTo>
                    <a:pt x="1089660" y="4317"/>
                  </a:moveTo>
                  <a:lnTo>
                    <a:pt x="1268476" y="4317"/>
                  </a:lnTo>
                  <a:lnTo>
                    <a:pt x="1283098" y="4508"/>
                  </a:lnTo>
                  <a:lnTo>
                    <a:pt x="1330870" y="9767"/>
                  </a:lnTo>
                  <a:lnTo>
                    <a:pt x="1370986" y="26544"/>
                  </a:lnTo>
                  <a:lnTo>
                    <a:pt x="1396650" y="65436"/>
                  </a:lnTo>
                  <a:lnTo>
                    <a:pt x="1399032" y="86867"/>
                  </a:lnTo>
                  <a:lnTo>
                    <a:pt x="1394388" y="115800"/>
                  </a:lnTo>
                  <a:lnTo>
                    <a:pt x="1380458" y="140874"/>
                  </a:lnTo>
                  <a:lnTo>
                    <a:pt x="1357241" y="162091"/>
                  </a:lnTo>
                  <a:lnTo>
                    <a:pt x="1324737" y="179450"/>
                  </a:lnTo>
                  <a:lnTo>
                    <a:pt x="1324737" y="181863"/>
                  </a:lnTo>
                  <a:lnTo>
                    <a:pt x="1371885" y="205920"/>
                  </a:lnTo>
                  <a:lnTo>
                    <a:pt x="1398111" y="241792"/>
                  </a:lnTo>
                  <a:lnTo>
                    <a:pt x="1403095" y="271398"/>
                  </a:lnTo>
                  <a:lnTo>
                    <a:pt x="1402524" y="284642"/>
                  </a:lnTo>
                  <a:lnTo>
                    <a:pt x="1388784" y="328614"/>
                  </a:lnTo>
                  <a:lnTo>
                    <a:pt x="1356379" y="358217"/>
                  </a:lnTo>
                  <a:lnTo>
                    <a:pt x="1308671" y="373760"/>
                  </a:lnTo>
                  <a:lnTo>
                    <a:pt x="1257808" y="377189"/>
                  </a:lnTo>
                  <a:lnTo>
                    <a:pt x="1089660" y="377189"/>
                  </a:lnTo>
                  <a:lnTo>
                    <a:pt x="1089660" y="359155"/>
                  </a:lnTo>
                  <a:lnTo>
                    <a:pt x="1096390" y="357250"/>
                  </a:lnTo>
                  <a:lnTo>
                    <a:pt x="1101725" y="355345"/>
                  </a:lnTo>
                  <a:lnTo>
                    <a:pt x="1105535" y="353186"/>
                  </a:lnTo>
                  <a:lnTo>
                    <a:pt x="1109471" y="351154"/>
                  </a:lnTo>
                  <a:lnTo>
                    <a:pt x="1112393" y="348233"/>
                  </a:lnTo>
                  <a:lnTo>
                    <a:pt x="1114298" y="344550"/>
                  </a:lnTo>
                  <a:lnTo>
                    <a:pt x="1116202" y="340740"/>
                  </a:lnTo>
                  <a:lnTo>
                    <a:pt x="1117473" y="336041"/>
                  </a:lnTo>
                  <a:lnTo>
                    <a:pt x="1117981" y="330326"/>
                  </a:lnTo>
                  <a:lnTo>
                    <a:pt x="1118615" y="324611"/>
                  </a:lnTo>
                  <a:lnTo>
                    <a:pt x="1118870" y="317372"/>
                  </a:lnTo>
                  <a:lnTo>
                    <a:pt x="1118870" y="308609"/>
                  </a:lnTo>
                  <a:lnTo>
                    <a:pt x="1118870" y="73151"/>
                  </a:lnTo>
                  <a:lnTo>
                    <a:pt x="1118870" y="64642"/>
                  </a:lnTo>
                  <a:lnTo>
                    <a:pt x="1118615" y="57403"/>
                  </a:lnTo>
                  <a:lnTo>
                    <a:pt x="1118108" y="51561"/>
                  </a:lnTo>
                  <a:lnTo>
                    <a:pt x="1117727" y="45719"/>
                  </a:lnTo>
                  <a:lnTo>
                    <a:pt x="1105915" y="28575"/>
                  </a:lnTo>
                  <a:lnTo>
                    <a:pt x="1101979" y="26288"/>
                  </a:lnTo>
                  <a:lnTo>
                    <a:pt x="1096518" y="24129"/>
                  </a:lnTo>
                  <a:lnTo>
                    <a:pt x="1089660" y="22351"/>
                  </a:lnTo>
                  <a:lnTo>
                    <a:pt x="1089660" y="4317"/>
                  </a:lnTo>
                  <a:close/>
                </a:path>
                <a:path w="5012690" h="381634">
                  <a:moveTo>
                    <a:pt x="342900" y="4317"/>
                  </a:moveTo>
                  <a:lnTo>
                    <a:pt x="502031" y="4317"/>
                  </a:lnTo>
                  <a:lnTo>
                    <a:pt x="517586" y="4603"/>
                  </a:lnTo>
                  <a:lnTo>
                    <a:pt x="556894" y="8889"/>
                  </a:lnTo>
                  <a:lnTo>
                    <a:pt x="596264" y="22605"/>
                  </a:lnTo>
                  <a:lnTo>
                    <a:pt x="624935" y="47958"/>
                  </a:lnTo>
                  <a:lnTo>
                    <a:pt x="639508" y="85645"/>
                  </a:lnTo>
                  <a:lnTo>
                    <a:pt x="640842" y="104901"/>
                  </a:lnTo>
                  <a:lnTo>
                    <a:pt x="640248" y="117762"/>
                  </a:lnTo>
                  <a:lnTo>
                    <a:pt x="626278" y="159889"/>
                  </a:lnTo>
                  <a:lnTo>
                    <a:pt x="597374" y="188785"/>
                  </a:lnTo>
                  <a:lnTo>
                    <a:pt x="563244" y="206501"/>
                  </a:lnTo>
                  <a:lnTo>
                    <a:pt x="563244" y="209168"/>
                  </a:lnTo>
                  <a:lnTo>
                    <a:pt x="596645" y="232536"/>
                  </a:lnTo>
                  <a:lnTo>
                    <a:pt x="620649" y="269493"/>
                  </a:lnTo>
                  <a:lnTo>
                    <a:pt x="637794" y="306704"/>
                  </a:lnTo>
                  <a:lnTo>
                    <a:pt x="643508" y="318323"/>
                  </a:lnTo>
                  <a:lnTo>
                    <a:pt x="666555" y="349511"/>
                  </a:lnTo>
                  <a:lnTo>
                    <a:pt x="687451" y="359155"/>
                  </a:lnTo>
                  <a:lnTo>
                    <a:pt x="687451" y="377189"/>
                  </a:lnTo>
                  <a:lnTo>
                    <a:pt x="582421" y="377189"/>
                  </a:lnTo>
                  <a:lnTo>
                    <a:pt x="574200" y="364904"/>
                  </a:lnTo>
                  <a:lnTo>
                    <a:pt x="565515" y="349964"/>
                  </a:lnTo>
                  <a:lnTo>
                    <a:pt x="556329" y="332380"/>
                  </a:lnTo>
                  <a:lnTo>
                    <a:pt x="546607" y="312165"/>
                  </a:lnTo>
                  <a:lnTo>
                    <a:pt x="525271" y="265429"/>
                  </a:lnTo>
                  <a:lnTo>
                    <a:pt x="520676" y="255807"/>
                  </a:lnTo>
                  <a:lnTo>
                    <a:pt x="494792" y="223900"/>
                  </a:lnTo>
                  <a:lnTo>
                    <a:pt x="482600" y="220598"/>
                  </a:lnTo>
                  <a:lnTo>
                    <a:pt x="472567" y="220598"/>
                  </a:lnTo>
                  <a:lnTo>
                    <a:pt x="456692" y="220598"/>
                  </a:lnTo>
                  <a:lnTo>
                    <a:pt x="456692" y="308609"/>
                  </a:lnTo>
                  <a:lnTo>
                    <a:pt x="456811" y="318059"/>
                  </a:lnTo>
                  <a:lnTo>
                    <a:pt x="466089" y="350392"/>
                  </a:lnTo>
                  <a:lnTo>
                    <a:pt x="469645" y="353694"/>
                  </a:lnTo>
                  <a:lnTo>
                    <a:pt x="476376" y="356615"/>
                  </a:lnTo>
                  <a:lnTo>
                    <a:pt x="486282" y="359155"/>
                  </a:lnTo>
                  <a:lnTo>
                    <a:pt x="486282" y="377189"/>
                  </a:lnTo>
                  <a:lnTo>
                    <a:pt x="342900" y="377189"/>
                  </a:lnTo>
                  <a:lnTo>
                    <a:pt x="342900" y="359155"/>
                  </a:lnTo>
                  <a:lnTo>
                    <a:pt x="349631" y="357250"/>
                  </a:lnTo>
                  <a:lnTo>
                    <a:pt x="354964" y="355345"/>
                  </a:lnTo>
                  <a:lnTo>
                    <a:pt x="358775" y="353186"/>
                  </a:lnTo>
                  <a:lnTo>
                    <a:pt x="362712" y="351154"/>
                  </a:lnTo>
                  <a:lnTo>
                    <a:pt x="365632" y="348233"/>
                  </a:lnTo>
                  <a:lnTo>
                    <a:pt x="367538" y="344550"/>
                  </a:lnTo>
                  <a:lnTo>
                    <a:pt x="369443" y="340740"/>
                  </a:lnTo>
                  <a:lnTo>
                    <a:pt x="370713" y="336041"/>
                  </a:lnTo>
                  <a:lnTo>
                    <a:pt x="371220" y="330326"/>
                  </a:lnTo>
                  <a:lnTo>
                    <a:pt x="371856" y="324611"/>
                  </a:lnTo>
                  <a:lnTo>
                    <a:pt x="372110" y="317372"/>
                  </a:lnTo>
                  <a:lnTo>
                    <a:pt x="372110" y="308609"/>
                  </a:lnTo>
                  <a:lnTo>
                    <a:pt x="372110" y="73151"/>
                  </a:lnTo>
                  <a:lnTo>
                    <a:pt x="372110" y="64642"/>
                  </a:lnTo>
                  <a:lnTo>
                    <a:pt x="371856" y="57403"/>
                  </a:lnTo>
                  <a:lnTo>
                    <a:pt x="371348" y="51561"/>
                  </a:lnTo>
                  <a:lnTo>
                    <a:pt x="370967" y="45719"/>
                  </a:lnTo>
                  <a:lnTo>
                    <a:pt x="359156" y="28575"/>
                  </a:lnTo>
                  <a:lnTo>
                    <a:pt x="355219" y="26288"/>
                  </a:lnTo>
                  <a:lnTo>
                    <a:pt x="349757" y="24129"/>
                  </a:lnTo>
                  <a:lnTo>
                    <a:pt x="342900" y="22351"/>
                  </a:lnTo>
                  <a:lnTo>
                    <a:pt x="342900" y="4317"/>
                  </a:lnTo>
                  <a:close/>
                </a:path>
                <a:path w="5012690" h="381634">
                  <a:moveTo>
                    <a:pt x="0" y="4317"/>
                  </a:moveTo>
                  <a:lnTo>
                    <a:pt x="158623" y="4317"/>
                  </a:lnTo>
                  <a:lnTo>
                    <a:pt x="191011" y="5865"/>
                  </a:lnTo>
                  <a:lnTo>
                    <a:pt x="242740" y="18248"/>
                  </a:lnTo>
                  <a:lnTo>
                    <a:pt x="277203" y="43112"/>
                  </a:lnTo>
                  <a:lnTo>
                    <a:pt x="294399" y="81125"/>
                  </a:lnTo>
                  <a:lnTo>
                    <a:pt x="296544" y="105155"/>
                  </a:lnTo>
                  <a:lnTo>
                    <a:pt x="295542" y="122678"/>
                  </a:lnTo>
                  <a:lnTo>
                    <a:pt x="280415" y="168147"/>
                  </a:lnTo>
                  <a:lnTo>
                    <a:pt x="248108" y="201044"/>
                  </a:lnTo>
                  <a:lnTo>
                    <a:pt x="199310" y="219074"/>
                  </a:lnTo>
                  <a:lnTo>
                    <a:pt x="157225" y="222503"/>
                  </a:lnTo>
                  <a:lnTo>
                    <a:pt x="144581" y="222452"/>
                  </a:lnTo>
                  <a:lnTo>
                    <a:pt x="133127" y="222281"/>
                  </a:lnTo>
                  <a:lnTo>
                    <a:pt x="122864" y="221968"/>
                  </a:lnTo>
                  <a:lnTo>
                    <a:pt x="113792" y="221487"/>
                  </a:lnTo>
                  <a:lnTo>
                    <a:pt x="113792" y="308863"/>
                  </a:lnTo>
                  <a:lnTo>
                    <a:pt x="119761" y="346455"/>
                  </a:lnTo>
                  <a:lnTo>
                    <a:pt x="121793" y="349376"/>
                  </a:lnTo>
                  <a:lnTo>
                    <a:pt x="146938" y="359155"/>
                  </a:lnTo>
                  <a:lnTo>
                    <a:pt x="146938" y="377189"/>
                  </a:lnTo>
                  <a:lnTo>
                    <a:pt x="0" y="377189"/>
                  </a:lnTo>
                  <a:lnTo>
                    <a:pt x="0" y="359155"/>
                  </a:lnTo>
                  <a:lnTo>
                    <a:pt x="6731" y="357250"/>
                  </a:lnTo>
                  <a:lnTo>
                    <a:pt x="12064" y="355345"/>
                  </a:lnTo>
                  <a:lnTo>
                    <a:pt x="15875" y="353186"/>
                  </a:lnTo>
                  <a:lnTo>
                    <a:pt x="19812" y="351154"/>
                  </a:lnTo>
                  <a:lnTo>
                    <a:pt x="22732" y="348233"/>
                  </a:lnTo>
                  <a:lnTo>
                    <a:pt x="24637" y="344550"/>
                  </a:lnTo>
                  <a:lnTo>
                    <a:pt x="26543" y="340740"/>
                  </a:lnTo>
                  <a:lnTo>
                    <a:pt x="27812" y="336041"/>
                  </a:lnTo>
                  <a:lnTo>
                    <a:pt x="28320" y="330326"/>
                  </a:lnTo>
                  <a:lnTo>
                    <a:pt x="28956" y="324611"/>
                  </a:lnTo>
                  <a:lnTo>
                    <a:pt x="29210" y="317372"/>
                  </a:lnTo>
                  <a:lnTo>
                    <a:pt x="29210" y="308609"/>
                  </a:lnTo>
                  <a:lnTo>
                    <a:pt x="29210" y="73151"/>
                  </a:lnTo>
                  <a:lnTo>
                    <a:pt x="29210" y="64642"/>
                  </a:lnTo>
                  <a:lnTo>
                    <a:pt x="28956" y="57403"/>
                  </a:lnTo>
                  <a:lnTo>
                    <a:pt x="28448" y="51561"/>
                  </a:lnTo>
                  <a:lnTo>
                    <a:pt x="28067" y="45719"/>
                  </a:lnTo>
                  <a:lnTo>
                    <a:pt x="16256" y="28575"/>
                  </a:lnTo>
                  <a:lnTo>
                    <a:pt x="12318" y="26288"/>
                  </a:lnTo>
                  <a:lnTo>
                    <a:pt x="6857" y="24129"/>
                  </a:lnTo>
                  <a:lnTo>
                    <a:pt x="0" y="22351"/>
                  </a:lnTo>
                  <a:lnTo>
                    <a:pt x="0" y="4317"/>
                  </a:lnTo>
                  <a:close/>
                </a:path>
                <a:path w="5012690" h="381634">
                  <a:moveTo>
                    <a:pt x="4203319" y="0"/>
                  </a:moveTo>
                  <a:lnTo>
                    <a:pt x="4249801" y="2539"/>
                  </a:lnTo>
                  <a:lnTo>
                    <a:pt x="4300220" y="11683"/>
                  </a:lnTo>
                  <a:lnTo>
                    <a:pt x="4300220" y="90931"/>
                  </a:lnTo>
                  <a:lnTo>
                    <a:pt x="4262882" y="90931"/>
                  </a:lnTo>
                  <a:lnTo>
                    <a:pt x="4260119" y="80716"/>
                  </a:lnTo>
                  <a:lnTo>
                    <a:pt x="4256976" y="71596"/>
                  </a:lnTo>
                  <a:lnTo>
                    <a:pt x="4229481" y="37972"/>
                  </a:lnTo>
                  <a:lnTo>
                    <a:pt x="4199255" y="31876"/>
                  </a:lnTo>
                  <a:lnTo>
                    <a:pt x="4191656" y="32230"/>
                  </a:lnTo>
                  <a:lnTo>
                    <a:pt x="4152011" y="53593"/>
                  </a:lnTo>
                  <a:lnTo>
                    <a:pt x="4144899" y="79755"/>
                  </a:lnTo>
                  <a:lnTo>
                    <a:pt x="4145279" y="87399"/>
                  </a:lnTo>
                  <a:lnTo>
                    <a:pt x="4164961" y="124243"/>
                  </a:lnTo>
                  <a:lnTo>
                    <a:pt x="4200753" y="148189"/>
                  </a:lnTo>
                  <a:lnTo>
                    <a:pt x="4213733" y="155066"/>
                  </a:lnTo>
                  <a:lnTo>
                    <a:pt x="4229613" y="163782"/>
                  </a:lnTo>
                  <a:lnTo>
                    <a:pt x="4266565" y="189356"/>
                  </a:lnTo>
                  <a:lnTo>
                    <a:pt x="4294886" y="225932"/>
                  </a:lnTo>
                  <a:lnTo>
                    <a:pt x="4304030" y="272033"/>
                  </a:lnTo>
                  <a:lnTo>
                    <a:pt x="4303073" y="288250"/>
                  </a:lnTo>
                  <a:lnTo>
                    <a:pt x="4288536" y="330326"/>
                  </a:lnTo>
                  <a:lnTo>
                    <a:pt x="4257174" y="360920"/>
                  </a:lnTo>
                  <a:lnTo>
                    <a:pt x="4211113" y="378190"/>
                  </a:lnTo>
                  <a:lnTo>
                    <a:pt x="4174363" y="381507"/>
                  </a:lnTo>
                  <a:lnTo>
                    <a:pt x="4160293" y="381315"/>
                  </a:lnTo>
                  <a:lnTo>
                    <a:pt x="4116324" y="378332"/>
                  </a:lnTo>
                  <a:lnTo>
                    <a:pt x="4073157" y="372046"/>
                  </a:lnTo>
                  <a:lnTo>
                    <a:pt x="4059682" y="369188"/>
                  </a:lnTo>
                  <a:lnTo>
                    <a:pt x="4059682" y="285114"/>
                  </a:lnTo>
                  <a:lnTo>
                    <a:pt x="4097020" y="285114"/>
                  </a:lnTo>
                  <a:lnTo>
                    <a:pt x="4101020" y="300303"/>
                  </a:lnTo>
                  <a:lnTo>
                    <a:pt x="4106164" y="313467"/>
                  </a:lnTo>
                  <a:lnTo>
                    <a:pt x="4139596" y="345519"/>
                  </a:lnTo>
                  <a:lnTo>
                    <a:pt x="4166742" y="349503"/>
                  </a:lnTo>
                  <a:lnTo>
                    <a:pt x="4174553" y="349168"/>
                  </a:lnTo>
                  <a:lnTo>
                    <a:pt x="4212058" y="332130"/>
                  </a:lnTo>
                  <a:lnTo>
                    <a:pt x="4224020" y="296036"/>
                  </a:lnTo>
                  <a:lnTo>
                    <a:pt x="4223637" y="287845"/>
                  </a:lnTo>
                  <a:lnTo>
                    <a:pt x="4204081" y="248697"/>
                  </a:lnTo>
                  <a:lnTo>
                    <a:pt x="4170529" y="225522"/>
                  </a:lnTo>
                  <a:lnTo>
                    <a:pt x="4148407" y="213945"/>
                  </a:lnTo>
                  <a:lnTo>
                    <a:pt x="4138549" y="208454"/>
                  </a:lnTo>
                  <a:lnTo>
                    <a:pt x="4104354" y="185086"/>
                  </a:lnTo>
                  <a:lnTo>
                    <a:pt x="4075797" y="149756"/>
                  </a:lnTo>
                  <a:lnTo>
                    <a:pt x="4065397" y="104901"/>
                  </a:lnTo>
                  <a:lnTo>
                    <a:pt x="4066442" y="88685"/>
                  </a:lnTo>
                  <a:lnTo>
                    <a:pt x="4082034" y="47751"/>
                  </a:lnTo>
                  <a:lnTo>
                    <a:pt x="4115431" y="18926"/>
                  </a:lnTo>
                  <a:lnTo>
                    <a:pt x="4164282" y="3048"/>
                  </a:lnTo>
                  <a:lnTo>
                    <a:pt x="4183175" y="762"/>
                  </a:lnTo>
                  <a:lnTo>
                    <a:pt x="4203319" y="0"/>
                  </a:lnTo>
                  <a:close/>
                </a:path>
                <a:path w="5012690" h="381634">
                  <a:moveTo>
                    <a:pt x="3539490" y="0"/>
                  </a:moveTo>
                  <a:lnTo>
                    <a:pt x="3577923" y="1660"/>
                  </a:lnTo>
                  <a:lnTo>
                    <a:pt x="3624083" y="9636"/>
                  </a:lnTo>
                  <a:lnTo>
                    <a:pt x="3636137" y="12826"/>
                  </a:lnTo>
                  <a:lnTo>
                    <a:pt x="3636137" y="91947"/>
                  </a:lnTo>
                  <a:lnTo>
                    <a:pt x="3599053" y="91947"/>
                  </a:lnTo>
                  <a:lnTo>
                    <a:pt x="3595262" y="77593"/>
                  </a:lnTo>
                  <a:lnTo>
                    <a:pt x="3590544" y="65214"/>
                  </a:lnTo>
                  <a:lnTo>
                    <a:pt x="3561873" y="35560"/>
                  </a:lnTo>
                  <a:lnTo>
                    <a:pt x="3541141" y="31876"/>
                  </a:lnTo>
                  <a:lnTo>
                    <a:pt x="3520850" y="34470"/>
                  </a:lnTo>
                  <a:lnTo>
                    <a:pt x="3488223" y="55183"/>
                  </a:lnTo>
                  <a:lnTo>
                    <a:pt x="3466195" y="96468"/>
                  </a:lnTo>
                  <a:lnTo>
                    <a:pt x="3455146" y="157896"/>
                  </a:lnTo>
                  <a:lnTo>
                    <a:pt x="3453765" y="196087"/>
                  </a:lnTo>
                  <a:lnTo>
                    <a:pt x="3455027" y="231614"/>
                  </a:lnTo>
                  <a:lnTo>
                    <a:pt x="3465123" y="288903"/>
                  </a:lnTo>
                  <a:lnTo>
                    <a:pt x="3485223" y="327644"/>
                  </a:lnTo>
                  <a:lnTo>
                    <a:pt x="3533140" y="349503"/>
                  </a:lnTo>
                  <a:lnTo>
                    <a:pt x="3542666" y="349097"/>
                  </a:lnTo>
                  <a:lnTo>
                    <a:pt x="3581671" y="329094"/>
                  </a:lnTo>
                  <a:lnTo>
                    <a:pt x="3598672" y="285114"/>
                  </a:lnTo>
                  <a:lnTo>
                    <a:pt x="3636137" y="285114"/>
                  </a:lnTo>
                  <a:lnTo>
                    <a:pt x="3636137" y="367791"/>
                  </a:lnTo>
                  <a:lnTo>
                    <a:pt x="3621420" y="371151"/>
                  </a:lnTo>
                  <a:lnTo>
                    <a:pt x="3581273" y="378205"/>
                  </a:lnTo>
                  <a:lnTo>
                    <a:pt x="3542875" y="381295"/>
                  </a:lnTo>
                  <a:lnTo>
                    <a:pt x="3529584" y="381507"/>
                  </a:lnTo>
                  <a:lnTo>
                    <a:pt x="3502507" y="380224"/>
                  </a:lnTo>
                  <a:lnTo>
                    <a:pt x="3456164" y="369988"/>
                  </a:lnTo>
                  <a:lnTo>
                    <a:pt x="3420133" y="349486"/>
                  </a:lnTo>
                  <a:lnTo>
                    <a:pt x="3393654" y="318573"/>
                  </a:lnTo>
                  <a:lnTo>
                    <a:pt x="3376487" y="277090"/>
                  </a:lnTo>
                  <a:lnTo>
                    <a:pt x="3367966" y="224702"/>
                  </a:lnTo>
                  <a:lnTo>
                    <a:pt x="3366897" y="194436"/>
                  </a:lnTo>
                  <a:lnTo>
                    <a:pt x="3368139" y="165768"/>
                  </a:lnTo>
                  <a:lnTo>
                    <a:pt x="3378148" y="114194"/>
                  </a:lnTo>
                  <a:lnTo>
                    <a:pt x="3398154" y="70665"/>
                  </a:lnTo>
                  <a:lnTo>
                    <a:pt x="3427682" y="36895"/>
                  </a:lnTo>
                  <a:lnTo>
                    <a:pt x="3466498" y="13340"/>
                  </a:lnTo>
                  <a:lnTo>
                    <a:pt x="3513222" y="1478"/>
                  </a:lnTo>
                  <a:lnTo>
                    <a:pt x="3539490" y="0"/>
                  </a:lnTo>
                  <a:close/>
                </a:path>
                <a:path w="5012690" h="381634">
                  <a:moveTo>
                    <a:pt x="3146425" y="0"/>
                  </a:moveTo>
                  <a:lnTo>
                    <a:pt x="3184739" y="2928"/>
                  </a:lnTo>
                  <a:lnTo>
                    <a:pt x="3246080" y="26360"/>
                  </a:lnTo>
                  <a:lnTo>
                    <a:pt x="3287015" y="73074"/>
                  </a:lnTo>
                  <a:lnTo>
                    <a:pt x="3307451" y="142642"/>
                  </a:lnTo>
                  <a:lnTo>
                    <a:pt x="3310001" y="185927"/>
                  </a:lnTo>
                  <a:lnTo>
                    <a:pt x="3309258" y="210833"/>
                  </a:lnTo>
                  <a:lnTo>
                    <a:pt x="3303250" y="255168"/>
                  </a:lnTo>
                  <a:lnTo>
                    <a:pt x="3291199" y="292238"/>
                  </a:lnTo>
                  <a:lnTo>
                    <a:pt x="3263391" y="335279"/>
                  </a:lnTo>
                  <a:lnTo>
                    <a:pt x="3224744" y="363926"/>
                  </a:lnTo>
                  <a:lnTo>
                    <a:pt x="3176619" y="378729"/>
                  </a:lnTo>
                  <a:lnTo>
                    <a:pt x="3139948" y="381507"/>
                  </a:lnTo>
                  <a:lnTo>
                    <a:pt x="3102272" y="378577"/>
                  </a:lnTo>
                  <a:lnTo>
                    <a:pt x="3041971" y="355093"/>
                  </a:lnTo>
                  <a:lnTo>
                    <a:pt x="3001702" y="308086"/>
                  </a:lnTo>
                  <a:lnTo>
                    <a:pt x="2981561" y="237791"/>
                  </a:lnTo>
                  <a:lnTo>
                    <a:pt x="2979039" y="193928"/>
                  </a:lnTo>
                  <a:lnTo>
                    <a:pt x="2980255" y="164284"/>
                  </a:lnTo>
                  <a:lnTo>
                    <a:pt x="2990022" y="111758"/>
                  </a:lnTo>
                  <a:lnTo>
                    <a:pt x="3009479" y="68397"/>
                  </a:lnTo>
                  <a:lnTo>
                    <a:pt x="3038244" y="35250"/>
                  </a:lnTo>
                  <a:lnTo>
                    <a:pt x="3075987" y="12698"/>
                  </a:lnTo>
                  <a:lnTo>
                    <a:pt x="3121136" y="1406"/>
                  </a:lnTo>
                  <a:lnTo>
                    <a:pt x="3146425" y="0"/>
                  </a:lnTo>
                  <a:close/>
                </a:path>
                <a:path w="5012690" h="381634">
                  <a:moveTo>
                    <a:pt x="871093" y="0"/>
                  </a:moveTo>
                  <a:lnTo>
                    <a:pt x="909407" y="2928"/>
                  </a:lnTo>
                  <a:lnTo>
                    <a:pt x="970748" y="26360"/>
                  </a:lnTo>
                  <a:lnTo>
                    <a:pt x="1011683" y="73074"/>
                  </a:lnTo>
                  <a:lnTo>
                    <a:pt x="1032119" y="142642"/>
                  </a:lnTo>
                  <a:lnTo>
                    <a:pt x="1034669" y="185927"/>
                  </a:lnTo>
                  <a:lnTo>
                    <a:pt x="1033926" y="210833"/>
                  </a:lnTo>
                  <a:lnTo>
                    <a:pt x="1027918" y="255168"/>
                  </a:lnTo>
                  <a:lnTo>
                    <a:pt x="1015867" y="292238"/>
                  </a:lnTo>
                  <a:lnTo>
                    <a:pt x="988060" y="335279"/>
                  </a:lnTo>
                  <a:lnTo>
                    <a:pt x="949412" y="363926"/>
                  </a:lnTo>
                  <a:lnTo>
                    <a:pt x="901287" y="378729"/>
                  </a:lnTo>
                  <a:lnTo>
                    <a:pt x="864615" y="381507"/>
                  </a:lnTo>
                  <a:lnTo>
                    <a:pt x="826940" y="378577"/>
                  </a:lnTo>
                  <a:lnTo>
                    <a:pt x="766639" y="355093"/>
                  </a:lnTo>
                  <a:lnTo>
                    <a:pt x="726370" y="308086"/>
                  </a:lnTo>
                  <a:lnTo>
                    <a:pt x="706229" y="237791"/>
                  </a:lnTo>
                  <a:lnTo>
                    <a:pt x="703707" y="193928"/>
                  </a:lnTo>
                  <a:lnTo>
                    <a:pt x="704923" y="164284"/>
                  </a:lnTo>
                  <a:lnTo>
                    <a:pt x="714690" y="111758"/>
                  </a:lnTo>
                  <a:lnTo>
                    <a:pt x="734147" y="68397"/>
                  </a:lnTo>
                  <a:lnTo>
                    <a:pt x="762912" y="35250"/>
                  </a:lnTo>
                  <a:lnTo>
                    <a:pt x="800655" y="12698"/>
                  </a:lnTo>
                  <a:lnTo>
                    <a:pt x="845804" y="1406"/>
                  </a:lnTo>
                  <a:lnTo>
                    <a:pt x="87109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502407" y="863727"/>
            <a:ext cx="3354704" cy="629285"/>
            <a:chOff x="2502407" y="863727"/>
            <a:chExt cx="3354704" cy="62928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02791" y="1245470"/>
              <a:ext cx="3277340" cy="24717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06979" y="868299"/>
              <a:ext cx="3345433" cy="38150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506979" y="868299"/>
              <a:ext cx="3345815" cy="381635"/>
            </a:xfrm>
            <a:custGeom>
              <a:avLst/>
              <a:gdLst/>
              <a:ahLst/>
              <a:cxnLst/>
              <a:rect l="l" t="t" r="r" b="b"/>
              <a:pathLst>
                <a:path w="3345815" h="381634">
                  <a:moveTo>
                    <a:pt x="170942" y="75946"/>
                  </a:moveTo>
                  <a:lnTo>
                    <a:pt x="116331" y="229615"/>
                  </a:lnTo>
                  <a:lnTo>
                    <a:pt x="214630" y="229615"/>
                  </a:lnTo>
                  <a:lnTo>
                    <a:pt x="170942" y="75946"/>
                  </a:lnTo>
                  <a:close/>
                </a:path>
                <a:path w="3345815" h="381634">
                  <a:moveTo>
                    <a:pt x="3023997" y="4317"/>
                  </a:moveTo>
                  <a:lnTo>
                    <a:pt x="3345433" y="4317"/>
                  </a:lnTo>
                  <a:lnTo>
                    <a:pt x="3345433" y="100202"/>
                  </a:lnTo>
                  <a:lnTo>
                    <a:pt x="3308096" y="100202"/>
                  </a:lnTo>
                  <a:lnTo>
                    <a:pt x="3305591" y="91561"/>
                  </a:lnTo>
                  <a:lnTo>
                    <a:pt x="3303397" y="84121"/>
                  </a:lnTo>
                  <a:lnTo>
                    <a:pt x="3293109" y="58038"/>
                  </a:lnTo>
                  <a:lnTo>
                    <a:pt x="3290697" y="53975"/>
                  </a:lnTo>
                  <a:lnTo>
                    <a:pt x="3288156" y="50546"/>
                  </a:lnTo>
                  <a:lnTo>
                    <a:pt x="3285362" y="47751"/>
                  </a:lnTo>
                  <a:lnTo>
                    <a:pt x="3282696" y="45085"/>
                  </a:lnTo>
                  <a:lnTo>
                    <a:pt x="3279775" y="42799"/>
                  </a:lnTo>
                  <a:lnTo>
                    <a:pt x="3276600" y="41275"/>
                  </a:lnTo>
                  <a:lnTo>
                    <a:pt x="3273552" y="39624"/>
                  </a:lnTo>
                  <a:lnTo>
                    <a:pt x="3269615" y="38353"/>
                  </a:lnTo>
                  <a:lnTo>
                    <a:pt x="3265043" y="37464"/>
                  </a:lnTo>
                  <a:lnTo>
                    <a:pt x="3260344" y="36702"/>
                  </a:lnTo>
                  <a:lnTo>
                    <a:pt x="3254375" y="36322"/>
                  </a:lnTo>
                  <a:lnTo>
                    <a:pt x="3246882" y="36322"/>
                  </a:lnTo>
                  <a:lnTo>
                    <a:pt x="3227197" y="36322"/>
                  </a:lnTo>
                  <a:lnTo>
                    <a:pt x="3227197" y="308610"/>
                  </a:lnTo>
                  <a:lnTo>
                    <a:pt x="3227197" y="318262"/>
                  </a:lnTo>
                  <a:lnTo>
                    <a:pt x="3227450" y="325500"/>
                  </a:lnTo>
                  <a:lnTo>
                    <a:pt x="3228085" y="330580"/>
                  </a:lnTo>
                  <a:lnTo>
                    <a:pt x="3228594" y="335534"/>
                  </a:lnTo>
                  <a:lnTo>
                    <a:pt x="3229610" y="339598"/>
                  </a:lnTo>
                  <a:lnTo>
                    <a:pt x="3260217" y="359155"/>
                  </a:lnTo>
                  <a:lnTo>
                    <a:pt x="3260217" y="377189"/>
                  </a:lnTo>
                  <a:lnTo>
                    <a:pt x="3109468" y="377189"/>
                  </a:lnTo>
                  <a:lnTo>
                    <a:pt x="3109468" y="359155"/>
                  </a:lnTo>
                  <a:lnTo>
                    <a:pt x="3117087" y="357886"/>
                  </a:lnTo>
                  <a:lnTo>
                    <a:pt x="3123184" y="356108"/>
                  </a:lnTo>
                  <a:lnTo>
                    <a:pt x="3127629" y="354075"/>
                  </a:lnTo>
                  <a:lnTo>
                    <a:pt x="3132073" y="351916"/>
                  </a:lnTo>
                  <a:lnTo>
                    <a:pt x="3135503" y="348996"/>
                  </a:lnTo>
                  <a:lnTo>
                    <a:pt x="3137661" y="345186"/>
                  </a:lnTo>
                  <a:lnTo>
                    <a:pt x="3139821" y="341375"/>
                  </a:lnTo>
                  <a:lnTo>
                    <a:pt x="3141218" y="336423"/>
                  </a:lnTo>
                  <a:lnTo>
                    <a:pt x="3141725" y="330580"/>
                  </a:lnTo>
                  <a:lnTo>
                    <a:pt x="3142234" y="324612"/>
                  </a:lnTo>
                  <a:lnTo>
                    <a:pt x="3142487" y="317373"/>
                  </a:lnTo>
                  <a:lnTo>
                    <a:pt x="3142487" y="308610"/>
                  </a:lnTo>
                  <a:lnTo>
                    <a:pt x="3142487" y="36322"/>
                  </a:lnTo>
                  <a:lnTo>
                    <a:pt x="3120390" y="36322"/>
                  </a:lnTo>
                  <a:lnTo>
                    <a:pt x="3112674" y="36560"/>
                  </a:lnTo>
                  <a:lnTo>
                    <a:pt x="3080131" y="52197"/>
                  </a:lnTo>
                  <a:lnTo>
                    <a:pt x="3075812" y="57658"/>
                  </a:lnTo>
                  <a:lnTo>
                    <a:pt x="3063081" y="93938"/>
                  </a:lnTo>
                  <a:lnTo>
                    <a:pt x="3061461" y="100202"/>
                  </a:lnTo>
                  <a:lnTo>
                    <a:pt x="3023997" y="100202"/>
                  </a:lnTo>
                  <a:lnTo>
                    <a:pt x="3023997" y="4317"/>
                  </a:lnTo>
                  <a:close/>
                </a:path>
                <a:path w="3345815" h="381634">
                  <a:moveTo>
                    <a:pt x="2651886" y="4317"/>
                  </a:moveTo>
                  <a:lnTo>
                    <a:pt x="2762504" y="4317"/>
                  </a:lnTo>
                  <a:lnTo>
                    <a:pt x="2859150" y="172338"/>
                  </a:lnTo>
                  <a:lnTo>
                    <a:pt x="2882646" y="215137"/>
                  </a:lnTo>
                  <a:lnTo>
                    <a:pt x="2902541" y="254000"/>
                  </a:lnTo>
                  <a:lnTo>
                    <a:pt x="2908299" y="266191"/>
                  </a:lnTo>
                  <a:lnTo>
                    <a:pt x="2912745" y="266191"/>
                  </a:lnTo>
                  <a:lnTo>
                    <a:pt x="2911411" y="232854"/>
                  </a:lnTo>
                  <a:lnTo>
                    <a:pt x="2910459" y="197992"/>
                  </a:lnTo>
                  <a:lnTo>
                    <a:pt x="2909887" y="161607"/>
                  </a:lnTo>
                  <a:lnTo>
                    <a:pt x="2909697" y="123698"/>
                  </a:lnTo>
                  <a:lnTo>
                    <a:pt x="2909697" y="72898"/>
                  </a:lnTo>
                  <a:lnTo>
                    <a:pt x="2909621" y="64639"/>
                  </a:lnTo>
                  <a:lnTo>
                    <a:pt x="2896489" y="28321"/>
                  </a:lnTo>
                  <a:lnTo>
                    <a:pt x="2880486" y="22351"/>
                  </a:lnTo>
                  <a:lnTo>
                    <a:pt x="2880486" y="4317"/>
                  </a:lnTo>
                  <a:lnTo>
                    <a:pt x="2983737" y="4317"/>
                  </a:lnTo>
                  <a:lnTo>
                    <a:pt x="2983737" y="22351"/>
                  </a:lnTo>
                  <a:lnTo>
                    <a:pt x="2976498" y="24764"/>
                  </a:lnTo>
                  <a:lnTo>
                    <a:pt x="2971292" y="26797"/>
                  </a:lnTo>
                  <a:lnTo>
                    <a:pt x="2954371" y="64873"/>
                  </a:lnTo>
                  <a:lnTo>
                    <a:pt x="2954273" y="72898"/>
                  </a:lnTo>
                  <a:lnTo>
                    <a:pt x="2954273" y="377189"/>
                  </a:lnTo>
                  <a:lnTo>
                    <a:pt x="2884932" y="377189"/>
                  </a:lnTo>
                  <a:lnTo>
                    <a:pt x="2761996" y="164591"/>
                  </a:lnTo>
                  <a:lnTo>
                    <a:pt x="2740374" y="126126"/>
                  </a:lnTo>
                  <a:lnTo>
                    <a:pt x="2725420" y="96900"/>
                  </a:lnTo>
                  <a:lnTo>
                    <a:pt x="2722880" y="96900"/>
                  </a:lnTo>
                  <a:lnTo>
                    <a:pt x="2724120" y="126662"/>
                  </a:lnTo>
                  <a:lnTo>
                    <a:pt x="2724991" y="157257"/>
                  </a:lnTo>
                  <a:lnTo>
                    <a:pt x="2725505" y="188662"/>
                  </a:lnTo>
                  <a:lnTo>
                    <a:pt x="2725673" y="220852"/>
                  </a:lnTo>
                  <a:lnTo>
                    <a:pt x="2725673" y="308863"/>
                  </a:lnTo>
                  <a:lnTo>
                    <a:pt x="2725795" y="318313"/>
                  </a:lnTo>
                  <a:lnTo>
                    <a:pt x="2745359" y="356615"/>
                  </a:lnTo>
                  <a:lnTo>
                    <a:pt x="2755137" y="359155"/>
                  </a:lnTo>
                  <a:lnTo>
                    <a:pt x="2755137" y="377189"/>
                  </a:lnTo>
                  <a:lnTo>
                    <a:pt x="2651886" y="377189"/>
                  </a:lnTo>
                  <a:lnTo>
                    <a:pt x="2651886" y="359155"/>
                  </a:lnTo>
                  <a:lnTo>
                    <a:pt x="2658618" y="357250"/>
                  </a:lnTo>
                  <a:lnTo>
                    <a:pt x="2663952" y="355218"/>
                  </a:lnTo>
                  <a:lnTo>
                    <a:pt x="2667889" y="353060"/>
                  </a:lnTo>
                  <a:lnTo>
                    <a:pt x="2671825" y="350900"/>
                  </a:lnTo>
                  <a:lnTo>
                    <a:pt x="2674747" y="347979"/>
                  </a:lnTo>
                  <a:lnTo>
                    <a:pt x="2676652" y="344170"/>
                  </a:lnTo>
                  <a:lnTo>
                    <a:pt x="2678557" y="340487"/>
                  </a:lnTo>
                  <a:lnTo>
                    <a:pt x="2679827" y="335788"/>
                  </a:lnTo>
                  <a:lnTo>
                    <a:pt x="2680335" y="330200"/>
                  </a:lnTo>
                  <a:lnTo>
                    <a:pt x="2680843" y="324485"/>
                  </a:lnTo>
                  <a:lnTo>
                    <a:pt x="2681097" y="317373"/>
                  </a:lnTo>
                  <a:lnTo>
                    <a:pt x="2681097" y="308863"/>
                  </a:lnTo>
                  <a:lnTo>
                    <a:pt x="2681097" y="72643"/>
                  </a:lnTo>
                  <a:lnTo>
                    <a:pt x="2675762" y="34798"/>
                  </a:lnTo>
                  <a:lnTo>
                    <a:pt x="2671953" y="31368"/>
                  </a:lnTo>
                  <a:lnTo>
                    <a:pt x="2668270" y="27939"/>
                  </a:lnTo>
                  <a:lnTo>
                    <a:pt x="2661539" y="24891"/>
                  </a:lnTo>
                  <a:lnTo>
                    <a:pt x="2651886" y="22351"/>
                  </a:lnTo>
                  <a:lnTo>
                    <a:pt x="2651886" y="4317"/>
                  </a:lnTo>
                  <a:close/>
                </a:path>
                <a:path w="3345815" h="381634">
                  <a:moveTo>
                    <a:pt x="2329687" y="4317"/>
                  </a:moveTo>
                  <a:lnTo>
                    <a:pt x="2600579" y="4317"/>
                  </a:lnTo>
                  <a:lnTo>
                    <a:pt x="2600579" y="91186"/>
                  </a:lnTo>
                  <a:lnTo>
                    <a:pt x="2563114" y="91186"/>
                  </a:lnTo>
                  <a:lnTo>
                    <a:pt x="2558803" y="79279"/>
                  </a:lnTo>
                  <a:lnTo>
                    <a:pt x="2554827" y="69469"/>
                  </a:lnTo>
                  <a:lnTo>
                    <a:pt x="2527742" y="39322"/>
                  </a:lnTo>
                  <a:lnTo>
                    <a:pt x="2503043" y="36322"/>
                  </a:lnTo>
                  <a:lnTo>
                    <a:pt x="2443480" y="36322"/>
                  </a:lnTo>
                  <a:lnTo>
                    <a:pt x="2443480" y="167386"/>
                  </a:lnTo>
                  <a:lnTo>
                    <a:pt x="2479547" y="167386"/>
                  </a:lnTo>
                  <a:lnTo>
                    <a:pt x="2487548" y="167386"/>
                  </a:lnTo>
                  <a:lnTo>
                    <a:pt x="2516310" y="135830"/>
                  </a:lnTo>
                  <a:lnTo>
                    <a:pt x="2518410" y="128015"/>
                  </a:lnTo>
                  <a:lnTo>
                    <a:pt x="2549271" y="128015"/>
                  </a:lnTo>
                  <a:lnTo>
                    <a:pt x="2549271" y="238887"/>
                  </a:lnTo>
                  <a:lnTo>
                    <a:pt x="2518410" y="238887"/>
                  </a:lnTo>
                  <a:lnTo>
                    <a:pt x="2516437" y="231455"/>
                  </a:lnTo>
                  <a:lnTo>
                    <a:pt x="2514346" y="224964"/>
                  </a:lnTo>
                  <a:lnTo>
                    <a:pt x="2498852" y="202946"/>
                  </a:lnTo>
                  <a:lnTo>
                    <a:pt x="2494534" y="200533"/>
                  </a:lnTo>
                  <a:lnTo>
                    <a:pt x="2488184" y="199389"/>
                  </a:lnTo>
                  <a:lnTo>
                    <a:pt x="2479547" y="199389"/>
                  </a:lnTo>
                  <a:lnTo>
                    <a:pt x="2443480" y="199389"/>
                  </a:lnTo>
                  <a:lnTo>
                    <a:pt x="2443480" y="345186"/>
                  </a:lnTo>
                  <a:lnTo>
                    <a:pt x="2502789" y="345186"/>
                  </a:lnTo>
                  <a:lnTo>
                    <a:pt x="2509139" y="345186"/>
                  </a:lnTo>
                  <a:lnTo>
                    <a:pt x="2514472" y="344804"/>
                  </a:lnTo>
                  <a:lnTo>
                    <a:pt x="2518918" y="343915"/>
                  </a:lnTo>
                  <a:lnTo>
                    <a:pt x="2523235" y="343153"/>
                  </a:lnTo>
                  <a:lnTo>
                    <a:pt x="2527172" y="341756"/>
                  </a:lnTo>
                  <a:lnTo>
                    <a:pt x="2530602" y="339725"/>
                  </a:lnTo>
                  <a:lnTo>
                    <a:pt x="2534158" y="337692"/>
                  </a:lnTo>
                  <a:lnTo>
                    <a:pt x="2537460" y="335025"/>
                  </a:lnTo>
                  <a:lnTo>
                    <a:pt x="2540635" y="331470"/>
                  </a:lnTo>
                  <a:lnTo>
                    <a:pt x="2543810" y="328040"/>
                  </a:lnTo>
                  <a:lnTo>
                    <a:pt x="2561161" y="292814"/>
                  </a:lnTo>
                  <a:lnTo>
                    <a:pt x="2565908" y="277495"/>
                  </a:lnTo>
                  <a:lnTo>
                    <a:pt x="2603246" y="277495"/>
                  </a:lnTo>
                  <a:lnTo>
                    <a:pt x="2598166" y="377189"/>
                  </a:lnTo>
                  <a:lnTo>
                    <a:pt x="2329687" y="377189"/>
                  </a:lnTo>
                  <a:lnTo>
                    <a:pt x="2329687" y="359155"/>
                  </a:lnTo>
                  <a:lnTo>
                    <a:pt x="2336419" y="357250"/>
                  </a:lnTo>
                  <a:lnTo>
                    <a:pt x="2341753" y="355346"/>
                  </a:lnTo>
                  <a:lnTo>
                    <a:pt x="2345562" y="353187"/>
                  </a:lnTo>
                  <a:lnTo>
                    <a:pt x="2349499" y="351154"/>
                  </a:lnTo>
                  <a:lnTo>
                    <a:pt x="2352421" y="348234"/>
                  </a:lnTo>
                  <a:lnTo>
                    <a:pt x="2354325" y="344550"/>
                  </a:lnTo>
                  <a:lnTo>
                    <a:pt x="2356231" y="340740"/>
                  </a:lnTo>
                  <a:lnTo>
                    <a:pt x="2357500" y="336041"/>
                  </a:lnTo>
                  <a:lnTo>
                    <a:pt x="2358009" y="330326"/>
                  </a:lnTo>
                  <a:lnTo>
                    <a:pt x="2358644" y="324612"/>
                  </a:lnTo>
                  <a:lnTo>
                    <a:pt x="2358897" y="317373"/>
                  </a:lnTo>
                  <a:lnTo>
                    <a:pt x="2358897" y="308610"/>
                  </a:lnTo>
                  <a:lnTo>
                    <a:pt x="2358897" y="73151"/>
                  </a:lnTo>
                  <a:lnTo>
                    <a:pt x="2358897" y="64642"/>
                  </a:lnTo>
                  <a:lnTo>
                    <a:pt x="2358644" y="57403"/>
                  </a:lnTo>
                  <a:lnTo>
                    <a:pt x="2358135" y="51562"/>
                  </a:lnTo>
                  <a:lnTo>
                    <a:pt x="2357755" y="45720"/>
                  </a:lnTo>
                  <a:lnTo>
                    <a:pt x="2345944" y="28575"/>
                  </a:lnTo>
                  <a:lnTo>
                    <a:pt x="2342007" y="26288"/>
                  </a:lnTo>
                  <a:lnTo>
                    <a:pt x="2336546" y="24129"/>
                  </a:lnTo>
                  <a:lnTo>
                    <a:pt x="2329687" y="22351"/>
                  </a:lnTo>
                  <a:lnTo>
                    <a:pt x="2329687" y="4317"/>
                  </a:lnTo>
                  <a:close/>
                </a:path>
                <a:path w="3345815" h="381634">
                  <a:moveTo>
                    <a:pt x="1854834" y="4317"/>
                  </a:moveTo>
                  <a:lnTo>
                    <a:pt x="1990597" y="4317"/>
                  </a:lnTo>
                  <a:lnTo>
                    <a:pt x="2066290" y="228600"/>
                  </a:lnTo>
                  <a:lnTo>
                    <a:pt x="2148205" y="4317"/>
                  </a:lnTo>
                  <a:lnTo>
                    <a:pt x="2276221" y="4317"/>
                  </a:lnTo>
                  <a:lnTo>
                    <a:pt x="2276221" y="22351"/>
                  </a:lnTo>
                  <a:lnTo>
                    <a:pt x="2266569" y="25146"/>
                  </a:lnTo>
                  <a:lnTo>
                    <a:pt x="2260092" y="28066"/>
                  </a:lnTo>
                  <a:lnTo>
                    <a:pt x="2247265" y="72643"/>
                  </a:lnTo>
                  <a:lnTo>
                    <a:pt x="2247265" y="308863"/>
                  </a:lnTo>
                  <a:lnTo>
                    <a:pt x="2255647" y="350012"/>
                  </a:lnTo>
                  <a:lnTo>
                    <a:pt x="2258948" y="353313"/>
                  </a:lnTo>
                  <a:lnTo>
                    <a:pt x="2265934" y="356362"/>
                  </a:lnTo>
                  <a:lnTo>
                    <a:pt x="2276221" y="359155"/>
                  </a:lnTo>
                  <a:lnTo>
                    <a:pt x="2276221" y="377189"/>
                  </a:lnTo>
                  <a:lnTo>
                    <a:pt x="2136140" y="377189"/>
                  </a:lnTo>
                  <a:lnTo>
                    <a:pt x="2136140" y="359155"/>
                  </a:lnTo>
                  <a:lnTo>
                    <a:pt x="2144141" y="356870"/>
                  </a:lnTo>
                  <a:lnTo>
                    <a:pt x="2149729" y="354964"/>
                  </a:lnTo>
                  <a:lnTo>
                    <a:pt x="2152777" y="353313"/>
                  </a:lnTo>
                  <a:lnTo>
                    <a:pt x="2155952" y="351789"/>
                  </a:lnTo>
                  <a:lnTo>
                    <a:pt x="2158365" y="349630"/>
                  </a:lnTo>
                  <a:lnTo>
                    <a:pt x="2160016" y="346963"/>
                  </a:lnTo>
                  <a:lnTo>
                    <a:pt x="2161794" y="344297"/>
                  </a:lnTo>
                  <a:lnTo>
                    <a:pt x="2163064" y="340360"/>
                  </a:lnTo>
                  <a:lnTo>
                    <a:pt x="2165096" y="308355"/>
                  </a:lnTo>
                  <a:lnTo>
                    <a:pt x="2165096" y="174498"/>
                  </a:lnTo>
                  <a:lnTo>
                    <a:pt x="2165145" y="162948"/>
                  </a:lnTo>
                  <a:lnTo>
                    <a:pt x="2165302" y="150399"/>
                  </a:lnTo>
                  <a:lnTo>
                    <a:pt x="2165578" y="136850"/>
                  </a:lnTo>
                  <a:lnTo>
                    <a:pt x="2165985" y="122300"/>
                  </a:lnTo>
                  <a:lnTo>
                    <a:pt x="2166366" y="108366"/>
                  </a:lnTo>
                  <a:lnTo>
                    <a:pt x="2166747" y="96646"/>
                  </a:lnTo>
                  <a:lnTo>
                    <a:pt x="2167127" y="87118"/>
                  </a:lnTo>
                  <a:lnTo>
                    <a:pt x="2167509" y="79755"/>
                  </a:lnTo>
                  <a:lnTo>
                    <a:pt x="2161794" y="79755"/>
                  </a:lnTo>
                  <a:lnTo>
                    <a:pt x="2159635" y="86995"/>
                  </a:lnTo>
                  <a:lnTo>
                    <a:pt x="2157348" y="94106"/>
                  </a:lnTo>
                  <a:lnTo>
                    <a:pt x="2154809" y="101218"/>
                  </a:lnTo>
                  <a:lnTo>
                    <a:pt x="2152594" y="107483"/>
                  </a:lnTo>
                  <a:lnTo>
                    <a:pt x="2149570" y="115808"/>
                  </a:lnTo>
                  <a:lnTo>
                    <a:pt x="2145736" y="126204"/>
                  </a:lnTo>
                  <a:lnTo>
                    <a:pt x="2141093" y="138684"/>
                  </a:lnTo>
                  <a:lnTo>
                    <a:pt x="2067941" y="335914"/>
                  </a:lnTo>
                  <a:lnTo>
                    <a:pt x="2019808" y="335914"/>
                  </a:lnTo>
                  <a:lnTo>
                    <a:pt x="1942845" y="114426"/>
                  </a:lnTo>
                  <a:lnTo>
                    <a:pt x="1939514" y="105019"/>
                  </a:lnTo>
                  <a:lnTo>
                    <a:pt x="1936384" y="95646"/>
                  </a:lnTo>
                  <a:lnTo>
                    <a:pt x="1933469" y="86298"/>
                  </a:lnTo>
                  <a:lnTo>
                    <a:pt x="1930781" y="76962"/>
                  </a:lnTo>
                  <a:lnTo>
                    <a:pt x="1925828" y="76962"/>
                  </a:lnTo>
                  <a:lnTo>
                    <a:pt x="1927068" y="100540"/>
                  </a:lnTo>
                  <a:lnTo>
                    <a:pt x="1927939" y="126142"/>
                  </a:lnTo>
                  <a:lnTo>
                    <a:pt x="1928453" y="153793"/>
                  </a:lnTo>
                  <a:lnTo>
                    <a:pt x="1928621" y="183514"/>
                  </a:lnTo>
                  <a:lnTo>
                    <a:pt x="1928621" y="309117"/>
                  </a:lnTo>
                  <a:lnTo>
                    <a:pt x="1928741" y="318452"/>
                  </a:lnTo>
                  <a:lnTo>
                    <a:pt x="1938146" y="350392"/>
                  </a:lnTo>
                  <a:lnTo>
                    <a:pt x="1941957" y="353822"/>
                  </a:lnTo>
                  <a:lnTo>
                    <a:pt x="1948687" y="356742"/>
                  </a:lnTo>
                  <a:lnTo>
                    <a:pt x="1958085" y="359155"/>
                  </a:lnTo>
                  <a:lnTo>
                    <a:pt x="1958085" y="377189"/>
                  </a:lnTo>
                  <a:lnTo>
                    <a:pt x="1854834" y="377189"/>
                  </a:lnTo>
                  <a:lnTo>
                    <a:pt x="1854834" y="359155"/>
                  </a:lnTo>
                  <a:lnTo>
                    <a:pt x="1861566" y="357250"/>
                  </a:lnTo>
                  <a:lnTo>
                    <a:pt x="1866899" y="355218"/>
                  </a:lnTo>
                  <a:lnTo>
                    <a:pt x="1870836" y="353060"/>
                  </a:lnTo>
                  <a:lnTo>
                    <a:pt x="1874773" y="350900"/>
                  </a:lnTo>
                  <a:lnTo>
                    <a:pt x="1877695" y="347979"/>
                  </a:lnTo>
                  <a:lnTo>
                    <a:pt x="1879727" y="344297"/>
                  </a:lnTo>
                  <a:lnTo>
                    <a:pt x="1881758" y="340740"/>
                  </a:lnTo>
                  <a:lnTo>
                    <a:pt x="1882902" y="336041"/>
                  </a:lnTo>
                  <a:lnTo>
                    <a:pt x="1883409" y="330453"/>
                  </a:lnTo>
                  <a:lnTo>
                    <a:pt x="1883918" y="324738"/>
                  </a:lnTo>
                  <a:lnTo>
                    <a:pt x="1884045" y="317626"/>
                  </a:lnTo>
                  <a:lnTo>
                    <a:pt x="1884045" y="308863"/>
                  </a:lnTo>
                  <a:lnTo>
                    <a:pt x="1884045" y="72643"/>
                  </a:lnTo>
                  <a:lnTo>
                    <a:pt x="1875408" y="31623"/>
                  </a:lnTo>
                  <a:lnTo>
                    <a:pt x="1854834" y="22351"/>
                  </a:lnTo>
                  <a:lnTo>
                    <a:pt x="1854834" y="4317"/>
                  </a:lnTo>
                  <a:close/>
                </a:path>
                <a:path w="3345815" h="381634">
                  <a:moveTo>
                    <a:pt x="959611" y="4317"/>
                  </a:moveTo>
                  <a:lnTo>
                    <a:pt x="1230503" y="4317"/>
                  </a:lnTo>
                  <a:lnTo>
                    <a:pt x="1230503" y="91186"/>
                  </a:lnTo>
                  <a:lnTo>
                    <a:pt x="1193037" y="91186"/>
                  </a:lnTo>
                  <a:lnTo>
                    <a:pt x="1188727" y="79279"/>
                  </a:lnTo>
                  <a:lnTo>
                    <a:pt x="1184751" y="69469"/>
                  </a:lnTo>
                  <a:lnTo>
                    <a:pt x="1157666" y="39322"/>
                  </a:lnTo>
                  <a:lnTo>
                    <a:pt x="1132967" y="36322"/>
                  </a:lnTo>
                  <a:lnTo>
                    <a:pt x="1073404" y="36322"/>
                  </a:lnTo>
                  <a:lnTo>
                    <a:pt x="1073404" y="167386"/>
                  </a:lnTo>
                  <a:lnTo>
                    <a:pt x="1109471" y="167386"/>
                  </a:lnTo>
                  <a:lnTo>
                    <a:pt x="1117472" y="167386"/>
                  </a:lnTo>
                  <a:lnTo>
                    <a:pt x="1146234" y="135830"/>
                  </a:lnTo>
                  <a:lnTo>
                    <a:pt x="1148333" y="128015"/>
                  </a:lnTo>
                  <a:lnTo>
                    <a:pt x="1179195" y="128015"/>
                  </a:lnTo>
                  <a:lnTo>
                    <a:pt x="1179195" y="238887"/>
                  </a:lnTo>
                  <a:lnTo>
                    <a:pt x="1148333" y="238887"/>
                  </a:lnTo>
                  <a:lnTo>
                    <a:pt x="1146361" y="231455"/>
                  </a:lnTo>
                  <a:lnTo>
                    <a:pt x="1144270" y="224964"/>
                  </a:lnTo>
                  <a:lnTo>
                    <a:pt x="1128775" y="202946"/>
                  </a:lnTo>
                  <a:lnTo>
                    <a:pt x="1124458" y="200533"/>
                  </a:lnTo>
                  <a:lnTo>
                    <a:pt x="1118108" y="199389"/>
                  </a:lnTo>
                  <a:lnTo>
                    <a:pt x="1109471" y="199389"/>
                  </a:lnTo>
                  <a:lnTo>
                    <a:pt x="1073404" y="199389"/>
                  </a:lnTo>
                  <a:lnTo>
                    <a:pt x="1073404" y="345186"/>
                  </a:lnTo>
                  <a:lnTo>
                    <a:pt x="1132712" y="345186"/>
                  </a:lnTo>
                  <a:lnTo>
                    <a:pt x="1139062" y="345186"/>
                  </a:lnTo>
                  <a:lnTo>
                    <a:pt x="1144396" y="344804"/>
                  </a:lnTo>
                  <a:lnTo>
                    <a:pt x="1148842" y="343915"/>
                  </a:lnTo>
                  <a:lnTo>
                    <a:pt x="1153159" y="343153"/>
                  </a:lnTo>
                  <a:lnTo>
                    <a:pt x="1157096" y="341756"/>
                  </a:lnTo>
                  <a:lnTo>
                    <a:pt x="1160525" y="339725"/>
                  </a:lnTo>
                  <a:lnTo>
                    <a:pt x="1164082" y="337692"/>
                  </a:lnTo>
                  <a:lnTo>
                    <a:pt x="1167383" y="335025"/>
                  </a:lnTo>
                  <a:lnTo>
                    <a:pt x="1170558" y="331470"/>
                  </a:lnTo>
                  <a:lnTo>
                    <a:pt x="1173733" y="328040"/>
                  </a:lnTo>
                  <a:lnTo>
                    <a:pt x="1191085" y="292814"/>
                  </a:lnTo>
                  <a:lnTo>
                    <a:pt x="1195832" y="277495"/>
                  </a:lnTo>
                  <a:lnTo>
                    <a:pt x="1233170" y="277495"/>
                  </a:lnTo>
                  <a:lnTo>
                    <a:pt x="1228090" y="377189"/>
                  </a:lnTo>
                  <a:lnTo>
                    <a:pt x="959611" y="377189"/>
                  </a:lnTo>
                  <a:lnTo>
                    <a:pt x="959611" y="359155"/>
                  </a:lnTo>
                  <a:lnTo>
                    <a:pt x="966343" y="357250"/>
                  </a:lnTo>
                  <a:lnTo>
                    <a:pt x="971677" y="355346"/>
                  </a:lnTo>
                  <a:lnTo>
                    <a:pt x="975486" y="353187"/>
                  </a:lnTo>
                  <a:lnTo>
                    <a:pt x="979423" y="351154"/>
                  </a:lnTo>
                  <a:lnTo>
                    <a:pt x="982344" y="348234"/>
                  </a:lnTo>
                  <a:lnTo>
                    <a:pt x="984249" y="344550"/>
                  </a:lnTo>
                  <a:lnTo>
                    <a:pt x="986155" y="340740"/>
                  </a:lnTo>
                  <a:lnTo>
                    <a:pt x="987424" y="336041"/>
                  </a:lnTo>
                  <a:lnTo>
                    <a:pt x="987932" y="330326"/>
                  </a:lnTo>
                  <a:lnTo>
                    <a:pt x="988568" y="324612"/>
                  </a:lnTo>
                  <a:lnTo>
                    <a:pt x="988821" y="317373"/>
                  </a:lnTo>
                  <a:lnTo>
                    <a:pt x="988821" y="308610"/>
                  </a:lnTo>
                  <a:lnTo>
                    <a:pt x="988821" y="73151"/>
                  </a:lnTo>
                  <a:lnTo>
                    <a:pt x="988821" y="64642"/>
                  </a:lnTo>
                  <a:lnTo>
                    <a:pt x="988568" y="57403"/>
                  </a:lnTo>
                  <a:lnTo>
                    <a:pt x="988059" y="51562"/>
                  </a:lnTo>
                  <a:lnTo>
                    <a:pt x="987679" y="45720"/>
                  </a:lnTo>
                  <a:lnTo>
                    <a:pt x="975868" y="28575"/>
                  </a:lnTo>
                  <a:lnTo>
                    <a:pt x="971931" y="26288"/>
                  </a:lnTo>
                  <a:lnTo>
                    <a:pt x="966469" y="24129"/>
                  </a:lnTo>
                  <a:lnTo>
                    <a:pt x="959611" y="22351"/>
                  </a:lnTo>
                  <a:lnTo>
                    <a:pt x="959611" y="4317"/>
                  </a:lnTo>
                  <a:close/>
                </a:path>
                <a:path w="3345815" h="381634">
                  <a:moveTo>
                    <a:pt x="159003" y="2412"/>
                  </a:moveTo>
                  <a:lnTo>
                    <a:pt x="231901" y="2412"/>
                  </a:lnTo>
                  <a:lnTo>
                    <a:pt x="321944" y="308355"/>
                  </a:lnTo>
                  <a:lnTo>
                    <a:pt x="324854" y="317811"/>
                  </a:lnTo>
                  <a:lnTo>
                    <a:pt x="342772" y="351281"/>
                  </a:lnTo>
                  <a:lnTo>
                    <a:pt x="347090" y="354838"/>
                  </a:lnTo>
                  <a:lnTo>
                    <a:pt x="353187" y="357504"/>
                  </a:lnTo>
                  <a:lnTo>
                    <a:pt x="361061" y="359155"/>
                  </a:lnTo>
                  <a:lnTo>
                    <a:pt x="361061" y="377189"/>
                  </a:lnTo>
                  <a:lnTo>
                    <a:pt x="210312" y="377189"/>
                  </a:lnTo>
                  <a:lnTo>
                    <a:pt x="210312" y="359155"/>
                  </a:lnTo>
                  <a:lnTo>
                    <a:pt x="219709" y="358013"/>
                  </a:lnTo>
                  <a:lnTo>
                    <a:pt x="226821" y="355346"/>
                  </a:lnTo>
                  <a:lnTo>
                    <a:pt x="231267" y="351154"/>
                  </a:lnTo>
                  <a:lnTo>
                    <a:pt x="235838" y="346963"/>
                  </a:lnTo>
                  <a:lnTo>
                    <a:pt x="238125" y="341122"/>
                  </a:lnTo>
                  <a:lnTo>
                    <a:pt x="238125" y="333375"/>
                  </a:lnTo>
                  <a:lnTo>
                    <a:pt x="238125" y="327787"/>
                  </a:lnTo>
                  <a:lnTo>
                    <a:pt x="237489" y="321563"/>
                  </a:lnTo>
                  <a:lnTo>
                    <a:pt x="222631" y="261620"/>
                  </a:lnTo>
                  <a:lnTo>
                    <a:pt x="105918" y="261620"/>
                  </a:lnTo>
                  <a:lnTo>
                    <a:pt x="96900" y="287527"/>
                  </a:lnTo>
                  <a:lnTo>
                    <a:pt x="94361" y="294893"/>
                  </a:lnTo>
                  <a:lnTo>
                    <a:pt x="92328" y="301878"/>
                  </a:lnTo>
                  <a:lnTo>
                    <a:pt x="90677" y="308737"/>
                  </a:lnTo>
                  <a:lnTo>
                    <a:pt x="89026" y="315595"/>
                  </a:lnTo>
                  <a:lnTo>
                    <a:pt x="88264" y="322834"/>
                  </a:lnTo>
                  <a:lnTo>
                    <a:pt x="88264" y="330453"/>
                  </a:lnTo>
                  <a:lnTo>
                    <a:pt x="90029" y="342261"/>
                  </a:lnTo>
                  <a:lnTo>
                    <a:pt x="95329" y="350996"/>
                  </a:lnTo>
                  <a:lnTo>
                    <a:pt x="104177" y="356635"/>
                  </a:lnTo>
                  <a:lnTo>
                    <a:pt x="116586" y="359155"/>
                  </a:lnTo>
                  <a:lnTo>
                    <a:pt x="116586" y="377189"/>
                  </a:lnTo>
                  <a:lnTo>
                    <a:pt x="0" y="377189"/>
                  </a:lnTo>
                  <a:lnTo>
                    <a:pt x="0" y="359155"/>
                  </a:lnTo>
                  <a:lnTo>
                    <a:pt x="6731" y="358393"/>
                  </a:lnTo>
                  <a:lnTo>
                    <a:pt x="12700" y="355980"/>
                  </a:lnTo>
                  <a:lnTo>
                    <a:pt x="38163" y="322976"/>
                  </a:lnTo>
                  <a:lnTo>
                    <a:pt x="45084" y="305815"/>
                  </a:lnTo>
                  <a:lnTo>
                    <a:pt x="159003" y="2412"/>
                  </a:lnTo>
                  <a:close/>
                </a:path>
                <a:path w="3345815" h="381634">
                  <a:moveTo>
                    <a:pt x="1709546" y="0"/>
                  </a:moveTo>
                  <a:lnTo>
                    <a:pt x="1756029" y="2539"/>
                  </a:lnTo>
                  <a:lnTo>
                    <a:pt x="1806447" y="11684"/>
                  </a:lnTo>
                  <a:lnTo>
                    <a:pt x="1806447" y="90931"/>
                  </a:lnTo>
                  <a:lnTo>
                    <a:pt x="1769109" y="90931"/>
                  </a:lnTo>
                  <a:lnTo>
                    <a:pt x="1766347" y="80716"/>
                  </a:lnTo>
                  <a:lnTo>
                    <a:pt x="1763204" y="71596"/>
                  </a:lnTo>
                  <a:lnTo>
                    <a:pt x="1735708" y="37973"/>
                  </a:lnTo>
                  <a:lnTo>
                    <a:pt x="1705483" y="31876"/>
                  </a:lnTo>
                  <a:lnTo>
                    <a:pt x="1697884" y="32230"/>
                  </a:lnTo>
                  <a:lnTo>
                    <a:pt x="1658239" y="53593"/>
                  </a:lnTo>
                  <a:lnTo>
                    <a:pt x="1651127" y="79755"/>
                  </a:lnTo>
                  <a:lnTo>
                    <a:pt x="1651508" y="87399"/>
                  </a:lnTo>
                  <a:lnTo>
                    <a:pt x="1671189" y="124243"/>
                  </a:lnTo>
                  <a:lnTo>
                    <a:pt x="1706981" y="148189"/>
                  </a:lnTo>
                  <a:lnTo>
                    <a:pt x="1719960" y="155066"/>
                  </a:lnTo>
                  <a:lnTo>
                    <a:pt x="1735841" y="163782"/>
                  </a:lnTo>
                  <a:lnTo>
                    <a:pt x="1772793" y="189356"/>
                  </a:lnTo>
                  <a:lnTo>
                    <a:pt x="1801114" y="225933"/>
                  </a:lnTo>
                  <a:lnTo>
                    <a:pt x="1810258" y="272034"/>
                  </a:lnTo>
                  <a:lnTo>
                    <a:pt x="1809301" y="288250"/>
                  </a:lnTo>
                  <a:lnTo>
                    <a:pt x="1794764" y="330326"/>
                  </a:lnTo>
                  <a:lnTo>
                    <a:pt x="1763402" y="360920"/>
                  </a:lnTo>
                  <a:lnTo>
                    <a:pt x="1717341" y="378190"/>
                  </a:lnTo>
                  <a:lnTo>
                    <a:pt x="1680591" y="381508"/>
                  </a:lnTo>
                  <a:lnTo>
                    <a:pt x="1666521" y="381315"/>
                  </a:lnTo>
                  <a:lnTo>
                    <a:pt x="1622552" y="378333"/>
                  </a:lnTo>
                  <a:lnTo>
                    <a:pt x="1579385" y="372046"/>
                  </a:lnTo>
                  <a:lnTo>
                    <a:pt x="1565909" y="369188"/>
                  </a:lnTo>
                  <a:lnTo>
                    <a:pt x="1565909" y="285114"/>
                  </a:lnTo>
                  <a:lnTo>
                    <a:pt x="1603247" y="285114"/>
                  </a:lnTo>
                  <a:lnTo>
                    <a:pt x="1607248" y="300303"/>
                  </a:lnTo>
                  <a:lnTo>
                    <a:pt x="1612392" y="313467"/>
                  </a:lnTo>
                  <a:lnTo>
                    <a:pt x="1645824" y="345519"/>
                  </a:lnTo>
                  <a:lnTo>
                    <a:pt x="1672970" y="349503"/>
                  </a:lnTo>
                  <a:lnTo>
                    <a:pt x="1680781" y="349168"/>
                  </a:lnTo>
                  <a:lnTo>
                    <a:pt x="1718286" y="332130"/>
                  </a:lnTo>
                  <a:lnTo>
                    <a:pt x="1730247" y="296037"/>
                  </a:lnTo>
                  <a:lnTo>
                    <a:pt x="1729865" y="287845"/>
                  </a:lnTo>
                  <a:lnTo>
                    <a:pt x="1710308" y="248697"/>
                  </a:lnTo>
                  <a:lnTo>
                    <a:pt x="1676757" y="225522"/>
                  </a:lnTo>
                  <a:lnTo>
                    <a:pt x="1654635" y="213945"/>
                  </a:lnTo>
                  <a:lnTo>
                    <a:pt x="1644776" y="208454"/>
                  </a:lnTo>
                  <a:lnTo>
                    <a:pt x="1610582" y="185086"/>
                  </a:lnTo>
                  <a:lnTo>
                    <a:pt x="1582025" y="149756"/>
                  </a:lnTo>
                  <a:lnTo>
                    <a:pt x="1571624" y="104901"/>
                  </a:lnTo>
                  <a:lnTo>
                    <a:pt x="1572670" y="88685"/>
                  </a:lnTo>
                  <a:lnTo>
                    <a:pt x="1588261" y="47751"/>
                  </a:lnTo>
                  <a:lnTo>
                    <a:pt x="1621659" y="18926"/>
                  </a:lnTo>
                  <a:lnTo>
                    <a:pt x="1670510" y="3047"/>
                  </a:lnTo>
                  <a:lnTo>
                    <a:pt x="1689403" y="761"/>
                  </a:lnTo>
                  <a:lnTo>
                    <a:pt x="1709546" y="0"/>
                  </a:lnTo>
                  <a:close/>
                </a:path>
                <a:path w="3345815" h="381634">
                  <a:moveTo>
                    <a:pt x="1423034" y="0"/>
                  </a:moveTo>
                  <a:lnTo>
                    <a:pt x="1469517" y="2539"/>
                  </a:lnTo>
                  <a:lnTo>
                    <a:pt x="1519935" y="11684"/>
                  </a:lnTo>
                  <a:lnTo>
                    <a:pt x="1519935" y="90931"/>
                  </a:lnTo>
                  <a:lnTo>
                    <a:pt x="1482597" y="90931"/>
                  </a:lnTo>
                  <a:lnTo>
                    <a:pt x="1479835" y="80716"/>
                  </a:lnTo>
                  <a:lnTo>
                    <a:pt x="1476692" y="71596"/>
                  </a:lnTo>
                  <a:lnTo>
                    <a:pt x="1449196" y="37973"/>
                  </a:lnTo>
                  <a:lnTo>
                    <a:pt x="1418970" y="31876"/>
                  </a:lnTo>
                  <a:lnTo>
                    <a:pt x="1411372" y="32230"/>
                  </a:lnTo>
                  <a:lnTo>
                    <a:pt x="1371727" y="53593"/>
                  </a:lnTo>
                  <a:lnTo>
                    <a:pt x="1364615" y="79755"/>
                  </a:lnTo>
                  <a:lnTo>
                    <a:pt x="1364995" y="87399"/>
                  </a:lnTo>
                  <a:lnTo>
                    <a:pt x="1384677" y="124243"/>
                  </a:lnTo>
                  <a:lnTo>
                    <a:pt x="1420469" y="148189"/>
                  </a:lnTo>
                  <a:lnTo>
                    <a:pt x="1433448" y="155066"/>
                  </a:lnTo>
                  <a:lnTo>
                    <a:pt x="1449329" y="163782"/>
                  </a:lnTo>
                  <a:lnTo>
                    <a:pt x="1486281" y="189356"/>
                  </a:lnTo>
                  <a:lnTo>
                    <a:pt x="1514602" y="225933"/>
                  </a:lnTo>
                  <a:lnTo>
                    <a:pt x="1523745" y="272034"/>
                  </a:lnTo>
                  <a:lnTo>
                    <a:pt x="1522789" y="288250"/>
                  </a:lnTo>
                  <a:lnTo>
                    <a:pt x="1508252" y="330326"/>
                  </a:lnTo>
                  <a:lnTo>
                    <a:pt x="1476890" y="360920"/>
                  </a:lnTo>
                  <a:lnTo>
                    <a:pt x="1430829" y="378190"/>
                  </a:lnTo>
                  <a:lnTo>
                    <a:pt x="1394079" y="381508"/>
                  </a:lnTo>
                  <a:lnTo>
                    <a:pt x="1380009" y="381315"/>
                  </a:lnTo>
                  <a:lnTo>
                    <a:pt x="1336040" y="378333"/>
                  </a:lnTo>
                  <a:lnTo>
                    <a:pt x="1292873" y="372046"/>
                  </a:lnTo>
                  <a:lnTo>
                    <a:pt x="1279397" y="369188"/>
                  </a:lnTo>
                  <a:lnTo>
                    <a:pt x="1279397" y="285114"/>
                  </a:lnTo>
                  <a:lnTo>
                    <a:pt x="1316735" y="285114"/>
                  </a:lnTo>
                  <a:lnTo>
                    <a:pt x="1320736" y="300303"/>
                  </a:lnTo>
                  <a:lnTo>
                    <a:pt x="1325880" y="313467"/>
                  </a:lnTo>
                  <a:lnTo>
                    <a:pt x="1359312" y="345519"/>
                  </a:lnTo>
                  <a:lnTo>
                    <a:pt x="1386458" y="349503"/>
                  </a:lnTo>
                  <a:lnTo>
                    <a:pt x="1394269" y="349168"/>
                  </a:lnTo>
                  <a:lnTo>
                    <a:pt x="1431774" y="332130"/>
                  </a:lnTo>
                  <a:lnTo>
                    <a:pt x="1443735" y="296037"/>
                  </a:lnTo>
                  <a:lnTo>
                    <a:pt x="1443353" y="287845"/>
                  </a:lnTo>
                  <a:lnTo>
                    <a:pt x="1423796" y="248697"/>
                  </a:lnTo>
                  <a:lnTo>
                    <a:pt x="1390245" y="225522"/>
                  </a:lnTo>
                  <a:lnTo>
                    <a:pt x="1368123" y="213945"/>
                  </a:lnTo>
                  <a:lnTo>
                    <a:pt x="1358264" y="208454"/>
                  </a:lnTo>
                  <a:lnTo>
                    <a:pt x="1324070" y="185086"/>
                  </a:lnTo>
                  <a:lnTo>
                    <a:pt x="1295513" y="149756"/>
                  </a:lnTo>
                  <a:lnTo>
                    <a:pt x="1285112" y="104901"/>
                  </a:lnTo>
                  <a:lnTo>
                    <a:pt x="1286158" y="88685"/>
                  </a:lnTo>
                  <a:lnTo>
                    <a:pt x="1301749" y="47751"/>
                  </a:lnTo>
                  <a:lnTo>
                    <a:pt x="1335147" y="18926"/>
                  </a:lnTo>
                  <a:lnTo>
                    <a:pt x="1383998" y="3047"/>
                  </a:lnTo>
                  <a:lnTo>
                    <a:pt x="1402891" y="761"/>
                  </a:lnTo>
                  <a:lnTo>
                    <a:pt x="1423034" y="0"/>
                  </a:lnTo>
                  <a:close/>
                </a:path>
                <a:path w="3345815" h="381634">
                  <a:moveTo>
                    <a:pt x="813434" y="0"/>
                  </a:moveTo>
                  <a:lnTo>
                    <a:pt x="859917" y="2539"/>
                  </a:lnTo>
                  <a:lnTo>
                    <a:pt x="910335" y="11684"/>
                  </a:lnTo>
                  <a:lnTo>
                    <a:pt x="910335" y="90931"/>
                  </a:lnTo>
                  <a:lnTo>
                    <a:pt x="872997" y="90931"/>
                  </a:lnTo>
                  <a:lnTo>
                    <a:pt x="870235" y="80716"/>
                  </a:lnTo>
                  <a:lnTo>
                    <a:pt x="867092" y="71596"/>
                  </a:lnTo>
                  <a:lnTo>
                    <a:pt x="839596" y="37973"/>
                  </a:lnTo>
                  <a:lnTo>
                    <a:pt x="809370" y="31876"/>
                  </a:lnTo>
                  <a:lnTo>
                    <a:pt x="801772" y="32230"/>
                  </a:lnTo>
                  <a:lnTo>
                    <a:pt x="762127" y="53593"/>
                  </a:lnTo>
                  <a:lnTo>
                    <a:pt x="755015" y="79755"/>
                  </a:lnTo>
                  <a:lnTo>
                    <a:pt x="755395" y="87399"/>
                  </a:lnTo>
                  <a:lnTo>
                    <a:pt x="775077" y="124243"/>
                  </a:lnTo>
                  <a:lnTo>
                    <a:pt x="810869" y="148189"/>
                  </a:lnTo>
                  <a:lnTo>
                    <a:pt x="823848" y="155066"/>
                  </a:lnTo>
                  <a:lnTo>
                    <a:pt x="839729" y="163782"/>
                  </a:lnTo>
                  <a:lnTo>
                    <a:pt x="876681" y="189356"/>
                  </a:lnTo>
                  <a:lnTo>
                    <a:pt x="905002" y="225933"/>
                  </a:lnTo>
                  <a:lnTo>
                    <a:pt x="914145" y="272034"/>
                  </a:lnTo>
                  <a:lnTo>
                    <a:pt x="913189" y="288250"/>
                  </a:lnTo>
                  <a:lnTo>
                    <a:pt x="898652" y="330326"/>
                  </a:lnTo>
                  <a:lnTo>
                    <a:pt x="867290" y="360920"/>
                  </a:lnTo>
                  <a:lnTo>
                    <a:pt x="821229" y="378190"/>
                  </a:lnTo>
                  <a:lnTo>
                    <a:pt x="784479" y="381508"/>
                  </a:lnTo>
                  <a:lnTo>
                    <a:pt x="770409" y="381315"/>
                  </a:lnTo>
                  <a:lnTo>
                    <a:pt x="726439" y="378333"/>
                  </a:lnTo>
                  <a:lnTo>
                    <a:pt x="683273" y="372046"/>
                  </a:lnTo>
                  <a:lnTo>
                    <a:pt x="669797" y="369188"/>
                  </a:lnTo>
                  <a:lnTo>
                    <a:pt x="669797" y="285114"/>
                  </a:lnTo>
                  <a:lnTo>
                    <a:pt x="707136" y="285114"/>
                  </a:lnTo>
                  <a:lnTo>
                    <a:pt x="711136" y="300303"/>
                  </a:lnTo>
                  <a:lnTo>
                    <a:pt x="716280" y="313467"/>
                  </a:lnTo>
                  <a:lnTo>
                    <a:pt x="749712" y="345519"/>
                  </a:lnTo>
                  <a:lnTo>
                    <a:pt x="776858" y="349503"/>
                  </a:lnTo>
                  <a:lnTo>
                    <a:pt x="784669" y="349168"/>
                  </a:lnTo>
                  <a:lnTo>
                    <a:pt x="822174" y="332130"/>
                  </a:lnTo>
                  <a:lnTo>
                    <a:pt x="834135" y="296037"/>
                  </a:lnTo>
                  <a:lnTo>
                    <a:pt x="833753" y="287845"/>
                  </a:lnTo>
                  <a:lnTo>
                    <a:pt x="814196" y="248697"/>
                  </a:lnTo>
                  <a:lnTo>
                    <a:pt x="780645" y="225522"/>
                  </a:lnTo>
                  <a:lnTo>
                    <a:pt x="758523" y="213945"/>
                  </a:lnTo>
                  <a:lnTo>
                    <a:pt x="748664" y="208454"/>
                  </a:lnTo>
                  <a:lnTo>
                    <a:pt x="714470" y="185086"/>
                  </a:lnTo>
                  <a:lnTo>
                    <a:pt x="685913" y="149756"/>
                  </a:lnTo>
                  <a:lnTo>
                    <a:pt x="675513" y="104901"/>
                  </a:lnTo>
                  <a:lnTo>
                    <a:pt x="676558" y="88685"/>
                  </a:lnTo>
                  <a:lnTo>
                    <a:pt x="692150" y="47751"/>
                  </a:lnTo>
                  <a:lnTo>
                    <a:pt x="725547" y="18926"/>
                  </a:lnTo>
                  <a:lnTo>
                    <a:pt x="774398" y="3047"/>
                  </a:lnTo>
                  <a:lnTo>
                    <a:pt x="793291" y="761"/>
                  </a:lnTo>
                  <a:lnTo>
                    <a:pt x="813434" y="0"/>
                  </a:lnTo>
                  <a:close/>
                </a:path>
                <a:path w="3345815" h="381634">
                  <a:moveTo>
                    <a:pt x="526922" y="0"/>
                  </a:moveTo>
                  <a:lnTo>
                    <a:pt x="573405" y="2539"/>
                  </a:lnTo>
                  <a:lnTo>
                    <a:pt x="623824" y="11684"/>
                  </a:lnTo>
                  <a:lnTo>
                    <a:pt x="623824" y="90931"/>
                  </a:lnTo>
                  <a:lnTo>
                    <a:pt x="586486" y="90931"/>
                  </a:lnTo>
                  <a:lnTo>
                    <a:pt x="583723" y="80716"/>
                  </a:lnTo>
                  <a:lnTo>
                    <a:pt x="580580" y="71596"/>
                  </a:lnTo>
                  <a:lnTo>
                    <a:pt x="553084" y="37973"/>
                  </a:lnTo>
                  <a:lnTo>
                    <a:pt x="522858" y="31876"/>
                  </a:lnTo>
                  <a:lnTo>
                    <a:pt x="515260" y="32230"/>
                  </a:lnTo>
                  <a:lnTo>
                    <a:pt x="475614" y="53593"/>
                  </a:lnTo>
                  <a:lnTo>
                    <a:pt x="468502" y="79755"/>
                  </a:lnTo>
                  <a:lnTo>
                    <a:pt x="468883" y="87399"/>
                  </a:lnTo>
                  <a:lnTo>
                    <a:pt x="488565" y="124243"/>
                  </a:lnTo>
                  <a:lnTo>
                    <a:pt x="524357" y="148189"/>
                  </a:lnTo>
                  <a:lnTo>
                    <a:pt x="537337" y="155066"/>
                  </a:lnTo>
                  <a:lnTo>
                    <a:pt x="553217" y="163782"/>
                  </a:lnTo>
                  <a:lnTo>
                    <a:pt x="590169" y="189356"/>
                  </a:lnTo>
                  <a:lnTo>
                    <a:pt x="618489" y="225933"/>
                  </a:lnTo>
                  <a:lnTo>
                    <a:pt x="627633" y="272034"/>
                  </a:lnTo>
                  <a:lnTo>
                    <a:pt x="626677" y="288250"/>
                  </a:lnTo>
                  <a:lnTo>
                    <a:pt x="612139" y="330326"/>
                  </a:lnTo>
                  <a:lnTo>
                    <a:pt x="580778" y="360920"/>
                  </a:lnTo>
                  <a:lnTo>
                    <a:pt x="534717" y="378190"/>
                  </a:lnTo>
                  <a:lnTo>
                    <a:pt x="497967" y="381508"/>
                  </a:lnTo>
                  <a:lnTo>
                    <a:pt x="483897" y="381315"/>
                  </a:lnTo>
                  <a:lnTo>
                    <a:pt x="439927" y="378333"/>
                  </a:lnTo>
                  <a:lnTo>
                    <a:pt x="396761" y="372046"/>
                  </a:lnTo>
                  <a:lnTo>
                    <a:pt x="383286" y="369188"/>
                  </a:lnTo>
                  <a:lnTo>
                    <a:pt x="383286" y="285114"/>
                  </a:lnTo>
                  <a:lnTo>
                    <a:pt x="420624" y="285114"/>
                  </a:lnTo>
                  <a:lnTo>
                    <a:pt x="424624" y="300303"/>
                  </a:lnTo>
                  <a:lnTo>
                    <a:pt x="429768" y="313467"/>
                  </a:lnTo>
                  <a:lnTo>
                    <a:pt x="463200" y="345519"/>
                  </a:lnTo>
                  <a:lnTo>
                    <a:pt x="490346" y="349503"/>
                  </a:lnTo>
                  <a:lnTo>
                    <a:pt x="498157" y="349168"/>
                  </a:lnTo>
                  <a:lnTo>
                    <a:pt x="535662" y="332130"/>
                  </a:lnTo>
                  <a:lnTo>
                    <a:pt x="547624" y="296037"/>
                  </a:lnTo>
                  <a:lnTo>
                    <a:pt x="547241" y="287845"/>
                  </a:lnTo>
                  <a:lnTo>
                    <a:pt x="527684" y="248697"/>
                  </a:lnTo>
                  <a:lnTo>
                    <a:pt x="494133" y="225522"/>
                  </a:lnTo>
                  <a:lnTo>
                    <a:pt x="472011" y="213945"/>
                  </a:lnTo>
                  <a:lnTo>
                    <a:pt x="462152" y="208454"/>
                  </a:lnTo>
                  <a:lnTo>
                    <a:pt x="427958" y="185086"/>
                  </a:lnTo>
                  <a:lnTo>
                    <a:pt x="399401" y="149756"/>
                  </a:lnTo>
                  <a:lnTo>
                    <a:pt x="389000" y="104901"/>
                  </a:lnTo>
                  <a:lnTo>
                    <a:pt x="390046" y="88685"/>
                  </a:lnTo>
                  <a:lnTo>
                    <a:pt x="405638" y="47751"/>
                  </a:lnTo>
                  <a:lnTo>
                    <a:pt x="439035" y="18926"/>
                  </a:lnTo>
                  <a:lnTo>
                    <a:pt x="487886" y="3047"/>
                  </a:lnTo>
                  <a:lnTo>
                    <a:pt x="506779" y="761"/>
                  </a:lnTo>
                  <a:lnTo>
                    <a:pt x="52692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35940" y="1620977"/>
            <a:ext cx="7312025" cy="4645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Collects </a:t>
            </a:r>
            <a:r>
              <a:rPr sz="3200" spc="-5" dirty="0">
                <a:latin typeface="Cambria"/>
                <a:cs typeface="Cambria"/>
              </a:rPr>
              <a:t>data about </a:t>
            </a:r>
            <a:r>
              <a:rPr sz="3200" dirty="0">
                <a:latin typeface="Cambria"/>
                <a:cs typeface="Cambria"/>
              </a:rPr>
              <a:t>a </a:t>
            </a:r>
            <a:r>
              <a:rPr sz="3200" spc="-15" dirty="0">
                <a:latin typeface="Cambria"/>
                <a:cs typeface="Cambria"/>
              </a:rPr>
              <a:t>problem </a:t>
            </a:r>
            <a:r>
              <a:rPr sz="3200" spc="-5" dirty="0">
                <a:latin typeface="Cambria"/>
                <a:cs typeface="Cambria"/>
              </a:rPr>
              <a:t>that has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already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been</a:t>
            </a:r>
            <a:r>
              <a:rPr sz="3200" dirty="0">
                <a:latin typeface="Cambria"/>
                <a:cs typeface="Cambria"/>
              </a:rPr>
              <a:t> identified</a:t>
            </a:r>
            <a:endParaRPr sz="3200">
              <a:latin typeface="Cambria"/>
              <a:cs typeface="Cambria"/>
            </a:endParaRPr>
          </a:p>
          <a:p>
            <a:pPr marL="286385" marR="635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5" dirty="0">
                <a:latin typeface="Cambria"/>
                <a:cs typeface="Cambria"/>
              </a:rPr>
              <a:t>Ongoing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process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integrated</a:t>
            </a:r>
            <a:r>
              <a:rPr sz="3200" spc="67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with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nursing</a:t>
            </a:r>
            <a:r>
              <a:rPr sz="3200" spc="-15" dirty="0">
                <a:latin typeface="Cambria"/>
                <a:cs typeface="Cambria"/>
              </a:rPr>
              <a:t> care</a:t>
            </a:r>
            <a:endParaRPr sz="3200">
              <a:latin typeface="Cambria"/>
              <a:cs typeface="Cambria"/>
            </a:endParaRPr>
          </a:p>
          <a:p>
            <a:pPr marL="286385" marR="5715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Nurse </a:t>
            </a:r>
            <a:r>
              <a:rPr sz="3200" spc="-10" dirty="0">
                <a:latin typeface="Cambria"/>
                <a:cs typeface="Cambria"/>
              </a:rPr>
              <a:t>determines whether problem </a:t>
            </a:r>
            <a:r>
              <a:rPr sz="3200" dirty="0">
                <a:latin typeface="Cambria"/>
                <a:cs typeface="Cambria"/>
              </a:rPr>
              <a:t>still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exist</a:t>
            </a:r>
            <a:r>
              <a:rPr sz="3200" spc="67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and</a:t>
            </a:r>
            <a:r>
              <a:rPr sz="3200" spc="66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whether</a:t>
            </a:r>
            <a:r>
              <a:rPr sz="3200" spc="66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</a:t>
            </a:r>
            <a:r>
              <a:rPr sz="3200" spc="66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status</a:t>
            </a:r>
            <a:r>
              <a:rPr sz="3200" spc="65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of</a:t>
            </a:r>
            <a:r>
              <a:rPr sz="3200" spc="66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 </a:t>
            </a:r>
            <a:r>
              <a:rPr sz="3200" spc="-69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problem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has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changes</a:t>
            </a:r>
            <a:endParaRPr sz="32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b="1" spc="-10" dirty="0">
                <a:latin typeface="Cambria"/>
                <a:cs typeface="Cambria"/>
              </a:rPr>
              <a:t>Example:</a:t>
            </a:r>
            <a:r>
              <a:rPr sz="3200" b="1" spc="-5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Hourly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assessment</a:t>
            </a:r>
            <a:r>
              <a:rPr sz="3200" spc="69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of 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patient’s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fluid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intake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and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urine </a:t>
            </a:r>
            <a:r>
              <a:rPr sz="3200" dirty="0">
                <a:latin typeface="Cambria"/>
                <a:cs typeface="Cambria"/>
              </a:rPr>
              <a:t>output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1143" y="431673"/>
            <a:ext cx="6647180" cy="620395"/>
            <a:chOff x="871143" y="431673"/>
            <a:chExt cx="6647180" cy="6203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104" y="814178"/>
              <a:ext cx="6569245" cy="2376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715" y="436245"/>
              <a:ext cx="6637858" cy="3815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84471" y="512191"/>
              <a:ext cx="98425" cy="153670"/>
            </a:xfrm>
            <a:custGeom>
              <a:avLst/>
              <a:gdLst/>
              <a:ahLst/>
              <a:cxnLst/>
              <a:rect l="l" t="t" r="r" b="b"/>
              <a:pathLst>
                <a:path w="98425" h="153670">
                  <a:moveTo>
                    <a:pt x="54610" y="0"/>
                  </a:moveTo>
                  <a:lnTo>
                    <a:pt x="0" y="153670"/>
                  </a:lnTo>
                  <a:lnTo>
                    <a:pt x="98298" y="153670"/>
                  </a:lnTo>
                  <a:lnTo>
                    <a:pt x="5461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5152" y="467995"/>
              <a:ext cx="109347" cy="1615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75715" y="436245"/>
              <a:ext cx="6638290" cy="381635"/>
            </a:xfrm>
            <a:custGeom>
              <a:avLst/>
              <a:gdLst/>
              <a:ahLst/>
              <a:cxnLst/>
              <a:rect l="l" t="t" r="r" b="b"/>
              <a:pathLst>
                <a:path w="6638290" h="381634">
                  <a:moveTo>
                    <a:pt x="6316421" y="4317"/>
                  </a:moveTo>
                  <a:lnTo>
                    <a:pt x="6637858" y="4317"/>
                  </a:lnTo>
                  <a:lnTo>
                    <a:pt x="6637858" y="100202"/>
                  </a:lnTo>
                  <a:lnTo>
                    <a:pt x="6600393" y="100202"/>
                  </a:lnTo>
                  <a:lnTo>
                    <a:pt x="6597962" y="91561"/>
                  </a:lnTo>
                  <a:lnTo>
                    <a:pt x="6595805" y="84121"/>
                  </a:lnTo>
                  <a:lnTo>
                    <a:pt x="6585534" y="58038"/>
                  </a:lnTo>
                  <a:lnTo>
                    <a:pt x="6583121" y="53975"/>
                  </a:lnTo>
                  <a:lnTo>
                    <a:pt x="6569024" y="41275"/>
                  </a:lnTo>
                  <a:lnTo>
                    <a:pt x="6565976" y="39624"/>
                  </a:lnTo>
                  <a:lnTo>
                    <a:pt x="6562039" y="38353"/>
                  </a:lnTo>
                  <a:lnTo>
                    <a:pt x="6557467" y="37591"/>
                  </a:lnTo>
                  <a:lnTo>
                    <a:pt x="6552768" y="36702"/>
                  </a:lnTo>
                  <a:lnTo>
                    <a:pt x="6546672" y="36321"/>
                  </a:lnTo>
                  <a:lnTo>
                    <a:pt x="6539306" y="36321"/>
                  </a:lnTo>
                  <a:lnTo>
                    <a:pt x="6519621" y="36321"/>
                  </a:lnTo>
                  <a:lnTo>
                    <a:pt x="6519621" y="308609"/>
                  </a:lnTo>
                  <a:lnTo>
                    <a:pt x="6519621" y="318262"/>
                  </a:lnTo>
                  <a:lnTo>
                    <a:pt x="6519875" y="325500"/>
                  </a:lnTo>
                  <a:lnTo>
                    <a:pt x="6520383" y="330580"/>
                  </a:lnTo>
                  <a:lnTo>
                    <a:pt x="6521018" y="335533"/>
                  </a:lnTo>
                  <a:lnTo>
                    <a:pt x="6521907" y="339597"/>
                  </a:lnTo>
                  <a:lnTo>
                    <a:pt x="6523431" y="342772"/>
                  </a:lnTo>
                  <a:lnTo>
                    <a:pt x="6524828" y="345820"/>
                  </a:lnTo>
                  <a:lnTo>
                    <a:pt x="6526606" y="348360"/>
                  </a:lnTo>
                  <a:lnTo>
                    <a:pt x="6528765" y="350265"/>
                  </a:lnTo>
                  <a:lnTo>
                    <a:pt x="6530797" y="352170"/>
                  </a:lnTo>
                  <a:lnTo>
                    <a:pt x="6552641" y="359155"/>
                  </a:lnTo>
                  <a:lnTo>
                    <a:pt x="6552641" y="377189"/>
                  </a:lnTo>
                  <a:lnTo>
                    <a:pt x="6401892" y="377189"/>
                  </a:lnTo>
                  <a:lnTo>
                    <a:pt x="6401892" y="359155"/>
                  </a:lnTo>
                  <a:lnTo>
                    <a:pt x="6409512" y="357885"/>
                  </a:lnTo>
                  <a:lnTo>
                    <a:pt x="6415608" y="356107"/>
                  </a:lnTo>
                  <a:lnTo>
                    <a:pt x="6420053" y="354075"/>
                  </a:lnTo>
                  <a:lnTo>
                    <a:pt x="6424498" y="351916"/>
                  </a:lnTo>
                  <a:lnTo>
                    <a:pt x="6427800" y="348995"/>
                  </a:lnTo>
                  <a:lnTo>
                    <a:pt x="6429959" y="345185"/>
                  </a:lnTo>
                  <a:lnTo>
                    <a:pt x="6432245" y="341375"/>
                  </a:lnTo>
                  <a:lnTo>
                    <a:pt x="6433515" y="336422"/>
                  </a:lnTo>
                  <a:lnTo>
                    <a:pt x="6434150" y="330580"/>
                  </a:lnTo>
                  <a:lnTo>
                    <a:pt x="6434658" y="324612"/>
                  </a:lnTo>
                  <a:lnTo>
                    <a:pt x="6434912" y="317372"/>
                  </a:lnTo>
                  <a:lnTo>
                    <a:pt x="6434912" y="308609"/>
                  </a:lnTo>
                  <a:lnTo>
                    <a:pt x="6434912" y="36321"/>
                  </a:lnTo>
                  <a:lnTo>
                    <a:pt x="6412814" y="36321"/>
                  </a:lnTo>
                  <a:lnTo>
                    <a:pt x="6405098" y="36560"/>
                  </a:lnTo>
                  <a:lnTo>
                    <a:pt x="6372555" y="52196"/>
                  </a:lnTo>
                  <a:lnTo>
                    <a:pt x="6368237" y="57657"/>
                  </a:lnTo>
                  <a:lnTo>
                    <a:pt x="6364554" y="64896"/>
                  </a:lnTo>
                  <a:lnTo>
                    <a:pt x="6361506" y="74167"/>
                  </a:lnTo>
                  <a:lnTo>
                    <a:pt x="6359244" y="80950"/>
                  </a:lnTo>
                  <a:lnTo>
                    <a:pt x="6357219" y="87566"/>
                  </a:lnTo>
                  <a:lnTo>
                    <a:pt x="6355434" y="93991"/>
                  </a:lnTo>
                  <a:lnTo>
                    <a:pt x="6353886" y="100202"/>
                  </a:lnTo>
                  <a:lnTo>
                    <a:pt x="6316421" y="100202"/>
                  </a:lnTo>
                  <a:lnTo>
                    <a:pt x="6316421" y="4317"/>
                  </a:lnTo>
                  <a:close/>
                </a:path>
                <a:path w="6638290" h="381634">
                  <a:moveTo>
                    <a:pt x="5944311" y="4317"/>
                  </a:moveTo>
                  <a:lnTo>
                    <a:pt x="6054928" y="4317"/>
                  </a:lnTo>
                  <a:lnTo>
                    <a:pt x="6151575" y="172338"/>
                  </a:lnTo>
                  <a:lnTo>
                    <a:pt x="6175070" y="215137"/>
                  </a:lnTo>
                  <a:lnTo>
                    <a:pt x="6194911" y="253999"/>
                  </a:lnTo>
                  <a:lnTo>
                    <a:pt x="6200724" y="266191"/>
                  </a:lnTo>
                  <a:lnTo>
                    <a:pt x="6205169" y="266191"/>
                  </a:lnTo>
                  <a:lnTo>
                    <a:pt x="6203835" y="232854"/>
                  </a:lnTo>
                  <a:lnTo>
                    <a:pt x="6202883" y="197992"/>
                  </a:lnTo>
                  <a:lnTo>
                    <a:pt x="6202311" y="161607"/>
                  </a:lnTo>
                  <a:lnTo>
                    <a:pt x="6202121" y="123697"/>
                  </a:lnTo>
                  <a:lnTo>
                    <a:pt x="6202121" y="72897"/>
                  </a:lnTo>
                  <a:lnTo>
                    <a:pt x="6202027" y="64639"/>
                  </a:lnTo>
                  <a:lnTo>
                    <a:pt x="6188913" y="28447"/>
                  </a:lnTo>
                  <a:lnTo>
                    <a:pt x="6185738" y="26542"/>
                  </a:lnTo>
                  <a:lnTo>
                    <a:pt x="6180404" y="24510"/>
                  </a:lnTo>
                  <a:lnTo>
                    <a:pt x="6172911" y="22351"/>
                  </a:lnTo>
                  <a:lnTo>
                    <a:pt x="6172911" y="4317"/>
                  </a:lnTo>
                  <a:lnTo>
                    <a:pt x="6276162" y="4317"/>
                  </a:lnTo>
                  <a:lnTo>
                    <a:pt x="6276162" y="22351"/>
                  </a:lnTo>
                  <a:lnTo>
                    <a:pt x="6268796" y="24764"/>
                  </a:lnTo>
                  <a:lnTo>
                    <a:pt x="6263716" y="26796"/>
                  </a:lnTo>
                  <a:lnTo>
                    <a:pt x="6260668" y="28447"/>
                  </a:lnTo>
                  <a:lnTo>
                    <a:pt x="6257747" y="29971"/>
                  </a:lnTo>
                  <a:lnTo>
                    <a:pt x="6255080" y="32257"/>
                  </a:lnTo>
                  <a:lnTo>
                    <a:pt x="6246571" y="72897"/>
                  </a:lnTo>
                  <a:lnTo>
                    <a:pt x="6246571" y="377189"/>
                  </a:lnTo>
                  <a:lnTo>
                    <a:pt x="6177229" y="377189"/>
                  </a:lnTo>
                  <a:lnTo>
                    <a:pt x="6054420" y="164718"/>
                  </a:lnTo>
                  <a:lnTo>
                    <a:pt x="6032782" y="126142"/>
                  </a:lnTo>
                  <a:lnTo>
                    <a:pt x="6017717" y="96900"/>
                  </a:lnTo>
                  <a:lnTo>
                    <a:pt x="6015304" y="96900"/>
                  </a:lnTo>
                  <a:lnTo>
                    <a:pt x="6016490" y="126664"/>
                  </a:lnTo>
                  <a:lnTo>
                    <a:pt x="6017367" y="157273"/>
                  </a:lnTo>
                  <a:lnTo>
                    <a:pt x="6017911" y="188716"/>
                  </a:lnTo>
                  <a:lnTo>
                    <a:pt x="6018098" y="220979"/>
                  </a:lnTo>
                  <a:lnTo>
                    <a:pt x="6018098" y="308863"/>
                  </a:lnTo>
                  <a:lnTo>
                    <a:pt x="6018219" y="318313"/>
                  </a:lnTo>
                  <a:lnTo>
                    <a:pt x="6037656" y="356615"/>
                  </a:lnTo>
                  <a:lnTo>
                    <a:pt x="6047562" y="359155"/>
                  </a:lnTo>
                  <a:lnTo>
                    <a:pt x="6047562" y="377189"/>
                  </a:lnTo>
                  <a:lnTo>
                    <a:pt x="5944311" y="377189"/>
                  </a:lnTo>
                  <a:lnTo>
                    <a:pt x="5944311" y="359155"/>
                  </a:lnTo>
                  <a:lnTo>
                    <a:pt x="5951042" y="357250"/>
                  </a:lnTo>
                  <a:lnTo>
                    <a:pt x="5956376" y="355345"/>
                  </a:lnTo>
                  <a:lnTo>
                    <a:pt x="5960313" y="353059"/>
                  </a:lnTo>
                  <a:lnTo>
                    <a:pt x="5964250" y="350900"/>
                  </a:lnTo>
                  <a:lnTo>
                    <a:pt x="5967171" y="347979"/>
                  </a:lnTo>
                  <a:lnTo>
                    <a:pt x="5969076" y="344169"/>
                  </a:lnTo>
                  <a:lnTo>
                    <a:pt x="5970981" y="340487"/>
                  </a:lnTo>
                  <a:lnTo>
                    <a:pt x="5972124" y="335788"/>
                  </a:lnTo>
                  <a:lnTo>
                    <a:pt x="5972759" y="330200"/>
                  </a:lnTo>
                  <a:lnTo>
                    <a:pt x="5973267" y="324484"/>
                  </a:lnTo>
                  <a:lnTo>
                    <a:pt x="5973521" y="317372"/>
                  </a:lnTo>
                  <a:lnTo>
                    <a:pt x="5973521" y="308863"/>
                  </a:lnTo>
                  <a:lnTo>
                    <a:pt x="5973521" y="72643"/>
                  </a:lnTo>
                  <a:lnTo>
                    <a:pt x="5968060" y="34797"/>
                  </a:lnTo>
                  <a:lnTo>
                    <a:pt x="5944311" y="22351"/>
                  </a:lnTo>
                  <a:lnTo>
                    <a:pt x="5944311" y="4317"/>
                  </a:lnTo>
                  <a:close/>
                </a:path>
                <a:path w="6638290" h="381634">
                  <a:moveTo>
                    <a:pt x="5621985" y="4317"/>
                  </a:moveTo>
                  <a:lnTo>
                    <a:pt x="5893003" y="4317"/>
                  </a:lnTo>
                  <a:lnTo>
                    <a:pt x="5893003" y="91185"/>
                  </a:lnTo>
                  <a:lnTo>
                    <a:pt x="5855538" y="91185"/>
                  </a:lnTo>
                  <a:lnTo>
                    <a:pt x="5851228" y="79279"/>
                  </a:lnTo>
                  <a:lnTo>
                    <a:pt x="5847251" y="69468"/>
                  </a:lnTo>
                  <a:lnTo>
                    <a:pt x="5820041" y="39322"/>
                  </a:lnTo>
                  <a:lnTo>
                    <a:pt x="5795467" y="36321"/>
                  </a:lnTo>
                  <a:lnTo>
                    <a:pt x="5735904" y="36321"/>
                  </a:lnTo>
                  <a:lnTo>
                    <a:pt x="5735904" y="167385"/>
                  </a:lnTo>
                  <a:lnTo>
                    <a:pt x="5771972" y="167385"/>
                  </a:lnTo>
                  <a:lnTo>
                    <a:pt x="5779973" y="167385"/>
                  </a:lnTo>
                  <a:lnTo>
                    <a:pt x="5786323" y="166242"/>
                  </a:lnTo>
                  <a:lnTo>
                    <a:pt x="5790768" y="163956"/>
                  </a:lnTo>
                  <a:lnTo>
                    <a:pt x="5795340" y="161670"/>
                  </a:lnTo>
                  <a:lnTo>
                    <a:pt x="5810707" y="128015"/>
                  </a:lnTo>
                  <a:lnTo>
                    <a:pt x="5841568" y="128015"/>
                  </a:lnTo>
                  <a:lnTo>
                    <a:pt x="5841568" y="238887"/>
                  </a:lnTo>
                  <a:lnTo>
                    <a:pt x="5810707" y="238887"/>
                  </a:lnTo>
                  <a:lnTo>
                    <a:pt x="5808754" y="231455"/>
                  </a:lnTo>
                  <a:lnTo>
                    <a:pt x="5806706" y="224964"/>
                  </a:lnTo>
                  <a:lnTo>
                    <a:pt x="5791276" y="202945"/>
                  </a:lnTo>
                  <a:lnTo>
                    <a:pt x="5786958" y="200532"/>
                  </a:lnTo>
                  <a:lnTo>
                    <a:pt x="5780481" y="199389"/>
                  </a:lnTo>
                  <a:lnTo>
                    <a:pt x="5771972" y="199389"/>
                  </a:lnTo>
                  <a:lnTo>
                    <a:pt x="5735904" y="199389"/>
                  </a:lnTo>
                  <a:lnTo>
                    <a:pt x="5735904" y="345185"/>
                  </a:lnTo>
                  <a:lnTo>
                    <a:pt x="5795213" y="345185"/>
                  </a:lnTo>
                  <a:lnTo>
                    <a:pt x="5801563" y="345185"/>
                  </a:lnTo>
                  <a:lnTo>
                    <a:pt x="5806897" y="344804"/>
                  </a:lnTo>
                  <a:lnTo>
                    <a:pt x="5811342" y="343915"/>
                  </a:lnTo>
                  <a:lnTo>
                    <a:pt x="5815660" y="343153"/>
                  </a:lnTo>
                  <a:lnTo>
                    <a:pt x="5833059" y="331469"/>
                  </a:lnTo>
                  <a:lnTo>
                    <a:pt x="5836234" y="328040"/>
                  </a:lnTo>
                  <a:lnTo>
                    <a:pt x="5839028" y="324357"/>
                  </a:lnTo>
                  <a:lnTo>
                    <a:pt x="5841441" y="320293"/>
                  </a:lnTo>
                  <a:lnTo>
                    <a:pt x="5843981" y="316356"/>
                  </a:lnTo>
                  <a:lnTo>
                    <a:pt x="5858332" y="277494"/>
                  </a:lnTo>
                  <a:lnTo>
                    <a:pt x="5895670" y="277494"/>
                  </a:lnTo>
                  <a:lnTo>
                    <a:pt x="5890463" y="377189"/>
                  </a:lnTo>
                  <a:lnTo>
                    <a:pt x="5621985" y="377189"/>
                  </a:lnTo>
                  <a:lnTo>
                    <a:pt x="5621985" y="359155"/>
                  </a:lnTo>
                  <a:lnTo>
                    <a:pt x="5628716" y="357250"/>
                  </a:lnTo>
                  <a:lnTo>
                    <a:pt x="5634050" y="355345"/>
                  </a:lnTo>
                  <a:lnTo>
                    <a:pt x="5637987" y="353187"/>
                  </a:lnTo>
                  <a:lnTo>
                    <a:pt x="5641924" y="351154"/>
                  </a:lnTo>
                  <a:lnTo>
                    <a:pt x="5644845" y="348233"/>
                  </a:lnTo>
                  <a:lnTo>
                    <a:pt x="5646750" y="344550"/>
                  </a:lnTo>
                  <a:lnTo>
                    <a:pt x="5648655" y="340740"/>
                  </a:lnTo>
                  <a:lnTo>
                    <a:pt x="5649925" y="336041"/>
                  </a:lnTo>
                  <a:lnTo>
                    <a:pt x="5650433" y="330326"/>
                  </a:lnTo>
                  <a:lnTo>
                    <a:pt x="5650941" y="324612"/>
                  </a:lnTo>
                  <a:lnTo>
                    <a:pt x="5651322" y="317372"/>
                  </a:lnTo>
                  <a:lnTo>
                    <a:pt x="5651322" y="308609"/>
                  </a:lnTo>
                  <a:lnTo>
                    <a:pt x="5651322" y="73151"/>
                  </a:lnTo>
                  <a:lnTo>
                    <a:pt x="5651322" y="64642"/>
                  </a:lnTo>
                  <a:lnTo>
                    <a:pt x="5651068" y="57403"/>
                  </a:lnTo>
                  <a:lnTo>
                    <a:pt x="5650560" y="51562"/>
                  </a:lnTo>
                  <a:lnTo>
                    <a:pt x="5650179" y="45719"/>
                  </a:lnTo>
                  <a:lnTo>
                    <a:pt x="5638241" y="28575"/>
                  </a:lnTo>
                  <a:lnTo>
                    <a:pt x="5634431" y="26288"/>
                  </a:lnTo>
                  <a:lnTo>
                    <a:pt x="5628970" y="24256"/>
                  </a:lnTo>
                  <a:lnTo>
                    <a:pt x="5621985" y="22351"/>
                  </a:lnTo>
                  <a:lnTo>
                    <a:pt x="5621985" y="4317"/>
                  </a:lnTo>
                  <a:close/>
                </a:path>
                <a:path w="6638290" h="381634">
                  <a:moveTo>
                    <a:pt x="5147259" y="4317"/>
                  </a:moveTo>
                  <a:lnTo>
                    <a:pt x="5283022" y="4317"/>
                  </a:lnTo>
                  <a:lnTo>
                    <a:pt x="5358587" y="228600"/>
                  </a:lnTo>
                  <a:lnTo>
                    <a:pt x="5440629" y="4317"/>
                  </a:lnTo>
                  <a:lnTo>
                    <a:pt x="5568645" y="4317"/>
                  </a:lnTo>
                  <a:lnTo>
                    <a:pt x="5568645" y="22351"/>
                  </a:lnTo>
                  <a:lnTo>
                    <a:pt x="5558993" y="25145"/>
                  </a:lnTo>
                  <a:lnTo>
                    <a:pt x="5552389" y="28066"/>
                  </a:lnTo>
                  <a:lnTo>
                    <a:pt x="5548960" y="31241"/>
                  </a:lnTo>
                  <a:lnTo>
                    <a:pt x="5545531" y="34416"/>
                  </a:lnTo>
                  <a:lnTo>
                    <a:pt x="5543118" y="38734"/>
                  </a:lnTo>
                  <a:lnTo>
                    <a:pt x="5539689" y="72643"/>
                  </a:lnTo>
                  <a:lnTo>
                    <a:pt x="5539689" y="308863"/>
                  </a:lnTo>
                  <a:lnTo>
                    <a:pt x="5548071" y="350012"/>
                  </a:lnTo>
                  <a:lnTo>
                    <a:pt x="5568645" y="359155"/>
                  </a:lnTo>
                  <a:lnTo>
                    <a:pt x="5568645" y="377189"/>
                  </a:lnTo>
                  <a:lnTo>
                    <a:pt x="5428564" y="377189"/>
                  </a:lnTo>
                  <a:lnTo>
                    <a:pt x="5428564" y="359155"/>
                  </a:lnTo>
                  <a:lnTo>
                    <a:pt x="5436565" y="356869"/>
                  </a:lnTo>
                  <a:lnTo>
                    <a:pt x="5442153" y="354964"/>
                  </a:lnTo>
                  <a:lnTo>
                    <a:pt x="5445201" y="353313"/>
                  </a:lnTo>
                  <a:lnTo>
                    <a:pt x="5448249" y="351789"/>
                  </a:lnTo>
                  <a:lnTo>
                    <a:pt x="5450662" y="349630"/>
                  </a:lnTo>
                  <a:lnTo>
                    <a:pt x="5452440" y="346963"/>
                  </a:lnTo>
                  <a:lnTo>
                    <a:pt x="5454218" y="344296"/>
                  </a:lnTo>
                  <a:lnTo>
                    <a:pt x="5455488" y="340359"/>
                  </a:lnTo>
                  <a:lnTo>
                    <a:pt x="5457520" y="308355"/>
                  </a:lnTo>
                  <a:lnTo>
                    <a:pt x="5457520" y="174497"/>
                  </a:lnTo>
                  <a:lnTo>
                    <a:pt x="5457567" y="162948"/>
                  </a:lnTo>
                  <a:lnTo>
                    <a:pt x="5458282" y="122300"/>
                  </a:lnTo>
                  <a:lnTo>
                    <a:pt x="5459933" y="79755"/>
                  </a:lnTo>
                  <a:lnTo>
                    <a:pt x="5454218" y="79755"/>
                  </a:lnTo>
                  <a:lnTo>
                    <a:pt x="5452059" y="86994"/>
                  </a:lnTo>
                  <a:lnTo>
                    <a:pt x="5449773" y="94106"/>
                  </a:lnTo>
                  <a:lnTo>
                    <a:pt x="5447233" y="101218"/>
                  </a:lnTo>
                  <a:lnTo>
                    <a:pt x="5445018" y="107483"/>
                  </a:lnTo>
                  <a:lnTo>
                    <a:pt x="5441994" y="115808"/>
                  </a:lnTo>
                  <a:lnTo>
                    <a:pt x="5438160" y="126204"/>
                  </a:lnTo>
                  <a:lnTo>
                    <a:pt x="5433517" y="138683"/>
                  </a:lnTo>
                  <a:lnTo>
                    <a:pt x="5360238" y="335914"/>
                  </a:lnTo>
                  <a:lnTo>
                    <a:pt x="5312232" y="335914"/>
                  </a:lnTo>
                  <a:lnTo>
                    <a:pt x="5235143" y="114426"/>
                  </a:lnTo>
                  <a:lnTo>
                    <a:pt x="5231884" y="105019"/>
                  </a:lnTo>
                  <a:lnTo>
                    <a:pt x="5228793" y="95646"/>
                  </a:lnTo>
                  <a:lnTo>
                    <a:pt x="5225892" y="86298"/>
                  </a:lnTo>
                  <a:lnTo>
                    <a:pt x="5223205" y="76962"/>
                  </a:lnTo>
                  <a:lnTo>
                    <a:pt x="5218252" y="76962"/>
                  </a:lnTo>
                  <a:lnTo>
                    <a:pt x="5219438" y="100540"/>
                  </a:lnTo>
                  <a:lnTo>
                    <a:pt x="5220315" y="126142"/>
                  </a:lnTo>
                  <a:lnTo>
                    <a:pt x="5220859" y="153793"/>
                  </a:lnTo>
                  <a:lnTo>
                    <a:pt x="5221046" y="183514"/>
                  </a:lnTo>
                  <a:lnTo>
                    <a:pt x="5221046" y="309117"/>
                  </a:lnTo>
                  <a:lnTo>
                    <a:pt x="5221165" y="318452"/>
                  </a:lnTo>
                  <a:lnTo>
                    <a:pt x="5230571" y="350392"/>
                  </a:lnTo>
                  <a:lnTo>
                    <a:pt x="5234381" y="353821"/>
                  </a:lnTo>
                  <a:lnTo>
                    <a:pt x="5240985" y="356742"/>
                  </a:lnTo>
                  <a:lnTo>
                    <a:pt x="5250510" y="359155"/>
                  </a:lnTo>
                  <a:lnTo>
                    <a:pt x="5250510" y="377189"/>
                  </a:lnTo>
                  <a:lnTo>
                    <a:pt x="5147259" y="377189"/>
                  </a:lnTo>
                  <a:lnTo>
                    <a:pt x="5147259" y="359155"/>
                  </a:lnTo>
                  <a:lnTo>
                    <a:pt x="5153990" y="357250"/>
                  </a:lnTo>
                  <a:lnTo>
                    <a:pt x="5159324" y="355345"/>
                  </a:lnTo>
                  <a:lnTo>
                    <a:pt x="5163261" y="353059"/>
                  </a:lnTo>
                  <a:lnTo>
                    <a:pt x="5167198" y="350900"/>
                  </a:lnTo>
                  <a:lnTo>
                    <a:pt x="5170119" y="347979"/>
                  </a:lnTo>
                  <a:lnTo>
                    <a:pt x="5176469" y="317626"/>
                  </a:lnTo>
                  <a:lnTo>
                    <a:pt x="5176469" y="308863"/>
                  </a:lnTo>
                  <a:lnTo>
                    <a:pt x="5176469" y="72643"/>
                  </a:lnTo>
                  <a:lnTo>
                    <a:pt x="5167706" y="31622"/>
                  </a:lnTo>
                  <a:lnTo>
                    <a:pt x="5147259" y="22351"/>
                  </a:lnTo>
                  <a:lnTo>
                    <a:pt x="5147259" y="4317"/>
                  </a:lnTo>
                  <a:close/>
                </a:path>
                <a:path w="6638290" h="381634">
                  <a:moveTo>
                    <a:pt x="4251909" y="4317"/>
                  </a:moveTo>
                  <a:lnTo>
                    <a:pt x="4522927" y="4317"/>
                  </a:lnTo>
                  <a:lnTo>
                    <a:pt x="4522927" y="91185"/>
                  </a:lnTo>
                  <a:lnTo>
                    <a:pt x="4485462" y="91185"/>
                  </a:lnTo>
                  <a:lnTo>
                    <a:pt x="4481152" y="79279"/>
                  </a:lnTo>
                  <a:lnTo>
                    <a:pt x="4477175" y="69468"/>
                  </a:lnTo>
                  <a:lnTo>
                    <a:pt x="4449965" y="39322"/>
                  </a:lnTo>
                  <a:lnTo>
                    <a:pt x="4425391" y="36321"/>
                  </a:lnTo>
                  <a:lnTo>
                    <a:pt x="4365828" y="36321"/>
                  </a:lnTo>
                  <a:lnTo>
                    <a:pt x="4365828" y="167385"/>
                  </a:lnTo>
                  <a:lnTo>
                    <a:pt x="4401896" y="167385"/>
                  </a:lnTo>
                  <a:lnTo>
                    <a:pt x="4409897" y="167385"/>
                  </a:lnTo>
                  <a:lnTo>
                    <a:pt x="4416247" y="166242"/>
                  </a:lnTo>
                  <a:lnTo>
                    <a:pt x="4420692" y="163956"/>
                  </a:lnTo>
                  <a:lnTo>
                    <a:pt x="4425264" y="161670"/>
                  </a:lnTo>
                  <a:lnTo>
                    <a:pt x="4440631" y="128015"/>
                  </a:lnTo>
                  <a:lnTo>
                    <a:pt x="4471492" y="128015"/>
                  </a:lnTo>
                  <a:lnTo>
                    <a:pt x="4471492" y="238887"/>
                  </a:lnTo>
                  <a:lnTo>
                    <a:pt x="4440631" y="238887"/>
                  </a:lnTo>
                  <a:lnTo>
                    <a:pt x="4438678" y="231455"/>
                  </a:lnTo>
                  <a:lnTo>
                    <a:pt x="4436630" y="224964"/>
                  </a:lnTo>
                  <a:lnTo>
                    <a:pt x="4421200" y="202945"/>
                  </a:lnTo>
                  <a:lnTo>
                    <a:pt x="4416882" y="200532"/>
                  </a:lnTo>
                  <a:lnTo>
                    <a:pt x="4410405" y="199389"/>
                  </a:lnTo>
                  <a:lnTo>
                    <a:pt x="4401896" y="199389"/>
                  </a:lnTo>
                  <a:lnTo>
                    <a:pt x="4365828" y="199389"/>
                  </a:lnTo>
                  <a:lnTo>
                    <a:pt x="4365828" y="345185"/>
                  </a:lnTo>
                  <a:lnTo>
                    <a:pt x="4425137" y="345185"/>
                  </a:lnTo>
                  <a:lnTo>
                    <a:pt x="4431487" y="345185"/>
                  </a:lnTo>
                  <a:lnTo>
                    <a:pt x="4436821" y="344804"/>
                  </a:lnTo>
                  <a:lnTo>
                    <a:pt x="4441266" y="343915"/>
                  </a:lnTo>
                  <a:lnTo>
                    <a:pt x="4445584" y="343153"/>
                  </a:lnTo>
                  <a:lnTo>
                    <a:pt x="4462983" y="331469"/>
                  </a:lnTo>
                  <a:lnTo>
                    <a:pt x="4466158" y="328040"/>
                  </a:lnTo>
                  <a:lnTo>
                    <a:pt x="4468952" y="324357"/>
                  </a:lnTo>
                  <a:lnTo>
                    <a:pt x="4471365" y="320293"/>
                  </a:lnTo>
                  <a:lnTo>
                    <a:pt x="4473905" y="316356"/>
                  </a:lnTo>
                  <a:lnTo>
                    <a:pt x="4488256" y="277494"/>
                  </a:lnTo>
                  <a:lnTo>
                    <a:pt x="4525594" y="277494"/>
                  </a:lnTo>
                  <a:lnTo>
                    <a:pt x="4520387" y="377189"/>
                  </a:lnTo>
                  <a:lnTo>
                    <a:pt x="4251909" y="377189"/>
                  </a:lnTo>
                  <a:lnTo>
                    <a:pt x="4251909" y="359155"/>
                  </a:lnTo>
                  <a:lnTo>
                    <a:pt x="4258640" y="357250"/>
                  </a:lnTo>
                  <a:lnTo>
                    <a:pt x="4263974" y="355345"/>
                  </a:lnTo>
                  <a:lnTo>
                    <a:pt x="4267911" y="353187"/>
                  </a:lnTo>
                  <a:lnTo>
                    <a:pt x="4271848" y="351154"/>
                  </a:lnTo>
                  <a:lnTo>
                    <a:pt x="4274769" y="348233"/>
                  </a:lnTo>
                  <a:lnTo>
                    <a:pt x="4281246" y="317372"/>
                  </a:lnTo>
                  <a:lnTo>
                    <a:pt x="4281246" y="308609"/>
                  </a:lnTo>
                  <a:lnTo>
                    <a:pt x="4281246" y="73151"/>
                  </a:lnTo>
                  <a:lnTo>
                    <a:pt x="4281246" y="64642"/>
                  </a:lnTo>
                  <a:lnTo>
                    <a:pt x="4280992" y="57403"/>
                  </a:lnTo>
                  <a:lnTo>
                    <a:pt x="4280484" y="51562"/>
                  </a:lnTo>
                  <a:lnTo>
                    <a:pt x="4280103" y="45719"/>
                  </a:lnTo>
                  <a:lnTo>
                    <a:pt x="4268165" y="28575"/>
                  </a:lnTo>
                  <a:lnTo>
                    <a:pt x="4264355" y="26288"/>
                  </a:lnTo>
                  <a:lnTo>
                    <a:pt x="4258894" y="24256"/>
                  </a:lnTo>
                  <a:lnTo>
                    <a:pt x="4251909" y="22351"/>
                  </a:lnTo>
                  <a:lnTo>
                    <a:pt x="4251909" y="4317"/>
                  </a:lnTo>
                  <a:close/>
                </a:path>
                <a:path w="6638290" h="381634">
                  <a:moveTo>
                    <a:pt x="2840558" y="4317"/>
                  </a:moveTo>
                  <a:lnTo>
                    <a:pt x="2986100" y="4317"/>
                  </a:lnTo>
                  <a:lnTo>
                    <a:pt x="2986100" y="22351"/>
                  </a:lnTo>
                  <a:lnTo>
                    <a:pt x="2976858" y="24713"/>
                  </a:lnTo>
                  <a:lnTo>
                    <a:pt x="2970272" y="28955"/>
                  </a:lnTo>
                  <a:lnTo>
                    <a:pt x="2966329" y="35103"/>
                  </a:lnTo>
                  <a:lnTo>
                    <a:pt x="2965018" y="43179"/>
                  </a:lnTo>
                  <a:lnTo>
                    <a:pt x="2965018" y="47878"/>
                  </a:lnTo>
                  <a:lnTo>
                    <a:pt x="2979496" y="86232"/>
                  </a:lnTo>
                  <a:lnTo>
                    <a:pt x="3025724" y="188975"/>
                  </a:lnTo>
                  <a:lnTo>
                    <a:pt x="3075635" y="88772"/>
                  </a:lnTo>
                  <a:lnTo>
                    <a:pt x="3088716" y="50545"/>
                  </a:lnTo>
                  <a:lnTo>
                    <a:pt x="3088716" y="43941"/>
                  </a:lnTo>
                  <a:lnTo>
                    <a:pt x="3088716" y="37337"/>
                  </a:lnTo>
                  <a:lnTo>
                    <a:pt x="3086938" y="32257"/>
                  </a:lnTo>
                  <a:lnTo>
                    <a:pt x="3083128" y="28575"/>
                  </a:lnTo>
                  <a:lnTo>
                    <a:pt x="3079445" y="24764"/>
                  </a:lnTo>
                  <a:lnTo>
                    <a:pt x="3074238" y="22732"/>
                  </a:lnTo>
                  <a:lnTo>
                    <a:pt x="3067507" y="22351"/>
                  </a:lnTo>
                  <a:lnTo>
                    <a:pt x="3067507" y="4317"/>
                  </a:lnTo>
                  <a:lnTo>
                    <a:pt x="3176981" y="4317"/>
                  </a:lnTo>
                  <a:lnTo>
                    <a:pt x="3176981" y="22351"/>
                  </a:lnTo>
                  <a:lnTo>
                    <a:pt x="3172028" y="23494"/>
                  </a:lnTo>
                  <a:lnTo>
                    <a:pt x="3167964" y="25018"/>
                  </a:lnTo>
                  <a:lnTo>
                    <a:pt x="3164789" y="26924"/>
                  </a:lnTo>
                  <a:lnTo>
                    <a:pt x="3161614" y="28828"/>
                  </a:lnTo>
                  <a:lnTo>
                    <a:pt x="3158058" y="31750"/>
                  </a:lnTo>
                  <a:lnTo>
                    <a:pt x="3154248" y="35940"/>
                  </a:lnTo>
                  <a:lnTo>
                    <a:pt x="3150438" y="40004"/>
                  </a:lnTo>
                  <a:lnTo>
                    <a:pt x="3145866" y="46100"/>
                  </a:lnTo>
                  <a:lnTo>
                    <a:pt x="3122371" y="86232"/>
                  </a:lnTo>
                  <a:lnTo>
                    <a:pt x="3044012" y="233806"/>
                  </a:lnTo>
                  <a:lnTo>
                    <a:pt x="3044012" y="308609"/>
                  </a:lnTo>
                  <a:lnTo>
                    <a:pt x="3044012" y="318262"/>
                  </a:lnTo>
                  <a:lnTo>
                    <a:pt x="3047822" y="342772"/>
                  </a:lnTo>
                  <a:lnTo>
                    <a:pt x="3049219" y="345820"/>
                  </a:lnTo>
                  <a:lnTo>
                    <a:pt x="3050997" y="348360"/>
                  </a:lnTo>
                  <a:lnTo>
                    <a:pt x="3053156" y="350265"/>
                  </a:lnTo>
                  <a:lnTo>
                    <a:pt x="3055188" y="352170"/>
                  </a:lnTo>
                  <a:lnTo>
                    <a:pt x="3077032" y="359155"/>
                  </a:lnTo>
                  <a:lnTo>
                    <a:pt x="3077032" y="377189"/>
                  </a:lnTo>
                  <a:lnTo>
                    <a:pt x="2926283" y="377189"/>
                  </a:lnTo>
                  <a:lnTo>
                    <a:pt x="2926283" y="359155"/>
                  </a:lnTo>
                  <a:lnTo>
                    <a:pt x="2933776" y="357885"/>
                  </a:lnTo>
                  <a:lnTo>
                    <a:pt x="2939745" y="356234"/>
                  </a:lnTo>
                  <a:lnTo>
                    <a:pt x="2944190" y="354202"/>
                  </a:lnTo>
                  <a:lnTo>
                    <a:pt x="2948635" y="352170"/>
                  </a:lnTo>
                  <a:lnTo>
                    <a:pt x="2951937" y="349250"/>
                  </a:lnTo>
                  <a:lnTo>
                    <a:pt x="2954096" y="345439"/>
                  </a:lnTo>
                  <a:lnTo>
                    <a:pt x="2956255" y="341629"/>
                  </a:lnTo>
                  <a:lnTo>
                    <a:pt x="2957652" y="336803"/>
                  </a:lnTo>
                  <a:lnTo>
                    <a:pt x="2958287" y="330834"/>
                  </a:lnTo>
                  <a:lnTo>
                    <a:pt x="2958922" y="324865"/>
                  </a:lnTo>
                  <a:lnTo>
                    <a:pt x="2959303" y="317500"/>
                  </a:lnTo>
                  <a:lnTo>
                    <a:pt x="2959303" y="308609"/>
                  </a:lnTo>
                  <a:lnTo>
                    <a:pt x="2959303" y="233806"/>
                  </a:lnTo>
                  <a:lnTo>
                    <a:pt x="2885262" y="77596"/>
                  </a:lnTo>
                  <a:lnTo>
                    <a:pt x="2866085" y="40639"/>
                  </a:lnTo>
                  <a:lnTo>
                    <a:pt x="2840558" y="22351"/>
                  </a:lnTo>
                  <a:lnTo>
                    <a:pt x="2840558" y="4317"/>
                  </a:lnTo>
                  <a:close/>
                </a:path>
                <a:path w="6638290" h="381634">
                  <a:moveTo>
                    <a:pt x="2161743" y="4317"/>
                  </a:moveTo>
                  <a:lnTo>
                    <a:pt x="2272360" y="4317"/>
                  </a:lnTo>
                  <a:lnTo>
                    <a:pt x="2369007" y="172338"/>
                  </a:lnTo>
                  <a:lnTo>
                    <a:pt x="2392502" y="215137"/>
                  </a:lnTo>
                  <a:lnTo>
                    <a:pt x="2412343" y="253999"/>
                  </a:lnTo>
                  <a:lnTo>
                    <a:pt x="2418156" y="266191"/>
                  </a:lnTo>
                  <a:lnTo>
                    <a:pt x="2422601" y="266191"/>
                  </a:lnTo>
                  <a:lnTo>
                    <a:pt x="2421267" y="232854"/>
                  </a:lnTo>
                  <a:lnTo>
                    <a:pt x="2420315" y="197992"/>
                  </a:lnTo>
                  <a:lnTo>
                    <a:pt x="2419743" y="161607"/>
                  </a:lnTo>
                  <a:lnTo>
                    <a:pt x="2419553" y="123697"/>
                  </a:lnTo>
                  <a:lnTo>
                    <a:pt x="2419553" y="72897"/>
                  </a:lnTo>
                  <a:lnTo>
                    <a:pt x="2419459" y="64639"/>
                  </a:lnTo>
                  <a:lnTo>
                    <a:pt x="2406345" y="28447"/>
                  </a:lnTo>
                  <a:lnTo>
                    <a:pt x="2403170" y="26542"/>
                  </a:lnTo>
                  <a:lnTo>
                    <a:pt x="2397836" y="24510"/>
                  </a:lnTo>
                  <a:lnTo>
                    <a:pt x="2390343" y="22351"/>
                  </a:lnTo>
                  <a:lnTo>
                    <a:pt x="2390343" y="4317"/>
                  </a:lnTo>
                  <a:lnTo>
                    <a:pt x="2493594" y="4317"/>
                  </a:lnTo>
                  <a:lnTo>
                    <a:pt x="2493594" y="22351"/>
                  </a:lnTo>
                  <a:lnTo>
                    <a:pt x="2486228" y="24764"/>
                  </a:lnTo>
                  <a:lnTo>
                    <a:pt x="2481148" y="26796"/>
                  </a:lnTo>
                  <a:lnTo>
                    <a:pt x="2478100" y="28447"/>
                  </a:lnTo>
                  <a:lnTo>
                    <a:pt x="2475179" y="29971"/>
                  </a:lnTo>
                  <a:lnTo>
                    <a:pt x="2472512" y="32257"/>
                  </a:lnTo>
                  <a:lnTo>
                    <a:pt x="2464003" y="72897"/>
                  </a:lnTo>
                  <a:lnTo>
                    <a:pt x="2464003" y="377189"/>
                  </a:lnTo>
                  <a:lnTo>
                    <a:pt x="2394661" y="377189"/>
                  </a:lnTo>
                  <a:lnTo>
                    <a:pt x="2271852" y="164718"/>
                  </a:lnTo>
                  <a:lnTo>
                    <a:pt x="2250214" y="126142"/>
                  </a:lnTo>
                  <a:lnTo>
                    <a:pt x="2235149" y="96900"/>
                  </a:lnTo>
                  <a:lnTo>
                    <a:pt x="2232736" y="96900"/>
                  </a:lnTo>
                  <a:lnTo>
                    <a:pt x="2233922" y="126664"/>
                  </a:lnTo>
                  <a:lnTo>
                    <a:pt x="2234799" y="157273"/>
                  </a:lnTo>
                  <a:lnTo>
                    <a:pt x="2235343" y="188716"/>
                  </a:lnTo>
                  <a:lnTo>
                    <a:pt x="2235530" y="220979"/>
                  </a:lnTo>
                  <a:lnTo>
                    <a:pt x="2235530" y="308863"/>
                  </a:lnTo>
                  <a:lnTo>
                    <a:pt x="2235651" y="318313"/>
                  </a:lnTo>
                  <a:lnTo>
                    <a:pt x="2244928" y="350519"/>
                  </a:lnTo>
                  <a:lnTo>
                    <a:pt x="2248484" y="353694"/>
                  </a:lnTo>
                  <a:lnTo>
                    <a:pt x="2255088" y="356615"/>
                  </a:lnTo>
                  <a:lnTo>
                    <a:pt x="2264994" y="359155"/>
                  </a:lnTo>
                  <a:lnTo>
                    <a:pt x="2264994" y="377189"/>
                  </a:lnTo>
                  <a:lnTo>
                    <a:pt x="2161743" y="377189"/>
                  </a:lnTo>
                  <a:lnTo>
                    <a:pt x="2161743" y="359155"/>
                  </a:lnTo>
                  <a:lnTo>
                    <a:pt x="2168474" y="357250"/>
                  </a:lnTo>
                  <a:lnTo>
                    <a:pt x="2173808" y="355345"/>
                  </a:lnTo>
                  <a:lnTo>
                    <a:pt x="2177745" y="353059"/>
                  </a:lnTo>
                  <a:lnTo>
                    <a:pt x="2181682" y="350900"/>
                  </a:lnTo>
                  <a:lnTo>
                    <a:pt x="2184603" y="347979"/>
                  </a:lnTo>
                  <a:lnTo>
                    <a:pt x="2186508" y="344169"/>
                  </a:lnTo>
                  <a:lnTo>
                    <a:pt x="2188413" y="340487"/>
                  </a:lnTo>
                  <a:lnTo>
                    <a:pt x="2189556" y="335788"/>
                  </a:lnTo>
                  <a:lnTo>
                    <a:pt x="2190191" y="330200"/>
                  </a:lnTo>
                  <a:lnTo>
                    <a:pt x="2190699" y="324484"/>
                  </a:lnTo>
                  <a:lnTo>
                    <a:pt x="2190953" y="317372"/>
                  </a:lnTo>
                  <a:lnTo>
                    <a:pt x="2190953" y="308863"/>
                  </a:lnTo>
                  <a:lnTo>
                    <a:pt x="2190953" y="72643"/>
                  </a:lnTo>
                  <a:lnTo>
                    <a:pt x="2185492" y="34797"/>
                  </a:lnTo>
                  <a:lnTo>
                    <a:pt x="2181809" y="31368"/>
                  </a:lnTo>
                  <a:lnTo>
                    <a:pt x="2178126" y="27939"/>
                  </a:lnTo>
                  <a:lnTo>
                    <a:pt x="2171395" y="24891"/>
                  </a:lnTo>
                  <a:lnTo>
                    <a:pt x="2161743" y="22351"/>
                  </a:lnTo>
                  <a:lnTo>
                    <a:pt x="2161743" y="4317"/>
                  </a:lnTo>
                  <a:close/>
                </a:path>
                <a:path w="6638290" h="381634">
                  <a:moveTo>
                    <a:pt x="1839417" y="4317"/>
                  </a:moveTo>
                  <a:lnTo>
                    <a:pt x="2110435" y="4317"/>
                  </a:lnTo>
                  <a:lnTo>
                    <a:pt x="2110435" y="91185"/>
                  </a:lnTo>
                  <a:lnTo>
                    <a:pt x="2072970" y="91185"/>
                  </a:lnTo>
                  <a:lnTo>
                    <a:pt x="2068660" y="79279"/>
                  </a:lnTo>
                  <a:lnTo>
                    <a:pt x="2064683" y="69468"/>
                  </a:lnTo>
                  <a:lnTo>
                    <a:pt x="2037473" y="39322"/>
                  </a:lnTo>
                  <a:lnTo>
                    <a:pt x="2012899" y="36321"/>
                  </a:lnTo>
                  <a:lnTo>
                    <a:pt x="1953336" y="36321"/>
                  </a:lnTo>
                  <a:lnTo>
                    <a:pt x="1953336" y="167385"/>
                  </a:lnTo>
                  <a:lnTo>
                    <a:pt x="1989404" y="167385"/>
                  </a:lnTo>
                  <a:lnTo>
                    <a:pt x="1997405" y="167385"/>
                  </a:lnTo>
                  <a:lnTo>
                    <a:pt x="2003755" y="166242"/>
                  </a:lnTo>
                  <a:lnTo>
                    <a:pt x="2008200" y="163956"/>
                  </a:lnTo>
                  <a:lnTo>
                    <a:pt x="2012772" y="161670"/>
                  </a:lnTo>
                  <a:lnTo>
                    <a:pt x="2028139" y="128015"/>
                  </a:lnTo>
                  <a:lnTo>
                    <a:pt x="2059000" y="128015"/>
                  </a:lnTo>
                  <a:lnTo>
                    <a:pt x="2059000" y="238887"/>
                  </a:lnTo>
                  <a:lnTo>
                    <a:pt x="2028139" y="238887"/>
                  </a:lnTo>
                  <a:lnTo>
                    <a:pt x="2026186" y="231455"/>
                  </a:lnTo>
                  <a:lnTo>
                    <a:pt x="2024138" y="224964"/>
                  </a:lnTo>
                  <a:lnTo>
                    <a:pt x="2008708" y="202945"/>
                  </a:lnTo>
                  <a:lnTo>
                    <a:pt x="2004390" y="200532"/>
                  </a:lnTo>
                  <a:lnTo>
                    <a:pt x="1997913" y="199389"/>
                  </a:lnTo>
                  <a:lnTo>
                    <a:pt x="1989404" y="199389"/>
                  </a:lnTo>
                  <a:lnTo>
                    <a:pt x="1953336" y="199389"/>
                  </a:lnTo>
                  <a:lnTo>
                    <a:pt x="1953336" y="345185"/>
                  </a:lnTo>
                  <a:lnTo>
                    <a:pt x="2012645" y="345185"/>
                  </a:lnTo>
                  <a:lnTo>
                    <a:pt x="2018995" y="345185"/>
                  </a:lnTo>
                  <a:lnTo>
                    <a:pt x="2024329" y="344804"/>
                  </a:lnTo>
                  <a:lnTo>
                    <a:pt x="2028774" y="343915"/>
                  </a:lnTo>
                  <a:lnTo>
                    <a:pt x="2033092" y="343153"/>
                  </a:lnTo>
                  <a:lnTo>
                    <a:pt x="2050491" y="331469"/>
                  </a:lnTo>
                  <a:lnTo>
                    <a:pt x="2053666" y="328040"/>
                  </a:lnTo>
                  <a:lnTo>
                    <a:pt x="2056460" y="324357"/>
                  </a:lnTo>
                  <a:lnTo>
                    <a:pt x="2058873" y="320293"/>
                  </a:lnTo>
                  <a:lnTo>
                    <a:pt x="2061413" y="316356"/>
                  </a:lnTo>
                  <a:lnTo>
                    <a:pt x="2075764" y="277494"/>
                  </a:lnTo>
                  <a:lnTo>
                    <a:pt x="2113102" y="277494"/>
                  </a:lnTo>
                  <a:lnTo>
                    <a:pt x="2107895" y="377189"/>
                  </a:lnTo>
                  <a:lnTo>
                    <a:pt x="1839417" y="377189"/>
                  </a:lnTo>
                  <a:lnTo>
                    <a:pt x="1839417" y="359155"/>
                  </a:lnTo>
                  <a:lnTo>
                    <a:pt x="1846148" y="357250"/>
                  </a:lnTo>
                  <a:lnTo>
                    <a:pt x="1851482" y="355345"/>
                  </a:lnTo>
                  <a:lnTo>
                    <a:pt x="1855419" y="353187"/>
                  </a:lnTo>
                  <a:lnTo>
                    <a:pt x="1859356" y="351154"/>
                  </a:lnTo>
                  <a:lnTo>
                    <a:pt x="1862277" y="348233"/>
                  </a:lnTo>
                  <a:lnTo>
                    <a:pt x="1868754" y="317372"/>
                  </a:lnTo>
                  <a:lnTo>
                    <a:pt x="1868754" y="308609"/>
                  </a:lnTo>
                  <a:lnTo>
                    <a:pt x="1868754" y="73151"/>
                  </a:lnTo>
                  <a:lnTo>
                    <a:pt x="1868754" y="64642"/>
                  </a:lnTo>
                  <a:lnTo>
                    <a:pt x="1868500" y="57403"/>
                  </a:lnTo>
                  <a:lnTo>
                    <a:pt x="1867992" y="51562"/>
                  </a:lnTo>
                  <a:lnTo>
                    <a:pt x="1867611" y="45719"/>
                  </a:lnTo>
                  <a:lnTo>
                    <a:pt x="1855673" y="28575"/>
                  </a:lnTo>
                  <a:lnTo>
                    <a:pt x="1851863" y="26288"/>
                  </a:lnTo>
                  <a:lnTo>
                    <a:pt x="1846402" y="24256"/>
                  </a:lnTo>
                  <a:lnTo>
                    <a:pt x="1839417" y="22351"/>
                  </a:lnTo>
                  <a:lnTo>
                    <a:pt x="1839417" y="4317"/>
                  </a:lnTo>
                  <a:close/>
                </a:path>
                <a:path w="6638290" h="381634">
                  <a:moveTo>
                    <a:pt x="1120089" y="4317"/>
                  </a:moveTo>
                  <a:lnTo>
                    <a:pt x="1279347" y="4317"/>
                  </a:lnTo>
                  <a:lnTo>
                    <a:pt x="1294847" y="4603"/>
                  </a:lnTo>
                  <a:lnTo>
                    <a:pt x="1334084" y="8889"/>
                  </a:lnTo>
                  <a:lnTo>
                    <a:pt x="1373581" y="22605"/>
                  </a:lnTo>
                  <a:lnTo>
                    <a:pt x="1402251" y="47958"/>
                  </a:lnTo>
                  <a:lnTo>
                    <a:pt x="1416824" y="85645"/>
                  </a:lnTo>
                  <a:lnTo>
                    <a:pt x="1418158" y="104901"/>
                  </a:lnTo>
                  <a:lnTo>
                    <a:pt x="1417562" y="117780"/>
                  </a:lnTo>
                  <a:lnTo>
                    <a:pt x="1403539" y="159889"/>
                  </a:lnTo>
                  <a:lnTo>
                    <a:pt x="1374565" y="188785"/>
                  </a:lnTo>
                  <a:lnTo>
                    <a:pt x="1340561" y="206501"/>
                  </a:lnTo>
                  <a:lnTo>
                    <a:pt x="1340561" y="209168"/>
                  </a:lnTo>
                  <a:lnTo>
                    <a:pt x="1373962" y="232537"/>
                  </a:lnTo>
                  <a:lnTo>
                    <a:pt x="1397838" y="269493"/>
                  </a:lnTo>
                  <a:lnTo>
                    <a:pt x="1415110" y="306704"/>
                  </a:lnTo>
                  <a:lnTo>
                    <a:pt x="1420823" y="318323"/>
                  </a:lnTo>
                  <a:lnTo>
                    <a:pt x="1443818" y="349565"/>
                  </a:lnTo>
                  <a:lnTo>
                    <a:pt x="1464767" y="359155"/>
                  </a:lnTo>
                  <a:lnTo>
                    <a:pt x="1464767" y="377189"/>
                  </a:lnTo>
                  <a:lnTo>
                    <a:pt x="1359611" y="377189"/>
                  </a:lnTo>
                  <a:lnTo>
                    <a:pt x="1351445" y="364904"/>
                  </a:lnTo>
                  <a:lnTo>
                    <a:pt x="1342767" y="349964"/>
                  </a:lnTo>
                  <a:lnTo>
                    <a:pt x="1333590" y="332380"/>
                  </a:lnTo>
                  <a:lnTo>
                    <a:pt x="1323924" y="312165"/>
                  </a:lnTo>
                  <a:lnTo>
                    <a:pt x="1302588" y="265429"/>
                  </a:lnTo>
                  <a:lnTo>
                    <a:pt x="1297992" y="255807"/>
                  </a:lnTo>
                  <a:lnTo>
                    <a:pt x="1272108" y="223900"/>
                  </a:lnTo>
                  <a:lnTo>
                    <a:pt x="1267282" y="221741"/>
                  </a:lnTo>
                  <a:lnTo>
                    <a:pt x="1259916" y="220599"/>
                  </a:lnTo>
                  <a:lnTo>
                    <a:pt x="1249883" y="220599"/>
                  </a:lnTo>
                  <a:lnTo>
                    <a:pt x="1234008" y="220599"/>
                  </a:lnTo>
                  <a:lnTo>
                    <a:pt x="1234008" y="308609"/>
                  </a:lnTo>
                  <a:lnTo>
                    <a:pt x="1234127" y="318059"/>
                  </a:lnTo>
                  <a:lnTo>
                    <a:pt x="1253693" y="356615"/>
                  </a:lnTo>
                  <a:lnTo>
                    <a:pt x="1263472" y="359155"/>
                  </a:lnTo>
                  <a:lnTo>
                    <a:pt x="1263472" y="377189"/>
                  </a:lnTo>
                  <a:lnTo>
                    <a:pt x="1120089" y="377189"/>
                  </a:lnTo>
                  <a:lnTo>
                    <a:pt x="1120089" y="359155"/>
                  </a:lnTo>
                  <a:lnTo>
                    <a:pt x="1126820" y="357250"/>
                  </a:lnTo>
                  <a:lnTo>
                    <a:pt x="1132154" y="355345"/>
                  </a:lnTo>
                  <a:lnTo>
                    <a:pt x="1136091" y="353187"/>
                  </a:lnTo>
                  <a:lnTo>
                    <a:pt x="1140028" y="351154"/>
                  </a:lnTo>
                  <a:lnTo>
                    <a:pt x="1142949" y="348233"/>
                  </a:lnTo>
                  <a:lnTo>
                    <a:pt x="1144854" y="344550"/>
                  </a:lnTo>
                  <a:lnTo>
                    <a:pt x="1146759" y="340740"/>
                  </a:lnTo>
                  <a:lnTo>
                    <a:pt x="1148029" y="336041"/>
                  </a:lnTo>
                  <a:lnTo>
                    <a:pt x="1148537" y="330326"/>
                  </a:lnTo>
                  <a:lnTo>
                    <a:pt x="1149045" y="324612"/>
                  </a:lnTo>
                  <a:lnTo>
                    <a:pt x="1149426" y="317372"/>
                  </a:lnTo>
                  <a:lnTo>
                    <a:pt x="1149426" y="308609"/>
                  </a:lnTo>
                  <a:lnTo>
                    <a:pt x="1149426" y="73151"/>
                  </a:lnTo>
                  <a:lnTo>
                    <a:pt x="1149426" y="64642"/>
                  </a:lnTo>
                  <a:lnTo>
                    <a:pt x="1149172" y="57403"/>
                  </a:lnTo>
                  <a:lnTo>
                    <a:pt x="1148664" y="51562"/>
                  </a:lnTo>
                  <a:lnTo>
                    <a:pt x="1148283" y="45719"/>
                  </a:lnTo>
                  <a:lnTo>
                    <a:pt x="1136345" y="28575"/>
                  </a:lnTo>
                  <a:lnTo>
                    <a:pt x="1132535" y="26288"/>
                  </a:lnTo>
                  <a:lnTo>
                    <a:pt x="1127074" y="24256"/>
                  </a:lnTo>
                  <a:lnTo>
                    <a:pt x="1120089" y="22351"/>
                  </a:lnTo>
                  <a:lnTo>
                    <a:pt x="1120089" y="4317"/>
                  </a:lnTo>
                  <a:close/>
                </a:path>
                <a:path w="6638290" h="381634">
                  <a:moveTo>
                    <a:pt x="797001" y="4317"/>
                  </a:moveTo>
                  <a:lnTo>
                    <a:pt x="1068019" y="4317"/>
                  </a:lnTo>
                  <a:lnTo>
                    <a:pt x="1068019" y="91185"/>
                  </a:lnTo>
                  <a:lnTo>
                    <a:pt x="1030554" y="91185"/>
                  </a:lnTo>
                  <a:lnTo>
                    <a:pt x="1026244" y="79279"/>
                  </a:lnTo>
                  <a:lnTo>
                    <a:pt x="1022267" y="69468"/>
                  </a:lnTo>
                  <a:lnTo>
                    <a:pt x="995057" y="39322"/>
                  </a:lnTo>
                  <a:lnTo>
                    <a:pt x="970483" y="36321"/>
                  </a:lnTo>
                  <a:lnTo>
                    <a:pt x="910920" y="36321"/>
                  </a:lnTo>
                  <a:lnTo>
                    <a:pt x="910920" y="167385"/>
                  </a:lnTo>
                  <a:lnTo>
                    <a:pt x="946988" y="167385"/>
                  </a:lnTo>
                  <a:lnTo>
                    <a:pt x="954989" y="167385"/>
                  </a:lnTo>
                  <a:lnTo>
                    <a:pt x="961339" y="166242"/>
                  </a:lnTo>
                  <a:lnTo>
                    <a:pt x="965784" y="163956"/>
                  </a:lnTo>
                  <a:lnTo>
                    <a:pt x="970356" y="161670"/>
                  </a:lnTo>
                  <a:lnTo>
                    <a:pt x="985723" y="128015"/>
                  </a:lnTo>
                  <a:lnTo>
                    <a:pt x="1016584" y="128015"/>
                  </a:lnTo>
                  <a:lnTo>
                    <a:pt x="1016584" y="238887"/>
                  </a:lnTo>
                  <a:lnTo>
                    <a:pt x="985723" y="238887"/>
                  </a:lnTo>
                  <a:lnTo>
                    <a:pt x="983770" y="231455"/>
                  </a:lnTo>
                  <a:lnTo>
                    <a:pt x="981722" y="224964"/>
                  </a:lnTo>
                  <a:lnTo>
                    <a:pt x="966292" y="202945"/>
                  </a:lnTo>
                  <a:lnTo>
                    <a:pt x="961974" y="200532"/>
                  </a:lnTo>
                  <a:lnTo>
                    <a:pt x="955497" y="199389"/>
                  </a:lnTo>
                  <a:lnTo>
                    <a:pt x="946988" y="199389"/>
                  </a:lnTo>
                  <a:lnTo>
                    <a:pt x="910920" y="199389"/>
                  </a:lnTo>
                  <a:lnTo>
                    <a:pt x="910920" y="345185"/>
                  </a:lnTo>
                  <a:lnTo>
                    <a:pt x="970229" y="345185"/>
                  </a:lnTo>
                  <a:lnTo>
                    <a:pt x="976579" y="345185"/>
                  </a:lnTo>
                  <a:lnTo>
                    <a:pt x="981913" y="344804"/>
                  </a:lnTo>
                  <a:lnTo>
                    <a:pt x="986358" y="343915"/>
                  </a:lnTo>
                  <a:lnTo>
                    <a:pt x="990676" y="343153"/>
                  </a:lnTo>
                  <a:lnTo>
                    <a:pt x="1008075" y="331469"/>
                  </a:lnTo>
                  <a:lnTo>
                    <a:pt x="1011250" y="328040"/>
                  </a:lnTo>
                  <a:lnTo>
                    <a:pt x="1014044" y="324357"/>
                  </a:lnTo>
                  <a:lnTo>
                    <a:pt x="1016457" y="320293"/>
                  </a:lnTo>
                  <a:lnTo>
                    <a:pt x="1018997" y="316356"/>
                  </a:lnTo>
                  <a:lnTo>
                    <a:pt x="1033348" y="277494"/>
                  </a:lnTo>
                  <a:lnTo>
                    <a:pt x="1070686" y="277494"/>
                  </a:lnTo>
                  <a:lnTo>
                    <a:pt x="1065479" y="377189"/>
                  </a:lnTo>
                  <a:lnTo>
                    <a:pt x="797001" y="377189"/>
                  </a:lnTo>
                  <a:lnTo>
                    <a:pt x="797001" y="359155"/>
                  </a:lnTo>
                  <a:lnTo>
                    <a:pt x="803732" y="357250"/>
                  </a:lnTo>
                  <a:lnTo>
                    <a:pt x="809066" y="355345"/>
                  </a:lnTo>
                  <a:lnTo>
                    <a:pt x="813003" y="353187"/>
                  </a:lnTo>
                  <a:lnTo>
                    <a:pt x="816940" y="351154"/>
                  </a:lnTo>
                  <a:lnTo>
                    <a:pt x="819861" y="348233"/>
                  </a:lnTo>
                  <a:lnTo>
                    <a:pt x="821766" y="344550"/>
                  </a:lnTo>
                  <a:lnTo>
                    <a:pt x="823671" y="340740"/>
                  </a:lnTo>
                  <a:lnTo>
                    <a:pt x="824941" y="336041"/>
                  </a:lnTo>
                  <a:lnTo>
                    <a:pt x="825449" y="330326"/>
                  </a:lnTo>
                  <a:lnTo>
                    <a:pt x="825957" y="324612"/>
                  </a:lnTo>
                  <a:lnTo>
                    <a:pt x="826338" y="317372"/>
                  </a:lnTo>
                  <a:lnTo>
                    <a:pt x="826338" y="308609"/>
                  </a:lnTo>
                  <a:lnTo>
                    <a:pt x="826338" y="73151"/>
                  </a:lnTo>
                  <a:lnTo>
                    <a:pt x="826338" y="64642"/>
                  </a:lnTo>
                  <a:lnTo>
                    <a:pt x="826084" y="57403"/>
                  </a:lnTo>
                  <a:lnTo>
                    <a:pt x="825576" y="51562"/>
                  </a:lnTo>
                  <a:lnTo>
                    <a:pt x="825195" y="45719"/>
                  </a:lnTo>
                  <a:lnTo>
                    <a:pt x="813257" y="28575"/>
                  </a:lnTo>
                  <a:lnTo>
                    <a:pt x="809447" y="26288"/>
                  </a:lnTo>
                  <a:lnTo>
                    <a:pt x="803986" y="24256"/>
                  </a:lnTo>
                  <a:lnTo>
                    <a:pt x="797001" y="22351"/>
                  </a:lnTo>
                  <a:lnTo>
                    <a:pt x="797001" y="4317"/>
                  </a:lnTo>
                  <a:close/>
                </a:path>
                <a:path w="6638290" h="381634">
                  <a:moveTo>
                    <a:pt x="322275" y="4317"/>
                  </a:moveTo>
                  <a:lnTo>
                    <a:pt x="458038" y="4317"/>
                  </a:lnTo>
                  <a:lnTo>
                    <a:pt x="533603" y="228600"/>
                  </a:lnTo>
                  <a:lnTo>
                    <a:pt x="615645" y="4317"/>
                  </a:lnTo>
                  <a:lnTo>
                    <a:pt x="743661" y="4317"/>
                  </a:lnTo>
                  <a:lnTo>
                    <a:pt x="743661" y="22351"/>
                  </a:lnTo>
                  <a:lnTo>
                    <a:pt x="734009" y="25145"/>
                  </a:lnTo>
                  <a:lnTo>
                    <a:pt x="727405" y="28066"/>
                  </a:lnTo>
                  <a:lnTo>
                    <a:pt x="714705" y="72643"/>
                  </a:lnTo>
                  <a:lnTo>
                    <a:pt x="714705" y="308863"/>
                  </a:lnTo>
                  <a:lnTo>
                    <a:pt x="723087" y="350012"/>
                  </a:lnTo>
                  <a:lnTo>
                    <a:pt x="743661" y="359155"/>
                  </a:lnTo>
                  <a:lnTo>
                    <a:pt x="743661" y="377189"/>
                  </a:lnTo>
                  <a:lnTo>
                    <a:pt x="603580" y="377189"/>
                  </a:lnTo>
                  <a:lnTo>
                    <a:pt x="603580" y="359155"/>
                  </a:lnTo>
                  <a:lnTo>
                    <a:pt x="611581" y="356869"/>
                  </a:lnTo>
                  <a:lnTo>
                    <a:pt x="617169" y="354964"/>
                  </a:lnTo>
                  <a:lnTo>
                    <a:pt x="620217" y="353313"/>
                  </a:lnTo>
                  <a:lnTo>
                    <a:pt x="623265" y="351789"/>
                  </a:lnTo>
                  <a:lnTo>
                    <a:pt x="625678" y="349630"/>
                  </a:lnTo>
                  <a:lnTo>
                    <a:pt x="632536" y="308355"/>
                  </a:lnTo>
                  <a:lnTo>
                    <a:pt x="632536" y="174497"/>
                  </a:lnTo>
                  <a:lnTo>
                    <a:pt x="632583" y="162948"/>
                  </a:lnTo>
                  <a:lnTo>
                    <a:pt x="633298" y="122300"/>
                  </a:lnTo>
                  <a:lnTo>
                    <a:pt x="634949" y="79755"/>
                  </a:lnTo>
                  <a:lnTo>
                    <a:pt x="629234" y="79755"/>
                  </a:lnTo>
                  <a:lnTo>
                    <a:pt x="627075" y="86994"/>
                  </a:lnTo>
                  <a:lnTo>
                    <a:pt x="624789" y="94106"/>
                  </a:lnTo>
                  <a:lnTo>
                    <a:pt x="622249" y="101218"/>
                  </a:lnTo>
                  <a:lnTo>
                    <a:pt x="620034" y="107483"/>
                  </a:lnTo>
                  <a:lnTo>
                    <a:pt x="617010" y="115808"/>
                  </a:lnTo>
                  <a:lnTo>
                    <a:pt x="613176" y="126204"/>
                  </a:lnTo>
                  <a:lnTo>
                    <a:pt x="608533" y="138683"/>
                  </a:lnTo>
                  <a:lnTo>
                    <a:pt x="535254" y="335914"/>
                  </a:lnTo>
                  <a:lnTo>
                    <a:pt x="487248" y="335914"/>
                  </a:lnTo>
                  <a:lnTo>
                    <a:pt x="410159" y="114426"/>
                  </a:lnTo>
                  <a:lnTo>
                    <a:pt x="406900" y="105019"/>
                  </a:lnTo>
                  <a:lnTo>
                    <a:pt x="403809" y="95646"/>
                  </a:lnTo>
                  <a:lnTo>
                    <a:pt x="400908" y="86298"/>
                  </a:lnTo>
                  <a:lnTo>
                    <a:pt x="398221" y="76962"/>
                  </a:lnTo>
                  <a:lnTo>
                    <a:pt x="393280" y="76962"/>
                  </a:lnTo>
                  <a:lnTo>
                    <a:pt x="394460" y="100540"/>
                  </a:lnTo>
                  <a:lnTo>
                    <a:pt x="395333" y="126142"/>
                  </a:lnTo>
                  <a:lnTo>
                    <a:pt x="395875" y="153793"/>
                  </a:lnTo>
                  <a:lnTo>
                    <a:pt x="396062" y="183514"/>
                  </a:lnTo>
                  <a:lnTo>
                    <a:pt x="396062" y="309117"/>
                  </a:lnTo>
                  <a:lnTo>
                    <a:pt x="396181" y="318452"/>
                  </a:lnTo>
                  <a:lnTo>
                    <a:pt x="405587" y="350392"/>
                  </a:lnTo>
                  <a:lnTo>
                    <a:pt x="409397" y="353821"/>
                  </a:lnTo>
                  <a:lnTo>
                    <a:pt x="416001" y="356742"/>
                  </a:lnTo>
                  <a:lnTo>
                    <a:pt x="425526" y="359155"/>
                  </a:lnTo>
                  <a:lnTo>
                    <a:pt x="425526" y="377189"/>
                  </a:lnTo>
                  <a:lnTo>
                    <a:pt x="322275" y="377189"/>
                  </a:lnTo>
                  <a:lnTo>
                    <a:pt x="322275" y="359155"/>
                  </a:lnTo>
                  <a:lnTo>
                    <a:pt x="329006" y="357250"/>
                  </a:lnTo>
                  <a:lnTo>
                    <a:pt x="334340" y="355345"/>
                  </a:lnTo>
                  <a:lnTo>
                    <a:pt x="338251" y="353059"/>
                  </a:lnTo>
                  <a:lnTo>
                    <a:pt x="342163" y="350900"/>
                  </a:lnTo>
                  <a:lnTo>
                    <a:pt x="345122" y="347979"/>
                  </a:lnTo>
                  <a:lnTo>
                    <a:pt x="351497" y="317626"/>
                  </a:lnTo>
                  <a:lnTo>
                    <a:pt x="351497" y="308863"/>
                  </a:lnTo>
                  <a:lnTo>
                    <a:pt x="351497" y="72643"/>
                  </a:lnTo>
                  <a:lnTo>
                    <a:pt x="342760" y="31622"/>
                  </a:lnTo>
                  <a:lnTo>
                    <a:pt x="322275" y="22351"/>
                  </a:lnTo>
                  <a:lnTo>
                    <a:pt x="322275" y="4317"/>
                  </a:lnTo>
                  <a:close/>
                </a:path>
                <a:path w="6638290" h="381634">
                  <a:moveTo>
                    <a:pt x="0" y="4317"/>
                  </a:moveTo>
                  <a:lnTo>
                    <a:pt x="270916" y="4317"/>
                  </a:lnTo>
                  <a:lnTo>
                    <a:pt x="270916" y="91185"/>
                  </a:lnTo>
                  <a:lnTo>
                    <a:pt x="233502" y="91185"/>
                  </a:lnTo>
                  <a:lnTo>
                    <a:pt x="229168" y="79279"/>
                  </a:lnTo>
                  <a:lnTo>
                    <a:pt x="225175" y="69468"/>
                  </a:lnTo>
                  <a:lnTo>
                    <a:pt x="198053" y="39322"/>
                  </a:lnTo>
                  <a:lnTo>
                    <a:pt x="173418" y="36321"/>
                  </a:lnTo>
                  <a:lnTo>
                    <a:pt x="113893" y="36321"/>
                  </a:lnTo>
                  <a:lnTo>
                    <a:pt x="113893" y="167385"/>
                  </a:lnTo>
                  <a:lnTo>
                    <a:pt x="149936" y="167385"/>
                  </a:lnTo>
                  <a:lnTo>
                    <a:pt x="157949" y="167385"/>
                  </a:lnTo>
                  <a:lnTo>
                    <a:pt x="186647" y="135830"/>
                  </a:lnTo>
                  <a:lnTo>
                    <a:pt x="188722" y="128015"/>
                  </a:lnTo>
                  <a:lnTo>
                    <a:pt x="219583" y="128015"/>
                  </a:lnTo>
                  <a:lnTo>
                    <a:pt x="219583" y="238887"/>
                  </a:lnTo>
                  <a:lnTo>
                    <a:pt x="188722" y="238887"/>
                  </a:lnTo>
                  <a:lnTo>
                    <a:pt x="186757" y="231455"/>
                  </a:lnTo>
                  <a:lnTo>
                    <a:pt x="184691" y="224964"/>
                  </a:lnTo>
                  <a:lnTo>
                    <a:pt x="169189" y="202945"/>
                  </a:lnTo>
                  <a:lnTo>
                    <a:pt x="164909" y="200532"/>
                  </a:lnTo>
                  <a:lnTo>
                    <a:pt x="158496" y="199389"/>
                  </a:lnTo>
                  <a:lnTo>
                    <a:pt x="149936" y="199389"/>
                  </a:lnTo>
                  <a:lnTo>
                    <a:pt x="113893" y="199389"/>
                  </a:lnTo>
                  <a:lnTo>
                    <a:pt x="113893" y="345185"/>
                  </a:lnTo>
                  <a:lnTo>
                    <a:pt x="173151" y="345185"/>
                  </a:lnTo>
                  <a:lnTo>
                    <a:pt x="179527" y="345185"/>
                  </a:lnTo>
                  <a:lnTo>
                    <a:pt x="184899" y="344804"/>
                  </a:lnTo>
                  <a:lnTo>
                    <a:pt x="189268" y="343915"/>
                  </a:lnTo>
                  <a:lnTo>
                    <a:pt x="193636" y="343153"/>
                  </a:lnTo>
                  <a:lnTo>
                    <a:pt x="197548" y="341756"/>
                  </a:lnTo>
                  <a:lnTo>
                    <a:pt x="201002" y="339725"/>
                  </a:lnTo>
                  <a:lnTo>
                    <a:pt x="204470" y="337692"/>
                  </a:lnTo>
                  <a:lnTo>
                    <a:pt x="207784" y="335025"/>
                  </a:lnTo>
                  <a:lnTo>
                    <a:pt x="210972" y="331469"/>
                  </a:lnTo>
                  <a:lnTo>
                    <a:pt x="214160" y="328040"/>
                  </a:lnTo>
                  <a:lnTo>
                    <a:pt x="216979" y="324357"/>
                  </a:lnTo>
                  <a:lnTo>
                    <a:pt x="219443" y="320293"/>
                  </a:lnTo>
                  <a:lnTo>
                    <a:pt x="221894" y="316356"/>
                  </a:lnTo>
                  <a:lnTo>
                    <a:pt x="236232" y="277494"/>
                  </a:lnTo>
                  <a:lnTo>
                    <a:pt x="273646" y="277494"/>
                  </a:lnTo>
                  <a:lnTo>
                    <a:pt x="268465" y="377189"/>
                  </a:lnTo>
                  <a:lnTo>
                    <a:pt x="0" y="377189"/>
                  </a:lnTo>
                  <a:lnTo>
                    <a:pt x="0" y="359155"/>
                  </a:lnTo>
                  <a:lnTo>
                    <a:pt x="6743" y="357250"/>
                  </a:lnTo>
                  <a:lnTo>
                    <a:pt x="12065" y="355345"/>
                  </a:lnTo>
                  <a:lnTo>
                    <a:pt x="15976" y="353187"/>
                  </a:lnTo>
                  <a:lnTo>
                    <a:pt x="19900" y="351154"/>
                  </a:lnTo>
                  <a:lnTo>
                    <a:pt x="22809" y="348233"/>
                  </a:lnTo>
                  <a:lnTo>
                    <a:pt x="29222" y="317372"/>
                  </a:lnTo>
                  <a:lnTo>
                    <a:pt x="29222" y="308609"/>
                  </a:lnTo>
                  <a:lnTo>
                    <a:pt x="29222" y="73151"/>
                  </a:lnTo>
                  <a:lnTo>
                    <a:pt x="29222" y="64642"/>
                  </a:lnTo>
                  <a:lnTo>
                    <a:pt x="28994" y="57403"/>
                  </a:lnTo>
                  <a:lnTo>
                    <a:pt x="16256" y="28575"/>
                  </a:lnTo>
                  <a:lnTo>
                    <a:pt x="12344" y="26288"/>
                  </a:lnTo>
                  <a:lnTo>
                    <a:pt x="6921" y="24256"/>
                  </a:lnTo>
                  <a:lnTo>
                    <a:pt x="0" y="22351"/>
                  </a:lnTo>
                  <a:lnTo>
                    <a:pt x="0" y="4317"/>
                  </a:lnTo>
                  <a:close/>
                </a:path>
                <a:path w="6638290" h="381634">
                  <a:moveTo>
                    <a:pt x="3451301" y="2412"/>
                  </a:moveTo>
                  <a:lnTo>
                    <a:pt x="3524199" y="2412"/>
                  </a:lnTo>
                  <a:lnTo>
                    <a:pt x="3614369" y="308355"/>
                  </a:lnTo>
                  <a:lnTo>
                    <a:pt x="3617278" y="317829"/>
                  </a:lnTo>
                  <a:lnTo>
                    <a:pt x="3635197" y="351281"/>
                  </a:lnTo>
                  <a:lnTo>
                    <a:pt x="3639515" y="354838"/>
                  </a:lnTo>
                  <a:lnTo>
                    <a:pt x="3645611" y="357504"/>
                  </a:lnTo>
                  <a:lnTo>
                    <a:pt x="3653485" y="359155"/>
                  </a:lnTo>
                  <a:lnTo>
                    <a:pt x="3653485" y="377189"/>
                  </a:lnTo>
                  <a:lnTo>
                    <a:pt x="3502736" y="377189"/>
                  </a:lnTo>
                  <a:lnTo>
                    <a:pt x="3502736" y="359155"/>
                  </a:lnTo>
                  <a:lnTo>
                    <a:pt x="3512134" y="358013"/>
                  </a:lnTo>
                  <a:lnTo>
                    <a:pt x="3519119" y="355345"/>
                  </a:lnTo>
                  <a:lnTo>
                    <a:pt x="3523691" y="351154"/>
                  </a:lnTo>
                  <a:lnTo>
                    <a:pt x="3528263" y="346963"/>
                  </a:lnTo>
                  <a:lnTo>
                    <a:pt x="3530549" y="341121"/>
                  </a:lnTo>
                  <a:lnTo>
                    <a:pt x="3530549" y="333375"/>
                  </a:lnTo>
                  <a:lnTo>
                    <a:pt x="3530549" y="327787"/>
                  </a:lnTo>
                  <a:lnTo>
                    <a:pt x="3522294" y="288416"/>
                  </a:lnTo>
                  <a:lnTo>
                    <a:pt x="3514928" y="261619"/>
                  </a:lnTo>
                  <a:lnTo>
                    <a:pt x="3398342" y="261619"/>
                  </a:lnTo>
                  <a:lnTo>
                    <a:pt x="3384753" y="301878"/>
                  </a:lnTo>
                  <a:lnTo>
                    <a:pt x="3380562" y="322833"/>
                  </a:lnTo>
                  <a:lnTo>
                    <a:pt x="3380562" y="330453"/>
                  </a:lnTo>
                  <a:lnTo>
                    <a:pt x="3382346" y="342261"/>
                  </a:lnTo>
                  <a:lnTo>
                    <a:pt x="3387690" y="350996"/>
                  </a:lnTo>
                  <a:lnTo>
                    <a:pt x="3396582" y="356635"/>
                  </a:lnTo>
                  <a:lnTo>
                    <a:pt x="3409010" y="359155"/>
                  </a:lnTo>
                  <a:lnTo>
                    <a:pt x="3409010" y="377189"/>
                  </a:lnTo>
                  <a:lnTo>
                    <a:pt x="3292424" y="377189"/>
                  </a:lnTo>
                  <a:lnTo>
                    <a:pt x="3292424" y="359155"/>
                  </a:lnTo>
                  <a:lnTo>
                    <a:pt x="3299155" y="358393"/>
                  </a:lnTo>
                  <a:lnTo>
                    <a:pt x="3304997" y="355980"/>
                  </a:lnTo>
                  <a:lnTo>
                    <a:pt x="3330540" y="322976"/>
                  </a:lnTo>
                  <a:lnTo>
                    <a:pt x="3337509" y="305815"/>
                  </a:lnTo>
                  <a:lnTo>
                    <a:pt x="3451301" y="2412"/>
                  </a:lnTo>
                  <a:close/>
                </a:path>
                <a:path w="6638290" h="381634">
                  <a:moveTo>
                    <a:pt x="5001971" y="0"/>
                  </a:moveTo>
                  <a:lnTo>
                    <a:pt x="5048326" y="2539"/>
                  </a:lnTo>
                  <a:lnTo>
                    <a:pt x="5098872" y="11683"/>
                  </a:lnTo>
                  <a:lnTo>
                    <a:pt x="5098872" y="90931"/>
                  </a:lnTo>
                  <a:lnTo>
                    <a:pt x="5061534" y="90931"/>
                  </a:lnTo>
                  <a:lnTo>
                    <a:pt x="5058718" y="80716"/>
                  </a:lnTo>
                  <a:lnTo>
                    <a:pt x="5055581" y="71596"/>
                  </a:lnTo>
                  <a:lnTo>
                    <a:pt x="5028133" y="37972"/>
                  </a:lnTo>
                  <a:lnTo>
                    <a:pt x="4997780" y="31876"/>
                  </a:lnTo>
                  <a:lnTo>
                    <a:pt x="4990255" y="32230"/>
                  </a:lnTo>
                  <a:lnTo>
                    <a:pt x="4950536" y="53593"/>
                  </a:lnTo>
                  <a:lnTo>
                    <a:pt x="4943551" y="79755"/>
                  </a:lnTo>
                  <a:lnTo>
                    <a:pt x="4943932" y="87399"/>
                  </a:lnTo>
                  <a:lnTo>
                    <a:pt x="4963506" y="124243"/>
                  </a:lnTo>
                  <a:lnTo>
                    <a:pt x="4999331" y="148189"/>
                  </a:lnTo>
                  <a:lnTo>
                    <a:pt x="5012258" y="155066"/>
                  </a:lnTo>
                  <a:lnTo>
                    <a:pt x="5028194" y="163782"/>
                  </a:lnTo>
                  <a:lnTo>
                    <a:pt x="5065217" y="189356"/>
                  </a:lnTo>
                  <a:lnTo>
                    <a:pt x="5093538" y="225932"/>
                  </a:lnTo>
                  <a:lnTo>
                    <a:pt x="5102682" y="272033"/>
                  </a:lnTo>
                  <a:lnTo>
                    <a:pt x="5101707" y="288250"/>
                  </a:lnTo>
                  <a:lnTo>
                    <a:pt x="5087188" y="330326"/>
                  </a:lnTo>
                  <a:lnTo>
                    <a:pt x="5055827" y="360920"/>
                  </a:lnTo>
                  <a:lnTo>
                    <a:pt x="5009718" y="378190"/>
                  </a:lnTo>
                  <a:lnTo>
                    <a:pt x="4973015" y="381507"/>
                  </a:lnTo>
                  <a:lnTo>
                    <a:pt x="4958945" y="381315"/>
                  </a:lnTo>
                  <a:lnTo>
                    <a:pt x="4914976" y="378332"/>
                  </a:lnTo>
                  <a:lnTo>
                    <a:pt x="4871792" y="372046"/>
                  </a:lnTo>
                  <a:lnTo>
                    <a:pt x="4858334" y="369188"/>
                  </a:lnTo>
                  <a:lnTo>
                    <a:pt x="4858334" y="285114"/>
                  </a:lnTo>
                  <a:lnTo>
                    <a:pt x="4895672" y="285114"/>
                  </a:lnTo>
                  <a:lnTo>
                    <a:pt x="4899672" y="300303"/>
                  </a:lnTo>
                  <a:lnTo>
                    <a:pt x="4904816" y="313467"/>
                  </a:lnTo>
                  <a:lnTo>
                    <a:pt x="4938248" y="345519"/>
                  </a:lnTo>
                  <a:lnTo>
                    <a:pt x="4965395" y="349503"/>
                  </a:lnTo>
                  <a:lnTo>
                    <a:pt x="4973205" y="349168"/>
                  </a:lnTo>
                  <a:lnTo>
                    <a:pt x="5010710" y="332130"/>
                  </a:lnTo>
                  <a:lnTo>
                    <a:pt x="5022672" y="296037"/>
                  </a:lnTo>
                  <a:lnTo>
                    <a:pt x="5022289" y="287845"/>
                  </a:lnTo>
                  <a:lnTo>
                    <a:pt x="5002733" y="248697"/>
                  </a:lnTo>
                  <a:lnTo>
                    <a:pt x="4969163" y="225522"/>
                  </a:lnTo>
                  <a:lnTo>
                    <a:pt x="4946988" y="213945"/>
                  </a:lnTo>
                  <a:lnTo>
                    <a:pt x="4937105" y="208454"/>
                  </a:lnTo>
                  <a:lnTo>
                    <a:pt x="4903006" y="185102"/>
                  </a:lnTo>
                  <a:lnTo>
                    <a:pt x="4874395" y="149758"/>
                  </a:lnTo>
                  <a:lnTo>
                    <a:pt x="4864049" y="104901"/>
                  </a:lnTo>
                  <a:lnTo>
                    <a:pt x="4865094" y="88685"/>
                  </a:lnTo>
                  <a:lnTo>
                    <a:pt x="4880686" y="47751"/>
                  </a:lnTo>
                  <a:lnTo>
                    <a:pt x="4914011" y="18926"/>
                  </a:lnTo>
                  <a:lnTo>
                    <a:pt x="4962918" y="3047"/>
                  </a:lnTo>
                  <a:lnTo>
                    <a:pt x="4981825" y="761"/>
                  </a:lnTo>
                  <a:lnTo>
                    <a:pt x="5001971" y="0"/>
                  </a:lnTo>
                  <a:close/>
                </a:path>
                <a:path w="6638290" h="381634">
                  <a:moveTo>
                    <a:pt x="4715459" y="0"/>
                  </a:moveTo>
                  <a:lnTo>
                    <a:pt x="4761814" y="2539"/>
                  </a:lnTo>
                  <a:lnTo>
                    <a:pt x="4812360" y="11683"/>
                  </a:lnTo>
                  <a:lnTo>
                    <a:pt x="4812360" y="90931"/>
                  </a:lnTo>
                  <a:lnTo>
                    <a:pt x="4775022" y="90931"/>
                  </a:lnTo>
                  <a:lnTo>
                    <a:pt x="4772206" y="80716"/>
                  </a:lnTo>
                  <a:lnTo>
                    <a:pt x="4769069" y="71596"/>
                  </a:lnTo>
                  <a:lnTo>
                    <a:pt x="4741621" y="37972"/>
                  </a:lnTo>
                  <a:lnTo>
                    <a:pt x="4711268" y="31876"/>
                  </a:lnTo>
                  <a:lnTo>
                    <a:pt x="4703743" y="32230"/>
                  </a:lnTo>
                  <a:lnTo>
                    <a:pt x="4664024" y="53593"/>
                  </a:lnTo>
                  <a:lnTo>
                    <a:pt x="4657039" y="79755"/>
                  </a:lnTo>
                  <a:lnTo>
                    <a:pt x="4657420" y="87399"/>
                  </a:lnTo>
                  <a:lnTo>
                    <a:pt x="4676994" y="124243"/>
                  </a:lnTo>
                  <a:lnTo>
                    <a:pt x="4712819" y="148189"/>
                  </a:lnTo>
                  <a:lnTo>
                    <a:pt x="4725746" y="155066"/>
                  </a:lnTo>
                  <a:lnTo>
                    <a:pt x="4741682" y="163782"/>
                  </a:lnTo>
                  <a:lnTo>
                    <a:pt x="4778705" y="189356"/>
                  </a:lnTo>
                  <a:lnTo>
                    <a:pt x="4807026" y="225932"/>
                  </a:lnTo>
                  <a:lnTo>
                    <a:pt x="4816170" y="272033"/>
                  </a:lnTo>
                  <a:lnTo>
                    <a:pt x="4815195" y="288250"/>
                  </a:lnTo>
                  <a:lnTo>
                    <a:pt x="4800676" y="330326"/>
                  </a:lnTo>
                  <a:lnTo>
                    <a:pt x="4769315" y="360920"/>
                  </a:lnTo>
                  <a:lnTo>
                    <a:pt x="4723206" y="378190"/>
                  </a:lnTo>
                  <a:lnTo>
                    <a:pt x="4686503" y="381507"/>
                  </a:lnTo>
                  <a:lnTo>
                    <a:pt x="4672433" y="381315"/>
                  </a:lnTo>
                  <a:lnTo>
                    <a:pt x="4628464" y="378332"/>
                  </a:lnTo>
                  <a:lnTo>
                    <a:pt x="4585280" y="372046"/>
                  </a:lnTo>
                  <a:lnTo>
                    <a:pt x="4571822" y="369188"/>
                  </a:lnTo>
                  <a:lnTo>
                    <a:pt x="4571822" y="285114"/>
                  </a:lnTo>
                  <a:lnTo>
                    <a:pt x="4609160" y="285114"/>
                  </a:lnTo>
                  <a:lnTo>
                    <a:pt x="4613160" y="300303"/>
                  </a:lnTo>
                  <a:lnTo>
                    <a:pt x="4618304" y="313467"/>
                  </a:lnTo>
                  <a:lnTo>
                    <a:pt x="4651736" y="345519"/>
                  </a:lnTo>
                  <a:lnTo>
                    <a:pt x="4678883" y="349503"/>
                  </a:lnTo>
                  <a:lnTo>
                    <a:pt x="4686693" y="349168"/>
                  </a:lnTo>
                  <a:lnTo>
                    <a:pt x="4724198" y="332130"/>
                  </a:lnTo>
                  <a:lnTo>
                    <a:pt x="4736160" y="296037"/>
                  </a:lnTo>
                  <a:lnTo>
                    <a:pt x="4735777" y="287845"/>
                  </a:lnTo>
                  <a:lnTo>
                    <a:pt x="4716221" y="248697"/>
                  </a:lnTo>
                  <a:lnTo>
                    <a:pt x="4682651" y="225522"/>
                  </a:lnTo>
                  <a:lnTo>
                    <a:pt x="4660476" y="213945"/>
                  </a:lnTo>
                  <a:lnTo>
                    <a:pt x="4650593" y="208454"/>
                  </a:lnTo>
                  <a:lnTo>
                    <a:pt x="4616494" y="185102"/>
                  </a:lnTo>
                  <a:lnTo>
                    <a:pt x="4587883" y="149758"/>
                  </a:lnTo>
                  <a:lnTo>
                    <a:pt x="4577537" y="104901"/>
                  </a:lnTo>
                  <a:lnTo>
                    <a:pt x="4578582" y="88685"/>
                  </a:lnTo>
                  <a:lnTo>
                    <a:pt x="4594174" y="47751"/>
                  </a:lnTo>
                  <a:lnTo>
                    <a:pt x="4627553" y="18926"/>
                  </a:lnTo>
                  <a:lnTo>
                    <a:pt x="4676422" y="3047"/>
                  </a:lnTo>
                  <a:lnTo>
                    <a:pt x="4695315" y="761"/>
                  </a:lnTo>
                  <a:lnTo>
                    <a:pt x="4715459" y="0"/>
                  </a:lnTo>
                  <a:close/>
                </a:path>
                <a:path w="6638290" h="381634">
                  <a:moveTo>
                    <a:pt x="4105859" y="0"/>
                  </a:moveTo>
                  <a:lnTo>
                    <a:pt x="4152214" y="2539"/>
                  </a:lnTo>
                  <a:lnTo>
                    <a:pt x="4202760" y="11683"/>
                  </a:lnTo>
                  <a:lnTo>
                    <a:pt x="4202760" y="90931"/>
                  </a:lnTo>
                  <a:lnTo>
                    <a:pt x="4165422" y="90931"/>
                  </a:lnTo>
                  <a:lnTo>
                    <a:pt x="4162606" y="80716"/>
                  </a:lnTo>
                  <a:lnTo>
                    <a:pt x="4159469" y="71596"/>
                  </a:lnTo>
                  <a:lnTo>
                    <a:pt x="4132021" y="37972"/>
                  </a:lnTo>
                  <a:lnTo>
                    <a:pt x="4101668" y="31876"/>
                  </a:lnTo>
                  <a:lnTo>
                    <a:pt x="4094143" y="32230"/>
                  </a:lnTo>
                  <a:lnTo>
                    <a:pt x="4054424" y="53593"/>
                  </a:lnTo>
                  <a:lnTo>
                    <a:pt x="4047439" y="79755"/>
                  </a:lnTo>
                  <a:lnTo>
                    <a:pt x="4047820" y="87399"/>
                  </a:lnTo>
                  <a:lnTo>
                    <a:pt x="4067394" y="124243"/>
                  </a:lnTo>
                  <a:lnTo>
                    <a:pt x="4103219" y="148189"/>
                  </a:lnTo>
                  <a:lnTo>
                    <a:pt x="4116146" y="155066"/>
                  </a:lnTo>
                  <a:lnTo>
                    <a:pt x="4132082" y="163782"/>
                  </a:lnTo>
                  <a:lnTo>
                    <a:pt x="4169105" y="189356"/>
                  </a:lnTo>
                  <a:lnTo>
                    <a:pt x="4197426" y="225932"/>
                  </a:lnTo>
                  <a:lnTo>
                    <a:pt x="4206570" y="272033"/>
                  </a:lnTo>
                  <a:lnTo>
                    <a:pt x="4205595" y="288250"/>
                  </a:lnTo>
                  <a:lnTo>
                    <a:pt x="4191076" y="330326"/>
                  </a:lnTo>
                  <a:lnTo>
                    <a:pt x="4159715" y="360920"/>
                  </a:lnTo>
                  <a:lnTo>
                    <a:pt x="4113606" y="378190"/>
                  </a:lnTo>
                  <a:lnTo>
                    <a:pt x="4076903" y="381507"/>
                  </a:lnTo>
                  <a:lnTo>
                    <a:pt x="4062833" y="381315"/>
                  </a:lnTo>
                  <a:lnTo>
                    <a:pt x="4018864" y="378332"/>
                  </a:lnTo>
                  <a:lnTo>
                    <a:pt x="3975680" y="372046"/>
                  </a:lnTo>
                  <a:lnTo>
                    <a:pt x="3962222" y="369188"/>
                  </a:lnTo>
                  <a:lnTo>
                    <a:pt x="3962222" y="285114"/>
                  </a:lnTo>
                  <a:lnTo>
                    <a:pt x="3999560" y="285114"/>
                  </a:lnTo>
                  <a:lnTo>
                    <a:pt x="4003560" y="300303"/>
                  </a:lnTo>
                  <a:lnTo>
                    <a:pt x="4008704" y="313467"/>
                  </a:lnTo>
                  <a:lnTo>
                    <a:pt x="4042136" y="345519"/>
                  </a:lnTo>
                  <a:lnTo>
                    <a:pt x="4069283" y="349503"/>
                  </a:lnTo>
                  <a:lnTo>
                    <a:pt x="4077093" y="349168"/>
                  </a:lnTo>
                  <a:lnTo>
                    <a:pt x="4114598" y="332130"/>
                  </a:lnTo>
                  <a:lnTo>
                    <a:pt x="4126560" y="296037"/>
                  </a:lnTo>
                  <a:lnTo>
                    <a:pt x="4126177" y="287845"/>
                  </a:lnTo>
                  <a:lnTo>
                    <a:pt x="4106621" y="248697"/>
                  </a:lnTo>
                  <a:lnTo>
                    <a:pt x="4073051" y="225522"/>
                  </a:lnTo>
                  <a:lnTo>
                    <a:pt x="4050876" y="213945"/>
                  </a:lnTo>
                  <a:lnTo>
                    <a:pt x="4040993" y="208454"/>
                  </a:lnTo>
                  <a:lnTo>
                    <a:pt x="4006894" y="185102"/>
                  </a:lnTo>
                  <a:lnTo>
                    <a:pt x="3978283" y="149758"/>
                  </a:lnTo>
                  <a:lnTo>
                    <a:pt x="3967937" y="104901"/>
                  </a:lnTo>
                  <a:lnTo>
                    <a:pt x="3968982" y="88685"/>
                  </a:lnTo>
                  <a:lnTo>
                    <a:pt x="3984574" y="47751"/>
                  </a:lnTo>
                  <a:lnTo>
                    <a:pt x="4017953" y="18926"/>
                  </a:lnTo>
                  <a:lnTo>
                    <a:pt x="4066822" y="3047"/>
                  </a:lnTo>
                  <a:lnTo>
                    <a:pt x="4085715" y="761"/>
                  </a:lnTo>
                  <a:lnTo>
                    <a:pt x="4105859" y="0"/>
                  </a:lnTo>
                  <a:close/>
                </a:path>
                <a:path w="6638290" h="381634">
                  <a:moveTo>
                    <a:pt x="3819347" y="0"/>
                  </a:moveTo>
                  <a:lnTo>
                    <a:pt x="3865702" y="2539"/>
                  </a:lnTo>
                  <a:lnTo>
                    <a:pt x="3916248" y="11683"/>
                  </a:lnTo>
                  <a:lnTo>
                    <a:pt x="3916248" y="90931"/>
                  </a:lnTo>
                  <a:lnTo>
                    <a:pt x="3878910" y="90931"/>
                  </a:lnTo>
                  <a:lnTo>
                    <a:pt x="3876094" y="80716"/>
                  </a:lnTo>
                  <a:lnTo>
                    <a:pt x="3872957" y="71596"/>
                  </a:lnTo>
                  <a:lnTo>
                    <a:pt x="3845509" y="37972"/>
                  </a:lnTo>
                  <a:lnTo>
                    <a:pt x="3815156" y="31876"/>
                  </a:lnTo>
                  <a:lnTo>
                    <a:pt x="3807631" y="32230"/>
                  </a:lnTo>
                  <a:lnTo>
                    <a:pt x="3767912" y="53593"/>
                  </a:lnTo>
                  <a:lnTo>
                    <a:pt x="3760927" y="79755"/>
                  </a:lnTo>
                  <a:lnTo>
                    <a:pt x="3761308" y="87399"/>
                  </a:lnTo>
                  <a:lnTo>
                    <a:pt x="3780882" y="124243"/>
                  </a:lnTo>
                  <a:lnTo>
                    <a:pt x="3816707" y="148189"/>
                  </a:lnTo>
                  <a:lnTo>
                    <a:pt x="3829634" y="155066"/>
                  </a:lnTo>
                  <a:lnTo>
                    <a:pt x="3845570" y="163782"/>
                  </a:lnTo>
                  <a:lnTo>
                    <a:pt x="3882593" y="189356"/>
                  </a:lnTo>
                  <a:lnTo>
                    <a:pt x="3910914" y="225932"/>
                  </a:lnTo>
                  <a:lnTo>
                    <a:pt x="3920058" y="272033"/>
                  </a:lnTo>
                  <a:lnTo>
                    <a:pt x="3919083" y="288250"/>
                  </a:lnTo>
                  <a:lnTo>
                    <a:pt x="3904564" y="330326"/>
                  </a:lnTo>
                  <a:lnTo>
                    <a:pt x="3873203" y="360920"/>
                  </a:lnTo>
                  <a:lnTo>
                    <a:pt x="3827094" y="378190"/>
                  </a:lnTo>
                  <a:lnTo>
                    <a:pt x="3790391" y="381507"/>
                  </a:lnTo>
                  <a:lnTo>
                    <a:pt x="3776321" y="381315"/>
                  </a:lnTo>
                  <a:lnTo>
                    <a:pt x="3732352" y="378332"/>
                  </a:lnTo>
                  <a:lnTo>
                    <a:pt x="3689168" y="372046"/>
                  </a:lnTo>
                  <a:lnTo>
                    <a:pt x="3675710" y="369188"/>
                  </a:lnTo>
                  <a:lnTo>
                    <a:pt x="3675710" y="285114"/>
                  </a:lnTo>
                  <a:lnTo>
                    <a:pt x="3713048" y="285114"/>
                  </a:lnTo>
                  <a:lnTo>
                    <a:pt x="3717048" y="300303"/>
                  </a:lnTo>
                  <a:lnTo>
                    <a:pt x="3722192" y="313467"/>
                  </a:lnTo>
                  <a:lnTo>
                    <a:pt x="3755624" y="345519"/>
                  </a:lnTo>
                  <a:lnTo>
                    <a:pt x="3782771" y="349503"/>
                  </a:lnTo>
                  <a:lnTo>
                    <a:pt x="3790581" y="349168"/>
                  </a:lnTo>
                  <a:lnTo>
                    <a:pt x="3828086" y="332130"/>
                  </a:lnTo>
                  <a:lnTo>
                    <a:pt x="3840048" y="296037"/>
                  </a:lnTo>
                  <a:lnTo>
                    <a:pt x="3839665" y="287845"/>
                  </a:lnTo>
                  <a:lnTo>
                    <a:pt x="3820109" y="248697"/>
                  </a:lnTo>
                  <a:lnTo>
                    <a:pt x="3786539" y="225522"/>
                  </a:lnTo>
                  <a:lnTo>
                    <a:pt x="3764364" y="213945"/>
                  </a:lnTo>
                  <a:lnTo>
                    <a:pt x="3754481" y="208454"/>
                  </a:lnTo>
                  <a:lnTo>
                    <a:pt x="3720382" y="185102"/>
                  </a:lnTo>
                  <a:lnTo>
                    <a:pt x="3691771" y="149758"/>
                  </a:lnTo>
                  <a:lnTo>
                    <a:pt x="3681425" y="104901"/>
                  </a:lnTo>
                  <a:lnTo>
                    <a:pt x="3682470" y="88685"/>
                  </a:lnTo>
                  <a:lnTo>
                    <a:pt x="3698062" y="47751"/>
                  </a:lnTo>
                  <a:lnTo>
                    <a:pt x="3731441" y="18926"/>
                  </a:lnTo>
                  <a:lnTo>
                    <a:pt x="3780310" y="3047"/>
                  </a:lnTo>
                  <a:lnTo>
                    <a:pt x="3799203" y="761"/>
                  </a:lnTo>
                  <a:lnTo>
                    <a:pt x="3819347" y="0"/>
                  </a:lnTo>
                  <a:close/>
                </a:path>
                <a:path w="6638290" h="381634">
                  <a:moveTo>
                    <a:pt x="2716606" y="0"/>
                  </a:moveTo>
                  <a:lnTo>
                    <a:pt x="2755021" y="1714"/>
                  </a:lnTo>
                  <a:lnTo>
                    <a:pt x="2801200" y="9638"/>
                  </a:lnTo>
                  <a:lnTo>
                    <a:pt x="2813253" y="12826"/>
                  </a:lnTo>
                  <a:lnTo>
                    <a:pt x="2813253" y="92075"/>
                  </a:lnTo>
                  <a:lnTo>
                    <a:pt x="2776042" y="92075"/>
                  </a:lnTo>
                  <a:lnTo>
                    <a:pt x="2772307" y="77648"/>
                  </a:lnTo>
                  <a:lnTo>
                    <a:pt x="2767596" y="65246"/>
                  </a:lnTo>
                  <a:lnTo>
                    <a:pt x="2738926" y="35575"/>
                  </a:lnTo>
                  <a:lnTo>
                    <a:pt x="2718130" y="31876"/>
                  </a:lnTo>
                  <a:lnTo>
                    <a:pt x="2697911" y="34470"/>
                  </a:lnTo>
                  <a:lnTo>
                    <a:pt x="2665284" y="55183"/>
                  </a:lnTo>
                  <a:lnTo>
                    <a:pt x="2643184" y="96468"/>
                  </a:lnTo>
                  <a:lnTo>
                    <a:pt x="2632135" y="157896"/>
                  </a:lnTo>
                  <a:lnTo>
                    <a:pt x="2630754" y="196087"/>
                  </a:lnTo>
                  <a:lnTo>
                    <a:pt x="2632016" y="231614"/>
                  </a:lnTo>
                  <a:lnTo>
                    <a:pt x="2642112" y="288903"/>
                  </a:lnTo>
                  <a:lnTo>
                    <a:pt x="2662285" y="327644"/>
                  </a:lnTo>
                  <a:lnTo>
                    <a:pt x="2710256" y="349503"/>
                  </a:lnTo>
                  <a:lnTo>
                    <a:pt x="2719783" y="349097"/>
                  </a:lnTo>
                  <a:lnTo>
                    <a:pt x="2758788" y="329094"/>
                  </a:lnTo>
                  <a:lnTo>
                    <a:pt x="2775788" y="285114"/>
                  </a:lnTo>
                  <a:lnTo>
                    <a:pt x="2813253" y="285114"/>
                  </a:lnTo>
                  <a:lnTo>
                    <a:pt x="2813253" y="367791"/>
                  </a:lnTo>
                  <a:lnTo>
                    <a:pt x="2798537" y="371151"/>
                  </a:lnTo>
                  <a:lnTo>
                    <a:pt x="2758389" y="378205"/>
                  </a:lnTo>
                  <a:lnTo>
                    <a:pt x="2719991" y="381295"/>
                  </a:lnTo>
                  <a:lnTo>
                    <a:pt x="2706700" y="381507"/>
                  </a:lnTo>
                  <a:lnTo>
                    <a:pt x="2679623" y="380224"/>
                  </a:lnTo>
                  <a:lnTo>
                    <a:pt x="2633280" y="369988"/>
                  </a:lnTo>
                  <a:lnTo>
                    <a:pt x="2597232" y="349486"/>
                  </a:lnTo>
                  <a:lnTo>
                    <a:pt x="2570716" y="318573"/>
                  </a:lnTo>
                  <a:lnTo>
                    <a:pt x="2553530" y="277108"/>
                  </a:lnTo>
                  <a:lnTo>
                    <a:pt x="2544957" y="224756"/>
                  </a:lnTo>
                  <a:lnTo>
                    <a:pt x="2543886" y="194437"/>
                  </a:lnTo>
                  <a:lnTo>
                    <a:pt x="2545148" y="165768"/>
                  </a:lnTo>
                  <a:lnTo>
                    <a:pt x="2555244" y="114194"/>
                  </a:lnTo>
                  <a:lnTo>
                    <a:pt x="2575271" y="70665"/>
                  </a:lnTo>
                  <a:lnTo>
                    <a:pt x="2604798" y="36895"/>
                  </a:lnTo>
                  <a:lnTo>
                    <a:pt x="2643614" y="13340"/>
                  </a:lnTo>
                  <a:lnTo>
                    <a:pt x="2690339" y="1478"/>
                  </a:lnTo>
                  <a:lnTo>
                    <a:pt x="2716606" y="0"/>
                  </a:lnTo>
                  <a:close/>
                </a:path>
                <a:path w="6638290" h="381634">
                  <a:moveTo>
                    <a:pt x="1655013" y="0"/>
                  </a:moveTo>
                  <a:lnTo>
                    <a:pt x="1684302" y="904"/>
                  </a:lnTo>
                  <a:lnTo>
                    <a:pt x="1712353" y="3619"/>
                  </a:lnTo>
                  <a:lnTo>
                    <a:pt x="1739166" y="8143"/>
                  </a:lnTo>
                  <a:lnTo>
                    <a:pt x="1764741" y="14477"/>
                  </a:lnTo>
                  <a:lnTo>
                    <a:pt x="1764741" y="92075"/>
                  </a:lnTo>
                  <a:lnTo>
                    <a:pt x="1727403" y="92075"/>
                  </a:lnTo>
                  <a:lnTo>
                    <a:pt x="1724142" y="81216"/>
                  </a:lnTo>
                  <a:lnTo>
                    <a:pt x="1720656" y="71691"/>
                  </a:lnTo>
                  <a:lnTo>
                    <a:pt x="1692224" y="38100"/>
                  </a:lnTo>
                  <a:lnTo>
                    <a:pt x="1659585" y="31876"/>
                  </a:lnTo>
                  <a:lnTo>
                    <a:pt x="1646462" y="32922"/>
                  </a:lnTo>
                  <a:lnTo>
                    <a:pt x="1601998" y="57963"/>
                  </a:lnTo>
                  <a:lnTo>
                    <a:pt x="1579067" y="101218"/>
                  </a:lnTo>
                  <a:lnTo>
                    <a:pt x="1570034" y="142192"/>
                  </a:lnTo>
                  <a:lnTo>
                    <a:pt x="1567002" y="192785"/>
                  </a:lnTo>
                  <a:lnTo>
                    <a:pt x="1567504" y="215888"/>
                  </a:lnTo>
                  <a:lnTo>
                    <a:pt x="1571556" y="257329"/>
                  </a:lnTo>
                  <a:lnTo>
                    <a:pt x="1585290" y="306863"/>
                  </a:lnTo>
                  <a:lnTo>
                    <a:pt x="1608406" y="338627"/>
                  </a:lnTo>
                  <a:lnTo>
                    <a:pt x="1640535" y="349503"/>
                  </a:lnTo>
                  <a:lnTo>
                    <a:pt x="1651750" y="348618"/>
                  </a:lnTo>
                  <a:lnTo>
                    <a:pt x="1684651" y="316579"/>
                  </a:lnTo>
                  <a:lnTo>
                    <a:pt x="1687431" y="269501"/>
                  </a:lnTo>
                  <a:lnTo>
                    <a:pt x="1677492" y="230885"/>
                  </a:lnTo>
                  <a:lnTo>
                    <a:pt x="1674317" y="229107"/>
                  </a:lnTo>
                  <a:lnTo>
                    <a:pt x="1671269" y="227329"/>
                  </a:lnTo>
                  <a:lnTo>
                    <a:pt x="1665808" y="225170"/>
                  </a:lnTo>
                  <a:lnTo>
                    <a:pt x="1657934" y="222884"/>
                  </a:lnTo>
                  <a:lnTo>
                    <a:pt x="1657934" y="204850"/>
                  </a:lnTo>
                  <a:lnTo>
                    <a:pt x="1797761" y="204850"/>
                  </a:lnTo>
                  <a:lnTo>
                    <a:pt x="1797761" y="222884"/>
                  </a:lnTo>
                  <a:lnTo>
                    <a:pt x="1788744" y="225551"/>
                  </a:lnTo>
                  <a:lnTo>
                    <a:pt x="1782521" y="228600"/>
                  </a:lnTo>
                  <a:lnTo>
                    <a:pt x="1779219" y="232155"/>
                  </a:lnTo>
                  <a:lnTo>
                    <a:pt x="1775917" y="235584"/>
                  </a:lnTo>
                  <a:lnTo>
                    <a:pt x="1773758" y="240156"/>
                  </a:lnTo>
                  <a:lnTo>
                    <a:pt x="1772488" y="245871"/>
                  </a:lnTo>
                  <a:lnTo>
                    <a:pt x="1771345" y="251587"/>
                  </a:lnTo>
                  <a:lnTo>
                    <a:pt x="1770837" y="259714"/>
                  </a:lnTo>
                  <a:lnTo>
                    <a:pt x="1770837" y="270128"/>
                  </a:lnTo>
                  <a:lnTo>
                    <a:pt x="1770837" y="372999"/>
                  </a:lnTo>
                  <a:lnTo>
                    <a:pt x="1731467" y="381253"/>
                  </a:lnTo>
                  <a:lnTo>
                    <a:pt x="1712925" y="361568"/>
                  </a:lnTo>
                  <a:lnTo>
                    <a:pt x="1696044" y="370310"/>
                  </a:lnTo>
                  <a:lnTo>
                    <a:pt x="1677984" y="376539"/>
                  </a:lnTo>
                  <a:lnTo>
                    <a:pt x="1658757" y="380267"/>
                  </a:lnTo>
                  <a:lnTo>
                    <a:pt x="1638376" y="381507"/>
                  </a:lnTo>
                  <a:lnTo>
                    <a:pt x="1601012" y="378600"/>
                  </a:lnTo>
                  <a:lnTo>
                    <a:pt x="1541524" y="355308"/>
                  </a:lnTo>
                  <a:lnTo>
                    <a:pt x="1502208" y="308657"/>
                  </a:lnTo>
                  <a:lnTo>
                    <a:pt x="1482586" y="238172"/>
                  </a:lnTo>
                  <a:lnTo>
                    <a:pt x="1480134" y="193928"/>
                  </a:lnTo>
                  <a:lnTo>
                    <a:pt x="1481013" y="169810"/>
                  </a:lnTo>
                  <a:lnTo>
                    <a:pt x="1488010" y="126099"/>
                  </a:lnTo>
                  <a:lnTo>
                    <a:pt x="1501744" y="88574"/>
                  </a:lnTo>
                  <a:lnTo>
                    <a:pt x="1532712" y="45212"/>
                  </a:lnTo>
                  <a:lnTo>
                    <a:pt x="1573342" y="16958"/>
                  </a:lnTo>
                  <a:lnTo>
                    <a:pt x="1620596" y="2682"/>
                  </a:lnTo>
                  <a:lnTo>
                    <a:pt x="1637507" y="668"/>
                  </a:lnTo>
                  <a:lnTo>
                    <a:pt x="165501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1620977"/>
            <a:ext cx="7312025" cy="4020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5" dirty="0">
                <a:latin typeface="Cambria"/>
                <a:cs typeface="Cambria"/>
              </a:rPr>
              <a:t>Occurs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during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30" dirty="0">
                <a:latin typeface="Cambria"/>
                <a:cs typeface="Cambria"/>
              </a:rPr>
              <a:t>any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life</a:t>
            </a:r>
            <a:r>
              <a:rPr sz="3600" spc="-15" dirty="0">
                <a:latin typeface="Cambria"/>
                <a:cs typeface="Cambria"/>
              </a:rPr>
              <a:t> threatening </a:t>
            </a:r>
            <a:r>
              <a:rPr sz="3600" spc="-78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condition</a:t>
            </a:r>
            <a:endParaRPr sz="3600">
              <a:latin typeface="Cambria"/>
              <a:cs typeface="Cambria"/>
            </a:endParaRPr>
          </a:p>
          <a:p>
            <a:pPr marL="286385" marR="6985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30" dirty="0">
                <a:latin typeface="Cambria"/>
                <a:cs typeface="Cambria"/>
              </a:rPr>
              <a:t>Any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physiologic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or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psychologic 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crisis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of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client</a:t>
            </a:r>
            <a:endParaRPr sz="3600">
              <a:latin typeface="Cambria"/>
              <a:cs typeface="Cambria"/>
            </a:endParaRPr>
          </a:p>
          <a:p>
            <a:pPr marL="286385" marR="6985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b="1" spc="-15" dirty="0">
                <a:latin typeface="Cambria"/>
                <a:cs typeface="Cambria"/>
              </a:rPr>
              <a:t>Example:</a:t>
            </a:r>
            <a:r>
              <a:rPr sz="3600" b="1" spc="-1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Rapid</a:t>
            </a:r>
            <a:r>
              <a:rPr sz="3600" spc="-5" dirty="0">
                <a:latin typeface="Cambria"/>
                <a:cs typeface="Cambria"/>
              </a:rPr>
              <a:t> assessment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of 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patient’s </a:t>
            </a:r>
            <a:r>
              <a:rPr sz="3600" dirty="0">
                <a:latin typeface="Cambria"/>
                <a:cs typeface="Cambria"/>
              </a:rPr>
              <a:t>vital </a:t>
            </a:r>
            <a:r>
              <a:rPr sz="3600" spc="-5" dirty="0">
                <a:latin typeface="Cambria"/>
                <a:cs typeface="Cambria"/>
              </a:rPr>
              <a:t>signs during </a:t>
            </a:r>
            <a:r>
              <a:rPr sz="3600" spc="-10" dirty="0">
                <a:latin typeface="Cambria"/>
                <a:cs typeface="Cambria"/>
              </a:rPr>
              <a:t>cardiac 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arrest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2713" y="299720"/>
            <a:ext cx="7141209" cy="570230"/>
            <a:chOff x="632713" y="299720"/>
            <a:chExt cx="7141209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9009" y="648181"/>
              <a:ext cx="7064914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285" y="304292"/>
              <a:ext cx="7123303" cy="3462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41499" y="373126"/>
              <a:ext cx="1755139" cy="139700"/>
            </a:xfrm>
            <a:custGeom>
              <a:avLst/>
              <a:gdLst/>
              <a:ahLst/>
              <a:cxnLst/>
              <a:rect l="l" t="t" r="r" b="b"/>
              <a:pathLst>
                <a:path w="1755139" h="139700">
                  <a:moveTo>
                    <a:pt x="1715262" y="0"/>
                  </a:moveTo>
                  <a:lnTo>
                    <a:pt x="1665731" y="139573"/>
                  </a:lnTo>
                  <a:lnTo>
                    <a:pt x="1754886" y="139573"/>
                  </a:lnTo>
                  <a:lnTo>
                    <a:pt x="1715262" y="0"/>
                  </a:lnTo>
                  <a:close/>
                </a:path>
                <a:path w="1755139" h="139700">
                  <a:moveTo>
                    <a:pt x="49530" y="0"/>
                  </a:moveTo>
                  <a:lnTo>
                    <a:pt x="0" y="139573"/>
                  </a:lnTo>
                  <a:lnTo>
                    <a:pt x="89153" y="139573"/>
                  </a:lnTo>
                  <a:lnTo>
                    <a:pt x="4953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6594" y="332613"/>
              <a:ext cx="100075" cy="1474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59809" y="337185"/>
              <a:ext cx="125730" cy="280035"/>
            </a:xfrm>
            <a:custGeom>
              <a:avLst/>
              <a:gdLst/>
              <a:ahLst/>
              <a:cxnLst/>
              <a:rect l="l" t="t" r="r" b="b"/>
              <a:pathLst>
                <a:path w="125729" h="280034">
                  <a:moveTo>
                    <a:pt x="22098" y="0"/>
                  </a:moveTo>
                  <a:lnTo>
                    <a:pt x="11811" y="0"/>
                  </a:lnTo>
                  <a:lnTo>
                    <a:pt x="4444" y="254"/>
                  </a:lnTo>
                  <a:lnTo>
                    <a:pt x="0" y="508"/>
                  </a:lnTo>
                  <a:lnTo>
                    <a:pt x="0" y="279273"/>
                  </a:lnTo>
                  <a:lnTo>
                    <a:pt x="3048" y="279781"/>
                  </a:lnTo>
                  <a:lnTo>
                    <a:pt x="10540" y="280035"/>
                  </a:lnTo>
                  <a:lnTo>
                    <a:pt x="22605" y="280035"/>
                  </a:lnTo>
                  <a:lnTo>
                    <a:pt x="68452" y="272161"/>
                  </a:lnTo>
                  <a:lnTo>
                    <a:pt x="99524" y="246584"/>
                  </a:lnTo>
                  <a:lnTo>
                    <a:pt x="116204" y="211455"/>
                  </a:lnTo>
                  <a:lnTo>
                    <a:pt x="124652" y="159430"/>
                  </a:lnTo>
                  <a:lnTo>
                    <a:pt x="125222" y="138811"/>
                  </a:lnTo>
                  <a:lnTo>
                    <a:pt x="124416" y="116284"/>
                  </a:lnTo>
                  <a:lnTo>
                    <a:pt x="118042" y="77231"/>
                  </a:lnTo>
                  <a:lnTo>
                    <a:pt x="97313" y="33639"/>
                  </a:lnTo>
                  <a:lnTo>
                    <a:pt x="64960" y="8358"/>
                  </a:lnTo>
                  <a:lnTo>
                    <a:pt x="2209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1130" y="332613"/>
              <a:ext cx="98679" cy="1492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37285" y="304292"/>
              <a:ext cx="7123430" cy="346710"/>
            </a:xfrm>
            <a:custGeom>
              <a:avLst/>
              <a:gdLst/>
              <a:ahLst/>
              <a:cxnLst/>
              <a:rect l="l" t="t" r="r" b="b"/>
              <a:pathLst>
                <a:path w="7123430" h="346709">
                  <a:moveTo>
                    <a:pt x="6609207" y="28955"/>
                  </a:moveTo>
                  <a:lnTo>
                    <a:pt x="6565647" y="48244"/>
                  </a:lnTo>
                  <a:lnTo>
                    <a:pt x="6548092" y="82798"/>
                  </a:lnTo>
                  <a:lnTo>
                    <a:pt x="6539416" y="135808"/>
                  </a:lnTo>
                  <a:lnTo>
                    <a:pt x="6538341" y="169290"/>
                  </a:lnTo>
                  <a:lnTo>
                    <a:pt x="6539460" y="204267"/>
                  </a:lnTo>
                  <a:lnTo>
                    <a:pt x="6548413" y="259980"/>
                  </a:lnTo>
                  <a:lnTo>
                    <a:pt x="6566392" y="296652"/>
                  </a:lnTo>
                  <a:lnTo>
                    <a:pt x="6611112" y="317118"/>
                  </a:lnTo>
                  <a:lnTo>
                    <a:pt x="6620299" y="316476"/>
                  </a:lnTo>
                  <a:lnTo>
                    <a:pt x="6655720" y="294528"/>
                  </a:lnTo>
                  <a:lnTo>
                    <a:pt x="6672389" y="257952"/>
                  </a:lnTo>
                  <a:lnTo>
                    <a:pt x="6679834" y="207883"/>
                  </a:lnTo>
                  <a:lnTo>
                    <a:pt x="6680708" y="178942"/>
                  </a:lnTo>
                  <a:lnTo>
                    <a:pt x="6680229" y="155273"/>
                  </a:lnTo>
                  <a:lnTo>
                    <a:pt x="6676368" y="113934"/>
                  </a:lnTo>
                  <a:lnTo>
                    <a:pt x="6663166" y="67024"/>
                  </a:lnTo>
                  <a:lnTo>
                    <a:pt x="6631479" y="33226"/>
                  </a:lnTo>
                  <a:lnTo>
                    <a:pt x="6609207" y="28955"/>
                  </a:lnTo>
                  <a:close/>
                </a:path>
                <a:path w="7123430" h="346709">
                  <a:moveTo>
                    <a:pt x="6810629" y="3936"/>
                  </a:moveTo>
                  <a:lnTo>
                    <a:pt x="6955028" y="3936"/>
                  </a:lnTo>
                  <a:lnTo>
                    <a:pt x="6969126" y="4196"/>
                  </a:lnTo>
                  <a:lnTo>
                    <a:pt x="7014638" y="10358"/>
                  </a:lnTo>
                  <a:lnTo>
                    <a:pt x="7052421" y="28368"/>
                  </a:lnTo>
                  <a:lnTo>
                    <a:pt x="7076059" y="62610"/>
                  </a:lnTo>
                  <a:lnTo>
                    <a:pt x="7080885" y="95122"/>
                  </a:lnTo>
                  <a:lnTo>
                    <a:pt x="7080359" y="106864"/>
                  </a:lnTo>
                  <a:lnTo>
                    <a:pt x="7067730" y="145087"/>
                  </a:lnTo>
                  <a:lnTo>
                    <a:pt x="7032386" y="176847"/>
                  </a:lnTo>
                  <a:lnTo>
                    <a:pt x="7010527" y="187324"/>
                  </a:lnTo>
                  <a:lnTo>
                    <a:pt x="7010527" y="189864"/>
                  </a:lnTo>
                  <a:lnTo>
                    <a:pt x="7046737" y="218045"/>
                  </a:lnTo>
                  <a:lnTo>
                    <a:pt x="7078218" y="278256"/>
                  </a:lnTo>
                  <a:lnTo>
                    <a:pt x="7083381" y="288803"/>
                  </a:lnTo>
                  <a:lnTo>
                    <a:pt x="7110158" y="321198"/>
                  </a:lnTo>
                  <a:lnTo>
                    <a:pt x="7123303" y="325881"/>
                  </a:lnTo>
                  <a:lnTo>
                    <a:pt x="7123303" y="342264"/>
                  </a:lnTo>
                  <a:lnTo>
                    <a:pt x="7027926" y="342264"/>
                  </a:lnTo>
                  <a:lnTo>
                    <a:pt x="7020470" y="331090"/>
                  </a:lnTo>
                  <a:lnTo>
                    <a:pt x="7012574" y="317547"/>
                  </a:lnTo>
                  <a:lnTo>
                    <a:pt x="7004226" y="301599"/>
                  </a:lnTo>
                  <a:lnTo>
                    <a:pt x="6995414" y="283209"/>
                  </a:lnTo>
                  <a:lnTo>
                    <a:pt x="6976110" y="240791"/>
                  </a:lnTo>
                  <a:lnTo>
                    <a:pt x="6971895" y="232106"/>
                  </a:lnTo>
                  <a:lnTo>
                    <a:pt x="6948424" y="203199"/>
                  </a:lnTo>
                  <a:lnTo>
                    <a:pt x="6944106" y="201167"/>
                  </a:lnTo>
                  <a:lnTo>
                    <a:pt x="6937375" y="200151"/>
                  </a:lnTo>
                  <a:lnTo>
                    <a:pt x="6928231" y="200151"/>
                  </a:lnTo>
                  <a:lnTo>
                    <a:pt x="6913880" y="200151"/>
                  </a:lnTo>
                  <a:lnTo>
                    <a:pt x="6913880" y="280034"/>
                  </a:lnTo>
                  <a:lnTo>
                    <a:pt x="6913997" y="288603"/>
                  </a:lnTo>
                  <a:lnTo>
                    <a:pt x="6922389" y="317880"/>
                  </a:lnTo>
                  <a:lnTo>
                    <a:pt x="6925691" y="320928"/>
                  </a:lnTo>
                  <a:lnTo>
                    <a:pt x="6931787" y="323595"/>
                  </a:lnTo>
                  <a:lnTo>
                    <a:pt x="6940677" y="325881"/>
                  </a:lnTo>
                  <a:lnTo>
                    <a:pt x="6940677" y="342264"/>
                  </a:lnTo>
                  <a:lnTo>
                    <a:pt x="6810629" y="342264"/>
                  </a:lnTo>
                  <a:lnTo>
                    <a:pt x="6810629" y="325881"/>
                  </a:lnTo>
                  <a:lnTo>
                    <a:pt x="6816725" y="324230"/>
                  </a:lnTo>
                  <a:lnTo>
                    <a:pt x="6821551" y="322452"/>
                  </a:lnTo>
                  <a:lnTo>
                    <a:pt x="6825107" y="320547"/>
                  </a:lnTo>
                  <a:lnTo>
                    <a:pt x="6828663" y="318642"/>
                  </a:lnTo>
                  <a:lnTo>
                    <a:pt x="6831203" y="315975"/>
                  </a:lnTo>
                  <a:lnTo>
                    <a:pt x="6832981" y="312546"/>
                  </a:lnTo>
                  <a:lnTo>
                    <a:pt x="6834759" y="309244"/>
                  </a:lnTo>
                  <a:lnTo>
                    <a:pt x="6835902" y="304926"/>
                  </a:lnTo>
                  <a:lnTo>
                    <a:pt x="6836283" y="299719"/>
                  </a:lnTo>
                  <a:lnTo>
                    <a:pt x="6836791" y="294512"/>
                  </a:lnTo>
                  <a:lnTo>
                    <a:pt x="6837045" y="287908"/>
                  </a:lnTo>
                  <a:lnTo>
                    <a:pt x="6837045" y="280034"/>
                  </a:lnTo>
                  <a:lnTo>
                    <a:pt x="6837045" y="66420"/>
                  </a:lnTo>
                  <a:lnTo>
                    <a:pt x="6837045" y="58673"/>
                  </a:lnTo>
                  <a:lnTo>
                    <a:pt x="6836918" y="52069"/>
                  </a:lnTo>
                  <a:lnTo>
                    <a:pt x="6836410" y="46862"/>
                  </a:lnTo>
                  <a:lnTo>
                    <a:pt x="6836029" y="41528"/>
                  </a:lnTo>
                  <a:lnTo>
                    <a:pt x="6835013" y="37210"/>
                  </a:lnTo>
                  <a:lnTo>
                    <a:pt x="6833235" y="33908"/>
                  </a:lnTo>
                  <a:lnTo>
                    <a:pt x="6831457" y="30606"/>
                  </a:lnTo>
                  <a:lnTo>
                    <a:pt x="6828917" y="27939"/>
                  </a:lnTo>
                  <a:lnTo>
                    <a:pt x="6825361" y="25907"/>
                  </a:lnTo>
                  <a:lnTo>
                    <a:pt x="6821805" y="23875"/>
                  </a:lnTo>
                  <a:lnTo>
                    <a:pt x="6816852" y="21971"/>
                  </a:lnTo>
                  <a:lnTo>
                    <a:pt x="6810629" y="20319"/>
                  </a:lnTo>
                  <a:lnTo>
                    <a:pt x="6810629" y="3936"/>
                  </a:lnTo>
                  <a:close/>
                </a:path>
                <a:path w="7123430" h="346709">
                  <a:moveTo>
                    <a:pt x="6009132" y="3936"/>
                  </a:moveTo>
                  <a:lnTo>
                    <a:pt x="6300850" y="3936"/>
                  </a:lnTo>
                  <a:lnTo>
                    <a:pt x="6300850" y="90931"/>
                  </a:lnTo>
                  <a:lnTo>
                    <a:pt x="6266815" y="90931"/>
                  </a:lnTo>
                  <a:lnTo>
                    <a:pt x="6264628" y="83097"/>
                  </a:lnTo>
                  <a:lnTo>
                    <a:pt x="6262655" y="76358"/>
                  </a:lnTo>
                  <a:lnTo>
                    <a:pt x="6246241" y="43306"/>
                  </a:lnTo>
                  <a:lnTo>
                    <a:pt x="6243828" y="40893"/>
                  </a:lnTo>
                  <a:lnTo>
                    <a:pt x="6241161" y="38861"/>
                  </a:lnTo>
                  <a:lnTo>
                    <a:pt x="6238367" y="37464"/>
                  </a:lnTo>
                  <a:lnTo>
                    <a:pt x="6235572" y="35940"/>
                  </a:lnTo>
                  <a:lnTo>
                    <a:pt x="6232017" y="34798"/>
                  </a:lnTo>
                  <a:lnTo>
                    <a:pt x="6227825" y="34035"/>
                  </a:lnTo>
                  <a:lnTo>
                    <a:pt x="6223635" y="33274"/>
                  </a:lnTo>
                  <a:lnTo>
                    <a:pt x="6218173" y="32892"/>
                  </a:lnTo>
                  <a:lnTo>
                    <a:pt x="6211316" y="32892"/>
                  </a:lnTo>
                  <a:lnTo>
                    <a:pt x="6193536" y="32892"/>
                  </a:lnTo>
                  <a:lnTo>
                    <a:pt x="6193536" y="280034"/>
                  </a:lnTo>
                  <a:lnTo>
                    <a:pt x="6193536" y="288797"/>
                  </a:lnTo>
                  <a:lnTo>
                    <a:pt x="6193790" y="295401"/>
                  </a:lnTo>
                  <a:lnTo>
                    <a:pt x="6194297" y="299973"/>
                  </a:lnTo>
                  <a:lnTo>
                    <a:pt x="6194679" y="304545"/>
                  </a:lnTo>
                  <a:lnTo>
                    <a:pt x="6195695" y="308228"/>
                  </a:lnTo>
                  <a:lnTo>
                    <a:pt x="6196965" y="311022"/>
                  </a:lnTo>
                  <a:lnTo>
                    <a:pt x="6198235" y="313816"/>
                  </a:lnTo>
                  <a:lnTo>
                    <a:pt x="6199886" y="316102"/>
                  </a:lnTo>
                  <a:lnTo>
                    <a:pt x="6201791" y="317753"/>
                  </a:lnTo>
                  <a:lnTo>
                    <a:pt x="6203695" y="319531"/>
                  </a:lnTo>
                  <a:lnTo>
                    <a:pt x="6206363" y="321055"/>
                  </a:lnTo>
                  <a:lnTo>
                    <a:pt x="6209665" y="322452"/>
                  </a:lnTo>
                  <a:lnTo>
                    <a:pt x="6213094" y="323849"/>
                  </a:lnTo>
                  <a:lnTo>
                    <a:pt x="6217666" y="324992"/>
                  </a:lnTo>
                  <a:lnTo>
                    <a:pt x="6223508" y="325881"/>
                  </a:lnTo>
                  <a:lnTo>
                    <a:pt x="6223508" y="342264"/>
                  </a:lnTo>
                  <a:lnTo>
                    <a:pt x="6086729" y="342264"/>
                  </a:lnTo>
                  <a:lnTo>
                    <a:pt x="6086729" y="325881"/>
                  </a:lnTo>
                  <a:lnTo>
                    <a:pt x="6093587" y="324738"/>
                  </a:lnTo>
                  <a:lnTo>
                    <a:pt x="6099174" y="323214"/>
                  </a:lnTo>
                  <a:lnTo>
                    <a:pt x="6103112" y="321309"/>
                  </a:lnTo>
                  <a:lnTo>
                    <a:pt x="6107175" y="319404"/>
                  </a:lnTo>
                  <a:lnTo>
                    <a:pt x="6110223" y="316737"/>
                  </a:lnTo>
                  <a:lnTo>
                    <a:pt x="6112256" y="313181"/>
                  </a:lnTo>
                  <a:lnTo>
                    <a:pt x="6114161" y="309752"/>
                  </a:lnTo>
                  <a:lnTo>
                    <a:pt x="6115431" y="305307"/>
                  </a:lnTo>
                  <a:lnTo>
                    <a:pt x="6115939" y="299973"/>
                  </a:lnTo>
                  <a:lnTo>
                    <a:pt x="6116446" y="294639"/>
                  </a:lnTo>
                  <a:lnTo>
                    <a:pt x="6116700" y="287908"/>
                  </a:lnTo>
                  <a:lnTo>
                    <a:pt x="6116700" y="280034"/>
                  </a:lnTo>
                  <a:lnTo>
                    <a:pt x="6116700" y="32892"/>
                  </a:lnTo>
                  <a:lnTo>
                    <a:pt x="6096635" y="32892"/>
                  </a:lnTo>
                  <a:lnTo>
                    <a:pt x="6086729" y="32892"/>
                  </a:lnTo>
                  <a:lnTo>
                    <a:pt x="6079109" y="34162"/>
                  </a:lnTo>
                  <a:lnTo>
                    <a:pt x="6073774" y="36449"/>
                  </a:lnTo>
                  <a:lnTo>
                    <a:pt x="6068568" y="38734"/>
                  </a:lnTo>
                  <a:lnTo>
                    <a:pt x="6063995" y="42417"/>
                  </a:lnTo>
                  <a:lnTo>
                    <a:pt x="6060059" y="47371"/>
                  </a:lnTo>
                  <a:lnTo>
                    <a:pt x="6056121" y="52323"/>
                  </a:lnTo>
                  <a:lnTo>
                    <a:pt x="6052820" y="58927"/>
                  </a:lnTo>
                  <a:lnTo>
                    <a:pt x="6050025" y="67309"/>
                  </a:lnTo>
                  <a:lnTo>
                    <a:pt x="6047232" y="75564"/>
                  </a:lnTo>
                  <a:lnTo>
                    <a:pt x="6044945" y="83438"/>
                  </a:lnTo>
                  <a:lnTo>
                    <a:pt x="6043041" y="90931"/>
                  </a:lnTo>
                  <a:lnTo>
                    <a:pt x="6009132" y="90931"/>
                  </a:lnTo>
                  <a:lnTo>
                    <a:pt x="6009132" y="3936"/>
                  </a:lnTo>
                  <a:close/>
                </a:path>
                <a:path w="7123430" h="346709">
                  <a:moveTo>
                    <a:pt x="5671439" y="3936"/>
                  </a:moveTo>
                  <a:lnTo>
                    <a:pt x="5771769" y="3936"/>
                  </a:lnTo>
                  <a:lnTo>
                    <a:pt x="5859526" y="156336"/>
                  </a:lnTo>
                  <a:lnTo>
                    <a:pt x="5880735" y="195198"/>
                  </a:lnTo>
                  <a:lnTo>
                    <a:pt x="5898844" y="230506"/>
                  </a:lnTo>
                  <a:lnTo>
                    <a:pt x="5904103" y="241553"/>
                  </a:lnTo>
                  <a:lnTo>
                    <a:pt x="5908040" y="241553"/>
                  </a:lnTo>
                  <a:lnTo>
                    <a:pt x="5906873" y="211262"/>
                  </a:lnTo>
                  <a:lnTo>
                    <a:pt x="5906039" y="179625"/>
                  </a:lnTo>
                  <a:lnTo>
                    <a:pt x="5905539" y="146631"/>
                  </a:lnTo>
                  <a:lnTo>
                    <a:pt x="5905372" y="112267"/>
                  </a:lnTo>
                  <a:lnTo>
                    <a:pt x="5905372" y="66166"/>
                  </a:lnTo>
                  <a:lnTo>
                    <a:pt x="5905372" y="55371"/>
                  </a:lnTo>
                  <a:lnTo>
                    <a:pt x="5893308" y="25780"/>
                  </a:lnTo>
                  <a:lnTo>
                    <a:pt x="5890387" y="24129"/>
                  </a:lnTo>
                  <a:lnTo>
                    <a:pt x="5885561" y="22351"/>
                  </a:lnTo>
                  <a:lnTo>
                    <a:pt x="5878830" y="20319"/>
                  </a:lnTo>
                  <a:lnTo>
                    <a:pt x="5878830" y="3936"/>
                  </a:lnTo>
                  <a:lnTo>
                    <a:pt x="5972429" y="3936"/>
                  </a:lnTo>
                  <a:lnTo>
                    <a:pt x="5972429" y="20319"/>
                  </a:lnTo>
                  <a:lnTo>
                    <a:pt x="5965824" y="22478"/>
                  </a:lnTo>
                  <a:lnTo>
                    <a:pt x="5961253" y="24256"/>
                  </a:lnTo>
                  <a:lnTo>
                    <a:pt x="5958459" y="25780"/>
                  </a:lnTo>
                  <a:lnTo>
                    <a:pt x="5955792" y="27304"/>
                  </a:lnTo>
                  <a:lnTo>
                    <a:pt x="5953379" y="29209"/>
                  </a:lnTo>
                  <a:lnTo>
                    <a:pt x="5951600" y="31750"/>
                  </a:lnTo>
                  <a:lnTo>
                    <a:pt x="5949695" y="34162"/>
                  </a:lnTo>
                  <a:lnTo>
                    <a:pt x="5948171" y="37973"/>
                  </a:lnTo>
                  <a:lnTo>
                    <a:pt x="5947156" y="42925"/>
                  </a:lnTo>
                  <a:lnTo>
                    <a:pt x="5946267" y="48005"/>
                  </a:lnTo>
                  <a:lnTo>
                    <a:pt x="5945759" y="55752"/>
                  </a:lnTo>
                  <a:lnTo>
                    <a:pt x="5945759" y="66166"/>
                  </a:lnTo>
                  <a:lnTo>
                    <a:pt x="5945759" y="342264"/>
                  </a:lnTo>
                  <a:lnTo>
                    <a:pt x="5882767" y="342264"/>
                  </a:lnTo>
                  <a:lnTo>
                    <a:pt x="5771261" y="149351"/>
                  </a:lnTo>
                  <a:lnTo>
                    <a:pt x="5760741" y="130873"/>
                  </a:lnTo>
                  <a:lnTo>
                    <a:pt x="5751687" y="114490"/>
                  </a:lnTo>
                  <a:lnTo>
                    <a:pt x="5744132" y="100202"/>
                  </a:lnTo>
                  <a:lnTo>
                    <a:pt x="5738114" y="88010"/>
                  </a:lnTo>
                  <a:lnTo>
                    <a:pt x="5735828" y="88010"/>
                  </a:lnTo>
                  <a:lnTo>
                    <a:pt x="5736921" y="114984"/>
                  </a:lnTo>
                  <a:lnTo>
                    <a:pt x="5737717" y="142732"/>
                  </a:lnTo>
                  <a:lnTo>
                    <a:pt x="5738203" y="171217"/>
                  </a:lnTo>
                  <a:lnTo>
                    <a:pt x="5738368" y="200405"/>
                  </a:lnTo>
                  <a:lnTo>
                    <a:pt x="5738368" y="280288"/>
                  </a:lnTo>
                  <a:lnTo>
                    <a:pt x="5738467" y="288857"/>
                  </a:lnTo>
                  <a:lnTo>
                    <a:pt x="5746877" y="318007"/>
                  </a:lnTo>
                  <a:lnTo>
                    <a:pt x="5750052" y="320928"/>
                  </a:lnTo>
                  <a:lnTo>
                    <a:pt x="5756148" y="323595"/>
                  </a:lnTo>
                  <a:lnTo>
                    <a:pt x="5765038" y="325881"/>
                  </a:lnTo>
                  <a:lnTo>
                    <a:pt x="5765038" y="342264"/>
                  </a:lnTo>
                  <a:lnTo>
                    <a:pt x="5671439" y="342264"/>
                  </a:lnTo>
                  <a:lnTo>
                    <a:pt x="5671439" y="325881"/>
                  </a:lnTo>
                  <a:lnTo>
                    <a:pt x="5677535" y="324230"/>
                  </a:lnTo>
                  <a:lnTo>
                    <a:pt x="5682361" y="322325"/>
                  </a:lnTo>
                  <a:lnTo>
                    <a:pt x="5685917" y="320420"/>
                  </a:lnTo>
                  <a:lnTo>
                    <a:pt x="5689473" y="318388"/>
                  </a:lnTo>
                  <a:lnTo>
                    <a:pt x="5692140" y="315721"/>
                  </a:lnTo>
                  <a:lnTo>
                    <a:pt x="5693791" y="312292"/>
                  </a:lnTo>
                  <a:lnTo>
                    <a:pt x="5695569" y="308990"/>
                  </a:lnTo>
                  <a:lnTo>
                    <a:pt x="5696712" y="304672"/>
                  </a:lnTo>
                  <a:lnTo>
                    <a:pt x="5697220" y="299592"/>
                  </a:lnTo>
                  <a:lnTo>
                    <a:pt x="5697728" y="294512"/>
                  </a:lnTo>
                  <a:lnTo>
                    <a:pt x="5697855" y="288035"/>
                  </a:lnTo>
                  <a:lnTo>
                    <a:pt x="5697855" y="280288"/>
                  </a:lnTo>
                  <a:lnTo>
                    <a:pt x="5697855" y="65912"/>
                  </a:lnTo>
                  <a:lnTo>
                    <a:pt x="5689600" y="28448"/>
                  </a:lnTo>
                  <a:lnTo>
                    <a:pt x="5671439" y="20319"/>
                  </a:lnTo>
                  <a:lnTo>
                    <a:pt x="5671439" y="3936"/>
                  </a:lnTo>
                  <a:close/>
                </a:path>
                <a:path w="7123430" h="346709">
                  <a:moveTo>
                    <a:pt x="5379593" y="3936"/>
                  </a:moveTo>
                  <a:lnTo>
                    <a:pt x="5625338" y="3936"/>
                  </a:lnTo>
                  <a:lnTo>
                    <a:pt x="5625338" y="82803"/>
                  </a:lnTo>
                  <a:lnTo>
                    <a:pt x="5591429" y="82803"/>
                  </a:lnTo>
                  <a:lnTo>
                    <a:pt x="5587480" y="71947"/>
                  </a:lnTo>
                  <a:lnTo>
                    <a:pt x="5583840" y="63007"/>
                  </a:lnTo>
                  <a:lnTo>
                    <a:pt x="5553217" y="34115"/>
                  </a:lnTo>
                  <a:lnTo>
                    <a:pt x="5536946" y="32892"/>
                  </a:lnTo>
                  <a:lnTo>
                    <a:pt x="5482844" y="32892"/>
                  </a:lnTo>
                  <a:lnTo>
                    <a:pt x="5482844" y="151891"/>
                  </a:lnTo>
                  <a:lnTo>
                    <a:pt x="5515610" y="151891"/>
                  </a:lnTo>
                  <a:lnTo>
                    <a:pt x="5522849" y="151891"/>
                  </a:lnTo>
                  <a:lnTo>
                    <a:pt x="5542915" y="138556"/>
                  </a:lnTo>
                  <a:lnTo>
                    <a:pt x="5545709" y="133730"/>
                  </a:lnTo>
                  <a:lnTo>
                    <a:pt x="5548249" y="126237"/>
                  </a:lnTo>
                  <a:lnTo>
                    <a:pt x="5550789" y="116204"/>
                  </a:lnTo>
                  <a:lnTo>
                    <a:pt x="5578729" y="116204"/>
                  </a:lnTo>
                  <a:lnTo>
                    <a:pt x="5578729" y="216788"/>
                  </a:lnTo>
                  <a:lnTo>
                    <a:pt x="5550789" y="216788"/>
                  </a:lnTo>
                  <a:lnTo>
                    <a:pt x="5548503" y="207263"/>
                  </a:lnTo>
                  <a:lnTo>
                    <a:pt x="5545836" y="199897"/>
                  </a:lnTo>
                  <a:lnTo>
                    <a:pt x="5543042" y="194944"/>
                  </a:lnTo>
                  <a:lnTo>
                    <a:pt x="5540248" y="189864"/>
                  </a:lnTo>
                  <a:lnTo>
                    <a:pt x="5536946" y="186308"/>
                  </a:lnTo>
                  <a:lnTo>
                    <a:pt x="5533009" y="184149"/>
                  </a:lnTo>
                  <a:lnTo>
                    <a:pt x="5529199" y="181990"/>
                  </a:lnTo>
                  <a:lnTo>
                    <a:pt x="5523357" y="180847"/>
                  </a:lnTo>
                  <a:lnTo>
                    <a:pt x="5515610" y="180847"/>
                  </a:lnTo>
                  <a:lnTo>
                    <a:pt x="5482844" y="180847"/>
                  </a:lnTo>
                  <a:lnTo>
                    <a:pt x="5482844" y="313181"/>
                  </a:lnTo>
                  <a:lnTo>
                    <a:pt x="5536692" y="313181"/>
                  </a:lnTo>
                  <a:lnTo>
                    <a:pt x="5542407" y="313181"/>
                  </a:lnTo>
                  <a:lnTo>
                    <a:pt x="5547360" y="312800"/>
                  </a:lnTo>
                  <a:lnTo>
                    <a:pt x="5551297" y="312038"/>
                  </a:lnTo>
                  <a:lnTo>
                    <a:pt x="5555234" y="311403"/>
                  </a:lnTo>
                  <a:lnTo>
                    <a:pt x="5558790" y="310006"/>
                  </a:lnTo>
                  <a:lnTo>
                    <a:pt x="5578602" y="290702"/>
                  </a:lnTo>
                  <a:lnTo>
                    <a:pt x="5580888" y="287019"/>
                  </a:lnTo>
                  <a:lnTo>
                    <a:pt x="5593842" y="251713"/>
                  </a:lnTo>
                  <a:lnTo>
                    <a:pt x="5627878" y="251713"/>
                  </a:lnTo>
                  <a:lnTo>
                    <a:pt x="5623179" y="342264"/>
                  </a:lnTo>
                  <a:lnTo>
                    <a:pt x="5379593" y="342264"/>
                  </a:lnTo>
                  <a:lnTo>
                    <a:pt x="5379593" y="325881"/>
                  </a:lnTo>
                  <a:lnTo>
                    <a:pt x="5385689" y="324230"/>
                  </a:lnTo>
                  <a:lnTo>
                    <a:pt x="5390515" y="322452"/>
                  </a:lnTo>
                  <a:lnTo>
                    <a:pt x="5394071" y="320547"/>
                  </a:lnTo>
                  <a:lnTo>
                    <a:pt x="5397627" y="318642"/>
                  </a:lnTo>
                  <a:lnTo>
                    <a:pt x="5400167" y="315975"/>
                  </a:lnTo>
                  <a:lnTo>
                    <a:pt x="5401945" y="312546"/>
                  </a:lnTo>
                  <a:lnTo>
                    <a:pt x="5403723" y="309244"/>
                  </a:lnTo>
                  <a:lnTo>
                    <a:pt x="5404866" y="304926"/>
                  </a:lnTo>
                  <a:lnTo>
                    <a:pt x="5405247" y="299719"/>
                  </a:lnTo>
                  <a:lnTo>
                    <a:pt x="5405755" y="294512"/>
                  </a:lnTo>
                  <a:lnTo>
                    <a:pt x="5406009" y="287908"/>
                  </a:lnTo>
                  <a:lnTo>
                    <a:pt x="5406009" y="280034"/>
                  </a:lnTo>
                  <a:lnTo>
                    <a:pt x="5406009" y="66420"/>
                  </a:lnTo>
                  <a:lnTo>
                    <a:pt x="5406009" y="58673"/>
                  </a:lnTo>
                  <a:lnTo>
                    <a:pt x="5405882" y="52069"/>
                  </a:lnTo>
                  <a:lnTo>
                    <a:pt x="5405374" y="46862"/>
                  </a:lnTo>
                  <a:lnTo>
                    <a:pt x="5404993" y="41528"/>
                  </a:lnTo>
                  <a:lnTo>
                    <a:pt x="5403977" y="37210"/>
                  </a:lnTo>
                  <a:lnTo>
                    <a:pt x="5402199" y="33908"/>
                  </a:lnTo>
                  <a:lnTo>
                    <a:pt x="5400421" y="30606"/>
                  </a:lnTo>
                  <a:lnTo>
                    <a:pt x="5397881" y="27939"/>
                  </a:lnTo>
                  <a:lnTo>
                    <a:pt x="5394325" y="25907"/>
                  </a:lnTo>
                  <a:lnTo>
                    <a:pt x="5390769" y="23875"/>
                  </a:lnTo>
                  <a:lnTo>
                    <a:pt x="5385816" y="21971"/>
                  </a:lnTo>
                  <a:lnTo>
                    <a:pt x="5379593" y="20319"/>
                  </a:lnTo>
                  <a:lnTo>
                    <a:pt x="5379593" y="3936"/>
                  </a:lnTo>
                  <a:close/>
                </a:path>
                <a:path w="7123430" h="346709">
                  <a:moveTo>
                    <a:pt x="4949063" y="3936"/>
                  </a:moveTo>
                  <a:lnTo>
                    <a:pt x="5072126" y="3936"/>
                  </a:lnTo>
                  <a:lnTo>
                    <a:pt x="5140833" y="207390"/>
                  </a:lnTo>
                  <a:lnTo>
                    <a:pt x="5215128" y="3936"/>
                  </a:lnTo>
                  <a:lnTo>
                    <a:pt x="5331333" y="3936"/>
                  </a:lnTo>
                  <a:lnTo>
                    <a:pt x="5331333" y="20319"/>
                  </a:lnTo>
                  <a:lnTo>
                    <a:pt x="5322570" y="22732"/>
                  </a:lnTo>
                  <a:lnTo>
                    <a:pt x="5316728" y="25526"/>
                  </a:lnTo>
                  <a:lnTo>
                    <a:pt x="5305171" y="65912"/>
                  </a:lnTo>
                  <a:lnTo>
                    <a:pt x="5305171" y="280288"/>
                  </a:lnTo>
                  <a:lnTo>
                    <a:pt x="5305171" y="290321"/>
                  </a:lnTo>
                  <a:lnTo>
                    <a:pt x="5312664" y="317499"/>
                  </a:lnTo>
                  <a:lnTo>
                    <a:pt x="5315712" y="320547"/>
                  </a:lnTo>
                  <a:lnTo>
                    <a:pt x="5321935" y="323341"/>
                  </a:lnTo>
                  <a:lnTo>
                    <a:pt x="5331333" y="325881"/>
                  </a:lnTo>
                  <a:lnTo>
                    <a:pt x="5331333" y="342264"/>
                  </a:lnTo>
                  <a:lnTo>
                    <a:pt x="5204206" y="342264"/>
                  </a:lnTo>
                  <a:lnTo>
                    <a:pt x="5204206" y="325881"/>
                  </a:lnTo>
                  <a:lnTo>
                    <a:pt x="5211572" y="323849"/>
                  </a:lnTo>
                  <a:lnTo>
                    <a:pt x="5216525" y="322071"/>
                  </a:lnTo>
                  <a:lnTo>
                    <a:pt x="5219319" y="320674"/>
                  </a:lnTo>
                  <a:lnTo>
                    <a:pt x="5222240" y="319150"/>
                  </a:lnTo>
                  <a:lnTo>
                    <a:pt x="5224399" y="317245"/>
                  </a:lnTo>
                  <a:lnTo>
                    <a:pt x="5225923" y="314832"/>
                  </a:lnTo>
                  <a:lnTo>
                    <a:pt x="5227447" y="312419"/>
                  </a:lnTo>
                  <a:lnTo>
                    <a:pt x="5228717" y="308736"/>
                  </a:lnTo>
                  <a:lnTo>
                    <a:pt x="5229352" y="303910"/>
                  </a:lnTo>
                  <a:lnTo>
                    <a:pt x="5230114" y="299084"/>
                  </a:lnTo>
                  <a:lnTo>
                    <a:pt x="5230495" y="290956"/>
                  </a:lnTo>
                  <a:lnTo>
                    <a:pt x="5230495" y="279780"/>
                  </a:lnTo>
                  <a:lnTo>
                    <a:pt x="5230495" y="158368"/>
                  </a:lnTo>
                  <a:lnTo>
                    <a:pt x="5231257" y="110997"/>
                  </a:lnTo>
                  <a:lnTo>
                    <a:pt x="5232781" y="72389"/>
                  </a:lnTo>
                  <a:lnTo>
                    <a:pt x="5227574" y="72389"/>
                  </a:lnTo>
                  <a:lnTo>
                    <a:pt x="5225542" y="78993"/>
                  </a:lnTo>
                  <a:lnTo>
                    <a:pt x="5223510" y="85470"/>
                  </a:lnTo>
                  <a:lnTo>
                    <a:pt x="5221224" y="91820"/>
                  </a:lnTo>
                  <a:lnTo>
                    <a:pt x="5219225" y="97514"/>
                  </a:lnTo>
                  <a:lnTo>
                    <a:pt x="5216477" y="105076"/>
                  </a:lnTo>
                  <a:lnTo>
                    <a:pt x="5212990" y="114520"/>
                  </a:lnTo>
                  <a:lnTo>
                    <a:pt x="5208778" y="125856"/>
                  </a:lnTo>
                  <a:lnTo>
                    <a:pt x="5142357" y="304799"/>
                  </a:lnTo>
                  <a:lnTo>
                    <a:pt x="5098669" y="304799"/>
                  </a:lnTo>
                  <a:lnTo>
                    <a:pt x="5028819" y="103758"/>
                  </a:lnTo>
                  <a:lnTo>
                    <a:pt x="5025790" y="95281"/>
                  </a:lnTo>
                  <a:lnTo>
                    <a:pt x="5022977" y="86804"/>
                  </a:lnTo>
                  <a:lnTo>
                    <a:pt x="5020353" y="78327"/>
                  </a:lnTo>
                  <a:lnTo>
                    <a:pt x="5017897" y="69849"/>
                  </a:lnTo>
                  <a:lnTo>
                    <a:pt x="5013452" y="69849"/>
                  </a:lnTo>
                  <a:lnTo>
                    <a:pt x="5014545" y="91237"/>
                  </a:lnTo>
                  <a:lnTo>
                    <a:pt x="5015341" y="114458"/>
                  </a:lnTo>
                  <a:lnTo>
                    <a:pt x="5015827" y="139537"/>
                  </a:lnTo>
                  <a:lnTo>
                    <a:pt x="5015992" y="166496"/>
                  </a:lnTo>
                  <a:lnTo>
                    <a:pt x="5015992" y="280542"/>
                  </a:lnTo>
                  <a:lnTo>
                    <a:pt x="5016089" y="288996"/>
                  </a:lnTo>
                  <a:lnTo>
                    <a:pt x="5024628" y="317880"/>
                  </a:lnTo>
                  <a:lnTo>
                    <a:pt x="5028057" y="321055"/>
                  </a:lnTo>
                  <a:lnTo>
                    <a:pt x="5034153" y="323722"/>
                  </a:lnTo>
                  <a:lnTo>
                    <a:pt x="5042662" y="325881"/>
                  </a:lnTo>
                  <a:lnTo>
                    <a:pt x="5042662" y="342264"/>
                  </a:lnTo>
                  <a:lnTo>
                    <a:pt x="4949063" y="342264"/>
                  </a:lnTo>
                  <a:lnTo>
                    <a:pt x="4949063" y="325881"/>
                  </a:lnTo>
                  <a:lnTo>
                    <a:pt x="4955159" y="324230"/>
                  </a:lnTo>
                  <a:lnTo>
                    <a:pt x="4959985" y="322325"/>
                  </a:lnTo>
                  <a:lnTo>
                    <a:pt x="4963541" y="320420"/>
                  </a:lnTo>
                  <a:lnTo>
                    <a:pt x="4967097" y="318388"/>
                  </a:lnTo>
                  <a:lnTo>
                    <a:pt x="4969764" y="315721"/>
                  </a:lnTo>
                  <a:lnTo>
                    <a:pt x="4971542" y="312419"/>
                  </a:lnTo>
                  <a:lnTo>
                    <a:pt x="4973447" y="309117"/>
                  </a:lnTo>
                  <a:lnTo>
                    <a:pt x="4974463" y="304926"/>
                  </a:lnTo>
                  <a:lnTo>
                    <a:pt x="4974971" y="299846"/>
                  </a:lnTo>
                  <a:lnTo>
                    <a:pt x="4975352" y="294766"/>
                  </a:lnTo>
                  <a:lnTo>
                    <a:pt x="4975479" y="288162"/>
                  </a:lnTo>
                  <a:lnTo>
                    <a:pt x="4975479" y="280288"/>
                  </a:lnTo>
                  <a:lnTo>
                    <a:pt x="4975479" y="65912"/>
                  </a:lnTo>
                  <a:lnTo>
                    <a:pt x="4964430" y="25780"/>
                  </a:lnTo>
                  <a:lnTo>
                    <a:pt x="4949063" y="20319"/>
                  </a:lnTo>
                  <a:lnTo>
                    <a:pt x="4949063" y="3936"/>
                  </a:lnTo>
                  <a:close/>
                </a:path>
                <a:path w="7123430" h="346709">
                  <a:moveTo>
                    <a:pt x="4136009" y="3936"/>
                  </a:moveTo>
                  <a:lnTo>
                    <a:pt x="4381754" y="3936"/>
                  </a:lnTo>
                  <a:lnTo>
                    <a:pt x="4381754" y="82803"/>
                  </a:lnTo>
                  <a:lnTo>
                    <a:pt x="4347845" y="82803"/>
                  </a:lnTo>
                  <a:lnTo>
                    <a:pt x="4343896" y="71947"/>
                  </a:lnTo>
                  <a:lnTo>
                    <a:pt x="4340256" y="63007"/>
                  </a:lnTo>
                  <a:lnTo>
                    <a:pt x="4309633" y="34115"/>
                  </a:lnTo>
                  <a:lnTo>
                    <a:pt x="4293362" y="32892"/>
                  </a:lnTo>
                  <a:lnTo>
                    <a:pt x="4239260" y="32892"/>
                  </a:lnTo>
                  <a:lnTo>
                    <a:pt x="4239260" y="151891"/>
                  </a:lnTo>
                  <a:lnTo>
                    <a:pt x="4272026" y="151891"/>
                  </a:lnTo>
                  <a:lnTo>
                    <a:pt x="4279265" y="151891"/>
                  </a:lnTo>
                  <a:lnTo>
                    <a:pt x="4299331" y="138556"/>
                  </a:lnTo>
                  <a:lnTo>
                    <a:pt x="4302125" y="133730"/>
                  </a:lnTo>
                  <a:lnTo>
                    <a:pt x="4304665" y="126237"/>
                  </a:lnTo>
                  <a:lnTo>
                    <a:pt x="4307205" y="116204"/>
                  </a:lnTo>
                  <a:lnTo>
                    <a:pt x="4335145" y="116204"/>
                  </a:lnTo>
                  <a:lnTo>
                    <a:pt x="4335145" y="216788"/>
                  </a:lnTo>
                  <a:lnTo>
                    <a:pt x="4307205" y="216788"/>
                  </a:lnTo>
                  <a:lnTo>
                    <a:pt x="4304919" y="207263"/>
                  </a:lnTo>
                  <a:lnTo>
                    <a:pt x="4302252" y="199897"/>
                  </a:lnTo>
                  <a:lnTo>
                    <a:pt x="4299458" y="194944"/>
                  </a:lnTo>
                  <a:lnTo>
                    <a:pt x="4296664" y="189864"/>
                  </a:lnTo>
                  <a:lnTo>
                    <a:pt x="4293362" y="186308"/>
                  </a:lnTo>
                  <a:lnTo>
                    <a:pt x="4289425" y="184149"/>
                  </a:lnTo>
                  <a:lnTo>
                    <a:pt x="4285615" y="181990"/>
                  </a:lnTo>
                  <a:lnTo>
                    <a:pt x="4279773" y="180847"/>
                  </a:lnTo>
                  <a:lnTo>
                    <a:pt x="4272026" y="180847"/>
                  </a:lnTo>
                  <a:lnTo>
                    <a:pt x="4239260" y="180847"/>
                  </a:lnTo>
                  <a:lnTo>
                    <a:pt x="4239260" y="313181"/>
                  </a:lnTo>
                  <a:lnTo>
                    <a:pt x="4293108" y="313181"/>
                  </a:lnTo>
                  <a:lnTo>
                    <a:pt x="4298823" y="313181"/>
                  </a:lnTo>
                  <a:lnTo>
                    <a:pt x="4303649" y="312800"/>
                  </a:lnTo>
                  <a:lnTo>
                    <a:pt x="4307713" y="312038"/>
                  </a:lnTo>
                  <a:lnTo>
                    <a:pt x="4311650" y="311403"/>
                  </a:lnTo>
                  <a:lnTo>
                    <a:pt x="4315206" y="310006"/>
                  </a:lnTo>
                  <a:lnTo>
                    <a:pt x="4335018" y="290702"/>
                  </a:lnTo>
                  <a:lnTo>
                    <a:pt x="4337304" y="287019"/>
                  </a:lnTo>
                  <a:lnTo>
                    <a:pt x="4350258" y="251713"/>
                  </a:lnTo>
                  <a:lnTo>
                    <a:pt x="4384294" y="251713"/>
                  </a:lnTo>
                  <a:lnTo>
                    <a:pt x="4379595" y="342264"/>
                  </a:lnTo>
                  <a:lnTo>
                    <a:pt x="4136009" y="342264"/>
                  </a:lnTo>
                  <a:lnTo>
                    <a:pt x="4136009" y="325881"/>
                  </a:lnTo>
                  <a:lnTo>
                    <a:pt x="4142104" y="324230"/>
                  </a:lnTo>
                  <a:lnTo>
                    <a:pt x="4146930" y="322452"/>
                  </a:lnTo>
                  <a:lnTo>
                    <a:pt x="4150487" y="320547"/>
                  </a:lnTo>
                  <a:lnTo>
                    <a:pt x="4154042" y="318642"/>
                  </a:lnTo>
                  <a:lnTo>
                    <a:pt x="4156583" y="315975"/>
                  </a:lnTo>
                  <a:lnTo>
                    <a:pt x="4158361" y="312546"/>
                  </a:lnTo>
                  <a:lnTo>
                    <a:pt x="4160139" y="309244"/>
                  </a:lnTo>
                  <a:lnTo>
                    <a:pt x="4161281" y="304926"/>
                  </a:lnTo>
                  <a:lnTo>
                    <a:pt x="4161663" y="299719"/>
                  </a:lnTo>
                  <a:lnTo>
                    <a:pt x="4162171" y="294512"/>
                  </a:lnTo>
                  <a:lnTo>
                    <a:pt x="4162425" y="287908"/>
                  </a:lnTo>
                  <a:lnTo>
                    <a:pt x="4162425" y="280034"/>
                  </a:lnTo>
                  <a:lnTo>
                    <a:pt x="4162425" y="66420"/>
                  </a:lnTo>
                  <a:lnTo>
                    <a:pt x="4162425" y="58673"/>
                  </a:lnTo>
                  <a:lnTo>
                    <a:pt x="4162298" y="52069"/>
                  </a:lnTo>
                  <a:lnTo>
                    <a:pt x="4161790" y="46862"/>
                  </a:lnTo>
                  <a:lnTo>
                    <a:pt x="4161409" y="41528"/>
                  </a:lnTo>
                  <a:lnTo>
                    <a:pt x="4160392" y="37210"/>
                  </a:lnTo>
                  <a:lnTo>
                    <a:pt x="4158615" y="33908"/>
                  </a:lnTo>
                  <a:lnTo>
                    <a:pt x="4156837" y="30606"/>
                  </a:lnTo>
                  <a:lnTo>
                    <a:pt x="4154297" y="27939"/>
                  </a:lnTo>
                  <a:lnTo>
                    <a:pt x="4150741" y="25907"/>
                  </a:lnTo>
                  <a:lnTo>
                    <a:pt x="4147185" y="23875"/>
                  </a:lnTo>
                  <a:lnTo>
                    <a:pt x="4142231" y="21971"/>
                  </a:lnTo>
                  <a:lnTo>
                    <a:pt x="4136009" y="20319"/>
                  </a:lnTo>
                  <a:lnTo>
                    <a:pt x="4136009" y="3936"/>
                  </a:lnTo>
                  <a:close/>
                </a:path>
                <a:path w="7123430" h="346709">
                  <a:moveTo>
                    <a:pt x="2819273" y="3936"/>
                  </a:moveTo>
                  <a:lnTo>
                    <a:pt x="2948051" y="3936"/>
                  </a:lnTo>
                  <a:lnTo>
                    <a:pt x="2967884" y="4341"/>
                  </a:lnTo>
                  <a:lnTo>
                    <a:pt x="3017266" y="10413"/>
                  </a:lnTo>
                  <a:lnTo>
                    <a:pt x="3055377" y="24255"/>
                  </a:lnTo>
                  <a:lnTo>
                    <a:pt x="3094170" y="54540"/>
                  </a:lnTo>
                  <a:lnTo>
                    <a:pt x="3117377" y="96097"/>
                  </a:lnTo>
                  <a:lnTo>
                    <a:pt x="3125882" y="135429"/>
                  </a:lnTo>
                  <a:lnTo>
                    <a:pt x="3127502" y="165734"/>
                  </a:lnTo>
                  <a:lnTo>
                    <a:pt x="3126932" y="184572"/>
                  </a:lnTo>
                  <a:lnTo>
                    <a:pt x="3118485" y="235203"/>
                  </a:lnTo>
                  <a:lnTo>
                    <a:pt x="3099786" y="276226"/>
                  </a:lnTo>
                  <a:lnTo>
                    <a:pt x="3073368" y="305546"/>
                  </a:lnTo>
                  <a:lnTo>
                    <a:pt x="3039643" y="325745"/>
                  </a:lnTo>
                  <a:lnTo>
                    <a:pt x="2997835" y="337692"/>
                  </a:lnTo>
                  <a:lnTo>
                    <a:pt x="2950793" y="341979"/>
                  </a:lnTo>
                  <a:lnTo>
                    <a:pt x="2931667" y="342264"/>
                  </a:lnTo>
                  <a:lnTo>
                    <a:pt x="2819273" y="342264"/>
                  </a:lnTo>
                  <a:lnTo>
                    <a:pt x="2819273" y="325881"/>
                  </a:lnTo>
                  <a:lnTo>
                    <a:pt x="2825368" y="324230"/>
                  </a:lnTo>
                  <a:lnTo>
                    <a:pt x="2830194" y="322452"/>
                  </a:lnTo>
                  <a:lnTo>
                    <a:pt x="2833751" y="320547"/>
                  </a:lnTo>
                  <a:lnTo>
                    <a:pt x="2837306" y="318642"/>
                  </a:lnTo>
                  <a:lnTo>
                    <a:pt x="2839847" y="315975"/>
                  </a:lnTo>
                  <a:lnTo>
                    <a:pt x="2841625" y="312546"/>
                  </a:lnTo>
                  <a:lnTo>
                    <a:pt x="2843403" y="309244"/>
                  </a:lnTo>
                  <a:lnTo>
                    <a:pt x="2844546" y="304926"/>
                  </a:lnTo>
                  <a:lnTo>
                    <a:pt x="2844927" y="299719"/>
                  </a:lnTo>
                  <a:lnTo>
                    <a:pt x="2845435" y="294512"/>
                  </a:lnTo>
                  <a:lnTo>
                    <a:pt x="2845689" y="287908"/>
                  </a:lnTo>
                  <a:lnTo>
                    <a:pt x="2845689" y="280034"/>
                  </a:lnTo>
                  <a:lnTo>
                    <a:pt x="2845689" y="66420"/>
                  </a:lnTo>
                  <a:lnTo>
                    <a:pt x="2845689" y="58673"/>
                  </a:lnTo>
                  <a:lnTo>
                    <a:pt x="2845562" y="52069"/>
                  </a:lnTo>
                  <a:lnTo>
                    <a:pt x="2845054" y="46862"/>
                  </a:lnTo>
                  <a:lnTo>
                    <a:pt x="2844673" y="41528"/>
                  </a:lnTo>
                  <a:lnTo>
                    <a:pt x="2843656" y="37210"/>
                  </a:lnTo>
                  <a:lnTo>
                    <a:pt x="2841879" y="33908"/>
                  </a:lnTo>
                  <a:lnTo>
                    <a:pt x="2840101" y="30606"/>
                  </a:lnTo>
                  <a:lnTo>
                    <a:pt x="2837561" y="27939"/>
                  </a:lnTo>
                  <a:lnTo>
                    <a:pt x="2834004" y="25907"/>
                  </a:lnTo>
                  <a:lnTo>
                    <a:pt x="2830449" y="23875"/>
                  </a:lnTo>
                  <a:lnTo>
                    <a:pt x="2825496" y="21971"/>
                  </a:lnTo>
                  <a:lnTo>
                    <a:pt x="2819273" y="20319"/>
                  </a:lnTo>
                  <a:lnTo>
                    <a:pt x="2819273" y="3936"/>
                  </a:lnTo>
                  <a:close/>
                </a:path>
                <a:path w="7123430" h="346709">
                  <a:moveTo>
                    <a:pt x="2526665" y="3936"/>
                  </a:moveTo>
                  <a:lnTo>
                    <a:pt x="2772410" y="3936"/>
                  </a:lnTo>
                  <a:lnTo>
                    <a:pt x="2772410" y="82803"/>
                  </a:lnTo>
                  <a:lnTo>
                    <a:pt x="2738501" y="82803"/>
                  </a:lnTo>
                  <a:lnTo>
                    <a:pt x="2734552" y="71947"/>
                  </a:lnTo>
                  <a:lnTo>
                    <a:pt x="2730912" y="63007"/>
                  </a:lnTo>
                  <a:lnTo>
                    <a:pt x="2700289" y="34115"/>
                  </a:lnTo>
                  <a:lnTo>
                    <a:pt x="2684017" y="32892"/>
                  </a:lnTo>
                  <a:lnTo>
                    <a:pt x="2629916" y="32892"/>
                  </a:lnTo>
                  <a:lnTo>
                    <a:pt x="2629916" y="151891"/>
                  </a:lnTo>
                  <a:lnTo>
                    <a:pt x="2662681" y="151891"/>
                  </a:lnTo>
                  <a:lnTo>
                    <a:pt x="2669921" y="151891"/>
                  </a:lnTo>
                  <a:lnTo>
                    <a:pt x="2689987" y="138556"/>
                  </a:lnTo>
                  <a:lnTo>
                    <a:pt x="2692780" y="133730"/>
                  </a:lnTo>
                  <a:lnTo>
                    <a:pt x="2695321" y="126237"/>
                  </a:lnTo>
                  <a:lnTo>
                    <a:pt x="2697861" y="116204"/>
                  </a:lnTo>
                  <a:lnTo>
                    <a:pt x="2725801" y="116204"/>
                  </a:lnTo>
                  <a:lnTo>
                    <a:pt x="2725801" y="216788"/>
                  </a:lnTo>
                  <a:lnTo>
                    <a:pt x="2697861" y="216788"/>
                  </a:lnTo>
                  <a:lnTo>
                    <a:pt x="2695575" y="207263"/>
                  </a:lnTo>
                  <a:lnTo>
                    <a:pt x="2692908" y="199897"/>
                  </a:lnTo>
                  <a:lnTo>
                    <a:pt x="2690114" y="194944"/>
                  </a:lnTo>
                  <a:lnTo>
                    <a:pt x="2687319" y="189864"/>
                  </a:lnTo>
                  <a:lnTo>
                    <a:pt x="2684017" y="186308"/>
                  </a:lnTo>
                  <a:lnTo>
                    <a:pt x="2680080" y="184149"/>
                  </a:lnTo>
                  <a:lnTo>
                    <a:pt x="2676271" y="181990"/>
                  </a:lnTo>
                  <a:lnTo>
                    <a:pt x="2670429" y="180847"/>
                  </a:lnTo>
                  <a:lnTo>
                    <a:pt x="2662681" y="180847"/>
                  </a:lnTo>
                  <a:lnTo>
                    <a:pt x="2629916" y="180847"/>
                  </a:lnTo>
                  <a:lnTo>
                    <a:pt x="2629916" y="313181"/>
                  </a:lnTo>
                  <a:lnTo>
                    <a:pt x="2683764" y="313181"/>
                  </a:lnTo>
                  <a:lnTo>
                    <a:pt x="2689479" y="313181"/>
                  </a:lnTo>
                  <a:lnTo>
                    <a:pt x="2694431" y="312800"/>
                  </a:lnTo>
                  <a:lnTo>
                    <a:pt x="2698368" y="312038"/>
                  </a:lnTo>
                  <a:lnTo>
                    <a:pt x="2702305" y="311403"/>
                  </a:lnTo>
                  <a:lnTo>
                    <a:pt x="2705862" y="310006"/>
                  </a:lnTo>
                  <a:lnTo>
                    <a:pt x="2725674" y="290702"/>
                  </a:lnTo>
                  <a:lnTo>
                    <a:pt x="2727960" y="287019"/>
                  </a:lnTo>
                  <a:lnTo>
                    <a:pt x="2740914" y="251713"/>
                  </a:lnTo>
                  <a:lnTo>
                    <a:pt x="2774950" y="251713"/>
                  </a:lnTo>
                  <a:lnTo>
                    <a:pt x="2770251" y="342264"/>
                  </a:lnTo>
                  <a:lnTo>
                    <a:pt x="2526665" y="342264"/>
                  </a:lnTo>
                  <a:lnTo>
                    <a:pt x="2526665" y="325881"/>
                  </a:lnTo>
                  <a:lnTo>
                    <a:pt x="2532761" y="324230"/>
                  </a:lnTo>
                  <a:lnTo>
                    <a:pt x="2537587" y="322452"/>
                  </a:lnTo>
                  <a:lnTo>
                    <a:pt x="2541143" y="320547"/>
                  </a:lnTo>
                  <a:lnTo>
                    <a:pt x="2544699" y="318642"/>
                  </a:lnTo>
                  <a:lnTo>
                    <a:pt x="2547239" y="315975"/>
                  </a:lnTo>
                  <a:lnTo>
                    <a:pt x="2549016" y="312546"/>
                  </a:lnTo>
                  <a:lnTo>
                    <a:pt x="2550795" y="309244"/>
                  </a:lnTo>
                  <a:lnTo>
                    <a:pt x="2551938" y="304926"/>
                  </a:lnTo>
                  <a:lnTo>
                    <a:pt x="2552319" y="299719"/>
                  </a:lnTo>
                  <a:lnTo>
                    <a:pt x="2552827" y="294512"/>
                  </a:lnTo>
                  <a:lnTo>
                    <a:pt x="2553081" y="287908"/>
                  </a:lnTo>
                  <a:lnTo>
                    <a:pt x="2553081" y="280034"/>
                  </a:lnTo>
                  <a:lnTo>
                    <a:pt x="2553081" y="66420"/>
                  </a:lnTo>
                  <a:lnTo>
                    <a:pt x="2553081" y="58673"/>
                  </a:lnTo>
                  <a:lnTo>
                    <a:pt x="2552954" y="52069"/>
                  </a:lnTo>
                  <a:lnTo>
                    <a:pt x="2552446" y="46862"/>
                  </a:lnTo>
                  <a:lnTo>
                    <a:pt x="2552065" y="41528"/>
                  </a:lnTo>
                  <a:lnTo>
                    <a:pt x="2551049" y="37210"/>
                  </a:lnTo>
                  <a:lnTo>
                    <a:pt x="2549271" y="33908"/>
                  </a:lnTo>
                  <a:lnTo>
                    <a:pt x="2547493" y="30606"/>
                  </a:lnTo>
                  <a:lnTo>
                    <a:pt x="2544953" y="27939"/>
                  </a:lnTo>
                  <a:lnTo>
                    <a:pt x="2541397" y="25907"/>
                  </a:lnTo>
                  <a:lnTo>
                    <a:pt x="2537841" y="23875"/>
                  </a:lnTo>
                  <a:lnTo>
                    <a:pt x="2532888" y="21971"/>
                  </a:lnTo>
                  <a:lnTo>
                    <a:pt x="2526665" y="20319"/>
                  </a:lnTo>
                  <a:lnTo>
                    <a:pt x="2526665" y="3936"/>
                  </a:lnTo>
                  <a:close/>
                </a:path>
                <a:path w="7123430" h="346709">
                  <a:moveTo>
                    <a:pt x="1955164" y="3936"/>
                  </a:moveTo>
                  <a:lnTo>
                    <a:pt x="2099056" y="3936"/>
                  </a:lnTo>
                  <a:lnTo>
                    <a:pt x="2128438" y="5341"/>
                  </a:lnTo>
                  <a:lnTo>
                    <a:pt x="2175440" y="16581"/>
                  </a:lnTo>
                  <a:lnTo>
                    <a:pt x="2206704" y="39102"/>
                  </a:lnTo>
                  <a:lnTo>
                    <a:pt x="2224278" y="95376"/>
                  </a:lnTo>
                  <a:lnTo>
                    <a:pt x="2223351" y="111309"/>
                  </a:lnTo>
                  <a:lnTo>
                    <a:pt x="2209546" y="152653"/>
                  </a:lnTo>
                  <a:lnTo>
                    <a:pt x="2180274" y="182461"/>
                  </a:lnTo>
                  <a:lnTo>
                    <a:pt x="2135997" y="198802"/>
                  </a:lnTo>
                  <a:lnTo>
                    <a:pt x="2097786" y="201929"/>
                  </a:lnTo>
                  <a:lnTo>
                    <a:pt x="2086330" y="201878"/>
                  </a:lnTo>
                  <a:lnTo>
                    <a:pt x="2075957" y="201707"/>
                  </a:lnTo>
                  <a:lnTo>
                    <a:pt x="2066657" y="201394"/>
                  </a:lnTo>
                  <a:lnTo>
                    <a:pt x="2058415" y="200913"/>
                  </a:lnTo>
                  <a:lnTo>
                    <a:pt x="2058415" y="280288"/>
                  </a:lnTo>
                  <a:lnTo>
                    <a:pt x="2058415" y="291210"/>
                  </a:lnTo>
                  <a:lnTo>
                    <a:pt x="2058796" y="298830"/>
                  </a:lnTo>
                  <a:lnTo>
                    <a:pt x="2059686" y="303402"/>
                  </a:lnTo>
                  <a:lnTo>
                    <a:pt x="2060447" y="307974"/>
                  </a:lnTo>
                  <a:lnTo>
                    <a:pt x="2061845" y="311657"/>
                  </a:lnTo>
                  <a:lnTo>
                    <a:pt x="2063750" y="314324"/>
                  </a:lnTo>
                  <a:lnTo>
                    <a:pt x="2065655" y="316991"/>
                  </a:lnTo>
                  <a:lnTo>
                    <a:pt x="2088388" y="325881"/>
                  </a:lnTo>
                  <a:lnTo>
                    <a:pt x="2088388" y="342264"/>
                  </a:lnTo>
                  <a:lnTo>
                    <a:pt x="1955164" y="342264"/>
                  </a:lnTo>
                  <a:lnTo>
                    <a:pt x="1955164" y="325881"/>
                  </a:lnTo>
                  <a:lnTo>
                    <a:pt x="1961261" y="324230"/>
                  </a:lnTo>
                  <a:lnTo>
                    <a:pt x="1966087" y="322452"/>
                  </a:lnTo>
                  <a:lnTo>
                    <a:pt x="1969643" y="320547"/>
                  </a:lnTo>
                  <a:lnTo>
                    <a:pt x="1973199" y="318642"/>
                  </a:lnTo>
                  <a:lnTo>
                    <a:pt x="1975739" y="315975"/>
                  </a:lnTo>
                  <a:lnTo>
                    <a:pt x="1977516" y="312546"/>
                  </a:lnTo>
                  <a:lnTo>
                    <a:pt x="1979295" y="309244"/>
                  </a:lnTo>
                  <a:lnTo>
                    <a:pt x="1980438" y="304926"/>
                  </a:lnTo>
                  <a:lnTo>
                    <a:pt x="1980819" y="299719"/>
                  </a:lnTo>
                  <a:lnTo>
                    <a:pt x="1981327" y="294512"/>
                  </a:lnTo>
                  <a:lnTo>
                    <a:pt x="1981581" y="287908"/>
                  </a:lnTo>
                  <a:lnTo>
                    <a:pt x="1981581" y="280034"/>
                  </a:lnTo>
                  <a:lnTo>
                    <a:pt x="1981581" y="66420"/>
                  </a:lnTo>
                  <a:lnTo>
                    <a:pt x="1981581" y="58673"/>
                  </a:lnTo>
                  <a:lnTo>
                    <a:pt x="1981453" y="52069"/>
                  </a:lnTo>
                  <a:lnTo>
                    <a:pt x="1980945" y="46862"/>
                  </a:lnTo>
                  <a:lnTo>
                    <a:pt x="1980564" y="41528"/>
                  </a:lnTo>
                  <a:lnTo>
                    <a:pt x="1979549" y="37210"/>
                  </a:lnTo>
                  <a:lnTo>
                    <a:pt x="1977770" y="33908"/>
                  </a:lnTo>
                  <a:lnTo>
                    <a:pt x="1975993" y="30606"/>
                  </a:lnTo>
                  <a:lnTo>
                    <a:pt x="1973452" y="27939"/>
                  </a:lnTo>
                  <a:lnTo>
                    <a:pt x="1969896" y="25907"/>
                  </a:lnTo>
                  <a:lnTo>
                    <a:pt x="1966340" y="23875"/>
                  </a:lnTo>
                  <a:lnTo>
                    <a:pt x="1961388" y="21971"/>
                  </a:lnTo>
                  <a:lnTo>
                    <a:pt x="1955164" y="20319"/>
                  </a:lnTo>
                  <a:lnTo>
                    <a:pt x="1955164" y="3936"/>
                  </a:lnTo>
                  <a:close/>
                </a:path>
                <a:path w="7123430" h="346709">
                  <a:moveTo>
                    <a:pt x="1345564" y="3936"/>
                  </a:moveTo>
                  <a:lnTo>
                    <a:pt x="1475613" y="3936"/>
                  </a:lnTo>
                  <a:lnTo>
                    <a:pt x="1475613" y="20319"/>
                  </a:lnTo>
                  <a:lnTo>
                    <a:pt x="1469644" y="21971"/>
                  </a:lnTo>
                  <a:lnTo>
                    <a:pt x="1464945" y="23749"/>
                  </a:lnTo>
                  <a:lnTo>
                    <a:pt x="1461515" y="25653"/>
                  </a:lnTo>
                  <a:lnTo>
                    <a:pt x="1457959" y="27558"/>
                  </a:lnTo>
                  <a:lnTo>
                    <a:pt x="1455293" y="30099"/>
                  </a:lnTo>
                  <a:lnTo>
                    <a:pt x="1453388" y="33400"/>
                  </a:lnTo>
                  <a:lnTo>
                    <a:pt x="1451483" y="36702"/>
                  </a:lnTo>
                  <a:lnTo>
                    <a:pt x="1450339" y="41021"/>
                  </a:lnTo>
                  <a:lnTo>
                    <a:pt x="1449705" y="46227"/>
                  </a:lnTo>
                  <a:lnTo>
                    <a:pt x="1449070" y="51434"/>
                  </a:lnTo>
                  <a:lnTo>
                    <a:pt x="1448815" y="58038"/>
                  </a:lnTo>
                  <a:lnTo>
                    <a:pt x="1448815" y="65912"/>
                  </a:lnTo>
                  <a:lnTo>
                    <a:pt x="1448815" y="312673"/>
                  </a:lnTo>
                  <a:lnTo>
                    <a:pt x="1496949" y="312673"/>
                  </a:lnTo>
                  <a:lnTo>
                    <a:pt x="1506474" y="312673"/>
                  </a:lnTo>
                  <a:lnTo>
                    <a:pt x="1514220" y="311276"/>
                  </a:lnTo>
                  <a:lnTo>
                    <a:pt x="1519936" y="308228"/>
                  </a:lnTo>
                  <a:lnTo>
                    <a:pt x="1525777" y="305307"/>
                  </a:lnTo>
                  <a:lnTo>
                    <a:pt x="1545844" y="270255"/>
                  </a:lnTo>
                  <a:lnTo>
                    <a:pt x="1553209" y="242061"/>
                  </a:lnTo>
                  <a:lnTo>
                    <a:pt x="1587119" y="242061"/>
                  </a:lnTo>
                  <a:lnTo>
                    <a:pt x="1581658" y="342264"/>
                  </a:lnTo>
                  <a:lnTo>
                    <a:pt x="1345564" y="342264"/>
                  </a:lnTo>
                  <a:lnTo>
                    <a:pt x="1345564" y="325881"/>
                  </a:lnTo>
                  <a:lnTo>
                    <a:pt x="1351661" y="324230"/>
                  </a:lnTo>
                  <a:lnTo>
                    <a:pt x="1356487" y="322325"/>
                  </a:lnTo>
                  <a:lnTo>
                    <a:pt x="1360043" y="320420"/>
                  </a:lnTo>
                  <a:lnTo>
                    <a:pt x="1363599" y="318388"/>
                  </a:lnTo>
                  <a:lnTo>
                    <a:pt x="1366139" y="315721"/>
                  </a:lnTo>
                  <a:lnTo>
                    <a:pt x="1367916" y="312292"/>
                  </a:lnTo>
                  <a:lnTo>
                    <a:pt x="1369695" y="308990"/>
                  </a:lnTo>
                  <a:lnTo>
                    <a:pt x="1370838" y="304672"/>
                  </a:lnTo>
                  <a:lnTo>
                    <a:pt x="1371219" y="299465"/>
                  </a:lnTo>
                  <a:lnTo>
                    <a:pt x="1371727" y="294258"/>
                  </a:lnTo>
                  <a:lnTo>
                    <a:pt x="1371981" y="287654"/>
                  </a:lnTo>
                  <a:lnTo>
                    <a:pt x="1371981" y="279780"/>
                  </a:lnTo>
                  <a:lnTo>
                    <a:pt x="1371981" y="66420"/>
                  </a:lnTo>
                  <a:lnTo>
                    <a:pt x="1371981" y="58673"/>
                  </a:lnTo>
                  <a:lnTo>
                    <a:pt x="1371853" y="52069"/>
                  </a:lnTo>
                  <a:lnTo>
                    <a:pt x="1371345" y="46862"/>
                  </a:lnTo>
                  <a:lnTo>
                    <a:pt x="1370964" y="41528"/>
                  </a:lnTo>
                  <a:lnTo>
                    <a:pt x="1369949" y="37210"/>
                  </a:lnTo>
                  <a:lnTo>
                    <a:pt x="1368170" y="33908"/>
                  </a:lnTo>
                  <a:lnTo>
                    <a:pt x="1366393" y="30606"/>
                  </a:lnTo>
                  <a:lnTo>
                    <a:pt x="1363852" y="27939"/>
                  </a:lnTo>
                  <a:lnTo>
                    <a:pt x="1360296" y="25907"/>
                  </a:lnTo>
                  <a:lnTo>
                    <a:pt x="1356740" y="23875"/>
                  </a:lnTo>
                  <a:lnTo>
                    <a:pt x="1351788" y="21971"/>
                  </a:lnTo>
                  <a:lnTo>
                    <a:pt x="1345564" y="20319"/>
                  </a:lnTo>
                  <a:lnTo>
                    <a:pt x="1345564" y="3936"/>
                  </a:lnTo>
                  <a:close/>
                </a:path>
                <a:path w="7123430" h="346709">
                  <a:moveTo>
                    <a:pt x="938657" y="3936"/>
                  </a:moveTo>
                  <a:lnTo>
                    <a:pt x="1184402" y="3936"/>
                  </a:lnTo>
                  <a:lnTo>
                    <a:pt x="1184402" y="82803"/>
                  </a:lnTo>
                  <a:lnTo>
                    <a:pt x="1150493" y="82803"/>
                  </a:lnTo>
                  <a:lnTo>
                    <a:pt x="1146544" y="71947"/>
                  </a:lnTo>
                  <a:lnTo>
                    <a:pt x="1142904" y="63007"/>
                  </a:lnTo>
                  <a:lnTo>
                    <a:pt x="1112281" y="34115"/>
                  </a:lnTo>
                  <a:lnTo>
                    <a:pt x="1096009" y="32892"/>
                  </a:lnTo>
                  <a:lnTo>
                    <a:pt x="1041907" y="32892"/>
                  </a:lnTo>
                  <a:lnTo>
                    <a:pt x="1041907" y="151891"/>
                  </a:lnTo>
                  <a:lnTo>
                    <a:pt x="1074674" y="151891"/>
                  </a:lnTo>
                  <a:lnTo>
                    <a:pt x="1081913" y="151891"/>
                  </a:lnTo>
                  <a:lnTo>
                    <a:pt x="1101978" y="138556"/>
                  </a:lnTo>
                  <a:lnTo>
                    <a:pt x="1104772" y="133730"/>
                  </a:lnTo>
                  <a:lnTo>
                    <a:pt x="1107313" y="126237"/>
                  </a:lnTo>
                  <a:lnTo>
                    <a:pt x="1109852" y="116204"/>
                  </a:lnTo>
                  <a:lnTo>
                    <a:pt x="1137793" y="116204"/>
                  </a:lnTo>
                  <a:lnTo>
                    <a:pt x="1137793" y="216788"/>
                  </a:lnTo>
                  <a:lnTo>
                    <a:pt x="1109852" y="216788"/>
                  </a:lnTo>
                  <a:lnTo>
                    <a:pt x="1107566" y="207263"/>
                  </a:lnTo>
                  <a:lnTo>
                    <a:pt x="1104900" y="199897"/>
                  </a:lnTo>
                  <a:lnTo>
                    <a:pt x="1102106" y="194944"/>
                  </a:lnTo>
                  <a:lnTo>
                    <a:pt x="1099312" y="189864"/>
                  </a:lnTo>
                  <a:lnTo>
                    <a:pt x="1096009" y="186308"/>
                  </a:lnTo>
                  <a:lnTo>
                    <a:pt x="1092072" y="184149"/>
                  </a:lnTo>
                  <a:lnTo>
                    <a:pt x="1088263" y="181990"/>
                  </a:lnTo>
                  <a:lnTo>
                    <a:pt x="1082420" y="180847"/>
                  </a:lnTo>
                  <a:lnTo>
                    <a:pt x="1074674" y="180847"/>
                  </a:lnTo>
                  <a:lnTo>
                    <a:pt x="1041907" y="180847"/>
                  </a:lnTo>
                  <a:lnTo>
                    <a:pt x="1041907" y="313181"/>
                  </a:lnTo>
                  <a:lnTo>
                    <a:pt x="1095756" y="313181"/>
                  </a:lnTo>
                  <a:lnTo>
                    <a:pt x="1101470" y="313181"/>
                  </a:lnTo>
                  <a:lnTo>
                    <a:pt x="1106424" y="312800"/>
                  </a:lnTo>
                  <a:lnTo>
                    <a:pt x="1110361" y="312038"/>
                  </a:lnTo>
                  <a:lnTo>
                    <a:pt x="1114297" y="311403"/>
                  </a:lnTo>
                  <a:lnTo>
                    <a:pt x="1117853" y="310006"/>
                  </a:lnTo>
                  <a:lnTo>
                    <a:pt x="1137665" y="290702"/>
                  </a:lnTo>
                  <a:lnTo>
                    <a:pt x="1139952" y="287019"/>
                  </a:lnTo>
                  <a:lnTo>
                    <a:pt x="1152906" y="251713"/>
                  </a:lnTo>
                  <a:lnTo>
                    <a:pt x="1186941" y="251713"/>
                  </a:lnTo>
                  <a:lnTo>
                    <a:pt x="1182243" y="342264"/>
                  </a:lnTo>
                  <a:lnTo>
                    <a:pt x="938657" y="342264"/>
                  </a:lnTo>
                  <a:lnTo>
                    <a:pt x="938657" y="325881"/>
                  </a:lnTo>
                  <a:lnTo>
                    <a:pt x="944752" y="324230"/>
                  </a:lnTo>
                  <a:lnTo>
                    <a:pt x="949579" y="322452"/>
                  </a:lnTo>
                  <a:lnTo>
                    <a:pt x="953135" y="320547"/>
                  </a:lnTo>
                  <a:lnTo>
                    <a:pt x="956691" y="318642"/>
                  </a:lnTo>
                  <a:lnTo>
                    <a:pt x="959231" y="315975"/>
                  </a:lnTo>
                  <a:lnTo>
                    <a:pt x="961008" y="312546"/>
                  </a:lnTo>
                  <a:lnTo>
                    <a:pt x="962787" y="309244"/>
                  </a:lnTo>
                  <a:lnTo>
                    <a:pt x="963930" y="304926"/>
                  </a:lnTo>
                  <a:lnTo>
                    <a:pt x="964311" y="299719"/>
                  </a:lnTo>
                  <a:lnTo>
                    <a:pt x="964819" y="294512"/>
                  </a:lnTo>
                  <a:lnTo>
                    <a:pt x="965073" y="287908"/>
                  </a:lnTo>
                  <a:lnTo>
                    <a:pt x="965073" y="280034"/>
                  </a:lnTo>
                  <a:lnTo>
                    <a:pt x="965073" y="66420"/>
                  </a:lnTo>
                  <a:lnTo>
                    <a:pt x="965073" y="58673"/>
                  </a:lnTo>
                  <a:lnTo>
                    <a:pt x="964945" y="52069"/>
                  </a:lnTo>
                  <a:lnTo>
                    <a:pt x="964438" y="46862"/>
                  </a:lnTo>
                  <a:lnTo>
                    <a:pt x="964057" y="41528"/>
                  </a:lnTo>
                  <a:lnTo>
                    <a:pt x="963041" y="37210"/>
                  </a:lnTo>
                  <a:lnTo>
                    <a:pt x="961263" y="33908"/>
                  </a:lnTo>
                  <a:lnTo>
                    <a:pt x="959485" y="30606"/>
                  </a:lnTo>
                  <a:lnTo>
                    <a:pt x="956944" y="27939"/>
                  </a:lnTo>
                  <a:lnTo>
                    <a:pt x="953388" y="25907"/>
                  </a:lnTo>
                  <a:lnTo>
                    <a:pt x="949832" y="23875"/>
                  </a:lnTo>
                  <a:lnTo>
                    <a:pt x="944880" y="21971"/>
                  </a:lnTo>
                  <a:lnTo>
                    <a:pt x="938657" y="20319"/>
                  </a:lnTo>
                  <a:lnTo>
                    <a:pt x="938657" y="3936"/>
                  </a:lnTo>
                  <a:close/>
                </a:path>
                <a:path w="7123430" h="346709">
                  <a:moveTo>
                    <a:pt x="508088" y="3936"/>
                  </a:moveTo>
                  <a:lnTo>
                    <a:pt x="631240" y="3936"/>
                  </a:lnTo>
                  <a:lnTo>
                    <a:pt x="699897" y="207390"/>
                  </a:lnTo>
                  <a:lnTo>
                    <a:pt x="774192" y="3936"/>
                  </a:lnTo>
                  <a:lnTo>
                    <a:pt x="890397" y="3936"/>
                  </a:lnTo>
                  <a:lnTo>
                    <a:pt x="890397" y="20319"/>
                  </a:lnTo>
                  <a:lnTo>
                    <a:pt x="881633" y="22732"/>
                  </a:lnTo>
                  <a:lnTo>
                    <a:pt x="875792" y="25526"/>
                  </a:lnTo>
                  <a:lnTo>
                    <a:pt x="864235" y="65912"/>
                  </a:lnTo>
                  <a:lnTo>
                    <a:pt x="864235" y="280288"/>
                  </a:lnTo>
                  <a:lnTo>
                    <a:pt x="864235" y="290321"/>
                  </a:lnTo>
                  <a:lnTo>
                    <a:pt x="871727" y="317499"/>
                  </a:lnTo>
                  <a:lnTo>
                    <a:pt x="874776" y="320547"/>
                  </a:lnTo>
                  <a:lnTo>
                    <a:pt x="880999" y="323341"/>
                  </a:lnTo>
                  <a:lnTo>
                    <a:pt x="890397" y="325881"/>
                  </a:lnTo>
                  <a:lnTo>
                    <a:pt x="890397" y="342264"/>
                  </a:lnTo>
                  <a:lnTo>
                    <a:pt x="763270" y="342264"/>
                  </a:lnTo>
                  <a:lnTo>
                    <a:pt x="763270" y="325881"/>
                  </a:lnTo>
                  <a:lnTo>
                    <a:pt x="770636" y="323849"/>
                  </a:lnTo>
                  <a:lnTo>
                    <a:pt x="775589" y="322071"/>
                  </a:lnTo>
                  <a:lnTo>
                    <a:pt x="778383" y="320674"/>
                  </a:lnTo>
                  <a:lnTo>
                    <a:pt x="781304" y="319150"/>
                  </a:lnTo>
                  <a:lnTo>
                    <a:pt x="783463" y="317245"/>
                  </a:lnTo>
                  <a:lnTo>
                    <a:pt x="784986" y="314832"/>
                  </a:lnTo>
                  <a:lnTo>
                    <a:pt x="786511" y="312419"/>
                  </a:lnTo>
                  <a:lnTo>
                    <a:pt x="787780" y="308736"/>
                  </a:lnTo>
                  <a:lnTo>
                    <a:pt x="788416" y="303910"/>
                  </a:lnTo>
                  <a:lnTo>
                    <a:pt x="789177" y="299084"/>
                  </a:lnTo>
                  <a:lnTo>
                    <a:pt x="789558" y="290956"/>
                  </a:lnTo>
                  <a:lnTo>
                    <a:pt x="789558" y="279780"/>
                  </a:lnTo>
                  <a:lnTo>
                    <a:pt x="789558" y="158368"/>
                  </a:lnTo>
                  <a:lnTo>
                    <a:pt x="790321" y="110997"/>
                  </a:lnTo>
                  <a:lnTo>
                    <a:pt x="791845" y="72389"/>
                  </a:lnTo>
                  <a:lnTo>
                    <a:pt x="786638" y="72389"/>
                  </a:lnTo>
                  <a:lnTo>
                    <a:pt x="784605" y="78993"/>
                  </a:lnTo>
                  <a:lnTo>
                    <a:pt x="782574" y="85470"/>
                  </a:lnTo>
                  <a:lnTo>
                    <a:pt x="780288" y="91820"/>
                  </a:lnTo>
                  <a:lnTo>
                    <a:pt x="778289" y="97514"/>
                  </a:lnTo>
                  <a:lnTo>
                    <a:pt x="775541" y="105076"/>
                  </a:lnTo>
                  <a:lnTo>
                    <a:pt x="772054" y="114520"/>
                  </a:lnTo>
                  <a:lnTo>
                    <a:pt x="767842" y="125856"/>
                  </a:lnTo>
                  <a:lnTo>
                    <a:pt x="701421" y="304799"/>
                  </a:lnTo>
                  <a:lnTo>
                    <a:pt x="657733" y="304799"/>
                  </a:lnTo>
                  <a:lnTo>
                    <a:pt x="587883" y="103758"/>
                  </a:lnTo>
                  <a:lnTo>
                    <a:pt x="584878" y="95281"/>
                  </a:lnTo>
                  <a:lnTo>
                    <a:pt x="582056" y="86804"/>
                  </a:lnTo>
                  <a:lnTo>
                    <a:pt x="579421" y="78327"/>
                  </a:lnTo>
                  <a:lnTo>
                    <a:pt x="576973" y="69849"/>
                  </a:lnTo>
                  <a:lnTo>
                    <a:pt x="572516" y="69849"/>
                  </a:lnTo>
                  <a:lnTo>
                    <a:pt x="573599" y="91237"/>
                  </a:lnTo>
                  <a:lnTo>
                    <a:pt x="574373" y="114458"/>
                  </a:lnTo>
                  <a:lnTo>
                    <a:pt x="574837" y="139537"/>
                  </a:lnTo>
                  <a:lnTo>
                    <a:pt x="574992" y="166496"/>
                  </a:lnTo>
                  <a:lnTo>
                    <a:pt x="574992" y="280542"/>
                  </a:lnTo>
                  <a:lnTo>
                    <a:pt x="575101" y="288996"/>
                  </a:lnTo>
                  <a:lnTo>
                    <a:pt x="583666" y="317880"/>
                  </a:lnTo>
                  <a:lnTo>
                    <a:pt x="587133" y="321055"/>
                  </a:lnTo>
                  <a:lnTo>
                    <a:pt x="593166" y="323722"/>
                  </a:lnTo>
                  <a:lnTo>
                    <a:pt x="601764" y="325881"/>
                  </a:lnTo>
                  <a:lnTo>
                    <a:pt x="601764" y="342264"/>
                  </a:lnTo>
                  <a:lnTo>
                    <a:pt x="508088" y="342264"/>
                  </a:lnTo>
                  <a:lnTo>
                    <a:pt x="508088" y="325881"/>
                  </a:lnTo>
                  <a:lnTo>
                    <a:pt x="514197" y="324230"/>
                  </a:lnTo>
                  <a:lnTo>
                    <a:pt x="519036" y="322325"/>
                  </a:lnTo>
                  <a:lnTo>
                    <a:pt x="522592" y="320420"/>
                  </a:lnTo>
                  <a:lnTo>
                    <a:pt x="526135" y="318388"/>
                  </a:lnTo>
                  <a:lnTo>
                    <a:pt x="528827" y="315721"/>
                  </a:lnTo>
                  <a:lnTo>
                    <a:pt x="530644" y="312419"/>
                  </a:lnTo>
                  <a:lnTo>
                    <a:pt x="532460" y="309117"/>
                  </a:lnTo>
                  <a:lnTo>
                    <a:pt x="533577" y="304926"/>
                  </a:lnTo>
                  <a:lnTo>
                    <a:pt x="533984" y="299846"/>
                  </a:lnTo>
                  <a:lnTo>
                    <a:pt x="534403" y="294766"/>
                  </a:lnTo>
                  <a:lnTo>
                    <a:pt x="534606" y="288162"/>
                  </a:lnTo>
                  <a:lnTo>
                    <a:pt x="534606" y="280288"/>
                  </a:lnTo>
                  <a:lnTo>
                    <a:pt x="534606" y="65912"/>
                  </a:lnTo>
                  <a:lnTo>
                    <a:pt x="523532" y="25780"/>
                  </a:lnTo>
                  <a:lnTo>
                    <a:pt x="508088" y="20319"/>
                  </a:lnTo>
                  <a:lnTo>
                    <a:pt x="508088" y="3936"/>
                  </a:lnTo>
                  <a:close/>
                </a:path>
                <a:path w="7123430" h="346709">
                  <a:moveTo>
                    <a:pt x="332054" y="3936"/>
                  </a:moveTo>
                  <a:lnTo>
                    <a:pt x="462140" y="3936"/>
                  </a:lnTo>
                  <a:lnTo>
                    <a:pt x="462140" y="20319"/>
                  </a:lnTo>
                  <a:lnTo>
                    <a:pt x="455371" y="22098"/>
                  </a:lnTo>
                  <a:lnTo>
                    <a:pt x="450367" y="24129"/>
                  </a:lnTo>
                  <a:lnTo>
                    <a:pt x="447154" y="26161"/>
                  </a:lnTo>
                  <a:lnTo>
                    <a:pt x="443928" y="28193"/>
                  </a:lnTo>
                  <a:lnTo>
                    <a:pt x="441490" y="30733"/>
                  </a:lnTo>
                  <a:lnTo>
                    <a:pt x="439839" y="33654"/>
                  </a:lnTo>
                  <a:lnTo>
                    <a:pt x="438188" y="36702"/>
                  </a:lnTo>
                  <a:lnTo>
                    <a:pt x="437032" y="40512"/>
                  </a:lnTo>
                  <a:lnTo>
                    <a:pt x="436372" y="45338"/>
                  </a:lnTo>
                  <a:lnTo>
                    <a:pt x="435711" y="50164"/>
                  </a:lnTo>
                  <a:lnTo>
                    <a:pt x="435381" y="57149"/>
                  </a:lnTo>
                  <a:lnTo>
                    <a:pt x="435381" y="66420"/>
                  </a:lnTo>
                  <a:lnTo>
                    <a:pt x="435381" y="280034"/>
                  </a:lnTo>
                  <a:lnTo>
                    <a:pt x="435381" y="285749"/>
                  </a:lnTo>
                  <a:lnTo>
                    <a:pt x="435546" y="291210"/>
                  </a:lnTo>
                  <a:lnTo>
                    <a:pt x="435876" y="296163"/>
                  </a:lnTo>
                  <a:lnTo>
                    <a:pt x="436206" y="301116"/>
                  </a:lnTo>
                  <a:lnTo>
                    <a:pt x="436867" y="305053"/>
                  </a:lnTo>
                  <a:lnTo>
                    <a:pt x="437857" y="308228"/>
                  </a:lnTo>
                  <a:lnTo>
                    <a:pt x="438848" y="311403"/>
                  </a:lnTo>
                  <a:lnTo>
                    <a:pt x="440296" y="314070"/>
                  </a:lnTo>
                  <a:lnTo>
                    <a:pt x="442201" y="316229"/>
                  </a:lnTo>
                  <a:lnTo>
                    <a:pt x="444093" y="318388"/>
                  </a:lnTo>
                  <a:lnTo>
                    <a:pt x="462140" y="325881"/>
                  </a:lnTo>
                  <a:lnTo>
                    <a:pt x="462140" y="342264"/>
                  </a:lnTo>
                  <a:lnTo>
                    <a:pt x="332054" y="342264"/>
                  </a:lnTo>
                  <a:lnTo>
                    <a:pt x="332054" y="325881"/>
                  </a:lnTo>
                  <a:lnTo>
                    <a:pt x="338162" y="324230"/>
                  </a:lnTo>
                  <a:lnTo>
                    <a:pt x="342988" y="322452"/>
                  </a:lnTo>
                  <a:lnTo>
                    <a:pt x="346544" y="320547"/>
                  </a:lnTo>
                  <a:lnTo>
                    <a:pt x="350100" y="318642"/>
                  </a:lnTo>
                  <a:lnTo>
                    <a:pt x="352742" y="315975"/>
                  </a:lnTo>
                  <a:lnTo>
                    <a:pt x="354469" y="312546"/>
                  </a:lnTo>
                  <a:lnTo>
                    <a:pt x="356209" y="309244"/>
                  </a:lnTo>
                  <a:lnTo>
                    <a:pt x="357327" y="304926"/>
                  </a:lnTo>
                  <a:lnTo>
                    <a:pt x="357822" y="299719"/>
                  </a:lnTo>
                  <a:lnTo>
                    <a:pt x="358317" y="294512"/>
                  </a:lnTo>
                  <a:lnTo>
                    <a:pt x="358559" y="287908"/>
                  </a:lnTo>
                  <a:lnTo>
                    <a:pt x="358559" y="280034"/>
                  </a:lnTo>
                  <a:lnTo>
                    <a:pt x="358559" y="66166"/>
                  </a:lnTo>
                  <a:lnTo>
                    <a:pt x="358559" y="58165"/>
                  </a:lnTo>
                  <a:lnTo>
                    <a:pt x="358355" y="51688"/>
                  </a:lnTo>
                  <a:lnTo>
                    <a:pt x="346798" y="25780"/>
                  </a:lnTo>
                  <a:lnTo>
                    <a:pt x="343242" y="23749"/>
                  </a:lnTo>
                  <a:lnTo>
                    <a:pt x="338327" y="21971"/>
                  </a:lnTo>
                  <a:lnTo>
                    <a:pt x="332054" y="20319"/>
                  </a:lnTo>
                  <a:lnTo>
                    <a:pt x="332054" y="3936"/>
                  </a:lnTo>
                  <a:close/>
                </a:path>
                <a:path w="7123430" h="346709">
                  <a:moveTo>
                    <a:pt x="0" y="3936"/>
                  </a:moveTo>
                  <a:lnTo>
                    <a:pt x="291668" y="3936"/>
                  </a:lnTo>
                  <a:lnTo>
                    <a:pt x="291668" y="90931"/>
                  </a:lnTo>
                  <a:lnTo>
                    <a:pt x="257708" y="90931"/>
                  </a:lnTo>
                  <a:lnTo>
                    <a:pt x="255479" y="83097"/>
                  </a:lnTo>
                  <a:lnTo>
                    <a:pt x="253498" y="76358"/>
                  </a:lnTo>
                  <a:lnTo>
                    <a:pt x="244208" y="52704"/>
                  </a:lnTo>
                  <a:lnTo>
                    <a:pt x="241973" y="48894"/>
                  </a:lnTo>
                  <a:lnTo>
                    <a:pt x="229222" y="37464"/>
                  </a:lnTo>
                  <a:lnTo>
                    <a:pt x="226402" y="35940"/>
                  </a:lnTo>
                  <a:lnTo>
                    <a:pt x="222897" y="34798"/>
                  </a:lnTo>
                  <a:lnTo>
                    <a:pt x="218681" y="34035"/>
                  </a:lnTo>
                  <a:lnTo>
                    <a:pt x="214477" y="33274"/>
                  </a:lnTo>
                  <a:lnTo>
                    <a:pt x="208978" y="32892"/>
                  </a:lnTo>
                  <a:lnTo>
                    <a:pt x="202209" y="32892"/>
                  </a:lnTo>
                  <a:lnTo>
                    <a:pt x="184365" y="32892"/>
                  </a:lnTo>
                  <a:lnTo>
                    <a:pt x="184365" y="280034"/>
                  </a:lnTo>
                  <a:lnTo>
                    <a:pt x="184365" y="288797"/>
                  </a:lnTo>
                  <a:lnTo>
                    <a:pt x="184607" y="295401"/>
                  </a:lnTo>
                  <a:lnTo>
                    <a:pt x="185115" y="299973"/>
                  </a:lnTo>
                  <a:lnTo>
                    <a:pt x="185610" y="304545"/>
                  </a:lnTo>
                  <a:lnTo>
                    <a:pt x="186512" y="308228"/>
                  </a:lnTo>
                  <a:lnTo>
                    <a:pt x="187833" y="311022"/>
                  </a:lnTo>
                  <a:lnTo>
                    <a:pt x="189153" y="313816"/>
                  </a:lnTo>
                  <a:lnTo>
                    <a:pt x="190766" y="316102"/>
                  </a:lnTo>
                  <a:lnTo>
                    <a:pt x="192671" y="317753"/>
                  </a:lnTo>
                  <a:lnTo>
                    <a:pt x="194564" y="319531"/>
                  </a:lnTo>
                  <a:lnTo>
                    <a:pt x="197205" y="321055"/>
                  </a:lnTo>
                  <a:lnTo>
                    <a:pt x="200596" y="322452"/>
                  </a:lnTo>
                  <a:lnTo>
                    <a:pt x="203987" y="323849"/>
                  </a:lnTo>
                  <a:lnTo>
                    <a:pt x="208572" y="324992"/>
                  </a:lnTo>
                  <a:lnTo>
                    <a:pt x="214350" y="325881"/>
                  </a:lnTo>
                  <a:lnTo>
                    <a:pt x="214350" y="342264"/>
                  </a:lnTo>
                  <a:lnTo>
                    <a:pt x="77558" y="342264"/>
                  </a:lnTo>
                  <a:lnTo>
                    <a:pt x="77558" y="325881"/>
                  </a:lnTo>
                  <a:lnTo>
                    <a:pt x="84505" y="324738"/>
                  </a:lnTo>
                  <a:lnTo>
                    <a:pt x="89992" y="323214"/>
                  </a:lnTo>
                  <a:lnTo>
                    <a:pt x="94043" y="321309"/>
                  </a:lnTo>
                  <a:lnTo>
                    <a:pt x="98094" y="319404"/>
                  </a:lnTo>
                  <a:lnTo>
                    <a:pt x="101104" y="316737"/>
                  </a:lnTo>
                  <a:lnTo>
                    <a:pt x="103085" y="313181"/>
                  </a:lnTo>
                  <a:lnTo>
                    <a:pt x="105067" y="309752"/>
                  </a:lnTo>
                  <a:lnTo>
                    <a:pt x="106311" y="305307"/>
                  </a:lnTo>
                  <a:lnTo>
                    <a:pt x="106807" y="299973"/>
                  </a:lnTo>
                  <a:lnTo>
                    <a:pt x="107302" y="294639"/>
                  </a:lnTo>
                  <a:lnTo>
                    <a:pt x="107543" y="287908"/>
                  </a:lnTo>
                  <a:lnTo>
                    <a:pt x="107543" y="280034"/>
                  </a:lnTo>
                  <a:lnTo>
                    <a:pt x="107543" y="32892"/>
                  </a:lnTo>
                  <a:lnTo>
                    <a:pt x="87477" y="32892"/>
                  </a:lnTo>
                  <a:lnTo>
                    <a:pt x="77558" y="32892"/>
                  </a:lnTo>
                  <a:lnTo>
                    <a:pt x="69964" y="34162"/>
                  </a:lnTo>
                  <a:lnTo>
                    <a:pt x="64681" y="36449"/>
                  </a:lnTo>
                  <a:lnTo>
                    <a:pt x="59397" y="38734"/>
                  </a:lnTo>
                  <a:lnTo>
                    <a:pt x="54813" y="42417"/>
                  </a:lnTo>
                  <a:lnTo>
                    <a:pt x="50926" y="47371"/>
                  </a:lnTo>
                  <a:lnTo>
                    <a:pt x="47040" y="52323"/>
                  </a:lnTo>
                  <a:lnTo>
                    <a:pt x="43700" y="58927"/>
                  </a:lnTo>
                  <a:lnTo>
                    <a:pt x="40893" y="67309"/>
                  </a:lnTo>
                  <a:lnTo>
                    <a:pt x="38087" y="75564"/>
                  </a:lnTo>
                  <a:lnTo>
                    <a:pt x="35763" y="83438"/>
                  </a:lnTo>
                  <a:lnTo>
                    <a:pt x="33947" y="90931"/>
                  </a:lnTo>
                  <a:lnTo>
                    <a:pt x="0" y="90931"/>
                  </a:lnTo>
                  <a:lnTo>
                    <a:pt x="0" y="3936"/>
                  </a:lnTo>
                  <a:close/>
                </a:path>
                <a:path w="7123430" h="346709">
                  <a:moveTo>
                    <a:pt x="3408553" y="2158"/>
                  </a:moveTo>
                  <a:lnTo>
                    <a:pt x="3474719" y="2158"/>
                  </a:lnTo>
                  <a:lnTo>
                    <a:pt x="3556508" y="279780"/>
                  </a:lnTo>
                  <a:lnTo>
                    <a:pt x="3559151" y="288373"/>
                  </a:lnTo>
                  <a:lnTo>
                    <a:pt x="3579367" y="321944"/>
                  </a:lnTo>
                  <a:lnTo>
                    <a:pt x="3591941" y="325881"/>
                  </a:lnTo>
                  <a:lnTo>
                    <a:pt x="3591941" y="342264"/>
                  </a:lnTo>
                  <a:lnTo>
                    <a:pt x="3455162" y="342264"/>
                  </a:lnTo>
                  <a:lnTo>
                    <a:pt x="3455162" y="325881"/>
                  </a:lnTo>
                  <a:lnTo>
                    <a:pt x="3463798" y="324865"/>
                  </a:lnTo>
                  <a:lnTo>
                    <a:pt x="3470148" y="322452"/>
                  </a:lnTo>
                  <a:lnTo>
                    <a:pt x="3474212" y="318642"/>
                  </a:lnTo>
                  <a:lnTo>
                    <a:pt x="3478403" y="314832"/>
                  </a:lnTo>
                  <a:lnTo>
                    <a:pt x="3480435" y="309498"/>
                  </a:lnTo>
                  <a:lnTo>
                    <a:pt x="3480435" y="302513"/>
                  </a:lnTo>
                  <a:lnTo>
                    <a:pt x="3480435" y="297433"/>
                  </a:lnTo>
                  <a:lnTo>
                    <a:pt x="3479927" y="291718"/>
                  </a:lnTo>
                  <a:lnTo>
                    <a:pt x="3478656" y="285495"/>
                  </a:lnTo>
                  <a:lnTo>
                    <a:pt x="3477514" y="279145"/>
                  </a:lnTo>
                  <a:lnTo>
                    <a:pt x="3475609" y="271271"/>
                  </a:lnTo>
                  <a:lnTo>
                    <a:pt x="3473068" y="261619"/>
                  </a:lnTo>
                  <a:lnTo>
                    <a:pt x="3466338" y="237362"/>
                  </a:lnTo>
                  <a:lnTo>
                    <a:pt x="3360547" y="237362"/>
                  </a:lnTo>
                  <a:lnTo>
                    <a:pt x="3348101" y="273938"/>
                  </a:lnTo>
                  <a:lnTo>
                    <a:pt x="3344417" y="292861"/>
                  </a:lnTo>
                  <a:lnTo>
                    <a:pt x="3344417" y="299846"/>
                  </a:lnTo>
                  <a:lnTo>
                    <a:pt x="3346035" y="310558"/>
                  </a:lnTo>
                  <a:lnTo>
                    <a:pt x="3350879" y="318484"/>
                  </a:lnTo>
                  <a:lnTo>
                    <a:pt x="3358937" y="323599"/>
                  </a:lnTo>
                  <a:lnTo>
                    <a:pt x="3370199" y="325881"/>
                  </a:lnTo>
                  <a:lnTo>
                    <a:pt x="3370199" y="342264"/>
                  </a:lnTo>
                  <a:lnTo>
                    <a:pt x="3264408" y="342264"/>
                  </a:lnTo>
                  <a:lnTo>
                    <a:pt x="3264408" y="325881"/>
                  </a:lnTo>
                  <a:lnTo>
                    <a:pt x="3270504" y="325246"/>
                  </a:lnTo>
                  <a:lnTo>
                    <a:pt x="3275838" y="323087"/>
                  </a:lnTo>
                  <a:lnTo>
                    <a:pt x="3280410" y="319404"/>
                  </a:lnTo>
                  <a:lnTo>
                    <a:pt x="3285109" y="315721"/>
                  </a:lnTo>
                  <a:lnTo>
                    <a:pt x="3289300" y="310768"/>
                  </a:lnTo>
                  <a:lnTo>
                    <a:pt x="3305302" y="277494"/>
                  </a:lnTo>
                  <a:lnTo>
                    <a:pt x="3408553" y="2158"/>
                  </a:lnTo>
                  <a:close/>
                </a:path>
                <a:path w="7123430" h="346709">
                  <a:moveTo>
                    <a:pt x="1742820" y="2158"/>
                  </a:moveTo>
                  <a:lnTo>
                    <a:pt x="1808988" y="2158"/>
                  </a:lnTo>
                  <a:lnTo>
                    <a:pt x="1890776" y="279780"/>
                  </a:lnTo>
                  <a:lnTo>
                    <a:pt x="1893419" y="288373"/>
                  </a:lnTo>
                  <a:lnTo>
                    <a:pt x="1913636" y="321944"/>
                  </a:lnTo>
                  <a:lnTo>
                    <a:pt x="1926208" y="325881"/>
                  </a:lnTo>
                  <a:lnTo>
                    <a:pt x="1926208" y="342264"/>
                  </a:lnTo>
                  <a:lnTo>
                    <a:pt x="1789430" y="342264"/>
                  </a:lnTo>
                  <a:lnTo>
                    <a:pt x="1789430" y="325881"/>
                  </a:lnTo>
                  <a:lnTo>
                    <a:pt x="1798065" y="324865"/>
                  </a:lnTo>
                  <a:lnTo>
                    <a:pt x="1804415" y="322452"/>
                  </a:lnTo>
                  <a:lnTo>
                    <a:pt x="1808480" y="318642"/>
                  </a:lnTo>
                  <a:lnTo>
                    <a:pt x="1812670" y="314832"/>
                  </a:lnTo>
                  <a:lnTo>
                    <a:pt x="1814702" y="309498"/>
                  </a:lnTo>
                  <a:lnTo>
                    <a:pt x="1814702" y="302513"/>
                  </a:lnTo>
                  <a:lnTo>
                    <a:pt x="1814702" y="297433"/>
                  </a:lnTo>
                  <a:lnTo>
                    <a:pt x="1814195" y="291718"/>
                  </a:lnTo>
                  <a:lnTo>
                    <a:pt x="1812925" y="285495"/>
                  </a:lnTo>
                  <a:lnTo>
                    <a:pt x="1811782" y="279145"/>
                  </a:lnTo>
                  <a:lnTo>
                    <a:pt x="1809877" y="271271"/>
                  </a:lnTo>
                  <a:lnTo>
                    <a:pt x="1807337" y="261619"/>
                  </a:lnTo>
                  <a:lnTo>
                    <a:pt x="1800606" y="237362"/>
                  </a:lnTo>
                  <a:lnTo>
                    <a:pt x="1694814" y="237362"/>
                  </a:lnTo>
                  <a:lnTo>
                    <a:pt x="1682369" y="273938"/>
                  </a:lnTo>
                  <a:lnTo>
                    <a:pt x="1678686" y="292861"/>
                  </a:lnTo>
                  <a:lnTo>
                    <a:pt x="1678686" y="299846"/>
                  </a:lnTo>
                  <a:lnTo>
                    <a:pt x="1680303" y="310558"/>
                  </a:lnTo>
                  <a:lnTo>
                    <a:pt x="1685147" y="318484"/>
                  </a:lnTo>
                  <a:lnTo>
                    <a:pt x="1693205" y="323599"/>
                  </a:lnTo>
                  <a:lnTo>
                    <a:pt x="1704466" y="325881"/>
                  </a:lnTo>
                  <a:lnTo>
                    <a:pt x="1704466" y="342264"/>
                  </a:lnTo>
                  <a:lnTo>
                    <a:pt x="1598676" y="342264"/>
                  </a:lnTo>
                  <a:lnTo>
                    <a:pt x="1598676" y="325881"/>
                  </a:lnTo>
                  <a:lnTo>
                    <a:pt x="1604771" y="325246"/>
                  </a:lnTo>
                  <a:lnTo>
                    <a:pt x="1610106" y="323087"/>
                  </a:lnTo>
                  <a:lnTo>
                    <a:pt x="1614677" y="319404"/>
                  </a:lnTo>
                  <a:lnTo>
                    <a:pt x="1619377" y="315721"/>
                  </a:lnTo>
                  <a:lnTo>
                    <a:pt x="1623568" y="310768"/>
                  </a:lnTo>
                  <a:lnTo>
                    <a:pt x="1639570" y="277494"/>
                  </a:lnTo>
                  <a:lnTo>
                    <a:pt x="1742820" y="2158"/>
                  </a:lnTo>
                  <a:close/>
                </a:path>
                <a:path w="7123430" h="346709">
                  <a:moveTo>
                    <a:pt x="6611366" y="0"/>
                  </a:moveTo>
                  <a:lnTo>
                    <a:pt x="6676231" y="10604"/>
                  </a:lnTo>
                  <a:lnTo>
                    <a:pt x="6722618" y="42544"/>
                  </a:lnTo>
                  <a:lnTo>
                    <a:pt x="6750510" y="95329"/>
                  </a:lnTo>
                  <a:lnTo>
                    <a:pt x="6759829" y="168782"/>
                  </a:lnTo>
                  <a:lnTo>
                    <a:pt x="6759138" y="191381"/>
                  </a:lnTo>
                  <a:lnTo>
                    <a:pt x="6753613" y="231576"/>
                  </a:lnTo>
                  <a:lnTo>
                    <a:pt x="6735429" y="279733"/>
                  </a:lnTo>
                  <a:lnTo>
                    <a:pt x="6706792" y="314342"/>
                  </a:lnTo>
                  <a:lnTo>
                    <a:pt x="6668770" y="336041"/>
                  </a:lnTo>
                  <a:lnTo>
                    <a:pt x="6622496" y="345561"/>
                  </a:lnTo>
                  <a:lnTo>
                    <a:pt x="6605397" y="346201"/>
                  </a:lnTo>
                  <a:lnTo>
                    <a:pt x="6571273" y="343535"/>
                  </a:lnTo>
                  <a:lnTo>
                    <a:pt x="6516600" y="322199"/>
                  </a:lnTo>
                  <a:lnTo>
                    <a:pt x="6480047" y="279550"/>
                  </a:lnTo>
                  <a:lnTo>
                    <a:pt x="6461760" y="215733"/>
                  </a:lnTo>
                  <a:lnTo>
                    <a:pt x="6459473" y="175894"/>
                  </a:lnTo>
                  <a:lnTo>
                    <a:pt x="6460591" y="149082"/>
                  </a:lnTo>
                  <a:lnTo>
                    <a:pt x="6469493" y="101457"/>
                  </a:lnTo>
                  <a:lnTo>
                    <a:pt x="6487140" y="62097"/>
                  </a:lnTo>
                  <a:lnTo>
                    <a:pt x="6513151" y="32049"/>
                  </a:lnTo>
                  <a:lnTo>
                    <a:pt x="6547375" y="11572"/>
                  </a:lnTo>
                  <a:lnTo>
                    <a:pt x="6588384" y="1285"/>
                  </a:lnTo>
                  <a:lnTo>
                    <a:pt x="6611366" y="0"/>
                  </a:lnTo>
                  <a:close/>
                </a:path>
                <a:path w="7123430" h="346709">
                  <a:moveTo>
                    <a:pt x="4816475" y="0"/>
                  </a:moveTo>
                  <a:lnTo>
                    <a:pt x="4858639" y="2285"/>
                  </a:lnTo>
                  <a:lnTo>
                    <a:pt x="4904486" y="10667"/>
                  </a:lnTo>
                  <a:lnTo>
                    <a:pt x="4904486" y="82549"/>
                  </a:lnTo>
                  <a:lnTo>
                    <a:pt x="4870577" y="82549"/>
                  </a:lnTo>
                  <a:lnTo>
                    <a:pt x="4868048" y="73241"/>
                  </a:lnTo>
                  <a:lnTo>
                    <a:pt x="4865211" y="64944"/>
                  </a:lnTo>
                  <a:lnTo>
                    <a:pt x="4840351" y="34416"/>
                  </a:lnTo>
                  <a:lnTo>
                    <a:pt x="4812792" y="28955"/>
                  </a:lnTo>
                  <a:lnTo>
                    <a:pt x="4805932" y="29265"/>
                  </a:lnTo>
                  <a:lnTo>
                    <a:pt x="4769993" y="48640"/>
                  </a:lnTo>
                  <a:lnTo>
                    <a:pt x="4765675" y="55244"/>
                  </a:lnTo>
                  <a:lnTo>
                    <a:pt x="4763516" y="63118"/>
                  </a:lnTo>
                  <a:lnTo>
                    <a:pt x="4763516" y="72389"/>
                  </a:lnTo>
                  <a:lnTo>
                    <a:pt x="4781677" y="112783"/>
                  </a:lnTo>
                  <a:lnTo>
                    <a:pt x="4814187" y="134483"/>
                  </a:lnTo>
                  <a:lnTo>
                    <a:pt x="4826000" y="140715"/>
                  </a:lnTo>
                  <a:lnTo>
                    <a:pt x="4840410" y="148595"/>
                  </a:lnTo>
                  <a:lnTo>
                    <a:pt x="4873879" y="171830"/>
                  </a:lnTo>
                  <a:lnTo>
                    <a:pt x="4899660" y="205104"/>
                  </a:lnTo>
                  <a:lnTo>
                    <a:pt x="4907915" y="246760"/>
                  </a:lnTo>
                  <a:lnTo>
                    <a:pt x="4907033" y="261500"/>
                  </a:lnTo>
                  <a:lnTo>
                    <a:pt x="4893818" y="299719"/>
                  </a:lnTo>
                  <a:lnTo>
                    <a:pt x="4865385" y="327491"/>
                  </a:lnTo>
                  <a:lnTo>
                    <a:pt x="4823634" y="343169"/>
                  </a:lnTo>
                  <a:lnTo>
                    <a:pt x="4790313" y="346201"/>
                  </a:lnTo>
                  <a:lnTo>
                    <a:pt x="4777523" y="346013"/>
                  </a:lnTo>
                  <a:lnTo>
                    <a:pt x="4737608" y="343280"/>
                  </a:lnTo>
                  <a:lnTo>
                    <a:pt x="4698388" y="337601"/>
                  </a:lnTo>
                  <a:lnTo>
                    <a:pt x="4686173" y="335025"/>
                  </a:lnTo>
                  <a:lnTo>
                    <a:pt x="4686173" y="258698"/>
                  </a:lnTo>
                  <a:lnTo>
                    <a:pt x="4720082" y="258698"/>
                  </a:lnTo>
                  <a:lnTo>
                    <a:pt x="4723727" y="272512"/>
                  </a:lnTo>
                  <a:lnTo>
                    <a:pt x="4728384" y="284432"/>
                  </a:lnTo>
                  <a:lnTo>
                    <a:pt x="4758674" y="313499"/>
                  </a:lnTo>
                  <a:lnTo>
                    <a:pt x="4783328" y="317118"/>
                  </a:lnTo>
                  <a:lnTo>
                    <a:pt x="4790471" y="316809"/>
                  </a:lnTo>
                  <a:lnTo>
                    <a:pt x="4828286" y="296290"/>
                  </a:lnTo>
                  <a:lnTo>
                    <a:pt x="4835398" y="268604"/>
                  </a:lnTo>
                  <a:lnTo>
                    <a:pt x="4835040" y="261151"/>
                  </a:lnTo>
                  <a:lnTo>
                    <a:pt x="4817199" y="225665"/>
                  </a:lnTo>
                  <a:lnTo>
                    <a:pt x="4776089" y="199008"/>
                  </a:lnTo>
                  <a:lnTo>
                    <a:pt x="4766685" y="194105"/>
                  </a:lnTo>
                  <a:lnTo>
                    <a:pt x="4757721" y="189118"/>
                  </a:lnTo>
                  <a:lnTo>
                    <a:pt x="4720357" y="162101"/>
                  </a:lnTo>
                  <a:lnTo>
                    <a:pt x="4697476" y="128650"/>
                  </a:lnTo>
                  <a:lnTo>
                    <a:pt x="4691380" y="95122"/>
                  </a:lnTo>
                  <a:lnTo>
                    <a:pt x="4692330" y="80454"/>
                  </a:lnTo>
                  <a:lnTo>
                    <a:pt x="4706493" y="43306"/>
                  </a:lnTo>
                  <a:lnTo>
                    <a:pt x="4736782" y="17214"/>
                  </a:lnTo>
                  <a:lnTo>
                    <a:pt x="4781153" y="2762"/>
                  </a:lnTo>
                  <a:lnTo>
                    <a:pt x="4798260" y="690"/>
                  </a:lnTo>
                  <a:lnTo>
                    <a:pt x="4816475" y="0"/>
                  </a:lnTo>
                  <a:close/>
                </a:path>
                <a:path w="7123430" h="346709">
                  <a:moveTo>
                    <a:pt x="4555871" y="0"/>
                  </a:moveTo>
                  <a:lnTo>
                    <a:pt x="4598035" y="2285"/>
                  </a:lnTo>
                  <a:lnTo>
                    <a:pt x="4643882" y="10667"/>
                  </a:lnTo>
                  <a:lnTo>
                    <a:pt x="4643882" y="82549"/>
                  </a:lnTo>
                  <a:lnTo>
                    <a:pt x="4609973" y="82549"/>
                  </a:lnTo>
                  <a:lnTo>
                    <a:pt x="4607444" y="73241"/>
                  </a:lnTo>
                  <a:lnTo>
                    <a:pt x="4604607" y="64944"/>
                  </a:lnTo>
                  <a:lnTo>
                    <a:pt x="4579747" y="34416"/>
                  </a:lnTo>
                  <a:lnTo>
                    <a:pt x="4552188" y="28955"/>
                  </a:lnTo>
                  <a:lnTo>
                    <a:pt x="4545328" y="29265"/>
                  </a:lnTo>
                  <a:lnTo>
                    <a:pt x="4509389" y="48640"/>
                  </a:lnTo>
                  <a:lnTo>
                    <a:pt x="4505071" y="55244"/>
                  </a:lnTo>
                  <a:lnTo>
                    <a:pt x="4502912" y="63118"/>
                  </a:lnTo>
                  <a:lnTo>
                    <a:pt x="4502912" y="72389"/>
                  </a:lnTo>
                  <a:lnTo>
                    <a:pt x="4521072" y="112783"/>
                  </a:lnTo>
                  <a:lnTo>
                    <a:pt x="4553583" y="134483"/>
                  </a:lnTo>
                  <a:lnTo>
                    <a:pt x="4565396" y="140715"/>
                  </a:lnTo>
                  <a:lnTo>
                    <a:pt x="4579806" y="148595"/>
                  </a:lnTo>
                  <a:lnTo>
                    <a:pt x="4613275" y="171830"/>
                  </a:lnTo>
                  <a:lnTo>
                    <a:pt x="4639056" y="205104"/>
                  </a:lnTo>
                  <a:lnTo>
                    <a:pt x="4647311" y="246760"/>
                  </a:lnTo>
                  <a:lnTo>
                    <a:pt x="4646429" y="261500"/>
                  </a:lnTo>
                  <a:lnTo>
                    <a:pt x="4633214" y="299719"/>
                  </a:lnTo>
                  <a:lnTo>
                    <a:pt x="4604781" y="327491"/>
                  </a:lnTo>
                  <a:lnTo>
                    <a:pt x="4563030" y="343169"/>
                  </a:lnTo>
                  <a:lnTo>
                    <a:pt x="4529709" y="346201"/>
                  </a:lnTo>
                  <a:lnTo>
                    <a:pt x="4516919" y="346013"/>
                  </a:lnTo>
                  <a:lnTo>
                    <a:pt x="4477004" y="343280"/>
                  </a:lnTo>
                  <a:lnTo>
                    <a:pt x="4437784" y="337601"/>
                  </a:lnTo>
                  <a:lnTo>
                    <a:pt x="4425569" y="335025"/>
                  </a:lnTo>
                  <a:lnTo>
                    <a:pt x="4425569" y="258698"/>
                  </a:lnTo>
                  <a:lnTo>
                    <a:pt x="4459478" y="258698"/>
                  </a:lnTo>
                  <a:lnTo>
                    <a:pt x="4463123" y="272512"/>
                  </a:lnTo>
                  <a:lnTo>
                    <a:pt x="4467780" y="284432"/>
                  </a:lnTo>
                  <a:lnTo>
                    <a:pt x="4498070" y="313499"/>
                  </a:lnTo>
                  <a:lnTo>
                    <a:pt x="4522724" y="317118"/>
                  </a:lnTo>
                  <a:lnTo>
                    <a:pt x="4529867" y="316809"/>
                  </a:lnTo>
                  <a:lnTo>
                    <a:pt x="4567682" y="296290"/>
                  </a:lnTo>
                  <a:lnTo>
                    <a:pt x="4574794" y="268604"/>
                  </a:lnTo>
                  <a:lnTo>
                    <a:pt x="4574436" y="261151"/>
                  </a:lnTo>
                  <a:lnTo>
                    <a:pt x="4556595" y="225665"/>
                  </a:lnTo>
                  <a:lnTo>
                    <a:pt x="4515485" y="199008"/>
                  </a:lnTo>
                  <a:lnTo>
                    <a:pt x="4506081" y="194105"/>
                  </a:lnTo>
                  <a:lnTo>
                    <a:pt x="4497117" y="189118"/>
                  </a:lnTo>
                  <a:lnTo>
                    <a:pt x="4459753" y="162101"/>
                  </a:lnTo>
                  <a:lnTo>
                    <a:pt x="4436872" y="128650"/>
                  </a:lnTo>
                  <a:lnTo>
                    <a:pt x="4430776" y="95122"/>
                  </a:lnTo>
                  <a:lnTo>
                    <a:pt x="4431726" y="80454"/>
                  </a:lnTo>
                  <a:lnTo>
                    <a:pt x="4445889" y="43306"/>
                  </a:lnTo>
                  <a:lnTo>
                    <a:pt x="4476178" y="17214"/>
                  </a:lnTo>
                  <a:lnTo>
                    <a:pt x="4520549" y="2762"/>
                  </a:lnTo>
                  <a:lnTo>
                    <a:pt x="4537656" y="690"/>
                  </a:lnTo>
                  <a:lnTo>
                    <a:pt x="4555871" y="0"/>
                  </a:lnTo>
                  <a:close/>
                </a:path>
                <a:path w="7123430" h="346709">
                  <a:moveTo>
                    <a:pt x="4002659" y="0"/>
                  </a:moveTo>
                  <a:lnTo>
                    <a:pt x="4044823" y="2285"/>
                  </a:lnTo>
                  <a:lnTo>
                    <a:pt x="4090669" y="10667"/>
                  </a:lnTo>
                  <a:lnTo>
                    <a:pt x="4090669" y="82549"/>
                  </a:lnTo>
                  <a:lnTo>
                    <a:pt x="4056761" y="82549"/>
                  </a:lnTo>
                  <a:lnTo>
                    <a:pt x="4054232" y="73241"/>
                  </a:lnTo>
                  <a:lnTo>
                    <a:pt x="4051395" y="64944"/>
                  </a:lnTo>
                  <a:lnTo>
                    <a:pt x="4026535" y="34416"/>
                  </a:lnTo>
                  <a:lnTo>
                    <a:pt x="3998976" y="28955"/>
                  </a:lnTo>
                  <a:lnTo>
                    <a:pt x="3992116" y="29265"/>
                  </a:lnTo>
                  <a:lnTo>
                    <a:pt x="3956177" y="48640"/>
                  </a:lnTo>
                  <a:lnTo>
                    <a:pt x="3951859" y="55244"/>
                  </a:lnTo>
                  <a:lnTo>
                    <a:pt x="3949700" y="63118"/>
                  </a:lnTo>
                  <a:lnTo>
                    <a:pt x="3949700" y="72389"/>
                  </a:lnTo>
                  <a:lnTo>
                    <a:pt x="3967860" y="112783"/>
                  </a:lnTo>
                  <a:lnTo>
                    <a:pt x="4000371" y="134483"/>
                  </a:lnTo>
                  <a:lnTo>
                    <a:pt x="4012184" y="140715"/>
                  </a:lnTo>
                  <a:lnTo>
                    <a:pt x="4026594" y="148595"/>
                  </a:lnTo>
                  <a:lnTo>
                    <a:pt x="4060063" y="171830"/>
                  </a:lnTo>
                  <a:lnTo>
                    <a:pt x="4085843" y="205104"/>
                  </a:lnTo>
                  <a:lnTo>
                    <a:pt x="4094099" y="246760"/>
                  </a:lnTo>
                  <a:lnTo>
                    <a:pt x="4093217" y="261500"/>
                  </a:lnTo>
                  <a:lnTo>
                    <a:pt x="4080002" y="299719"/>
                  </a:lnTo>
                  <a:lnTo>
                    <a:pt x="4051569" y="327491"/>
                  </a:lnTo>
                  <a:lnTo>
                    <a:pt x="4009818" y="343169"/>
                  </a:lnTo>
                  <a:lnTo>
                    <a:pt x="3976497" y="346201"/>
                  </a:lnTo>
                  <a:lnTo>
                    <a:pt x="3963707" y="346013"/>
                  </a:lnTo>
                  <a:lnTo>
                    <a:pt x="3923791" y="343280"/>
                  </a:lnTo>
                  <a:lnTo>
                    <a:pt x="3884572" y="337601"/>
                  </a:lnTo>
                  <a:lnTo>
                    <a:pt x="3872356" y="335025"/>
                  </a:lnTo>
                  <a:lnTo>
                    <a:pt x="3872356" y="258698"/>
                  </a:lnTo>
                  <a:lnTo>
                    <a:pt x="3906266" y="258698"/>
                  </a:lnTo>
                  <a:lnTo>
                    <a:pt x="3909911" y="272512"/>
                  </a:lnTo>
                  <a:lnTo>
                    <a:pt x="3914568" y="284432"/>
                  </a:lnTo>
                  <a:lnTo>
                    <a:pt x="3944858" y="313499"/>
                  </a:lnTo>
                  <a:lnTo>
                    <a:pt x="3969512" y="317118"/>
                  </a:lnTo>
                  <a:lnTo>
                    <a:pt x="3976655" y="316809"/>
                  </a:lnTo>
                  <a:lnTo>
                    <a:pt x="4014469" y="296290"/>
                  </a:lnTo>
                  <a:lnTo>
                    <a:pt x="4021581" y="268604"/>
                  </a:lnTo>
                  <a:lnTo>
                    <a:pt x="4021224" y="261151"/>
                  </a:lnTo>
                  <a:lnTo>
                    <a:pt x="4003383" y="225665"/>
                  </a:lnTo>
                  <a:lnTo>
                    <a:pt x="3962273" y="199008"/>
                  </a:lnTo>
                  <a:lnTo>
                    <a:pt x="3952869" y="194105"/>
                  </a:lnTo>
                  <a:lnTo>
                    <a:pt x="3943905" y="189118"/>
                  </a:lnTo>
                  <a:lnTo>
                    <a:pt x="3906541" y="162101"/>
                  </a:lnTo>
                  <a:lnTo>
                    <a:pt x="3883660" y="128650"/>
                  </a:lnTo>
                  <a:lnTo>
                    <a:pt x="3877564" y="95122"/>
                  </a:lnTo>
                  <a:lnTo>
                    <a:pt x="3878514" y="80454"/>
                  </a:lnTo>
                  <a:lnTo>
                    <a:pt x="3892677" y="43306"/>
                  </a:lnTo>
                  <a:lnTo>
                    <a:pt x="3922966" y="17214"/>
                  </a:lnTo>
                  <a:lnTo>
                    <a:pt x="3967337" y="2762"/>
                  </a:lnTo>
                  <a:lnTo>
                    <a:pt x="3984444" y="690"/>
                  </a:lnTo>
                  <a:lnTo>
                    <a:pt x="4002659" y="0"/>
                  </a:lnTo>
                  <a:close/>
                </a:path>
                <a:path w="7123430" h="346709">
                  <a:moveTo>
                    <a:pt x="3742054" y="0"/>
                  </a:moveTo>
                  <a:lnTo>
                    <a:pt x="3784218" y="2285"/>
                  </a:lnTo>
                  <a:lnTo>
                    <a:pt x="3830066" y="10667"/>
                  </a:lnTo>
                  <a:lnTo>
                    <a:pt x="3830066" y="82549"/>
                  </a:lnTo>
                  <a:lnTo>
                    <a:pt x="3796156" y="82549"/>
                  </a:lnTo>
                  <a:lnTo>
                    <a:pt x="3793628" y="73241"/>
                  </a:lnTo>
                  <a:lnTo>
                    <a:pt x="3790791" y="64944"/>
                  </a:lnTo>
                  <a:lnTo>
                    <a:pt x="3765930" y="34416"/>
                  </a:lnTo>
                  <a:lnTo>
                    <a:pt x="3738372" y="28955"/>
                  </a:lnTo>
                  <a:lnTo>
                    <a:pt x="3731512" y="29265"/>
                  </a:lnTo>
                  <a:lnTo>
                    <a:pt x="3695573" y="48640"/>
                  </a:lnTo>
                  <a:lnTo>
                    <a:pt x="3691254" y="55244"/>
                  </a:lnTo>
                  <a:lnTo>
                    <a:pt x="3689096" y="63118"/>
                  </a:lnTo>
                  <a:lnTo>
                    <a:pt x="3689096" y="72389"/>
                  </a:lnTo>
                  <a:lnTo>
                    <a:pt x="3707256" y="112783"/>
                  </a:lnTo>
                  <a:lnTo>
                    <a:pt x="3739767" y="134483"/>
                  </a:lnTo>
                  <a:lnTo>
                    <a:pt x="3751579" y="140715"/>
                  </a:lnTo>
                  <a:lnTo>
                    <a:pt x="3765990" y="148595"/>
                  </a:lnTo>
                  <a:lnTo>
                    <a:pt x="3799459" y="171830"/>
                  </a:lnTo>
                  <a:lnTo>
                    <a:pt x="3825240" y="205104"/>
                  </a:lnTo>
                  <a:lnTo>
                    <a:pt x="3833494" y="246760"/>
                  </a:lnTo>
                  <a:lnTo>
                    <a:pt x="3832613" y="261500"/>
                  </a:lnTo>
                  <a:lnTo>
                    <a:pt x="3819398" y="299719"/>
                  </a:lnTo>
                  <a:lnTo>
                    <a:pt x="3790965" y="327491"/>
                  </a:lnTo>
                  <a:lnTo>
                    <a:pt x="3749214" y="343169"/>
                  </a:lnTo>
                  <a:lnTo>
                    <a:pt x="3715892" y="346201"/>
                  </a:lnTo>
                  <a:lnTo>
                    <a:pt x="3703103" y="346013"/>
                  </a:lnTo>
                  <a:lnTo>
                    <a:pt x="3663188" y="343280"/>
                  </a:lnTo>
                  <a:lnTo>
                    <a:pt x="3623968" y="337601"/>
                  </a:lnTo>
                  <a:lnTo>
                    <a:pt x="3611753" y="335025"/>
                  </a:lnTo>
                  <a:lnTo>
                    <a:pt x="3611753" y="258698"/>
                  </a:lnTo>
                  <a:lnTo>
                    <a:pt x="3645662" y="258698"/>
                  </a:lnTo>
                  <a:lnTo>
                    <a:pt x="3649307" y="272512"/>
                  </a:lnTo>
                  <a:lnTo>
                    <a:pt x="3653964" y="284432"/>
                  </a:lnTo>
                  <a:lnTo>
                    <a:pt x="3684254" y="313499"/>
                  </a:lnTo>
                  <a:lnTo>
                    <a:pt x="3708908" y="317118"/>
                  </a:lnTo>
                  <a:lnTo>
                    <a:pt x="3716051" y="316809"/>
                  </a:lnTo>
                  <a:lnTo>
                    <a:pt x="3753866" y="296290"/>
                  </a:lnTo>
                  <a:lnTo>
                    <a:pt x="3760978" y="268604"/>
                  </a:lnTo>
                  <a:lnTo>
                    <a:pt x="3760620" y="261151"/>
                  </a:lnTo>
                  <a:lnTo>
                    <a:pt x="3742779" y="225665"/>
                  </a:lnTo>
                  <a:lnTo>
                    <a:pt x="3701668" y="199008"/>
                  </a:lnTo>
                  <a:lnTo>
                    <a:pt x="3692265" y="194105"/>
                  </a:lnTo>
                  <a:lnTo>
                    <a:pt x="3683301" y="189118"/>
                  </a:lnTo>
                  <a:lnTo>
                    <a:pt x="3645937" y="162101"/>
                  </a:lnTo>
                  <a:lnTo>
                    <a:pt x="3623055" y="128650"/>
                  </a:lnTo>
                  <a:lnTo>
                    <a:pt x="3616960" y="95122"/>
                  </a:lnTo>
                  <a:lnTo>
                    <a:pt x="3617910" y="80454"/>
                  </a:lnTo>
                  <a:lnTo>
                    <a:pt x="3632073" y="43306"/>
                  </a:lnTo>
                  <a:lnTo>
                    <a:pt x="3662362" y="17214"/>
                  </a:lnTo>
                  <a:lnTo>
                    <a:pt x="3706733" y="2762"/>
                  </a:lnTo>
                  <a:lnTo>
                    <a:pt x="3723840" y="690"/>
                  </a:lnTo>
                  <a:lnTo>
                    <a:pt x="3742054" y="0"/>
                  </a:lnTo>
                  <a:close/>
                </a:path>
                <a:path w="7123430" h="346709">
                  <a:moveTo>
                    <a:pt x="2393315" y="0"/>
                  </a:moveTo>
                  <a:lnTo>
                    <a:pt x="2435479" y="2285"/>
                  </a:lnTo>
                  <a:lnTo>
                    <a:pt x="2481326" y="10667"/>
                  </a:lnTo>
                  <a:lnTo>
                    <a:pt x="2481326" y="82549"/>
                  </a:lnTo>
                  <a:lnTo>
                    <a:pt x="2447416" y="82549"/>
                  </a:lnTo>
                  <a:lnTo>
                    <a:pt x="2444888" y="73241"/>
                  </a:lnTo>
                  <a:lnTo>
                    <a:pt x="2442051" y="64944"/>
                  </a:lnTo>
                  <a:lnTo>
                    <a:pt x="2417191" y="34416"/>
                  </a:lnTo>
                  <a:lnTo>
                    <a:pt x="2389632" y="28955"/>
                  </a:lnTo>
                  <a:lnTo>
                    <a:pt x="2382772" y="29265"/>
                  </a:lnTo>
                  <a:lnTo>
                    <a:pt x="2346833" y="48640"/>
                  </a:lnTo>
                  <a:lnTo>
                    <a:pt x="2342515" y="55244"/>
                  </a:lnTo>
                  <a:lnTo>
                    <a:pt x="2340356" y="63118"/>
                  </a:lnTo>
                  <a:lnTo>
                    <a:pt x="2340356" y="72389"/>
                  </a:lnTo>
                  <a:lnTo>
                    <a:pt x="2358517" y="112783"/>
                  </a:lnTo>
                  <a:lnTo>
                    <a:pt x="2391027" y="134483"/>
                  </a:lnTo>
                  <a:lnTo>
                    <a:pt x="2402840" y="140715"/>
                  </a:lnTo>
                  <a:lnTo>
                    <a:pt x="2417250" y="148595"/>
                  </a:lnTo>
                  <a:lnTo>
                    <a:pt x="2450719" y="171830"/>
                  </a:lnTo>
                  <a:lnTo>
                    <a:pt x="2476500" y="205104"/>
                  </a:lnTo>
                  <a:lnTo>
                    <a:pt x="2484755" y="246760"/>
                  </a:lnTo>
                  <a:lnTo>
                    <a:pt x="2483873" y="261500"/>
                  </a:lnTo>
                  <a:lnTo>
                    <a:pt x="2470658" y="299719"/>
                  </a:lnTo>
                  <a:lnTo>
                    <a:pt x="2442225" y="327491"/>
                  </a:lnTo>
                  <a:lnTo>
                    <a:pt x="2400474" y="343169"/>
                  </a:lnTo>
                  <a:lnTo>
                    <a:pt x="2367153" y="346201"/>
                  </a:lnTo>
                  <a:lnTo>
                    <a:pt x="2354363" y="346013"/>
                  </a:lnTo>
                  <a:lnTo>
                    <a:pt x="2314447" y="343280"/>
                  </a:lnTo>
                  <a:lnTo>
                    <a:pt x="2275228" y="337601"/>
                  </a:lnTo>
                  <a:lnTo>
                    <a:pt x="2263013" y="335025"/>
                  </a:lnTo>
                  <a:lnTo>
                    <a:pt x="2263013" y="258698"/>
                  </a:lnTo>
                  <a:lnTo>
                    <a:pt x="2296922" y="258698"/>
                  </a:lnTo>
                  <a:lnTo>
                    <a:pt x="2300567" y="272512"/>
                  </a:lnTo>
                  <a:lnTo>
                    <a:pt x="2305224" y="284432"/>
                  </a:lnTo>
                  <a:lnTo>
                    <a:pt x="2335514" y="313499"/>
                  </a:lnTo>
                  <a:lnTo>
                    <a:pt x="2360168" y="317118"/>
                  </a:lnTo>
                  <a:lnTo>
                    <a:pt x="2367311" y="316809"/>
                  </a:lnTo>
                  <a:lnTo>
                    <a:pt x="2405126" y="296290"/>
                  </a:lnTo>
                  <a:lnTo>
                    <a:pt x="2412238" y="268604"/>
                  </a:lnTo>
                  <a:lnTo>
                    <a:pt x="2411880" y="261151"/>
                  </a:lnTo>
                  <a:lnTo>
                    <a:pt x="2394039" y="225665"/>
                  </a:lnTo>
                  <a:lnTo>
                    <a:pt x="2352929" y="199008"/>
                  </a:lnTo>
                  <a:lnTo>
                    <a:pt x="2343525" y="194105"/>
                  </a:lnTo>
                  <a:lnTo>
                    <a:pt x="2334561" y="189118"/>
                  </a:lnTo>
                  <a:lnTo>
                    <a:pt x="2297197" y="162101"/>
                  </a:lnTo>
                  <a:lnTo>
                    <a:pt x="2274316" y="128650"/>
                  </a:lnTo>
                  <a:lnTo>
                    <a:pt x="2268220" y="95122"/>
                  </a:lnTo>
                  <a:lnTo>
                    <a:pt x="2269170" y="80454"/>
                  </a:lnTo>
                  <a:lnTo>
                    <a:pt x="2283333" y="43306"/>
                  </a:lnTo>
                  <a:lnTo>
                    <a:pt x="2313622" y="17214"/>
                  </a:lnTo>
                  <a:lnTo>
                    <a:pt x="2357993" y="2762"/>
                  </a:lnTo>
                  <a:lnTo>
                    <a:pt x="2375100" y="690"/>
                  </a:lnTo>
                  <a:lnTo>
                    <a:pt x="239331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514347" y="909319"/>
            <a:ext cx="5361305" cy="570230"/>
            <a:chOff x="1514347" y="909319"/>
            <a:chExt cx="5361305" cy="57023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5233" y="1257781"/>
              <a:ext cx="5284503" cy="2213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18919" y="913891"/>
              <a:ext cx="5352160" cy="34620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18919" y="913891"/>
              <a:ext cx="5352415" cy="346710"/>
            </a:xfrm>
            <a:custGeom>
              <a:avLst/>
              <a:gdLst/>
              <a:ahLst/>
              <a:cxnLst/>
              <a:rect l="l" t="t" r="r" b="b"/>
              <a:pathLst>
                <a:path w="5352415" h="346709">
                  <a:moveTo>
                    <a:pt x="2470785" y="68834"/>
                  </a:moveTo>
                  <a:lnTo>
                    <a:pt x="2421255" y="208407"/>
                  </a:lnTo>
                  <a:lnTo>
                    <a:pt x="2510409" y="208407"/>
                  </a:lnTo>
                  <a:lnTo>
                    <a:pt x="2470785" y="68834"/>
                  </a:lnTo>
                  <a:close/>
                </a:path>
                <a:path w="5352415" h="346709">
                  <a:moveTo>
                    <a:pt x="1175385" y="28956"/>
                  </a:moveTo>
                  <a:lnTo>
                    <a:pt x="1131825" y="48244"/>
                  </a:lnTo>
                  <a:lnTo>
                    <a:pt x="1114270" y="82798"/>
                  </a:lnTo>
                  <a:lnTo>
                    <a:pt x="1105594" y="135808"/>
                  </a:lnTo>
                  <a:lnTo>
                    <a:pt x="1104519" y="169291"/>
                  </a:lnTo>
                  <a:lnTo>
                    <a:pt x="1105638" y="204267"/>
                  </a:lnTo>
                  <a:lnTo>
                    <a:pt x="1114591" y="259980"/>
                  </a:lnTo>
                  <a:lnTo>
                    <a:pt x="1132570" y="296652"/>
                  </a:lnTo>
                  <a:lnTo>
                    <a:pt x="1177290" y="317119"/>
                  </a:lnTo>
                  <a:lnTo>
                    <a:pt x="1186477" y="316476"/>
                  </a:lnTo>
                  <a:lnTo>
                    <a:pt x="1221898" y="294528"/>
                  </a:lnTo>
                  <a:lnTo>
                    <a:pt x="1238567" y="257952"/>
                  </a:lnTo>
                  <a:lnTo>
                    <a:pt x="1246012" y="207883"/>
                  </a:lnTo>
                  <a:lnTo>
                    <a:pt x="1246886" y="178943"/>
                  </a:lnTo>
                  <a:lnTo>
                    <a:pt x="1246407" y="155273"/>
                  </a:lnTo>
                  <a:lnTo>
                    <a:pt x="1242546" y="113934"/>
                  </a:lnTo>
                  <a:lnTo>
                    <a:pt x="1229344" y="67024"/>
                  </a:lnTo>
                  <a:lnTo>
                    <a:pt x="1197657" y="33226"/>
                  </a:lnTo>
                  <a:lnTo>
                    <a:pt x="1175385" y="28956"/>
                  </a:lnTo>
                  <a:close/>
                </a:path>
                <a:path w="5352415" h="346709">
                  <a:moveTo>
                    <a:pt x="149732" y="28956"/>
                  </a:moveTo>
                  <a:lnTo>
                    <a:pt x="106173" y="48244"/>
                  </a:lnTo>
                  <a:lnTo>
                    <a:pt x="88618" y="82798"/>
                  </a:lnTo>
                  <a:lnTo>
                    <a:pt x="79942" y="135808"/>
                  </a:lnTo>
                  <a:lnTo>
                    <a:pt x="78867" y="169291"/>
                  </a:lnTo>
                  <a:lnTo>
                    <a:pt x="79986" y="204267"/>
                  </a:lnTo>
                  <a:lnTo>
                    <a:pt x="88939" y="259980"/>
                  </a:lnTo>
                  <a:lnTo>
                    <a:pt x="106918" y="296652"/>
                  </a:lnTo>
                  <a:lnTo>
                    <a:pt x="151637" y="317119"/>
                  </a:lnTo>
                  <a:lnTo>
                    <a:pt x="160825" y="316476"/>
                  </a:lnTo>
                  <a:lnTo>
                    <a:pt x="196246" y="294528"/>
                  </a:lnTo>
                  <a:lnTo>
                    <a:pt x="212915" y="257952"/>
                  </a:lnTo>
                  <a:lnTo>
                    <a:pt x="220360" y="207883"/>
                  </a:lnTo>
                  <a:lnTo>
                    <a:pt x="221234" y="178943"/>
                  </a:lnTo>
                  <a:lnTo>
                    <a:pt x="220755" y="155273"/>
                  </a:lnTo>
                  <a:lnTo>
                    <a:pt x="216894" y="113934"/>
                  </a:lnTo>
                  <a:lnTo>
                    <a:pt x="203692" y="67024"/>
                  </a:lnTo>
                  <a:lnTo>
                    <a:pt x="172005" y="33226"/>
                  </a:lnTo>
                  <a:lnTo>
                    <a:pt x="149732" y="28956"/>
                  </a:lnTo>
                  <a:close/>
                </a:path>
                <a:path w="5352415" h="346709">
                  <a:moveTo>
                    <a:pt x="5060441" y="3937"/>
                  </a:moveTo>
                  <a:lnTo>
                    <a:pt x="5352160" y="3937"/>
                  </a:lnTo>
                  <a:lnTo>
                    <a:pt x="5352160" y="90932"/>
                  </a:lnTo>
                  <a:lnTo>
                    <a:pt x="5318125" y="90932"/>
                  </a:lnTo>
                  <a:lnTo>
                    <a:pt x="5315938" y="83097"/>
                  </a:lnTo>
                  <a:lnTo>
                    <a:pt x="5313965" y="76358"/>
                  </a:lnTo>
                  <a:lnTo>
                    <a:pt x="5295137" y="40894"/>
                  </a:lnTo>
                  <a:lnTo>
                    <a:pt x="5289677" y="37465"/>
                  </a:lnTo>
                  <a:lnTo>
                    <a:pt x="5286883" y="35941"/>
                  </a:lnTo>
                  <a:lnTo>
                    <a:pt x="5283327" y="34798"/>
                  </a:lnTo>
                  <a:lnTo>
                    <a:pt x="5279135" y="34036"/>
                  </a:lnTo>
                  <a:lnTo>
                    <a:pt x="5274945" y="33274"/>
                  </a:lnTo>
                  <a:lnTo>
                    <a:pt x="5269483" y="32893"/>
                  </a:lnTo>
                  <a:lnTo>
                    <a:pt x="5262626" y="32893"/>
                  </a:lnTo>
                  <a:lnTo>
                    <a:pt x="5244846" y="32893"/>
                  </a:lnTo>
                  <a:lnTo>
                    <a:pt x="5244846" y="280035"/>
                  </a:lnTo>
                  <a:lnTo>
                    <a:pt x="5244846" y="288798"/>
                  </a:lnTo>
                  <a:lnTo>
                    <a:pt x="5245100" y="295402"/>
                  </a:lnTo>
                  <a:lnTo>
                    <a:pt x="5245608" y="299974"/>
                  </a:lnTo>
                  <a:lnTo>
                    <a:pt x="5245988" y="304546"/>
                  </a:lnTo>
                  <a:lnTo>
                    <a:pt x="5247005" y="308229"/>
                  </a:lnTo>
                  <a:lnTo>
                    <a:pt x="5248275" y="311023"/>
                  </a:lnTo>
                  <a:lnTo>
                    <a:pt x="5249545" y="313817"/>
                  </a:lnTo>
                  <a:lnTo>
                    <a:pt x="5251196" y="316103"/>
                  </a:lnTo>
                  <a:lnTo>
                    <a:pt x="5253101" y="317754"/>
                  </a:lnTo>
                  <a:lnTo>
                    <a:pt x="5255006" y="319532"/>
                  </a:lnTo>
                  <a:lnTo>
                    <a:pt x="5257673" y="321056"/>
                  </a:lnTo>
                  <a:lnTo>
                    <a:pt x="5260975" y="322453"/>
                  </a:lnTo>
                  <a:lnTo>
                    <a:pt x="5264404" y="323850"/>
                  </a:lnTo>
                  <a:lnTo>
                    <a:pt x="5268976" y="324993"/>
                  </a:lnTo>
                  <a:lnTo>
                    <a:pt x="5274818" y="325882"/>
                  </a:lnTo>
                  <a:lnTo>
                    <a:pt x="5274818" y="342265"/>
                  </a:lnTo>
                  <a:lnTo>
                    <a:pt x="5138038" y="342265"/>
                  </a:lnTo>
                  <a:lnTo>
                    <a:pt x="5138038" y="325882"/>
                  </a:lnTo>
                  <a:lnTo>
                    <a:pt x="5144897" y="324738"/>
                  </a:lnTo>
                  <a:lnTo>
                    <a:pt x="5150484" y="323215"/>
                  </a:lnTo>
                  <a:lnTo>
                    <a:pt x="5154422" y="321310"/>
                  </a:lnTo>
                  <a:lnTo>
                    <a:pt x="5158485" y="319405"/>
                  </a:lnTo>
                  <a:lnTo>
                    <a:pt x="5161533" y="316738"/>
                  </a:lnTo>
                  <a:lnTo>
                    <a:pt x="5168010" y="287909"/>
                  </a:lnTo>
                  <a:lnTo>
                    <a:pt x="5168010" y="280035"/>
                  </a:lnTo>
                  <a:lnTo>
                    <a:pt x="5168010" y="32893"/>
                  </a:lnTo>
                  <a:lnTo>
                    <a:pt x="5147945" y="32893"/>
                  </a:lnTo>
                  <a:lnTo>
                    <a:pt x="5138038" y="32893"/>
                  </a:lnTo>
                  <a:lnTo>
                    <a:pt x="5130419" y="34162"/>
                  </a:lnTo>
                  <a:lnTo>
                    <a:pt x="5125084" y="36449"/>
                  </a:lnTo>
                  <a:lnTo>
                    <a:pt x="5119878" y="38735"/>
                  </a:lnTo>
                  <a:lnTo>
                    <a:pt x="5115306" y="42418"/>
                  </a:lnTo>
                  <a:lnTo>
                    <a:pt x="5111369" y="47371"/>
                  </a:lnTo>
                  <a:lnTo>
                    <a:pt x="5107432" y="52324"/>
                  </a:lnTo>
                  <a:lnTo>
                    <a:pt x="5104130" y="58928"/>
                  </a:lnTo>
                  <a:lnTo>
                    <a:pt x="5101335" y="67310"/>
                  </a:lnTo>
                  <a:lnTo>
                    <a:pt x="5098541" y="75565"/>
                  </a:lnTo>
                  <a:lnTo>
                    <a:pt x="5096256" y="83438"/>
                  </a:lnTo>
                  <a:lnTo>
                    <a:pt x="5094351" y="90932"/>
                  </a:lnTo>
                  <a:lnTo>
                    <a:pt x="5060441" y="90932"/>
                  </a:lnTo>
                  <a:lnTo>
                    <a:pt x="5060441" y="3937"/>
                  </a:lnTo>
                  <a:close/>
                </a:path>
                <a:path w="5352415" h="346709">
                  <a:moveTo>
                    <a:pt x="4722749" y="3937"/>
                  </a:moveTo>
                  <a:lnTo>
                    <a:pt x="4823079" y="3937"/>
                  </a:lnTo>
                  <a:lnTo>
                    <a:pt x="4910835" y="156337"/>
                  </a:lnTo>
                  <a:lnTo>
                    <a:pt x="4932045" y="195199"/>
                  </a:lnTo>
                  <a:lnTo>
                    <a:pt x="4950154" y="230506"/>
                  </a:lnTo>
                  <a:lnTo>
                    <a:pt x="4955413" y="241554"/>
                  </a:lnTo>
                  <a:lnTo>
                    <a:pt x="4959350" y="241554"/>
                  </a:lnTo>
                  <a:lnTo>
                    <a:pt x="4958183" y="211262"/>
                  </a:lnTo>
                  <a:lnTo>
                    <a:pt x="4957349" y="179625"/>
                  </a:lnTo>
                  <a:lnTo>
                    <a:pt x="4956849" y="146631"/>
                  </a:lnTo>
                  <a:lnTo>
                    <a:pt x="4956683" y="112268"/>
                  </a:lnTo>
                  <a:lnTo>
                    <a:pt x="4956683" y="66167"/>
                  </a:lnTo>
                  <a:lnTo>
                    <a:pt x="4956683" y="55372"/>
                  </a:lnTo>
                  <a:lnTo>
                    <a:pt x="4944618" y="25781"/>
                  </a:lnTo>
                  <a:lnTo>
                    <a:pt x="4941697" y="24130"/>
                  </a:lnTo>
                  <a:lnTo>
                    <a:pt x="4936871" y="22352"/>
                  </a:lnTo>
                  <a:lnTo>
                    <a:pt x="4930140" y="20320"/>
                  </a:lnTo>
                  <a:lnTo>
                    <a:pt x="4930140" y="3937"/>
                  </a:lnTo>
                  <a:lnTo>
                    <a:pt x="5023738" y="3937"/>
                  </a:lnTo>
                  <a:lnTo>
                    <a:pt x="5023738" y="20320"/>
                  </a:lnTo>
                  <a:lnTo>
                    <a:pt x="5017134" y="22479"/>
                  </a:lnTo>
                  <a:lnTo>
                    <a:pt x="5012562" y="24257"/>
                  </a:lnTo>
                  <a:lnTo>
                    <a:pt x="5009769" y="25781"/>
                  </a:lnTo>
                  <a:lnTo>
                    <a:pt x="5007102" y="27305"/>
                  </a:lnTo>
                  <a:lnTo>
                    <a:pt x="5004688" y="29210"/>
                  </a:lnTo>
                  <a:lnTo>
                    <a:pt x="5002910" y="31750"/>
                  </a:lnTo>
                  <a:lnTo>
                    <a:pt x="5001006" y="34162"/>
                  </a:lnTo>
                  <a:lnTo>
                    <a:pt x="4999482" y="37973"/>
                  </a:lnTo>
                  <a:lnTo>
                    <a:pt x="4998465" y="42925"/>
                  </a:lnTo>
                  <a:lnTo>
                    <a:pt x="4997577" y="48006"/>
                  </a:lnTo>
                  <a:lnTo>
                    <a:pt x="4997069" y="55753"/>
                  </a:lnTo>
                  <a:lnTo>
                    <a:pt x="4997069" y="66167"/>
                  </a:lnTo>
                  <a:lnTo>
                    <a:pt x="4997069" y="342265"/>
                  </a:lnTo>
                  <a:lnTo>
                    <a:pt x="4934077" y="342265"/>
                  </a:lnTo>
                  <a:lnTo>
                    <a:pt x="4822571" y="149352"/>
                  </a:lnTo>
                  <a:lnTo>
                    <a:pt x="4812069" y="130873"/>
                  </a:lnTo>
                  <a:lnTo>
                    <a:pt x="4803044" y="114490"/>
                  </a:lnTo>
                  <a:lnTo>
                    <a:pt x="4795496" y="100203"/>
                  </a:lnTo>
                  <a:lnTo>
                    <a:pt x="4789424" y="88011"/>
                  </a:lnTo>
                  <a:lnTo>
                    <a:pt x="4787138" y="88011"/>
                  </a:lnTo>
                  <a:lnTo>
                    <a:pt x="4788231" y="114984"/>
                  </a:lnTo>
                  <a:lnTo>
                    <a:pt x="4789027" y="142732"/>
                  </a:lnTo>
                  <a:lnTo>
                    <a:pt x="4789513" y="171217"/>
                  </a:lnTo>
                  <a:lnTo>
                    <a:pt x="4789678" y="200406"/>
                  </a:lnTo>
                  <a:lnTo>
                    <a:pt x="4789678" y="280288"/>
                  </a:lnTo>
                  <a:lnTo>
                    <a:pt x="4789777" y="288857"/>
                  </a:lnTo>
                  <a:lnTo>
                    <a:pt x="4798187" y="318008"/>
                  </a:lnTo>
                  <a:lnTo>
                    <a:pt x="4801362" y="320929"/>
                  </a:lnTo>
                  <a:lnTo>
                    <a:pt x="4807458" y="323596"/>
                  </a:lnTo>
                  <a:lnTo>
                    <a:pt x="4816348" y="325882"/>
                  </a:lnTo>
                  <a:lnTo>
                    <a:pt x="4816348" y="342265"/>
                  </a:lnTo>
                  <a:lnTo>
                    <a:pt x="4722749" y="342265"/>
                  </a:lnTo>
                  <a:lnTo>
                    <a:pt x="4722749" y="325882"/>
                  </a:lnTo>
                  <a:lnTo>
                    <a:pt x="4728845" y="324231"/>
                  </a:lnTo>
                  <a:lnTo>
                    <a:pt x="4733671" y="322325"/>
                  </a:lnTo>
                  <a:lnTo>
                    <a:pt x="4737227" y="320421"/>
                  </a:lnTo>
                  <a:lnTo>
                    <a:pt x="4740783" y="318388"/>
                  </a:lnTo>
                  <a:lnTo>
                    <a:pt x="4743450" y="315722"/>
                  </a:lnTo>
                  <a:lnTo>
                    <a:pt x="4745101" y="312293"/>
                  </a:lnTo>
                  <a:lnTo>
                    <a:pt x="4746879" y="308991"/>
                  </a:lnTo>
                  <a:lnTo>
                    <a:pt x="4748022" y="304673"/>
                  </a:lnTo>
                  <a:lnTo>
                    <a:pt x="4748530" y="299593"/>
                  </a:lnTo>
                  <a:lnTo>
                    <a:pt x="4749038" y="294513"/>
                  </a:lnTo>
                  <a:lnTo>
                    <a:pt x="4749165" y="288036"/>
                  </a:lnTo>
                  <a:lnTo>
                    <a:pt x="4749165" y="280288"/>
                  </a:lnTo>
                  <a:lnTo>
                    <a:pt x="4749165" y="65912"/>
                  </a:lnTo>
                  <a:lnTo>
                    <a:pt x="4740909" y="28448"/>
                  </a:lnTo>
                  <a:lnTo>
                    <a:pt x="4722749" y="20320"/>
                  </a:lnTo>
                  <a:lnTo>
                    <a:pt x="4722749" y="3937"/>
                  </a:lnTo>
                  <a:close/>
                </a:path>
                <a:path w="5352415" h="346709">
                  <a:moveTo>
                    <a:pt x="4430903" y="3937"/>
                  </a:moveTo>
                  <a:lnTo>
                    <a:pt x="4676648" y="3937"/>
                  </a:lnTo>
                  <a:lnTo>
                    <a:pt x="4676648" y="82804"/>
                  </a:lnTo>
                  <a:lnTo>
                    <a:pt x="4642739" y="82804"/>
                  </a:lnTo>
                  <a:lnTo>
                    <a:pt x="4638790" y="71947"/>
                  </a:lnTo>
                  <a:lnTo>
                    <a:pt x="4635150" y="63007"/>
                  </a:lnTo>
                  <a:lnTo>
                    <a:pt x="4604527" y="34115"/>
                  </a:lnTo>
                  <a:lnTo>
                    <a:pt x="4588256" y="32893"/>
                  </a:lnTo>
                  <a:lnTo>
                    <a:pt x="4534154" y="32893"/>
                  </a:lnTo>
                  <a:lnTo>
                    <a:pt x="4534154" y="151892"/>
                  </a:lnTo>
                  <a:lnTo>
                    <a:pt x="4566920" y="151892"/>
                  </a:lnTo>
                  <a:lnTo>
                    <a:pt x="4574158" y="151892"/>
                  </a:lnTo>
                  <a:lnTo>
                    <a:pt x="4594225" y="138557"/>
                  </a:lnTo>
                  <a:lnTo>
                    <a:pt x="4597019" y="133731"/>
                  </a:lnTo>
                  <a:lnTo>
                    <a:pt x="4599558" y="126237"/>
                  </a:lnTo>
                  <a:lnTo>
                    <a:pt x="4602099" y="116205"/>
                  </a:lnTo>
                  <a:lnTo>
                    <a:pt x="4630039" y="116205"/>
                  </a:lnTo>
                  <a:lnTo>
                    <a:pt x="4630039" y="216788"/>
                  </a:lnTo>
                  <a:lnTo>
                    <a:pt x="4602099" y="216788"/>
                  </a:lnTo>
                  <a:lnTo>
                    <a:pt x="4599813" y="207263"/>
                  </a:lnTo>
                  <a:lnTo>
                    <a:pt x="4597146" y="199898"/>
                  </a:lnTo>
                  <a:lnTo>
                    <a:pt x="4594352" y="194945"/>
                  </a:lnTo>
                  <a:lnTo>
                    <a:pt x="4591558" y="189865"/>
                  </a:lnTo>
                  <a:lnTo>
                    <a:pt x="4588256" y="186309"/>
                  </a:lnTo>
                  <a:lnTo>
                    <a:pt x="4584319" y="184150"/>
                  </a:lnTo>
                  <a:lnTo>
                    <a:pt x="4580508" y="181991"/>
                  </a:lnTo>
                  <a:lnTo>
                    <a:pt x="4574667" y="180848"/>
                  </a:lnTo>
                  <a:lnTo>
                    <a:pt x="4566920" y="180848"/>
                  </a:lnTo>
                  <a:lnTo>
                    <a:pt x="4534154" y="180848"/>
                  </a:lnTo>
                  <a:lnTo>
                    <a:pt x="4534154" y="313182"/>
                  </a:lnTo>
                  <a:lnTo>
                    <a:pt x="4588002" y="313182"/>
                  </a:lnTo>
                  <a:lnTo>
                    <a:pt x="4593717" y="313182"/>
                  </a:lnTo>
                  <a:lnTo>
                    <a:pt x="4598670" y="312800"/>
                  </a:lnTo>
                  <a:lnTo>
                    <a:pt x="4602607" y="312038"/>
                  </a:lnTo>
                  <a:lnTo>
                    <a:pt x="4606544" y="311404"/>
                  </a:lnTo>
                  <a:lnTo>
                    <a:pt x="4610100" y="310007"/>
                  </a:lnTo>
                  <a:lnTo>
                    <a:pt x="4629912" y="290703"/>
                  </a:lnTo>
                  <a:lnTo>
                    <a:pt x="4632198" y="287020"/>
                  </a:lnTo>
                  <a:lnTo>
                    <a:pt x="4645152" y="251713"/>
                  </a:lnTo>
                  <a:lnTo>
                    <a:pt x="4679188" y="251713"/>
                  </a:lnTo>
                  <a:lnTo>
                    <a:pt x="4674489" y="342265"/>
                  </a:lnTo>
                  <a:lnTo>
                    <a:pt x="4430903" y="342265"/>
                  </a:lnTo>
                  <a:lnTo>
                    <a:pt x="4430903" y="325882"/>
                  </a:lnTo>
                  <a:lnTo>
                    <a:pt x="4436999" y="324231"/>
                  </a:lnTo>
                  <a:lnTo>
                    <a:pt x="4441825" y="322453"/>
                  </a:lnTo>
                  <a:lnTo>
                    <a:pt x="4445381" y="320548"/>
                  </a:lnTo>
                  <a:lnTo>
                    <a:pt x="4448937" y="318643"/>
                  </a:lnTo>
                  <a:lnTo>
                    <a:pt x="4451477" y="315975"/>
                  </a:lnTo>
                  <a:lnTo>
                    <a:pt x="4453255" y="312547"/>
                  </a:lnTo>
                  <a:lnTo>
                    <a:pt x="4455033" y="309245"/>
                  </a:lnTo>
                  <a:lnTo>
                    <a:pt x="4456176" y="304927"/>
                  </a:lnTo>
                  <a:lnTo>
                    <a:pt x="4456557" y="299720"/>
                  </a:lnTo>
                  <a:lnTo>
                    <a:pt x="4457065" y="294513"/>
                  </a:lnTo>
                  <a:lnTo>
                    <a:pt x="4457319" y="287909"/>
                  </a:lnTo>
                  <a:lnTo>
                    <a:pt x="4457319" y="280035"/>
                  </a:lnTo>
                  <a:lnTo>
                    <a:pt x="4457319" y="66421"/>
                  </a:lnTo>
                  <a:lnTo>
                    <a:pt x="4457319" y="58674"/>
                  </a:lnTo>
                  <a:lnTo>
                    <a:pt x="4457192" y="52070"/>
                  </a:lnTo>
                  <a:lnTo>
                    <a:pt x="4456683" y="46862"/>
                  </a:lnTo>
                  <a:lnTo>
                    <a:pt x="4456303" y="41529"/>
                  </a:lnTo>
                  <a:lnTo>
                    <a:pt x="4455287" y="37211"/>
                  </a:lnTo>
                  <a:lnTo>
                    <a:pt x="4453508" y="33909"/>
                  </a:lnTo>
                  <a:lnTo>
                    <a:pt x="4451731" y="30607"/>
                  </a:lnTo>
                  <a:lnTo>
                    <a:pt x="4449191" y="27940"/>
                  </a:lnTo>
                  <a:lnTo>
                    <a:pt x="4445634" y="25908"/>
                  </a:lnTo>
                  <a:lnTo>
                    <a:pt x="4442079" y="23875"/>
                  </a:lnTo>
                  <a:lnTo>
                    <a:pt x="4437126" y="21971"/>
                  </a:lnTo>
                  <a:lnTo>
                    <a:pt x="4430903" y="20320"/>
                  </a:lnTo>
                  <a:lnTo>
                    <a:pt x="4430903" y="3937"/>
                  </a:lnTo>
                  <a:close/>
                </a:path>
                <a:path w="5352415" h="346709">
                  <a:moveTo>
                    <a:pt x="4000373" y="3937"/>
                  </a:moveTo>
                  <a:lnTo>
                    <a:pt x="4123435" y="3937"/>
                  </a:lnTo>
                  <a:lnTo>
                    <a:pt x="4192143" y="207391"/>
                  </a:lnTo>
                  <a:lnTo>
                    <a:pt x="4266438" y="3937"/>
                  </a:lnTo>
                  <a:lnTo>
                    <a:pt x="4382643" y="3937"/>
                  </a:lnTo>
                  <a:lnTo>
                    <a:pt x="4382643" y="20320"/>
                  </a:lnTo>
                  <a:lnTo>
                    <a:pt x="4373880" y="22733"/>
                  </a:lnTo>
                  <a:lnTo>
                    <a:pt x="4368038" y="25527"/>
                  </a:lnTo>
                  <a:lnTo>
                    <a:pt x="4356481" y="65912"/>
                  </a:lnTo>
                  <a:lnTo>
                    <a:pt x="4356481" y="280288"/>
                  </a:lnTo>
                  <a:lnTo>
                    <a:pt x="4356481" y="290322"/>
                  </a:lnTo>
                  <a:lnTo>
                    <a:pt x="4363974" y="317500"/>
                  </a:lnTo>
                  <a:lnTo>
                    <a:pt x="4367022" y="320548"/>
                  </a:lnTo>
                  <a:lnTo>
                    <a:pt x="4373245" y="323342"/>
                  </a:lnTo>
                  <a:lnTo>
                    <a:pt x="4382643" y="325882"/>
                  </a:lnTo>
                  <a:lnTo>
                    <a:pt x="4382643" y="342265"/>
                  </a:lnTo>
                  <a:lnTo>
                    <a:pt x="4255516" y="342265"/>
                  </a:lnTo>
                  <a:lnTo>
                    <a:pt x="4255516" y="325882"/>
                  </a:lnTo>
                  <a:lnTo>
                    <a:pt x="4262882" y="323850"/>
                  </a:lnTo>
                  <a:lnTo>
                    <a:pt x="4267834" y="322072"/>
                  </a:lnTo>
                  <a:lnTo>
                    <a:pt x="4270629" y="320675"/>
                  </a:lnTo>
                  <a:lnTo>
                    <a:pt x="4273550" y="319150"/>
                  </a:lnTo>
                  <a:lnTo>
                    <a:pt x="4275708" y="317246"/>
                  </a:lnTo>
                  <a:lnTo>
                    <a:pt x="4277233" y="314833"/>
                  </a:lnTo>
                  <a:lnTo>
                    <a:pt x="4278757" y="312420"/>
                  </a:lnTo>
                  <a:lnTo>
                    <a:pt x="4280027" y="308737"/>
                  </a:lnTo>
                  <a:lnTo>
                    <a:pt x="4280662" y="303911"/>
                  </a:lnTo>
                  <a:lnTo>
                    <a:pt x="4281424" y="299085"/>
                  </a:lnTo>
                  <a:lnTo>
                    <a:pt x="4281805" y="290957"/>
                  </a:lnTo>
                  <a:lnTo>
                    <a:pt x="4281805" y="279781"/>
                  </a:lnTo>
                  <a:lnTo>
                    <a:pt x="4281805" y="158369"/>
                  </a:lnTo>
                  <a:lnTo>
                    <a:pt x="4282567" y="110998"/>
                  </a:lnTo>
                  <a:lnTo>
                    <a:pt x="4284091" y="72390"/>
                  </a:lnTo>
                  <a:lnTo>
                    <a:pt x="4278883" y="72390"/>
                  </a:lnTo>
                  <a:lnTo>
                    <a:pt x="4276852" y="78994"/>
                  </a:lnTo>
                  <a:lnTo>
                    <a:pt x="4274820" y="85471"/>
                  </a:lnTo>
                  <a:lnTo>
                    <a:pt x="4272533" y="91821"/>
                  </a:lnTo>
                  <a:lnTo>
                    <a:pt x="4270535" y="97514"/>
                  </a:lnTo>
                  <a:lnTo>
                    <a:pt x="4267787" y="105076"/>
                  </a:lnTo>
                  <a:lnTo>
                    <a:pt x="4264300" y="114520"/>
                  </a:lnTo>
                  <a:lnTo>
                    <a:pt x="4260088" y="125857"/>
                  </a:lnTo>
                  <a:lnTo>
                    <a:pt x="4193667" y="304800"/>
                  </a:lnTo>
                  <a:lnTo>
                    <a:pt x="4149979" y="304800"/>
                  </a:lnTo>
                  <a:lnTo>
                    <a:pt x="4080129" y="103759"/>
                  </a:lnTo>
                  <a:lnTo>
                    <a:pt x="4077100" y="95281"/>
                  </a:lnTo>
                  <a:lnTo>
                    <a:pt x="4074287" y="86804"/>
                  </a:lnTo>
                  <a:lnTo>
                    <a:pt x="4071663" y="78327"/>
                  </a:lnTo>
                  <a:lnTo>
                    <a:pt x="4069206" y="69850"/>
                  </a:lnTo>
                  <a:lnTo>
                    <a:pt x="4064762" y="69850"/>
                  </a:lnTo>
                  <a:lnTo>
                    <a:pt x="4065855" y="91237"/>
                  </a:lnTo>
                  <a:lnTo>
                    <a:pt x="4066651" y="114458"/>
                  </a:lnTo>
                  <a:lnTo>
                    <a:pt x="4067137" y="139537"/>
                  </a:lnTo>
                  <a:lnTo>
                    <a:pt x="4067302" y="166497"/>
                  </a:lnTo>
                  <a:lnTo>
                    <a:pt x="4067302" y="280543"/>
                  </a:lnTo>
                  <a:lnTo>
                    <a:pt x="4067399" y="288996"/>
                  </a:lnTo>
                  <a:lnTo>
                    <a:pt x="4075938" y="317881"/>
                  </a:lnTo>
                  <a:lnTo>
                    <a:pt x="4079367" y="321056"/>
                  </a:lnTo>
                  <a:lnTo>
                    <a:pt x="4085463" y="323723"/>
                  </a:lnTo>
                  <a:lnTo>
                    <a:pt x="4093972" y="325882"/>
                  </a:lnTo>
                  <a:lnTo>
                    <a:pt x="4093972" y="342265"/>
                  </a:lnTo>
                  <a:lnTo>
                    <a:pt x="4000373" y="342265"/>
                  </a:lnTo>
                  <a:lnTo>
                    <a:pt x="4000373" y="325882"/>
                  </a:lnTo>
                  <a:lnTo>
                    <a:pt x="4006469" y="324231"/>
                  </a:lnTo>
                  <a:lnTo>
                    <a:pt x="4011295" y="322325"/>
                  </a:lnTo>
                  <a:lnTo>
                    <a:pt x="4014851" y="320421"/>
                  </a:lnTo>
                  <a:lnTo>
                    <a:pt x="4018406" y="318388"/>
                  </a:lnTo>
                  <a:lnTo>
                    <a:pt x="4021074" y="315722"/>
                  </a:lnTo>
                  <a:lnTo>
                    <a:pt x="4022852" y="312420"/>
                  </a:lnTo>
                  <a:lnTo>
                    <a:pt x="4024756" y="309118"/>
                  </a:lnTo>
                  <a:lnTo>
                    <a:pt x="4025773" y="304927"/>
                  </a:lnTo>
                  <a:lnTo>
                    <a:pt x="4026280" y="299847"/>
                  </a:lnTo>
                  <a:lnTo>
                    <a:pt x="4026662" y="294767"/>
                  </a:lnTo>
                  <a:lnTo>
                    <a:pt x="4026789" y="288163"/>
                  </a:lnTo>
                  <a:lnTo>
                    <a:pt x="4026789" y="280288"/>
                  </a:lnTo>
                  <a:lnTo>
                    <a:pt x="4026789" y="65912"/>
                  </a:lnTo>
                  <a:lnTo>
                    <a:pt x="4015740" y="25781"/>
                  </a:lnTo>
                  <a:lnTo>
                    <a:pt x="4000373" y="20320"/>
                  </a:lnTo>
                  <a:lnTo>
                    <a:pt x="4000373" y="3937"/>
                  </a:lnTo>
                  <a:close/>
                </a:path>
                <a:path w="5352415" h="346709">
                  <a:moveTo>
                    <a:pt x="3187319" y="3937"/>
                  </a:moveTo>
                  <a:lnTo>
                    <a:pt x="3433064" y="3937"/>
                  </a:lnTo>
                  <a:lnTo>
                    <a:pt x="3433064" y="82804"/>
                  </a:lnTo>
                  <a:lnTo>
                    <a:pt x="3399154" y="82804"/>
                  </a:lnTo>
                  <a:lnTo>
                    <a:pt x="3395206" y="71947"/>
                  </a:lnTo>
                  <a:lnTo>
                    <a:pt x="3391566" y="63007"/>
                  </a:lnTo>
                  <a:lnTo>
                    <a:pt x="3360943" y="34115"/>
                  </a:lnTo>
                  <a:lnTo>
                    <a:pt x="3344672" y="32893"/>
                  </a:lnTo>
                  <a:lnTo>
                    <a:pt x="3290570" y="32893"/>
                  </a:lnTo>
                  <a:lnTo>
                    <a:pt x="3290570" y="151892"/>
                  </a:lnTo>
                  <a:lnTo>
                    <a:pt x="3323335" y="151892"/>
                  </a:lnTo>
                  <a:lnTo>
                    <a:pt x="3330575" y="151892"/>
                  </a:lnTo>
                  <a:lnTo>
                    <a:pt x="3350641" y="138557"/>
                  </a:lnTo>
                  <a:lnTo>
                    <a:pt x="3353434" y="133731"/>
                  </a:lnTo>
                  <a:lnTo>
                    <a:pt x="3355975" y="126237"/>
                  </a:lnTo>
                  <a:lnTo>
                    <a:pt x="3358515" y="116205"/>
                  </a:lnTo>
                  <a:lnTo>
                    <a:pt x="3386454" y="116205"/>
                  </a:lnTo>
                  <a:lnTo>
                    <a:pt x="3386454" y="216788"/>
                  </a:lnTo>
                  <a:lnTo>
                    <a:pt x="3358515" y="216788"/>
                  </a:lnTo>
                  <a:lnTo>
                    <a:pt x="3356229" y="207263"/>
                  </a:lnTo>
                  <a:lnTo>
                    <a:pt x="3353562" y="199898"/>
                  </a:lnTo>
                  <a:lnTo>
                    <a:pt x="3350768" y="194945"/>
                  </a:lnTo>
                  <a:lnTo>
                    <a:pt x="3347974" y="189865"/>
                  </a:lnTo>
                  <a:lnTo>
                    <a:pt x="3344672" y="186309"/>
                  </a:lnTo>
                  <a:lnTo>
                    <a:pt x="3340734" y="184150"/>
                  </a:lnTo>
                  <a:lnTo>
                    <a:pt x="3336925" y="181991"/>
                  </a:lnTo>
                  <a:lnTo>
                    <a:pt x="3331082" y="180848"/>
                  </a:lnTo>
                  <a:lnTo>
                    <a:pt x="3323335" y="180848"/>
                  </a:lnTo>
                  <a:lnTo>
                    <a:pt x="3290570" y="180848"/>
                  </a:lnTo>
                  <a:lnTo>
                    <a:pt x="3290570" y="313182"/>
                  </a:lnTo>
                  <a:lnTo>
                    <a:pt x="3344418" y="313182"/>
                  </a:lnTo>
                  <a:lnTo>
                    <a:pt x="3350132" y="313182"/>
                  </a:lnTo>
                  <a:lnTo>
                    <a:pt x="3355085" y="312800"/>
                  </a:lnTo>
                  <a:lnTo>
                    <a:pt x="3359023" y="312038"/>
                  </a:lnTo>
                  <a:lnTo>
                    <a:pt x="3362959" y="311404"/>
                  </a:lnTo>
                  <a:lnTo>
                    <a:pt x="3366516" y="310007"/>
                  </a:lnTo>
                  <a:lnTo>
                    <a:pt x="3386328" y="290703"/>
                  </a:lnTo>
                  <a:lnTo>
                    <a:pt x="3388614" y="287020"/>
                  </a:lnTo>
                  <a:lnTo>
                    <a:pt x="3401568" y="251713"/>
                  </a:lnTo>
                  <a:lnTo>
                    <a:pt x="3435604" y="251713"/>
                  </a:lnTo>
                  <a:lnTo>
                    <a:pt x="3430904" y="342265"/>
                  </a:lnTo>
                  <a:lnTo>
                    <a:pt x="3187319" y="342265"/>
                  </a:lnTo>
                  <a:lnTo>
                    <a:pt x="3187319" y="325882"/>
                  </a:lnTo>
                  <a:lnTo>
                    <a:pt x="3193415" y="324231"/>
                  </a:lnTo>
                  <a:lnTo>
                    <a:pt x="3198241" y="322453"/>
                  </a:lnTo>
                  <a:lnTo>
                    <a:pt x="3201797" y="320548"/>
                  </a:lnTo>
                  <a:lnTo>
                    <a:pt x="3205353" y="318643"/>
                  </a:lnTo>
                  <a:lnTo>
                    <a:pt x="3207893" y="315975"/>
                  </a:lnTo>
                  <a:lnTo>
                    <a:pt x="3209671" y="312547"/>
                  </a:lnTo>
                  <a:lnTo>
                    <a:pt x="3211449" y="309245"/>
                  </a:lnTo>
                  <a:lnTo>
                    <a:pt x="3212592" y="304927"/>
                  </a:lnTo>
                  <a:lnTo>
                    <a:pt x="3212972" y="299720"/>
                  </a:lnTo>
                  <a:lnTo>
                    <a:pt x="3213481" y="294513"/>
                  </a:lnTo>
                  <a:lnTo>
                    <a:pt x="3213735" y="287909"/>
                  </a:lnTo>
                  <a:lnTo>
                    <a:pt x="3213735" y="280035"/>
                  </a:lnTo>
                  <a:lnTo>
                    <a:pt x="3213735" y="66421"/>
                  </a:lnTo>
                  <a:lnTo>
                    <a:pt x="3213735" y="58674"/>
                  </a:lnTo>
                  <a:lnTo>
                    <a:pt x="3213608" y="52070"/>
                  </a:lnTo>
                  <a:lnTo>
                    <a:pt x="3213100" y="46862"/>
                  </a:lnTo>
                  <a:lnTo>
                    <a:pt x="3212719" y="41529"/>
                  </a:lnTo>
                  <a:lnTo>
                    <a:pt x="3211703" y="37211"/>
                  </a:lnTo>
                  <a:lnTo>
                    <a:pt x="3187319" y="20320"/>
                  </a:lnTo>
                  <a:lnTo>
                    <a:pt x="3187319" y="3937"/>
                  </a:lnTo>
                  <a:close/>
                </a:path>
                <a:path w="5352415" h="346709">
                  <a:moveTo>
                    <a:pt x="1552829" y="3937"/>
                  </a:moveTo>
                  <a:lnTo>
                    <a:pt x="1653159" y="3937"/>
                  </a:lnTo>
                  <a:lnTo>
                    <a:pt x="1740916" y="156337"/>
                  </a:lnTo>
                  <a:lnTo>
                    <a:pt x="1762125" y="195199"/>
                  </a:lnTo>
                  <a:lnTo>
                    <a:pt x="1780234" y="230506"/>
                  </a:lnTo>
                  <a:lnTo>
                    <a:pt x="1785493" y="241554"/>
                  </a:lnTo>
                  <a:lnTo>
                    <a:pt x="1789430" y="241554"/>
                  </a:lnTo>
                  <a:lnTo>
                    <a:pt x="1788263" y="211262"/>
                  </a:lnTo>
                  <a:lnTo>
                    <a:pt x="1787429" y="179625"/>
                  </a:lnTo>
                  <a:lnTo>
                    <a:pt x="1786929" y="146631"/>
                  </a:lnTo>
                  <a:lnTo>
                    <a:pt x="1786763" y="112268"/>
                  </a:lnTo>
                  <a:lnTo>
                    <a:pt x="1786763" y="66167"/>
                  </a:lnTo>
                  <a:lnTo>
                    <a:pt x="1786763" y="55372"/>
                  </a:lnTo>
                  <a:lnTo>
                    <a:pt x="1774697" y="25781"/>
                  </a:lnTo>
                  <a:lnTo>
                    <a:pt x="1771777" y="24130"/>
                  </a:lnTo>
                  <a:lnTo>
                    <a:pt x="1766951" y="22352"/>
                  </a:lnTo>
                  <a:lnTo>
                    <a:pt x="1760220" y="20320"/>
                  </a:lnTo>
                  <a:lnTo>
                    <a:pt x="1760220" y="3937"/>
                  </a:lnTo>
                  <a:lnTo>
                    <a:pt x="1853819" y="3937"/>
                  </a:lnTo>
                  <a:lnTo>
                    <a:pt x="1853819" y="20320"/>
                  </a:lnTo>
                  <a:lnTo>
                    <a:pt x="1847215" y="22479"/>
                  </a:lnTo>
                  <a:lnTo>
                    <a:pt x="1842643" y="24257"/>
                  </a:lnTo>
                  <a:lnTo>
                    <a:pt x="1839849" y="25781"/>
                  </a:lnTo>
                  <a:lnTo>
                    <a:pt x="1837182" y="27305"/>
                  </a:lnTo>
                  <a:lnTo>
                    <a:pt x="1834769" y="29210"/>
                  </a:lnTo>
                  <a:lnTo>
                    <a:pt x="1832991" y="31750"/>
                  </a:lnTo>
                  <a:lnTo>
                    <a:pt x="1831085" y="34162"/>
                  </a:lnTo>
                  <a:lnTo>
                    <a:pt x="1829562" y="37973"/>
                  </a:lnTo>
                  <a:lnTo>
                    <a:pt x="1828545" y="42925"/>
                  </a:lnTo>
                  <a:lnTo>
                    <a:pt x="1827657" y="48006"/>
                  </a:lnTo>
                  <a:lnTo>
                    <a:pt x="1827149" y="55753"/>
                  </a:lnTo>
                  <a:lnTo>
                    <a:pt x="1827149" y="66167"/>
                  </a:lnTo>
                  <a:lnTo>
                    <a:pt x="1827149" y="342265"/>
                  </a:lnTo>
                  <a:lnTo>
                    <a:pt x="1764157" y="342265"/>
                  </a:lnTo>
                  <a:lnTo>
                    <a:pt x="1652651" y="149352"/>
                  </a:lnTo>
                  <a:lnTo>
                    <a:pt x="1642149" y="130873"/>
                  </a:lnTo>
                  <a:lnTo>
                    <a:pt x="1633124" y="114490"/>
                  </a:lnTo>
                  <a:lnTo>
                    <a:pt x="1625576" y="100203"/>
                  </a:lnTo>
                  <a:lnTo>
                    <a:pt x="1619504" y="88011"/>
                  </a:lnTo>
                  <a:lnTo>
                    <a:pt x="1617218" y="88011"/>
                  </a:lnTo>
                  <a:lnTo>
                    <a:pt x="1618311" y="114984"/>
                  </a:lnTo>
                  <a:lnTo>
                    <a:pt x="1619107" y="142732"/>
                  </a:lnTo>
                  <a:lnTo>
                    <a:pt x="1619593" y="171217"/>
                  </a:lnTo>
                  <a:lnTo>
                    <a:pt x="1619758" y="200406"/>
                  </a:lnTo>
                  <a:lnTo>
                    <a:pt x="1619758" y="280288"/>
                  </a:lnTo>
                  <a:lnTo>
                    <a:pt x="1619857" y="288857"/>
                  </a:lnTo>
                  <a:lnTo>
                    <a:pt x="1628267" y="318008"/>
                  </a:lnTo>
                  <a:lnTo>
                    <a:pt x="1631442" y="320929"/>
                  </a:lnTo>
                  <a:lnTo>
                    <a:pt x="1637538" y="323596"/>
                  </a:lnTo>
                  <a:lnTo>
                    <a:pt x="1646428" y="325882"/>
                  </a:lnTo>
                  <a:lnTo>
                    <a:pt x="1646428" y="342265"/>
                  </a:lnTo>
                  <a:lnTo>
                    <a:pt x="1552829" y="342265"/>
                  </a:lnTo>
                  <a:lnTo>
                    <a:pt x="1552829" y="325882"/>
                  </a:lnTo>
                  <a:lnTo>
                    <a:pt x="1558925" y="324231"/>
                  </a:lnTo>
                  <a:lnTo>
                    <a:pt x="1563751" y="322325"/>
                  </a:lnTo>
                  <a:lnTo>
                    <a:pt x="1567307" y="320421"/>
                  </a:lnTo>
                  <a:lnTo>
                    <a:pt x="1570863" y="318388"/>
                  </a:lnTo>
                  <a:lnTo>
                    <a:pt x="1573530" y="315722"/>
                  </a:lnTo>
                  <a:lnTo>
                    <a:pt x="1575181" y="312293"/>
                  </a:lnTo>
                  <a:lnTo>
                    <a:pt x="1576959" y="308991"/>
                  </a:lnTo>
                  <a:lnTo>
                    <a:pt x="1578102" y="304673"/>
                  </a:lnTo>
                  <a:lnTo>
                    <a:pt x="1578610" y="299593"/>
                  </a:lnTo>
                  <a:lnTo>
                    <a:pt x="1579118" y="294513"/>
                  </a:lnTo>
                  <a:lnTo>
                    <a:pt x="1579245" y="288036"/>
                  </a:lnTo>
                  <a:lnTo>
                    <a:pt x="1579245" y="280288"/>
                  </a:lnTo>
                  <a:lnTo>
                    <a:pt x="1579245" y="65912"/>
                  </a:lnTo>
                  <a:lnTo>
                    <a:pt x="1570990" y="28448"/>
                  </a:lnTo>
                  <a:lnTo>
                    <a:pt x="1552829" y="20320"/>
                  </a:lnTo>
                  <a:lnTo>
                    <a:pt x="1552829" y="3937"/>
                  </a:lnTo>
                  <a:close/>
                </a:path>
                <a:path w="5352415" h="346709">
                  <a:moveTo>
                    <a:pt x="1376807" y="3937"/>
                  </a:moveTo>
                  <a:lnTo>
                    <a:pt x="1506855" y="3937"/>
                  </a:lnTo>
                  <a:lnTo>
                    <a:pt x="1506855" y="20320"/>
                  </a:lnTo>
                  <a:lnTo>
                    <a:pt x="1500124" y="22098"/>
                  </a:lnTo>
                  <a:lnTo>
                    <a:pt x="1495044" y="24130"/>
                  </a:lnTo>
                  <a:lnTo>
                    <a:pt x="1480058" y="57150"/>
                  </a:lnTo>
                  <a:lnTo>
                    <a:pt x="1480058" y="66421"/>
                  </a:lnTo>
                  <a:lnTo>
                    <a:pt x="1480058" y="280035"/>
                  </a:lnTo>
                  <a:lnTo>
                    <a:pt x="1480058" y="285750"/>
                  </a:lnTo>
                  <a:lnTo>
                    <a:pt x="1480185" y="291211"/>
                  </a:lnTo>
                  <a:lnTo>
                    <a:pt x="1480566" y="296163"/>
                  </a:lnTo>
                  <a:lnTo>
                    <a:pt x="1480947" y="301117"/>
                  </a:lnTo>
                  <a:lnTo>
                    <a:pt x="1481582" y="305054"/>
                  </a:lnTo>
                  <a:lnTo>
                    <a:pt x="1482598" y="308229"/>
                  </a:lnTo>
                  <a:lnTo>
                    <a:pt x="1483614" y="311404"/>
                  </a:lnTo>
                  <a:lnTo>
                    <a:pt x="1506855" y="325882"/>
                  </a:lnTo>
                  <a:lnTo>
                    <a:pt x="1506855" y="342265"/>
                  </a:lnTo>
                  <a:lnTo>
                    <a:pt x="1376807" y="342265"/>
                  </a:lnTo>
                  <a:lnTo>
                    <a:pt x="1376807" y="325882"/>
                  </a:lnTo>
                  <a:lnTo>
                    <a:pt x="1382903" y="324231"/>
                  </a:lnTo>
                  <a:lnTo>
                    <a:pt x="1387729" y="322453"/>
                  </a:lnTo>
                  <a:lnTo>
                    <a:pt x="1391285" y="320548"/>
                  </a:lnTo>
                  <a:lnTo>
                    <a:pt x="1394841" y="318643"/>
                  </a:lnTo>
                  <a:lnTo>
                    <a:pt x="1397381" y="315975"/>
                  </a:lnTo>
                  <a:lnTo>
                    <a:pt x="1399159" y="312547"/>
                  </a:lnTo>
                  <a:lnTo>
                    <a:pt x="1400937" y="309245"/>
                  </a:lnTo>
                  <a:lnTo>
                    <a:pt x="1402080" y="304927"/>
                  </a:lnTo>
                  <a:lnTo>
                    <a:pt x="1402461" y="299720"/>
                  </a:lnTo>
                  <a:lnTo>
                    <a:pt x="1402969" y="294513"/>
                  </a:lnTo>
                  <a:lnTo>
                    <a:pt x="1403223" y="287909"/>
                  </a:lnTo>
                  <a:lnTo>
                    <a:pt x="1403223" y="280035"/>
                  </a:lnTo>
                  <a:lnTo>
                    <a:pt x="1403223" y="66167"/>
                  </a:lnTo>
                  <a:lnTo>
                    <a:pt x="1403223" y="58166"/>
                  </a:lnTo>
                  <a:lnTo>
                    <a:pt x="1403096" y="51688"/>
                  </a:lnTo>
                  <a:lnTo>
                    <a:pt x="1402588" y="46609"/>
                  </a:lnTo>
                  <a:lnTo>
                    <a:pt x="1402207" y="41402"/>
                  </a:lnTo>
                  <a:lnTo>
                    <a:pt x="1401191" y="37211"/>
                  </a:lnTo>
                  <a:lnTo>
                    <a:pt x="1399413" y="33782"/>
                  </a:lnTo>
                  <a:lnTo>
                    <a:pt x="1397635" y="30480"/>
                  </a:lnTo>
                  <a:lnTo>
                    <a:pt x="1395095" y="27686"/>
                  </a:lnTo>
                  <a:lnTo>
                    <a:pt x="1391539" y="25781"/>
                  </a:lnTo>
                  <a:lnTo>
                    <a:pt x="1387983" y="23749"/>
                  </a:lnTo>
                  <a:lnTo>
                    <a:pt x="1383030" y="21971"/>
                  </a:lnTo>
                  <a:lnTo>
                    <a:pt x="1376807" y="20320"/>
                  </a:lnTo>
                  <a:lnTo>
                    <a:pt x="1376807" y="3937"/>
                  </a:lnTo>
                  <a:close/>
                </a:path>
                <a:path w="5352415" h="346709">
                  <a:moveTo>
                    <a:pt x="350393" y="3937"/>
                  </a:moveTo>
                  <a:lnTo>
                    <a:pt x="450723" y="3937"/>
                  </a:lnTo>
                  <a:lnTo>
                    <a:pt x="538480" y="156337"/>
                  </a:lnTo>
                  <a:lnTo>
                    <a:pt x="559688" y="195199"/>
                  </a:lnTo>
                  <a:lnTo>
                    <a:pt x="577798" y="230506"/>
                  </a:lnTo>
                  <a:lnTo>
                    <a:pt x="583057" y="241554"/>
                  </a:lnTo>
                  <a:lnTo>
                    <a:pt x="586994" y="241554"/>
                  </a:lnTo>
                  <a:lnTo>
                    <a:pt x="585827" y="211262"/>
                  </a:lnTo>
                  <a:lnTo>
                    <a:pt x="584993" y="179625"/>
                  </a:lnTo>
                  <a:lnTo>
                    <a:pt x="584493" y="146631"/>
                  </a:lnTo>
                  <a:lnTo>
                    <a:pt x="584327" y="112268"/>
                  </a:lnTo>
                  <a:lnTo>
                    <a:pt x="584327" y="66167"/>
                  </a:lnTo>
                  <a:lnTo>
                    <a:pt x="584327" y="55372"/>
                  </a:lnTo>
                  <a:lnTo>
                    <a:pt x="572262" y="25781"/>
                  </a:lnTo>
                  <a:lnTo>
                    <a:pt x="569341" y="24130"/>
                  </a:lnTo>
                  <a:lnTo>
                    <a:pt x="564515" y="22352"/>
                  </a:lnTo>
                  <a:lnTo>
                    <a:pt x="557784" y="20320"/>
                  </a:lnTo>
                  <a:lnTo>
                    <a:pt x="557784" y="3937"/>
                  </a:lnTo>
                  <a:lnTo>
                    <a:pt x="651382" y="3937"/>
                  </a:lnTo>
                  <a:lnTo>
                    <a:pt x="651382" y="20320"/>
                  </a:lnTo>
                  <a:lnTo>
                    <a:pt x="644779" y="22479"/>
                  </a:lnTo>
                  <a:lnTo>
                    <a:pt x="640207" y="24257"/>
                  </a:lnTo>
                  <a:lnTo>
                    <a:pt x="637413" y="25781"/>
                  </a:lnTo>
                  <a:lnTo>
                    <a:pt x="634746" y="27305"/>
                  </a:lnTo>
                  <a:lnTo>
                    <a:pt x="632332" y="29210"/>
                  </a:lnTo>
                  <a:lnTo>
                    <a:pt x="630555" y="31750"/>
                  </a:lnTo>
                  <a:lnTo>
                    <a:pt x="628650" y="34162"/>
                  </a:lnTo>
                  <a:lnTo>
                    <a:pt x="627126" y="37973"/>
                  </a:lnTo>
                  <a:lnTo>
                    <a:pt x="626110" y="42925"/>
                  </a:lnTo>
                  <a:lnTo>
                    <a:pt x="625221" y="48006"/>
                  </a:lnTo>
                  <a:lnTo>
                    <a:pt x="624713" y="55753"/>
                  </a:lnTo>
                  <a:lnTo>
                    <a:pt x="624713" y="66167"/>
                  </a:lnTo>
                  <a:lnTo>
                    <a:pt x="624713" y="342265"/>
                  </a:lnTo>
                  <a:lnTo>
                    <a:pt x="561721" y="342265"/>
                  </a:lnTo>
                  <a:lnTo>
                    <a:pt x="450215" y="149352"/>
                  </a:lnTo>
                  <a:lnTo>
                    <a:pt x="439713" y="130873"/>
                  </a:lnTo>
                  <a:lnTo>
                    <a:pt x="430688" y="114490"/>
                  </a:lnTo>
                  <a:lnTo>
                    <a:pt x="423140" y="100203"/>
                  </a:lnTo>
                  <a:lnTo>
                    <a:pt x="417068" y="88011"/>
                  </a:lnTo>
                  <a:lnTo>
                    <a:pt x="414781" y="88011"/>
                  </a:lnTo>
                  <a:lnTo>
                    <a:pt x="415875" y="114984"/>
                  </a:lnTo>
                  <a:lnTo>
                    <a:pt x="416671" y="142732"/>
                  </a:lnTo>
                  <a:lnTo>
                    <a:pt x="417157" y="171217"/>
                  </a:lnTo>
                  <a:lnTo>
                    <a:pt x="417322" y="200406"/>
                  </a:lnTo>
                  <a:lnTo>
                    <a:pt x="417322" y="280288"/>
                  </a:lnTo>
                  <a:lnTo>
                    <a:pt x="417421" y="288857"/>
                  </a:lnTo>
                  <a:lnTo>
                    <a:pt x="425831" y="318008"/>
                  </a:lnTo>
                  <a:lnTo>
                    <a:pt x="429006" y="320929"/>
                  </a:lnTo>
                  <a:lnTo>
                    <a:pt x="435102" y="323596"/>
                  </a:lnTo>
                  <a:lnTo>
                    <a:pt x="443992" y="325882"/>
                  </a:lnTo>
                  <a:lnTo>
                    <a:pt x="443992" y="342265"/>
                  </a:lnTo>
                  <a:lnTo>
                    <a:pt x="350393" y="342265"/>
                  </a:lnTo>
                  <a:lnTo>
                    <a:pt x="350393" y="325882"/>
                  </a:lnTo>
                  <a:lnTo>
                    <a:pt x="356488" y="324231"/>
                  </a:lnTo>
                  <a:lnTo>
                    <a:pt x="361315" y="322325"/>
                  </a:lnTo>
                  <a:lnTo>
                    <a:pt x="364871" y="320421"/>
                  </a:lnTo>
                  <a:lnTo>
                    <a:pt x="368427" y="318388"/>
                  </a:lnTo>
                  <a:lnTo>
                    <a:pt x="371094" y="315722"/>
                  </a:lnTo>
                  <a:lnTo>
                    <a:pt x="372744" y="312293"/>
                  </a:lnTo>
                  <a:lnTo>
                    <a:pt x="374523" y="308991"/>
                  </a:lnTo>
                  <a:lnTo>
                    <a:pt x="375666" y="304673"/>
                  </a:lnTo>
                  <a:lnTo>
                    <a:pt x="376174" y="299593"/>
                  </a:lnTo>
                  <a:lnTo>
                    <a:pt x="376681" y="294513"/>
                  </a:lnTo>
                  <a:lnTo>
                    <a:pt x="376809" y="288036"/>
                  </a:lnTo>
                  <a:lnTo>
                    <a:pt x="376809" y="280288"/>
                  </a:lnTo>
                  <a:lnTo>
                    <a:pt x="376809" y="65912"/>
                  </a:lnTo>
                  <a:lnTo>
                    <a:pt x="368554" y="28448"/>
                  </a:lnTo>
                  <a:lnTo>
                    <a:pt x="350393" y="20320"/>
                  </a:lnTo>
                  <a:lnTo>
                    <a:pt x="350393" y="3937"/>
                  </a:lnTo>
                  <a:close/>
                </a:path>
                <a:path w="5352415" h="346709">
                  <a:moveTo>
                    <a:pt x="2459863" y="2159"/>
                  </a:moveTo>
                  <a:lnTo>
                    <a:pt x="2526030" y="2159"/>
                  </a:lnTo>
                  <a:lnTo>
                    <a:pt x="2607818" y="279781"/>
                  </a:lnTo>
                  <a:lnTo>
                    <a:pt x="2610461" y="288373"/>
                  </a:lnTo>
                  <a:lnTo>
                    <a:pt x="2630678" y="321945"/>
                  </a:lnTo>
                  <a:lnTo>
                    <a:pt x="2643251" y="325882"/>
                  </a:lnTo>
                  <a:lnTo>
                    <a:pt x="2643251" y="342265"/>
                  </a:lnTo>
                  <a:lnTo>
                    <a:pt x="2506472" y="342265"/>
                  </a:lnTo>
                  <a:lnTo>
                    <a:pt x="2506472" y="325882"/>
                  </a:lnTo>
                  <a:lnTo>
                    <a:pt x="2515108" y="324866"/>
                  </a:lnTo>
                  <a:lnTo>
                    <a:pt x="2521458" y="322453"/>
                  </a:lnTo>
                  <a:lnTo>
                    <a:pt x="2525522" y="318643"/>
                  </a:lnTo>
                  <a:lnTo>
                    <a:pt x="2529713" y="314833"/>
                  </a:lnTo>
                  <a:lnTo>
                    <a:pt x="2531745" y="309499"/>
                  </a:lnTo>
                  <a:lnTo>
                    <a:pt x="2531745" y="302513"/>
                  </a:lnTo>
                  <a:lnTo>
                    <a:pt x="2531745" y="297434"/>
                  </a:lnTo>
                  <a:lnTo>
                    <a:pt x="2531237" y="291719"/>
                  </a:lnTo>
                  <a:lnTo>
                    <a:pt x="2529967" y="285496"/>
                  </a:lnTo>
                  <a:lnTo>
                    <a:pt x="2528824" y="279146"/>
                  </a:lnTo>
                  <a:lnTo>
                    <a:pt x="2526919" y="271272"/>
                  </a:lnTo>
                  <a:lnTo>
                    <a:pt x="2524379" y="261620"/>
                  </a:lnTo>
                  <a:lnTo>
                    <a:pt x="2517647" y="237362"/>
                  </a:lnTo>
                  <a:lnTo>
                    <a:pt x="2411857" y="237362"/>
                  </a:lnTo>
                  <a:lnTo>
                    <a:pt x="2399410" y="273938"/>
                  </a:lnTo>
                  <a:lnTo>
                    <a:pt x="2395728" y="292862"/>
                  </a:lnTo>
                  <a:lnTo>
                    <a:pt x="2395728" y="299847"/>
                  </a:lnTo>
                  <a:lnTo>
                    <a:pt x="2397345" y="310558"/>
                  </a:lnTo>
                  <a:lnTo>
                    <a:pt x="2402189" y="318484"/>
                  </a:lnTo>
                  <a:lnTo>
                    <a:pt x="2410247" y="323599"/>
                  </a:lnTo>
                  <a:lnTo>
                    <a:pt x="2421509" y="325882"/>
                  </a:lnTo>
                  <a:lnTo>
                    <a:pt x="2421509" y="342265"/>
                  </a:lnTo>
                  <a:lnTo>
                    <a:pt x="2315718" y="342265"/>
                  </a:lnTo>
                  <a:lnTo>
                    <a:pt x="2315718" y="325882"/>
                  </a:lnTo>
                  <a:lnTo>
                    <a:pt x="2321814" y="325247"/>
                  </a:lnTo>
                  <a:lnTo>
                    <a:pt x="2327147" y="323088"/>
                  </a:lnTo>
                  <a:lnTo>
                    <a:pt x="2331720" y="319405"/>
                  </a:lnTo>
                  <a:lnTo>
                    <a:pt x="2336419" y="315722"/>
                  </a:lnTo>
                  <a:lnTo>
                    <a:pt x="2340610" y="310769"/>
                  </a:lnTo>
                  <a:lnTo>
                    <a:pt x="2356612" y="277495"/>
                  </a:lnTo>
                  <a:lnTo>
                    <a:pt x="2459863" y="2159"/>
                  </a:lnTo>
                  <a:close/>
                </a:path>
                <a:path w="5352415" h="346709">
                  <a:moveTo>
                    <a:pt x="3867784" y="0"/>
                  </a:moveTo>
                  <a:lnTo>
                    <a:pt x="3909949" y="2286"/>
                  </a:lnTo>
                  <a:lnTo>
                    <a:pt x="3955796" y="10668"/>
                  </a:lnTo>
                  <a:lnTo>
                    <a:pt x="3955796" y="82550"/>
                  </a:lnTo>
                  <a:lnTo>
                    <a:pt x="3921887" y="82550"/>
                  </a:lnTo>
                  <a:lnTo>
                    <a:pt x="3919358" y="73241"/>
                  </a:lnTo>
                  <a:lnTo>
                    <a:pt x="3916521" y="64944"/>
                  </a:lnTo>
                  <a:lnTo>
                    <a:pt x="3891660" y="34417"/>
                  </a:lnTo>
                  <a:lnTo>
                    <a:pt x="3864102" y="28956"/>
                  </a:lnTo>
                  <a:lnTo>
                    <a:pt x="3857242" y="29265"/>
                  </a:lnTo>
                  <a:lnTo>
                    <a:pt x="3821303" y="48641"/>
                  </a:lnTo>
                  <a:lnTo>
                    <a:pt x="3816984" y="55245"/>
                  </a:lnTo>
                  <a:lnTo>
                    <a:pt x="3814826" y="63119"/>
                  </a:lnTo>
                  <a:lnTo>
                    <a:pt x="3814826" y="72390"/>
                  </a:lnTo>
                  <a:lnTo>
                    <a:pt x="3832986" y="112783"/>
                  </a:lnTo>
                  <a:lnTo>
                    <a:pt x="3865497" y="134483"/>
                  </a:lnTo>
                  <a:lnTo>
                    <a:pt x="3877309" y="140716"/>
                  </a:lnTo>
                  <a:lnTo>
                    <a:pt x="3891720" y="148595"/>
                  </a:lnTo>
                  <a:lnTo>
                    <a:pt x="3925189" y="171831"/>
                  </a:lnTo>
                  <a:lnTo>
                    <a:pt x="3950970" y="205105"/>
                  </a:lnTo>
                  <a:lnTo>
                    <a:pt x="3959225" y="246761"/>
                  </a:lnTo>
                  <a:lnTo>
                    <a:pt x="3958343" y="261500"/>
                  </a:lnTo>
                  <a:lnTo>
                    <a:pt x="3945128" y="299720"/>
                  </a:lnTo>
                  <a:lnTo>
                    <a:pt x="3916695" y="327491"/>
                  </a:lnTo>
                  <a:lnTo>
                    <a:pt x="3874944" y="343169"/>
                  </a:lnTo>
                  <a:lnTo>
                    <a:pt x="3841623" y="346202"/>
                  </a:lnTo>
                  <a:lnTo>
                    <a:pt x="3828833" y="346013"/>
                  </a:lnTo>
                  <a:lnTo>
                    <a:pt x="3788918" y="343281"/>
                  </a:lnTo>
                  <a:lnTo>
                    <a:pt x="3749698" y="337601"/>
                  </a:lnTo>
                  <a:lnTo>
                    <a:pt x="3737482" y="335025"/>
                  </a:lnTo>
                  <a:lnTo>
                    <a:pt x="3737482" y="258699"/>
                  </a:lnTo>
                  <a:lnTo>
                    <a:pt x="3771392" y="258699"/>
                  </a:lnTo>
                  <a:lnTo>
                    <a:pt x="3775037" y="272512"/>
                  </a:lnTo>
                  <a:lnTo>
                    <a:pt x="3779694" y="284432"/>
                  </a:lnTo>
                  <a:lnTo>
                    <a:pt x="3809984" y="313499"/>
                  </a:lnTo>
                  <a:lnTo>
                    <a:pt x="3834638" y="317119"/>
                  </a:lnTo>
                  <a:lnTo>
                    <a:pt x="3841781" y="316809"/>
                  </a:lnTo>
                  <a:lnTo>
                    <a:pt x="3879596" y="296291"/>
                  </a:lnTo>
                  <a:lnTo>
                    <a:pt x="3886707" y="268605"/>
                  </a:lnTo>
                  <a:lnTo>
                    <a:pt x="3886350" y="261151"/>
                  </a:lnTo>
                  <a:lnTo>
                    <a:pt x="3868509" y="225665"/>
                  </a:lnTo>
                  <a:lnTo>
                    <a:pt x="3827399" y="199009"/>
                  </a:lnTo>
                  <a:lnTo>
                    <a:pt x="3817995" y="194105"/>
                  </a:lnTo>
                  <a:lnTo>
                    <a:pt x="3809031" y="189118"/>
                  </a:lnTo>
                  <a:lnTo>
                    <a:pt x="3771667" y="162101"/>
                  </a:lnTo>
                  <a:lnTo>
                    <a:pt x="3748785" y="128650"/>
                  </a:lnTo>
                  <a:lnTo>
                    <a:pt x="3742690" y="95123"/>
                  </a:lnTo>
                  <a:lnTo>
                    <a:pt x="3743640" y="80454"/>
                  </a:lnTo>
                  <a:lnTo>
                    <a:pt x="3757803" y="43307"/>
                  </a:lnTo>
                  <a:lnTo>
                    <a:pt x="3788092" y="17214"/>
                  </a:lnTo>
                  <a:lnTo>
                    <a:pt x="3832463" y="2762"/>
                  </a:lnTo>
                  <a:lnTo>
                    <a:pt x="3849570" y="690"/>
                  </a:lnTo>
                  <a:lnTo>
                    <a:pt x="3867784" y="0"/>
                  </a:lnTo>
                  <a:close/>
                </a:path>
                <a:path w="5352415" h="346709">
                  <a:moveTo>
                    <a:pt x="3607180" y="0"/>
                  </a:moveTo>
                  <a:lnTo>
                    <a:pt x="3649345" y="2286"/>
                  </a:lnTo>
                  <a:lnTo>
                    <a:pt x="3695192" y="10668"/>
                  </a:lnTo>
                  <a:lnTo>
                    <a:pt x="3695192" y="82550"/>
                  </a:lnTo>
                  <a:lnTo>
                    <a:pt x="3661282" y="82550"/>
                  </a:lnTo>
                  <a:lnTo>
                    <a:pt x="3658754" y="73241"/>
                  </a:lnTo>
                  <a:lnTo>
                    <a:pt x="3655917" y="64944"/>
                  </a:lnTo>
                  <a:lnTo>
                    <a:pt x="3631056" y="34417"/>
                  </a:lnTo>
                  <a:lnTo>
                    <a:pt x="3603498" y="28956"/>
                  </a:lnTo>
                  <a:lnTo>
                    <a:pt x="3596638" y="29265"/>
                  </a:lnTo>
                  <a:lnTo>
                    <a:pt x="3560699" y="48641"/>
                  </a:lnTo>
                  <a:lnTo>
                    <a:pt x="3556380" y="55245"/>
                  </a:lnTo>
                  <a:lnTo>
                    <a:pt x="3554222" y="63119"/>
                  </a:lnTo>
                  <a:lnTo>
                    <a:pt x="3554222" y="72390"/>
                  </a:lnTo>
                  <a:lnTo>
                    <a:pt x="3572382" y="112783"/>
                  </a:lnTo>
                  <a:lnTo>
                    <a:pt x="3604893" y="134483"/>
                  </a:lnTo>
                  <a:lnTo>
                    <a:pt x="3616705" y="140716"/>
                  </a:lnTo>
                  <a:lnTo>
                    <a:pt x="3631116" y="148595"/>
                  </a:lnTo>
                  <a:lnTo>
                    <a:pt x="3664584" y="171831"/>
                  </a:lnTo>
                  <a:lnTo>
                    <a:pt x="3690366" y="205105"/>
                  </a:lnTo>
                  <a:lnTo>
                    <a:pt x="3698621" y="246761"/>
                  </a:lnTo>
                  <a:lnTo>
                    <a:pt x="3697739" y="261500"/>
                  </a:lnTo>
                  <a:lnTo>
                    <a:pt x="3684524" y="299720"/>
                  </a:lnTo>
                  <a:lnTo>
                    <a:pt x="3656091" y="327491"/>
                  </a:lnTo>
                  <a:lnTo>
                    <a:pt x="3614340" y="343169"/>
                  </a:lnTo>
                  <a:lnTo>
                    <a:pt x="3581019" y="346202"/>
                  </a:lnTo>
                  <a:lnTo>
                    <a:pt x="3568229" y="346013"/>
                  </a:lnTo>
                  <a:lnTo>
                    <a:pt x="3528314" y="343281"/>
                  </a:lnTo>
                  <a:lnTo>
                    <a:pt x="3489094" y="337601"/>
                  </a:lnTo>
                  <a:lnTo>
                    <a:pt x="3476879" y="335025"/>
                  </a:lnTo>
                  <a:lnTo>
                    <a:pt x="3476879" y="258699"/>
                  </a:lnTo>
                  <a:lnTo>
                    <a:pt x="3510788" y="258699"/>
                  </a:lnTo>
                  <a:lnTo>
                    <a:pt x="3514433" y="272512"/>
                  </a:lnTo>
                  <a:lnTo>
                    <a:pt x="3519090" y="284432"/>
                  </a:lnTo>
                  <a:lnTo>
                    <a:pt x="3549380" y="313499"/>
                  </a:lnTo>
                  <a:lnTo>
                    <a:pt x="3574033" y="317119"/>
                  </a:lnTo>
                  <a:lnTo>
                    <a:pt x="3581177" y="316809"/>
                  </a:lnTo>
                  <a:lnTo>
                    <a:pt x="3618992" y="296291"/>
                  </a:lnTo>
                  <a:lnTo>
                    <a:pt x="3626104" y="268605"/>
                  </a:lnTo>
                  <a:lnTo>
                    <a:pt x="3625746" y="261151"/>
                  </a:lnTo>
                  <a:lnTo>
                    <a:pt x="3607905" y="225665"/>
                  </a:lnTo>
                  <a:lnTo>
                    <a:pt x="3566795" y="199009"/>
                  </a:lnTo>
                  <a:lnTo>
                    <a:pt x="3557391" y="194105"/>
                  </a:lnTo>
                  <a:lnTo>
                    <a:pt x="3548427" y="189118"/>
                  </a:lnTo>
                  <a:lnTo>
                    <a:pt x="3511063" y="162101"/>
                  </a:lnTo>
                  <a:lnTo>
                    <a:pt x="3488181" y="128650"/>
                  </a:lnTo>
                  <a:lnTo>
                    <a:pt x="3482085" y="95123"/>
                  </a:lnTo>
                  <a:lnTo>
                    <a:pt x="3483036" y="80454"/>
                  </a:lnTo>
                  <a:lnTo>
                    <a:pt x="3497199" y="43307"/>
                  </a:lnTo>
                  <a:lnTo>
                    <a:pt x="3527488" y="17214"/>
                  </a:lnTo>
                  <a:lnTo>
                    <a:pt x="3571859" y="2762"/>
                  </a:lnTo>
                  <a:lnTo>
                    <a:pt x="3588966" y="690"/>
                  </a:lnTo>
                  <a:lnTo>
                    <a:pt x="3607180" y="0"/>
                  </a:lnTo>
                  <a:close/>
                </a:path>
                <a:path w="5352415" h="346709">
                  <a:moveTo>
                    <a:pt x="3053969" y="0"/>
                  </a:moveTo>
                  <a:lnTo>
                    <a:pt x="3096133" y="2286"/>
                  </a:lnTo>
                  <a:lnTo>
                    <a:pt x="3141980" y="10668"/>
                  </a:lnTo>
                  <a:lnTo>
                    <a:pt x="3141980" y="82550"/>
                  </a:lnTo>
                  <a:lnTo>
                    <a:pt x="3108071" y="82550"/>
                  </a:lnTo>
                  <a:lnTo>
                    <a:pt x="3105542" y="73241"/>
                  </a:lnTo>
                  <a:lnTo>
                    <a:pt x="3102705" y="64944"/>
                  </a:lnTo>
                  <a:lnTo>
                    <a:pt x="3077845" y="34417"/>
                  </a:lnTo>
                  <a:lnTo>
                    <a:pt x="3050285" y="28956"/>
                  </a:lnTo>
                  <a:lnTo>
                    <a:pt x="3043426" y="29265"/>
                  </a:lnTo>
                  <a:lnTo>
                    <a:pt x="3007487" y="48641"/>
                  </a:lnTo>
                  <a:lnTo>
                    <a:pt x="3003169" y="55245"/>
                  </a:lnTo>
                  <a:lnTo>
                    <a:pt x="3001010" y="63119"/>
                  </a:lnTo>
                  <a:lnTo>
                    <a:pt x="3001010" y="72390"/>
                  </a:lnTo>
                  <a:lnTo>
                    <a:pt x="3019171" y="112783"/>
                  </a:lnTo>
                  <a:lnTo>
                    <a:pt x="3051681" y="134483"/>
                  </a:lnTo>
                  <a:lnTo>
                    <a:pt x="3063494" y="140716"/>
                  </a:lnTo>
                  <a:lnTo>
                    <a:pt x="3077904" y="148595"/>
                  </a:lnTo>
                  <a:lnTo>
                    <a:pt x="3111372" y="171831"/>
                  </a:lnTo>
                  <a:lnTo>
                    <a:pt x="3137154" y="205105"/>
                  </a:lnTo>
                  <a:lnTo>
                    <a:pt x="3145409" y="246761"/>
                  </a:lnTo>
                  <a:lnTo>
                    <a:pt x="3144527" y="261500"/>
                  </a:lnTo>
                  <a:lnTo>
                    <a:pt x="3131312" y="299720"/>
                  </a:lnTo>
                  <a:lnTo>
                    <a:pt x="3102879" y="327491"/>
                  </a:lnTo>
                  <a:lnTo>
                    <a:pt x="3061128" y="343169"/>
                  </a:lnTo>
                  <a:lnTo>
                    <a:pt x="3027807" y="346202"/>
                  </a:lnTo>
                  <a:lnTo>
                    <a:pt x="3015017" y="346013"/>
                  </a:lnTo>
                  <a:lnTo>
                    <a:pt x="2975102" y="343281"/>
                  </a:lnTo>
                  <a:lnTo>
                    <a:pt x="2935882" y="337601"/>
                  </a:lnTo>
                  <a:lnTo>
                    <a:pt x="2923667" y="335025"/>
                  </a:lnTo>
                  <a:lnTo>
                    <a:pt x="2923667" y="258699"/>
                  </a:lnTo>
                  <a:lnTo>
                    <a:pt x="2957576" y="258699"/>
                  </a:lnTo>
                  <a:lnTo>
                    <a:pt x="2961221" y="272512"/>
                  </a:lnTo>
                  <a:lnTo>
                    <a:pt x="2965878" y="284432"/>
                  </a:lnTo>
                  <a:lnTo>
                    <a:pt x="2996168" y="313499"/>
                  </a:lnTo>
                  <a:lnTo>
                    <a:pt x="3020822" y="317119"/>
                  </a:lnTo>
                  <a:lnTo>
                    <a:pt x="3027965" y="316809"/>
                  </a:lnTo>
                  <a:lnTo>
                    <a:pt x="3065780" y="296291"/>
                  </a:lnTo>
                  <a:lnTo>
                    <a:pt x="3072892" y="268605"/>
                  </a:lnTo>
                  <a:lnTo>
                    <a:pt x="3072534" y="261151"/>
                  </a:lnTo>
                  <a:lnTo>
                    <a:pt x="3054693" y="225665"/>
                  </a:lnTo>
                  <a:lnTo>
                    <a:pt x="3013583" y="199009"/>
                  </a:lnTo>
                  <a:lnTo>
                    <a:pt x="3004179" y="194105"/>
                  </a:lnTo>
                  <a:lnTo>
                    <a:pt x="2995215" y="189118"/>
                  </a:lnTo>
                  <a:lnTo>
                    <a:pt x="2957851" y="162101"/>
                  </a:lnTo>
                  <a:lnTo>
                    <a:pt x="2934970" y="128650"/>
                  </a:lnTo>
                  <a:lnTo>
                    <a:pt x="2928874" y="95123"/>
                  </a:lnTo>
                  <a:lnTo>
                    <a:pt x="2929824" y="80454"/>
                  </a:lnTo>
                  <a:lnTo>
                    <a:pt x="2943987" y="43307"/>
                  </a:lnTo>
                  <a:lnTo>
                    <a:pt x="2974276" y="17214"/>
                  </a:lnTo>
                  <a:lnTo>
                    <a:pt x="3018647" y="2762"/>
                  </a:lnTo>
                  <a:lnTo>
                    <a:pt x="3035754" y="690"/>
                  </a:lnTo>
                  <a:lnTo>
                    <a:pt x="3053969" y="0"/>
                  </a:lnTo>
                  <a:close/>
                </a:path>
                <a:path w="5352415" h="346709">
                  <a:moveTo>
                    <a:pt x="2793365" y="0"/>
                  </a:moveTo>
                  <a:lnTo>
                    <a:pt x="2835529" y="2286"/>
                  </a:lnTo>
                  <a:lnTo>
                    <a:pt x="2881376" y="10668"/>
                  </a:lnTo>
                  <a:lnTo>
                    <a:pt x="2881376" y="82550"/>
                  </a:lnTo>
                  <a:lnTo>
                    <a:pt x="2847467" y="82550"/>
                  </a:lnTo>
                  <a:lnTo>
                    <a:pt x="2844938" y="73241"/>
                  </a:lnTo>
                  <a:lnTo>
                    <a:pt x="2842101" y="64944"/>
                  </a:lnTo>
                  <a:lnTo>
                    <a:pt x="2817241" y="34417"/>
                  </a:lnTo>
                  <a:lnTo>
                    <a:pt x="2789682" y="28956"/>
                  </a:lnTo>
                  <a:lnTo>
                    <a:pt x="2782822" y="29265"/>
                  </a:lnTo>
                  <a:lnTo>
                    <a:pt x="2746883" y="48641"/>
                  </a:lnTo>
                  <a:lnTo>
                    <a:pt x="2742565" y="55245"/>
                  </a:lnTo>
                  <a:lnTo>
                    <a:pt x="2740406" y="63119"/>
                  </a:lnTo>
                  <a:lnTo>
                    <a:pt x="2740406" y="72390"/>
                  </a:lnTo>
                  <a:lnTo>
                    <a:pt x="2758567" y="112783"/>
                  </a:lnTo>
                  <a:lnTo>
                    <a:pt x="2791077" y="134483"/>
                  </a:lnTo>
                  <a:lnTo>
                    <a:pt x="2802890" y="140716"/>
                  </a:lnTo>
                  <a:lnTo>
                    <a:pt x="2817300" y="148595"/>
                  </a:lnTo>
                  <a:lnTo>
                    <a:pt x="2850769" y="171831"/>
                  </a:lnTo>
                  <a:lnTo>
                    <a:pt x="2876550" y="205105"/>
                  </a:lnTo>
                  <a:lnTo>
                    <a:pt x="2884805" y="246761"/>
                  </a:lnTo>
                  <a:lnTo>
                    <a:pt x="2883923" y="261500"/>
                  </a:lnTo>
                  <a:lnTo>
                    <a:pt x="2870708" y="299720"/>
                  </a:lnTo>
                  <a:lnTo>
                    <a:pt x="2842275" y="327491"/>
                  </a:lnTo>
                  <a:lnTo>
                    <a:pt x="2800524" y="343169"/>
                  </a:lnTo>
                  <a:lnTo>
                    <a:pt x="2767203" y="346202"/>
                  </a:lnTo>
                  <a:lnTo>
                    <a:pt x="2754413" y="346013"/>
                  </a:lnTo>
                  <a:lnTo>
                    <a:pt x="2714497" y="343281"/>
                  </a:lnTo>
                  <a:lnTo>
                    <a:pt x="2675278" y="337601"/>
                  </a:lnTo>
                  <a:lnTo>
                    <a:pt x="2663063" y="335025"/>
                  </a:lnTo>
                  <a:lnTo>
                    <a:pt x="2663063" y="258699"/>
                  </a:lnTo>
                  <a:lnTo>
                    <a:pt x="2696972" y="258699"/>
                  </a:lnTo>
                  <a:lnTo>
                    <a:pt x="2700617" y="272512"/>
                  </a:lnTo>
                  <a:lnTo>
                    <a:pt x="2705274" y="284432"/>
                  </a:lnTo>
                  <a:lnTo>
                    <a:pt x="2735564" y="313499"/>
                  </a:lnTo>
                  <a:lnTo>
                    <a:pt x="2760218" y="317119"/>
                  </a:lnTo>
                  <a:lnTo>
                    <a:pt x="2767361" y="316809"/>
                  </a:lnTo>
                  <a:lnTo>
                    <a:pt x="2805176" y="296291"/>
                  </a:lnTo>
                  <a:lnTo>
                    <a:pt x="2812288" y="268605"/>
                  </a:lnTo>
                  <a:lnTo>
                    <a:pt x="2811930" y="261151"/>
                  </a:lnTo>
                  <a:lnTo>
                    <a:pt x="2794089" y="225665"/>
                  </a:lnTo>
                  <a:lnTo>
                    <a:pt x="2752979" y="199009"/>
                  </a:lnTo>
                  <a:lnTo>
                    <a:pt x="2743575" y="194105"/>
                  </a:lnTo>
                  <a:lnTo>
                    <a:pt x="2734611" y="189118"/>
                  </a:lnTo>
                  <a:lnTo>
                    <a:pt x="2697247" y="162101"/>
                  </a:lnTo>
                  <a:lnTo>
                    <a:pt x="2674366" y="128650"/>
                  </a:lnTo>
                  <a:lnTo>
                    <a:pt x="2668270" y="95123"/>
                  </a:lnTo>
                  <a:lnTo>
                    <a:pt x="2669220" y="80454"/>
                  </a:lnTo>
                  <a:lnTo>
                    <a:pt x="2683383" y="43307"/>
                  </a:lnTo>
                  <a:lnTo>
                    <a:pt x="2713672" y="17214"/>
                  </a:lnTo>
                  <a:lnTo>
                    <a:pt x="2758043" y="2762"/>
                  </a:lnTo>
                  <a:lnTo>
                    <a:pt x="2775150" y="690"/>
                  </a:lnTo>
                  <a:lnTo>
                    <a:pt x="2793365" y="0"/>
                  </a:lnTo>
                  <a:close/>
                </a:path>
                <a:path w="5352415" h="346709">
                  <a:moveTo>
                    <a:pt x="2058289" y="0"/>
                  </a:moveTo>
                  <a:lnTo>
                    <a:pt x="2084865" y="811"/>
                  </a:lnTo>
                  <a:lnTo>
                    <a:pt x="2110311" y="3254"/>
                  </a:lnTo>
                  <a:lnTo>
                    <a:pt x="2134637" y="7340"/>
                  </a:lnTo>
                  <a:lnTo>
                    <a:pt x="2157857" y="13081"/>
                  </a:lnTo>
                  <a:lnTo>
                    <a:pt x="2157857" y="83438"/>
                  </a:lnTo>
                  <a:lnTo>
                    <a:pt x="2123947" y="83438"/>
                  </a:lnTo>
                  <a:lnTo>
                    <a:pt x="2120995" y="73652"/>
                  </a:lnTo>
                  <a:lnTo>
                    <a:pt x="2117852" y="65055"/>
                  </a:lnTo>
                  <a:lnTo>
                    <a:pt x="2092070" y="34544"/>
                  </a:lnTo>
                  <a:lnTo>
                    <a:pt x="2062480" y="28956"/>
                  </a:lnTo>
                  <a:lnTo>
                    <a:pt x="2050569" y="29904"/>
                  </a:lnTo>
                  <a:lnTo>
                    <a:pt x="2010243" y="52566"/>
                  </a:lnTo>
                  <a:lnTo>
                    <a:pt x="1989455" y="91821"/>
                  </a:lnTo>
                  <a:lnTo>
                    <a:pt x="1979203" y="150828"/>
                  </a:lnTo>
                  <a:lnTo>
                    <a:pt x="1978533" y="174879"/>
                  </a:lnTo>
                  <a:lnTo>
                    <a:pt x="1978985" y="195861"/>
                  </a:lnTo>
                  <a:lnTo>
                    <a:pt x="1985771" y="250190"/>
                  </a:lnTo>
                  <a:lnTo>
                    <a:pt x="2001095" y="289927"/>
                  </a:lnTo>
                  <a:lnTo>
                    <a:pt x="2034609" y="316023"/>
                  </a:lnTo>
                  <a:lnTo>
                    <a:pt x="2045208" y="317119"/>
                  </a:lnTo>
                  <a:lnTo>
                    <a:pt x="2055371" y="316309"/>
                  </a:lnTo>
                  <a:lnTo>
                    <a:pt x="2085165" y="287305"/>
                  </a:lnTo>
                  <a:lnTo>
                    <a:pt x="2087679" y="244494"/>
                  </a:lnTo>
                  <a:lnTo>
                    <a:pt x="2082672" y="214375"/>
                  </a:lnTo>
                  <a:lnTo>
                    <a:pt x="2080895" y="211709"/>
                  </a:lnTo>
                  <a:lnTo>
                    <a:pt x="2060956" y="202184"/>
                  </a:lnTo>
                  <a:lnTo>
                    <a:pt x="2060956" y="185800"/>
                  </a:lnTo>
                  <a:lnTo>
                    <a:pt x="2187829" y="185800"/>
                  </a:lnTo>
                  <a:lnTo>
                    <a:pt x="2187829" y="202184"/>
                  </a:lnTo>
                  <a:lnTo>
                    <a:pt x="2179574" y="204724"/>
                  </a:lnTo>
                  <a:lnTo>
                    <a:pt x="2173985" y="207518"/>
                  </a:lnTo>
                  <a:lnTo>
                    <a:pt x="2171065" y="210566"/>
                  </a:lnTo>
                  <a:lnTo>
                    <a:pt x="2168017" y="213741"/>
                  </a:lnTo>
                  <a:lnTo>
                    <a:pt x="2165985" y="217932"/>
                  </a:lnTo>
                  <a:lnTo>
                    <a:pt x="2164969" y="223138"/>
                  </a:lnTo>
                  <a:lnTo>
                    <a:pt x="2163826" y="228346"/>
                  </a:lnTo>
                  <a:lnTo>
                    <a:pt x="2163318" y="235585"/>
                  </a:lnTo>
                  <a:lnTo>
                    <a:pt x="2163318" y="245110"/>
                  </a:lnTo>
                  <a:lnTo>
                    <a:pt x="2163318" y="338455"/>
                  </a:lnTo>
                  <a:lnTo>
                    <a:pt x="2127631" y="345948"/>
                  </a:lnTo>
                  <a:lnTo>
                    <a:pt x="2110867" y="328041"/>
                  </a:lnTo>
                  <a:lnTo>
                    <a:pt x="2095557" y="335968"/>
                  </a:lnTo>
                  <a:lnTo>
                    <a:pt x="2079164" y="341645"/>
                  </a:lnTo>
                  <a:lnTo>
                    <a:pt x="2061700" y="345060"/>
                  </a:lnTo>
                  <a:lnTo>
                    <a:pt x="2043176" y="346202"/>
                  </a:lnTo>
                  <a:lnTo>
                    <a:pt x="2009288" y="343558"/>
                  </a:lnTo>
                  <a:lnTo>
                    <a:pt x="1955325" y="322413"/>
                  </a:lnTo>
                  <a:lnTo>
                    <a:pt x="1919704" y="280050"/>
                  </a:lnTo>
                  <a:lnTo>
                    <a:pt x="1901900" y="216042"/>
                  </a:lnTo>
                  <a:lnTo>
                    <a:pt x="1899666" y="175895"/>
                  </a:lnTo>
                  <a:lnTo>
                    <a:pt x="1900453" y="154064"/>
                  </a:lnTo>
                  <a:lnTo>
                    <a:pt x="1906791" y="114405"/>
                  </a:lnTo>
                  <a:lnTo>
                    <a:pt x="1927415" y="65595"/>
                  </a:lnTo>
                  <a:lnTo>
                    <a:pt x="1958994" y="30995"/>
                  </a:lnTo>
                  <a:lnTo>
                    <a:pt x="1997964" y="9779"/>
                  </a:lnTo>
                  <a:lnTo>
                    <a:pt x="2042433" y="617"/>
                  </a:lnTo>
                  <a:lnTo>
                    <a:pt x="2058289" y="0"/>
                  </a:lnTo>
                  <a:close/>
                </a:path>
                <a:path w="5352415" h="346709">
                  <a:moveTo>
                    <a:pt x="1177544" y="0"/>
                  </a:moveTo>
                  <a:lnTo>
                    <a:pt x="1242409" y="10604"/>
                  </a:lnTo>
                  <a:lnTo>
                    <a:pt x="1288796" y="42545"/>
                  </a:lnTo>
                  <a:lnTo>
                    <a:pt x="1316688" y="95329"/>
                  </a:lnTo>
                  <a:lnTo>
                    <a:pt x="1326007" y="168783"/>
                  </a:lnTo>
                  <a:lnTo>
                    <a:pt x="1325316" y="191381"/>
                  </a:lnTo>
                  <a:lnTo>
                    <a:pt x="1319791" y="231576"/>
                  </a:lnTo>
                  <a:lnTo>
                    <a:pt x="1301607" y="279733"/>
                  </a:lnTo>
                  <a:lnTo>
                    <a:pt x="1272970" y="314342"/>
                  </a:lnTo>
                  <a:lnTo>
                    <a:pt x="1234948" y="336042"/>
                  </a:lnTo>
                  <a:lnTo>
                    <a:pt x="1188674" y="345561"/>
                  </a:lnTo>
                  <a:lnTo>
                    <a:pt x="1171575" y="346202"/>
                  </a:lnTo>
                  <a:lnTo>
                    <a:pt x="1137451" y="343535"/>
                  </a:lnTo>
                  <a:lnTo>
                    <a:pt x="1082778" y="322199"/>
                  </a:lnTo>
                  <a:lnTo>
                    <a:pt x="1046226" y="279550"/>
                  </a:lnTo>
                  <a:lnTo>
                    <a:pt x="1027938" y="215733"/>
                  </a:lnTo>
                  <a:lnTo>
                    <a:pt x="1025652" y="175895"/>
                  </a:lnTo>
                  <a:lnTo>
                    <a:pt x="1026769" y="149082"/>
                  </a:lnTo>
                  <a:lnTo>
                    <a:pt x="1035671" y="101457"/>
                  </a:lnTo>
                  <a:lnTo>
                    <a:pt x="1053318" y="62097"/>
                  </a:lnTo>
                  <a:lnTo>
                    <a:pt x="1079329" y="32049"/>
                  </a:lnTo>
                  <a:lnTo>
                    <a:pt x="1113553" y="11572"/>
                  </a:lnTo>
                  <a:lnTo>
                    <a:pt x="1154562" y="1285"/>
                  </a:lnTo>
                  <a:lnTo>
                    <a:pt x="1177544" y="0"/>
                  </a:lnTo>
                  <a:close/>
                </a:path>
                <a:path w="5352415" h="346709">
                  <a:moveTo>
                    <a:pt x="855853" y="0"/>
                  </a:moveTo>
                  <a:lnTo>
                    <a:pt x="882429" y="811"/>
                  </a:lnTo>
                  <a:lnTo>
                    <a:pt x="907875" y="3254"/>
                  </a:lnTo>
                  <a:lnTo>
                    <a:pt x="932201" y="7340"/>
                  </a:lnTo>
                  <a:lnTo>
                    <a:pt x="955421" y="13081"/>
                  </a:lnTo>
                  <a:lnTo>
                    <a:pt x="955421" y="83438"/>
                  </a:lnTo>
                  <a:lnTo>
                    <a:pt x="921512" y="83438"/>
                  </a:lnTo>
                  <a:lnTo>
                    <a:pt x="918559" y="73652"/>
                  </a:lnTo>
                  <a:lnTo>
                    <a:pt x="915416" y="65055"/>
                  </a:lnTo>
                  <a:lnTo>
                    <a:pt x="889635" y="34544"/>
                  </a:lnTo>
                  <a:lnTo>
                    <a:pt x="860044" y="28956"/>
                  </a:lnTo>
                  <a:lnTo>
                    <a:pt x="848133" y="29904"/>
                  </a:lnTo>
                  <a:lnTo>
                    <a:pt x="807807" y="52566"/>
                  </a:lnTo>
                  <a:lnTo>
                    <a:pt x="787019" y="91821"/>
                  </a:lnTo>
                  <a:lnTo>
                    <a:pt x="776767" y="150828"/>
                  </a:lnTo>
                  <a:lnTo>
                    <a:pt x="776097" y="174879"/>
                  </a:lnTo>
                  <a:lnTo>
                    <a:pt x="776549" y="195861"/>
                  </a:lnTo>
                  <a:lnTo>
                    <a:pt x="783336" y="250190"/>
                  </a:lnTo>
                  <a:lnTo>
                    <a:pt x="798659" y="289927"/>
                  </a:lnTo>
                  <a:lnTo>
                    <a:pt x="832173" y="316023"/>
                  </a:lnTo>
                  <a:lnTo>
                    <a:pt x="842772" y="317119"/>
                  </a:lnTo>
                  <a:lnTo>
                    <a:pt x="852935" y="316309"/>
                  </a:lnTo>
                  <a:lnTo>
                    <a:pt x="882729" y="287305"/>
                  </a:lnTo>
                  <a:lnTo>
                    <a:pt x="885243" y="244494"/>
                  </a:lnTo>
                  <a:lnTo>
                    <a:pt x="880237" y="214375"/>
                  </a:lnTo>
                  <a:lnTo>
                    <a:pt x="878586" y="211709"/>
                  </a:lnTo>
                  <a:lnTo>
                    <a:pt x="858519" y="202184"/>
                  </a:lnTo>
                  <a:lnTo>
                    <a:pt x="858519" y="185800"/>
                  </a:lnTo>
                  <a:lnTo>
                    <a:pt x="985393" y="185800"/>
                  </a:lnTo>
                  <a:lnTo>
                    <a:pt x="985393" y="202184"/>
                  </a:lnTo>
                  <a:lnTo>
                    <a:pt x="977138" y="204724"/>
                  </a:lnTo>
                  <a:lnTo>
                    <a:pt x="971550" y="207518"/>
                  </a:lnTo>
                  <a:lnTo>
                    <a:pt x="968629" y="210566"/>
                  </a:lnTo>
                  <a:lnTo>
                    <a:pt x="965581" y="213741"/>
                  </a:lnTo>
                  <a:lnTo>
                    <a:pt x="963549" y="217932"/>
                  </a:lnTo>
                  <a:lnTo>
                    <a:pt x="962532" y="223138"/>
                  </a:lnTo>
                  <a:lnTo>
                    <a:pt x="961390" y="228346"/>
                  </a:lnTo>
                  <a:lnTo>
                    <a:pt x="960882" y="235585"/>
                  </a:lnTo>
                  <a:lnTo>
                    <a:pt x="960882" y="245110"/>
                  </a:lnTo>
                  <a:lnTo>
                    <a:pt x="960882" y="338455"/>
                  </a:lnTo>
                  <a:lnTo>
                    <a:pt x="925194" y="345948"/>
                  </a:lnTo>
                  <a:lnTo>
                    <a:pt x="908431" y="328041"/>
                  </a:lnTo>
                  <a:lnTo>
                    <a:pt x="893121" y="335968"/>
                  </a:lnTo>
                  <a:lnTo>
                    <a:pt x="876728" y="341645"/>
                  </a:lnTo>
                  <a:lnTo>
                    <a:pt x="859264" y="345060"/>
                  </a:lnTo>
                  <a:lnTo>
                    <a:pt x="840740" y="346202"/>
                  </a:lnTo>
                  <a:lnTo>
                    <a:pt x="806852" y="343558"/>
                  </a:lnTo>
                  <a:lnTo>
                    <a:pt x="752889" y="322413"/>
                  </a:lnTo>
                  <a:lnTo>
                    <a:pt x="717268" y="280050"/>
                  </a:lnTo>
                  <a:lnTo>
                    <a:pt x="699464" y="216042"/>
                  </a:lnTo>
                  <a:lnTo>
                    <a:pt x="697230" y="175895"/>
                  </a:lnTo>
                  <a:lnTo>
                    <a:pt x="698017" y="154064"/>
                  </a:lnTo>
                  <a:lnTo>
                    <a:pt x="704355" y="114405"/>
                  </a:lnTo>
                  <a:lnTo>
                    <a:pt x="724979" y="65595"/>
                  </a:lnTo>
                  <a:lnTo>
                    <a:pt x="756558" y="30995"/>
                  </a:lnTo>
                  <a:lnTo>
                    <a:pt x="795528" y="9779"/>
                  </a:lnTo>
                  <a:lnTo>
                    <a:pt x="839997" y="617"/>
                  </a:lnTo>
                  <a:lnTo>
                    <a:pt x="855853" y="0"/>
                  </a:lnTo>
                  <a:close/>
                </a:path>
                <a:path w="5352415" h="346709">
                  <a:moveTo>
                    <a:pt x="151892" y="0"/>
                  </a:moveTo>
                  <a:lnTo>
                    <a:pt x="216757" y="10604"/>
                  </a:lnTo>
                  <a:lnTo>
                    <a:pt x="263144" y="42545"/>
                  </a:lnTo>
                  <a:lnTo>
                    <a:pt x="291036" y="95329"/>
                  </a:lnTo>
                  <a:lnTo>
                    <a:pt x="300355" y="168783"/>
                  </a:lnTo>
                  <a:lnTo>
                    <a:pt x="299664" y="191381"/>
                  </a:lnTo>
                  <a:lnTo>
                    <a:pt x="294139" y="231576"/>
                  </a:lnTo>
                  <a:lnTo>
                    <a:pt x="275955" y="279733"/>
                  </a:lnTo>
                  <a:lnTo>
                    <a:pt x="247318" y="314342"/>
                  </a:lnTo>
                  <a:lnTo>
                    <a:pt x="209296" y="336042"/>
                  </a:lnTo>
                  <a:lnTo>
                    <a:pt x="163022" y="345561"/>
                  </a:lnTo>
                  <a:lnTo>
                    <a:pt x="145923" y="346202"/>
                  </a:lnTo>
                  <a:lnTo>
                    <a:pt x="111799" y="343535"/>
                  </a:lnTo>
                  <a:lnTo>
                    <a:pt x="57126" y="322199"/>
                  </a:lnTo>
                  <a:lnTo>
                    <a:pt x="20574" y="279550"/>
                  </a:lnTo>
                  <a:lnTo>
                    <a:pt x="2285" y="215733"/>
                  </a:lnTo>
                  <a:lnTo>
                    <a:pt x="0" y="175895"/>
                  </a:lnTo>
                  <a:lnTo>
                    <a:pt x="1117" y="149082"/>
                  </a:lnTo>
                  <a:lnTo>
                    <a:pt x="10019" y="101457"/>
                  </a:lnTo>
                  <a:lnTo>
                    <a:pt x="27666" y="62097"/>
                  </a:lnTo>
                  <a:lnTo>
                    <a:pt x="53677" y="32049"/>
                  </a:lnTo>
                  <a:lnTo>
                    <a:pt x="87901" y="11572"/>
                  </a:lnTo>
                  <a:lnTo>
                    <a:pt x="128910" y="1285"/>
                  </a:lnTo>
                  <a:lnTo>
                    <a:pt x="15189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35940" y="1620977"/>
            <a:ext cx="7312659" cy="4733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2395855" algn="l"/>
                <a:tab pos="4559300" algn="l"/>
                <a:tab pos="6160770" algn="l"/>
              </a:tabLst>
            </a:pPr>
            <a:r>
              <a:rPr sz="3600" spc="-5" dirty="0">
                <a:latin typeface="Cambria"/>
                <a:cs typeface="Cambria"/>
              </a:rPr>
              <a:t>S</a:t>
            </a:r>
            <a:r>
              <a:rPr sz="3600" spc="-40" dirty="0">
                <a:latin typeface="Cambria"/>
                <a:cs typeface="Cambria"/>
              </a:rPr>
              <a:t>e</a:t>
            </a:r>
            <a:r>
              <a:rPr sz="3600" spc="-80" dirty="0">
                <a:latin typeface="Cambria"/>
                <a:cs typeface="Cambria"/>
              </a:rPr>
              <a:t>v</a:t>
            </a:r>
            <a:r>
              <a:rPr sz="3600" dirty="0">
                <a:latin typeface="Cambria"/>
                <a:cs typeface="Cambria"/>
              </a:rPr>
              <a:t>e</a:t>
            </a:r>
            <a:r>
              <a:rPr sz="3600" spc="-70" dirty="0">
                <a:latin typeface="Cambria"/>
                <a:cs typeface="Cambria"/>
              </a:rPr>
              <a:t>r</a:t>
            </a:r>
            <a:r>
              <a:rPr sz="3600" spc="-5" dirty="0">
                <a:latin typeface="Cambria"/>
                <a:cs typeface="Cambria"/>
              </a:rPr>
              <a:t>a</a:t>
            </a:r>
            <a:r>
              <a:rPr sz="3600" dirty="0">
                <a:latin typeface="Cambria"/>
                <a:cs typeface="Cambria"/>
              </a:rPr>
              <a:t>l	</a:t>
            </a:r>
            <a:r>
              <a:rPr sz="3600" spc="-5" dirty="0">
                <a:latin typeface="Cambria"/>
                <a:cs typeface="Cambria"/>
              </a:rPr>
              <a:t>mo</a:t>
            </a:r>
            <a:r>
              <a:rPr sz="3600" spc="5" dirty="0">
                <a:latin typeface="Cambria"/>
                <a:cs typeface="Cambria"/>
              </a:rPr>
              <a:t>n</a:t>
            </a:r>
            <a:r>
              <a:rPr sz="3600" spc="-5" dirty="0">
                <a:latin typeface="Cambria"/>
                <a:cs typeface="Cambria"/>
              </a:rPr>
              <a:t>t</a:t>
            </a:r>
            <a:r>
              <a:rPr sz="3600" spc="5" dirty="0">
                <a:latin typeface="Cambria"/>
                <a:cs typeface="Cambria"/>
              </a:rPr>
              <a:t>h</a:t>
            </a:r>
            <a:r>
              <a:rPr sz="3600" dirty="0">
                <a:latin typeface="Cambria"/>
                <a:cs typeface="Cambria"/>
              </a:rPr>
              <a:t>s	</a:t>
            </a:r>
            <a:r>
              <a:rPr sz="3600" spc="-5" dirty="0">
                <a:latin typeface="Cambria"/>
                <a:cs typeface="Cambria"/>
              </a:rPr>
              <a:t>af</a:t>
            </a:r>
            <a:r>
              <a:rPr sz="3600" spc="-40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er	i</a:t>
            </a:r>
            <a:r>
              <a:rPr sz="3600" spc="-15" dirty="0">
                <a:latin typeface="Cambria"/>
                <a:cs typeface="Cambria"/>
              </a:rPr>
              <a:t>n</a:t>
            </a:r>
            <a:r>
              <a:rPr sz="3600" dirty="0">
                <a:latin typeface="Cambria"/>
                <a:cs typeface="Cambria"/>
              </a:rPr>
              <a:t>itial  </a:t>
            </a:r>
            <a:r>
              <a:rPr sz="3600" spc="-10" dirty="0">
                <a:latin typeface="Cambria"/>
                <a:cs typeface="Cambria"/>
              </a:rPr>
              <a:t>assessment</a:t>
            </a:r>
            <a:endParaRPr sz="3600">
              <a:latin typeface="Cambria"/>
              <a:cs typeface="Cambria"/>
            </a:endParaRPr>
          </a:p>
          <a:p>
            <a:pPr marL="286385" marR="6985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2135505" algn="l"/>
                <a:tab pos="2933065" algn="l"/>
                <a:tab pos="4674870" algn="l"/>
                <a:tab pos="5222240" algn="l"/>
                <a:tab pos="6019165" algn="l"/>
              </a:tabLst>
            </a:pPr>
            <a:r>
              <a:rPr sz="3600" spc="-70" dirty="0">
                <a:latin typeface="Cambria"/>
                <a:cs typeface="Cambria"/>
              </a:rPr>
              <a:t>E</a:t>
            </a:r>
            <a:r>
              <a:rPr sz="3600" spc="-80" dirty="0">
                <a:latin typeface="Cambria"/>
                <a:cs typeface="Cambria"/>
              </a:rPr>
              <a:t>v</a:t>
            </a:r>
            <a:r>
              <a:rPr sz="3600" spc="-5" dirty="0">
                <a:latin typeface="Cambria"/>
                <a:cs typeface="Cambria"/>
              </a:rPr>
              <a:t>alua</a:t>
            </a:r>
            <a:r>
              <a:rPr sz="3600" spc="-30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e	</a:t>
            </a:r>
            <a:r>
              <a:rPr sz="3600" spc="-5" dirty="0">
                <a:latin typeface="Cambria"/>
                <a:cs typeface="Cambria"/>
              </a:rPr>
              <a:t>t</a:t>
            </a:r>
            <a:r>
              <a:rPr sz="3600" spc="5" dirty="0">
                <a:latin typeface="Cambria"/>
                <a:cs typeface="Cambria"/>
              </a:rPr>
              <a:t>h</a:t>
            </a:r>
            <a:r>
              <a:rPr sz="3600" dirty="0">
                <a:latin typeface="Cambria"/>
                <a:cs typeface="Cambria"/>
              </a:rPr>
              <a:t>e	</a:t>
            </a:r>
            <a:r>
              <a:rPr sz="3600" spc="-15" dirty="0">
                <a:latin typeface="Cambria"/>
                <a:cs typeface="Cambria"/>
              </a:rPr>
              <a:t>c</a:t>
            </a:r>
            <a:r>
              <a:rPr sz="3600" dirty="0">
                <a:latin typeface="Cambria"/>
                <a:cs typeface="Cambria"/>
              </a:rPr>
              <a:t>hang</a:t>
            </a:r>
            <a:r>
              <a:rPr sz="3600" spc="-10" dirty="0">
                <a:latin typeface="Cambria"/>
                <a:cs typeface="Cambria"/>
              </a:rPr>
              <a:t>e</a:t>
            </a:r>
            <a:r>
              <a:rPr sz="3600" dirty="0">
                <a:latin typeface="Cambria"/>
                <a:cs typeface="Cambria"/>
              </a:rPr>
              <a:t>s	</a:t>
            </a:r>
            <a:r>
              <a:rPr sz="3600" spc="-5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n	</a:t>
            </a:r>
            <a:r>
              <a:rPr sz="3600" spc="-5" dirty="0">
                <a:latin typeface="Cambria"/>
                <a:cs typeface="Cambria"/>
              </a:rPr>
              <a:t>t</a:t>
            </a:r>
            <a:r>
              <a:rPr sz="3600" spc="5" dirty="0">
                <a:latin typeface="Cambria"/>
                <a:cs typeface="Cambria"/>
              </a:rPr>
              <a:t>h</a:t>
            </a:r>
            <a:r>
              <a:rPr sz="3600" dirty="0">
                <a:latin typeface="Cambria"/>
                <a:cs typeface="Cambria"/>
              </a:rPr>
              <a:t>e	</a:t>
            </a:r>
            <a:r>
              <a:rPr sz="3600" spc="-15" dirty="0">
                <a:latin typeface="Cambria"/>
                <a:cs typeface="Cambria"/>
              </a:rPr>
              <a:t>c</a:t>
            </a:r>
            <a:r>
              <a:rPr sz="3600" spc="-5" dirty="0">
                <a:latin typeface="Cambria"/>
                <a:cs typeface="Cambria"/>
              </a:rPr>
              <a:t>li</a:t>
            </a:r>
            <a:r>
              <a:rPr sz="3600" spc="-20" dirty="0">
                <a:latin typeface="Cambria"/>
                <a:cs typeface="Cambria"/>
              </a:rPr>
              <a:t>e</a:t>
            </a:r>
            <a:r>
              <a:rPr sz="3600" spc="-5" dirty="0">
                <a:latin typeface="Cambria"/>
                <a:cs typeface="Cambria"/>
              </a:rPr>
              <a:t>nts  health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&amp;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functional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status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b="1" spc="-10" dirty="0">
                <a:latin typeface="Cambria"/>
                <a:cs typeface="Cambria"/>
              </a:rPr>
              <a:t>Example:</a:t>
            </a:r>
            <a:endParaRPr sz="36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795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</a:tabLst>
            </a:pPr>
            <a:r>
              <a:rPr sz="3300" spc="-10" dirty="0">
                <a:latin typeface="Cambria"/>
                <a:cs typeface="Cambria"/>
              </a:rPr>
              <a:t>Periodic</a:t>
            </a:r>
            <a:r>
              <a:rPr sz="3300" spc="-40" dirty="0">
                <a:latin typeface="Cambria"/>
                <a:cs typeface="Cambria"/>
              </a:rPr>
              <a:t> </a:t>
            </a:r>
            <a:r>
              <a:rPr sz="3300" dirty="0">
                <a:latin typeface="Cambria"/>
                <a:cs typeface="Cambria"/>
              </a:rPr>
              <a:t>output</a:t>
            </a:r>
            <a:r>
              <a:rPr sz="3300" spc="-25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patient</a:t>
            </a:r>
            <a:r>
              <a:rPr sz="3300" spc="-10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clinic</a:t>
            </a:r>
            <a:r>
              <a:rPr sz="3300" spc="-25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visits</a:t>
            </a:r>
            <a:endParaRPr sz="33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790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</a:tabLst>
            </a:pPr>
            <a:r>
              <a:rPr sz="3300" dirty="0">
                <a:latin typeface="Cambria"/>
                <a:cs typeface="Cambria"/>
              </a:rPr>
              <a:t>Home</a:t>
            </a:r>
            <a:r>
              <a:rPr sz="3300" spc="-40" dirty="0">
                <a:latin typeface="Cambria"/>
                <a:cs typeface="Cambria"/>
              </a:rPr>
              <a:t> </a:t>
            </a:r>
            <a:r>
              <a:rPr sz="3300" dirty="0">
                <a:latin typeface="Cambria"/>
                <a:cs typeface="Cambria"/>
              </a:rPr>
              <a:t>health</a:t>
            </a:r>
            <a:r>
              <a:rPr sz="3300" spc="-25" dirty="0">
                <a:latin typeface="Cambria"/>
                <a:cs typeface="Cambria"/>
              </a:rPr>
              <a:t> </a:t>
            </a:r>
            <a:r>
              <a:rPr sz="3300" dirty="0">
                <a:latin typeface="Cambria"/>
                <a:cs typeface="Cambria"/>
              </a:rPr>
              <a:t>visits</a:t>
            </a:r>
            <a:endParaRPr sz="33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795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</a:tabLst>
            </a:pPr>
            <a:r>
              <a:rPr sz="3300" dirty="0">
                <a:latin typeface="Cambria"/>
                <a:cs typeface="Cambria"/>
              </a:rPr>
              <a:t>Health</a:t>
            </a:r>
            <a:r>
              <a:rPr sz="3300" spc="-35" dirty="0">
                <a:latin typeface="Cambria"/>
                <a:cs typeface="Cambria"/>
              </a:rPr>
              <a:t> </a:t>
            </a:r>
            <a:r>
              <a:rPr sz="3300" dirty="0">
                <a:latin typeface="Cambria"/>
                <a:cs typeface="Cambria"/>
              </a:rPr>
              <a:t>&amp; </a:t>
            </a:r>
            <a:r>
              <a:rPr sz="3300" spc="-10" dirty="0">
                <a:latin typeface="Cambria"/>
                <a:cs typeface="Cambria"/>
              </a:rPr>
              <a:t>development</a:t>
            </a:r>
            <a:r>
              <a:rPr sz="3300" spc="-25" dirty="0">
                <a:latin typeface="Cambria"/>
                <a:cs typeface="Cambria"/>
              </a:rPr>
              <a:t> </a:t>
            </a:r>
            <a:r>
              <a:rPr sz="3300" spc="-10" dirty="0">
                <a:latin typeface="Cambria"/>
                <a:cs typeface="Cambria"/>
              </a:rPr>
              <a:t>screening</a:t>
            </a:r>
            <a:endParaRPr sz="3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8876" y="679323"/>
            <a:ext cx="7165340" cy="570230"/>
            <a:chOff x="888876" y="679323"/>
            <a:chExt cx="7165340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8876" y="1027657"/>
              <a:ext cx="7088855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3775" y="683895"/>
              <a:ext cx="7155738" cy="3462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18608" y="752729"/>
              <a:ext cx="89535" cy="139700"/>
            </a:xfrm>
            <a:custGeom>
              <a:avLst/>
              <a:gdLst/>
              <a:ahLst/>
              <a:cxnLst/>
              <a:rect l="l" t="t" r="r" b="b"/>
              <a:pathLst>
                <a:path w="89535" h="139700">
                  <a:moveTo>
                    <a:pt x="49529" y="0"/>
                  </a:moveTo>
                  <a:lnTo>
                    <a:pt x="0" y="139573"/>
                  </a:lnTo>
                  <a:lnTo>
                    <a:pt x="89280" y="139573"/>
                  </a:lnTo>
                  <a:lnTo>
                    <a:pt x="495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7654" y="712216"/>
              <a:ext cx="98552" cy="1492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93775" y="683895"/>
              <a:ext cx="7155815" cy="346710"/>
            </a:xfrm>
            <a:custGeom>
              <a:avLst/>
              <a:gdLst/>
              <a:ahLst/>
              <a:cxnLst/>
              <a:rect l="l" t="t" r="r" b="b"/>
              <a:pathLst>
                <a:path w="7155815" h="346709">
                  <a:moveTo>
                    <a:pt x="3551986" y="28955"/>
                  </a:moveTo>
                  <a:lnTo>
                    <a:pt x="3508427" y="48244"/>
                  </a:lnTo>
                  <a:lnTo>
                    <a:pt x="3490925" y="82742"/>
                  </a:lnTo>
                  <a:lnTo>
                    <a:pt x="3482214" y="135737"/>
                  </a:lnTo>
                  <a:lnTo>
                    <a:pt x="3481120" y="169163"/>
                  </a:lnTo>
                  <a:lnTo>
                    <a:pt x="3482239" y="204214"/>
                  </a:lnTo>
                  <a:lnTo>
                    <a:pt x="3491193" y="259978"/>
                  </a:lnTo>
                  <a:lnTo>
                    <a:pt x="3509245" y="296598"/>
                  </a:lnTo>
                  <a:lnTo>
                    <a:pt x="3554018" y="317118"/>
                  </a:lnTo>
                  <a:lnTo>
                    <a:pt x="3563186" y="316476"/>
                  </a:lnTo>
                  <a:lnTo>
                    <a:pt x="3598500" y="294528"/>
                  </a:lnTo>
                  <a:lnTo>
                    <a:pt x="3615232" y="257952"/>
                  </a:lnTo>
                  <a:lnTo>
                    <a:pt x="3622694" y="207883"/>
                  </a:lnTo>
                  <a:lnTo>
                    <a:pt x="3623614" y="178942"/>
                  </a:lnTo>
                  <a:lnTo>
                    <a:pt x="3623116" y="155273"/>
                  </a:lnTo>
                  <a:lnTo>
                    <a:pt x="3619167" y="113934"/>
                  </a:lnTo>
                  <a:lnTo>
                    <a:pt x="3605993" y="67024"/>
                  </a:lnTo>
                  <a:lnTo>
                    <a:pt x="3574307" y="33226"/>
                  </a:lnTo>
                  <a:lnTo>
                    <a:pt x="3551986" y="28955"/>
                  </a:lnTo>
                  <a:close/>
                </a:path>
                <a:path w="7155815" h="346709">
                  <a:moveTo>
                    <a:pt x="1525066" y="28955"/>
                  </a:moveTo>
                  <a:lnTo>
                    <a:pt x="1481507" y="48244"/>
                  </a:lnTo>
                  <a:lnTo>
                    <a:pt x="1464005" y="82742"/>
                  </a:lnTo>
                  <a:lnTo>
                    <a:pt x="1455294" y="135737"/>
                  </a:lnTo>
                  <a:lnTo>
                    <a:pt x="1454200" y="169163"/>
                  </a:lnTo>
                  <a:lnTo>
                    <a:pt x="1455319" y="204214"/>
                  </a:lnTo>
                  <a:lnTo>
                    <a:pt x="1464273" y="259978"/>
                  </a:lnTo>
                  <a:lnTo>
                    <a:pt x="1482325" y="296598"/>
                  </a:lnTo>
                  <a:lnTo>
                    <a:pt x="1527098" y="317118"/>
                  </a:lnTo>
                  <a:lnTo>
                    <a:pt x="1536266" y="316476"/>
                  </a:lnTo>
                  <a:lnTo>
                    <a:pt x="1571580" y="294528"/>
                  </a:lnTo>
                  <a:lnTo>
                    <a:pt x="1588312" y="257952"/>
                  </a:lnTo>
                  <a:lnTo>
                    <a:pt x="1595774" y="207883"/>
                  </a:lnTo>
                  <a:lnTo>
                    <a:pt x="1596694" y="178942"/>
                  </a:lnTo>
                  <a:lnTo>
                    <a:pt x="1596196" y="155273"/>
                  </a:lnTo>
                  <a:lnTo>
                    <a:pt x="1592247" y="113934"/>
                  </a:lnTo>
                  <a:lnTo>
                    <a:pt x="1579073" y="67024"/>
                  </a:lnTo>
                  <a:lnTo>
                    <a:pt x="1547387" y="33226"/>
                  </a:lnTo>
                  <a:lnTo>
                    <a:pt x="1525066" y="28955"/>
                  </a:lnTo>
                  <a:close/>
                </a:path>
                <a:path w="7155815" h="346709">
                  <a:moveTo>
                    <a:pt x="433882" y="28955"/>
                  </a:moveTo>
                  <a:lnTo>
                    <a:pt x="390323" y="48244"/>
                  </a:lnTo>
                  <a:lnTo>
                    <a:pt x="372803" y="82742"/>
                  </a:lnTo>
                  <a:lnTo>
                    <a:pt x="364094" y="135737"/>
                  </a:lnTo>
                  <a:lnTo>
                    <a:pt x="363004" y="169163"/>
                  </a:lnTo>
                  <a:lnTo>
                    <a:pt x="364125" y="204214"/>
                  </a:lnTo>
                  <a:lnTo>
                    <a:pt x="373087" y="259978"/>
                  </a:lnTo>
                  <a:lnTo>
                    <a:pt x="391141" y="296598"/>
                  </a:lnTo>
                  <a:lnTo>
                    <a:pt x="435914" y="317118"/>
                  </a:lnTo>
                  <a:lnTo>
                    <a:pt x="445082" y="316476"/>
                  </a:lnTo>
                  <a:lnTo>
                    <a:pt x="480396" y="294528"/>
                  </a:lnTo>
                  <a:lnTo>
                    <a:pt x="497128" y="257952"/>
                  </a:lnTo>
                  <a:lnTo>
                    <a:pt x="504590" y="207883"/>
                  </a:lnTo>
                  <a:lnTo>
                    <a:pt x="505510" y="178942"/>
                  </a:lnTo>
                  <a:lnTo>
                    <a:pt x="505012" y="155273"/>
                  </a:lnTo>
                  <a:lnTo>
                    <a:pt x="501063" y="113934"/>
                  </a:lnTo>
                  <a:lnTo>
                    <a:pt x="487889" y="67024"/>
                  </a:lnTo>
                  <a:lnTo>
                    <a:pt x="456203" y="33226"/>
                  </a:lnTo>
                  <a:lnTo>
                    <a:pt x="433882" y="28955"/>
                  </a:lnTo>
                  <a:close/>
                </a:path>
                <a:path w="7155815" h="346709">
                  <a:moveTo>
                    <a:pt x="6864019" y="3937"/>
                  </a:moveTo>
                  <a:lnTo>
                    <a:pt x="7155738" y="3937"/>
                  </a:lnTo>
                  <a:lnTo>
                    <a:pt x="7155738" y="90931"/>
                  </a:lnTo>
                  <a:lnTo>
                    <a:pt x="7121829" y="90931"/>
                  </a:lnTo>
                  <a:lnTo>
                    <a:pt x="7119569" y="83026"/>
                  </a:lnTo>
                  <a:lnTo>
                    <a:pt x="7117559" y="76263"/>
                  </a:lnTo>
                  <a:lnTo>
                    <a:pt x="7108240" y="52577"/>
                  </a:lnTo>
                  <a:lnTo>
                    <a:pt x="7106081" y="48894"/>
                  </a:lnTo>
                  <a:lnTo>
                    <a:pt x="7073061" y="32892"/>
                  </a:lnTo>
                  <a:lnTo>
                    <a:pt x="7066330" y="32892"/>
                  </a:lnTo>
                  <a:lnTo>
                    <a:pt x="7048423" y="32892"/>
                  </a:lnTo>
                  <a:lnTo>
                    <a:pt x="7048423" y="280034"/>
                  </a:lnTo>
                  <a:lnTo>
                    <a:pt x="7048423" y="288797"/>
                  </a:lnTo>
                  <a:lnTo>
                    <a:pt x="7048677" y="295401"/>
                  </a:lnTo>
                  <a:lnTo>
                    <a:pt x="7056678" y="317753"/>
                  </a:lnTo>
                  <a:lnTo>
                    <a:pt x="7058583" y="319531"/>
                  </a:lnTo>
                  <a:lnTo>
                    <a:pt x="7061250" y="321055"/>
                  </a:lnTo>
                  <a:lnTo>
                    <a:pt x="7064679" y="322452"/>
                  </a:lnTo>
                  <a:lnTo>
                    <a:pt x="7068108" y="323850"/>
                  </a:lnTo>
                  <a:lnTo>
                    <a:pt x="7072680" y="324992"/>
                  </a:lnTo>
                  <a:lnTo>
                    <a:pt x="7078395" y="325881"/>
                  </a:lnTo>
                  <a:lnTo>
                    <a:pt x="7078395" y="342138"/>
                  </a:lnTo>
                  <a:lnTo>
                    <a:pt x="6941616" y="342138"/>
                  </a:lnTo>
                  <a:lnTo>
                    <a:pt x="6941616" y="325881"/>
                  </a:lnTo>
                  <a:lnTo>
                    <a:pt x="6948601" y="324612"/>
                  </a:lnTo>
                  <a:lnTo>
                    <a:pt x="6954062" y="323088"/>
                  </a:lnTo>
                  <a:lnTo>
                    <a:pt x="6958126" y="321182"/>
                  </a:lnTo>
                  <a:lnTo>
                    <a:pt x="6962190" y="319404"/>
                  </a:lnTo>
                  <a:lnTo>
                    <a:pt x="6965111" y="316610"/>
                  </a:lnTo>
                  <a:lnTo>
                    <a:pt x="6971588" y="287908"/>
                  </a:lnTo>
                  <a:lnTo>
                    <a:pt x="6971588" y="280034"/>
                  </a:lnTo>
                  <a:lnTo>
                    <a:pt x="6971588" y="32892"/>
                  </a:lnTo>
                  <a:lnTo>
                    <a:pt x="6951522" y="32892"/>
                  </a:lnTo>
                  <a:lnTo>
                    <a:pt x="6941616" y="32892"/>
                  </a:lnTo>
                  <a:lnTo>
                    <a:pt x="6933996" y="34035"/>
                  </a:lnTo>
                  <a:lnTo>
                    <a:pt x="6928789" y="36449"/>
                  </a:lnTo>
                  <a:lnTo>
                    <a:pt x="6923455" y="38734"/>
                  </a:lnTo>
                  <a:lnTo>
                    <a:pt x="6918883" y="42290"/>
                  </a:lnTo>
                  <a:lnTo>
                    <a:pt x="6914946" y="47243"/>
                  </a:lnTo>
                  <a:lnTo>
                    <a:pt x="6911136" y="52196"/>
                  </a:lnTo>
                  <a:lnTo>
                    <a:pt x="6907707" y="58927"/>
                  </a:lnTo>
                  <a:lnTo>
                    <a:pt x="6904913" y="67309"/>
                  </a:lnTo>
                  <a:lnTo>
                    <a:pt x="6902119" y="75564"/>
                  </a:lnTo>
                  <a:lnTo>
                    <a:pt x="6899833" y="83438"/>
                  </a:lnTo>
                  <a:lnTo>
                    <a:pt x="6898055" y="90931"/>
                  </a:lnTo>
                  <a:lnTo>
                    <a:pt x="6864019" y="90931"/>
                  </a:lnTo>
                  <a:lnTo>
                    <a:pt x="6864019" y="3937"/>
                  </a:lnTo>
                  <a:close/>
                </a:path>
                <a:path w="7155815" h="346709">
                  <a:moveTo>
                    <a:pt x="6526326" y="3937"/>
                  </a:moveTo>
                  <a:lnTo>
                    <a:pt x="6626656" y="3937"/>
                  </a:lnTo>
                  <a:lnTo>
                    <a:pt x="6714413" y="156337"/>
                  </a:lnTo>
                  <a:lnTo>
                    <a:pt x="6735749" y="195199"/>
                  </a:lnTo>
                  <a:lnTo>
                    <a:pt x="6753752" y="230506"/>
                  </a:lnTo>
                  <a:lnTo>
                    <a:pt x="6758990" y="241553"/>
                  </a:lnTo>
                  <a:lnTo>
                    <a:pt x="6762927" y="241553"/>
                  </a:lnTo>
                  <a:lnTo>
                    <a:pt x="6761760" y="211262"/>
                  </a:lnTo>
                  <a:lnTo>
                    <a:pt x="6760927" y="179625"/>
                  </a:lnTo>
                  <a:lnTo>
                    <a:pt x="6760427" y="146631"/>
                  </a:lnTo>
                  <a:lnTo>
                    <a:pt x="6760260" y="112267"/>
                  </a:lnTo>
                  <a:lnTo>
                    <a:pt x="6760260" y="66166"/>
                  </a:lnTo>
                  <a:lnTo>
                    <a:pt x="6760260" y="55371"/>
                  </a:lnTo>
                  <a:lnTo>
                    <a:pt x="6759879" y="47625"/>
                  </a:lnTo>
                  <a:lnTo>
                    <a:pt x="6758990" y="42799"/>
                  </a:lnTo>
                  <a:lnTo>
                    <a:pt x="6758228" y="38100"/>
                  </a:lnTo>
                  <a:lnTo>
                    <a:pt x="6756958" y="34416"/>
                  </a:lnTo>
                  <a:lnTo>
                    <a:pt x="6755180" y="32003"/>
                  </a:lnTo>
                  <a:lnTo>
                    <a:pt x="6753402" y="29463"/>
                  </a:lnTo>
                  <a:lnTo>
                    <a:pt x="6751116" y="27431"/>
                  </a:lnTo>
                  <a:lnTo>
                    <a:pt x="6748195" y="25780"/>
                  </a:lnTo>
                  <a:lnTo>
                    <a:pt x="6745401" y="24129"/>
                  </a:lnTo>
                  <a:lnTo>
                    <a:pt x="6740575" y="22225"/>
                  </a:lnTo>
                  <a:lnTo>
                    <a:pt x="6733717" y="20319"/>
                  </a:lnTo>
                  <a:lnTo>
                    <a:pt x="6733717" y="3937"/>
                  </a:lnTo>
                  <a:lnTo>
                    <a:pt x="6827443" y="3937"/>
                  </a:lnTo>
                  <a:lnTo>
                    <a:pt x="6827443" y="20319"/>
                  </a:lnTo>
                  <a:lnTo>
                    <a:pt x="6820839" y="22478"/>
                  </a:lnTo>
                  <a:lnTo>
                    <a:pt x="6816140" y="24256"/>
                  </a:lnTo>
                  <a:lnTo>
                    <a:pt x="6813346" y="25780"/>
                  </a:lnTo>
                  <a:lnTo>
                    <a:pt x="6810679" y="27177"/>
                  </a:lnTo>
                  <a:lnTo>
                    <a:pt x="6808393" y="29209"/>
                  </a:lnTo>
                  <a:lnTo>
                    <a:pt x="6806488" y="31750"/>
                  </a:lnTo>
                  <a:lnTo>
                    <a:pt x="6804583" y="34162"/>
                  </a:lnTo>
                  <a:lnTo>
                    <a:pt x="6803186" y="37972"/>
                  </a:lnTo>
                  <a:lnTo>
                    <a:pt x="6802170" y="42925"/>
                  </a:lnTo>
                  <a:lnTo>
                    <a:pt x="6801154" y="48005"/>
                  </a:lnTo>
                  <a:lnTo>
                    <a:pt x="6800646" y="55752"/>
                  </a:lnTo>
                  <a:lnTo>
                    <a:pt x="6800646" y="66166"/>
                  </a:lnTo>
                  <a:lnTo>
                    <a:pt x="6800646" y="342138"/>
                  </a:lnTo>
                  <a:lnTo>
                    <a:pt x="6737654" y="342138"/>
                  </a:lnTo>
                  <a:lnTo>
                    <a:pt x="6626148" y="149351"/>
                  </a:lnTo>
                  <a:lnTo>
                    <a:pt x="6615647" y="130871"/>
                  </a:lnTo>
                  <a:lnTo>
                    <a:pt x="6606622" y="114474"/>
                  </a:lnTo>
                  <a:lnTo>
                    <a:pt x="6599073" y="100149"/>
                  </a:lnTo>
                  <a:lnTo>
                    <a:pt x="6593001" y="87883"/>
                  </a:lnTo>
                  <a:lnTo>
                    <a:pt x="6590715" y="87883"/>
                  </a:lnTo>
                  <a:lnTo>
                    <a:pt x="6591809" y="114913"/>
                  </a:lnTo>
                  <a:lnTo>
                    <a:pt x="6592604" y="142668"/>
                  </a:lnTo>
                  <a:lnTo>
                    <a:pt x="6593091" y="171162"/>
                  </a:lnTo>
                  <a:lnTo>
                    <a:pt x="6593255" y="200405"/>
                  </a:lnTo>
                  <a:lnTo>
                    <a:pt x="6593255" y="280288"/>
                  </a:lnTo>
                  <a:lnTo>
                    <a:pt x="6593374" y="288837"/>
                  </a:lnTo>
                  <a:lnTo>
                    <a:pt x="6611035" y="323468"/>
                  </a:lnTo>
                  <a:lnTo>
                    <a:pt x="6620052" y="325881"/>
                  </a:lnTo>
                  <a:lnTo>
                    <a:pt x="6620052" y="342138"/>
                  </a:lnTo>
                  <a:lnTo>
                    <a:pt x="6526326" y="342138"/>
                  </a:lnTo>
                  <a:lnTo>
                    <a:pt x="6526326" y="325881"/>
                  </a:lnTo>
                  <a:lnTo>
                    <a:pt x="6532422" y="324230"/>
                  </a:lnTo>
                  <a:lnTo>
                    <a:pt x="6537248" y="322325"/>
                  </a:lnTo>
                  <a:lnTo>
                    <a:pt x="6552869" y="288035"/>
                  </a:lnTo>
                  <a:lnTo>
                    <a:pt x="6552869" y="280288"/>
                  </a:lnTo>
                  <a:lnTo>
                    <a:pt x="6552869" y="65912"/>
                  </a:lnTo>
                  <a:lnTo>
                    <a:pt x="6544487" y="28447"/>
                  </a:lnTo>
                  <a:lnTo>
                    <a:pt x="6541185" y="25272"/>
                  </a:lnTo>
                  <a:lnTo>
                    <a:pt x="6535089" y="22605"/>
                  </a:lnTo>
                  <a:lnTo>
                    <a:pt x="6526326" y="20319"/>
                  </a:lnTo>
                  <a:lnTo>
                    <a:pt x="6526326" y="3937"/>
                  </a:lnTo>
                  <a:close/>
                </a:path>
                <a:path w="7155815" h="346709">
                  <a:moveTo>
                    <a:pt x="6234480" y="3937"/>
                  </a:moveTo>
                  <a:lnTo>
                    <a:pt x="6480225" y="3937"/>
                  </a:lnTo>
                  <a:lnTo>
                    <a:pt x="6480225" y="82676"/>
                  </a:lnTo>
                  <a:lnTo>
                    <a:pt x="6446316" y="82676"/>
                  </a:lnTo>
                  <a:lnTo>
                    <a:pt x="6442385" y="71893"/>
                  </a:lnTo>
                  <a:lnTo>
                    <a:pt x="6438776" y="62991"/>
                  </a:lnTo>
                  <a:lnTo>
                    <a:pt x="6408121" y="34115"/>
                  </a:lnTo>
                  <a:lnTo>
                    <a:pt x="6391833" y="32892"/>
                  </a:lnTo>
                  <a:lnTo>
                    <a:pt x="6337858" y="32892"/>
                  </a:lnTo>
                  <a:lnTo>
                    <a:pt x="6337858" y="151891"/>
                  </a:lnTo>
                  <a:lnTo>
                    <a:pt x="6370497" y="151891"/>
                  </a:lnTo>
                  <a:lnTo>
                    <a:pt x="6377736" y="151891"/>
                  </a:lnTo>
                  <a:lnTo>
                    <a:pt x="6383451" y="150875"/>
                  </a:lnTo>
                  <a:lnTo>
                    <a:pt x="6387642" y="148716"/>
                  </a:lnTo>
                  <a:lnTo>
                    <a:pt x="6391706" y="146684"/>
                  </a:lnTo>
                  <a:lnTo>
                    <a:pt x="6405676" y="116204"/>
                  </a:lnTo>
                  <a:lnTo>
                    <a:pt x="6433743" y="116204"/>
                  </a:lnTo>
                  <a:lnTo>
                    <a:pt x="6433743" y="216788"/>
                  </a:lnTo>
                  <a:lnTo>
                    <a:pt x="6405676" y="216788"/>
                  </a:lnTo>
                  <a:lnTo>
                    <a:pt x="6403390" y="207263"/>
                  </a:lnTo>
                  <a:lnTo>
                    <a:pt x="6400850" y="199897"/>
                  </a:lnTo>
                  <a:lnTo>
                    <a:pt x="6398056" y="194817"/>
                  </a:lnTo>
                  <a:lnTo>
                    <a:pt x="6395262" y="189864"/>
                  </a:lnTo>
                  <a:lnTo>
                    <a:pt x="6391833" y="186181"/>
                  </a:lnTo>
                  <a:lnTo>
                    <a:pt x="6388023" y="184150"/>
                  </a:lnTo>
                  <a:lnTo>
                    <a:pt x="6384086" y="181990"/>
                  </a:lnTo>
                  <a:lnTo>
                    <a:pt x="6378244" y="180847"/>
                  </a:lnTo>
                  <a:lnTo>
                    <a:pt x="6370497" y="180847"/>
                  </a:lnTo>
                  <a:lnTo>
                    <a:pt x="6337858" y="180847"/>
                  </a:lnTo>
                  <a:lnTo>
                    <a:pt x="6337858" y="313181"/>
                  </a:lnTo>
                  <a:lnTo>
                    <a:pt x="6391579" y="313181"/>
                  </a:lnTo>
                  <a:lnTo>
                    <a:pt x="6397294" y="313181"/>
                  </a:lnTo>
                  <a:lnTo>
                    <a:pt x="6402247" y="312800"/>
                  </a:lnTo>
                  <a:lnTo>
                    <a:pt x="6406184" y="312038"/>
                  </a:lnTo>
                  <a:lnTo>
                    <a:pt x="6410121" y="311276"/>
                  </a:lnTo>
                  <a:lnTo>
                    <a:pt x="6413677" y="310006"/>
                  </a:lnTo>
                  <a:lnTo>
                    <a:pt x="6416852" y="308228"/>
                  </a:lnTo>
                  <a:lnTo>
                    <a:pt x="6420027" y="306450"/>
                  </a:lnTo>
                  <a:lnTo>
                    <a:pt x="6442534" y="271395"/>
                  </a:lnTo>
                  <a:lnTo>
                    <a:pt x="6448856" y="251713"/>
                  </a:lnTo>
                  <a:lnTo>
                    <a:pt x="6482765" y="251713"/>
                  </a:lnTo>
                  <a:lnTo>
                    <a:pt x="6478066" y="342138"/>
                  </a:lnTo>
                  <a:lnTo>
                    <a:pt x="6234480" y="342138"/>
                  </a:lnTo>
                  <a:lnTo>
                    <a:pt x="6234480" y="325881"/>
                  </a:lnTo>
                  <a:lnTo>
                    <a:pt x="6240576" y="324230"/>
                  </a:lnTo>
                  <a:lnTo>
                    <a:pt x="6245402" y="322452"/>
                  </a:lnTo>
                  <a:lnTo>
                    <a:pt x="6248958" y="320547"/>
                  </a:lnTo>
                  <a:lnTo>
                    <a:pt x="6252514" y="318642"/>
                  </a:lnTo>
                  <a:lnTo>
                    <a:pt x="6255181" y="315975"/>
                  </a:lnTo>
                  <a:lnTo>
                    <a:pt x="6256832" y="312546"/>
                  </a:lnTo>
                  <a:lnTo>
                    <a:pt x="6258610" y="309244"/>
                  </a:lnTo>
                  <a:lnTo>
                    <a:pt x="6259753" y="304926"/>
                  </a:lnTo>
                  <a:lnTo>
                    <a:pt x="6260261" y="299719"/>
                  </a:lnTo>
                  <a:lnTo>
                    <a:pt x="6260769" y="294513"/>
                  </a:lnTo>
                  <a:lnTo>
                    <a:pt x="6261023" y="287908"/>
                  </a:lnTo>
                  <a:lnTo>
                    <a:pt x="6261023" y="280034"/>
                  </a:lnTo>
                  <a:lnTo>
                    <a:pt x="6261023" y="66420"/>
                  </a:lnTo>
                  <a:lnTo>
                    <a:pt x="6261023" y="58674"/>
                  </a:lnTo>
                  <a:lnTo>
                    <a:pt x="6260769" y="52069"/>
                  </a:lnTo>
                  <a:lnTo>
                    <a:pt x="6260388" y="46862"/>
                  </a:lnTo>
                  <a:lnTo>
                    <a:pt x="6260007" y="41528"/>
                  </a:lnTo>
                  <a:lnTo>
                    <a:pt x="6258864" y="37210"/>
                  </a:lnTo>
                  <a:lnTo>
                    <a:pt x="6257086" y="33908"/>
                  </a:lnTo>
                  <a:lnTo>
                    <a:pt x="6255435" y="30606"/>
                  </a:lnTo>
                  <a:lnTo>
                    <a:pt x="6252768" y="27939"/>
                  </a:lnTo>
                  <a:lnTo>
                    <a:pt x="6249212" y="25907"/>
                  </a:lnTo>
                  <a:lnTo>
                    <a:pt x="6245656" y="23749"/>
                  </a:lnTo>
                  <a:lnTo>
                    <a:pt x="6240703" y="21970"/>
                  </a:lnTo>
                  <a:lnTo>
                    <a:pt x="6234480" y="20319"/>
                  </a:lnTo>
                  <a:lnTo>
                    <a:pt x="6234480" y="3937"/>
                  </a:lnTo>
                  <a:close/>
                </a:path>
                <a:path w="7155815" h="346709">
                  <a:moveTo>
                    <a:pt x="5803950" y="3937"/>
                  </a:moveTo>
                  <a:lnTo>
                    <a:pt x="5927140" y="3937"/>
                  </a:lnTo>
                  <a:lnTo>
                    <a:pt x="5995720" y="207390"/>
                  </a:lnTo>
                  <a:lnTo>
                    <a:pt x="6070142" y="3937"/>
                  </a:lnTo>
                  <a:lnTo>
                    <a:pt x="6186347" y="3937"/>
                  </a:lnTo>
                  <a:lnTo>
                    <a:pt x="6186347" y="20319"/>
                  </a:lnTo>
                  <a:lnTo>
                    <a:pt x="6177584" y="22732"/>
                  </a:lnTo>
                  <a:lnTo>
                    <a:pt x="6171615" y="25400"/>
                  </a:lnTo>
                  <a:lnTo>
                    <a:pt x="6160058" y="65912"/>
                  </a:lnTo>
                  <a:lnTo>
                    <a:pt x="6160058" y="280288"/>
                  </a:lnTo>
                  <a:lnTo>
                    <a:pt x="6160058" y="290321"/>
                  </a:lnTo>
                  <a:lnTo>
                    <a:pt x="6160566" y="298322"/>
                  </a:lnTo>
                  <a:lnTo>
                    <a:pt x="6161582" y="304164"/>
                  </a:lnTo>
                  <a:lnTo>
                    <a:pt x="6162471" y="310006"/>
                  </a:lnTo>
                  <a:lnTo>
                    <a:pt x="6186347" y="325881"/>
                  </a:lnTo>
                  <a:lnTo>
                    <a:pt x="6186347" y="342138"/>
                  </a:lnTo>
                  <a:lnTo>
                    <a:pt x="6059220" y="342138"/>
                  </a:lnTo>
                  <a:lnTo>
                    <a:pt x="6059220" y="325881"/>
                  </a:lnTo>
                  <a:lnTo>
                    <a:pt x="6066459" y="323850"/>
                  </a:lnTo>
                  <a:lnTo>
                    <a:pt x="6071539" y="322071"/>
                  </a:lnTo>
                  <a:lnTo>
                    <a:pt x="6074333" y="320675"/>
                  </a:lnTo>
                  <a:lnTo>
                    <a:pt x="6077127" y="319150"/>
                  </a:lnTo>
                  <a:lnTo>
                    <a:pt x="6079286" y="317245"/>
                  </a:lnTo>
                  <a:lnTo>
                    <a:pt x="6080810" y="314832"/>
                  </a:lnTo>
                  <a:lnTo>
                    <a:pt x="6082461" y="312419"/>
                  </a:lnTo>
                  <a:lnTo>
                    <a:pt x="6083604" y="308737"/>
                  </a:lnTo>
                  <a:lnTo>
                    <a:pt x="6084366" y="303910"/>
                  </a:lnTo>
                  <a:lnTo>
                    <a:pt x="6085128" y="299084"/>
                  </a:lnTo>
                  <a:lnTo>
                    <a:pt x="6085509" y="290956"/>
                  </a:lnTo>
                  <a:lnTo>
                    <a:pt x="6085509" y="279780"/>
                  </a:lnTo>
                  <a:lnTo>
                    <a:pt x="6085509" y="158368"/>
                  </a:lnTo>
                  <a:lnTo>
                    <a:pt x="6086144" y="110997"/>
                  </a:lnTo>
                  <a:lnTo>
                    <a:pt x="6087668" y="72389"/>
                  </a:lnTo>
                  <a:lnTo>
                    <a:pt x="6082461" y="72389"/>
                  </a:lnTo>
                  <a:lnTo>
                    <a:pt x="6080556" y="78993"/>
                  </a:lnTo>
                  <a:lnTo>
                    <a:pt x="6078397" y="85470"/>
                  </a:lnTo>
                  <a:lnTo>
                    <a:pt x="6076111" y="91820"/>
                  </a:lnTo>
                  <a:lnTo>
                    <a:pt x="6074113" y="97514"/>
                  </a:lnTo>
                  <a:lnTo>
                    <a:pt x="6071365" y="105076"/>
                  </a:lnTo>
                  <a:lnTo>
                    <a:pt x="6067878" y="114520"/>
                  </a:lnTo>
                  <a:lnTo>
                    <a:pt x="6063665" y="125856"/>
                  </a:lnTo>
                  <a:lnTo>
                    <a:pt x="5997244" y="304800"/>
                  </a:lnTo>
                  <a:lnTo>
                    <a:pt x="5953683" y="304800"/>
                  </a:lnTo>
                  <a:lnTo>
                    <a:pt x="5883706" y="103758"/>
                  </a:lnTo>
                  <a:lnTo>
                    <a:pt x="5880732" y="95263"/>
                  </a:lnTo>
                  <a:lnTo>
                    <a:pt x="5877912" y="86756"/>
                  </a:lnTo>
                  <a:lnTo>
                    <a:pt x="5875259" y="78273"/>
                  </a:lnTo>
                  <a:lnTo>
                    <a:pt x="5872784" y="69850"/>
                  </a:lnTo>
                  <a:lnTo>
                    <a:pt x="5868339" y="69850"/>
                  </a:lnTo>
                  <a:lnTo>
                    <a:pt x="5869433" y="91237"/>
                  </a:lnTo>
                  <a:lnTo>
                    <a:pt x="5870228" y="114458"/>
                  </a:lnTo>
                  <a:lnTo>
                    <a:pt x="5870715" y="139537"/>
                  </a:lnTo>
                  <a:lnTo>
                    <a:pt x="5870879" y="166496"/>
                  </a:lnTo>
                  <a:lnTo>
                    <a:pt x="5870879" y="280542"/>
                  </a:lnTo>
                  <a:lnTo>
                    <a:pt x="5870979" y="288994"/>
                  </a:lnTo>
                  <a:lnTo>
                    <a:pt x="5879515" y="317880"/>
                  </a:lnTo>
                  <a:lnTo>
                    <a:pt x="5882944" y="321055"/>
                  </a:lnTo>
                  <a:lnTo>
                    <a:pt x="5889040" y="323722"/>
                  </a:lnTo>
                  <a:lnTo>
                    <a:pt x="5897676" y="325881"/>
                  </a:lnTo>
                  <a:lnTo>
                    <a:pt x="5897676" y="342138"/>
                  </a:lnTo>
                  <a:lnTo>
                    <a:pt x="5803950" y="342138"/>
                  </a:lnTo>
                  <a:lnTo>
                    <a:pt x="5803950" y="325881"/>
                  </a:lnTo>
                  <a:lnTo>
                    <a:pt x="5810046" y="324230"/>
                  </a:lnTo>
                  <a:lnTo>
                    <a:pt x="5814872" y="322325"/>
                  </a:lnTo>
                  <a:lnTo>
                    <a:pt x="5830493" y="288163"/>
                  </a:lnTo>
                  <a:lnTo>
                    <a:pt x="5830493" y="280288"/>
                  </a:lnTo>
                  <a:lnTo>
                    <a:pt x="5830493" y="65912"/>
                  </a:lnTo>
                  <a:lnTo>
                    <a:pt x="5819444" y="25780"/>
                  </a:lnTo>
                  <a:lnTo>
                    <a:pt x="5803950" y="20319"/>
                  </a:lnTo>
                  <a:lnTo>
                    <a:pt x="5803950" y="3937"/>
                  </a:lnTo>
                  <a:close/>
                </a:path>
                <a:path w="7155815" h="346709">
                  <a:moveTo>
                    <a:pt x="4990896" y="3937"/>
                  </a:moveTo>
                  <a:lnTo>
                    <a:pt x="5236641" y="3937"/>
                  </a:lnTo>
                  <a:lnTo>
                    <a:pt x="5236641" y="82676"/>
                  </a:lnTo>
                  <a:lnTo>
                    <a:pt x="5202732" y="82676"/>
                  </a:lnTo>
                  <a:lnTo>
                    <a:pt x="5198801" y="71893"/>
                  </a:lnTo>
                  <a:lnTo>
                    <a:pt x="5195192" y="62991"/>
                  </a:lnTo>
                  <a:lnTo>
                    <a:pt x="5164537" y="34115"/>
                  </a:lnTo>
                  <a:lnTo>
                    <a:pt x="5148249" y="32892"/>
                  </a:lnTo>
                  <a:lnTo>
                    <a:pt x="5094274" y="32892"/>
                  </a:lnTo>
                  <a:lnTo>
                    <a:pt x="5094274" y="151891"/>
                  </a:lnTo>
                  <a:lnTo>
                    <a:pt x="5126913" y="151891"/>
                  </a:lnTo>
                  <a:lnTo>
                    <a:pt x="5134152" y="151891"/>
                  </a:lnTo>
                  <a:lnTo>
                    <a:pt x="5139867" y="150875"/>
                  </a:lnTo>
                  <a:lnTo>
                    <a:pt x="5144058" y="148716"/>
                  </a:lnTo>
                  <a:lnTo>
                    <a:pt x="5148122" y="146684"/>
                  </a:lnTo>
                  <a:lnTo>
                    <a:pt x="5162092" y="116204"/>
                  </a:lnTo>
                  <a:lnTo>
                    <a:pt x="5190159" y="116204"/>
                  </a:lnTo>
                  <a:lnTo>
                    <a:pt x="5190159" y="216788"/>
                  </a:lnTo>
                  <a:lnTo>
                    <a:pt x="5162092" y="216788"/>
                  </a:lnTo>
                  <a:lnTo>
                    <a:pt x="5159806" y="207263"/>
                  </a:lnTo>
                  <a:lnTo>
                    <a:pt x="5157266" y="199897"/>
                  </a:lnTo>
                  <a:lnTo>
                    <a:pt x="5154472" y="194817"/>
                  </a:lnTo>
                  <a:lnTo>
                    <a:pt x="5151678" y="189864"/>
                  </a:lnTo>
                  <a:lnTo>
                    <a:pt x="5148249" y="186181"/>
                  </a:lnTo>
                  <a:lnTo>
                    <a:pt x="5144439" y="184150"/>
                  </a:lnTo>
                  <a:lnTo>
                    <a:pt x="5140502" y="181990"/>
                  </a:lnTo>
                  <a:lnTo>
                    <a:pt x="5134660" y="180847"/>
                  </a:lnTo>
                  <a:lnTo>
                    <a:pt x="5126913" y="180847"/>
                  </a:lnTo>
                  <a:lnTo>
                    <a:pt x="5094274" y="180847"/>
                  </a:lnTo>
                  <a:lnTo>
                    <a:pt x="5094274" y="313181"/>
                  </a:lnTo>
                  <a:lnTo>
                    <a:pt x="5147995" y="313181"/>
                  </a:lnTo>
                  <a:lnTo>
                    <a:pt x="5153710" y="313181"/>
                  </a:lnTo>
                  <a:lnTo>
                    <a:pt x="5173268" y="308228"/>
                  </a:lnTo>
                  <a:lnTo>
                    <a:pt x="5176443" y="306450"/>
                  </a:lnTo>
                  <a:lnTo>
                    <a:pt x="5198950" y="271395"/>
                  </a:lnTo>
                  <a:lnTo>
                    <a:pt x="5205272" y="251713"/>
                  </a:lnTo>
                  <a:lnTo>
                    <a:pt x="5239181" y="251713"/>
                  </a:lnTo>
                  <a:lnTo>
                    <a:pt x="5234482" y="342138"/>
                  </a:lnTo>
                  <a:lnTo>
                    <a:pt x="4990896" y="342138"/>
                  </a:lnTo>
                  <a:lnTo>
                    <a:pt x="4990896" y="325881"/>
                  </a:lnTo>
                  <a:lnTo>
                    <a:pt x="4996992" y="324230"/>
                  </a:lnTo>
                  <a:lnTo>
                    <a:pt x="5001818" y="322452"/>
                  </a:lnTo>
                  <a:lnTo>
                    <a:pt x="5005374" y="320547"/>
                  </a:lnTo>
                  <a:lnTo>
                    <a:pt x="5008930" y="318642"/>
                  </a:lnTo>
                  <a:lnTo>
                    <a:pt x="5011597" y="315975"/>
                  </a:lnTo>
                  <a:lnTo>
                    <a:pt x="5013248" y="312546"/>
                  </a:lnTo>
                  <a:lnTo>
                    <a:pt x="5015026" y="309244"/>
                  </a:lnTo>
                  <a:lnTo>
                    <a:pt x="5016169" y="304926"/>
                  </a:lnTo>
                  <a:lnTo>
                    <a:pt x="5016677" y="299719"/>
                  </a:lnTo>
                  <a:lnTo>
                    <a:pt x="5017185" y="294513"/>
                  </a:lnTo>
                  <a:lnTo>
                    <a:pt x="5017439" y="287908"/>
                  </a:lnTo>
                  <a:lnTo>
                    <a:pt x="5017439" y="280034"/>
                  </a:lnTo>
                  <a:lnTo>
                    <a:pt x="5017439" y="66420"/>
                  </a:lnTo>
                  <a:lnTo>
                    <a:pt x="5017439" y="58674"/>
                  </a:lnTo>
                  <a:lnTo>
                    <a:pt x="5017185" y="52069"/>
                  </a:lnTo>
                  <a:lnTo>
                    <a:pt x="5016804" y="46862"/>
                  </a:lnTo>
                  <a:lnTo>
                    <a:pt x="5016423" y="41528"/>
                  </a:lnTo>
                  <a:lnTo>
                    <a:pt x="5015280" y="37210"/>
                  </a:lnTo>
                  <a:lnTo>
                    <a:pt x="5013502" y="33908"/>
                  </a:lnTo>
                  <a:lnTo>
                    <a:pt x="5011851" y="30606"/>
                  </a:lnTo>
                  <a:lnTo>
                    <a:pt x="5009184" y="27939"/>
                  </a:lnTo>
                  <a:lnTo>
                    <a:pt x="5005628" y="25907"/>
                  </a:lnTo>
                  <a:lnTo>
                    <a:pt x="5002072" y="23749"/>
                  </a:lnTo>
                  <a:lnTo>
                    <a:pt x="4997119" y="21970"/>
                  </a:lnTo>
                  <a:lnTo>
                    <a:pt x="4990896" y="20319"/>
                  </a:lnTo>
                  <a:lnTo>
                    <a:pt x="4990896" y="3937"/>
                  </a:lnTo>
                  <a:close/>
                </a:path>
                <a:path w="7155815" h="346709">
                  <a:moveTo>
                    <a:pt x="3753408" y="3937"/>
                  </a:moveTo>
                  <a:lnTo>
                    <a:pt x="3993057" y="3937"/>
                  </a:lnTo>
                  <a:lnTo>
                    <a:pt x="3993057" y="82676"/>
                  </a:lnTo>
                  <a:lnTo>
                    <a:pt x="3959021" y="82676"/>
                  </a:lnTo>
                  <a:lnTo>
                    <a:pt x="3955090" y="71893"/>
                  </a:lnTo>
                  <a:lnTo>
                    <a:pt x="3951481" y="62991"/>
                  </a:lnTo>
                  <a:lnTo>
                    <a:pt x="3920826" y="34115"/>
                  </a:lnTo>
                  <a:lnTo>
                    <a:pt x="3904538" y="32892"/>
                  </a:lnTo>
                  <a:lnTo>
                    <a:pt x="3856786" y="32892"/>
                  </a:lnTo>
                  <a:lnTo>
                    <a:pt x="3856786" y="159003"/>
                  </a:lnTo>
                  <a:lnTo>
                    <a:pt x="3888409" y="159003"/>
                  </a:lnTo>
                  <a:lnTo>
                    <a:pt x="3896156" y="159003"/>
                  </a:lnTo>
                  <a:lnTo>
                    <a:pt x="3921810" y="129920"/>
                  </a:lnTo>
                  <a:lnTo>
                    <a:pt x="3923588" y="119633"/>
                  </a:lnTo>
                  <a:lnTo>
                    <a:pt x="3951655" y="119633"/>
                  </a:lnTo>
                  <a:lnTo>
                    <a:pt x="3951655" y="227710"/>
                  </a:lnTo>
                  <a:lnTo>
                    <a:pt x="3923588" y="227710"/>
                  </a:lnTo>
                  <a:lnTo>
                    <a:pt x="3921683" y="217296"/>
                  </a:lnTo>
                  <a:lnTo>
                    <a:pt x="3919270" y="209295"/>
                  </a:lnTo>
                  <a:lnTo>
                    <a:pt x="3916476" y="203580"/>
                  </a:lnTo>
                  <a:lnTo>
                    <a:pt x="3913682" y="197865"/>
                  </a:lnTo>
                  <a:lnTo>
                    <a:pt x="3910126" y="193801"/>
                  </a:lnTo>
                  <a:lnTo>
                    <a:pt x="3906062" y="191515"/>
                  </a:lnTo>
                  <a:lnTo>
                    <a:pt x="3901871" y="189229"/>
                  </a:lnTo>
                  <a:lnTo>
                    <a:pt x="3896029" y="188087"/>
                  </a:lnTo>
                  <a:lnTo>
                    <a:pt x="3888409" y="188087"/>
                  </a:lnTo>
                  <a:lnTo>
                    <a:pt x="3856786" y="188087"/>
                  </a:lnTo>
                  <a:lnTo>
                    <a:pt x="3856786" y="280034"/>
                  </a:lnTo>
                  <a:lnTo>
                    <a:pt x="3856786" y="288797"/>
                  </a:lnTo>
                  <a:lnTo>
                    <a:pt x="3856913" y="295401"/>
                  </a:lnTo>
                  <a:lnTo>
                    <a:pt x="3857421" y="299974"/>
                  </a:lnTo>
                  <a:lnTo>
                    <a:pt x="3857929" y="304418"/>
                  </a:lnTo>
                  <a:lnTo>
                    <a:pt x="3858818" y="308101"/>
                  </a:lnTo>
                  <a:lnTo>
                    <a:pt x="3860215" y="311022"/>
                  </a:lnTo>
                  <a:lnTo>
                    <a:pt x="3861485" y="313816"/>
                  </a:lnTo>
                  <a:lnTo>
                    <a:pt x="3863136" y="316102"/>
                  </a:lnTo>
                  <a:lnTo>
                    <a:pt x="3865041" y="317753"/>
                  </a:lnTo>
                  <a:lnTo>
                    <a:pt x="3866946" y="319531"/>
                  </a:lnTo>
                  <a:lnTo>
                    <a:pt x="3886758" y="325881"/>
                  </a:lnTo>
                  <a:lnTo>
                    <a:pt x="3886758" y="342138"/>
                  </a:lnTo>
                  <a:lnTo>
                    <a:pt x="3753408" y="342138"/>
                  </a:lnTo>
                  <a:lnTo>
                    <a:pt x="3753408" y="325881"/>
                  </a:lnTo>
                  <a:lnTo>
                    <a:pt x="3759504" y="324357"/>
                  </a:lnTo>
                  <a:lnTo>
                    <a:pt x="3764330" y="322579"/>
                  </a:lnTo>
                  <a:lnTo>
                    <a:pt x="3767886" y="320675"/>
                  </a:lnTo>
                  <a:lnTo>
                    <a:pt x="3771442" y="318642"/>
                  </a:lnTo>
                  <a:lnTo>
                    <a:pt x="3774109" y="315975"/>
                  </a:lnTo>
                  <a:lnTo>
                    <a:pt x="3775760" y="312546"/>
                  </a:lnTo>
                  <a:lnTo>
                    <a:pt x="3777538" y="309244"/>
                  </a:lnTo>
                  <a:lnTo>
                    <a:pt x="3778681" y="304800"/>
                  </a:lnTo>
                  <a:lnTo>
                    <a:pt x="3779189" y="299592"/>
                  </a:lnTo>
                  <a:lnTo>
                    <a:pt x="3779697" y="294258"/>
                  </a:lnTo>
                  <a:lnTo>
                    <a:pt x="3779951" y="287654"/>
                  </a:lnTo>
                  <a:lnTo>
                    <a:pt x="3779951" y="279780"/>
                  </a:lnTo>
                  <a:lnTo>
                    <a:pt x="3779951" y="66420"/>
                  </a:lnTo>
                  <a:lnTo>
                    <a:pt x="3779951" y="58674"/>
                  </a:lnTo>
                  <a:lnTo>
                    <a:pt x="3779697" y="52069"/>
                  </a:lnTo>
                  <a:lnTo>
                    <a:pt x="3779316" y="46862"/>
                  </a:lnTo>
                  <a:lnTo>
                    <a:pt x="3778935" y="41528"/>
                  </a:lnTo>
                  <a:lnTo>
                    <a:pt x="3777792" y="37210"/>
                  </a:lnTo>
                  <a:lnTo>
                    <a:pt x="3776014" y="33908"/>
                  </a:lnTo>
                  <a:lnTo>
                    <a:pt x="3774363" y="30606"/>
                  </a:lnTo>
                  <a:lnTo>
                    <a:pt x="3771696" y="27939"/>
                  </a:lnTo>
                  <a:lnTo>
                    <a:pt x="3768140" y="25907"/>
                  </a:lnTo>
                  <a:lnTo>
                    <a:pt x="3764584" y="23749"/>
                  </a:lnTo>
                  <a:lnTo>
                    <a:pt x="3759631" y="21970"/>
                  </a:lnTo>
                  <a:lnTo>
                    <a:pt x="3753408" y="20319"/>
                  </a:lnTo>
                  <a:lnTo>
                    <a:pt x="3753408" y="3937"/>
                  </a:lnTo>
                  <a:close/>
                </a:path>
                <a:path w="7155815" h="346709">
                  <a:moveTo>
                    <a:pt x="2700451" y="3937"/>
                  </a:moveTo>
                  <a:lnTo>
                    <a:pt x="2992170" y="3937"/>
                  </a:lnTo>
                  <a:lnTo>
                    <a:pt x="2992170" y="90931"/>
                  </a:lnTo>
                  <a:lnTo>
                    <a:pt x="2958261" y="90931"/>
                  </a:lnTo>
                  <a:lnTo>
                    <a:pt x="2956001" y="83026"/>
                  </a:lnTo>
                  <a:lnTo>
                    <a:pt x="2953991" y="76263"/>
                  </a:lnTo>
                  <a:lnTo>
                    <a:pt x="2944672" y="52577"/>
                  </a:lnTo>
                  <a:lnTo>
                    <a:pt x="2942513" y="48894"/>
                  </a:lnTo>
                  <a:lnTo>
                    <a:pt x="2909493" y="32892"/>
                  </a:lnTo>
                  <a:lnTo>
                    <a:pt x="2902762" y="32892"/>
                  </a:lnTo>
                  <a:lnTo>
                    <a:pt x="2884855" y="32892"/>
                  </a:lnTo>
                  <a:lnTo>
                    <a:pt x="2884855" y="280034"/>
                  </a:lnTo>
                  <a:lnTo>
                    <a:pt x="2884855" y="288797"/>
                  </a:lnTo>
                  <a:lnTo>
                    <a:pt x="2885109" y="295401"/>
                  </a:lnTo>
                  <a:lnTo>
                    <a:pt x="2893110" y="317753"/>
                  </a:lnTo>
                  <a:lnTo>
                    <a:pt x="2895015" y="319531"/>
                  </a:lnTo>
                  <a:lnTo>
                    <a:pt x="2897682" y="321055"/>
                  </a:lnTo>
                  <a:lnTo>
                    <a:pt x="2901111" y="322452"/>
                  </a:lnTo>
                  <a:lnTo>
                    <a:pt x="2904540" y="323850"/>
                  </a:lnTo>
                  <a:lnTo>
                    <a:pt x="2909112" y="324992"/>
                  </a:lnTo>
                  <a:lnTo>
                    <a:pt x="2914827" y="325881"/>
                  </a:lnTo>
                  <a:lnTo>
                    <a:pt x="2914827" y="342138"/>
                  </a:lnTo>
                  <a:lnTo>
                    <a:pt x="2778048" y="342138"/>
                  </a:lnTo>
                  <a:lnTo>
                    <a:pt x="2778048" y="325881"/>
                  </a:lnTo>
                  <a:lnTo>
                    <a:pt x="2785033" y="324612"/>
                  </a:lnTo>
                  <a:lnTo>
                    <a:pt x="2790494" y="323088"/>
                  </a:lnTo>
                  <a:lnTo>
                    <a:pt x="2794558" y="321182"/>
                  </a:lnTo>
                  <a:lnTo>
                    <a:pt x="2798622" y="319404"/>
                  </a:lnTo>
                  <a:lnTo>
                    <a:pt x="2801543" y="316610"/>
                  </a:lnTo>
                  <a:lnTo>
                    <a:pt x="2803575" y="313181"/>
                  </a:lnTo>
                  <a:lnTo>
                    <a:pt x="2805607" y="309752"/>
                  </a:lnTo>
                  <a:lnTo>
                    <a:pt x="2806750" y="305307"/>
                  </a:lnTo>
                  <a:lnTo>
                    <a:pt x="2807258" y="299974"/>
                  </a:lnTo>
                  <a:lnTo>
                    <a:pt x="2807766" y="294513"/>
                  </a:lnTo>
                  <a:lnTo>
                    <a:pt x="2808020" y="287908"/>
                  </a:lnTo>
                  <a:lnTo>
                    <a:pt x="2808020" y="280034"/>
                  </a:lnTo>
                  <a:lnTo>
                    <a:pt x="2808020" y="32892"/>
                  </a:lnTo>
                  <a:lnTo>
                    <a:pt x="2787954" y="32892"/>
                  </a:lnTo>
                  <a:lnTo>
                    <a:pt x="2778048" y="32892"/>
                  </a:lnTo>
                  <a:lnTo>
                    <a:pt x="2770428" y="34035"/>
                  </a:lnTo>
                  <a:lnTo>
                    <a:pt x="2765221" y="36449"/>
                  </a:lnTo>
                  <a:lnTo>
                    <a:pt x="2759887" y="38734"/>
                  </a:lnTo>
                  <a:lnTo>
                    <a:pt x="2755315" y="42290"/>
                  </a:lnTo>
                  <a:lnTo>
                    <a:pt x="2751378" y="47243"/>
                  </a:lnTo>
                  <a:lnTo>
                    <a:pt x="2747568" y="52196"/>
                  </a:lnTo>
                  <a:lnTo>
                    <a:pt x="2744139" y="58927"/>
                  </a:lnTo>
                  <a:lnTo>
                    <a:pt x="2741345" y="67309"/>
                  </a:lnTo>
                  <a:lnTo>
                    <a:pt x="2738551" y="75564"/>
                  </a:lnTo>
                  <a:lnTo>
                    <a:pt x="2736265" y="83438"/>
                  </a:lnTo>
                  <a:lnTo>
                    <a:pt x="2734487" y="90931"/>
                  </a:lnTo>
                  <a:lnTo>
                    <a:pt x="2700451" y="90931"/>
                  </a:lnTo>
                  <a:lnTo>
                    <a:pt x="2700451" y="3937"/>
                  </a:lnTo>
                  <a:close/>
                </a:path>
                <a:path w="7155815" h="346709">
                  <a:moveTo>
                    <a:pt x="2362758" y="3937"/>
                  </a:moveTo>
                  <a:lnTo>
                    <a:pt x="2463088" y="3937"/>
                  </a:lnTo>
                  <a:lnTo>
                    <a:pt x="2550845" y="156337"/>
                  </a:lnTo>
                  <a:lnTo>
                    <a:pt x="2572181" y="195199"/>
                  </a:lnTo>
                  <a:lnTo>
                    <a:pt x="2590184" y="230506"/>
                  </a:lnTo>
                  <a:lnTo>
                    <a:pt x="2595422" y="241553"/>
                  </a:lnTo>
                  <a:lnTo>
                    <a:pt x="2599359" y="241553"/>
                  </a:lnTo>
                  <a:lnTo>
                    <a:pt x="2598192" y="211262"/>
                  </a:lnTo>
                  <a:lnTo>
                    <a:pt x="2597359" y="179625"/>
                  </a:lnTo>
                  <a:lnTo>
                    <a:pt x="2596859" y="146631"/>
                  </a:lnTo>
                  <a:lnTo>
                    <a:pt x="2596692" y="112267"/>
                  </a:lnTo>
                  <a:lnTo>
                    <a:pt x="2596692" y="66166"/>
                  </a:lnTo>
                  <a:lnTo>
                    <a:pt x="2596692" y="55371"/>
                  </a:lnTo>
                  <a:lnTo>
                    <a:pt x="2596311" y="47625"/>
                  </a:lnTo>
                  <a:lnTo>
                    <a:pt x="2595422" y="42799"/>
                  </a:lnTo>
                  <a:lnTo>
                    <a:pt x="2594660" y="38100"/>
                  </a:lnTo>
                  <a:lnTo>
                    <a:pt x="2593390" y="34416"/>
                  </a:lnTo>
                  <a:lnTo>
                    <a:pt x="2591612" y="32003"/>
                  </a:lnTo>
                  <a:lnTo>
                    <a:pt x="2589834" y="29463"/>
                  </a:lnTo>
                  <a:lnTo>
                    <a:pt x="2587548" y="27431"/>
                  </a:lnTo>
                  <a:lnTo>
                    <a:pt x="2584627" y="25780"/>
                  </a:lnTo>
                  <a:lnTo>
                    <a:pt x="2581833" y="24129"/>
                  </a:lnTo>
                  <a:lnTo>
                    <a:pt x="2577007" y="22225"/>
                  </a:lnTo>
                  <a:lnTo>
                    <a:pt x="2570149" y="20319"/>
                  </a:lnTo>
                  <a:lnTo>
                    <a:pt x="2570149" y="3937"/>
                  </a:lnTo>
                  <a:lnTo>
                    <a:pt x="2663875" y="3937"/>
                  </a:lnTo>
                  <a:lnTo>
                    <a:pt x="2663875" y="20319"/>
                  </a:lnTo>
                  <a:lnTo>
                    <a:pt x="2657271" y="22478"/>
                  </a:lnTo>
                  <a:lnTo>
                    <a:pt x="2652572" y="24256"/>
                  </a:lnTo>
                  <a:lnTo>
                    <a:pt x="2649778" y="25780"/>
                  </a:lnTo>
                  <a:lnTo>
                    <a:pt x="2647111" y="27177"/>
                  </a:lnTo>
                  <a:lnTo>
                    <a:pt x="2644825" y="29209"/>
                  </a:lnTo>
                  <a:lnTo>
                    <a:pt x="2642920" y="31750"/>
                  </a:lnTo>
                  <a:lnTo>
                    <a:pt x="2641015" y="34162"/>
                  </a:lnTo>
                  <a:lnTo>
                    <a:pt x="2639618" y="37972"/>
                  </a:lnTo>
                  <a:lnTo>
                    <a:pt x="2638602" y="42925"/>
                  </a:lnTo>
                  <a:lnTo>
                    <a:pt x="2637586" y="48005"/>
                  </a:lnTo>
                  <a:lnTo>
                    <a:pt x="2637078" y="55752"/>
                  </a:lnTo>
                  <a:lnTo>
                    <a:pt x="2637078" y="66166"/>
                  </a:lnTo>
                  <a:lnTo>
                    <a:pt x="2637078" y="342138"/>
                  </a:lnTo>
                  <a:lnTo>
                    <a:pt x="2574086" y="342138"/>
                  </a:lnTo>
                  <a:lnTo>
                    <a:pt x="2462580" y="149351"/>
                  </a:lnTo>
                  <a:lnTo>
                    <a:pt x="2452079" y="130871"/>
                  </a:lnTo>
                  <a:lnTo>
                    <a:pt x="2443054" y="114474"/>
                  </a:lnTo>
                  <a:lnTo>
                    <a:pt x="2435505" y="100149"/>
                  </a:lnTo>
                  <a:lnTo>
                    <a:pt x="2429433" y="87883"/>
                  </a:lnTo>
                  <a:lnTo>
                    <a:pt x="2427147" y="87883"/>
                  </a:lnTo>
                  <a:lnTo>
                    <a:pt x="2428241" y="114913"/>
                  </a:lnTo>
                  <a:lnTo>
                    <a:pt x="2429036" y="142668"/>
                  </a:lnTo>
                  <a:lnTo>
                    <a:pt x="2429523" y="171162"/>
                  </a:lnTo>
                  <a:lnTo>
                    <a:pt x="2429687" y="200405"/>
                  </a:lnTo>
                  <a:lnTo>
                    <a:pt x="2429687" y="280288"/>
                  </a:lnTo>
                  <a:lnTo>
                    <a:pt x="2429806" y="288837"/>
                  </a:lnTo>
                  <a:lnTo>
                    <a:pt x="2447467" y="323468"/>
                  </a:lnTo>
                  <a:lnTo>
                    <a:pt x="2456484" y="325881"/>
                  </a:lnTo>
                  <a:lnTo>
                    <a:pt x="2456484" y="342138"/>
                  </a:lnTo>
                  <a:lnTo>
                    <a:pt x="2362758" y="342138"/>
                  </a:lnTo>
                  <a:lnTo>
                    <a:pt x="2362758" y="325881"/>
                  </a:lnTo>
                  <a:lnTo>
                    <a:pt x="2368854" y="324230"/>
                  </a:lnTo>
                  <a:lnTo>
                    <a:pt x="2373680" y="322325"/>
                  </a:lnTo>
                  <a:lnTo>
                    <a:pt x="2389301" y="288035"/>
                  </a:lnTo>
                  <a:lnTo>
                    <a:pt x="2389301" y="280288"/>
                  </a:lnTo>
                  <a:lnTo>
                    <a:pt x="2389301" y="65912"/>
                  </a:lnTo>
                  <a:lnTo>
                    <a:pt x="2380919" y="28447"/>
                  </a:lnTo>
                  <a:lnTo>
                    <a:pt x="2377617" y="25272"/>
                  </a:lnTo>
                  <a:lnTo>
                    <a:pt x="2371521" y="22605"/>
                  </a:lnTo>
                  <a:lnTo>
                    <a:pt x="2362758" y="20319"/>
                  </a:lnTo>
                  <a:lnTo>
                    <a:pt x="2362758" y="3937"/>
                  </a:lnTo>
                  <a:close/>
                </a:path>
                <a:path w="7155815" h="346709">
                  <a:moveTo>
                    <a:pt x="2070912" y="3937"/>
                  </a:moveTo>
                  <a:lnTo>
                    <a:pt x="2316657" y="3937"/>
                  </a:lnTo>
                  <a:lnTo>
                    <a:pt x="2316657" y="82676"/>
                  </a:lnTo>
                  <a:lnTo>
                    <a:pt x="2282748" y="82676"/>
                  </a:lnTo>
                  <a:lnTo>
                    <a:pt x="2278817" y="71893"/>
                  </a:lnTo>
                  <a:lnTo>
                    <a:pt x="2275208" y="62991"/>
                  </a:lnTo>
                  <a:lnTo>
                    <a:pt x="2244553" y="34115"/>
                  </a:lnTo>
                  <a:lnTo>
                    <a:pt x="2228265" y="32892"/>
                  </a:lnTo>
                  <a:lnTo>
                    <a:pt x="2174290" y="32892"/>
                  </a:lnTo>
                  <a:lnTo>
                    <a:pt x="2174290" y="151891"/>
                  </a:lnTo>
                  <a:lnTo>
                    <a:pt x="2206929" y="151891"/>
                  </a:lnTo>
                  <a:lnTo>
                    <a:pt x="2214168" y="151891"/>
                  </a:lnTo>
                  <a:lnTo>
                    <a:pt x="2219883" y="150875"/>
                  </a:lnTo>
                  <a:lnTo>
                    <a:pt x="2224074" y="148716"/>
                  </a:lnTo>
                  <a:lnTo>
                    <a:pt x="2228138" y="146684"/>
                  </a:lnTo>
                  <a:lnTo>
                    <a:pt x="2242108" y="116204"/>
                  </a:lnTo>
                  <a:lnTo>
                    <a:pt x="2270175" y="116204"/>
                  </a:lnTo>
                  <a:lnTo>
                    <a:pt x="2270175" y="216788"/>
                  </a:lnTo>
                  <a:lnTo>
                    <a:pt x="2242108" y="216788"/>
                  </a:lnTo>
                  <a:lnTo>
                    <a:pt x="2239822" y="207263"/>
                  </a:lnTo>
                  <a:lnTo>
                    <a:pt x="2237282" y="199897"/>
                  </a:lnTo>
                  <a:lnTo>
                    <a:pt x="2234488" y="194817"/>
                  </a:lnTo>
                  <a:lnTo>
                    <a:pt x="2231694" y="189864"/>
                  </a:lnTo>
                  <a:lnTo>
                    <a:pt x="2228265" y="186181"/>
                  </a:lnTo>
                  <a:lnTo>
                    <a:pt x="2224455" y="184150"/>
                  </a:lnTo>
                  <a:lnTo>
                    <a:pt x="2220518" y="181990"/>
                  </a:lnTo>
                  <a:lnTo>
                    <a:pt x="2214676" y="180847"/>
                  </a:lnTo>
                  <a:lnTo>
                    <a:pt x="2206929" y="180847"/>
                  </a:lnTo>
                  <a:lnTo>
                    <a:pt x="2174290" y="180847"/>
                  </a:lnTo>
                  <a:lnTo>
                    <a:pt x="2174290" y="313181"/>
                  </a:lnTo>
                  <a:lnTo>
                    <a:pt x="2228011" y="313181"/>
                  </a:lnTo>
                  <a:lnTo>
                    <a:pt x="2233726" y="313181"/>
                  </a:lnTo>
                  <a:lnTo>
                    <a:pt x="2238679" y="312800"/>
                  </a:lnTo>
                  <a:lnTo>
                    <a:pt x="2242616" y="312038"/>
                  </a:lnTo>
                  <a:lnTo>
                    <a:pt x="2246553" y="311276"/>
                  </a:lnTo>
                  <a:lnTo>
                    <a:pt x="2250109" y="310006"/>
                  </a:lnTo>
                  <a:lnTo>
                    <a:pt x="2253284" y="308228"/>
                  </a:lnTo>
                  <a:lnTo>
                    <a:pt x="2256459" y="306450"/>
                  </a:lnTo>
                  <a:lnTo>
                    <a:pt x="2278966" y="271395"/>
                  </a:lnTo>
                  <a:lnTo>
                    <a:pt x="2285288" y="251713"/>
                  </a:lnTo>
                  <a:lnTo>
                    <a:pt x="2319197" y="251713"/>
                  </a:lnTo>
                  <a:lnTo>
                    <a:pt x="2314498" y="342138"/>
                  </a:lnTo>
                  <a:lnTo>
                    <a:pt x="2070912" y="342138"/>
                  </a:lnTo>
                  <a:lnTo>
                    <a:pt x="2070912" y="325881"/>
                  </a:lnTo>
                  <a:lnTo>
                    <a:pt x="2077008" y="324230"/>
                  </a:lnTo>
                  <a:lnTo>
                    <a:pt x="2081834" y="322452"/>
                  </a:lnTo>
                  <a:lnTo>
                    <a:pt x="2085390" y="320547"/>
                  </a:lnTo>
                  <a:lnTo>
                    <a:pt x="2088946" y="318642"/>
                  </a:lnTo>
                  <a:lnTo>
                    <a:pt x="2091613" y="315975"/>
                  </a:lnTo>
                  <a:lnTo>
                    <a:pt x="2093264" y="312546"/>
                  </a:lnTo>
                  <a:lnTo>
                    <a:pt x="2095042" y="309244"/>
                  </a:lnTo>
                  <a:lnTo>
                    <a:pt x="2096185" y="304926"/>
                  </a:lnTo>
                  <a:lnTo>
                    <a:pt x="2096693" y="299719"/>
                  </a:lnTo>
                  <a:lnTo>
                    <a:pt x="2097201" y="294513"/>
                  </a:lnTo>
                  <a:lnTo>
                    <a:pt x="2097455" y="287908"/>
                  </a:lnTo>
                  <a:lnTo>
                    <a:pt x="2097455" y="280034"/>
                  </a:lnTo>
                  <a:lnTo>
                    <a:pt x="2097455" y="66420"/>
                  </a:lnTo>
                  <a:lnTo>
                    <a:pt x="2097455" y="58674"/>
                  </a:lnTo>
                  <a:lnTo>
                    <a:pt x="2097201" y="52069"/>
                  </a:lnTo>
                  <a:lnTo>
                    <a:pt x="2096820" y="46862"/>
                  </a:lnTo>
                  <a:lnTo>
                    <a:pt x="2096439" y="41528"/>
                  </a:lnTo>
                  <a:lnTo>
                    <a:pt x="2095296" y="37210"/>
                  </a:lnTo>
                  <a:lnTo>
                    <a:pt x="2093518" y="33908"/>
                  </a:lnTo>
                  <a:lnTo>
                    <a:pt x="2091867" y="30606"/>
                  </a:lnTo>
                  <a:lnTo>
                    <a:pt x="2089200" y="27939"/>
                  </a:lnTo>
                  <a:lnTo>
                    <a:pt x="2085644" y="25907"/>
                  </a:lnTo>
                  <a:lnTo>
                    <a:pt x="2082088" y="23749"/>
                  </a:lnTo>
                  <a:lnTo>
                    <a:pt x="2077135" y="21970"/>
                  </a:lnTo>
                  <a:lnTo>
                    <a:pt x="2070912" y="20319"/>
                  </a:lnTo>
                  <a:lnTo>
                    <a:pt x="2070912" y="3937"/>
                  </a:lnTo>
                  <a:close/>
                </a:path>
                <a:path w="7155815" h="346709">
                  <a:moveTo>
                    <a:pt x="1725726" y="3937"/>
                  </a:moveTo>
                  <a:lnTo>
                    <a:pt x="1826056" y="3937"/>
                  </a:lnTo>
                  <a:lnTo>
                    <a:pt x="1913813" y="156337"/>
                  </a:lnTo>
                  <a:lnTo>
                    <a:pt x="1935149" y="195199"/>
                  </a:lnTo>
                  <a:lnTo>
                    <a:pt x="1953152" y="230506"/>
                  </a:lnTo>
                  <a:lnTo>
                    <a:pt x="1958390" y="241553"/>
                  </a:lnTo>
                  <a:lnTo>
                    <a:pt x="1962327" y="241553"/>
                  </a:lnTo>
                  <a:lnTo>
                    <a:pt x="1961160" y="211262"/>
                  </a:lnTo>
                  <a:lnTo>
                    <a:pt x="1960327" y="179625"/>
                  </a:lnTo>
                  <a:lnTo>
                    <a:pt x="1959827" y="146631"/>
                  </a:lnTo>
                  <a:lnTo>
                    <a:pt x="1959660" y="112267"/>
                  </a:lnTo>
                  <a:lnTo>
                    <a:pt x="1959660" y="66166"/>
                  </a:lnTo>
                  <a:lnTo>
                    <a:pt x="1959660" y="55371"/>
                  </a:lnTo>
                  <a:lnTo>
                    <a:pt x="1959279" y="47625"/>
                  </a:lnTo>
                  <a:lnTo>
                    <a:pt x="1958390" y="42799"/>
                  </a:lnTo>
                  <a:lnTo>
                    <a:pt x="1957628" y="38100"/>
                  </a:lnTo>
                  <a:lnTo>
                    <a:pt x="1956358" y="34416"/>
                  </a:lnTo>
                  <a:lnTo>
                    <a:pt x="1954580" y="32003"/>
                  </a:lnTo>
                  <a:lnTo>
                    <a:pt x="1952802" y="29463"/>
                  </a:lnTo>
                  <a:lnTo>
                    <a:pt x="1950516" y="27431"/>
                  </a:lnTo>
                  <a:lnTo>
                    <a:pt x="1947595" y="25780"/>
                  </a:lnTo>
                  <a:lnTo>
                    <a:pt x="1944801" y="24129"/>
                  </a:lnTo>
                  <a:lnTo>
                    <a:pt x="1939975" y="22225"/>
                  </a:lnTo>
                  <a:lnTo>
                    <a:pt x="1933117" y="20319"/>
                  </a:lnTo>
                  <a:lnTo>
                    <a:pt x="1933117" y="3937"/>
                  </a:lnTo>
                  <a:lnTo>
                    <a:pt x="2026843" y="3937"/>
                  </a:lnTo>
                  <a:lnTo>
                    <a:pt x="2026843" y="20319"/>
                  </a:lnTo>
                  <a:lnTo>
                    <a:pt x="2020239" y="22478"/>
                  </a:lnTo>
                  <a:lnTo>
                    <a:pt x="2015540" y="24256"/>
                  </a:lnTo>
                  <a:lnTo>
                    <a:pt x="2012746" y="25780"/>
                  </a:lnTo>
                  <a:lnTo>
                    <a:pt x="2010079" y="27177"/>
                  </a:lnTo>
                  <a:lnTo>
                    <a:pt x="2007793" y="29209"/>
                  </a:lnTo>
                  <a:lnTo>
                    <a:pt x="2005888" y="31750"/>
                  </a:lnTo>
                  <a:lnTo>
                    <a:pt x="2003983" y="34162"/>
                  </a:lnTo>
                  <a:lnTo>
                    <a:pt x="2002586" y="37972"/>
                  </a:lnTo>
                  <a:lnTo>
                    <a:pt x="2001570" y="42925"/>
                  </a:lnTo>
                  <a:lnTo>
                    <a:pt x="2000554" y="48005"/>
                  </a:lnTo>
                  <a:lnTo>
                    <a:pt x="2000046" y="55752"/>
                  </a:lnTo>
                  <a:lnTo>
                    <a:pt x="2000046" y="66166"/>
                  </a:lnTo>
                  <a:lnTo>
                    <a:pt x="2000046" y="342138"/>
                  </a:lnTo>
                  <a:lnTo>
                    <a:pt x="1937054" y="342138"/>
                  </a:lnTo>
                  <a:lnTo>
                    <a:pt x="1825548" y="149351"/>
                  </a:lnTo>
                  <a:lnTo>
                    <a:pt x="1815047" y="130871"/>
                  </a:lnTo>
                  <a:lnTo>
                    <a:pt x="1806022" y="114474"/>
                  </a:lnTo>
                  <a:lnTo>
                    <a:pt x="1798473" y="100149"/>
                  </a:lnTo>
                  <a:lnTo>
                    <a:pt x="1792401" y="87883"/>
                  </a:lnTo>
                  <a:lnTo>
                    <a:pt x="1790115" y="87883"/>
                  </a:lnTo>
                  <a:lnTo>
                    <a:pt x="1791209" y="114913"/>
                  </a:lnTo>
                  <a:lnTo>
                    <a:pt x="1792004" y="142668"/>
                  </a:lnTo>
                  <a:lnTo>
                    <a:pt x="1792491" y="171162"/>
                  </a:lnTo>
                  <a:lnTo>
                    <a:pt x="1792655" y="200405"/>
                  </a:lnTo>
                  <a:lnTo>
                    <a:pt x="1792655" y="280288"/>
                  </a:lnTo>
                  <a:lnTo>
                    <a:pt x="1792774" y="288837"/>
                  </a:lnTo>
                  <a:lnTo>
                    <a:pt x="1810435" y="323468"/>
                  </a:lnTo>
                  <a:lnTo>
                    <a:pt x="1819452" y="325881"/>
                  </a:lnTo>
                  <a:lnTo>
                    <a:pt x="1819452" y="342138"/>
                  </a:lnTo>
                  <a:lnTo>
                    <a:pt x="1725726" y="342138"/>
                  </a:lnTo>
                  <a:lnTo>
                    <a:pt x="1725726" y="325881"/>
                  </a:lnTo>
                  <a:lnTo>
                    <a:pt x="1731822" y="324230"/>
                  </a:lnTo>
                  <a:lnTo>
                    <a:pt x="1736648" y="322325"/>
                  </a:lnTo>
                  <a:lnTo>
                    <a:pt x="1752269" y="288035"/>
                  </a:lnTo>
                  <a:lnTo>
                    <a:pt x="1752269" y="280288"/>
                  </a:lnTo>
                  <a:lnTo>
                    <a:pt x="1752269" y="65912"/>
                  </a:lnTo>
                  <a:lnTo>
                    <a:pt x="1743887" y="28447"/>
                  </a:lnTo>
                  <a:lnTo>
                    <a:pt x="1740585" y="25272"/>
                  </a:lnTo>
                  <a:lnTo>
                    <a:pt x="1734489" y="22605"/>
                  </a:lnTo>
                  <a:lnTo>
                    <a:pt x="1725726" y="20319"/>
                  </a:lnTo>
                  <a:lnTo>
                    <a:pt x="1725726" y="3937"/>
                  </a:lnTo>
                  <a:close/>
                </a:path>
                <a:path w="7155815" h="346709">
                  <a:moveTo>
                    <a:pt x="1065072" y="3937"/>
                  </a:moveTo>
                  <a:lnTo>
                    <a:pt x="1209090" y="3937"/>
                  </a:lnTo>
                  <a:lnTo>
                    <a:pt x="1238453" y="5341"/>
                  </a:lnTo>
                  <a:lnTo>
                    <a:pt x="1285368" y="16581"/>
                  </a:lnTo>
                  <a:lnTo>
                    <a:pt x="1316612" y="39084"/>
                  </a:lnTo>
                  <a:lnTo>
                    <a:pt x="1334185" y="95376"/>
                  </a:lnTo>
                  <a:lnTo>
                    <a:pt x="1333278" y="111309"/>
                  </a:lnTo>
                  <a:lnTo>
                    <a:pt x="1319580" y="152653"/>
                  </a:lnTo>
                  <a:lnTo>
                    <a:pt x="1290237" y="182407"/>
                  </a:lnTo>
                  <a:lnTo>
                    <a:pt x="1245920" y="198786"/>
                  </a:lnTo>
                  <a:lnTo>
                    <a:pt x="1207820" y="201929"/>
                  </a:lnTo>
                  <a:lnTo>
                    <a:pt x="1196347" y="201860"/>
                  </a:lnTo>
                  <a:lnTo>
                    <a:pt x="1185945" y="201660"/>
                  </a:lnTo>
                  <a:lnTo>
                    <a:pt x="1176638" y="201340"/>
                  </a:lnTo>
                  <a:lnTo>
                    <a:pt x="1168450" y="200913"/>
                  </a:lnTo>
                  <a:lnTo>
                    <a:pt x="1168450" y="280288"/>
                  </a:lnTo>
                  <a:lnTo>
                    <a:pt x="1168450" y="291083"/>
                  </a:lnTo>
                  <a:lnTo>
                    <a:pt x="1168831" y="298830"/>
                  </a:lnTo>
                  <a:lnTo>
                    <a:pt x="1169593" y="303402"/>
                  </a:lnTo>
                  <a:lnTo>
                    <a:pt x="1170482" y="307975"/>
                  </a:lnTo>
                  <a:lnTo>
                    <a:pt x="1171879" y="311530"/>
                  </a:lnTo>
                  <a:lnTo>
                    <a:pt x="1173784" y="314325"/>
                  </a:lnTo>
                  <a:lnTo>
                    <a:pt x="1175562" y="316991"/>
                  </a:lnTo>
                  <a:lnTo>
                    <a:pt x="1198422" y="325881"/>
                  </a:lnTo>
                  <a:lnTo>
                    <a:pt x="1198422" y="342138"/>
                  </a:lnTo>
                  <a:lnTo>
                    <a:pt x="1065072" y="342138"/>
                  </a:lnTo>
                  <a:lnTo>
                    <a:pt x="1065072" y="325881"/>
                  </a:lnTo>
                  <a:lnTo>
                    <a:pt x="1071168" y="324230"/>
                  </a:lnTo>
                  <a:lnTo>
                    <a:pt x="1075994" y="322452"/>
                  </a:lnTo>
                  <a:lnTo>
                    <a:pt x="1079550" y="320547"/>
                  </a:lnTo>
                  <a:lnTo>
                    <a:pt x="1083106" y="318642"/>
                  </a:lnTo>
                  <a:lnTo>
                    <a:pt x="1085773" y="315975"/>
                  </a:lnTo>
                  <a:lnTo>
                    <a:pt x="1087424" y="312546"/>
                  </a:lnTo>
                  <a:lnTo>
                    <a:pt x="1089202" y="309244"/>
                  </a:lnTo>
                  <a:lnTo>
                    <a:pt x="1090345" y="304926"/>
                  </a:lnTo>
                  <a:lnTo>
                    <a:pt x="1090853" y="299719"/>
                  </a:lnTo>
                  <a:lnTo>
                    <a:pt x="1091361" y="294513"/>
                  </a:lnTo>
                  <a:lnTo>
                    <a:pt x="1091615" y="287908"/>
                  </a:lnTo>
                  <a:lnTo>
                    <a:pt x="1091615" y="280034"/>
                  </a:lnTo>
                  <a:lnTo>
                    <a:pt x="1091615" y="66420"/>
                  </a:lnTo>
                  <a:lnTo>
                    <a:pt x="1091615" y="58674"/>
                  </a:lnTo>
                  <a:lnTo>
                    <a:pt x="1091361" y="52069"/>
                  </a:lnTo>
                  <a:lnTo>
                    <a:pt x="1090980" y="46862"/>
                  </a:lnTo>
                  <a:lnTo>
                    <a:pt x="1090599" y="41528"/>
                  </a:lnTo>
                  <a:lnTo>
                    <a:pt x="1089456" y="37210"/>
                  </a:lnTo>
                  <a:lnTo>
                    <a:pt x="1087678" y="33908"/>
                  </a:lnTo>
                  <a:lnTo>
                    <a:pt x="1086027" y="30606"/>
                  </a:lnTo>
                  <a:lnTo>
                    <a:pt x="1083360" y="27939"/>
                  </a:lnTo>
                  <a:lnTo>
                    <a:pt x="1079804" y="25907"/>
                  </a:lnTo>
                  <a:lnTo>
                    <a:pt x="1076248" y="23749"/>
                  </a:lnTo>
                  <a:lnTo>
                    <a:pt x="1071295" y="21970"/>
                  </a:lnTo>
                  <a:lnTo>
                    <a:pt x="1065072" y="20319"/>
                  </a:lnTo>
                  <a:lnTo>
                    <a:pt x="1065072" y="3937"/>
                  </a:lnTo>
                  <a:close/>
                </a:path>
                <a:path w="7155815" h="346709">
                  <a:moveTo>
                    <a:pt x="634542" y="3937"/>
                  </a:moveTo>
                  <a:lnTo>
                    <a:pt x="757732" y="3937"/>
                  </a:lnTo>
                  <a:lnTo>
                    <a:pt x="826312" y="207390"/>
                  </a:lnTo>
                  <a:lnTo>
                    <a:pt x="900734" y="3937"/>
                  </a:lnTo>
                  <a:lnTo>
                    <a:pt x="1016939" y="3937"/>
                  </a:lnTo>
                  <a:lnTo>
                    <a:pt x="1016939" y="20319"/>
                  </a:lnTo>
                  <a:lnTo>
                    <a:pt x="1008176" y="22732"/>
                  </a:lnTo>
                  <a:lnTo>
                    <a:pt x="1002207" y="25400"/>
                  </a:lnTo>
                  <a:lnTo>
                    <a:pt x="990650" y="65912"/>
                  </a:lnTo>
                  <a:lnTo>
                    <a:pt x="990650" y="280288"/>
                  </a:lnTo>
                  <a:lnTo>
                    <a:pt x="990650" y="290321"/>
                  </a:lnTo>
                  <a:lnTo>
                    <a:pt x="991158" y="298322"/>
                  </a:lnTo>
                  <a:lnTo>
                    <a:pt x="992174" y="304164"/>
                  </a:lnTo>
                  <a:lnTo>
                    <a:pt x="993063" y="310006"/>
                  </a:lnTo>
                  <a:lnTo>
                    <a:pt x="1016939" y="325881"/>
                  </a:lnTo>
                  <a:lnTo>
                    <a:pt x="1016939" y="342138"/>
                  </a:lnTo>
                  <a:lnTo>
                    <a:pt x="889812" y="342138"/>
                  </a:lnTo>
                  <a:lnTo>
                    <a:pt x="889812" y="325881"/>
                  </a:lnTo>
                  <a:lnTo>
                    <a:pt x="897051" y="323850"/>
                  </a:lnTo>
                  <a:lnTo>
                    <a:pt x="902131" y="322071"/>
                  </a:lnTo>
                  <a:lnTo>
                    <a:pt x="904925" y="320675"/>
                  </a:lnTo>
                  <a:lnTo>
                    <a:pt x="907719" y="319150"/>
                  </a:lnTo>
                  <a:lnTo>
                    <a:pt x="909878" y="317245"/>
                  </a:lnTo>
                  <a:lnTo>
                    <a:pt x="911402" y="314832"/>
                  </a:lnTo>
                  <a:lnTo>
                    <a:pt x="913053" y="312419"/>
                  </a:lnTo>
                  <a:lnTo>
                    <a:pt x="914196" y="308737"/>
                  </a:lnTo>
                  <a:lnTo>
                    <a:pt x="914958" y="303910"/>
                  </a:lnTo>
                  <a:lnTo>
                    <a:pt x="915720" y="299084"/>
                  </a:lnTo>
                  <a:lnTo>
                    <a:pt x="916101" y="290956"/>
                  </a:lnTo>
                  <a:lnTo>
                    <a:pt x="916101" y="279780"/>
                  </a:lnTo>
                  <a:lnTo>
                    <a:pt x="916101" y="158368"/>
                  </a:lnTo>
                  <a:lnTo>
                    <a:pt x="916736" y="110997"/>
                  </a:lnTo>
                  <a:lnTo>
                    <a:pt x="918260" y="72389"/>
                  </a:lnTo>
                  <a:lnTo>
                    <a:pt x="913053" y="72389"/>
                  </a:lnTo>
                  <a:lnTo>
                    <a:pt x="911148" y="78993"/>
                  </a:lnTo>
                  <a:lnTo>
                    <a:pt x="908989" y="85470"/>
                  </a:lnTo>
                  <a:lnTo>
                    <a:pt x="906703" y="91820"/>
                  </a:lnTo>
                  <a:lnTo>
                    <a:pt x="904705" y="97514"/>
                  </a:lnTo>
                  <a:lnTo>
                    <a:pt x="901957" y="105076"/>
                  </a:lnTo>
                  <a:lnTo>
                    <a:pt x="898470" y="114520"/>
                  </a:lnTo>
                  <a:lnTo>
                    <a:pt x="894257" y="125856"/>
                  </a:lnTo>
                  <a:lnTo>
                    <a:pt x="827836" y="304800"/>
                  </a:lnTo>
                  <a:lnTo>
                    <a:pt x="784275" y="304800"/>
                  </a:lnTo>
                  <a:lnTo>
                    <a:pt x="714298" y="103758"/>
                  </a:lnTo>
                  <a:lnTo>
                    <a:pt x="711324" y="95263"/>
                  </a:lnTo>
                  <a:lnTo>
                    <a:pt x="708504" y="86756"/>
                  </a:lnTo>
                  <a:lnTo>
                    <a:pt x="705851" y="78273"/>
                  </a:lnTo>
                  <a:lnTo>
                    <a:pt x="703376" y="69850"/>
                  </a:lnTo>
                  <a:lnTo>
                    <a:pt x="698931" y="69850"/>
                  </a:lnTo>
                  <a:lnTo>
                    <a:pt x="700025" y="91237"/>
                  </a:lnTo>
                  <a:lnTo>
                    <a:pt x="700820" y="114458"/>
                  </a:lnTo>
                  <a:lnTo>
                    <a:pt x="701307" y="139537"/>
                  </a:lnTo>
                  <a:lnTo>
                    <a:pt x="701471" y="166496"/>
                  </a:lnTo>
                  <a:lnTo>
                    <a:pt x="701471" y="280542"/>
                  </a:lnTo>
                  <a:lnTo>
                    <a:pt x="701571" y="288994"/>
                  </a:lnTo>
                  <a:lnTo>
                    <a:pt x="710107" y="317880"/>
                  </a:lnTo>
                  <a:lnTo>
                    <a:pt x="713536" y="321055"/>
                  </a:lnTo>
                  <a:lnTo>
                    <a:pt x="719632" y="323722"/>
                  </a:lnTo>
                  <a:lnTo>
                    <a:pt x="728268" y="325881"/>
                  </a:lnTo>
                  <a:lnTo>
                    <a:pt x="728268" y="342138"/>
                  </a:lnTo>
                  <a:lnTo>
                    <a:pt x="634542" y="342138"/>
                  </a:lnTo>
                  <a:lnTo>
                    <a:pt x="634542" y="325881"/>
                  </a:lnTo>
                  <a:lnTo>
                    <a:pt x="640638" y="324230"/>
                  </a:lnTo>
                  <a:lnTo>
                    <a:pt x="645464" y="322325"/>
                  </a:lnTo>
                  <a:lnTo>
                    <a:pt x="661085" y="288163"/>
                  </a:lnTo>
                  <a:lnTo>
                    <a:pt x="661085" y="280288"/>
                  </a:lnTo>
                  <a:lnTo>
                    <a:pt x="661085" y="65912"/>
                  </a:lnTo>
                  <a:lnTo>
                    <a:pt x="650036" y="25780"/>
                  </a:lnTo>
                  <a:lnTo>
                    <a:pt x="634542" y="20319"/>
                  </a:lnTo>
                  <a:lnTo>
                    <a:pt x="634542" y="3937"/>
                  </a:lnTo>
                  <a:close/>
                </a:path>
                <a:path w="7155815" h="346709">
                  <a:moveTo>
                    <a:pt x="4263567" y="2158"/>
                  </a:moveTo>
                  <a:lnTo>
                    <a:pt x="4329734" y="2158"/>
                  </a:lnTo>
                  <a:lnTo>
                    <a:pt x="4411395" y="279780"/>
                  </a:lnTo>
                  <a:lnTo>
                    <a:pt x="4414040" y="288353"/>
                  </a:lnTo>
                  <a:lnTo>
                    <a:pt x="4430318" y="318769"/>
                  </a:lnTo>
                  <a:lnTo>
                    <a:pt x="4434255" y="321944"/>
                  </a:lnTo>
                  <a:lnTo>
                    <a:pt x="4439843" y="324357"/>
                  </a:lnTo>
                  <a:lnTo>
                    <a:pt x="4446828" y="325881"/>
                  </a:lnTo>
                  <a:lnTo>
                    <a:pt x="4446828" y="342138"/>
                  </a:lnTo>
                  <a:lnTo>
                    <a:pt x="4310049" y="342138"/>
                  </a:lnTo>
                  <a:lnTo>
                    <a:pt x="4310049" y="325881"/>
                  </a:lnTo>
                  <a:lnTo>
                    <a:pt x="4318685" y="324865"/>
                  </a:lnTo>
                  <a:lnTo>
                    <a:pt x="4325035" y="322452"/>
                  </a:lnTo>
                  <a:lnTo>
                    <a:pt x="4329226" y="318642"/>
                  </a:lnTo>
                  <a:lnTo>
                    <a:pt x="4333290" y="314832"/>
                  </a:lnTo>
                  <a:lnTo>
                    <a:pt x="4335322" y="309499"/>
                  </a:lnTo>
                  <a:lnTo>
                    <a:pt x="4335322" y="302513"/>
                  </a:lnTo>
                  <a:lnTo>
                    <a:pt x="4335322" y="297433"/>
                  </a:lnTo>
                  <a:lnTo>
                    <a:pt x="4334814" y="291718"/>
                  </a:lnTo>
                  <a:lnTo>
                    <a:pt x="4333671" y="285495"/>
                  </a:lnTo>
                  <a:lnTo>
                    <a:pt x="4332528" y="279145"/>
                  </a:lnTo>
                  <a:lnTo>
                    <a:pt x="4330623" y="271271"/>
                  </a:lnTo>
                  <a:lnTo>
                    <a:pt x="4327956" y="261619"/>
                  </a:lnTo>
                  <a:lnTo>
                    <a:pt x="4321225" y="237362"/>
                  </a:lnTo>
                  <a:lnTo>
                    <a:pt x="4215434" y="237362"/>
                  </a:lnTo>
                  <a:lnTo>
                    <a:pt x="4207306" y="260857"/>
                  </a:lnTo>
                  <a:lnTo>
                    <a:pt x="4204893" y="267462"/>
                  </a:lnTo>
                  <a:lnTo>
                    <a:pt x="4202988" y="273938"/>
                  </a:lnTo>
                  <a:lnTo>
                    <a:pt x="4201591" y="280162"/>
                  </a:lnTo>
                  <a:lnTo>
                    <a:pt x="4200067" y="286257"/>
                  </a:lnTo>
                  <a:lnTo>
                    <a:pt x="4199305" y="292862"/>
                  </a:lnTo>
                  <a:lnTo>
                    <a:pt x="4199305" y="299846"/>
                  </a:lnTo>
                  <a:lnTo>
                    <a:pt x="4200923" y="310540"/>
                  </a:lnTo>
                  <a:lnTo>
                    <a:pt x="4205766" y="318436"/>
                  </a:lnTo>
                  <a:lnTo>
                    <a:pt x="4213825" y="323546"/>
                  </a:lnTo>
                  <a:lnTo>
                    <a:pt x="4225086" y="325881"/>
                  </a:lnTo>
                  <a:lnTo>
                    <a:pt x="4225086" y="342138"/>
                  </a:lnTo>
                  <a:lnTo>
                    <a:pt x="4119295" y="342138"/>
                  </a:lnTo>
                  <a:lnTo>
                    <a:pt x="4119295" y="325881"/>
                  </a:lnTo>
                  <a:lnTo>
                    <a:pt x="4125391" y="325119"/>
                  </a:lnTo>
                  <a:lnTo>
                    <a:pt x="4130725" y="322960"/>
                  </a:lnTo>
                  <a:lnTo>
                    <a:pt x="4156998" y="285757"/>
                  </a:lnTo>
                  <a:lnTo>
                    <a:pt x="4160189" y="277494"/>
                  </a:lnTo>
                  <a:lnTo>
                    <a:pt x="4263567" y="2158"/>
                  </a:lnTo>
                  <a:close/>
                </a:path>
                <a:path w="7155815" h="346709">
                  <a:moveTo>
                    <a:pt x="5671489" y="0"/>
                  </a:moveTo>
                  <a:lnTo>
                    <a:pt x="5713653" y="2285"/>
                  </a:lnTo>
                  <a:lnTo>
                    <a:pt x="5759373" y="10667"/>
                  </a:lnTo>
                  <a:lnTo>
                    <a:pt x="5759373" y="82550"/>
                  </a:lnTo>
                  <a:lnTo>
                    <a:pt x="5725464" y="82550"/>
                  </a:lnTo>
                  <a:lnTo>
                    <a:pt x="5722938" y="73241"/>
                  </a:lnTo>
                  <a:lnTo>
                    <a:pt x="5720114" y="64944"/>
                  </a:lnTo>
                  <a:lnTo>
                    <a:pt x="5695238" y="34416"/>
                  </a:lnTo>
                  <a:lnTo>
                    <a:pt x="5667806" y="28955"/>
                  </a:lnTo>
                  <a:lnTo>
                    <a:pt x="5660875" y="29265"/>
                  </a:lnTo>
                  <a:lnTo>
                    <a:pt x="5624880" y="48640"/>
                  </a:lnTo>
                  <a:lnTo>
                    <a:pt x="5618403" y="63118"/>
                  </a:lnTo>
                  <a:lnTo>
                    <a:pt x="5618403" y="72389"/>
                  </a:lnTo>
                  <a:lnTo>
                    <a:pt x="5636618" y="112783"/>
                  </a:lnTo>
                  <a:lnTo>
                    <a:pt x="5669128" y="134429"/>
                  </a:lnTo>
                  <a:lnTo>
                    <a:pt x="5680887" y="140715"/>
                  </a:lnTo>
                  <a:lnTo>
                    <a:pt x="5695318" y="148595"/>
                  </a:lnTo>
                  <a:lnTo>
                    <a:pt x="5728893" y="171830"/>
                  </a:lnTo>
                  <a:lnTo>
                    <a:pt x="5754547" y="204977"/>
                  </a:lnTo>
                  <a:lnTo>
                    <a:pt x="5762929" y="246760"/>
                  </a:lnTo>
                  <a:lnTo>
                    <a:pt x="5762048" y="261500"/>
                  </a:lnTo>
                  <a:lnTo>
                    <a:pt x="5748832" y="299719"/>
                  </a:lnTo>
                  <a:lnTo>
                    <a:pt x="5720329" y="327473"/>
                  </a:lnTo>
                  <a:lnTo>
                    <a:pt x="5678538" y="343169"/>
                  </a:lnTo>
                  <a:lnTo>
                    <a:pt x="5645200" y="346201"/>
                  </a:lnTo>
                  <a:lnTo>
                    <a:pt x="5632411" y="346013"/>
                  </a:lnTo>
                  <a:lnTo>
                    <a:pt x="5592495" y="343280"/>
                  </a:lnTo>
                  <a:lnTo>
                    <a:pt x="5553348" y="337548"/>
                  </a:lnTo>
                  <a:lnTo>
                    <a:pt x="5541060" y="335025"/>
                  </a:lnTo>
                  <a:lnTo>
                    <a:pt x="5541060" y="258699"/>
                  </a:lnTo>
                  <a:lnTo>
                    <a:pt x="5575096" y="258699"/>
                  </a:lnTo>
                  <a:lnTo>
                    <a:pt x="5578688" y="272512"/>
                  </a:lnTo>
                  <a:lnTo>
                    <a:pt x="5583351" y="284432"/>
                  </a:lnTo>
                  <a:lnTo>
                    <a:pt x="5613625" y="313499"/>
                  </a:lnTo>
                  <a:lnTo>
                    <a:pt x="5638215" y="317118"/>
                  </a:lnTo>
                  <a:lnTo>
                    <a:pt x="5645359" y="316809"/>
                  </a:lnTo>
                  <a:lnTo>
                    <a:pt x="5683173" y="296163"/>
                  </a:lnTo>
                  <a:lnTo>
                    <a:pt x="5690285" y="268604"/>
                  </a:lnTo>
                  <a:lnTo>
                    <a:pt x="5689928" y="261151"/>
                  </a:lnTo>
                  <a:lnTo>
                    <a:pt x="5672140" y="225665"/>
                  </a:lnTo>
                  <a:lnTo>
                    <a:pt x="5631103" y="199008"/>
                  </a:lnTo>
                  <a:lnTo>
                    <a:pt x="5621646" y="194105"/>
                  </a:lnTo>
                  <a:lnTo>
                    <a:pt x="5612688" y="189118"/>
                  </a:lnTo>
                  <a:lnTo>
                    <a:pt x="5575319" y="162101"/>
                  </a:lnTo>
                  <a:lnTo>
                    <a:pt x="5552363" y="128524"/>
                  </a:lnTo>
                  <a:lnTo>
                    <a:pt x="5546267" y="95122"/>
                  </a:lnTo>
                  <a:lnTo>
                    <a:pt x="5547218" y="80454"/>
                  </a:lnTo>
                  <a:lnTo>
                    <a:pt x="5561380" y="43306"/>
                  </a:lnTo>
                  <a:lnTo>
                    <a:pt x="5591741" y="17196"/>
                  </a:lnTo>
                  <a:lnTo>
                    <a:pt x="5636056" y="2762"/>
                  </a:lnTo>
                  <a:lnTo>
                    <a:pt x="5653201" y="690"/>
                  </a:lnTo>
                  <a:lnTo>
                    <a:pt x="5671489" y="0"/>
                  </a:lnTo>
                  <a:close/>
                </a:path>
                <a:path w="7155815" h="346709">
                  <a:moveTo>
                    <a:pt x="5410885" y="0"/>
                  </a:moveTo>
                  <a:lnTo>
                    <a:pt x="5453049" y="2285"/>
                  </a:lnTo>
                  <a:lnTo>
                    <a:pt x="5498769" y="10667"/>
                  </a:lnTo>
                  <a:lnTo>
                    <a:pt x="5498769" y="82550"/>
                  </a:lnTo>
                  <a:lnTo>
                    <a:pt x="5464860" y="82550"/>
                  </a:lnTo>
                  <a:lnTo>
                    <a:pt x="5462334" y="73241"/>
                  </a:lnTo>
                  <a:lnTo>
                    <a:pt x="5459510" y="64944"/>
                  </a:lnTo>
                  <a:lnTo>
                    <a:pt x="5434634" y="34416"/>
                  </a:lnTo>
                  <a:lnTo>
                    <a:pt x="5407202" y="28955"/>
                  </a:lnTo>
                  <a:lnTo>
                    <a:pt x="5400271" y="29265"/>
                  </a:lnTo>
                  <a:lnTo>
                    <a:pt x="5364276" y="48640"/>
                  </a:lnTo>
                  <a:lnTo>
                    <a:pt x="5357799" y="63118"/>
                  </a:lnTo>
                  <a:lnTo>
                    <a:pt x="5357799" y="72389"/>
                  </a:lnTo>
                  <a:lnTo>
                    <a:pt x="5376014" y="112783"/>
                  </a:lnTo>
                  <a:lnTo>
                    <a:pt x="5408524" y="134429"/>
                  </a:lnTo>
                  <a:lnTo>
                    <a:pt x="5420283" y="140715"/>
                  </a:lnTo>
                  <a:lnTo>
                    <a:pt x="5434714" y="148595"/>
                  </a:lnTo>
                  <a:lnTo>
                    <a:pt x="5468289" y="171830"/>
                  </a:lnTo>
                  <a:lnTo>
                    <a:pt x="5493943" y="204977"/>
                  </a:lnTo>
                  <a:lnTo>
                    <a:pt x="5502325" y="246760"/>
                  </a:lnTo>
                  <a:lnTo>
                    <a:pt x="5501444" y="261500"/>
                  </a:lnTo>
                  <a:lnTo>
                    <a:pt x="5488228" y="299719"/>
                  </a:lnTo>
                  <a:lnTo>
                    <a:pt x="5459725" y="327473"/>
                  </a:lnTo>
                  <a:lnTo>
                    <a:pt x="5417934" y="343169"/>
                  </a:lnTo>
                  <a:lnTo>
                    <a:pt x="5384596" y="346201"/>
                  </a:lnTo>
                  <a:lnTo>
                    <a:pt x="5371807" y="346013"/>
                  </a:lnTo>
                  <a:lnTo>
                    <a:pt x="5331891" y="343280"/>
                  </a:lnTo>
                  <a:lnTo>
                    <a:pt x="5292744" y="337548"/>
                  </a:lnTo>
                  <a:lnTo>
                    <a:pt x="5280456" y="335025"/>
                  </a:lnTo>
                  <a:lnTo>
                    <a:pt x="5280456" y="258699"/>
                  </a:lnTo>
                  <a:lnTo>
                    <a:pt x="5314492" y="258699"/>
                  </a:lnTo>
                  <a:lnTo>
                    <a:pt x="5318084" y="272512"/>
                  </a:lnTo>
                  <a:lnTo>
                    <a:pt x="5322747" y="284432"/>
                  </a:lnTo>
                  <a:lnTo>
                    <a:pt x="5353021" y="313499"/>
                  </a:lnTo>
                  <a:lnTo>
                    <a:pt x="5377611" y="317118"/>
                  </a:lnTo>
                  <a:lnTo>
                    <a:pt x="5384755" y="316809"/>
                  </a:lnTo>
                  <a:lnTo>
                    <a:pt x="5422569" y="296163"/>
                  </a:lnTo>
                  <a:lnTo>
                    <a:pt x="5429681" y="268604"/>
                  </a:lnTo>
                  <a:lnTo>
                    <a:pt x="5429324" y="261151"/>
                  </a:lnTo>
                  <a:lnTo>
                    <a:pt x="5411536" y="225665"/>
                  </a:lnTo>
                  <a:lnTo>
                    <a:pt x="5370499" y="199008"/>
                  </a:lnTo>
                  <a:lnTo>
                    <a:pt x="5361042" y="194105"/>
                  </a:lnTo>
                  <a:lnTo>
                    <a:pt x="5352084" y="189118"/>
                  </a:lnTo>
                  <a:lnTo>
                    <a:pt x="5314715" y="162101"/>
                  </a:lnTo>
                  <a:lnTo>
                    <a:pt x="5291759" y="128524"/>
                  </a:lnTo>
                  <a:lnTo>
                    <a:pt x="5285663" y="95122"/>
                  </a:lnTo>
                  <a:lnTo>
                    <a:pt x="5286614" y="80454"/>
                  </a:lnTo>
                  <a:lnTo>
                    <a:pt x="5300776" y="43306"/>
                  </a:lnTo>
                  <a:lnTo>
                    <a:pt x="5331137" y="17196"/>
                  </a:lnTo>
                  <a:lnTo>
                    <a:pt x="5375452" y="2762"/>
                  </a:lnTo>
                  <a:lnTo>
                    <a:pt x="5392597" y="690"/>
                  </a:lnTo>
                  <a:lnTo>
                    <a:pt x="5410885" y="0"/>
                  </a:lnTo>
                  <a:close/>
                </a:path>
                <a:path w="7155815" h="346709">
                  <a:moveTo>
                    <a:pt x="4857673" y="0"/>
                  </a:moveTo>
                  <a:lnTo>
                    <a:pt x="4899837" y="2285"/>
                  </a:lnTo>
                  <a:lnTo>
                    <a:pt x="4945557" y="10667"/>
                  </a:lnTo>
                  <a:lnTo>
                    <a:pt x="4945557" y="82550"/>
                  </a:lnTo>
                  <a:lnTo>
                    <a:pt x="4911648" y="82550"/>
                  </a:lnTo>
                  <a:lnTo>
                    <a:pt x="4909122" y="73241"/>
                  </a:lnTo>
                  <a:lnTo>
                    <a:pt x="4906298" y="64944"/>
                  </a:lnTo>
                  <a:lnTo>
                    <a:pt x="4881422" y="34416"/>
                  </a:lnTo>
                  <a:lnTo>
                    <a:pt x="4853990" y="28955"/>
                  </a:lnTo>
                  <a:lnTo>
                    <a:pt x="4847059" y="29265"/>
                  </a:lnTo>
                  <a:lnTo>
                    <a:pt x="4811064" y="48640"/>
                  </a:lnTo>
                  <a:lnTo>
                    <a:pt x="4804587" y="63118"/>
                  </a:lnTo>
                  <a:lnTo>
                    <a:pt x="4804587" y="72389"/>
                  </a:lnTo>
                  <a:lnTo>
                    <a:pt x="4822802" y="112783"/>
                  </a:lnTo>
                  <a:lnTo>
                    <a:pt x="4855312" y="134429"/>
                  </a:lnTo>
                  <a:lnTo>
                    <a:pt x="4867071" y="140715"/>
                  </a:lnTo>
                  <a:lnTo>
                    <a:pt x="4881502" y="148595"/>
                  </a:lnTo>
                  <a:lnTo>
                    <a:pt x="4915077" y="171830"/>
                  </a:lnTo>
                  <a:lnTo>
                    <a:pt x="4940731" y="204977"/>
                  </a:lnTo>
                  <a:lnTo>
                    <a:pt x="4949113" y="246760"/>
                  </a:lnTo>
                  <a:lnTo>
                    <a:pt x="4948232" y="261500"/>
                  </a:lnTo>
                  <a:lnTo>
                    <a:pt x="4935016" y="299719"/>
                  </a:lnTo>
                  <a:lnTo>
                    <a:pt x="4906513" y="327473"/>
                  </a:lnTo>
                  <a:lnTo>
                    <a:pt x="4864722" y="343169"/>
                  </a:lnTo>
                  <a:lnTo>
                    <a:pt x="4831384" y="346201"/>
                  </a:lnTo>
                  <a:lnTo>
                    <a:pt x="4818595" y="346013"/>
                  </a:lnTo>
                  <a:lnTo>
                    <a:pt x="4778679" y="343280"/>
                  </a:lnTo>
                  <a:lnTo>
                    <a:pt x="4739532" y="337548"/>
                  </a:lnTo>
                  <a:lnTo>
                    <a:pt x="4727244" y="335025"/>
                  </a:lnTo>
                  <a:lnTo>
                    <a:pt x="4727244" y="258699"/>
                  </a:lnTo>
                  <a:lnTo>
                    <a:pt x="4761280" y="258699"/>
                  </a:lnTo>
                  <a:lnTo>
                    <a:pt x="4764872" y="272512"/>
                  </a:lnTo>
                  <a:lnTo>
                    <a:pt x="4769535" y="284432"/>
                  </a:lnTo>
                  <a:lnTo>
                    <a:pt x="4799809" y="313499"/>
                  </a:lnTo>
                  <a:lnTo>
                    <a:pt x="4824399" y="317118"/>
                  </a:lnTo>
                  <a:lnTo>
                    <a:pt x="4831543" y="316809"/>
                  </a:lnTo>
                  <a:lnTo>
                    <a:pt x="4869357" y="296163"/>
                  </a:lnTo>
                  <a:lnTo>
                    <a:pt x="4876469" y="268604"/>
                  </a:lnTo>
                  <a:lnTo>
                    <a:pt x="4876112" y="261151"/>
                  </a:lnTo>
                  <a:lnTo>
                    <a:pt x="4858324" y="225665"/>
                  </a:lnTo>
                  <a:lnTo>
                    <a:pt x="4817287" y="199008"/>
                  </a:lnTo>
                  <a:lnTo>
                    <a:pt x="4807830" y="194105"/>
                  </a:lnTo>
                  <a:lnTo>
                    <a:pt x="4798872" y="189118"/>
                  </a:lnTo>
                  <a:lnTo>
                    <a:pt x="4761503" y="162101"/>
                  </a:lnTo>
                  <a:lnTo>
                    <a:pt x="4738547" y="128524"/>
                  </a:lnTo>
                  <a:lnTo>
                    <a:pt x="4732451" y="95122"/>
                  </a:lnTo>
                  <a:lnTo>
                    <a:pt x="4733402" y="80454"/>
                  </a:lnTo>
                  <a:lnTo>
                    <a:pt x="4747564" y="43306"/>
                  </a:lnTo>
                  <a:lnTo>
                    <a:pt x="4777925" y="17196"/>
                  </a:lnTo>
                  <a:lnTo>
                    <a:pt x="4822240" y="2762"/>
                  </a:lnTo>
                  <a:lnTo>
                    <a:pt x="4839385" y="690"/>
                  </a:lnTo>
                  <a:lnTo>
                    <a:pt x="4857673" y="0"/>
                  </a:lnTo>
                  <a:close/>
                </a:path>
                <a:path w="7155815" h="346709">
                  <a:moveTo>
                    <a:pt x="4597069" y="0"/>
                  </a:moveTo>
                  <a:lnTo>
                    <a:pt x="4639233" y="2285"/>
                  </a:lnTo>
                  <a:lnTo>
                    <a:pt x="4684953" y="10667"/>
                  </a:lnTo>
                  <a:lnTo>
                    <a:pt x="4684953" y="82550"/>
                  </a:lnTo>
                  <a:lnTo>
                    <a:pt x="4651044" y="82550"/>
                  </a:lnTo>
                  <a:lnTo>
                    <a:pt x="4648518" y="73241"/>
                  </a:lnTo>
                  <a:lnTo>
                    <a:pt x="4645694" y="64944"/>
                  </a:lnTo>
                  <a:lnTo>
                    <a:pt x="4620818" y="34416"/>
                  </a:lnTo>
                  <a:lnTo>
                    <a:pt x="4593386" y="28955"/>
                  </a:lnTo>
                  <a:lnTo>
                    <a:pt x="4586455" y="29265"/>
                  </a:lnTo>
                  <a:lnTo>
                    <a:pt x="4550460" y="48640"/>
                  </a:lnTo>
                  <a:lnTo>
                    <a:pt x="4543983" y="63118"/>
                  </a:lnTo>
                  <a:lnTo>
                    <a:pt x="4543983" y="72389"/>
                  </a:lnTo>
                  <a:lnTo>
                    <a:pt x="4562198" y="112783"/>
                  </a:lnTo>
                  <a:lnTo>
                    <a:pt x="4594708" y="134429"/>
                  </a:lnTo>
                  <a:lnTo>
                    <a:pt x="4606467" y="140715"/>
                  </a:lnTo>
                  <a:lnTo>
                    <a:pt x="4620898" y="148595"/>
                  </a:lnTo>
                  <a:lnTo>
                    <a:pt x="4654473" y="171830"/>
                  </a:lnTo>
                  <a:lnTo>
                    <a:pt x="4680127" y="204977"/>
                  </a:lnTo>
                  <a:lnTo>
                    <a:pt x="4688509" y="246760"/>
                  </a:lnTo>
                  <a:lnTo>
                    <a:pt x="4687628" y="261500"/>
                  </a:lnTo>
                  <a:lnTo>
                    <a:pt x="4674412" y="299719"/>
                  </a:lnTo>
                  <a:lnTo>
                    <a:pt x="4645909" y="327473"/>
                  </a:lnTo>
                  <a:lnTo>
                    <a:pt x="4604118" y="343169"/>
                  </a:lnTo>
                  <a:lnTo>
                    <a:pt x="4570780" y="346201"/>
                  </a:lnTo>
                  <a:lnTo>
                    <a:pt x="4557991" y="346013"/>
                  </a:lnTo>
                  <a:lnTo>
                    <a:pt x="4518075" y="343280"/>
                  </a:lnTo>
                  <a:lnTo>
                    <a:pt x="4478928" y="337548"/>
                  </a:lnTo>
                  <a:lnTo>
                    <a:pt x="4466640" y="335025"/>
                  </a:lnTo>
                  <a:lnTo>
                    <a:pt x="4466640" y="258699"/>
                  </a:lnTo>
                  <a:lnTo>
                    <a:pt x="4500676" y="258699"/>
                  </a:lnTo>
                  <a:lnTo>
                    <a:pt x="4504268" y="272512"/>
                  </a:lnTo>
                  <a:lnTo>
                    <a:pt x="4508931" y="284432"/>
                  </a:lnTo>
                  <a:lnTo>
                    <a:pt x="4539205" y="313499"/>
                  </a:lnTo>
                  <a:lnTo>
                    <a:pt x="4563795" y="317118"/>
                  </a:lnTo>
                  <a:lnTo>
                    <a:pt x="4570939" y="316809"/>
                  </a:lnTo>
                  <a:lnTo>
                    <a:pt x="4608753" y="296163"/>
                  </a:lnTo>
                  <a:lnTo>
                    <a:pt x="4615865" y="268604"/>
                  </a:lnTo>
                  <a:lnTo>
                    <a:pt x="4615508" y="261151"/>
                  </a:lnTo>
                  <a:lnTo>
                    <a:pt x="4597720" y="225665"/>
                  </a:lnTo>
                  <a:lnTo>
                    <a:pt x="4556683" y="199008"/>
                  </a:lnTo>
                  <a:lnTo>
                    <a:pt x="4547226" y="194105"/>
                  </a:lnTo>
                  <a:lnTo>
                    <a:pt x="4538268" y="189118"/>
                  </a:lnTo>
                  <a:lnTo>
                    <a:pt x="4500899" y="162101"/>
                  </a:lnTo>
                  <a:lnTo>
                    <a:pt x="4477943" y="128524"/>
                  </a:lnTo>
                  <a:lnTo>
                    <a:pt x="4471847" y="95122"/>
                  </a:lnTo>
                  <a:lnTo>
                    <a:pt x="4472798" y="80454"/>
                  </a:lnTo>
                  <a:lnTo>
                    <a:pt x="4486960" y="43306"/>
                  </a:lnTo>
                  <a:lnTo>
                    <a:pt x="4517321" y="17196"/>
                  </a:lnTo>
                  <a:lnTo>
                    <a:pt x="4561636" y="2762"/>
                  </a:lnTo>
                  <a:lnTo>
                    <a:pt x="4578781" y="690"/>
                  </a:lnTo>
                  <a:lnTo>
                    <a:pt x="4597069" y="0"/>
                  </a:lnTo>
                  <a:close/>
                </a:path>
                <a:path w="7155815" h="346709">
                  <a:moveTo>
                    <a:pt x="3554145" y="0"/>
                  </a:moveTo>
                  <a:lnTo>
                    <a:pt x="3619026" y="10588"/>
                  </a:lnTo>
                  <a:lnTo>
                    <a:pt x="3665524" y="42417"/>
                  </a:lnTo>
                  <a:lnTo>
                    <a:pt x="3693353" y="95313"/>
                  </a:lnTo>
                  <a:lnTo>
                    <a:pt x="3702608" y="168782"/>
                  </a:lnTo>
                  <a:lnTo>
                    <a:pt x="3701918" y="191309"/>
                  </a:lnTo>
                  <a:lnTo>
                    <a:pt x="3696393" y="231505"/>
                  </a:lnTo>
                  <a:lnTo>
                    <a:pt x="3678272" y="279733"/>
                  </a:lnTo>
                  <a:lnTo>
                    <a:pt x="3649625" y="314342"/>
                  </a:lnTo>
                  <a:lnTo>
                    <a:pt x="3611549" y="336041"/>
                  </a:lnTo>
                  <a:lnTo>
                    <a:pt x="3565329" y="345561"/>
                  </a:lnTo>
                  <a:lnTo>
                    <a:pt x="3548303" y="346201"/>
                  </a:lnTo>
                  <a:lnTo>
                    <a:pt x="3514107" y="343535"/>
                  </a:lnTo>
                  <a:lnTo>
                    <a:pt x="3459381" y="322199"/>
                  </a:lnTo>
                  <a:lnTo>
                    <a:pt x="3422827" y="279550"/>
                  </a:lnTo>
                  <a:lnTo>
                    <a:pt x="3404539" y="215733"/>
                  </a:lnTo>
                  <a:lnTo>
                    <a:pt x="3402253" y="175894"/>
                  </a:lnTo>
                  <a:lnTo>
                    <a:pt x="3403371" y="149010"/>
                  </a:lnTo>
                  <a:lnTo>
                    <a:pt x="3412272" y="101385"/>
                  </a:lnTo>
                  <a:lnTo>
                    <a:pt x="3429939" y="62043"/>
                  </a:lnTo>
                  <a:lnTo>
                    <a:pt x="3456038" y="32031"/>
                  </a:lnTo>
                  <a:lnTo>
                    <a:pt x="3490227" y="11572"/>
                  </a:lnTo>
                  <a:lnTo>
                    <a:pt x="3531220" y="1285"/>
                  </a:lnTo>
                  <a:lnTo>
                    <a:pt x="3554145" y="0"/>
                  </a:lnTo>
                  <a:close/>
                </a:path>
                <a:path w="7155815" h="346709">
                  <a:moveTo>
                    <a:pt x="3153841" y="0"/>
                  </a:moveTo>
                  <a:lnTo>
                    <a:pt x="3196005" y="2285"/>
                  </a:lnTo>
                  <a:lnTo>
                    <a:pt x="3241725" y="10667"/>
                  </a:lnTo>
                  <a:lnTo>
                    <a:pt x="3241725" y="82550"/>
                  </a:lnTo>
                  <a:lnTo>
                    <a:pt x="3207816" y="82550"/>
                  </a:lnTo>
                  <a:lnTo>
                    <a:pt x="3205290" y="73241"/>
                  </a:lnTo>
                  <a:lnTo>
                    <a:pt x="3202466" y="64944"/>
                  </a:lnTo>
                  <a:lnTo>
                    <a:pt x="3177590" y="34416"/>
                  </a:lnTo>
                  <a:lnTo>
                    <a:pt x="3150158" y="28955"/>
                  </a:lnTo>
                  <a:lnTo>
                    <a:pt x="3143227" y="29265"/>
                  </a:lnTo>
                  <a:lnTo>
                    <a:pt x="3107232" y="48640"/>
                  </a:lnTo>
                  <a:lnTo>
                    <a:pt x="3100755" y="63118"/>
                  </a:lnTo>
                  <a:lnTo>
                    <a:pt x="3100755" y="72389"/>
                  </a:lnTo>
                  <a:lnTo>
                    <a:pt x="3118970" y="112783"/>
                  </a:lnTo>
                  <a:lnTo>
                    <a:pt x="3151480" y="134429"/>
                  </a:lnTo>
                  <a:lnTo>
                    <a:pt x="3163239" y="140715"/>
                  </a:lnTo>
                  <a:lnTo>
                    <a:pt x="3177670" y="148595"/>
                  </a:lnTo>
                  <a:lnTo>
                    <a:pt x="3211245" y="171830"/>
                  </a:lnTo>
                  <a:lnTo>
                    <a:pt x="3236899" y="204977"/>
                  </a:lnTo>
                  <a:lnTo>
                    <a:pt x="3245281" y="246760"/>
                  </a:lnTo>
                  <a:lnTo>
                    <a:pt x="3244400" y="261500"/>
                  </a:lnTo>
                  <a:lnTo>
                    <a:pt x="3231184" y="299719"/>
                  </a:lnTo>
                  <a:lnTo>
                    <a:pt x="3202681" y="327473"/>
                  </a:lnTo>
                  <a:lnTo>
                    <a:pt x="3160890" y="343169"/>
                  </a:lnTo>
                  <a:lnTo>
                    <a:pt x="3127552" y="346201"/>
                  </a:lnTo>
                  <a:lnTo>
                    <a:pt x="3114763" y="346013"/>
                  </a:lnTo>
                  <a:lnTo>
                    <a:pt x="3074847" y="343280"/>
                  </a:lnTo>
                  <a:lnTo>
                    <a:pt x="3035700" y="337548"/>
                  </a:lnTo>
                  <a:lnTo>
                    <a:pt x="3023412" y="335025"/>
                  </a:lnTo>
                  <a:lnTo>
                    <a:pt x="3023412" y="258699"/>
                  </a:lnTo>
                  <a:lnTo>
                    <a:pt x="3057448" y="258699"/>
                  </a:lnTo>
                  <a:lnTo>
                    <a:pt x="3061040" y="272512"/>
                  </a:lnTo>
                  <a:lnTo>
                    <a:pt x="3065703" y="284432"/>
                  </a:lnTo>
                  <a:lnTo>
                    <a:pt x="3095977" y="313499"/>
                  </a:lnTo>
                  <a:lnTo>
                    <a:pt x="3120567" y="317118"/>
                  </a:lnTo>
                  <a:lnTo>
                    <a:pt x="3127711" y="316809"/>
                  </a:lnTo>
                  <a:lnTo>
                    <a:pt x="3165525" y="296163"/>
                  </a:lnTo>
                  <a:lnTo>
                    <a:pt x="3172637" y="268604"/>
                  </a:lnTo>
                  <a:lnTo>
                    <a:pt x="3172280" y="261151"/>
                  </a:lnTo>
                  <a:lnTo>
                    <a:pt x="3154492" y="225665"/>
                  </a:lnTo>
                  <a:lnTo>
                    <a:pt x="3113455" y="199008"/>
                  </a:lnTo>
                  <a:lnTo>
                    <a:pt x="3103998" y="194105"/>
                  </a:lnTo>
                  <a:lnTo>
                    <a:pt x="3095040" y="189118"/>
                  </a:lnTo>
                  <a:lnTo>
                    <a:pt x="3057671" y="162101"/>
                  </a:lnTo>
                  <a:lnTo>
                    <a:pt x="3034715" y="128524"/>
                  </a:lnTo>
                  <a:lnTo>
                    <a:pt x="3028619" y="95122"/>
                  </a:lnTo>
                  <a:lnTo>
                    <a:pt x="3029570" y="80454"/>
                  </a:lnTo>
                  <a:lnTo>
                    <a:pt x="3043732" y="43306"/>
                  </a:lnTo>
                  <a:lnTo>
                    <a:pt x="3074093" y="17196"/>
                  </a:lnTo>
                  <a:lnTo>
                    <a:pt x="3118408" y="2762"/>
                  </a:lnTo>
                  <a:lnTo>
                    <a:pt x="3135553" y="690"/>
                  </a:lnTo>
                  <a:lnTo>
                    <a:pt x="3153841" y="0"/>
                  </a:lnTo>
                  <a:close/>
                </a:path>
                <a:path w="7155815" h="346709">
                  <a:moveTo>
                    <a:pt x="1527225" y="0"/>
                  </a:moveTo>
                  <a:lnTo>
                    <a:pt x="1592106" y="10588"/>
                  </a:lnTo>
                  <a:lnTo>
                    <a:pt x="1638604" y="42417"/>
                  </a:lnTo>
                  <a:lnTo>
                    <a:pt x="1666433" y="95313"/>
                  </a:lnTo>
                  <a:lnTo>
                    <a:pt x="1675688" y="168782"/>
                  </a:lnTo>
                  <a:lnTo>
                    <a:pt x="1674998" y="191309"/>
                  </a:lnTo>
                  <a:lnTo>
                    <a:pt x="1669473" y="231505"/>
                  </a:lnTo>
                  <a:lnTo>
                    <a:pt x="1651352" y="279733"/>
                  </a:lnTo>
                  <a:lnTo>
                    <a:pt x="1622705" y="314342"/>
                  </a:lnTo>
                  <a:lnTo>
                    <a:pt x="1584629" y="336041"/>
                  </a:lnTo>
                  <a:lnTo>
                    <a:pt x="1538409" y="345561"/>
                  </a:lnTo>
                  <a:lnTo>
                    <a:pt x="1521383" y="346201"/>
                  </a:lnTo>
                  <a:lnTo>
                    <a:pt x="1487187" y="343535"/>
                  </a:lnTo>
                  <a:lnTo>
                    <a:pt x="1432461" y="322199"/>
                  </a:lnTo>
                  <a:lnTo>
                    <a:pt x="1395907" y="279550"/>
                  </a:lnTo>
                  <a:lnTo>
                    <a:pt x="1377619" y="215733"/>
                  </a:lnTo>
                  <a:lnTo>
                    <a:pt x="1375333" y="175894"/>
                  </a:lnTo>
                  <a:lnTo>
                    <a:pt x="1376451" y="149010"/>
                  </a:lnTo>
                  <a:lnTo>
                    <a:pt x="1385352" y="101385"/>
                  </a:lnTo>
                  <a:lnTo>
                    <a:pt x="1403019" y="62043"/>
                  </a:lnTo>
                  <a:lnTo>
                    <a:pt x="1429118" y="32031"/>
                  </a:lnTo>
                  <a:lnTo>
                    <a:pt x="1463307" y="11572"/>
                  </a:lnTo>
                  <a:lnTo>
                    <a:pt x="1504300" y="1285"/>
                  </a:lnTo>
                  <a:lnTo>
                    <a:pt x="1527225" y="0"/>
                  </a:lnTo>
                  <a:close/>
                </a:path>
                <a:path w="7155815" h="346709">
                  <a:moveTo>
                    <a:pt x="436041" y="0"/>
                  </a:moveTo>
                  <a:lnTo>
                    <a:pt x="500922" y="10588"/>
                  </a:lnTo>
                  <a:lnTo>
                    <a:pt x="547420" y="42417"/>
                  </a:lnTo>
                  <a:lnTo>
                    <a:pt x="575249" y="95313"/>
                  </a:lnTo>
                  <a:lnTo>
                    <a:pt x="584504" y="168782"/>
                  </a:lnTo>
                  <a:lnTo>
                    <a:pt x="583814" y="191309"/>
                  </a:lnTo>
                  <a:lnTo>
                    <a:pt x="578289" y="231505"/>
                  </a:lnTo>
                  <a:lnTo>
                    <a:pt x="560168" y="279733"/>
                  </a:lnTo>
                  <a:lnTo>
                    <a:pt x="531521" y="314342"/>
                  </a:lnTo>
                  <a:lnTo>
                    <a:pt x="493445" y="336041"/>
                  </a:lnTo>
                  <a:lnTo>
                    <a:pt x="447225" y="345561"/>
                  </a:lnTo>
                  <a:lnTo>
                    <a:pt x="430199" y="346201"/>
                  </a:lnTo>
                  <a:lnTo>
                    <a:pt x="396005" y="343535"/>
                  </a:lnTo>
                  <a:lnTo>
                    <a:pt x="341294" y="322199"/>
                  </a:lnTo>
                  <a:lnTo>
                    <a:pt x="304763" y="279550"/>
                  </a:lnTo>
                  <a:lnTo>
                    <a:pt x="286486" y="215733"/>
                  </a:lnTo>
                  <a:lnTo>
                    <a:pt x="284200" y="175894"/>
                  </a:lnTo>
                  <a:lnTo>
                    <a:pt x="285307" y="149010"/>
                  </a:lnTo>
                  <a:lnTo>
                    <a:pt x="294166" y="101385"/>
                  </a:lnTo>
                  <a:lnTo>
                    <a:pt x="311820" y="62043"/>
                  </a:lnTo>
                  <a:lnTo>
                    <a:pt x="337905" y="32031"/>
                  </a:lnTo>
                  <a:lnTo>
                    <a:pt x="372107" y="11572"/>
                  </a:lnTo>
                  <a:lnTo>
                    <a:pt x="413115" y="1285"/>
                  </a:lnTo>
                  <a:lnTo>
                    <a:pt x="436041" y="0"/>
                  </a:lnTo>
                  <a:close/>
                </a:path>
                <a:path w="7155815" h="346709">
                  <a:moveTo>
                    <a:pt x="156603" y="0"/>
                  </a:moveTo>
                  <a:lnTo>
                    <a:pt x="201955" y="2666"/>
                  </a:lnTo>
                  <a:lnTo>
                    <a:pt x="244322" y="11683"/>
                  </a:lnTo>
                  <a:lnTo>
                    <a:pt x="244322" y="83438"/>
                  </a:lnTo>
                  <a:lnTo>
                    <a:pt x="210629" y="83438"/>
                  </a:lnTo>
                  <a:lnTo>
                    <a:pt x="207216" y="70363"/>
                  </a:lnTo>
                  <a:lnTo>
                    <a:pt x="202941" y="59134"/>
                  </a:lnTo>
                  <a:lnTo>
                    <a:pt x="168003" y="29787"/>
                  </a:lnTo>
                  <a:lnTo>
                    <a:pt x="158089" y="28955"/>
                  </a:lnTo>
                  <a:lnTo>
                    <a:pt x="139708" y="31311"/>
                  </a:lnTo>
                  <a:lnTo>
                    <a:pt x="98869" y="66547"/>
                  </a:lnTo>
                  <a:lnTo>
                    <a:pt x="83810" y="113141"/>
                  </a:lnTo>
                  <a:lnTo>
                    <a:pt x="78790" y="177926"/>
                  </a:lnTo>
                  <a:lnTo>
                    <a:pt x="79938" y="210143"/>
                  </a:lnTo>
                  <a:lnTo>
                    <a:pt x="89109" y="262098"/>
                  </a:lnTo>
                  <a:lnTo>
                    <a:pt x="107369" y="297295"/>
                  </a:lnTo>
                  <a:lnTo>
                    <a:pt x="150901" y="317118"/>
                  </a:lnTo>
                  <a:lnTo>
                    <a:pt x="159531" y="316738"/>
                  </a:lnTo>
                  <a:lnTo>
                    <a:pt x="194914" y="298575"/>
                  </a:lnTo>
                  <a:lnTo>
                    <a:pt x="210375" y="258699"/>
                  </a:lnTo>
                  <a:lnTo>
                    <a:pt x="244322" y="258699"/>
                  </a:lnTo>
                  <a:lnTo>
                    <a:pt x="244322" y="333755"/>
                  </a:lnTo>
                  <a:lnTo>
                    <a:pt x="230987" y="336778"/>
                  </a:lnTo>
                  <a:lnTo>
                    <a:pt x="183133" y="344487"/>
                  </a:lnTo>
                  <a:lnTo>
                    <a:pt x="147688" y="346201"/>
                  </a:lnTo>
                  <a:lnTo>
                    <a:pt x="123099" y="345035"/>
                  </a:lnTo>
                  <a:lnTo>
                    <a:pt x="81031" y="335700"/>
                  </a:lnTo>
                  <a:lnTo>
                    <a:pt x="35244" y="304228"/>
                  </a:lnTo>
                  <a:lnTo>
                    <a:pt x="15481" y="271399"/>
                  </a:lnTo>
                  <a:lnTo>
                    <a:pt x="3868" y="228901"/>
                  </a:lnTo>
                  <a:lnTo>
                    <a:pt x="0" y="176402"/>
                  </a:lnTo>
                  <a:lnTo>
                    <a:pt x="1138" y="150401"/>
                  </a:lnTo>
                  <a:lnTo>
                    <a:pt x="10244" y="103590"/>
                  </a:lnTo>
                  <a:lnTo>
                    <a:pt x="28394" y="64113"/>
                  </a:lnTo>
                  <a:lnTo>
                    <a:pt x="55216" y="33494"/>
                  </a:lnTo>
                  <a:lnTo>
                    <a:pt x="90441" y="12108"/>
                  </a:lnTo>
                  <a:lnTo>
                    <a:pt x="132817" y="1337"/>
                  </a:lnTo>
                  <a:lnTo>
                    <a:pt x="15660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34991" y="1306435"/>
            <a:ext cx="2630886" cy="2187728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14725" y="1933448"/>
            <a:ext cx="1662430" cy="82867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71145" marR="5080" indent="-259079">
              <a:lnSpc>
                <a:spcPts val="2970"/>
              </a:lnSpc>
              <a:spcBef>
                <a:spcPts val="520"/>
              </a:spcBef>
            </a:pPr>
            <a:r>
              <a:rPr sz="2800" spc="-25" dirty="0"/>
              <a:t>C</a:t>
            </a:r>
            <a:r>
              <a:rPr sz="2800" spc="-10" dirty="0"/>
              <a:t>ol</a:t>
            </a:r>
            <a:r>
              <a:rPr sz="2800" dirty="0"/>
              <a:t>l</a:t>
            </a:r>
            <a:r>
              <a:rPr sz="2800" spc="-5" dirty="0"/>
              <a:t>ection  of</a:t>
            </a:r>
            <a:r>
              <a:rPr sz="2800" spc="-25" dirty="0"/>
              <a:t> </a:t>
            </a:r>
            <a:r>
              <a:rPr sz="2800" spc="-10" dirty="0"/>
              <a:t>data</a:t>
            </a:r>
            <a:endParaRPr sz="2800"/>
          </a:p>
        </p:txBody>
      </p:sp>
      <p:grpSp>
        <p:nvGrpSpPr>
          <p:cNvPr id="10" name="object 10"/>
          <p:cNvGrpSpPr/>
          <p:nvPr/>
        </p:nvGrpSpPr>
        <p:grpSpPr>
          <a:xfrm>
            <a:off x="5288279" y="2895600"/>
            <a:ext cx="2845435" cy="2265045"/>
            <a:chOff x="5288279" y="2895600"/>
            <a:chExt cx="2845435" cy="226504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88279" y="2895600"/>
              <a:ext cx="559308" cy="6172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74207" y="2953511"/>
              <a:ext cx="2659380" cy="220675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059551" y="3590671"/>
            <a:ext cx="1490980" cy="82804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384175" marR="5080" indent="-372110">
              <a:lnSpc>
                <a:spcPts val="2960"/>
              </a:lnSpc>
              <a:spcBef>
                <a:spcPts val="525"/>
              </a:spcBef>
            </a:pP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O</a:t>
            </a:r>
            <a:r>
              <a:rPr sz="2800" b="1" spc="-2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2800" b="1" spc="-35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ani</a:t>
            </a:r>
            <a:r>
              <a:rPr sz="2800" b="1" dirty="0">
                <a:solidFill>
                  <a:srgbClr val="FFFFFF"/>
                </a:solidFill>
                <a:latin typeface="Cambria"/>
                <a:cs typeface="Cambria"/>
              </a:rPr>
              <a:t>z</a:t>
            </a: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e 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data</a:t>
            </a:r>
            <a:endParaRPr sz="2800">
              <a:latin typeface="Cambria"/>
              <a:cs typeface="Cambri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015995" y="4552188"/>
            <a:ext cx="2845435" cy="2265045"/>
            <a:chOff x="3015995" y="4552188"/>
            <a:chExt cx="2845435" cy="226504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01995" y="4552188"/>
              <a:ext cx="559308" cy="6172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15995" y="4610098"/>
              <a:ext cx="2659380" cy="220675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667125" y="5247538"/>
            <a:ext cx="1355725" cy="82804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317500" marR="5080" indent="-304800">
              <a:lnSpc>
                <a:spcPts val="2960"/>
              </a:lnSpc>
              <a:spcBef>
                <a:spcPts val="525"/>
              </a:spcBef>
            </a:pPr>
            <a:r>
              <a:rPr sz="2800" b="1" spc="-185" dirty="0">
                <a:latin typeface="Cambria"/>
                <a:cs typeface="Cambria"/>
              </a:rPr>
              <a:t>V</a:t>
            </a:r>
            <a:r>
              <a:rPr sz="2800" b="1" spc="-10" dirty="0">
                <a:latin typeface="Cambria"/>
                <a:cs typeface="Cambria"/>
              </a:rPr>
              <a:t>alida</a:t>
            </a:r>
            <a:r>
              <a:rPr sz="2800" b="1" spc="-35" dirty="0">
                <a:latin typeface="Cambria"/>
                <a:cs typeface="Cambria"/>
              </a:rPr>
              <a:t>t</a:t>
            </a:r>
            <a:r>
              <a:rPr sz="2800" b="1" spc="-5" dirty="0">
                <a:latin typeface="Cambria"/>
                <a:cs typeface="Cambria"/>
              </a:rPr>
              <a:t>e  </a:t>
            </a:r>
            <a:r>
              <a:rPr sz="2800" b="1" spc="-10" dirty="0">
                <a:latin typeface="Cambria"/>
                <a:cs typeface="Cambria"/>
              </a:rPr>
              <a:t>data</a:t>
            </a:r>
            <a:endParaRPr sz="2800">
              <a:latin typeface="Cambria"/>
              <a:cs typeface="Cambri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6259" y="2953511"/>
            <a:ext cx="2847340" cy="2225040"/>
            <a:chOff x="556259" y="2953511"/>
            <a:chExt cx="2847340" cy="2225040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43783" y="4561331"/>
              <a:ext cx="559307" cy="61721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6259" y="2953511"/>
              <a:ext cx="2659379" cy="220675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033983" y="3590671"/>
            <a:ext cx="1707514" cy="82804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490855" marR="5080" indent="-478790">
              <a:lnSpc>
                <a:spcPts val="2960"/>
              </a:lnSpc>
              <a:spcBef>
                <a:spcPts val="525"/>
              </a:spcBef>
            </a:pPr>
            <a:r>
              <a:rPr sz="2800" b="1" spc="-5" dirty="0">
                <a:solidFill>
                  <a:srgbClr val="FFFFFF"/>
                </a:solidFill>
                <a:latin typeface="Cambria"/>
                <a:cs typeface="Cambria"/>
              </a:rPr>
              <a:t>Document  </a:t>
            </a:r>
            <a:r>
              <a:rPr sz="2800" b="1" spc="-10" dirty="0">
                <a:solidFill>
                  <a:srgbClr val="FFFFFF"/>
                </a:solidFill>
                <a:latin typeface="Cambria"/>
                <a:cs typeface="Cambria"/>
              </a:rPr>
              <a:t>data</a:t>
            </a:r>
            <a:endParaRPr sz="2800">
              <a:latin typeface="Cambria"/>
              <a:cs typeface="Cambri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828544" y="2904744"/>
            <a:ext cx="559307" cy="61722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5008" y="374268"/>
            <a:ext cx="8101965" cy="2489835"/>
            <a:chOff x="445008" y="374268"/>
            <a:chExt cx="8101965" cy="24898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8062" y="798932"/>
              <a:ext cx="6175998" cy="2755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3657" y="378840"/>
              <a:ext cx="6164948" cy="4241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23657" y="378840"/>
              <a:ext cx="6165215" cy="424180"/>
            </a:xfrm>
            <a:custGeom>
              <a:avLst/>
              <a:gdLst/>
              <a:ahLst/>
              <a:cxnLst/>
              <a:rect l="l" t="t" r="r" b="b"/>
              <a:pathLst>
                <a:path w="6165215" h="424180">
                  <a:moveTo>
                    <a:pt x="5953620" y="84455"/>
                  </a:moveTo>
                  <a:lnTo>
                    <a:pt x="5892914" y="255397"/>
                  </a:lnTo>
                  <a:lnTo>
                    <a:pt x="6002261" y="255397"/>
                  </a:lnTo>
                  <a:lnTo>
                    <a:pt x="5953620" y="84455"/>
                  </a:lnTo>
                  <a:close/>
                </a:path>
                <a:path w="6165215" h="424180">
                  <a:moveTo>
                    <a:pt x="5269344" y="84455"/>
                  </a:moveTo>
                  <a:lnTo>
                    <a:pt x="5208638" y="255397"/>
                  </a:lnTo>
                  <a:lnTo>
                    <a:pt x="5317985" y="255397"/>
                  </a:lnTo>
                  <a:lnTo>
                    <a:pt x="5269344" y="84455"/>
                  </a:lnTo>
                  <a:close/>
                </a:path>
                <a:path w="6165215" h="424180">
                  <a:moveTo>
                    <a:pt x="4849990" y="40386"/>
                  </a:moveTo>
                  <a:lnTo>
                    <a:pt x="4841227" y="40431"/>
                  </a:lnTo>
                  <a:lnTo>
                    <a:pt x="4833797" y="40560"/>
                  </a:lnTo>
                  <a:lnTo>
                    <a:pt x="4827701" y="40761"/>
                  </a:lnTo>
                  <a:lnTo>
                    <a:pt x="4822939" y="41021"/>
                  </a:lnTo>
                  <a:lnTo>
                    <a:pt x="4822939" y="382524"/>
                  </a:lnTo>
                  <a:lnTo>
                    <a:pt x="4826729" y="382930"/>
                  </a:lnTo>
                  <a:lnTo>
                    <a:pt x="4832591" y="383206"/>
                  </a:lnTo>
                  <a:lnTo>
                    <a:pt x="4840548" y="383363"/>
                  </a:lnTo>
                  <a:lnTo>
                    <a:pt x="4850625" y="383413"/>
                  </a:lnTo>
                  <a:lnTo>
                    <a:pt x="4866647" y="382815"/>
                  </a:lnTo>
                  <a:lnTo>
                    <a:pt x="4906759" y="373761"/>
                  </a:lnTo>
                  <a:lnTo>
                    <a:pt x="4944875" y="342451"/>
                  </a:lnTo>
                  <a:lnTo>
                    <a:pt x="4965306" y="299338"/>
                  </a:lnTo>
                  <a:lnTo>
                    <a:pt x="4973593" y="258937"/>
                  </a:lnTo>
                  <a:lnTo>
                    <a:pt x="4976355" y="210438"/>
                  </a:lnTo>
                  <a:lnTo>
                    <a:pt x="4975380" y="182814"/>
                  </a:lnTo>
                  <a:lnTo>
                    <a:pt x="4967622" y="134947"/>
                  </a:lnTo>
                  <a:lnTo>
                    <a:pt x="4952286" y="96871"/>
                  </a:lnTo>
                  <a:lnTo>
                    <a:pt x="4917300" y="58420"/>
                  </a:lnTo>
                  <a:lnTo>
                    <a:pt x="4868901" y="41507"/>
                  </a:lnTo>
                  <a:lnTo>
                    <a:pt x="4849990" y="40386"/>
                  </a:lnTo>
                  <a:close/>
                </a:path>
                <a:path w="6165215" h="424180">
                  <a:moveTo>
                    <a:pt x="3969880" y="35560"/>
                  </a:moveTo>
                  <a:lnTo>
                    <a:pt x="3931510" y="46053"/>
                  </a:lnTo>
                  <a:lnTo>
                    <a:pt x="3904475" y="77597"/>
                  </a:lnTo>
                  <a:lnTo>
                    <a:pt x="3888409" y="131064"/>
                  </a:lnTo>
                  <a:lnTo>
                    <a:pt x="3883012" y="207391"/>
                  </a:lnTo>
                  <a:lnTo>
                    <a:pt x="3884393" y="250277"/>
                  </a:lnTo>
                  <a:lnTo>
                    <a:pt x="3895442" y="318476"/>
                  </a:lnTo>
                  <a:lnTo>
                    <a:pt x="3917536" y="363438"/>
                  </a:lnTo>
                  <a:lnTo>
                    <a:pt x="3951151" y="385829"/>
                  </a:lnTo>
                  <a:lnTo>
                    <a:pt x="3972293" y="388620"/>
                  </a:lnTo>
                  <a:lnTo>
                    <a:pt x="3983560" y="387834"/>
                  </a:lnTo>
                  <a:lnTo>
                    <a:pt x="4019961" y="369121"/>
                  </a:lnTo>
                  <a:lnTo>
                    <a:pt x="4043405" y="329011"/>
                  </a:lnTo>
                  <a:lnTo>
                    <a:pt x="4053192" y="287274"/>
                  </a:lnTo>
                  <a:lnTo>
                    <a:pt x="4057371" y="237374"/>
                  </a:lnTo>
                  <a:lnTo>
                    <a:pt x="4057637" y="219201"/>
                  </a:lnTo>
                  <a:lnTo>
                    <a:pt x="4057041" y="190224"/>
                  </a:lnTo>
                  <a:lnTo>
                    <a:pt x="4052279" y="139602"/>
                  </a:lnTo>
                  <a:lnTo>
                    <a:pt x="4042732" y="98786"/>
                  </a:lnTo>
                  <a:lnTo>
                    <a:pt x="4019283" y="56387"/>
                  </a:lnTo>
                  <a:lnTo>
                    <a:pt x="3984243" y="36849"/>
                  </a:lnTo>
                  <a:lnTo>
                    <a:pt x="3969880" y="35560"/>
                  </a:lnTo>
                  <a:close/>
                </a:path>
                <a:path w="6165215" h="424180">
                  <a:moveTo>
                    <a:pt x="2976232" y="35560"/>
                  </a:moveTo>
                  <a:lnTo>
                    <a:pt x="2937862" y="46053"/>
                  </a:lnTo>
                  <a:lnTo>
                    <a:pt x="2910827" y="77597"/>
                  </a:lnTo>
                  <a:lnTo>
                    <a:pt x="2894761" y="131064"/>
                  </a:lnTo>
                  <a:lnTo>
                    <a:pt x="2889364" y="207391"/>
                  </a:lnTo>
                  <a:lnTo>
                    <a:pt x="2890745" y="250277"/>
                  </a:lnTo>
                  <a:lnTo>
                    <a:pt x="2901794" y="318476"/>
                  </a:lnTo>
                  <a:lnTo>
                    <a:pt x="2923888" y="363438"/>
                  </a:lnTo>
                  <a:lnTo>
                    <a:pt x="2957503" y="385829"/>
                  </a:lnTo>
                  <a:lnTo>
                    <a:pt x="2978645" y="388620"/>
                  </a:lnTo>
                  <a:lnTo>
                    <a:pt x="2989912" y="387834"/>
                  </a:lnTo>
                  <a:lnTo>
                    <a:pt x="3026313" y="369121"/>
                  </a:lnTo>
                  <a:lnTo>
                    <a:pt x="3049757" y="329011"/>
                  </a:lnTo>
                  <a:lnTo>
                    <a:pt x="3059544" y="287274"/>
                  </a:lnTo>
                  <a:lnTo>
                    <a:pt x="3063723" y="237374"/>
                  </a:lnTo>
                  <a:lnTo>
                    <a:pt x="3063989" y="219201"/>
                  </a:lnTo>
                  <a:lnTo>
                    <a:pt x="3063393" y="190224"/>
                  </a:lnTo>
                  <a:lnTo>
                    <a:pt x="3058631" y="139602"/>
                  </a:lnTo>
                  <a:lnTo>
                    <a:pt x="3049084" y="98786"/>
                  </a:lnTo>
                  <a:lnTo>
                    <a:pt x="3025635" y="56387"/>
                  </a:lnTo>
                  <a:lnTo>
                    <a:pt x="2990595" y="36849"/>
                  </a:lnTo>
                  <a:lnTo>
                    <a:pt x="2976232" y="35560"/>
                  </a:lnTo>
                  <a:close/>
                </a:path>
                <a:path w="6165215" h="424180">
                  <a:moveTo>
                    <a:pt x="531736" y="35560"/>
                  </a:moveTo>
                  <a:lnTo>
                    <a:pt x="493366" y="46053"/>
                  </a:lnTo>
                  <a:lnTo>
                    <a:pt x="466331" y="77597"/>
                  </a:lnTo>
                  <a:lnTo>
                    <a:pt x="450265" y="131064"/>
                  </a:lnTo>
                  <a:lnTo>
                    <a:pt x="444868" y="207391"/>
                  </a:lnTo>
                  <a:lnTo>
                    <a:pt x="446249" y="250277"/>
                  </a:lnTo>
                  <a:lnTo>
                    <a:pt x="457298" y="318476"/>
                  </a:lnTo>
                  <a:lnTo>
                    <a:pt x="479392" y="363438"/>
                  </a:lnTo>
                  <a:lnTo>
                    <a:pt x="513007" y="385829"/>
                  </a:lnTo>
                  <a:lnTo>
                    <a:pt x="534149" y="388620"/>
                  </a:lnTo>
                  <a:lnTo>
                    <a:pt x="545416" y="387834"/>
                  </a:lnTo>
                  <a:lnTo>
                    <a:pt x="581817" y="369121"/>
                  </a:lnTo>
                  <a:lnTo>
                    <a:pt x="605261" y="329011"/>
                  </a:lnTo>
                  <a:lnTo>
                    <a:pt x="615048" y="287274"/>
                  </a:lnTo>
                  <a:lnTo>
                    <a:pt x="619227" y="237374"/>
                  </a:lnTo>
                  <a:lnTo>
                    <a:pt x="619493" y="219201"/>
                  </a:lnTo>
                  <a:lnTo>
                    <a:pt x="618897" y="190224"/>
                  </a:lnTo>
                  <a:lnTo>
                    <a:pt x="614135" y="139602"/>
                  </a:lnTo>
                  <a:lnTo>
                    <a:pt x="604588" y="98786"/>
                  </a:lnTo>
                  <a:lnTo>
                    <a:pt x="581139" y="56387"/>
                  </a:lnTo>
                  <a:lnTo>
                    <a:pt x="546099" y="36849"/>
                  </a:lnTo>
                  <a:lnTo>
                    <a:pt x="531736" y="35560"/>
                  </a:lnTo>
                  <a:close/>
                </a:path>
                <a:path w="6165215" h="424180">
                  <a:moveTo>
                    <a:pt x="5456923" y="4825"/>
                  </a:moveTo>
                  <a:lnTo>
                    <a:pt x="5814174" y="4825"/>
                  </a:lnTo>
                  <a:lnTo>
                    <a:pt x="5814174" y="111379"/>
                  </a:lnTo>
                  <a:lnTo>
                    <a:pt x="5772645" y="111379"/>
                  </a:lnTo>
                  <a:lnTo>
                    <a:pt x="5769930" y="101760"/>
                  </a:lnTo>
                  <a:lnTo>
                    <a:pt x="5767501" y="93487"/>
                  </a:lnTo>
                  <a:lnTo>
                    <a:pt x="5765358" y="86572"/>
                  </a:lnTo>
                  <a:lnTo>
                    <a:pt x="5763501" y="81025"/>
                  </a:lnTo>
                  <a:lnTo>
                    <a:pt x="5761342" y="74549"/>
                  </a:lnTo>
                  <a:lnTo>
                    <a:pt x="5747372" y="53086"/>
                  </a:lnTo>
                  <a:lnTo>
                    <a:pt x="5744451" y="50164"/>
                  </a:lnTo>
                  <a:lnTo>
                    <a:pt x="5741149" y="47625"/>
                  </a:lnTo>
                  <a:lnTo>
                    <a:pt x="5737720" y="45847"/>
                  </a:lnTo>
                  <a:lnTo>
                    <a:pt x="5734291" y="44069"/>
                  </a:lnTo>
                  <a:lnTo>
                    <a:pt x="5729973" y="42672"/>
                  </a:lnTo>
                  <a:lnTo>
                    <a:pt x="5724766" y="41783"/>
                  </a:lnTo>
                  <a:lnTo>
                    <a:pt x="5719686" y="40894"/>
                  </a:lnTo>
                  <a:lnTo>
                    <a:pt x="5712955" y="40386"/>
                  </a:lnTo>
                  <a:lnTo>
                    <a:pt x="5704573" y="40386"/>
                  </a:lnTo>
                  <a:lnTo>
                    <a:pt x="5682729" y="40386"/>
                  </a:lnTo>
                  <a:lnTo>
                    <a:pt x="5682729" y="343154"/>
                  </a:lnTo>
                  <a:lnTo>
                    <a:pt x="5682729" y="353822"/>
                  </a:lnTo>
                  <a:lnTo>
                    <a:pt x="5683110" y="361950"/>
                  </a:lnTo>
                  <a:lnTo>
                    <a:pt x="5683618" y="367538"/>
                  </a:lnTo>
                  <a:lnTo>
                    <a:pt x="5684253" y="373125"/>
                  </a:lnTo>
                  <a:lnTo>
                    <a:pt x="5685396" y="377571"/>
                  </a:lnTo>
                  <a:lnTo>
                    <a:pt x="5687047" y="381000"/>
                  </a:lnTo>
                  <a:lnTo>
                    <a:pt x="5688571" y="384429"/>
                  </a:lnTo>
                  <a:lnTo>
                    <a:pt x="5702668" y="395097"/>
                  </a:lnTo>
                  <a:lnTo>
                    <a:pt x="5706859" y="396875"/>
                  </a:lnTo>
                  <a:lnTo>
                    <a:pt x="5712447" y="398272"/>
                  </a:lnTo>
                  <a:lnTo>
                    <a:pt x="5719559" y="399288"/>
                  </a:lnTo>
                  <a:lnTo>
                    <a:pt x="5719559" y="419354"/>
                  </a:lnTo>
                  <a:lnTo>
                    <a:pt x="5551919" y="419354"/>
                  </a:lnTo>
                  <a:lnTo>
                    <a:pt x="5551919" y="399288"/>
                  </a:lnTo>
                  <a:lnTo>
                    <a:pt x="5560428" y="397891"/>
                  </a:lnTo>
                  <a:lnTo>
                    <a:pt x="5567159" y="395986"/>
                  </a:lnTo>
                  <a:lnTo>
                    <a:pt x="5588368" y="360934"/>
                  </a:lnTo>
                  <a:lnTo>
                    <a:pt x="5588622" y="352806"/>
                  </a:lnTo>
                  <a:lnTo>
                    <a:pt x="5588622" y="343154"/>
                  </a:lnTo>
                  <a:lnTo>
                    <a:pt x="5588622" y="40386"/>
                  </a:lnTo>
                  <a:lnTo>
                    <a:pt x="5564111" y="40386"/>
                  </a:lnTo>
                  <a:lnTo>
                    <a:pt x="5555513" y="40649"/>
                  </a:lnTo>
                  <a:lnTo>
                    <a:pt x="5519280" y="58038"/>
                  </a:lnTo>
                  <a:lnTo>
                    <a:pt x="5502278" y="97377"/>
                  </a:lnTo>
                  <a:lnTo>
                    <a:pt x="5498452" y="111379"/>
                  </a:lnTo>
                  <a:lnTo>
                    <a:pt x="5456923" y="111379"/>
                  </a:lnTo>
                  <a:lnTo>
                    <a:pt x="5456923" y="4825"/>
                  </a:lnTo>
                  <a:close/>
                </a:path>
                <a:path w="6165215" h="424180">
                  <a:moveTo>
                    <a:pt x="4696320" y="4825"/>
                  </a:moveTo>
                  <a:lnTo>
                    <a:pt x="4854181" y="4825"/>
                  </a:lnTo>
                  <a:lnTo>
                    <a:pt x="4878543" y="5326"/>
                  </a:lnTo>
                  <a:lnTo>
                    <a:pt x="4920886" y="9326"/>
                  </a:lnTo>
                  <a:lnTo>
                    <a:pt x="4971068" y="22939"/>
                  </a:lnTo>
                  <a:lnTo>
                    <a:pt x="5011939" y="46603"/>
                  </a:lnTo>
                  <a:lnTo>
                    <a:pt x="5042014" y="78232"/>
                  </a:lnTo>
                  <a:lnTo>
                    <a:pt x="5061695" y="117772"/>
                  </a:lnTo>
                  <a:lnTo>
                    <a:pt x="5072081" y="165957"/>
                  </a:lnTo>
                  <a:lnTo>
                    <a:pt x="5074018" y="203073"/>
                  </a:lnTo>
                  <a:lnTo>
                    <a:pt x="5073327" y="226173"/>
                  </a:lnTo>
                  <a:lnTo>
                    <a:pt x="5067803" y="268706"/>
                  </a:lnTo>
                  <a:lnTo>
                    <a:pt x="5056752" y="306260"/>
                  </a:lnTo>
                  <a:lnTo>
                    <a:pt x="5029695" y="352551"/>
                  </a:lnTo>
                  <a:lnTo>
                    <a:pt x="4995119" y="383680"/>
                  </a:lnTo>
                  <a:lnTo>
                    <a:pt x="4950431" y="405193"/>
                  </a:lnTo>
                  <a:lnTo>
                    <a:pt x="4898125" y="416246"/>
                  </a:lnTo>
                  <a:lnTo>
                    <a:pt x="4857600" y="419000"/>
                  </a:lnTo>
                  <a:lnTo>
                    <a:pt x="4834242" y="419354"/>
                  </a:lnTo>
                  <a:lnTo>
                    <a:pt x="4696320" y="419354"/>
                  </a:lnTo>
                  <a:lnTo>
                    <a:pt x="4696320" y="399288"/>
                  </a:lnTo>
                  <a:lnTo>
                    <a:pt x="4703813" y="397256"/>
                  </a:lnTo>
                  <a:lnTo>
                    <a:pt x="4709782" y="395097"/>
                  </a:lnTo>
                  <a:lnTo>
                    <a:pt x="4714100" y="392684"/>
                  </a:lnTo>
                  <a:lnTo>
                    <a:pt x="4718418" y="390398"/>
                  </a:lnTo>
                  <a:lnTo>
                    <a:pt x="4721720" y="387223"/>
                  </a:lnTo>
                  <a:lnTo>
                    <a:pt x="4728832" y="352806"/>
                  </a:lnTo>
                  <a:lnTo>
                    <a:pt x="4728832" y="343154"/>
                  </a:lnTo>
                  <a:lnTo>
                    <a:pt x="4728832" y="81407"/>
                  </a:lnTo>
                  <a:lnTo>
                    <a:pt x="4728832" y="71882"/>
                  </a:lnTo>
                  <a:lnTo>
                    <a:pt x="4728578" y="63881"/>
                  </a:lnTo>
                  <a:lnTo>
                    <a:pt x="4728070" y="57404"/>
                  </a:lnTo>
                  <a:lnTo>
                    <a:pt x="4727562" y="50926"/>
                  </a:lnTo>
                  <a:lnTo>
                    <a:pt x="4726292" y="45593"/>
                  </a:lnTo>
                  <a:lnTo>
                    <a:pt x="4724133" y="41656"/>
                  </a:lnTo>
                  <a:lnTo>
                    <a:pt x="4721974" y="37592"/>
                  </a:lnTo>
                  <a:lnTo>
                    <a:pt x="4696320" y="24892"/>
                  </a:lnTo>
                  <a:lnTo>
                    <a:pt x="4696320" y="4825"/>
                  </a:lnTo>
                  <a:close/>
                </a:path>
                <a:path w="6165215" h="424180">
                  <a:moveTo>
                    <a:pt x="4216260" y="4825"/>
                  </a:moveTo>
                  <a:lnTo>
                    <a:pt x="4509884" y="4825"/>
                  </a:lnTo>
                  <a:lnTo>
                    <a:pt x="4509884" y="101473"/>
                  </a:lnTo>
                  <a:lnTo>
                    <a:pt x="4468355" y="101473"/>
                  </a:lnTo>
                  <a:lnTo>
                    <a:pt x="4463499" y="88181"/>
                  </a:lnTo>
                  <a:lnTo>
                    <a:pt x="4459036" y="77247"/>
                  </a:lnTo>
                  <a:lnTo>
                    <a:pt x="4434573" y="46355"/>
                  </a:lnTo>
                  <a:lnTo>
                    <a:pt x="4401553" y="40386"/>
                  </a:lnTo>
                  <a:lnTo>
                    <a:pt x="4342879" y="40386"/>
                  </a:lnTo>
                  <a:lnTo>
                    <a:pt x="4342879" y="194945"/>
                  </a:lnTo>
                  <a:lnTo>
                    <a:pt x="4381741" y="194945"/>
                  </a:lnTo>
                  <a:lnTo>
                    <a:pt x="4391266" y="194945"/>
                  </a:lnTo>
                  <a:lnTo>
                    <a:pt x="4421111" y="163369"/>
                  </a:lnTo>
                  <a:lnTo>
                    <a:pt x="4424921" y="146685"/>
                  </a:lnTo>
                  <a:lnTo>
                    <a:pt x="4459211" y="146685"/>
                  </a:lnTo>
                  <a:lnTo>
                    <a:pt x="4459211" y="279019"/>
                  </a:lnTo>
                  <a:lnTo>
                    <a:pt x="4424921" y="279019"/>
                  </a:lnTo>
                  <a:lnTo>
                    <a:pt x="4422996" y="270019"/>
                  </a:lnTo>
                  <a:lnTo>
                    <a:pt x="4420857" y="262080"/>
                  </a:lnTo>
                  <a:lnTo>
                    <a:pt x="4403331" y="234696"/>
                  </a:lnTo>
                  <a:lnTo>
                    <a:pt x="4398251" y="231901"/>
                  </a:lnTo>
                  <a:lnTo>
                    <a:pt x="4391139" y="230505"/>
                  </a:lnTo>
                  <a:lnTo>
                    <a:pt x="4381741" y="230505"/>
                  </a:lnTo>
                  <a:lnTo>
                    <a:pt x="4342879" y="230505"/>
                  </a:lnTo>
                  <a:lnTo>
                    <a:pt x="4342879" y="343154"/>
                  </a:lnTo>
                  <a:lnTo>
                    <a:pt x="4342879" y="353822"/>
                  </a:lnTo>
                  <a:lnTo>
                    <a:pt x="4343260" y="361950"/>
                  </a:lnTo>
                  <a:lnTo>
                    <a:pt x="4343768" y="367538"/>
                  </a:lnTo>
                  <a:lnTo>
                    <a:pt x="4344403" y="373125"/>
                  </a:lnTo>
                  <a:lnTo>
                    <a:pt x="4345546" y="377571"/>
                  </a:lnTo>
                  <a:lnTo>
                    <a:pt x="4347197" y="381000"/>
                  </a:lnTo>
                  <a:lnTo>
                    <a:pt x="4348721" y="384429"/>
                  </a:lnTo>
                  <a:lnTo>
                    <a:pt x="4362818" y="395097"/>
                  </a:lnTo>
                  <a:lnTo>
                    <a:pt x="4367009" y="396875"/>
                  </a:lnTo>
                  <a:lnTo>
                    <a:pt x="4372597" y="398272"/>
                  </a:lnTo>
                  <a:lnTo>
                    <a:pt x="4379709" y="399288"/>
                  </a:lnTo>
                  <a:lnTo>
                    <a:pt x="4379709" y="419354"/>
                  </a:lnTo>
                  <a:lnTo>
                    <a:pt x="4216260" y="419354"/>
                  </a:lnTo>
                  <a:lnTo>
                    <a:pt x="4216260" y="399288"/>
                  </a:lnTo>
                  <a:lnTo>
                    <a:pt x="4223753" y="397383"/>
                  </a:lnTo>
                  <a:lnTo>
                    <a:pt x="4229722" y="395350"/>
                  </a:lnTo>
                  <a:lnTo>
                    <a:pt x="4247883" y="367030"/>
                  </a:lnTo>
                  <a:lnTo>
                    <a:pt x="4248518" y="360553"/>
                  </a:lnTo>
                  <a:lnTo>
                    <a:pt x="4248772" y="352551"/>
                  </a:lnTo>
                  <a:lnTo>
                    <a:pt x="4248772" y="342773"/>
                  </a:lnTo>
                  <a:lnTo>
                    <a:pt x="4248772" y="81407"/>
                  </a:lnTo>
                  <a:lnTo>
                    <a:pt x="4248772" y="71882"/>
                  </a:lnTo>
                  <a:lnTo>
                    <a:pt x="4248518" y="63881"/>
                  </a:lnTo>
                  <a:lnTo>
                    <a:pt x="4248010" y="57404"/>
                  </a:lnTo>
                  <a:lnTo>
                    <a:pt x="4247502" y="50926"/>
                  </a:lnTo>
                  <a:lnTo>
                    <a:pt x="4246232" y="45593"/>
                  </a:lnTo>
                  <a:lnTo>
                    <a:pt x="4244073" y="41656"/>
                  </a:lnTo>
                  <a:lnTo>
                    <a:pt x="4241914" y="37592"/>
                  </a:lnTo>
                  <a:lnTo>
                    <a:pt x="4216260" y="24892"/>
                  </a:lnTo>
                  <a:lnTo>
                    <a:pt x="4216260" y="4825"/>
                  </a:lnTo>
                  <a:close/>
                </a:path>
                <a:path w="6165215" h="424180">
                  <a:moveTo>
                    <a:pt x="3221723" y="4825"/>
                  </a:moveTo>
                  <a:lnTo>
                    <a:pt x="3344659" y="4825"/>
                  </a:lnTo>
                  <a:lnTo>
                    <a:pt x="3452228" y="191643"/>
                  </a:lnTo>
                  <a:lnTo>
                    <a:pt x="3478263" y="239268"/>
                  </a:lnTo>
                  <a:lnTo>
                    <a:pt x="3500408" y="282487"/>
                  </a:lnTo>
                  <a:lnTo>
                    <a:pt x="3506838" y="296037"/>
                  </a:lnTo>
                  <a:lnTo>
                    <a:pt x="3511664" y="296037"/>
                  </a:lnTo>
                  <a:lnTo>
                    <a:pt x="3510237" y="258913"/>
                  </a:lnTo>
                  <a:lnTo>
                    <a:pt x="3509203" y="220122"/>
                  </a:lnTo>
                  <a:lnTo>
                    <a:pt x="3508574" y="179665"/>
                  </a:lnTo>
                  <a:lnTo>
                    <a:pt x="3508362" y="137541"/>
                  </a:lnTo>
                  <a:lnTo>
                    <a:pt x="3508362" y="81025"/>
                  </a:lnTo>
                  <a:lnTo>
                    <a:pt x="3508267" y="71883"/>
                  </a:lnTo>
                  <a:lnTo>
                    <a:pt x="3497186" y="33655"/>
                  </a:lnTo>
                  <a:lnTo>
                    <a:pt x="3475850" y="24892"/>
                  </a:lnTo>
                  <a:lnTo>
                    <a:pt x="3475850" y="4825"/>
                  </a:lnTo>
                  <a:lnTo>
                    <a:pt x="3590658" y="4825"/>
                  </a:lnTo>
                  <a:lnTo>
                    <a:pt x="3590658" y="24892"/>
                  </a:lnTo>
                  <a:lnTo>
                    <a:pt x="3582530" y="27559"/>
                  </a:lnTo>
                  <a:lnTo>
                    <a:pt x="3576815" y="29718"/>
                  </a:lnTo>
                  <a:lnTo>
                    <a:pt x="3573513" y="31623"/>
                  </a:lnTo>
                  <a:lnTo>
                    <a:pt x="3570084" y="33400"/>
                  </a:lnTo>
                  <a:lnTo>
                    <a:pt x="3567290" y="35813"/>
                  </a:lnTo>
                  <a:lnTo>
                    <a:pt x="3565004" y="38862"/>
                  </a:lnTo>
                  <a:lnTo>
                    <a:pt x="3562591" y="41910"/>
                  </a:lnTo>
                  <a:lnTo>
                    <a:pt x="3560940" y="46482"/>
                  </a:lnTo>
                  <a:lnTo>
                    <a:pt x="3557892" y="81025"/>
                  </a:lnTo>
                  <a:lnTo>
                    <a:pt x="3557892" y="419354"/>
                  </a:lnTo>
                  <a:lnTo>
                    <a:pt x="3480676" y="419354"/>
                  </a:lnTo>
                  <a:lnTo>
                    <a:pt x="3344151" y="183134"/>
                  </a:lnTo>
                  <a:lnTo>
                    <a:pt x="3320148" y="140287"/>
                  </a:lnTo>
                  <a:lnTo>
                    <a:pt x="3303384" y="107823"/>
                  </a:lnTo>
                  <a:lnTo>
                    <a:pt x="3300717" y="107823"/>
                  </a:lnTo>
                  <a:lnTo>
                    <a:pt x="3302050" y="140872"/>
                  </a:lnTo>
                  <a:lnTo>
                    <a:pt x="3303003" y="174863"/>
                  </a:lnTo>
                  <a:lnTo>
                    <a:pt x="3303574" y="209782"/>
                  </a:lnTo>
                  <a:lnTo>
                    <a:pt x="3303765" y="245618"/>
                  </a:lnTo>
                  <a:lnTo>
                    <a:pt x="3303765" y="343408"/>
                  </a:lnTo>
                  <a:lnTo>
                    <a:pt x="3303908" y="353907"/>
                  </a:lnTo>
                  <a:lnTo>
                    <a:pt x="3314179" y="389636"/>
                  </a:lnTo>
                  <a:lnTo>
                    <a:pt x="3318116" y="393192"/>
                  </a:lnTo>
                  <a:lnTo>
                    <a:pt x="3325609" y="396367"/>
                  </a:lnTo>
                  <a:lnTo>
                    <a:pt x="3336531" y="399288"/>
                  </a:lnTo>
                  <a:lnTo>
                    <a:pt x="3336531" y="419354"/>
                  </a:lnTo>
                  <a:lnTo>
                    <a:pt x="3221723" y="419354"/>
                  </a:lnTo>
                  <a:lnTo>
                    <a:pt x="3221723" y="399288"/>
                  </a:lnTo>
                  <a:lnTo>
                    <a:pt x="3229216" y="397256"/>
                  </a:lnTo>
                  <a:lnTo>
                    <a:pt x="3235185" y="394970"/>
                  </a:lnTo>
                  <a:lnTo>
                    <a:pt x="3253346" y="367030"/>
                  </a:lnTo>
                  <a:lnTo>
                    <a:pt x="3253981" y="360807"/>
                  </a:lnTo>
                  <a:lnTo>
                    <a:pt x="3254235" y="352933"/>
                  </a:lnTo>
                  <a:lnTo>
                    <a:pt x="3254235" y="343408"/>
                  </a:lnTo>
                  <a:lnTo>
                    <a:pt x="3254235" y="80772"/>
                  </a:lnTo>
                  <a:lnTo>
                    <a:pt x="3248266" y="38735"/>
                  </a:lnTo>
                  <a:lnTo>
                    <a:pt x="3221723" y="24892"/>
                  </a:lnTo>
                  <a:lnTo>
                    <a:pt x="3221723" y="4825"/>
                  </a:lnTo>
                  <a:close/>
                </a:path>
                <a:path w="6165215" h="424180">
                  <a:moveTo>
                    <a:pt x="2571864" y="4825"/>
                  </a:moveTo>
                  <a:lnTo>
                    <a:pt x="2731249" y="4825"/>
                  </a:lnTo>
                  <a:lnTo>
                    <a:pt x="2731249" y="24892"/>
                  </a:lnTo>
                  <a:lnTo>
                    <a:pt x="2722994" y="27178"/>
                  </a:lnTo>
                  <a:lnTo>
                    <a:pt x="2716898" y="29463"/>
                  </a:lnTo>
                  <a:lnTo>
                    <a:pt x="2712961" y="32004"/>
                  </a:lnTo>
                  <a:lnTo>
                    <a:pt x="2709024" y="34544"/>
                  </a:lnTo>
                  <a:lnTo>
                    <a:pt x="2705976" y="37719"/>
                  </a:lnTo>
                  <a:lnTo>
                    <a:pt x="2698483" y="81407"/>
                  </a:lnTo>
                  <a:lnTo>
                    <a:pt x="2698483" y="343154"/>
                  </a:lnTo>
                  <a:lnTo>
                    <a:pt x="2698483" y="350138"/>
                  </a:lnTo>
                  <a:lnTo>
                    <a:pt x="2706865" y="387476"/>
                  </a:lnTo>
                  <a:lnTo>
                    <a:pt x="2716390" y="394208"/>
                  </a:lnTo>
                  <a:lnTo>
                    <a:pt x="2720454" y="396113"/>
                  </a:lnTo>
                  <a:lnTo>
                    <a:pt x="2725407" y="397891"/>
                  </a:lnTo>
                  <a:lnTo>
                    <a:pt x="2731249" y="399288"/>
                  </a:lnTo>
                  <a:lnTo>
                    <a:pt x="2731249" y="419354"/>
                  </a:lnTo>
                  <a:lnTo>
                    <a:pt x="2571864" y="419354"/>
                  </a:lnTo>
                  <a:lnTo>
                    <a:pt x="2571864" y="399288"/>
                  </a:lnTo>
                  <a:lnTo>
                    <a:pt x="2579357" y="397256"/>
                  </a:lnTo>
                  <a:lnTo>
                    <a:pt x="2585326" y="395097"/>
                  </a:lnTo>
                  <a:lnTo>
                    <a:pt x="2589644" y="392684"/>
                  </a:lnTo>
                  <a:lnTo>
                    <a:pt x="2593962" y="390398"/>
                  </a:lnTo>
                  <a:lnTo>
                    <a:pt x="2597264" y="387223"/>
                  </a:lnTo>
                  <a:lnTo>
                    <a:pt x="2604376" y="352806"/>
                  </a:lnTo>
                  <a:lnTo>
                    <a:pt x="2604376" y="343154"/>
                  </a:lnTo>
                  <a:lnTo>
                    <a:pt x="2604376" y="81025"/>
                  </a:lnTo>
                  <a:lnTo>
                    <a:pt x="2604376" y="71374"/>
                  </a:lnTo>
                  <a:lnTo>
                    <a:pt x="2604122" y="63373"/>
                  </a:lnTo>
                  <a:lnTo>
                    <a:pt x="2603614" y="57150"/>
                  </a:lnTo>
                  <a:lnTo>
                    <a:pt x="2603106" y="50800"/>
                  </a:lnTo>
                  <a:lnTo>
                    <a:pt x="2571864" y="24892"/>
                  </a:lnTo>
                  <a:lnTo>
                    <a:pt x="2571864" y="4825"/>
                  </a:lnTo>
                  <a:close/>
                </a:path>
                <a:path w="6165215" h="424180">
                  <a:moveTo>
                    <a:pt x="2165083" y="4825"/>
                  </a:moveTo>
                  <a:lnTo>
                    <a:pt x="2522334" y="4825"/>
                  </a:lnTo>
                  <a:lnTo>
                    <a:pt x="2522334" y="111379"/>
                  </a:lnTo>
                  <a:lnTo>
                    <a:pt x="2480805" y="111379"/>
                  </a:lnTo>
                  <a:lnTo>
                    <a:pt x="2478090" y="101760"/>
                  </a:lnTo>
                  <a:lnTo>
                    <a:pt x="2475661" y="93487"/>
                  </a:lnTo>
                  <a:lnTo>
                    <a:pt x="2473518" y="86572"/>
                  </a:lnTo>
                  <a:lnTo>
                    <a:pt x="2471661" y="81025"/>
                  </a:lnTo>
                  <a:lnTo>
                    <a:pt x="2469502" y="74549"/>
                  </a:lnTo>
                  <a:lnTo>
                    <a:pt x="2455532" y="53086"/>
                  </a:lnTo>
                  <a:lnTo>
                    <a:pt x="2452611" y="50164"/>
                  </a:lnTo>
                  <a:lnTo>
                    <a:pt x="2449309" y="47625"/>
                  </a:lnTo>
                  <a:lnTo>
                    <a:pt x="2445880" y="45847"/>
                  </a:lnTo>
                  <a:lnTo>
                    <a:pt x="2442451" y="44069"/>
                  </a:lnTo>
                  <a:lnTo>
                    <a:pt x="2438133" y="42672"/>
                  </a:lnTo>
                  <a:lnTo>
                    <a:pt x="2432926" y="41783"/>
                  </a:lnTo>
                  <a:lnTo>
                    <a:pt x="2427846" y="40894"/>
                  </a:lnTo>
                  <a:lnTo>
                    <a:pt x="2421115" y="40386"/>
                  </a:lnTo>
                  <a:lnTo>
                    <a:pt x="2412733" y="40386"/>
                  </a:lnTo>
                  <a:lnTo>
                    <a:pt x="2390889" y="40386"/>
                  </a:lnTo>
                  <a:lnTo>
                    <a:pt x="2390889" y="343154"/>
                  </a:lnTo>
                  <a:lnTo>
                    <a:pt x="2390889" y="353822"/>
                  </a:lnTo>
                  <a:lnTo>
                    <a:pt x="2391270" y="361950"/>
                  </a:lnTo>
                  <a:lnTo>
                    <a:pt x="2391778" y="367538"/>
                  </a:lnTo>
                  <a:lnTo>
                    <a:pt x="2392413" y="373125"/>
                  </a:lnTo>
                  <a:lnTo>
                    <a:pt x="2393556" y="377571"/>
                  </a:lnTo>
                  <a:lnTo>
                    <a:pt x="2395207" y="381000"/>
                  </a:lnTo>
                  <a:lnTo>
                    <a:pt x="2396731" y="384429"/>
                  </a:lnTo>
                  <a:lnTo>
                    <a:pt x="2410828" y="395097"/>
                  </a:lnTo>
                  <a:lnTo>
                    <a:pt x="2415019" y="396875"/>
                  </a:lnTo>
                  <a:lnTo>
                    <a:pt x="2420607" y="398272"/>
                  </a:lnTo>
                  <a:lnTo>
                    <a:pt x="2427719" y="399288"/>
                  </a:lnTo>
                  <a:lnTo>
                    <a:pt x="2427719" y="419354"/>
                  </a:lnTo>
                  <a:lnTo>
                    <a:pt x="2260079" y="419354"/>
                  </a:lnTo>
                  <a:lnTo>
                    <a:pt x="2260079" y="399288"/>
                  </a:lnTo>
                  <a:lnTo>
                    <a:pt x="2268588" y="397891"/>
                  </a:lnTo>
                  <a:lnTo>
                    <a:pt x="2275319" y="395986"/>
                  </a:lnTo>
                  <a:lnTo>
                    <a:pt x="2295893" y="367538"/>
                  </a:lnTo>
                  <a:lnTo>
                    <a:pt x="2296528" y="360934"/>
                  </a:lnTo>
                  <a:lnTo>
                    <a:pt x="2296782" y="352806"/>
                  </a:lnTo>
                  <a:lnTo>
                    <a:pt x="2296782" y="343154"/>
                  </a:lnTo>
                  <a:lnTo>
                    <a:pt x="2296782" y="40386"/>
                  </a:lnTo>
                  <a:lnTo>
                    <a:pt x="2272271" y="40386"/>
                  </a:lnTo>
                  <a:lnTo>
                    <a:pt x="2263673" y="40649"/>
                  </a:lnTo>
                  <a:lnTo>
                    <a:pt x="2227440" y="58038"/>
                  </a:lnTo>
                  <a:lnTo>
                    <a:pt x="2210438" y="97377"/>
                  </a:lnTo>
                  <a:lnTo>
                    <a:pt x="2206612" y="111379"/>
                  </a:lnTo>
                  <a:lnTo>
                    <a:pt x="2165083" y="111379"/>
                  </a:lnTo>
                  <a:lnTo>
                    <a:pt x="2165083" y="4825"/>
                  </a:lnTo>
                  <a:close/>
                </a:path>
                <a:path w="6165215" h="424180">
                  <a:moveTo>
                    <a:pt x="1463916" y="4825"/>
                  </a:moveTo>
                  <a:lnTo>
                    <a:pt x="1765160" y="4825"/>
                  </a:lnTo>
                  <a:lnTo>
                    <a:pt x="1765160" y="101473"/>
                  </a:lnTo>
                  <a:lnTo>
                    <a:pt x="1723504" y="101473"/>
                  </a:lnTo>
                  <a:lnTo>
                    <a:pt x="1718719" y="88181"/>
                  </a:lnTo>
                  <a:lnTo>
                    <a:pt x="1714280" y="77247"/>
                  </a:lnTo>
                  <a:lnTo>
                    <a:pt x="1689849" y="46355"/>
                  </a:lnTo>
                  <a:lnTo>
                    <a:pt x="1656702" y="40386"/>
                  </a:lnTo>
                  <a:lnTo>
                    <a:pt x="1590535" y="40386"/>
                  </a:lnTo>
                  <a:lnTo>
                    <a:pt x="1590535" y="186182"/>
                  </a:lnTo>
                  <a:lnTo>
                    <a:pt x="1630667" y="186182"/>
                  </a:lnTo>
                  <a:lnTo>
                    <a:pt x="1639557" y="186182"/>
                  </a:lnTo>
                  <a:lnTo>
                    <a:pt x="1646542" y="184912"/>
                  </a:lnTo>
                  <a:lnTo>
                    <a:pt x="1651622" y="182372"/>
                  </a:lnTo>
                  <a:lnTo>
                    <a:pt x="1656702" y="179832"/>
                  </a:lnTo>
                  <a:lnTo>
                    <a:pt x="1673720" y="142367"/>
                  </a:lnTo>
                  <a:lnTo>
                    <a:pt x="1708010" y="142367"/>
                  </a:lnTo>
                  <a:lnTo>
                    <a:pt x="1708010" y="265684"/>
                  </a:lnTo>
                  <a:lnTo>
                    <a:pt x="1673720" y="265684"/>
                  </a:lnTo>
                  <a:lnTo>
                    <a:pt x="1671555" y="257369"/>
                  </a:lnTo>
                  <a:lnTo>
                    <a:pt x="1669259" y="250126"/>
                  </a:lnTo>
                  <a:lnTo>
                    <a:pt x="1640192" y="221614"/>
                  </a:lnTo>
                  <a:lnTo>
                    <a:pt x="1630667" y="221614"/>
                  </a:lnTo>
                  <a:lnTo>
                    <a:pt x="1590535" y="221614"/>
                  </a:lnTo>
                  <a:lnTo>
                    <a:pt x="1590535" y="383794"/>
                  </a:lnTo>
                  <a:lnTo>
                    <a:pt x="1656448" y="383794"/>
                  </a:lnTo>
                  <a:lnTo>
                    <a:pt x="1663560" y="383794"/>
                  </a:lnTo>
                  <a:lnTo>
                    <a:pt x="1669529" y="383286"/>
                  </a:lnTo>
                  <a:lnTo>
                    <a:pt x="1674355" y="382397"/>
                  </a:lnTo>
                  <a:lnTo>
                    <a:pt x="1679181" y="381508"/>
                  </a:lnTo>
                  <a:lnTo>
                    <a:pt x="1683626" y="379984"/>
                  </a:lnTo>
                  <a:lnTo>
                    <a:pt x="1687436" y="377698"/>
                  </a:lnTo>
                  <a:lnTo>
                    <a:pt x="1691246" y="375538"/>
                  </a:lnTo>
                  <a:lnTo>
                    <a:pt x="1694929" y="372491"/>
                  </a:lnTo>
                  <a:lnTo>
                    <a:pt x="1698485" y="368554"/>
                  </a:lnTo>
                  <a:lnTo>
                    <a:pt x="1702041" y="364744"/>
                  </a:lnTo>
                  <a:lnTo>
                    <a:pt x="1705216" y="360553"/>
                  </a:lnTo>
                  <a:lnTo>
                    <a:pt x="1707883" y="356108"/>
                  </a:lnTo>
                  <a:lnTo>
                    <a:pt x="1710677" y="351663"/>
                  </a:lnTo>
                  <a:lnTo>
                    <a:pt x="1726552" y="308483"/>
                  </a:lnTo>
                  <a:lnTo>
                    <a:pt x="1768208" y="308483"/>
                  </a:lnTo>
                  <a:lnTo>
                    <a:pt x="1762366" y="419354"/>
                  </a:lnTo>
                  <a:lnTo>
                    <a:pt x="1463916" y="419354"/>
                  </a:lnTo>
                  <a:lnTo>
                    <a:pt x="1463916" y="399288"/>
                  </a:lnTo>
                  <a:lnTo>
                    <a:pt x="1471409" y="397256"/>
                  </a:lnTo>
                  <a:lnTo>
                    <a:pt x="1477378" y="395097"/>
                  </a:lnTo>
                  <a:lnTo>
                    <a:pt x="1481696" y="392684"/>
                  </a:lnTo>
                  <a:lnTo>
                    <a:pt x="1486014" y="390398"/>
                  </a:lnTo>
                  <a:lnTo>
                    <a:pt x="1489316" y="387223"/>
                  </a:lnTo>
                  <a:lnTo>
                    <a:pt x="1496428" y="352806"/>
                  </a:lnTo>
                  <a:lnTo>
                    <a:pt x="1496428" y="343154"/>
                  </a:lnTo>
                  <a:lnTo>
                    <a:pt x="1496428" y="81407"/>
                  </a:lnTo>
                  <a:lnTo>
                    <a:pt x="1496428" y="71882"/>
                  </a:lnTo>
                  <a:lnTo>
                    <a:pt x="1496174" y="63881"/>
                  </a:lnTo>
                  <a:lnTo>
                    <a:pt x="1495666" y="57404"/>
                  </a:lnTo>
                  <a:lnTo>
                    <a:pt x="1495158" y="50926"/>
                  </a:lnTo>
                  <a:lnTo>
                    <a:pt x="1493888" y="45593"/>
                  </a:lnTo>
                  <a:lnTo>
                    <a:pt x="1491729" y="41656"/>
                  </a:lnTo>
                  <a:lnTo>
                    <a:pt x="1489570" y="37592"/>
                  </a:lnTo>
                  <a:lnTo>
                    <a:pt x="1463916" y="24892"/>
                  </a:lnTo>
                  <a:lnTo>
                    <a:pt x="1463916" y="4825"/>
                  </a:lnTo>
                  <a:close/>
                </a:path>
                <a:path w="6165215" h="424180">
                  <a:moveTo>
                    <a:pt x="1121016" y="4825"/>
                  </a:moveTo>
                  <a:lnTo>
                    <a:pt x="1280401" y="4825"/>
                  </a:lnTo>
                  <a:lnTo>
                    <a:pt x="1280401" y="24892"/>
                  </a:lnTo>
                  <a:lnTo>
                    <a:pt x="1273162" y="26924"/>
                  </a:lnTo>
                  <a:lnTo>
                    <a:pt x="1267447" y="29083"/>
                  </a:lnTo>
                  <a:lnTo>
                    <a:pt x="1263129" y="31496"/>
                  </a:lnTo>
                  <a:lnTo>
                    <a:pt x="1258938" y="33782"/>
                  </a:lnTo>
                  <a:lnTo>
                    <a:pt x="1255636" y="36957"/>
                  </a:lnTo>
                  <a:lnTo>
                    <a:pt x="1253223" y="41021"/>
                  </a:lnTo>
                  <a:lnTo>
                    <a:pt x="1250937" y="45085"/>
                  </a:lnTo>
                  <a:lnTo>
                    <a:pt x="1249413" y="50292"/>
                  </a:lnTo>
                  <a:lnTo>
                    <a:pt x="1248778" y="56642"/>
                  </a:lnTo>
                  <a:lnTo>
                    <a:pt x="1248016" y="62992"/>
                  </a:lnTo>
                  <a:lnTo>
                    <a:pt x="1247635" y="71120"/>
                  </a:lnTo>
                  <a:lnTo>
                    <a:pt x="1247635" y="80772"/>
                  </a:lnTo>
                  <a:lnTo>
                    <a:pt x="1247635" y="383159"/>
                  </a:lnTo>
                  <a:lnTo>
                    <a:pt x="1306563" y="383159"/>
                  </a:lnTo>
                  <a:lnTo>
                    <a:pt x="1314915" y="382823"/>
                  </a:lnTo>
                  <a:lnTo>
                    <a:pt x="1353172" y="360807"/>
                  </a:lnTo>
                  <a:lnTo>
                    <a:pt x="1369202" y="322068"/>
                  </a:lnTo>
                  <a:lnTo>
                    <a:pt x="1375524" y="296672"/>
                  </a:lnTo>
                  <a:lnTo>
                    <a:pt x="1417053" y="296672"/>
                  </a:lnTo>
                  <a:lnTo>
                    <a:pt x="1410449" y="419354"/>
                  </a:lnTo>
                  <a:lnTo>
                    <a:pt x="1121016" y="419354"/>
                  </a:lnTo>
                  <a:lnTo>
                    <a:pt x="1121016" y="399288"/>
                  </a:lnTo>
                  <a:lnTo>
                    <a:pt x="1128509" y="397256"/>
                  </a:lnTo>
                  <a:lnTo>
                    <a:pt x="1134478" y="394970"/>
                  </a:lnTo>
                  <a:lnTo>
                    <a:pt x="1138796" y="392557"/>
                  </a:lnTo>
                  <a:lnTo>
                    <a:pt x="1143114" y="390144"/>
                  </a:lnTo>
                  <a:lnTo>
                    <a:pt x="1146416" y="386842"/>
                  </a:lnTo>
                  <a:lnTo>
                    <a:pt x="1153528" y="352551"/>
                  </a:lnTo>
                  <a:lnTo>
                    <a:pt x="1153528" y="342773"/>
                  </a:lnTo>
                  <a:lnTo>
                    <a:pt x="1153528" y="81407"/>
                  </a:lnTo>
                  <a:lnTo>
                    <a:pt x="1153528" y="71882"/>
                  </a:lnTo>
                  <a:lnTo>
                    <a:pt x="1153274" y="63881"/>
                  </a:lnTo>
                  <a:lnTo>
                    <a:pt x="1152766" y="57404"/>
                  </a:lnTo>
                  <a:lnTo>
                    <a:pt x="1152258" y="50926"/>
                  </a:lnTo>
                  <a:lnTo>
                    <a:pt x="1150988" y="45593"/>
                  </a:lnTo>
                  <a:lnTo>
                    <a:pt x="1148829" y="41656"/>
                  </a:lnTo>
                  <a:lnTo>
                    <a:pt x="1146670" y="37592"/>
                  </a:lnTo>
                  <a:lnTo>
                    <a:pt x="1121016" y="24892"/>
                  </a:lnTo>
                  <a:lnTo>
                    <a:pt x="1121016" y="4825"/>
                  </a:lnTo>
                  <a:close/>
                </a:path>
                <a:path w="6165215" h="424180">
                  <a:moveTo>
                    <a:pt x="778116" y="4825"/>
                  </a:moveTo>
                  <a:lnTo>
                    <a:pt x="937501" y="4825"/>
                  </a:lnTo>
                  <a:lnTo>
                    <a:pt x="937501" y="24892"/>
                  </a:lnTo>
                  <a:lnTo>
                    <a:pt x="930262" y="26924"/>
                  </a:lnTo>
                  <a:lnTo>
                    <a:pt x="924547" y="29083"/>
                  </a:lnTo>
                  <a:lnTo>
                    <a:pt x="920229" y="31496"/>
                  </a:lnTo>
                  <a:lnTo>
                    <a:pt x="916038" y="33782"/>
                  </a:lnTo>
                  <a:lnTo>
                    <a:pt x="912736" y="36957"/>
                  </a:lnTo>
                  <a:lnTo>
                    <a:pt x="910323" y="41021"/>
                  </a:lnTo>
                  <a:lnTo>
                    <a:pt x="908037" y="45085"/>
                  </a:lnTo>
                  <a:lnTo>
                    <a:pt x="906513" y="50292"/>
                  </a:lnTo>
                  <a:lnTo>
                    <a:pt x="905878" y="56642"/>
                  </a:lnTo>
                  <a:lnTo>
                    <a:pt x="905116" y="62992"/>
                  </a:lnTo>
                  <a:lnTo>
                    <a:pt x="904735" y="71120"/>
                  </a:lnTo>
                  <a:lnTo>
                    <a:pt x="904735" y="80772"/>
                  </a:lnTo>
                  <a:lnTo>
                    <a:pt x="904735" y="383159"/>
                  </a:lnTo>
                  <a:lnTo>
                    <a:pt x="963663" y="383159"/>
                  </a:lnTo>
                  <a:lnTo>
                    <a:pt x="972015" y="382823"/>
                  </a:lnTo>
                  <a:lnTo>
                    <a:pt x="1010272" y="360807"/>
                  </a:lnTo>
                  <a:lnTo>
                    <a:pt x="1026302" y="322068"/>
                  </a:lnTo>
                  <a:lnTo>
                    <a:pt x="1032624" y="296672"/>
                  </a:lnTo>
                  <a:lnTo>
                    <a:pt x="1074153" y="296672"/>
                  </a:lnTo>
                  <a:lnTo>
                    <a:pt x="1067549" y="419354"/>
                  </a:lnTo>
                  <a:lnTo>
                    <a:pt x="778116" y="419354"/>
                  </a:lnTo>
                  <a:lnTo>
                    <a:pt x="778116" y="399288"/>
                  </a:lnTo>
                  <a:lnTo>
                    <a:pt x="785609" y="397256"/>
                  </a:lnTo>
                  <a:lnTo>
                    <a:pt x="791578" y="394970"/>
                  </a:lnTo>
                  <a:lnTo>
                    <a:pt x="795896" y="392557"/>
                  </a:lnTo>
                  <a:lnTo>
                    <a:pt x="800214" y="390144"/>
                  </a:lnTo>
                  <a:lnTo>
                    <a:pt x="803516" y="386842"/>
                  </a:lnTo>
                  <a:lnTo>
                    <a:pt x="810628" y="352551"/>
                  </a:lnTo>
                  <a:lnTo>
                    <a:pt x="810628" y="342773"/>
                  </a:lnTo>
                  <a:lnTo>
                    <a:pt x="810628" y="81407"/>
                  </a:lnTo>
                  <a:lnTo>
                    <a:pt x="810628" y="71882"/>
                  </a:lnTo>
                  <a:lnTo>
                    <a:pt x="810374" y="63881"/>
                  </a:lnTo>
                  <a:lnTo>
                    <a:pt x="809866" y="57404"/>
                  </a:lnTo>
                  <a:lnTo>
                    <a:pt x="809358" y="50926"/>
                  </a:lnTo>
                  <a:lnTo>
                    <a:pt x="808088" y="45593"/>
                  </a:lnTo>
                  <a:lnTo>
                    <a:pt x="805929" y="41656"/>
                  </a:lnTo>
                  <a:lnTo>
                    <a:pt x="803770" y="37592"/>
                  </a:lnTo>
                  <a:lnTo>
                    <a:pt x="778116" y="24892"/>
                  </a:lnTo>
                  <a:lnTo>
                    <a:pt x="778116" y="4825"/>
                  </a:lnTo>
                  <a:close/>
                </a:path>
                <a:path w="6165215" h="424180">
                  <a:moveTo>
                    <a:pt x="5940285" y="2794"/>
                  </a:moveTo>
                  <a:lnTo>
                    <a:pt x="6021311" y="2794"/>
                  </a:lnTo>
                  <a:lnTo>
                    <a:pt x="6121514" y="342773"/>
                  </a:lnTo>
                  <a:lnTo>
                    <a:pt x="6124727" y="353369"/>
                  </a:lnTo>
                  <a:lnTo>
                    <a:pt x="6144628" y="390651"/>
                  </a:lnTo>
                  <a:lnTo>
                    <a:pt x="6149454" y="394588"/>
                  </a:lnTo>
                  <a:lnTo>
                    <a:pt x="6156312" y="397383"/>
                  </a:lnTo>
                  <a:lnTo>
                    <a:pt x="6164948" y="399288"/>
                  </a:lnTo>
                  <a:lnTo>
                    <a:pt x="6164948" y="419354"/>
                  </a:lnTo>
                  <a:lnTo>
                    <a:pt x="5997435" y="419354"/>
                  </a:lnTo>
                  <a:lnTo>
                    <a:pt x="5997435" y="399288"/>
                  </a:lnTo>
                  <a:lnTo>
                    <a:pt x="6007849" y="398018"/>
                  </a:lnTo>
                  <a:lnTo>
                    <a:pt x="6015723" y="395097"/>
                  </a:lnTo>
                  <a:lnTo>
                    <a:pt x="6020803" y="390398"/>
                  </a:lnTo>
                  <a:lnTo>
                    <a:pt x="6025756" y="385825"/>
                  </a:lnTo>
                  <a:lnTo>
                    <a:pt x="6028296" y="379222"/>
                  </a:lnTo>
                  <a:lnTo>
                    <a:pt x="6028296" y="370713"/>
                  </a:lnTo>
                  <a:lnTo>
                    <a:pt x="6028296" y="364489"/>
                  </a:lnTo>
                  <a:lnTo>
                    <a:pt x="6027661" y="357505"/>
                  </a:lnTo>
                  <a:lnTo>
                    <a:pt x="6011024" y="290830"/>
                  </a:lnTo>
                  <a:lnTo>
                    <a:pt x="5881357" y="290830"/>
                  </a:lnTo>
                  <a:lnTo>
                    <a:pt x="5868530" y="327787"/>
                  </a:lnTo>
                  <a:lnTo>
                    <a:pt x="5861672" y="358901"/>
                  </a:lnTo>
                  <a:lnTo>
                    <a:pt x="5861672" y="367411"/>
                  </a:lnTo>
                  <a:lnTo>
                    <a:pt x="5863648" y="380553"/>
                  </a:lnTo>
                  <a:lnTo>
                    <a:pt x="5869578" y="390255"/>
                  </a:lnTo>
                  <a:lnTo>
                    <a:pt x="5879460" y="396503"/>
                  </a:lnTo>
                  <a:lnTo>
                    <a:pt x="5893295" y="399288"/>
                  </a:lnTo>
                  <a:lnTo>
                    <a:pt x="5893295" y="419354"/>
                  </a:lnTo>
                  <a:lnTo>
                    <a:pt x="5763628" y="419354"/>
                  </a:lnTo>
                  <a:lnTo>
                    <a:pt x="5763628" y="399288"/>
                  </a:lnTo>
                  <a:lnTo>
                    <a:pt x="5771121" y="398399"/>
                  </a:lnTo>
                  <a:lnTo>
                    <a:pt x="5777725" y="395859"/>
                  </a:lnTo>
                  <a:lnTo>
                    <a:pt x="5783313" y="391413"/>
                  </a:lnTo>
                  <a:lnTo>
                    <a:pt x="5789028" y="386969"/>
                  </a:lnTo>
                  <a:lnTo>
                    <a:pt x="5794108" y="380873"/>
                  </a:lnTo>
                  <a:lnTo>
                    <a:pt x="5813666" y="340106"/>
                  </a:lnTo>
                  <a:lnTo>
                    <a:pt x="5940285" y="2794"/>
                  </a:lnTo>
                  <a:close/>
                </a:path>
                <a:path w="6165215" h="424180">
                  <a:moveTo>
                    <a:pt x="5256009" y="2794"/>
                  </a:moveTo>
                  <a:lnTo>
                    <a:pt x="5337035" y="2794"/>
                  </a:lnTo>
                  <a:lnTo>
                    <a:pt x="5437238" y="342773"/>
                  </a:lnTo>
                  <a:lnTo>
                    <a:pt x="5440451" y="353369"/>
                  </a:lnTo>
                  <a:lnTo>
                    <a:pt x="5460352" y="390651"/>
                  </a:lnTo>
                  <a:lnTo>
                    <a:pt x="5465178" y="394588"/>
                  </a:lnTo>
                  <a:lnTo>
                    <a:pt x="5472036" y="397383"/>
                  </a:lnTo>
                  <a:lnTo>
                    <a:pt x="5480672" y="399288"/>
                  </a:lnTo>
                  <a:lnTo>
                    <a:pt x="5480672" y="419354"/>
                  </a:lnTo>
                  <a:lnTo>
                    <a:pt x="5313159" y="419354"/>
                  </a:lnTo>
                  <a:lnTo>
                    <a:pt x="5313159" y="399288"/>
                  </a:lnTo>
                  <a:lnTo>
                    <a:pt x="5323573" y="398018"/>
                  </a:lnTo>
                  <a:lnTo>
                    <a:pt x="5331447" y="395097"/>
                  </a:lnTo>
                  <a:lnTo>
                    <a:pt x="5336527" y="390398"/>
                  </a:lnTo>
                  <a:lnTo>
                    <a:pt x="5341480" y="385825"/>
                  </a:lnTo>
                  <a:lnTo>
                    <a:pt x="5344020" y="379222"/>
                  </a:lnTo>
                  <a:lnTo>
                    <a:pt x="5344020" y="370713"/>
                  </a:lnTo>
                  <a:lnTo>
                    <a:pt x="5344020" y="364489"/>
                  </a:lnTo>
                  <a:lnTo>
                    <a:pt x="5343385" y="357505"/>
                  </a:lnTo>
                  <a:lnTo>
                    <a:pt x="5326748" y="290830"/>
                  </a:lnTo>
                  <a:lnTo>
                    <a:pt x="5197081" y="290830"/>
                  </a:lnTo>
                  <a:lnTo>
                    <a:pt x="5184254" y="327787"/>
                  </a:lnTo>
                  <a:lnTo>
                    <a:pt x="5177396" y="358901"/>
                  </a:lnTo>
                  <a:lnTo>
                    <a:pt x="5177396" y="367411"/>
                  </a:lnTo>
                  <a:lnTo>
                    <a:pt x="5179372" y="380553"/>
                  </a:lnTo>
                  <a:lnTo>
                    <a:pt x="5185302" y="390255"/>
                  </a:lnTo>
                  <a:lnTo>
                    <a:pt x="5195184" y="396503"/>
                  </a:lnTo>
                  <a:lnTo>
                    <a:pt x="5209019" y="399288"/>
                  </a:lnTo>
                  <a:lnTo>
                    <a:pt x="5209019" y="419354"/>
                  </a:lnTo>
                  <a:lnTo>
                    <a:pt x="5079352" y="419354"/>
                  </a:lnTo>
                  <a:lnTo>
                    <a:pt x="5079352" y="399288"/>
                  </a:lnTo>
                  <a:lnTo>
                    <a:pt x="5086845" y="398399"/>
                  </a:lnTo>
                  <a:lnTo>
                    <a:pt x="5093449" y="395859"/>
                  </a:lnTo>
                  <a:lnTo>
                    <a:pt x="5099037" y="391413"/>
                  </a:lnTo>
                  <a:lnTo>
                    <a:pt x="5104752" y="386969"/>
                  </a:lnTo>
                  <a:lnTo>
                    <a:pt x="5109832" y="380873"/>
                  </a:lnTo>
                  <a:lnTo>
                    <a:pt x="5129390" y="340106"/>
                  </a:lnTo>
                  <a:lnTo>
                    <a:pt x="5256009" y="2794"/>
                  </a:lnTo>
                  <a:close/>
                </a:path>
                <a:path w="6165215" h="424180">
                  <a:moveTo>
                    <a:pt x="3972674" y="0"/>
                  </a:moveTo>
                  <a:lnTo>
                    <a:pt x="4015201" y="3260"/>
                  </a:lnTo>
                  <a:lnTo>
                    <a:pt x="4052096" y="13033"/>
                  </a:lnTo>
                  <a:lnTo>
                    <a:pt x="4108945" y="52070"/>
                  </a:lnTo>
                  <a:lnTo>
                    <a:pt x="4143124" y="116744"/>
                  </a:lnTo>
                  <a:lnTo>
                    <a:pt x="4151682" y="158583"/>
                  </a:lnTo>
                  <a:lnTo>
                    <a:pt x="4154538" y="206756"/>
                  </a:lnTo>
                  <a:lnTo>
                    <a:pt x="4153683" y="234424"/>
                  </a:lnTo>
                  <a:lnTo>
                    <a:pt x="4146876" y="283712"/>
                  </a:lnTo>
                  <a:lnTo>
                    <a:pt x="4133492" y="324955"/>
                  </a:lnTo>
                  <a:lnTo>
                    <a:pt x="4114338" y="358725"/>
                  </a:lnTo>
                  <a:lnTo>
                    <a:pt x="4075226" y="395731"/>
                  </a:lnTo>
                  <a:lnTo>
                    <a:pt x="4025047" y="417161"/>
                  </a:lnTo>
                  <a:lnTo>
                    <a:pt x="3986237" y="423396"/>
                  </a:lnTo>
                  <a:lnTo>
                    <a:pt x="3965308" y="424180"/>
                  </a:lnTo>
                  <a:lnTo>
                    <a:pt x="3923495" y="420917"/>
                  </a:lnTo>
                  <a:lnTo>
                    <a:pt x="3856491" y="394819"/>
                  </a:lnTo>
                  <a:lnTo>
                    <a:pt x="3811727" y="342570"/>
                  </a:lnTo>
                  <a:lnTo>
                    <a:pt x="3797715" y="306704"/>
                  </a:lnTo>
                  <a:lnTo>
                    <a:pt x="3789300" y="264362"/>
                  </a:lnTo>
                  <a:lnTo>
                    <a:pt x="3786492" y="215519"/>
                  </a:lnTo>
                  <a:lnTo>
                    <a:pt x="3787849" y="182637"/>
                  </a:lnTo>
                  <a:lnTo>
                    <a:pt x="3798708" y="124257"/>
                  </a:lnTo>
                  <a:lnTo>
                    <a:pt x="3820351" y="76065"/>
                  </a:lnTo>
                  <a:lnTo>
                    <a:pt x="3852304" y="39298"/>
                  </a:lnTo>
                  <a:lnTo>
                    <a:pt x="3894235" y="14198"/>
                  </a:lnTo>
                  <a:lnTo>
                    <a:pt x="3944527" y="1573"/>
                  </a:lnTo>
                  <a:lnTo>
                    <a:pt x="3972674" y="0"/>
                  </a:lnTo>
                  <a:close/>
                </a:path>
                <a:path w="6165215" h="424180">
                  <a:moveTo>
                    <a:pt x="2979026" y="0"/>
                  </a:moveTo>
                  <a:lnTo>
                    <a:pt x="3021553" y="3260"/>
                  </a:lnTo>
                  <a:lnTo>
                    <a:pt x="3058448" y="13033"/>
                  </a:lnTo>
                  <a:lnTo>
                    <a:pt x="3115297" y="52070"/>
                  </a:lnTo>
                  <a:lnTo>
                    <a:pt x="3149476" y="116744"/>
                  </a:lnTo>
                  <a:lnTo>
                    <a:pt x="3158034" y="158583"/>
                  </a:lnTo>
                  <a:lnTo>
                    <a:pt x="3160890" y="206756"/>
                  </a:lnTo>
                  <a:lnTo>
                    <a:pt x="3160035" y="234424"/>
                  </a:lnTo>
                  <a:lnTo>
                    <a:pt x="3153228" y="283712"/>
                  </a:lnTo>
                  <a:lnTo>
                    <a:pt x="3139844" y="324955"/>
                  </a:lnTo>
                  <a:lnTo>
                    <a:pt x="3120690" y="358725"/>
                  </a:lnTo>
                  <a:lnTo>
                    <a:pt x="3081578" y="395731"/>
                  </a:lnTo>
                  <a:lnTo>
                    <a:pt x="3031399" y="417161"/>
                  </a:lnTo>
                  <a:lnTo>
                    <a:pt x="2992589" y="423396"/>
                  </a:lnTo>
                  <a:lnTo>
                    <a:pt x="2971660" y="424180"/>
                  </a:lnTo>
                  <a:lnTo>
                    <a:pt x="2929847" y="420917"/>
                  </a:lnTo>
                  <a:lnTo>
                    <a:pt x="2862843" y="394819"/>
                  </a:lnTo>
                  <a:lnTo>
                    <a:pt x="2818079" y="342570"/>
                  </a:lnTo>
                  <a:lnTo>
                    <a:pt x="2804067" y="306704"/>
                  </a:lnTo>
                  <a:lnTo>
                    <a:pt x="2795652" y="264362"/>
                  </a:lnTo>
                  <a:lnTo>
                    <a:pt x="2792844" y="215519"/>
                  </a:lnTo>
                  <a:lnTo>
                    <a:pt x="2794201" y="182637"/>
                  </a:lnTo>
                  <a:lnTo>
                    <a:pt x="2805060" y="124257"/>
                  </a:lnTo>
                  <a:lnTo>
                    <a:pt x="2826703" y="76065"/>
                  </a:lnTo>
                  <a:lnTo>
                    <a:pt x="2858656" y="39298"/>
                  </a:lnTo>
                  <a:lnTo>
                    <a:pt x="2900587" y="14198"/>
                  </a:lnTo>
                  <a:lnTo>
                    <a:pt x="2950879" y="1573"/>
                  </a:lnTo>
                  <a:lnTo>
                    <a:pt x="2979026" y="0"/>
                  </a:lnTo>
                  <a:close/>
                </a:path>
                <a:path w="6165215" h="424180">
                  <a:moveTo>
                    <a:pt x="2011540" y="0"/>
                  </a:moveTo>
                  <a:lnTo>
                    <a:pt x="2054277" y="1875"/>
                  </a:lnTo>
                  <a:lnTo>
                    <a:pt x="2092486" y="7762"/>
                  </a:lnTo>
                  <a:lnTo>
                    <a:pt x="2118982" y="14224"/>
                  </a:lnTo>
                  <a:lnTo>
                    <a:pt x="2118982" y="102362"/>
                  </a:lnTo>
                  <a:lnTo>
                    <a:pt x="2077707" y="102362"/>
                  </a:lnTo>
                  <a:lnTo>
                    <a:pt x="2073542" y="86338"/>
                  </a:lnTo>
                  <a:lnTo>
                    <a:pt x="2068293" y="72564"/>
                  </a:lnTo>
                  <a:lnTo>
                    <a:pt x="2036432" y="39592"/>
                  </a:lnTo>
                  <a:lnTo>
                    <a:pt x="2013318" y="35560"/>
                  </a:lnTo>
                  <a:lnTo>
                    <a:pt x="1990843" y="38439"/>
                  </a:lnTo>
                  <a:lnTo>
                    <a:pt x="1954560" y="61438"/>
                  </a:lnTo>
                  <a:lnTo>
                    <a:pt x="1930040" y="107295"/>
                  </a:lnTo>
                  <a:lnTo>
                    <a:pt x="1917709" y="175581"/>
                  </a:lnTo>
                  <a:lnTo>
                    <a:pt x="1916163" y="218059"/>
                  </a:lnTo>
                  <a:lnTo>
                    <a:pt x="1917568" y="257516"/>
                  </a:lnTo>
                  <a:lnTo>
                    <a:pt x="1928807" y="321143"/>
                  </a:lnTo>
                  <a:lnTo>
                    <a:pt x="1951191" y="364295"/>
                  </a:lnTo>
                  <a:lnTo>
                    <a:pt x="1984147" y="385925"/>
                  </a:lnTo>
                  <a:lnTo>
                    <a:pt x="2004555" y="388620"/>
                  </a:lnTo>
                  <a:lnTo>
                    <a:pt x="2015102" y="388165"/>
                  </a:lnTo>
                  <a:lnTo>
                    <a:pt x="2053228" y="371887"/>
                  </a:lnTo>
                  <a:lnTo>
                    <a:pt x="2074262" y="329755"/>
                  </a:lnTo>
                  <a:lnTo>
                    <a:pt x="2077453" y="316992"/>
                  </a:lnTo>
                  <a:lnTo>
                    <a:pt x="2118982" y="316992"/>
                  </a:lnTo>
                  <a:lnTo>
                    <a:pt x="2118982" y="408939"/>
                  </a:lnTo>
                  <a:lnTo>
                    <a:pt x="2102670" y="412656"/>
                  </a:lnTo>
                  <a:lnTo>
                    <a:pt x="2058022" y="420497"/>
                  </a:lnTo>
                  <a:lnTo>
                    <a:pt x="2015356" y="423943"/>
                  </a:lnTo>
                  <a:lnTo>
                    <a:pt x="2000618" y="424180"/>
                  </a:lnTo>
                  <a:lnTo>
                    <a:pt x="1970467" y="422753"/>
                  </a:lnTo>
                  <a:lnTo>
                    <a:pt x="1918929" y="411374"/>
                  </a:lnTo>
                  <a:lnTo>
                    <a:pt x="1878876" y="388566"/>
                  </a:lnTo>
                  <a:lnTo>
                    <a:pt x="1849452" y="354137"/>
                  </a:lnTo>
                  <a:lnTo>
                    <a:pt x="1830358" y="308111"/>
                  </a:lnTo>
                  <a:lnTo>
                    <a:pt x="1820833" y="249870"/>
                  </a:lnTo>
                  <a:lnTo>
                    <a:pt x="1819643" y="216154"/>
                  </a:lnTo>
                  <a:lnTo>
                    <a:pt x="1821046" y="184288"/>
                  </a:lnTo>
                  <a:lnTo>
                    <a:pt x="1832234" y="127035"/>
                  </a:lnTo>
                  <a:lnTo>
                    <a:pt x="1854451" y="78618"/>
                  </a:lnTo>
                  <a:lnTo>
                    <a:pt x="1887268" y="41038"/>
                  </a:lnTo>
                  <a:lnTo>
                    <a:pt x="1930440" y="14841"/>
                  </a:lnTo>
                  <a:lnTo>
                    <a:pt x="1982395" y="1645"/>
                  </a:lnTo>
                  <a:lnTo>
                    <a:pt x="2011540" y="0"/>
                  </a:lnTo>
                  <a:close/>
                </a:path>
                <a:path w="6165215" h="424180">
                  <a:moveTo>
                    <a:pt x="534530" y="0"/>
                  </a:moveTo>
                  <a:lnTo>
                    <a:pt x="577057" y="3260"/>
                  </a:lnTo>
                  <a:lnTo>
                    <a:pt x="613952" y="13033"/>
                  </a:lnTo>
                  <a:lnTo>
                    <a:pt x="670801" y="52070"/>
                  </a:lnTo>
                  <a:lnTo>
                    <a:pt x="704980" y="116744"/>
                  </a:lnTo>
                  <a:lnTo>
                    <a:pt x="713538" y="158583"/>
                  </a:lnTo>
                  <a:lnTo>
                    <a:pt x="716394" y="206756"/>
                  </a:lnTo>
                  <a:lnTo>
                    <a:pt x="715539" y="234424"/>
                  </a:lnTo>
                  <a:lnTo>
                    <a:pt x="708732" y="283712"/>
                  </a:lnTo>
                  <a:lnTo>
                    <a:pt x="695348" y="324955"/>
                  </a:lnTo>
                  <a:lnTo>
                    <a:pt x="676194" y="358725"/>
                  </a:lnTo>
                  <a:lnTo>
                    <a:pt x="637082" y="395731"/>
                  </a:lnTo>
                  <a:lnTo>
                    <a:pt x="586903" y="417161"/>
                  </a:lnTo>
                  <a:lnTo>
                    <a:pt x="548093" y="423396"/>
                  </a:lnTo>
                  <a:lnTo>
                    <a:pt x="527164" y="424180"/>
                  </a:lnTo>
                  <a:lnTo>
                    <a:pt x="485351" y="420917"/>
                  </a:lnTo>
                  <a:lnTo>
                    <a:pt x="418347" y="394819"/>
                  </a:lnTo>
                  <a:lnTo>
                    <a:pt x="373583" y="342570"/>
                  </a:lnTo>
                  <a:lnTo>
                    <a:pt x="359571" y="306704"/>
                  </a:lnTo>
                  <a:lnTo>
                    <a:pt x="351156" y="264362"/>
                  </a:lnTo>
                  <a:lnTo>
                    <a:pt x="348348" y="215519"/>
                  </a:lnTo>
                  <a:lnTo>
                    <a:pt x="349705" y="182637"/>
                  </a:lnTo>
                  <a:lnTo>
                    <a:pt x="360564" y="124257"/>
                  </a:lnTo>
                  <a:lnTo>
                    <a:pt x="382207" y="76065"/>
                  </a:lnTo>
                  <a:lnTo>
                    <a:pt x="414160" y="39298"/>
                  </a:lnTo>
                  <a:lnTo>
                    <a:pt x="456091" y="14198"/>
                  </a:lnTo>
                  <a:lnTo>
                    <a:pt x="506383" y="1573"/>
                  </a:lnTo>
                  <a:lnTo>
                    <a:pt x="534530" y="0"/>
                  </a:lnTo>
                  <a:close/>
                </a:path>
                <a:path w="6165215" h="424180">
                  <a:moveTo>
                    <a:pt x="191884" y="0"/>
                  </a:moveTo>
                  <a:lnTo>
                    <a:pt x="234621" y="1875"/>
                  </a:lnTo>
                  <a:lnTo>
                    <a:pt x="272830" y="7762"/>
                  </a:lnTo>
                  <a:lnTo>
                    <a:pt x="299326" y="14224"/>
                  </a:lnTo>
                  <a:lnTo>
                    <a:pt x="299326" y="102362"/>
                  </a:lnTo>
                  <a:lnTo>
                    <a:pt x="258051" y="102362"/>
                  </a:lnTo>
                  <a:lnTo>
                    <a:pt x="253886" y="86338"/>
                  </a:lnTo>
                  <a:lnTo>
                    <a:pt x="248637" y="72564"/>
                  </a:lnTo>
                  <a:lnTo>
                    <a:pt x="216776" y="39592"/>
                  </a:lnTo>
                  <a:lnTo>
                    <a:pt x="193662" y="35560"/>
                  </a:lnTo>
                  <a:lnTo>
                    <a:pt x="171187" y="38439"/>
                  </a:lnTo>
                  <a:lnTo>
                    <a:pt x="134904" y="61438"/>
                  </a:lnTo>
                  <a:lnTo>
                    <a:pt x="110384" y="107295"/>
                  </a:lnTo>
                  <a:lnTo>
                    <a:pt x="98053" y="175581"/>
                  </a:lnTo>
                  <a:lnTo>
                    <a:pt x="96507" y="218059"/>
                  </a:lnTo>
                  <a:lnTo>
                    <a:pt x="97912" y="257516"/>
                  </a:lnTo>
                  <a:lnTo>
                    <a:pt x="109151" y="321143"/>
                  </a:lnTo>
                  <a:lnTo>
                    <a:pt x="131535" y="364295"/>
                  </a:lnTo>
                  <a:lnTo>
                    <a:pt x="164491" y="385925"/>
                  </a:lnTo>
                  <a:lnTo>
                    <a:pt x="184899" y="388620"/>
                  </a:lnTo>
                  <a:lnTo>
                    <a:pt x="195446" y="388165"/>
                  </a:lnTo>
                  <a:lnTo>
                    <a:pt x="233572" y="371887"/>
                  </a:lnTo>
                  <a:lnTo>
                    <a:pt x="254606" y="329755"/>
                  </a:lnTo>
                  <a:lnTo>
                    <a:pt x="257797" y="316992"/>
                  </a:lnTo>
                  <a:lnTo>
                    <a:pt x="299326" y="316992"/>
                  </a:lnTo>
                  <a:lnTo>
                    <a:pt x="299326" y="408939"/>
                  </a:lnTo>
                  <a:lnTo>
                    <a:pt x="283014" y="412656"/>
                  </a:lnTo>
                  <a:lnTo>
                    <a:pt x="238366" y="420497"/>
                  </a:lnTo>
                  <a:lnTo>
                    <a:pt x="195700" y="423943"/>
                  </a:lnTo>
                  <a:lnTo>
                    <a:pt x="180962" y="424180"/>
                  </a:lnTo>
                  <a:lnTo>
                    <a:pt x="150811" y="422753"/>
                  </a:lnTo>
                  <a:lnTo>
                    <a:pt x="99273" y="411374"/>
                  </a:lnTo>
                  <a:lnTo>
                    <a:pt x="59221" y="388566"/>
                  </a:lnTo>
                  <a:lnTo>
                    <a:pt x="29775" y="354137"/>
                  </a:lnTo>
                  <a:lnTo>
                    <a:pt x="10672" y="308111"/>
                  </a:lnTo>
                  <a:lnTo>
                    <a:pt x="1185" y="249870"/>
                  </a:lnTo>
                  <a:lnTo>
                    <a:pt x="0" y="216154"/>
                  </a:lnTo>
                  <a:lnTo>
                    <a:pt x="1395" y="184288"/>
                  </a:lnTo>
                  <a:lnTo>
                    <a:pt x="12553" y="127035"/>
                  </a:lnTo>
                  <a:lnTo>
                    <a:pt x="34784" y="78618"/>
                  </a:lnTo>
                  <a:lnTo>
                    <a:pt x="67612" y="41038"/>
                  </a:lnTo>
                  <a:lnTo>
                    <a:pt x="110784" y="14841"/>
                  </a:lnTo>
                  <a:lnTo>
                    <a:pt x="162739" y="1645"/>
                  </a:lnTo>
                  <a:lnTo>
                    <a:pt x="19188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962" y="1070610"/>
              <a:ext cx="8075930" cy="1780539"/>
            </a:xfrm>
            <a:custGeom>
              <a:avLst/>
              <a:gdLst/>
              <a:ahLst/>
              <a:cxnLst/>
              <a:rect l="l" t="t" r="r" b="b"/>
              <a:pathLst>
                <a:path w="8075930" h="1780539">
                  <a:moveTo>
                    <a:pt x="7779004" y="0"/>
                  </a:moveTo>
                  <a:lnTo>
                    <a:pt x="296684" y="0"/>
                  </a:lnTo>
                  <a:lnTo>
                    <a:pt x="248560" y="3883"/>
                  </a:lnTo>
                  <a:lnTo>
                    <a:pt x="202909" y="15126"/>
                  </a:lnTo>
                  <a:lnTo>
                    <a:pt x="160340" y="33117"/>
                  </a:lnTo>
                  <a:lnTo>
                    <a:pt x="121466" y="57245"/>
                  </a:lnTo>
                  <a:lnTo>
                    <a:pt x="86896" y="86899"/>
                  </a:lnTo>
                  <a:lnTo>
                    <a:pt x="57242" y="121468"/>
                  </a:lnTo>
                  <a:lnTo>
                    <a:pt x="33115" y="160341"/>
                  </a:lnTo>
                  <a:lnTo>
                    <a:pt x="15125" y="202907"/>
                  </a:lnTo>
                  <a:lnTo>
                    <a:pt x="3883" y="248554"/>
                  </a:lnTo>
                  <a:lnTo>
                    <a:pt x="0" y="296672"/>
                  </a:lnTo>
                  <a:lnTo>
                    <a:pt x="0" y="1483360"/>
                  </a:lnTo>
                  <a:lnTo>
                    <a:pt x="3883" y="1531477"/>
                  </a:lnTo>
                  <a:lnTo>
                    <a:pt x="15125" y="1577124"/>
                  </a:lnTo>
                  <a:lnTo>
                    <a:pt x="33115" y="1619690"/>
                  </a:lnTo>
                  <a:lnTo>
                    <a:pt x="57242" y="1658563"/>
                  </a:lnTo>
                  <a:lnTo>
                    <a:pt x="86896" y="1693132"/>
                  </a:lnTo>
                  <a:lnTo>
                    <a:pt x="121466" y="1722786"/>
                  </a:lnTo>
                  <a:lnTo>
                    <a:pt x="160340" y="1746914"/>
                  </a:lnTo>
                  <a:lnTo>
                    <a:pt x="202909" y="1764905"/>
                  </a:lnTo>
                  <a:lnTo>
                    <a:pt x="248560" y="1776148"/>
                  </a:lnTo>
                  <a:lnTo>
                    <a:pt x="296684" y="1780031"/>
                  </a:lnTo>
                  <a:lnTo>
                    <a:pt x="7779004" y="1780031"/>
                  </a:lnTo>
                  <a:lnTo>
                    <a:pt x="7827121" y="1776148"/>
                  </a:lnTo>
                  <a:lnTo>
                    <a:pt x="7872768" y="1764905"/>
                  </a:lnTo>
                  <a:lnTo>
                    <a:pt x="7915334" y="1746914"/>
                  </a:lnTo>
                  <a:lnTo>
                    <a:pt x="7954207" y="1722786"/>
                  </a:lnTo>
                  <a:lnTo>
                    <a:pt x="7988776" y="1693132"/>
                  </a:lnTo>
                  <a:lnTo>
                    <a:pt x="8018430" y="1658563"/>
                  </a:lnTo>
                  <a:lnTo>
                    <a:pt x="8042558" y="1619690"/>
                  </a:lnTo>
                  <a:lnTo>
                    <a:pt x="8060549" y="1577124"/>
                  </a:lnTo>
                  <a:lnTo>
                    <a:pt x="8071792" y="1531477"/>
                  </a:lnTo>
                  <a:lnTo>
                    <a:pt x="8075676" y="1483360"/>
                  </a:lnTo>
                  <a:lnTo>
                    <a:pt x="8075676" y="296672"/>
                  </a:lnTo>
                  <a:lnTo>
                    <a:pt x="8071792" y="248554"/>
                  </a:lnTo>
                  <a:lnTo>
                    <a:pt x="8060549" y="202907"/>
                  </a:lnTo>
                  <a:lnTo>
                    <a:pt x="8042558" y="160341"/>
                  </a:lnTo>
                  <a:lnTo>
                    <a:pt x="8018430" y="121468"/>
                  </a:lnTo>
                  <a:lnTo>
                    <a:pt x="7988776" y="86899"/>
                  </a:lnTo>
                  <a:lnTo>
                    <a:pt x="7954207" y="57245"/>
                  </a:lnTo>
                  <a:lnTo>
                    <a:pt x="7915334" y="33117"/>
                  </a:lnTo>
                  <a:lnTo>
                    <a:pt x="7872768" y="15126"/>
                  </a:lnTo>
                  <a:lnTo>
                    <a:pt x="7827121" y="3883"/>
                  </a:lnTo>
                  <a:lnTo>
                    <a:pt x="7779004" y="0"/>
                  </a:lnTo>
                  <a:close/>
                </a:path>
              </a:pathLst>
            </a:custGeom>
            <a:solidFill>
              <a:srgbClr val="67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7962" y="1070610"/>
              <a:ext cx="8075930" cy="1780539"/>
            </a:xfrm>
            <a:custGeom>
              <a:avLst/>
              <a:gdLst/>
              <a:ahLst/>
              <a:cxnLst/>
              <a:rect l="l" t="t" r="r" b="b"/>
              <a:pathLst>
                <a:path w="8075930" h="1780539">
                  <a:moveTo>
                    <a:pt x="0" y="296672"/>
                  </a:moveTo>
                  <a:lnTo>
                    <a:pt x="3883" y="248554"/>
                  </a:lnTo>
                  <a:lnTo>
                    <a:pt x="15125" y="202907"/>
                  </a:lnTo>
                  <a:lnTo>
                    <a:pt x="33115" y="160341"/>
                  </a:lnTo>
                  <a:lnTo>
                    <a:pt x="57242" y="121468"/>
                  </a:lnTo>
                  <a:lnTo>
                    <a:pt x="86896" y="86899"/>
                  </a:lnTo>
                  <a:lnTo>
                    <a:pt x="121466" y="57245"/>
                  </a:lnTo>
                  <a:lnTo>
                    <a:pt x="160340" y="33117"/>
                  </a:lnTo>
                  <a:lnTo>
                    <a:pt x="202909" y="15126"/>
                  </a:lnTo>
                  <a:lnTo>
                    <a:pt x="248560" y="3883"/>
                  </a:lnTo>
                  <a:lnTo>
                    <a:pt x="296684" y="0"/>
                  </a:lnTo>
                  <a:lnTo>
                    <a:pt x="7779004" y="0"/>
                  </a:lnTo>
                  <a:lnTo>
                    <a:pt x="7827121" y="3883"/>
                  </a:lnTo>
                  <a:lnTo>
                    <a:pt x="7872768" y="15126"/>
                  </a:lnTo>
                  <a:lnTo>
                    <a:pt x="7915334" y="33117"/>
                  </a:lnTo>
                  <a:lnTo>
                    <a:pt x="7954207" y="57245"/>
                  </a:lnTo>
                  <a:lnTo>
                    <a:pt x="7988776" y="86899"/>
                  </a:lnTo>
                  <a:lnTo>
                    <a:pt x="8018430" y="121468"/>
                  </a:lnTo>
                  <a:lnTo>
                    <a:pt x="8042558" y="160341"/>
                  </a:lnTo>
                  <a:lnTo>
                    <a:pt x="8060549" y="202907"/>
                  </a:lnTo>
                  <a:lnTo>
                    <a:pt x="8071792" y="248554"/>
                  </a:lnTo>
                  <a:lnTo>
                    <a:pt x="8075676" y="296672"/>
                  </a:lnTo>
                  <a:lnTo>
                    <a:pt x="8075676" y="1483360"/>
                  </a:lnTo>
                  <a:lnTo>
                    <a:pt x="8071792" y="1531477"/>
                  </a:lnTo>
                  <a:lnTo>
                    <a:pt x="8060549" y="1577124"/>
                  </a:lnTo>
                  <a:lnTo>
                    <a:pt x="8042558" y="1619690"/>
                  </a:lnTo>
                  <a:lnTo>
                    <a:pt x="8018430" y="1658563"/>
                  </a:lnTo>
                  <a:lnTo>
                    <a:pt x="7988776" y="1693132"/>
                  </a:lnTo>
                  <a:lnTo>
                    <a:pt x="7954207" y="1722786"/>
                  </a:lnTo>
                  <a:lnTo>
                    <a:pt x="7915334" y="1746914"/>
                  </a:lnTo>
                  <a:lnTo>
                    <a:pt x="7872768" y="1764905"/>
                  </a:lnTo>
                  <a:lnTo>
                    <a:pt x="7827121" y="1776148"/>
                  </a:lnTo>
                  <a:lnTo>
                    <a:pt x="7779004" y="1780031"/>
                  </a:lnTo>
                  <a:lnTo>
                    <a:pt x="296684" y="1780031"/>
                  </a:lnTo>
                  <a:lnTo>
                    <a:pt x="248560" y="1776148"/>
                  </a:lnTo>
                  <a:lnTo>
                    <a:pt x="202909" y="1764905"/>
                  </a:lnTo>
                  <a:lnTo>
                    <a:pt x="160340" y="1746914"/>
                  </a:lnTo>
                  <a:lnTo>
                    <a:pt x="121466" y="1722786"/>
                  </a:lnTo>
                  <a:lnTo>
                    <a:pt x="86896" y="1693132"/>
                  </a:lnTo>
                  <a:lnTo>
                    <a:pt x="57242" y="1658563"/>
                  </a:lnTo>
                  <a:lnTo>
                    <a:pt x="33115" y="1619690"/>
                  </a:lnTo>
                  <a:lnTo>
                    <a:pt x="15125" y="1577124"/>
                  </a:lnTo>
                  <a:lnTo>
                    <a:pt x="3883" y="1531477"/>
                  </a:lnTo>
                  <a:lnTo>
                    <a:pt x="0" y="1483360"/>
                  </a:lnTo>
                  <a:lnTo>
                    <a:pt x="0" y="29667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0427" y="1288770"/>
            <a:ext cx="7731125" cy="1186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6500"/>
              </a:lnSpc>
              <a:spcBef>
                <a:spcPts val="100"/>
              </a:spcBef>
            </a:pPr>
            <a:r>
              <a:rPr sz="2600" dirty="0">
                <a:solidFill>
                  <a:srgbClr val="FFFFFF"/>
                </a:solidFill>
              </a:rPr>
              <a:t>It</a:t>
            </a:r>
            <a:r>
              <a:rPr sz="2600" spc="320" dirty="0">
                <a:solidFill>
                  <a:srgbClr val="FFFFFF"/>
                </a:solidFill>
              </a:rPr>
              <a:t> </a:t>
            </a:r>
            <a:r>
              <a:rPr sz="2600" spc="-5" dirty="0">
                <a:solidFill>
                  <a:srgbClr val="FFFFFF"/>
                </a:solidFill>
              </a:rPr>
              <a:t>is</a:t>
            </a:r>
            <a:r>
              <a:rPr sz="2600" spc="315" dirty="0">
                <a:solidFill>
                  <a:srgbClr val="FFFFFF"/>
                </a:solidFill>
              </a:rPr>
              <a:t> </a:t>
            </a:r>
            <a:r>
              <a:rPr sz="2600" spc="-5" dirty="0">
                <a:solidFill>
                  <a:srgbClr val="FFFFFF"/>
                </a:solidFill>
              </a:rPr>
              <a:t>the</a:t>
            </a:r>
            <a:r>
              <a:rPr sz="2600" spc="310" dirty="0">
                <a:solidFill>
                  <a:srgbClr val="FFFFFF"/>
                </a:solidFill>
              </a:rPr>
              <a:t> </a:t>
            </a:r>
            <a:r>
              <a:rPr sz="2600" spc="-15" dirty="0">
                <a:solidFill>
                  <a:srgbClr val="FFFFFF"/>
                </a:solidFill>
              </a:rPr>
              <a:t>process</a:t>
            </a:r>
            <a:r>
              <a:rPr sz="2600" spc="320" dirty="0">
                <a:solidFill>
                  <a:srgbClr val="FFFFFF"/>
                </a:solidFill>
              </a:rPr>
              <a:t> </a:t>
            </a:r>
            <a:r>
              <a:rPr sz="2600" dirty="0">
                <a:solidFill>
                  <a:srgbClr val="FFFFFF"/>
                </a:solidFill>
              </a:rPr>
              <a:t>of</a:t>
            </a:r>
            <a:r>
              <a:rPr sz="2600" spc="305" dirty="0">
                <a:solidFill>
                  <a:srgbClr val="FFFFFF"/>
                </a:solidFill>
              </a:rPr>
              <a:t> </a:t>
            </a:r>
            <a:r>
              <a:rPr sz="2600" spc="-5" dirty="0">
                <a:solidFill>
                  <a:srgbClr val="FFFFFF"/>
                </a:solidFill>
              </a:rPr>
              <a:t>gathering</a:t>
            </a:r>
            <a:r>
              <a:rPr sz="2600" spc="320" dirty="0">
                <a:solidFill>
                  <a:srgbClr val="FFFFFF"/>
                </a:solidFill>
              </a:rPr>
              <a:t> </a:t>
            </a:r>
            <a:r>
              <a:rPr sz="2600" spc="-5" dirty="0">
                <a:solidFill>
                  <a:srgbClr val="FFFFFF"/>
                </a:solidFill>
              </a:rPr>
              <a:t>information</a:t>
            </a:r>
            <a:r>
              <a:rPr sz="2600" spc="325" dirty="0">
                <a:solidFill>
                  <a:srgbClr val="FFFFFF"/>
                </a:solidFill>
              </a:rPr>
              <a:t> </a:t>
            </a:r>
            <a:r>
              <a:rPr sz="2600" spc="-5" dirty="0">
                <a:solidFill>
                  <a:srgbClr val="FFFFFF"/>
                </a:solidFill>
              </a:rPr>
              <a:t>about</a:t>
            </a:r>
            <a:r>
              <a:rPr sz="2600" spc="315" dirty="0">
                <a:solidFill>
                  <a:srgbClr val="FFFFFF"/>
                </a:solidFill>
              </a:rPr>
              <a:t> </a:t>
            </a:r>
            <a:r>
              <a:rPr sz="2600" dirty="0">
                <a:solidFill>
                  <a:srgbClr val="FFFFFF"/>
                </a:solidFill>
              </a:rPr>
              <a:t>a </a:t>
            </a:r>
            <a:r>
              <a:rPr sz="2600" spc="-555" dirty="0">
                <a:solidFill>
                  <a:srgbClr val="FFFFFF"/>
                </a:solidFill>
              </a:rPr>
              <a:t> </a:t>
            </a:r>
            <a:r>
              <a:rPr sz="2600" spc="-5" dirty="0">
                <a:solidFill>
                  <a:srgbClr val="FFFFFF"/>
                </a:solidFill>
              </a:rPr>
              <a:t>patients</a:t>
            </a:r>
            <a:r>
              <a:rPr sz="2600" spc="-15" dirty="0">
                <a:solidFill>
                  <a:srgbClr val="FFFFFF"/>
                </a:solidFill>
              </a:rPr>
              <a:t> </a:t>
            </a:r>
            <a:r>
              <a:rPr sz="2600" spc="-5" dirty="0">
                <a:solidFill>
                  <a:srgbClr val="FFFFFF"/>
                </a:solidFill>
              </a:rPr>
              <a:t>health </a:t>
            </a:r>
            <a:r>
              <a:rPr sz="2600" dirty="0">
                <a:solidFill>
                  <a:srgbClr val="FFFFFF"/>
                </a:solidFill>
              </a:rPr>
              <a:t>status</a:t>
            </a:r>
            <a:endParaRPr sz="2600"/>
          </a:p>
        </p:txBody>
      </p:sp>
      <p:grpSp>
        <p:nvGrpSpPr>
          <p:cNvPr id="9" name="object 9"/>
          <p:cNvGrpSpPr/>
          <p:nvPr/>
        </p:nvGrpSpPr>
        <p:grpSpPr>
          <a:xfrm>
            <a:off x="445008" y="2912364"/>
            <a:ext cx="8101965" cy="1805939"/>
            <a:chOff x="445008" y="2912364"/>
            <a:chExt cx="8101965" cy="1805939"/>
          </a:xfrm>
        </p:grpSpPr>
        <p:sp>
          <p:nvSpPr>
            <p:cNvPr id="10" name="object 10"/>
            <p:cNvSpPr/>
            <p:nvPr/>
          </p:nvSpPr>
          <p:spPr>
            <a:xfrm>
              <a:off x="457962" y="2925318"/>
              <a:ext cx="8075930" cy="1780539"/>
            </a:xfrm>
            <a:custGeom>
              <a:avLst/>
              <a:gdLst/>
              <a:ahLst/>
              <a:cxnLst/>
              <a:rect l="l" t="t" r="r" b="b"/>
              <a:pathLst>
                <a:path w="8075930" h="1780539">
                  <a:moveTo>
                    <a:pt x="7779004" y="0"/>
                  </a:moveTo>
                  <a:lnTo>
                    <a:pt x="296684" y="0"/>
                  </a:lnTo>
                  <a:lnTo>
                    <a:pt x="248560" y="3883"/>
                  </a:lnTo>
                  <a:lnTo>
                    <a:pt x="202909" y="15126"/>
                  </a:lnTo>
                  <a:lnTo>
                    <a:pt x="160340" y="33117"/>
                  </a:lnTo>
                  <a:lnTo>
                    <a:pt x="121466" y="57245"/>
                  </a:lnTo>
                  <a:lnTo>
                    <a:pt x="86896" y="86899"/>
                  </a:lnTo>
                  <a:lnTo>
                    <a:pt x="57242" y="121468"/>
                  </a:lnTo>
                  <a:lnTo>
                    <a:pt x="33115" y="160341"/>
                  </a:lnTo>
                  <a:lnTo>
                    <a:pt x="15125" y="202907"/>
                  </a:lnTo>
                  <a:lnTo>
                    <a:pt x="3883" y="248554"/>
                  </a:lnTo>
                  <a:lnTo>
                    <a:pt x="0" y="296672"/>
                  </a:lnTo>
                  <a:lnTo>
                    <a:pt x="0" y="1483360"/>
                  </a:lnTo>
                  <a:lnTo>
                    <a:pt x="3883" y="1531477"/>
                  </a:lnTo>
                  <a:lnTo>
                    <a:pt x="15125" y="1577124"/>
                  </a:lnTo>
                  <a:lnTo>
                    <a:pt x="33115" y="1619690"/>
                  </a:lnTo>
                  <a:lnTo>
                    <a:pt x="57242" y="1658563"/>
                  </a:lnTo>
                  <a:lnTo>
                    <a:pt x="86896" y="1693132"/>
                  </a:lnTo>
                  <a:lnTo>
                    <a:pt x="121466" y="1722786"/>
                  </a:lnTo>
                  <a:lnTo>
                    <a:pt x="160340" y="1746914"/>
                  </a:lnTo>
                  <a:lnTo>
                    <a:pt x="202909" y="1764905"/>
                  </a:lnTo>
                  <a:lnTo>
                    <a:pt x="248560" y="1776148"/>
                  </a:lnTo>
                  <a:lnTo>
                    <a:pt x="296684" y="1780032"/>
                  </a:lnTo>
                  <a:lnTo>
                    <a:pt x="7779004" y="1780032"/>
                  </a:lnTo>
                  <a:lnTo>
                    <a:pt x="7827121" y="1776148"/>
                  </a:lnTo>
                  <a:lnTo>
                    <a:pt x="7872768" y="1764905"/>
                  </a:lnTo>
                  <a:lnTo>
                    <a:pt x="7915334" y="1746914"/>
                  </a:lnTo>
                  <a:lnTo>
                    <a:pt x="7954207" y="1722786"/>
                  </a:lnTo>
                  <a:lnTo>
                    <a:pt x="7988776" y="1693132"/>
                  </a:lnTo>
                  <a:lnTo>
                    <a:pt x="8018430" y="1658563"/>
                  </a:lnTo>
                  <a:lnTo>
                    <a:pt x="8042558" y="1619690"/>
                  </a:lnTo>
                  <a:lnTo>
                    <a:pt x="8060549" y="1577124"/>
                  </a:lnTo>
                  <a:lnTo>
                    <a:pt x="8071792" y="1531477"/>
                  </a:lnTo>
                  <a:lnTo>
                    <a:pt x="8075676" y="1483360"/>
                  </a:lnTo>
                  <a:lnTo>
                    <a:pt x="8075676" y="296672"/>
                  </a:lnTo>
                  <a:lnTo>
                    <a:pt x="8071792" y="248554"/>
                  </a:lnTo>
                  <a:lnTo>
                    <a:pt x="8060549" y="202907"/>
                  </a:lnTo>
                  <a:lnTo>
                    <a:pt x="8042558" y="160341"/>
                  </a:lnTo>
                  <a:lnTo>
                    <a:pt x="8018430" y="121468"/>
                  </a:lnTo>
                  <a:lnTo>
                    <a:pt x="7988776" y="86899"/>
                  </a:lnTo>
                  <a:lnTo>
                    <a:pt x="7954207" y="57245"/>
                  </a:lnTo>
                  <a:lnTo>
                    <a:pt x="7915334" y="33117"/>
                  </a:lnTo>
                  <a:lnTo>
                    <a:pt x="7872768" y="15126"/>
                  </a:lnTo>
                  <a:lnTo>
                    <a:pt x="7827121" y="3883"/>
                  </a:lnTo>
                  <a:lnTo>
                    <a:pt x="7779004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962" y="2925318"/>
              <a:ext cx="8075930" cy="1780539"/>
            </a:xfrm>
            <a:custGeom>
              <a:avLst/>
              <a:gdLst/>
              <a:ahLst/>
              <a:cxnLst/>
              <a:rect l="l" t="t" r="r" b="b"/>
              <a:pathLst>
                <a:path w="8075930" h="1780539">
                  <a:moveTo>
                    <a:pt x="0" y="296672"/>
                  </a:moveTo>
                  <a:lnTo>
                    <a:pt x="3883" y="248554"/>
                  </a:lnTo>
                  <a:lnTo>
                    <a:pt x="15125" y="202907"/>
                  </a:lnTo>
                  <a:lnTo>
                    <a:pt x="33115" y="160341"/>
                  </a:lnTo>
                  <a:lnTo>
                    <a:pt x="57242" y="121468"/>
                  </a:lnTo>
                  <a:lnTo>
                    <a:pt x="86896" y="86899"/>
                  </a:lnTo>
                  <a:lnTo>
                    <a:pt x="121466" y="57245"/>
                  </a:lnTo>
                  <a:lnTo>
                    <a:pt x="160340" y="33117"/>
                  </a:lnTo>
                  <a:lnTo>
                    <a:pt x="202909" y="15126"/>
                  </a:lnTo>
                  <a:lnTo>
                    <a:pt x="248560" y="3883"/>
                  </a:lnTo>
                  <a:lnTo>
                    <a:pt x="296684" y="0"/>
                  </a:lnTo>
                  <a:lnTo>
                    <a:pt x="7779004" y="0"/>
                  </a:lnTo>
                  <a:lnTo>
                    <a:pt x="7827121" y="3883"/>
                  </a:lnTo>
                  <a:lnTo>
                    <a:pt x="7872768" y="15126"/>
                  </a:lnTo>
                  <a:lnTo>
                    <a:pt x="7915334" y="33117"/>
                  </a:lnTo>
                  <a:lnTo>
                    <a:pt x="7954207" y="57245"/>
                  </a:lnTo>
                  <a:lnTo>
                    <a:pt x="7988776" y="86899"/>
                  </a:lnTo>
                  <a:lnTo>
                    <a:pt x="8018430" y="121468"/>
                  </a:lnTo>
                  <a:lnTo>
                    <a:pt x="8042558" y="160341"/>
                  </a:lnTo>
                  <a:lnTo>
                    <a:pt x="8060549" y="202907"/>
                  </a:lnTo>
                  <a:lnTo>
                    <a:pt x="8071792" y="248554"/>
                  </a:lnTo>
                  <a:lnTo>
                    <a:pt x="8075676" y="296672"/>
                  </a:lnTo>
                  <a:lnTo>
                    <a:pt x="8075676" y="1483360"/>
                  </a:lnTo>
                  <a:lnTo>
                    <a:pt x="8071792" y="1531477"/>
                  </a:lnTo>
                  <a:lnTo>
                    <a:pt x="8060549" y="1577124"/>
                  </a:lnTo>
                  <a:lnTo>
                    <a:pt x="8042558" y="1619690"/>
                  </a:lnTo>
                  <a:lnTo>
                    <a:pt x="8018430" y="1658563"/>
                  </a:lnTo>
                  <a:lnTo>
                    <a:pt x="7988776" y="1693132"/>
                  </a:lnTo>
                  <a:lnTo>
                    <a:pt x="7954207" y="1722786"/>
                  </a:lnTo>
                  <a:lnTo>
                    <a:pt x="7915334" y="1746914"/>
                  </a:lnTo>
                  <a:lnTo>
                    <a:pt x="7872768" y="1764905"/>
                  </a:lnTo>
                  <a:lnTo>
                    <a:pt x="7827121" y="1776148"/>
                  </a:lnTo>
                  <a:lnTo>
                    <a:pt x="7779004" y="1780032"/>
                  </a:lnTo>
                  <a:lnTo>
                    <a:pt x="296684" y="1780032"/>
                  </a:lnTo>
                  <a:lnTo>
                    <a:pt x="248560" y="1776148"/>
                  </a:lnTo>
                  <a:lnTo>
                    <a:pt x="202909" y="1764905"/>
                  </a:lnTo>
                  <a:lnTo>
                    <a:pt x="160340" y="1746914"/>
                  </a:lnTo>
                  <a:lnTo>
                    <a:pt x="121466" y="1722786"/>
                  </a:lnTo>
                  <a:lnTo>
                    <a:pt x="86896" y="1693132"/>
                  </a:lnTo>
                  <a:lnTo>
                    <a:pt x="57242" y="1658563"/>
                  </a:lnTo>
                  <a:lnTo>
                    <a:pt x="33115" y="1619690"/>
                  </a:lnTo>
                  <a:lnTo>
                    <a:pt x="15125" y="1577124"/>
                  </a:lnTo>
                  <a:lnTo>
                    <a:pt x="3883" y="1531477"/>
                  </a:lnTo>
                  <a:lnTo>
                    <a:pt x="0" y="1483360"/>
                  </a:lnTo>
                  <a:lnTo>
                    <a:pt x="0" y="29667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45008" y="4767071"/>
            <a:ext cx="8101965" cy="1805939"/>
            <a:chOff x="445008" y="4767071"/>
            <a:chExt cx="8101965" cy="1805939"/>
          </a:xfrm>
        </p:grpSpPr>
        <p:sp>
          <p:nvSpPr>
            <p:cNvPr id="13" name="object 13"/>
            <p:cNvSpPr/>
            <p:nvPr/>
          </p:nvSpPr>
          <p:spPr>
            <a:xfrm>
              <a:off x="457962" y="4780025"/>
              <a:ext cx="8075930" cy="1780539"/>
            </a:xfrm>
            <a:custGeom>
              <a:avLst/>
              <a:gdLst/>
              <a:ahLst/>
              <a:cxnLst/>
              <a:rect l="l" t="t" r="r" b="b"/>
              <a:pathLst>
                <a:path w="8075930" h="1780540">
                  <a:moveTo>
                    <a:pt x="7779004" y="0"/>
                  </a:moveTo>
                  <a:lnTo>
                    <a:pt x="296684" y="0"/>
                  </a:lnTo>
                  <a:lnTo>
                    <a:pt x="248560" y="3883"/>
                  </a:lnTo>
                  <a:lnTo>
                    <a:pt x="202909" y="15126"/>
                  </a:lnTo>
                  <a:lnTo>
                    <a:pt x="160340" y="33117"/>
                  </a:lnTo>
                  <a:lnTo>
                    <a:pt x="121466" y="57245"/>
                  </a:lnTo>
                  <a:lnTo>
                    <a:pt x="86896" y="86899"/>
                  </a:lnTo>
                  <a:lnTo>
                    <a:pt x="57242" y="121468"/>
                  </a:lnTo>
                  <a:lnTo>
                    <a:pt x="33115" y="160341"/>
                  </a:lnTo>
                  <a:lnTo>
                    <a:pt x="15125" y="202907"/>
                  </a:lnTo>
                  <a:lnTo>
                    <a:pt x="3883" y="248554"/>
                  </a:lnTo>
                  <a:lnTo>
                    <a:pt x="0" y="296672"/>
                  </a:lnTo>
                  <a:lnTo>
                    <a:pt x="0" y="1483347"/>
                  </a:lnTo>
                  <a:lnTo>
                    <a:pt x="3883" y="1531471"/>
                  </a:lnTo>
                  <a:lnTo>
                    <a:pt x="15125" y="1577122"/>
                  </a:lnTo>
                  <a:lnTo>
                    <a:pt x="33115" y="1619691"/>
                  </a:lnTo>
                  <a:lnTo>
                    <a:pt x="57242" y="1658565"/>
                  </a:lnTo>
                  <a:lnTo>
                    <a:pt x="86896" y="1693135"/>
                  </a:lnTo>
                  <a:lnTo>
                    <a:pt x="121466" y="1722789"/>
                  </a:lnTo>
                  <a:lnTo>
                    <a:pt x="160340" y="1746916"/>
                  </a:lnTo>
                  <a:lnTo>
                    <a:pt x="202909" y="1764906"/>
                  </a:lnTo>
                  <a:lnTo>
                    <a:pt x="248560" y="1776148"/>
                  </a:lnTo>
                  <a:lnTo>
                    <a:pt x="296684" y="1780032"/>
                  </a:lnTo>
                  <a:lnTo>
                    <a:pt x="7779004" y="1780032"/>
                  </a:lnTo>
                  <a:lnTo>
                    <a:pt x="7827121" y="1776148"/>
                  </a:lnTo>
                  <a:lnTo>
                    <a:pt x="7872768" y="1764906"/>
                  </a:lnTo>
                  <a:lnTo>
                    <a:pt x="7915334" y="1746916"/>
                  </a:lnTo>
                  <a:lnTo>
                    <a:pt x="7954207" y="1722789"/>
                  </a:lnTo>
                  <a:lnTo>
                    <a:pt x="7988776" y="1693135"/>
                  </a:lnTo>
                  <a:lnTo>
                    <a:pt x="8018430" y="1658565"/>
                  </a:lnTo>
                  <a:lnTo>
                    <a:pt x="8042558" y="1619691"/>
                  </a:lnTo>
                  <a:lnTo>
                    <a:pt x="8060549" y="1577122"/>
                  </a:lnTo>
                  <a:lnTo>
                    <a:pt x="8071792" y="1531471"/>
                  </a:lnTo>
                  <a:lnTo>
                    <a:pt x="8075676" y="1483347"/>
                  </a:lnTo>
                  <a:lnTo>
                    <a:pt x="8075676" y="296672"/>
                  </a:lnTo>
                  <a:lnTo>
                    <a:pt x="8071792" y="248554"/>
                  </a:lnTo>
                  <a:lnTo>
                    <a:pt x="8060549" y="202907"/>
                  </a:lnTo>
                  <a:lnTo>
                    <a:pt x="8042558" y="160341"/>
                  </a:lnTo>
                  <a:lnTo>
                    <a:pt x="8018430" y="121468"/>
                  </a:lnTo>
                  <a:lnTo>
                    <a:pt x="7988776" y="86899"/>
                  </a:lnTo>
                  <a:lnTo>
                    <a:pt x="7954207" y="57245"/>
                  </a:lnTo>
                  <a:lnTo>
                    <a:pt x="7915334" y="33117"/>
                  </a:lnTo>
                  <a:lnTo>
                    <a:pt x="7872768" y="15126"/>
                  </a:lnTo>
                  <a:lnTo>
                    <a:pt x="7827121" y="3883"/>
                  </a:lnTo>
                  <a:lnTo>
                    <a:pt x="777900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7962" y="4780025"/>
              <a:ext cx="8075930" cy="1780539"/>
            </a:xfrm>
            <a:custGeom>
              <a:avLst/>
              <a:gdLst/>
              <a:ahLst/>
              <a:cxnLst/>
              <a:rect l="l" t="t" r="r" b="b"/>
              <a:pathLst>
                <a:path w="8075930" h="1780540">
                  <a:moveTo>
                    <a:pt x="0" y="296672"/>
                  </a:moveTo>
                  <a:lnTo>
                    <a:pt x="3883" y="248554"/>
                  </a:lnTo>
                  <a:lnTo>
                    <a:pt x="15125" y="202907"/>
                  </a:lnTo>
                  <a:lnTo>
                    <a:pt x="33115" y="160341"/>
                  </a:lnTo>
                  <a:lnTo>
                    <a:pt x="57242" y="121468"/>
                  </a:lnTo>
                  <a:lnTo>
                    <a:pt x="86896" y="86899"/>
                  </a:lnTo>
                  <a:lnTo>
                    <a:pt x="121466" y="57245"/>
                  </a:lnTo>
                  <a:lnTo>
                    <a:pt x="160340" y="33117"/>
                  </a:lnTo>
                  <a:lnTo>
                    <a:pt x="202909" y="15126"/>
                  </a:lnTo>
                  <a:lnTo>
                    <a:pt x="248560" y="3883"/>
                  </a:lnTo>
                  <a:lnTo>
                    <a:pt x="296684" y="0"/>
                  </a:lnTo>
                  <a:lnTo>
                    <a:pt x="7779004" y="0"/>
                  </a:lnTo>
                  <a:lnTo>
                    <a:pt x="7827121" y="3883"/>
                  </a:lnTo>
                  <a:lnTo>
                    <a:pt x="7872768" y="15126"/>
                  </a:lnTo>
                  <a:lnTo>
                    <a:pt x="7915334" y="33117"/>
                  </a:lnTo>
                  <a:lnTo>
                    <a:pt x="7954207" y="57245"/>
                  </a:lnTo>
                  <a:lnTo>
                    <a:pt x="7988776" y="86899"/>
                  </a:lnTo>
                  <a:lnTo>
                    <a:pt x="8018430" y="121468"/>
                  </a:lnTo>
                  <a:lnTo>
                    <a:pt x="8042558" y="160341"/>
                  </a:lnTo>
                  <a:lnTo>
                    <a:pt x="8060549" y="202907"/>
                  </a:lnTo>
                  <a:lnTo>
                    <a:pt x="8071792" y="248554"/>
                  </a:lnTo>
                  <a:lnTo>
                    <a:pt x="8075676" y="296672"/>
                  </a:lnTo>
                  <a:lnTo>
                    <a:pt x="8075676" y="1483347"/>
                  </a:lnTo>
                  <a:lnTo>
                    <a:pt x="8071792" y="1531471"/>
                  </a:lnTo>
                  <a:lnTo>
                    <a:pt x="8060549" y="1577122"/>
                  </a:lnTo>
                  <a:lnTo>
                    <a:pt x="8042558" y="1619691"/>
                  </a:lnTo>
                  <a:lnTo>
                    <a:pt x="8018430" y="1658565"/>
                  </a:lnTo>
                  <a:lnTo>
                    <a:pt x="7988776" y="1693135"/>
                  </a:lnTo>
                  <a:lnTo>
                    <a:pt x="7954207" y="1722789"/>
                  </a:lnTo>
                  <a:lnTo>
                    <a:pt x="7915334" y="1746916"/>
                  </a:lnTo>
                  <a:lnTo>
                    <a:pt x="7872768" y="1764906"/>
                  </a:lnTo>
                  <a:lnTo>
                    <a:pt x="7827121" y="1776148"/>
                  </a:lnTo>
                  <a:lnTo>
                    <a:pt x="7779004" y="1780032"/>
                  </a:lnTo>
                  <a:lnTo>
                    <a:pt x="296684" y="1780032"/>
                  </a:lnTo>
                  <a:lnTo>
                    <a:pt x="248560" y="1776148"/>
                  </a:lnTo>
                  <a:lnTo>
                    <a:pt x="202909" y="1764906"/>
                  </a:lnTo>
                  <a:lnTo>
                    <a:pt x="160340" y="1746916"/>
                  </a:lnTo>
                  <a:lnTo>
                    <a:pt x="121466" y="1722789"/>
                  </a:lnTo>
                  <a:lnTo>
                    <a:pt x="86896" y="1693135"/>
                  </a:lnTo>
                  <a:lnTo>
                    <a:pt x="57242" y="1658565"/>
                  </a:lnTo>
                  <a:lnTo>
                    <a:pt x="33115" y="1619691"/>
                  </a:lnTo>
                  <a:lnTo>
                    <a:pt x="15125" y="1577122"/>
                  </a:lnTo>
                  <a:lnTo>
                    <a:pt x="3883" y="1531471"/>
                  </a:lnTo>
                  <a:lnTo>
                    <a:pt x="0" y="1483347"/>
                  </a:lnTo>
                  <a:lnTo>
                    <a:pt x="0" y="29667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30427" y="3223336"/>
            <a:ext cx="7732395" cy="314960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algn="just">
              <a:lnSpc>
                <a:spcPct val="88100"/>
              </a:lnSpc>
              <a:spcBef>
                <a:spcPts val="475"/>
              </a:spcBef>
            </a:pPr>
            <a:r>
              <a:rPr sz="2600" b="1" spc="-5" dirty="0">
                <a:latin typeface="Cambria"/>
                <a:cs typeface="Cambria"/>
              </a:rPr>
              <a:t>Includes</a:t>
            </a:r>
            <a:r>
              <a:rPr sz="2600" b="1" dirty="0">
                <a:latin typeface="Cambria"/>
                <a:cs typeface="Cambria"/>
              </a:rPr>
              <a:t> </a:t>
            </a:r>
            <a:r>
              <a:rPr sz="2600" b="1" spc="-15" dirty="0">
                <a:latin typeface="Cambria"/>
                <a:cs typeface="Cambria"/>
              </a:rPr>
              <a:t>physical,</a:t>
            </a:r>
            <a:r>
              <a:rPr sz="2600" b="1" spc="-10" dirty="0">
                <a:latin typeface="Cambria"/>
                <a:cs typeface="Cambria"/>
              </a:rPr>
              <a:t> psychological,</a:t>
            </a:r>
            <a:r>
              <a:rPr sz="2600" b="1" spc="-5" dirty="0">
                <a:latin typeface="Cambria"/>
                <a:cs typeface="Cambria"/>
              </a:rPr>
              <a:t> emotion,</a:t>
            </a:r>
            <a:r>
              <a:rPr sz="2600" b="1" dirty="0">
                <a:latin typeface="Cambria"/>
                <a:cs typeface="Cambria"/>
              </a:rPr>
              <a:t> </a:t>
            </a:r>
            <a:r>
              <a:rPr sz="2600" b="1" spc="-5" dirty="0">
                <a:latin typeface="Cambria"/>
                <a:cs typeface="Cambria"/>
              </a:rPr>
              <a:t>socio </a:t>
            </a:r>
            <a:r>
              <a:rPr sz="2600" b="1" dirty="0">
                <a:latin typeface="Cambria"/>
                <a:cs typeface="Cambria"/>
              </a:rPr>
              <a:t> </a:t>
            </a:r>
            <a:r>
              <a:rPr sz="2600" b="1" spc="-10" dirty="0">
                <a:latin typeface="Cambria"/>
                <a:cs typeface="Cambria"/>
              </a:rPr>
              <a:t>cultural,</a:t>
            </a:r>
            <a:r>
              <a:rPr sz="2600" b="1" spc="-5" dirty="0">
                <a:latin typeface="Cambria"/>
                <a:cs typeface="Cambria"/>
              </a:rPr>
              <a:t> spiritual</a:t>
            </a:r>
            <a:r>
              <a:rPr sz="2600" b="1" dirty="0">
                <a:latin typeface="Cambria"/>
                <a:cs typeface="Cambria"/>
              </a:rPr>
              <a:t> </a:t>
            </a:r>
            <a:r>
              <a:rPr sz="2600" b="1" spc="-10" dirty="0">
                <a:latin typeface="Cambria"/>
                <a:cs typeface="Cambria"/>
              </a:rPr>
              <a:t>factors</a:t>
            </a:r>
            <a:r>
              <a:rPr sz="2600" b="1" spc="-5" dirty="0">
                <a:latin typeface="Cambria"/>
                <a:cs typeface="Cambria"/>
              </a:rPr>
              <a:t> </a:t>
            </a:r>
            <a:r>
              <a:rPr sz="2600" b="1" spc="-10" dirty="0">
                <a:latin typeface="Cambria"/>
                <a:cs typeface="Cambria"/>
              </a:rPr>
              <a:t>that</a:t>
            </a:r>
            <a:r>
              <a:rPr sz="2600" b="1" spc="-5" dirty="0">
                <a:latin typeface="Cambria"/>
                <a:cs typeface="Cambria"/>
              </a:rPr>
              <a:t> </a:t>
            </a:r>
            <a:r>
              <a:rPr sz="2600" b="1" spc="-30" dirty="0">
                <a:latin typeface="Cambria"/>
                <a:cs typeface="Cambria"/>
              </a:rPr>
              <a:t>may</a:t>
            </a:r>
            <a:r>
              <a:rPr sz="2600" b="1" spc="-25" dirty="0">
                <a:latin typeface="Cambria"/>
                <a:cs typeface="Cambria"/>
              </a:rPr>
              <a:t> </a:t>
            </a:r>
            <a:r>
              <a:rPr sz="2600" b="1" spc="-5" dirty="0">
                <a:latin typeface="Cambria"/>
                <a:cs typeface="Cambria"/>
              </a:rPr>
              <a:t>affect</a:t>
            </a:r>
            <a:r>
              <a:rPr sz="2600" b="1" dirty="0">
                <a:latin typeface="Cambria"/>
                <a:cs typeface="Cambria"/>
              </a:rPr>
              <a:t> </a:t>
            </a:r>
            <a:r>
              <a:rPr sz="2600" b="1" spc="-5" dirty="0">
                <a:latin typeface="Cambria"/>
                <a:cs typeface="Cambria"/>
              </a:rPr>
              <a:t>clients </a:t>
            </a:r>
            <a:r>
              <a:rPr sz="2600" b="1" dirty="0">
                <a:latin typeface="Cambria"/>
                <a:cs typeface="Cambria"/>
              </a:rPr>
              <a:t> </a:t>
            </a:r>
            <a:r>
              <a:rPr sz="2600" b="1" spc="-5" dirty="0">
                <a:latin typeface="Cambria"/>
                <a:cs typeface="Cambria"/>
              </a:rPr>
              <a:t>health</a:t>
            </a:r>
            <a:r>
              <a:rPr sz="2600" b="1" spc="-10" dirty="0">
                <a:latin typeface="Cambria"/>
                <a:cs typeface="Cambria"/>
              </a:rPr>
              <a:t> </a:t>
            </a:r>
            <a:r>
              <a:rPr sz="2600" b="1" dirty="0">
                <a:latin typeface="Cambria"/>
                <a:cs typeface="Cambria"/>
              </a:rPr>
              <a:t>status</a:t>
            </a:r>
            <a:endParaRPr sz="2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250">
              <a:latin typeface="Cambria"/>
              <a:cs typeface="Cambria"/>
            </a:endParaRPr>
          </a:p>
          <a:p>
            <a:pPr marL="12700" marR="5080" algn="just">
              <a:lnSpc>
                <a:spcPct val="88000"/>
              </a:lnSpc>
              <a:spcBef>
                <a:spcPts val="5"/>
              </a:spcBef>
            </a:pPr>
            <a:r>
              <a:rPr sz="2600" b="1" dirty="0">
                <a:latin typeface="Cambria"/>
                <a:cs typeface="Cambria"/>
              </a:rPr>
              <a:t>Includes</a:t>
            </a:r>
            <a:r>
              <a:rPr sz="2600" b="1" spc="5" dirty="0">
                <a:latin typeface="Cambria"/>
                <a:cs typeface="Cambria"/>
              </a:rPr>
              <a:t> </a:t>
            </a:r>
            <a:r>
              <a:rPr sz="2600" b="1" spc="-5" dirty="0">
                <a:latin typeface="Cambria"/>
                <a:cs typeface="Cambria"/>
              </a:rPr>
              <a:t>past</a:t>
            </a:r>
            <a:r>
              <a:rPr sz="2600" b="1" dirty="0">
                <a:latin typeface="Cambria"/>
                <a:cs typeface="Cambria"/>
              </a:rPr>
              <a:t> </a:t>
            </a:r>
            <a:r>
              <a:rPr sz="2600" b="1" spc="-5" dirty="0">
                <a:latin typeface="Cambria"/>
                <a:cs typeface="Cambria"/>
              </a:rPr>
              <a:t>health</a:t>
            </a:r>
            <a:r>
              <a:rPr sz="2600" b="1" dirty="0">
                <a:latin typeface="Cambria"/>
                <a:cs typeface="Cambria"/>
              </a:rPr>
              <a:t> </a:t>
            </a:r>
            <a:r>
              <a:rPr sz="2600" b="1" spc="-10" dirty="0">
                <a:latin typeface="Cambria"/>
                <a:cs typeface="Cambria"/>
              </a:rPr>
              <a:t>history</a:t>
            </a:r>
            <a:r>
              <a:rPr sz="2600" b="1" spc="-5" dirty="0">
                <a:latin typeface="Cambria"/>
                <a:cs typeface="Cambria"/>
              </a:rPr>
              <a:t> </a:t>
            </a:r>
            <a:r>
              <a:rPr sz="2600" b="1" dirty="0">
                <a:latin typeface="Cambria"/>
                <a:cs typeface="Cambria"/>
              </a:rPr>
              <a:t>of</a:t>
            </a:r>
            <a:r>
              <a:rPr sz="2600" b="1" spc="5" dirty="0">
                <a:latin typeface="Cambria"/>
                <a:cs typeface="Cambria"/>
              </a:rPr>
              <a:t> </a:t>
            </a:r>
            <a:r>
              <a:rPr sz="2600" b="1" dirty="0">
                <a:latin typeface="Cambria"/>
                <a:cs typeface="Cambria"/>
              </a:rPr>
              <a:t>client</a:t>
            </a:r>
            <a:r>
              <a:rPr sz="2600" b="1" spc="5" dirty="0">
                <a:latin typeface="Cambria"/>
                <a:cs typeface="Cambria"/>
              </a:rPr>
              <a:t> </a:t>
            </a:r>
            <a:r>
              <a:rPr sz="2600" b="1" dirty="0">
                <a:latin typeface="Cambria"/>
                <a:cs typeface="Cambria"/>
              </a:rPr>
              <a:t>(</a:t>
            </a:r>
            <a:r>
              <a:rPr sz="2600" b="1" spc="5" dirty="0">
                <a:latin typeface="Cambria"/>
                <a:cs typeface="Cambria"/>
              </a:rPr>
              <a:t> </a:t>
            </a:r>
            <a:r>
              <a:rPr sz="2600" b="1" spc="-10" dirty="0">
                <a:latin typeface="Cambria"/>
                <a:cs typeface="Cambria"/>
              </a:rPr>
              <a:t>allergies, </a:t>
            </a:r>
            <a:r>
              <a:rPr sz="2600" b="1" spc="-560" dirty="0">
                <a:latin typeface="Cambria"/>
                <a:cs typeface="Cambria"/>
              </a:rPr>
              <a:t> </a:t>
            </a:r>
            <a:r>
              <a:rPr sz="2600" b="1" spc="-5" dirty="0">
                <a:latin typeface="Cambria"/>
                <a:cs typeface="Cambria"/>
              </a:rPr>
              <a:t>past surgeries, </a:t>
            </a:r>
            <a:r>
              <a:rPr sz="2600" b="1" spc="-10" dirty="0">
                <a:latin typeface="Cambria"/>
                <a:cs typeface="Cambria"/>
              </a:rPr>
              <a:t>chronic </a:t>
            </a:r>
            <a:r>
              <a:rPr sz="2600" b="1" spc="-5" dirty="0">
                <a:latin typeface="Cambria"/>
                <a:cs typeface="Cambria"/>
              </a:rPr>
              <a:t>diseases, </a:t>
            </a:r>
            <a:r>
              <a:rPr sz="2600" b="1" dirty="0">
                <a:latin typeface="Cambria"/>
                <a:cs typeface="Cambria"/>
              </a:rPr>
              <a:t>use </a:t>
            </a:r>
            <a:r>
              <a:rPr sz="2600" b="1" spc="-5" dirty="0">
                <a:latin typeface="Cambria"/>
                <a:cs typeface="Cambria"/>
              </a:rPr>
              <a:t>of </a:t>
            </a:r>
            <a:r>
              <a:rPr sz="2600" b="1" dirty="0">
                <a:latin typeface="Cambria"/>
                <a:cs typeface="Cambria"/>
              </a:rPr>
              <a:t>folk healing </a:t>
            </a:r>
            <a:r>
              <a:rPr sz="2600" b="1" spc="-560" dirty="0">
                <a:latin typeface="Cambria"/>
                <a:cs typeface="Cambria"/>
              </a:rPr>
              <a:t> </a:t>
            </a:r>
            <a:r>
              <a:rPr sz="2600" b="1" spc="-5" dirty="0">
                <a:latin typeface="Cambria"/>
                <a:cs typeface="Cambria"/>
              </a:rPr>
              <a:t>methods),</a:t>
            </a:r>
            <a:r>
              <a:rPr sz="2600" b="1" dirty="0">
                <a:latin typeface="Cambria"/>
                <a:cs typeface="Cambria"/>
              </a:rPr>
              <a:t> </a:t>
            </a:r>
            <a:r>
              <a:rPr sz="2600" b="1" spc="-10" dirty="0">
                <a:latin typeface="Cambria"/>
                <a:cs typeface="Cambria"/>
              </a:rPr>
              <a:t>present</a:t>
            </a:r>
            <a:r>
              <a:rPr sz="2600" b="1" spc="-5" dirty="0">
                <a:latin typeface="Cambria"/>
                <a:cs typeface="Cambria"/>
              </a:rPr>
              <a:t> </a:t>
            </a:r>
            <a:r>
              <a:rPr sz="2600" b="1" spc="-10" dirty="0">
                <a:latin typeface="Cambria"/>
                <a:cs typeface="Cambria"/>
              </a:rPr>
              <a:t>problems</a:t>
            </a:r>
            <a:r>
              <a:rPr sz="2600" b="1" spc="-5" dirty="0">
                <a:latin typeface="Cambria"/>
                <a:cs typeface="Cambria"/>
              </a:rPr>
              <a:t> </a:t>
            </a:r>
            <a:r>
              <a:rPr sz="2600" b="1" dirty="0">
                <a:latin typeface="Cambria"/>
                <a:cs typeface="Cambria"/>
              </a:rPr>
              <a:t>of</a:t>
            </a:r>
            <a:r>
              <a:rPr sz="2600" b="1" spc="5" dirty="0">
                <a:latin typeface="Cambria"/>
                <a:cs typeface="Cambria"/>
              </a:rPr>
              <a:t> </a:t>
            </a:r>
            <a:r>
              <a:rPr sz="2600" b="1" spc="-5" dirty="0">
                <a:latin typeface="Cambria"/>
                <a:cs typeface="Cambria"/>
              </a:rPr>
              <a:t>client</a:t>
            </a:r>
            <a:r>
              <a:rPr sz="2600" b="1" spc="565" dirty="0">
                <a:latin typeface="Cambria"/>
                <a:cs typeface="Cambria"/>
              </a:rPr>
              <a:t> </a:t>
            </a:r>
            <a:r>
              <a:rPr sz="2600" b="1" spc="-5" dirty="0">
                <a:latin typeface="Cambria"/>
                <a:cs typeface="Cambria"/>
              </a:rPr>
              <a:t>(pain, </a:t>
            </a:r>
            <a:r>
              <a:rPr sz="2600" b="1" dirty="0">
                <a:latin typeface="Cambria"/>
                <a:cs typeface="Cambria"/>
              </a:rPr>
              <a:t> nausea,</a:t>
            </a:r>
            <a:r>
              <a:rPr sz="2600" b="1" spc="-35" dirty="0">
                <a:latin typeface="Cambria"/>
                <a:cs typeface="Cambria"/>
              </a:rPr>
              <a:t> </a:t>
            </a:r>
            <a:r>
              <a:rPr sz="2600" b="1" spc="-15" dirty="0">
                <a:latin typeface="Cambria"/>
                <a:cs typeface="Cambria"/>
              </a:rPr>
              <a:t>vomiting</a:t>
            </a:r>
            <a:r>
              <a:rPr sz="2600" b="1" spc="-5" dirty="0">
                <a:latin typeface="Cambria"/>
                <a:cs typeface="Cambria"/>
              </a:rPr>
              <a:t> </a:t>
            </a:r>
            <a:r>
              <a:rPr sz="2600" b="1" spc="-10" dirty="0">
                <a:latin typeface="Cambria"/>
                <a:cs typeface="Cambria"/>
              </a:rPr>
              <a:t>etc)</a:t>
            </a:r>
            <a:endParaRPr sz="2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4860" y="380745"/>
            <a:ext cx="4286250" cy="682625"/>
            <a:chOff x="2054860" y="380745"/>
            <a:chExt cx="4286250" cy="682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496" y="795925"/>
              <a:ext cx="4192483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9432" y="385317"/>
              <a:ext cx="4275963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19548" y="424814"/>
              <a:ext cx="1156335" cy="336550"/>
            </a:xfrm>
            <a:custGeom>
              <a:avLst/>
              <a:gdLst/>
              <a:ahLst/>
              <a:cxnLst/>
              <a:rect l="l" t="t" r="r" b="b"/>
              <a:pathLst>
                <a:path w="1156335" h="336550">
                  <a:moveTo>
                    <a:pt x="1108710" y="43180"/>
                  </a:moveTo>
                  <a:lnTo>
                    <a:pt x="1049147" y="210820"/>
                  </a:lnTo>
                  <a:lnTo>
                    <a:pt x="1156335" y="210820"/>
                  </a:lnTo>
                  <a:lnTo>
                    <a:pt x="1108710" y="43180"/>
                  </a:lnTo>
                  <a:close/>
                </a:path>
                <a:path w="1156335" h="336550">
                  <a:moveTo>
                    <a:pt x="438150" y="43180"/>
                  </a:moveTo>
                  <a:lnTo>
                    <a:pt x="378587" y="210820"/>
                  </a:lnTo>
                  <a:lnTo>
                    <a:pt x="485775" y="210820"/>
                  </a:lnTo>
                  <a:lnTo>
                    <a:pt x="438150" y="43180"/>
                  </a:lnTo>
                  <a:close/>
                </a:path>
                <a:path w="1156335" h="336550">
                  <a:moveTo>
                    <a:pt x="26415" y="0"/>
                  </a:moveTo>
                  <a:lnTo>
                    <a:pt x="17841" y="45"/>
                  </a:lnTo>
                  <a:lnTo>
                    <a:pt x="10588" y="174"/>
                  </a:lnTo>
                  <a:lnTo>
                    <a:pt x="4645" y="375"/>
                  </a:lnTo>
                  <a:lnTo>
                    <a:pt x="0" y="635"/>
                  </a:lnTo>
                  <a:lnTo>
                    <a:pt x="0" y="335534"/>
                  </a:lnTo>
                  <a:lnTo>
                    <a:pt x="3690" y="335887"/>
                  </a:lnTo>
                  <a:lnTo>
                    <a:pt x="9429" y="336168"/>
                  </a:lnTo>
                  <a:lnTo>
                    <a:pt x="17216" y="336355"/>
                  </a:lnTo>
                  <a:lnTo>
                    <a:pt x="27050" y="336423"/>
                  </a:lnTo>
                  <a:lnTo>
                    <a:pt x="42769" y="335827"/>
                  </a:lnTo>
                  <a:lnTo>
                    <a:pt x="82041" y="326898"/>
                  </a:lnTo>
                  <a:lnTo>
                    <a:pt x="119463" y="296163"/>
                  </a:lnTo>
                  <a:lnTo>
                    <a:pt x="139573" y="253873"/>
                  </a:lnTo>
                  <a:lnTo>
                    <a:pt x="147574" y="214264"/>
                  </a:lnTo>
                  <a:lnTo>
                    <a:pt x="150240" y="166750"/>
                  </a:lnTo>
                  <a:lnTo>
                    <a:pt x="149290" y="139654"/>
                  </a:lnTo>
                  <a:lnTo>
                    <a:pt x="141722" y="92652"/>
                  </a:lnTo>
                  <a:lnTo>
                    <a:pt x="126744" y="55338"/>
                  </a:lnTo>
                  <a:lnTo>
                    <a:pt x="92328" y="17780"/>
                  </a:lnTo>
                  <a:lnTo>
                    <a:pt x="44965" y="1117"/>
                  </a:lnTo>
                  <a:lnTo>
                    <a:pt x="2641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6908" y="420242"/>
              <a:ext cx="116586" cy="1772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59432" y="385317"/>
              <a:ext cx="4276090" cy="415925"/>
            </a:xfrm>
            <a:custGeom>
              <a:avLst/>
              <a:gdLst/>
              <a:ahLst/>
              <a:cxnLst/>
              <a:rect l="l" t="t" r="r" b="b"/>
              <a:pathLst>
                <a:path w="4276090" h="415925">
                  <a:moveTo>
                    <a:pt x="2124075" y="34798"/>
                  </a:moveTo>
                  <a:lnTo>
                    <a:pt x="2086483" y="45085"/>
                  </a:lnTo>
                  <a:lnTo>
                    <a:pt x="2059940" y="75946"/>
                  </a:lnTo>
                  <a:lnTo>
                    <a:pt x="2044223" y="128428"/>
                  </a:lnTo>
                  <a:lnTo>
                    <a:pt x="2038984" y="203200"/>
                  </a:lnTo>
                  <a:lnTo>
                    <a:pt x="2040340" y="245278"/>
                  </a:lnTo>
                  <a:lnTo>
                    <a:pt x="2051147" y="312195"/>
                  </a:lnTo>
                  <a:lnTo>
                    <a:pt x="2072767" y="356246"/>
                  </a:lnTo>
                  <a:lnTo>
                    <a:pt x="2105723" y="378241"/>
                  </a:lnTo>
                  <a:lnTo>
                    <a:pt x="2126488" y="381000"/>
                  </a:lnTo>
                  <a:lnTo>
                    <a:pt x="2137509" y="380216"/>
                  </a:lnTo>
                  <a:lnTo>
                    <a:pt x="2173116" y="361763"/>
                  </a:lnTo>
                  <a:lnTo>
                    <a:pt x="2196183" y="322439"/>
                  </a:lnTo>
                  <a:lnTo>
                    <a:pt x="2205863" y="281559"/>
                  </a:lnTo>
                  <a:lnTo>
                    <a:pt x="2209899" y="232624"/>
                  </a:lnTo>
                  <a:lnTo>
                    <a:pt x="2210181" y="214884"/>
                  </a:lnTo>
                  <a:lnTo>
                    <a:pt x="2209587" y="186453"/>
                  </a:lnTo>
                  <a:lnTo>
                    <a:pt x="2204876" y="136784"/>
                  </a:lnTo>
                  <a:lnTo>
                    <a:pt x="2195500" y="96783"/>
                  </a:lnTo>
                  <a:lnTo>
                    <a:pt x="2172462" y="55118"/>
                  </a:lnTo>
                  <a:lnTo>
                    <a:pt x="2138172" y="36062"/>
                  </a:lnTo>
                  <a:lnTo>
                    <a:pt x="2124075" y="34798"/>
                  </a:lnTo>
                  <a:close/>
                </a:path>
                <a:path w="4276090" h="415925">
                  <a:moveTo>
                    <a:pt x="3582924" y="4699"/>
                  </a:moveTo>
                  <a:lnTo>
                    <a:pt x="3933317" y="4699"/>
                  </a:lnTo>
                  <a:lnTo>
                    <a:pt x="3933317" y="109220"/>
                  </a:lnTo>
                  <a:lnTo>
                    <a:pt x="3892423" y="109220"/>
                  </a:lnTo>
                  <a:lnTo>
                    <a:pt x="3889783" y="99716"/>
                  </a:lnTo>
                  <a:lnTo>
                    <a:pt x="3887406" y="91582"/>
                  </a:lnTo>
                  <a:lnTo>
                    <a:pt x="3876294" y="63246"/>
                  </a:lnTo>
                  <a:lnTo>
                    <a:pt x="3873627" y="58674"/>
                  </a:lnTo>
                  <a:lnTo>
                    <a:pt x="3870705" y="54991"/>
                  </a:lnTo>
                  <a:lnTo>
                    <a:pt x="3867784" y="52070"/>
                  </a:lnTo>
                  <a:lnTo>
                    <a:pt x="3864737" y="49022"/>
                  </a:lnTo>
                  <a:lnTo>
                    <a:pt x="3845559" y="40894"/>
                  </a:lnTo>
                  <a:lnTo>
                    <a:pt x="3840479" y="40005"/>
                  </a:lnTo>
                  <a:lnTo>
                    <a:pt x="3833876" y="39497"/>
                  </a:lnTo>
                  <a:lnTo>
                    <a:pt x="3825748" y="39497"/>
                  </a:lnTo>
                  <a:lnTo>
                    <a:pt x="3804412" y="39497"/>
                  </a:lnTo>
                  <a:lnTo>
                    <a:pt x="3804412" y="336296"/>
                  </a:lnTo>
                  <a:lnTo>
                    <a:pt x="3804412" y="346837"/>
                  </a:lnTo>
                  <a:lnTo>
                    <a:pt x="3804666" y="354838"/>
                  </a:lnTo>
                  <a:lnTo>
                    <a:pt x="3805301" y="360299"/>
                  </a:lnTo>
                  <a:lnTo>
                    <a:pt x="3805808" y="365760"/>
                  </a:lnTo>
                  <a:lnTo>
                    <a:pt x="3806952" y="370078"/>
                  </a:lnTo>
                  <a:lnTo>
                    <a:pt x="3808476" y="373507"/>
                  </a:lnTo>
                  <a:lnTo>
                    <a:pt x="3810127" y="376936"/>
                  </a:lnTo>
                  <a:lnTo>
                    <a:pt x="3812031" y="379603"/>
                  </a:lnTo>
                  <a:lnTo>
                    <a:pt x="3814318" y="381635"/>
                  </a:lnTo>
                  <a:lnTo>
                    <a:pt x="3816604" y="383794"/>
                  </a:lnTo>
                  <a:lnTo>
                    <a:pt x="3819779" y="385699"/>
                  </a:lnTo>
                  <a:lnTo>
                    <a:pt x="3823843" y="387350"/>
                  </a:lnTo>
                  <a:lnTo>
                    <a:pt x="3827906" y="389001"/>
                  </a:lnTo>
                  <a:lnTo>
                    <a:pt x="3833495" y="390398"/>
                  </a:lnTo>
                  <a:lnTo>
                    <a:pt x="3840353" y="391414"/>
                  </a:lnTo>
                  <a:lnTo>
                    <a:pt x="3840353" y="410972"/>
                  </a:lnTo>
                  <a:lnTo>
                    <a:pt x="3676142" y="410972"/>
                  </a:lnTo>
                  <a:lnTo>
                    <a:pt x="3676142" y="391414"/>
                  </a:lnTo>
                  <a:lnTo>
                    <a:pt x="3684397" y="390017"/>
                  </a:lnTo>
                  <a:lnTo>
                    <a:pt x="3691001" y="388112"/>
                  </a:lnTo>
                  <a:lnTo>
                    <a:pt x="3695827" y="385826"/>
                  </a:lnTo>
                  <a:lnTo>
                    <a:pt x="3700779" y="383540"/>
                  </a:lnTo>
                  <a:lnTo>
                    <a:pt x="3704335" y="380365"/>
                  </a:lnTo>
                  <a:lnTo>
                    <a:pt x="3706749" y="376174"/>
                  </a:lnTo>
                  <a:lnTo>
                    <a:pt x="3709162" y="371983"/>
                  </a:lnTo>
                  <a:lnTo>
                    <a:pt x="3710558" y="366649"/>
                  </a:lnTo>
                  <a:lnTo>
                    <a:pt x="3711194" y="360299"/>
                  </a:lnTo>
                  <a:lnTo>
                    <a:pt x="3711829" y="353822"/>
                  </a:lnTo>
                  <a:lnTo>
                    <a:pt x="3712082" y="345821"/>
                  </a:lnTo>
                  <a:lnTo>
                    <a:pt x="3712082" y="336296"/>
                  </a:lnTo>
                  <a:lnTo>
                    <a:pt x="3712082" y="39497"/>
                  </a:lnTo>
                  <a:lnTo>
                    <a:pt x="3687953" y="39497"/>
                  </a:lnTo>
                  <a:lnTo>
                    <a:pt x="3679596" y="39758"/>
                  </a:lnTo>
                  <a:lnTo>
                    <a:pt x="3644138" y="56769"/>
                  </a:lnTo>
                  <a:lnTo>
                    <a:pt x="3627405" y="95377"/>
                  </a:lnTo>
                  <a:lnTo>
                    <a:pt x="3623691" y="109220"/>
                  </a:lnTo>
                  <a:lnTo>
                    <a:pt x="3582924" y="109220"/>
                  </a:lnTo>
                  <a:lnTo>
                    <a:pt x="3582924" y="4699"/>
                  </a:lnTo>
                  <a:close/>
                </a:path>
                <a:path w="4276090" h="415925">
                  <a:moveTo>
                    <a:pt x="2835910" y="4699"/>
                  </a:moveTo>
                  <a:lnTo>
                    <a:pt x="2990722" y="4699"/>
                  </a:lnTo>
                  <a:lnTo>
                    <a:pt x="3014559" y="5177"/>
                  </a:lnTo>
                  <a:lnTo>
                    <a:pt x="3056088" y="9038"/>
                  </a:lnTo>
                  <a:lnTo>
                    <a:pt x="3105229" y="22447"/>
                  </a:lnTo>
                  <a:lnTo>
                    <a:pt x="3145297" y="45594"/>
                  </a:lnTo>
                  <a:lnTo>
                    <a:pt x="3174872" y="76581"/>
                  </a:lnTo>
                  <a:lnTo>
                    <a:pt x="3194089" y="115389"/>
                  </a:lnTo>
                  <a:lnTo>
                    <a:pt x="3204321" y="162655"/>
                  </a:lnTo>
                  <a:lnTo>
                    <a:pt x="3206242" y="199136"/>
                  </a:lnTo>
                  <a:lnTo>
                    <a:pt x="3205553" y="221708"/>
                  </a:lnTo>
                  <a:lnTo>
                    <a:pt x="3200080" y="263376"/>
                  </a:lnTo>
                  <a:lnTo>
                    <a:pt x="3189222" y="300239"/>
                  </a:lnTo>
                  <a:lnTo>
                    <a:pt x="3162808" y="345567"/>
                  </a:lnTo>
                  <a:lnTo>
                    <a:pt x="3128839" y="376106"/>
                  </a:lnTo>
                  <a:lnTo>
                    <a:pt x="3085020" y="397144"/>
                  </a:lnTo>
                  <a:lnTo>
                    <a:pt x="3033724" y="407971"/>
                  </a:lnTo>
                  <a:lnTo>
                    <a:pt x="2993997" y="410638"/>
                  </a:lnTo>
                  <a:lnTo>
                    <a:pt x="2971038" y="410972"/>
                  </a:lnTo>
                  <a:lnTo>
                    <a:pt x="2835910" y="410972"/>
                  </a:lnTo>
                  <a:lnTo>
                    <a:pt x="2835910" y="391414"/>
                  </a:lnTo>
                  <a:lnTo>
                    <a:pt x="2843276" y="389382"/>
                  </a:lnTo>
                  <a:lnTo>
                    <a:pt x="2849118" y="387223"/>
                  </a:lnTo>
                  <a:lnTo>
                    <a:pt x="2853309" y="384937"/>
                  </a:lnTo>
                  <a:lnTo>
                    <a:pt x="2857627" y="382651"/>
                  </a:lnTo>
                  <a:lnTo>
                    <a:pt x="2860802" y="379476"/>
                  </a:lnTo>
                  <a:lnTo>
                    <a:pt x="2862834" y="375412"/>
                  </a:lnTo>
                  <a:lnTo>
                    <a:pt x="2864993" y="371348"/>
                  </a:lnTo>
                  <a:lnTo>
                    <a:pt x="2866263" y="366268"/>
                  </a:lnTo>
                  <a:lnTo>
                    <a:pt x="2866897" y="359918"/>
                  </a:lnTo>
                  <a:lnTo>
                    <a:pt x="2867533" y="353695"/>
                  </a:lnTo>
                  <a:lnTo>
                    <a:pt x="2867787" y="345821"/>
                  </a:lnTo>
                  <a:lnTo>
                    <a:pt x="2867787" y="336296"/>
                  </a:lnTo>
                  <a:lnTo>
                    <a:pt x="2867787" y="79756"/>
                  </a:lnTo>
                  <a:lnTo>
                    <a:pt x="2867787" y="70358"/>
                  </a:lnTo>
                  <a:lnTo>
                    <a:pt x="2867533" y="62611"/>
                  </a:lnTo>
                  <a:lnTo>
                    <a:pt x="2849372" y="28575"/>
                  </a:lnTo>
                  <a:lnTo>
                    <a:pt x="2835910" y="24384"/>
                  </a:lnTo>
                  <a:lnTo>
                    <a:pt x="2835910" y="4699"/>
                  </a:lnTo>
                  <a:close/>
                </a:path>
                <a:path w="4276090" h="415925">
                  <a:moveTo>
                    <a:pt x="2364994" y="4699"/>
                  </a:moveTo>
                  <a:lnTo>
                    <a:pt x="2652903" y="4699"/>
                  </a:lnTo>
                  <a:lnTo>
                    <a:pt x="2652903" y="99314"/>
                  </a:lnTo>
                  <a:lnTo>
                    <a:pt x="2612135" y="99314"/>
                  </a:lnTo>
                  <a:lnTo>
                    <a:pt x="2607373" y="86358"/>
                  </a:lnTo>
                  <a:lnTo>
                    <a:pt x="2602992" y="75676"/>
                  </a:lnTo>
                  <a:lnTo>
                    <a:pt x="2578989" y="45339"/>
                  </a:lnTo>
                  <a:lnTo>
                    <a:pt x="2546604" y="39497"/>
                  </a:lnTo>
                  <a:lnTo>
                    <a:pt x="2489200" y="39497"/>
                  </a:lnTo>
                  <a:lnTo>
                    <a:pt x="2489200" y="191008"/>
                  </a:lnTo>
                  <a:lnTo>
                    <a:pt x="2527300" y="191008"/>
                  </a:lnTo>
                  <a:lnTo>
                    <a:pt x="2536571" y="191008"/>
                  </a:lnTo>
                  <a:lnTo>
                    <a:pt x="2543810" y="189611"/>
                  </a:lnTo>
                  <a:lnTo>
                    <a:pt x="2548890" y="186690"/>
                  </a:lnTo>
                  <a:lnTo>
                    <a:pt x="2553843" y="183896"/>
                  </a:lnTo>
                  <a:lnTo>
                    <a:pt x="2569464" y="143764"/>
                  </a:lnTo>
                  <a:lnTo>
                    <a:pt x="2603119" y="143764"/>
                  </a:lnTo>
                  <a:lnTo>
                    <a:pt x="2603119" y="273431"/>
                  </a:lnTo>
                  <a:lnTo>
                    <a:pt x="2569464" y="273431"/>
                  </a:lnTo>
                  <a:lnTo>
                    <a:pt x="2567632" y="264620"/>
                  </a:lnTo>
                  <a:lnTo>
                    <a:pt x="2565574" y="256857"/>
                  </a:lnTo>
                  <a:lnTo>
                    <a:pt x="2536317" y="225806"/>
                  </a:lnTo>
                  <a:lnTo>
                    <a:pt x="2527300" y="225806"/>
                  </a:lnTo>
                  <a:lnTo>
                    <a:pt x="2489200" y="225806"/>
                  </a:lnTo>
                  <a:lnTo>
                    <a:pt x="2489200" y="336296"/>
                  </a:lnTo>
                  <a:lnTo>
                    <a:pt x="2489200" y="346837"/>
                  </a:lnTo>
                  <a:lnTo>
                    <a:pt x="2489454" y="354838"/>
                  </a:lnTo>
                  <a:lnTo>
                    <a:pt x="2490089" y="360299"/>
                  </a:lnTo>
                  <a:lnTo>
                    <a:pt x="2490597" y="365760"/>
                  </a:lnTo>
                  <a:lnTo>
                    <a:pt x="2491740" y="370078"/>
                  </a:lnTo>
                  <a:lnTo>
                    <a:pt x="2493264" y="373507"/>
                  </a:lnTo>
                  <a:lnTo>
                    <a:pt x="2494915" y="376936"/>
                  </a:lnTo>
                  <a:lnTo>
                    <a:pt x="2496820" y="379603"/>
                  </a:lnTo>
                  <a:lnTo>
                    <a:pt x="2499106" y="381635"/>
                  </a:lnTo>
                  <a:lnTo>
                    <a:pt x="2501392" y="383794"/>
                  </a:lnTo>
                  <a:lnTo>
                    <a:pt x="2504567" y="385699"/>
                  </a:lnTo>
                  <a:lnTo>
                    <a:pt x="2508631" y="387350"/>
                  </a:lnTo>
                  <a:lnTo>
                    <a:pt x="2512695" y="389001"/>
                  </a:lnTo>
                  <a:lnTo>
                    <a:pt x="2518156" y="390398"/>
                  </a:lnTo>
                  <a:lnTo>
                    <a:pt x="2525141" y="391414"/>
                  </a:lnTo>
                  <a:lnTo>
                    <a:pt x="2525141" y="410972"/>
                  </a:lnTo>
                  <a:lnTo>
                    <a:pt x="2364994" y="410972"/>
                  </a:lnTo>
                  <a:lnTo>
                    <a:pt x="2364994" y="391414"/>
                  </a:lnTo>
                  <a:lnTo>
                    <a:pt x="2372360" y="389636"/>
                  </a:lnTo>
                  <a:lnTo>
                    <a:pt x="2378202" y="387477"/>
                  </a:lnTo>
                  <a:lnTo>
                    <a:pt x="2382393" y="385064"/>
                  </a:lnTo>
                  <a:lnTo>
                    <a:pt x="2386710" y="382778"/>
                  </a:lnTo>
                  <a:lnTo>
                    <a:pt x="2389885" y="379476"/>
                  </a:lnTo>
                  <a:lnTo>
                    <a:pt x="2391918" y="375412"/>
                  </a:lnTo>
                  <a:lnTo>
                    <a:pt x="2394077" y="371348"/>
                  </a:lnTo>
                  <a:lnTo>
                    <a:pt x="2395347" y="366141"/>
                  </a:lnTo>
                  <a:lnTo>
                    <a:pt x="2395982" y="359791"/>
                  </a:lnTo>
                  <a:lnTo>
                    <a:pt x="2396617" y="353441"/>
                  </a:lnTo>
                  <a:lnTo>
                    <a:pt x="2396871" y="345567"/>
                  </a:lnTo>
                  <a:lnTo>
                    <a:pt x="2396871" y="336042"/>
                  </a:lnTo>
                  <a:lnTo>
                    <a:pt x="2396871" y="79756"/>
                  </a:lnTo>
                  <a:lnTo>
                    <a:pt x="2396871" y="70358"/>
                  </a:lnTo>
                  <a:lnTo>
                    <a:pt x="2396617" y="62611"/>
                  </a:lnTo>
                  <a:lnTo>
                    <a:pt x="2396109" y="56261"/>
                  </a:lnTo>
                  <a:lnTo>
                    <a:pt x="2395601" y="49911"/>
                  </a:lnTo>
                  <a:lnTo>
                    <a:pt x="2394331" y="44704"/>
                  </a:lnTo>
                  <a:lnTo>
                    <a:pt x="2364994" y="24384"/>
                  </a:lnTo>
                  <a:lnTo>
                    <a:pt x="2364994" y="4699"/>
                  </a:lnTo>
                  <a:close/>
                </a:path>
                <a:path w="4276090" h="415925">
                  <a:moveTo>
                    <a:pt x="1142745" y="4699"/>
                  </a:moveTo>
                  <a:lnTo>
                    <a:pt x="1438020" y="4699"/>
                  </a:lnTo>
                  <a:lnTo>
                    <a:pt x="1438020" y="99314"/>
                  </a:lnTo>
                  <a:lnTo>
                    <a:pt x="1397254" y="99314"/>
                  </a:lnTo>
                  <a:lnTo>
                    <a:pt x="1392564" y="86358"/>
                  </a:lnTo>
                  <a:lnTo>
                    <a:pt x="1388221" y="75676"/>
                  </a:lnTo>
                  <a:lnTo>
                    <a:pt x="1364233" y="45339"/>
                  </a:lnTo>
                  <a:lnTo>
                    <a:pt x="1331848" y="39497"/>
                  </a:lnTo>
                  <a:lnTo>
                    <a:pt x="1266952" y="39497"/>
                  </a:lnTo>
                  <a:lnTo>
                    <a:pt x="1266952" y="182372"/>
                  </a:lnTo>
                  <a:lnTo>
                    <a:pt x="1306195" y="182372"/>
                  </a:lnTo>
                  <a:lnTo>
                    <a:pt x="1314958" y="182372"/>
                  </a:lnTo>
                  <a:lnTo>
                    <a:pt x="1343882" y="155305"/>
                  </a:lnTo>
                  <a:lnTo>
                    <a:pt x="1348485" y="139573"/>
                  </a:lnTo>
                  <a:lnTo>
                    <a:pt x="1382141" y="139573"/>
                  </a:lnTo>
                  <a:lnTo>
                    <a:pt x="1382141" y="260350"/>
                  </a:lnTo>
                  <a:lnTo>
                    <a:pt x="1348485" y="260350"/>
                  </a:lnTo>
                  <a:lnTo>
                    <a:pt x="1346340" y="252277"/>
                  </a:lnTo>
                  <a:lnTo>
                    <a:pt x="1344088" y="245205"/>
                  </a:lnTo>
                  <a:lnTo>
                    <a:pt x="1315466" y="217170"/>
                  </a:lnTo>
                  <a:lnTo>
                    <a:pt x="1306195" y="217170"/>
                  </a:lnTo>
                  <a:lnTo>
                    <a:pt x="1266952" y="217170"/>
                  </a:lnTo>
                  <a:lnTo>
                    <a:pt x="1266952" y="376174"/>
                  </a:lnTo>
                  <a:lnTo>
                    <a:pt x="1331468" y="376174"/>
                  </a:lnTo>
                  <a:lnTo>
                    <a:pt x="1338453" y="376174"/>
                  </a:lnTo>
                  <a:lnTo>
                    <a:pt x="1361820" y="370205"/>
                  </a:lnTo>
                  <a:lnTo>
                    <a:pt x="1365631" y="368046"/>
                  </a:lnTo>
                  <a:lnTo>
                    <a:pt x="1381887" y="349123"/>
                  </a:lnTo>
                  <a:lnTo>
                    <a:pt x="1384681" y="344678"/>
                  </a:lnTo>
                  <a:lnTo>
                    <a:pt x="1400302" y="302387"/>
                  </a:lnTo>
                  <a:lnTo>
                    <a:pt x="1441069" y="302387"/>
                  </a:lnTo>
                  <a:lnTo>
                    <a:pt x="1435354" y="410972"/>
                  </a:lnTo>
                  <a:lnTo>
                    <a:pt x="1142745" y="410972"/>
                  </a:lnTo>
                  <a:lnTo>
                    <a:pt x="1142745" y="391414"/>
                  </a:lnTo>
                  <a:lnTo>
                    <a:pt x="1150112" y="389382"/>
                  </a:lnTo>
                  <a:lnTo>
                    <a:pt x="1155954" y="387223"/>
                  </a:lnTo>
                  <a:lnTo>
                    <a:pt x="1160145" y="384937"/>
                  </a:lnTo>
                  <a:lnTo>
                    <a:pt x="1164463" y="382651"/>
                  </a:lnTo>
                  <a:lnTo>
                    <a:pt x="1167638" y="379476"/>
                  </a:lnTo>
                  <a:lnTo>
                    <a:pt x="1169670" y="375412"/>
                  </a:lnTo>
                  <a:lnTo>
                    <a:pt x="1171829" y="371348"/>
                  </a:lnTo>
                  <a:lnTo>
                    <a:pt x="1173099" y="366268"/>
                  </a:lnTo>
                  <a:lnTo>
                    <a:pt x="1173734" y="359918"/>
                  </a:lnTo>
                  <a:lnTo>
                    <a:pt x="1174369" y="353695"/>
                  </a:lnTo>
                  <a:lnTo>
                    <a:pt x="1174623" y="345821"/>
                  </a:lnTo>
                  <a:lnTo>
                    <a:pt x="1174623" y="336296"/>
                  </a:lnTo>
                  <a:lnTo>
                    <a:pt x="1174623" y="79756"/>
                  </a:lnTo>
                  <a:lnTo>
                    <a:pt x="1174623" y="70358"/>
                  </a:lnTo>
                  <a:lnTo>
                    <a:pt x="1174369" y="62611"/>
                  </a:lnTo>
                  <a:lnTo>
                    <a:pt x="1173861" y="56261"/>
                  </a:lnTo>
                  <a:lnTo>
                    <a:pt x="1173353" y="49911"/>
                  </a:lnTo>
                  <a:lnTo>
                    <a:pt x="1172083" y="44704"/>
                  </a:lnTo>
                  <a:lnTo>
                    <a:pt x="1142745" y="24384"/>
                  </a:lnTo>
                  <a:lnTo>
                    <a:pt x="1142745" y="4699"/>
                  </a:lnTo>
                  <a:close/>
                </a:path>
                <a:path w="4276090" h="415925">
                  <a:moveTo>
                    <a:pt x="767842" y="4699"/>
                  </a:moveTo>
                  <a:lnTo>
                    <a:pt x="940816" y="4699"/>
                  </a:lnTo>
                  <a:lnTo>
                    <a:pt x="976082" y="6387"/>
                  </a:lnTo>
                  <a:lnTo>
                    <a:pt x="1032470" y="19861"/>
                  </a:lnTo>
                  <a:lnTo>
                    <a:pt x="1070020" y="46938"/>
                  </a:lnTo>
                  <a:lnTo>
                    <a:pt x="1088828" y="88380"/>
                  </a:lnTo>
                  <a:lnTo>
                    <a:pt x="1091184" y="114554"/>
                  </a:lnTo>
                  <a:lnTo>
                    <a:pt x="1090068" y="133701"/>
                  </a:lnTo>
                  <a:lnTo>
                    <a:pt x="1073531" y="183261"/>
                  </a:lnTo>
                  <a:lnTo>
                    <a:pt x="1038294" y="219051"/>
                  </a:lnTo>
                  <a:lnTo>
                    <a:pt x="985138" y="238775"/>
                  </a:lnTo>
                  <a:lnTo>
                    <a:pt x="939292" y="242570"/>
                  </a:lnTo>
                  <a:lnTo>
                    <a:pt x="925534" y="242496"/>
                  </a:lnTo>
                  <a:lnTo>
                    <a:pt x="913050" y="242268"/>
                  </a:lnTo>
                  <a:lnTo>
                    <a:pt x="901876" y="241873"/>
                  </a:lnTo>
                  <a:lnTo>
                    <a:pt x="892048" y="241300"/>
                  </a:lnTo>
                  <a:lnTo>
                    <a:pt x="892048" y="336550"/>
                  </a:lnTo>
                  <a:lnTo>
                    <a:pt x="898398" y="377571"/>
                  </a:lnTo>
                  <a:lnTo>
                    <a:pt x="927988" y="391414"/>
                  </a:lnTo>
                  <a:lnTo>
                    <a:pt x="927988" y="410972"/>
                  </a:lnTo>
                  <a:lnTo>
                    <a:pt x="767842" y="410972"/>
                  </a:lnTo>
                  <a:lnTo>
                    <a:pt x="767842" y="391414"/>
                  </a:lnTo>
                  <a:lnTo>
                    <a:pt x="775207" y="389382"/>
                  </a:lnTo>
                  <a:lnTo>
                    <a:pt x="781050" y="387223"/>
                  </a:lnTo>
                  <a:lnTo>
                    <a:pt x="785241" y="384937"/>
                  </a:lnTo>
                  <a:lnTo>
                    <a:pt x="789559" y="382651"/>
                  </a:lnTo>
                  <a:lnTo>
                    <a:pt x="792734" y="379476"/>
                  </a:lnTo>
                  <a:lnTo>
                    <a:pt x="794766" y="375412"/>
                  </a:lnTo>
                  <a:lnTo>
                    <a:pt x="796925" y="371348"/>
                  </a:lnTo>
                  <a:lnTo>
                    <a:pt x="798194" y="366268"/>
                  </a:lnTo>
                  <a:lnTo>
                    <a:pt x="798830" y="359918"/>
                  </a:lnTo>
                  <a:lnTo>
                    <a:pt x="799465" y="353695"/>
                  </a:lnTo>
                  <a:lnTo>
                    <a:pt x="799719" y="345821"/>
                  </a:lnTo>
                  <a:lnTo>
                    <a:pt x="799719" y="336296"/>
                  </a:lnTo>
                  <a:lnTo>
                    <a:pt x="799719" y="79756"/>
                  </a:lnTo>
                  <a:lnTo>
                    <a:pt x="799719" y="70358"/>
                  </a:lnTo>
                  <a:lnTo>
                    <a:pt x="799465" y="62611"/>
                  </a:lnTo>
                  <a:lnTo>
                    <a:pt x="798957" y="56261"/>
                  </a:lnTo>
                  <a:lnTo>
                    <a:pt x="798449" y="49911"/>
                  </a:lnTo>
                  <a:lnTo>
                    <a:pt x="797179" y="44704"/>
                  </a:lnTo>
                  <a:lnTo>
                    <a:pt x="767842" y="24384"/>
                  </a:lnTo>
                  <a:lnTo>
                    <a:pt x="767842" y="4699"/>
                  </a:lnTo>
                  <a:close/>
                </a:path>
                <a:path w="4276090" h="415925">
                  <a:moveTo>
                    <a:pt x="375538" y="4699"/>
                  </a:moveTo>
                  <a:lnTo>
                    <a:pt x="534162" y="4699"/>
                  </a:lnTo>
                  <a:lnTo>
                    <a:pt x="534162" y="24384"/>
                  </a:lnTo>
                  <a:lnTo>
                    <a:pt x="524160" y="26880"/>
                  </a:lnTo>
                  <a:lnTo>
                    <a:pt x="517017" y="31496"/>
                  </a:lnTo>
                  <a:lnTo>
                    <a:pt x="512730" y="38207"/>
                  </a:lnTo>
                  <a:lnTo>
                    <a:pt x="511301" y="46990"/>
                  </a:lnTo>
                  <a:lnTo>
                    <a:pt x="511301" y="52070"/>
                  </a:lnTo>
                  <a:lnTo>
                    <a:pt x="527050" y="93980"/>
                  </a:lnTo>
                  <a:lnTo>
                    <a:pt x="577342" y="205867"/>
                  </a:lnTo>
                  <a:lnTo>
                    <a:pt x="631825" y="96647"/>
                  </a:lnTo>
                  <a:lnTo>
                    <a:pt x="646176" y="54991"/>
                  </a:lnTo>
                  <a:lnTo>
                    <a:pt x="646176" y="47879"/>
                  </a:lnTo>
                  <a:lnTo>
                    <a:pt x="646176" y="40767"/>
                  </a:lnTo>
                  <a:lnTo>
                    <a:pt x="622935" y="24384"/>
                  </a:lnTo>
                  <a:lnTo>
                    <a:pt x="622935" y="4699"/>
                  </a:lnTo>
                  <a:lnTo>
                    <a:pt x="742315" y="4699"/>
                  </a:lnTo>
                  <a:lnTo>
                    <a:pt x="742315" y="24384"/>
                  </a:lnTo>
                  <a:lnTo>
                    <a:pt x="736854" y="25527"/>
                  </a:lnTo>
                  <a:lnTo>
                    <a:pt x="732536" y="27178"/>
                  </a:lnTo>
                  <a:lnTo>
                    <a:pt x="728980" y="29210"/>
                  </a:lnTo>
                  <a:lnTo>
                    <a:pt x="725551" y="31369"/>
                  </a:lnTo>
                  <a:lnTo>
                    <a:pt x="721741" y="34671"/>
                  </a:lnTo>
                  <a:lnTo>
                    <a:pt x="717550" y="39116"/>
                  </a:lnTo>
                  <a:lnTo>
                    <a:pt x="713359" y="43561"/>
                  </a:lnTo>
                  <a:lnTo>
                    <a:pt x="688224" y="83792"/>
                  </a:lnTo>
                  <a:lnTo>
                    <a:pt x="597281" y="254762"/>
                  </a:lnTo>
                  <a:lnTo>
                    <a:pt x="597281" y="336296"/>
                  </a:lnTo>
                  <a:lnTo>
                    <a:pt x="597281" y="346837"/>
                  </a:lnTo>
                  <a:lnTo>
                    <a:pt x="601472" y="373507"/>
                  </a:lnTo>
                  <a:lnTo>
                    <a:pt x="602995" y="376936"/>
                  </a:lnTo>
                  <a:lnTo>
                    <a:pt x="605028" y="379603"/>
                  </a:lnTo>
                  <a:lnTo>
                    <a:pt x="607313" y="381635"/>
                  </a:lnTo>
                  <a:lnTo>
                    <a:pt x="609600" y="383794"/>
                  </a:lnTo>
                  <a:lnTo>
                    <a:pt x="612775" y="385699"/>
                  </a:lnTo>
                  <a:lnTo>
                    <a:pt x="616838" y="387350"/>
                  </a:lnTo>
                  <a:lnTo>
                    <a:pt x="620903" y="389001"/>
                  </a:lnTo>
                  <a:lnTo>
                    <a:pt x="626363" y="390398"/>
                  </a:lnTo>
                  <a:lnTo>
                    <a:pt x="633349" y="391414"/>
                  </a:lnTo>
                  <a:lnTo>
                    <a:pt x="633349" y="410972"/>
                  </a:lnTo>
                  <a:lnTo>
                    <a:pt x="469011" y="410972"/>
                  </a:lnTo>
                  <a:lnTo>
                    <a:pt x="469011" y="391414"/>
                  </a:lnTo>
                  <a:lnTo>
                    <a:pt x="477138" y="390017"/>
                  </a:lnTo>
                  <a:lnTo>
                    <a:pt x="483616" y="388239"/>
                  </a:lnTo>
                  <a:lnTo>
                    <a:pt x="488569" y="385953"/>
                  </a:lnTo>
                  <a:lnTo>
                    <a:pt x="493394" y="383794"/>
                  </a:lnTo>
                  <a:lnTo>
                    <a:pt x="496950" y="380619"/>
                  </a:lnTo>
                  <a:lnTo>
                    <a:pt x="499363" y="376428"/>
                  </a:lnTo>
                  <a:lnTo>
                    <a:pt x="501776" y="372364"/>
                  </a:lnTo>
                  <a:lnTo>
                    <a:pt x="503300" y="367030"/>
                  </a:lnTo>
                  <a:lnTo>
                    <a:pt x="503936" y="360553"/>
                  </a:lnTo>
                  <a:lnTo>
                    <a:pt x="504698" y="354076"/>
                  </a:lnTo>
                  <a:lnTo>
                    <a:pt x="505079" y="346075"/>
                  </a:lnTo>
                  <a:lnTo>
                    <a:pt x="505079" y="336296"/>
                  </a:lnTo>
                  <a:lnTo>
                    <a:pt x="505079" y="254762"/>
                  </a:lnTo>
                  <a:lnTo>
                    <a:pt x="424306" y="84455"/>
                  </a:lnTo>
                  <a:lnTo>
                    <a:pt x="403479" y="44196"/>
                  </a:lnTo>
                  <a:lnTo>
                    <a:pt x="387095" y="27305"/>
                  </a:lnTo>
                  <a:lnTo>
                    <a:pt x="384429" y="25908"/>
                  </a:lnTo>
                  <a:lnTo>
                    <a:pt x="380492" y="24892"/>
                  </a:lnTo>
                  <a:lnTo>
                    <a:pt x="375538" y="24384"/>
                  </a:lnTo>
                  <a:lnTo>
                    <a:pt x="375538" y="4699"/>
                  </a:lnTo>
                  <a:close/>
                </a:path>
                <a:path w="4276090" h="415925">
                  <a:moveTo>
                    <a:pt x="0" y="4699"/>
                  </a:moveTo>
                  <a:lnTo>
                    <a:pt x="350393" y="4699"/>
                  </a:lnTo>
                  <a:lnTo>
                    <a:pt x="350393" y="109220"/>
                  </a:lnTo>
                  <a:lnTo>
                    <a:pt x="309499" y="109220"/>
                  </a:lnTo>
                  <a:lnTo>
                    <a:pt x="306859" y="99716"/>
                  </a:lnTo>
                  <a:lnTo>
                    <a:pt x="304482" y="91582"/>
                  </a:lnTo>
                  <a:lnTo>
                    <a:pt x="293369" y="63246"/>
                  </a:lnTo>
                  <a:lnTo>
                    <a:pt x="290703" y="58674"/>
                  </a:lnTo>
                  <a:lnTo>
                    <a:pt x="262636" y="40894"/>
                  </a:lnTo>
                  <a:lnTo>
                    <a:pt x="257556" y="40005"/>
                  </a:lnTo>
                  <a:lnTo>
                    <a:pt x="250951" y="39497"/>
                  </a:lnTo>
                  <a:lnTo>
                    <a:pt x="242824" y="39497"/>
                  </a:lnTo>
                  <a:lnTo>
                    <a:pt x="221487" y="39497"/>
                  </a:lnTo>
                  <a:lnTo>
                    <a:pt x="221487" y="336296"/>
                  </a:lnTo>
                  <a:lnTo>
                    <a:pt x="221487" y="346837"/>
                  </a:lnTo>
                  <a:lnTo>
                    <a:pt x="221742" y="354838"/>
                  </a:lnTo>
                  <a:lnTo>
                    <a:pt x="222376" y="360299"/>
                  </a:lnTo>
                  <a:lnTo>
                    <a:pt x="222885" y="365760"/>
                  </a:lnTo>
                  <a:lnTo>
                    <a:pt x="224028" y="370078"/>
                  </a:lnTo>
                  <a:lnTo>
                    <a:pt x="225551" y="373507"/>
                  </a:lnTo>
                  <a:lnTo>
                    <a:pt x="227203" y="376936"/>
                  </a:lnTo>
                  <a:lnTo>
                    <a:pt x="229107" y="379603"/>
                  </a:lnTo>
                  <a:lnTo>
                    <a:pt x="231394" y="381635"/>
                  </a:lnTo>
                  <a:lnTo>
                    <a:pt x="233680" y="383794"/>
                  </a:lnTo>
                  <a:lnTo>
                    <a:pt x="236855" y="385699"/>
                  </a:lnTo>
                  <a:lnTo>
                    <a:pt x="240919" y="387350"/>
                  </a:lnTo>
                  <a:lnTo>
                    <a:pt x="244982" y="389001"/>
                  </a:lnTo>
                  <a:lnTo>
                    <a:pt x="250570" y="390398"/>
                  </a:lnTo>
                  <a:lnTo>
                    <a:pt x="257429" y="391414"/>
                  </a:lnTo>
                  <a:lnTo>
                    <a:pt x="257429" y="410972"/>
                  </a:lnTo>
                  <a:lnTo>
                    <a:pt x="93218" y="410972"/>
                  </a:lnTo>
                  <a:lnTo>
                    <a:pt x="93218" y="391414"/>
                  </a:lnTo>
                  <a:lnTo>
                    <a:pt x="101473" y="390017"/>
                  </a:lnTo>
                  <a:lnTo>
                    <a:pt x="108076" y="388112"/>
                  </a:lnTo>
                  <a:lnTo>
                    <a:pt x="112903" y="385826"/>
                  </a:lnTo>
                  <a:lnTo>
                    <a:pt x="117856" y="383540"/>
                  </a:lnTo>
                  <a:lnTo>
                    <a:pt x="121412" y="380365"/>
                  </a:lnTo>
                  <a:lnTo>
                    <a:pt x="123825" y="376174"/>
                  </a:lnTo>
                  <a:lnTo>
                    <a:pt x="126237" y="371983"/>
                  </a:lnTo>
                  <a:lnTo>
                    <a:pt x="127635" y="366649"/>
                  </a:lnTo>
                  <a:lnTo>
                    <a:pt x="128269" y="360299"/>
                  </a:lnTo>
                  <a:lnTo>
                    <a:pt x="128905" y="353822"/>
                  </a:lnTo>
                  <a:lnTo>
                    <a:pt x="129159" y="345821"/>
                  </a:lnTo>
                  <a:lnTo>
                    <a:pt x="129159" y="336296"/>
                  </a:lnTo>
                  <a:lnTo>
                    <a:pt x="129159" y="39497"/>
                  </a:lnTo>
                  <a:lnTo>
                    <a:pt x="105029" y="39497"/>
                  </a:lnTo>
                  <a:lnTo>
                    <a:pt x="96672" y="39758"/>
                  </a:lnTo>
                  <a:lnTo>
                    <a:pt x="61213" y="56769"/>
                  </a:lnTo>
                  <a:lnTo>
                    <a:pt x="44481" y="95377"/>
                  </a:lnTo>
                  <a:lnTo>
                    <a:pt x="40767" y="109220"/>
                  </a:lnTo>
                  <a:lnTo>
                    <a:pt x="0" y="109220"/>
                  </a:lnTo>
                  <a:lnTo>
                    <a:pt x="0" y="4699"/>
                  </a:lnTo>
                  <a:close/>
                </a:path>
                <a:path w="4276090" h="415925">
                  <a:moveTo>
                    <a:pt x="4055745" y="2667"/>
                  </a:moveTo>
                  <a:lnTo>
                    <a:pt x="4135120" y="2667"/>
                  </a:lnTo>
                  <a:lnTo>
                    <a:pt x="4233418" y="336042"/>
                  </a:lnTo>
                  <a:lnTo>
                    <a:pt x="4236535" y="346376"/>
                  </a:lnTo>
                  <a:lnTo>
                    <a:pt x="4256024" y="382905"/>
                  </a:lnTo>
                  <a:lnTo>
                    <a:pt x="4275963" y="391414"/>
                  </a:lnTo>
                  <a:lnTo>
                    <a:pt x="4275963" y="410972"/>
                  </a:lnTo>
                  <a:lnTo>
                    <a:pt x="4111625" y="410972"/>
                  </a:lnTo>
                  <a:lnTo>
                    <a:pt x="4111625" y="391414"/>
                  </a:lnTo>
                  <a:lnTo>
                    <a:pt x="4121912" y="390144"/>
                  </a:lnTo>
                  <a:lnTo>
                    <a:pt x="4129658" y="387350"/>
                  </a:lnTo>
                  <a:lnTo>
                    <a:pt x="4134612" y="382778"/>
                  </a:lnTo>
                  <a:lnTo>
                    <a:pt x="4139565" y="378206"/>
                  </a:lnTo>
                  <a:lnTo>
                    <a:pt x="4141978" y="371729"/>
                  </a:lnTo>
                  <a:lnTo>
                    <a:pt x="4141978" y="363347"/>
                  </a:lnTo>
                  <a:lnTo>
                    <a:pt x="4141978" y="357251"/>
                  </a:lnTo>
                  <a:lnTo>
                    <a:pt x="4133088" y="314325"/>
                  </a:lnTo>
                  <a:lnTo>
                    <a:pt x="4125087" y="285115"/>
                  </a:lnTo>
                  <a:lnTo>
                    <a:pt x="3997959" y="285115"/>
                  </a:lnTo>
                  <a:lnTo>
                    <a:pt x="3988180" y="313436"/>
                  </a:lnTo>
                  <a:lnTo>
                    <a:pt x="3985387" y="321310"/>
                  </a:lnTo>
                  <a:lnTo>
                    <a:pt x="3983101" y="329057"/>
                  </a:lnTo>
                  <a:lnTo>
                    <a:pt x="3981323" y="336423"/>
                  </a:lnTo>
                  <a:lnTo>
                    <a:pt x="3979545" y="343916"/>
                  </a:lnTo>
                  <a:lnTo>
                    <a:pt x="3978655" y="351790"/>
                  </a:lnTo>
                  <a:lnTo>
                    <a:pt x="3978655" y="360045"/>
                  </a:lnTo>
                  <a:lnTo>
                    <a:pt x="3980584" y="373000"/>
                  </a:lnTo>
                  <a:lnTo>
                    <a:pt x="3986371" y="382539"/>
                  </a:lnTo>
                  <a:lnTo>
                    <a:pt x="3996015" y="388673"/>
                  </a:lnTo>
                  <a:lnTo>
                    <a:pt x="4009517" y="391414"/>
                  </a:lnTo>
                  <a:lnTo>
                    <a:pt x="4009517" y="410972"/>
                  </a:lnTo>
                  <a:lnTo>
                    <a:pt x="3882390" y="410972"/>
                  </a:lnTo>
                  <a:lnTo>
                    <a:pt x="3882390" y="391414"/>
                  </a:lnTo>
                  <a:lnTo>
                    <a:pt x="3889755" y="390525"/>
                  </a:lnTo>
                  <a:lnTo>
                    <a:pt x="3896232" y="387985"/>
                  </a:lnTo>
                  <a:lnTo>
                    <a:pt x="3924046" y="351996"/>
                  </a:lnTo>
                  <a:lnTo>
                    <a:pt x="3931539" y="333375"/>
                  </a:lnTo>
                  <a:lnTo>
                    <a:pt x="4055745" y="2667"/>
                  </a:lnTo>
                  <a:close/>
                </a:path>
                <a:path w="4276090" h="415925">
                  <a:moveTo>
                    <a:pt x="3385184" y="2667"/>
                  </a:moveTo>
                  <a:lnTo>
                    <a:pt x="3464559" y="2667"/>
                  </a:lnTo>
                  <a:lnTo>
                    <a:pt x="3562857" y="336042"/>
                  </a:lnTo>
                  <a:lnTo>
                    <a:pt x="3565975" y="346376"/>
                  </a:lnTo>
                  <a:lnTo>
                    <a:pt x="3585464" y="382905"/>
                  </a:lnTo>
                  <a:lnTo>
                    <a:pt x="3605403" y="391414"/>
                  </a:lnTo>
                  <a:lnTo>
                    <a:pt x="3605403" y="410972"/>
                  </a:lnTo>
                  <a:lnTo>
                    <a:pt x="3441065" y="410972"/>
                  </a:lnTo>
                  <a:lnTo>
                    <a:pt x="3441065" y="391414"/>
                  </a:lnTo>
                  <a:lnTo>
                    <a:pt x="3451352" y="390144"/>
                  </a:lnTo>
                  <a:lnTo>
                    <a:pt x="3459099" y="387350"/>
                  </a:lnTo>
                  <a:lnTo>
                    <a:pt x="3464052" y="382778"/>
                  </a:lnTo>
                  <a:lnTo>
                    <a:pt x="3469004" y="378206"/>
                  </a:lnTo>
                  <a:lnTo>
                    <a:pt x="3471418" y="371729"/>
                  </a:lnTo>
                  <a:lnTo>
                    <a:pt x="3471418" y="363347"/>
                  </a:lnTo>
                  <a:lnTo>
                    <a:pt x="3471418" y="357251"/>
                  </a:lnTo>
                  <a:lnTo>
                    <a:pt x="3462528" y="314325"/>
                  </a:lnTo>
                  <a:lnTo>
                    <a:pt x="3454527" y="285115"/>
                  </a:lnTo>
                  <a:lnTo>
                    <a:pt x="3327400" y="285115"/>
                  </a:lnTo>
                  <a:lnTo>
                    <a:pt x="3317621" y="313436"/>
                  </a:lnTo>
                  <a:lnTo>
                    <a:pt x="3314827" y="321310"/>
                  </a:lnTo>
                  <a:lnTo>
                    <a:pt x="3312541" y="329057"/>
                  </a:lnTo>
                  <a:lnTo>
                    <a:pt x="3310763" y="336423"/>
                  </a:lnTo>
                  <a:lnTo>
                    <a:pt x="3308984" y="343916"/>
                  </a:lnTo>
                  <a:lnTo>
                    <a:pt x="3308096" y="351790"/>
                  </a:lnTo>
                  <a:lnTo>
                    <a:pt x="3308096" y="360045"/>
                  </a:lnTo>
                  <a:lnTo>
                    <a:pt x="3310024" y="373000"/>
                  </a:lnTo>
                  <a:lnTo>
                    <a:pt x="3315811" y="382539"/>
                  </a:lnTo>
                  <a:lnTo>
                    <a:pt x="3325455" y="388673"/>
                  </a:lnTo>
                  <a:lnTo>
                    <a:pt x="3338956" y="391414"/>
                  </a:lnTo>
                  <a:lnTo>
                    <a:pt x="3338956" y="410972"/>
                  </a:lnTo>
                  <a:lnTo>
                    <a:pt x="3211830" y="410972"/>
                  </a:lnTo>
                  <a:lnTo>
                    <a:pt x="3211830" y="391414"/>
                  </a:lnTo>
                  <a:lnTo>
                    <a:pt x="3219196" y="390525"/>
                  </a:lnTo>
                  <a:lnTo>
                    <a:pt x="3225672" y="387985"/>
                  </a:lnTo>
                  <a:lnTo>
                    <a:pt x="3253485" y="351996"/>
                  </a:lnTo>
                  <a:lnTo>
                    <a:pt x="3260979" y="333375"/>
                  </a:lnTo>
                  <a:lnTo>
                    <a:pt x="3385184" y="2667"/>
                  </a:lnTo>
                  <a:close/>
                </a:path>
                <a:path w="4276090" h="415925">
                  <a:moveTo>
                    <a:pt x="2126742" y="0"/>
                  </a:moveTo>
                  <a:lnTo>
                    <a:pt x="2168515" y="3190"/>
                  </a:lnTo>
                  <a:lnTo>
                    <a:pt x="2235344" y="28717"/>
                  </a:lnTo>
                  <a:lnTo>
                    <a:pt x="2279975" y="79623"/>
                  </a:lnTo>
                  <a:lnTo>
                    <a:pt x="2302263" y="155477"/>
                  </a:lnTo>
                  <a:lnTo>
                    <a:pt x="2305050" y="202692"/>
                  </a:lnTo>
                  <a:lnTo>
                    <a:pt x="2304236" y="229792"/>
                  </a:lnTo>
                  <a:lnTo>
                    <a:pt x="2297656" y="278040"/>
                  </a:lnTo>
                  <a:lnTo>
                    <a:pt x="2284503" y="318500"/>
                  </a:lnTo>
                  <a:lnTo>
                    <a:pt x="2254250" y="365506"/>
                  </a:lnTo>
                  <a:lnTo>
                    <a:pt x="2212137" y="396652"/>
                  </a:lnTo>
                  <a:lnTo>
                    <a:pt x="2159619" y="412750"/>
                  </a:lnTo>
                  <a:lnTo>
                    <a:pt x="2119630" y="415798"/>
                  </a:lnTo>
                  <a:lnTo>
                    <a:pt x="2078624" y="412587"/>
                  </a:lnTo>
                  <a:lnTo>
                    <a:pt x="2012902" y="386972"/>
                  </a:lnTo>
                  <a:lnTo>
                    <a:pt x="1969015" y="335825"/>
                  </a:lnTo>
                  <a:lnTo>
                    <a:pt x="1947108" y="259193"/>
                  </a:lnTo>
                  <a:lnTo>
                    <a:pt x="1944370" y="211328"/>
                  </a:lnTo>
                  <a:lnTo>
                    <a:pt x="1945701" y="179034"/>
                  </a:lnTo>
                  <a:lnTo>
                    <a:pt x="1956317" y="121781"/>
                  </a:lnTo>
                  <a:lnTo>
                    <a:pt x="1977489" y="74483"/>
                  </a:lnTo>
                  <a:lnTo>
                    <a:pt x="2008834" y="38427"/>
                  </a:lnTo>
                  <a:lnTo>
                    <a:pt x="2049964" y="13823"/>
                  </a:lnTo>
                  <a:lnTo>
                    <a:pt x="2099165" y="1527"/>
                  </a:lnTo>
                  <a:lnTo>
                    <a:pt x="2126742" y="0"/>
                  </a:lnTo>
                  <a:close/>
                </a:path>
                <a:path w="4276090" h="415925">
                  <a:moveTo>
                    <a:pt x="1647825" y="0"/>
                  </a:moveTo>
                  <a:lnTo>
                    <a:pt x="1686204" y="1553"/>
                  </a:lnTo>
                  <a:lnTo>
                    <a:pt x="1724215" y="6699"/>
                  </a:lnTo>
                  <a:lnTo>
                    <a:pt x="1753489" y="12700"/>
                  </a:lnTo>
                  <a:lnTo>
                    <a:pt x="1753489" y="99060"/>
                  </a:lnTo>
                  <a:lnTo>
                    <a:pt x="1712721" y="99060"/>
                  </a:lnTo>
                  <a:lnTo>
                    <a:pt x="1709673" y="87939"/>
                  </a:lnTo>
                  <a:lnTo>
                    <a:pt x="1706245" y="78009"/>
                  </a:lnTo>
                  <a:lnTo>
                    <a:pt x="1682688" y="45041"/>
                  </a:lnTo>
                  <a:lnTo>
                    <a:pt x="1643380" y="34798"/>
                  </a:lnTo>
                  <a:lnTo>
                    <a:pt x="1635119" y="35159"/>
                  </a:lnTo>
                  <a:lnTo>
                    <a:pt x="1596060" y="52893"/>
                  </a:lnTo>
                  <a:lnTo>
                    <a:pt x="1584070" y="86868"/>
                  </a:lnTo>
                  <a:lnTo>
                    <a:pt x="1584497" y="95228"/>
                  </a:lnTo>
                  <a:lnTo>
                    <a:pt x="1605946" y="135429"/>
                  </a:lnTo>
                  <a:lnTo>
                    <a:pt x="1644981" y="161516"/>
                  </a:lnTo>
                  <a:lnTo>
                    <a:pt x="1659128" y="169037"/>
                  </a:lnTo>
                  <a:lnTo>
                    <a:pt x="1676441" y="178514"/>
                  </a:lnTo>
                  <a:lnTo>
                    <a:pt x="1716785" y="206375"/>
                  </a:lnTo>
                  <a:lnTo>
                    <a:pt x="1742003" y="235682"/>
                  </a:lnTo>
                  <a:lnTo>
                    <a:pt x="1757058" y="282561"/>
                  </a:lnTo>
                  <a:lnTo>
                    <a:pt x="1757680" y="296418"/>
                  </a:lnTo>
                  <a:lnTo>
                    <a:pt x="1756610" y="314108"/>
                  </a:lnTo>
                  <a:lnTo>
                    <a:pt x="1740662" y="359918"/>
                  </a:lnTo>
                  <a:lnTo>
                    <a:pt x="1706497" y="393315"/>
                  </a:lnTo>
                  <a:lnTo>
                    <a:pt x="1656302" y="412178"/>
                  </a:lnTo>
                  <a:lnTo>
                    <a:pt x="1616202" y="415798"/>
                  </a:lnTo>
                  <a:lnTo>
                    <a:pt x="1600890" y="415583"/>
                  </a:lnTo>
                  <a:lnTo>
                    <a:pt x="1552956" y="412369"/>
                  </a:lnTo>
                  <a:lnTo>
                    <a:pt x="1505950" y="405457"/>
                  </a:lnTo>
                  <a:lnTo>
                    <a:pt x="1491233" y="402336"/>
                  </a:lnTo>
                  <a:lnTo>
                    <a:pt x="1491233" y="310642"/>
                  </a:lnTo>
                  <a:lnTo>
                    <a:pt x="1532001" y="310642"/>
                  </a:lnTo>
                  <a:lnTo>
                    <a:pt x="1536354" y="327237"/>
                  </a:lnTo>
                  <a:lnTo>
                    <a:pt x="1541970" y="341582"/>
                  </a:lnTo>
                  <a:lnTo>
                    <a:pt x="1566584" y="371141"/>
                  </a:lnTo>
                  <a:lnTo>
                    <a:pt x="1607946" y="381000"/>
                  </a:lnTo>
                  <a:lnTo>
                    <a:pt x="1616493" y="380620"/>
                  </a:lnTo>
                  <a:lnTo>
                    <a:pt x="1657373" y="361975"/>
                  </a:lnTo>
                  <a:lnTo>
                    <a:pt x="1670431" y="322580"/>
                  </a:lnTo>
                  <a:lnTo>
                    <a:pt x="1670002" y="313650"/>
                  </a:lnTo>
                  <a:lnTo>
                    <a:pt x="1654635" y="277399"/>
                  </a:lnTo>
                  <a:lnTo>
                    <a:pt x="1623409" y="252237"/>
                  </a:lnTo>
                  <a:lnTo>
                    <a:pt x="1587974" y="233136"/>
                  </a:lnTo>
                  <a:lnTo>
                    <a:pt x="1577197" y="227139"/>
                  </a:lnTo>
                  <a:lnTo>
                    <a:pt x="1539938" y="201723"/>
                  </a:lnTo>
                  <a:lnTo>
                    <a:pt x="1513570" y="171592"/>
                  </a:lnTo>
                  <a:lnTo>
                    <a:pt x="1499282" y="135461"/>
                  </a:lnTo>
                  <a:lnTo>
                    <a:pt x="1497457" y="114300"/>
                  </a:lnTo>
                  <a:lnTo>
                    <a:pt x="1498598" y="96629"/>
                  </a:lnTo>
                  <a:lnTo>
                    <a:pt x="1515618" y="52070"/>
                  </a:lnTo>
                  <a:lnTo>
                    <a:pt x="1552051" y="20566"/>
                  </a:lnTo>
                  <a:lnTo>
                    <a:pt x="1605248" y="3270"/>
                  </a:lnTo>
                  <a:lnTo>
                    <a:pt x="1625846" y="813"/>
                  </a:lnTo>
                  <a:lnTo>
                    <a:pt x="164782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55091" y="1070228"/>
            <a:ext cx="2502535" cy="454025"/>
            <a:chOff x="355091" y="1070228"/>
            <a:chExt cx="2502535" cy="45402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091" y="1352105"/>
              <a:ext cx="230123" cy="1703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2457" y="1138681"/>
              <a:ext cx="215099" cy="2150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1791" y="1352181"/>
              <a:ext cx="2235708" cy="17167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9399" y="1070228"/>
              <a:ext cx="2220734" cy="361442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252215" y="1072007"/>
            <a:ext cx="1073150" cy="459740"/>
            <a:chOff x="3252215" y="1072007"/>
            <a:chExt cx="1073150" cy="45974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52215" y="1352083"/>
              <a:ext cx="984503" cy="1793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63772" y="1076579"/>
              <a:ext cx="961263" cy="27254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598925" y="1130046"/>
              <a:ext cx="520065" cy="111760"/>
            </a:xfrm>
            <a:custGeom>
              <a:avLst/>
              <a:gdLst/>
              <a:ahLst/>
              <a:cxnLst/>
              <a:rect l="l" t="t" r="r" b="b"/>
              <a:pathLst>
                <a:path w="520064" h="111759">
                  <a:moveTo>
                    <a:pt x="487807" y="0"/>
                  </a:moveTo>
                  <a:lnTo>
                    <a:pt x="448056" y="111759"/>
                  </a:lnTo>
                  <a:lnTo>
                    <a:pt x="519684" y="111759"/>
                  </a:lnTo>
                  <a:lnTo>
                    <a:pt x="487807" y="0"/>
                  </a:lnTo>
                  <a:close/>
                </a:path>
                <a:path w="520064" h="111759">
                  <a:moveTo>
                    <a:pt x="39750" y="0"/>
                  </a:moveTo>
                  <a:lnTo>
                    <a:pt x="0" y="111759"/>
                  </a:lnTo>
                  <a:lnTo>
                    <a:pt x="71627" y="111759"/>
                  </a:lnTo>
                  <a:lnTo>
                    <a:pt x="3975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42004" y="1096645"/>
              <a:ext cx="109474" cy="23368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263772" y="1076579"/>
              <a:ext cx="961390" cy="273050"/>
            </a:xfrm>
            <a:custGeom>
              <a:avLst/>
              <a:gdLst/>
              <a:ahLst/>
              <a:cxnLst/>
              <a:rect l="l" t="t" r="r" b="b"/>
              <a:pathLst>
                <a:path w="961389" h="273050">
                  <a:moveTo>
                    <a:pt x="498475" y="1397"/>
                  </a:moveTo>
                  <a:lnTo>
                    <a:pt x="732281" y="1397"/>
                  </a:lnTo>
                  <a:lnTo>
                    <a:pt x="732281" y="71120"/>
                  </a:lnTo>
                  <a:lnTo>
                    <a:pt x="705103" y="71120"/>
                  </a:lnTo>
                  <a:lnTo>
                    <a:pt x="702563" y="62103"/>
                  </a:lnTo>
                  <a:lnTo>
                    <a:pt x="700531" y="55499"/>
                  </a:lnTo>
                  <a:lnTo>
                    <a:pt x="699135" y="51181"/>
                  </a:lnTo>
                  <a:lnTo>
                    <a:pt x="697611" y="46990"/>
                  </a:lnTo>
                  <a:lnTo>
                    <a:pt x="696087" y="43434"/>
                  </a:lnTo>
                  <a:lnTo>
                    <a:pt x="694181" y="40386"/>
                  </a:lnTo>
                  <a:lnTo>
                    <a:pt x="692403" y="37465"/>
                  </a:lnTo>
                  <a:lnTo>
                    <a:pt x="690626" y="34925"/>
                  </a:lnTo>
                  <a:lnTo>
                    <a:pt x="688593" y="33020"/>
                  </a:lnTo>
                  <a:lnTo>
                    <a:pt x="686562" y="30987"/>
                  </a:lnTo>
                  <a:lnTo>
                    <a:pt x="684529" y="29337"/>
                  </a:lnTo>
                  <a:lnTo>
                    <a:pt x="682243" y="28194"/>
                  </a:lnTo>
                  <a:lnTo>
                    <a:pt x="679957" y="27050"/>
                  </a:lnTo>
                  <a:lnTo>
                    <a:pt x="677163" y="26162"/>
                  </a:lnTo>
                  <a:lnTo>
                    <a:pt x="673735" y="25526"/>
                  </a:lnTo>
                  <a:lnTo>
                    <a:pt x="670432" y="24892"/>
                  </a:lnTo>
                  <a:lnTo>
                    <a:pt x="665988" y="24637"/>
                  </a:lnTo>
                  <a:lnTo>
                    <a:pt x="660526" y="24637"/>
                  </a:lnTo>
                  <a:lnTo>
                    <a:pt x="646302" y="24637"/>
                  </a:lnTo>
                  <a:lnTo>
                    <a:pt x="646302" y="222758"/>
                  </a:lnTo>
                  <a:lnTo>
                    <a:pt x="646302" y="229743"/>
                  </a:lnTo>
                  <a:lnTo>
                    <a:pt x="646429" y="235076"/>
                  </a:lnTo>
                  <a:lnTo>
                    <a:pt x="646811" y="238760"/>
                  </a:lnTo>
                  <a:lnTo>
                    <a:pt x="647191" y="242316"/>
                  </a:lnTo>
                  <a:lnTo>
                    <a:pt x="647953" y="245237"/>
                  </a:lnTo>
                  <a:lnTo>
                    <a:pt x="649097" y="247523"/>
                  </a:lnTo>
                  <a:lnTo>
                    <a:pt x="650113" y="249809"/>
                  </a:lnTo>
                  <a:lnTo>
                    <a:pt x="651382" y="251587"/>
                  </a:lnTo>
                  <a:lnTo>
                    <a:pt x="652906" y="252984"/>
                  </a:lnTo>
                  <a:lnTo>
                    <a:pt x="654430" y="254381"/>
                  </a:lnTo>
                  <a:lnTo>
                    <a:pt x="670305" y="259461"/>
                  </a:lnTo>
                  <a:lnTo>
                    <a:pt x="670305" y="272542"/>
                  </a:lnTo>
                  <a:lnTo>
                    <a:pt x="560577" y="272542"/>
                  </a:lnTo>
                  <a:lnTo>
                    <a:pt x="560577" y="259461"/>
                  </a:lnTo>
                  <a:lnTo>
                    <a:pt x="566165" y="258572"/>
                  </a:lnTo>
                  <a:lnTo>
                    <a:pt x="570611" y="257301"/>
                  </a:lnTo>
                  <a:lnTo>
                    <a:pt x="573786" y="255778"/>
                  </a:lnTo>
                  <a:lnTo>
                    <a:pt x="577088" y="254254"/>
                  </a:lnTo>
                  <a:lnTo>
                    <a:pt x="579501" y="252095"/>
                  </a:lnTo>
                  <a:lnTo>
                    <a:pt x="584707" y="229108"/>
                  </a:lnTo>
                  <a:lnTo>
                    <a:pt x="584707" y="222758"/>
                  </a:lnTo>
                  <a:lnTo>
                    <a:pt x="584707" y="24637"/>
                  </a:lnTo>
                  <a:lnTo>
                    <a:pt x="568578" y="24637"/>
                  </a:lnTo>
                  <a:lnTo>
                    <a:pt x="560577" y="24637"/>
                  </a:lnTo>
                  <a:lnTo>
                    <a:pt x="554481" y="25526"/>
                  </a:lnTo>
                  <a:lnTo>
                    <a:pt x="550290" y="27432"/>
                  </a:lnTo>
                  <a:lnTo>
                    <a:pt x="546100" y="29210"/>
                  </a:lnTo>
                  <a:lnTo>
                    <a:pt x="542416" y="32131"/>
                  </a:lnTo>
                  <a:lnTo>
                    <a:pt x="539241" y="36195"/>
                  </a:lnTo>
                  <a:lnTo>
                    <a:pt x="536193" y="40132"/>
                  </a:lnTo>
                  <a:lnTo>
                    <a:pt x="533526" y="45466"/>
                  </a:lnTo>
                  <a:lnTo>
                    <a:pt x="531240" y="52197"/>
                  </a:lnTo>
                  <a:lnTo>
                    <a:pt x="528954" y="58800"/>
                  </a:lnTo>
                  <a:lnTo>
                    <a:pt x="527176" y="65150"/>
                  </a:lnTo>
                  <a:lnTo>
                    <a:pt x="525652" y="71120"/>
                  </a:lnTo>
                  <a:lnTo>
                    <a:pt x="498475" y="71120"/>
                  </a:lnTo>
                  <a:lnTo>
                    <a:pt x="498475" y="1397"/>
                  </a:lnTo>
                  <a:close/>
                </a:path>
                <a:path w="961389" h="273050">
                  <a:moveTo>
                    <a:pt x="0" y="1397"/>
                  </a:moveTo>
                  <a:lnTo>
                    <a:pt x="103250" y="1397"/>
                  </a:lnTo>
                  <a:lnTo>
                    <a:pt x="119155" y="1708"/>
                  </a:lnTo>
                  <a:lnTo>
                    <a:pt x="158750" y="6476"/>
                  </a:lnTo>
                  <a:lnTo>
                    <a:pt x="198247" y="22860"/>
                  </a:lnTo>
                  <a:lnTo>
                    <a:pt x="226187" y="49403"/>
                  </a:lnTo>
                  <a:lnTo>
                    <a:pt x="241935" y="85090"/>
                  </a:lnTo>
                  <a:lnTo>
                    <a:pt x="247141" y="131063"/>
                  </a:lnTo>
                  <a:lnTo>
                    <a:pt x="246689" y="146184"/>
                  </a:lnTo>
                  <a:lnTo>
                    <a:pt x="239902" y="186690"/>
                  </a:lnTo>
                  <a:lnTo>
                    <a:pt x="218059" y="228854"/>
                  </a:lnTo>
                  <a:lnTo>
                    <a:pt x="186436" y="254635"/>
                  </a:lnTo>
                  <a:lnTo>
                    <a:pt x="143255" y="268986"/>
                  </a:lnTo>
                  <a:lnTo>
                    <a:pt x="90169" y="272542"/>
                  </a:lnTo>
                  <a:lnTo>
                    <a:pt x="0" y="272542"/>
                  </a:lnTo>
                  <a:lnTo>
                    <a:pt x="0" y="259461"/>
                  </a:lnTo>
                  <a:lnTo>
                    <a:pt x="4825" y="258191"/>
                  </a:lnTo>
                  <a:lnTo>
                    <a:pt x="8762" y="256667"/>
                  </a:lnTo>
                  <a:lnTo>
                    <a:pt x="11556" y="255143"/>
                  </a:lnTo>
                  <a:lnTo>
                    <a:pt x="14477" y="253619"/>
                  </a:lnTo>
                  <a:lnTo>
                    <a:pt x="16510" y="251587"/>
                  </a:lnTo>
                  <a:lnTo>
                    <a:pt x="17906" y="248793"/>
                  </a:lnTo>
                  <a:lnTo>
                    <a:pt x="19303" y="246125"/>
                  </a:lnTo>
                  <a:lnTo>
                    <a:pt x="20192" y="242697"/>
                  </a:lnTo>
                  <a:lnTo>
                    <a:pt x="20574" y="238506"/>
                  </a:lnTo>
                  <a:lnTo>
                    <a:pt x="20954" y="234315"/>
                  </a:lnTo>
                  <a:lnTo>
                    <a:pt x="21209" y="229108"/>
                  </a:lnTo>
                  <a:lnTo>
                    <a:pt x="21209" y="222758"/>
                  </a:lnTo>
                  <a:lnTo>
                    <a:pt x="21209" y="51435"/>
                  </a:lnTo>
                  <a:lnTo>
                    <a:pt x="21209" y="45212"/>
                  </a:lnTo>
                  <a:lnTo>
                    <a:pt x="21081" y="40005"/>
                  </a:lnTo>
                  <a:lnTo>
                    <a:pt x="20700" y="35687"/>
                  </a:lnTo>
                  <a:lnTo>
                    <a:pt x="20447" y="31496"/>
                  </a:lnTo>
                  <a:lnTo>
                    <a:pt x="0" y="14478"/>
                  </a:lnTo>
                  <a:lnTo>
                    <a:pt x="0" y="1397"/>
                  </a:lnTo>
                  <a:close/>
                </a:path>
                <a:path w="961389" h="273050">
                  <a:moveTo>
                    <a:pt x="814197" y="0"/>
                  </a:moveTo>
                  <a:lnTo>
                    <a:pt x="867282" y="0"/>
                  </a:lnTo>
                  <a:lnTo>
                    <a:pt x="932814" y="222504"/>
                  </a:lnTo>
                  <a:lnTo>
                    <a:pt x="935736" y="232410"/>
                  </a:lnTo>
                  <a:lnTo>
                    <a:pt x="947927" y="253746"/>
                  </a:lnTo>
                  <a:lnTo>
                    <a:pt x="951102" y="256412"/>
                  </a:lnTo>
                  <a:lnTo>
                    <a:pt x="955548" y="258318"/>
                  </a:lnTo>
                  <a:lnTo>
                    <a:pt x="961263" y="259461"/>
                  </a:lnTo>
                  <a:lnTo>
                    <a:pt x="961263" y="272542"/>
                  </a:lnTo>
                  <a:lnTo>
                    <a:pt x="851662" y="272542"/>
                  </a:lnTo>
                  <a:lnTo>
                    <a:pt x="851662" y="259461"/>
                  </a:lnTo>
                  <a:lnTo>
                    <a:pt x="858519" y="258699"/>
                  </a:lnTo>
                  <a:lnTo>
                    <a:pt x="863600" y="256794"/>
                  </a:lnTo>
                  <a:lnTo>
                    <a:pt x="866901" y="253746"/>
                  </a:lnTo>
                  <a:lnTo>
                    <a:pt x="870203" y="250698"/>
                  </a:lnTo>
                  <a:lnTo>
                    <a:pt x="871854" y="246380"/>
                  </a:lnTo>
                  <a:lnTo>
                    <a:pt x="871854" y="240792"/>
                  </a:lnTo>
                  <a:lnTo>
                    <a:pt x="871854" y="236728"/>
                  </a:lnTo>
                  <a:lnTo>
                    <a:pt x="871474" y="232156"/>
                  </a:lnTo>
                  <a:lnTo>
                    <a:pt x="870457" y="227075"/>
                  </a:lnTo>
                  <a:lnTo>
                    <a:pt x="869568" y="221996"/>
                  </a:lnTo>
                  <a:lnTo>
                    <a:pt x="868044" y="215646"/>
                  </a:lnTo>
                  <a:lnTo>
                    <a:pt x="865886" y="208025"/>
                  </a:lnTo>
                  <a:lnTo>
                    <a:pt x="860551" y="188595"/>
                  </a:lnTo>
                  <a:lnTo>
                    <a:pt x="775715" y="188595"/>
                  </a:lnTo>
                  <a:lnTo>
                    <a:pt x="763397" y="227711"/>
                  </a:lnTo>
                  <a:lnTo>
                    <a:pt x="762762" y="233045"/>
                  </a:lnTo>
                  <a:lnTo>
                    <a:pt x="762762" y="238633"/>
                  </a:lnTo>
                  <a:lnTo>
                    <a:pt x="764067" y="247227"/>
                  </a:lnTo>
                  <a:lnTo>
                    <a:pt x="767969" y="253571"/>
                  </a:lnTo>
                  <a:lnTo>
                    <a:pt x="774442" y="257653"/>
                  </a:lnTo>
                  <a:lnTo>
                    <a:pt x="783463" y="259461"/>
                  </a:lnTo>
                  <a:lnTo>
                    <a:pt x="783463" y="272542"/>
                  </a:lnTo>
                  <a:lnTo>
                    <a:pt x="698626" y="272542"/>
                  </a:lnTo>
                  <a:lnTo>
                    <a:pt x="698626" y="259461"/>
                  </a:lnTo>
                  <a:lnTo>
                    <a:pt x="703579" y="258953"/>
                  </a:lnTo>
                  <a:lnTo>
                    <a:pt x="707771" y="257175"/>
                  </a:lnTo>
                  <a:lnTo>
                    <a:pt x="711580" y="254254"/>
                  </a:lnTo>
                  <a:lnTo>
                    <a:pt x="715263" y="251333"/>
                  </a:lnTo>
                  <a:lnTo>
                    <a:pt x="718565" y="247396"/>
                  </a:lnTo>
                  <a:lnTo>
                    <a:pt x="721613" y="242316"/>
                  </a:lnTo>
                  <a:lnTo>
                    <a:pt x="724662" y="237362"/>
                  </a:lnTo>
                  <a:lnTo>
                    <a:pt x="727963" y="230124"/>
                  </a:lnTo>
                  <a:lnTo>
                    <a:pt x="731392" y="220725"/>
                  </a:lnTo>
                  <a:lnTo>
                    <a:pt x="814197" y="0"/>
                  </a:lnTo>
                  <a:close/>
                </a:path>
                <a:path w="961389" h="273050">
                  <a:moveTo>
                    <a:pt x="366140" y="0"/>
                  </a:moveTo>
                  <a:lnTo>
                    <a:pt x="419226" y="0"/>
                  </a:lnTo>
                  <a:lnTo>
                    <a:pt x="484759" y="222504"/>
                  </a:lnTo>
                  <a:lnTo>
                    <a:pt x="487679" y="232410"/>
                  </a:lnTo>
                  <a:lnTo>
                    <a:pt x="499872" y="253746"/>
                  </a:lnTo>
                  <a:lnTo>
                    <a:pt x="503047" y="256412"/>
                  </a:lnTo>
                  <a:lnTo>
                    <a:pt x="507491" y="258318"/>
                  </a:lnTo>
                  <a:lnTo>
                    <a:pt x="513206" y="259461"/>
                  </a:lnTo>
                  <a:lnTo>
                    <a:pt x="513206" y="272542"/>
                  </a:lnTo>
                  <a:lnTo>
                    <a:pt x="403605" y="272542"/>
                  </a:lnTo>
                  <a:lnTo>
                    <a:pt x="403605" y="259461"/>
                  </a:lnTo>
                  <a:lnTo>
                    <a:pt x="410463" y="258699"/>
                  </a:lnTo>
                  <a:lnTo>
                    <a:pt x="415543" y="256794"/>
                  </a:lnTo>
                  <a:lnTo>
                    <a:pt x="418846" y="253746"/>
                  </a:lnTo>
                  <a:lnTo>
                    <a:pt x="422148" y="250698"/>
                  </a:lnTo>
                  <a:lnTo>
                    <a:pt x="423799" y="246380"/>
                  </a:lnTo>
                  <a:lnTo>
                    <a:pt x="423799" y="240792"/>
                  </a:lnTo>
                  <a:lnTo>
                    <a:pt x="423799" y="236728"/>
                  </a:lnTo>
                  <a:lnTo>
                    <a:pt x="423417" y="232156"/>
                  </a:lnTo>
                  <a:lnTo>
                    <a:pt x="422401" y="227075"/>
                  </a:lnTo>
                  <a:lnTo>
                    <a:pt x="421513" y="221996"/>
                  </a:lnTo>
                  <a:lnTo>
                    <a:pt x="419988" y="215646"/>
                  </a:lnTo>
                  <a:lnTo>
                    <a:pt x="417829" y="208025"/>
                  </a:lnTo>
                  <a:lnTo>
                    <a:pt x="412496" y="188595"/>
                  </a:lnTo>
                  <a:lnTo>
                    <a:pt x="327660" y="188595"/>
                  </a:lnTo>
                  <a:lnTo>
                    <a:pt x="321055" y="207391"/>
                  </a:lnTo>
                  <a:lnTo>
                    <a:pt x="314705" y="233045"/>
                  </a:lnTo>
                  <a:lnTo>
                    <a:pt x="314705" y="238633"/>
                  </a:lnTo>
                  <a:lnTo>
                    <a:pt x="316011" y="247227"/>
                  </a:lnTo>
                  <a:lnTo>
                    <a:pt x="319913" y="253571"/>
                  </a:lnTo>
                  <a:lnTo>
                    <a:pt x="326386" y="257653"/>
                  </a:lnTo>
                  <a:lnTo>
                    <a:pt x="335406" y="259461"/>
                  </a:lnTo>
                  <a:lnTo>
                    <a:pt x="335406" y="272542"/>
                  </a:lnTo>
                  <a:lnTo>
                    <a:pt x="250571" y="272542"/>
                  </a:lnTo>
                  <a:lnTo>
                    <a:pt x="250571" y="259461"/>
                  </a:lnTo>
                  <a:lnTo>
                    <a:pt x="255524" y="258953"/>
                  </a:lnTo>
                  <a:lnTo>
                    <a:pt x="259714" y="257175"/>
                  </a:lnTo>
                  <a:lnTo>
                    <a:pt x="263525" y="254254"/>
                  </a:lnTo>
                  <a:lnTo>
                    <a:pt x="267207" y="251333"/>
                  </a:lnTo>
                  <a:lnTo>
                    <a:pt x="270510" y="247396"/>
                  </a:lnTo>
                  <a:lnTo>
                    <a:pt x="273557" y="242316"/>
                  </a:lnTo>
                  <a:lnTo>
                    <a:pt x="276605" y="237362"/>
                  </a:lnTo>
                  <a:lnTo>
                    <a:pt x="279907" y="230124"/>
                  </a:lnTo>
                  <a:lnTo>
                    <a:pt x="283337" y="220725"/>
                  </a:lnTo>
                  <a:lnTo>
                    <a:pt x="36614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47387" y="1351995"/>
              <a:ext cx="77724" cy="17768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59325" y="1289177"/>
              <a:ext cx="53466" cy="599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59325" y="1163828"/>
              <a:ext cx="53466" cy="5994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259325" y="1163828"/>
              <a:ext cx="53975" cy="185420"/>
            </a:xfrm>
            <a:custGeom>
              <a:avLst/>
              <a:gdLst/>
              <a:ahLst/>
              <a:cxnLst/>
              <a:rect l="l" t="t" r="r" b="b"/>
              <a:pathLst>
                <a:path w="53975" h="185419">
                  <a:moveTo>
                    <a:pt x="0" y="125349"/>
                  </a:moveTo>
                  <a:lnTo>
                    <a:pt x="53466" y="125349"/>
                  </a:lnTo>
                  <a:lnTo>
                    <a:pt x="53466" y="185293"/>
                  </a:lnTo>
                  <a:lnTo>
                    <a:pt x="0" y="185293"/>
                  </a:lnTo>
                  <a:lnTo>
                    <a:pt x="0" y="125349"/>
                  </a:lnTo>
                  <a:close/>
                </a:path>
                <a:path w="53975" h="185419">
                  <a:moveTo>
                    <a:pt x="0" y="0"/>
                  </a:moveTo>
                  <a:lnTo>
                    <a:pt x="53466" y="0"/>
                  </a:lnTo>
                  <a:lnTo>
                    <a:pt x="53466" y="59944"/>
                  </a:lnTo>
                  <a:lnTo>
                    <a:pt x="0" y="59944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714113" y="929462"/>
            <a:ext cx="21082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62940" algn="l"/>
              </a:tabLst>
            </a:pPr>
            <a:r>
              <a:rPr sz="3200" dirty="0">
                <a:latin typeface="Cambria"/>
                <a:cs typeface="Cambria"/>
              </a:rPr>
              <a:t>It	</a:t>
            </a:r>
            <a:r>
              <a:rPr sz="3200" spc="-20" dirty="0">
                <a:latin typeface="Cambria"/>
                <a:cs typeface="Cambria"/>
              </a:rPr>
              <a:t>referred</a:t>
            </a:r>
            <a:endParaRPr sz="3200">
              <a:latin typeface="Cambria"/>
              <a:cs typeface="Cambr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4824" y="1417701"/>
            <a:ext cx="58908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11705" algn="l"/>
                <a:tab pos="2992120" algn="l"/>
                <a:tab pos="5227955" algn="l"/>
              </a:tabLst>
            </a:pPr>
            <a:r>
              <a:rPr sz="3200" spc="-25" dirty="0">
                <a:latin typeface="Cambria"/>
                <a:cs typeface="Cambria"/>
              </a:rPr>
              <a:t>s</a:t>
            </a:r>
            <a:r>
              <a:rPr sz="3200" dirty="0">
                <a:latin typeface="Cambria"/>
                <a:cs typeface="Cambria"/>
              </a:rPr>
              <a:t>ymp</a:t>
            </a:r>
            <a:r>
              <a:rPr sz="3200" spc="-30" dirty="0">
                <a:latin typeface="Cambria"/>
                <a:cs typeface="Cambria"/>
              </a:rPr>
              <a:t>t</a:t>
            </a:r>
            <a:r>
              <a:rPr sz="3200" dirty="0">
                <a:latin typeface="Cambria"/>
                <a:cs typeface="Cambria"/>
              </a:rPr>
              <a:t>o</a:t>
            </a:r>
            <a:r>
              <a:rPr sz="3200" spc="-10" dirty="0">
                <a:latin typeface="Cambria"/>
                <a:cs typeface="Cambria"/>
              </a:rPr>
              <a:t>m</a:t>
            </a:r>
            <a:r>
              <a:rPr sz="3200" dirty="0">
                <a:latin typeface="Cambria"/>
                <a:cs typeface="Cambria"/>
              </a:rPr>
              <a:t>s	or	se</a:t>
            </a:r>
            <a:r>
              <a:rPr sz="3200" spc="-15" dirty="0">
                <a:latin typeface="Cambria"/>
                <a:cs typeface="Cambria"/>
              </a:rPr>
              <a:t>n</a:t>
            </a:r>
            <a:r>
              <a:rPr sz="3200" dirty="0">
                <a:latin typeface="Cambria"/>
                <a:cs typeface="Cambria"/>
              </a:rPr>
              <a:t>sations	</a:t>
            </a:r>
            <a:r>
              <a:rPr sz="3200" spc="-5" dirty="0">
                <a:latin typeface="Cambria"/>
                <a:cs typeface="Cambria"/>
              </a:rPr>
              <a:t>a</a:t>
            </a:r>
            <a:r>
              <a:rPr sz="3200" spc="-20" dirty="0">
                <a:latin typeface="Cambria"/>
                <a:cs typeface="Cambria"/>
              </a:rPr>
              <a:t>n</a:t>
            </a:r>
            <a:r>
              <a:rPr sz="3200" dirty="0">
                <a:latin typeface="Cambria"/>
                <a:cs typeface="Cambria"/>
              </a:rPr>
              <a:t>d</a:t>
            </a:r>
            <a:endParaRPr sz="3200">
              <a:latin typeface="Cambria"/>
              <a:cs typeface="Cambr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66381" y="929462"/>
            <a:ext cx="144653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8890" algn="r">
              <a:lnSpc>
                <a:spcPct val="100000"/>
              </a:lnSpc>
              <a:spcBef>
                <a:spcPts val="105"/>
              </a:spcBef>
              <a:tabLst>
                <a:tab pos="730885" algn="l"/>
              </a:tabLst>
            </a:pPr>
            <a:r>
              <a:rPr sz="3200" spc="-15" dirty="0">
                <a:latin typeface="Cambria"/>
                <a:cs typeface="Cambria"/>
              </a:rPr>
              <a:t>to	</a:t>
            </a:r>
            <a:r>
              <a:rPr sz="3200" spc="-10" dirty="0">
                <a:latin typeface="Cambria"/>
                <a:cs typeface="Cambria"/>
              </a:rPr>
              <a:t>as</a:t>
            </a:r>
            <a:endParaRPr sz="3200">
              <a:latin typeface="Cambria"/>
              <a:cs typeface="Cambria"/>
            </a:endParaRPr>
          </a:p>
          <a:p>
            <a:pPr marR="5080" algn="r">
              <a:lnSpc>
                <a:spcPct val="100000"/>
              </a:lnSpc>
              <a:tabLst>
                <a:tab pos="999490" algn="l"/>
              </a:tabLst>
            </a:pPr>
            <a:r>
              <a:rPr sz="3200" dirty="0">
                <a:latin typeface="Cambria"/>
                <a:cs typeface="Cambria"/>
              </a:rPr>
              <a:t>can	</a:t>
            </a:r>
            <a:r>
              <a:rPr sz="3200" spc="-5" dirty="0">
                <a:latin typeface="Cambria"/>
                <a:cs typeface="Cambria"/>
              </a:rPr>
              <a:t>be</a:t>
            </a:r>
            <a:endParaRPr sz="3200">
              <a:latin typeface="Cambria"/>
              <a:cs typeface="Cambri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55091" y="3661028"/>
            <a:ext cx="2303145" cy="454025"/>
            <a:chOff x="355091" y="3661028"/>
            <a:chExt cx="2303145" cy="454025"/>
          </a:xfrm>
        </p:grpSpPr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091" y="3942905"/>
              <a:ext cx="230123" cy="17030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2457" y="3729481"/>
              <a:ext cx="215099" cy="21501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6363" y="3942981"/>
              <a:ext cx="2031492" cy="17167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8340" y="3665600"/>
              <a:ext cx="2007577" cy="35229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6950" y="3684269"/>
              <a:ext cx="123393" cy="24015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5250" y="3661028"/>
              <a:ext cx="1735239" cy="36144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38340" y="3665600"/>
              <a:ext cx="241300" cy="277495"/>
            </a:xfrm>
            <a:custGeom>
              <a:avLst/>
              <a:gdLst/>
              <a:ahLst/>
              <a:cxnLst/>
              <a:rect l="l" t="t" r="r" b="b"/>
              <a:pathLst>
                <a:path w="241300" h="277495">
                  <a:moveTo>
                    <a:pt x="121793" y="0"/>
                  </a:moveTo>
                  <a:lnTo>
                    <a:pt x="173802" y="8493"/>
                  </a:lnTo>
                  <a:lnTo>
                    <a:pt x="211010" y="34036"/>
                  </a:lnTo>
                  <a:lnTo>
                    <a:pt x="233356" y="76406"/>
                  </a:lnTo>
                  <a:lnTo>
                    <a:pt x="240804" y="135255"/>
                  </a:lnTo>
                  <a:lnTo>
                    <a:pt x="240252" y="153372"/>
                  </a:lnTo>
                  <a:lnTo>
                    <a:pt x="231965" y="199771"/>
                  </a:lnTo>
                  <a:lnTo>
                    <a:pt x="214511" y="234703"/>
                  </a:lnTo>
                  <a:lnTo>
                    <a:pt x="178762" y="264719"/>
                  </a:lnTo>
                  <a:lnTo>
                    <a:pt x="130705" y="276992"/>
                  </a:lnTo>
                  <a:lnTo>
                    <a:pt x="117030" y="277494"/>
                  </a:lnTo>
                  <a:lnTo>
                    <a:pt x="89638" y="275371"/>
                  </a:lnTo>
                  <a:lnTo>
                    <a:pt x="45780" y="258314"/>
                  </a:lnTo>
                  <a:lnTo>
                    <a:pt x="16485" y="224143"/>
                  </a:lnTo>
                  <a:lnTo>
                    <a:pt x="1831" y="173001"/>
                  </a:lnTo>
                  <a:lnTo>
                    <a:pt x="0" y="141097"/>
                  </a:lnTo>
                  <a:lnTo>
                    <a:pt x="888" y="119524"/>
                  </a:lnTo>
                  <a:lnTo>
                    <a:pt x="7993" y="81285"/>
                  </a:lnTo>
                  <a:lnTo>
                    <a:pt x="31764" y="36766"/>
                  </a:lnTo>
                  <a:lnTo>
                    <a:pt x="70500" y="9269"/>
                  </a:lnTo>
                  <a:lnTo>
                    <a:pt x="12179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2860548" y="3662807"/>
            <a:ext cx="1069975" cy="459740"/>
            <a:chOff x="2860548" y="3662807"/>
            <a:chExt cx="1069975" cy="459740"/>
          </a:xfrm>
        </p:grpSpPr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60548" y="3942883"/>
              <a:ext cx="981455" cy="17934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72105" y="3667379"/>
              <a:ext cx="958215" cy="27254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205734" y="3720846"/>
              <a:ext cx="518159" cy="111760"/>
            </a:xfrm>
            <a:custGeom>
              <a:avLst/>
              <a:gdLst/>
              <a:ahLst/>
              <a:cxnLst/>
              <a:rect l="l" t="t" r="r" b="b"/>
              <a:pathLst>
                <a:path w="518160" h="111760">
                  <a:moveTo>
                    <a:pt x="486282" y="0"/>
                  </a:moveTo>
                  <a:lnTo>
                    <a:pt x="446531" y="111759"/>
                  </a:lnTo>
                  <a:lnTo>
                    <a:pt x="518160" y="111759"/>
                  </a:lnTo>
                  <a:lnTo>
                    <a:pt x="486282" y="0"/>
                  </a:lnTo>
                  <a:close/>
                </a:path>
                <a:path w="518160" h="111760">
                  <a:moveTo>
                    <a:pt x="39751" y="0"/>
                  </a:moveTo>
                  <a:lnTo>
                    <a:pt x="0" y="111759"/>
                  </a:lnTo>
                  <a:lnTo>
                    <a:pt x="71628" y="111759"/>
                  </a:lnTo>
                  <a:lnTo>
                    <a:pt x="3975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50337" y="3687445"/>
              <a:ext cx="109474" cy="23368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872105" y="3667379"/>
              <a:ext cx="958215" cy="273050"/>
            </a:xfrm>
            <a:custGeom>
              <a:avLst/>
              <a:gdLst/>
              <a:ahLst/>
              <a:cxnLst/>
              <a:rect l="l" t="t" r="r" b="b"/>
              <a:pathLst>
                <a:path w="958214" h="273050">
                  <a:moveTo>
                    <a:pt x="496950" y="1397"/>
                  </a:moveTo>
                  <a:lnTo>
                    <a:pt x="730757" y="1397"/>
                  </a:lnTo>
                  <a:lnTo>
                    <a:pt x="730757" y="71120"/>
                  </a:lnTo>
                  <a:lnTo>
                    <a:pt x="703580" y="71120"/>
                  </a:lnTo>
                  <a:lnTo>
                    <a:pt x="701040" y="62103"/>
                  </a:lnTo>
                  <a:lnTo>
                    <a:pt x="699007" y="55499"/>
                  </a:lnTo>
                  <a:lnTo>
                    <a:pt x="697610" y="51181"/>
                  </a:lnTo>
                  <a:lnTo>
                    <a:pt x="696086" y="46990"/>
                  </a:lnTo>
                  <a:lnTo>
                    <a:pt x="694562" y="43434"/>
                  </a:lnTo>
                  <a:lnTo>
                    <a:pt x="692657" y="40386"/>
                  </a:lnTo>
                  <a:lnTo>
                    <a:pt x="690880" y="37465"/>
                  </a:lnTo>
                  <a:lnTo>
                    <a:pt x="689102" y="34925"/>
                  </a:lnTo>
                  <a:lnTo>
                    <a:pt x="687069" y="33020"/>
                  </a:lnTo>
                  <a:lnTo>
                    <a:pt x="685037" y="30988"/>
                  </a:lnTo>
                  <a:lnTo>
                    <a:pt x="683006" y="29337"/>
                  </a:lnTo>
                  <a:lnTo>
                    <a:pt x="680719" y="28194"/>
                  </a:lnTo>
                  <a:lnTo>
                    <a:pt x="678433" y="27051"/>
                  </a:lnTo>
                  <a:lnTo>
                    <a:pt x="675640" y="26162"/>
                  </a:lnTo>
                  <a:lnTo>
                    <a:pt x="672210" y="25527"/>
                  </a:lnTo>
                  <a:lnTo>
                    <a:pt x="668908" y="24892"/>
                  </a:lnTo>
                  <a:lnTo>
                    <a:pt x="664464" y="24638"/>
                  </a:lnTo>
                  <a:lnTo>
                    <a:pt x="659003" y="24638"/>
                  </a:lnTo>
                  <a:lnTo>
                    <a:pt x="644779" y="24638"/>
                  </a:lnTo>
                  <a:lnTo>
                    <a:pt x="644779" y="222758"/>
                  </a:lnTo>
                  <a:lnTo>
                    <a:pt x="644779" y="229743"/>
                  </a:lnTo>
                  <a:lnTo>
                    <a:pt x="644906" y="235077"/>
                  </a:lnTo>
                  <a:lnTo>
                    <a:pt x="645286" y="238760"/>
                  </a:lnTo>
                  <a:lnTo>
                    <a:pt x="645794" y="242316"/>
                  </a:lnTo>
                  <a:lnTo>
                    <a:pt x="646430" y="245237"/>
                  </a:lnTo>
                  <a:lnTo>
                    <a:pt x="647572" y="247523"/>
                  </a:lnTo>
                  <a:lnTo>
                    <a:pt x="648589" y="249809"/>
                  </a:lnTo>
                  <a:lnTo>
                    <a:pt x="649858" y="251587"/>
                  </a:lnTo>
                  <a:lnTo>
                    <a:pt x="651382" y="252984"/>
                  </a:lnTo>
                  <a:lnTo>
                    <a:pt x="652907" y="254381"/>
                  </a:lnTo>
                  <a:lnTo>
                    <a:pt x="668782" y="259461"/>
                  </a:lnTo>
                  <a:lnTo>
                    <a:pt x="668782" y="272542"/>
                  </a:lnTo>
                  <a:lnTo>
                    <a:pt x="559054" y="272542"/>
                  </a:lnTo>
                  <a:lnTo>
                    <a:pt x="559054" y="259461"/>
                  </a:lnTo>
                  <a:lnTo>
                    <a:pt x="564642" y="258572"/>
                  </a:lnTo>
                  <a:lnTo>
                    <a:pt x="569086" y="257302"/>
                  </a:lnTo>
                  <a:lnTo>
                    <a:pt x="572261" y="255778"/>
                  </a:lnTo>
                  <a:lnTo>
                    <a:pt x="575564" y="254254"/>
                  </a:lnTo>
                  <a:lnTo>
                    <a:pt x="577977" y="252095"/>
                  </a:lnTo>
                  <a:lnTo>
                    <a:pt x="583183" y="229108"/>
                  </a:lnTo>
                  <a:lnTo>
                    <a:pt x="583183" y="222758"/>
                  </a:lnTo>
                  <a:lnTo>
                    <a:pt x="583183" y="24638"/>
                  </a:lnTo>
                  <a:lnTo>
                    <a:pt x="567055" y="24638"/>
                  </a:lnTo>
                  <a:lnTo>
                    <a:pt x="559054" y="24638"/>
                  </a:lnTo>
                  <a:lnTo>
                    <a:pt x="552957" y="25527"/>
                  </a:lnTo>
                  <a:lnTo>
                    <a:pt x="548767" y="27432"/>
                  </a:lnTo>
                  <a:lnTo>
                    <a:pt x="544575" y="29210"/>
                  </a:lnTo>
                  <a:lnTo>
                    <a:pt x="540893" y="32131"/>
                  </a:lnTo>
                  <a:lnTo>
                    <a:pt x="537718" y="36195"/>
                  </a:lnTo>
                  <a:lnTo>
                    <a:pt x="534669" y="40132"/>
                  </a:lnTo>
                  <a:lnTo>
                    <a:pt x="532003" y="45466"/>
                  </a:lnTo>
                  <a:lnTo>
                    <a:pt x="529717" y="52197"/>
                  </a:lnTo>
                  <a:lnTo>
                    <a:pt x="527431" y="58801"/>
                  </a:lnTo>
                  <a:lnTo>
                    <a:pt x="525653" y="65151"/>
                  </a:lnTo>
                  <a:lnTo>
                    <a:pt x="524129" y="71120"/>
                  </a:lnTo>
                  <a:lnTo>
                    <a:pt x="496950" y="71120"/>
                  </a:lnTo>
                  <a:lnTo>
                    <a:pt x="496950" y="1397"/>
                  </a:lnTo>
                  <a:close/>
                </a:path>
                <a:path w="958214" h="273050">
                  <a:moveTo>
                    <a:pt x="0" y="1397"/>
                  </a:moveTo>
                  <a:lnTo>
                    <a:pt x="103250" y="1397"/>
                  </a:lnTo>
                  <a:lnTo>
                    <a:pt x="119155" y="1708"/>
                  </a:lnTo>
                  <a:lnTo>
                    <a:pt x="158750" y="6477"/>
                  </a:lnTo>
                  <a:lnTo>
                    <a:pt x="198246" y="22860"/>
                  </a:lnTo>
                  <a:lnTo>
                    <a:pt x="226187" y="49403"/>
                  </a:lnTo>
                  <a:lnTo>
                    <a:pt x="241934" y="85090"/>
                  </a:lnTo>
                  <a:lnTo>
                    <a:pt x="247142" y="131064"/>
                  </a:lnTo>
                  <a:lnTo>
                    <a:pt x="246689" y="146184"/>
                  </a:lnTo>
                  <a:lnTo>
                    <a:pt x="239902" y="186690"/>
                  </a:lnTo>
                  <a:lnTo>
                    <a:pt x="218058" y="228854"/>
                  </a:lnTo>
                  <a:lnTo>
                    <a:pt x="186436" y="254635"/>
                  </a:lnTo>
                  <a:lnTo>
                    <a:pt x="143256" y="268986"/>
                  </a:lnTo>
                  <a:lnTo>
                    <a:pt x="90169" y="272542"/>
                  </a:lnTo>
                  <a:lnTo>
                    <a:pt x="0" y="272542"/>
                  </a:lnTo>
                  <a:lnTo>
                    <a:pt x="0" y="259461"/>
                  </a:lnTo>
                  <a:lnTo>
                    <a:pt x="4825" y="258191"/>
                  </a:lnTo>
                  <a:lnTo>
                    <a:pt x="8762" y="256667"/>
                  </a:lnTo>
                  <a:lnTo>
                    <a:pt x="11556" y="255143"/>
                  </a:lnTo>
                  <a:lnTo>
                    <a:pt x="14477" y="253619"/>
                  </a:lnTo>
                  <a:lnTo>
                    <a:pt x="16509" y="251587"/>
                  </a:lnTo>
                  <a:lnTo>
                    <a:pt x="17906" y="248793"/>
                  </a:lnTo>
                  <a:lnTo>
                    <a:pt x="19303" y="246126"/>
                  </a:lnTo>
                  <a:lnTo>
                    <a:pt x="20193" y="242697"/>
                  </a:lnTo>
                  <a:lnTo>
                    <a:pt x="20574" y="238506"/>
                  </a:lnTo>
                  <a:lnTo>
                    <a:pt x="20955" y="234315"/>
                  </a:lnTo>
                  <a:lnTo>
                    <a:pt x="21208" y="229108"/>
                  </a:lnTo>
                  <a:lnTo>
                    <a:pt x="21208" y="222758"/>
                  </a:lnTo>
                  <a:lnTo>
                    <a:pt x="21208" y="51435"/>
                  </a:lnTo>
                  <a:lnTo>
                    <a:pt x="21208" y="45212"/>
                  </a:lnTo>
                  <a:lnTo>
                    <a:pt x="21081" y="40005"/>
                  </a:lnTo>
                  <a:lnTo>
                    <a:pt x="20700" y="35687"/>
                  </a:lnTo>
                  <a:lnTo>
                    <a:pt x="20446" y="31496"/>
                  </a:lnTo>
                  <a:lnTo>
                    <a:pt x="0" y="14478"/>
                  </a:lnTo>
                  <a:lnTo>
                    <a:pt x="0" y="1397"/>
                  </a:lnTo>
                  <a:close/>
                </a:path>
                <a:path w="958214" h="273050">
                  <a:moveTo>
                    <a:pt x="811148" y="0"/>
                  </a:moveTo>
                  <a:lnTo>
                    <a:pt x="864234" y="0"/>
                  </a:lnTo>
                  <a:lnTo>
                    <a:pt x="929767" y="222504"/>
                  </a:lnTo>
                  <a:lnTo>
                    <a:pt x="932687" y="232410"/>
                  </a:lnTo>
                  <a:lnTo>
                    <a:pt x="944880" y="253746"/>
                  </a:lnTo>
                  <a:lnTo>
                    <a:pt x="948055" y="256413"/>
                  </a:lnTo>
                  <a:lnTo>
                    <a:pt x="952499" y="258318"/>
                  </a:lnTo>
                  <a:lnTo>
                    <a:pt x="958215" y="259461"/>
                  </a:lnTo>
                  <a:lnTo>
                    <a:pt x="958215" y="272542"/>
                  </a:lnTo>
                  <a:lnTo>
                    <a:pt x="848614" y="272542"/>
                  </a:lnTo>
                  <a:lnTo>
                    <a:pt x="848614" y="259461"/>
                  </a:lnTo>
                  <a:lnTo>
                    <a:pt x="855471" y="258699"/>
                  </a:lnTo>
                  <a:lnTo>
                    <a:pt x="860552" y="256794"/>
                  </a:lnTo>
                  <a:lnTo>
                    <a:pt x="863854" y="253746"/>
                  </a:lnTo>
                  <a:lnTo>
                    <a:pt x="867156" y="250698"/>
                  </a:lnTo>
                  <a:lnTo>
                    <a:pt x="868807" y="246380"/>
                  </a:lnTo>
                  <a:lnTo>
                    <a:pt x="868807" y="240792"/>
                  </a:lnTo>
                  <a:lnTo>
                    <a:pt x="868807" y="236728"/>
                  </a:lnTo>
                  <a:lnTo>
                    <a:pt x="868425" y="232156"/>
                  </a:lnTo>
                  <a:lnTo>
                    <a:pt x="867409" y="227076"/>
                  </a:lnTo>
                  <a:lnTo>
                    <a:pt x="866520" y="221996"/>
                  </a:lnTo>
                  <a:lnTo>
                    <a:pt x="864996" y="215646"/>
                  </a:lnTo>
                  <a:lnTo>
                    <a:pt x="862837" y="208026"/>
                  </a:lnTo>
                  <a:lnTo>
                    <a:pt x="857504" y="188595"/>
                  </a:lnTo>
                  <a:lnTo>
                    <a:pt x="772668" y="188595"/>
                  </a:lnTo>
                  <a:lnTo>
                    <a:pt x="760348" y="227711"/>
                  </a:lnTo>
                  <a:lnTo>
                    <a:pt x="759714" y="233045"/>
                  </a:lnTo>
                  <a:lnTo>
                    <a:pt x="759714" y="238633"/>
                  </a:lnTo>
                  <a:lnTo>
                    <a:pt x="761019" y="247227"/>
                  </a:lnTo>
                  <a:lnTo>
                    <a:pt x="764920" y="253571"/>
                  </a:lnTo>
                  <a:lnTo>
                    <a:pt x="771394" y="257653"/>
                  </a:lnTo>
                  <a:lnTo>
                    <a:pt x="780415" y="259461"/>
                  </a:lnTo>
                  <a:lnTo>
                    <a:pt x="780415" y="272542"/>
                  </a:lnTo>
                  <a:lnTo>
                    <a:pt x="695579" y="272542"/>
                  </a:lnTo>
                  <a:lnTo>
                    <a:pt x="695579" y="259461"/>
                  </a:lnTo>
                  <a:lnTo>
                    <a:pt x="700532" y="258953"/>
                  </a:lnTo>
                  <a:lnTo>
                    <a:pt x="704722" y="257175"/>
                  </a:lnTo>
                  <a:lnTo>
                    <a:pt x="708532" y="254254"/>
                  </a:lnTo>
                  <a:lnTo>
                    <a:pt x="712216" y="251333"/>
                  </a:lnTo>
                  <a:lnTo>
                    <a:pt x="715518" y="247396"/>
                  </a:lnTo>
                  <a:lnTo>
                    <a:pt x="718566" y="242316"/>
                  </a:lnTo>
                  <a:lnTo>
                    <a:pt x="721614" y="237363"/>
                  </a:lnTo>
                  <a:lnTo>
                    <a:pt x="724916" y="230124"/>
                  </a:lnTo>
                  <a:lnTo>
                    <a:pt x="728344" y="220726"/>
                  </a:lnTo>
                  <a:lnTo>
                    <a:pt x="811148" y="0"/>
                  </a:lnTo>
                  <a:close/>
                </a:path>
                <a:path w="958214" h="273050">
                  <a:moveTo>
                    <a:pt x="364617" y="0"/>
                  </a:moveTo>
                  <a:lnTo>
                    <a:pt x="417703" y="0"/>
                  </a:lnTo>
                  <a:lnTo>
                    <a:pt x="483234" y="222504"/>
                  </a:lnTo>
                  <a:lnTo>
                    <a:pt x="486156" y="232410"/>
                  </a:lnTo>
                  <a:lnTo>
                    <a:pt x="498347" y="253746"/>
                  </a:lnTo>
                  <a:lnTo>
                    <a:pt x="501522" y="256413"/>
                  </a:lnTo>
                  <a:lnTo>
                    <a:pt x="505968" y="258318"/>
                  </a:lnTo>
                  <a:lnTo>
                    <a:pt x="511682" y="259461"/>
                  </a:lnTo>
                  <a:lnTo>
                    <a:pt x="511682" y="272542"/>
                  </a:lnTo>
                  <a:lnTo>
                    <a:pt x="402081" y="272542"/>
                  </a:lnTo>
                  <a:lnTo>
                    <a:pt x="402081" y="259461"/>
                  </a:lnTo>
                  <a:lnTo>
                    <a:pt x="408940" y="258699"/>
                  </a:lnTo>
                  <a:lnTo>
                    <a:pt x="414019" y="256794"/>
                  </a:lnTo>
                  <a:lnTo>
                    <a:pt x="417321" y="253746"/>
                  </a:lnTo>
                  <a:lnTo>
                    <a:pt x="420623" y="250698"/>
                  </a:lnTo>
                  <a:lnTo>
                    <a:pt x="422274" y="246380"/>
                  </a:lnTo>
                  <a:lnTo>
                    <a:pt x="422274" y="240792"/>
                  </a:lnTo>
                  <a:lnTo>
                    <a:pt x="422274" y="236728"/>
                  </a:lnTo>
                  <a:lnTo>
                    <a:pt x="421894" y="232156"/>
                  </a:lnTo>
                  <a:lnTo>
                    <a:pt x="420878" y="227076"/>
                  </a:lnTo>
                  <a:lnTo>
                    <a:pt x="419989" y="221996"/>
                  </a:lnTo>
                  <a:lnTo>
                    <a:pt x="418465" y="215646"/>
                  </a:lnTo>
                  <a:lnTo>
                    <a:pt x="416306" y="208026"/>
                  </a:lnTo>
                  <a:lnTo>
                    <a:pt x="410971" y="188595"/>
                  </a:lnTo>
                  <a:lnTo>
                    <a:pt x="326136" y="188595"/>
                  </a:lnTo>
                  <a:lnTo>
                    <a:pt x="313817" y="227711"/>
                  </a:lnTo>
                  <a:lnTo>
                    <a:pt x="313181" y="233045"/>
                  </a:lnTo>
                  <a:lnTo>
                    <a:pt x="313181" y="238633"/>
                  </a:lnTo>
                  <a:lnTo>
                    <a:pt x="314487" y="247227"/>
                  </a:lnTo>
                  <a:lnTo>
                    <a:pt x="318388" y="253571"/>
                  </a:lnTo>
                  <a:lnTo>
                    <a:pt x="324862" y="257653"/>
                  </a:lnTo>
                  <a:lnTo>
                    <a:pt x="333882" y="259461"/>
                  </a:lnTo>
                  <a:lnTo>
                    <a:pt x="333882" y="272542"/>
                  </a:lnTo>
                  <a:lnTo>
                    <a:pt x="249046" y="272542"/>
                  </a:lnTo>
                  <a:lnTo>
                    <a:pt x="249046" y="259461"/>
                  </a:lnTo>
                  <a:lnTo>
                    <a:pt x="254000" y="258953"/>
                  </a:lnTo>
                  <a:lnTo>
                    <a:pt x="258190" y="257175"/>
                  </a:lnTo>
                  <a:lnTo>
                    <a:pt x="262000" y="254254"/>
                  </a:lnTo>
                  <a:lnTo>
                    <a:pt x="265683" y="251333"/>
                  </a:lnTo>
                  <a:lnTo>
                    <a:pt x="268986" y="247396"/>
                  </a:lnTo>
                  <a:lnTo>
                    <a:pt x="272033" y="242316"/>
                  </a:lnTo>
                  <a:lnTo>
                    <a:pt x="275081" y="237363"/>
                  </a:lnTo>
                  <a:lnTo>
                    <a:pt x="278383" y="230124"/>
                  </a:lnTo>
                  <a:lnTo>
                    <a:pt x="281813" y="220726"/>
                  </a:lnTo>
                  <a:lnTo>
                    <a:pt x="36461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52672" y="3942795"/>
              <a:ext cx="77724" cy="1776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64610" y="3879977"/>
              <a:ext cx="53466" cy="5994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64610" y="3754628"/>
              <a:ext cx="53466" cy="5994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3864610" y="3754628"/>
              <a:ext cx="53975" cy="185420"/>
            </a:xfrm>
            <a:custGeom>
              <a:avLst/>
              <a:gdLst/>
              <a:ahLst/>
              <a:cxnLst/>
              <a:rect l="l" t="t" r="r" b="b"/>
              <a:pathLst>
                <a:path w="53975" h="185420">
                  <a:moveTo>
                    <a:pt x="0" y="125349"/>
                  </a:moveTo>
                  <a:lnTo>
                    <a:pt x="53466" y="125349"/>
                  </a:lnTo>
                  <a:lnTo>
                    <a:pt x="53466" y="185293"/>
                  </a:lnTo>
                  <a:lnTo>
                    <a:pt x="0" y="185293"/>
                  </a:lnTo>
                  <a:lnTo>
                    <a:pt x="0" y="125349"/>
                  </a:lnTo>
                  <a:close/>
                </a:path>
                <a:path w="53975" h="185420">
                  <a:moveTo>
                    <a:pt x="0" y="0"/>
                  </a:moveTo>
                  <a:lnTo>
                    <a:pt x="53466" y="0"/>
                  </a:lnTo>
                  <a:lnTo>
                    <a:pt x="53466" y="59944"/>
                  </a:lnTo>
                  <a:lnTo>
                    <a:pt x="0" y="59944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330200" y="1830151"/>
            <a:ext cx="7981950" cy="471995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287020" algn="just">
              <a:lnSpc>
                <a:spcPct val="100000"/>
              </a:lnSpc>
              <a:spcBef>
                <a:spcPts val="695"/>
              </a:spcBef>
            </a:pPr>
            <a:r>
              <a:rPr sz="3200" spc="-5" dirty="0">
                <a:latin typeface="Cambria"/>
                <a:cs typeface="Cambria"/>
              </a:rPr>
              <a:t>described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25" dirty="0">
                <a:latin typeface="Cambria"/>
                <a:cs typeface="Cambria"/>
              </a:rPr>
              <a:t>by</a:t>
            </a:r>
            <a:r>
              <a:rPr sz="3200" spc="-5" dirty="0">
                <a:latin typeface="Cambria"/>
                <a:cs typeface="Cambria"/>
              </a:rPr>
              <a:t> that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affected</a:t>
            </a:r>
            <a:r>
              <a:rPr sz="3200" spc="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person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or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patient</a:t>
            </a:r>
            <a:endParaRPr sz="3200">
              <a:latin typeface="Cambria"/>
              <a:cs typeface="Cambria"/>
            </a:endParaRPr>
          </a:p>
          <a:p>
            <a:pPr marL="287020" marR="5715" indent="-274955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655" algn="l"/>
              </a:tabLst>
            </a:pPr>
            <a:r>
              <a:rPr sz="3200" b="1" spc="-10" dirty="0">
                <a:latin typeface="Cambria"/>
                <a:cs typeface="Cambria"/>
              </a:rPr>
              <a:t>Example:</a:t>
            </a:r>
            <a:r>
              <a:rPr sz="3200" b="1" spc="-5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Pain,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itching,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tinnitus,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feeling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of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worry</a:t>
            </a:r>
            <a:endParaRPr sz="3200">
              <a:latin typeface="Cambria"/>
              <a:cs typeface="Cambria"/>
            </a:endParaRPr>
          </a:p>
          <a:p>
            <a:pPr marL="287020" marR="5080" indent="3521710" algn="just">
              <a:lnSpc>
                <a:spcPct val="100000"/>
              </a:lnSpc>
              <a:spcBef>
                <a:spcPts val="605"/>
              </a:spcBef>
            </a:pPr>
            <a:r>
              <a:rPr sz="3200" dirty="0">
                <a:latin typeface="Cambria"/>
                <a:cs typeface="Cambria"/>
              </a:rPr>
              <a:t>It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referred</a:t>
            </a:r>
            <a:r>
              <a:rPr sz="3200" spc="-15" dirty="0">
                <a:latin typeface="Cambria"/>
                <a:cs typeface="Cambria"/>
              </a:rPr>
              <a:t> to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as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signs,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are </a:t>
            </a:r>
            <a:r>
              <a:rPr sz="3200" spc="-5" dirty="0">
                <a:latin typeface="Cambria"/>
                <a:cs typeface="Cambria"/>
              </a:rPr>
              <a:t>detectable </a:t>
            </a:r>
            <a:r>
              <a:rPr sz="3200" spc="-20" dirty="0">
                <a:latin typeface="Cambria"/>
                <a:cs typeface="Cambria"/>
              </a:rPr>
              <a:t>by </a:t>
            </a:r>
            <a:r>
              <a:rPr sz="3200" spc="-5" dirty="0">
                <a:latin typeface="Cambria"/>
                <a:cs typeface="Cambria"/>
              </a:rPr>
              <a:t>an </a:t>
            </a:r>
            <a:r>
              <a:rPr sz="3200" spc="-10" dirty="0">
                <a:latin typeface="Cambria"/>
                <a:cs typeface="Cambria"/>
              </a:rPr>
              <a:t>observer </a:t>
            </a:r>
            <a:r>
              <a:rPr sz="3200" spc="-15" dirty="0">
                <a:latin typeface="Cambria"/>
                <a:cs typeface="Cambria"/>
              </a:rPr>
              <a:t>mainly </a:t>
            </a:r>
            <a:r>
              <a:rPr sz="3200" spc="-10" dirty="0">
                <a:latin typeface="Cambria"/>
                <a:cs typeface="Cambria"/>
              </a:rPr>
              <a:t>using </a:t>
            </a:r>
            <a:r>
              <a:rPr sz="3200" spc="-5" dirty="0">
                <a:latin typeface="Cambria"/>
                <a:cs typeface="Cambria"/>
              </a:rPr>
              <a:t> inspection,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percussion,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palpation</a:t>
            </a:r>
            <a:r>
              <a:rPr sz="3200" dirty="0">
                <a:latin typeface="Cambria"/>
                <a:cs typeface="Cambria"/>
              </a:rPr>
              <a:t> or 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auscultation</a:t>
            </a:r>
            <a:endParaRPr sz="3200">
              <a:latin typeface="Cambria"/>
              <a:cs typeface="Cambria"/>
            </a:endParaRPr>
          </a:p>
          <a:p>
            <a:pPr marL="287020" marR="6350" indent="-274955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655" algn="l"/>
              </a:tabLst>
            </a:pPr>
            <a:r>
              <a:rPr sz="3200" b="1" spc="-10" dirty="0">
                <a:latin typeface="Cambria"/>
                <a:cs typeface="Cambria"/>
              </a:rPr>
              <a:t>Example: </a:t>
            </a:r>
            <a:r>
              <a:rPr sz="3200" spc="-60" dirty="0">
                <a:latin typeface="Cambria"/>
                <a:cs typeface="Cambria"/>
              </a:rPr>
              <a:t>Pallor, </a:t>
            </a:r>
            <a:r>
              <a:rPr sz="3200" spc="-10" dirty="0">
                <a:latin typeface="Cambria"/>
                <a:cs typeface="Cambria"/>
              </a:rPr>
              <a:t>Diaphoresis, </a:t>
            </a:r>
            <a:r>
              <a:rPr sz="3200" spc="-5" dirty="0">
                <a:latin typeface="Cambria"/>
                <a:cs typeface="Cambria"/>
              </a:rPr>
              <a:t>Jaundice, BP </a:t>
            </a:r>
            <a:r>
              <a:rPr sz="3200" dirty="0">
                <a:latin typeface="Cambria"/>
                <a:cs typeface="Cambria"/>
              </a:rPr>
              <a:t>–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150/100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mmhg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7113" y="503681"/>
            <a:ext cx="7993380" cy="629920"/>
            <a:chOff x="527113" y="503681"/>
            <a:chExt cx="7993380" cy="6299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686" y="885806"/>
              <a:ext cx="7964036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685" y="508253"/>
              <a:ext cx="7983791" cy="3815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1685" y="508253"/>
              <a:ext cx="7983855" cy="381635"/>
            </a:xfrm>
            <a:custGeom>
              <a:avLst/>
              <a:gdLst/>
              <a:ahLst/>
              <a:cxnLst/>
              <a:rect l="l" t="t" r="r" b="b"/>
              <a:pathLst>
                <a:path w="7983855" h="381634">
                  <a:moveTo>
                    <a:pt x="4413567" y="75946"/>
                  </a:moveTo>
                  <a:lnTo>
                    <a:pt x="4358957" y="229616"/>
                  </a:lnTo>
                  <a:lnTo>
                    <a:pt x="4457255" y="229616"/>
                  </a:lnTo>
                  <a:lnTo>
                    <a:pt x="4413567" y="75946"/>
                  </a:lnTo>
                  <a:close/>
                </a:path>
                <a:path w="7983855" h="381634">
                  <a:moveTo>
                    <a:pt x="3799395" y="75946"/>
                  </a:moveTo>
                  <a:lnTo>
                    <a:pt x="3744785" y="229616"/>
                  </a:lnTo>
                  <a:lnTo>
                    <a:pt x="3843083" y="229616"/>
                  </a:lnTo>
                  <a:lnTo>
                    <a:pt x="3799395" y="75946"/>
                  </a:lnTo>
                  <a:close/>
                </a:path>
                <a:path w="7983855" h="381634">
                  <a:moveTo>
                    <a:pt x="3421697" y="36322"/>
                  </a:moveTo>
                  <a:lnTo>
                    <a:pt x="3410394" y="36322"/>
                  </a:lnTo>
                  <a:lnTo>
                    <a:pt x="3402266" y="36449"/>
                  </a:lnTo>
                  <a:lnTo>
                    <a:pt x="3397440" y="36830"/>
                  </a:lnTo>
                  <a:lnTo>
                    <a:pt x="3397440" y="344043"/>
                  </a:lnTo>
                  <a:lnTo>
                    <a:pt x="3400615" y="344678"/>
                  </a:lnTo>
                  <a:lnTo>
                    <a:pt x="3408997" y="344932"/>
                  </a:lnTo>
                  <a:lnTo>
                    <a:pt x="3422205" y="344932"/>
                  </a:lnTo>
                  <a:lnTo>
                    <a:pt x="3461942" y="340002"/>
                  </a:lnTo>
                  <a:lnTo>
                    <a:pt x="3498659" y="318135"/>
                  </a:lnTo>
                  <a:lnTo>
                    <a:pt x="3520430" y="283577"/>
                  </a:lnTo>
                  <a:lnTo>
                    <a:pt x="3532886" y="232854"/>
                  </a:lnTo>
                  <a:lnTo>
                    <a:pt x="3535362" y="189230"/>
                  </a:lnTo>
                  <a:lnTo>
                    <a:pt x="3534483" y="164417"/>
                  </a:lnTo>
                  <a:lnTo>
                    <a:pt x="3527486" y="121364"/>
                  </a:lnTo>
                  <a:lnTo>
                    <a:pt x="3504628" y="73326"/>
                  </a:lnTo>
                  <a:lnTo>
                    <a:pt x="3468935" y="45483"/>
                  </a:lnTo>
                  <a:lnTo>
                    <a:pt x="3421697" y="36322"/>
                  </a:lnTo>
                  <a:close/>
                </a:path>
                <a:path w="7983855" h="381634">
                  <a:moveTo>
                    <a:pt x="2086673" y="36322"/>
                  </a:moveTo>
                  <a:lnTo>
                    <a:pt x="2075370" y="36322"/>
                  </a:lnTo>
                  <a:lnTo>
                    <a:pt x="2067242" y="36449"/>
                  </a:lnTo>
                  <a:lnTo>
                    <a:pt x="2062416" y="36830"/>
                  </a:lnTo>
                  <a:lnTo>
                    <a:pt x="2062416" y="344043"/>
                  </a:lnTo>
                  <a:lnTo>
                    <a:pt x="2065591" y="344678"/>
                  </a:lnTo>
                  <a:lnTo>
                    <a:pt x="2073973" y="344932"/>
                  </a:lnTo>
                  <a:lnTo>
                    <a:pt x="2087181" y="344932"/>
                  </a:lnTo>
                  <a:lnTo>
                    <a:pt x="2126918" y="340002"/>
                  </a:lnTo>
                  <a:lnTo>
                    <a:pt x="2163635" y="318135"/>
                  </a:lnTo>
                  <a:lnTo>
                    <a:pt x="2185406" y="283577"/>
                  </a:lnTo>
                  <a:lnTo>
                    <a:pt x="2197862" y="232854"/>
                  </a:lnTo>
                  <a:lnTo>
                    <a:pt x="2200338" y="189230"/>
                  </a:lnTo>
                  <a:lnTo>
                    <a:pt x="2199459" y="164417"/>
                  </a:lnTo>
                  <a:lnTo>
                    <a:pt x="2192462" y="121364"/>
                  </a:lnTo>
                  <a:lnTo>
                    <a:pt x="2169604" y="73326"/>
                  </a:lnTo>
                  <a:lnTo>
                    <a:pt x="2133911" y="45483"/>
                  </a:lnTo>
                  <a:lnTo>
                    <a:pt x="2086673" y="36322"/>
                  </a:lnTo>
                  <a:close/>
                </a:path>
                <a:path w="7983855" h="381634">
                  <a:moveTo>
                    <a:pt x="7431849" y="31876"/>
                  </a:moveTo>
                  <a:lnTo>
                    <a:pt x="7383932" y="53201"/>
                  </a:lnTo>
                  <a:lnTo>
                    <a:pt x="7364620" y="91229"/>
                  </a:lnTo>
                  <a:lnTo>
                    <a:pt x="7354956" y="149625"/>
                  </a:lnTo>
                  <a:lnTo>
                    <a:pt x="7353744" y="186562"/>
                  </a:lnTo>
                  <a:lnTo>
                    <a:pt x="7354982" y="225163"/>
                  </a:lnTo>
                  <a:lnTo>
                    <a:pt x="7364888" y="286504"/>
                  </a:lnTo>
                  <a:lnTo>
                    <a:pt x="7384770" y="326894"/>
                  </a:lnTo>
                  <a:lnTo>
                    <a:pt x="7434008" y="349504"/>
                  </a:lnTo>
                  <a:lnTo>
                    <a:pt x="7444176" y="348809"/>
                  </a:lnTo>
                  <a:lnTo>
                    <a:pt x="7483189" y="324627"/>
                  </a:lnTo>
                  <a:lnTo>
                    <a:pt x="7501588" y="284305"/>
                  </a:lnTo>
                  <a:lnTo>
                    <a:pt x="7508593" y="244056"/>
                  </a:lnTo>
                  <a:lnTo>
                    <a:pt x="7510843" y="197104"/>
                  </a:lnTo>
                  <a:lnTo>
                    <a:pt x="7510297" y="171053"/>
                  </a:lnTo>
                  <a:lnTo>
                    <a:pt x="7505967" y="125523"/>
                  </a:lnTo>
                  <a:lnTo>
                    <a:pt x="7491444" y="73834"/>
                  </a:lnTo>
                  <a:lnTo>
                    <a:pt x="7467014" y="42485"/>
                  </a:lnTo>
                  <a:lnTo>
                    <a:pt x="7431849" y="31876"/>
                  </a:lnTo>
                  <a:close/>
                </a:path>
                <a:path w="7983855" h="381634">
                  <a:moveTo>
                    <a:pt x="5237289" y="31876"/>
                  </a:moveTo>
                  <a:lnTo>
                    <a:pt x="5189372" y="53201"/>
                  </a:lnTo>
                  <a:lnTo>
                    <a:pt x="5170060" y="91229"/>
                  </a:lnTo>
                  <a:lnTo>
                    <a:pt x="5160396" y="149625"/>
                  </a:lnTo>
                  <a:lnTo>
                    <a:pt x="5159184" y="186562"/>
                  </a:lnTo>
                  <a:lnTo>
                    <a:pt x="5160422" y="225163"/>
                  </a:lnTo>
                  <a:lnTo>
                    <a:pt x="5170328" y="286504"/>
                  </a:lnTo>
                  <a:lnTo>
                    <a:pt x="5190210" y="326894"/>
                  </a:lnTo>
                  <a:lnTo>
                    <a:pt x="5239448" y="349504"/>
                  </a:lnTo>
                  <a:lnTo>
                    <a:pt x="5249616" y="348809"/>
                  </a:lnTo>
                  <a:lnTo>
                    <a:pt x="5288629" y="324627"/>
                  </a:lnTo>
                  <a:lnTo>
                    <a:pt x="5307028" y="284305"/>
                  </a:lnTo>
                  <a:lnTo>
                    <a:pt x="5314033" y="244056"/>
                  </a:lnTo>
                  <a:lnTo>
                    <a:pt x="5316283" y="197104"/>
                  </a:lnTo>
                  <a:lnTo>
                    <a:pt x="5315737" y="171053"/>
                  </a:lnTo>
                  <a:lnTo>
                    <a:pt x="5311407" y="125523"/>
                  </a:lnTo>
                  <a:lnTo>
                    <a:pt x="5296884" y="73834"/>
                  </a:lnTo>
                  <a:lnTo>
                    <a:pt x="5272454" y="42485"/>
                  </a:lnTo>
                  <a:lnTo>
                    <a:pt x="5237289" y="31876"/>
                  </a:lnTo>
                  <a:close/>
                </a:path>
                <a:path w="7983855" h="381634">
                  <a:moveTo>
                    <a:pt x="2631249" y="31876"/>
                  </a:moveTo>
                  <a:lnTo>
                    <a:pt x="2583332" y="53201"/>
                  </a:lnTo>
                  <a:lnTo>
                    <a:pt x="2564020" y="91229"/>
                  </a:lnTo>
                  <a:lnTo>
                    <a:pt x="2554356" y="149625"/>
                  </a:lnTo>
                  <a:lnTo>
                    <a:pt x="2553144" y="186562"/>
                  </a:lnTo>
                  <a:lnTo>
                    <a:pt x="2554382" y="225163"/>
                  </a:lnTo>
                  <a:lnTo>
                    <a:pt x="2564288" y="286504"/>
                  </a:lnTo>
                  <a:lnTo>
                    <a:pt x="2584170" y="326894"/>
                  </a:lnTo>
                  <a:lnTo>
                    <a:pt x="2633408" y="349504"/>
                  </a:lnTo>
                  <a:lnTo>
                    <a:pt x="2643576" y="348809"/>
                  </a:lnTo>
                  <a:lnTo>
                    <a:pt x="2682589" y="324627"/>
                  </a:lnTo>
                  <a:lnTo>
                    <a:pt x="2700988" y="284305"/>
                  </a:lnTo>
                  <a:lnTo>
                    <a:pt x="2707993" y="244056"/>
                  </a:lnTo>
                  <a:lnTo>
                    <a:pt x="2710243" y="197104"/>
                  </a:lnTo>
                  <a:lnTo>
                    <a:pt x="2709697" y="171053"/>
                  </a:lnTo>
                  <a:lnTo>
                    <a:pt x="2705367" y="125523"/>
                  </a:lnTo>
                  <a:lnTo>
                    <a:pt x="2690844" y="73834"/>
                  </a:lnTo>
                  <a:lnTo>
                    <a:pt x="2666414" y="42485"/>
                  </a:lnTo>
                  <a:lnTo>
                    <a:pt x="2631249" y="31876"/>
                  </a:lnTo>
                  <a:close/>
                </a:path>
                <a:path w="7983855" h="381634">
                  <a:moveTo>
                    <a:pt x="1727517" y="31876"/>
                  </a:moveTo>
                  <a:lnTo>
                    <a:pt x="1679600" y="53201"/>
                  </a:lnTo>
                  <a:lnTo>
                    <a:pt x="1660288" y="91229"/>
                  </a:lnTo>
                  <a:lnTo>
                    <a:pt x="1650624" y="149625"/>
                  </a:lnTo>
                  <a:lnTo>
                    <a:pt x="1649412" y="186562"/>
                  </a:lnTo>
                  <a:lnTo>
                    <a:pt x="1650650" y="225163"/>
                  </a:lnTo>
                  <a:lnTo>
                    <a:pt x="1660556" y="286504"/>
                  </a:lnTo>
                  <a:lnTo>
                    <a:pt x="1680438" y="326894"/>
                  </a:lnTo>
                  <a:lnTo>
                    <a:pt x="1729676" y="349504"/>
                  </a:lnTo>
                  <a:lnTo>
                    <a:pt x="1739844" y="348809"/>
                  </a:lnTo>
                  <a:lnTo>
                    <a:pt x="1778857" y="324627"/>
                  </a:lnTo>
                  <a:lnTo>
                    <a:pt x="1797256" y="284305"/>
                  </a:lnTo>
                  <a:lnTo>
                    <a:pt x="1804261" y="244056"/>
                  </a:lnTo>
                  <a:lnTo>
                    <a:pt x="1806511" y="197104"/>
                  </a:lnTo>
                  <a:lnTo>
                    <a:pt x="1805965" y="171053"/>
                  </a:lnTo>
                  <a:lnTo>
                    <a:pt x="1801635" y="125523"/>
                  </a:lnTo>
                  <a:lnTo>
                    <a:pt x="1787112" y="73834"/>
                  </a:lnTo>
                  <a:lnTo>
                    <a:pt x="1762682" y="42485"/>
                  </a:lnTo>
                  <a:lnTo>
                    <a:pt x="1727517" y="31876"/>
                  </a:lnTo>
                  <a:close/>
                </a:path>
                <a:path w="7983855" h="381634">
                  <a:moveTo>
                    <a:pt x="7651940" y="4318"/>
                  </a:moveTo>
                  <a:lnTo>
                    <a:pt x="7762557" y="4318"/>
                  </a:lnTo>
                  <a:lnTo>
                    <a:pt x="7859331" y="172338"/>
                  </a:lnTo>
                  <a:lnTo>
                    <a:pt x="7882826" y="215137"/>
                  </a:lnTo>
                  <a:lnTo>
                    <a:pt x="7902668" y="254000"/>
                  </a:lnTo>
                  <a:lnTo>
                    <a:pt x="7908480" y="266192"/>
                  </a:lnTo>
                  <a:lnTo>
                    <a:pt x="7912798" y="266192"/>
                  </a:lnTo>
                  <a:lnTo>
                    <a:pt x="7911464" y="232854"/>
                  </a:lnTo>
                  <a:lnTo>
                    <a:pt x="7910512" y="197993"/>
                  </a:lnTo>
                  <a:lnTo>
                    <a:pt x="7909940" y="161607"/>
                  </a:lnTo>
                  <a:lnTo>
                    <a:pt x="7909750" y="123698"/>
                  </a:lnTo>
                  <a:lnTo>
                    <a:pt x="7909750" y="72898"/>
                  </a:lnTo>
                  <a:lnTo>
                    <a:pt x="7909677" y="64639"/>
                  </a:lnTo>
                  <a:lnTo>
                    <a:pt x="7896542" y="28321"/>
                  </a:lnTo>
                  <a:lnTo>
                    <a:pt x="7880540" y="22351"/>
                  </a:lnTo>
                  <a:lnTo>
                    <a:pt x="7880540" y="4318"/>
                  </a:lnTo>
                  <a:lnTo>
                    <a:pt x="7983791" y="4318"/>
                  </a:lnTo>
                  <a:lnTo>
                    <a:pt x="7983791" y="22351"/>
                  </a:lnTo>
                  <a:lnTo>
                    <a:pt x="7976552" y="24765"/>
                  </a:lnTo>
                  <a:lnTo>
                    <a:pt x="7971345" y="26797"/>
                  </a:lnTo>
                  <a:lnTo>
                    <a:pt x="7954424" y="64873"/>
                  </a:lnTo>
                  <a:lnTo>
                    <a:pt x="7954327" y="72898"/>
                  </a:lnTo>
                  <a:lnTo>
                    <a:pt x="7954327" y="377190"/>
                  </a:lnTo>
                  <a:lnTo>
                    <a:pt x="7884985" y="377190"/>
                  </a:lnTo>
                  <a:lnTo>
                    <a:pt x="7762049" y="164719"/>
                  </a:lnTo>
                  <a:lnTo>
                    <a:pt x="7740522" y="126142"/>
                  </a:lnTo>
                  <a:lnTo>
                    <a:pt x="7725473" y="96900"/>
                  </a:lnTo>
                  <a:lnTo>
                    <a:pt x="7723060" y="96900"/>
                  </a:lnTo>
                  <a:lnTo>
                    <a:pt x="7724227" y="126664"/>
                  </a:lnTo>
                  <a:lnTo>
                    <a:pt x="7725060" y="157273"/>
                  </a:lnTo>
                  <a:lnTo>
                    <a:pt x="7725560" y="188716"/>
                  </a:lnTo>
                  <a:lnTo>
                    <a:pt x="7725727" y="220980"/>
                  </a:lnTo>
                  <a:lnTo>
                    <a:pt x="7725727" y="308863"/>
                  </a:lnTo>
                  <a:lnTo>
                    <a:pt x="7725848" y="318313"/>
                  </a:lnTo>
                  <a:lnTo>
                    <a:pt x="7745412" y="356616"/>
                  </a:lnTo>
                  <a:lnTo>
                    <a:pt x="7755191" y="359156"/>
                  </a:lnTo>
                  <a:lnTo>
                    <a:pt x="7755191" y="377190"/>
                  </a:lnTo>
                  <a:lnTo>
                    <a:pt x="7651940" y="377190"/>
                  </a:lnTo>
                  <a:lnTo>
                    <a:pt x="7651940" y="359156"/>
                  </a:lnTo>
                  <a:lnTo>
                    <a:pt x="7658798" y="357250"/>
                  </a:lnTo>
                  <a:lnTo>
                    <a:pt x="7664005" y="355346"/>
                  </a:lnTo>
                  <a:lnTo>
                    <a:pt x="7667942" y="353060"/>
                  </a:lnTo>
                  <a:lnTo>
                    <a:pt x="7671879" y="350900"/>
                  </a:lnTo>
                  <a:lnTo>
                    <a:pt x="7674800" y="347980"/>
                  </a:lnTo>
                  <a:lnTo>
                    <a:pt x="7676705" y="344170"/>
                  </a:lnTo>
                  <a:lnTo>
                    <a:pt x="7678610" y="340487"/>
                  </a:lnTo>
                  <a:lnTo>
                    <a:pt x="7679880" y="335788"/>
                  </a:lnTo>
                  <a:lnTo>
                    <a:pt x="7680388" y="330200"/>
                  </a:lnTo>
                  <a:lnTo>
                    <a:pt x="7680896" y="324485"/>
                  </a:lnTo>
                  <a:lnTo>
                    <a:pt x="7681277" y="317373"/>
                  </a:lnTo>
                  <a:lnTo>
                    <a:pt x="7681277" y="308863"/>
                  </a:lnTo>
                  <a:lnTo>
                    <a:pt x="7681277" y="72644"/>
                  </a:lnTo>
                  <a:lnTo>
                    <a:pt x="7675816" y="34798"/>
                  </a:lnTo>
                  <a:lnTo>
                    <a:pt x="7651940" y="22351"/>
                  </a:lnTo>
                  <a:lnTo>
                    <a:pt x="7651940" y="4318"/>
                  </a:lnTo>
                  <a:close/>
                </a:path>
                <a:path w="7983855" h="381634">
                  <a:moveTo>
                    <a:pt x="7069137" y="4318"/>
                  </a:moveTo>
                  <a:lnTo>
                    <a:pt x="7212520" y="4318"/>
                  </a:lnTo>
                  <a:lnTo>
                    <a:pt x="7212520" y="22351"/>
                  </a:lnTo>
                  <a:lnTo>
                    <a:pt x="7205027" y="24384"/>
                  </a:lnTo>
                  <a:lnTo>
                    <a:pt x="7199566" y="26543"/>
                  </a:lnTo>
                  <a:lnTo>
                    <a:pt x="7196010" y="28829"/>
                  </a:lnTo>
                  <a:lnTo>
                    <a:pt x="7192454" y="31115"/>
                  </a:lnTo>
                  <a:lnTo>
                    <a:pt x="7189787" y="33909"/>
                  </a:lnTo>
                  <a:lnTo>
                    <a:pt x="7183056" y="62992"/>
                  </a:lnTo>
                  <a:lnTo>
                    <a:pt x="7183056" y="73151"/>
                  </a:lnTo>
                  <a:lnTo>
                    <a:pt x="7183056" y="308610"/>
                  </a:lnTo>
                  <a:lnTo>
                    <a:pt x="7183056" y="314960"/>
                  </a:lnTo>
                  <a:lnTo>
                    <a:pt x="7183183" y="320929"/>
                  </a:lnTo>
                  <a:lnTo>
                    <a:pt x="7190549" y="348488"/>
                  </a:lnTo>
                  <a:lnTo>
                    <a:pt x="7192581" y="350774"/>
                  </a:lnTo>
                  <a:lnTo>
                    <a:pt x="7195502" y="352933"/>
                  </a:lnTo>
                  <a:lnTo>
                    <a:pt x="7199058" y="354584"/>
                  </a:lnTo>
                  <a:lnTo>
                    <a:pt x="7202741" y="356362"/>
                  </a:lnTo>
                  <a:lnTo>
                    <a:pt x="7207186" y="357886"/>
                  </a:lnTo>
                  <a:lnTo>
                    <a:pt x="7212520" y="359156"/>
                  </a:lnTo>
                  <a:lnTo>
                    <a:pt x="7212520" y="377190"/>
                  </a:lnTo>
                  <a:lnTo>
                    <a:pt x="7069137" y="377190"/>
                  </a:lnTo>
                  <a:lnTo>
                    <a:pt x="7069137" y="359156"/>
                  </a:lnTo>
                  <a:lnTo>
                    <a:pt x="7075868" y="357250"/>
                  </a:lnTo>
                  <a:lnTo>
                    <a:pt x="7081202" y="355346"/>
                  </a:lnTo>
                  <a:lnTo>
                    <a:pt x="7085139" y="353187"/>
                  </a:lnTo>
                  <a:lnTo>
                    <a:pt x="7089076" y="351155"/>
                  </a:lnTo>
                  <a:lnTo>
                    <a:pt x="7091870" y="348234"/>
                  </a:lnTo>
                  <a:lnTo>
                    <a:pt x="7098347" y="317373"/>
                  </a:lnTo>
                  <a:lnTo>
                    <a:pt x="7098347" y="308610"/>
                  </a:lnTo>
                  <a:lnTo>
                    <a:pt x="7098347" y="72898"/>
                  </a:lnTo>
                  <a:lnTo>
                    <a:pt x="7098347" y="64135"/>
                  </a:lnTo>
                  <a:lnTo>
                    <a:pt x="7098093" y="57023"/>
                  </a:lnTo>
                  <a:lnTo>
                    <a:pt x="7075995" y="24257"/>
                  </a:lnTo>
                  <a:lnTo>
                    <a:pt x="7069137" y="22351"/>
                  </a:lnTo>
                  <a:lnTo>
                    <a:pt x="7069137" y="4318"/>
                  </a:lnTo>
                  <a:close/>
                </a:path>
                <a:path w="7983855" h="381634">
                  <a:moveTo>
                    <a:pt x="6702742" y="4318"/>
                  </a:moveTo>
                  <a:lnTo>
                    <a:pt x="7024179" y="4318"/>
                  </a:lnTo>
                  <a:lnTo>
                    <a:pt x="7024179" y="100203"/>
                  </a:lnTo>
                  <a:lnTo>
                    <a:pt x="6986841" y="100203"/>
                  </a:lnTo>
                  <a:lnTo>
                    <a:pt x="6984390" y="91561"/>
                  </a:lnTo>
                  <a:lnTo>
                    <a:pt x="6982190" y="84121"/>
                  </a:lnTo>
                  <a:lnTo>
                    <a:pt x="6980251" y="77896"/>
                  </a:lnTo>
                  <a:lnTo>
                    <a:pt x="6978586" y="72898"/>
                  </a:lnTo>
                  <a:lnTo>
                    <a:pt x="6976681" y="67056"/>
                  </a:lnTo>
                  <a:lnTo>
                    <a:pt x="6955472" y="41275"/>
                  </a:lnTo>
                  <a:lnTo>
                    <a:pt x="6952297" y="39624"/>
                  </a:lnTo>
                  <a:lnTo>
                    <a:pt x="6948487" y="38354"/>
                  </a:lnTo>
                  <a:lnTo>
                    <a:pt x="6943788" y="37592"/>
                  </a:lnTo>
                  <a:lnTo>
                    <a:pt x="6939216" y="36703"/>
                  </a:lnTo>
                  <a:lnTo>
                    <a:pt x="6933120" y="36322"/>
                  </a:lnTo>
                  <a:lnTo>
                    <a:pt x="6925627" y="36322"/>
                  </a:lnTo>
                  <a:lnTo>
                    <a:pt x="6905942" y="36322"/>
                  </a:lnTo>
                  <a:lnTo>
                    <a:pt x="6905942" y="308610"/>
                  </a:lnTo>
                  <a:lnTo>
                    <a:pt x="6905942" y="318262"/>
                  </a:lnTo>
                  <a:lnTo>
                    <a:pt x="6906196" y="325500"/>
                  </a:lnTo>
                  <a:lnTo>
                    <a:pt x="6906831" y="330581"/>
                  </a:lnTo>
                  <a:lnTo>
                    <a:pt x="6907339" y="335534"/>
                  </a:lnTo>
                  <a:lnTo>
                    <a:pt x="6908355" y="339598"/>
                  </a:lnTo>
                  <a:lnTo>
                    <a:pt x="6938962" y="359156"/>
                  </a:lnTo>
                  <a:lnTo>
                    <a:pt x="6938962" y="377190"/>
                  </a:lnTo>
                  <a:lnTo>
                    <a:pt x="6788213" y="377190"/>
                  </a:lnTo>
                  <a:lnTo>
                    <a:pt x="6788213" y="359156"/>
                  </a:lnTo>
                  <a:lnTo>
                    <a:pt x="6795960" y="357886"/>
                  </a:lnTo>
                  <a:lnTo>
                    <a:pt x="6801929" y="356108"/>
                  </a:lnTo>
                  <a:lnTo>
                    <a:pt x="6820471" y="330581"/>
                  </a:lnTo>
                  <a:lnTo>
                    <a:pt x="6821106" y="324612"/>
                  </a:lnTo>
                  <a:lnTo>
                    <a:pt x="6821360" y="317373"/>
                  </a:lnTo>
                  <a:lnTo>
                    <a:pt x="6821360" y="308610"/>
                  </a:lnTo>
                  <a:lnTo>
                    <a:pt x="6821360" y="36322"/>
                  </a:lnTo>
                  <a:lnTo>
                    <a:pt x="6799135" y="36322"/>
                  </a:lnTo>
                  <a:lnTo>
                    <a:pt x="6788213" y="36322"/>
                  </a:lnTo>
                  <a:lnTo>
                    <a:pt x="6779958" y="37592"/>
                  </a:lnTo>
                  <a:lnTo>
                    <a:pt x="6774116" y="40132"/>
                  </a:lnTo>
                  <a:lnTo>
                    <a:pt x="6768274" y="42672"/>
                  </a:lnTo>
                  <a:lnTo>
                    <a:pt x="6763194" y="46736"/>
                  </a:lnTo>
                  <a:lnTo>
                    <a:pt x="6745636" y="80950"/>
                  </a:lnTo>
                  <a:lnTo>
                    <a:pt x="6740207" y="100203"/>
                  </a:lnTo>
                  <a:lnTo>
                    <a:pt x="6702742" y="100203"/>
                  </a:lnTo>
                  <a:lnTo>
                    <a:pt x="6702742" y="4318"/>
                  </a:lnTo>
                  <a:close/>
                </a:path>
                <a:path w="7983855" h="381634">
                  <a:moveTo>
                    <a:pt x="6073965" y="4318"/>
                  </a:moveTo>
                  <a:lnTo>
                    <a:pt x="6344856" y="4318"/>
                  </a:lnTo>
                  <a:lnTo>
                    <a:pt x="6344856" y="91186"/>
                  </a:lnTo>
                  <a:lnTo>
                    <a:pt x="6307391" y="91186"/>
                  </a:lnTo>
                  <a:lnTo>
                    <a:pt x="6303081" y="79279"/>
                  </a:lnTo>
                  <a:lnTo>
                    <a:pt x="6299104" y="69469"/>
                  </a:lnTo>
                  <a:lnTo>
                    <a:pt x="6272020" y="39322"/>
                  </a:lnTo>
                  <a:lnTo>
                    <a:pt x="6247320" y="36322"/>
                  </a:lnTo>
                  <a:lnTo>
                    <a:pt x="6187884" y="36322"/>
                  </a:lnTo>
                  <a:lnTo>
                    <a:pt x="6187884" y="167386"/>
                  </a:lnTo>
                  <a:lnTo>
                    <a:pt x="6223825" y="167386"/>
                  </a:lnTo>
                  <a:lnTo>
                    <a:pt x="6231953" y="167386"/>
                  </a:lnTo>
                  <a:lnTo>
                    <a:pt x="6238176" y="166243"/>
                  </a:lnTo>
                  <a:lnTo>
                    <a:pt x="6242748" y="163957"/>
                  </a:lnTo>
                  <a:lnTo>
                    <a:pt x="6247320" y="161671"/>
                  </a:lnTo>
                  <a:lnTo>
                    <a:pt x="6262687" y="128016"/>
                  </a:lnTo>
                  <a:lnTo>
                    <a:pt x="6293548" y="128016"/>
                  </a:lnTo>
                  <a:lnTo>
                    <a:pt x="6293548" y="238887"/>
                  </a:lnTo>
                  <a:lnTo>
                    <a:pt x="6262687" y="238887"/>
                  </a:lnTo>
                  <a:lnTo>
                    <a:pt x="6260732" y="231455"/>
                  </a:lnTo>
                  <a:lnTo>
                    <a:pt x="6258671" y="224964"/>
                  </a:lnTo>
                  <a:lnTo>
                    <a:pt x="6243129" y="202946"/>
                  </a:lnTo>
                  <a:lnTo>
                    <a:pt x="6238811" y="200533"/>
                  </a:lnTo>
                  <a:lnTo>
                    <a:pt x="6232461" y="199390"/>
                  </a:lnTo>
                  <a:lnTo>
                    <a:pt x="6223825" y="199390"/>
                  </a:lnTo>
                  <a:lnTo>
                    <a:pt x="6187884" y="199390"/>
                  </a:lnTo>
                  <a:lnTo>
                    <a:pt x="6187884" y="345186"/>
                  </a:lnTo>
                  <a:lnTo>
                    <a:pt x="6247066" y="345186"/>
                  </a:lnTo>
                  <a:lnTo>
                    <a:pt x="6253416" y="345186"/>
                  </a:lnTo>
                  <a:lnTo>
                    <a:pt x="6258877" y="344805"/>
                  </a:lnTo>
                  <a:lnTo>
                    <a:pt x="6263195" y="343916"/>
                  </a:lnTo>
                  <a:lnTo>
                    <a:pt x="6267640" y="343154"/>
                  </a:lnTo>
                  <a:lnTo>
                    <a:pt x="6284912" y="331470"/>
                  </a:lnTo>
                  <a:lnTo>
                    <a:pt x="6288087" y="328041"/>
                  </a:lnTo>
                  <a:lnTo>
                    <a:pt x="6305486" y="292830"/>
                  </a:lnTo>
                  <a:lnTo>
                    <a:pt x="6310185" y="277495"/>
                  </a:lnTo>
                  <a:lnTo>
                    <a:pt x="6347650" y="277495"/>
                  </a:lnTo>
                  <a:lnTo>
                    <a:pt x="6342443" y="377190"/>
                  </a:lnTo>
                  <a:lnTo>
                    <a:pt x="6073965" y="377190"/>
                  </a:lnTo>
                  <a:lnTo>
                    <a:pt x="6073965" y="359156"/>
                  </a:lnTo>
                  <a:lnTo>
                    <a:pt x="6080696" y="357250"/>
                  </a:lnTo>
                  <a:lnTo>
                    <a:pt x="6086030" y="355346"/>
                  </a:lnTo>
                  <a:lnTo>
                    <a:pt x="6089967" y="353187"/>
                  </a:lnTo>
                  <a:lnTo>
                    <a:pt x="6093904" y="351155"/>
                  </a:lnTo>
                  <a:lnTo>
                    <a:pt x="6096698" y="348234"/>
                  </a:lnTo>
                  <a:lnTo>
                    <a:pt x="6103175" y="317373"/>
                  </a:lnTo>
                  <a:lnTo>
                    <a:pt x="6103175" y="308610"/>
                  </a:lnTo>
                  <a:lnTo>
                    <a:pt x="6103175" y="73151"/>
                  </a:lnTo>
                  <a:lnTo>
                    <a:pt x="6103175" y="64643"/>
                  </a:lnTo>
                  <a:lnTo>
                    <a:pt x="6102921" y="57404"/>
                  </a:lnTo>
                  <a:lnTo>
                    <a:pt x="6090221" y="28575"/>
                  </a:lnTo>
                  <a:lnTo>
                    <a:pt x="6086284" y="26288"/>
                  </a:lnTo>
                  <a:lnTo>
                    <a:pt x="6080823" y="24257"/>
                  </a:lnTo>
                  <a:lnTo>
                    <a:pt x="6073965" y="22351"/>
                  </a:lnTo>
                  <a:lnTo>
                    <a:pt x="6073965" y="4318"/>
                  </a:lnTo>
                  <a:close/>
                </a:path>
                <a:path w="7983855" h="381634">
                  <a:moveTo>
                    <a:pt x="5766117" y="4318"/>
                  </a:moveTo>
                  <a:lnTo>
                    <a:pt x="5909500" y="4318"/>
                  </a:lnTo>
                  <a:lnTo>
                    <a:pt x="5909500" y="22351"/>
                  </a:lnTo>
                  <a:lnTo>
                    <a:pt x="5902896" y="24257"/>
                  </a:lnTo>
                  <a:lnTo>
                    <a:pt x="5897689" y="26162"/>
                  </a:lnTo>
                  <a:lnTo>
                    <a:pt x="5880036" y="63881"/>
                  </a:lnTo>
                  <a:lnTo>
                    <a:pt x="5880036" y="72644"/>
                  </a:lnTo>
                  <a:lnTo>
                    <a:pt x="5880036" y="344678"/>
                  </a:lnTo>
                  <a:lnTo>
                    <a:pt x="5932995" y="344678"/>
                  </a:lnTo>
                  <a:lnTo>
                    <a:pt x="5940518" y="344368"/>
                  </a:lnTo>
                  <a:lnTo>
                    <a:pt x="5974905" y="324612"/>
                  </a:lnTo>
                  <a:lnTo>
                    <a:pt x="5991447" y="281797"/>
                  </a:lnTo>
                  <a:lnTo>
                    <a:pt x="5994971" y="266826"/>
                  </a:lnTo>
                  <a:lnTo>
                    <a:pt x="6032436" y="266826"/>
                  </a:lnTo>
                  <a:lnTo>
                    <a:pt x="6026340" y="377190"/>
                  </a:lnTo>
                  <a:lnTo>
                    <a:pt x="5766117" y="377190"/>
                  </a:lnTo>
                  <a:lnTo>
                    <a:pt x="5766117" y="359156"/>
                  </a:lnTo>
                  <a:lnTo>
                    <a:pt x="5772848" y="357250"/>
                  </a:lnTo>
                  <a:lnTo>
                    <a:pt x="5778182" y="355346"/>
                  </a:lnTo>
                  <a:lnTo>
                    <a:pt x="5782119" y="353060"/>
                  </a:lnTo>
                  <a:lnTo>
                    <a:pt x="5786056" y="350900"/>
                  </a:lnTo>
                  <a:lnTo>
                    <a:pt x="5788850" y="347980"/>
                  </a:lnTo>
                  <a:lnTo>
                    <a:pt x="5795327" y="316992"/>
                  </a:lnTo>
                  <a:lnTo>
                    <a:pt x="5795327" y="308356"/>
                  </a:lnTo>
                  <a:lnTo>
                    <a:pt x="5795327" y="73151"/>
                  </a:lnTo>
                  <a:lnTo>
                    <a:pt x="5795327" y="64643"/>
                  </a:lnTo>
                  <a:lnTo>
                    <a:pt x="5795073" y="57404"/>
                  </a:lnTo>
                  <a:lnTo>
                    <a:pt x="5782373" y="28575"/>
                  </a:lnTo>
                  <a:lnTo>
                    <a:pt x="5778436" y="26288"/>
                  </a:lnTo>
                  <a:lnTo>
                    <a:pt x="5772975" y="24257"/>
                  </a:lnTo>
                  <a:lnTo>
                    <a:pt x="5766117" y="22351"/>
                  </a:lnTo>
                  <a:lnTo>
                    <a:pt x="5766117" y="4318"/>
                  </a:lnTo>
                  <a:close/>
                </a:path>
                <a:path w="7983855" h="381634">
                  <a:moveTo>
                    <a:pt x="5458269" y="4318"/>
                  </a:moveTo>
                  <a:lnTo>
                    <a:pt x="5601652" y="4318"/>
                  </a:lnTo>
                  <a:lnTo>
                    <a:pt x="5601652" y="22351"/>
                  </a:lnTo>
                  <a:lnTo>
                    <a:pt x="5595048" y="24257"/>
                  </a:lnTo>
                  <a:lnTo>
                    <a:pt x="5589841" y="26162"/>
                  </a:lnTo>
                  <a:lnTo>
                    <a:pt x="5572188" y="63881"/>
                  </a:lnTo>
                  <a:lnTo>
                    <a:pt x="5572188" y="72644"/>
                  </a:lnTo>
                  <a:lnTo>
                    <a:pt x="5572188" y="344678"/>
                  </a:lnTo>
                  <a:lnTo>
                    <a:pt x="5625147" y="344678"/>
                  </a:lnTo>
                  <a:lnTo>
                    <a:pt x="5632670" y="344368"/>
                  </a:lnTo>
                  <a:lnTo>
                    <a:pt x="5667057" y="324612"/>
                  </a:lnTo>
                  <a:lnTo>
                    <a:pt x="5683599" y="281797"/>
                  </a:lnTo>
                  <a:lnTo>
                    <a:pt x="5687123" y="266826"/>
                  </a:lnTo>
                  <a:lnTo>
                    <a:pt x="5724588" y="266826"/>
                  </a:lnTo>
                  <a:lnTo>
                    <a:pt x="5718492" y="377190"/>
                  </a:lnTo>
                  <a:lnTo>
                    <a:pt x="5458269" y="377190"/>
                  </a:lnTo>
                  <a:lnTo>
                    <a:pt x="5458269" y="359156"/>
                  </a:lnTo>
                  <a:lnTo>
                    <a:pt x="5465000" y="357250"/>
                  </a:lnTo>
                  <a:lnTo>
                    <a:pt x="5470334" y="355346"/>
                  </a:lnTo>
                  <a:lnTo>
                    <a:pt x="5474271" y="353060"/>
                  </a:lnTo>
                  <a:lnTo>
                    <a:pt x="5478208" y="350900"/>
                  </a:lnTo>
                  <a:lnTo>
                    <a:pt x="5481002" y="347980"/>
                  </a:lnTo>
                  <a:lnTo>
                    <a:pt x="5487479" y="316992"/>
                  </a:lnTo>
                  <a:lnTo>
                    <a:pt x="5487479" y="308356"/>
                  </a:lnTo>
                  <a:lnTo>
                    <a:pt x="5487479" y="73151"/>
                  </a:lnTo>
                  <a:lnTo>
                    <a:pt x="5487479" y="64643"/>
                  </a:lnTo>
                  <a:lnTo>
                    <a:pt x="5487225" y="57404"/>
                  </a:lnTo>
                  <a:lnTo>
                    <a:pt x="5474525" y="28575"/>
                  </a:lnTo>
                  <a:lnTo>
                    <a:pt x="5470588" y="26288"/>
                  </a:lnTo>
                  <a:lnTo>
                    <a:pt x="5465127" y="24257"/>
                  </a:lnTo>
                  <a:lnTo>
                    <a:pt x="5458269" y="22351"/>
                  </a:lnTo>
                  <a:lnTo>
                    <a:pt x="5458269" y="4318"/>
                  </a:lnTo>
                  <a:close/>
                </a:path>
                <a:path w="7983855" h="381634">
                  <a:moveTo>
                    <a:pt x="3967162" y="4318"/>
                  </a:moveTo>
                  <a:lnTo>
                    <a:pt x="4288599" y="4318"/>
                  </a:lnTo>
                  <a:lnTo>
                    <a:pt x="4288599" y="100203"/>
                  </a:lnTo>
                  <a:lnTo>
                    <a:pt x="4251261" y="100203"/>
                  </a:lnTo>
                  <a:lnTo>
                    <a:pt x="4248810" y="91561"/>
                  </a:lnTo>
                  <a:lnTo>
                    <a:pt x="4246610" y="84121"/>
                  </a:lnTo>
                  <a:lnTo>
                    <a:pt x="4244671" y="77896"/>
                  </a:lnTo>
                  <a:lnTo>
                    <a:pt x="4243006" y="72898"/>
                  </a:lnTo>
                  <a:lnTo>
                    <a:pt x="4241101" y="67056"/>
                  </a:lnTo>
                  <a:lnTo>
                    <a:pt x="4228528" y="47751"/>
                  </a:lnTo>
                  <a:lnTo>
                    <a:pt x="4225861" y="45085"/>
                  </a:lnTo>
                  <a:lnTo>
                    <a:pt x="4222940" y="42799"/>
                  </a:lnTo>
                  <a:lnTo>
                    <a:pt x="4219892" y="41275"/>
                  </a:lnTo>
                  <a:lnTo>
                    <a:pt x="4216717" y="39624"/>
                  </a:lnTo>
                  <a:lnTo>
                    <a:pt x="4212907" y="38354"/>
                  </a:lnTo>
                  <a:lnTo>
                    <a:pt x="4208208" y="37592"/>
                  </a:lnTo>
                  <a:lnTo>
                    <a:pt x="4203636" y="36703"/>
                  </a:lnTo>
                  <a:lnTo>
                    <a:pt x="4197540" y="36322"/>
                  </a:lnTo>
                  <a:lnTo>
                    <a:pt x="4190047" y="36322"/>
                  </a:lnTo>
                  <a:lnTo>
                    <a:pt x="4170362" y="36322"/>
                  </a:lnTo>
                  <a:lnTo>
                    <a:pt x="4170362" y="308610"/>
                  </a:lnTo>
                  <a:lnTo>
                    <a:pt x="4170362" y="318262"/>
                  </a:lnTo>
                  <a:lnTo>
                    <a:pt x="4170616" y="325500"/>
                  </a:lnTo>
                  <a:lnTo>
                    <a:pt x="4171251" y="330581"/>
                  </a:lnTo>
                  <a:lnTo>
                    <a:pt x="4171759" y="335534"/>
                  </a:lnTo>
                  <a:lnTo>
                    <a:pt x="4172775" y="339598"/>
                  </a:lnTo>
                  <a:lnTo>
                    <a:pt x="4203382" y="359156"/>
                  </a:lnTo>
                  <a:lnTo>
                    <a:pt x="4203382" y="377190"/>
                  </a:lnTo>
                  <a:lnTo>
                    <a:pt x="4052633" y="377190"/>
                  </a:lnTo>
                  <a:lnTo>
                    <a:pt x="4052633" y="359156"/>
                  </a:lnTo>
                  <a:lnTo>
                    <a:pt x="4060380" y="357886"/>
                  </a:lnTo>
                  <a:lnTo>
                    <a:pt x="4066349" y="356108"/>
                  </a:lnTo>
                  <a:lnTo>
                    <a:pt x="4070794" y="354075"/>
                  </a:lnTo>
                  <a:lnTo>
                    <a:pt x="4075366" y="351917"/>
                  </a:lnTo>
                  <a:lnTo>
                    <a:pt x="4078668" y="348996"/>
                  </a:lnTo>
                  <a:lnTo>
                    <a:pt x="4080827" y="345186"/>
                  </a:lnTo>
                  <a:lnTo>
                    <a:pt x="4082986" y="341375"/>
                  </a:lnTo>
                  <a:lnTo>
                    <a:pt x="4084383" y="336423"/>
                  </a:lnTo>
                  <a:lnTo>
                    <a:pt x="4084891" y="330581"/>
                  </a:lnTo>
                  <a:lnTo>
                    <a:pt x="4085526" y="324612"/>
                  </a:lnTo>
                  <a:lnTo>
                    <a:pt x="4085780" y="317373"/>
                  </a:lnTo>
                  <a:lnTo>
                    <a:pt x="4085780" y="308610"/>
                  </a:lnTo>
                  <a:lnTo>
                    <a:pt x="4085780" y="36322"/>
                  </a:lnTo>
                  <a:lnTo>
                    <a:pt x="4063555" y="36322"/>
                  </a:lnTo>
                  <a:lnTo>
                    <a:pt x="4052633" y="36322"/>
                  </a:lnTo>
                  <a:lnTo>
                    <a:pt x="4044378" y="37592"/>
                  </a:lnTo>
                  <a:lnTo>
                    <a:pt x="4038536" y="40132"/>
                  </a:lnTo>
                  <a:lnTo>
                    <a:pt x="4032694" y="42672"/>
                  </a:lnTo>
                  <a:lnTo>
                    <a:pt x="4027614" y="46736"/>
                  </a:lnTo>
                  <a:lnTo>
                    <a:pt x="4010056" y="80950"/>
                  </a:lnTo>
                  <a:lnTo>
                    <a:pt x="4004627" y="100203"/>
                  </a:lnTo>
                  <a:lnTo>
                    <a:pt x="3967162" y="100203"/>
                  </a:lnTo>
                  <a:lnTo>
                    <a:pt x="3967162" y="4318"/>
                  </a:lnTo>
                  <a:close/>
                </a:path>
                <a:path w="7983855" h="381634">
                  <a:moveTo>
                    <a:pt x="3283521" y="4318"/>
                  </a:moveTo>
                  <a:lnTo>
                    <a:pt x="3425507" y="4318"/>
                  </a:lnTo>
                  <a:lnTo>
                    <a:pt x="3447415" y="4768"/>
                  </a:lnTo>
                  <a:lnTo>
                    <a:pt x="3485515" y="8336"/>
                  </a:lnTo>
                  <a:lnTo>
                    <a:pt x="3530600" y="20574"/>
                  </a:lnTo>
                  <a:lnTo>
                    <a:pt x="3567378" y="41890"/>
                  </a:lnTo>
                  <a:lnTo>
                    <a:pt x="3594417" y="70358"/>
                  </a:lnTo>
                  <a:lnTo>
                    <a:pt x="3612134" y="105933"/>
                  </a:lnTo>
                  <a:lnTo>
                    <a:pt x="3621452" y="149304"/>
                  </a:lnTo>
                  <a:lnTo>
                    <a:pt x="3623246" y="182625"/>
                  </a:lnTo>
                  <a:lnTo>
                    <a:pt x="3622627" y="203414"/>
                  </a:lnTo>
                  <a:lnTo>
                    <a:pt x="3617674" y="241704"/>
                  </a:lnTo>
                  <a:lnTo>
                    <a:pt x="3600830" y="290528"/>
                  </a:lnTo>
                  <a:lnTo>
                    <a:pt x="3574008" y="327352"/>
                  </a:lnTo>
                  <a:lnTo>
                    <a:pt x="3539807" y="352551"/>
                  </a:lnTo>
                  <a:lnTo>
                    <a:pt x="3496730" y="368857"/>
                  </a:lnTo>
                  <a:lnTo>
                    <a:pt x="3447684" y="375951"/>
                  </a:lnTo>
                  <a:lnTo>
                    <a:pt x="3407473" y="377190"/>
                  </a:lnTo>
                  <a:lnTo>
                    <a:pt x="3283521" y="377190"/>
                  </a:lnTo>
                  <a:lnTo>
                    <a:pt x="3283521" y="359156"/>
                  </a:lnTo>
                  <a:lnTo>
                    <a:pt x="3290252" y="357250"/>
                  </a:lnTo>
                  <a:lnTo>
                    <a:pt x="3295586" y="355346"/>
                  </a:lnTo>
                  <a:lnTo>
                    <a:pt x="3299523" y="353187"/>
                  </a:lnTo>
                  <a:lnTo>
                    <a:pt x="3303460" y="351155"/>
                  </a:lnTo>
                  <a:lnTo>
                    <a:pt x="3306254" y="348234"/>
                  </a:lnTo>
                  <a:lnTo>
                    <a:pt x="3312731" y="317373"/>
                  </a:lnTo>
                  <a:lnTo>
                    <a:pt x="3312731" y="308610"/>
                  </a:lnTo>
                  <a:lnTo>
                    <a:pt x="3312731" y="73151"/>
                  </a:lnTo>
                  <a:lnTo>
                    <a:pt x="3312731" y="64643"/>
                  </a:lnTo>
                  <a:lnTo>
                    <a:pt x="3312477" y="57404"/>
                  </a:lnTo>
                  <a:lnTo>
                    <a:pt x="3299777" y="28575"/>
                  </a:lnTo>
                  <a:lnTo>
                    <a:pt x="3295840" y="26288"/>
                  </a:lnTo>
                  <a:lnTo>
                    <a:pt x="3290379" y="24257"/>
                  </a:lnTo>
                  <a:lnTo>
                    <a:pt x="3283521" y="22351"/>
                  </a:lnTo>
                  <a:lnTo>
                    <a:pt x="3283521" y="4318"/>
                  </a:lnTo>
                  <a:close/>
                </a:path>
                <a:path w="7983855" h="381634">
                  <a:moveTo>
                    <a:pt x="2852229" y="4318"/>
                  </a:moveTo>
                  <a:lnTo>
                    <a:pt x="3116262" y="4318"/>
                  </a:lnTo>
                  <a:lnTo>
                    <a:pt x="3116262" y="91186"/>
                  </a:lnTo>
                  <a:lnTo>
                    <a:pt x="3078924" y="91186"/>
                  </a:lnTo>
                  <a:lnTo>
                    <a:pt x="3074541" y="79279"/>
                  </a:lnTo>
                  <a:lnTo>
                    <a:pt x="3070526" y="69469"/>
                  </a:lnTo>
                  <a:lnTo>
                    <a:pt x="3043428" y="39322"/>
                  </a:lnTo>
                  <a:lnTo>
                    <a:pt x="3018853" y="36322"/>
                  </a:lnTo>
                  <a:lnTo>
                    <a:pt x="2966148" y="36322"/>
                  </a:lnTo>
                  <a:lnTo>
                    <a:pt x="2966148" y="175260"/>
                  </a:lnTo>
                  <a:lnTo>
                    <a:pt x="3001073" y="175260"/>
                  </a:lnTo>
                  <a:lnTo>
                    <a:pt x="3009582" y="175260"/>
                  </a:lnTo>
                  <a:lnTo>
                    <a:pt x="3036442" y="146875"/>
                  </a:lnTo>
                  <a:lnTo>
                    <a:pt x="3039808" y="131825"/>
                  </a:lnTo>
                  <a:lnTo>
                    <a:pt x="3070669" y="131825"/>
                  </a:lnTo>
                  <a:lnTo>
                    <a:pt x="3070669" y="250951"/>
                  </a:lnTo>
                  <a:lnTo>
                    <a:pt x="3039808" y="250951"/>
                  </a:lnTo>
                  <a:lnTo>
                    <a:pt x="3038095" y="242855"/>
                  </a:lnTo>
                  <a:lnTo>
                    <a:pt x="3036204" y="235712"/>
                  </a:lnTo>
                  <a:lnTo>
                    <a:pt x="3009455" y="207263"/>
                  </a:lnTo>
                  <a:lnTo>
                    <a:pt x="3001073" y="207263"/>
                  </a:lnTo>
                  <a:lnTo>
                    <a:pt x="2966148" y="207263"/>
                  </a:lnTo>
                  <a:lnTo>
                    <a:pt x="2966148" y="308610"/>
                  </a:lnTo>
                  <a:lnTo>
                    <a:pt x="2966148" y="318262"/>
                  </a:lnTo>
                  <a:lnTo>
                    <a:pt x="2966402" y="325500"/>
                  </a:lnTo>
                  <a:lnTo>
                    <a:pt x="2966910" y="330581"/>
                  </a:lnTo>
                  <a:lnTo>
                    <a:pt x="2967418" y="335534"/>
                  </a:lnTo>
                  <a:lnTo>
                    <a:pt x="2968434" y="339598"/>
                  </a:lnTo>
                  <a:lnTo>
                    <a:pt x="2969958" y="342773"/>
                  </a:lnTo>
                  <a:lnTo>
                    <a:pt x="2971355" y="345821"/>
                  </a:lnTo>
                  <a:lnTo>
                    <a:pt x="2973133" y="348361"/>
                  </a:lnTo>
                  <a:lnTo>
                    <a:pt x="2975292" y="350266"/>
                  </a:lnTo>
                  <a:lnTo>
                    <a:pt x="2977324" y="352171"/>
                  </a:lnTo>
                  <a:lnTo>
                    <a:pt x="2999168" y="359156"/>
                  </a:lnTo>
                  <a:lnTo>
                    <a:pt x="2999168" y="377190"/>
                  </a:lnTo>
                  <a:lnTo>
                    <a:pt x="2852229" y="377190"/>
                  </a:lnTo>
                  <a:lnTo>
                    <a:pt x="2852229" y="359156"/>
                  </a:lnTo>
                  <a:lnTo>
                    <a:pt x="2858960" y="357505"/>
                  </a:lnTo>
                  <a:lnTo>
                    <a:pt x="2864294" y="355600"/>
                  </a:lnTo>
                  <a:lnTo>
                    <a:pt x="2868231" y="353313"/>
                  </a:lnTo>
                  <a:lnTo>
                    <a:pt x="2872168" y="351155"/>
                  </a:lnTo>
                  <a:lnTo>
                    <a:pt x="2874962" y="348234"/>
                  </a:lnTo>
                  <a:lnTo>
                    <a:pt x="2881439" y="316992"/>
                  </a:lnTo>
                  <a:lnTo>
                    <a:pt x="2881439" y="308356"/>
                  </a:lnTo>
                  <a:lnTo>
                    <a:pt x="2881439" y="73151"/>
                  </a:lnTo>
                  <a:lnTo>
                    <a:pt x="2881439" y="64643"/>
                  </a:lnTo>
                  <a:lnTo>
                    <a:pt x="2881185" y="57404"/>
                  </a:lnTo>
                  <a:lnTo>
                    <a:pt x="2868485" y="28575"/>
                  </a:lnTo>
                  <a:lnTo>
                    <a:pt x="2864548" y="26288"/>
                  </a:lnTo>
                  <a:lnTo>
                    <a:pt x="2859087" y="24257"/>
                  </a:lnTo>
                  <a:lnTo>
                    <a:pt x="2852229" y="22351"/>
                  </a:lnTo>
                  <a:lnTo>
                    <a:pt x="2852229" y="4318"/>
                  </a:lnTo>
                  <a:close/>
                </a:path>
                <a:path w="7983855" h="381634">
                  <a:moveTo>
                    <a:pt x="1948497" y="4318"/>
                  </a:moveTo>
                  <a:lnTo>
                    <a:pt x="2090483" y="4318"/>
                  </a:lnTo>
                  <a:lnTo>
                    <a:pt x="2112391" y="4768"/>
                  </a:lnTo>
                  <a:lnTo>
                    <a:pt x="2150491" y="8336"/>
                  </a:lnTo>
                  <a:lnTo>
                    <a:pt x="2195576" y="20574"/>
                  </a:lnTo>
                  <a:lnTo>
                    <a:pt x="2232354" y="41890"/>
                  </a:lnTo>
                  <a:lnTo>
                    <a:pt x="2259393" y="70358"/>
                  </a:lnTo>
                  <a:lnTo>
                    <a:pt x="2277110" y="105933"/>
                  </a:lnTo>
                  <a:lnTo>
                    <a:pt x="2286428" y="149304"/>
                  </a:lnTo>
                  <a:lnTo>
                    <a:pt x="2288222" y="182625"/>
                  </a:lnTo>
                  <a:lnTo>
                    <a:pt x="2287603" y="203414"/>
                  </a:lnTo>
                  <a:lnTo>
                    <a:pt x="2282650" y="241704"/>
                  </a:lnTo>
                  <a:lnTo>
                    <a:pt x="2265807" y="290528"/>
                  </a:lnTo>
                  <a:lnTo>
                    <a:pt x="2238984" y="327352"/>
                  </a:lnTo>
                  <a:lnTo>
                    <a:pt x="2204783" y="352551"/>
                  </a:lnTo>
                  <a:lnTo>
                    <a:pt x="2161706" y="368857"/>
                  </a:lnTo>
                  <a:lnTo>
                    <a:pt x="2112660" y="375951"/>
                  </a:lnTo>
                  <a:lnTo>
                    <a:pt x="2072449" y="377190"/>
                  </a:lnTo>
                  <a:lnTo>
                    <a:pt x="1948497" y="377190"/>
                  </a:lnTo>
                  <a:lnTo>
                    <a:pt x="1948497" y="359156"/>
                  </a:lnTo>
                  <a:lnTo>
                    <a:pt x="1955228" y="357250"/>
                  </a:lnTo>
                  <a:lnTo>
                    <a:pt x="1960562" y="355346"/>
                  </a:lnTo>
                  <a:lnTo>
                    <a:pt x="1964499" y="353187"/>
                  </a:lnTo>
                  <a:lnTo>
                    <a:pt x="1968436" y="351155"/>
                  </a:lnTo>
                  <a:lnTo>
                    <a:pt x="1971230" y="348234"/>
                  </a:lnTo>
                  <a:lnTo>
                    <a:pt x="1977707" y="317373"/>
                  </a:lnTo>
                  <a:lnTo>
                    <a:pt x="1977707" y="308610"/>
                  </a:lnTo>
                  <a:lnTo>
                    <a:pt x="1977707" y="73151"/>
                  </a:lnTo>
                  <a:lnTo>
                    <a:pt x="1977707" y="64643"/>
                  </a:lnTo>
                  <a:lnTo>
                    <a:pt x="1977453" y="57404"/>
                  </a:lnTo>
                  <a:lnTo>
                    <a:pt x="1964753" y="28575"/>
                  </a:lnTo>
                  <a:lnTo>
                    <a:pt x="1960816" y="26288"/>
                  </a:lnTo>
                  <a:lnTo>
                    <a:pt x="1955355" y="24257"/>
                  </a:lnTo>
                  <a:lnTo>
                    <a:pt x="1948497" y="22351"/>
                  </a:lnTo>
                  <a:lnTo>
                    <a:pt x="1948497" y="4318"/>
                  </a:lnTo>
                  <a:close/>
                </a:path>
                <a:path w="7983855" h="381634">
                  <a:moveTo>
                    <a:pt x="1156017" y="4318"/>
                  </a:moveTo>
                  <a:lnTo>
                    <a:pt x="1299400" y="4318"/>
                  </a:lnTo>
                  <a:lnTo>
                    <a:pt x="1299400" y="22351"/>
                  </a:lnTo>
                  <a:lnTo>
                    <a:pt x="1289748" y="25146"/>
                  </a:lnTo>
                  <a:lnTo>
                    <a:pt x="1283144" y="28067"/>
                  </a:lnTo>
                  <a:lnTo>
                    <a:pt x="1279588" y="31369"/>
                  </a:lnTo>
                  <a:lnTo>
                    <a:pt x="1276032" y="34671"/>
                  </a:lnTo>
                  <a:lnTo>
                    <a:pt x="1273492" y="38988"/>
                  </a:lnTo>
                  <a:lnTo>
                    <a:pt x="1269936" y="73406"/>
                  </a:lnTo>
                  <a:lnTo>
                    <a:pt x="1269936" y="164719"/>
                  </a:lnTo>
                  <a:lnTo>
                    <a:pt x="1393380" y="164719"/>
                  </a:lnTo>
                  <a:lnTo>
                    <a:pt x="1393380" y="73406"/>
                  </a:lnTo>
                  <a:lnTo>
                    <a:pt x="1388046" y="34925"/>
                  </a:lnTo>
                  <a:lnTo>
                    <a:pt x="1364424" y="22351"/>
                  </a:lnTo>
                  <a:lnTo>
                    <a:pt x="1364424" y="4318"/>
                  </a:lnTo>
                  <a:lnTo>
                    <a:pt x="1506918" y="4318"/>
                  </a:lnTo>
                  <a:lnTo>
                    <a:pt x="1506918" y="22351"/>
                  </a:lnTo>
                  <a:lnTo>
                    <a:pt x="1498917" y="24511"/>
                  </a:lnTo>
                  <a:lnTo>
                    <a:pt x="1493075" y="26924"/>
                  </a:lnTo>
                  <a:lnTo>
                    <a:pt x="1489519" y="29337"/>
                  </a:lnTo>
                  <a:lnTo>
                    <a:pt x="1485836" y="31750"/>
                  </a:lnTo>
                  <a:lnTo>
                    <a:pt x="1483169" y="34925"/>
                  </a:lnTo>
                  <a:lnTo>
                    <a:pt x="1481645" y="38735"/>
                  </a:lnTo>
                  <a:lnTo>
                    <a:pt x="1480121" y="42545"/>
                  </a:lnTo>
                  <a:lnTo>
                    <a:pt x="1479105" y="46862"/>
                  </a:lnTo>
                  <a:lnTo>
                    <a:pt x="1478724" y="51562"/>
                  </a:lnTo>
                  <a:lnTo>
                    <a:pt x="1478216" y="56387"/>
                  </a:lnTo>
                  <a:lnTo>
                    <a:pt x="1477962" y="63626"/>
                  </a:lnTo>
                  <a:lnTo>
                    <a:pt x="1477962" y="73406"/>
                  </a:lnTo>
                  <a:lnTo>
                    <a:pt x="1477962" y="308610"/>
                  </a:lnTo>
                  <a:lnTo>
                    <a:pt x="1478079" y="318275"/>
                  </a:lnTo>
                  <a:lnTo>
                    <a:pt x="1497266" y="356743"/>
                  </a:lnTo>
                  <a:lnTo>
                    <a:pt x="1506918" y="359156"/>
                  </a:lnTo>
                  <a:lnTo>
                    <a:pt x="1506918" y="377190"/>
                  </a:lnTo>
                  <a:lnTo>
                    <a:pt x="1364424" y="377190"/>
                  </a:lnTo>
                  <a:lnTo>
                    <a:pt x="1364424" y="359156"/>
                  </a:lnTo>
                  <a:lnTo>
                    <a:pt x="1374965" y="356362"/>
                  </a:lnTo>
                  <a:lnTo>
                    <a:pt x="1381823" y="353695"/>
                  </a:lnTo>
                  <a:lnTo>
                    <a:pt x="1384871" y="350900"/>
                  </a:lnTo>
                  <a:lnTo>
                    <a:pt x="1387919" y="348234"/>
                  </a:lnTo>
                  <a:lnTo>
                    <a:pt x="1390205" y="344297"/>
                  </a:lnTo>
                  <a:lnTo>
                    <a:pt x="1393380" y="308610"/>
                  </a:lnTo>
                  <a:lnTo>
                    <a:pt x="1393380" y="199009"/>
                  </a:lnTo>
                  <a:lnTo>
                    <a:pt x="1269936" y="199009"/>
                  </a:lnTo>
                  <a:lnTo>
                    <a:pt x="1269936" y="308610"/>
                  </a:lnTo>
                  <a:lnTo>
                    <a:pt x="1269936" y="314960"/>
                  </a:lnTo>
                  <a:lnTo>
                    <a:pt x="1277429" y="348488"/>
                  </a:lnTo>
                  <a:lnTo>
                    <a:pt x="1279461" y="350774"/>
                  </a:lnTo>
                  <a:lnTo>
                    <a:pt x="1282382" y="352933"/>
                  </a:lnTo>
                  <a:lnTo>
                    <a:pt x="1286065" y="354584"/>
                  </a:lnTo>
                  <a:lnTo>
                    <a:pt x="1289621" y="356362"/>
                  </a:lnTo>
                  <a:lnTo>
                    <a:pt x="1294066" y="357886"/>
                  </a:lnTo>
                  <a:lnTo>
                    <a:pt x="1299400" y="359156"/>
                  </a:lnTo>
                  <a:lnTo>
                    <a:pt x="1299400" y="377190"/>
                  </a:lnTo>
                  <a:lnTo>
                    <a:pt x="1156017" y="377190"/>
                  </a:lnTo>
                  <a:lnTo>
                    <a:pt x="1156017" y="359156"/>
                  </a:lnTo>
                  <a:lnTo>
                    <a:pt x="1162748" y="357250"/>
                  </a:lnTo>
                  <a:lnTo>
                    <a:pt x="1168082" y="355346"/>
                  </a:lnTo>
                  <a:lnTo>
                    <a:pt x="1172019" y="353187"/>
                  </a:lnTo>
                  <a:lnTo>
                    <a:pt x="1175956" y="351155"/>
                  </a:lnTo>
                  <a:lnTo>
                    <a:pt x="1178750" y="348234"/>
                  </a:lnTo>
                  <a:lnTo>
                    <a:pt x="1185227" y="317373"/>
                  </a:lnTo>
                  <a:lnTo>
                    <a:pt x="1185227" y="308610"/>
                  </a:lnTo>
                  <a:lnTo>
                    <a:pt x="1185227" y="73151"/>
                  </a:lnTo>
                  <a:lnTo>
                    <a:pt x="1185227" y="64643"/>
                  </a:lnTo>
                  <a:lnTo>
                    <a:pt x="1184973" y="57404"/>
                  </a:lnTo>
                  <a:lnTo>
                    <a:pt x="1172273" y="28575"/>
                  </a:lnTo>
                  <a:lnTo>
                    <a:pt x="1168336" y="26288"/>
                  </a:lnTo>
                  <a:lnTo>
                    <a:pt x="1162875" y="24257"/>
                  </a:lnTo>
                  <a:lnTo>
                    <a:pt x="1156017" y="22351"/>
                  </a:lnTo>
                  <a:lnTo>
                    <a:pt x="1156017" y="4318"/>
                  </a:lnTo>
                  <a:close/>
                </a:path>
                <a:path w="7983855" h="381634">
                  <a:moveTo>
                    <a:pt x="789622" y="4318"/>
                  </a:moveTo>
                  <a:lnTo>
                    <a:pt x="1111059" y="4318"/>
                  </a:lnTo>
                  <a:lnTo>
                    <a:pt x="1111059" y="100203"/>
                  </a:lnTo>
                  <a:lnTo>
                    <a:pt x="1073721" y="100203"/>
                  </a:lnTo>
                  <a:lnTo>
                    <a:pt x="1071270" y="91561"/>
                  </a:lnTo>
                  <a:lnTo>
                    <a:pt x="1069070" y="84121"/>
                  </a:lnTo>
                  <a:lnTo>
                    <a:pt x="1067131" y="77896"/>
                  </a:lnTo>
                  <a:lnTo>
                    <a:pt x="1065466" y="72898"/>
                  </a:lnTo>
                  <a:lnTo>
                    <a:pt x="1063561" y="67056"/>
                  </a:lnTo>
                  <a:lnTo>
                    <a:pt x="1042352" y="41275"/>
                  </a:lnTo>
                  <a:lnTo>
                    <a:pt x="1039177" y="39624"/>
                  </a:lnTo>
                  <a:lnTo>
                    <a:pt x="1035367" y="38354"/>
                  </a:lnTo>
                  <a:lnTo>
                    <a:pt x="1030668" y="37592"/>
                  </a:lnTo>
                  <a:lnTo>
                    <a:pt x="1026096" y="36703"/>
                  </a:lnTo>
                  <a:lnTo>
                    <a:pt x="1020000" y="36322"/>
                  </a:lnTo>
                  <a:lnTo>
                    <a:pt x="1012507" y="36322"/>
                  </a:lnTo>
                  <a:lnTo>
                    <a:pt x="992822" y="36322"/>
                  </a:lnTo>
                  <a:lnTo>
                    <a:pt x="992822" y="308610"/>
                  </a:lnTo>
                  <a:lnTo>
                    <a:pt x="992822" y="318262"/>
                  </a:lnTo>
                  <a:lnTo>
                    <a:pt x="993076" y="325500"/>
                  </a:lnTo>
                  <a:lnTo>
                    <a:pt x="993711" y="330581"/>
                  </a:lnTo>
                  <a:lnTo>
                    <a:pt x="994219" y="335534"/>
                  </a:lnTo>
                  <a:lnTo>
                    <a:pt x="995235" y="339598"/>
                  </a:lnTo>
                  <a:lnTo>
                    <a:pt x="1025842" y="359156"/>
                  </a:lnTo>
                  <a:lnTo>
                    <a:pt x="1025842" y="377190"/>
                  </a:lnTo>
                  <a:lnTo>
                    <a:pt x="875093" y="377190"/>
                  </a:lnTo>
                  <a:lnTo>
                    <a:pt x="875093" y="359156"/>
                  </a:lnTo>
                  <a:lnTo>
                    <a:pt x="882840" y="357886"/>
                  </a:lnTo>
                  <a:lnTo>
                    <a:pt x="888809" y="356108"/>
                  </a:lnTo>
                  <a:lnTo>
                    <a:pt x="907351" y="330581"/>
                  </a:lnTo>
                  <a:lnTo>
                    <a:pt x="907986" y="324612"/>
                  </a:lnTo>
                  <a:lnTo>
                    <a:pt x="908240" y="317373"/>
                  </a:lnTo>
                  <a:lnTo>
                    <a:pt x="908240" y="308610"/>
                  </a:lnTo>
                  <a:lnTo>
                    <a:pt x="908240" y="36322"/>
                  </a:lnTo>
                  <a:lnTo>
                    <a:pt x="886015" y="36322"/>
                  </a:lnTo>
                  <a:lnTo>
                    <a:pt x="875093" y="36322"/>
                  </a:lnTo>
                  <a:lnTo>
                    <a:pt x="866838" y="37592"/>
                  </a:lnTo>
                  <a:lnTo>
                    <a:pt x="837882" y="64897"/>
                  </a:lnTo>
                  <a:lnTo>
                    <a:pt x="827087" y="100203"/>
                  </a:lnTo>
                  <a:lnTo>
                    <a:pt x="789622" y="100203"/>
                  </a:lnTo>
                  <a:lnTo>
                    <a:pt x="789622" y="4318"/>
                  </a:lnTo>
                  <a:close/>
                </a:path>
                <a:path w="7983855" h="381634">
                  <a:moveTo>
                    <a:pt x="474776" y="4318"/>
                  </a:moveTo>
                  <a:lnTo>
                    <a:pt x="745680" y="4318"/>
                  </a:lnTo>
                  <a:lnTo>
                    <a:pt x="745680" y="91186"/>
                  </a:lnTo>
                  <a:lnTo>
                    <a:pt x="708279" y="91186"/>
                  </a:lnTo>
                  <a:lnTo>
                    <a:pt x="703943" y="79279"/>
                  </a:lnTo>
                  <a:lnTo>
                    <a:pt x="699947" y="69469"/>
                  </a:lnTo>
                  <a:lnTo>
                    <a:pt x="672825" y="39322"/>
                  </a:lnTo>
                  <a:lnTo>
                    <a:pt x="648195" y="36322"/>
                  </a:lnTo>
                  <a:lnTo>
                    <a:pt x="588657" y="36322"/>
                  </a:lnTo>
                  <a:lnTo>
                    <a:pt x="588657" y="167386"/>
                  </a:lnTo>
                  <a:lnTo>
                    <a:pt x="624713" y="167386"/>
                  </a:lnTo>
                  <a:lnTo>
                    <a:pt x="632726" y="167386"/>
                  </a:lnTo>
                  <a:lnTo>
                    <a:pt x="661414" y="135830"/>
                  </a:lnTo>
                  <a:lnTo>
                    <a:pt x="663486" y="128016"/>
                  </a:lnTo>
                  <a:lnTo>
                    <a:pt x="694347" y="128016"/>
                  </a:lnTo>
                  <a:lnTo>
                    <a:pt x="694347" y="238887"/>
                  </a:lnTo>
                  <a:lnTo>
                    <a:pt x="663486" y="238887"/>
                  </a:lnTo>
                  <a:lnTo>
                    <a:pt x="661526" y="231455"/>
                  </a:lnTo>
                  <a:lnTo>
                    <a:pt x="659461" y="224964"/>
                  </a:lnTo>
                  <a:lnTo>
                    <a:pt x="643966" y="202946"/>
                  </a:lnTo>
                  <a:lnTo>
                    <a:pt x="639686" y="200533"/>
                  </a:lnTo>
                  <a:lnTo>
                    <a:pt x="633272" y="199390"/>
                  </a:lnTo>
                  <a:lnTo>
                    <a:pt x="624713" y="199390"/>
                  </a:lnTo>
                  <a:lnTo>
                    <a:pt x="588657" y="199390"/>
                  </a:lnTo>
                  <a:lnTo>
                    <a:pt x="588657" y="345186"/>
                  </a:lnTo>
                  <a:lnTo>
                    <a:pt x="647928" y="345186"/>
                  </a:lnTo>
                  <a:lnTo>
                    <a:pt x="654291" y="345186"/>
                  </a:lnTo>
                  <a:lnTo>
                    <a:pt x="659663" y="344805"/>
                  </a:lnTo>
                  <a:lnTo>
                    <a:pt x="664032" y="343916"/>
                  </a:lnTo>
                  <a:lnTo>
                    <a:pt x="668401" y="343154"/>
                  </a:lnTo>
                  <a:lnTo>
                    <a:pt x="672325" y="341757"/>
                  </a:lnTo>
                  <a:lnTo>
                    <a:pt x="675779" y="339725"/>
                  </a:lnTo>
                  <a:lnTo>
                    <a:pt x="679234" y="337693"/>
                  </a:lnTo>
                  <a:lnTo>
                    <a:pt x="682561" y="335025"/>
                  </a:lnTo>
                  <a:lnTo>
                    <a:pt x="685749" y="331470"/>
                  </a:lnTo>
                  <a:lnTo>
                    <a:pt x="688936" y="328041"/>
                  </a:lnTo>
                  <a:lnTo>
                    <a:pt x="691756" y="324358"/>
                  </a:lnTo>
                  <a:lnTo>
                    <a:pt x="694220" y="320294"/>
                  </a:lnTo>
                  <a:lnTo>
                    <a:pt x="696671" y="316357"/>
                  </a:lnTo>
                  <a:lnTo>
                    <a:pt x="711009" y="277495"/>
                  </a:lnTo>
                  <a:lnTo>
                    <a:pt x="748474" y="277495"/>
                  </a:lnTo>
                  <a:lnTo>
                    <a:pt x="743267" y="377190"/>
                  </a:lnTo>
                  <a:lnTo>
                    <a:pt x="474776" y="377190"/>
                  </a:lnTo>
                  <a:lnTo>
                    <a:pt x="474776" y="359156"/>
                  </a:lnTo>
                  <a:lnTo>
                    <a:pt x="481520" y="357250"/>
                  </a:lnTo>
                  <a:lnTo>
                    <a:pt x="486841" y="355346"/>
                  </a:lnTo>
                  <a:lnTo>
                    <a:pt x="490753" y="353187"/>
                  </a:lnTo>
                  <a:lnTo>
                    <a:pt x="494664" y="351155"/>
                  </a:lnTo>
                  <a:lnTo>
                    <a:pt x="497586" y="348234"/>
                  </a:lnTo>
                  <a:lnTo>
                    <a:pt x="503999" y="317373"/>
                  </a:lnTo>
                  <a:lnTo>
                    <a:pt x="503999" y="308610"/>
                  </a:lnTo>
                  <a:lnTo>
                    <a:pt x="503999" y="73151"/>
                  </a:lnTo>
                  <a:lnTo>
                    <a:pt x="503999" y="64643"/>
                  </a:lnTo>
                  <a:lnTo>
                    <a:pt x="503770" y="57404"/>
                  </a:lnTo>
                  <a:lnTo>
                    <a:pt x="491032" y="28575"/>
                  </a:lnTo>
                  <a:lnTo>
                    <a:pt x="487108" y="26288"/>
                  </a:lnTo>
                  <a:lnTo>
                    <a:pt x="481698" y="24257"/>
                  </a:lnTo>
                  <a:lnTo>
                    <a:pt x="474776" y="22351"/>
                  </a:lnTo>
                  <a:lnTo>
                    <a:pt x="474776" y="4318"/>
                  </a:lnTo>
                  <a:close/>
                </a:path>
                <a:path w="7983855" h="381634">
                  <a:moveTo>
                    <a:pt x="0" y="4318"/>
                  </a:moveTo>
                  <a:lnTo>
                    <a:pt x="135724" y="4318"/>
                  </a:lnTo>
                  <a:lnTo>
                    <a:pt x="211378" y="228600"/>
                  </a:lnTo>
                  <a:lnTo>
                    <a:pt x="293306" y="4318"/>
                  </a:lnTo>
                  <a:lnTo>
                    <a:pt x="421386" y="4318"/>
                  </a:lnTo>
                  <a:lnTo>
                    <a:pt x="421386" y="22351"/>
                  </a:lnTo>
                  <a:lnTo>
                    <a:pt x="411733" y="25146"/>
                  </a:lnTo>
                  <a:lnTo>
                    <a:pt x="405180" y="28067"/>
                  </a:lnTo>
                  <a:lnTo>
                    <a:pt x="401726" y="31242"/>
                  </a:lnTo>
                  <a:lnTo>
                    <a:pt x="398259" y="34417"/>
                  </a:lnTo>
                  <a:lnTo>
                    <a:pt x="395858" y="38735"/>
                  </a:lnTo>
                  <a:lnTo>
                    <a:pt x="392442" y="72644"/>
                  </a:lnTo>
                  <a:lnTo>
                    <a:pt x="392442" y="308863"/>
                  </a:lnTo>
                  <a:lnTo>
                    <a:pt x="400773" y="350012"/>
                  </a:lnTo>
                  <a:lnTo>
                    <a:pt x="421386" y="359156"/>
                  </a:lnTo>
                  <a:lnTo>
                    <a:pt x="421386" y="377190"/>
                  </a:lnTo>
                  <a:lnTo>
                    <a:pt x="281292" y="377190"/>
                  </a:lnTo>
                  <a:lnTo>
                    <a:pt x="281292" y="359156"/>
                  </a:lnTo>
                  <a:lnTo>
                    <a:pt x="289293" y="356870"/>
                  </a:lnTo>
                  <a:lnTo>
                    <a:pt x="294855" y="354965"/>
                  </a:lnTo>
                  <a:lnTo>
                    <a:pt x="297942" y="353313"/>
                  </a:lnTo>
                  <a:lnTo>
                    <a:pt x="301040" y="351790"/>
                  </a:lnTo>
                  <a:lnTo>
                    <a:pt x="303453" y="349631"/>
                  </a:lnTo>
                  <a:lnTo>
                    <a:pt x="305180" y="346963"/>
                  </a:lnTo>
                  <a:lnTo>
                    <a:pt x="306908" y="344297"/>
                  </a:lnTo>
                  <a:lnTo>
                    <a:pt x="308190" y="340360"/>
                  </a:lnTo>
                  <a:lnTo>
                    <a:pt x="310235" y="308356"/>
                  </a:lnTo>
                  <a:lnTo>
                    <a:pt x="310235" y="174498"/>
                  </a:lnTo>
                  <a:lnTo>
                    <a:pt x="310287" y="162948"/>
                  </a:lnTo>
                  <a:lnTo>
                    <a:pt x="311061" y="122300"/>
                  </a:lnTo>
                  <a:lnTo>
                    <a:pt x="312699" y="79756"/>
                  </a:lnTo>
                  <a:lnTo>
                    <a:pt x="306958" y="79756"/>
                  </a:lnTo>
                  <a:lnTo>
                    <a:pt x="290855" y="126204"/>
                  </a:lnTo>
                  <a:lnTo>
                    <a:pt x="286207" y="138684"/>
                  </a:lnTo>
                  <a:lnTo>
                    <a:pt x="213017" y="335915"/>
                  </a:lnTo>
                  <a:lnTo>
                    <a:pt x="164947" y="335915"/>
                  </a:lnTo>
                  <a:lnTo>
                    <a:pt x="87934" y="114426"/>
                  </a:lnTo>
                  <a:lnTo>
                    <a:pt x="84619" y="105019"/>
                  </a:lnTo>
                  <a:lnTo>
                    <a:pt x="81513" y="95646"/>
                  </a:lnTo>
                  <a:lnTo>
                    <a:pt x="78613" y="86298"/>
                  </a:lnTo>
                  <a:lnTo>
                    <a:pt x="75920" y="76962"/>
                  </a:lnTo>
                  <a:lnTo>
                    <a:pt x="71005" y="76962"/>
                  </a:lnTo>
                  <a:lnTo>
                    <a:pt x="72198" y="100540"/>
                  </a:lnTo>
                  <a:lnTo>
                    <a:pt x="73051" y="126142"/>
                  </a:lnTo>
                  <a:lnTo>
                    <a:pt x="73564" y="153793"/>
                  </a:lnTo>
                  <a:lnTo>
                    <a:pt x="73736" y="183515"/>
                  </a:lnTo>
                  <a:lnTo>
                    <a:pt x="73736" y="309118"/>
                  </a:lnTo>
                  <a:lnTo>
                    <a:pt x="73855" y="318452"/>
                  </a:lnTo>
                  <a:lnTo>
                    <a:pt x="93764" y="356743"/>
                  </a:lnTo>
                  <a:lnTo>
                    <a:pt x="103225" y="359156"/>
                  </a:lnTo>
                  <a:lnTo>
                    <a:pt x="103225" y="377190"/>
                  </a:lnTo>
                  <a:lnTo>
                    <a:pt x="0" y="377190"/>
                  </a:lnTo>
                  <a:lnTo>
                    <a:pt x="0" y="359156"/>
                  </a:lnTo>
                  <a:lnTo>
                    <a:pt x="6731" y="357250"/>
                  </a:lnTo>
                  <a:lnTo>
                    <a:pt x="12052" y="355346"/>
                  </a:lnTo>
                  <a:lnTo>
                    <a:pt x="15976" y="353060"/>
                  </a:lnTo>
                  <a:lnTo>
                    <a:pt x="19888" y="350900"/>
                  </a:lnTo>
                  <a:lnTo>
                    <a:pt x="22847" y="347980"/>
                  </a:lnTo>
                  <a:lnTo>
                    <a:pt x="24841" y="344297"/>
                  </a:lnTo>
                  <a:lnTo>
                    <a:pt x="26847" y="340741"/>
                  </a:lnTo>
                  <a:lnTo>
                    <a:pt x="28079" y="336042"/>
                  </a:lnTo>
                  <a:lnTo>
                    <a:pt x="28536" y="330454"/>
                  </a:lnTo>
                  <a:lnTo>
                    <a:pt x="28994" y="324738"/>
                  </a:lnTo>
                  <a:lnTo>
                    <a:pt x="29222" y="317626"/>
                  </a:lnTo>
                  <a:lnTo>
                    <a:pt x="29222" y="308863"/>
                  </a:lnTo>
                  <a:lnTo>
                    <a:pt x="29222" y="72644"/>
                  </a:lnTo>
                  <a:lnTo>
                    <a:pt x="20472" y="31623"/>
                  </a:lnTo>
                  <a:lnTo>
                    <a:pt x="17017" y="28321"/>
                  </a:lnTo>
                  <a:lnTo>
                    <a:pt x="10185" y="25273"/>
                  </a:lnTo>
                  <a:lnTo>
                    <a:pt x="0" y="22351"/>
                  </a:lnTo>
                  <a:lnTo>
                    <a:pt x="0" y="4318"/>
                  </a:lnTo>
                  <a:close/>
                </a:path>
                <a:path w="7983855" h="381634">
                  <a:moveTo>
                    <a:pt x="4401629" y="2412"/>
                  </a:moveTo>
                  <a:lnTo>
                    <a:pt x="4474527" y="2412"/>
                  </a:lnTo>
                  <a:lnTo>
                    <a:pt x="4564697" y="308356"/>
                  </a:lnTo>
                  <a:lnTo>
                    <a:pt x="4567551" y="317829"/>
                  </a:lnTo>
                  <a:lnTo>
                    <a:pt x="4589716" y="354838"/>
                  </a:lnTo>
                  <a:lnTo>
                    <a:pt x="4603686" y="359156"/>
                  </a:lnTo>
                  <a:lnTo>
                    <a:pt x="4603686" y="377190"/>
                  </a:lnTo>
                  <a:lnTo>
                    <a:pt x="4452937" y="377190"/>
                  </a:lnTo>
                  <a:lnTo>
                    <a:pt x="4452937" y="359156"/>
                  </a:lnTo>
                  <a:lnTo>
                    <a:pt x="4462462" y="358013"/>
                  </a:lnTo>
                  <a:lnTo>
                    <a:pt x="4469447" y="355346"/>
                  </a:lnTo>
                  <a:lnTo>
                    <a:pt x="4474019" y="351155"/>
                  </a:lnTo>
                  <a:lnTo>
                    <a:pt x="4478464" y="346963"/>
                  </a:lnTo>
                  <a:lnTo>
                    <a:pt x="4480750" y="341122"/>
                  </a:lnTo>
                  <a:lnTo>
                    <a:pt x="4480750" y="333375"/>
                  </a:lnTo>
                  <a:lnTo>
                    <a:pt x="4480750" y="327787"/>
                  </a:lnTo>
                  <a:lnTo>
                    <a:pt x="4472622" y="288417"/>
                  </a:lnTo>
                  <a:lnTo>
                    <a:pt x="4465256" y="261620"/>
                  </a:lnTo>
                  <a:lnTo>
                    <a:pt x="4348670" y="261620"/>
                  </a:lnTo>
                  <a:lnTo>
                    <a:pt x="4334954" y="301879"/>
                  </a:lnTo>
                  <a:lnTo>
                    <a:pt x="4330890" y="322834"/>
                  </a:lnTo>
                  <a:lnTo>
                    <a:pt x="4330890" y="330454"/>
                  </a:lnTo>
                  <a:lnTo>
                    <a:pt x="4332654" y="342261"/>
                  </a:lnTo>
                  <a:lnTo>
                    <a:pt x="4337954" y="350996"/>
                  </a:lnTo>
                  <a:lnTo>
                    <a:pt x="4346803" y="356635"/>
                  </a:lnTo>
                  <a:lnTo>
                    <a:pt x="4359211" y="359156"/>
                  </a:lnTo>
                  <a:lnTo>
                    <a:pt x="4359211" y="377190"/>
                  </a:lnTo>
                  <a:lnTo>
                    <a:pt x="4242625" y="377190"/>
                  </a:lnTo>
                  <a:lnTo>
                    <a:pt x="4242625" y="359156"/>
                  </a:lnTo>
                  <a:lnTo>
                    <a:pt x="4249356" y="358394"/>
                  </a:lnTo>
                  <a:lnTo>
                    <a:pt x="4255325" y="355981"/>
                  </a:lnTo>
                  <a:lnTo>
                    <a:pt x="4280852" y="322976"/>
                  </a:lnTo>
                  <a:lnTo>
                    <a:pt x="4287710" y="305816"/>
                  </a:lnTo>
                  <a:lnTo>
                    <a:pt x="4401629" y="2412"/>
                  </a:lnTo>
                  <a:close/>
                </a:path>
                <a:path w="7983855" h="381634">
                  <a:moveTo>
                    <a:pt x="3787457" y="2412"/>
                  </a:moveTo>
                  <a:lnTo>
                    <a:pt x="3860355" y="2412"/>
                  </a:lnTo>
                  <a:lnTo>
                    <a:pt x="3950525" y="308356"/>
                  </a:lnTo>
                  <a:lnTo>
                    <a:pt x="3953379" y="317829"/>
                  </a:lnTo>
                  <a:lnTo>
                    <a:pt x="3975544" y="354838"/>
                  </a:lnTo>
                  <a:lnTo>
                    <a:pt x="3989514" y="359156"/>
                  </a:lnTo>
                  <a:lnTo>
                    <a:pt x="3989514" y="377190"/>
                  </a:lnTo>
                  <a:lnTo>
                    <a:pt x="3838765" y="377190"/>
                  </a:lnTo>
                  <a:lnTo>
                    <a:pt x="3838765" y="359156"/>
                  </a:lnTo>
                  <a:lnTo>
                    <a:pt x="3848290" y="358013"/>
                  </a:lnTo>
                  <a:lnTo>
                    <a:pt x="3855275" y="355346"/>
                  </a:lnTo>
                  <a:lnTo>
                    <a:pt x="3859847" y="351155"/>
                  </a:lnTo>
                  <a:lnTo>
                    <a:pt x="3864292" y="346963"/>
                  </a:lnTo>
                  <a:lnTo>
                    <a:pt x="3866578" y="341122"/>
                  </a:lnTo>
                  <a:lnTo>
                    <a:pt x="3866578" y="333375"/>
                  </a:lnTo>
                  <a:lnTo>
                    <a:pt x="3866578" y="327787"/>
                  </a:lnTo>
                  <a:lnTo>
                    <a:pt x="3858450" y="288417"/>
                  </a:lnTo>
                  <a:lnTo>
                    <a:pt x="3851084" y="261620"/>
                  </a:lnTo>
                  <a:lnTo>
                    <a:pt x="3734498" y="261620"/>
                  </a:lnTo>
                  <a:lnTo>
                    <a:pt x="3720782" y="301879"/>
                  </a:lnTo>
                  <a:lnTo>
                    <a:pt x="3716718" y="322834"/>
                  </a:lnTo>
                  <a:lnTo>
                    <a:pt x="3716718" y="330454"/>
                  </a:lnTo>
                  <a:lnTo>
                    <a:pt x="3718482" y="342261"/>
                  </a:lnTo>
                  <a:lnTo>
                    <a:pt x="3723782" y="350996"/>
                  </a:lnTo>
                  <a:lnTo>
                    <a:pt x="3732631" y="356635"/>
                  </a:lnTo>
                  <a:lnTo>
                    <a:pt x="3745039" y="359156"/>
                  </a:lnTo>
                  <a:lnTo>
                    <a:pt x="3745039" y="377190"/>
                  </a:lnTo>
                  <a:lnTo>
                    <a:pt x="3628453" y="377190"/>
                  </a:lnTo>
                  <a:lnTo>
                    <a:pt x="3628453" y="359156"/>
                  </a:lnTo>
                  <a:lnTo>
                    <a:pt x="3635184" y="358394"/>
                  </a:lnTo>
                  <a:lnTo>
                    <a:pt x="3641153" y="355981"/>
                  </a:lnTo>
                  <a:lnTo>
                    <a:pt x="3666680" y="322976"/>
                  </a:lnTo>
                  <a:lnTo>
                    <a:pt x="3673538" y="305816"/>
                  </a:lnTo>
                  <a:lnTo>
                    <a:pt x="3787457" y="2412"/>
                  </a:lnTo>
                  <a:close/>
                </a:path>
                <a:path w="7983855" h="381634">
                  <a:moveTo>
                    <a:pt x="7434389" y="0"/>
                  </a:moveTo>
                  <a:lnTo>
                    <a:pt x="7472630" y="2928"/>
                  </a:lnTo>
                  <a:lnTo>
                    <a:pt x="7533919" y="26360"/>
                  </a:lnTo>
                  <a:lnTo>
                    <a:pt x="7574873" y="73128"/>
                  </a:lnTo>
                  <a:lnTo>
                    <a:pt x="7595395" y="142660"/>
                  </a:lnTo>
                  <a:lnTo>
                    <a:pt x="7597965" y="185928"/>
                  </a:lnTo>
                  <a:lnTo>
                    <a:pt x="7597203" y="210833"/>
                  </a:lnTo>
                  <a:lnTo>
                    <a:pt x="7591107" y="255168"/>
                  </a:lnTo>
                  <a:lnTo>
                    <a:pt x="7579054" y="292240"/>
                  </a:lnTo>
                  <a:lnTo>
                    <a:pt x="7551229" y="335407"/>
                  </a:lnTo>
                  <a:lnTo>
                    <a:pt x="7512635" y="363928"/>
                  </a:lnTo>
                  <a:lnTo>
                    <a:pt x="7464456" y="378729"/>
                  </a:lnTo>
                  <a:lnTo>
                    <a:pt x="7427785" y="381508"/>
                  </a:lnTo>
                  <a:lnTo>
                    <a:pt x="7390165" y="378577"/>
                  </a:lnTo>
                  <a:lnTo>
                    <a:pt x="7329880" y="355093"/>
                  </a:lnTo>
                  <a:lnTo>
                    <a:pt x="7289593" y="308139"/>
                  </a:lnTo>
                  <a:lnTo>
                    <a:pt x="7269400" y="237809"/>
                  </a:lnTo>
                  <a:lnTo>
                    <a:pt x="7266876" y="193929"/>
                  </a:lnTo>
                  <a:lnTo>
                    <a:pt x="7268110" y="164284"/>
                  </a:lnTo>
                  <a:lnTo>
                    <a:pt x="7277913" y="111758"/>
                  </a:lnTo>
                  <a:lnTo>
                    <a:pt x="7297388" y="68397"/>
                  </a:lnTo>
                  <a:lnTo>
                    <a:pt x="7326153" y="35250"/>
                  </a:lnTo>
                  <a:lnTo>
                    <a:pt x="7363827" y="12698"/>
                  </a:lnTo>
                  <a:lnTo>
                    <a:pt x="7409027" y="1406"/>
                  </a:lnTo>
                  <a:lnTo>
                    <a:pt x="7434389" y="0"/>
                  </a:lnTo>
                  <a:close/>
                </a:path>
                <a:path w="7983855" h="381634">
                  <a:moveTo>
                    <a:pt x="6565455" y="0"/>
                  </a:moveTo>
                  <a:lnTo>
                    <a:pt x="6603942" y="1714"/>
                  </a:lnTo>
                  <a:lnTo>
                    <a:pt x="6650104" y="9638"/>
                  </a:lnTo>
                  <a:lnTo>
                    <a:pt x="6662102" y="12826"/>
                  </a:lnTo>
                  <a:lnTo>
                    <a:pt x="6662102" y="92075"/>
                  </a:lnTo>
                  <a:lnTo>
                    <a:pt x="6625018" y="92075"/>
                  </a:lnTo>
                  <a:lnTo>
                    <a:pt x="6621228" y="77646"/>
                  </a:lnTo>
                  <a:lnTo>
                    <a:pt x="6616509" y="65230"/>
                  </a:lnTo>
                  <a:lnTo>
                    <a:pt x="6587839" y="35560"/>
                  </a:lnTo>
                  <a:lnTo>
                    <a:pt x="6567106" y="31876"/>
                  </a:lnTo>
                  <a:lnTo>
                    <a:pt x="6546816" y="34470"/>
                  </a:lnTo>
                  <a:lnTo>
                    <a:pt x="6514189" y="55183"/>
                  </a:lnTo>
                  <a:lnTo>
                    <a:pt x="6492160" y="96468"/>
                  </a:lnTo>
                  <a:lnTo>
                    <a:pt x="6481111" y="157896"/>
                  </a:lnTo>
                  <a:lnTo>
                    <a:pt x="6479730" y="196087"/>
                  </a:lnTo>
                  <a:lnTo>
                    <a:pt x="6480992" y="231614"/>
                  </a:lnTo>
                  <a:lnTo>
                    <a:pt x="6491089" y="288903"/>
                  </a:lnTo>
                  <a:lnTo>
                    <a:pt x="6511208" y="327644"/>
                  </a:lnTo>
                  <a:lnTo>
                    <a:pt x="6559232" y="349504"/>
                  </a:lnTo>
                  <a:lnTo>
                    <a:pt x="6568703" y="349097"/>
                  </a:lnTo>
                  <a:lnTo>
                    <a:pt x="6607637" y="329094"/>
                  </a:lnTo>
                  <a:lnTo>
                    <a:pt x="6624764" y="285115"/>
                  </a:lnTo>
                  <a:lnTo>
                    <a:pt x="6662102" y="285115"/>
                  </a:lnTo>
                  <a:lnTo>
                    <a:pt x="6662102" y="367792"/>
                  </a:lnTo>
                  <a:lnTo>
                    <a:pt x="6647439" y="371151"/>
                  </a:lnTo>
                  <a:lnTo>
                    <a:pt x="6607238" y="378206"/>
                  </a:lnTo>
                  <a:lnTo>
                    <a:pt x="6568912" y="381295"/>
                  </a:lnTo>
                  <a:lnTo>
                    <a:pt x="6555676" y="381508"/>
                  </a:lnTo>
                  <a:lnTo>
                    <a:pt x="6528528" y="380224"/>
                  </a:lnTo>
                  <a:lnTo>
                    <a:pt x="6482185" y="369988"/>
                  </a:lnTo>
                  <a:lnTo>
                    <a:pt x="6446152" y="349486"/>
                  </a:lnTo>
                  <a:lnTo>
                    <a:pt x="6419621" y="318573"/>
                  </a:lnTo>
                  <a:lnTo>
                    <a:pt x="6402452" y="277108"/>
                  </a:lnTo>
                  <a:lnTo>
                    <a:pt x="6393932" y="224756"/>
                  </a:lnTo>
                  <a:lnTo>
                    <a:pt x="6392862" y="194437"/>
                  </a:lnTo>
                  <a:lnTo>
                    <a:pt x="6394122" y="165768"/>
                  </a:lnTo>
                  <a:lnTo>
                    <a:pt x="6404167" y="114194"/>
                  </a:lnTo>
                  <a:lnTo>
                    <a:pt x="6424140" y="70665"/>
                  </a:lnTo>
                  <a:lnTo>
                    <a:pt x="6453755" y="36895"/>
                  </a:lnTo>
                  <a:lnTo>
                    <a:pt x="6492589" y="13340"/>
                  </a:lnTo>
                  <a:lnTo>
                    <a:pt x="6539261" y="1478"/>
                  </a:lnTo>
                  <a:lnTo>
                    <a:pt x="6565455" y="0"/>
                  </a:lnTo>
                  <a:close/>
                </a:path>
                <a:path w="7983855" h="381634">
                  <a:moveTo>
                    <a:pt x="5239829" y="0"/>
                  </a:moveTo>
                  <a:lnTo>
                    <a:pt x="5278070" y="2928"/>
                  </a:lnTo>
                  <a:lnTo>
                    <a:pt x="5339359" y="26360"/>
                  </a:lnTo>
                  <a:lnTo>
                    <a:pt x="5380313" y="73128"/>
                  </a:lnTo>
                  <a:lnTo>
                    <a:pt x="5400835" y="142660"/>
                  </a:lnTo>
                  <a:lnTo>
                    <a:pt x="5403405" y="185928"/>
                  </a:lnTo>
                  <a:lnTo>
                    <a:pt x="5402643" y="210833"/>
                  </a:lnTo>
                  <a:lnTo>
                    <a:pt x="5396547" y="255168"/>
                  </a:lnTo>
                  <a:lnTo>
                    <a:pt x="5384494" y="292240"/>
                  </a:lnTo>
                  <a:lnTo>
                    <a:pt x="5356669" y="335407"/>
                  </a:lnTo>
                  <a:lnTo>
                    <a:pt x="5318075" y="363928"/>
                  </a:lnTo>
                  <a:lnTo>
                    <a:pt x="5269896" y="378729"/>
                  </a:lnTo>
                  <a:lnTo>
                    <a:pt x="5233225" y="381508"/>
                  </a:lnTo>
                  <a:lnTo>
                    <a:pt x="5195605" y="378577"/>
                  </a:lnTo>
                  <a:lnTo>
                    <a:pt x="5135320" y="355093"/>
                  </a:lnTo>
                  <a:lnTo>
                    <a:pt x="5095033" y="308139"/>
                  </a:lnTo>
                  <a:lnTo>
                    <a:pt x="5074840" y="237809"/>
                  </a:lnTo>
                  <a:lnTo>
                    <a:pt x="5072316" y="193929"/>
                  </a:lnTo>
                  <a:lnTo>
                    <a:pt x="5073550" y="164284"/>
                  </a:lnTo>
                  <a:lnTo>
                    <a:pt x="5083353" y="111758"/>
                  </a:lnTo>
                  <a:lnTo>
                    <a:pt x="5102828" y="68397"/>
                  </a:lnTo>
                  <a:lnTo>
                    <a:pt x="5131593" y="35250"/>
                  </a:lnTo>
                  <a:lnTo>
                    <a:pt x="5169267" y="12698"/>
                  </a:lnTo>
                  <a:lnTo>
                    <a:pt x="5214467" y="1406"/>
                  </a:lnTo>
                  <a:lnTo>
                    <a:pt x="5239829" y="0"/>
                  </a:lnTo>
                  <a:close/>
                </a:path>
                <a:path w="7983855" h="381634">
                  <a:moveTo>
                    <a:pt x="4931727" y="0"/>
                  </a:moveTo>
                  <a:lnTo>
                    <a:pt x="4970214" y="1714"/>
                  </a:lnTo>
                  <a:lnTo>
                    <a:pt x="5016376" y="9638"/>
                  </a:lnTo>
                  <a:lnTo>
                    <a:pt x="5028374" y="12826"/>
                  </a:lnTo>
                  <a:lnTo>
                    <a:pt x="5028374" y="92075"/>
                  </a:lnTo>
                  <a:lnTo>
                    <a:pt x="4991290" y="92075"/>
                  </a:lnTo>
                  <a:lnTo>
                    <a:pt x="4987500" y="77646"/>
                  </a:lnTo>
                  <a:lnTo>
                    <a:pt x="4982781" y="65230"/>
                  </a:lnTo>
                  <a:lnTo>
                    <a:pt x="4954111" y="35560"/>
                  </a:lnTo>
                  <a:lnTo>
                    <a:pt x="4933378" y="31876"/>
                  </a:lnTo>
                  <a:lnTo>
                    <a:pt x="4913088" y="34470"/>
                  </a:lnTo>
                  <a:lnTo>
                    <a:pt x="4880461" y="55183"/>
                  </a:lnTo>
                  <a:lnTo>
                    <a:pt x="4858432" y="96468"/>
                  </a:lnTo>
                  <a:lnTo>
                    <a:pt x="4847383" y="157896"/>
                  </a:lnTo>
                  <a:lnTo>
                    <a:pt x="4846002" y="196087"/>
                  </a:lnTo>
                  <a:lnTo>
                    <a:pt x="4847264" y="231614"/>
                  </a:lnTo>
                  <a:lnTo>
                    <a:pt x="4857361" y="288903"/>
                  </a:lnTo>
                  <a:lnTo>
                    <a:pt x="4877480" y="327644"/>
                  </a:lnTo>
                  <a:lnTo>
                    <a:pt x="4925504" y="349504"/>
                  </a:lnTo>
                  <a:lnTo>
                    <a:pt x="4934975" y="349097"/>
                  </a:lnTo>
                  <a:lnTo>
                    <a:pt x="4973909" y="329094"/>
                  </a:lnTo>
                  <a:lnTo>
                    <a:pt x="4991036" y="285115"/>
                  </a:lnTo>
                  <a:lnTo>
                    <a:pt x="5028374" y="285115"/>
                  </a:lnTo>
                  <a:lnTo>
                    <a:pt x="5028374" y="367792"/>
                  </a:lnTo>
                  <a:lnTo>
                    <a:pt x="5013711" y="371151"/>
                  </a:lnTo>
                  <a:lnTo>
                    <a:pt x="4973510" y="378206"/>
                  </a:lnTo>
                  <a:lnTo>
                    <a:pt x="4935184" y="381295"/>
                  </a:lnTo>
                  <a:lnTo>
                    <a:pt x="4921948" y="381508"/>
                  </a:lnTo>
                  <a:lnTo>
                    <a:pt x="4894800" y="380224"/>
                  </a:lnTo>
                  <a:lnTo>
                    <a:pt x="4848457" y="369988"/>
                  </a:lnTo>
                  <a:lnTo>
                    <a:pt x="4812424" y="349486"/>
                  </a:lnTo>
                  <a:lnTo>
                    <a:pt x="4785893" y="318573"/>
                  </a:lnTo>
                  <a:lnTo>
                    <a:pt x="4768724" y="277108"/>
                  </a:lnTo>
                  <a:lnTo>
                    <a:pt x="4760204" y="224756"/>
                  </a:lnTo>
                  <a:lnTo>
                    <a:pt x="4759134" y="194437"/>
                  </a:lnTo>
                  <a:lnTo>
                    <a:pt x="4760394" y="165768"/>
                  </a:lnTo>
                  <a:lnTo>
                    <a:pt x="4770439" y="114194"/>
                  </a:lnTo>
                  <a:lnTo>
                    <a:pt x="4790412" y="70665"/>
                  </a:lnTo>
                  <a:lnTo>
                    <a:pt x="4820027" y="36895"/>
                  </a:lnTo>
                  <a:lnTo>
                    <a:pt x="4858861" y="13340"/>
                  </a:lnTo>
                  <a:lnTo>
                    <a:pt x="4905533" y="1478"/>
                  </a:lnTo>
                  <a:lnTo>
                    <a:pt x="4931727" y="0"/>
                  </a:lnTo>
                  <a:close/>
                </a:path>
                <a:path w="7983855" h="381634">
                  <a:moveTo>
                    <a:pt x="2633789" y="0"/>
                  </a:moveTo>
                  <a:lnTo>
                    <a:pt x="2672030" y="2928"/>
                  </a:lnTo>
                  <a:lnTo>
                    <a:pt x="2733319" y="26360"/>
                  </a:lnTo>
                  <a:lnTo>
                    <a:pt x="2774273" y="73128"/>
                  </a:lnTo>
                  <a:lnTo>
                    <a:pt x="2794795" y="142660"/>
                  </a:lnTo>
                  <a:lnTo>
                    <a:pt x="2797365" y="185928"/>
                  </a:lnTo>
                  <a:lnTo>
                    <a:pt x="2796603" y="210833"/>
                  </a:lnTo>
                  <a:lnTo>
                    <a:pt x="2790507" y="255168"/>
                  </a:lnTo>
                  <a:lnTo>
                    <a:pt x="2778454" y="292240"/>
                  </a:lnTo>
                  <a:lnTo>
                    <a:pt x="2750629" y="335407"/>
                  </a:lnTo>
                  <a:lnTo>
                    <a:pt x="2712035" y="363928"/>
                  </a:lnTo>
                  <a:lnTo>
                    <a:pt x="2663856" y="378729"/>
                  </a:lnTo>
                  <a:lnTo>
                    <a:pt x="2627185" y="381508"/>
                  </a:lnTo>
                  <a:lnTo>
                    <a:pt x="2589565" y="378577"/>
                  </a:lnTo>
                  <a:lnTo>
                    <a:pt x="2529280" y="355093"/>
                  </a:lnTo>
                  <a:lnTo>
                    <a:pt x="2488993" y="308139"/>
                  </a:lnTo>
                  <a:lnTo>
                    <a:pt x="2468800" y="237809"/>
                  </a:lnTo>
                  <a:lnTo>
                    <a:pt x="2466276" y="193929"/>
                  </a:lnTo>
                  <a:lnTo>
                    <a:pt x="2467510" y="164284"/>
                  </a:lnTo>
                  <a:lnTo>
                    <a:pt x="2477313" y="111758"/>
                  </a:lnTo>
                  <a:lnTo>
                    <a:pt x="2496788" y="68397"/>
                  </a:lnTo>
                  <a:lnTo>
                    <a:pt x="2525553" y="35250"/>
                  </a:lnTo>
                  <a:lnTo>
                    <a:pt x="2563227" y="12698"/>
                  </a:lnTo>
                  <a:lnTo>
                    <a:pt x="2608427" y="1406"/>
                  </a:lnTo>
                  <a:lnTo>
                    <a:pt x="2633789" y="0"/>
                  </a:lnTo>
                  <a:close/>
                </a:path>
                <a:path w="7983855" h="381634">
                  <a:moveTo>
                    <a:pt x="1730057" y="0"/>
                  </a:moveTo>
                  <a:lnTo>
                    <a:pt x="1768298" y="2928"/>
                  </a:lnTo>
                  <a:lnTo>
                    <a:pt x="1829587" y="26360"/>
                  </a:lnTo>
                  <a:lnTo>
                    <a:pt x="1870541" y="73128"/>
                  </a:lnTo>
                  <a:lnTo>
                    <a:pt x="1891063" y="142660"/>
                  </a:lnTo>
                  <a:lnTo>
                    <a:pt x="1893633" y="185928"/>
                  </a:lnTo>
                  <a:lnTo>
                    <a:pt x="1892871" y="210833"/>
                  </a:lnTo>
                  <a:lnTo>
                    <a:pt x="1886775" y="255168"/>
                  </a:lnTo>
                  <a:lnTo>
                    <a:pt x="1874722" y="292240"/>
                  </a:lnTo>
                  <a:lnTo>
                    <a:pt x="1846897" y="335407"/>
                  </a:lnTo>
                  <a:lnTo>
                    <a:pt x="1808303" y="363928"/>
                  </a:lnTo>
                  <a:lnTo>
                    <a:pt x="1760124" y="378729"/>
                  </a:lnTo>
                  <a:lnTo>
                    <a:pt x="1723453" y="381508"/>
                  </a:lnTo>
                  <a:lnTo>
                    <a:pt x="1685833" y="378577"/>
                  </a:lnTo>
                  <a:lnTo>
                    <a:pt x="1625548" y="355093"/>
                  </a:lnTo>
                  <a:lnTo>
                    <a:pt x="1585261" y="308139"/>
                  </a:lnTo>
                  <a:lnTo>
                    <a:pt x="1565068" y="237809"/>
                  </a:lnTo>
                  <a:lnTo>
                    <a:pt x="1562544" y="193929"/>
                  </a:lnTo>
                  <a:lnTo>
                    <a:pt x="1563778" y="164284"/>
                  </a:lnTo>
                  <a:lnTo>
                    <a:pt x="1573581" y="111758"/>
                  </a:lnTo>
                  <a:lnTo>
                    <a:pt x="1593056" y="68397"/>
                  </a:lnTo>
                  <a:lnTo>
                    <a:pt x="1621821" y="35250"/>
                  </a:lnTo>
                  <a:lnTo>
                    <a:pt x="1659495" y="12698"/>
                  </a:lnTo>
                  <a:lnTo>
                    <a:pt x="1704695" y="1406"/>
                  </a:lnTo>
                  <a:lnTo>
                    <a:pt x="173005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98407" y="1693901"/>
            <a:ext cx="2272352" cy="228300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616577" y="2694813"/>
            <a:ext cx="11252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Inter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36135" y="3246120"/>
            <a:ext cx="2938271" cy="275996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148198" y="4248658"/>
            <a:ext cx="15087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Obser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14827" y="4084320"/>
            <a:ext cx="2752344" cy="235458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606800" y="5533745"/>
            <a:ext cx="11703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Pa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93519" y="3291840"/>
            <a:ext cx="2752344" cy="268528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887092" y="4248658"/>
            <a:ext cx="13976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Percussion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50492" y="2080260"/>
            <a:ext cx="2595372" cy="211226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405633" y="3001772"/>
            <a:ext cx="15684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Auscultation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5404" y="955421"/>
            <a:ext cx="4356100" cy="511809"/>
            <a:chOff x="565404" y="955421"/>
            <a:chExt cx="4356100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404" y="1268272"/>
              <a:ext cx="4355592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370" y="959993"/>
              <a:ext cx="4328655" cy="311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73200" y="1022096"/>
              <a:ext cx="80645" cy="125730"/>
            </a:xfrm>
            <a:custGeom>
              <a:avLst/>
              <a:gdLst/>
              <a:ahLst/>
              <a:cxnLst/>
              <a:rect l="l" t="t" r="r" b="b"/>
              <a:pathLst>
                <a:path w="80644" h="125730">
                  <a:moveTo>
                    <a:pt x="44577" y="0"/>
                  </a:moveTo>
                  <a:lnTo>
                    <a:pt x="0" y="125602"/>
                  </a:lnTo>
                  <a:lnTo>
                    <a:pt x="80390" y="125602"/>
                  </a:lnTo>
                  <a:lnTo>
                    <a:pt x="4457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7455" y="985139"/>
              <a:ext cx="91071" cy="1337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78370" y="959993"/>
              <a:ext cx="4328795" cy="312420"/>
            </a:xfrm>
            <a:custGeom>
              <a:avLst/>
              <a:gdLst/>
              <a:ahLst/>
              <a:cxnLst/>
              <a:rect l="l" t="t" r="r" b="b"/>
              <a:pathLst>
                <a:path w="4328795" h="312419">
                  <a:moveTo>
                    <a:pt x="3755885" y="3556"/>
                  </a:moveTo>
                  <a:lnTo>
                    <a:pt x="3846309" y="3556"/>
                  </a:lnTo>
                  <a:lnTo>
                    <a:pt x="3925430" y="140843"/>
                  </a:lnTo>
                  <a:lnTo>
                    <a:pt x="3944607" y="175895"/>
                  </a:lnTo>
                  <a:lnTo>
                    <a:pt x="3965562" y="217678"/>
                  </a:lnTo>
                  <a:lnTo>
                    <a:pt x="3969118" y="217678"/>
                  </a:lnTo>
                  <a:lnTo>
                    <a:pt x="3968044" y="190388"/>
                  </a:lnTo>
                  <a:lnTo>
                    <a:pt x="3967292" y="161861"/>
                  </a:lnTo>
                  <a:lnTo>
                    <a:pt x="3966850" y="132095"/>
                  </a:lnTo>
                  <a:lnTo>
                    <a:pt x="3966705" y="101092"/>
                  </a:lnTo>
                  <a:lnTo>
                    <a:pt x="3966705" y="59562"/>
                  </a:lnTo>
                  <a:lnTo>
                    <a:pt x="3966705" y="49911"/>
                  </a:lnTo>
                  <a:lnTo>
                    <a:pt x="3962133" y="28829"/>
                  </a:lnTo>
                  <a:lnTo>
                    <a:pt x="3960609" y="26543"/>
                  </a:lnTo>
                  <a:lnTo>
                    <a:pt x="3958450" y="24637"/>
                  </a:lnTo>
                  <a:lnTo>
                    <a:pt x="3955910" y="23241"/>
                  </a:lnTo>
                  <a:lnTo>
                    <a:pt x="3953243" y="21717"/>
                  </a:lnTo>
                  <a:lnTo>
                    <a:pt x="3948925" y="20066"/>
                  </a:lnTo>
                  <a:lnTo>
                    <a:pt x="3942829" y="18287"/>
                  </a:lnTo>
                  <a:lnTo>
                    <a:pt x="3942829" y="3556"/>
                  </a:lnTo>
                  <a:lnTo>
                    <a:pt x="4027157" y="3556"/>
                  </a:lnTo>
                  <a:lnTo>
                    <a:pt x="4027157" y="18287"/>
                  </a:lnTo>
                  <a:lnTo>
                    <a:pt x="4021188" y="20193"/>
                  </a:lnTo>
                  <a:lnTo>
                    <a:pt x="4016997" y="21844"/>
                  </a:lnTo>
                  <a:lnTo>
                    <a:pt x="4014584" y="23241"/>
                  </a:lnTo>
                  <a:lnTo>
                    <a:pt x="4012171" y="24511"/>
                  </a:lnTo>
                  <a:lnTo>
                    <a:pt x="4010012" y="26289"/>
                  </a:lnTo>
                  <a:lnTo>
                    <a:pt x="4008361" y="28575"/>
                  </a:lnTo>
                  <a:lnTo>
                    <a:pt x="4006583" y="30861"/>
                  </a:lnTo>
                  <a:lnTo>
                    <a:pt x="4005313" y="34162"/>
                  </a:lnTo>
                  <a:lnTo>
                    <a:pt x="4004424" y="38735"/>
                  </a:lnTo>
                  <a:lnTo>
                    <a:pt x="4003535" y="43307"/>
                  </a:lnTo>
                  <a:lnTo>
                    <a:pt x="4003027" y="50165"/>
                  </a:lnTo>
                  <a:lnTo>
                    <a:pt x="4003027" y="59562"/>
                  </a:lnTo>
                  <a:lnTo>
                    <a:pt x="4003027" y="308356"/>
                  </a:lnTo>
                  <a:lnTo>
                    <a:pt x="3946385" y="308356"/>
                  </a:lnTo>
                  <a:lnTo>
                    <a:pt x="3845928" y="134620"/>
                  </a:lnTo>
                  <a:lnTo>
                    <a:pt x="3821460" y="90221"/>
                  </a:lnTo>
                  <a:lnTo>
                    <a:pt x="3815956" y="79248"/>
                  </a:lnTo>
                  <a:lnTo>
                    <a:pt x="3814051" y="79248"/>
                  </a:lnTo>
                  <a:lnTo>
                    <a:pt x="3814978" y="103584"/>
                  </a:lnTo>
                  <a:lnTo>
                    <a:pt x="3815654" y="128587"/>
                  </a:lnTo>
                  <a:lnTo>
                    <a:pt x="3816069" y="154257"/>
                  </a:lnTo>
                  <a:lnTo>
                    <a:pt x="3816210" y="180594"/>
                  </a:lnTo>
                  <a:lnTo>
                    <a:pt x="3816210" y="252476"/>
                  </a:lnTo>
                  <a:lnTo>
                    <a:pt x="3816210" y="263652"/>
                  </a:lnTo>
                  <a:lnTo>
                    <a:pt x="3823957" y="286512"/>
                  </a:lnTo>
                  <a:lnTo>
                    <a:pt x="3826878" y="289179"/>
                  </a:lnTo>
                  <a:lnTo>
                    <a:pt x="3832339" y="291465"/>
                  </a:lnTo>
                  <a:lnTo>
                    <a:pt x="3840340" y="293497"/>
                  </a:lnTo>
                  <a:lnTo>
                    <a:pt x="3840340" y="308356"/>
                  </a:lnTo>
                  <a:lnTo>
                    <a:pt x="3755885" y="308356"/>
                  </a:lnTo>
                  <a:lnTo>
                    <a:pt x="3755885" y="293497"/>
                  </a:lnTo>
                  <a:lnTo>
                    <a:pt x="3761473" y="292100"/>
                  </a:lnTo>
                  <a:lnTo>
                    <a:pt x="3765791" y="290449"/>
                  </a:lnTo>
                  <a:lnTo>
                    <a:pt x="3768966" y="288671"/>
                  </a:lnTo>
                  <a:lnTo>
                    <a:pt x="3772268" y="286893"/>
                  </a:lnTo>
                  <a:lnTo>
                    <a:pt x="3774554" y="284480"/>
                  </a:lnTo>
                  <a:lnTo>
                    <a:pt x="3776205" y="281432"/>
                  </a:lnTo>
                  <a:lnTo>
                    <a:pt x="3777729" y="278384"/>
                  </a:lnTo>
                  <a:lnTo>
                    <a:pt x="3778745" y="274447"/>
                  </a:lnTo>
                  <a:lnTo>
                    <a:pt x="3779126" y="269875"/>
                  </a:lnTo>
                  <a:lnTo>
                    <a:pt x="3779634" y="265303"/>
                  </a:lnTo>
                  <a:lnTo>
                    <a:pt x="3779888" y="259461"/>
                  </a:lnTo>
                  <a:lnTo>
                    <a:pt x="3779888" y="252476"/>
                  </a:lnTo>
                  <a:lnTo>
                    <a:pt x="3779888" y="59436"/>
                  </a:lnTo>
                  <a:lnTo>
                    <a:pt x="3779888" y="48260"/>
                  </a:lnTo>
                  <a:lnTo>
                    <a:pt x="3779380" y="40512"/>
                  </a:lnTo>
                  <a:lnTo>
                    <a:pt x="3778364" y="36322"/>
                  </a:lnTo>
                  <a:lnTo>
                    <a:pt x="3777475" y="32004"/>
                  </a:lnTo>
                  <a:lnTo>
                    <a:pt x="3775443" y="28448"/>
                  </a:lnTo>
                  <a:lnTo>
                    <a:pt x="3772395" y="25654"/>
                  </a:lnTo>
                  <a:lnTo>
                    <a:pt x="3769347" y="22860"/>
                  </a:lnTo>
                  <a:lnTo>
                    <a:pt x="3763886" y="20447"/>
                  </a:lnTo>
                  <a:lnTo>
                    <a:pt x="3755885" y="18287"/>
                  </a:lnTo>
                  <a:lnTo>
                    <a:pt x="3755885" y="3556"/>
                  </a:lnTo>
                  <a:close/>
                </a:path>
                <a:path w="4328795" h="312419">
                  <a:moveTo>
                    <a:pt x="3596627" y="3556"/>
                  </a:moveTo>
                  <a:lnTo>
                    <a:pt x="3713848" y="3556"/>
                  </a:lnTo>
                  <a:lnTo>
                    <a:pt x="3713848" y="18287"/>
                  </a:lnTo>
                  <a:lnTo>
                    <a:pt x="3707752" y="19939"/>
                  </a:lnTo>
                  <a:lnTo>
                    <a:pt x="3703180" y="21717"/>
                  </a:lnTo>
                  <a:lnTo>
                    <a:pt x="3690607" y="40894"/>
                  </a:lnTo>
                  <a:lnTo>
                    <a:pt x="3689972" y="45212"/>
                  </a:lnTo>
                  <a:lnTo>
                    <a:pt x="3689718" y="51435"/>
                  </a:lnTo>
                  <a:lnTo>
                    <a:pt x="3689718" y="59817"/>
                  </a:lnTo>
                  <a:lnTo>
                    <a:pt x="3689718" y="252222"/>
                  </a:lnTo>
                  <a:lnTo>
                    <a:pt x="3689718" y="257429"/>
                  </a:lnTo>
                  <a:lnTo>
                    <a:pt x="3689845" y="262255"/>
                  </a:lnTo>
                  <a:lnTo>
                    <a:pt x="3702799" y="289814"/>
                  </a:lnTo>
                  <a:lnTo>
                    <a:pt x="3705847" y="291338"/>
                  </a:lnTo>
                  <a:lnTo>
                    <a:pt x="3709530" y="292481"/>
                  </a:lnTo>
                  <a:lnTo>
                    <a:pt x="3713848" y="293497"/>
                  </a:lnTo>
                  <a:lnTo>
                    <a:pt x="3713848" y="308356"/>
                  </a:lnTo>
                  <a:lnTo>
                    <a:pt x="3596627" y="308356"/>
                  </a:lnTo>
                  <a:lnTo>
                    <a:pt x="3596627" y="293497"/>
                  </a:lnTo>
                  <a:lnTo>
                    <a:pt x="3602088" y="292100"/>
                  </a:lnTo>
                  <a:lnTo>
                    <a:pt x="3606406" y="290449"/>
                  </a:lnTo>
                  <a:lnTo>
                    <a:pt x="3609708" y="288798"/>
                  </a:lnTo>
                  <a:lnTo>
                    <a:pt x="3612883" y="287020"/>
                  </a:lnTo>
                  <a:lnTo>
                    <a:pt x="3615296" y="284607"/>
                  </a:lnTo>
                  <a:lnTo>
                    <a:pt x="3616820" y="281559"/>
                  </a:lnTo>
                  <a:lnTo>
                    <a:pt x="3618344" y="278511"/>
                  </a:lnTo>
                  <a:lnTo>
                    <a:pt x="3619360" y="274701"/>
                  </a:lnTo>
                  <a:lnTo>
                    <a:pt x="3619868" y="270002"/>
                  </a:lnTo>
                  <a:lnTo>
                    <a:pt x="3620249" y="265303"/>
                  </a:lnTo>
                  <a:lnTo>
                    <a:pt x="3620503" y="259461"/>
                  </a:lnTo>
                  <a:lnTo>
                    <a:pt x="3620503" y="252222"/>
                  </a:lnTo>
                  <a:lnTo>
                    <a:pt x="3620503" y="59562"/>
                  </a:lnTo>
                  <a:lnTo>
                    <a:pt x="3620503" y="52451"/>
                  </a:lnTo>
                  <a:lnTo>
                    <a:pt x="3620249" y="46609"/>
                  </a:lnTo>
                  <a:lnTo>
                    <a:pt x="3619868" y="41910"/>
                  </a:lnTo>
                  <a:lnTo>
                    <a:pt x="3619614" y="37337"/>
                  </a:lnTo>
                  <a:lnTo>
                    <a:pt x="3609835" y="23241"/>
                  </a:lnTo>
                  <a:lnTo>
                    <a:pt x="3606660" y="21462"/>
                  </a:lnTo>
                  <a:lnTo>
                    <a:pt x="3602215" y="19812"/>
                  </a:lnTo>
                  <a:lnTo>
                    <a:pt x="3596627" y="18287"/>
                  </a:lnTo>
                  <a:lnTo>
                    <a:pt x="3596627" y="3556"/>
                  </a:lnTo>
                  <a:close/>
                </a:path>
                <a:path w="4328795" h="312419">
                  <a:moveTo>
                    <a:pt x="3285731" y="3556"/>
                  </a:moveTo>
                  <a:lnTo>
                    <a:pt x="3402952" y="3556"/>
                  </a:lnTo>
                  <a:lnTo>
                    <a:pt x="3402952" y="18287"/>
                  </a:lnTo>
                  <a:lnTo>
                    <a:pt x="3396602" y="19939"/>
                  </a:lnTo>
                  <a:lnTo>
                    <a:pt x="3392030" y="21717"/>
                  </a:lnTo>
                  <a:lnTo>
                    <a:pt x="3389109" y="23622"/>
                  </a:lnTo>
                  <a:lnTo>
                    <a:pt x="3386315" y="25654"/>
                  </a:lnTo>
                  <a:lnTo>
                    <a:pt x="3384156" y="27940"/>
                  </a:lnTo>
                  <a:lnTo>
                    <a:pt x="3382759" y="30607"/>
                  </a:lnTo>
                  <a:lnTo>
                    <a:pt x="3381235" y="33274"/>
                  </a:lnTo>
                  <a:lnTo>
                    <a:pt x="3380219" y="36703"/>
                  </a:lnTo>
                  <a:lnTo>
                    <a:pt x="3379711" y="40894"/>
                  </a:lnTo>
                  <a:lnTo>
                    <a:pt x="3379076" y="44958"/>
                  </a:lnTo>
                  <a:lnTo>
                    <a:pt x="3378822" y="51308"/>
                  </a:lnTo>
                  <a:lnTo>
                    <a:pt x="3378822" y="59817"/>
                  </a:lnTo>
                  <a:lnTo>
                    <a:pt x="3378822" y="139319"/>
                  </a:lnTo>
                  <a:lnTo>
                    <a:pt x="3383521" y="139319"/>
                  </a:lnTo>
                  <a:lnTo>
                    <a:pt x="3390379" y="139319"/>
                  </a:lnTo>
                  <a:lnTo>
                    <a:pt x="3395713" y="138557"/>
                  </a:lnTo>
                  <a:lnTo>
                    <a:pt x="3399777" y="137033"/>
                  </a:lnTo>
                  <a:lnTo>
                    <a:pt x="3403841" y="135636"/>
                  </a:lnTo>
                  <a:lnTo>
                    <a:pt x="3407905" y="132842"/>
                  </a:lnTo>
                  <a:lnTo>
                    <a:pt x="3436734" y="101854"/>
                  </a:lnTo>
                  <a:lnTo>
                    <a:pt x="3463023" y="69087"/>
                  </a:lnTo>
                  <a:lnTo>
                    <a:pt x="3477247" y="40132"/>
                  </a:lnTo>
                  <a:lnTo>
                    <a:pt x="3477247" y="35306"/>
                  </a:lnTo>
                  <a:lnTo>
                    <a:pt x="3477247" y="30099"/>
                  </a:lnTo>
                  <a:lnTo>
                    <a:pt x="3457181" y="18287"/>
                  </a:lnTo>
                  <a:lnTo>
                    <a:pt x="3457181" y="3556"/>
                  </a:lnTo>
                  <a:lnTo>
                    <a:pt x="3571227" y="3556"/>
                  </a:lnTo>
                  <a:lnTo>
                    <a:pt x="3571227" y="18796"/>
                  </a:lnTo>
                  <a:lnTo>
                    <a:pt x="3565512" y="19812"/>
                  </a:lnTo>
                  <a:lnTo>
                    <a:pt x="3560686" y="21336"/>
                  </a:lnTo>
                  <a:lnTo>
                    <a:pt x="3556749" y="23495"/>
                  </a:lnTo>
                  <a:lnTo>
                    <a:pt x="3552685" y="25527"/>
                  </a:lnTo>
                  <a:lnTo>
                    <a:pt x="3548113" y="28956"/>
                  </a:lnTo>
                  <a:lnTo>
                    <a:pt x="3456038" y="129286"/>
                  </a:lnTo>
                  <a:lnTo>
                    <a:pt x="3533889" y="248920"/>
                  </a:lnTo>
                  <a:lnTo>
                    <a:pt x="3558908" y="282575"/>
                  </a:lnTo>
                  <a:lnTo>
                    <a:pt x="3561956" y="285623"/>
                  </a:lnTo>
                  <a:lnTo>
                    <a:pt x="3564877" y="287909"/>
                  </a:lnTo>
                  <a:lnTo>
                    <a:pt x="3567798" y="289433"/>
                  </a:lnTo>
                  <a:lnTo>
                    <a:pt x="3570719" y="290957"/>
                  </a:lnTo>
                  <a:lnTo>
                    <a:pt x="3574529" y="292481"/>
                  </a:lnTo>
                  <a:lnTo>
                    <a:pt x="3579228" y="293751"/>
                  </a:lnTo>
                  <a:lnTo>
                    <a:pt x="3579228" y="308356"/>
                  </a:lnTo>
                  <a:lnTo>
                    <a:pt x="3458324" y="308356"/>
                  </a:lnTo>
                  <a:lnTo>
                    <a:pt x="3458324" y="293497"/>
                  </a:lnTo>
                  <a:lnTo>
                    <a:pt x="3463277" y="292862"/>
                  </a:lnTo>
                  <a:lnTo>
                    <a:pt x="3466706" y="291592"/>
                  </a:lnTo>
                  <a:lnTo>
                    <a:pt x="3468484" y="289814"/>
                  </a:lnTo>
                  <a:lnTo>
                    <a:pt x="3470262" y="288163"/>
                  </a:lnTo>
                  <a:lnTo>
                    <a:pt x="3471151" y="285877"/>
                  </a:lnTo>
                  <a:lnTo>
                    <a:pt x="3471151" y="283083"/>
                  </a:lnTo>
                  <a:lnTo>
                    <a:pt x="3471151" y="280670"/>
                  </a:lnTo>
                  <a:lnTo>
                    <a:pt x="3470897" y="278384"/>
                  </a:lnTo>
                  <a:lnTo>
                    <a:pt x="3449942" y="241300"/>
                  </a:lnTo>
                  <a:lnTo>
                    <a:pt x="3415906" y="188595"/>
                  </a:lnTo>
                  <a:lnTo>
                    <a:pt x="3411715" y="182245"/>
                  </a:lnTo>
                  <a:lnTo>
                    <a:pt x="3408032" y="177292"/>
                  </a:lnTo>
                  <a:lnTo>
                    <a:pt x="3404984" y="173736"/>
                  </a:lnTo>
                  <a:lnTo>
                    <a:pt x="3401936" y="170053"/>
                  </a:lnTo>
                  <a:lnTo>
                    <a:pt x="3398888" y="167512"/>
                  </a:lnTo>
                  <a:lnTo>
                    <a:pt x="3395840" y="165989"/>
                  </a:lnTo>
                  <a:lnTo>
                    <a:pt x="3392792" y="164465"/>
                  </a:lnTo>
                  <a:lnTo>
                    <a:pt x="3388601" y="163576"/>
                  </a:lnTo>
                  <a:lnTo>
                    <a:pt x="3383267" y="163576"/>
                  </a:lnTo>
                  <a:lnTo>
                    <a:pt x="3378822" y="163576"/>
                  </a:lnTo>
                  <a:lnTo>
                    <a:pt x="3378822" y="252222"/>
                  </a:lnTo>
                  <a:lnTo>
                    <a:pt x="3378822" y="257429"/>
                  </a:lnTo>
                  <a:lnTo>
                    <a:pt x="3378949" y="262255"/>
                  </a:lnTo>
                  <a:lnTo>
                    <a:pt x="3391903" y="289814"/>
                  </a:lnTo>
                  <a:lnTo>
                    <a:pt x="3394951" y="291338"/>
                  </a:lnTo>
                  <a:lnTo>
                    <a:pt x="3398634" y="292481"/>
                  </a:lnTo>
                  <a:lnTo>
                    <a:pt x="3402952" y="293497"/>
                  </a:lnTo>
                  <a:lnTo>
                    <a:pt x="3402952" y="308356"/>
                  </a:lnTo>
                  <a:lnTo>
                    <a:pt x="3285731" y="308356"/>
                  </a:lnTo>
                  <a:lnTo>
                    <a:pt x="3285731" y="293497"/>
                  </a:lnTo>
                  <a:lnTo>
                    <a:pt x="3291192" y="292100"/>
                  </a:lnTo>
                  <a:lnTo>
                    <a:pt x="3295510" y="290449"/>
                  </a:lnTo>
                  <a:lnTo>
                    <a:pt x="3298812" y="288798"/>
                  </a:lnTo>
                  <a:lnTo>
                    <a:pt x="3301987" y="287020"/>
                  </a:lnTo>
                  <a:lnTo>
                    <a:pt x="3304400" y="284607"/>
                  </a:lnTo>
                  <a:lnTo>
                    <a:pt x="3305924" y="281559"/>
                  </a:lnTo>
                  <a:lnTo>
                    <a:pt x="3307448" y="278511"/>
                  </a:lnTo>
                  <a:lnTo>
                    <a:pt x="3308464" y="274701"/>
                  </a:lnTo>
                  <a:lnTo>
                    <a:pt x="3308972" y="270002"/>
                  </a:lnTo>
                  <a:lnTo>
                    <a:pt x="3309353" y="265303"/>
                  </a:lnTo>
                  <a:lnTo>
                    <a:pt x="3309607" y="259461"/>
                  </a:lnTo>
                  <a:lnTo>
                    <a:pt x="3309607" y="252222"/>
                  </a:lnTo>
                  <a:lnTo>
                    <a:pt x="3309607" y="59817"/>
                  </a:lnTo>
                  <a:lnTo>
                    <a:pt x="3309607" y="52832"/>
                  </a:lnTo>
                  <a:lnTo>
                    <a:pt x="3309353" y="46990"/>
                  </a:lnTo>
                  <a:lnTo>
                    <a:pt x="3308972" y="42164"/>
                  </a:lnTo>
                  <a:lnTo>
                    <a:pt x="3308718" y="37465"/>
                  </a:lnTo>
                  <a:lnTo>
                    <a:pt x="3298939" y="23368"/>
                  </a:lnTo>
                  <a:lnTo>
                    <a:pt x="3295764" y="21462"/>
                  </a:lnTo>
                  <a:lnTo>
                    <a:pt x="3291319" y="19812"/>
                  </a:lnTo>
                  <a:lnTo>
                    <a:pt x="3285731" y="18287"/>
                  </a:lnTo>
                  <a:lnTo>
                    <a:pt x="3285731" y="3556"/>
                  </a:lnTo>
                  <a:close/>
                </a:path>
                <a:path w="4328795" h="312419">
                  <a:moveTo>
                    <a:pt x="2974073" y="3556"/>
                  </a:moveTo>
                  <a:lnTo>
                    <a:pt x="3064497" y="3556"/>
                  </a:lnTo>
                  <a:lnTo>
                    <a:pt x="3143618" y="140843"/>
                  </a:lnTo>
                  <a:lnTo>
                    <a:pt x="3162795" y="175895"/>
                  </a:lnTo>
                  <a:lnTo>
                    <a:pt x="3183750" y="217678"/>
                  </a:lnTo>
                  <a:lnTo>
                    <a:pt x="3187306" y="217678"/>
                  </a:lnTo>
                  <a:lnTo>
                    <a:pt x="3186232" y="190388"/>
                  </a:lnTo>
                  <a:lnTo>
                    <a:pt x="3185480" y="161861"/>
                  </a:lnTo>
                  <a:lnTo>
                    <a:pt x="3185038" y="132095"/>
                  </a:lnTo>
                  <a:lnTo>
                    <a:pt x="3184893" y="101092"/>
                  </a:lnTo>
                  <a:lnTo>
                    <a:pt x="3184893" y="59562"/>
                  </a:lnTo>
                  <a:lnTo>
                    <a:pt x="3184893" y="49911"/>
                  </a:lnTo>
                  <a:lnTo>
                    <a:pt x="3180321" y="28829"/>
                  </a:lnTo>
                  <a:lnTo>
                    <a:pt x="3178797" y="26543"/>
                  </a:lnTo>
                  <a:lnTo>
                    <a:pt x="3176638" y="24637"/>
                  </a:lnTo>
                  <a:lnTo>
                    <a:pt x="3174098" y="23241"/>
                  </a:lnTo>
                  <a:lnTo>
                    <a:pt x="3171431" y="21717"/>
                  </a:lnTo>
                  <a:lnTo>
                    <a:pt x="3167113" y="20066"/>
                  </a:lnTo>
                  <a:lnTo>
                    <a:pt x="3161017" y="18287"/>
                  </a:lnTo>
                  <a:lnTo>
                    <a:pt x="3161017" y="3556"/>
                  </a:lnTo>
                  <a:lnTo>
                    <a:pt x="3245345" y="3556"/>
                  </a:lnTo>
                  <a:lnTo>
                    <a:pt x="3245345" y="18287"/>
                  </a:lnTo>
                  <a:lnTo>
                    <a:pt x="3239376" y="20193"/>
                  </a:lnTo>
                  <a:lnTo>
                    <a:pt x="3235185" y="21844"/>
                  </a:lnTo>
                  <a:lnTo>
                    <a:pt x="3232772" y="23241"/>
                  </a:lnTo>
                  <a:lnTo>
                    <a:pt x="3230359" y="24511"/>
                  </a:lnTo>
                  <a:lnTo>
                    <a:pt x="3228200" y="26289"/>
                  </a:lnTo>
                  <a:lnTo>
                    <a:pt x="3226549" y="28575"/>
                  </a:lnTo>
                  <a:lnTo>
                    <a:pt x="3224771" y="30861"/>
                  </a:lnTo>
                  <a:lnTo>
                    <a:pt x="3223501" y="34162"/>
                  </a:lnTo>
                  <a:lnTo>
                    <a:pt x="3222612" y="38735"/>
                  </a:lnTo>
                  <a:lnTo>
                    <a:pt x="3221723" y="43307"/>
                  </a:lnTo>
                  <a:lnTo>
                    <a:pt x="3221215" y="50165"/>
                  </a:lnTo>
                  <a:lnTo>
                    <a:pt x="3221215" y="59562"/>
                  </a:lnTo>
                  <a:lnTo>
                    <a:pt x="3221215" y="308356"/>
                  </a:lnTo>
                  <a:lnTo>
                    <a:pt x="3164573" y="308356"/>
                  </a:lnTo>
                  <a:lnTo>
                    <a:pt x="3064116" y="134620"/>
                  </a:lnTo>
                  <a:lnTo>
                    <a:pt x="3039648" y="90221"/>
                  </a:lnTo>
                  <a:lnTo>
                    <a:pt x="3034144" y="79248"/>
                  </a:lnTo>
                  <a:lnTo>
                    <a:pt x="3032239" y="79248"/>
                  </a:lnTo>
                  <a:lnTo>
                    <a:pt x="3033166" y="103584"/>
                  </a:lnTo>
                  <a:lnTo>
                    <a:pt x="3033842" y="128587"/>
                  </a:lnTo>
                  <a:lnTo>
                    <a:pt x="3034257" y="154257"/>
                  </a:lnTo>
                  <a:lnTo>
                    <a:pt x="3034398" y="180594"/>
                  </a:lnTo>
                  <a:lnTo>
                    <a:pt x="3034398" y="252476"/>
                  </a:lnTo>
                  <a:lnTo>
                    <a:pt x="3034398" y="263652"/>
                  </a:lnTo>
                  <a:lnTo>
                    <a:pt x="3042145" y="286512"/>
                  </a:lnTo>
                  <a:lnTo>
                    <a:pt x="3045066" y="289179"/>
                  </a:lnTo>
                  <a:lnTo>
                    <a:pt x="3050527" y="291465"/>
                  </a:lnTo>
                  <a:lnTo>
                    <a:pt x="3058528" y="293497"/>
                  </a:lnTo>
                  <a:lnTo>
                    <a:pt x="3058528" y="308356"/>
                  </a:lnTo>
                  <a:lnTo>
                    <a:pt x="2974073" y="308356"/>
                  </a:lnTo>
                  <a:lnTo>
                    <a:pt x="2974073" y="293497"/>
                  </a:lnTo>
                  <a:lnTo>
                    <a:pt x="2979661" y="292100"/>
                  </a:lnTo>
                  <a:lnTo>
                    <a:pt x="2983979" y="290449"/>
                  </a:lnTo>
                  <a:lnTo>
                    <a:pt x="2987154" y="288671"/>
                  </a:lnTo>
                  <a:lnTo>
                    <a:pt x="2990456" y="286893"/>
                  </a:lnTo>
                  <a:lnTo>
                    <a:pt x="2992742" y="284480"/>
                  </a:lnTo>
                  <a:lnTo>
                    <a:pt x="2994393" y="281432"/>
                  </a:lnTo>
                  <a:lnTo>
                    <a:pt x="2995917" y="278384"/>
                  </a:lnTo>
                  <a:lnTo>
                    <a:pt x="2996933" y="274447"/>
                  </a:lnTo>
                  <a:lnTo>
                    <a:pt x="2997314" y="269875"/>
                  </a:lnTo>
                  <a:lnTo>
                    <a:pt x="2997822" y="265303"/>
                  </a:lnTo>
                  <a:lnTo>
                    <a:pt x="2998076" y="259461"/>
                  </a:lnTo>
                  <a:lnTo>
                    <a:pt x="2998076" y="252476"/>
                  </a:lnTo>
                  <a:lnTo>
                    <a:pt x="2998076" y="59436"/>
                  </a:lnTo>
                  <a:lnTo>
                    <a:pt x="2998076" y="48260"/>
                  </a:lnTo>
                  <a:lnTo>
                    <a:pt x="2997568" y="40512"/>
                  </a:lnTo>
                  <a:lnTo>
                    <a:pt x="2996552" y="36322"/>
                  </a:lnTo>
                  <a:lnTo>
                    <a:pt x="2995663" y="32004"/>
                  </a:lnTo>
                  <a:lnTo>
                    <a:pt x="2993631" y="28448"/>
                  </a:lnTo>
                  <a:lnTo>
                    <a:pt x="2990583" y="25654"/>
                  </a:lnTo>
                  <a:lnTo>
                    <a:pt x="2987535" y="22860"/>
                  </a:lnTo>
                  <a:lnTo>
                    <a:pt x="2982074" y="20447"/>
                  </a:lnTo>
                  <a:lnTo>
                    <a:pt x="2974073" y="18287"/>
                  </a:lnTo>
                  <a:lnTo>
                    <a:pt x="2974073" y="3556"/>
                  </a:lnTo>
                  <a:close/>
                </a:path>
                <a:path w="4328795" h="312419">
                  <a:moveTo>
                    <a:pt x="2814815" y="3556"/>
                  </a:moveTo>
                  <a:lnTo>
                    <a:pt x="2932036" y="3556"/>
                  </a:lnTo>
                  <a:lnTo>
                    <a:pt x="2932036" y="18287"/>
                  </a:lnTo>
                  <a:lnTo>
                    <a:pt x="2925940" y="19939"/>
                  </a:lnTo>
                  <a:lnTo>
                    <a:pt x="2921368" y="21717"/>
                  </a:lnTo>
                  <a:lnTo>
                    <a:pt x="2908795" y="40894"/>
                  </a:lnTo>
                  <a:lnTo>
                    <a:pt x="2908160" y="45212"/>
                  </a:lnTo>
                  <a:lnTo>
                    <a:pt x="2907906" y="51435"/>
                  </a:lnTo>
                  <a:lnTo>
                    <a:pt x="2907906" y="59817"/>
                  </a:lnTo>
                  <a:lnTo>
                    <a:pt x="2907906" y="252222"/>
                  </a:lnTo>
                  <a:lnTo>
                    <a:pt x="2907906" y="257429"/>
                  </a:lnTo>
                  <a:lnTo>
                    <a:pt x="2908033" y="262255"/>
                  </a:lnTo>
                  <a:lnTo>
                    <a:pt x="2920987" y="289814"/>
                  </a:lnTo>
                  <a:lnTo>
                    <a:pt x="2924035" y="291338"/>
                  </a:lnTo>
                  <a:lnTo>
                    <a:pt x="2927718" y="292481"/>
                  </a:lnTo>
                  <a:lnTo>
                    <a:pt x="2932036" y="293497"/>
                  </a:lnTo>
                  <a:lnTo>
                    <a:pt x="2932036" y="308356"/>
                  </a:lnTo>
                  <a:lnTo>
                    <a:pt x="2814815" y="308356"/>
                  </a:lnTo>
                  <a:lnTo>
                    <a:pt x="2814815" y="293497"/>
                  </a:lnTo>
                  <a:lnTo>
                    <a:pt x="2820276" y="292100"/>
                  </a:lnTo>
                  <a:lnTo>
                    <a:pt x="2824594" y="290449"/>
                  </a:lnTo>
                  <a:lnTo>
                    <a:pt x="2827896" y="288798"/>
                  </a:lnTo>
                  <a:lnTo>
                    <a:pt x="2831071" y="287020"/>
                  </a:lnTo>
                  <a:lnTo>
                    <a:pt x="2833484" y="284607"/>
                  </a:lnTo>
                  <a:lnTo>
                    <a:pt x="2835008" y="281559"/>
                  </a:lnTo>
                  <a:lnTo>
                    <a:pt x="2836532" y="278511"/>
                  </a:lnTo>
                  <a:lnTo>
                    <a:pt x="2837548" y="274701"/>
                  </a:lnTo>
                  <a:lnTo>
                    <a:pt x="2838056" y="270002"/>
                  </a:lnTo>
                  <a:lnTo>
                    <a:pt x="2838437" y="265303"/>
                  </a:lnTo>
                  <a:lnTo>
                    <a:pt x="2838691" y="259461"/>
                  </a:lnTo>
                  <a:lnTo>
                    <a:pt x="2838691" y="252222"/>
                  </a:lnTo>
                  <a:lnTo>
                    <a:pt x="2838691" y="59562"/>
                  </a:lnTo>
                  <a:lnTo>
                    <a:pt x="2838691" y="52451"/>
                  </a:lnTo>
                  <a:lnTo>
                    <a:pt x="2838437" y="46609"/>
                  </a:lnTo>
                  <a:lnTo>
                    <a:pt x="2838056" y="41910"/>
                  </a:lnTo>
                  <a:lnTo>
                    <a:pt x="2837802" y="37337"/>
                  </a:lnTo>
                  <a:lnTo>
                    <a:pt x="2828023" y="23241"/>
                  </a:lnTo>
                  <a:lnTo>
                    <a:pt x="2824848" y="21462"/>
                  </a:lnTo>
                  <a:lnTo>
                    <a:pt x="2820403" y="19812"/>
                  </a:lnTo>
                  <a:lnTo>
                    <a:pt x="2814815" y="18287"/>
                  </a:lnTo>
                  <a:lnTo>
                    <a:pt x="2814815" y="3556"/>
                  </a:lnTo>
                  <a:close/>
                </a:path>
                <a:path w="4328795" h="312419">
                  <a:moveTo>
                    <a:pt x="2484107" y="3556"/>
                  </a:moveTo>
                  <a:lnTo>
                    <a:pt x="2601328" y="3556"/>
                  </a:lnTo>
                  <a:lnTo>
                    <a:pt x="2601328" y="18287"/>
                  </a:lnTo>
                  <a:lnTo>
                    <a:pt x="2593327" y="20574"/>
                  </a:lnTo>
                  <a:lnTo>
                    <a:pt x="2587993" y="22987"/>
                  </a:lnTo>
                  <a:lnTo>
                    <a:pt x="2585072" y="25654"/>
                  </a:lnTo>
                  <a:lnTo>
                    <a:pt x="2582151" y="28321"/>
                  </a:lnTo>
                  <a:lnTo>
                    <a:pt x="2580119" y="31877"/>
                  </a:lnTo>
                  <a:lnTo>
                    <a:pt x="2578976" y="36322"/>
                  </a:lnTo>
                  <a:lnTo>
                    <a:pt x="2577706" y="40640"/>
                  </a:lnTo>
                  <a:lnTo>
                    <a:pt x="2577198" y="48641"/>
                  </a:lnTo>
                  <a:lnTo>
                    <a:pt x="2577198" y="60071"/>
                  </a:lnTo>
                  <a:lnTo>
                    <a:pt x="2577198" y="134620"/>
                  </a:lnTo>
                  <a:lnTo>
                    <a:pt x="2678036" y="134620"/>
                  </a:lnTo>
                  <a:lnTo>
                    <a:pt x="2678036" y="60071"/>
                  </a:lnTo>
                  <a:lnTo>
                    <a:pt x="2678036" y="48768"/>
                  </a:lnTo>
                  <a:lnTo>
                    <a:pt x="2677528" y="40894"/>
                  </a:lnTo>
                  <a:lnTo>
                    <a:pt x="2676639" y="36449"/>
                  </a:lnTo>
                  <a:lnTo>
                    <a:pt x="2675623" y="32131"/>
                  </a:lnTo>
                  <a:lnTo>
                    <a:pt x="2673718" y="28575"/>
                  </a:lnTo>
                  <a:lnTo>
                    <a:pt x="2670797" y="25781"/>
                  </a:lnTo>
                  <a:lnTo>
                    <a:pt x="2667876" y="22987"/>
                  </a:lnTo>
                  <a:lnTo>
                    <a:pt x="2662415" y="20574"/>
                  </a:lnTo>
                  <a:lnTo>
                    <a:pt x="2654414" y="18287"/>
                  </a:lnTo>
                  <a:lnTo>
                    <a:pt x="2654414" y="3556"/>
                  </a:lnTo>
                  <a:lnTo>
                    <a:pt x="2771000" y="3556"/>
                  </a:lnTo>
                  <a:lnTo>
                    <a:pt x="2771000" y="18287"/>
                  </a:lnTo>
                  <a:lnTo>
                    <a:pt x="2764396" y="20066"/>
                  </a:lnTo>
                  <a:lnTo>
                    <a:pt x="2759570" y="21971"/>
                  </a:lnTo>
                  <a:lnTo>
                    <a:pt x="2756649" y="24003"/>
                  </a:lnTo>
                  <a:lnTo>
                    <a:pt x="2753728" y="26035"/>
                  </a:lnTo>
                  <a:lnTo>
                    <a:pt x="2751569" y="28575"/>
                  </a:lnTo>
                  <a:lnTo>
                    <a:pt x="2750299" y="31750"/>
                  </a:lnTo>
                  <a:lnTo>
                    <a:pt x="2749029" y="34798"/>
                  </a:lnTo>
                  <a:lnTo>
                    <a:pt x="2748267" y="38354"/>
                  </a:lnTo>
                  <a:lnTo>
                    <a:pt x="2747886" y="42164"/>
                  </a:lnTo>
                  <a:lnTo>
                    <a:pt x="2747505" y="46101"/>
                  </a:lnTo>
                  <a:lnTo>
                    <a:pt x="2747251" y="52070"/>
                  </a:lnTo>
                  <a:lnTo>
                    <a:pt x="2747251" y="60071"/>
                  </a:lnTo>
                  <a:lnTo>
                    <a:pt x="2747251" y="252222"/>
                  </a:lnTo>
                  <a:lnTo>
                    <a:pt x="2747251" y="263779"/>
                  </a:lnTo>
                  <a:lnTo>
                    <a:pt x="2747759" y="271526"/>
                  </a:lnTo>
                  <a:lnTo>
                    <a:pt x="2748775" y="275844"/>
                  </a:lnTo>
                  <a:lnTo>
                    <a:pt x="2749664" y="280035"/>
                  </a:lnTo>
                  <a:lnTo>
                    <a:pt x="2751696" y="283591"/>
                  </a:lnTo>
                  <a:lnTo>
                    <a:pt x="2754617" y="286385"/>
                  </a:lnTo>
                  <a:lnTo>
                    <a:pt x="2757665" y="289306"/>
                  </a:lnTo>
                  <a:lnTo>
                    <a:pt x="2762999" y="291592"/>
                  </a:lnTo>
                  <a:lnTo>
                    <a:pt x="2771000" y="293497"/>
                  </a:lnTo>
                  <a:lnTo>
                    <a:pt x="2771000" y="308356"/>
                  </a:lnTo>
                  <a:lnTo>
                    <a:pt x="2654414" y="308356"/>
                  </a:lnTo>
                  <a:lnTo>
                    <a:pt x="2654414" y="293497"/>
                  </a:lnTo>
                  <a:lnTo>
                    <a:pt x="2663050" y="291338"/>
                  </a:lnTo>
                  <a:lnTo>
                    <a:pt x="2668638" y="289052"/>
                  </a:lnTo>
                  <a:lnTo>
                    <a:pt x="2678036" y="264922"/>
                  </a:lnTo>
                  <a:lnTo>
                    <a:pt x="2678036" y="252222"/>
                  </a:lnTo>
                  <a:lnTo>
                    <a:pt x="2678036" y="162687"/>
                  </a:lnTo>
                  <a:lnTo>
                    <a:pt x="2577198" y="162687"/>
                  </a:lnTo>
                  <a:lnTo>
                    <a:pt x="2577198" y="252222"/>
                  </a:lnTo>
                  <a:lnTo>
                    <a:pt x="2577198" y="257429"/>
                  </a:lnTo>
                  <a:lnTo>
                    <a:pt x="2590279" y="289814"/>
                  </a:lnTo>
                  <a:lnTo>
                    <a:pt x="2593327" y="291338"/>
                  </a:lnTo>
                  <a:lnTo>
                    <a:pt x="2597010" y="292481"/>
                  </a:lnTo>
                  <a:lnTo>
                    <a:pt x="2601328" y="293497"/>
                  </a:lnTo>
                  <a:lnTo>
                    <a:pt x="2601328" y="308356"/>
                  </a:lnTo>
                  <a:lnTo>
                    <a:pt x="2484107" y="308356"/>
                  </a:lnTo>
                  <a:lnTo>
                    <a:pt x="2484107" y="293497"/>
                  </a:lnTo>
                  <a:lnTo>
                    <a:pt x="2489568" y="292100"/>
                  </a:lnTo>
                  <a:lnTo>
                    <a:pt x="2493886" y="290449"/>
                  </a:lnTo>
                  <a:lnTo>
                    <a:pt x="2497188" y="288798"/>
                  </a:lnTo>
                  <a:lnTo>
                    <a:pt x="2500363" y="287020"/>
                  </a:lnTo>
                  <a:lnTo>
                    <a:pt x="2502776" y="284607"/>
                  </a:lnTo>
                  <a:lnTo>
                    <a:pt x="2504300" y="281559"/>
                  </a:lnTo>
                  <a:lnTo>
                    <a:pt x="2505824" y="278511"/>
                  </a:lnTo>
                  <a:lnTo>
                    <a:pt x="2506840" y="274701"/>
                  </a:lnTo>
                  <a:lnTo>
                    <a:pt x="2507348" y="270002"/>
                  </a:lnTo>
                  <a:lnTo>
                    <a:pt x="2507729" y="265303"/>
                  </a:lnTo>
                  <a:lnTo>
                    <a:pt x="2507983" y="259461"/>
                  </a:lnTo>
                  <a:lnTo>
                    <a:pt x="2507983" y="252222"/>
                  </a:lnTo>
                  <a:lnTo>
                    <a:pt x="2507983" y="59817"/>
                  </a:lnTo>
                  <a:lnTo>
                    <a:pt x="2507983" y="52832"/>
                  </a:lnTo>
                  <a:lnTo>
                    <a:pt x="2507729" y="46990"/>
                  </a:lnTo>
                  <a:lnTo>
                    <a:pt x="2507348" y="42164"/>
                  </a:lnTo>
                  <a:lnTo>
                    <a:pt x="2507094" y="37465"/>
                  </a:lnTo>
                  <a:lnTo>
                    <a:pt x="2497315" y="23368"/>
                  </a:lnTo>
                  <a:lnTo>
                    <a:pt x="2494140" y="21462"/>
                  </a:lnTo>
                  <a:lnTo>
                    <a:pt x="2489695" y="19812"/>
                  </a:lnTo>
                  <a:lnTo>
                    <a:pt x="2484107" y="18287"/>
                  </a:lnTo>
                  <a:lnTo>
                    <a:pt x="2484107" y="3556"/>
                  </a:lnTo>
                  <a:close/>
                </a:path>
                <a:path w="4328795" h="312419">
                  <a:moveTo>
                    <a:pt x="2184768" y="3556"/>
                  </a:moveTo>
                  <a:lnTo>
                    <a:pt x="2447531" y="3556"/>
                  </a:lnTo>
                  <a:lnTo>
                    <a:pt x="2447531" y="81915"/>
                  </a:lnTo>
                  <a:lnTo>
                    <a:pt x="2416924" y="81915"/>
                  </a:lnTo>
                  <a:lnTo>
                    <a:pt x="2414130" y="71755"/>
                  </a:lnTo>
                  <a:lnTo>
                    <a:pt x="2411844" y="64389"/>
                  </a:lnTo>
                  <a:lnTo>
                    <a:pt x="2410193" y="59562"/>
                  </a:lnTo>
                  <a:lnTo>
                    <a:pt x="2408669" y="54864"/>
                  </a:lnTo>
                  <a:lnTo>
                    <a:pt x="2406764" y="50800"/>
                  </a:lnTo>
                  <a:lnTo>
                    <a:pt x="2404732" y="47498"/>
                  </a:lnTo>
                  <a:lnTo>
                    <a:pt x="2402827" y="44069"/>
                  </a:lnTo>
                  <a:lnTo>
                    <a:pt x="2400668" y="41275"/>
                  </a:lnTo>
                  <a:lnTo>
                    <a:pt x="2398382" y="39116"/>
                  </a:lnTo>
                  <a:lnTo>
                    <a:pt x="2396223" y="36830"/>
                  </a:lnTo>
                  <a:lnTo>
                    <a:pt x="2393810" y="35052"/>
                  </a:lnTo>
                  <a:lnTo>
                    <a:pt x="2391270" y="33655"/>
                  </a:lnTo>
                  <a:lnTo>
                    <a:pt x="2388730" y="32385"/>
                  </a:lnTo>
                  <a:lnTo>
                    <a:pt x="2385555" y="31369"/>
                  </a:lnTo>
                  <a:lnTo>
                    <a:pt x="2381745" y="30734"/>
                  </a:lnTo>
                  <a:lnTo>
                    <a:pt x="2377935" y="29972"/>
                  </a:lnTo>
                  <a:lnTo>
                    <a:pt x="2372982" y="29718"/>
                  </a:lnTo>
                  <a:lnTo>
                    <a:pt x="2366886" y="29718"/>
                  </a:lnTo>
                  <a:lnTo>
                    <a:pt x="2350884" y="29718"/>
                  </a:lnTo>
                  <a:lnTo>
                    <a:pt x="2350884" y="252222"/>
                  </a:lnTo>
                  <a:lnTo>
                    <a:pt x="2350884" y="260096"/>
                  </a:lnTo>
                  <a:lnTo>
                    <a:pt x="2351138" y="266192"/>
                  </a:lnTo>
                  <a:lnTo>
                    <a:pt x="2358377" y="286258"/>
                  </a:lnTo>
                  <a:lnTo>
                    <a:pt x="2360028" y="287909"/>
                  </a:lnTo>
                  <a:lnTo>
                    <a:pt x="2377935" y="293497"/>
                  </a:lnTo>
                  <a:lnTo>
                    <a:pt x="2377935" y="308356"/>
                  </a:lnTo>
                  <a:lnTo>
                    <a:pt x="2254618" y="308356"/>
                  </a:lnTo>
                  <a:lnTo>
                    <a:pt x="2254618" y="293497"/>
                  </a:lnTo>
                  <a:lnTo>
                    <a:pt x="2260841" y="292481"/>
                  </a:lnTo>
                  <a:lnTo>
                    <a:pt x="2265794" y="291084"/>
                  </a:lnTo>
                  <a:lnTo>
                    <a:pt x="2281669" y="259461"/>
                  </a:lnTo>
                  <a:lnTo>
                    <a:pt x="2281669" y="252222"/>
                  </a:lnTo>
                  <a:lnTo>
                    <a:pt x="2281669" y="29718"/>
                  </a:lnTo>
                  <a:lnTo>
                    <a:pt x="2263635" y="29718"/>
                  </a:lnTo>
                  <a:lnTo>
                    <a:pt x="2254618" y="29718"/>
                  </a:lnTo>
                  <a:lnTo>
                    <a:pt x="2247760" y="30734"/>
                  </a:lnTo>
                  <a:lnTo>
                    <a:pt x="2221598" y="60579"/>
                  </a:lnTo>
                  <a:lnTo>
                    <a:pt x="2219058" y="68072"/>
                  </a:lnTo>
                  <a:lnTo>
                    <a:pt x="2217026" y="75184"/>
                  </a:lnTo>
                  <a:lnTo>
                    <a:pt x="2215375" y="81915"/>
                  </a:lnTo>
                  <a:lnTo>
                    <a:pt x="2184768" y="81915"/>
                  </a:lnTo>
                  <a:lnTo>
                    <a:pt x="2184768" y="3556"/>
                  </a:lnTo>
                  <a:close/>
                </a:path>
                <a:path w="4328795" h="312419">
                  <a:moveTo>
                    <a:pt x="1827263" y="3556"/>
                  </a:moveTo>
                  <a:lnTo>
                    <a:pt x="2048624" y="3556"/>
                  </a:lnTo>
                  <a:lnTo>
                    <a:pt x="2048624" y="74549"/>
                  </a:lnTo>
                  <a:lnTo>
                    <a:pt x="2018144" y="74549"/>
                  </a:lnTo>
                  <a:lnTo>
                    <a:pt x="2014572" y="64813"/>
                  </a:lnTo>
                  <a:lnTo>
                    <a:pt x="2011286" y="56769"/>
                  </a:lnTo>
                  <a:lnTo>
                    <a:pt x="1980425" y="29718"/>
                  </a:lnTo>
                  <a:lnTo>
                    <a:pt x="1968995" y="29718"/>
                  </a:lnTo>
                  <a:lnTo>
                    <a:pt x="1920354" y="29718"/>
                  </a:lnTo>
                  <a:lnTo>
                    <a:pt x="1920354" y="136906"/>
                  </a:lnTo>
                  <a:lnTo>
                    <a:pt x="1949818" y="136906"/>
                  </a:lnTo>
                  <a:lnTo>
                    <a:pt x="1956295" y="136906"/>
                  </a:lnTo>
                  <a:lnTo>
                    <a:pt x="1981441" y="104648"/>
                  </a:lnTo>
                  <a:lnTo>
                    <a:pt x="2006714" y="104648"/>
                  </a:lnTo>
                  <a:lnTo>
                    <a:pt x="2006714" y="195326"/>
                  </a:lnTo>
                  <a:lnTo>
                    <a:pt x="1981441" y="195326"/>
                  </a:lnTo>
                  <a:lnTo>
                    <a:pt x="1979409" y="186690"/>
                  </a:lnTo>
                  <a:lnTo>
                    <a:pt x="1977123" y="180086"/>
                  </a:lnTo>
                  <a:lnTo>
                    <a:pt x="1956803" y="162941"/>
                  </a:lnTo>
                  <a:lnTo>
                    <a:pt x="1949818" y="162941"/>
                  </a:lnTo>
                  <a:lnTo>
                    <a:pt x="1920354" y="162941"/>
                  </a:lnTo>
                  <a:lnTo>
                    <a:pt x="1920354" y="282194"/>
                  </a:lnTo>
                  <a:lnTo>
                    <a:pt x="1968741" y="282194"/>
                  </a:lnTo>
                  <a:lnTo>
                    <a:pt x="1973948" y="282194"/>
                  </a:lnTo>
                  <a:lnTo>
                    <a:pt x="1991474" y="277749"/>
                  </a:lnTo>
                  <a:lnTo>
                    <a:pt x="1994395" y="276098"/>
                  </a:lnTo>
                  <a:lnTo>
                    <a:pt x="2006587" y="261874"/>
                  </a:lnTo>
                  <a:lnTo>
                    <a:pt x="2008619" y="258572"/>
                  </a:lnTo>
                  <a:lnTo>
                    <a:pt x="2010778" y="254254"/>
                  </a:lnTo>
                  <a:lnTo>
                    <a:pt x="2012937" y="248920"/>
                  </a:lnTo>
                  <a:lnTo>
                    <a:pt x="2015223" y="243586"/>
                  </a:lnTo>
                  <a:lnTo>
                    <a:pt x="2017636" y="236220"/>
                  </a:lnTo>
                  <a:lnTo>
                    <a:pt x="2020303" y="226822"/>
                  </a:lnTo>
                  <a:lnTo>
                    <a:pt x="2050910" y="226822"/>
                  </a:lnTo>
                  <a:lnTo>
                    <a:pt x="2046719" y="308356"/>
                  </a:lnTo>
                  <a:lnTo>
                    <a:pt x="1827263" y="308356"/>
                  </a:lnTo>
                  <a:lnTo>
                    <a:pt x="1827263" y="293497"/>
                  </a:lnTo>
                  <a:lnTo>
                    <a:pt x="1832724" y="292100"/>
                  </a:lnTo>
                  <a:lnTo>
                    <a:pt x="1837042" y="290449"/>
                  </a:lnTo>
                  <a:lnTo>
                    <a:pt x="1840344" y="288798"/>
                  </a:lnTo>
                  <a:lnTo>
                    <a:pt x="1843519" y="287020"/>
                  </a:lnTo>
                  <a:lnTo>
                    <a:pt x="1845932" y="284607"/>
                  </a:lnTo>
                  <a:lnTo>
                    <a:pt x="1847456" y="281559"/>
                  </a:lnTo>
                  <a:lnTo>
                    <a:pt x="1848980" y="278511"/>
                  </a:lnTo>
                  <a:lnTo>
                    <a:pt x="1849996" y="274701"/>
                  </a:lnTo>
                  <a:lnTo>
                    <a:pt x="1850504" y="270002"/>
                  </a:lnTo>
                  <a:lnTo>
                    <a:pt x="1850885" y="265303"/>
                  </a:lnTo>
                  <a:lnTo>
                    <a:pt x="1851139" y="259461"/>
                  </a:lnTo>
                  <a:lnTo>
                    <a:pt x="1851139" y="252222"/>
                  </a:lnTo>
                  <a:lnTo>
                    <a:pt x="1851139" y="59817"/>
                  </a:lnTo>
                  <a:lnTo>
                    <a:pt x="1851139" y="52832"/>
                  </a:lnTo>
                  <a:lnTo>
                    <a:pt x="1850885" y="46990"/>
                  </a:lnTo>
                  <a:lnTo>
                    <a:pt x="1850504" y="42164"/>
                  </a:lnTo>
                  <a:lnTo>
                    <a:pt x="1850250" y="37465"/>
                  </a:lnTo>
                  <a:lnTo>
                    <a:pt x="1840471" y="23368"/>
                  </a:lnTo>
                  <a:lnTo>
                    <a:pt x="1837296" y="21462"/>
                  </a:lnTo>
                  <a:lnTo>
                    <a:pt x="1832851" y="19812"/>
                  </a:lnTo>
                  <a:lnTo>
                    <a:pt x="1827263" y="18287"/>
                  </a:lnTo>
                  <a:lnTo>
                    <a:pt x="1827263" y="3556"/>
                  </a:lnTo>
                  <a:close/>
                </a:path>
                <a:path w="4328795" h="312419">
                  <a:moveTo>
                    <a:pt x="1520939" y="3556"/>
                  </a:moveTo>
                  <a:lnTo>
                    <a:pt x="1644383" y="3556"/>
                  </a:lnTo>
                  <a:lnTo>
                    <a:pt x="1644383" y="18287"/>
                  </a:lnTo>
                  <a:lnTo>
                    <a:pt x="1636636" y="19177"/>
                  </a:lnTo>
                  <a:lnTo>
                    <a:pt x="1630921" y="21336"/>
                  </a:lnTo>
                  <a:lnTo>
                    <a:pt x="1627238" y="24765"/>
                  </a:lnTo>
                  <a:lnTo>
                    <a:pt x="1623428" y="28194"/>
                  </a:lnTo>
                  <a:lnTo>
                    <a:pt x="1621650" y="33020"/>
                  </a:lnTo>
                  <a:lnTo>
                    <a:pt x="1621650" y="39243"/>
                  </a:lnTo>
                  <a:lnTo>
                    <a:pt x="1621650" y="44196"/>
                  </a:lnTo>
                  <a:lnTo>
                    <a:pt x="1622031" y="49022"/>
                  </a:lnTo>
                  <a:lnTo>
                    <a:pt x="1622920" y="53721"/>
                  </a:lnTo>
                  <a:lnTo>
                    <a:pt x="1623809" y="58420"/>
                  </a:lnTo>
                  <a:lnTo>
                    <a:pt x="1625714" y="65912"/>
                  </a:lnTo>
                  <a:lnTo>
                    <a:pt x="1628508" y="76073"/>
                  </a:lnTo>
                  <a:lnTo>
                    <a:pt x="1672704" y="236347"/>
                  </a:lnTo>
                  <a:lnTo>
                    <a:pt x="1727822" y="76835"/>
                  </a:lnTo>
                  <a:lnTo>
                    <a:pt x="1730108" y="70485"/>
                  </a:lnTo>
                  <a:lnTo>
                    <a:pt x="1731886" y="64643"/>
                  </a:lnTo>
                  <a:lnTo>
                    <a:pt x="1733156" y="59182"/>
                  </a:lnTo>
                  <a:lnTo>
                    <a:pt x="1734426" y="53594"/>
                  </a:lnTo>
                  <a:lnTo>
                    <a:pt x="1735061" y="47879"/>
                  </a:lnTo>
                  <a:lnTo>
                    <a:pt x="1735061" y="41783"/>
                  </a:lnTo>
                  <a:lnTo>
                    <a:pt x="1735061" y="34417"/>
                  </a:lnTo>
                  <a:lnTo>
                    <a:pt x="1733156" y="28829"/>
                  </a:lnTo>
                  <a:lnTo>
                    <a:pt x="1729346" y="25019"/>
                  </a:lnTo>
                  <a:lnTo>
                    <a:pt x="1725536" y="21082"/>
                  </a:lnTo>
                  <a:lnTo>
                    <a:pt x="1719694" y="18923"/>
                  </a:lnTo>
                  <a:lnTo>
                    <a:pt x="1711820" y="18287"/>
                  </a:lnTo>
                  <a:lnTo>
                    <a:pt x="1711820" y="3556"/>
                  </a:lnTo>
                  <a:lnTo>
                    <a:pt x="1807959" y="3556"/>
                  </a:lnTo>
                  <a:lnTo>
                    <a:pt x="1807959" y="18287"/>
                  </a:lnTo>
                  <a:lnTo>
                    <a:pt x="1802371" y="19177"/>
                  </a:lnTo>
                  <a:lnTo>
                    <a:pt x="1797545" y="20955"/>
                  </a:lnTo>
                  <a:lnTo>
                    <a:pt x="1774778" y="52633"/>
                  </a:lnTo>
                  <a:lnTo>
                    <a:pt x="1678038" y="309880"/>
                  </a:lnTo>
                  <a:lnTo>
                    <a:pt x="1626476" y="309880"/>
                  </a:lnTo>
                  <a:lnTo>
                    <a:pt x="1552816" y="59817"/>
                  </a:lnTo>
                  <a:lnTo>
                    <a:pt x="1549514" y="48641"/>
                  </a:lnTo>
                  <a:lnTo>
                    <a:pt x="1546847" y="40767"/>
                  </a:lnTo>
                  <a:lnTo>
                    <a:pt x="1544561" y="36068"/>
                  </a:lnTo>
                  <a:lnTo>
                    <a:pt x="1542402" y="31369"/>
                  </a:lnTo>
                  <a:lnTo>
                    <a:pt x="1520939" y="18287"/>
                  </a:lnTo>
                  <a:lnTo>
                    <a:pt x="1520939" y="3556"/>
                  </a:lnTo>
                  <a:close/>
                </a:path>
                <a:path w="4328795" h="312419">
                  <a:moveTo>
                    <a:pt x="1377683" y="3556"/>
                  </a:moveTo>
                  <a:lnTo>
                    <a:pt x="1494904" y="3556"/>
                  </a:lnTo>
                  <a:lnTo>
                    <a:pt x="1494904" y="18287"/>
                  </a:lnTo>
                  <a:lnTo>
                    <a:pt x="1488808" y="19939"/>
                  </a:lnTo>
                  <a:lnTo>
                    <a:pt x="1484236" y="21717"/>
                  </a:lnTo>
                  <a:lnTo>
                    <a:pt x="1471663" y="40894"/>
                  </a:lnTo>
                  <a:lnTo>
                    <a:pt x="1471028" y="45212"/>
                  </a:lnTo>
                  <a:lnTo>
                    <a:pt x="1470774" y="51435"/>
                  </a:lnTo>
                  <a:lnTo>
                    <a:pt x="1470774" y="59817"/>
                  </a:lnTo>
                  <a:lnTo>
                    <a:pt x="1470774" y="252222"/>
                  </a:lnTo>
                  <a:lnTo>
                    <a:pt x="1470774" y="257429"/>
                  </a:lnTo>
                  <a:lnTo>
                    <a:pt x="1470901" y="262255"/>
                  </a:lnTo>
                  <a:lnTo>
                    <a:pt x="1483855" y="289814"/>
                  </a:lnTo>
                  <a:lnTo>
                    <a:pt x="1486903" y="291338"/>
                  </a:lnTo>
                  <a:lnTo>
                    <a:pt x="1490586" y="292481"/>
                  </a:lnTo>
                  <a:lnTo>
                    <a:pt x="1494904" y="293497"/>
                  </a:lnTo>
                  <a:lnTo>
                    <a:pt x="1494904" y="308356"/>
                  </a:lnTo>
                  <a:lnTo>
                    <a:pt x="1377683" y="308356"/>
                  </a:lnTo>
                  <a:lnTo>
                    <a:pt x="1377683" y="293497"/>
                  </a:lnTo>
                  <a:lnTo>
                    <a:pt x="1383144" y="292100"/>
                  </a:lnTo>
                  <a:lnTo>
                    <a:pt x="1387462" y="290449"/>
                  </a:lnTo>
                  <a:lnTo>
                    <a:pt x="1401559" y="259461"/>
                  </a:lnTo>
                  <a:lnTo>
                    <a:pt x="1401559" y="252222"/>
                  </a:lnTo>
                  <a:lnTo>
                    <a:pt x="1401559" y="59562"/>
                  </a:lnTo>
                  <a:lnTo>
                    <a:pt x="1401559" y="52451"/>
                  </a:lnTo>
                  <a:lnTo>
                    <a:pt x="1401305" y="46609"/>
                  </a:lnTo>
                  <a:lnTo>
                    <a:pt x="1400924" y="41910"/>
                  </a:lnTo>
                  <a:lnTo>
                    <a:pt x="1400670" y="37337"/>
                  </a:lnTo>
                  <a:lnTo>
                    <a:pt x="1390891" y="23241"/>
                  </a:lnTo>
                  <a:lnTo>
                    <a:pt x="1387716" y="21462"/>
                  </a:lnTo>
                  <a:lnTo>
                    <a:pt x="1383271" y="19812"/>
                  </a:lnTo>
                  <a:lnTo>
                    <a:pt x="1377683" y="18287"/>
                  </a:lnTo>
                  <a:lnTo>
                    <a:pt x="1377683" y="3556"/>
                  </a:lnTo>
                  <a:close/>
                </a:path>
                <a:path w="4328795" h="312419">
                  <a:moveTo>
                    <a:pt x="1078344" y="3556"/>
                  </a:moveTo>
                  <a:lnTo>
                    <a:pt x="1341107" y="3556"/>
                  </a:lnTo>
                  <a:lnTo>
                    <a:pt x="1341107" y="81915"/>
                  </a:lnTo>
                  <a:lnTo>
                    <a:pt x="1310500" y="81915"/>
                  </a:lnTo>
                  <a:lnTo>
                    <a:pt x="1307706" y="71755"/>
                  </a:lnTo>
                  <a:lnTo>
                    <a:pt x="1305420" y="64389"/>
                  </a:lnTo>
                  <a:lnTo>
                    <a:pt x="1303769" y="59562"/>
                  </a:lnTo>
                  <a:lnTo>
                    <a:pt x="1302245" y="54864"/>
                  </a:lnTo>
                  <a:lnTo>
                    <a:pt x="1300340" y="50800"/>
                  </a:lnTo>
                  <a:lnTo>
                    <a:pt x="1298308" y="47498"/>
                  </a:lnTo>
                  <a:lnTo>
                    <a:pt x="1296403" y="44069"/>
                  </a:lnTo>
                  <a:lnTo>
                    <a:pt x="1294244" y="41275"/>
                  </a:lnTo>
                  <a:lnTo>
                    <a:pt x="1291958" y="39116"/>
                  </a:lnTo>
                  <a:lnTo>
                    <a:pt x="1289799" y="36830"/>
                  </a:lnTo>
                  <a:lnTo>
                    <a:pt x="1287386" y="35052"/>
                  </a:lnTo>
                  <a:lnTo>
                    <a:pt x="1284846" y="33655"/>
                  </a:lnTo>
                  <a:lnTo>
                    <a:pt x="1282306" y="32385"/>
                  </a:lnTo>
                  <a:lnTo>
                    <a:pt x="1279131" y="31369"/>
                  </a:lnTo>
                  <a:lnTo>
                    <a:pt x="1275321" y="30734"/>
                  </a:lnTo>
                  <a:lnTo>
                    <a:pt x="1271511" y="29972"/>
                  </a:lnTo>
                  <a:lnTo>
                    <a:pt x="1266558" y="29718"/>
                  </a:lnTo>
                  <a:lnTo>
                    <a:pt x="1260462" y="29718"/>
                  </a:lnTo>
                  <a:lnTo>
                    <a:pt x="1244460" y="29718"/>
                  </a:lnTo>
                  <a:lnTo>
                    <a:pt x="1244460" y="252222"/>
                  </a:lnTo>
                  <a:lnTo>
                    <a:pt x="1244460" y="260096"/>
                  </a:lnTo>
                  <a:lnTo>
                    <a:pt x="1244714" y="266192"/>
                  </a:lnTo>
                  <a:lnTo>
                    <a:pt x="1251953" y="286258"/>
                  </a:lnTo>
                  <a:lnTo>
                    <a:pt x="1253604" y="287909"/>
                  </a:lnTo>
                  <a:lnTo>
                    <a:pt x="1271511" y="293497"/>
                  </a:lnTo>
                  <a:lnTo>
                    <a:pt x="1271511" y="308356"/>
                  </a:lnTo>
                  <a:lnTo>
                    <a:pt x="1148194" y="308356"/>
                  </a:lnTo>
                  <a:lnTo>
                    <a:pt x="1148194" y="293497"/>
                  </a:lnTo>
                  <a:lnTo>
                    <a:pt x="1154417" y="292481"/>
                  </a:lnTo>
                  <a:lnTo>
                    <a:pt x="1159370" y="291084"/>
                  </a:lnTo>
                  <a:lnTo>
                    <a:pt x="1175245" y="259461"/>
                  </a:lnTo>
                  <a:lnTo>
                    <a:pt x="1175245" y="252222"/>
                  </a:lnTo>
                  <a:lnTo>
                    <a:pt x="1175245" y="29718"/>
                  </a:lnTo>
                  <a:lnTo>
                    <a:pt x="1157211" y="29718"/>
                  </a:lnTo>
                  <a:lnTo>
                    <a:pt x="1148194" y="29718"/>
                  </a:lnTo>
                  <a:lnTo>
                    <a:pt x="1141336" y="30734"/>
                  </a:lnTo>
                  <a:lnTo>
                    <a:pt x="1115174" y="60579"/>
                  </a:lnTo>
                  <a:lnTo>
                    <a:pt x="1108951" y="81915"/>
                  </a:lnTo>
                  <a:lnTo>
                    <a:pt x="1078344" y="81915"/>
                  </a:lnTo>
                  <a:lnTo>
                    <a:pt x="1078344" y="3556"/>
                  </a:lnTo>
                  <a:close/>
                </a:path>
                <a:path w="4328795" h="312419">
                  <a:moveTo>
                    <a:pt x="562317" y="3556"/>
                  </a:moveTo>
                  <a:lnTo>
                    <a:pt x="783704" y="3556"/>
                  </a:lnTo>
                  <a:lnTo>
                    <a:pt x="783704" y="74549"/>
                  </a:lnTo>
                  <a:lnTo>
                    <a:pt x="753224" y="74549"/>
                  </a:lnTo>
                  <a:lnTo>
                    <a:pt x="749652" y="64813"/>
                  </a:lnTo>
                  <a:lnTo>
                    <a:pt x="746366" y="56769"/>
                  </a:lnTo>
                  <a:lnTo>
                    <a:pt x="715505" y="29718"/>
                  </a:lnTo>
                  <a:lnTo>
                    <a:pt x="704075" y="29718"/>
                  </a:lnTo>
                  <a:lnTo>
                    <a:pt x="655408" y="29718"/>
                  </a:lnTo>
                  <a:lnTo>
                    <a:pt x="655408" y="136906"/>
                  </a:lnTo>
                  <a:lnTo>
                    <a:pt x="684872" y="136906"/>
                  </a:lnTo>
                  <a:lnTo>
                    <a:pt x="691426" y="136906"/>
                  </a:lnTo>
                  <a:lnTo>
                    <a:pt x="716521" y="104648"/>
                  </a:lnTo>
                  <a:lnTo>
                    <a:pt x="741794" y="104648"/>
                  </a:lnTo>
                  <a:lnTo>
                    <a:pt x="741794" y="195326"/>
                  </a:lnTo>
                  <a:lnTo>
                    <a:pt x="716521" y="195326"/>
                  </a:lnTo>
                  <a:lnTo>
                    <a:pt x="714489" y="186690"/>
                  </a:lnTo>
                  <a:lnTo>
                    <a:pt x="712203" y="180086"/>
                  </a:lnTo>
                  <a:lnTo>
                    <a:pt x="691883" y="162941"/>
                  </a:lnTo>
                  <a:lnTo>
                    <a:pt x="684872" y="162941"/>
                  </a:lnTo>
                  <a:lnTo>
                    <a:pt x="655408" y="162941"/>
                  </a:lnTo>
                  <a:lnTo>
                    <a:pt x="655408" y="282194"/>
                  </a:lnTo>
                  <a:lnTo>
                    <a:pt x="703821" y="282194"/>
                  </a:lnTo>
                  <a:lnTo>
                    <a:pt x="709028" y="282194"/>
                  </a:lnTo>
                  <a:lnTo>
                    <a:pt x="726554" y="277749"/>
                  </a:lnTo>
                  <a:lnTo>
                    <a:pt x="729475" y="276098"/>
                  </a:lnTo>
                  <a:lnTo>
                    <a:pt x="741667" y="261874"/>
                  </a:lnTo>
                  <a:lnTo>
                    <a:pt x="743699" y="258572"/>
                  </a:lnTo>
                  <a:lnTo>
                    <a:pt x="745858" y="254254"/>
                  </a:lnTo>
                  <a:lnTo>
                    <a:pt x="748017" y="248920"/>
                  </a:lnTo>
                  <a:lnTo>
                    <a:pt x="750303" y="243586"/>
                  </a:lnTo>
                  <a:lnTo>
                    <a:pt x="752716" y="236220"/>
                  </a:lnTo>
                  <a:lnTo>
                    <a:pt x="755383" y="226822"/>
                  </a:lnTo>
                  <a:lnTo>
                    <a:pt x="785990" y="226822"/>
                  </a:lnTo>
                  <a:lnTo>
                    <a:pt x="781799" y="308356"/>
                  </a:lnTo>
                  <a:lnTo>
                    <a:pt x="562317" y="308356"/>
                  </a:lnTo>
                  <a:lnTo>
                    <a:pt x="562317" y="293497"/>
                  </a:lnTo>
                  <a:lnTo>
                    <a:pt x="567817" y="292100"/>
                  </a:lnTo>
                  <a:lnTo>
                    <a:pt x="572173" y="290449"/>
                  </a:lnTo>
                  <a:lnTo>
                    <a:pt x="575373" y="288798"/>
                  </a:lnTo>
                  <a:lnTo>
                    <a:pt x="578573" y="287020"/>
                  </a:lnTo>
                  <a:lnTo>
                    <a:pt x="580948" y="284607"/>
                  </a:lnTo>
                  <a:lnTo>
                    <a:pt x="582510" y="281559"/>
                  </a:lnTo>
                  <a:lnTo>
                    <a:pt x="584073" y="278511"/>
                  </a:lnTo>
                  <a:lnTo>
                    <a:pt x="585076" y="274701"/>
                  </a:lnTo>
                  <a:lnTo>
                    <a:pt x="585533" y="270002"/>
                  </a:lnTo>
                  <a:lnTo>
                    <a:pt x="585978" y="265303"/>
                  </a:lnTo>
                  <a:lnTo>
                    <a:pt x="586193" y="259461"/>
                  </a:lnTo>
                  <a:lnTo>
                    <a:pt x="586193" y="252222"/>
                  </a:lnTo>
                  <a:lnTo>
                    <a:pt x="586193" y="59817"/>
                  </a:lnTo>
                  <a:lnTo>
                    <a:pt x="586193" y="52832"/>
                  </a:lnTo>
                  <a:lnTo>
                    <a:pt x="586016" y="46990"/>
                  </a:lnTo>
                  <a:lnTo>
                    <a:pt x="585635" y="42164"/>
                  </a:lnTo>
                  <a:lnTo>
                    <a:pt x="585266" y="37465"/>
                  </a:lnTo>
                  <a:lnTo>
                    <a:pt x="584301" y="33528"/>
                  </a:lnTo>
                  <a:lnTo>
                    <a:pt x="582739" y="30607"/>
                  </a:lnTo>
                  <a:lnTo>
                    <a:pt x="581177" y="27559"/>
                  </a:lnTo>
                  <a:lnTo>
                    <a:pt x="578789" y="25146"/>
                  </a:lnTo>
                  <a:lnTo>
                    <a:pt x="575589" y="23368"/>
                  </a:lnTo>
                  <a:lnTo>
                    <a:pt x="572389" y="21462"/>
                  </a:lnTo>
                  <a:lnTo>
                    <a:pt x="567969" y="19812"/>
                  </a:lnTo>
                  <a:lnTo>
                    <a:pt x="562317" y="18287"/>
                  </a:lnTo>
                  <a:lnTo>
                    <a:pt x="562317" y="3556"/>
                  </a:lnTo>
                  <a:close/>
                </a:path>
                <a:path w="4328795" h="312419">
                  <a:moveTo>
                    <a:pt x="260565" y="3556"/>
                  </a:moveTo>
                  <a:lnTo>
                    <a:pt x="390715" y="3556"/>
                  </a:lnTo>
                  <a:lnTo>
                    <a:pt x="403385" y="3792"/>
                  </a:lnTo>
                  <a:lnTo>
                    <a:pt x="444393" y="9308"/>
                  </a:lnTo>
                  <a:lnTo>
                    <a:pt x="482015" y="27940"/>
                  </a:lnTo>
                  <a:lnTo>
                    <a:pt x="487375" y="34290"/>
                  </a:lnTo>
                  <a:lnTo>
                    <a:pt x="492734" y="40640"/>
                  </a:lnTo>
                  <a:lnTo>
                    <a:pt x="503842" y="77604"/>
                  </a:lnTo>
                  <a:lnTo>
                    <a:pt x="504113" y="85725"/>
                  </a:lnTo>
                  <a:lnTo>
                    <a:pt x="503632" y="96275"/>
                  </a:lnTo>
                  <a:lnTo>
                    <a:pt x="487373" y="137541"/>
                  </a:lnTo>
                  <a:lnTo>
                    <a:pt x="451100" y="164137"/>
                  </a:lnTo>
                  <a:lnTo>
                    <a:pt x="440715" y="168783"/>
                  </a:lnTo>
                  <a:lnTo>
                    <a:pt x="440715" y="170942"/>
                  </a:lnTo>
                  <a:lnTo>
                    <a:pt x="473342" y="196449"/>
                  </a:lnTo>
                  <a:lnTo>
                    <a:pt x="501662" y="250698"/>
                  </a:lnTo>
                  <a:lnTo>
                    <a:pt x="506342" y="260246"/>
                  </a:lnTo>
                  <a:lnTo>
                    <a:pt x="533806" y="292100"/>
                  </a:lnTo>
                  <a:lnTo>
                    <a:pt x="542290" y="293497"/>
                  </a:lnTo>
                  <a:lnTo>
                    <a:pt x="542290" y="308356"/>
                  </a:lnTo>
                  <a:lnTo>
                    <a:pt x="456349" y="308356"/>
                  </a:lnTo>
                  <a:lnTo>
                    <a:pt x="449662" y="298309"/>
                  </a:lnTo>
                  <a:lnTo>
                    <a:pt x="442558" y="286083"/>
                  </a:lnTo>
                  <a:lnTo>
                    <a:pt x="435037" y="271690"/>
                  </a:lnTo>
                  <a:lnTo>
                    <a:pt x="427101" y="255143"/>
                  </a:lnTo>
                  <a:lnTo>
                    <a:pt x="409689" y="217043"/>
                  </a:lnTo>
                  <a:lnTo>
                    <a:pt x="405922" y="209111"/>
                  </a:lnTo>
                  <a:lnTo>
                    <a:pt x="374789" y="180340"/>
                  </a:lnTo>
                  <a:lnTo>
                    <a:pt x="366598" y="180340"/>
                  </a:lnTo>
                  <a:lnTo>
                    <a:pt x="353656" y="180340"/>
                  </a:lnTo>
                  <a:lnTo>
                    <a:pt x="353656" y="252222"/>
                  </a:lnTo>
                  <a:lnTo>
                    <a:pt x="353656" y="263398"/>
                  </a:lnTo>
                  <a:lnTo>
                    <a:pt x="354177" y="271272"/>
                  </a:lnTo>
                  <a:lnTo>
                    <a:pt x="377761" y="293497"/>
                  </a:lnTo>
                  <a:lnTo>
                    <a:pt x="377761" y="308356"/>
                  </a:lnTo>
                  <a:lnTo>
                    <a:pt x="260565" y="308356"/>
                  </a:lnTo>
                  <a:lnTo>
                    <a:pt x="260565" y="293497"/>
                  </a:lnTo>
                  <a:lnTo>
                    <a:pt x="266065" y="292100"/>
                  </a:lnTo>
                  <a:lnTo>
                    <a:pt x="270421" y="290449"/>
                  </a:lnTo>
                  <a:lnTo>
                    <a:pt x="273621" y="288798"/>
                  </a:lnTo>
                  <a:lnTo>
                    <a:pt x="276821" y="287020"/>
                  </a:lnTo>
                  <a:lnTo>
                    <a:pt x="279196" y="284607"/>
                  </a:lnTo>
                  <a:lnTo>
                    <a:pt x="280758" y="281559"/>
                  </a:lnTo>
                  <a:lnTo>
                    <a:pt x="282321" y="278511"/>
                  </a:lnTo>
                  <a:lnTo>
                    <a:pt x="283324" y="274701"/>
                  </a:lnTo>
                  <a:lnTo>
                    <a:pt x="283781" y="270002"/>
                  </a:lnTo>
                  <a:lnTo>
                    <a:pt x="284226" y="265303"/>
                  </a:lnTo>
                  <a:lnTo>
                    <a:pt x="284441" y="259461"/>
                  </a:lnTo>
                  <a:lnTo>
                    <a:pt x="284441" y="252222"/>
                  </a:lnTo>
                  <a:lnTo>
                    <a:pt x="284441" y="59817"/>
                  </a:lnTo>
                  <a:lnTo>
                    <a:pt x="284441" y="52832"/>
                  </a:lnTo>
                  <a:lnTo>
                    <a:pt x="284264" y="46990"/>
                  </a:lnTo>
                  <a:lnTo>
                    <a:pt x="283883" y="42164"/>
                  </a:lnTo>
                  <a:lnTo>
                    <a:pt x="283514" y="37465"/>
                  </a:lnTo>
                  <a:lnTo>
                    <a:pt x="282549" y="33528"/>
                  </a:lnTo>
                  <a:lnTo>
                    <a:pt x="280987" y="30607"/>
                  </a:lnTo>
                  <a:lnTo>
                    <a:pt x="279425" y="27559"/>
                  </a:lnTo>
                  <a:lnTo>
                    <a:pt x="277037" y="25146"/>
                  </a:lnTo>
                  <a:lnTo>
                    <a:pt x="273837" y="23368"/>
                  </a:lnTo>
                  <a:lnTo>
                    <a:pt x="270637" y="21462"/>
                  </a:lnTo>
                  <a:lnTo>
                    <a:pt x="266217" y="19812"/>
                  </a:lnTo>
                  <a:lnTo>
                    <a:pt x="260565" y="18287"/>
                  </a:lnTo>
                  <a:lnTo>
                    <a:pt x="260565" y="3556"/>
                  </a:lnTo>
                  <a:close/>
                </a:path>
                <a:path w="4328795" h="312419">
                  <a:moveTo>
                    <a:pt x="929627" y="2032"/>
                  </a:moveTo>
                  <a:lnTo>
                    <a:pt x="989190" y="2032"/>
                  </a:lnTo>
                  <a:lnTo>
                    <a:pt x="1062850" y="252095"/>
                  </a:lnTo>
                  <a:lnTo>
                    <a:pt x="1066152" y="263144"/>
                  </a:lnTo>
                  <a:lnTo>
                    <a:pt x="1079868" y="287147"/>
                  </a:lnTo>
                  <a:lnTo>
                    <a:pt x="1083424" y="290068"/>
                  </a:lnTo>
                  <a:lnTo>
                    <a:pt x="1088377" y="292227"/>
                  </a:lnTo>
                  <a:lnTo>
                    <a:pt x="1094854" y="293497"/>
                  </a:lnTo>
                  <a:lnTo>
                    <a:pt x="1094854" y="308356"/>
                  </a:lnTo>
                  <a:lnTo>
                    <a:pt x="971537" y="308356"/>
                  </a:lnTo>
                  <a:lnTo>
                    <a:pt x="971537" y="293497"/>
                  </a:lnTo>
                  <a:lnTo>
                    <a:pt x="979284" y="292608"/>
                  </a:lnTo>
                  <a:lnTo>
                    <a:pt x="985126" y="290449"/>
                  </a:lnTo>
                  <a:lnTo>
                    <a:pt x="988809" y="287147"/>
                  </a:lnTo>
                  <a:lnTo>
                    <a:pt x="992492" y="283718"/>
                  </a:lnTo>
                  <a:lnTo>
                    <a:pt x="994397" y="278765"/>
                  </a:lnTo>
                  <a:lnTo>
                    <a:pt x="994397" y="272542"/>
                  </a:lnTo>
                  <a:lnTo>
                    <a:pt x="994397" y="267970"/>
                  </a:lnTo>
                  <a:lnTo>
                    <a:pt x="993889" y="262763"/>
                  </a:lnTo>
                  <a:lnTo>
                    <a:pt x="992746" y="257175"/>
                  </a:lnTo>
                  <a:lnTo>
                    <a:pt x="991730" y="251460"/>
                  </a:lnTo>
                  <a:lnTo>
                    <a:pt x="990079" y="244348"/>
                  </a:lnTo>
                  <a:lnTo>
                    <a:pt x="987666" y="235712"/>
                  </a:lnTo>
                  <a:lnTo>
                    <a:pt x="981697" y="213868"/>
                  </a:lnTo>
                  <a:lnTo>
                    <a:pt x="886320" y="213868"/>
                  </a:lnTo>
                  <a:lnTo>
                    <a:pt x="878954" y="235077"/>
                  </a:lnTo>
                  <a:lnTo>
                    <a:pt x="876922" y="241046"/>
                  </a:lnTo>
                  <a:lnTo>
                    <a:pt x="875144" y="246761"/>
                  </a:lnTo>
                  <a:lnTo>
                    <a:pt x="873874" y="252349"/>
                  </a:lnTo>
                  <a:lnTo>
                    <a:pt x="872477" y="257937"/>
                  </a:lnTo>
                  <a:lnTo>
                    <a:pt x="871842" y="263906"/>
                  </a:lnTo>
                  <a:lnTo>
                    <a:pt x="871842" y="270129"/>
                  </a:lnTo>
                  <a:lnTo>
                    <a:pt x="873294" y="279798"/>
                  </a:lnTo>
                  <a:lnTo>
                    <a:pt x="877652" y="286908"/>
                  </a:lnTo>
                  <a:lnTo>
                    <a:pt x="884915" y="291470"/>
                  </a:lnTo>
                  <a:lnTo>
                    <a:pt x="895083" y="293497"/>
                  </a:lnTo>
                  <a:lnTo>
                    <a:pt x="895083" y="308356"/>
                  </a:lnTo>
                  <a:lnTo>
                    <a:pt x="799706" y="308356"/>
                  </a:lnTo>
                  <a:lnTo>
                    <a:pt x="799706" y="293497"/>
                  </a:lnTo>
                  <a:lnTo>
                    <a:pt x="805167" y="292989"/>
                  </a:lnTo>
                  <a:lnTo>
                    <a:pt x="809993" y="291084"/>
                  </a:lnTo>
                  <a:lnTo>
                    <a:pt x="833704" y="257514"/>
                  </a:lnTo>
                  <a:lnTo>
                    <a:pt x="836536" y="250062"/>
                  </a:lnTo>
                  <a:lnTo>
                    <a:pt x="929627" y="2032"/>
                  </a:lnTo>
                  <a:close/>
                </a:path>
                <a:path w="4328795" h="312419">
                  <a:moveTo>
                    <a:pt x="4211942" y="0"/>
                  </a:moveTo>
                  <a:lnTo>
                    <a:pt x="4235901" y="738"/>
                  </a:lnTo>
                  <a:lnTo>
                    <a:pt x="4258837" y="2952"/>
                  </a:lnTo>
                  <a:lnTo>
                    <a:pt x="4280772" y="6643"/>
                  </a:lnTo>
                  <a:lnTo>
                    <a:pt x="4301731" y="11811"/>
                  </a:lnTo>
                  <a:lnTo>
                    <a:pt x="4301731" y="75184"/>
                  </a:lnTo>
                  <a:lnTo>
                    <a:pt x="4271124" y="75184"/>
                  </a:lnTo>
                  <a:lnTo>
                    <a:pt x="4268459" y="66375"/>
                  </a:lnTo>
                  <a:lnTo>
                    <a:pt x="4265615" y="58626"/>
                  </a:lnTo>
                  <a:lnTo>
                    <a:pt x="4236879" y="28948"/>
                  </a:lnTo>
                  <a:lnTo>
                    <a:pt x="4215752" y="26162"/>
                  </a:lnTo>
                  <a:lnTo>
                    <a:pt x="4205014" y="26997"/>
                  </a:lnTo>
                  <a:lnTo>
                    <a:pt x="4168609" y="47386"/>
                  </a:lnTo>
                  <a:lnTo>
                    <a:pt x="4149839" y="82677"/>
                  </a:lnTo>
                  <a:lnTo>
                    <a:pt x="4140677" y="135933"/>
                  </a:lnTo>
                  <a:lnTo>
                    <a:pt x="4140060" y="157607"/>
                  </a:lnTo>
                  <a:lnTo>
                    <a:pt x="4140467" y="176488"/>
                  </a:lnTo>
                  <a:lnTo>
                    <a:pt x="4146664" y="225298"/>
                  </a:lnTo>
                  <a:lnTo>
                    <a:pt x="4160398" y="261159"/>
                  </a:lnTo>
                  <a:lnTo>
                    <a:pt x="4190608" y="284751"/>
                  </a:lnTo>
                  <a:lnTo>
                    <a:pt x="4200131" y="285750"/>
                  </a:lnTo>
                  <a:lnTo>
                    <a:pt x="4209299" y="285013"/>
                  </a:lnTo>
                  <a:lnTo>
                    <a:pt x="4237909" y="248580"/>
                  </a:lnTo>
                  <a:lnTo>
                    <a:pt x="4238485" y="228092"/>
                  </a:lnTo>
                  <a:lnTo>
                    <a:pt x="4238485" y="216789"/>
                  </a:lnTo>
                  <a:lnTo>
                    <a:pt x="4238104" y="208787"/>
                  </a:lnTo>
                  <a:lnTo>
                    <a:pt x="4237342" y="203962"/>
                  </a:lnTo>
                  <a:lnTo>
                    <a:pt x="4236707" y="199136"/>
                  </a:lnTo>
                  <a:lnTo>
                    <a:pt x="4235564" y="195453"/>
                  </a:lnTo>
                  <a:lnTo>
                    <a:pt x="4233913" y="193040"/>
                  </a:lnTo>
                  <a:lnTo>
                    <a:pt x="4232389" y="190754"/>
                  </a:lnTo>
                  <a:lnTo>
                    <a:pt x="4230357" y="188722"/>
                  </a:lnTo>
                  <a:lnTo>
                    <a:pt x="4227817" y="187325"/>
                  </a:lnTo>
                  <a:lnTo>
                    <a:pt x="4225277" y="185801"/>
                  </a:lnTo>
                  <a:lnTo>
                    <a:pt x="4220832" y="184150"/>
                  </a:lnTo>
                  <a:lnTo>
                    <a:pt x="4214355" y="182118"/>
                  </a:lnTo>
                  <a:lnTo>
                    <a:pt x="4214355" y="167386"/>
                  </a:lnTo>
                  <a:lnTo>
                    <a:pt x="4328655" y="167386"/>
                  </a:lnTo>
                  <a:lnTo>
                    <a:pt x="4328655" y="182118"/>
                  </a:lnTo>
                  <a:lnTo>
                    <a:pt x="4321289" y="184404"/>
                  </a:lnTo>
                  <a:lnTo>
                    <a:pt x="4316209" y="186944"/>
                  </a:lnTo>
                  <a:lnTo>
                    <a:pt x="4313542" y="189737"/>
                  </a:lnTo>
                  <a:lnTo>
                    <a:pt x="4310875" y="192532"/>
                  </a:lnTo>
                  <a:lnTo>
                    <a:pt x="4308970" y="196342"/>
                  </a:lnTo>
                  <a:lnTo>
                    <a:pt x="4308081" y="201041"/>
                  </a:lnTo>
                  <a:lnTo>
                    <a:pt x="4307065" y="205740"/>
                  </a:lnTo>
                  <a:lnTo>
                    <a:pt x="4306557" y="212344"/>
                  </a:lnTo>
                  <a:lnTo>
                    <a:pt x="4306557" y="220726"/>
                  </a:lnTo>
                  <a:lnTo>
                    <a:pt x="4306557" y="304927"/>
                  </a:lnTo>
                  <a:lnTo>
                    <a:pt x="4274426" y="311658"/>
                  </a:lnTo>
                  <a:lnTo>
                    <a:pt x="4259313" y="295529"/>
                  </a:lnTo>
                  <a:lnTo>
                    <a:pt x="4245502" y="302696"/>
                  </a:lnTo>
                  <a:lnTo>
                    <a:pt x="4230738" y="307816"/>
                  </a:lnTo>
                  <a:lnTo>
                    <a:pt x="4215022" y="310888"/>
                  </a:lnTo>
                  <a:lnTo>
                    <a:pt x="4198353" y="311912"/>
                  </a:lnTo>
                  <a:lnTo>
                    <a:pt x="4167829" y="309530"/>
                  </a:lnTo>
                  <a:lnTo>
                    <a:pt x="4119164" y="290480"/>
                  </a:lnTo>
                  <a:lnTo>
                    <a:pt x="4087069" y="252311"/>
                  </a:lnTo>
                  <a:lnTo>
                    <a:pt x="4071067" y="194641"/>
                  </a:lnTo>
                  <a:lnTo>
                    <a:pt x="4069067" y="158496"/>
                  </a:lnTo>
                  <a:lnTo>
                    <a:pt x="4069781" y="138807"/>
                  </a:lnTo>
                  <a:lnTo>
                    <a:pt x="4080497" y="87122"/>
                  </a:lnTo>
                  <a:lnTo>
                    <a:pt x="4102446" y="47313"/>
                  </a:lnTo>
                  <a:lnTo>
                    <a:pt x="4133503" y="20288"/>
                  </a:lnTo>
                  <a:lnTo>
                    <a:pt x="4170490" y="4929"/>
                  </a:lnTo>
                  <a:lnTo>
                    <a:pt x="4197680" y="547"/>
                  </a:lnTo>
                  <a:lnTo>
                    <a:pt x="4211942" y="0"/>
                  </a:lnTo>
                  <a:close/>
                </a:path>
                <a:path w="4328795" h="312419">
                  <a:moveTo>
                    <a:pt x="141084" y="0"/>
                  </a:moveTo>
                  <a:lnTo>
                    <a:pt x="181940" y="2412"/>
                  </a:lnTo>
                  <a:lnTo>
                    <a:pt x="220116" y="10541"/>
                  </a:lnTo>
                  <a:lnTo>
                    <a:pt x="220116" y="75184"/>
                  </a:lnTo>
                  <a:lnTo>
                    <a:pt x="189750" y="75184"/>
                  </a:lnTo>
                  <a:lnTo>
                    <a:pt x="186681" y="63424"/>
                  </a:lnTo>
                  <a:lnTo>
                    <a:pt x="182829" y="53308"/>
                  </a:lnTo>
                  <a:lnTo>
                    <a:pt x="151352" y="26902"/>
                  </a:lnTo>
                  <a:lnTo>
                    <a:pt x="142417" y="26162"/>
                  </a:lnTo>
                  <a:lnTo>
                    <a:pt x="125858" y="28261"/>
                  </a:lnTo>
                  <a:lnTo>
                    <a:pt x="89065" y="59944"/>
                  </a:lnTo>
                  <a:lnTo>
                    <a:pt x="75503" y="101917"/>
                  </a:lnTo>
                  <a:lnTo>
                    <a:pt x="70980" y="160274"/>
                  </a:lnTo>
                  <a:lnTo>
                    <a:pt x="72013" y="189329"/>
                  </a:lnTo>
                  <a:lnTo>
                    <a:pt x="80276" y="236104"/>
                  </a:lnTo>
                  <a:lnTo>
                    <a:pt x="107875" y="277764"/>
                  </a:lnTo>
                  <a:lnTo>
                    <a:pt x="135953" y="285750"/>
                  </a:lnTo>
                  <a:lnTo>
                    <a:pt x="143721" y="285414"/>
                  </a:lnTo>
                  <a:lnTo>
                    <a:pt x="178917" y="263906"/>
                  </a:lnTo>
                  <a:lnTo>
                    <a:pt x="189522" y="233045"/>
                  </a:lnTo>
                  <a:lnTo>
                    <a:pt x="220116" y="233045"/>
                  </a:lnTo>
                  <a:lnTo>
                    <a:pt x="220116" y="300736"/>
                  </a:lnTo>
                  <a:lnTo>
                    <a:pt x="208102" y="303404"/>
                  </a:lnTo>
                  <a:lnTo>
                    <a:pt x="164983" y="310411"/>
                  </a:lnTo>
                  <a:lnTo>
                    <a:pt x="133045" y="311912"/>
                  </a:lnTo>
                  <a:lnTo>
                    <a:pt x="110897" y="310864"/>
                  </a:lnTo>
                  <a:lnTo>
                    <a:pt x="72998" y="302482"/>
                  </a:lnTo>
                  <a:lnTo>
                    <a:pt x="31750" y="274113"/>
                  </a:lnTo>
                  <a:lnTo>
                    <a:pt x="7843" y="226530"/>
                  </a:lnTo>
                  <a:lnTo>
                    <a:pt x="871" y="183719"/>
                  </a:lnTo>
                  <a:lnTo>
                    <a:pt x="0" y="159004"/>
                  </a:lnTo>
                  <a:lnTo>
                    <a:pt x="1024" y="135522"/>
                  </a:lnTo>
                  <a:lnTo>
                    <a:pt x="9226" y="93370"/>
                  </a:lnTo>
                  <a:lnTo>
                    <a:pt x="25578" y="57792"/>
                  </a:lnTo>
                  <a:lnTo>
                    <a:pt x="64731" y="19431"/>
                  </a:lnTo>
                  <a:lnTo>
                    <a:pt x="119653" y="1214"/>
                  </a:lnTo>
                  <a:lnTo>
                    <a:pt x="14108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40303" y="1361122"/>
            <a:ext cx="124532" cy="65341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5040248" y="1118344"/>
            <a:ext cx="115570" cy="56515"/>
            <a:chOff x="5040248" y="1118344"/>
            <a:chExt cx="115570" cy="5651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44820" y="1122916"/>
              <a:ext cx="105817" cy="4688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44820" y="1122916"/>
              <a:ext cx="106045" cy="46990"/>
            </a:xfrm>
            <a:custGeom>
              <a:avLst/>
              <a:gdLst/>
              <a:ahLst/>
              <a:cxnLst/>
              <a:rect l="l" t="t" r="r" b="b"/>
              <a:pathLst>
                <a:path w="106045" h="46990">
                  <a:moveTo>
                    <a:pt x="0" y="46880"/>
                  </a:moveTo>
                  <a:lnTo>
                    <a:pt x="105817" y="46880"/>
                  </a:lnTo>
                  <a:lnTo>
                    <a:pt x="105817" y="0"/>
                  </a:lnTo>
                  <a:lnTo>
                    <a:pt x="0" y="0"/>
                  </a:lnTo>
                  <a:lnTo>
                    <a:pt x="0" y="4688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291723" y="955421"/>
            <a:ext cx="2519045" cy="511809"/>
            <a:chOff x="5291723" y="955421"/>
            <a:chExt cx="2519045" cy="511809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91723" y="1268272"/>
              <a:ext cx="2499302" cy="1984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96662" y="959993"/>
              <a:ext cx="2509266" cy="31191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296662" y="959993"/>
              <a:ext cx="2509520" cy="312420"/>
            </a:xfrm>
            <a:custGeom>
              <a:avLst/>
              <a:gdLst/>
              <a:ahLst/>
              <a:cxnLst/>
              <a:rect l="l" t="t" r="r" b="b"/>
              <a:pathLst>
                <a:path w="2509520" h="312419">
                  <a:moveTo>
                    <a:pt x="112902" y="29718"/>
                  </a:moveTo>
                  <a:lnTo>
                    <a:pt x="103759" y="29718"/>
                  </a:lnTo>
                  <a:lnTo>
                    <a:pt x="97027" y="29845"/>
                  </a:lnTo>
                  <a:lnTo>
                    <a:pt x="93090" y="30099"/>
                  </a:lnTo>
                  <a:lnTo>
                    <a:pt x="93090" y="281305"/>
                  </a:lnTo>
                  <a:lnTo>
                    <a:pt x="95758" y="281686"/>
                  </a:lnTo>
                  <a:lnTo>
                    <a:pt x="102488" y="281940"/>
                  </a:lnTo>
                  <a:lnTo>
                    <a:pt x="113411" y="281940"/>
                  </a:lnTo>
                  <a:lnTo>
                    <a:pt x="154686" y="274828"/>
                  </a:lnTo>
                  <a:lnTo>
                    <a:pt x="188579" y="242379"/>
                  </a:lnTo>
                  <a:lnTo>
                    <a:pt x="201239" y="205995"/>
                  </a:lnTo>
                  <a:lnTo>
                    <a:pt x="205739" y="154686"/>
                  </a:lnTo>
                  <a:lnTo>
                    <a:pt x="205045" y="134369"/>
                  </a:lnTo>
                  <a:lnTo>
                    <a:pt x="194437" y="84328"/>
                  </a:lnTo>
                  <a:lnTo>
                    <a:pt x="172148" y="50502"/>
                  </a:lnTo>
                  <a:lnTo>
                    <a:pt x="126785" y="30549"/>
                  </a:lnTo>
                  <a:lnTo>
                    <a:pt x="112902" y="29718"/>
                  </a:lnTo>
                  <a:close/>
                </a:path>
                <a:path w="2509520" h="312419">
                  <a:moveTo>
                    <a:pt x="2057272" y="26162"/>
                  </a:moveTo>
                  <a:lnTo>
                    <a:pt x="2018071" y="43521"/>
                  </a:lnTo>
                  <a:lnTo>
                    <a:pt x="1997360" y="96345"/>
                  </a:lnTo>
                  <a:lnTo>
                    <a:pt x="1993391" y="152527"/>
                  </a:lnTo>
                  <a:lnTo>
                    <a:pt x="1994413" y="184026"/>
                  </a:lnTo>
                  <a:lnTo>
                    <a:pt x="2002553" y="234215"/>
                  </a:lnTo>
                  <a:lnTo>
                    <a:pt x="2030063" y="277542"/>
                  </a:lnTo>
                  <a:lnTo>
                    <a:pt x="2059051" y="285750"/>
                  </a:lnTo>
                  <a:lnTo>
                    <a:pt x="2067311" y="285176"/>
                  </a:lnTo>
                  <a:lnTo>
                    <a:pt x="2103816" y="258405"/>
                  </a:lnTo>
                  <a:lnTo>
                    <a:pt x="2116712" y="222174"/>
                  </a:lnTo>
                  <a:lnTo>
                    <a:pt x="2121596" y="174499"/>
                  </a:lnTo>
                  <a:lnTo>
                    <a:pt x="2121789" y="161162"/>
                  </a:lnTo>
                  <a:lnTo>
                    <a:pt x="2121358" y="139854"/>
                  </a:lnTo>
                  <a:lnTo>
                    <a:pt x="2114804" y="86741"/>
                  </a:lnTo>
                  <a:lnTo>
                    <a:pt x="2100212" y="49950"/>
                  </a:lnTo>
                  <a:lnTo>
                    <a:pt x="2067823" y="27114"/>
                  </a:lnTo>
                  <a:lnTo>
                    <a:pt x="2057272" y="26162"/>
                  </a:lnTo>
                  <a:close/>
                </a:path>
                <a:path w="2509520" h="312419">
                  <a:moveTo>
                    <a:pt x="2237993" y="3556"/>
                  </a:moveTo>
                  <a:lnTo>
                    <a:pt x="2328417" y="3556"/>
                  </a:lnTo>
                  <a:lnTo>
                    <a:pt x="2407539" y="140843"/>
                  </a:lnTo>
                  <a:lnTo>
                    <a:pt x="2426716" y="175895"/>
                  </a:lnTo>
                  <a:lnTo>
                    <a:pt x="2447670" y="217678"/>
                  </a:lnTo>
                  <a:lnTo>
                    <a:pt x="2451227" y="217678"/>
                  </a:lnTo>
                  <a:lnTo>
                    <a:pt x="2450153" y="190388"/>
                  </a:lnTo>
                  <a:lnTo>
                    <a:pt x="2449401" y="161861"/>
                  </a:lnTo>
                  <a:lnTo>
                    <a:pt x="2448958" y="132095"/>
                  </a:lnTo>
                  <a:lnTo>
                    <a:pt x="2448814" y="101092"/>
                  </a:lnTo>
                  <a:lnTo>
                    <a:pt x="2448814" y="59562"/>
                  </a:lnTo>
                  <a:lnTo>
                    <a:pt x="2448814" y="49911"/>
                  </a:lnTo>
                  <a:lnTo>
                    <a:pt x="2448433" y="42926"/>
                  </a:lnTo>
                  <a:lnTo>
                    <a:pt x="2447670" y="38608"/>
                  </a:lnTo>
                  <a:lnTo>
                    <a:pt x="2446909" y="34290"/>
                  </a:lnTo>
                  <a:lnTo>
                    <a:pt x="2445766" y="30987"/>
                  </a:lnTo>
                  <a:lnTo>
                    <a:pt x="2444241" y="28829"/>
                  </a:lnTo>
                  <a:lnTo>
                    <a:pt x="2442717" y="26543"/>
                  </a:lnTo>
                  <a:lnTo>
                    <a:pt x="2440559" y="24637"/>
                  </a:lnTo>
                  <a:lnTo>
                    <a:pt x="2438018" y="23241"/>
                  </a:lnTo>
                  <a:lnTo>
                    <a:pt x="2435352" y="21717"/>
                  </a:lnTo>
                  <a:lnTo>
                    <a:pt x="2431034" y="20066"/>
                  </a:lnTo>
                  <a:lnTo>
                    <a:pt x="2424938" y="18287"/>
                  </a:lnTo>
                  <a:lnTo>
                    <a:pt x="2424938" y="3556"/>
                  </a:lnTo>
                  <a:lnTo>
                    <a:pt x="2509266" y="3556"/>
                  </a:lnTo>
                  <a:lnTo>
                    <a:pt x="2509266" y="18287"/>
                  </a:lnTo>
                  <a:lnTo>
                    <a:pt x="2503296" y="20193"/>
                  </a:lnTo>
                  <a:lnTo>
                    <a:pt x="2499106" y="21844"/>
                  </a:lnTo>
                  <a:lnTo>
                    <a:pt x="2496692" y="23241"/>
                  </a:lnTo>
                  <a:lnTo>
                    <a:pt x="2494280" y="24511"/>
                  </a:lnTo>
                  <a:lnTo>
                    <a:pt x="2492120" y="26289"/>
                  </a:lnTo>
                  <a:lnTo>
                    <a:pt x="2490469" y="28575"/>
                  </a:lnTo>
                  <a:lnTo>
                    <a:pt x="2488691" y="30861"/>
                  </a:lnTo>
                  <a:lnTo>
                    <a:pt x="2487421" y="34162"/>
                  </a:lnTo>
                  <a:lnTo>
                    <a:pt x="2486533" y="38735"/>
                  </a:lnTo>
                  <a:lnTo>
                    <a:pt x="2485643" y="43307"/>
                  </a:lnTo>
                  <a:lnTo>
                    <a:pt x="2485136" y="50165"/>
                  </a:lnTo>
                  <a:lnTo>
                    <a:pt x="2485136" y="59562"/>
                  </a:lnTo>
                  <a:lnTo>
                    <a:pt x="2485136" y="308356"/>
                  </a:lnTo>
                  <a:lnTo>
                    <a:pt x="2428493" y="308356"/>
                  </a:lnTo>
                  <a:lnTo>
                    <a:pt x="2328037" y="134620"/>
                  </a:lnTo>
                  <a:lnTo>
                    <a:pt x="2303569" y="90221"/>
                  </a:lnTo>
                  <a:lnTo>
                    <a:pt x="2298065" y="79248"/>
                  </a:lnTo>
                  <a:lnTo>
                    <a:pt x="2296160" y="79248"/>
                  </a:lnTo>
                  <a:lnTo>
                    <a:pt x="2297086" y="103584"/>
                  </a:lnTo>
                  <a:lnTo>
                    <a:pt x="2297763" y="128587"/>
                  </a:lnTo>
                  <a:lnTo>
                    <a:pt x="2298178" y="154257"/>
                  </a:lnTo>
                  <a:lnTo>
                    <a:pt x="2298318" y="180594"/>
                  </a:lnTo>
                  <a:lnTo>
                    <a:pt x="2298318" y="252476"/>
                  </a:lnTo>
                  <a:lnTo>
                    <a:pt x="2298318" y="263652"/>
                  </a:lnTo>
                  <a:lnTo>
                    <a:pt x="2306066" y="286512"/>
                  </a:lnTo>
                  <a:lnTo>
                    <a:pt x="2308987" y="289179"/>
                  </a:lnTo>
                  <a:lnTo>
                    <a:pt x="2314447" y="291465"/>
                  </a:lnTo>
                  <a:lnTo>
                    <a:pt x="2322448" y="293497"/>
                  </a:lnTo>
                  <a:lnTo>
                    <a:pt x="2322448" y="308356"/>
                  </a:lnTo>
                  <a:lnTo>
                    <a:pt x="2237993" y="308356"/>
                  </a:lnTo>
                  <a:lnTo>
                    <a:pt x="2237993" y="293497"/>
                  </a:lnTo>
                  <a:lnTo>
                    <a:pt x="2243582" y="292100"/>
                  </a:lnTo>
                  <a:lnTo>
                    <a:pt x="2247899" y="290449"/>
                  </a:lnTo>
                  <a:lnTo>
                    <a:pt x="2251074" y="288671"/>
                  </a:lnTo>
                  <a:lnTo>
                    <a:pt x="2254377" y="286893"/>
                  </a:lnTo>
                  <a:lnTo>
                    <a:pt x="2256663" y="284480"/>
                  </a:lnTo>
                  <a:lnTo>
                    <a:pt x="2258314" y="281432"/>
                  </a:lnTo>
                  <a:lnTo>
                    <a:pt x="2259838" y="278384"/>
                  </a:lnTo>
                  <a:lnTo>
                    <a:pt x="2260854" y="274447"/>
                  </a:lnTo>
                  <a:lnTo>
                    <a:pt x="2261235" y="269875"/>
                  </a:lnTo>
                  <a:lnTo>
                    <a:pt x="2261742" y="265303"/>
                  </a:lnTo>
                  <a:lnTo>
                    <a:pt x="2261996" y="259461"/>
                  </a:lnTo>
                  <a:lnTo>
                    <a:pt x="2261996" y="252476"/>
                  </a:lnTo>
                  <a:lnTo>
                    <a:pt x="2261996" y="59436"/>
                  </a:lnTo>
                  <a:lnTo>
                    <a:pt x="2261996" y="48260"/>
                  </a:lnTo>
                  <a:lnTo>
                    <a:pt x="2261489" y="40512"/>
                  </a:lnTo>
                  <a:lnTo>
                    <a:pt x="2260472" y="36322"/>
                  </a:lnTo>
                  <a:lnTo>
                    <a:pt x="2259584" y="32004"/>
                  </a:lnTo>
                  <a:lnTo>
                    <a:pt x="2257552" y="28448"/>
                  </a:lnTo>
                  <a:lnTo>
                    <a:pt x="2254504" y="25654"/>
                  </a:lnTo>
                  <a:lnTo>
                    <a:pt x="2251456" y="22860"/>
                  </a:lnTo>
                  <a:lnTo>
                    <a:pt x="2245994" y="20447"/>
                  </a:lnTo>
                  <a:lnTo>
                    <a:pt x="2237993" y="18287"/>
                  </a:lnTo>
                  <a:lnTo>
                    <a:pt x="2237993" y="3556"/>
                  </a:lnTo>
                  <a:close/>
                </a:path>
                <a:path w="2509520" h="312419">
                  <a:moveTo>
                    <a:pt x="1760219" y="3556"/>
                  </a:moveTo>
                  <a:lnTo>
                    <a:pt x="1877440" y="3556"/>
                  </a:lnTo>
                  <a:lnTo>
                    <a:pt x="1877440" y="18287"/>
                  </a:lnTo>
                  <a:lnTo>
                    <a:pt x="1871344" y="19939"/>
                  </a:lnTo>
                  <a:lnTo>
                    <a:pt x="1866772" y="21717"/>
                  </a:lnTo>
                  <a:lnTo>
                    <a:pt x="1854199" y="40894"/>
                  </a:lnTo>
                  <a:lnTo>
                    <a:pt x="1853564" y="45212"/>
                  </a:lnTo>
                  <a:lnTo>
                    <a:pt x="1853311" y="51435"/>
                  </a:lnTo>
                  <a:lnTo>
                    <a:pt x="1853311" y="59817"/>
                  </a:lnTo>
                  <a:lnTo>
                    <a:pt x="1853311" y="252222"/>
                  </a:lnTo>
                  <a:lnTo>
                    <a:pt x="1853311" y="257429"/>
                  </a:lnTo>
                  <a:lnTo>
                    <a:pt x="1853438" y="262255"/>
                  </a:lnTo>
                  <a:lnTo>
                    <a:pt x="1866391" y="289814"/>
                  </a:lnTo>
                  <a:lnTo>
                    <a:pt x="1869439" y="291338"/>
                  </a:lnTo>
                  <a:lnTo>
                    <a:pt x="1873122" y="292481"/>
                  </a:lnTo>
                  <a:lnTo>
                    <a:pt x="1877440" y="293497"/>
                  </a:lnTo>
                  <a:lnTo>
                    <a:pt x="1877440" y="308356"/>
                  </a:lnTo>
                  <a:lnTo>
                    <a:pt x="1760219" y="308356"/>
                  </a:lnTo>
                  <a:lnTo>
                    <a:pt x="1760219" y="293497"/>
                  </a:lnTo>
                  <a:lnTo>
                    <a:pt x="1765681" y="292100"/>
                  </a:lnTo>
                  <a:lnTo>
                    <a:pt x="1769998" y="290449"/>
                  </a:lnTo>
                  <a:lnTo>
                    <a:pt x="1773301" y="288798"/>
                  </a:lnTo>
                  <a:lnTo>
                    <a:pt x="1776476" y="287020"/>
                  </a:lnTo>
                  <a:lnTo>
                    <a:pt x="1778889" y="284607"/>
                  </a:lnTo>
                  <a:lnTo>
                    <a:pt x="1780413" y="281559"/>
                  </a:lnTo>
                  <a:lnTo>
                    <a:pt x="1781937" y="278511"/>
                  </a:lnTo>
                  <a:lnTo>
                    <a:pt x="1782953" y="274701"/>
                  </a:lnTo>
                  <a:lnTo>
                    <a:pt x="1783461" y="270002"/>
                  </a:lnTo>
                  <a:lnTo>
                    <a:pt x="1783841" y="265303"/>
                  </a:lnTo>
                  <a:lnTo>
                    <a:pt x="1784095" y="259461"/>
                  </a:lnTo>
                  <a:lnTo>
                    <a:pt x="1784095" y="252222"/>
                  </a:lnTo>
                  <a:lnTo>
                    <a:pt x="1784095" y="59562"/>
                  </a:lnTo>
                  <a:lnTo>
                    <a:pt x="1784095" y="52451"/>
                  </a:lnTo>
                  <a:lnTo>
                    <a:pt x="1783841" y="46609"/>
                  </a:lnTo>
                  <a:lnTo>
                    <a:pt x="1783461" y="41910"/>
                  </a:lnTo>
                  <a:lnTo>
                    <a:pt x="1783207" y="37337"/>
                  </a:lnTo>
                  <a:lnTo>
                    <a:pt x="1773428" y="23241"/>
                  </a:lnTo>
                  <a:lnTo>
                    <a:pt x="1770253" y="21462"/>
                  </a:lnTo>
                  <a:lnTo>
                    <a:pt x="1765808" y="19812"/>
                  </a:lnTo>
                  <a:lnTo>
                    <a:pt x="1760219" y="18287"/>
                  </a:lnTo>
                  <a:lnTo>
                    <a:pt x="1760219" y="3556"/>
                  </a:lnTo>
                  <a:close/>
                </a:path>
                <a:path w="2509520" h="312419">
                  <a:moveTo>
                    <a:pt x="1460881" y="3556"/>
                  </a:moveTo>
                  <a:lnTo>
                    <a:pt x="1723643" y="3556"/>
                  </a:lnTo>
                  <a:lnTo>
                    <a:pt x="1723643" y="81915"/>
                  </a:lnTo>
                  <a:lnTo>
                    <a:pt x="1693037" y="81915"/>
                  </a:lnTo>
                  <a:lnTo>
                    <a:pt x="1690242" y="71755"/>
                  </a:lnTo>
                  <a:lnTo>
                    <a:pt x="1687957" y="64389"/>
                  </a:lnTo>
                  <a:lnTo>
                    <a:pt x="1686306" y="59562"/>
                  </a:lnTo>
                  <a:lnTo>
                    <a:pt x="1684782" y="54864"/>
                  </a:lnTo>
                  <a:lnTo>
                    <a:pt x="1682877" y="50800"/>
                  </a:lnTo>
                  <a:lnTo>
                    <a:pt x="1680844" y="47498"/>
                  </a:lnTo>
                  <a:lnTo>
                    <a:pt x="1678939" y="44069"/>
                  </a:lnTo>
                  <a:lnTo>
                    <a:pt x="1676781" y="41275"/>
                  </a:lnTo>
                  <a:lnTo>
                    <a:pt x="1674494" y="39116"/>
                  </a:lnTo>
                  <a:lnTo>
                    <a:pt x="1672336" y="36830"/>
                  </a:lnTo>
                  <a:lnTo>
                    <a:pt x="1669922" y="35052"/>
                  </a:lnTo>
                  <a:lnTo>
                    <a:pt x="1667383" y="33655"/>
                  </a:lnTo>
                  <a:lnTo>
                    <a:pt x="1664842" y="32385"/>
                  </a:lnTo>
                  <a:lnTo>
                    <a:pt x="1661667" y="31369"/>
                  </a:lnTo>
                  <a:lnTo>
                    <a:pt x="1657858" y="30734"/>
                  </a:lnTo>
                  <a:lnTo>
                    <a:pt x="1654047" y="29972"/>
                  </a:lnTo>
                  <a:lnTo>
                    <a:pt x="1649094" y="29718"/>
                  </a:lnTo>
                  <a:lnTo>
                    <a:pt x="1642998" y="29718"/>
                  </a:lnTo>
                  <a:lnTo>
                    <a:pt x="1626996" y="29718"/>
                  </a:lnTo>
                  <a:lnTo>
                    <a:pt x="1626996" y="252222"/>
                  </a:lnTo>
                  <a:lnTo>
                    <a:pt x="1626996" y="260096"/>
                  </a:lnTo>
                  <a:lnTo>
                    <a:pt x="1627251" y="266192"/>
                  </a:lnTo>
                  <a:lnTo>
                    <a:pt x="1634489" y="286258"/>
                  </a:lnTo>
                  <a:lnTo>
                    <a:pt x="1636140" y="287909"/>
                  </a:lnTo>
                  <a:lnTo>
                    <a:pt x="1654047" y="293497"/>
                  </a:lnTo>
                  <a:lnTo>
                    <a:pt x="1654047" y="308356"/>
                  </a:lnTo>
                  <a:lnTo>
                    <a:pt x="1530731" y="308356"/>
                  </a:lnTo>
                  <a:lnTo>
                    <a:pt x="1530731" y="293497"/>
                  </a:lnTo>
                  <a:lnTo>
                    <a:pt x="1536954" y="292481"/>
                  </a:lnTo>
                  <a:lnTo>
                    <a:pt x="1541907" y="291084"/>
                  </a:lnTo>
                  <a:lnTo>
                    <a:pt x="1557782" y="259461"/>
                  </a:lnTo>
                  <a:lnTo>
                    <a:pt x="1557782" y="252222"/>
                  </a:lnTo>
                  <a:lnTo>
                    <a:pt x="1557782" y="29718"/>
                  </a:lnTo>
                  <a:lnTo>
                    <a:pt x="1539747" y="29718"/>
                  </a:lnTo>
                  <a:lnTo>
                    <a:pt x="1530731" y="29718"/>
                  </a:lnTo>
                  <a:lnTo>
                    <a:pt x="1523872" y="30734"/>
                  </a:lnTo>
                  <a:lnTo>
                    <a:pt x="1497711" y="60579"/>
                  </a:lnTo>
                  <a:lnTo>
                    <a:pt x="1495170" y="68072"/>
                  </a:lnTo>
                  <a:lnTo>
                    <a:pt x="1493139" y="75184"/>
                  </a:lnTo>
                  <a:lnTo>
                    <a:pt x="1491488" y="81915"/>
                  </a:lnTo>
                  <a:lnTo>
                    <a:pt x="1460881" y="81915"/>
                  </a:lnTo>
                  <a:lnTo>
                    <a:pt x="1460881" y="3556"/>
                  </a:lnTo>
                  <a:close/>
                </a:path>
                <a:path w="2509520" h="312419">
                  <a:moveTo>
                    <a:pt x="1307591" y="3556"/>
                  </a:moveTo>
                  <a:lnTo>
                    <a:pt x="1424813" y="3556"/>
                  </a:lnTo>
                  <a:lnTo>
                    <a:pt x="1424813" y="18287"/>
                  </a:lnTo>
                  <a:lnTo>
                    <a:pt x="1418716" y="19939"/>
                  </a:lnTo>
                  <a:lnTo>
                    <a:pt x="1414144" y="21717"/>
                  </a:lnTo>
                  <a:lnTo>
                    <a:pt x="1401571" y="40894"/>
                  </a:lnTo>
                  <a:lnTo>
                    <a:pt x="1400937" y="45212"/>
                  </a:lnTo>
                  <a:lnTo>
                    <a:pt x="1400683" y="51435"/>
                  </a:lnTo>
                  <a:lnTo>
                    <a:pt x="1400683" y="59817"/>
                  </a:lnTo>
                  <a:lnTo>
                    <a:pt x="1400683" y="252222"/>
                  </a:lnTo>
                  <a:lnTo>
                    <a:pt x="1400683" y="257429"/>
                  </a:lnTo>
                  <a:lnTo>
                    <a:pt x="1400810" y="262255"/>
                  </a:lnTo>
                  <a:lnTo>
                    <a:pt x="1413764" y="289814"/>
                  </a:lnTo>
                  <a:lnTo>
                    <a:pt x="1416812" y="291338"/>
                  </a:lnTo>
                  <a:lnTo>
                    <a:pt x="1420494" y="292481"/>
                  </a:lnTo>
                  <a:lnTo>
                    <a:pt x="1424813" y="293497"/>
                  </a:lnTo>
                  <a:lnTo>
                    <a:pt x="1424813" y="308356"/>
                  </a:lnTo>
                  <a:lnTo>
                    <a:pt x="1307591" y="308356"/>
                  </a:lnTo>
                  <a:lnTo>
                    <a:pt x="1307591" y="293497"/>
                  </a:lnTo>
                  <a:lnTo>
                    <a:pt x="1313053" y="292100"/>
                  </a:lnTo>
                  <a:lnTo>
                    <a:pt x="1317370" y="290449"/>
                  </a:lnTo>
                  <a:lnTo>
                    <a:pt x="1320672" y="288798"/>
                  </a:lnTo>
                  <a:lnTo>
                    <a:pt x="1323847" y="287020"/>
                  </a:lnTo>
                  <a:lnTo>
                    <a:pt x="1326261" y="284607"/>
                  </a:lnTo>
                  <a:lnTo>
                    <a:pt x="1327785" y="281559"/>
                  </a:lnTo>
                  <a:lnTo>
                    <a:pt x="1329309" y="278511"/>
                  </a:lnTo>
                  <a:lnTo>
                    <a:pt x="1330324" y="274701"/>
                  </a:lnTo>
                  <a:lnTo>
                    <a:pt x="1330833" y="270002"/>
                  </a:lnTo>
                  <a:lnTo>
                    <a:pt x="1331214" y="265303"/>
                  </a:lnTo>
                  <a:lnTo>
                    <a:pt x="1331467" y="259461"/>
                  </a:lnTo>
                  <a:lnTo>
                    <a:pt x="1331467" y="252222"/>
                  </a:lnTo>
                  <a:lnTo>
                    <a:pt x="1331467" y="59562"/>
                  </a:lnTo>
                  <a:lnTo>
                    <a:pt x="1331467" y="52451"/>
                  </a:lnTo>
                  <a:lnTo>
                    <a:pt x="1331214" y="46609"/>
                  </a:lnTo>
                  <a:lnTo>
                    <a:pt x="1330833" y="41910"/>
                  </a:lnTo>
                  <a:lnTo>
                    <a:pt x="1330579" y="37337"/>
                  </a:lnTo>
                  <a:lnTo>
                    <a:pt x="1320799" y="23241"/>
                  </a:lnTo>
                  <a:lnTo>
                    <a:pt x="1317624" y="21462"/>
                  </a:lnTo>
                  <a:lnTo>
                    <a:pt x="1313180" y="19812"/>
                  </a:lnTo>
                  <a:lnTo>
                    <a:pt x="1307591" y="18287"/>
                  </a:lnTo>
                  <a:lnTo>
                    <a:pt x="1307591" y="3556"/>
                  </a:lnTo>
                  <a:close/>
                </a:path>
                <a:path w="2509520" h="312419">
                  <a:moveTo>
                    <a:pt x="995934" y="3556"/>
                  </a:moveTo>
                  <a:lnTo>
                    <a:pt x="1086358" y="3556"/>
                  </a:lnTo>
                  <a:lnTo>
                    <a:pt x="1165478" y="140843"/>
                  </a:lnTo>
                  <a:lnTo>
                    <a:pt x="1184655" y="175895"/>
                  </a:lnTo>
                  <a:lnTo>
                    <a:pt x="1205611" y="217678"/>
                  </a:lnTo>
                  <a:lnTo>
                    <a:pt x="1209166" y="217678"/>
                  </a:lnTo>
                  <a:lnTo>
                    <a:pt x="1208093" y="190388"/>
                  </a:lnTo>
                  <a:lnTo>
                    <a:pt x="1207341" y="161861"/>
                  </a:lnTo>
                  <a:lnTo>
                    <a:pt x="1206898" y="132095"/>
                  </a:lnTo>
                  <a:lnTo>
                    <a:pt x="1206754" y="101092"/>
                  </a:lnTo>
                  <a:lnTo>
                    <a:pt x="1206754" y="59562"/>
                  </a:lnTo>
                  <a:lnTo>
                    <a:pt x="1206754" y="49911"/>
                  </a:lnTo>
                  <a:lnTo>
                    <a:pt x="1202182" y="28829"/>
                  </a:lnTo>
                  <a:lnTo>
                    <a:pt x="1200658" y="26543"/>
                  </a:lnTo>
                  <a:lnTo>
                    <a:pt x="1198499" y="24637"/>
                  </a:lnTo>
                  <a:lnTo>
                    <a:pt x="1195959" y="23241"/>
                  </a:lnTo>
                  <a:lnTo>
                    <a:pt x="1193291" y="21717"/>
                  </a:lnTo>
                  <a:lnTo>
                    <a:pt x="1188974" y="20066"/>
                  </a:lnTo>
                  <a:lnTo>
                    <a:pt x="1182877" y="18287"/>
                  </a:lnTo>
                  <a:lnTo>
                    <a:pt x="1182877" y="3556"/>
                  </a:lnTo>
                  <a:lnTo>
                    <a:pt x="1267206" y="3556"/>
                  </a:lnTo>
                  <a:lnTo>
                    <a:pt x="1267206" y="18287"/>
                  </a:lnTo>
                  <a:lnTo>
                    <a:pt x="1261237" y="20193"/>
                  </a:lnTo>
                  <a:lnTo>
                    <a:pt x="1257045" y="21844"/>
                  </a:lnTo>
                  <a:lnTo>
                    <a:pt x="1254633" y="23241"/>
                  </a:lnTo>
                  <a:lnTo>
                    <a:pt x="1252219" y="24511"/>
                  </a:lnTo>
                  <a:lnTo>
                    <a:pt x="1250061" y="26289"/>
                  </a:lnTo>
                  <a:lnTo>
                    <a:pt x="1248410" y="28575"/>
                  </a:lnTo>
                  <a:lnTo>
                    <a:pt x="1246632" y="30861"/>
                  </a:lnTo>
                  <a:lnTo>
                    <a:pt x="1245362" y="34162"/>
                  </a:lnTo>
                  <a:lnTo>
                    <a:pt x="1244472" y="38735"/>
                  </a:lnTo>
                  <a:lnTo>
                    <a:pt x="1243584" y="43307"/>
                  </a:lnTo>
                  <a:lnTo>
                    <a:pt x="1243076" y="50165"/>
                  </a:lnTo>
                  <a:lnTo>
                    <a:pt x="1243076" y="59562"/>
                  </a:lnTo>
                  <a:lnTo>
                    <a:pt x="1243076" y="308356"/>
                  </a:lnTo>
                  <a:lnTo>
                    <a:pt x="1186434" y="308356"/>
                  </a:lnTo>
                  <a:lnTo>
                    <a:pt x="1085977" y="134620"/>
                  </a:lnTo>
                  <a:lnTo>
                    <a:pt x="1076471" y="117931"/>
                  </a:lnTo>
                  <a:lnTo>
                    <a:pt x="1068324" y="103124"/>
                  </a:lnTo>
                  <a:lnTo>
                    <a:pt x="1061509" y="90221"/>
                  </a:lnTo>
                  <a:lnTo>
                    <a:pt x="1056004" y="79248"/>
                  </a:lnTo>
                  <a:lnTo>
                    <a:pt x="1054100" y="79248"/>
                  </a:lnTo>
                  <a:lnTo>
                    <a:pt x="1055026" y="103584"/>
                  </a:lnTo>
                  <a:lnTo>
                    <a:pt x="1055703" y="128587"/>
                  </a:lnTo>
                  <a:lnTo>
                    <a:pt x="1056118" y="154257"/>
                  </a:lnTo>
                  <a:lnTo>
                    <a:pt x="1056259" y="180594"/>
                  </a:lnTo>
                  <a:lnTo>
                    <a:pt x="1056259" y="252476"/>
                  </a:lnTo>
                  <a:lnTo>
                    <a:pt x="1056259" y="263652"/>
                  </a:lnTo>
                  <a:lnTo>
                    <a:pt x="1064005" y="286512"/>
                  </a:lnTo>
                  <a:lnTo>
                    <a:pt x="1066927" y="289179"/>
                  </a:lnTo>
                  <a:lnTo>
                    <a:pt x="1072388" y="291465"/>
                  </a:lnTo>
                  <a:lnTo>
                    <a:pt x="1080389" y="293497"/>
                  </a:lnTo>
                  <a:lnTo>
                    <a:pt x="1080389" y="308356"/>
                  </a:lnTo>
                  <a:lnTo>
                    <a:pt x="995934" y="308356"/>
                  </a:lnTo>
                  <a:lnTo>
                    <a:pt x="995934" y="293497"/>
                  </a:lnTo>
                  <a:lnTo>
                    <a:pt x="1001522" y="292100"/>
                  </a:lnTo>
                  <a:lnTo>
                    <a:pt x="1005839" y="290449"/>
                  </a:lnTo>
                  <a:lnTo>
                    <a:pt x="1009014" y="288671"/>
                  </a:lnTo>
                  <a:lnTo>
                    <a:pt x="1012316" y="286893"/>
                  </a:lnTo>
                  <a:lnTo>
                    <a:pt x="1014602" y="284480"/>
                  </a:lnTo>
                  <a:lnTo>
                    <a:pt x="1016253" y="281432"/>
                  </a:lnTo>
                  <a:lnTo>
                    <a:pt x="1017777" y="278384"/>
                  </a:lnTo>
                  <a:lnTo>
                    <a:pt x="1018793" y="274447"/>
                  </a:lnTo>
                  <a:lnTo>
                    <a:pt x="1019175" y="269875"/>
                  </a:lnTo>
                  <a:lnTo>
                    <a:pt x="1019683" y="265303"/>
                  </a:lnTo>
                  <a:lnTo>
                    <a:pt x="1019937" y="259461"/>
                  </a:lnTo>
                  <a:lnTo>
                    <a:pt x="1019937" y="252476"/>
                  </a:lnTo>
                  <a:lnTo>
                    <a:pt x="1019937" y="59436"/>
                  </a:lnTo>
                  <a:lnTo>
                    <a:pt x="1019937" y="48260"/>
                  </a:lnTo>
                  <a:lnTo>
                    <a:pt x="1019428" y="40512"/>
                  </a:lnTo>
                  <a:lnTo>
                    <a:pt x="1018413" y="36322"/>
                  </a:lnTo>
                  <a:lnTo>
                    <a:pt x="1017524" y="32004"/>
                  </a:lnTo>
                  <a:lnTo>
                    <a:pt x="1015491" y="28448"/>
                  </a:lnTo>
                  <a:lnTo>
                    <a:pt x="1012443" y="25654"/>
                  </a:lnTo>
                  <a:lnTo>
                    <a:pt x="1009396" y="22860"/>
                  </a:lnTo>
                  <a:lnTo>
                    <a:pt x="1003935" y="20447"/>
                  </a:lnTo>
                  <a:lnTo>
                    <a:pt x="995934" y="18287"/>
                  </a:lnTo>
                  <a:lnTo>
                    <a:pt x="995934" y="3556"/>
                  </a:lnTo>
                  <a:close/>
                </a:path>
                <a:path w="2509520" h="312419">
                  <a:moveTo>
                    <a:pt x="836676" y="3556"/>
                  </a:moveTo>
                  <a:lnTo>
                    <a:pt x="953897" y="3556"/>
                  </a:lnTo>
                  <a:lnTo>
                    <a:pt x="953897" y="18287"/>
                  </a:lnTo>
                  <a:lnTo>
                    <a:pt x="947801" y="19939"/>
                  </a:lnTo>
                  <a:lnTo>
                    <a:pt x="943228" y="21717"/>
                  </a:lnTo>
                  <a:lnTo>
                    <a:pt x="930655" y="40894"/>
                  </a:lnTo>
                  <a:lnTo>
                    <a:pt x="930021" y="45212"/>
                  </a:lnTo>
                  <a:lnTo>
                    <a:pt x="929766" y="51435"/>
                  </a:lnTo>
                  <a:lnTo>
                    <a:pt x="929766" y="59817"/>
                  </a:lnTo>
                  <a:lnTo>
                    <a:pt x="929766" y="252222"/>
                  </a:lnTo>
                  <a:lnTo>
                    <a:pt x="929766" y="257429"/>
                  </a:lnTo>
                  <a:lnTo>
                    <a:pt x="929893" y="262255"/>
                  </a:lnTo>
                  <a:lnTo>
                    <a:pt x="942848" y="289814"/>
                  </a:lnTo>
                  <a:lnTo>
                    <a:pt x="945896" y="291338"/>
                  </a:lnTo>
                  <a:lnTo>
                    <a:pt x="949578" y="292481"/>
                  </a:lnTo>
                  <a:lnTo>
                    <a:pt x="953897" y="293497"/>
                  </a:lnTo>
                  <a:lnTo>
                    <a:pt x="953897" y="308356"/>
                  </a:lnTo>
                  <a:lnTo>
                    <a:pt x="836676" y="308356"/>
                  </a:lnTo>
                  <a:lnTo>
                    <a:pt x="836676" y="293497"/>
                  </a:lnTo>
                  <a:lnTo>
                    <a:pt x="842137" y="292100"/>
                  </a:lnTo>
                  <a:lnTo>
                    <a:pt x="846454" y="290449"/>
                  </a:lnTo>
                  <a:lnTo>
                    <a:pt x="849757" y="288798"/>
                  </a:lnTo>
                  <a:lnTo>
                    <a:pt x="852932" y="287020"/>
                  </a:lnTo>
                  <a:lnTo>
                    <a:pt x="855345" y="284607"/>
                  </a:lnTo>
                  <a:lnTo>
                    <a:pt x="856868" y="281559"/>
                  </a:lnTo>
                  <a:lnTo>
                    <a:pt x="858392" y="278511"/>
                  </a:lnTo>
                  <a:lnTo>
                    <a:pt x="859409" y="274701"/>
                  </a:lnTo>
                  <a:lnTo>
                    <a:pt x="859916" y="270002"/>
                  </a:lnTo>
                  <a:lnTo>
                    <a:pt x="860298" y="265303"/>
                  </a:lnTo>
                  <a:lnTo>
                    <a:pt x="860551" y="259461"/>
                  </a:lnTo>
                  <a:lnTo>
                    <a:pt x="860551" y="252222"/>
                  </a:lnTo>
                  <a:lnTo>
                    <a:pt x="860551" y="59562"/>
                  </a:lnTo>
                  <a:lnTo>
                    <a:pt x="860551" y="52451"/>
                  </a:lnTo>
                  <a:lnTo>
                    <a:pt x="860298" y="46609"/>
                  </a:lnTo>
                  <a:lnTo>
                    <a:pt x="859916" y="41910"/>
                  </a:lnTo>
                  <a:lnTo>
                    <a:pt x="859663" y="37337"/>
                  </a:lnTo>
                  <a:lnTo>
                    <a:pt x="849884" y="23241"/>
                  </a:lnTo>
                  <a:lnTo>
                    <a:pt x="846709" y="21462"/>
                  </a:lnTo>
                  <a:lnTo>
                    <a:pt x="842263" y="19812"/>
                  </a:lnTo>
                  <a:lnTo>
                    <a:pt x="836676" y="18287"/>
                  </a:lnTo>
                  <a:lnTo>
                    <a:pt x="836676" y="3556"/>
                  </a:lnTo>
                  <a:close/>
                </a:path>
                <a:path w="2509520" h="312419">
                  <a:moveTo>
                    <a:pt x="585215" y="3556"/>
                  </a:moveTo>
                  <a:lnTo>
                    <a:pt x="801115" y="3556"/>
                  </a:lnTo>
                  <a:lnTo>
                    <a:pt x="801115" y="74549"/>
                  </a:lnTo>
                  <a:lnTo>
                    <a:pt x="770509" y="74549"/>
                  </a:lnTo>
                  <a:lnTo>
                    <a:pt x="766937" y="64813"/>
                  </a:lnTo>
                  <a:lnTo>
                    <a:pt x="763651" y="56769"/>
                  </a:lnTo>
                  <a:lnTo>
                    <a:pt x="732789" y="29718"/>
                  </a:lnTo>
                  <a:lnTo>
                    <a:pt x="721360" y="29718"/>
                  </a:lnTo>
                  <a:lnTo>
                    <a:pt x="678307" y="29718"/>
                  </a:lnTo>
                  <a:lnTo>
                    <a:pt x="678307" y="143256"/>
                  </a:lnTo>
                  <a:lnTo>
                    <a:pt x="706882" y="143256"/>
                  </a:lnTo>
                  <a:lnTo>
                    <a:pt x="713866" y="143256"/>
                  </a:lnTo>
                  <a:lnTo>
                    <a:pt x="719201" y="142240"/>
                  </a:lnTo>
                  <a:lnTo>
                    <a:pt x="723011" y="140081"/>
                  </a:lnTo>
                  <a:lnTo>
                    <a:pt x="726821" y="137922"/>
                  </a:lnTo>
                  <a:lnTo>
                    <a:pt x="729996" y="134366"/>
                  </a:lnTo>
                  <a:lnTo>
                    <a:pt x="732409" y="129286"/>
                  </a:lnTo>
                  <a:lnTo>
                    <a:pt x="734822" y="124206"/>
                  </a:lnTo>
                  <a:lnTo>
                    <a:pt x="736853" y="117094"/>
                  </a:lnTo>
                  <a:lnTo>
                    <a:pt x="738504" y="107823"/>
                  </a:lnTo>
                  <a:lnTo>
                    <a:pt x="763777" y="107823"/>
                  </a:lnTo>
                  <a:lnTo>
                    <a:pt x="763777" y="205105"/>
                  </a:lnTo>
                  <a:lnTo>
                    <a:pt x="738504" y="205105"/>
                  </a:lnTo>
                  <a:lnTo>
                    <a:pt x="736726" y="195834"/>
                  </a:lnTo>
                  <a:lnTo>
                    <a:pt x="734567" y="188468"/>
                  </a:lnTo>
                  <a:lnTo>
                    <a:pt x="732027" y="183387"/>
                  </a:lnTo>
                  <a:lnTo>
                    <a:pt x="729488" y="178308"/>
                  </a:lnTo>
                  <a:lnTo>
                    <a:pt x="726439" y="174625"/>
                  </a:lnTo>
                  <a:lnTo>
                    <a:pt x="722757" y="172593"/>
                  </a:lnTo>
                  <a:lnTo>
                    <a:pt x="718947" y="170434"/>
                  </a:lnTo>
                  <a:lnTo>
                    <a:pt x="713739" y="169418"/>
                  </a:lnTo>
                  <a:lnTo>
                    <a:pt x="706882" y="169418"/>
                  </a:lnTo>
                  <a:lnTo>
                    <a:pt x="678307" y="169418"/>
                  </a:lnTo>
                  <a:lnTo>
                    <a:pt x="678307" y="252222"/>
                  </a:lnTo>
                  <a:lnTo>
                    <a:pt x="678307" y="260096"/>
                  </a:lnTo>
                  <a:lnTo>
                    <a:pt x="678561" y="266192"/>
                  </a:lnTo>
                  <a:lnTo>
                    <a:pt x="685800" y="286258"/>
                  </a:lnTo>
                  <a:lnTo>
                    <a:pt x="687451" y="287909"/>
                  </a:lnTo>
                  <a:lnTo>
                    <a:pt x="705230" y="293497"/>
                  </a:lnTo>
                  <a:lnTo>
                    <a:pt x="705230" y="308356"/>
                  </a:lnTo>
                  <a:lnTo>
                    <a:pt x="585215" y="308356"/>
                  </a:lnTo>
                  <a:lnTo>
                    <a:pt x="585215" y="293497"/>
                  </a:lnTo>
                  <a:lnTo>
                    <a:pt x="590676" y="292227"/>
                  </a:lnTo>
                  <a:lnTo>
                    <a:pt x="594995" y="290703"/>
                  </a:lnTo>
                  <a:lnTo>
                    <a:pt x="598297" y="288925"/>
                  </a:lnTo>
                  <a:lnTo>
                    <a:pt x="601472" y="287147"/>
                  </a:lnTo>
                  <a:lnTo>
                    <a:pt x="603885" y="284607"/>
                  </a:lnTo>
                  <a:lnTo>
                    <a:pt x="605409" y="281559"/>
                  </a:lnTo>
                  <a:lnTo>
                    <a:pt x="606933" y="278511"/>
                  </a:lnTo>
                  <a:lnTo>
                    <a:pt x="607949" y="274701"/>
                  </a:lnTo>
                  <a:lnTo>
                    <a:pt x="608457" y="269875"/>
                  </a:lnTo>
                  <a:lnTo>
                    <a:pt x="608838" y="265176"/>
                  </a:lnTo>
                  <a:lnTo>
                    <a:pt x="609091" y="259207"/>
                  </a:lnTo>
                  <a:lnTo>
                    <a:pt x="609091" y="252095"/>
                  </a:lnTo>
                  <a:lnTo>
                    <a:pt x="609091" y="59817"/>
                  </a:lnTo>
                  <a:lnTo>
                    <a:pt x="609091" y="52832"/>
                  </a:lnTo>
                  <a:lnTo>
                    <a:pt x="608838" y="46990"/>
                  </a:lnTo>
                  <a:lnTo>
                    <a:pt x="608457" y="42164"/>
                  </a:lnTo>
                  <a:lnTo>
                    <a:pt x="608202" y="37465"/>
                  </a:lnTo>
                  <a:lnTo>
                    <a:pt x="598424" y="23368"/>
                  </a:lnTo>
                  <a:lnTo>
                    <a:pt x="595249" y="21462"/>
                  </a:lnTo>
                  <a:lnTo>
                    <a:pt x="590803" y="19812"/>
                  </a:lnTo>
                  <a:lnTo>
                    <a:pt x="585215" y="18287"/>
                  </a:lnTo>
                  <a:lnTo>
                    <a:pt x="585215" y="3556"/>
                  </a:lnTo>
                  <a:close/>
                </a:path>
                <a:path w="2509520" h="312419">
                  <a:moveTo>
                    <a:pt x="321563" y="3556"/>
                  </a:moveTo>
                  <a:lnTo>
                    <a:pt x="542925" y="3556"/>
                  </a:lnTo>
                  <a:lnTo>
                    <a:pt x="542925" y="74549"/>
                  </a:lnTo>
                  <a:lnTo>
                    <a:pt x="512445" y="74549"/>
                  </a:lnTo>
                  <a:lnTo>
                    <a:pt x="508873" y="64813"/>
                  </a:lnTo>
                  <a:lnTo>
                    <a:pt x="505587" y="56769"/>
                  </a:lnTo>
                  <a:lnTo>
                    <a:pt x="474725" y="29718"/>
                  </a:lnTo>
                  <a:lnTo>
                    <a:pt x="463296" y="29718"/>
                  </a:lnTo>
                  <a:lnTo>
                    <a:pt x="414654" y="29718"/>
                  </a:lnTo>
                  <a:lnTo>
                    <a:pt x="414654" y="136906"/>
                  </a:lnTo>
                  <a:lnTo>
                    <a:pt x="444118" y="136906"/>
                  </a:lnTo>
                  <a:lnTo>
                    <a:pt x="450596" y="136906"/>
                  </a:lnTo>
                  <a:lnTo>
                    <a:pt x="475741" y="104648"/>
                  </a:lnTo>
                  <a:lnTo>
                    <a:pt x="501014" y="104648"/>
                  </a:lnTo>
                  <a:lnTo>
                    <a:pt x="501014" y="195326"/>
                  </a:lnTo>
                  <a:lnTo>
                    <a:pt x="475741" y="195326"/>
                  </a:lnTo>
                  <a:lnTo>
                    <a:pt x="473710" y="186690"/>
                  </a:lnTo>
                  <a:lnTo>
                    <a:pt x="471424" y="180086"/>
                  </a:lnTo>
                  <a:lnTo>
                    <a:pt x="451103" y="162941"/>
                  </a:lnTo>
                  <a:lnTo>
                    <a:pt x="444118" y="162941"/>
                  </a:lnTo>
                  <a:lnTo>
                    <a:pt x="414654" y="162941"/>
                  </a:lnTo>
                  <a:lnTo>
                    <a:pt x="414654" y="282194"/>
                  </a:lnTo>
                  <a:lnTo>
                    <a:pt x="463041" y="282194"/>
                  </a:lnTo>
                  <a:lnTo>
                    <a:pt x="468249" y="282194"/>
                  </a:lnTo>
                  <a:lnTo>
                    <a:pt x="485775" y="277749"/>
                  </a:lnTo>
                  <a:lnTo>
                    <a:pt x="488696" y="276098"/>
                  </a:lnTo>
                  <a:lnTo>
                    <a:pt x="500888" y="261874"/>
                  </a:lnTo>
                  <a:lnTo>
                    <a:pt x="502920" y="258572"/>
                  </a:lnTo>
                  <a:lnTo>
                    <a:pt x="505078" y="254254"/>
                  </a:lnTo>
                  <a:lnTo>
                    <a:pt x="507238" y="248920"/>
                  </a:lnTo>
                  <a:lnTo>
                    <a:pt x="509524" y="243586"/>
                  </a:lnTo>
                  <a:lnTo>
                    <a:pt x="511937" y="236220"/>
                  </a:lnTo>
                  <a:lnTo>
                    <a:pt x="514603" y="226822"/>
                  </a:lnTo>
                  <a:lnTo>
                    <a:pt x="545211" y="226822"/>
                  </a:lnTo>
                  <a:lnTo>
                    <a:pt x="541020" y="308356"/>
                  </a:lnTo>
                  <a:lnTo>
                    <a:pt x="321563" y="308356"/>
                  </a:lnTo>
                  <a:lnTo>
                    <a:pt x="321563" y="293497"/>
                  </a:lnTo>
                  <a:lnTo>
                    <a:pt x="327025" y="292100"/>
                  </a:lnTo>
                  <a:lnTo>
                    <a:pt x="331342" y="290449"/>
                  </a:lnTo>
                  <a:lnTo>
                    <a:pt x="345439" y="259461"/>
                  </a:lnTo>
                  <a:lnTo>
                    <a:pt x="345439" y="252222"/>
                  </a:lnTo>
                  <a:lnTo>
                    <a:pt x="345439" y="59817"/>
                  </a:lnTo>
                  <a:lnTo>
                    <a:pt x="345439" y="52832"/>
                  </a:lnTo>
                  <a:lnTo>
                    <a:pt x="345186" y="46990"/>
                  </a:lnTo>
                  <a:lnTo>
                    <a:pt x="344804" y="42164"/>
                  </a:lnTo>
                  <a:lnTo>
                    <a:pt x="344550" y="37465"/>
                  </a:lnTo>
                  <a:lnTo>
                    <a:pt x="334772" y="23368"/>
                  </a:lnTo>
                  <a:lnTo>
                    <a:pt x="331597" y="21462"/>
                  </a:lnTo>
                  <a:lnTo>
                    <a:pt x="327151" y="19812"/>
                  </a:lnTo>
                  <a:lnTo>
                    <a:pt x="321563" y="18287"/>
                  </a:lnTo>
                  <a:lnTo>
                    <a:pt x="321563" y="3556"/>
                  </a:lnTo>
                  <a:close/>
                </a:path>
                <a:path w="2509520" h="312419">
                  <a:moveTo>
                    <a:pt x="0" y="3556"/>
                  </a:moveTo>
                  <a:lnTo>
                    <a:pt x="116077" y="3556"/>
                  </a:lnTo>
                  <a:lnTo>
                    <a:pt x="133963" y="3915"/>
                  </a:lnTo>
                  <a:lnTo>
                    <a:pt x="178308" y="9398"/>
                  </a:lnTo>
                  <a:lnTo>
                    <a:pt x="222758" y="27686"/>
                  </a:lnTo>
                  <a:lnTo>
                    <a:pt x="254126" y="57531"/>
                  </a:lnTo>
                  <a:lnTo>
                    <a:pt x="271907" y="97662"/>
                  </a:lnTo>
                  <a:lnTo>
                    <a:pt x="277622" y="149352"/>
                  </a:lnTo>
                  <a:lnTo>
                    <a:pt x="277119" y="166330"/>
                  </a:lnTo>
                  <a:lnTo>
                    <a:pt x="269493" y="211836"/>
                  </a:lnTo>
                  <a:lnTo>
                    <a:pt x="252724" y="248876"/>
                  </a:lnTo>
                  <a:lnTo>
                    <a:pt x="219588" y="282120"/>
                  </a:lnTo>
                  <a:lnTo>
                    <a:pt x="174240" y="301503"/>
                  </a:lnTo>
                  <a:lnTo>
                    <a:pt x="134175" y="307324"/>
                  </a:lnTo>
                  <a:lnTo>
                    <a:pt x="101346" y="308356"/>
                  </a:lnTo>
                  <a:lnTo>
                    <a:pt x="0" y="308356"/>
                  </a:lnTo>
                  <a:lnTo>
                    <a:pt x="0" y="293497"/>
                  </a:lnTo>
                  <a:lnTo>
                    <a:pt x="5461" y="292100"/>
                  </a:lnTo>
                  <a:lnTo>
                    <a:pt x="9778" y="290449"/>
                  </a:lnTo>
                  <a:lnTo>
                    <a:pt x="13080" y="288798"/>
                  </a:lnTo>
                  <a:lnTo>
                    <a:pt x="16255" y="287020"/>
                  </a:lnTo>
                  <a:lnTo>
                    <a:pt x="18668" y="284607"/>
                  </a:lnTo>
                  <a:lnTo>
                    <a:pt x="20192" y="281559"/>
                  </a:lnTo>
                  <a:lnTo>
                    <a:pt x="21716" y="278511"/>
                  </a:lnTo>
                  <a:lnTo>
                    <a:pt x="22733" y="274701"/>
                  </a:lnTo>
                  <a:lnTo>
                    <a:pt x="23240" y="270002"/>
                  </a:lnTo>
                  <a:lnTo>
                    <a:pt x="23622" y="265303"/>
                  </a:lnTo>
                  <a:lnTo>
                    <a:pt x="23875" y="259461"/>
                  </a:lnTo>
                  <a:lnTo>
                    <a:pt x="23875" y="252222"/>
                  </a:lnTo>
                  <a:lnTo>
                    <a:pt x="23875" y="59817"/>
                  </a:lnTo>
                  <a:lnTo>
                    <a:pt x="23875" y="52832"/>
                  </a:lnTo>
                  <a:lnTo>
                    <a:pt x="23622" y="46990"/>
                  </a:lnTo>
                  <a:lnTo>
                    <a:pt x="23240" y="42164"/>
                  </a:lnTo>
                  <a:lnTo>
                    <a:pt x="22987" y="37465"/>
                  </a:lnTo>
                  <a:lnTo>
                    <a:pt x="13208" y="23368"/>
                  </a:lnTo>
                  <a:lnTo>
                    <a:pt x="10033" y="21462"/>
                  </a:lnTo>
                  <a:lnTo>
                    <a:pt x="5587" y="19812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2509520" h="312419">
                  <a:moveTo>
                    <a:pt x="2059305" y="0"/>
                  </a:moveTo>
                  <a:lnTo>
                    <a:pt x="2117693" y="9540"/>
                  </a:lnTo>
                  <a:lnTo>
                    <a:pt x="2159508" y="38227"/>
                  </a:lnTo>
                  <a:lnTo>
                    <a:pt x="2184654" y="85836"/>
                  </a:lnTo>
                  <a:lnTo>
                    <a:pt x="2193036" y="152019"/>
                  </a:lnTo>
                  <a:lnTo>
                    <a:pt x="2192416" y="172402"/>
                  </a:lnTo>
                  <a:lnTo>
                    <a:pt x="2183130" y="224409"/>
                  </a:lnTo>
                  <a:lnTo>
                    <a:pt x="2163431" y="263788"/>
                  </a:lnTo>
                  <a:lnTo>
                    <a:pt x="2134711" y="291052"/>
                  </a:lnTo>
                  <a:lnTo>
                    <a:pt x="2097851" y="306768"/>
                  </a:lnTo>
                  <a:lnTo>
                    <a:pt x="2053970" y="311912"/>
                  </a:lnTo>
                  <a:lnTo>
                    <a:pt x="2023159" y="309506"/>
                  </a:lnTo>
                  <a:lnTo>
                    <a:pt x="1973871" y="290266"/>
                  </a:lnTo>
                  <a:lnTo>
                    <a:pt x="1940990" y="251882"/>
                  </a:lnTo>
                  <a:lnTo>
                    <a:pt x="1924468" y="194403"/>
                  </a:lnTo>
                  <a:lnTo>
                    <a:pt x="1922398" y="158496"/>
                  </a:lnTo>
                  <a:lnTo>
                    <a:pt x="1923399" y="134276"/>
                  </a:lnTo>
                  <a:lnTo>
                    <a:pt x="1931400" y="91362"/>
                  </a:lnTo>
                  <a:lnTo>
                    <a:pt x="1947332" y="55903"/>
                  </a:lnTo>
                  <a:lnTo>
                    <a:pt x="1985390" y="18542"/>
                  </a:lnTo>
                  <a:lnTo>
                    <a:pt x="2038611" y="1164"/>
                  </a:lnTo>
                  <a:lnTo>
                    <a:pt x="205930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45008" y="1588008"/>
            <a:ext cx="7493634" cy="4899660"/>
            <a:chOff x="445008" y="1588008"/>
            <a:chExt cx="7493634" cy="4899660"/>
          </a:xfrm>
        </p:grpSpPr>
        <p:sp>
          <p:nvSpPr>
            <p:cNvPr id="17" name="object 17"/>
            <p:cNvSpPr/>
            <p:nvPr/>
          </p:nvSpPr>
          <p:spPr>
            <a:xfrm>
              <a:off x="457962" y="1600962"/>
              <a:ext cx="7467600" cy="4874260"/>
            </a:xfrm>
            <a:custGeom>
              <a:avLst/>
              <a:gdLst/>
              <a:ahLst/>
              <a:cxnLst/>
              <a:rect l="l" t="t" r="r" b="b"/>
              <a:pathLst>
                <a:path w="7467600" h="4874260">
                  <a:moveTo>
                    <a:pt x="0" y="0"/>
                  </a:moveTo>
                  <a:lnTo>
                    <a:pt x="0" y="4873752"/>
                  </a:lnTo>
                  <a:lnTo>
                    <a:pt x="7467600" y="3899027"/>
                  </a:lnTo>
                  <a:lnTo>
                    <a:pt x="7467600" y="974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5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7962" y="1600962"/>
              <a:ext cx="7467600" cy="4874260"/>
            </a:xfrm>
            <a:custGeom>
              <a:avLst/>
              <a:gdLst/>
              <a:ahLst/>
              <a:cxnLst/>
              <a:rect l="l" t="t" r="r" b="b"/>
              <a:pathLst>
                <a:path w="7467600" h="4874260">
                  <a:moveTo>
                    <a:pt x="0" y="4873752"/>
                  </a:moveTo>
                  <a:lnTo>
                    <a:pt x="0" y="0"/>
                  </a:lnTo>
                  <a:lnTo>
                    <a:pt x="7467600" y="974725"/>
                  </a:lnTo>
                  <a:lnTo>
                    <a:pt x="7467600" y="3899027"/>
                  </a:lnTo>
                  <a:lnTo>
                    <a:pt x="0" y="487375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30402" y="2722879"/>
            <a:ext cx="6920865" cy="252222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745"/>
              </a:spcBef>
            </a:pP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It </a:t>
            </a:r>
            <a:r>
              <a:rPr sz="4500" spc="-5" dirty="0">
                <a:solidFill>
                  <a:srgbClr val="FFFFFF"/>
                </a:solidFill>
                <a:latin typeface="Cambria"/>
                <a:cs typeface="Cambria"/>
              </a:rPr>
              <a:t>is thinking that </a:t>
            </a:r>
            <a:r>
              <a:rPr sz="4500" spc="-10" dirty="0">
                <a:solidFill>
                  <a:srgbClr val="FFFFFF"/>
                </a:solidFill>
                <a:latin typeface="Cambria"/>
                <a:cs typeface="Cambria"/>
              </a:rPr>
              <a:t>results </a:t>
            </a:r>
            <a:r>
              <a:rPr sz="4500" spc="-5" dirty="0">
                <a:solidFill>
                  <a:srgbClr val="FFFFFF"/>
                </a:solidFill>
                <a:latin typeface="Cambria"/>
                <a:cs typeface="Cambria"/>
              </a:rPr>
              <a:t>in </a:t>
            </a: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-15" dirty="0">
                <a:solidFill>
                  <a:srgbClr val="FFFFFF"/>
                </a:solidFill>
                <a:latin typeface="Cambria"/>
                <a:cs typeface="Cambria"/>
              </a:rPr>
              <a:t>development</a:t>
            </a:r>
            <a:r>
              <a:rPr sz="45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-5" dirty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-5" dirty="0">
                <a:solidFill>
                  <a:srgbClr val="FFFFFF"/>
                </a:solidFill>
                <a:latin typeface="Cambria"/>
                <a:cs typeface="Cambria"/>
              </a:rPr>
              <a:t>new </a:t>
            </a: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 ideas</a:t>
            </a:r>
            <a:r>
              <a:rPr sz="45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-5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-5" dirty="0">
                <a:solidFill>
                  <a:srgbClr val="FFFFFF"/>
                </a:solidFill>
                <a:latin typeface="Cambria"/>
                <a:cs typeface="Cambria"/>
              </a:rPr>
              <a:t>new</a:t>
            </a: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Cambria"/>
                <a:cs typeface="Cambria"/>
              </a:rPr>
              <a:t>products</a:t>
            </a:r>
            <a:r>
              <a:rPr sz="45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– </a:t>
            </a:r>
            <a:r>
              <a:rPr sz="45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-80" dirty="0">
                <a:solidFill>
                  <a:srgbClr val="FFFFFF"/>
                </a:solidFill>
                <a:latin typeface="Cambria"/>
                <a:cs typeface="Cambria"/>
              </a:rPr>
              <a:t>REILLY</a:t>
            </a:r>
            <a:r>
              <a:rPr sz="4500" spc="-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&amp;</a:t>
            </a:r>
            <a:r>
              <a:rPr sz="4500" spc="-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-5" dirty="0">
                <a:solidFill>
                  <a:srgbClr val="FFFFFF"/>
                </a:solidFill>
                <a:latin typeface="Cambria"/>
                <a:cs typeface="Cambria"/>
              </a:rPr>
              <a:t>OERMANN</a:t>
            </a:r>
            <a:r>
              <a:rPr sz="4500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(1992)</a:t>
            </a:r>
            <a:endParaRPr sz="45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8233" y="193167"/>
            <a:ext cx="5149850" cy="629285"/>
            <a:chOff x="1618233" y="193167"/>
            <a:chExt cx="5149850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8861" y="574910"/>
              <a:ext cx="5120297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2805" y="197739"/>
              <a:ext cx="5140452" cy="3815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55943" y="273685"/>
              <a:ext cx="98425" cy="153670"/>
            </a:xfrm>
            <a:custGeom>
              <a:avLst/>
              <a:gdLst/>
              <a:ahLst/>
              <a:cxnLst/>
              <a:rect l="l" t="t" r="r" b="b"/>
              <a:pathLst>
                <a:path w="98425" h="153670">
                  <a:moveTo>
                    <a:pt x="54609" y="0"/>
                  </a:moveTo>
                  <a:lnTo>
                    <a:pt x="0" y="153670"/>
                  </a:lnTo>
                  <a:lnTo>
                    <a:pt x="98297" y="153670"/>
                  </a:lnTo>
                  <a:lnTo>
                    <a:pt x="5460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3504" y="229488"/>
              <a:ext cx="109347" cy="1615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22805" y="197739"/>
              <a:ext cx="5140960" cy="381635"/>
            </a:xfrm>
            <a:custGeom>
              <a:avLst/>
              <a:gdLst/>
              <a:ahLst/>
              <a:cxnLst/>
              <a:rect l="l" t="t" r="r" b="b"/>
              <a:pathLst>
                <a:path w="5140959" h="381634">
                  <a:moveTo>
                    <a:pt x="1070610" y="36321"/>
                  </a:moveTo>
                  <a:lnTo>
                    <a:pt x="1059307" y="36321"/>
                  </a:lnTo>
                  <a:lnTo>
                    <a:pt x="1051179" y="36449"/>
                  </a:lnTo>
                  <a:lnTo>
                    <a:pt x="1046226" y="36829"/>
                  </a:lnTo>
                  <a:lnTo>
                    <a:pt x="1046226" y="344042"/>
                  </a:lnTo>
                  <a:lnTo>
                    <a:pt x="1049527" y="344677"/>
                  </a:lnTo>
                  <a:lnTo>
                    <a:pt x="1057783" y="344931"/>
                  </a:lnTo>
                  <a:lnTo>
                    <a:pt x="1071118" y="344931"/>
                  </a:lnTo>
                  <a:lnTo>
                    <a:pt x="1110801" y="340002"/>
                  </a:lnTo>
                  <a:lnTo>
                    <a:pt x="1147571" y="318134"/>
                  </a:lnTo>
                  <a:lnTo>
                    <a:pt x="1169271" y="283577"/>
                  </a:lnTo>
                  <a:lnTo>
                    <a:pt x="1181687" y="232854"/>
                  </a:lnTo>
                  <a:lnTo>
                    <a:pt x="1184148" y="189229"/>
                  </a:lnTo>
                  <a:lnTo>
                    <a:pt x="1183286" y="164417"/>
                  </a:lnTo>
                  <a:lnTo>
                    <a:pt x="1176325" y="121364"/>
                  </a:lnTo>
                  <a:lnTo>
                    <a:pt x="1153429" y="73326"/>
                  </a:lnTo>
                  <a:lnTo>
                    <a:pt x="1117776" y="45430"/>
                  </a:lnTo>
                  <a:lnTo>
                    <a:pt x="1070610" y="36321"/>
                  </a:lnTo>
                  <a:close/>
                </a:path>
                <a:path w="5140959" h="381634">
                  <a:moveTo>
                    <a:pt x="3730498" y="31876"/>
                  </a:moveTo>
                  <a:lnTo>
                    <a:pt x="3682474" y="53201"/>
                  </a:lnTo>
                  <a:lnTo>
                    <a:pt x="3663162" y="91229"/>
                  </a:lnTo>
                  <a:lnTo>
                    <a:pt x="3653585" y="149625"/>
                  </a:lnTo>
                  <a:lnTo>
                    <a:pt x="3652393" y="186562"/>
                  </a:lnTo>
                  <a:lnTo>
                    <a:pt x="3653631" y="225109"/>
                  </a:lnTo>
                  <a:lnTo>
                    <a:pt x="3663537" y="286486"/>
                  </a:lnTo>
                  <a:lnTo>
                    <a:pt x="3683400" y="326894"/>
                  </a:lnTo>
                  <a:lnTo>
                    <a:pt x="3732656" y="349503"/>
                  </a:lnTo>
                  <a:lnTo>
                    <a:pt x="3742753" y="348809"/>
                  </a:lnTo>
                  <a:lnTo>
                    <a:pt x="3781790" y="324627"/>
                  </a:lnTo>
                  <a:lnTo>
                    <a:pt x="3800173" y="284305"/>
                  </a:lnTo>
                  <a:lnTo>
                    <a:pt x="3807168" y="244056"/>
                  </a:lnTo>
                  <a:lnTo>
                    <a:pt x="3809365" y="197103"/>
                  </a:lnTo>
                  <a:lnTo>
                    <a:pt x="3808839" y="171053"/>
                  </a:lnTo>
                  <a:lnTo>
                    <a:pt x="3804596" y="125523"/>
                  </a:lnTo>
                  <a:lnTo>
                    <a:pt x="3789981" y="73834"/>
                  </a:lnTo>
                  <a:lnTo>
                    <a:pt x="3765555" y="42485"/>
                  </a:lnTo>
                  <a:lnTo>
                    <a:pt x="3730498" y="31876"/>
                  </a:lnTo>
                  <a:close/>
                </a:path>
                <a:path w="5140959" h="381634">
                  <a:moveTo>
                    <a:pt x="4808601" y="4317"/>
                  </a:moveTo>
                  <a:lnTo>
                    <a:pt x="4919218" y="4317"/>
                  </a:lnTo>
                  <a:lnTo>
                    <a:pt x="5015865" y="172338"/>
                  </a:lnTo>
                  <a:lnTo>
                    <a:pt x="5039360" y="215137"/>
                  </a:lnTo>
                  <a:lnTo>
                    <a:pt x="5059201" y="253999"/>
                  </a:lnTo>
                  <a:lnTo>
                    <a:pt x="5065014" y="266191"/>
                  </a:lnTo>
                  <a:lnTo>
                    <a:pt x="5069459" y="266191"/>
                  </a:lnTo>
                  <a:lnTo>
                    <a:pt x="5068125" y="232854"/>
                  </a:lnTo>
                  <a:lnTo>
                    <a:pt x="5067173" y="197992"/>
                  </a:lnTo>
                  <a:lnTo>
                    <a:pt x="5066601" y="161607"/>
                  </a:lnTo>
                  <a:lnTo>
                    <a:pt x="5066411" y="123697"/>
                  </a:lnTo>
                  <a:lnTo>
                    <a:pt x="5066411" y="72897"/>
                  </a:lnTo>
                  <a:lnTo>
                    <a:pt x="5066317" y="64639"/>
                  </a:lnTo>
                  <a:lnTo>
                    <a:pt x="5053203" y="28320"/>
                  </a:lnTo>
                  <a:lnTo>
                    <a:pt x="5037201" y="22351"/>
                  </a:lnTo>
                  <a:lnTo>
                    <a:pt x="5037201" y="4317"/>
                  </a:lnTo>
                  <a:lnTo>
                    <a:pt x="5140452" y="4317"/>
                  </a:lnTo>
                  <a:lnTo>
                    <a:pt x="5140452" y="22351"/>
                  </a:lnTo>
                  <a:lnTo>
                    <a:pt x="5133086" y="24764"/>
                  </a:lnTo>
                  <a:lnTo>
                    <a:pt x="5128006" y="26796"/>
                  </a:lnTo>
                  <a:lnTo>
                    <a:pt x="5110976" y="64873"/>
                  </a:lnTo>
                  <a:lnTo>
                    <a:pt x="5110861" y="72897"/>
                  </a:lnTo>
                  <a:lnTo>
                    <a:pt x="5110861" y="377189"/>
                  </a:lnTo>
                  <a:lnTo>
                    <a:pt x="5041519" y="377189"/>
                  </a:lnTo>
                  <a:lnTo>
                    <a:pt x="4918710" y="164591"/>
                  </a:lnTo>
                  <a:lnTo>
                    <a:pt x="4897072" y="126126"/>
                  </a:lnTo>
                  <a:lnTo>
                    <a:pt x="4882007" y="96900"/>
                  </a:lnTo>
                  <a:lnTo>
                    <a:pt x="4879594" y="96900"/>
                  </a:lnTo>
                  <a:lnTo>
                    <a:pt x="4880780" y="126662"/>
                  </a:lnTo>
                  <a:lnTo>
                    <a:pt x="4881657" y="157257"/>
                  </a:lnTo>
                  <a:lnTo>
                    <a:pt x="4882201" y="188662"/>
                  </a:lnTo>
                  <a:lnTo>
                    <a:pt x="4882388" y="220852"/>
                  </a:lnTo>
                  <a:lnTo>
                    <a:pt x="4882388" y="308863"/>
                  </a:lnTo>
                  <a:lnTo>
                    <a:pt x="4882509" y="318313"/>
                  </a:lnTo>
                  <a:lnTo>
                    <a:pt x="4891786" y="350519"/>
                  </a:lnTo>
                  <a:lnTo>
                    <a:pt x="4895342" y="353694"/>
                  </a:lnTo>
                  <a:lnTo>
                    <a:pt x="4901946" y="356615"/>
                  </a:lnTo>
                  <a:lnTo>
                    <a:pt x="4911852" y="359155"/>
                  </a:lnTo>
                  <a:lnTo>
                    <a:pt x="4911852" y="377189"/>
                  </a:lnTo>
                  <a:lnTo>
                    <a:pt x="4808601" y="377189"/>
                  </a:lnTo>
                  <a:lnTo>
                    <a:pt x="4808601" y="359155"/>
                  </a:lnTo>
                  <a:lnTo>
                    <a:pt x="4815332" y="357250"/>
                  </a:lnTo>
                  <a:lnTo>
                    <a:pt x="4820666" y="355218"/>
                  </a:lnTo>
                  <a:lnTo>
                    <a:pt x="4824603" y="353059"/>
                  </a:lnTo>
                  <a:lnTo>
                    <a:pt x="4828540" y="350900"/>
                  </a:lnTo>
                  <a:lnTo>
                    <a:pt x="4831460" y="347979"/>
                  </a:lnTo>
                  <a:lnTo>
                    <a:pt x="4833366" y="344169"/>
                  </a:lnTo>
                  <a:lnTo>
                    <a:pt x="4835271" y="340486"/>
                  </a:lnTo>
                  <a:lnTo>
                    <a:pt x="4836414" y="335787"/>
                  </a:lnTo>
                  <a:lnTo>
                    <a:pt x="4837049" y="330199"/>
                  </a:lnTo>
                  <a:lnTo>
                    <a:pt x="4837557" y="324484"/>
                  </a:lnTo>
                  <a:lnTo>
                    <a:pt x="4837810" y="317372"/>
                  </a:lnTo>
                  <a:lnTo>
                    <a:pt x="4837810" y="308863"/>
                  </a:lnTo>
                  <a:lnTo>
                    <a:pt x="4837810" y="72643"/>
                  </a:lnTo>
                  <a:lnTo>
                    <a:pt x="4832350" y="34797"/>
                  </a:lnTo>
                  <a:lnTo>
                    <a:pt x="4808601" y="22351"/>
                  </a:lnTo>
                  <a:lnTo>
                    <a:pt x="4808601" y="4317"/>
                  </a:lnTo>
                  <a:close/>
                </a:path>
                <a:path w="5140959" h="381634">
                  <a:moveTo>
                    <a:pt x="3951351" y="4317"/>
                  </a:moveTo>
                  <a:lnTo>
                    <a:pt x="4110608" y="4317"/>
                  </a:lnTo>
                  <a:lnTo>
                    <a:pt x="4126108" y="4603"/>
                  </a:lnTo>
                  <a:lnTo>
                    <a:pt x="4165346" y="8889"/>
                  </a:lnTo>
                  <a:lnTo>
                    <a:pt x="4204843" y="22605"/>
                  </a:lnTo>
                  <a:lnTo>
                    <a:pt x="4233513" y="47958"/>
                  </a:lnTo>
                  <a:lnTo>
                    <a:pt x="4248086" y="85645"/>
                  </a:lnTo>
                  <a:lnTo>
                    <a:pt x="4249420" y="104901"/>
                  </a:lnTo>
                  <a:lnTo>
                    <a:pt x="4248824" y="117762"/>
                  </a:lnTo>
                  <a:lnTo>
                    <a:pt x="4234801" y="159889"/>
                  </a:lnTo>
                  <a:lnTo>
                    <a:pt x="4205827" y="188785"/>
                  </a:lnTo>
                  <a:lnTo>
                    <a:pt x="4171823" y="206501"/>
                  </a:lnTo>
                  <a:lnTo>
                    <a:pt x="4171823" y="209168"/>
                  </a:lnTo>
                  <a:lnTo>
                    <a:pt x="4205224" y="232536"/>
                  </a:lnTo>
                  <a:lnTo>
                    <a:pt x="4229100" y="269493"/>
                  </a:lnTo>
                  <a:lnTo>
                    <a:pt x="4246372" y="306704"/>
                  </a:lnTo>
                  <a:lnTo>
                    <a:pt x="4252085" y="318323"/>
                  </a:lnTo>
                  <a:lnTo>
                    <a:pt x="4275079" y="349511"/>
                  </a:lnTo>
                  <a:lnTo>
                    <a:pt x="4296029" y="359155"/>
                  </a:lnTo>
                  <a:lnTo>
                    <a:pt x="4296029" y="377189"/>
                  </a:lnTo>
                  <a:lnTo>
                    <a:pt x="4190873" y="377189"/>
                  </a:lnTo>
                  <a:lnTo>
                    <a:pt x="4182707" y="364904"/>
                  </a:lnTo>
                  <a:lnTo>
                    <a:pt x="4174029" y="349964"/>
                  </a:lnTo>
                  <a:lnTo>
                    <a:pt x="4164851" y="332380"/>
                  </a:lnTo>
                  <a:lnTo>
                    <a:pt x="4155185" y="312165"/>
                  </a:lnTo>
                  <a:lnTo>
                    <a:pt x="4133850" y="265429"/>
                  </a:lnTo>
                  <a:lnTo>
                    <a:pt x="4129254" y="255807"/>
                  </a:lnTo>
                  <a:lnTo>
                    <a:pt x="4103370" y="223900"/>
                  </a:lnTo>
                  <a:lnTo>
                    <a:pt x="4098544" y="221741"/>
                  </a:lnTo>
                  <a:lnTo>
                    <a:pt x="4091178" y="220598"/>
                  </a:lnTo>
                  <a:lnTo>
                    <a:pt x="4081145" y="220598"/>
                  </a:lnTo>
                  <a:lnTo>
                    <a:pt x="4065270" y="220598"/>
                  </a:lnTo>
                  <a:lnTo>
                    <a:pt x="4065270" y="308609"/>
                  </a:lnTo>
                  <a:lnTo>
                    <a:pt x="4065389" y="318059"/>
                  </a:lnTo>
                  <a:lnTo>
                    <a:pt x="4084954" y="356615"/>
                  </a:lnTo>
                  <a:lnTo>
                    <a:pt x="4094733" y="359155"/>
                  </a:lnTo>
                  <a:lnTo>
                    <a:pt x="4094733" y="377189"/>
                  </a:lnTo>
                  <a:lnTo>
                    <a:pt x="3951351" y="377189"/>
                  </a:lnTo>
                  <a:lnTo>
                    <a:pt x="3951351" y="359155"/>
                  </a:lnTo>
                  <a:lnTo>
                    <a:pt x="3958081" y="357250"/>
                  </a:lnTo>
                  <a:lnTo>
                    <a:pt x="3963416" y="355345"/>
                  </a:lnTo>
                  <a:lnTo>
                    <a:pt x="3967353" y="353186"/>
                  </a:lnTo>
                  <a:lnTo>
                    <a:pt x="3971290" y="351154"/>
                  </a:lnTo>
                  <a:lnTo>
                    <a:pt x="3974210" y="348233"/>
                  </a:lnTo>
                  <a:lnTo>
                    <a:pt x="3976116" y="344550"/>
                  </a:lnTo>
                  <a:lnTo>
                    <a:pt x="3978021" y="340740"/>
                  </a:lnTo>
                  <a:lnTo>
                    <a:pt x="3979291" y="336041"/>
                  </a:lnTo>
                  <a:lnTo>
                    <a:pt x="3979799" y="330326"/>
                  </a:lnTo>
                  <a:lnTo>
                    <a:pt x="3980306" y="324611"/>
                  </a:lnTo>
                  <a:lnTo>
                    <a:pt x="3980688" y="317372"/>
                  </a:lnTo>
                  <a:lnTo>
                    <a:pt x="3980688" y="308609"/>
                  </a:lnTo>
                  <a:lnTo>
                    <a:pt x="3980688" y="73151"/>
                  </a:lnTo>
                  <a:lnTo>
                    <a:pt x="3980688" y="64642"/>
                  </a:lnTo>
                  <a:lnTo>
                    <a:pt x="3980433" y="57403"/>
                  </a:lnTo>
                  <a:lnTo>
                    <a:pt x="3979926" y="51561"/>
                  </a:lnTo>
                  <a:lnTo>
                    <a:pt x="3979545" y="45719"/>
                  </a:lnTo>
                  <a:lnTo>
                    <a:pt x="3967606" y="28575"/>
                  </a:lnTo>
                  <a:lnTo>
                    <a:pt x="3963797" y="26288"/>
                  </a:lnTo>
                  <a:lnTo>
                    <a:pt x="3958335" y="24129"/>
                  </a:lnTo>
                  <a:lnTo>
                    <a:pt x="3951351" y="22351"/>
                  </a:lnTo>
                  <a:lnTo>
                    <a:pt x="3951351" y="4317"/>
                  </a:lnTo>
                  <a:close/>
                </a:path>
                <a:path w="5140959" h="381634">
                  <a:moveTo>
                    <a:pt x="3265551" y="4317"/>
                  </a:moveTo>
                  <a:lnTo>
                    <a:pt x="3529710" y="4317"/>
                  </a:lnTo>
                  <a:lnTo>
                    <a:pt x="3529710" y="91185"/>
                  </a:lnTo>
                  <a:lnTo>
                    <a:pt x="3492246" y="91185"/>
                  </a:lnTo>
                  <a:lnTo>
                    <a:pt x="3487935" y="79279"/>
                  </a:lnTo>
                  <a:lnTo>
                    <a:pt x="3483959" y="69468"/>
                  </a:lnTo>
                  <a:lnTo>
                    <a:pt x="3456874" y="39322"/>
                  </a:lnTo>
                  <a:lnTo>
                    <a:pt x="3432175" y="36321"/>
                  </a:lnTo>
                  <a:lnTo>
                    <a:pt x="3379470" y="36321"/>
                  </a:lnTo>
                  <a:lnTo>
                    <a:pt x="3379470" y="175259"/>
                  </a:lnTo>
                  <a:lnTo>
                    <a:pt x="3414395" y="175259"/>
                  </a:lnTo>
                  <a:lnTo>
                    <a:pt x="3423030" y="175259"/>
                  </a:lnTo>
                  <a:lnTo>
                    <a:pt x="3429634" y="173989"/>
                  </a:lnTo>
                  <a:lnTo>
                    <a:pt x="3434206" y="171322"/>
                  </a:lnTo>
                  <a:lnTo>
                    <a:pt x="3438905" y="168655"/>
                  </a:lnTo>
                  <a:lnTo>
                    <a:pt x="3453256" y="131825"/>
                  </a:lnTo>
                  <a:lnTo>
                    <a:pt x="3484118" y="131825"/>
                  </a:lnTo>
                  <a:lnTo>
                    <a:pt x="3484118" y="250951"/>
                  </a:lnTo>
                  <a:lnTo>
                    <a:pt x="3453256" y="250951"/>
                  </a:lnTo>
                  <a:lnTo>
                    <a:pt x="3451542" y="242855"/>
                  </a:lnTo>
                  <a:lnTo>
                    <a:pt x="3449637" y="235711"/>
                  </a:lnTo>
                  <a:lnTo>
                    <a:pt x="3433826" y="211073"/>
                  </a:lnTo>
                  <a:lnTo>
                    <a:pt x="3429254" y="208533"/>
                  </a:lnTo>
                  <a:lnTo>
                    <a:pt x="3422777" y="207263"/>
                  </a:lnTo>
                  <a:lnTo>
                    <a:pt x="3414395" y="207263"/>
                  </a:lnTo>
                  <a:lnTo>
                    <a:pt x="3379470" y="207263"/>
                  </a:lnTo>
                  <a:lnTo>
                    <a:pt x="3379470" y="308609"/>
                  </a:lnTo>
                  <a:lnTo>
                    <a:pt x="3379470" y="318261"/>
                  </a:lnTo>
                  <a:lnTo>
                    <a:pt x="3379724" y="325500"/>
                  </a:lnTo>
                  <a:lnTo>
                    <a:pt x="3380358" y="330580"/>
                  </a:lnTo>
                  <a:lnTo>
                    <a:pt x="3380867" y="335533"/>
                  </a:lnTo>
                  <a:lnTo>
                    <a:pt x="3381882" y="339597"/>
                  </a:lnTo>
                  <a:lnTo>
                    <a:pt x="3412490" y="359155"/>
                  </a:lnTo>
                  <a:lnTo>
                    <a:pt x="3412490" y="377189"/>
                  </a:lnTo>
                  <a:lnTo>
                    <a:pt x="3265551" y="377189"/>
                  </a:lnTo>
                  <a:lnTo>
                    <a:pt x="3265551" y="359155"/>
                  </a:lnTo>
                  <a:lnTo>
                    <a:pt x="3272281" y="357504"/>
                  </a:lnTo>
                  <a:lnTo>
                    <a:pt x="3277616" y="355599"/>
                  </a:lnTo>
                  <a:lnTo>
                    <a:pt x="3281553" y="353313"/>
                  </a:lnTo>
                  <a:lnTo>
                    <a:pt x="3285490" y="351154"/>
                  </a:lnTo>
                  <a:lnTo>
                    <a:pt x="3288410" y="348233"/>
                  </a:lnTo>
                  <a:lnTo>
                    <a:pt x="3290316" y="344550"/>
                  </a:lnTo>
                  <a:lnTo>
                    <a:pt x="3292221" y="340740"/>
                  </a:lnTo>
                  <a:lnTo>
                    <a:pt x="3293491" y="336041"/>
                  </a:lnTo>
                  <a:lnTo>
                    <a:pt x="3293999" y="330199"/>
                  </a:lnTo>
                  <a:lnTo>
                    <a:pt x="3294506" y="324357"/>
                  </a:lnTo>
                  <a:lnTo>
                    <a:pt x="3294888" y="316991"/>
                  </a:lnTo>
                  <a:lnTo>
                    <a:pt x="3294888" y="308355"/>
                  </a:lnTo>
                  <a:lnTo>
                    <a:pt x="3294888" y="73151"/>
                  </a:lnTo>
                  <a:lnTo>
                    <a:pt x="3294888" y="64642"/>
                  </a:lnTo>
                  <a:lnTo>
                    <a:pt x="3294633" y="57403"/>
                  </a:lnTo>
                  <a:lnTo>
                    <a:pt x="3294126" y="51561"/>
                  </a:lnTo>
                  <a:lnTo>
                    <a:pt x="3293745" y="45719"/>
                  </a:lnTo>
                  <a:lnTo>
                    <a:pt x="3281806" y="28575"/>
                  </a:lnTo>
                  <a:lnTo>
                    <a:pt x="3277997" y="26288"/>
                  </a:lnTo>
                  <a:lnTo>
                    <a:pt x="3272535" y="24129"/>
                  </a:lnTo>
                  <a:lnTo>
                    <a:pt x="3265551" y="22351"/>
                  </a:lnTo>
                  <a:lnTo>
                    <a:pt x="3265551" y="4317"/>
                  </a:lnTo>
                  <a:close/>
                </a:path>
                <a:path w="5140959" h="381634">
                  <a:moveTo>
                    <a:pt x="2532507" y="4317"/>
                  </a:moveTo>
                  <a:lnTo>
                    <a:pt x="2803524" y="4317"/>
                  </a:lnTo>
                  <a:lnTo>
                    <a:pt x="2803524" y="91185"/>
                  </a:lnTo>
                  <a:lnTo>
                    <a:pt x="2766060" y="91185"/>
                  </a:lnTo>
                  <a:lnTo>
                    <a:pt x="2761749" y="79279"/>
                  </a:lnTo>
                  <a:lnTo>
                    <a:pt x="2757773" y="69468"/>
                  </a:lnTo>
                  <a:lnTo>
                    <a:pt x="2730563" y="39322"/>
                  </a:lnTo>
                  <a:lnTo>
                    <a:pt x="2705989" y="36321"/>
                  </a:lnTo>
                  <a:lnTo>
                    <a:pt x="2646426" y="36321"/>
                  </a:lnTo>
                  <a:lnTo>
                    <a:pt x="2646426" y="167385"/>
                  </a:lnTo>
                  <a:lnTo>
                    <a:pt x="2682494" y="167385"/>
                  </a:lnTo>
                  <a:lnTo>
                    <a:pt x="2690495" y="167385"/>
                  </a:lnTo>
                  <a:lnTo>
                    <a:pt x="2696845" y="166242"/>
                  </a:lnTo>
                  <a:lnTo>
                    <a:pt x="2701290" y="163956"/>
                  </a:lnTo>
                  <a:lnTo>
                    <a:pt x="2705861" y="161670"/>
                  </a:lnTo>
                  <a:lnTo>
                    <a:pt x="2721229" y="128015"/>
                  </a:lnTo>
                  <a:lnTo>
                    <a:pt x="2752090" y="128015"/>
                  </a:lnTo>
                  <a:lnTo>
                    <a:pt x="2752090" y="238886"/>
                  </a:lnTo>
                  <a:lnTo>
                    <a:pt x="2721229" y="238886"/>
                  </a:lnTo>
                  <a:lnTo>
                    <a:pt x="2719276" y="231455"/>
                  </a:lnTo>
                  <a:lnTo>
                    <a:pt x="2717228" y="224964"/>
                  </a:lnTo>
                  <a:lnTo>
                    <a:pt x="2701797" y="202945"/>
                  </a:lnTo>
                  <a:lnTo>
                    <a:pt x="2697480" y="200532"/>
                  </a:lnTo>
                  <a:lnTo>
                    <a:pt x="2691003" y="199389"/>
                  </a:lnTo>
                  <a:lnTo>
                    <a:pt x="2682494" y="199389"/>
                  </a:lnTo>
                  <a:lnTo>
                    <a:pt x="2646426" y="199389"/>
                  </a:lnTo>
                  <a:lnTo>
                    <a:pt x="2646426" y="345185"/>
                  </a:lnTo>
                  <a:lnTo>
                    <a:pt x="2705735" y="345185"/>
                  </a:lnTo>
                  <a:lnTo>
                    <a:pt x="2712085" y="345185"/>
                  </a:lnTo>
                  <a:lnTo>
                    <a:pt x="2717419" y="344804"/>
                  </a:lnTo>
                  <a:lnTo>
                    <a:pt x="2721864" y="343915"/>
                  </a:lnTo>
                  <a:lnTo>
                    <a:pt x="2726182" y="343153"/>
                  </a:lnTo>
                  <a:lnTo>
                    <a:pt x="2730119" y="341756"/>
                  </a:lnTo>
                  <a:lnTo>
                    <a:pt x="2733547" y="339724"/>
                  </a:lnTo>
                  <a:lnTo>
                    <a:pt x="2736977" y="337692"/>
                  </a:lnTo>
                  <a:lnTo>
                    <a:pt x="2740406" y="335025"/>
                  </a:lnTo>
                  <a:lnTo>
                    <a:pt x="2743581" y="331469"/>
                  </a:lnTo>
                  <a:lnTo>
                    <a:pt x="2746756" y="328040"/>
                  </a:lnTo>
                  <a:lnTo>
                    <a:pt x="2749549" y="324357"/>
                  </a:lnTo>
                  <a:lnTo>
                    <a:pt x="2751963" y="320293"/>
                  </a:lnTo>
                  <a:lnTo>
                    <a:pt x="2754503" y="316356"/>
                  </a:lnTo>
                  <a:lnTo>
                    <a:pt x="2768854" y="277494"/>
                  </a:lnTo>
                  <a:lnTo>
                    <a:pt x="2806192" y="277494"/>
                  </a:lnTo>
                  <a:lnTo>
                    <a:pt x="2800985" y="377189"/>
                  </a:lnTo>
                  <a:lnTo>
                    <a:pt x="2532507" y="377189"/>
                  </a:lnTo>
                  <a:lnTo>
                    <a:pt x="2532507" y="359155"/>
                  </a:lnTo>
                  <a:lnTo>
                    <a:pt x="2539238" y="357250"/>
                  </a:lnTo>
                  <a:lnTo>
                    <a:pt x="2544572" y="355345"/>
                  </a:lnTo>
                  <a:lnTo>
                    <a:pt x="2548509" y="353186"/>
                  </a:lnTo>
                  <a:lnTo>
                    <a:pt x="2552446" y="351154"/>
                  </a:lnTo>
                  <a:lnTo>
                    <a:pt x="2555367" y="348233"/>
                  </a:lnTo>
                  <a:lnTo>
                    <a:pt x="2557272" y="344550"/>
                  </a:lnTo>
                  <a:lnTo>
                    <a:pt x="2559177" y="340740"/>
                  </a:lnTo>
                  <a:lnTo>
                    <a:pt x="2560447" y="336041"/>
                  </a:lnTo>
                  <a:lnTo>
                    <a:pt x="2560955" y="330326"/>
                  </a:lnTo>
                  <a:lnTo>
                    <a:pt x="2561463" y="324611"/>
                  </a:lnTo>
                  <a:lnTo>
                    <a:pt x="2561844" y="317372"/>
                  </a:lnTo>
                  <a:lnTo>
                    <a:pt x="2561844" y="308609"/>
                  </a:lnTo>
                  <a:lnTo>
                    <a:pt x="2561844" y="73151"/>
                  </a:lnTo>
                  <a:lnTo>
                    <a:pt x="2561844" y="64642"/>
                  </a:lnTo>
                  <a:lnTo>
                    <a:pt x="2561590" y="57403"/>
                  </a:lnTo>
                  <a:lnTo>
                    <a:pt x="2561082" y="51561"/>
                  </a:lnTo>
                  <a:lnTo>
                    <a:pt x="2560701" y="45719"/>
                  </a:lnTo>
                  <a:lnTo>
                    <a:pt x="2548763" y="28575"/>
                  </a:lnTo>
                  <a:lnTo>
                    <a:pt x="2544953" y="26288"/>
                  </a:lnTo>
                  <a:lnTo>
                    <a:pt x="2539492" y="24129"/>
                  </a:lnTo>
                  <a:lnTo>
                    <a:pt x="2532507" y="22351"/>
                  </a:lnTo>
                  <a:lnTo>
                    <a:pt x="2532507" y="4317"/>
                  </a:lnTo>
                  <a:close/>
                </a:path>
                <a:path w="5140959" h="381634">
                  <a:moveTo>
                    <a:pt x="2152269" y="4317"/>
                  </a:moveTo>
                  <a:lnTo>
                    <a:pt x="2262885" y="4317"/>
                  </a:lnTo>
                  <a:lnTo>
                    <a:pt x="2359533" y="172338"/>
                  </a:lnTo>
                  <a:lnTo>
                    <a:pt x="2383028" y="215137"/>
                  </a:lnTo>
                  <a:lnTo>
                    <a:pt x="2402869" y="253999"/>
                  </a:lnTo>
                  <a:lnTo>
                    <a:pt x="2408682" y="266191"/>
                  </a:lnTo>
                  <a:lnTo>
                    <a:pt x="2413127" y="266191"/>
                  </a:lnTo>
                  <a:lnTo>
                    <a:pt x="2411793" y="232854"/>
                  </a:lnTo>
                  <a:lnTo>
                    <a:pt x="2410841" y="197992"/>
                  </a:lnTo>
                  <a:lnTo>
                    <a:pt x="2410269" y="161607"/>
                  </a:lnTo>
                  <a:lnTo>
                    <a:pt x="2410079" y="123697"/>
                  </a:lnTo>
                  <a:lnTo>
                    <a:pt x="2410079" y="72897"/>
                  </a:lnTo>
                  <a:lnTo>
                    <a:pt x="2409985" y="64639"/>
                  </a:lnTo>
                  <a:lnTo>
                    <a:pt x="2396871" y="28320"/>
                  </a:lnTo>
                  <a:lnTo>
                    <a:pt x="2380869" y="22351"/>
                  </a:lnTo>
                  <a:lnTo>
                    <a:pt x="2380869" y="4317"/>
                  </a:lnTo>
                  <a:lnTo>
                    <a:pt x="2484120" y="4317"/>
                  </a:lnTo>
                  <a:lnTo>
                    <a:pt x="2484120" y="22351"/>
                  </a:lnTo>
                  <a:lnTo>
                    <a:pt x="2476754" y="24764"/>
                  </a:lnTo>
                  <a:lnTo>
                    <a:pt x="2471673" y="26796"/>
                  </a:lnTo>
                  <a:lnTo>
                    <a:pt x="2454644" y="64873"/>
                  </a:lnTo>
                  <a:lnTo>
                    <a:pt x="2454529" y="72897"/>
                  </a:lnTo>
                  <a:lnTo>
                    <a:pt x="2454529" y="377189"/>
                  </a:lnTo>
                  <a:lnTo>
                    <a:pt x="2385186" y="377189"/>
                  </a:lnTo>
                  <a:lnTo>
                    <a:pt x="2262378" y="164591"/>
                  </a:lnTo>
                  <a:lnTo>
                    <a:pt x="2240740" y="126126"/>
                  </a:lnTo>
                  <a:lnTo>
                    <a:pt x="2225674" y="96900"/>
                  </a:lnTo>
                  <a:lnTo>
                    <a:pt x="2223261" y="96900"/>
                  </a:lnTo>
                  <a:lnTo>
                    <a:pt x="2224448" y="126662"/>
                  </a:lnTo>
                  <a:lnTo>
                    <a:pt x="2225325" y="157257"/>
                  </a:lnTo>
                  <a:lnTo>
                    <a:pt x="2225869" y="188662"/>
                  </a:lnTo>
                  <a:lnTo>
                    <a:pt x="2226056" y="220852"/>
                  </a:lnTo>
                  <a:lnTo>
                    <a:pt x="2226056" y="308863"/>
                  </a:lnTo>
                  <a:lnTo>
                    <a:pt x="2226177" y="318313"/>
                  </a:lnTo>
                  <a:lnTo>
                    <a:pt x="2235454" y="350519"/>
                  </a:lnTo>
                  <a:lnTo>
                    <a:pt x="2239010" y="353694"/>
                  </a:lnTo>
                  <a:lnTo>
                    <a:pt x="2245614" y="356615"/>
                  </a:lnTo>
                  <a:lnTo>
                    <a:pt x="2255520" y="359155"/>
                  </a:lnTo>
                  <a:lnTo>
                    <a:pt x="2255520" y="377189"/>
                  </a:lnTo>
                  <a:lnTo>
                    <a:pt x="2152269" y="377189"/>
                  </a:lnTo>
                  <a:lnTo>
                    <a:pt x="2152269" y="359155"/>
                  </a:lnTo>
                  <a:lnTo>
                    <a:pt x="2158999" y="357250"/>
                  </a:lnTo>
                  <a:lnTo>
                    <a:pt x="2164334" y="355218"/>
                  </a:lnTo>
                  <a:lnTo>
                    <a:pt x="2168271" y="353059"/>
                  </a:lnTo>
                  <a:lnTo>
                    <a:pt x="2172208" y="350900"/>
                  </a:lnTo>
                  <a:lnTo>
                    <a:pt x="2175129" y="347979"/>
                  </a:lnTo>
                  <a:lnTo>
                    <a:pt x="2177034" y="344169"/>
                  </a:lnTo>
                  <a:lnTo>
                    <a:pt x="2178939" y="340486"/>
                  </a:lnTo>
                  <a:lnTo>
                    <a:pt x="2180082" y="335787"/>
                  </a:lnTo>
                  <a:lnTo>
                    <a:pt x="2180717" y="330199"/>
                  </a:lnTo>
                  <a:lnTo>
                    <a:pt x="2181224" y="324484"/>
                  </a:lnTo>
                  <a:lnTo>
                    <a:pt x="2181479" y="317372"/>
                  </a:lnTo>
                  <a:lnTo>
                    <a:pt x="2181479" y="308863"/>
                  </a:lnTo>
                  <a:lnTo>
                    <a:pt x="2181479" y="72643"/>
                  </a:lnTo>
                  <a:lnTo>
                    <a:pt x="2176018" y="34797"/>
                  </a:lnTo>
                  <a:lnTo>
                    <a:pt x="2172335" y="31368"/>
                  </a:lnTo>
                  <a:lnTo>
                    <a:pt x="2168652" y="27939"/>
                  </a:lnTo>
                  <a:lnTo>
                    <a:pt x="2161921" y="24891"/>
                  </a:lnTo>
                  <a:lnTo>
                    <a:pt x="2152269" y="22351"/>
                  </a:lnTo>
                  <a:lnTo>
                    <a:pt x="2152269" y="4317"/>
                  </a:lnTo>
                  <a:close/>
                </a:path>
                <a:path w="5140959" h="381634">
                  <a:moveTo>
                    <a:pt x="1957958" y="4317"/>
                  </a:moveTo>
                  <a:lnTo>
                    <a:pt x="2101342" y="4317"/>
                  </a:lnTo>
                  <a:lnTo>
                    <a:pt x="2101342" y="22351"/>
                  </a:lnTo>
                  <a:lnTo>
                    <a:pt x="2093976" y="24383"/>
                  </a:lnTo>
                  <a:lnTo>
                    <a:pt x="2088388" y="26542"/>
                  </a:lnTo>
                  <a:lnTo>
                    <a:pt x="2084832" y="28828"/>
                  </a:lnTo>
                  <a:lnTo>
                    <a:pt x="2081276" y="31114"/>
                  </a:lnTo>
                  <a:lnTo>
                    <a:pt x="2078608" y="33781"/>
                  </a:lnTo>
                  <a:lnTo>
                    <a:pt x="2076831" y="37083"/>
                  </a:lnTo>
                  <a:lnTo>
                    <a:pt x="2075053" y="40385"/>
                  </a:lnTo>
                  <a:lnTo>
                    <a:pt x="2073656" y="44703"/>
                  </a:lnTo>
                  <a:lnTo>
                    <a:pt x="2073020" y="49910"/>
                  </a:lnTo>
                  <a:lnTo>
                    <a:pt x="2072258" y="55244"/>
                  </a:lnTo>
                  <a:lnTo>
                    <a:pt x="2071878" y="62991"/>
                  </a:lnTo>
                  <a:lnTo>
                    <a:pt x="2071878" y="73151"/>
                  </a:lnTo>
                  <a:lnTo>
                    <a:pt x="2071878" y="308609"/>
                  </a:lnTo>
                  <a:lnTo>
                    <a:pt x="2071878" y="314959"/>
                  </a:lnTo>
                  <a:lnTo>
                    <a:pt x="2072132" y="320928"/>
                  </a:lnTo>
                  <a:lnTo>
                    <a:pt x="2072385" y="326389"/>
                  </a:lnTo>
                  <a:lnTo>
                    <a:pt x="2072767" y="331850"/>
                  </a:lnTo>
                  <a:lnTo>
                    <a:pt x="2073529" y="336295"/>
                  </a:lnTo>
                  <a:lnTo>
                    <a:pt x="2074671" y="339724"/>
                  </a:lnTo>
                  <a:lnTo>
                    <a:pt x="2075688" y="343153"/>
                  </a:lnTo>
                  <a:lnTo>
                    <a:pt x="2088007" y="354583"/>
                  </a:lnTo>
                  <a:lnTo>
                    <a:pt x="2091690" y="356361"/>
                  </a:lnTo>
                  <a:lnTo>
                    <a:pt x="2096134" y="357885"/>
                  </a:lnTo>
                  <a:lnTo>
                    <a:pt x="2101342" y="359155"/>
                  </a:lnTo>
                  <a:lnTo>
                    <a:pt x="2101342" y="377189"/>
                  </a:lnTo>
                  <a:lnTo>
                    <a:pt x="1957958" y="377189"/>
                  </a:lnTo>
                  <a:lnTo>
                    <a:pt x="1957958" y="359155"/>
                  </a:lnTo>
                  <a:lnTo>
                    <a:pt x="1964690" y="357250"/>
                  </a:lnTo>
                  <a:lnTo>
                    <a:pt x="1970023" y="355345"/>
                  </a:lnTo>
                  <a:lnTo>
                    <a:pt x="1973960" y="353186"/>
                  </a:lnTo>
                  <a:lnTo>
                    <a:pt x="1977897" y="351154"/>
                  </a:lnTo>
                  <a:lnTo>
                    <a:pt x="1980819" y="348233"/>
                  </a:lnTo>
                  <a:lnTo>
                    <a:pt x="1982723" y="344550"/>
                  </a:lnTo>
                  <a:lnTo>
                    <a:pt x="1984629" y="340740"/>
                  </a:lnTo>
                  <a:lnTo>
                    <a:pt x="1985898" y="336041"/>
                  </a:lnTo>
                  <a:lnTo>
                    <a:pt x="1986407" y="330326"/>
                  </a:lnTo>
                  <a:lnTo>
                    <a:pt x="1986915" y="324611"/>
                  </a:lnTo>
                  <a:lnTo>
                    <a:pt x="1987295" y="317372"/>
                  </a:lnTo>
                  <a:lnTo>
                    <a:pt x="1987295" y="308609"/>
                  </a:lnTo>
                  <a:lnTo>
                    <a:pt x="1987295" y="72897"/>
                  </a:lnTo>
                  <a:lnTo>
                    <a:pt x="1987295" y="64134"/>
                  </a:lnTo>
                  <a:lnTo>
                    <a:pt x="1987042" y="57022"/>
                  </a:lnTo>
                  <a:lnTo>
                    <a:pt x="1986533" y="51307"/>
                  </a:lnTo>
                  <a:lnTo>
                    <a:pt x="1986153" y="45719"/>
                  </a:lnTo>
                  <a:lnTo>
                    <a:pt x="1957958" y="22351"/>
                  </a:lnTo>
                  <a:lnTo>
                    <a:pt x="1957958" y="4317"/>
                  </a:lnTo>
                  <a:close/>
                </a:path>
                <a:path w="5140959" h="381634">
                  <a:moveTo>
                    <a:pt x="1650110" y="4317"/>
                  </a:moveTo>
                  <a:lnTo>
                    <a:pt x="1793494" y="4317"/>
                  </a:lnTo>
                  <a:lnTo>
                    <a:pt x="1793494" y="22351"/>
                  </a:lnTo>
                  <a:lnTo>
                    <a:pt x="1787017" y="24129"/>
                  </a:lnTo>
                  <a:lnTo>
                    <a:pt x="1781809" y="26161"/>
                  </a:lnTo>
                  <a:lnTo>
                    <a:pt x="1777999" y="28193"/>
                  </a:lnTo>
                  <a:lnTo>
                    <a:pt x="1774190" y="30352"/>
                  </a:lnTo>
                  <a:lnTo>
                    <a:pt x="1771142" y="33146"/>
                  </a:lnTo>
                  <a:lnTo>
                    <a:pt x="1769109" y="36829"/>
                  </a:lnTo>
                  <a:lnTo>
                    <a:pt x="1766951" y="40512"/>
                  </a:lnTo>
                  <a:lnTo>
                    <a:pt x="1765681" y="45211"/>
                  </a:lnTo>
                  <a:lnTo>
                    <a:pt x="1765045" y="50926"/>
                  </a:lnTo>
                  <a:lnTo>
                    <a:pt x="1764410" y="56641"/>
                  </a:lnTo>
                  <a:lnTo>
                    <a:pt x="1764030" y="63880"/>
                  </a:lnTo>
                  <a:lnTo>
                    <a:pt x="1764030" y="72643"/>
                  </a:lnTo>
                  <a:lnTo>
                    <a:pt x="1764030" y="344677"/>
                  </a:lnTo>
                  <a:lnTo>
                    <a:pt x="1816989" y="344677"/>
                  </a:lnTo>
                  <a:lnTo>
                    <a:pt x="1824511" y="344368"/>
                  </a:lnTo>
                  <a:lnTo>
                    <a:pt x="1858898" y="324611"/>
                  </a:lnTo>
                  <a:lnTo>
                    <a:pt x="1875535" y="281797"/>
                  </a:lnTo>
                  <a:lnTo>
                    <a:pt x="1878965" y="266826"/>
                  </a:lnTo>
                  <a:lnTo>
                    <a:pt x="1916430" y="266826"/>
                  </a:lnTo>
                  <a:lnTo>
                    <a:pt x="1910460" y="377189"/>
                  </a:lnTo>
                  <a:lnTo>
                    <a:pt x="1650110" y="377189"/>
                  </a:lnTo>
                  <a:lnTo>
                    <a:pt x="1650110" y="359155"/>
                  </a:lnTo>
                  <a:lnTo>
                    <a:pt x="1656842" y="357250"/>
                  </a:lnTo>
                  <a:lnTo>
                    <a:pt x="1662176" y="355218"/>
                  </a:lnTo>
                  <a:lnTo>
                    <a:pt x="1666113" y="353059"/>
                  </a:lnTo>
                  <a:lnTo>
                    <a:pt x="1670049" y="350900"/>
                  </a:lnTo>
                  <a:lnTo>
                    <a:pt x="1672970" y="347979"/>
                  </a:lnTo>
                  <a:lnTo>
                    <a:pt x="1674876" y="344169"/>
                  </a:lnTo>
                  <a:lnTo>
                    <a:pt x="1676781" y="340486"/>
                  </a:lnTo>
                  <a:lnTo>
                    <a:pt x="1678051" y="335787"/>
                  </a:lnTo>
                  <a:lnTo>
                    <a:pt x="1678558" y="330072"/>
                  </a:lnTo>
                  <a:lnTo>
                    <a:pt x="1679067" y="324230"/>
                  </a:lnTo>
                  <a:lnTo>
                    <a:pt x="1679447" y="316991"/>
                  </a:lnTo>
                  <a:lnTo>
                    <a:pt x="1679447" y="308355"/>
                  </a:lnTo>
                  <a:lnTo>
                    <a:pt x="1679447" y="73151"/>
                  </a:lnTo>
                  <a:lnTo>
                    <a:pt x="1679447" y="64642"/>
                  </a:lnTo>
                  <a:lnTo>
                    <a:pt x="1679194" y="57403"/>
                  </a:lnTo>
                  <a:lnTo>
                    <a:pt x="1678685" y="51561"/>
                  </a:lnTo>
                  <a:lnTo>
                    <a:pt x="1678305" y="45719"/>
                  </a:lnTo>
                  <a:lnTo>
                    <a:pt x="1666367" y="28575"/>
                  </a:lnTo>
                  <a:lnTo>
                    <a:pt x="1662557" y="26288"/>
                  </a:lnTo>
                  <a:lnTo>
                    <a:pt x="1657095" y="24129"/>
                  </a:lnTo>
                  <a:lnTo>
                    <a:pt x="1650110" y="22351"/>
                  </a:lnTo>
                  <a:lnTo>
                    <a:pt x="1650110" y="4317"/>
                  </a:lnTo>
                  <a:close/>
                </a:path>
                <a:path w="5140959" h="381634">
                  <a:moveTo>
                    <a:pt x="1327023" y="4317"/>
                  </a:moveTo>
                  <a:lnTo>
                    <a:pt x="1598041" y="4317"/>
                  </a:lnTo>
                  <a:lnTo>
                    <a:pt x="1598041" y="91185"/>
                  </a:lnTo>
                  <a:lnTo>
                    <a:pt x="1560576" y="91185"/>
                  </a:lnTo>
                  <a:lnTo>
                    <a:pt x="1556265" y="79279"/>
                  </a:lnTo>
                  <a:lnTo>
                    <a:pt x="1552289" y="69468"/>
                  </a:lnTo>
                  <a:lnTo>
                    <a:pt x="1525079" y="39322"/>
                  </a:lnTo>
                  <a:lnTo>
                    <a:pt x="1500505" y="36321"/>
                  </a:lnTo>
                  <a:lnTo>
                    <a:pt x="1440942" y="36321"/>
                  </a:lnTo>
                  <a:lnTo>
                    <a:pt x="1440942" y="167385"/>
                  </a:lnTo>
                  <a:lnTo>
                    <a:pt x="1477010" y="167385"/>
                  </a:lnTo>
                  <a:lnTo>
                    <a:pt x="1485011" y="167385"/>
                  </a:lnTo>
                  <a:lnTo>
                    <a:pt x="1491361" y="166242"/>
                  </a:lnTo>
                  <a:lnTo>
                    <a:pt x="1495806" y="163956"/>
                  </a:lnTo>
                  <a:lnTo>
                    <a:pt x="1500377" y="161670"/>
                  </a:lnTo>
                  <a:lnTo>
                    <a:pt x="1515745" y="128015"/>
                  </a:lnTo>
                  <a:lnTo>
                    <a:pt x="1546606" y="128015"/>
                  </a:lnTo>
                  <a:lnTo>
                    <a:pt x="1546606" y="238886"/>
                  </a:lnTo>
                  <a:lnTo>
                    <a:pt x="1515745" y="238886"/>
                  </a:lnTo>
                  <a:lnTo>
                    <a:pt x="1513792" y="231455"/>
                  </a:lnTo>
                  <a:lnTo>
                    <a:pt x="1511744" y="224964"/>
                  </a:lnTo>
                  <a:lnTo>
                    <a:pt x="1496314" y="202945"/>
                  </a:lnTo>
                  <a:lnTo>
                    <a:pt x="1491995" y="200532"/>
                  </a:lnTo>
                  <a:lnTo>
                    <a:pt x="1485519" y="199389"/>
                  </a:lnTo>
                  <a:lnTo>
                    <a:pt x="1477010" y="199389"/>
                  </a:lnTo>
                  <a:lnTo>
                    <a:pt x="1440942" y="199389"/>
                  </a:lnTo>
                  <a:lnTo>
                    <a:pt x="1440942" y="345185"/>
                  </a:lnTo>
                  <a:lnTo>
                    <a:pt x="1500251" y="345185"/>
                  </a:lnTo>
                  <a:lnTo>
                    <a:pt x="1506601" y="345185"/>
                  </a:lnTo>
                  <a:lnTo>
                    <a:pt x="1511935" y="344804"/>
                  </a:lnTo>
                  <a:lnTo>
                    <a:pt x="1516380" y="343915"/>
                  </a:lnTo>
                  <a:lnTo>
                    <a:pt x="1520698" y="343153"/>
                  </a:lnTo>
                  <a:lnTo>
                    <a:pt x="1524635" y="341756"/>
                  </a:lnTo>
                  <a:lnTo>
                    <a:pt x="1528064" y="339724"/>
                  </a:lnTo>
                  <a:lnTo>
                    <a:pt x="1531493" y="337692"/>
                  </a:lnTo>
                  <a:lnTo>
                    <a:pt x="1534921" y="335025"/>
                  </a:lnTo>
                  <a:lnTo>
                    <a:pt x="1538096" y="331469"/>
                  </a:lnTo>
                  <a:lnTo>
                    <a:pt x="1541271" y="328040"/>
                  </a:lnTo>
                  <a:lnTo>
                    <a:pt x="1544066" y="324357"/>
                  </a:lnTo>
                  <a:lnTo>
                    <a:pt x="1546479" y="320293"/>
                  </a:lnTo>
                  <a:lnTo>
                    <a:pt x="1549019" y="316356"/>
                  </a:lnTo>
                  <a:lnTo>
                    <a:pt x="1563370" y="277494"/>
                  </a:lnTo>
                  <a:lnTo>
                    <a:pt x="1600708" y="277494"/>
                  </a:lnTo>
                  <a:lnTo>
                    <a:pt x="1595501" y="377189"/>
                  </a:lnTo>
                  <a:lnTo>
                    <a:pt x="1327023" y="377189"/>
                  </a:lnTo>
                  <a:lnTo>
                    <a:pt x="1327023" y="359155"/>
                  </a:lnTo>
                  <a:lnTo>
                    <a:pt x="1333754" y="357250"/>
                  </a:lnTo>
                  <a:lnTo>
                    <a:pt x="1339088" y="355345"/>
                  </a:lnTo>
                  <a:lnTo>
                    <a:pt x="1343025" y="353186"/>
                  </a:lnTo>
                  <a:lnTo>
                    <a:pt x="1346962" y="351154"/>
                  </a:lnTo>
                  <a:lnTo>
                    <a:pt x="1349883" y="348233"/>
                  </a:lnTo>
                  <a:lnTo>
                    <a:pt x="1351788" y="344550"/>
                  </a:lnTo>
                  <a:lnTo>
                    <a:pt x="1353693" y="340740"/>
                  </a:lnTo>
                  <a:lnTo>
                    <a:pt x="1354963" y="336041"/>
                  </a:lnTo>
                  <a:lnTo>
                    <a:pt x="1355470" y="330326"/>
                  </a:lnTo>
                  <a:lnTo>
                    <a:pt x="1355979" y="324611"/>
                  </a:lnTo>
                  <a:lnTo>
                    <a:pt x="1356360" y="317372"/>
                  </a:lnTo>
                  <a:lnTo>
                    <a:pt x="1356360" y="308609"/>
                  </a:lnTo>
                  <a:lnTo>
                    <a:pt x="1356360" y="73151"/>
                  </a:lnTo>
                  <a:lnTo>
                    <a:pt x="1356360" y="64642"/>
                  </a:lnTo>
                  <a:lnTo>
                    <a:pt x="1356106" y="57403"/>
                  </a:lnTo>
                  <a:lnTo>
                    <a:pt x="1355598" y="51561"/>
                  </a:lnTo>
                  <a:lnTo>
                    <a:pt x="1355217" y="45719"/>
                  </a:lnTo>
                  <a:lnTo>
                    <a:pt x="1343279" y="28575"/>
                  </a:lnTo>
                  <a:lnTo>
                    <a:pt x="1339469" y="26288"/>
                  </a:lnTo>
                  <a:lnTo>
                    <a:pt x="1334008" y="24129"/>
                  </a:lnTo>
                  <a:lnTo>
                    <a:pt x="1327023" y="22351"/>
                  </a:lnTo>
                  <a:lnTo>
                    <a:pt x="1327023" y="4317"/>
                  </a:lnTo>
                  <a:close/>
                </a:path>
                <a:path w="5140959" h="381634">
                  <a:moveTo>
                    <a:pt x="932307" y="4317"/>
                  </a:moveTo>
                  <a:lnTo>
                    <a:pt x="1074420" y="4317"/>
                  </a:lnTo>
                  <a:lnTo>
                    <a:pt x="1096256" y="4768"/>
                  </a:lnTo>
                  <a:lnTo>
                    <a:pt x="1134356" y="8336"/>
                  </a:lnTo>
                  <a:lnTo>
                    <a:pt x="1179464" y="20558"/>
                  </a:lnTo>
                  <a:lnTo>
                    <a:pt x="1216237" y="41836"/>
                  </a:lnTo>
                  <a:lnTo>
                    <a:pt x="1243330" y="70357"/>
                  </a:lnTo>
                  <a:lnTo>
                    <a:pt x="1260975" y="105933"/>
                  </a:lnTo>
                  <a:lnTo>
                    <a:pt x="1270365" y="149256"/>
                  </a:lnTo>
                  <a:lnTo>
                    <a:pt x="1272158" y="182625"/>
                  </a:lnTo>
                  <a:lnTo>
                    <a:pt x="1271520" y="203414"/>
                  </a:lnTo>
                  <a:lnTo>
                    <a:pt x="1266479" y="241704"/>
                  </a:lnTo>
                  <a:lnTo>
                    <a:pt x="1249680" y="290528"/>
                  </a:lnTo>
                  <a:lnTo>
                    <a:pt x="1222849" y="327352"/>
                  </a:lnTo>
                  <a:lnTo>
                    <a:pt x="1188720" y="352551"/>
                  </a:lnTo>
                  <a:lnTo>
                    <a:pt x="1145571" y="368857"/>
                  </a:lnTo>
                  <a:lnTo>
                    <a:pt x="1096597" y="375951"/>
                  </a:lnTo>
                  <a:lnTo>
                    <a:pt x="1056386" y="377189"/>
                  </a:lnTo>
                  <a:lnTo>
                    <a:pt x="932307" y="377189"/>
                  </a:lnTo>
                  <a:lnTo>
                    <a:pt x="932307" y="359155"/>
                  </a:lnTo>
                  <a:lnTo>
                    <a:pt x="939038" y="357250"/>
                  </a:lnTo>
                  <a:lnTo>
                    <a:pt x="944371" y="355345"/>
                  </a:lnTo>
                  <a:lnTo>
                    <a:pt x="948308" y="353186"/>
                  </a:lnTo>
                  <a:lnTo>
                    <a:pt x="952245" y="351154"/>
                  </a:lnTo>
                  <a:lnTo>
                    <a:pt x="955167" y="348233"/>
                  </a:lnTo>
                  <a:lnTo>
                    <a:pt x="961644" y="317372"/>
                  </a:lnTo>
                  <a:lnTo>
                    <a:pt x="961644" y="308609"/>
                  </a:lnTo>
                  <a:lnTo>
                    <a:pt x="961644" y="73151"/>
                  </a:lnTo>
                  <a:lnTo>
                    <a:pt x="961644" y="64642"/>
                  </a:lnTo>
                  <a:lnTo>
                    <a:pt x="961389" y="57403"/>
                  </a:lnTo>
                  <a:lnTo>
                    <a:pt x="960882" y="51561"/>
                  </a:lnTo>
                  <a:lnTo>
                    <a:pt x="960501" y="45719"/>
                  </a:lnTo>
                  <a:lnTo>
                    <a:pt x="948563" y="28575"/>
                  </a:lnTo>
                  <a:lnTo>
                    <a:pt x="944752" y="26288"/>
                  </a:lnTo>
                  <a:lnTo>
                    <a:pt x="939292" y="24129"/>
                  </a:lnTo>
                  <a:lnTo>
                    <a:pt x="932307" y="22351"/>
                  </a:lnTo>
                  <a:lnTo>
                    <a:pt x="932307" y="4317"/>
                  </a:lnTo>
                  <a:close/>
                </a:path>
                <a:path w="5140959" h="381634">
                  <a:moveTo>
                    <a:pt x="737235" y="4317"/>
                  </a:moveTo>
                  <a:lnTo>
                    <a:pt x="880618" y="4317"/>
                  </a:lnTo>
                  <a:lnTo>
                    <a:pt x="880618" y="22351"/>
                  </a:lnTo>
                  <a:lnTo>
                    <a:pt x="873251" y="24383"/>
                  </a:lnTo>
                  <a:lnTo>
                    <a:pt x="867663" y="26542"/>
                  </a:lnTo>
                  <a:lnTo>
                    <a:pt x="864107" y="28828"/>
                  </a:lnTo>
                  <a:lnTo>
                    <a:pt x="860551" y="31114"/>
                  </a:lnTo>
                  <a:lnTo>
                    <a:pt x="857885" y="33781"/>
                  </a:lnTo>
                  <a:lnTo>
                    <a:pt x="856107" y="37083"/>
                  </a:lnTo>
                  <a:lnTo>
                    <a:pt x="854329" y="40385"/>
                  </a:lnTo>
                  <a:lnTo>
                    <a:pt x="852932" y="44703"/>
                  </a:lnTo>
                  <a:lnTo>
                    <a:pt x="852296" y="49910"/>
                  </a:lnTo>
                  <a:lnTo>
                    <a:pt x="851535" y="55244"/>
                  </a:lnTo>
                  <a:lnTo>
                    <a:pt x="851154" y="62991"/>
                  </a:lnTo>
                  <a:lnTo>
                    <a:pt x="851154" y="73151"/>
                  </a:lnTo>
                  <a:lnTo>
                    <a:pt x="851154" y="308609"/>
                  </a:lnTo>
                  <a:lnTo>
                    <a:pt x="851154" y="314959"/>
                  </a:lnTo>
                  <a:lnTo>
                    <a:pt x="851407" y="320928"/>
                  </a:lnTo>
                  <a:lnTo>
                    <a:pt x="851662" y="326389"/>
                  </a:lnTo>
                  <a:lnTo>
                    <a:pt x="852043" y="331850"/>
                  </a:lnTo>
                  <a:lnTo>
                    <a:pt x="852805" y="336295"/>
                  </a:lnTo>
                  <a:lnTo>
                    <a:pt x="853948" y="339724"/>
                  </a:lnTo>
                  <a:lnTo>
                    <a:pt x="854963" y="343153"/>
                  </a:lnTo>
                  <a:lnTo>
                    <a:pt x="880618" y="359155"/>
                  </a:lnTo>
                  <a:lnTo>
                    <a:pt x="880618" y="377189"/>
                  </a:lnTo>
                  <a:lnTo>
                    <a:pt x="737235" y="377189"/>
                  </a:lnTo>
                  <a:lnTo>
                    <a:pt x="737235" y="359155"/>
                  </a:lnTo>
                  <a:lnTo>
                    <a:pt x="743966" y="357250"/>
                  </a:lnTo>
                  <a:lnTo>
                    <a:pt x="749300" y="355345"/>
                  </a:lnTo>
                  <a:lnTo>
                    <a:pt x="753237" y="353186"/>
                  </a:lnTo>
                  <a:lnTo>
                    <a:pt x="757174" y="351154"/>
                  </a:lnTo>
                  <a:lnTo>
                    <a:pt x="760094" y="348233"/>
                  </a:lnTo>
                  <a:lnTo>
                    <a:pt x="762000" y="344550"/>
                  </a:lnTo>
                  <a:lnTo>
                    <a:pt x="763905" y="340740"/>
                  </a:lnTo>
                  <a:lnTo>
                    <a:pt x="765175" y="336041"/>
                  </a:lnTo>
                  <a:lnTo>
                    <a:pt x="765682" y="330326"/>
                  </a:lnTo>
                  <a:lnTo>
                    <a:pt x="766191" y="324611"/>
                  </a:lnTo>
                  <a:lnTo>
                    <a:pt x="766571" y="317372"/>
                  </a:lnTo>
                  <a:lnTo>
                    <a:pt x="766571" y="308609"/>
                  </a:lnTo>
                  <a:lnTo>
                    <a:pt x="766571" y="72897"/>
                  </a:lnTo>
                  <a:lnTo>
                    <a:pt x="766571" y="64134"/>
                  </a:lnTo>
                  <a:lnTo>
                    <a:pt x="766318" y="57022"/>
                  </a:lnTo>
                  <a:lnTo>
                    <a:pt x="765810" y="51307"/>
                  </a:lnTo>
                  <a:lnTo>
                    <a:pt x="765429" y="45719"/>
                  </a:lnTo>
                  <a:lnTo>
                    <a:pt x="737235" y="22351"/>
                  </a:lnTo>
                  <a:lnTo>
                    <a:pt x="737235" y="4317"/>
                  </a:lnTo>
                  <a:close/>
                </a:path>
                <a:path w="5140959" h="381634">
                  <a:moveTo>
                    <a:pt x="353821" y="4317"/>
                  </a:moveTo>
                  <a:lnTo>
                    <a:pt x="497205" y="4317"/>
                  </a:lnTo>
                  <a:lnTo>
                    <a:pt x="497205" y="22351"/>
                  </a:lnTo>
                  <a:lnTo>
                    <a:pt x="489838" y="24383"/>
                  </a:lnTo>
                  <a:lnTo>
                    <a:pt x="484250" y="26542"/>
                  </a:lnTo>
                  <a:lnTo>
                    <a:pt x="480694" y="28828"/>
                  </a:lnTo>
                  <a:lnTo>
                    <a:pt x="477138" y="31114"/>
                  </a:lnTo>
                  <a:lnTo>
                    <a:pt x="474471" y="33781"/>
                  </a:lnTo>
                  <a:lnTo>
                    <a:pt x="472694" y="37083"/>
                  </a:lnTo>
                  <a:lnTo>
                    <a:pt x="470916" y="40385"/>
                  </a:lnTo>
                  <a:lnTo>
                    <a:pt x="469519" y="44703"/>
                  </a:lnTo>
                  <a:lnTo>
                    <a:pt x="468883" y="49910"/>
                  </a:lnTo>
                  <a:lnTo>
                    <a:pt x="468121" y="55244"/>
                  </a:lnTo>
                  <a:lnTo>
                    <a:pt x="467741" y="62991"/>
                  </a:lnTo>
                  <a:lnTo>
                    <a:pt x="467741" y="73151"/>
                  </a:lnTo>
                  <a:lnTo>
                    <a:pt x="467741" y="253364"/>
                  </a:lnTo>
                  <a:lnTo>
                    <a:pt x="467909" y="263963"/>
                  </a:lnTo>
                  <a:lnTo>
                    <a:pt x="474344" y="309213"/>
                  </a:lnTo>
                  <a:lnTo>
                    <a:pt x="500506" y="342772"/>
                  </a:lnTo>
                  <a:lnTo>
                    <a:pt x="533526" y="349503"/>
                  </a:lnTo>
                  <a:lnTo>
                    <a:pt x="546623" y="348811"/>
                  </a:lnTo>
                  <a:lnTo>
                    <a:pt x="581394" y="332160"/>
                  </a:lnTo>
                  <a:lnTo>
                    <a:pt x="596786" y="295826"/>
                  </a:lnTo>
                  <a:lnTo>
                    <a:pt x="599948" y="247141"/>
                  </a:lnTo>
                  <a:lnTo>
                    <a:pt x="599948" y="72897"/>
                  </a:lnTo>
                  <a:lnTo>
                    <a:pt x="594613" y="34670"/>
                  </a:lnTo>
                  <a:lnTo>
                    <a:pt x="570992" y="22351"/>
                  </a:lnTo>
                  <a:lnTo>
                    <a:pt x="570992" y="4317"/>
                  </a:lnTo>
                  <a:lnTo>
                    <a:pt x="691133" y="4317"/>
                  </a:lnTo>
                  <a:lnTo>
                    <a:pt x="691133" y="22351"/>
                  </a:lnTo>
                  <a:lnTo>
                    <a:pt x="684657" y="24129"/>
                  </a:lnTo>
                  <a:lnTo>
                    <a:pt x="679450" y="26161"/>
                  </a:lnTo>
                  <a:lnTo>
                    <a:pt x="663067" y="51180"/>
                  </a:lnTo>
                  <a:lnTo>
                    <a:pt x="662432" y="56895"/>
                  </a:lnTo>
                  <a:lnTo>
                    <a:pt x="662177" y="64134"/>
                  </a:lnTo>
                  <a:lnTo>
                    <a:pt x="662177" y="72897"/>
                  </a:lnTo>
                  <a:lnTo>
                    <a:pt x="662177" y="243585"/>
                  </a:lnTo>
                  <a:lnTo>
                    <a:pt x="659124" y="288127"/>
                  </a:lnTo>
                  <a:lnTo>
                    <a:pt x="645179" y="330392"/>
                  </a:lnTo>
                  <a:lnTo>
                    <a:pt x="619466" y="358584"/>
                  </a:lnTo>
                  <a:lnTo>
                    <a:pt x="583301" y="375015"/>
                  </a:lnTo>
                  <a:lnTo>
                    <a:pt x="538053" y="381248"/>
                  </a:lnTo>
                  <a:lnTo>
                    <a:pt x="525144" y="381507"/>
                  </a:lnTo>
                  <a:lnTo>
                    <a:pt x="506475" y="381005"/>
                  </a:lnTo>
                  <a:lnTo>
                    <a:pt x="459613" y="373379"/>
                  </a:lnTo>
                  <a:lnTo>
                    <a:pt x="425055" y="356717"/>
                  </a:lnTo>
                  <a:lnTo>
                    <a:pt x="395710" y="320815"/>
                  </a:lnTo>
                  <a:lnTo>
                    <a:pt x="385159" y="283146"/>
                  </a:lnTo>
                  <a:lnTo>
                    <a:pt x="383158" y="249808"/>
                  </a:lnTo>
                  <a:lnTo>
                    <a:pt x="383158" y="73151"/>
                  </a:lnTo>
                  <a:lnTo>
                    <a:pt x="383158" y="64642"/>
                  </a:lnTo>
                  <a:lnTo>
                    <a:pt x="382905" y="57403"/>
                  </a:lnTo>
                  <a:lnTo>
                    <a:pt x="382396" y="51561"/>
                  </a:lnTo>
                  <a:lnTo>
                    <a:pt x="382016" y="45719"/>
                  </a:lnTo>
                  <a:lnTo>
                    <a:pt x="370077" y="28575"/>
                  </a:lnTo>
                  <a:lnTo>
                    <a:pt x="366268" y="26288"/>
                  </a:lnTo>
                  <a:lnTo>
                    <a:pt x="360806" y="24129"/>
                  </a:lnTo>
                  <a:lnTo>
                    <a:pt x="353821" y="22351"/>
                  </a:lnTo>
                  <a:lnTo>
                    <a:pt x="353821" y="4317"/>
                  </a:lnTo>
                  <a:close/>
                </a:path>
                <a:path w="5140959" h="381634">
                  <a:moveTo>
                    <a:pt x="4575683" y="2412"/>
                  </a:moveTo>
                  <a:lnTo>
                    <a:pt x="4648581" y="2412"/>
                  </a:lnTo>
                  <a:lnTo>
                    <a:pt x="4738751" y="308355"/>
                  </a:lnTo>
                  <a:lnTo>
                    <a:pt x="4741660" y="317811"/>
                  </a:lnTo>
                  <a:lnTo>
                    <a:pt x="4759579" y="351281"/>
                  </a:lnTo>
                  <a:lnTo>
                    <a:pt x="4763897" y="354837"/>
                  </a:lnTo>
                  <a:lnTo>
                    <a:pt x="4769993" y="357504"/>
                  </a:lnTo>
                  <a:lnTo>
                    <a:pt x="4777867" y="359155"/>
                  </a:lnTo>
                  <a:lnTo>
                    <a:pt x="4777867" y="377189"/>
                  </a:lnTo>
                  <a:lnTo>
                    <a:pt x="4627118" y="377189"/>
                  </a:lnTo>
                  <a:lnTo>
                    <a:pt x="4627118" y="359155"/>
                  </a:lnTo>
                  <a:lnTo>
                    <a:pt x="4636516" y="358012"/>
                  </a:lnTo>
                  <a:lnTo>
                    <a:pt x="4643501" y="355345"/>
                  </a:lnTo>
                  <a:lnTo>
                    <a:pt x="4648073" y="351154"/>
                  </a:lnTo>
                  <a:lnTo>
                    <a:pt x="4652645" y="346963"/>
                  </a:lnTo>
                  <a:lnTo>
                    <a:pt x="4654931" y="341121"/>
                  </a:lnTo>
                  <a:lnTo>
                    <a:pt x="4654931" y="333374"/>
                  </a:lnTo>
                  <a:lnTo>
                    <a:pt x="4654931" y="327786"/>
                  </a:lnTo>
                  <a:lnTo>
                    <a:pt x="4646676" y="288416"/>
                  </a:lnTo>
                  <a:lnTo>
                    <a:pt x="4639309" y="261619"/>
                  </a:lnTo>
                  <a:lnTo>
                    <a:pt x="4522724" y="261619"/>
                  </a:lnTo>
                  <a:lnTo>
                    <a:pt x="4513707" y="287527"/>
                  </a:lnTo>
                  <a:lnTo>
                    <a:pt x="4511167" y="294893"/>
                  </a:lnTo>
                  <a:lnTo>
                    <a:pt x="4509134" y="301878"/>
                  </a:lnTo>
                  <a:lnTo>
                    <a:pt x="4507483" y="308736"/>
                  </a:lnTo>
                  <a:lnTo>
                    <a:pt x="4505833" y="315594"/>
                  </a:lnTo>
                  <a:lnTo>
                    <a:pt x="4504944" y="322833"/>
                  </a:lnTo>
                  <a:lnTo>
                    <a:pt x="4504944" y="330453"/>
                  </a:lnTo>
                  <a:lnTo>
                    <a:pt x="4506727" y="342261"/>
                  </a:lnTo>
                  <a:lnTo>
                    <a:pt x="4512071" y="350996"/>
                  </a:lnTo>
                  <a:lnTo>
                    <a:pt x="4520963" y="356635"/>
                  </a:lnTo>
                  <a:lnTo>
                    <a:pt x="4533392" y="359155"/>
                  </a:lnTo>
                  <a:lnTo>
                    <a:pt x="4533392" y="377189"/>
                  </a:lnTo>
                  <a:lnTo>
                    <a:pt x="4416806" y="377189"/>
                  </a:lnTo>
                  <a:lnTo>
                    <a:pt x="4416806" y="359155"/>
                  </a:lnTo>
                  <a:lnTo>
                    <a:pt x="4423536" y="358393"/>
                  </a:lnTo>
                  <a:lnTo>
                    <a:pt x="4429379" y="355980"/>
                  </a:lnTo>
                  <a:lnTo>
                    <a:pt x="4454921" y="322976"/>
                  </a:lnTo>
                  <a:lnTo>
                    <a:pt x="4461891" y="305815"/>
                  </a:lnTo>
                  <a:lnTo>
                    <a:pt x="4575683" y="2412"/>
                  </a:lnTo>
                  <a:close/>
                </a:path>
                <a:path w="5140959" h="381634">
                  <a:moveTo>
                    <a:pt x="3732910" y="0"/>
                  </a:moveTo>
                  <a:lnTo>
                    <a:pt x="3771225" y="2928"/>
                  </a:lnTo>
                  <a:lnTo>
                    <a:pt x="3832566" y="26360"/>
                  </a:lnTo>
                  <a:lnTo>
                    <a:pt x="3873501" y="73074"/>
                  </a:lnTo>
                  <a:lnTo>
                    <a:pt x="3893937" y="142642"/>
                  </a:lnTo>
                  <a:lnTo>
                    <a:pt x="3896486" y="185927"/>
                  </a:lnTo>
                  <a:lnTo>
                    <a:pt x="3895726" y="210833"/>
                  </a:lnTo>
                  <a:lnTo>
                    <a:pt x="3889682" y="255168"/>
                  </a:lnTo>
                  <a:lnTo>
                    <a:pt x="3877683" y="292238"/>
                  </a:lnTo>
                  <a:lnTo>
                    <a:pt x="3849751" y="335279"/>
                  </a:lnTo>
                  <a:lnTo>
                    <a:pt x="3811228" y="363926"/>
                  </a:lnTo>
                  <a:lnTo>
                    <a:pt x="3763105" y="378729"/>
                  </a:lnTo>
                  <a:lnTo>
                    <a:pt x="3726433" y="381507"/>
                  </a:lnTo>
                  <a:lnTo>
                    <a:pt x="3688758" y="378577"/>
                  </a:lnTo>
                  <a:lnTo>
                    <a:pt x="3628457" y="355093"/>
                  </a:lnTo>
                  <a:lnTo>
                    <a:pt x="3588188" y="308086"/>
                  </a:lnTo>
                  <a:lnTo>
                    <a:pt x="3568047" y="237791"/>
                  </a:lnTo>
                  <a:lnTo>
                    <a:pt x="3565525" y="193928"/>
                  </a:lnTo>
                  <a:lnTo>
                    <a:pt x="3566741" y="164284"/>
                  </a:lnTo>
                  <a:lnTo>
                    <a:pt x="3576508" y="111758"/>
                  </a:lnTo>
                  <a:lnTo>
                    <a:pt x="3595963" y="68397"/>
                  </a:lnTo>
                  <a:lnTo>
                    <a:pt x="3624677" y="35250"/>
                  </a:lnTo>
                  <a:lnTo>
                    <a:pt x="3662420" y="12698"/>
                  </a:lnTo>
                  <a:lnTo>
                    <a:pt x="3707620" y="1406"/>
                  </a:lnTo>
                  <a:lnTo>
                    <a:pt x="3732910" y="0"/>
                  </a:lnTo>
                  <a:close/>
                </a:path>
                <a:path w="5140959" h="381634">
                  <a:moveTo>
                    <a:pt x="2996057" y="0"/>
                  </a:moveTo>
                  <a:lnTo>
                    <a:pt x="3042411" y="2539"/>
                  </a:lnTo>
                  <a:lnTo>
                    <a:pt x="3092958" y="11683"/>
                  </a:lnTo>
                  <a:lnTo>
                    <a:pt x="3092958" y="90931"/>
                  </a:lnTo>
                  <a:lnTo>
                    <a:pt x="3055620" y="90931"/>
                  </a:lnTo>
                  <a:lnTo>
                    <a:pt x="3052804" y="80716"/>
                  </a:lnTo>
                  <a:lnTo>
                    <a:pt x="3049666" y="71596"/>
                  </a:lnTo>
                  <a:lnTo>
                    <a:pt x="3022219" y="37972"/>
                  </a:lnTo>
                  <a:lnTo>
                    <a:pt x="2991866" y="31876"/>
                  </a:lnTo>
                  <a:lnTo>
                    <a:pt x="2984341" y="32230"/>
                  </a:lnTo>
                  <a:lnTo>
                    <a:pt x="2944622" y="53593"/>
                  </a:lnTo>
                  <a:lnTo>
                    <a:pt x="2937636" y="79755"/>
                  </a:lnTo>
                  <a:lnTo>
                    <a:pt x="2938018" y="87399"/>
                  </a:lnTo>
                  <a:lnTo>
                    <a:pt x="2957591" y="124243"/>
                  </a:lnTo>
                  <a:lnTo>
                    <a:pt x="2993417" y="148189"/>
                  </a:lnTo>
                  <a:lnTo>
                    <a:pt x="3006344" y="155066"/>
                  </a:lnTo>
                  <a:lnTo>
                    <a:pt x="3022280" y="163782"/>
                  </a:lnTo>
                  <a:lnTo>
                    <a:pt x="3059303" y="189356"/>
                  </a:lnTo>
                  <a:lnTo>
                    <a:pt x="3087623" y="225932"/>
                  </a:lnTo>
                  <a:lnTo>
                    <a:pt x="3096768" y="272033"/>
                  </a:lnTo>
                  <a:lnTo>
                    <a:pt x="3095793" y="288250"/>
                  </a:lnTo>
                  <a:lnTo>
                    <a:pt x="3081273" y="330326"/>
                  </a:lnTo>
                  <a:lnTo>
                    <a:pt x="3049912" y="360920"/>
                  </a:lnTo>
                  <a:lnTo>
                    <a:pt x="3003804" y="378190"/>
                  </a:lnTo>
                  <a:lnTo>
                    <a:pt x="2967101" y="381507"/>
                  </a:lnTo>
                  <a:lnTo>
                    <a:pt x="2953031" y="381315"/>
                  </a:lnTo>
                  <a:lnTo>
                    <a:pt x="2909061" y="378332"/>
                  </a:lnTo>
                  <a:lnTo>
                    <a:pt x="2865878" y="372046"/>
                  </a:lnTo>
                  <a:lnTo>
                    <a:pt x="2852420" y="369188"/>
                  </a:lnTo>
                  <a:lnTo>
                    <a:pt x="2852420" y="285114"/>
                  </a:lnTo>
                  <a:lnTo>
                    <a:pt x="2889758" y="285114"/>
                  </a:lnTo>
                  <a:lnTo>
                    <a:pt x="2893758" y="300303"/>
                  </a:lnTo>
                  <a:lnTo>
                    <a:pt x="2898901" y="313467"/>
                  </a:lnTo>
                  <a:lnTo>
                    <a:pt x="2932334" y="345519"/>
                  </a:lnTo>
                  <a:lnTo>
                    <a:pt x="2959481" y="349503"/>
                  </a:lnTo>
                  <a:lnTo>
                    <a:pt x="2967291" y="349168"/>
                  </a:lnTo>
                  <a:lnTo>
                    <a:pt x="3004796" y="332130"/>
                  </a:lnTo>
                  <a:lnTo>
                    <a:pt x="3016758" y="296036"/>
                  </a:lnTo>
                  <a:lnTo>
                    <a:pt x="3016375" y="287845"/>
                  </a:lnTo>
                  <a:lnTo>
                    <a:pt x="2996819" y="248697"/>
                  </a:lnTo>
                  <a:lnTo>
                    <a:pt x="2963249" y="225522"/>
                  </a:lnTo>
                  <a:lnTo>
                    <a:pt x="2941073" y="213945"/>
                  </a:lnTo>
                  <a:lnTo>
                    <a:pt x="2931191" y="208454"/>
                  </a:lnTo>
                  <a:lnTo>
                    <a:pt x="2897092" y="185086"/>
                  </a:lnTo>
                  <a:lnTo>
                    <a:pt x="2868481" y="149756"/>
                  </a:lnTo>
                  <a:lnTo>
                    <a:pt x="2858135" y="104901"/>
                  </a:lnTo>
                  <a:lnTo>
                    <a:pt x="2859180" y="88685"/>
                  </a:lnTo>
                  <a:lnTo>
                    <a:pt x="2874772" y="47751"/>
                  </a:lnTo>
                  <a:lnTo>
                    <a:pt x="2908151" y="18926"/>
                  </a:lnTo>
                  <a:lnTo>
                    <a:pt x="2957020" y="3048"/>
                  </a:lnTo>
                  <a:lnTo>
                    <a:pt x="2975913" y="762"/>
                  </a:lnTo>
                  <a:lnTo>
                    <a:pt x="2996057" y="0"/>
                  </a:lnTo>
                  <a:close/>
                </a:path>
                <a:path w="5140959" h="381634">
                  <a:moveTo>
                    <a:pt x="174879" y="0"/>
                  </a:moveTo>
                  <a:lnTo>
                    <a:pt x="204168" y="904"/>
                  </a:lnTo>
                  <a:lnTo>
                    <a:pt x="232219" y="3619"/>
                  </a:lnTo>
                  <a:lnTo>
                    <a:pt x="259032" y="8143"/>
                  </a:lnTo>
                  <a:lnTo>
                    <a:pt x="284606" y="14477"/>
                  </a:lnTo>
                  <a:lnTo>
                    <a:pt x="284606" y="91947"/>
                  </a:lnTo>
                  <a:lnTo>
                    <a:pt x="247269" y="91947"/>
                  </a:lnTo>
                  <a:lnTo>
                    <a:pt x="244008" y="81162"/>
                  </a:lnTo>
                  <a:lnTo>
                    <a:pt x="240522" y="71675"/>
                  </a:lnTo>
                  <a:lnTo>
                    <a:pt x="212089" y="38100"/>
                  </a:lnTo>
                  <a:lnTo>
                    <a:pt x="179450" y="31876"/>
                  </a:lnTo>
                  <a:lnTo>
                    <a:pt x="166328" y="32922"/>
                  </a:lnTo>
                  <a:lnTo>
                    <a:pt x="121864" y="57963"/>
                  </a:lnTo>
                  <a:lnTo>
                    <a:pt x="98932" y="101218"/>
                  </a:lnTo>
                  <a:lnTo>
                    <a:pt x="89900" y="142144"/>
                  </a:lnTo>
                  <a:lnTo>
                    <a:pt x="86868" y="192785"/>
                  </a:lnTo>
                  <a:lnTo>
                    <a:pt x="87370" y="215888"/>
                  </a:lnTo>
                  <a:lnTo>
                    <a:pt x="91422" y="257329"/>
                  </a:lnTo>
                  <a:lnTo>
                    <a:pt x="105156" y="306863"/>
                  </a:lnTo>
                  <a:lnTo>
                    <a:pt x="128271" y="338627"/>
                  </a:lnTo>
                  <a:lnTo>
                    <a:pt x="160400" y="349503"/>
                  </a:lnTo>
                  <a:lnTo>
                    <a:pt x="171616" y="348618"/>
                  </a:lnTo>
                  <a:lnTo>
                    <a:pt x="204517" y="316579"/>
                  </a:lnTo>
                  <a:lnTo>
                    <a:pt x="207297" y="269501"/>
                  </a:lnTo>
                  <a:lnTo>
                    <a:pt x="201802" y="236219"/>
                  </a:lnTo>
                  <a:lnTo>
                    <a:pt x="199898" y="233298"/>
                  </a:lnTo>
                  <a:lnTo>
                    <a:pt x="197357" y="230885"/>
                  </a:lnTo>
                  <a:lnTo>
                    <a:pt x="194182" y="229107"/>
                  </a:lnTo>
                  <a:lnTo>
                    <a:pt x="191135" y="227329"/>
                  </a:lnTo>
                  <a:lnTo>
                    <a:pt x="185674" y="225170"/>
                  </a:lnTo>
                  <a:lnTo>
                    <a:pt x="177800" y="222884"/>
                  </a:lnTo>
                  <a:lnTo>
                    <a:pt x="177800" y="204850"/>
                  </a:lnTo>
                  <a:lnTo>
                    <a:pt x="317626" y="204850"/>
                  </a:lnTo>
                  <a:lnTo>
                    <a:pt x="317626" y="222884"/>
                  </a:lnTo>
                  <a:lnTo>
                    <a:pt x="308610" y="225551"/>
                  </a:lnTo>
                  <a:lnTo>
                    <a:pt x="302387" y="228599"/>
                  </a:lnTo>
                  <a:lnTo>
                    <a:pt x="299085" y="232155"/>
                  </a:lnTo>
                  <a:lnTo>
                    <a:pt x="295782" y="235584"/>
                  </a:lnTo>
                  <a:lnTo>
                    <a:pt x="293624" y="240156"/>
                  </a:lnTo>
                  <a:lnTo>
                    <a:pt x="292354" y="245871"/>
                  </a:lnTo>
                  <a:lnTo>
                    <a:pt x="291211" y="251586"/>
                  </a:lnTo>
                  <a:lnTo>
                    <a:pt x="290702" y="259714"/>
                  </a:lnTo>
                  <a:lnTo>
                    <a:pt x="290702" y="270128"/>
                  </a:lnTo>
                  <a:lnTo>
                    <a:pt x="290702" y="372998"/>
                  </a:lnTo>
                  <a:lnTo>
                    <a:pt x="251332" y="381253"/>
                  </a:lnTo>
                  <a:lnTo>
                    <a:pt x="232791" y="361568"/>
                  </a:lnTo>
                  <a:lnTo>
                    <a:pt x="215909" y="370310"/>
                  </a:lnTo>
                  <a:lnTo>
                    <a:pt x="197850" y="376539"/>
                  </a:lnTo>
                  <a:lnTo>
                    <a:pt x="178623" y="380267"/>
                  </a:lnTo>
                  <a:lnTo>
                    <a:pt x="158242" y="381507"/>
                  </a:lnTo>
                  <a:lnTo>
                    <a:pt x="120878" y="378600"/>
                  </a:lnTo>
                  <a:lnTo>
                    <a:pt x="61390" y="355308"/>
                  </a:lnTo>
                  <a:lnTo>
                    <a:pt x="22074" y="308657"/>
                  </a:lnTo>
                  <a:lnTo>
                    <a:pt x="2452" y="238172"/>
                  </a:lnTo>
                  <a:lnTo>
                    <a:pt x="0" y="193928"/>
                  </a:lnTo>
                  <a:lnTo>
                    <a:pt x="879" y="169808"/>
                  </a:lnTo>
                  <a:lnTo>
                    <a:pt x="7875" y="126045"/>
                  </a:lnTo>
                  <a:lnTo>
                    <a:pt x="21609" y="88520"/>
                  </a:lnTo>
                  <a:lnTo>
                    <a:pt x="52577" y="45211"/>
                  </a:lnTo>
                  <a:lnTo>
                    <a:pt x="93208" y="16958"/>
                  </a:lnTo>
                  <a:lnTo>
                    <a:pt x="140462" y="2682"/>
                  </a:lnTo>
                  <a:lnTo>
                    <a:pt x="157372" y="668"/>
                  </a:lnTo>
                  <a:lnTo>
                    <a:pt x="17487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705989" y="868044"/>
            <a:ext cx="2995295" cy="618490"/>
            <a:chOff x="2705989" y="868044"/>
            <a:chExt cx="2995295" cy="61849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7014" y="1245591"/>
              <a:ext cx="2936670" cy="2406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10561" y="872616"/>
              <a:ext cx="2985897" cy="3747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75684" y="900048"/>
              <a:ext cx="109347" cy="16154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710561" y="872616"/>
              <a:ext cx="2986405" cy="375285"/>
            </a:xfrm>
            <a:custGeom>
              <a:avLst/>
              <a:gdLst/>
              <a:ahLst/>
              <a:cxnLst/>
              <a:rect l="l" t="t" r="r" b="b"/>
              <a:pathLst>
                <a:path w="2986404" h="375284">
                  <a:moveTo>
                    <a:pt x="2454655" y="0"/>
                  </a:moveTo>
                  <a:lnTo>
                    <a:pt x="2601594" y="0"/>
                  </a:lnTo>
                  <a:lnTo>
                    <a:pt x="2601594" y="18034"/>
                  </a:lnTo>
                  <a:lnTo>
                    <a:pt x="2592069" y="19177"/>
                  </a:lnTo>
                  <a:lnTo>
                    <a:pt x="2585085" y="21844"/>
                  </a:lnTo>
                  <a:lnTo>
                    <a:pt x="2580513" y="26035"/>
                  </a:lnTo>
                  <a:lnTo>
                    <a:pt x="2576067" y="30099"/>
                  </a:lnTo>
                  <a:lnTo>
                    <a:pt x="2573781" y="36068"/>
                  </a:lnTo>
                  <a:lnTo>
                    <a:pt x="2573781" y="43687"/>
                  </a:lnTo>
                  <a:lnTo>
                    <a:pt x="2574262" y="51946"/>
                  </a:lnTo>
                  <a:lnTo>
                    <a:pt x="2575718" y="62230"/>
                  </a:lnTo>
                  <a:lnTo>
                    <a:pt x="2578175" y="74513"/>
                  </a:lnTo>
                  <a:lnTo>
                    <a:pt x="2581655" y="88773"/>
                  </a:lnTo>
                  <a:lnTo>
                    <a:pt x="2628900" y="278638"/>
                  </a:lnTo>
                  <a:lnTo>
                    <a:pt x="2707259" y="0"/>
                  </a:lnTo>
                  <a:lnTo>
                    <a:pt x="2768980" y="0"/>
                  </a:lnTo>
                  <a:lnTo>
                    <a:pt x="2832862" y="278638"/>
                  </a:lnTo>
                  <a:lnTo>
                    <a:pt x="2890519" y="93725"/>
                  </a:lnTo>
                  <a:lnTo>
                    <a:pt x="2892355" y="87437"/>
                  </a:lnTo>
                  <a:lnTo>
                    <a:pt x="2899791" y="52705"/>
                  </a:lnTo>
                  <a:lnTo>
                    <a:pt x="2899791" y="46736"/>
                  </a:lnTo>
                  <a:lnTo>
                    <a:pt x="2899791" y="37211"/>
                  </a:lnTo>
                  <a:lnTo>
                    <a:pt x="2871978" y="18034"/>
                  </a:lnTo>
                  <a:lnTo>
                    <a:pt x="2871978" y="0"/>
                  </a:lnTo>
                  <a:lnTo>
                    <a:pt x="2985897" y="0"/>
                  </a:lnTo>
                  <a:lnTo>
                    <a:pt x="2985897" y="18034"/>
                  </a:lnTo>
                  <a:lnTo>
                    <a:pt x="2979166" y="19558"/>
                  </a:lnTo>
                  <a:lnTo>
                    <a:pt x="2973451" y="22098"/>
                  </a:lnTo>
                  <a:lnTo>
                    <a:pt x="2950479" y="55054"/>
                  </a:lnTo>
                  <a:lnTo>
                    <a:pt x="2840609" y="374777"/>
                  </a:lnTo>
                  <a:lnTo>
                    <a:pt x="2775585" y="374777"/>
                  </a:lnTo>
                  <a:lnTo>
                    <a:pt x="2713863" y="118237"/>
                  </a:lnTo>
                  <a:lnTo>
                    <a:pt x="2640584" y="374777"/>
                  </a:lnTo>
                  <a:lnTo>
                    <a:pt x="2572385" y="374777"/>
                  </a:lnTo>
                  <a:lnTo>
                    <a:pt x="2490216" y="68834"/>
                  </a:lnTo>
                  <a:lnTo>
                    <a:pt x="2476373" y="31877"/>
                  </a:lnTo>
                  <a:lnTo>
                    <a:pt x="2454655" y="18034"/>
                  </a:lnTo>
                  <a:lnTo>
                    <a:pt x="2454655" y="0"/>
                  </a:lnTo>
                  <a:close/>
                </a:path>
                <a:path w="2986404" h="375284">
                  <a:moveTo>
                    <a:pt x="2150364" y="0"/>
                  </a:moveTo>
                  <a:lnTo>
                    <a:pt x="2421381" y="0"/>
                  </a:lnTo>
                  <a:lnTo>
                    <a:pt x="2421381" y="86868"/>
                  </a:lnTo>
                  <a:lnTo>
                    <a:pt x="2383916" y="86868"/>
                  </a:lnTo>
                  <a:lnTo>
                    <a:pt x="2379606" y="74961"/>
                  </a:lnTo>
                  <a:lnTo>
                    <a:pt x="2375630" y="65151"/>
                  </a:lnTo>
                  <a:lnTo>
                    <a:pt x="2348420" y="35004"/>
                  </a:lnTo>
                  <a:lnTo>
                    <a:pt x="2323846" y="32004"/>
                  </a:lnTo>
                  <a:lnTo>
                    <a:pt x="2264283" y="32004"/>
                  </a:lnTo>
                  <a:lnTo>
                    <a:pt x="2264283" y="163068"/>
                  </a:lnTo>
                  <a:lnTo>
                    <a:pt x="2300351" y="163068"/>
                  </a:lnTo>
                  <a:lnTo>
                    <a:pt x="2308352" y="163068"/>
                  </a:lnTo>
                  <a:lnTo>
                    <a:pt x="2314702" y="161925"/>
                  </a:lnTo>
                  <a:lnTo>
                    <a:pt x="2319147" y="159638"/>
                  </a:lnTo>
                  <a:lnTo>
                    <a:pt x="2323718" y="157353"/>
                  </a:lnTo>
                  <a:lnTo>
                    <a:pt x="2339086" y="123698"/>
                  </a:lnTo>
                  <a:lnTo>
                    <a:pt x="2369947" y="123698"/>
                  </a:lnTo>
                  <a:lnTo>
                    <a:pt x="2369947" y="234569"/>
                  </a:lnTo>
                  <a:lnTo>
                    <a:pt x="2339086" y="234569"/>
                  </a:lnTo>
                  <a:lnTo>
                    <a:pt x="2337133" y="227137"/>
                  </a:lnTo>
                  <a:lnTo>
                    <a:pt x="2335085" y="220646"/>
                  </a:lnTo>
                  <a:lnTo>
                    <a:pt x="2319654" y="198628"/>
                  </a:lnTo>
                  <a:lnTo>
                    <a:pt x="2315337" y="196215"/>
                  </a:lnTo>
                  <a:lnTo>
                    <a:pt x="2308860" y="195072"/>
                  </a:lnTo>
                  <a:lnTo>
                    <a:pt x="2300351" y="195072"/>
                  </a:lnTo>
                  <a:lnTo>
                    <a:pt x="2264283" y="195072"/>
                  </a:lnTo>
                  <a:lnTo>
                    <a:pt x="2264283" y="340868"/>
                  </a:lnTo>
                  <a:lnTo>
                    <a:pt x="2323591" y="340868"/>
                  </a:lnTo>
                  <a:lnTo>
                    <a:pt x="2329941" y="340868"/>
                  </a:lnTo>
                  <a:lnTo>
                    <a:pt x="2335276" y="340487"/>
                  </a:lnTo>
                  <a:lnTo>
                    <a:pt x="2339721" y="339598"/>
                  </a:lnTo>
                  <a:lnTo>
                    <a:pt x="2344039" y="338836"/>
                  </a:lnTo>
                  <a:lnTo>
                    <a:pt x="2361438" y="327152"/>
                  </a:lnTo>
                  <a:lnTo>
                    <a:pt x="2364613" y="323723"/>
                  </a:lnTo>
                  <a:lnTo>
                    <a:pt x="2367406" y="320040"/>
                  </a:lnTo>
                  <a:lnTo>
                    <a:pt x="2369819" y="315975"/>
                  </a:lnTo>
                  <a:lnTo>
                    <a:pt x="2372360" y="312038"/>
                  </a:lnTo>
                  <a:lnTo>
                    <a:pt x="2386711" y="273177"/>
                  </a:lnTo>
                  <a:lnTo>
                    <a:pt x="2424049" y="273177"/>
                  </a:lnTo>
                  <a:lnTo>
                    <a:pt x="2418841" y="372872"/>
                  </a:lnTo>
                  <a:lnTo>
                    <a:pt x="2150364" y="372872"/>
                  </a:lnTo>
                  <a:lnTo>
                    <a:pt x="2150364" y="354838"/>
                  </a:lnTo>
                  <a:lnTo>
                    <a:pt x="2157094" y="352933"/>
                  </a:lnTo>
                  <a:lnTo>
                    <a:pt x="2162429" y="351028"/>
                  </a:lnTo>
                  <a:lnTo>
                    <a:pt x="2166366" y="348869"/>
                  </a:lnTo>
                  <a:lnTo>
                    <a:pt x="2170303" y="346837"/>
                  </a:lnTo>
                  <a:lnTo>
                    <a:pt x="2173224" y="343916"/>
                  </a:lnTo>
                  <a:lnTo>
                    <a:pt x="2179701" y="313055"/>
                  </a:lnTo>
                  <a:lnTo>
                    <a:pt x="2179701" y="304292"/>
                  </a:lnTo>
                  <a:lnTo>
                    <a:pt x="2179701" y="68834"/>
                  </a:lnTo>
                  <a:lnTo>
                    <a:pt x="2179701" y="60325"/>
                  </a:lnTo>
                  <a:lnTo>
                    <a:pt x="2179447" y="53086"/>
                  </a:lnTo>
                  <a:lnTo>
                    <a:pt x="2178939" y="47244"/>
                  </a:lnTo>
                  <a:lnTo>
                    <a:pt x="2178558" y="41402"/>
                  </a:lnTo>
                  <a:lnTo>
                    <a:pt x="2166619" y="24257"/>
                  </a:lnTo>
                  <a:lnTo>
                    <a:pt x="2162810" y="21971"/>
                  </a:lnTo>
                  <a:lnTo>
                    <a:pt x="2157349" y="19812"/>
                  </a:lnTo>
                  <a:lnTo>
                    <a:pt x="2150364" y="18034"/>
                  </a:lnTo>
                  <a:lnTo>
                    <a:pt x="2150364" y="0"/>
                  </a:lnTo>
                  <a:close/>
                </a:path>
                <a:path w="2986404" h="375284">
                  <a:moveTo>
                    <a:pt x="1955291" y="0"/>
                  </a:moveTo>
                  <a:lnTo>
                    <a:pt x="2098675" y="0"/>
                  </a:lnTo>
                  <a:lnTo>
                    <a:pt x="2098675" y="18034"/>
                  </a:lnTo>
                  <a:lnTo>
                    <a:pt x="2091309" y="20066"/>
                  </a:lnTo>
                  <a:lnTo>
                    <a:pt x="2085721" y="22225"/>
                  </a:lnTo>
                  <a:lnTo>
                    <a:pt x="2082164" y="24511"/>
                  </a:lnTo>
                  <a:lnTo>
                    <a:pt x="2078609" y="26797"/>
                  </a:lnTo>
                  <a:lnTo>
                    <a:pt x="2075941" y="29463"/>
                  </a:lnTo>
                  <a:lnTo>
                    <a:pt x="2074164" y="32766"/>
                  </a:lnTo>
                  <a:lnTo>
                    <a:pt x="2072386" y="36068"/>
                  </a:lnTo>
                  <a:lnTo>
                    <a:pt x="2070989" y="40386"/>
                  </a:lnTo>
                  <a:lnTo>
                    <a:pt x="2070353" y="45593"/>
                  </a:lnTo>
                  <a:lnTo>
                    <a:pt x="2069591" y="50927"/>
                  </a:lnTo>
                  <a:lnTo>
                    <a:pt x="2069211" y="58674"/>
                  </a:lnTo>
                  <a:lnTo>
                    <a:pt x="2069211" y="68834"/>
                  </a:lnTo>
                  <a:lnTo>
                    <a:pt x="2069211" y="304292"/>
                  </a:lnTo>
                  <a:lnTo>
                    <a:pt x="2069211" y="310642"/>
                  </a:lnTo>
                  <a:lnTo>
                    <a:pt x="2069464" y="316611"/>
                  </a:lnTo>
                  <a:lnTo>
                    <a:pt x="2069718" y="322072"/>
                  </a:lnTo>
                  <a:lnTo>
                    <a:pt x="2070100" y="327533"/>
                  </a:lnTo>
                  <a:lnTo>
                    <a:pt x="2070862" y="331978"/>
                  </a:lnTo>
                  <a:lnTo>
                    <a:pt x="2072004" y="335407"/>
                  </a:lnTo>
                  <a:lnTo>
                    <a:pt x="2073021" y="338836"/>
                  </a:lnTo>
                  <a:lnTo>
                    <a:pt x="2098675" y="354838"/>
                  </a:lnTo>
                  <a:lnTo>
                    <a:pt x="2098675" y="372872"/>
                  </a:lnTo>
                  <a:lnTo>
                    <a:pt x="1955291" y="372872"/>
                  </a:lnTo>
                  <a:lnTo>
                    <a:pt x="1955291" y="354838"/>
                  </a:lnTo>
                  <a:lnTo>
                    <a:pt x="1962023" y="352933"/>
                  </a:lnTo>
                  <a:lnTo>
                    <a:pt x="1967356" y="351028"/>
                  </a:lnTo>
                  <a:lnTo>
                    <a:pt x="1971293" y="348869"/>
                  </a:lnTo>
                  <a:lnTo>
                    <a:pt x="1975230" y="346837"/>
                  </a:lnTo>
                  <a:lnTo>
                    <a:pt x="1978152" y="343916"/>
                  </a:lnTo>
                  <a:lnTo>
                    <a:pt x="1980056" y="340233"/>
                  </a:lnTo>
                  <a:lnTo>
                    <a:pt x="1981962" y="336423"/>
                  </a:lnTo>
                  <a:lnTo>
                    <a:pt x="1983231" y="331724"/>
                  </a:lnTo>
                  <a:lnTo>
                    <a:pt x="1983739" y="326009"/>
                  </a:lnTo>
                  <a:lnTo>
                    <a:pt x="1984248" y="320294"/>
                  </a:lnTo>
                  <a:lnTo>
                    <a:pt x="1984628" y="313055"/>
                  </a:lnTo>
                  <a:lnTo>
                    <a:pt x="1984628" y="304292"/>
                  </a:lnTo>
                  <a:lnTo>
                    <a:pt x="1984628" y="68580"/>
                  </a:lnTo>
                  <a:lnTo>
                    <a:pt x="1984628" y="59817"/>
                  </a:lnTo>
                  <a:lnTo>
                    <a:pt x="1984375" y="52705"/>
                  </a:lnTo>
                  <a:lnTo>
                    <a:pt x="1983866" y="46990"/>
                  </a:lnTo>
                  <a:lnTo>
                    <a:pt x="1983486" y="41402"/>
                  </a:lnTo>
                  <a:lnTo>
                    <a:pt x="1955291" y="18034"/>
                  </a:lnTo>
                  <a:lnTo>
                    <a:pt x="1955291" y="0"/>
                  </a:lnTo>
                  <a:close/>
                </a:path>
                <a:path w="2986404" h="375284">
                  <a:moveTo>
                    <a:pt x="1579752" y="0"/>
                  </a:moveTo>
                  <a:lnTo>
                    <a:pt x="1730755" y="0"/>
                  </a:lnTo>
                  <a:lnTo>
                    <a:pt x="1730755" y="18034"/>
                  </a:lnTo>
                  <a:lnTo>
                    <a:pt x="1721358" y="19177"/>
                  </a:lnTo>
                  <a:lnTo>
                    <a:pt x="1714373" y="21844"/>
                  </a:lnTo>
                  <a:lnTo>
                    <a:pt x="1709801" y="26035"/>
                  </a:lnTo>
                  <a:lnTo>
                    <a:pt x="1705228" y="30099"/>
                  </a:lnTo>
                  <a:lnTo>
                    <a:pt x="1702942" y="36068"/>
                  </a:lnTo>
                  <a:lnTo>
                    <a:pt x="1702942" y="43687"/>
                  </a:lnTo>
                  <a:lnTo>
                    <a:pt x="1702942" y="49784"/>
                  </a:lnTo>
                  <a:lnTo>
                    <a:pt x="1703451" y="55625"/>
                  </a:lnTo>
                  <a:lnTo>
                    <a:pt x="1711452" y="88773"/>
                  </a:lnTo>
                  <a:lnTo>
                    <a:pt x="1765427" y="284861"/>
                  </a:lnTo>
                  <a:lnTo>
                    <a:pt x="1832990" y="89662"/>
                  </a:lnTo>
                  <a:lnTo>
                    <a:pt x="1835658" y="81915"/>
                  </a:lnTo>
                  <a:lnTo>
                    <a:pt x="1837816" y="74803"/>
                  </a:lnTo>
                  <a:lnTo>
                    <a:pt x="1839340" y="68072"/>
                  </a:lnTo>
                  <a:lnTo>
                    <a:pt x="1840864" y="61341"/>
                  </a:lnTo>
                  <a:lnTo>
                    <a:pt x="1841627" y="54229"/>
                  </a:lnTo>
                  <a:lnTo>
                    <a:pt x="1841627" y="46736"/>
                  </a:lnTo>
                  <a:lnTo>
                    <a:pt x="1841627" y="37846"/>
                  </a:lnTo>
                  <a:lnTo>
                    <a:pt x="1813305" y="18034"/>
                  </a:lnTo>
                  <a:lnTo>
                    <a:pt x="1813305" y="0"/>
                  </a:lnTo>
                  <a:lnTo>
                    <a:pt x="1931035" y="0"/>
                  </a:lnTo>
                  <a:lnTo>
                    <a:pt x="1931035" y="18034"/>
                  </a:lnTo>
                  <a:lnTo>
                    <a:pt x="1924050" y="19177"/>
                  </a:lnTo>
                  <a:lnTo>
                    <a:pt x="1918208" y="21336"/>
                  </a:lnTo>
                  <a:lnTo>
                    <a:pt x="1913381" y="24765"/>
                  </a:lnTo>
                  <a:lnTo>
                    <a:pt x="1908555" y="28067"/>
                  </a:lnTo>
                  <a:lnTo>
                    <a:pt x="1904111" y="32893"/>
                  </a:lnTo>
                  <a:lnTo>
                    <a:pt x="1886458" y="69977"/>
                  </a:lnTo>
                  <a:lnTo>
                    <a:pt x="1772030" y="374777"/>
                  </a:lnTo>
                  <a:lnTo>
                    <a:pt x="1708912" y="374777"/>
                  </a:lnTo>
                  <a:lnTo>
                    <a:pt x="1618868" y="68834"/>
                  </a:lnTo>
                  <a:lnTo>
                    <a:pt x="1602486" y="29337"/>
                  </a:lnTo>
                  <a:lnTo>
                    <a:pt x="1598040" y="25781"/>
                  </a:lnTo>
                  <a:lnTo>
                    <a:pt x="1593723" y="22225"/>
                  </a:lnTo>
                  <a:lnTo>
                    <a:pt x="1587627" y="19685"/>
                  </a:lnTo>
                  <a:lnTo>
                    <a:pt x="1579752" y="18034"/>
                  </a:lnTo>
                  <a:lnTo>
                    <a:pt x="1579752" y="0"/>
                  </a:lnTo>
                  <a:close/>
                </a:path>
                <a:path w="2986404" h="375284">
                  <a:moveTo>
                    <a:pt x="1255776" y="0"/>
                  </a:moveTo>
                  <a:lnTo>
                    <a:pt x="1415034" y="0"/>
                  </a:lnTo>
                  <a:lnTo>
                    <a:pt x="1430533" y="285"/>
                  </a:lnTo>
                  <a:lnTo>
                    <a:pt x="1469771" y="4572"/>
                  </a:lnTo>
                  <a:lnTo>
                    <a:pt x="1509267" y="18287"/>
                  </a:lnTo>
                  <a:lnTo>
                    <a:pt x="1537938" y="43640"/>
                  </a:lnTo>
                  <a:lnTo>
                    <a:pt x="1552511" y="81327"/>
                  </a:lnTo>
                  <a:lnTo>
                    <a:pt x="1553844" y="100584"/>
                  </a:lnTo>
                  <a:lnTo>
                    <a:pt x="1553249" y="113444"/>
                  </a:lnTo>
                  <a:lnTo>
                    <a:pt x="1539226" y="155571"/>
                  </a:lnTo>
                  <a:lnTo>
                    <a:pt x="1510252" y="184467"/>
                  </a:lnTo>
                  <a:lnTo>
                    <a:pt x="1476248" y="202184"/>
                  </a:lnTo>
                  <a:lnTo>
                    <a:pt x="1476248" y="204850"/>
                  </a:lnTo>
                  <a:lnTo>
                    <a:pt x="1509649" y="228219"/>
                  </a:lnTo>
                  <a:lnTo>
                    <a:pt x="1533525" y="265175"/>
                  </a:lnTo>
                  <a:lnTo>
                    <a:pt x="1550797" y="302387"/>
                  </a:lnTo>
                  <a:lnTo>
                    <a:pt x="1556510" y="314005"/>
                  </a:lnTo>
                  <a:lnTo>
                    <a:pt x="1579504" y="345193"/>
                  </a:lnTo>
                  <a:lnTo>
                    <a:pt x="1600453" y="354838"/>
                  </a:lnTo>
                  <a:lnTo>
                    <a:pt x="1600453" y="372872"/>
                  </a:lnTo>
                  <a:lnTo>
                    <a:pt x="1495298" y="372872"/>
                  </a:lnTo>
                  <a:lnTo>
                    <a:pt x="1487132" y="360586"/>
                  </a:lnTo>
                  <a:lnTo>
                    <a:pt x="1478454" y="345646"/>
                  </a:lnTo>
                  <a:lnTo>
                    <a:pt x="1469276" y="328062"/>
                  </a:lnTo>
                  <a:lnTo>
                    <a:pt x="1459611" y="307848"/>
                  </a:lnTo>
                  <a:lnTo>
                    <a:pt x="1438275" y="261112"/>
                  </a:lnTo>
                  <a:lnTo>
                    <a:pt x="1433679" y="251489"/>
                  </a:lnTo>
                  <a:lnTo>
                    <a:pt x="1407794" y="219583"/>
                  </a:lnTo>
                  <a:lnTo>
                    <a:pt x="1402968" y="217424"/>
                  </a:lnTo>
                  <a:lnTo>
                    <a:pt x="1395602" y="216281"/>
                  </a:lnTo>
                  <a:lnTo>
                    <a:pt x="1385569" y="216281"/>
                  </a:lnTo>
                  <a:lnTo>
                    <a:pt x="1369694" y="216281"/>
                  </a:lnTo>
                  <a:lnTo>
                    <a:pt x="1369694" y="304292"/>
                  </a:lnTo>
                  <a:lnTo>
                    <a:pt x="1369814" y="313741"/>
                  </a:lnTo>
                  <a:lnTo>
                    <a:pt x="1389379" y="352298"/>
                  </a:lnTo>
                  <a:lnTo>
                    <a:pt x="1399159" y="354838"/>
                  </a:lnTo>
                  <a:lnTo>
                    <a:pt x="1399159" y="372872"/>
                  </a:lnTo>
                  <a:lnTo>
                    <a:pt x="1255776" y="372872"/>
                  </a:lnTo>
                  <a:lnTo>
                    <a:pt x="1255776" y="354838"/>
                  </a:lnTo>
                  <a:lnTo>
                    <a:pt x="1262506" y="352933"/>
                  </a:lnTo>
                  <a:lnTo>
                    <a:pt x="1267840" y="351028"/>
                  </a:lnTo>
                  <a:lnTo>
                    <a:pt x="1271777" y="348869"/>
                  </a:lnTo>
                  <a:lnTo>
                    <a:pt x="1275714" y="346837"/>
                  </a:lnTo>
                  <a:lnTo>
                    <a:pt x="1278636" y="343916"/>
                  </a:lnTo>
                  <a:lnTo>
                    <a:pt x="1285113" y="313055"/>
                  </a:lnTo>
                  <a:lnTo>
                    <a:pt x="1285113" y="304292"/>
                  </a:lnTo>
                  <a:lnTo>
                    <a:pt x="1285113" y="68834"/>
                  </a:lnTo>
                  <a:lnTo>
                    <a:pt x="1285113" y="60325"/>
                  </a:lnTo>
                  <a:lnTo>
                    <a:pt x="1284859" y="53086"/>
                  </a:lnTo>
                  <a:lnTo>
                    <a:pt x="1284351" y="47244"/>
                  </a:lnTo>
                  <a:lnTo>
                    <a:pt x="1283969" y="41402"/>
                  </a:lnTo>
                  <a:lnTo>
                    <a:pt x="1272031" y="24257"/>
                  </a:lnTo>
                  <a:lnTo>
                    <a:pt x="1268222" y="21971"/>
                  </a:lnTo>
                  <a:lnTo>
                    <a:pt x="1262761" y="19812"/>
                  </a:lnTo>
                  <a:lnTo>
                    <a:pt x="1255776" y="18034"/>
                  </a:lnTo>
                  <a:lnTo>
                    <a:pt x="1255776" y="0"/>
                  </a:lnTo>
                  <a:close/>
                </a:path>
                <a:path w="2986404" h="375284">
                  <a:moveTo>
                    <a:pt x="932688" y="0"/>
                  </a:moveTo>
                  <a:lnTo>
                    <a:pt x="1203705" y="0"/>
                  </a:lnTo>
                  <a:lnTo>
                    <a:pt x="1203705" y="86868"/>
                  </a:lnTo>
                  <a:lnTo>
                    <a:pt x="1166240" y="86868"/>
                  </a:lnTo>
                  <a:lnTo>
                    <a:pt x="1161930" y="74961"/>
                  </a:lnTo>
                  <a:lnTo>
                    <a:pt x="1157954" y="65151"/>
                  </a:lnTo>
                  <a:lnTo>
                    <a:pt x="1130744" y="35004"/>
                  </a:lnTo>
                  <a:lnTo>
                    <a:pt x="1106169" y="32004"/>
                  </a:lnTo>
                  <a:lnTo>
                    <a:pt x="1046606" y="32004"/>
                  </a:lnTo>
                  <a:lnTo>
                    <a:pt x="1046606" y="163068"/>
                  </a:lnTo>
                  <a:lnTo>
                    <a:pt x="1082675" y="163068"/>
                  </a:lnTo>
                  <a:lnTo>
                    <a:pt x="1090676" y="163068"/>
                  </a:lnTo>
                  <a:lnTo>
                    <a:pt x="1097026" y="161925"/>
                  </a:lnTo>
                  <a:lnTo>
                    <a:pt x="1101471" y="159638"/>
                  </a:lnTo>
                  <a:lnTo>
                    <a:pt x="1106042" y="157353"/>
                  </a:lnTo>
                  <a:lnTo>
                    <a:pt x="1121410" y="123698"/>
                  </a:lnTo>
                  <a:lnTo>
                    <a:pt x="1152271" y="123698"/>
                  </a:lnTo>
                  <a:lnTo>
                    <a:pt x="1152271" y="234569"/>
                  </a:lnTo>
                  <a:lnTo>
                    <a:pt x="1121410" y="234569"/>
                  </a:lnTo>
                  <a:lnTo>
                    <a:pt x="1119457" y="227137"/>
                  </a:lnTo>
                  <a:lnTo>
                    <a:pt x="1117409" y="220646"/>
                  </a:lnTo>
                  <a:lnTo>
                    <a:pt x="1101978" y="198628"/>
                  </a:lnTo>
                  <a:lnTo>
                    <a:pt x="1097661" y="196215"/>
                  </a:lnTo>
                  <a:lnTo>
                    <a:pt x="1091184" y="195072"/>
                  </a:lnTo>
                  <a:lnTo>
                    <a:pt x="1082675" y="195072"/>
                  </a:lnTo>
                  <a:lnTo>
                    <a:pt x="1046606" y="195072"/>
                  </a:lnTo>
                  <a:lnTo>
                    <a:pt x="1046606" y="340868"/>
                  </a:lnTo>
                  <a:lnTo>
                    <a:pt x="1105915" y="340868"/>
                  </a:lnTo>
                  <a:lnTo>
                    <a:pt x="1112265" y="340868"/>
                  </a:lnTo>
                  <a:lnTo>
                    <a:pt x="1117600" y="340487"/>
                  </a:lnTo>
                  <a:lnTo>
                    <a:pt x="1122044" y="339598"/>
                  </a:lnTo>
                  <a:lnTo>
                    <a:pt x="1126363" y="338836"/>
                  </a:lnTo>
                  <a:lnTo>
                    <a:pt x="1143762" y="327152"/>
                  </a:lnTo>
                  <a:lnTo>
                    <a:pt x="1146937" y="323723"/>
                  </a:lnTo>
                  <a:lnTo>
                    <a:pt x="1149730" y="320040"/>
                  </a:lnTo>
                  <a:lnTo>
                    <a:pt x="1152143" y="315975"/>
                  </a:lnTo>
                  <a:lnTo>
                    <a:pt x="1154684" y="312038"/>
                  </a:lnTo>
                  <a:lnTo>
                    <a:pt x="1169035" y="273177"/>
                  </a:lnTo>
                  <a:lnTo>
                    <a:pt x="1206373" y="273177"/>
                  </a:lnTo>
                  <a:lnTo>
                    <a:pt x="1201165" y="372872"/>
                  </a:lnTo>
                  <a:lnTo>
                    <a:pt x="932688" y="372872"/>
                  </a:lnTo>
                  <a:lnTo>
                    <a:pt x="932688" y="354838"/>
                  </a:lnTo>
                  <a:lnTo>
                    <a:pt x="939418" y="352933"/>
                  </a:lnTo>
                  <a:lnTo>
                    <a:pt x="944752" y="351028"/>
                  </a:lnTo>
                  <a:lnTo>
                    <a:pt x="948689" y="348869"/>
                  </a:lnTo>
                  <a:lnTo>
                    <a:pt x="952626" y="346837"/>
                  </a:lnTo>
                  <a:lnTo>
                    <a:pt x="955548" y="343916"/>
                  </a:lnTo>
                  <a:lnTo>
                    <a:pt x="962025" y="313055"/>
                  </a:lnTo>
                  <a:lnTo>
                    <a:pt x="962025" y="304292"/>
                  </a:lnTo>
                  <a:lnTo>
                    <a:pt x="962025" y="68834"/>
                  </a:lnTo>
                  <a:lnTo>
                    <a:pt x="962025" y="60325"/>
                  </a:lnTo>
                  <a:lnTo>
                    <a:pt x="961771" y="53086"/>
                  </a:lnTo>
                  <a:lnTo>
                    <a:pt x="961263" y="47244"/>
                  </a:lnTo>
                  <a:lnTo>
                    <a:pt x="960881" y="41402"/>
                  </a:lnTo>
                  <a:lnTo>
                    <a:pt x="948943" y="24257"/>
                  </a:lnTo>
                  <a:lnTo>
                    <a:pt x="945134" y="21971"/>
                  </a:lnTo>
                  <a:lnTo>
                    <a:pt x="939673" y="19812"/>
                  </a:lnTo>
                  <a:lnTo>
                    <a:pt x="932688" y="18034"/>
                  </a:lnTo>
                  <a:lnTo>
                    <a:pt x="932688" y="0"/>
                  </a:lnTo>
                  <a:close/>
                </a:path>
                <a:path w="2986404" h="375284">
                  <a:moveTo>
                    <a:pt x="566419" y="0"/>
                  </a:moveTo>
                  <a:lnTo>
                    <a:pt x="887856" y="0"/>
                  </a:lnTo>
                  <a:lnTo>
                    <a:pt x="887856" y="95885"/>
                  </a:lnTo>
                  <a:lnTo>
                    <a:pt x="850391" y="95885"/>
                  </a:lnTo>
                  <a:lnTo>
                    <a:pt x="847961" y="87243"/>
                  </a:lnTo>
                  <a:lnTo>
                    <a:pt x="845804" y="79803"/>
                  </a:lnTo>
                  <a:lnTo>
                    <a:pt x="827786" y="43434"/>
                  </a:lnTo>
                  <a:lnTo>
                    <a:pt x="819023" y="36957"/>
                  </a:lnTo>
                  <a:lnTo>
                    <a:pt x="815975" y="35306"/>
                  </a:lnTo>
                  <a:lnTo>
                    <a:pt x="812038" y="34036"/>
                  </a:lnTo>
                  <a:lnTo>
                    <a:pt x="807465" y="33147"/>
                  </a:lnTo>
                  <a:lnTo>
                    <a:pt x="802766" y="32385"/>
                  </a:lnTo>
                  <a:lnTo>
                    <a:pt x="796671" y="32004"/>
                  </a:lnTo>
                  <a:lnTo>
                    <a:pt x="789304" y="32004"/>
                  </a:lnTo>
                  <a:lnTo>
                    <a:pt x="769619" y="32004"/>
                  </a:lnTo>
                  <a:lnTo>
                    <a:pt x="769619" y="304292"/>
                  </a:lnTo>
                  <a:lnTo>
                    <a:pt x="769619" y="313944"/>
                  </a:lnTo>
                  <a:lnTo>
                    <a:pt x="769874" y="321183"/>
                  </a:lnTo>
                  <a:lnTo>
                    <a:pt x="770381" y="326263"/>
                  </a:lnTo>
                  <a:lnTo>
                    <a:pt x="771016" y="331216"/>
                  </a:lnTo>
                  <a:lnTo>
                    <a:pt x="771905" y="335280"/>
                  </a:lnTo>
                  <a:lnTo>
                    <a:pt x="773429" y="338455"/>
                  </a:lnTo>
                  <a:lnTo>
                    <a:pt x="774826" y="341503"/>
                  </a:lnTo>
                  <a:lnTo>
                    <a:pt x="776604" y="344043"/>
                  </a:lnTo>
                  <a:lnTo>
                    <a:pt x="778763" y="345948"/>
                  </a:lnTo>
                  <a:lnTo>
                    <a:pt x="780796" y="347853"/>
                  </a:lnTo>
                  <a:lnTo>
                    <a:pt x="802639" y="354838"/>
                  </a:lnTo>
                  <a:lnTo>
                    <a:pt x="802639" y="372872"/>
                  </a:lnTo>
                  <a:lnTo>
                    <a:pt x="651890" y="372872"/>
                  </a:lnTo>
                  <a:lnTo>
                    <a:pt x="651890" y="354838"/>
                  </a:lnTo>
                  <a:lnTo>
                    <a:pt x="659511" y="353568"/>
                  </a:lnTo>
                  <a:lnTo>
                    <a:pt x="665606" y="351790"/>
                  </a:lnTo>
                  <a:lnTo>
                    <a:pt x="670051" y="349758"/>
                  </a:lnTo>
                  <a:lnTo>
                    <a:pt x="674497" y="347599"/>
                  </a:lnTo>
                  <a:lnTo>
                    <a:pt x="677799" y="344678"/>
                  </a:lnTo>
                  <a:lnTo>
                    <a:pt x="679958" y="340868"/>
                  </a:lnTo>
                  <a:lnTo>
                    <a:pt x="682243" y="337058"/>
                  </a:lnTo>
                  <a:lnTo>
                    <a:pt x="683513" y="332105"/>
                  </a:lnTo>
                  <a:lnTo>
                    <a:pt x="684149" y="326263"/>
                  </a:lnTo>
                  <a:lnTo>
                    <a:pt x="684656" y="320294"/>
                  </a:lnTo>
                  <a:lnTo>
                    <a:pt x="684911" y="313055"/>
                  </a:lnTo>
                  <a:lnTo>
                    <a:pt x="684911" y="304292"/>
                  </a:lnTo>
                  <a:lnTo>
                    <a:pt x="684911" y="32004"/>
                  </a:lnTo>
                  <a:lnTo>
                    <a:pt x="662813" y="32004"/>
                  </a:lnTo>
                  <a:lnTo>
                    <a:pt x="655097" y="32242"/>
                  </a:lnTo>
                  <a:lnTo>
                    <a:pt x="618236" y="53340"/>
                  </a:lnTo>
                  <a:lnTo>
                    <a:pt x="611504" y="69850"/>
                  </a:lnTo>
                  <a:lnTo>
                    <a:pt x="609242" y="76614"/>
                  </a:lnTo>
                  <a:lnTo>
                    <a:pt x="607218" y="83200"/>
                  </a:lnTo>
                  <a:lnTo>
                    <a:pt x="605432" y="89620"/>
                  </a:lnTo>
                  <a:lnTo>
                    <a:pt x="603885" y="95885"/>
                  </a:lnTo>
                  <a:lnTo>
                    <a:pt x="566419" y="95885"/>
                  </a:lnTo>
                  <a:lnTo>
                    <a:pt x="566419" y="0"/>
                  </a:lnTo>
                  <a:close/>
                </a:path>
                <a:path w="2986404" h="375284">
                  <a:moveTo>
                    <a:pt x="194309" y="0"/>
                  </a:moveTo>
                  <a:lnTo>
                    <a:pt x="304926" y="0"/>
                  </a:lnTo>
                  <a:lnTo>
                    <a:pt x="401574" y="168021"/>
                  </a:lnTo>
                  <a:lnTo>
                    <a:pt x="425069" y="210820"/>
                  </a:lnTo>
                  <a:lnTo>
                    <a:pt x="444910" y="249682"/>
                  </a:lnTo>
                  <a:lnTo>
                    <a:pt x="450722" y="261874"/>
                  </a:lnTo>
                  <a:lnTo>
                    <a:pt x="455168" y="261874"/>
                  </a:lnTo>
                  <a:lnTo>
                    <a:pt x="453834" y="228536"/>
                  </a:lnTo>
                  <a:lnTo>
                    <a:pt x="452881" y="193675"/>
                  </a:lnTo>
                  <a:lnTo>
                    <a:pt x="452310" y="157289"/>
                  </a:lnTo>
                  <a:lnTo>
                    <a:pt x="452119" y="119380"/>
                  </a:lnTo>
                  <a:lnTo>
                    <a:pt x="452119" y="68580"/>
                  </a:lnTo>
                  <a:lnTo>
                    <a:pt x="452026" y="60321"/>
                  </a:lnTo>
                  <a:lnTo>
                    <a:pt x="438912" y="24003"/>
                  </a:lnTo>
                  <a:lnTo>
                    <a:pt x="422909" y="18034"/>
                  </a:lnTo>
                  <a:lnTo>
                    <a:pt x="422909" y="0"/>
                  </a:lnTo>
                  <a:lnTo>
                    <a:pt x="526161" y="0"/>
                  </a:lnTo>
                  <a:lnTo>
                    <a:pt x="526161" y="18034"/>
                  </a:lnTo>
                  <a:lnTo>
                    <a:pt x="518794" y="20447"/>
                  </a:lnTo>
                  <a:lnTo>
                    <a:pt x="513714" y="22479"/>
                  </a:lnTo>
                  <a:lnTo>
                    <a:pt x="496685" y="60555"/>
                  </a:lnTo>
                  <a:lnTo>
                    <a:pt x="496569" y="68580"/>
                  </a:lnTo>
                  <a:lnTo>
                    <a:pt x="496569" y="372872"/>
                  </a:lnTo>
                  <a:lnTo>
                    <a:pt x="427227" y="372872"/>
                  </a:lnTo>
                  <a:lnTo>
                    <a:pt x="304419" y="160274"/>
                  </a:lnTo>
                  <a:lnTo>
                    <a:pt x="282781" y="121808"/>
                  </a:lnTo>
                  <a:lnTo>
                    <a:pt x="267715" y="92583"/>
                  </a:lnTo>
                  <a:lnTo>
                    <a:pt x="265302" y="92583"/>
                  </a:lnTo>
                  <a:lnTo>
                    <a:pt x="266489" y="122344"/>
                  </a:lnTo>
                  <a:lnTo>
                    <a:pt x="267366" y="152939"/>
                  </a:lnTo>
                  <a:lnTo>
                    <a:pt x="267910" y="184344"/>
                  </a:lnTo>
                  <a:lnTo>
                    <a:pt x="268096" y="216535"/>
                  </a:lnTo>
                  <a:lnTo>
                    <a:pt x="268096" y="304546"/>
                  </a:lnTo>
                  <a:lnTo>
                    <a:pt x="268218" y="313995"/>
                  </a:lnTo>
                  <a:lnTo>
                    <a:pt x="277494" y="346202"/>
                  </a:lnTo>
                  <a:lnTo>
                    <a:pt x="281050" y="349377"/>
                  </a:lnTo>
                  <a:lnTo>
                    <a:pt x="287655" y="352298"/>
                  </a:lnTo>
                  <a:lnTo>
                    <a:pt x="297561" y="354838"/>
                  </a:lnTo>
                  <a:lnTo>
                    <a:pt x="297561" y="372872"/>
                  </a:lnTo>
                  <a:lnTo>
                    <a:pt x="194309" y="372872"/>
                  </a:lnTo>
                  <a:lnTo>
                    <a:pt x="194309" y="354838"/>
                  </a:lnTo>
                  <a:lnTo>
                    <a:pt x="201040" y="352933"/>
                  </a:lnTo>
                  <a:lnTo>
                    <a:pt x="206375" y="350900"/>
                  </a:lnTo>
                  <a:lnTo>
                    <a:pt x="210312" y="348742"/>
                  </a:lnTo>
                  <a:lnTo>
                    <a:pt x="214249" y="346583"/>
                  </a:lnTo>
                  <a:lnTo>
                    <a:pt x="217169" y="343662"/>
                  </a:lnTo>
                  <a:lnTo>
                    <a:pt x="219075" y="339852"/>
                  </a:lnTo>
                  <a:lnTo>
                    <a:pt x="220980" y="336169"/>
                  </a:lnTo>
                  <a:lnTo>
                    <a:pt x="222122" y="331470"/>
                  </a:lnTo>
                  <a:lnTo>
                    <a:pt x="222757" y="325882"/>
                  </a:lnTo>
                  <a:lnTo>
                    <a:pt x="223265" y="320167"/>
                  </a:lnTo>
                  <a:lnTo>
                    <a:pt x="223519" y="313055"/>
                  </a:lnTo>
                  <a:lnTo>
                    <a:pt x="223519" y="304546"/>
                  </a:lnTo>
                  <a:lnTo>
                    <a:pt x="223519" y="68325"/>
                  </a:lnTo>
                  <a:lnTo>
                    <a:pt x="218058" y="30480"/>
                  </a:lnTo>
                  <a:lnTo>
                    <a:pt x="194309" y="18034"/>
                  </a:lnTo>
                  <a:lnTo>
                    <a:pt x="194309" y="0"/>
                  </a:lnTo>
                  <a:close/>
                </a:path>
                <a:path w="2986404" h="375284">
                  <a:moveTo>
                    <a:pt x="0" y="0"/>
                  </a:moveTo>
                  <a:lnTo>
                    <a:pt x="143382" y="0"/>
                  </a:lnTo>
                  <a:lnTo>
                    <a:pt x="143382" y="18034"/>
                  </a:lnTo>
                  <a:lnTo>
                    <a:pt x="136016" y="20066"/>
                  </a:lnTo>
                  <a:lnTo>
                    <a:pt x="130428" y="22225"/>
                  </a:lnTo>
                  <a:lnTo>
                    <a:pt x="126872" y="24511"/>
                  </a:lnTo>
                  <a:lnTo>
                    <a:pt x="123316" y="26797"/>
                  </a:lnTo>
                  <a:lnTo>
                    <a:pt x="120650" y="29463"/>
                  </a:lnTo>
                  <a:lnTo>
                    <a:pt x="118871" y="32766"/>
                  </a:lnTo>
                  <a:lnTo>
                    <a:pt x="117093" y="36068"/>
                  </a:lnTo>
                  <a:lnTo>
                    <a:pt x="115696" y="40386"/>
                  </a:lnTo>
                  <a:lnTo>
                    <a:pt x="115062" y="45593"/>
                  </a:lnTo>
                  <a:lnTo>
                    <a:pt x="114300" y="50927"/>
                  </a:lnTo>
                  <a:lnTo>
                    <a:pt x="113918" y="58674"/>
                  </a:lnTo>
                  <a:lnTo>
                    <a:pt x="113918" y="68834"/>
                  </a:lnTo>
                  <a:lnTo>
                    <a:pt x="113918" y="304292"/>
                  </a:lnTo>
                  <a:lnTo>
                    <a:pt x="113918" y="310642"/>
                  </a:lnTo>
                  <a:lnTo>
                    <a:pt x="114172" y="316611"/>
                  </a:lnTo>
                  <a:lnTo>
                    <a:pt x="114426" y="322072"/>
                  </a:lnTo>
                  <a:lnTo>
                    <a:pt x="114807" y="327533"/>
                  </a:lnTo>
                  <a:lnTo>
                    <a:pt x="115569" y="331978"/>
                  </a:lnTo>
                  <a:lnTo>
                    <a:pt x="116712" y="335407"/>
                  </a:lnTo>
                  <a:lnTo>
                    <a:pt x="117728" y="338836"/>
                  </a:lnTo>
                  <a:lnTo>
                    <a:pt x="143382" y="354838"/>
                  </a:lnTo>
                  <a:lnTo>
                    <a:pt x="143382" y="372872"/>
                  </a:lnTo>
                  <a:lnTo>
                    <a:pt x="0" y="372872"/>
                  </a:lnTo>
                  <a:lnTo>
                    <a:pt x="0" y="354838"/>
                  </a:lnTo>
                  <a:lnTo>
                    <a:pt x="6731" y="352933"/>
                  </a:lnTo>
                  <a:lnTo>
                    <a:pt x="12064" y="351028"/>
                  </a:lnTo>
                  <a:lnTo>
                    <a:pt x="16001" y="348869"/>
                  </a:lnTo>
                  <a:lnTo>
                    <a:pt x="19938" y="346837"/>
                  </a:lnTo>
                  <a:lnTo>
                    <a:pt x="22859" y="343916"/>
                  </a:lnTo>
                  <a:lnTo>
                    <a:pt x="24764" y="340233"/>
                  </a:lnTo>
                  <a:lnTo>
                    <a:pt x="26669" y="336423"/>
                  </a:lnTo>
                  <a:lnTo>
                    <a:pt x="27939" y="331724"/>
                  </a:lnTo>
                  <a:lnTo>
                    <a:pt x="28447" y="326009"/>
                  </a:lnTo>
                  <a:lnTo>
                    <a:pt x="28956" y="320294"/>
                  </a:lnTo>
                  <a:lnTo>
                    <a:pt x="29337" y="313055"/>
                  </a:lnTo>
                  <a:lnTo>
                    <a:pt x="29337" y="304292"/>
                  </a:lnTo>
                  <a:lnTo>
                    <a:pt x="29337" y="68580"/>
                  </a:lnTo>
                  <a:lnTo>
                    <a:pt x="29337" y="59817"/>
                  </a:lnTo>
                  <a:lnTo>
                    <a:pt x="29082" y="52705"/>
                  </a:lnTo>
                  <a:lnTo>
                    <a:pt x="28575" y="46990"/>
                  </a:lnTo>
                  <a:lnTo>
                    <a:pt x="28193" y="41402"/>
                  </a:lnTo>
                  <a:lnTo>
                    <a:pt x="0" y="18034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5940" y="1620977"/>
            <a:ext cx="7312025" cy="472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6350" indent="-2743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1807845" algn="l"/>
                <a:tab pos="4240530" algn="l"/>
                <a:tab pos="5609590" algn="l"/>
                <a:tab pos="6391275" algn="l"/>
              </a:tabLst>
            </a:pPr>
            <a:r>
              <a:rPr sz="3600" dirty="0">
                <a:latin typeface="Cambria"/>
                <a:cs typeface="Cambria"/>
              </a:rPr>
              <a:t>Lis</a:t>
            </a:r>
            <a:r>
              <a:rPr sz="3600" spc="-40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en	</a:t>
            </a:r>
            <a:r>
              <a:rPr sz="3600" spc="-5" dirty="0">
                <a:latin typeface="Cambria"/>
                <a:cs typeface="Cambria"/>
              </a:rPr>
              <a:t>at</a:t>
            </a:r>
            <a:r>
              <a:rPr sz="3600" spc="-30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e</a:t>
            </a:r>
            <a:r>
              <a:rPr sz="3600" spc="-15" dirty="0">
                <a:latin typeface="Cambria"/>
                <a:cs typeface="Cambria"/>
              </a:rPr>
              <a:t>n</a:t>
            </a:r>
            <a:r>
              <a:rPr sz="3600" spc="-5" dirty="0">
                <a:latin typeface="Cambria"/>
                <a:cs typeface="Cambria"/>
              </a:rPr>
              <a:t>t</a:t>
            </a:r>
            <a:r>
              <a:rPr sz="3600" spc="-75" dirty="0">
                <a:latin typeface="Cambria"/>
                <a:cs typeface="Cambria"/>
              </a:rPr>
              <a:t>i</a:t>
            </a:r>
            <a:r>
              <a:rPr sz="3600" spc="-90" dirty="0">
                <a:latin typeface="Cambria"/>
                <a:cs typeface="Cambria"/>
              </a:rPr>
              <a:t>v</a:t>
            </a:r>
            <a:r>
              <a:rPr sz="3600" dirty="0">
                <a:latin typeface="Cambria"/>
                <a:cs typeface="Cambria"/>
              </a:rPr>
              <a:t>e</a:t>
            </a:r>
            <a:r>
              <a:rPr sz="3600" spc="-85" dirty="0">
                <a:latin typeface="Cambria"/>
                <a:cs typeface="Cambria"/>
              </a:rPr>
              <a:t>l</a:t>
            </a:r>
            <a:r>
              <a:rPr sz="3600" spc="-305" dirty="0">
                <a:latin typeface="Cambria"/>
                <a:cs typeface="Cambria"/>
              </a:rPr>
              <a:t>y</a:t>
            </a:r>
            <a:r>
              <a:rPr sz="3600" dirty="0">
                <a:latin typeface="Cambria"/>
                <a:cs typeface="Cambria"/>
              </a:rPr>
              <a:t>,	</a:t>
            </a:r>
            <a:r>
              <a:rPr sz="3600" spc="-5" dirty="0">
                <a:latin typeface="Cambria"/>
                <a:cs typeface="Cambria"/>
              </a:rPr>
              <a:t>usin</a:t>
            </a:r>
            <a:r>
              <a:rPr sz="3600" dirty="0">
                <a:latin typeface="Cambria"/>
                <a:cs typeface="Cambria"/>
              </a:rPr>
              <a:t>g	</a:t>
            </a:r>
            <a:r>
              <a:rPr sz="3600" spc="-5" dirty="0">
                <a:latin typeface="Cambria"/>
                <a:cs typeface="Cambria"/>
              </a:rPr>
              <a:t>al</a:t>
            </a:r>
            <a:r>
              <a:rPr sz="3600" dirty="0">
                <a:latin typeface="Cambria"/>
                <a:cs typeface="Cambria"/>
              </a:rPr>
              <a:t>l	</a:t>
            </a:r>
            <a:r>
              <a:rPr sz="3600" spc="-80" dirty="0">
                <a:latin typeface="Cambria"/>
                <a:cs typeface="Cambria"/>
              </a:rPr>
              <a:t>y</a:t>
            </a:r>
            <a:r>
              <a:rPr sz="3600" dirty="0">
                <a:latin typeface="Cambria"/>
                <a:cs typeface="Cambria"/>
              </a:rPr>
              <a:t>our  </a:t>
            </a:r>
            <a:r>
              <a:rPr sz="3600" spc="-5" dirty="0">
                <a:latin typeface="Cambria"/>
                <a:cs typeface="Cambria"/>
              </a:rPr>
              <a:t>senses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5" dirty="0">
                <a:latin typeface="Cambria"/>
                <a:cs typeface="Cambria"/>
              </a:rPr>
              <a:t>Speak</a:t>
            </a:r>
            <a:r>
              <a:rPr sz="3600" spc="-25" dirty="0">
                <a:latin typeface="Cambria"/>
                <a:cs typeface="Cambria"/>
              </a:rPr>
              <a:t> slowly</a:t>
            </a:r>
            <a:r>
              <a:rPr sz="3600" spc="-10" dirty="0">
                <a:latin typeface="Cambria"/>
                <a:cs typeface="Cambria"/>
              </a:rPr>
              <a:t> and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clearly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dirty="0">
                <a:latin typeface="Cambria"/>
                <a:cs typeface="Cambria"/>
              </a:rPr>
              <a:t>Use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language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that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client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understand</a:t>
            </a:r>
            <a:endParaRPr sz="36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2192020" algn="l"/>
                <a:tab pos="4025900" algn="l"/>
                <a:tab pos="5414010" algn="l"/>
                <a:tab pos="6645909" algn="l"/>
              </a:tabLst>
            </a:pPr>
            <a:r>
              <a:rPr sz="3600" dirty="0">
                <a:latin typeface="Cambria"/>
                <a:cs typeface="Cambria"/>
              </a:rPr>
              <a:t>Clar</a:t>
            </a:r>
            <a:r>
              <a:rPr sz="3600" spc="-10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fy	</a:t>
            </a:r>
            <a:r>
              <a:rPr sz="3600" spc="-5" dirty="0">
                <a:latin typeface="Cambria"/>
                <a:cs typeface="Cambria"/>
              </a:rPr>
              <a:t>point</a:t>
            </a:r>
            <a:r>
              <a:rPr sz="3600" dirty="0">
                <a:latin typeface="Cambria"/>
                <a:cs typeface="Cambria"/>
              </a:rPr>
              <a:t>s	</a:t>
            </a:r>
            <a:r>
              <a:rPr sz="3600" spc="-5" dirty="0">
                <a:latin typeface="Cambria"/>
                <a:cs typeface="Cambria"/>
              </a:rPr>
              <a:t>tha</a:t>
            </a:r>
            <a:r>
              <a:rPr sz="3600" dirty="0">
                <a:latin typeface="Cambria"/>
                <a:cs typeface="Cambria"/>
              </a:rPr>
              <a:t>t	</a:t>
            </a:r>
            <a:r>
              <a:rPr sz="3600" spc="-5" dirty="0">
                <a:latin typeface="Cambria"/>
                <a:cs typeface="Cambria"/>
              </a:rPr>
              <a:t>a</a:t>
            </a:r>
            <a:r>
              <a:rPr sz="3600" spc="-55" dirty="0">
                <a:latin typeface="Cambria"/>
                <a:cs typeface="Cambria"/>
              </a:rPr>
              <a:t>r</a:t>
            </a:r>
            <a:r>
              <a:rPr sz="3600" dirty="0">
                <a:latin typeface="Cambria"/>
                <a:cs typeface="Cambria"/>
              </a:rPr>
              <a:t>e	</a:t>
            </a:r>
            <a:r>
              <a:rPr sz="3600" spc="-5" dirty="0">
                <a:latin typeface="Cambria"/>
                <a:cs typeface="Cambria"/>
              </a:rPr>
              <a:t>not  </a:t>
            </a:r>
            <a:r>
              <a:rPr sz="3600" spc="-10" dirty="0">
                <a:latin typeface="Cambria"/>
                <a:cs typeface="Cambria"/>
              </a:rPr>
              <a:t>understood</a:t>
            </a:r>
            <a:endParaRPr sz="3600">
              <a:latin typeface="Cambria"/>
              <a:cs typeface="Cambria"/>
            </a:endParaRPr>
          </a:p>
          <a:p>
            <a:pPr marL="286385" marR="7620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1388745" algn="l"/>
                <a:tab pos="3515360" algn="l"/>
                <a:tab pos="4135120" algn="l"/>
                <a:tab pos="5579110" algn="l"/>
                <a:tab pos="6028690" algn="l"/>
              </a:tabLst>
            </a:pPr>
            <a:r>
              <a:rPr sz="3600" dirty="0">
                <a:latin typeface="Cambria"/>
                <a:cs typeface="Cambria"/>
              </a:rPr>
              <a:t>Pl</a:t>
            </a:r>
            <a:r>
              <a:rPr sz="3600" spc="10" dirty="0">
                <a:latin typeface="Cambria"/>
                <a:cs typeface="Cambria"/>
              </a:rPr>
              <a:t>a</a:t>
            </a:r>
            <a:r>
              <a:rPr sz="3600" dirty="0">
                <a:latin typeface="Cambria"/>
                <a:cs typeface="Cambria"/>
              </a:rPr>
              <a:t>n	</a:t>
            </a:r>
            <a:r>
              <a:rPr sz="3600" spc="5" dirty="0">
                <a:latin typeface="Cambria"/>
                <a:cs typeface="Cambria"/>
              </a:rPr>
              <a:t>q</a:t>
            </a:r>
            <a:r>
              <a:rPr sz="3600" spc="-5" dirty="0">
                <a:latin typeface="Cambria"/>
                <a:cs typeface="Cambria"/>
              </a:rPr>
              <a:t>uestion</a:t>
            </a:r>
            <a:r>
              <a:rPr sz="3600" dirty="0">
                <a:latin typeface="Cambria"/>
                <a:cs typeface="Cambria"/>
              </a:rPr>
              <a:t>s	</a:t>
            </a:r>
            <a:r>
              <a:rPr sz="3600" spc="-35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o	</a:t>
            </a:r>
            <a:r>
              <a:rPr sz="3600" spc="-50" dirty="0">
                <a:latin typeface="Cambria"/>
                <a:cs typeface="Cambria"/>
              </a:rPr>
              <a:t>f</a:t>
            </a:r>
            <a:r>
              <a:rPr sz="3600" dirty="0">
                <a:latin typeface="Cambria"/>
                <a:cs typeface="Cambria"/>
              </a:rPr>
              <a:t>ol</a:t>
            </a:r>
            <a:r>
              <a:rPr sz="3600" spc="-10" dirty="0">
                <a:latin typeface="Cambria"/>
                <a:cs typeface="Cambria"/>
              </a:rPr>
              <a:t>l</a:t>
            </a:r>
            <a:r>
              <a:rPr sz="3600" spc="-15" dirty="0">
                <a:latin typeface="Cambria"/>
                <a:cs typeface="Cambria"/>
              </a:rPr>
              <a:t>o</a:t>
            </a:r>
            <a:r>
              <a:rPr sz="3600" dirty="0">
                <a:latin typeface="Cambria"/>
                <a:cs typeface="Cambria"/>
              </a:rPr>
              <a:t>w	a	</a:t>
            </a:r>
            <a:r>
              <a:rPr sz="3600" spc="-5" dirty="0">
                <a:latin typeface="Cambria"/>
                <a:cs typeface="Cambria"/>
              </a:rPr>
              <a:t>logical  sequence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133405"/>
            <a:ext cx="8333740" cy="592518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Ask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only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one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question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at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a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time</a:t>
            </a:r>
            <a:endParaRPr sz="32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5" dirty="0">
                <a:latin typeface="Cambria"/>
                <a:cs typeface="Cambria"/>
              </a:rPr>
              <a:t>Allow the patient </a:t>
            </a:r>
            <a:r>
              <a:rPr sz="3200" spc="-15" dirty="0">
                <a:latin typeface="Cambria"/>
                <a:cs typeface="Cambria"/>
              </a:rPr>
              <a:t>to </a:t>
            </a:r>
            <a:r>
              <a:rPr sz="3200" dirty="0">
                <a:latin typeface="Cambria"/>
                <a:cs typeface="Cambria"/>
              </a:rPr>
              <a:t>clarify </a:t>
            </a:r>
            <a:r>
              <a:rPr sz="3200" spc="-5" dirty="0">
                <a:latin typeface="Cambria"/>
                <a:cs typeface="Cambria"/>
              </a:rPr>
              <a:t>the </a:t>
            </a:r>
            <a:r>
              <a:rPr sz="3200" spc="-15" dirty="0">
                <a:latin typeface="Cambria"/>
                <a:cs typeface="Cambria"/>
              </a:rPr>
              <a:t>asked </a:t>
            </a:r>
            <a:r>
              <a:rPr sz="3200" dirty="0">
                <a:latin typeface="Cambria"/>
                <a:cs typeface="Cambria"/>
              </a:rPr>
              <a:t>question,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if</a:t>
            </a:r>
            <a:r>
              <a:rPr sz="3200" spc="-5" dirty="0">
                <a:latin typeface="Cambria"/>
                <a:cs typeface="Cambria"/>
              </a:rPr>
              <a:t> need</a:t>
            </a:r>
            <a:endParaRPr sz="32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Do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not</a:t>
            </a:r>
            <a:r>
              <a:rPr sz="3200" dirty="0">
                <a:latin typeface="Cambria"/>
                <a:cs typeface="Cambria"/>
              </a:rPr>
              <a:t> impose</a:t>
            </a:r>
            <a:r>
              <a:rPr sz="3200" spc="-4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your </a:t>
            </a:r>
            <a:r>
              <a:rPr sz="3200" spc="-5" dirty="0">
                <a:latin typeface="Cambria"/>
                <a:cs typeface="Cambria"/>
              </a:rPr>
              <a:t>own</a:t>
            </a:r>
            <a:r>
              <a:rPr sz="3200" spc="-25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values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on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patient</a:t>
            </a:r>
            <a:endParaRPr sz="32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40" dirty="0">
                <a:latin typeface="Cambria"/>
                <a:cs typeface="Cambria"/>
              </a:rPr>
              <a:t>Avoid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using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personal</a:t>
            </a:r>
            <a:r>
              <a:rPr sz="3200" spc="-2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examples</a:t>
            </a:r>
            <a:endParaRPr sz="3200">
              <a:latin typeface="Cambria"/>
              <a:cs typeface="Cambria"/>
            </a:endParaRPr>
          </a:p>
          <a:p>
            <a:pPr marL="286385" marR="70485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Non </a:t>
            </a:r>
            <a:r>
              <a:rPr sz="3200" spc="-20" dirty="0">
                <a:latin typeface="Cambria"/>
                <a:cs typeface="Cambria"/>
              </a:rPr>
              <a:t>verbally </a:t>
            </a:r>
            <a:r>
              <a:rPr sz="3200" spc="-25" dirty="0">
                <a:latin typeface="Cambria"/>
                <a:cs typeface="Cambria"/>
              </a:rPr>
              <a:t>convey </a:t>
            </a:r>
            <a:r>
              <a:rPr sz="3200" dirty="0">
                <a:latin typeface="Cambria"/>
                <a:cs typeface="Cambria"/>
              </a:rPr>
              <a:t>respect, concern, </a:t>
            </a:r>
            <a:r>
              <a:rPr sz="3200" spc="-10" dirty="0">
                <a:latin typeface="Cambria"/>
                <a:cs typeface="Cambria"/>
              </a:rPr>
              <a:t>interest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and</a:t>
            </a:r>
            <a:r>
              <a:rPr sz="3200" spc="-3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acceptance</a:t>
            </a:r>
            <a:endParaRPr sz="3200">
              <a:latin typeface="Cambria"/>
              <a:cs typeface="Cambria"/>
            </a:endParaRPr>
          </a:p>
          <a:p>
            <a:pPr marL="286385" marR="193040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Use </a:t>
            </a:r>
            <a:r>
              <a:rPr sz="3200" spc="-5" dirty="0">
                <a:latin typeface="Cambria"/>
                <a:cs typeface="Cambria"/>
              </a:rPr>
              <a:t>and accept </a:t>
            </a:r>
            <a:r>
              <a:rPr sz="3200" dirty="0">
                <a:latin typeface="Cambria"/>
                <a:cs typeface="Cambria"/>
              </a:rPr>
              <a:t>silence </a:t>
            </a:r>
            <a:r>
              <a:rPr sz="3200" spc="-20" dirty="0">
                <a:latin typeface="Cambria"/>
                <a:cs typeface="Cambria"/>
              </a:rPr>
              <a:t>to </a:t>
            </a:r>
            <a:r>
              <a:rPr sz="3200" spc="-5" dirty="0">
                <a:latin typeface="Cambria"/>
                <a:cs typeface="Cambria"/>
              </a:rPr>
              <a:t>help the patient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search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for </a:t>
            </a:r>
            <a:r>
              <a:rPr sz="3200" spc="-15" dirty="0">
                <a:latin typeface="Cambria"/>
                <a:cs typeface="Cambria"/>
              </a:rPr>
              <a:t>more</a:t>
            </a:r>
            <a:r>
              <a:rPr sz="3200" spc="-2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thoughts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or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to</a:t>
            </a:r>
            <a:r>
              <a:rPr sz="3200" spc="-10" dirty="0">
                <a:latin typeface="Cambria"/>
                <a:cs typeface="Cambria"/>
              </a:rPr>
              <a:t> organize </a:t>
            </a:r>
            <a:r>
              <a:rPr sz="3200" spc="-5" dirty="0">
                <a:latin typeface="Cambria"/>
                <a:cs typeface="Cambria"/>
              </a:rPr>
              <a:t>them</a:t>
            </a:r>
            <a:endParaRPr sz="3200">
              <a:latin typeface="Cambria"/>
              <a:cs typeface="Cambria"/>
            </a:endParaRPr>
          </a:p>
          <a:p>
            <a:pPr marL="286385" marR="508634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Use </a:t>
            </a:r>
            <a:r>
              <a:rPr sz="3200" spc="-35" dirty="0">
                <a:latin typeface="Cambria"/>
                <a:cs typeface="Cambria"/>
              </a:rPr>
              <a:t>eye </a:t>
            </a:r>
            <a:r>
              <a:rPr sz="3200" dirty="0">
                <a:latin typeface="Cambria"/>
                <a:cs typeface="Cambria"/>
              </a:rPr>
              <a:t>contact </a:t>
            </a:r>
            <a:r>
              <a:rPr sz="3200" spc="-5" dirty="0">
                <a:latin typeface="Cambria"/>
                <a:cs typeface="Cambria"/>
              </a:rPr>
              <a:t>and </a:t>
            </a:r>
            <a:r>
              <a:rPr sz="3200" dirty="0">
                <a:latin typeface="Cambria"/>
                <a:cs typeface="Cambria"/>
              </a:rPr>
              <a:t>be </a:t>
            </a:r>
            <a:r>
              <a:rPr sz="3200" spc="-5" dirty="0">
                <a:latin typeface="Cambria"/>
                <a:cs typeface="Cambria"/>
              </a:rPr>
              <a:t>calm, unhurried and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sympathetic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1350" y="817625"/>
            <a:ext cx="5038090" cy="683260"/>
            <a:chOff x="1681350" y="817625"/>
            <a:chExt cx="5038090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1350" y="1233313"/>
              <a:ext cx="5037586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6814" y="822197"/>
              <a:ext cx="5026533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97372" y="861821"/>
              <a:ext cx="1156335" cy="336550"/>
            </a:xfrm>
            <a:custGeom>
              <a:avLst/>
              <a:gdLst/>
              <a:ahLst/>
              <a:cxnLst/>
              <a:rect l="l" t="t" r="r" b="b"/>
              <a:pathLst>
                <a:path w="1156334" h="336550">
                  <a:moveTo>
                    <a:pt x="1108709" y="43052"/>
                  </a:moveTo>
                  <a:lnTo>
                    <a:pt x="1049274" y="210692"/>
                  </a:lnTo>
                  <a:lnTo>
                    <a:pt x="1156334" y="210692"/>
                  </a:lnTo>
                  <a:lnTo>
                    <a:pt x="1108709" y="43052"/>
                  </a:lnTo>
                  <a:close/>
                </a:path>
                <a:path w="1156334" h="336550">
                  <a:moveTo>
                    <a:pt x="438150" y="43052"/>
                  </a:moveTo>
                  <a:lnTo>
                    <a:pt x="378713" y="210692"/>
                  </a:lnTo>
                  <a:lnTo>
                    <a:pt x="485775" y="210692"/>
                  </a:lnTo>
                  <a:lnTo>
                    <a:pt x="438150" y="43052"/>
                  </a:lnTo>
                  <a:close/>
                </a:path>
                <a:path w="1156334" h="336550">
                  <a:moveTo>
                    <a:pt x="26542" y="0"/>
                  </a:moveTo>
                  <a:lnTo>
                    <a:pt x="17966" y="25"/>
                  </a:lnTo>
                  <a:lnTo>
                    <a:pt x="10699" y="111"/>
                  </a:lnTo>
                  <a:lnTo>
                    <a:pt x="4718" y="267"/>
                  </a:lnTo>
                  <a:lnTo>
                    <a:pt x="0" y="507"/>
                  </a:lnTo>
                  <a:lnTo>
                    <a:pt x="0" y="335406"/>
                  </a:lnTo>
                  <a:lnTo>
                    <a:pt x="3710" y="335813"/>
                  </a:lnTo>
                  <a:lnTo>
                    <a:pt x="9493" y="336089"/>
                  </a:lnTo>
                  <a:lnTo>
                    <a:pt x="17323" y="336246"/>
                  </a:lnTo>
                  <a:lnTo>
                    <a:pt x="27177" y="336295"/>
                  </a:lnTo>
                  <a:lnTo>
                    <a:pt x="42842" y="335700"/>
                  </a:lnTo>
                  <a:lnTo>
                    <a:pt x="82168" y="326770"/>
                  </a:lnTo>
                  <a:lnTo>
                    <a:pt x="119536" y="296056"/>
                  </a:lnTo>
                  <a:lnTo>
                    <a:pt x="139700" y="253873"/>
                  </a:lnTo>
                  <a:lnTo>
                    <a:pt x="147700" y="214153"/>
                  </a:lnTo>
                  <a:lnTo>
                    <a:pt x="150367" y="166624"/>
                  </a:lnTo>
                  <a:lnTo>
                    <a:pt x="149415" y="139547"/>
                  </a:lnTo>
                  <a:lnTo>
                    <a:pt x="141795" y="92632"/>
                  </a:lnTo>
                  <a:lnTo>
                    <a:pt x="126817" y="55264"/>
                  </a:lnTo>
                  <a:lnTo>
                    <a:pt x="92455" y="17652"/>
                  </a:lnTo>
                  <a:lnTo>
                    <a:pt x="45039" y="1097"/>
                  </a:lnTo>
                  <a:lnTo>
                    <a:pt x="2654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8972" y="857249"/>
              <a:ext cx="118364" cy="175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86814" y="822197"/>
              <a:ext cx="5026660" cy="415925"/>
            </a:xfrm>
            <a:custGeom>
              <a:avLst/>
              <a:gdLst/>
              <a:ahLst/>
              <a:cxnLst/>
              <a:rect l="l" t="t" r="r" b="b"/>
              <a:pathLst>
                <a:path w="5026659" h="415925">
                  <a:moveTo>
                    <a:pt x="2874645" y="34798"/>
                  </a:moveTo>
                  <a:lnTo>
                    <a:pt x="2837005" y="45100"/>
                  </a:lnTo>
                  <a:lnTo>
                    <a:pt x="2810510" y="76073"/>
                  </a:lnTo>
                  <a:lnTo>
                    <a:pt x="2794793" y="128460"/>
                  </a:lnTo>
                  <a:lnTo>
                    <a:pt x="2789555" y="203326"/>
                  </a:lnTo>
                  <a:lnTo>
                    <a:pt x="2790892" y="245350"/>
                  </a:lnTo>
                  <a:lnTo>
                    <a:pt x="2801663" y="312251"/>
                  </a:lnTo>
                  <a:lnTo>
                    <a:pt x="2823337" y="356300"/>
                  </a:lnTo>
                  <a:lnTo>
                    <a:pt x="2856293" y="378259"/>
                  </a:lnTo>
                  <a:lnTo>
                    <a:pt x="2877058" y="381000"/>
                  </a:lnTo>
                  <a:lnTo>
                    <a:pt x="2888061" y="380218"/>
                  </a:lnTo>
                  <a:lnTo>
                    <a:pt x="2923686" y="361872"/>
                  </a:lnTo>
                  <a:lnTo>
                    <a:pt x="2946697" y="322492"/>
                  </a:lnTo>
                  <a:lnTo>
                    <a:pt x="2956306" y="281559"/>
                  </a:lnTo>
                  <a:lnTo>
                    <a:pt x="2960360" y="232695"/>
                  </a:lnTo>
                  <a:lnTo>
                    <a:pt x="2960624" y="214884"/>
                  </a:lnTo>
                  <a:lnTo>
                    <a:pt x="2960050" y="186453"/>
                  </a:lnTo>
                  <a:lnTo>
                    <a:pt x="2955426" y="136784"/>
                  </a:lnTo>
                  <a:lnTo>
                    <a:pt x="2946017" y="96803"/>
                  </a:lnTo>
                  <a:lnTo>
                    <a:pt x="2923032" y="55244"/>
                  </a:lnTo>
                  <a:lnTo>
                    <a:pt x="2888742" y="36081"/>
                  </a:lnTo>
                  <a:lnTo>
                    <a:pt x="2874645" y="34798"/>
                  </a:lnTo>
                  <a:close/>
                </a:path>
                <a:path w="5026659" h="415925">
                  <a:moveTo>
                    <a:pt x="498729" y="34798"/>
                  </a:moveTo>
                  <a:lnTo>
                    <a:pt x="461137" y="45100"/>
                  </a:lnTo>
                  <a:lnTo>
                    <a:pt x="434594" y="76073"/>
                  </a:lnTo>
                  <a:lnTo>
                    <a:pt x="418877" y="128460"/>
                  </a:lnTo>
                  <a:lnTo>
                    <a:pt x="413638" y="203326"/>
                  </a:lnTo>
                  <a:lnTo>
                    <a:pt x="414976" y="245350"/>
                  </a:lnTo>
                  <a:lnTo>
                    <a:pt x="425747" y="312251"/>
                  </a:lnTo>
                  <a:lnTo>
                    <a:pt x="447421" y="356300"/>
                  </a:lnTo>
                  <a:lnTo>
                    <a:pt x="480377" y="378259"/>
                  </a:lnTo>
                  <a:lnTo>
                    <a:pt x="501142" y="381000"/>
                  </a:lnTo>
                  <a:lnTo>
                    <a:pt x="512145" y="380218"/>
                  </a:lnTo>
                  <a:lnTo>
                    <a:pt x="547770" y="361872"/>
                  </a:lnTo>
                  <a:lnTo>
                    <a:pt x="570781" y="322492"/>
                  </a:lnTo>
                  <a:lnTo>
                    <a:pt x="580390" y="281559"/>
                  </a:lnTo>
                  <a:lnTo>
                    <a:pt x="584444" y="232695"/>
                  </a:lnTo>
                  <a:lnTo>
                    <a:pt x="584708" y="214884"/>
                  </a:lnTo>
                  <a:lnTo>
                    <a:pt x="584134" y="186453"/>
                  </a:lnTo>
                  <a:lnTo>
                    <a:pt x="579510" y="136784"/>
                  </a:lnTo>
                  <a:lnTo>
                    <a:pt x="570101" y="96803"/>
                  </a:lnTo>
                  <a:lnTo>
                    <a:pt x="547116" y="55244"/>
                  </a:lnTo>
                  <a:lnTo>
                    <a:pt x="512825" y="36081"/>
                  </a:lnTo>
                  <a:lnTo>
                    <a:pt x="498729" y="34798"/>
                  </a:lnTo>
                  <a:close/>
                </a:path>
                <a:path w="5026659" h="415925">
                  <a:moveTo>
                    <a:pt x="4333494" y="4699"/>
                  </a:moveTo>
                  <a:lnTo>
                    <a:pt x="4683760" y="4699"/>
                  </a:lnTo>
                  <a:lnTo>
                    <a:pt x="4683760" y="109219"/>
                  </a:lnTo>
                  <a:lnTo>
                    <a:pt x="4642993" y="109219"/>
                  </a:lnTo>
                  <a:lnTo>
                    <a:pt x="4640300" y="99790"/>
                  </a:lnTo>
                  <a:lnTo>
                    <a:pt x="4637928" y="91693"/>
                  </a:lnTo>
                  <a:lnTo>
                    <a:pt x="4626737" y="63246"/>
                  </a:lnTo>
                  <a:lnTo>
                    <a:pt x="4624070" y="58800"/>
                  </a:lnTo>
                  <a:lnTo>
                    <a:pt x="4584446" y="39624"/>
                  </a:lnTo>
                  <a:lnTo>
                    <a:pt x="4576318" y="39624"/>
                  </a:lnTo>
                  <a:lnTo>
                    <a:pt x="4554855" y="39624"/>
                  </a:lnTo>
                  <a:lnTo>
                    <a:pt x="4554855" y="336296"/>
                  </a:lnTo>
                  <a:lnTo>
                    <a:pt x="4554855" y="346837"/>
                  </a:lnTo>
                  <a:lnTo>
                    <a:pt x="4555236" y="354838"/>
                  </a:lnTo>
                  <a:lnTo>
                    <a:pt x="4574413" y="387350"/>
                  </a:lnTo>
                  <a:lnTo>
                    <a:pt x="4578477" y="389000"/>
                  </a:lnTo>
                  <a:lnTo>
                    <a:pt x="4583938" y="390398"/>
                  </a:lnTo>
                  <a:lnTo>
                    <a:pt x="4590923" y="391413"/>
                  </a:lnTo>
                  <a:lnTo>
                    <a:pt x="4590923" y="411099"/>
                  </a:lnTo>
                  <a:lnTo>
                    <a:pt x="4426585" y="411099"/>
                  </a:lnTo>
                  <a:lnTo>
                    <a:pt x="4426585" y="391413"/>
                  </a:lnTo>
                  <a:lnTo>
                    <a:pt x="4434967" y="390016"/>
                  </a:lnTo>
                  <a:lnTo>
                    <a:pt x="4441571" y="388112"/>
                  </a:lnTo>
                  <a:lnTo>
                    <a:pt x="4446397" y="385825"/>
                  </a:lnTo>
                  <a:lnTo>
                    <a:pt x="4451223" y="383539"/>
                  </a:lnTo>
                  <a:lnTo>
                    <a:pt x="4454906" y="380364"/>
                  </a:lnTo>
                  <a:lnTo>
                    <a:pt x="4457319" y="376174"/>
                  </a:lnTo>
                  <a:lnTo>
                    <a:pt x="4459605" y="371982"/>
                  </a:lnTo>
                  <a:lnTo>
                    <a:pt x="4461129" y="366775"/>
                  </a:lnTo>
                  <a:lnTo>
                    <a:pt x="4461764" y="360299"/>
                  </a:lnTo>
                  <a:lnTo>
                    <a:pt x="4462399" y="353822"/>
                  </a:lnTo>
                  <a:lnTo>
                    <a:pt x="4462653" y="345821"/>
                  </a:lnTo>
                  <a:lnTo>
                    <a:pt x="4462653" y="336296"/>
                  </a:lnTo>
                  <a:lnTo>
                    <a:pt x="4462653" y="39624"/>
                  </a:lnTo>
                  <a:lnTo>
                    <a:pt x="4438523" y="39624"/>
                  </a:lnTo>
                  <a:lnTo>
                    <a:pt x="4430093" y="39866"/>
                  </a:lnTo>
                  <a:lnTo>
                    <a:pt x="4394581" y="56768"/>
                  </a:lnTo>
                  <a:lnTo>
                    <a:pt x="4377959" y="95424"/>
                  </a:lnTo>
                  <a:lnTo>
                    <a:pt x="4374261" y="109219"/>
                  </a:lnTo>
                  <a:lnTo>
                    <a:pt x="4333494" y="109219"/>
                  </a:lnTo>
                  <a:lnTo>
                    <a:pt x="4333494" y="4699"/>
                  </a:lnTo>
                  <a:close/>
                </a:path>
                <a:path w="5026659" h="415925">
                  <a:moveTo>
                    <a:pt x="3586480" y="4699"/>
                  </a:moveTo>
                  <a:lnTo>
                    <a:pt x="3741293" y="4699"/>
                  </a:lnTo>
                  <a:lnTo>
                    <a:pt x="3765129" y="5195"/>
                  </a:lnTo>
                  <a:lnTo>
                    <a:pt x="3806658" y="9092"/>
                  </a:lnTo>
                  <a:lnTo>
                    <a:pt x="3855799" y="22447"/>
                  </a:lnTo>
                  <a:lnTo>
                    <a:pt x="3895865" y="45594"/>
                  </a:lnTo>
                  <a:lnTo>
                    <a:pt x="3925316" y="76580"/>
                  </a:lnTo>
                  <a:lnTo>
                    <a:pt x="3944657" y="115389"/>
                  </a:lnTo>
                  <a:lnTo>
                    <a:pt x="3954843" y="162655"/>
                  </a:lnTo>
                  <a:lnTo>
                    <a:pt x="3956812" y="199136"/>
                  </a:lnTo>
                  <a:lnTo>
                    <a:pt x="3956123" y="221761"/>
                  </a:lnTo>
                  <a:lnTo>
                    <a:pt x="3950650" y="263394"/>
                  </a:lnTo>
                  <a:lnTo>
                    <a:pt x="3939772" y="300239"/>
                  </a:lnTo>
                  <a:lnTo>
                    <a:pt x="3913251" y="345566"/>
                  </a:lnTo>
                  <a:lnTo>
                    <a:pt x="3879353" y="376160"/>
                  </a:lnTo>
                  <a:lnTo>
                    <a:pt x="3835590" y="397208"/>
                  </a:lnTo>
                  <a:lnTo>
                    <a:pt x="3784294" y="407991"/>
                  </a:lnTo>
                  <a:lnTo>
                    <a:pt x="3744567" y="410745"/>
                  </a:lnTo>
                  <a:lnTo>
                    <a:pt x="3721608" y="411099"/>
                  </a:lnTo>
                  <a:lnTo>
                    <a:pt x="3586480" y="411099"/>
                  </a:lnTo>
                  <a:lnTo>
                    <a:pt x="3586480" y="391413"/>
                  </a:lnTo>
                  <a:lnTo>
                    <a:pt x="3593846" y="389381"/>
                  </a:lnTo>
                  <a:lnTo>
                    <a:pt x="3599688" y="387223"/>
                  </a:lnTo>
                  <a:lnTo>
                    <a:pt x="3603879" y="384937"/>
                  </a:lnTo>
                  <a:lnTo>
                    <a:pt x="3608197" y="382650"/>
                  </a:lnTo>
                  <a:lnTo>
                    <a:pt x="3611372" y="379475"/>
                  </a:lnTo>
                  <a:lnTo>
                    <a:pt x="3613404" y="375412"/>
                  </a:lnTo>
                  <a:lnTo>
                    <a:pt x="3615563" y="371348"/>
                  </a:lnTo>
                  <a:lnTo>
                    <a:pt x="3616833" y="366267"/>
                  </a:lnTo>
                  <a:lnTo>
                    <a:pt x="3617468" y="360044"/>
                  </a:lnTo>
                  <a:lnTo>
                    <a:pt x="3617976" y="353694"/>
                  </a:lnTo>
                  <a:lnTo>
                    <a:pt x="3618357" y="345821"/>
                  </a:lnTo>
                  <a:lnTo>
                    <a:pt x="3618357" y="336296"/>
                  </a:lnTo>
                  <a:lnTo>
                    <a:pt x="3618357" y="79755"/>
                  </a:lnTo>
                  <a:lnTo>
                    <a:pt x="3618357" y="70357"/>
                  </a:lnTo>
                  <a:lnTo>
                    <a:pt x="3618103" y="62611"/>
                  </a:lnTo>
                  <a:lnTo>
                    <a:pt x="3617595" y="56261"/>
                  </a:lnTo>
                  <a:lnTo>
                    <a:pt x="3617087" y="49911"/>
                  </a:lnTo>
                  <a:lnTo>
                    <a:pt x="3615816" y="44703"/>
                  </a:lnTo>
                  <a:lnTo>
                    <a:pt x="3613658" y="40766"/>
                  </a:lnTo>
                  <a:lnTo>
                    <a:pt x="3611626" y="36829"/>
                  </a:lnTo>
                  <a:lnTo>
                    <a:pt x="3608451" y="33527"/>
                  </a:lnTo>
                  <a:lnTo>
                    <a:pt x="3604133" y="31114"/>
                  </a:lnTo>
                  <a:lnTo>
                    <a:pt x="3599941" y="28575"/>
                  </a:lnTo>
                  <a:lnTo>
                    <a:pt x="3593973" y="26415"/>
                  </a:lnTo>
                  <a:lnTo>
                    <a:pt x="3586480" y="24384"/>
                  </a:lnTo>
                  <a:lnTo>
                    <a:pt x="3586480" y="4699"/>
                  </a:lnTo>
                  <a:close/>
                </a:path>
                <a:path w="5026659" h="415925">
                  <a:moveTo>
                    <a:pt x="3115564" y="4699"/>
                  </a:moveTo>
                  <a:lnTo>
                    <a:pt x="3403346" y="4699"/>
                  </a:lnTo>
                  <a:lnTo>
                    <a:pt x="3403346" y="99440"/>
                  </a:lnTo>
                  <a:lnTo>
                    <a:pt x="3362579" y="99440"/>
                  </a:lnTo>
                  <a:lnTo>
                    <a:pt x="3357889" y="86411"/>
                  </a:lnTo>
                  <a:lnTo>
                    <a:pt x="3353546" y="75691"/>
                  </a:lnTo>
                  <a:lnTo>
                    <a:pt x="3329559" y="45338"/>
                  </a:lnTo>
                  <a:lnTo>
                    <a:pt x="3297174" y="39624"/>
                  </a:lnTo>
                  <a:lnTo>
                    <a:pt x="3239643" y="39624"/>
                  </a:lnTo>
                  <a:lnTo>
                    <a:pt x="3239643" y="191007"/>
                  </a:lnTo>
                  <a:lnTo>
                    <a:pt x="3277743" y="191007"/>
                  </a:lnTo>
                  <a:lnTo>
                    <a:pt x="3287141" y="191007"/>
                  </a:lnTo>
                  <a:lnTo>
                    <a:pt x="3294253" y="189611"/>
                  </a:lnTo>
                  <a:lnTo>
                    <a:pt x="3299333" y="186689"/>
                  </a:lnTo>
                  <a:lnTo>
                    <a:pt x="3304413" y="183896"/>
                  </a:lnTo>
                  <a:lnTo>
                    <a:pt x="3320034" y="143763"/>
                  </a:lnTo>
                  <a:lnTo>
                    <a:pt x="3353689" y="143763"/>
                  </a:lnTo>
                  <a:lnTo>
                    <a:pt x="3353689" y="273557"/>
                  </a:lnTo>
                  <a:lnTo>
                    <a:pt x="3320034" y="273557"/>
                  </a:lnTo>
                  <a:lnTo>
                    <a:pt x="3318148" y="264673"/>
                  </a:lnTo>
                  <a:lnTo>
                    <a:pt x="3316097" y="256873"/>
                  </a:lnTo>
                  <a:lnTo>
                    <a:pt x="3298952" y="230124"/>
                  </a:lnTo>
                  <a:lnTo>
                    <a:pt x="3293999" y="227329"/>
                  </a:lnTo>
                  <a:lnTo>
                    <a:pt x="3286887" y="225932"/>
                  </a:lnTo>
                  <a:lnTo>
                    <a:pt x="3277743" y="225932"/>
                  </a:lnTo>
                  <a:lnTo>
                    <a:pt x="3239643" y="225932"/>
                  </a:lnTo>
                  <a:lnTo>
                    <a:pt x="3239643" y="336296"/>
                  </a:lnTo>
                  <a:lnTo>
                    <a:pt x="3239643" y="346837"/>
                  </a:lnTo>
                  <a:lnTo>
                    <a:pt x="3240024" y="354838"/>
                  </a:lnTo>
                  <a:lnTo>
                    <a:pt x="3259201" y="387350"/>
                  </a:lnTo>
                  <a:lnTo>
                    <a:pt x="3263265" y="389000"/>
                  </a:lnTo>
                  <a:lnTo>
                    <a:pt x="3268726" y="390398"/>
                  </a:lnTo>
                  <a:lnTo>
                    <a:pt x="3275711" y="391413"/>
                  </a:lnTo>
                  <a:lnTo>
                    <a:pt x="3275711" y="411099"/>
                  </a:lnTo>
                  <a:lnTo>
                    <a:pt x="3115564" y="411099"/>
                  </a:lnTo>
                  <a:lnTo>
                    <a:pt x="3115564" y="391413"/>
                  </a:lnTo>
                  <a:lnTo>
                    <a:pt x="3122930" y="389636"/>
                  </a:lnTo>
                  <a:lnTo>
                    <a:pt x="3128772" y="387476"/>
                  </a:lnTo>
                  <a:lnTo>
                    <a:pt x="3132963" y="385190"/>
                  </a:lnTo>
                  <a:lnTo>
                    <a:pt x="3137281" y="382777"/>
                  </a:lnTo>
                  <a:lnTo>
                    <a:pt x="3140456" y="379475"/>
                  </a:lnTo>
                  <a:lnTo>
                    <a:pt x="3142488" y="375412"/>
                  </a:lnTo>
                  <a:lnTo>
                    <a:pt x="3144647" y="371348"/>
                  </a:lnTo>
                  <a:lnTo>
                    <a:pt x="3145916" y="366140"/>
                  </a:lnTo>
                  <a:lnTo>
                    <a:pt x="3146552" y="359790"/>
                  </a:lnTo>
                  <a:lnTo>
                    <a:pt x="3147060" y="353440"/>
                  </a:lnTo>
                  <a:lnTo>
                    <a:pt x="3147441" y="345566"/>
                  </a:lnTo>
                  <a:lnTo>
                    <a:pt x="3147441" y="336041"/>
                  </a:lnTo>
                  <a:lnTo>
                    <a:pt x="3147441" y="79755"/>
                  </a:lnTo>
                  <a:lnTo>
                    <a:pt x="3147441" y="70357"/>
                  </a:lnTo>
                  <a:lnTo>
                    <a:pt x="3147187" y="62611"/>
                  </a:lnTo>
                  <a:lnTo>
                    <a:pt x="3146679" y="56261"/>
                  </a:lnTo>
                  <a:lnTo>
                    <a:pt x="3146171" y="49911"/>
                  </a:lnTo>
                  <a:lnTo>
                    <a:pt x="3144901" y="44703"/>
                  </a:lnTo>
                  <a:lnTo>
                    <a:pt x="3142741" y="40766"/>
                  </a:lnTo>
                  <a:lnTo>
                    <a:pt x="3140710" y="36829"/>
                  </a:lnTo>
                  <a:lnTo>
                    <a:pt x="3137535" y="33527"/>
                  </a:lnTo>
                  <a:lnTo>
                    <a:pt x="3133216" y="31114"/>
                  </a:lnTo>
                  <a:lnTo>
                    <a:pt x="3129026" y="28575"/>
                  </a:lnTo>
                  <a:lnTo>
                    <a:pt x="3123057" y="26415"/>
                  </a:lnTo>
                  <a:lnTo>
                    <a:pt x="3115564" y="24384"/>
                  </a:lnTo>
                  <a:lnTo>
                    <a:pt x="3115564" y="4699"/>
                  </a:lnTo>
                  <a:close/>
                </a:path>
                <a:path w="5026659" h="415925">
                  <a:moveTo>
                    <a:pt x="1891791" y="4699"/>
                  </a:moveTo>
                  <a:lnTo>
                    <a:pt x="2187066" y="4699"/>
                  </a:lnTo>
                  <a:lnTo>
                    <a:pt x="2187066" y="99440"/>
                  </a:lnTo>
                  <a:lnTo>
                    <a:pt x="2146300" y="99440"/>
                  </a:lnTo>
                  <a:lnTo>
                    <a:pt x="2141557" y="86411"/>
                  </a:lnTo>
                  <a:lnTo>
                    <a:pt x="2137219" y="75691"/>
                  </a:lnTo>
                  <a:lnTo>
                    <a:pt x="2113280" y="45338"/>
                  </a:lnTo>
                  <a:lnTo>
                    <a:pt x="2080768" y="39624"/>
                  </a:lnTo>
                  <a:lnTo>
                    <a:pt x="2015871" y="39624"/>
                  </a:lnTo>
                  <a:lnTo>
                    <a:pt x="2015871" y="182499"/>
                  </a:lnTo>
                  <a:lnTo>
                    <a:pt x="2055240" y="182499"/>
                  </a:lnTo>
                  <a:lnTo>
                    <a:pt x="2063877" y="182499"/>
                  </a:lnTo>
                  <a:lnTo>
                    <a:pt x="2070735" y="181228"/>
                  </a:lnTo>
                  <a:lnTo>
                    <a:pt x="2075688" y="178688"/>
                  </a:lnTo>
                  <a:lnTo>
                    <a:pt x="2080640" y="176275"/>
                  </a:lnTo>
                  <a:lnTo>
                    <a:pt x="2097532" y="139573"/>
                  </a:lnTo>
                  <a:lnTo>
                    <a:pt x="2131060" y="139573"/>
                  </a:lnTo>
                  <a:lnTo>
                    <a:pt x="2131060" y="260476"/>
                  </a:lnTo>
                  <a:lnTo>
                    <a:pt x="2097532" y="260476"/>
                  </a:lnTo>
                  <a:lnTo>
                    <a:pt x="2095369" y="252331"/>
                  </a:lnTo>
                  <a:lnTo>
                    <a:pt x="2093087" y="245221"/>
                  </a:lnTo>
                  <a:lnTo>
                    <a:pt x="2064512" y="217297"/>
                  </a:lnTo>
                  <a:lnTo>
                    <a:pt x="2055240" y="217297"/>
                  </a:lnTo>
                  <a:lnTo>
                    <a:pt x="2015871" y="217297"/>
                  </a:lnTo>
                  <a:lnTo>
                    <a:pt x="2015871" y="376174"/>
                  </a:lnTo>
                  <a:lnTo>
                    <a:pt x="2080514" y="376174"/>
                  </a:lnTo>
                  <a:lnTo>
                    <a:pt x="2087499" y="376174"/>
                  </a:lnTo>
                  <a:lnTo>
                    <a:pt x="2093340" y="375792"/>
                  </a:lnTo>
                  <a:lnTo>
                    <a:pt x="2098040" y="374903"/>
                  </a:lnTo>
                  <a:lnTo>
                    <a:pt x="2102866" y="374014"/>
                  </a:lnTo>
                  <a:lnTo>
                    <a:pt x="2107057" y="372490"/>
                  </a:lnTo>
                  <a:lnTo>
                    <a:pt x="2110866" y="370204"/>
                  </a:lnTo>
                  <a:lnTo>
                    <a:pt x="2114677" y="368046"/>
                  </a:lnTo>
                  <a:lnTo>
                    <a:pt x="2139441" y="331850"/>
                  </a:lnTo>
                  <a:lnTo>
                    <a:pt x="2149221" y="302387"/>
                  </a:lnTo>
                  <a:lnTo>
                    <a:pt x="2189988" y="302387"/>
                  </a:lnTo>
                  <a:lnTo>
                    <a:pt x="2184400" y="411099"/>
                  </a:lnTo>
                  <a:lnTo>
                    <a:pt x="1891791" y="411099"/>
                  </a:lnTo>
                  <a:lnTo>
                    <a:pt x="1891791" y="391413"/>
                  </a:lnTo>
                  <a:lnTo>
                    <a:pt x="1899158" y="389381"/>
                  </a:lnTo>
                  <a:lnTo>
                    <a:pt x="1905000" y="387223"/>
                  </a:lnTo>
                  <a:lnTo>
                    <a:pt x="1909190" y="384937"/>
                  </a:lnTo>
                  <a:lnTo>
                    <a:pt x="1913509" y="382650"/>
                  </a:lnTo>
                  <a:lnTo>
                    <a:pt x="1916684" y="379475"/>
                  </a:lnTo>
                  <a:lnTo>
                    <a:pt x="1918715" y="375412"/>
                  </a:lnTo>
                  <a:lnTo>
                    <a:pt x="1920875" y="371348"/>
                  </a:lnTo>
                  <a:lnTo>
                    <a:pt x="1922145" y="366267"/>
                  </a:lnTo>
                  <a:lnTo>
                    <a:pt x="1922780" y="360044"/>
                  </a:lnTo>
                  <a:lnTo>
                    <a:pt x="1923288" y="353694"/>
                  </a:lnTo>
                  <a:lnTo>
                    <a:pt x="1923669" y="345821"/>
                  </a:lnTo>
                  <a:lnTo>
                    <a:pt x="1923669" y="336296"/>
                  </a:lnTo>
                  <a:lnTo>
                    <a:pt x="1923669" y="79755"/>
                  </a:lnTo>
                  <a:lnTo>
                    <a:pt x="1923669" y="70357"/>
                  </a:lnTo>
                  <a:lnTo>
                    <a:pt x="1923414" y="62611"/>
                  </a:lnTo>
                  <a:lnTo>
                    <a:pt x="1922907" y="56261"/>
                  </a:lnTo>
                  <a:lnTo>
                    <a:pt x="1922399" y="49911"/>
                  </a:lnTo>
                  <a:lnTo>
                    <a:pt x="1921128" y="44703"/>
                  </a:lnTo>
                  <a:lnTo>
                    <a:pt x="1918970" y="40766"/>
                  </a:lnTo>
                  <a:lnTo>
                    <a:pt x="1916938" y="36829"/>
                  </a:lnTo>
                  <a:lnTo>
                    <a:pt x="1913763" y="33527"/>
                  </a:lnTo>
                  <a:lnTo>
                    <a:pt x="1909445" y="31114"/>
                  </a:lnTo>
                  <a:lnTo>
                    <a:pt x="1905253" y="28575"/>
                  </a:lnTo>
                  <a:lnTo>
                    <a:pt x="1899285" y="26415"/>
                  </a:lnTo>
                  <a:lnTo>
                    <a:pt x="1891791" y="24384"/>
                  </a:lnTo>
                  <a:lnTo>
                    <a:pt x="1891791" y="4699"/>
                  </a:lnTo>
                  <a:close/>
                </a:path>
                <a:path w="5026659" h="415925">
                  <a:moveTo>
                    <a:pt x="1152652" y="4699"/>
                  </a:moveTo>
                  <a:lnTo>
                    <a:pt x="1326134" y="4699"/>
                  </a:lnTo>
                  <a:lnTo>
                    <a:pt x="1343068" y="5008"/>
                  </a:lnTo>
                  <a:lnTo>
                    <a:pt x="1385824" y="9651"/>
                  </a:lnTo>
                  <a:lnTo>
                    <a:pt x="1428877" y="24637"/>
                  </a:lnTo>
                  <a:lnTo>
                    <a:pt x="1460083" y="52270"/>
                  </a:lnTo>
                  <a:lnTo>
                    <a:pt x="1475946" y="93360"/>
                  </a:lnTo>
                  <a:lnTo>
                    <a:pt x="1477391" y="114300"/>
                  </a:lnTo>
                  <a:lnTo>
                    <a:pt x="1476748" y="128351"/>
                  </a:lnTo>
                  <a:lnTo>
                    <a:pt x="1461527" y="174291"/>
                  </a:lnTo>
                  <a:lnTo>
                    <a:pt x="1430010" y="205791"/>
                  </a:lnTo>
                  <a:lnTo>
                    <a:pt x="1392809" y="225043"/>
                  </a:lnTo>
                  <a:lnTo>
                    <a:pt x="1392809" y="227964"/>
                  </a:lnTo>
                  <a:lnTo>
                    <a:pt x="1429385" y="253364"/>
                  </a:lnTo>
                  <a:lnTo>
                    <a:pt x="1455420" y="293750"/>
                  </a:lnTo>
                  <a:lnTo>
                    <a:pt x="1474089" y="334263"/>
                  </a:lnTo>
                  <a:lnTo>
                    <a:pt x="1480353" y="346954"/>
                  </a:lnTo>
                  <a:lnTo>
                    <a:pt x="1505458" y="381001"/>
                  </a:lnTo>
                  <a:lnTo>
                    <a:pt x="1528318" y="391413"/>
                  </a:lnTo>
                  <a:lnTo>
                    <a:pt x="1528318" y="411099"/>
                  </a:lnTo>
                  <a:lnTo>
                    <a:pt x="1413637" y="411099"/>
                  </a:lnTo>
                  <a:lnTo>
                    <a:pt x="1404758" y="397740"/>
                  </a:lnTo>
                  <a:lnTo>
                    <a:pt x="1395285" y="381476"/>
                  </a:lnTo>
                  <a:lnTo>
                    <a:pt x="1385240" y="362307"/>
                  </a:lnTo>
                  <a:lnTo>
                    <a:pt x="1374648" y="340232"/>
                  </a:lnTo>
                  <a:lnTo>
                    <a:pt x="1351534" y="289305"/>
                  </a:lnTo>
                  <a:lnTo>
                    <a:pt x="1346485" y="278802"/>
                  </a:lnTo>
                  <a:lnTo>
                    <a:pt x="1323594" y="246379"/>
                  </a:lnTo>
                  <a:lnTo>
                    <a:pt x="1318260" y="244093"/>
                  </a:lnTo>
                  <a:lnTo>
                    <a:pt x="1313053" y="241680"/>
                  </a:lnTo>
                  <a:lnTo>
                    <a:pt x="1304925" y="240537"/>
                  </a:lnTo>
                  <a:lnTo>
                    <a:pt x="1294003" y="240537"/>
                  </a:lnTo>
                  <a:lnTo>
                    <a:pt x="1276731" y="240537"/>
                  </a:lnTo>
                  <a:lnTo>
                    <a:pt x="1276731" y="336296"/>
                  </a:lnTo>
                  <a:lnTo>
                    <a:pt x="1276871" y="346606"/>
                  </a:lnTo>
                  <a:lnTo>
                    <a:pt x="1290828" y="385444"/>
                  </a:lnTo>
                  <a:lnTo>
                    <a:pt x="1308862" y="391413"/>
                  </a:lnTo>
                  <a:lnTo>
                    <a:pt x="1308862" y="411099"/>
                  </a:lnTo>
                  <a:lnTo>
                    <a:pt x="1152652" y="411099"/>
                  </a:lnTo>
                  <a:lnTo>
                    <a:pt x="1152652" y="391413"/>
                  </a:lnTo>
                  <a:lnTo>
                    <a:pt x="1160018" y="389381"/>
                  </a:lnTo>
                  <a:lnTo>
                    <a:pt x="1165860" y="387223"/>
                  </a:lnTo>
                  <a:lnTo>
                    <a:pt x="1170051" y="384937"/>
                  </a:lnTo>
                  <a:lnTo>
                    <a:pt x="1174369" y="382650"/>
                  </a:lnTo>
                  <a:lnTo>
                    <a:pt x="1177544" y="379475"/>
                  </a:lnTo>
                  <a:lnTo>
                    <a:pt x="1179576" y="375412"/>
                  </a:lnTo>
                  <a:lnTo>
                    <a:pt x="1181735" y="371348"/>
                  </a:lnTo>
                  <a:lnTo>
                    <a:pt x="1183005" y="366267"/>
                  </a:lnTo>
                  <a:lnTo>
                    <a:pt x="1183640" y="360044"/>
                  </a:lnTo>
                  <a:lnTo>
                    <a:pt x="1184148" y="353694"/>
                  </a:lnTo>
                  <a:lnTo>
                    <a:pt x="1184529" y="345821"/>
                  </a:lnTo>
                  <a:lnTo>
                    <a:pt x="1184529" y="336296"/>
                  </a:lnTo>
                  <a:lnTo>
                    <a:pt x="1184529" y="79755"/>
                  </a:lnTo>
                  <a:lnTo>
                    <a:pt x="1184529" y="70357"/>
                  </a:lnTo>
                  <a:lnTo>
                    <a:pt x="1184275" y="62611"/>
                  </a:lnTo>
                  <a:lnTo>
                    <a:pt x="1183767" y="56261"/>
                  </a:lnTo>
                  <a:lnTo>
                    <a:pt x="1183259" y="49911"/>
                  </a:lnTo>
                  <a:lnTo>
                    <a:pt x="1181989" y="44703"/>
                  </a:lnTo>
                  <a:lnTo>
                    <a:pt x="1179830" y="40766"/>
                  </a:lnTo>
                  <a:lnTo>
                    <a:pt x="1177798" y="36829"/>
                  </a:lnTo>
                  <a:lnTo>
                    <a:pt x="1174623" y="33527"/>
                  </a:lnTo>
                  <a:lnTo>
                    <a:pt x="1170305" y="31114"/>
                  </a:lnTo>
                  <a:lnTo>
                    <a:pt x="1166114" y="28575"/>
                  </a:lnTo>
                  <a:lnTo>
                    <a:pt x="1160145" y="26415"/>
                  </a:lnTo>
                  <a:lnTo>
                    <a:pt x="1152652" y="24384"/>
                  </a:lnTo>
                  <a:lnTo>
                    <a:pt x="1152652" y="4699"/>
                  </a:lnTo>
                  <a:close/>
                </a:path>
                <a:path w="5026659" h="415925">
                  <a:moveTo>
                    <a:pt x="733679" y="4699"/>
                  </a:moveTo>
                  <a:lnTo>
                    <a:pt x="890016" y="4699"/>
                  </a:lnTo>
                  <a:lnTo>
                    <a:pt x="890016" y="24384"/>
                  </a:lnTo>
                  <a:lnTo>
                    <a:pt x="881888" y="26542"/>
                  </a:lnTo>
                  <a:lnTo>
                    <a:pt x="875792" y="28955"/>
                  </a:lnTo>
                  <a:lnTo>
                    <a:pt x="871982" y="31368"/>
                  </a:lnTo>
                  <a:lnTo>
                    <a:pt x="868044" y="33909"/>
                  </a:lnTo>
                  <a:lnTo>
                    <a:pt x="865124" y="36829"/>
                  </a:lnTo>
                  <a:lnTo>
                    <a:pt x="863219" y="40512"/>
                  </a:lnTo>
                  <a:lnTo>
                    <a:pt x="861187" y="44068"/>
                  </a:lnTo>
                  <a:lnTo>
                    <a:pt x="859790" y="48640"/>
                  </a:lnTo>
                  <a:lnTo>
                    <a:pt x="859028" y="54482"/>
                  </a:lnTo>
                  <a:lnTo>
                    <a:pt x="858266" y="60198"/>
                  </a:lnTo>
                  <a:lnTo>
                    <a:pt x="857758" y="68579"/>
                  </a:lnTo>
                  <a:lnTo>
                    <a:pt x="857758" y="79755"/>
                  </a:lnTo>
                  <a:lnTo>
                    <a:pt x="857758" y="276225"/>
                  </a:lnTo>
                  <a:lnTo>
                    <a:pt x="860806" y="319024"/>
                  </a:lnTo>
                  <a:lnTo>
                    <a:pt x="875962" y="358773"/>
                  </a:lnTo>
                  <a:lnTo>
                    <a:pt x="909542" y="379110"/>
                  </a:lnTo>
                  <a:lnTo>
                    <a:pt x="929513" y="381000"/>
                  </a:lnTo>
                  <a:lnTo>
                    <a:pt x="943758" y="380238"/>
                  </a:lnTo>
                  <a:lnTo>
                    <a:pt x="981733" y="362094"/>
                  </a:lnTo>
                  <a:lnTo>
                    <a:pt x="998474" y="322355"/>
                  </a:lnTo>
                  <a:lnTo>
                    <a:pt x="1001903" y="269366"/>
                  </a:lnTo>
                  <a:lnTo>
                    <a:pt x="1001903" y="79501"/>
                  </a:lnTo>
                  <a:lnTo>
                    <a:pt x="996188" y="37718"/>
                  </a:lnTo>
                  <a:lnTo>
                    <a:pt x="992378" y="34162"/>
                  </a:lnTo>
                  <a:lnTo>
                    <a:pt x="988568" y="30606"/>
                  </a:lnTo>
                  <a:lnTo>
                    <a:pt x="981202" y="27304"/>
                  </a:lnTo>
                  <a:lnTo>
                    <a:pt x="970280" y="24384"/>
                  </a:lnTo>
                  <a:lnTo>
                    <a:pt x="970280" y="4699"/>
                  </a:lnTo>
                  <a:lnTo>
                    <a:pt x="1101344" y="4699"/>
                  </a:lnTo>
                  <a:lnTo>
                    <a:pt x="1101344" y="24384"/>
                  </a:lnTo>
                  <a:lnTo>
                    <a:pt x="1094105" y="26415"/>
                  </a:lnTo>
                  <a:lnTo>
                    <a:pt x="1088517" y="28448"/>
                  </a:lnTo>
                  <a:lnTo>
                    <a:pt x="1084326" y="30734"/>
                  </a:lnTo>
                  <a:lnTo>
                    <a:pt x="1080135" y="33019"/>
                  </a:lnTo>
                  <a:lnTo>
                    <a:pt x="1076960" y="36194"/>
                  </a:lnTo>
                  <a:lnTo>
                    <a:pt x="1074801" y="40259"/>
                  </a:lnTo>
                  <a:lnTo>
                    <a:pt x="1072642" y="44323"/>
                  </a:lnTo>
                  <a:lnTo>
                    <a:pt x="1071245" y="49529"/>
                  </a:lnTo>
                  <a:lnTo>
                    <a:pt x="1070610" y="55752"/>
                  </a:lnTo>
                  <a:lnTo>
                    <a:pt x="1070102" y="61975"/>
                  </a:lnTo>
                  <a:lnTo>
                    <a:pt x="1069721" y="69976"/>
                  </a:lnTo>
                  <a:lnTo>
                    <a:pt x="1069721" y="79501"/>
                  </a:lnTo>
                  <a:lnTo>
                    <a:pt x="1069721" y="265429"/>
                  </a:lnTo>
                  <a:lnTo>
                    <a:pt x="1066399" y="314061"/>
                  </a:lnTo>
                  <a:lnTo>
                    <a:pt x="1051196" y="360086"/>
                  </a:lnTo>
                  <a:lnTo>
                    <a:pt x="1023155" y="390850"/>
                  </a:lnTo>
                  <a:lnTo>
                    <a:pt x="983753" y="408709"/>
                  </a:lnTo>
                  <a:lnTo>
                    <a:pt x="934416" y="415514"/>
                  </a:lnTo>
                  <a:lnTo>
                    <a:pt x="920369" y="415798"/>
                  </a:lnTo>
                  <a:lnTo>
                    <a:pt x="900035" y="415250"/>
                  </a:lnTo>
                  <a:lnTo>
                    <a:pt x="848868" y="407035"/>
                  </a:lnTo>
                  <a:lnTo>
                    <a:pt x="811202" y="388800"/>
                  </a:lnTo>
                  <a:lnTo>
                    <a:pt x="779295" y="349684"/>
                  </a:lnTo>
                  <a:lnTo>
                    <a:pt x="767746" y="308594"/>
                  </a:lnTo>
                  <a:lnTo>
                    <a:pt x="765556" y="272288"/>
                  </a:lnTo>
                  <a:lnTo>
                    <a:pt x="765556" y="79755"/>
                  </a:lnTo>
                  <a:lnTo>
                    <a:pt x="765556" y="70357"/>
                  </a:lnTo>
                  <a:lnTo>
                    <a:pt x="765302" y="62611"/>
                  </a:lnTo>
                  <a:lnTo>
                    <a:pt x="764794" y="56261"/>
                  </a:lnTo>
                  <a:lnTo>
                    <a:pt x="764286" y="49911"/>
                  </a:lnTo>
                  <a:lnTo>
                    <a:pt x="751459" y="31114"/>
                  </a:lnTo>
                  <a:lnTo>
                    <a:pt x="747141" y="28575"/>
                  </a:lnTo>
                  <a:lnTo>
                    <a:pt x="741299" y="26415"/>
                  </a:lnTo>
                  <a:lnTo>
                    <a:pt x="733679" y="24384"/>
                  </a:lnTo>
                  <a:lnTo>
                    <a:pt x="733679" y="4699"/>
                  </a:lnTo>
                  <a:close/>
                </a:path>
                <a:path w="5026659" h="415925">
                  <a:moveTo>
                    <a:pt x="4806188" y="2666"/>
                  </a:moveTo>
                  <a:lnTo>
                    <a:pt x="4885690" y="2666"/>
                  </a:lnTo>
                  <a:lnTo>
                    <a:pt x="4983988" y="336041"/>
                  </a:lnTo>
                  <a:lnTo>
                    <a:pt x="4987105" y="346376"/>
                  </a:lnTo>
                  <a:lnTo>
                    <a:pt x="5006594" y="382904"/>
                  </a:lnTo>
                  <a:lnTo>
                    <a:pt x="5011293" y="386714"/>
                  </a:lnTo>
                  <a:lnTo>
                    <a:pt x="5017896" y="389636"/>
                  </a:lnTo>
                  <a:lnTo>
                    <a:pt x="5026533" y="391413"/>
                  </a:lnTo>
                  <a:lnTo>
                    <a:pt x="5026533" y="411099"/>
                  </a:lnTo>
                  <a:lnTo>
                    <a:pt x="4862195" y="411099"/>
                  </a:lnTo>
                  <a:lnTo>
                    <a:pt x="4862195" y="391413"/>
                  </a:lnTo>
                  <a:lnTo>
                    <a:pt x="4872482" y="390143"/>
                  </a:lnTo>
                  <a:lnTo>
                    <a:pt x="4880102" y="387350"/>
                  </a:lnTo>
                  <a:lnTo>
                    <a:pt x="4885055" y="382777"/>
                  </a:lnTo>
                  <a:lnTo>
                    <a:pt x="4890008" y="378205"/>
                  </a:lnTo>
                  <a:lnTo>
                    <a:pt x="4892547" y="371728"/>
                  </a:lnTo>
                  <a:lnTo>
                    <a:pt x="4892547" y="363474"/>
                  </a:lnTo>
                  <a:lnTo>
                    <a:pt x="4892547" y="357250"/>
                  </a:lnTo>
                  <a:lnTo>
                    <a:pt x="4891913" y="350392"/>
                  </a:lnTo>
                  <a:lnTo>
                    <a:pt x="4875530" y="285114"/>
                  </a:lnTo>
                  <a:lnTo>
                    <a:pt x="4748530" y="285114"/>
                  </a:lnTo>
                  <a:lnTo>
                    <a:pt x="4738624" y="313436"/>
                  </a:lnTo>
                  <a:lnTo>
                    <a:pt x="4735830" y="321310"/>
                  </a:lnTo>
                  <a:lnTo>
                    <a:pt x="4733544" y="329056"/>
                  </a:lnTo>
                  <a:lnTo>
                    <a:pt x="4731766" y="336423"/>
                  </a:lnTo>
                  <a:lnTo>
                    <a:pt x="4729988" y="343915"/>
                  </a:lnTo>
                  <a:lnTo>
                    <a:pt x="4729099" y="351789"/>
                  </a:lnTo>
                  <a:lnTo>
                    <a:pt x="4729099" y="360172"/>
                  </a:lnTo>
                  <a:lnTo>
                    <a:pt x="4731047" y="373054"/>
                  </a:lnTo>
                  <a:lnTo>
                    <a:pt x="4736877" y="382555"/>
                  </a:lnTo>
                  <a:lnTo>
                    <a:pt x="4746565" y="388675"/>
                  </a:lnTo>
                  <a:lnTo>
                    <a:pt x="4760087" y="391413"/>
                  </a:lnTo>
                  <a:lnTo>
                    <a:pt x="4760087" y="411099"/>
                  </a:lnTo>
                  <a:lnTo>
                    <a:pt x="4632960" y="411099"/>
                  </a:lnTo>
                  <a:lnTo>
                    <a:pt x="4632960" y="391413"/>
                  </a:lnTo>
                  <a:lnTo>
                    <a:pt x="4640326" y="390651"/>
                  </a:lnTo>
                  <a:lnTo>
                    <a:pt x="4646803" y="387985"/>
                  </a:lnTo>
                  <a:lnTo>
                    <a:pt x="4674568" y="352043"/>
                  </a:lnTo>
                  <a:lnTo>
                    <a:pt x="4682109" y="333375"/>
                  </a:lnTo>
                  <a:lnTo>
                    <a:pt x="4806188" y="2666"/>
                  </a:lnTo>
                  <a:close/>
                </a:path>
                <a:path w="5026659" h="415925">
                  <a:moveTo>
                    <a:pt x="4135628" y="2666"/>
                  </a:moveTo>
                  <a:lnTo>
                    <a:pt x="4215130" y="2666"/>
                  </a:lnTo>
                  <a:lnTo>
                    <a:pt x="4313428" y="336041"/>
                  </a:lnTo>
                  <a:lnTo>
                    <a:pt x="4316545" y="346376"/>
                  </a:lnTo>
                  <a:lnTo>
                    <a:pt x="4336034" y="382904"/>
                  </a:lnTo>
                  <a:lnTo>
                    <a:pt x="4340733" y="386714"/>
                  </a:lnTo>
                  <a:lnTo>
                    <a:pt x="4347337" y="389636"/>
                  </a:lnTo>
                  <a:lnTo>
                    <a:pt x="4355973" y="391413"/>
                  </a:lnTo>
                  <a:lnTo>
                    <a:pt x="4355973" y="411099"/>
                  </a:lnTo>
                  <a:lnTo>
                    <a:pt x="4191635" y="411099"/>
                  </a:lnTo>
                  <a:lnTo>
                    <a:pt x="4191635" y="391413"/>
                  </a:lnTo>
                  <a:lnTo>
                    <a:pt x="4201922" y="390143"/>
                  </a:lnTo>
                  <a:lnTo>
                    <a:pt x="4209542" y="387350"/>
                  </a:lnTo>
                  <a:lnTo>
                    <a:pt x="4214495" y="382777"/>
                  </a:lnTo>
                  <a:lnTo>
                    <a:pt x="4219448" y="378205"/>
                  </a:lnTo>
                  <a:lnTo>
                    <a:pt x="4221988" y="371728"/>
                  </a:lnTo>
                  <a:lnTo>
                    <a:pt x="4221988" y="363474"/>
                  </a:lnTo>
                  <a:lnTo>
                    <a:pt x="4221988" y="357250"/>
                  </a:lnTo>
                  <a:lnTo>
                    <a:pt x="4213098" y="314325"/>
                  </a:lnTo>
                  <a:lnTo>
                    <a:pt x="4204970" y="285114"/>
                  </a:lnTo>
                  <a:lnTo>
                    <a:pt x="4077970" y="285114"/>
                  </a:lnTo>
                  <a:lnTo>
                    <a:pt x="4068064" y="313436"/>
                  </a:lnTo>
                  <a:lnTo>
                    <a:pt x="4065270" y="321310"/>
                  </a:lnTo>
                  <a:lnTo>
                    <a:pt x="4062984" y="329056"/>
                  </a:lnTo>
                  <a:lnTo>
                    <a:pt x="4061206" y="336423"/>
                  </a:lnTo>
                  <a:lnTo>
                    <a:pt x="4059428" y="343915"/>
                  </a:lnTo>
                  <a:lnTo>
                    <a:pt x="4058539" y="351789"/>
                  </a:lnTo>
                  <a:lnTo>
                    <a:pt x="4058539" y="360172"/>
                  </a:lnTo>
                  <a:lnTo>
                    <a:pt x="4060487" y="373054"/>
                  </a:lnTo>
                  <a:lnTo>
                    <a:pt x="4066317" y="382555"/>
                  </a:lnTo>
                  <a:lnTo>
                    <a:pt x="4076005" y="388675"/>
                  </a:lnTo>
                  <a:lnTo>
                    <a:pt x="4089527" y="391413"/>
                  </a:lnTo>
                  <a:lnTo>
                    <a:pt x="4089527" y="411099"/>
                  </a:lnTo>
                  <a:lnTo>
                    <a:pt x="3962400" y="411099"/>
                  </a:lnTo>
                  <a:lnTo>
                    <a:pt x="3962400" y="391413"/>
                  </a:lnTo>
                  <a:lnTo>
                    <a:pt x="3969766" y="390651"/>
                  </a:lnTo>
                  <a:lnTo>
                    <a:pt x="3976243" y="387985"/>
                  </a:lnTo>
                  <a:lnTo>
                    <a:pt x="4004008" y="352043"/>
                  </a:lnTo>
                  <a:lnTo>
                    <a:pt x="4011549" y="333375"/>
                  </a:lnTo>
                  <a:lnTo>
                    <a:pt x="4135628" y="2666"/>
                  </a:lnTo>
                  <a:close/>
                </a:path>
                <a:path w="5026659" h="415925">
                  <a:moveTo>
                    <a:pt x="2877312" y="0"/>
                  </a:moveTo>
                  <a:lnTo>
                    <a:pt x="2919029" y="3190"/>
                  </a:lnTo>
                  <a:lnTo>
                    <a:pt x="2985843" y="28717"/>
                  </a:lnTo>
                  <a:lnTo>
                    <a:pt x="3030491" y="79676"/>
                  </a:lnTo>
                  <a:lnTo>
                    <a:pt x="3052831" y="155495"/>
                  </a:lnTo>
                  <a:lnTo>
                    <a:pt x="3055620" y="202691"/>
                  </a:lnTo>
                  <a:lnTo>
                    <a:pt x="3054788" y="229810"/>
                  </a:lnTo>
                  <a:lnTo>
                    <a:pt x="3048172" y="278094"/>
                  </a:lnTo>
                  <a:lnTo>
                    <a:pt x="3035053" y="318500"/>
                  </a:lnTo>
                  <a:lnTo>
                    <a:pt x="3016194" y="351647"/>
                  </a:lnTo>
                  <a:lnTo>
                    <a:pt x="2977911" y="387984"/>
                  </a:lnTo>
                  <a:lnTo>
                    <a:pt x="2928725" y="408939"/>
                  </a:lnTo>
                  <a:lnTo>
                    <a:pt x="2890676" y="415036"/>
                  </a:lnTo>
                  <a:lnTo>
                    <a:pt x="2870200" y="415798"/>
                  </a:lnTo>
                  <a:lnTo>
                    <a:pt x="2829194" y="412605"/>
                  </a:lnTo>
                  <a:lnTo>
                    <a:pt x="2763472" y="387026"/>
                  </a:lnTo>
                  <a:lnTo>
                    <a:pt x="2719566" y="335825"/>
                  </a:lnTo>
                  <a:lnTo>
                    <a:pt x="2697571" y="259193"/>
                  </a:lnTo>
                  <a:lnTo>
                    <a:pt x="2694813" y="211327"/>
                  </a:lnTo>
                  <a:lnTo>
                    <a:pt x="2696146" y="179036"/>
                  </a:lnTo>
                  <a:lnTo>
                    <a:pt x="2706814" y="121834"/>
                  </a:lnTo>
                  <a:lnTo>
                    <a:pt x="2728057" y="74537"/>
                  </a:lnTo>
                  <a:lnTo>
                    <a:pt x="2759350" y="38429"/>
                  </a:lnTo>
                  <a:lnTo>
                    <a:pt x="2800480" y="13876"/>
                  </a:lnTo>
                  <a:lnTo>
                    <a:pt x="2849733" y="1545"/>
                  </a:lnTo>
                  <a:lnTo>
                    <a:pt x="2877312" y="0"/>
                  </a:lnTo>
                  <a:close/>
                </a:path>
                <a:path w="5026659" h="415925">
                  <a:moveTo>
                    <a:pt x="2396871" y="0"/>
                  </a:moveTo>
                  <a:lnTo>
                    <a:pt x="2435250" y="1553"/>
                  </a:lnTo>
                  <a:lnTo>
                    <a:pt x="2473261" y="6715"/>
                  </a:lnTo>
                  <a:lnTo>
                    <a:pt x="2502535" y="12826"/>
                  </a:lnTo>
                  <a:lnTo>
                    <a:pt x="2502535" y="99060"/>
                  </a:lnTo>
                  <a:lnTo>
                    <a:pt x="2461768" y="99060"/>
                  </a:lnTo>
                  <a:lnTo>
                    <a:pt x="2458720" y="87939"/>
                  </a:lnTo>
                  <a:lnTo>
                    <a:pt x="2455291" y="78009"/>
                  </a:lnTo>
                  <a:lnTo>
                    <a:pt x="2431680" y="45094"/>
                  </a:lnTo>
                  <a:lnTo>
                    <a:pt x="2392426" y="34798"/>
                  </a:lnTo>
                  <a:lnTo>
                    <a:pt x="2384109" y="35177"/>
                  </a:lnTo>
                  <a:lnTo>
                    <a:pt x="2345104" y="52947"/>
                  </a:lnTo>
                  <a:lnTo>
                    <a:pt x="2333116" y="86867"/>
                  </a:lnTo>
                  <a:lnTo>
                    <a:pt x="2333543" y="95230"/>
                  </a:lnTo>
                  <a:lnTo>
                    <a:pt x="2354992" y="135431"/>
                  </a:lnTo>
                  <a:lnTo>
                    <a:pt x="2394027" y="161534"/>
                  </a:lnTo>
                  <a:lnTo>
                    <a:pt x="2408174" y="169037"/>
                  </a:lnTo>
                  <a:lnTo>
                    <a:pt x="2425485" y="178514"/>
                  </a:lnTo>
                  <a:lnTo>
                    <a:pt x="2465705" y="206375"/>
                  </a:lnTo>
                  <a:lnTo>
                    <a:pt x="2491029" y="235682"/>
                  </a:lnTo>
                  <a:lnTo>
                    <a:pt x="2506087" y="282578"/>
                  </a:lnTo>
                  <a:lnTo>
                    <a:pt x="2506726" y="296417"/>
                  </a:lnTo>
                  <a:lnTo>
                    <a:pt x="2505656" y="314110"/>
                  </a:lnTo>
                  <a:lnTo>
                    <a:pt x="2489708" y="360044"/>
                  </a:lnTo>
                  <a:lnTo>
                    <a:pt x="2455543" y="393370"/>
                  </a:lnTo>
                  <a:lnTo>
                    <a:pt x="2405348" y="412178"/>
                  </a:lnTo>
                  <a:lnTo>
                    <a:pt x="2365248" y="415798"/>
                  </a:lnTo>
                  <a:lnTo>
                    <a:pt x="2349936" y="415583"/>
                  </a:lnTo>
                  <a:lnTo>
                    <a:pt x="2302002" y="412368"/>
                  </a:lnTo>
                  <a:lnTo>
                    <a:pt x="2254942" y="405511"/>
                  </a:lnTo>
                  <a:lnTo>
                    <a:pt x="2240280" y="402463"/>
                  </a:lnTo>
                  <a:lnTo>
                    <a:pt x="2240280" y="310768"/>
                  </a:lnTo>
                  <a:lnTo>
                    <a:pt x="2281047" y="310768"/>
                  </a:lnTo>
                  <a:lnTo>
                    <a:pt x="2285382" y="327346"/>
                  </a:lnTo>
                  <a:lnTo>
                    <a:pt x="2290968" y="341661"/>
                  </a:lnTo>
                  <a:lnTo>
                    <a:pt x="2315630" y="371195"/>
                  </a:lnTo>
                  <a:lnTo>
                    <a:pt x="2356993" y="381000"/>
                  </a:lnTo>
                  <a:lnTo>
                    <a:pt x="2365539" y="380620"/>
                  </a:lnTo>
                  <a:lnTo>
                    <a:pt x="2406348" y="361993"/>
                  </a:lnTo>
                  <a:lnTo>
                    <a:pt x="2419477" y="322579"/>
                  </a:lnTo>
                  <a:lnTo>
                    <a:pt x="2419048" y="313721"/>
                  </a:lnTo>
                  <a:lnTo>
                    <a:pt x="2403665" y="277415"/>
                  </a:lnTo>
                  <a:lnTo>
                    <a:pt x="2372439" y="252349"/>
                  </a:lnTo>
                  <a:lnTo>
                    <a:pt x="2337020" y="233154"/>
                  </a:lnTo>
                  <a:lnTo>
                    <a:pt x="2326243" y="227187"/>
                  </a:lnTo>
                  <a:lnTo>
                    <a:pt x="2288984" y="201723"/>
                  </a:lnTo>
                  <a:lnTo>
                    <a:pt x="2262616" y="171592"/>
                  </a:lnTo>
                  <a:lnTo>
                    <a:pt x="2248328" y="135461"/>
                  </a:lnTo>
                  <a:lnTo>
                    <a:pt x="2246503" y="114300"/>
                  </a:lnTo>
                  <a:lnTo>
                    <a:pt x="2247644" y="96682"/>
                  </a:lnTo>
                  <a:lnTo>
                    <a:pt x="2264664" y="52069"/>
                  </a:lnTo>
                  <a:lnTo>
                    <a:pt x="2301025" y="20637"/>
                  </a:lnTo>
                  <a:lnTo>
                    <a:pt x="2354294" y="3317"/>
                  </a:lnTo>
                  <a:lnTo>
                    <a:pt x="2374892" y="831"/>
                  </a:lnTo>
                  <a:lnTo>
                    <a:pt x="2396871" y="0"/>
                  </a:lnTo>
                  <a:close/>
                </a:path>
                <a:path w="5026659" h="415925">
                  <a:moveTo>
                    <a:pt x="1733041" y="0"/>
                  </a:moveTo>
                  <a:lnTo>
                    <a:pt x="1774904" y="1821"/>
                  </a:lnTo>
                  <a:lnTo>
                    <a:pt x="1825226" y="10517"/>
                  </a:lnTo>
                  <a:lnTo>
                    <a:pt x="1838325" y="13969"/>
                  </a:lnTo>
                  <a:lnTo>
                    <a:pt x="1838325" y="100329"/>
                  </a:lnTo>
                  <a:lnTo>
                    <a:pt x="1797939" y="100329"/>
                  </a:lnTo>
                  <a:lnTo>
                    <a:pt x="1793815" y="84587"/>
                  </a:lnTo>
                  <a:lnTo>
                    <a:pt x="1788668" y="71072"/>
                  </a:lnTo>
                  <a:lnTo>
                    <a:pt x="1757394" y="38782"/>
                  </a:lnTo>
                  <a:lnTo>
                    <a:pt x="1734820" y="34798"/>
                  </a:lnTo>
                  <a:lnTo>
                    <a:pt x="1712723" y="37609"/>
                  </a:lnTo>
                  <a:lnTo>
                    <a:pt x="1677152" y="60140"/>
                  </a:lnTo>
                  <a:lnTo>
                    <a:pt x="1653125" y="105173"/>
                  </a:lnTo>
                  <a:lnTo>
                    <a:pt x="1641072" y="172090"/>
                  </a:lnTo>
                  <a:lnTo>
                    <a:pt x="1639570" y="213740"/>
                  </a:lnTo>
                  <a:lnTo>
                    <a:pt x="1640949" y="252410"/>
                  </a:lnTo>
                  <a:lnTo>
                    <a:pt x="1651946" y="314842"/>
                  </a:lnTo>
                  <a:lnTo>
                    <a:pt x="1673856" y="357104"/>
                  </a:lnTo>
                  <a:lnTo>
                    <a:pt x="1706153" y="378336"/>
                  </a:lnTo>
                  <a:lnTo>
                    <a:pt x="1726184" y="381000"/>
                  </a:lnTo>
                  <a:lnTo>
                    <a:pt x="1736542" y="380545"/>
                  </a:lnTo>
                  <a:lnTo>
                    <a:pt x="1773920" y="364569"/>
                  </a:lnTo>
                  <a:lnTo>
                    <a:pt x="1794462" y="323268"/>
                  </a:lnTo>
                  <a:lnTo>
                    <a:pt x="1797558" y="310768"/>
                  </a:lnTo>
                  <a:lnTo>
                    <a:pt x="1838325" y="310768"/>
                  </a:lnTo>
                  <a:lnTo>
                    <a:pt x="1838325" y="400938"/>
                  </a:lnTo>
                  <a:lnTo>
                    <a:pt x="1822299" y="404508"/>
                  </a:lnTo>
                  <a:lnTo>
                    <a:pt x="1778508" y="412241"/>
                  </a:lnTo>
                  <a:lnTo>
                    <a:pt x="1736699" y="415581"/>
                  </a:lnTo>
                  <a:lnTo>
                    <a:pt x="1722247" y="415798"/>
                  </a:lnTo>
                  <a:lnTo>
                    <a:pt x="1692719" y="414395"/>
                  </a:lnTo>
                  <a:lnTo>
                    <a:pt x="1642237" y="403207"/>
                  </a:lnTo>
                  <a:lnTo>
                    <a:pt x="1602966" y="380873"/>
                  </a:lnTo>
                  <a:lnTo>
                    <a:pt x="1574097" y="347154"/>
                  </a:lnTo>
                  <a:lnTo>
                    <a:pt x="1555329" y="302009"/>
                  </a:lnTo>
                  <a:lnTo>
                    <a:pt x="1545994" y="244963"/>
                  </a:lnTo>
                  <a:lnTo>
                    <a:pt x="1544828" y="211962"/>
                  </a:lnTo>
                  <a:lnTo>
                    <a:pt x="1546207" y="180667"/>
                  </a:lnTo>
                  <a:lnTo>
                    <a:pt x="1557204" y="124505"/>
                  </a:lnTo>
                  <a:lnTo>
                    <a:pt x="1579038" y="77039"/>
                  </a:lnTo>
                  <a:lnTo>
                    <a:pt x="1611233" y="40221"/>
                  </a:lnTo>
                  <a:lnTo>
                    <a:pt x="1653549" y="14573"/>
                  </a:lnTo>
                  <a:lnTo>
                    <a:pt x="1704465" y="1619"/>
                  </a:lnTo>
                  <a:lnTo>
                    <a:pt x="1733041" y="0"/>
                  </a:lnTo>
                  <a:close/>
                </a:path>
                <a:path w="5026659" h="415925">
                  <a:moveTo>
                    <a:pt x="501396" y="0"/>
                  </a:moveTo>
                  <a:lnTo>
                    <a:pt x="543115" y="3190"/>
                  </a:lnTo>
                  <a:lnTo>
                    <a:pt x="609981" y="28717"/>
                  </a:lnTo>
                  <a:lnTo>
                    <a:pt x="654629" y="79676"/>
                  </a:lnTo>
                  <a:lnTo>
                    <a:pt x="676917" y="155495"/>
                  </a:lnTo>
                  <a:lnTo>
                    <a:pt x="679704" y="202691"/>
                  </a:lnTo>
                  <a:lnTo>
                    <a:pt x="678872" y="229810"/>
                  </a:lnTo>
                  <a:lnTo>
                    <a:pt x="672256" y="278094"/>
                  </a:lnTo>
                  <a:lnTo>
                    <a:pt x="659137" y="318500"/>
                  </a:lnTo>
                  <a:lnTo>
                    <a:pt x="640278" y="351647"/>
                  </a:lnTo>
                  <a:lnTo>
                    <a:pt x="601995" y="387984"/>
                  </a:lnTo>
                  <a:lnTo>
                    <a:pt x="552809" y="408939"/>
                  </a:lnTo>
                  <a:lnTo>
                    <a:pt x="514760" y="415036"/>
                  </a:lnTo>
                  <a:lnTo>
                    <a:pt x="494284" y="415798"/>
                  </a:lnTo>
                  <a:lnTo>
                    <a:pt x="453278" y="412605"/>
                  </a:lnTo>
                  <a:lnTo>
                    <a:pt x="387556" y="387026"/>
                  </a:lnTo>
                  <a:lnTo>
                    <a:pt x="343650" y="335825"/>
                  </a:lnTo>
                  <a:lnTo>
                    <a:pt x="321655" y="259193"/>
                  </a:lnTo>
                  <a:lnTo>
                    <a:pt x="318897" y="211327"/>
                  </a:lnTo>
                  <a:lnTo>
                    <a:pt x="320230" y="179036"/>
                  </a:lnTo>
                  <a:lnTo>
                    <a:pt x="330898" y="121834"/>
                  </a:lnTo>
                  <a:lnTo>
                    <a:pt x="352141" y="74537"/>
                  </a:lnTo>
                  <a:lnTo>
                    <a:pt x="383434" y="38429"/>
                  </a:lnTo>
                  <a:lnTo>
                    <a:pt x="424564" y="13876"/>
                  </a:lnTo>
                  <a:lnTo>
                    <a:pt x="473817" y="1545"/>
                  </a:lnTo>
                  <a:lnTo>
                    <a:pt x="501396" y="0"/>
                  </a:lnTo>
                  <a:close/>
                </a:path>
                <a:path w="5026659" h="415925">
                  <a:moveTo>
                    <a:pt x="156591" y="0"/>
                  </a:moveTo>
                  <a:lnTo>
                    <a:pt x="194970" y="1553"/>
                  </a:lnTo>
                  <a:lnTo>
                    <a:pt x="232981" y="6715"/>
                  </a:lnTo>
                  <a:lnTo>
                    <a:pt x="262255" y="12826"/>
                  </a:lnTo>
                  <a:lnTo>
                    <a:pt x="262255" y="99060"/>
                  </a:lnTo>
                  <a:lnTo>
                    <a:pt x="221487" y="99060"/>
                  </a:lnTo>
                  <a:lnTo>
                    <a:pt x="218440" y="87939"/>
                  </a:lnTo>
                  <a:lnTo>
                    <a:pt x="215011" y="78009"/>
                  </a:lnTo>
                  <a:lnTo>
                    <a:pt x="191400" y="45094"/>
                  </a:lnTo>
                  <a:lnTo>
                    <a:pt x="152146" y="34798"/>
                  </a:lnTo>
                  <a:lnTo>
                    <a:pt x="143829" y="35177"/>
                  </a:lnTo>
                  <a:lnTo>
                    <a:pt x="104824" y="52947"/>
                  </a:lnTo>
                  <a:lnTo>
                    <a:pt x="92837" y="86867"/>
                  </a:lnTo>
                  <a:lnTo>
                    <a:pt x="93263" y="95230"/>
                  </a:lnTo>
                  <a:lnTo>
                    <a:pt x="114712" y="135431"/>
                  </a:lnTo>
                  <a:lnTo>
                    <a:pt x="153747" y="161534"/>
                  </a:lnTo>
                  <a:lnTo>
                    <a:pt x="167894" y="169037"/>
                  </a:lnTo>
                  <a:lnTo>
                    <a:pt x="185205" y="178514"/>
                  </a:lnTo>
                  <a:lnTo>
                    <a:pt x="225425" y="206375"/>
                  </a:lnTo>
                  <a:lnTo>
                    <a:pt x="250749" y="235682"/>
                  </a:lnTo>
                  <a:lnTo>
                    <a:pt x="265807" y="282578"/>
                  </a:lnTo>
                  <a:lnTo>
                    <a:pt x="266446" y="296417"/>
                  </a:lnTo>
                  <a:lnTo>
                    <a:pt x="265376" y="314110"/>
                  </a:lnTo>
                  <a:lnTo>
                    <a:pt x="249428" y="360044"/>
                  </a:lnTo>
                  <a:lnTo>
                    <a:pt x="215263" y="393370"/>
                  </a:lnTo>
                  <a:lnTo>
                    <a:pt x="165068" y="412178"/>
                  </a:lnTo>
                  <a:lnTo>
                    <a:pt x="124968" y="415798"/>
                  </a:lnTo>
                  <a:lnTo>
                    <a:pt x="109656" y="415583"/>
                  </a:lnTo>
                  <a:lnTo>
                    <a:pt x="61722" y="412368"/>
                  </a:lnTo>
                  <a:lnTo>
                    <a:pt x="14662" y="405511"/>
                  </a:lnTo>
                  <a:lnTo>
                    <a:pt x="0" y="402463"/>
                  </a:lnTo>
                  <a:lnTo>
                    <a:pt x="0" y="310768"/>
                  </a:lnTo>
                  <a:lnTo>
                    <a:pt x="40767" y="310768"/>
                  </a:lnTo>
                  <a:lnTo>
                    <a:pt x="45102" y="327346"/>
                  </a:lnTo>
                  <a:lnTo>
                    <a:pt x="50688" y="341661"/>
                  </a:lnTo>
                  <a:lnTo>
                    <a:pt x="75350" y="371195"/>
                  </a:lnTo>
                  <a:lnTo>
                    <a:pt x="116712" y="381000"/>
                  </a:lnTo>
                  <a:lnTo>
                    <a:pt x="125259" y="380620"/>
                  </a:lnTo>
                  <a:lnTo>
                    <a:pt x="166068" y="361993"/>
                  </a:lnTo>
                  <a:lnTo>
                    <a:pt x="179197" y="322579"/>
                  </a:lnTo>
                  <a:lnTo>
                    <a:pt x="178768" y="313721"/>
                  </a:lnTo>
                  <a:lnTo>
                    <a:pt x="163385" y="277415"/>
                  </a:lnTo>
                  <a:lnTo>
                    <a:pt x="132159" y="252349"/>
                  </a:lnTo>
                  <a:lnTo>
                    <a:pt x="96740" y="233154"/>
                  </a:lnTo>
                  <a:lnTo>
                    <a:pt x="85963" y="227187"/>
                  </a:lnTo>
                  <a:lnTo>
                    <a:pt x="48704" y="201723"/>
                  </a:lnTo>
                  <a:lnTo>
                    <a:pt x="22336" y="171592"/>
                  </a:lnTo>
                  <a:lnTo>
                    <a:pt x="8048" y="135461"/>
                  </a:lnTo>
                  <a:lnTo>
                    <a:pt x="6223" y="114300"/>
                  </a:lnTo>
                  <a:lnTo>
                    <a:pt x="7364" y="96682"/>
                  </a:lnTo>
                  <a:lnTo>
                    <a:pt x="24384" y="52069"/>
                  </a:lnTo>
                  <a:lnTo>
                    <a:pt x="60745" y="20637"/>
                  </a:lnTo>
                  <a:lnTo>
                    <a:pt x="114014" y="3317"/>
                  </a:lnTo>
                  <a:lnTo>
                    <a:pt x="134612" y="831"/>
                  </a:lnTo>
                  <a:lnTo>
                    <a:pt x="15659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71106" y="1780032"/>
            <a:ext cx="2259330" cy="514350"/>
            <a:chOff x="571106" y="1780032"/>
            <a:chExt cx="2259330" cy="51435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895" y="2091153"/>
              <a:ext cx="248016" cy="19676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106" y="1855089"/>
              <a:ext cx="240423" cy="2404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2278" y="2091421"/>
              <a:ext cx="1910878" cy="20237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6576" y="1784604"/>
              <a:ext cx="1968919" cy="3063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5108" y="1807718"/>
              <a:ext cx="89725" cy="13525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2420" y="1780032"/>
              <a:ext cx="1697647" cy="31546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56576" y="1786255"/>
              <a:ext cx="242570" cy="304800"/>
            </a:xfrm>
            <a:custGeom>
              <a:avLst/>
              <a:gdLst/>
              <a:ahLst/>
              <a:cxnLst/>
              <a:rect l="l" t="t" r="r" b="b"/>
              <a:pathLst>
                <a:path w="242569" h="304800">
                  <a:moveTo>
                    <a:pt x="0" y="0"/>
                  </a:moveTo>
                  <a:lnTo>
                    <a:pt x="129705" y="0"/>
                  </a:lnTo>
                  <a:lnTo>
                    <a:pt x="156174" y="1262"/>
                  </a:lnTo>
                  <a:lnTo>
                    <a:pt x="198479" y="11358"/>
                  </a:lnTo>
                  <a:lnTo>
                    <a:pt x="235411" y="45815"/>
                  </a:lnTo>
                  <a:lnTo>
                    <a:pt x="242443" y="82296"/>
                  </a:lnTo>
                  <a:lnTo>
                    <a:pt x="241621" y="96656"/>
                  </a:lnTo>
                  <a:lnTo>
                    <a:pt x="229273" y="133858"/>
                  </a:lnTo>
                  <a:lnTo>
                    <a:pt x="191096" y="167005"/>
                  </a:lnTo>
                  <a:lnTo>
                    <a:pt x="146560" y="177595"/>
                  </a:lnTo>
                  <a:lnTo>
                    <a:pt x="128587" y="178308"/>
                  </a:lnTo>
                  <a:lnTo>
                    <a:pt x="118253" y="178258"/>
                  </a:lnTo>
                  <a:lnTo>
                    <a:pt x="108892" y="178101"/>
                  </a:lnTo>
                  <a:lnTo>
                    <a:pt x="100508" y="177825"/>
                  </a:lnTo>
                  <a:lnTo>
                    <a:pt x="93103" y="177419"/>
                  </a:lnTo>
                  <a:lnTo>
                    <a:pt x="93103" y="248920"/>
                  </a:lnTo>
                  <a:lnTo>
                    <a:pt x="93103" y="258699"/>
                  </a:lnTo>
                  <a:lnTo>
                    <a:pt x="93472" y="265684"/>
                  </a:lnTo>
                  <a:lnTo>
                    <a:pt x="94208" y="269748"/>
                  </a:lnTo>
                  <a:lnTo>
                    <a:pt x="94957" y="273812"/>
                  </a:lnTo>
                  <a:lnTo>
                    <a:pt x="96189" y="277114"/>
                  </a:lnTo>
                  <a:lnTo>
                    <a:pt x="97904" y="279527"/>
                  </a:lnTo>
                  <a:lnTo>
                    <a:pt x="99606" y="282067"/>
                  </a:lnTo>
                  <a:lnTo>
                    <a:pt x="120116" y="289941"/>
                  </a:lnTo>
                  <a:lnTo>
                    <a:pt x="120116" y="304673"/>
                  </a:lnTo>
                  <a:lnTo>
                    <a:pt x="0" y="304673"/>
                  </a:lnTo>
                  <a:lnTo>
                    <a:pt x="0" y="289941"/>
                  </a:lnTo>
                  <a:lnTo>
                    <a:pt x="5511" y="288417"/>
                  </a:lnTo>
                  <a:lnTo>
                    <a:pt x="9867" y="286893"/>
                  </a:lnTo>
                  <a:lnTo>
                    <a:pt x="13068" y="285115"/>
                  </a:lnTo>
                  <a:lnTo>
                    <a:pt x="16268" y="283464"/>
                  </a:lnTo>
                  <a:lnTo>
                    <a:pt x="18643" y="281050"/>
                  </a:lnTo>
                  <a:lnTo>
                    <a:pt x="23888" y="255778"/>
                  </a:lnTo>
                  <a:lnTo>
                    <a:pt x="23888" y="248666"/>
                  </a:lnTo>
                  <a:lnTo>
                    <a:pt x="23888" y="56261"/>
                  </a:lnTo>
                  <a:lnTo>
                    <a:pt x="23888" y="49149"/>
                  </a:lnTo>
                  <a:lnTo>
                    <a:pt x="23710" y="43307"/>
                  </a:lnTo>
                  <a:lnTo>
                    <a:pt x="23329" y="38608"/>
                  </a:lnTo>
                  <a:lnTo>
                    <a:pt x="22961" y="33782"/>
                  </a:lnTo>
                  <a:lnTo>
                    <a:pt x="0" y="14732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107827" y="1778000"/>
            <a:ext cx="1772285" cy="514984"/>
            <a:chOff x="3107827" y="1778000"/>
            <a:chExt cx="1772285" cy="514984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07827" y="2091232"/>
              <a:ext cx="1659244" cy="1984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12516" y="1782572"/>
              <a:ext cx="1640585" cy="3119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64762" y="1807717"/>
              <a:ext cx="91059" cy="13373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112516" y="1782572"/>
              <a:ext cx="1640839" cy="312420"/>
            </a:xfrm>
            <a:custGeom>
              <a:avLst/>
              <a:gdLst/>
              <a:ahLst/>
              <a:cxnLst/>
              <a:rect l="l" t="t" r="r" b="b"/>
              <a:pathLst>
                <a:path w="1640839" h="312419">
                  <a:moveTo>
                    <a:pt x="374395" y="26162"/>
                  </a:moveTo>
                  <a:lnTo>
                    <a:pt x="335194" y="43574"/>
                  </a:lnTo>
                  <a:lnTo>
                    <a:pt x="314483" y="96408"/>
                  </a:lnTo>
                  <a:lnTo>
                    <a:pt x="310514" y="152526"/>
                  </a:lnTo>
                  <a:lnTo>
                    <a:pt x="311536" y="184080"/>
                  </a:lnTo>
                  <a:lnTo>
                    <a:pt x="319676" y="234233"/>
                  </a:lnTo>
                  <a:lnTo>
                    <a:pt x="347186" y="277542"/>
                  </a:lnTo>
                  <a:lnTo>
                    <a:pt x="376173" y="285750"/>
                  </a:lnTo>
                  <a:lnTo>
                    <a:pt x="384434" y="285178"/>
                  </a:lnTo>
                  <a:lnTo>
                    <a:pt x="420939" y="258532"/>
                  </a:lnTo>
                  <a:lnTo>
                    <a:pt x="433835" y="222230"/>
                  </a:lnTo>
                  <a:lnTo>
                    <a:pt x="438719" y="174625"/>
                  </a:lnTo>
                  <a:lnTo>
                    <a:pt x="438911" y="161289"/>
                  </a:lnTo>
                  <a:lnTo>
                    <a:pt x="438481" y="139926"/>
                  </a:lnTo>
                  <a:lnTo>
                    <a:pt x="431926" y="86740"/>
                  </a:lnTo>
                  <a:lnTo>
                    <a:pt x="417335" y="50075"/>
                  </a:lnTo>
                  <a:lnTo>
                    <a:pt x="384946" y="27116"/>
                  </a:lnTo>
                  <a:lnTo>
                    <a:pt x="374395" y="26162"/>
                  </a:lnTo>
                  <a:close/>
                </a:path>
                <a:path w="1640839" h="312419">
                  <a:moveTo>
                    <a:pt x="1416938" y="3682"/>
                  </a:moveTo>
                  <a:lnTo>
                    <a:pt x="1638299" y="3682"/>
                  </a:lnTo>
                  <a:lnTo>
                    <a:pt x="1638299" y="74675"/>
                  </a:lnTo>
                  <a:lnTo>
                    <a:pt x="1607820" y="74675"/>
                  </a:lnTo>
                  <a:lnTo>
                    <a:pt x="1604248" y="64887"/>
                  </a:lnTo>
                  <a:lnTo>
                    <a:pt x="1600961" y="56848"/>
                  </a:lnTo>
                  <a:lnTo>
                    <a:pt x="1583055" y="34162"/>
                  </a:lnTo>
                  <a:lnTo>
                    <a:pt x="1578229" y="31241"/>
                  </a:lnTo>
                  <a:lnTo>
                    <a:pt x="1570100" y="29717"/>
                  </a:lnTo>
                  <a:lnTo>
                    <a:pt x="1558670" y="29717"/>
                  </a:lnTo>
                  <a:lnTo>
                    <a:pt x="1510030" y="29717"/>
                  </a:lnTo>
                  <a:lnTo>
                    <a:pt x="1510030" y="136905"/>
                  </a:lnTo>
                  <a:lnTo>
                    <a:pt x="1539494" y="136905"/>
                  </a:lnTo>
                  <a:lnTo>
                    <a:pt x="1545970" y="136905"/>
                  </a:lnTo>
                  <a:lnTo>
                    <a:pt x="1564132" y="124840"/>
                  </a:lnTo>
                  <a:lnTo>
                    <a:pt x="1566545" y="120523"/>
                  </a:lnTo>
                  <a:lnTo>
                    <a:pt x="1568958" y="113791"/>
                  </a:lnTo>
                  <a:lnTo>
                    <a:pt x="1571117" y="104775"/>
                  </a:lnTo>
                  <a:lnTo>
                    <a:pt x="1596389" y="104775"/>
                  </a:lnTo>
                  <a:lnTo>
                    <a:pt x="1596389" y="195452"/>
                  </a:lnTo>
                  <a:lnTo>
                    <a:pt x="1571117" y="195452"/>
                  </a:lnTo>
                  <a:lnTo>
                    <a:pt x="1569084" y="186816"/>
                  </a:lnTo>
                  <a:lnTo>
                    <a:pt x="1566798" y="180212"/>
                  </a:lnTo>
                  <a:lnTo>
                    <a:pt x="1564258" y="175640"/>
                  </a:lnTo>
                  <a:lnTo>
                    <a:pt x="1561719" y="171068"/>
                  </a:lnTo>
                  <a:lnTo>
                    <a:pt x="1558670" y="167893"/>
                  </a:lnTo>
                  <a:lnTo>
                    <a:pt x="1555242" y="165988"/>
                  </a:lnTo>
                  <a:lnTo>
                    <a:pt x="1551685" y="163956"/>
                  </a:lnTo>
                  <a:lnTo>
                    <a:pt x="1546479" y="163067"/>
                  </a:lnTo>
                  <a:lnTo>
                    <a:pt x="1539494" y="163067"/>
                  </a:lnTo>
                  <a:lnTo>
                    <a:pt x="1510030" y="163067"/>
                  </a:lnTo>
                  <a:lnTo>
                    <a:pt x="1510030" y="282193"/>
                  </a:lnTo>
                  <a:lnTo>
                    <a:pt x="1558417" y="282193"/>
                  </a:lnTo>
                  <a:lnTo>
                    <a:pt x="1563623" y="282193"/>
                  </a:lnTo>
                  <a:lnTo>
                    <a:pt x="1568069" y="281939"/>
                  </a:lnTo>
                  <a:lnTo>
                    <a:pt x="1571624" y="281177"/>
                  </a:lnTo>
                  <a:lnTo>
                    <a:pt x="1575181" y="280542"/>
                  </a:lnTo>
                  <a:lnTo>
                    <a:pt x="1578356" y="279400"/>
                  </a:lnTo>
                  <a:lnTo>
                    <a:pt x="1581149" y="277749"/>
                  </a:lnTo>
                  <a:lnTo>
                    <a:pt x="1584070" y="276098"/>
                  </a:lnTo>
                  <a:lnTo>
                    <a:pt x="1586737" y="273938"/>
                  </a:lnTo>
                  <a:lnTo>
                    <a:pt x="1589405" y="271017"/>
                  </a:lnTo>
                  <a:lnTo>
                    <a:pt x="1591945" y="268224"/>
                  </a:lnTo>
                  <a:lnTo>
                    <a:pt x="1594231" y="265175"/>
                  </a:lnTo>
                  <a:lnTo>
                    <a:pt x="1596262" y="261874"/>
                  </a:lnTo>
                  <a:lnTo>
                    <a:pt x="1598295" y="258699"/>
                  </a:lnTo>
                  <a:lnTo>
                    <a:pt x="1600454" y="254380"/>
                  </a:lnTo>
                  <a:lnTo>
                    <a:pt x="1602612" y="248919"/>
                  </a:lnTo>
                  <a:lnTo>
                    <a:pt x="1604898" y="243586"/>
                  </a:lnTo>
                  <a:lnTo>
                    <a:pt x="1607311" y="236219"/>
                  </a:lnTo>
                  <a:lnTo>
                    <a:pt x="1609979" y="226822"/>
                  </a:lnTo>
                  <a:lnTo>
                    <a:pt x="1640585" y="226822"/>
                  </a:lnTo>
                  <a:lnTo>
                    <a:pt x="1636395" y="308355"/>
                  </a:lnTo>
                  <a:lnTo>
                    <a:pt x="1416938" y="308355"/>
                  </a:lnTo>
                  <a:lnTo>
                    <a:pt x="1416938" y="293624"/>
                  </a:lnTo>
                  <a:lnTo>
                    <a:pt x="1422399" y="292100"/>
                  </a:lnTo>
                  <a:lnTo>
                    <a:pt x="1426718" y="290575"/>
                  </a:lnTo>
                  <a:lnTo>
                    <a:pt x="1430020" y="288798"/>
                  </a:lnTo>
                  <a:lnTo>
                    <a:pt x="1433195" y="287147"/>
                  </a:lnTo>
                  <a:lnTo>
                    <a:pt x="1435608" y="284733"/>
                  </a:lnTo>
                  <a:lnTo>
                    <a:pt x="1440814" y="259461"/>
                  </a:lnTo>
                  <a:lnTo>
                    <a:pt x="1440814" y="252349"/>
                  </a:lnTo>
                  <a:lnTo>
                    <a:pt x="1440814" y="59943"/>
                  </a:lnTo>
                  <a:lnTo>
                    <a:pt x="1440814" y="52831"/>
                  </a:lnTo>
                  <a:lnTo>
                    <a:pt x="1440560" y="46989"/>
                  </a:lnTo>
                  <a:lnTo>
                    <a:pt x="1440180" y="42290"/>
                  </a:lnTo>
                  <a:lnTo>
                    <a:pt x="1439925" y="37464"/>
                  </a:lnTo>
                  <a:lnTo>
                    <a:pt x="1416938" y="18414"/>
                  </a:lnTo>
                  <a:lnTo>
                    <a:pt x="1416938" y="3682"/>
                  </a:lnTo>
                  <a:close/>
                </a:path>
                <a:path w="1640839" h="312419">
                  <a:moveTo>
                    <a:pt x="863726" y="3682"/>
                  </a:moveTo>
                  <a:lnTo>
                    <a:pt x="993901" y="3682"/>
                  </a:lnTo>
                  <a:lnTo>
                    <a:pt x="1006548" y="3901"/>
                  </a:lnTo>
                  <a:lnTo>
                    <a:pt x="1047539" y="9433"/>
                  </a:lnTo>
                  <a:lnTo>
                    <a:pt x="1085087" y="27939"/>
                  </a:lnTo>
                  <a:lnTo>
                    <a:pt x="1104794" y="63007"/>
                  </a:lnTo>
                  <a:lnTo>
                    <a:pt x="1107312" y="85725"/>
                  </a:lnTo>
                  <a:lnTo>
                    <a:pt x="1106816" y="96295"/>
                  </a:lnTo>
                  <a:lnTo>
                    <a:pt x="1090485" y="137620"/>
                  </a:lnTo>
                  <a:lnTo>
                    <a:pt x="1054217" y="164139"/>
                  </a:lnTo>
                  <a:lnTo>
                    <a:pt x="1043812" y="168782"/>
                  </a:lnTo>
                  <a:lnTo>
                    <a:pt x="1043812" y="171068"/>
                  </a:lnTo>
                  <a:lnTo>
                    <a:pt x="1076477" y="196502"/>
                  </a:lnTo>
                  <a:lnTo>
                    <a:pt x="1104772" y="250698"/>
                  </a:lnTo>
                  <a:lnTo>
                    <a:pt x="1109440" y="260246"/>
                  </a:lnTo>
                  <a:lnTo>
                    <a:pt x="1136904" y="292100"/>
                  </a:lnTo>
                  <a:lnTo>
                    <a:pt x="1145412" y="293624"/>
                  </a:lnTo>
                  <a:lnTo>
                    <a:pt x="1145412" y="308355"/>
                  </a:lnTo>
                  <a:lnTo>
                    <a:pt x="1059433" y="308355"/>
                  </a:lnTo>
                  <a:lnTo>
                    <a:pt x="1052762" y="298328"/>
                  </a:lnTo>
                  <a:lnTo>
                    <a:pt x="1045686" y="286146"/>
                  </a:lnTo>
                  <a:lnTo>
                    <a:pt x="1038181" y="271797"/>
                  </a:lnTo>
                  <a:lnTo>
                    <a:pt x="1030223" y="255269"/>
                  </a:lnTo>
                  <a:lnTo>
                    <a:pt x="1012824" y="217042"/>
                  </a:lnTo>
                  <a:lnTo>
                    <a:pt x="1009060" y="209182"/>
                  </a:lnTo>
                  <a:lnTo>
                    <a:pt x="977899" y="180466"/>
                  </a:lnTo>
                  <a:lnTo>
                    <a:pt x="969771" y="180466"/>
                  </a:lnTo>
                  <a:lnTo>
                    <a:pt x="956818" y="180466"/>
                  </a:lnTo>
                  <a:lnTo>
                    <a:pt x="956818" y="252349"/>
                  </a:lnTo>
                  <a:lnTo>
                    <a:pt x="956818" y="263525"/>
                  </a:lnTo>
                  <a:lnTo>
                    <a:pt x="957325" y="271272"/>
                  </a:lnTo>
                  <a:lnTo>
                    <a:pt x="958342" y="275716"/>
                  </a:lnTo>
                  <a:lnTo>
                    <a:pt x="959357" y="280288"/>
                  </a:lnTo>
                  <a:lnTo>
                    <a:pt x="961389" y="283844"/>
                  </a:lnTo>
                  <a:lnTo>
                    <a:pt x="964437" y="286512"/>
                  </a:lnTo>
                  <a:lnTo>
                    <a:pt x="967358" y="289178"/>
                  </a:lnTo>
                  <a:lnTo>
                    <a:pt x="972819" y="291591"/>
                  </a:lnTo>
                  <a:lnTo>
                    <a:pt x="980947" y="293624"/>
                  </a:lnTo>
                  <a:lnTo>
                    <a:pt x="980947" y="308355"/>
                  </a:lnTo>
                  <a:lnTo>
                    <a:pt x="863726" y="308355"/>
                  </a:lnTo>
                  <a:lnTo>
                    <a:pt x="863726" y="293624"/>
                  </a:lnTo>
                  <a:lnTo>
                    <a:pt x="869187" y="292100"/>
                  </a:lnTo>
                  <a:lnTo>
                    <a:pt x="873506" y="290575"/>
                  </a:lnTo>
                  <a:lnTo>
                    <a:pt x="876807" y="288798"/>
                  </a:lnTo>
                  <a:lnTo>
                    <a:pt x="879982" y="287147"/>
                  </a:lnTo>
                  <a:lnTo>
                    <a:pt x="882395" y="284733"/>
                  </a:lnTo>
                  <a:lnTo>
                    <a:pt x="887603" y="259461"/>
                  </a:lnTo>
                  <a:lnTo>
                    <a:pt x="887603" y="252349"/>
                  </a:lnTo>
                  <a:lnTo>
                    <a:pt x="887603" y="59943"/>
                  </a:lnTo>
                  <a:lnTo>
                    <a:pt x="887603" y="52831"/>
                  </a:lnTo>
                  <a:lnTo>
                    <a:pt x="887348" y="46989"/>
                  </a:lnTo>
                  <a:lnTo>
                    <a:pt x="886968" y="42290"/>
                  </a:lnTo>
                  <a:lnTo>
                    <a:pt x="886713" y="37464"/>
                  </a:lnTo>
                  <a:lnTo>
                    <a:pt x="863726" y="18414"/>
                  </a:lnTo>
                  <a:lnTo>
                    <a:pt x="863726" y="3682"/>
                  </a:lnTo>
                  <a:close/>
                </a:path>
                <a:path w="1640839" h="312419">
                  <a:moveTo>
                    <a:pt x="549909" y="3682"/>
                  </a:moveTo>
                  <a:lnTo>
                    <a:pt x="667004" y="3682"/>
                  </a:lnTo>
                  <a:lnTo>
                    <a:pt x="667004" y="18414"/>
                  </a:lnTo>
                  <a:lnTo>
                    <a:pt x="660907" y="19938"/>
                  </a:lnTo>
                  <a:lnTo>
                    <a:pt x="656462" y="21716"/>
                  </a:lnTo>
                  <a:lnTo>
                    <a:pt x="653542" y="23622"/>
                  </a:lnTo>
                  <a:lnTo>
                    <a:pt x="650620" y="25526"/>
                  </a:lnTo>
                  <a:lnTo>
                    <a:pt x="648461" y="27686"/>
                  </a:lnTo>
                  <a:lnTo>
                    <a:pt x="646937" y="30479"/>
                  </a:lnTo>
                  <a:lnTo>
                    <a:pt x="645541" y="33147"/>
                  </a:lnTo>
                  <a:lnTo>
                    <a:pt x="644397" y="36575"/>
                  </a:lnTo>
                  <a:lnTo>
                    <a:pt x="643889" y="40893"/>
                  </a:lnTo>
                  <a:lnTo>
                    <a:pt x="643255" y="45212"/>
                  </a:lnTo>
                  <a:lnTo>
                    <a:pt x="643000" y="51562"/>
                  </a:lnTo>
                  <a:lnTo>
                    <a:pt x="643000" y="59943"/>
                  </a:lnTo>
                  <a:lnTo>
                    <a:pt x="643000" y="207263"/>
                  </a:lnTo>
                  <a:lnTo>
                    <a:pt x="646519" y="246374"/>
                  </a:lnTo>
                  <a:lnTo>
                    <a:pt x="669797" y="280288"/>
                  </a:lnTo>
                  <a:lnTo>
                    <a:pt x="696721" y="285750"/>
                  </a:lnTo>
                  <a:lnTo>
                    <a:pt x="707413" y="285178"/>
                  </a:lnTo>
                  <a:lnTo>
                    <a:pt x="740171" y="265652"/>
                  </a:lnTo>
                  <a:lnTo>
                    <a:pt x="750665" y="217342"/>
                  </a:lnTo>
                  <a:lnTo>
                    <a:pt x="750950" y="202056"/>
                  </a:lnTo>
                  <a:lnTo>
                    <a:pt x="750950" y="59689"/>
                  </a:lnTo>
                  <a:lnTo>
                    <a:pt x="750950" y="48513"/>
                  </a:lnTo>
                  <a:lnTo>
                    <a:pt x="727329" y="18414"/>
                  </a:lnTo>
                  <a:lnTo>
                    <a:pt x="727329" y="3682"/>
                  </a:lnTo>
                  <a:lnTo>
                    <a:pt x="825499" y="3682"/>
                  </a:lnTo>
                  <a:lnTo>
                    <a:pt x="825499" y="18414"/>
                  </a:lnTo>
                  <a:lnTo>
                    <a:pt x="820166" y="19812"/>
                  </a:lnTo>
                  <a:lnTo>
                    <a:pt x="815974" y="21462"/>
                  </a:lnTo>
                  <a:lnTo>
                    <a:pt x="812799" y="23113"/>
                  </a:lnTo>
                  <a:lnTo>
                    <a:pt x="809751" y="24891"/>
                  </a:lnTo>
                  <a:lnTo>
                    <a:pt x="807338" y="27304"/>
                  </a:lnTo>
                  <a:lnTo>
                    <a:pt x="805687" y="30352"/>
                  </a:lnTo>
                  <a:lnTo>
                    <a:pt x="804036" y="33400"/>
                  </a:lnTo>
                  <a:lnTo>
                    <a:pt x="803020" y="37211"/>
                  </a:lnTo>
                  <a:lnTo>
                    <a:pt x="802512" y="41910"/>
                  </a:lnTo>
                  <a:lnTo>
                    <a:pt x="802132" y="46608"/>
                  </a:lnTo>
                  <a:lnTo>
                    <a:pt x="801878" y="52577"/>
                  </a:lnTo>
                  <a:lnTo>
                    <a:pt x="801878" y="59689"/>
                  </a:lnTo>
                  <a:lnTo>
                    <a:pt x="801878" y="199136"/>
                  </a:lnTo>
                  <a:lnTo>
                    <a:pt x="797432" y="245490"/>
                  </a:lnTo>
                  <a:lnTo>
                    <a:pt x="778635" y="282932"/>
                  </a:lnTo>
                  <a:lnTo>
                    <a:pt x="745442" y="304117"/>
                  </a:lnTo>
                  <a:lnTo>
                    <a:pt x="700385" y="311699"/>
                  </a:lnTo>
                  <a:lnTo>
                    <a:pt x="689863" y="311912"/>
                  </a:lnTo>
                  <a:lnTo>
                    <a:pt x="674596" y="311505"/>
                  </a:lnTo>
                  <a:lnTo>
                    <a:pt x="636269" y="305307"/>
                  </a:lnTo>
                  <a:lnTo>
                    <a:pt x="600582" y="285495"/>
                  </a:lnTo>
                  <a:lnTo>
                    <a:pt x="577482" y="243044"/>
                  </a:lnTo>
                  <a:lnTo>
                    <a:pt x="573785" y="204342"/>
                  </a:lnTo>
                  <a:lnTo>
                    <a:pt x="573785" y="59943"/>
                  </a:lnTo>
                  <a:lnTo>
                    <a:pt x="573785" y="52831"/>
                  </a:lnTo>
                  <a:lnTo>
                    <a:pt x="573532" y="46989"/>
                  </a:lnTo>
                  <a:lnTo>
                    <a:pt x="573150" y="42290"/>
                  </a:lnTo>
                  <a:lnTo>
                    <a:pt x="572769" y="37464"/>
                  </a:lnTo>
                  <a:lnTo>
                    <a:pt x="571881" y="33654"/>
                  </a:lnTo>
                  <a:lnTo>
                    <a:pt x="570230" y="30606"/>
                  </a:lnTo>
                  <a:lnTo>
                    <a:pt x="568706" y="27686"/>
                  </a:lnTo>
                  <a:lnTo>
                    <a:pt x="549909" y="18414"/>
                  </a:lnTo>
                  <a:lnTo>
                    <a:pt x="549909" y="3682"/>
                  </a:lnTo>
                  <a:close/>
                </a:path>
                <a:path w="1640839" h="312419">
                  <a:moveTo>
                    <a:pt x="1297432" y="0"/>
                  </a:moveTo>
                  <a:lnTo>
                    <a:pt x="1338325" y="2539"/>
                  </a:lnTo>
                  <a:lnTo>
                    <a:pt x="1376425" y="10540"/>
                  </a:lnTo>
                  <a:lnTo>
                    <a:pt x="1376425" y="75311"/>
                  </a:lnTo>
                  <a:lnTo>
                    <a:pt x="1346072" y="75311"/>
                  </a:lnTo>
                  <a:lnTo>
                    <a:pt x="1343023" y="63496"/>
                  </a:lnTo>
                  <a:lnTo>
                    <a:pt x="1339199" y="53371"/>
                  </a:lnTo>
                  <a:lnTo>
                    <a:pt x="1307732" y="26902"/>
                  </a:lnTo>
                  <a:lnTo>
                    <a:pt x="1298829" y="26162"/>
                  </a:lnTo>
                  <a:lnTo>
                    <a:pt x="1282205" y="28279"/>
                  </a:lnTo>
                  <a:lnTo>
                    <a:pt x="1245361" y="59943"/>
                  </a:lnTo>
                  <a:lnTo>
                    <a:pt x="1231820" y="101980"/>
                  </a:lnTo>
                  <a:lnTo>
                    <a:pt x="1227328" y="160400"/>
                  </a:lnTo>
                  <a:lnTo>
                    <a:pt x="1228353" y="189402"/>
                  </a:lnTo>
                  <a:lnTo>
                    <a:pt x="1236597" y="236214"/>
                  </a:lnTo>
                  <a:lnTo>
                    <a:pt x="1264237" y="277828"/>
                  </a:lnTo>
                  <a:lnTo>
                    <a:pt x="1292351" y="285750"/>
                  </a:lnTo>
                  <a:lnTo>
                    <a:pt x="1300089" y="285414"/>
                  </a:lnTo>
                  <a:lnTo>
                    <a:pt x="1335278" y="263905"/>
                  </a:lnTo>
                  <a:lnTo>
                    <a:pt x="1345819" y="233172"/>
                  </a:lnTo>
                  <a:lnTo>
                    <a:pt x="1376425" y="233172"/>
                  </a:lnTo>
                  <a:lnTo>
                    <a:pt x="1376425" y="300736"/>
                  </a:lnTo>
                  <a:lnTo>
                    <a:pt x="1364420" y="303476"/>
                  </a:lnTo>
                  <a:lnTo>
                    <a:pt x="1321327" y="310411"/>
                  </a:lnTo>
                  <a:lnTo>
                    <a:pt x="1289431" y="311912"/>
                  </a:lnTo>
                  <a:lnTo>
                    <a:pt x="1267261" y="310864"/>
                  </a:lnTo>
                  <a:lnTo>
                    <a:pt x="1229352" y="302482"/>
                  </a:lnTo>
                  <a:lnTo>
                    <a:pt x="1188100" y="274161"/>
                  </a:lnTo>
                  <a:lnTo>
                    <a:pt x="1164210" y="226601"/>
                  </a:lnTo>
                  <a:lnTo>
                    <a:pt x="1157214" y="183790"/>
                  </a:lnTo>
                  <a:lnTo>
                    <a:pt x="1156334" y="159003"/>
                  </a:lnTo>
                  <a:lnTo>
                    <a:pt x="1157358" y="135594"/>
                  </a:lnTo>
                  <a:lnTo>
                    <a:pt x="1165550" y="93442"/>
                  </a:lnTo>
                  <a:lnTo>
                    <a:pt x="1181885" y="57792"/>
                  </a:lnTo>
                  <a:lnTo>
                    <a:pt x="1221105" y="19430"/>
                  </a:lnTo>
                  <a:lnTo>
                    <a:pt x="1276004" y="1214"/>
                  </a:lnTo>
                  <a:lnTo>
                    <a:pt x="1297432" y="0"/>
                  </a:lnTo>
                  <a:close/>
                </a:path>
                <a:path w="1640839" h="312419">
                  <a:moveTo>
                    <a:pt x="376428" y="0"/>
                  </a:moveTo>
                  <a:lnTo>
                    <a:pt x="434816" y="9604"/>
                  </a:lnTo>
                  <a:lnTo>
                    <a:pt x="476631" y="38353"/>
                  </a:lnTo>
                  <a:lnTo>
                    <a:pt x="501776" y="85915"/>
                  </a:lnTo>
                  <a:lnTo>
                    <a:pt x="510158" y="152145"/>
                  </a:lnTo>
                  <a:lnTo>
                    <a:pt x="509539" y="172458"/>
                  </a:lnTo>
                  <a:lnTo>
                    <a:pt x="500253" y="224536"/>
                  </a:lnTo>
                  <a:lnTo>
                    <a:pt x="480554" y="263808"/>
                  </a:lnTo>
                  <a:lnTo>
                    <a:pt x="451834" y="291052"/>
                  </a:lnTo>
                  <a:lnTo>
                    <a:pt x="414974" y="306768"/>
                  </a:lnTo>
                  <a:lnTo>
                    <a:pt x="371094" y="311912"/>
                  </a:lnTo>
                  <a:lnTo>
                    <a:pt x="340282" y="309508"/>
                  </a:lnTo>
                  <a:lnTo>
                    <a:pt x="290994" y="290320"/>
                  </a:lnTo>
                  <a:lnTo>
                    <a:pt x="258113" y="251938"/>
                  </a:lnTo>
                  <a:lnTo>
                    <a:pt x="241591" y="194458"/>
                  </a:lnTo>
                  <a:lnTo>
                    <a:pt x="239521" y="158623"/>
                  </a:lnTo>
                  <a:lnTo>
                    <a:pt x="240522" y="134403"/>
                  </a:lnTo>
                  <a:lnTo>
                    <a:pt x="248523" y="91489"/>
                  </a:lnTo>
                  <a:lnTo>
                    <a:pt x="264455" y="56028"/>
                  </a:lnTo>
                  <a:lnTo>
                    <a:pt x="302513" y="18541"/>
                  </a:lnTo>
                  <a:lnTo>
                    <a:pt x="355734" y="1164"/>
                  </a:lnTo>
                  <a:lnTo>
                    <a:pt x="376428" y="0"/>
                  </a:lnTo>
                  <a:close/>
                </a:path>
                <a:path w="1640839" h="312419">
                  <a:moveTo>
                    <a:pt x="117347" y="0"/>
                  </a:moveTo>
                  <a:lnTo>
                    <a:pt x="164681" y="3419"/>
                  </a:lnTo>
                  <a:lnTo>
                    <a:pt x="196595" y="9651"/>
                  </a:lnTo>
                  <a:lnTo>
                    <a:pt x="196595" y="74422"/>
                  </a:lnTo>
                  <a:lnTo>
                    <a:pt x="165988" y="74422"/>
                  </a:lnTo>
                  <a:lnTo>
                    <a:pt x="163748" y="66036"/>
                  </a:lnTo>
                  <a:lnTo>
                    <a:pt x="161210" y="58578"/>
                  </a:lnTo>
                  <a:lnTo>
                    <a:pt x="138810" y="31114"/>
                  </a:lnTo>
                  <a:lnTo>
                    <a:pt x="132206" y="27812"/>
                  </a:lnTo>
                  <a:lnTo>
                    <a:pt x="123951" y="26162"/>
                  </a:lnTo>
                  <a:lnTo>
                    <a:pt x="114045" y="26162"/>
                  </a:lnTo>
                  <a:lnTo>
                    <a:pt x="105536" y="26162"/>
                  </a:lnTo>
                  <a:lnTo>
                    <a:pt x="75437" y="43941"/>
                  </a:lnTo>
                  <a:lnTo>
                    <a:pt x="71500" y="49783"/>
                  </a:lnTo>
                  <a:lnTo>
                    <a:pt x="69595" y="56895"/>
                  </a:lnTo>
                  <a:lnTo>
                    <a:pt x="69595" y="65277"/>
                  </a:lnTo>
                  <a:lnTo>
                    <a:pt x="69595" y="73913"/>
                  </a:lnTo>
                  <a:lnTo>
                    <a:pt x="71246" y="81406"/>
                  </a:lnTo>
                  <a:lnTo>
                    <a:pt x="74675" y="87629"/>
                  </a:lnTo>
                  <a:lnTo>
                    <a:pt x="77977" y="93979"/>
                  </a:lnTo>
                  <a:lnTo>
                    <a:pt x="115264" y="121227"/>
                  </a:lnTo>
                  <a:lnTo>
                    <a:pt x="125856" y="126873"/>
                  </a:lnTo>
                  <a:lnTo>
                    <a:pt x="138854" y="133973"/>
                  </a:lnTo>
                  <a:lnTo>
                    <a:pt x="176418" y="161942"/>
                  </a:lnTo>
                  <a:lnTo>
                    <a:pt x="197881" y="202295"/>
                  </a:lnTo>
                  <a:lnTo>
                    <a:pt x="199770" y="222376"/>
                  </a:lnTo>
                  <a:lnTo>
                    <a:pt x="198965" y="235642"/>
                  </a:lnTo>
                  <a:lnTo>
                    <a:pt x="179972" y="279632"/>
                  </a:lnTo>
                  <a:lnTo>
                    <a:pt x="137338" y="305857"/>
                  </a:lnTo>
                  <a:lnTo>
                    <a:pt x="93725" y="311912"/>
                  </a:lnTo>
                  <a:lnTo>
                    <a:pt x="82196" y="311747"/>
                  </a:lnTo>
                  <a:lnTo>
                    <a:pt x="34111" y="307915"/>
                  </a:lnTo>
                  <a:lnTo>
                    <a:pt x="0" y="301878"/>
                  </a:lnTo>
                  <a:lnTo>
                    <a:pt x="0" y="233172"/>
                  </a:lnTo>
                  <a:lnTo>
                    <a:pt x="30479" y="233172"/>
                  </a:lnTo>
                  <a:lnTo>
                    <a:pt x="33789" y="245578"/>
                  </a:lnTo>
                  <a:lnTo>
                    <a:pt x="38004" y="256317"/>
                  </a:lnTo>
                  <a:lnTo>
                    <a:pt x="75616" y="284940"/>
                  </a:lnTo>
                  <a:lnTo>
                    <a:pt x="87502" y="285750"/>
                  </a:lnTo>
                  <a:lnTo>
                    <a:pt x="96265" y="285750"/>
                  </a:lnTo>
                  <a:lnTo>
                    <a:pt x="104139" y="284352"/>
                  </a:lnTo>
                  <a:lnTo>
                    <a:pt x="111125" y="281304"/>
                  </a:lnTo>
                  <a:lnTo>
                    <a:pt x="118109" y="278383"/>
                  </a:lnTo>
                  <a:lnTo>
                    <a:pt x="134365" y="242062"/>
                  </a:lnTo>
                  <a:lnTo>
                    <a:pt x="134365" y="232790"/>
                  </a:lnTo>
                  <a:lnTo>
                    <a:pt x="112648" y="198754"/>
                  </a:lnTo>
                  <a:lnTo>
                    <a:pt x="72497" y="174916"/>
                  </a:lnTo>
                  <a:lnTo>
                    <a:pt x="64420" y="170449"/>
                  </a:lnTo>
                  <a:lnTo>
                    <a:pt x="30741" y="146091"/>
                  </a:lnTo>
                  <a:lnTo>
                    <a:pt x="7752" y="108995"/>
                  </a:lnTo>
                  <a:lnTo>
                    <a:pt x="4698" y="85725"/>
                  </a:lnTo>
                  <a:lnTo>
                    <a:pt x="5536" y="72530"/>
                  </a:lnTo>
                  <a:lnTo>
                    <a:pt x="25832" y="30089"/>
                  </a:lnTo>
                  <a:lnTo>
                    <a:pt x="71038" y="5679"/>
                  </a:lnTo>
                  <a:lnTo>
                    <a:pt x="100895" y="638"/>
                  </a:lnTo>
                  <a:lnTo>
                    <a:pt x="11734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1277" y="2091372"/>
              <a:ext cx="78570" cy="20135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05552" y="2023490"/>
              <a:ext cx="60071" cy="6743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05552" y="1882647"/>
              <a:ext cx="60071" cy="6743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805552" y="1882647"/>
              <a:ext cx="60325" cy="208279"/>
            </a:xfrm>
            <a:custGeom>
              <a:avLst/>
              <a:gdLst/>
              <a:ahLst/>
              <a:cxnLst/>
              <a:rect l="l" t="t" r="r" b="b"/>
              <a:pathLst>
                <a:path w="60325" h="208280">
                  <a:moveTo>
                    <a:pt x="0" y="140842"/>
                  </a:moveTo>
                  <a:lnTo>
                    <a:pt x="60071" y="140842"/>
                  </a:lnTo>
                  <a:lnTo>
                    <a:pt x="60071" y="208279"/>
                  </a:lnTo>
                  <a:lnTo>
                    <a:pt x="0" y="208279"/>
                  </a:lnTo>
                  <a:lnTo>
                    <a:pt x="0" y="140842"/>
                  </a:lnTo>
                  <a:close/>
                </a:path>
                <a:path w="60325" h="208280">
                  <a:moveTo>
                    <a:pt x="0" y="0"/>
                  </a:moveTo>
                  <a:lnTo>
                    <a:pt x="60071" y="0"/>
                  </a:lnTo>
                  <a:lnTo>
                    <a:pt x="60071" y="67437"/>
                  </a:lnTo>
                  <a:lnTo>
                    <a:pt x="0" y="67437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71106" y="3500120"/>
            <a:ext cx="2809240" cy="511809"/>
            <a:chOff x="571106" y="3500120"/>
            <a:chExt cx="2809240" cy="511809"/>
          </a:xfrm>
        </p:grpSpPr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895" y="3813273"/>
              <a:ext cx="248016" cy="19676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1106" y="3577209"/>
              <a:ext cx="240423" cy="24041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9237" y="3813352"/>
              <a:ext cx="2464029" cy="19842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53909" y="3504692"/>
              <a:ext cx="2521750" cy="31191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610993" y="3566795"/>
              <a:ext cx="80645" cy="125730"/>
            </a:xfrm>
            <a:custGeom>
              <a:avLst/>
              <a:gdLst/>
              <a:ahLst/>
              <a:cxnLst/>
              <a:rect l="l" t="t" r="r" b="b"/>
              <a:pathLst>
                <a:path w="80644" h="125729">
                  <a:moveTo>
                    <a:pt x="44576" y="0"/>
                  </a:moveTo>
                  <a:lnTo>
                    <a:pt x="0" y="125729"/>
                  </a:lnTo>
                  <a:lnTo>
                    <a:pt x="80390" y="125729"/>
                  </a:lnTo>
                  <a:lnTo>
                    <a:pt x="4457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26334" y="3529838"/>
              <a:ext cx="91059" cy="13373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53909" y="3504692"/>
              <a:ext cx="2522220" cy="312420"/>
            </a:xfrm>
            <a:custGeom>
              <a:avLst/>
              <a:gdLst/>
              <a:ahLst/>
              <a:cxnLst/>
              <a:rect l="l" t="t" r="r" b="b"/>
              <a:pathLst>
                <a:path w="2522220" h="312420">
                  <a:moveTo>
                    <a:pt x="1493304" y="29718"/>
                  </a:moveTo>
                  <a:lnTo>
                    <a:pt x="1484160" y="29718"/>
                  </a:lnTo>
                  <a:lnTo>
                    <a:pt x="1477429" y="29845"/>
                  </a:lnTo>
                  <a:lnTo>
                    <a:pt x="1473492" y="30225"/>
                  </a:lnTo>
                  <a:lnTo>
                    <a:pt x="1473492" y="281305"/>
                  </a:lnTo>
                  <a:lnTo>
                    <a:pt x="1476159" y="281813"/>
                  </a:lnTo>
                  <a:lnTo>
                    <a:pt x="1482890" y="282067"/>
                  </a:lnTo>
                  <a:lnTo>
                    <a:pt x="1493812" y="282067"/>
                  </a:lnTo>
                  <a:lnTo>
                    <a:pt x="1535087" y="274828"/>
                  </a:lnTo>
                  <a:lnTo>
                    <a:pt x="1568980" y="242443"/>
                  </a:lnTo>
                  <a:lnTo>
                    <a:pt x="1581640" y="206051"/>
                  </a:lnTo>
                  <a:lnTo>
                    <a:pt x="1586141" y="154813"/>
                  </a:lnTo>
                  <a:lnTo>
                    <a:pt x="1585446" y="134477"/>
                  </a:lnTo>
                  <a:lnTo>
                    <a:pt x="1574838" y="84328"/>
                  </a:lnTo>
                  <a:lnTo>
                    <a:pt x="1552549" y="50627"/>
                  </a:lnTo>
                  <a:lnTo>
                    <a:pt x="1507186" y="30551"/>
                  </a:lnTo>
                  <a:lnTo>
                    <a:pt x="1493304" y="29718"/>
                  </a:lnTo>
                  <a:close/>
                </a:path>
                <a:path w="2522220" h="312420">
                  <a:moveTo>
                    <a:pt x="889546" y="26162"/>
                  </a:moveTo>
                  <a:lnTo>
                    <a:pt x="850344" y="43574"/>
                  </a:lnTo>
                  <a:lnTo>
                    <a:pt x="829633" y="96408"/>
                  </a:lnTo>
                  <a:lnTo>
                    <a:pt x="825665" y="152527"/>
                  </a:lnTo>
                  <a:lnTo>
                    <a:pt x="826687" y="184080"/>
                  </a:lnTo>
                  <a:lnTo>
                    <a:pt x="834826" y="234233"/>
                  </a:lnTo>
                  <a:lnTo>
                    <a:pt x="862383" y="277542"/>
                  </a:lnTo>
                  <a:lnTo>
                    <a:pt x="891324" y="285750"/>
                  </a:lnTo>
                  <a:lnTo>
                    <a:pt x="899585" y="285178"/>
                  </a:lnTo>
                  <a:lnTo>
                    <a:pt x="936089" y="258532"/>
                  </a:lnTo>
                  <a:lnTo>
                    <a:pt x="948986" y="222230"/>
                  </a:lnTo>
                  <a:lnTo>
                    <a:pt x="953869" y="174625"/>
                  </a:lnTo>
                  <a:lnTo>
                    <a:pt x="954062" y="161290"/>
                  </a:lnTo>
                  <a:lnTo>
                    <a:pt x="953631" y="139926"/>
                  </a:lnTo>
                  <a:lnTo>
                    <a:pt x="947077" y="86741"/>
                  </a:lnTo>
                  <a:lnTo>
                    <a:pt x="932485" y="50075"/>
                  </a:lnTo>
                  <a:lnTo>
                    <a:pt x="900097" y="27116"/>
                  </a:lnTo>
                  <a:lnTo>
                    <a:pt x="889546" y="26162"/>
                  </a:lnTo>
                  <a:close/>
                </a:path>
                <a:path w="2522220" h="312420">
                  <a:moveTo>
                    <a:pt x="2246668" y="3683"/>
                  </a:moveTo>
                  <a:lnTo>
                    <a:pt x="2365667" y="3683"/>
                  </a:lnTo>
                  <a:lnTo>
                    <a:pt x="2365667" y="18415"/>
                  </a:lnTo>
                  <a:lnTo>
                    <a:pt x="2354237" y="19812"/>
                  </a:lnTo>
                  <a:lnTo>
                    <a:pt x="2348395" y="25527"/>
                  </a:lnTo>
                  <a:lnTo>
                    <a:pt x="2348395" y="35306"/>
                  </a:lnTo>
                  <a:lnTo>
                    <a:pt x="2348395" y="39243"/>
                  </a:lnTo>
                  <a:lnTo>
                    <a:pt x="2349411" y="43815"/>
                  </a:lnTo>
                  <a:lnTo>
                    <a:pt x="2351189" y="49149"/>
                  </a:lnTo>
                  <a:lnTo>
                    <a:pt x="2353094" y="54483"/>
                  </a:lnTo>
                  <a:lnTo>
                    <a:pt x="2356142" y="61722"/>
                  </a:lnTo>
                  <a:lnTo>
                    <a:pt x="2360333" y="70612"/>
                  </a:lnTo>
                  <a:lnTo>
                    <a:pt x="2398052" y="154559"/>
                  </a:lnTo>
                  <a:lnTo>
                    <a:pt x="2438819" y="72644"/>
                  </a:lnTo>
                  <a:lnTo>
                    <a:pt x="2442883" y="64388"/>
                  </a:lnTo>
                  <a:lnTo>
                    <a:pt x="2445677" y="57658"/>
                  </a:lnTo>
                  <a:lnTo>
                    <a:pt x="2447201" y="52197"/>
                  </a:lnTo>
                  <a:lnTo>
                    <a:pt x="2448852" y="46736"/>
                  </a:lnTo>
                  <a:lnTo>
                    <a:pt x="2449614" y="41402"/>
                  </a:lnTo>
                  <a:lnTo>
                    <a:pt x="2449614" y="35941"/>
                  </a:lnTo>
                  <a:lnTo>
                    <a:pt x="2449614" y="30607"/>
                  </a:lnTo>
                  <a:lnTo>
                    <a:pt x="2448090" y="26416"/>
                  </a:lnTo>
                  <a:lnTo>
                    <a:pt x="2445042" y="23368"/>
                  </a:lnTo>
                  <a:lnTo>
                    <a:pt x="2441994" y="20320"/>
                  </a:lnTo>
                  <a:lnTo>
                    <a:pt x="2437676" y="18669"/>
                  </a:lnTo>
                  <a:lnTo>
                    <a:pt x="2432215" y="18415"/>
                  </a:lnTo>
                  <a:lnTo>
                    <a:pt x="2432215" y="3683"/>
                  </a:lnTo>
                  <a:lnTo>
                    <a:pt x="2521750" y="3683"/>
                  </a:lnTo>
                  <a:lnTo>
                    <a:pt x="2521750" y="18415"/>
                  </a:lnTo>
                  <a:lnTo>
                    <a:pt x="2517686" y="19304"/>
                  </a:lnTo>
                  <a:lnTo>
                    <a:pt x="2514384" y="20447"/>
                  </a:lnTo>
                  <a:lnTo>
                    <a:pt x="2511717" y="22098"/>
                  </a:lnTo>
                  <a:lnTo>
                    <a:pt x="2509177" y="23622"/>
                  </a:lnTo>
                  <a:lnTo>
                    <a:pt x="2506256" y="26035"/>
                  </a:lnTo>
                  <a:lnTo>
                    <a:pt x="2503208" y="29463"/>
                  </a:lnTo>
                  <a:lnTo>
                    <a:pt x="2500033" y="32766"/>
                  </a:lnTo>
                  <a:lnTo>
                    <a:pt x="2496350" y="37846"/>
                  </a:lnTo>
                  <a:lnTo>
                    <a:pt x="2412911" y="191135"/>
                  </a:lnTo>
                  <a:lnTo>
                    <a:pt x="2412911" y="252349"/>
                  </a:lnTo>
                  <a:lnTo>
                    <a:pt x="2412911" y="260223"/>
                  </a:lnTo>
                  <a:lnTo>
                    <a:pt x="2413165" y="266192"/>
                  </a:lnTo>
                  <a:lnTo>
                    <a:pt x="2413673" y="270256"/>
                  </a:lnTo>
                  <a:lnTo>
                    <a:pt x="2414054" y="274447"/>
                  </a:lnTo>
                  <a:lnTo>
                    <a:pt x="2427643" y="290576"/>
                  </a:lnTo>
                  <a:lnTo>
                    <a:pt x="2430691" y="291846"/>
                  </a:lnTo>
                  <a:lnTo>
                    <a:pt x="2434755" y="292862"/>
                  </a:lnTo>
                  <a:lnTo>
                    <a:pt x="2439962" y="293624"/>
                  </a:lnTo>
                  <a:lnTo>
                    <a:pt x="2439962" y="308356"/>
                  </a:lnTo>
                  <a:lnTo>
                    <a:pt x="2316772" y="308356"/>
                  </a:lnTo>
                  <a:lnTo>
                    <a:pt x="2316772" y="293624"/>
                  </a:lnTo>
                  <a:lnTo>
                    <a:pt x="2322868" y="292608"/>
                  </a:lnTo>
                  <a:lnTo>
                    <a:pt x="2327694" y="291211"/>
                  </a:lnTo>
                  <a:lnTo>
                    <a:pt x="2331377" y="289560"/>
                  </a:lnTo>
                  <a:lnTo>
                    <a:pt x="2335060" y="287909"/>
                  </a:lnTo>
                  <a:lnTo>
                    <a:pt x="2337727" y="285623"/>
                  </a:lnTo>
                  <a:lnTo>
                    <a:pt x="2339505" y="282448"/>
                  </a:lnTo>
                  <a:lnTo>
                    <a:pt x="2341283" y="279273"/>
                  </a:lnTo>
                  <a:lnTo>
                    <a:pt x="2342426" y="275336"/>
                  </a:lnTo>
                  <a:lnTo>
                    <a:pt x="2342934" y="270510"/>
                  </a:lnTo>
                  <a:lnTo>
                    <a:pt x="2343442" y="265684"/>
                  </a:lnTo>
                  <a:lnTo>
                    <a:pt x="2343823" y="259588"/>
                  </a:lnTo>
                  <a:lnTo>
                    <a:pt x="2343823" y="252349"/>
                  </a:lnTo>
                  <a:lnTo>
                    <a:pt x="2343823" y="191135"/>
                  </a:lnTo>
                  <a:lnTo>
                    <a:pt x="2283244" y="63500"/>
                  </a:lnTo>
                  <a:lnTo>
                    <a:pt x="2279551" y="55854"/>
                  </a:lnTo>
                  <a:lnTo>
                    <a:pt x="2276274" y="49291"/>
                  </a:lnTo>
                  <a:lnTo>
                    <a:pt x="2273403" y="43801"/>
                  </a:lnTo>
                  <a:lnTo>
                    <a:pt x="2270925" y="39370"/>
                  </a:lnTo>
                  <a:lnTo>
                    <a:pt x="2267623" y="33274"/>
                  </a:lnTo>
                  <a:lnTo>
                    <a:pt x="2255304" y="20574"/>
                  </a:lnTo>
                  <a:lnTo>
                    <a:pt x="2253272" y="19558"/>
                  </a:lnTo>
                  <a:lnTo>
                    <a:pt x="2250351" y="18796"/>
                  </a:lnTo>
                  <a:lnTo>
                    <a:pt x="2246668" y="18415"/>
                  </a:lnTo>
                  <a:lnTo>
                    <a:pt x="2246668" y="3683"/>
                  </a:lnTo>
                  <a:close/>
                </a:path>
                <a:path w="2522220" h="312420">
                  <a:moveTo>
                    <a:pt x="1983905" y="3683"/>
                  </a:moveTo>
                  <a:lnTo>
                    <a:pt x="2114080" y="3683"/>
                  </a:lnTo>
                  <a:lnTo>
                    <a:pt x="2126726" y="3901"/>
                  </a:lnTo>
                  <a:lnTo>
                    <a:pt x="2167717" y="9433"/>
                  </a:lnTo>
                  <a:lnTo>
                    <a:pt x="2205266" y="27940"/>
                  </a:lnTo>
                  <a:lnTo>
                    <a:pt x="2224972" y="63007"/>
                  </a:lnTo>
                  <a:lnTo>
                    <a:pt x="2227491" y="85725"/>
                  </a:lnTo>
                  <a:lnTo>
                    <a:pt x="2226995" y="96295"/>
                  </a:lnTo>
                  <a:lnTo>
                    <a:pt x="2210663" y="137620"/>
                  </a:lnTo>
                  <a:lnTo>
                    <a:pt x="2174395" y="164139"/>
                  </a:lnTo>
                  <a:lnTo>
                    <a:pt x="2163991" y="168783"/>
                  </a:lnTo>
                  <a:lnTo>
                    <a:pt x="2163991" y="171069"/>
                  </a:lnTo>
                  <a:lnTo>
                    <a:pt x="2196655" y="196502"/>
                  </a:lnTo>
                  <a:lnTo>
                    <a:pt x="2224951" y="250698"/>
                  </a:lnTo>
                  <a:lnTo>
                    <a:pt x="2229618" y="260246"/>
                  </a:lnTo>
                  <a:lnTo>
                    <a:pt x="2257082" y="292100"/>
                  </a:lnTo>
                  <a:lnTo>
                    <a:pt x="2265591" y="293624"/>
                  </a:lnTo>
                  <a:lnTo>
                    <a:pt x="2265591" y="308356"/>
                  </a:lnTo>
                  <a:lnTo>
                    <a:pt x="2179612" y="308356"/>
                  </a:lnTo>
                  <a:lnTo>
                    <a:pt x="2172940" y="298328"/>
                  </a:lnTo>
                  <a:lnTo>
                    <a:pt x="2165864" y="286146"/>
                  </a:lnTo>
                  <a:lnTo>
                    <a:pt x="2158359" y="271797"/>
                  </a:lnTo>
                  <a:lnTo>
                    <a:pt x="2150402" y="255270"/>
                  </a:lnTo>
                  <a:lnTo>
                    <a:pt x="2133003" y="217043"/>
                  </a:lnTo>
                  <a:lnTo>
                    <a:pt x="2129238" y="209182"/>
                  </a:lnTo>
                  <a:lnTo>
                    <a:pt x="2098078" y="180467"/>
                  </a:lnTo>
                  <a:lnTo>
                    <a:pt x="2089950" y="180467"/>
                  </a:lnTo>
                  <a:lnTo>
                    <a:pt x="2076996" y="180467"/>
                  </a:lnTo>
                  <a:lnTo>
                    <a:pt x="2076996" y="252349"/>
                  </a:lnTo>
                  <a:lnTo>
                    <a:pt x="2076996" y="263525"/>
                  </a:lnTo>
                  <a:lnTo>
                    <a:pt x="2077504" y="271272"/>
                  </a:lnTo>
                  <a:lnTo>
                    <a:pt x="2078520" y="275717"/>
                  </a:lnTo>
                  <a:lnTo>
                    <a:pt x="2079536" y="280289"/>
                  </a:lnTo>
                  <a:lnTo>
                    <a:pt x="2081568" y="283845"/>
                  </a:lnTo>
                  <a:lnTo>
                    <a:pt x="2084616" y="286512"/>
                  </a:lnTo>
                  <a:lnTo>
                    <a:pt x="2087537" y="289179"/>
                  </a:lnTo>
                  <a:lnTo>
                    <a:pt x="2092998" y="291592"/>
                  </a:lnTo>
                  <a:lnTo>
                    <a:pt x="2101126" y="293624"/>
                  </a:lnTo>
                  <a:lnTo>
                    <a:pt x="2101126" y="308356"/>
                  </a:lnTo>
                  <a:lnTo>
                    <a:pt x="1983905" y="308356"/>
                  </a:lnTo>
                  <a:lnTo>
                    <a:pt x="1983905" y="293624"/>
                  </a:lnTo>
                  <a:lnTo>
                    <a:pt x="1989366" y="292100"/>
                  </a:lnTo>
                  <a:lnTo>
                    <a:pt x="1993684" y="290576"/>
                  </a:lnTo>
                  <a:lnTo>
                    <a:pt x="1996986" y="288798"/>
                  </a:lnTo>
                  <a:lnTo>
                    <a:pt x="2000161" y="287147"/>
                  </a:lnTo>
                  <a:lnTo>
                    <a:pt x="2002574" y="284734"/>
                  </a:lnTo>
                  <a:lnTo>
                    <a:pt x="2004098" y="281686"/>
                  </a:lnTo>
                  <a:lnTo>
                    <a:pt x="2005622" y="278638"/>
                  </a:lnTo>
                  <a:lnTo>
                    <a:pt x="2006638" y="274701"/>
                  </a:lnTo>
                  <a:lnTo>
                    <a:pt x="2007146" y="270129"/>
                  </a:lnTo>
                  <a:lnTo>
                    <a:pt x="2007527" y="265430"/>
                  </a:lnTo>
                  <a:lnTo>
                    <a:pt x="2007781" y="259461"/>
                  </a:lnTo>
                  <a:lnTo>
                    <a:pt x="2007781" y="252349"/>
                  </a:lnTo>
                  <a:lnTo>
                    <a:pt x="2007781" y="59944"/>
                  </a:lnTo>
                  <a:lnTo>
                    <a:pt x="2007781" y="52832"/>
                  </a:lnTo>
                  <a:lnTo>
                    <a:pt x="2007527" y="46990"/>
                  </a:lnTo>
                  <a:lnTo>
                    <a:pt x="2007146" y="42291"/>
                  </a:lnTo>
                  <a:lnTo>
                    <a:pt x="2006892" y="37465"/>
                  </a:lnTo>
                  <a:lnTo>
                    <a:pt x="1983905" y="18415"/>
                  </a:lnTo>
                  <a:lnTo>
                    <a:pt x="1983905" y="3683"/>
                  </a:lnTo>
                  <a:close/>
                </a:path>
                <a:path w="2522220" h="312420">
                  <a:moveTo>
                    <a:pt x="1380401" y="3683"/>
                  </a:moveTo>
                  <a:lnTo>
                    <a:pt x="1496479" y="3683"/>
                  </a:lnTo>
                  <a:lnTo>
                    <a:pt x="1514364" y="4040"/>
                  </a:lnTo>
                  <a:lnTo>
                    <a:pt x="1558709" y="9398"/>
                  </a:lnTo>
                  <a:lnTo>
                    <a:pt x="1603159" y="27686"/>
                  </a:lnTo>
                  <a:lnTo>
                    <a:pt x="1634528" y="57531"/>
                  </a:lnTo>
                  <a:lnTo>
                    <a:pt x="1652308" y="97790"/>
                  </a:lnTo>
                  <a:lnTo>
                    <a:pt x="1658023" y="149352"/>
                  </a:lnTo>
                  <a:lnTo>
                    <a:pt x="1657521" y="166332"/>
                  </a:lnTo>
                  <a:lnTo>
                    <a:pt x="1649895" y="211963"/>
                  </a:lnTo>
                  <a:lnTo>
                    <a:pt x="1633125" y="248896"/>
                  </a:lnTo>
                  <a:lnTo>
                    <a:pt x="1599990" y="282192"/>
                  </a:lnTo>
                  <a:lnTo>
                    <a:pt x="1554641" y="301577"/>
                  </a:lnTo>
                  <a:lnTo>
                    <a:pt x="1514576" y="307324"/>
                  </a:lnTo>
                  <a:lnTo>
                    <a:pt x="1481747" y="308356"/>
                  </a:lnTo>
                  <a:lnTo>
                    <a:pt x="1380401" y="308356"/>
                  </a:lnTo>
                  <a:lnTo>
                    <a:pt x="1380401" y="293624"/>
                  </a:lnTo>
                  <a:lnTo>
                    <a:pt x="1385862" y="292100"/>
                  </a:lnTo>
                  <a:lnTo>
                    <a:pt x="1390180" y="290576"/>
                  </a:lnTo>
                  <a:lnTo>
                    <a:pt x="1393482" y="288798"/>
                  </a:lnTo>
                  <a:lnTo>
                    <a:pt x="1396657" y="287147"/>
                  </a:lnTo>
                  <a:lnTo>
                    <a:pt x="1399070" y="284734"/>
                  </a:lnTo>
                  <a:lnTo>
                    <a:pt x="1404277" y="259461"/>
                  </a:lnTo>
                  <a:lnTo>
                    <a:pt x="1404277" y="252349"/>
                  </a:lnTo>
                  <a:lnTo>
                    <a:pt x="1404277" y="59944"/>
                  </a:lnTo>
                  <a:lnTo>
                    <a:pt x="1404277" y="52832"/>
                  </a:lnTo>
                  <a:lnTo>
                    <a:pt x="1404023" y="46990"/>
                  </a:lnTo>
                  <a:lnTo>
                    <a:pt x="1403642" y="42291"/>
                  </a:lnTo>
                  <a:lnTo>
                    <a:pt x="1403388" y="37465"/>
                  </a:lnTo>
                  <a:lnTo>
                    <a:pt x="1380401" y="18415"/>
                  </a:lnTo>
                  <a:lnTo>
                    <a:pt x="1380401" y="3683"/>
                  </a:lnTo>
                  <a:close/>
                </a:path>
                <a:path w="2522220" h="312420">
                  <a:moveTo>
                    <a:pt x="1070267" y="3683"/>
                  </a:moveTo>
                  <a:lnTo>
                    <a:pt x="1160691" y="3683"/>
                  </a:lnTo>
                  <a:lnTo>
                    <a:pt x="1239812" y="140970"/>
                  </a:lnTo>
                  <a:lnTo>
                    <a:pt x="1258989" y="176022"/>
                  </a:lnTo>
                  <a:lnTo>
                    <a:pt x="1279944" y="217678"/>
                  </a:lnTo>
                  <a:lnTo>
                    <a:pt x="1283500" y="217678"/>
                  </a:lnTo>
                  <a:lnTo>
                    <a:pt x="1282426" y="190390"/>
                  </a:lnTo>
                  <a:lnTo>
                    <a:pt x="1281674" y="161877"/>
                  </a:lnTo>
                  <a:lnTo>
                    <a:pt x="1281231" y="132149"/>
                  </a:lnTo>
                  <a:lnTo>
                    <a:pt x="1281087" y="101219"/>
                  </a:lnTo>
                  <a:lnTo>
                    <a:pt x="1281087" y="59690"/>
                  </a:lnTo>
                  <a:lnTo>
                    <a:pt x="1281087" y="50037"/>
                  </a:lnTo>
                  <a:lnTo>
                    <a:pt x="1257211" y="18415"/>
                  </a:lnTo>
                  <a:lnTo>
                    <a:pt x="1257211" y="3683"/>
                  </a:lnTo>
                  <a:lnTo>
                    <a:pt x="1341539" y="3683"/>
                  </a:lnTo>
                  <a:lnTo>
                    <a:pt x="1341539" y="18415"/>
                  </a:lnTo>
                  <a:lnTo>
                    <a:pt x="1335570" y="20320"/>
                  </a:lnTo>
                  <a:lnTo>
                    <a:pt x="1331379" y="21971"/>
                  </a:lnTo>
                  <a:lnTo>
                    <a:pt x="1328966" y="23241"/>
                  </a:lnTo>
                  <a:lnTo>
                    <a:pt x="1326553" y="24637"/>
                  </a:lnTo>
                  <a:lnTo>
                    <a:pt x="1324394" y="26416"/>
                  </a:lnTo>
                  <a:lnTo>
                    <a:pt x="1322743" y="28575"/>
                  </a:lnTo>
                  <a:lnTo>
                    <a:pt x="1320965" y="30861"/>
                  </a:lnTo>
                  <a:lnTo>
                    <a:pt x="1319695" y="34290"/>
                  </a:lnTo>
                  <a:lnTo>
                    <a:pt x="1318806" y="38735"/>
                  </a:lnTo>
                  <a:lnTo>
                    <a:pt x="1317917" y="43307"/>
                  </a:lnTo>
                  <a:lnTo>
                    <a:pt x="1317409" y="50292"/>
                  </a:lnTo>
                  <a:lnTo>
                    <a:pt x="1317409" y="59690"/>
                  </a:lnTo>
                  <a:lnTo>
                    <a:pt x="1317409" y="308356"/>
                  </a:lnTo>
                  <a:lnTo>
                    <a:pt x="1260767" y="308356"/>
                  </a:lnTo>
                  <a:lnTo>
                    <a:pt x="1160310" y="134620"/>
                  </a:lnTo>
                  <a:lnTo>
                    <a:pt x="1150804" y="117949"/>
                  </a:lnTo>
                  <a:lnTo>
                    <a:pt x="1142657" y="103171"/>
                  </a:lnTo>
                  <a:lnTo>
                    <a:pt x="1135842" y="90275"/>
                  </a:lnTo>
                  <a:lnTo>
                    <a:pt x="1130338" y="79248"/>
                  </a:lnTo>
                  <a:lnTo>
                    <a:pt x="1128433" y="79248"/>
                  </a:lnTo>
                  <a:lnTo>
                    <a:pt x="1129359" y="103586"/>
                  </a:lnTo>
                  <a:lnTo>
                    <a:pt x="1130036" y="128603"/>
                  </a:lnTo>
                  <a:lnTo>
                    <a:pt x="1130451" y="154310"/>
                  </a:lnTo>
                  <a:lnTo>
                    <a:pt x="1130592" y="180721"/>
                  </a:lnTo>
                  <a:lnTo>
                    <a:pt x="1130592" y="252603"/>
                  </a:lnTo>
                  <a:lnTo>
                    <a:pt x="1130592" y="263652"/>
                  </a:lnTo>
                  <a:lnTo>
                    <a:pt x="1154722" y="293624"/>
                  </a:lnTo>
                  <a:lnTo>
                    <a:pt x="1154722" y="308356"/>
                  </a:lnTo>
                  <a:lnTo>
                    <a:pt x="1070267" y="308356"/>
                  </a:lnTo>
                  <a:lnTo>
                    <a:pt x="1070267" y="293624"/>
                  </a:lnTo>
                  <a:lnTo>
                    <a:pt x="1075855" y="292100"/>
                  </a:lnTo>
                  <a:lnTo>
                    <a:pt x="1080173" y="290449"/>
                  </a:lnTo>
                  <a:lnTo>
                    <a:pt x="1083348" y="288671"/>
                  </a:lnTo>
                  <a:lnTo>
                    <a:pt x="1086650" y="286893"/>
                  </a:lnTo>
                  <a:lnTo>
                    <a:pt x="1088936" y="284480"/>
                  </a:lnTo>
                  <a:lnTo>
                    <a:pt x="1090587" y="281432"/>
                  </a:lnTo>
                  <a:lnTo>
                    <a:pt x="1092111" y="278384"/>
                  </a:lnTo>
                  <a:lnTo>
                    <a:pt x="1093127" y="274574"/>
                  </a:lnTo>
                  <a:lnTo>
                    <a:pt x="1093508" y="270002"/>
                  </a:lnTo>
                  <a:lnTo>
                    <a:pt x="1094016" y="265303"/>
                  </a:lnTo>
                  <a:lnTo>
                    <a:pt x="1094270" y="259588"/>
                  </a:lnTo>
                  <a:lnTo>
                    <a:pt x="1094270" y="252603"/>
                  </a:lnTo>
                  <a:lnTo>
                    <a:pt x="1094270" y="59436"/>
                  </a:lnTo>
                  <a:lnTo>
                    <a:pt x="1094270" y="48260"/>
                  </a:lnTo>
                  <a:lnTo>
                    <a:pt x="1093762" y="40640"/>
                  </a:lnTo>
                  <a:lnTo>
                    <a:pt x="1092746" y="36322"/>
                  </a:lnTo>
                  <a:lnTo>
                    <a:pt x="1091857" y="32131"/>
                  </a:lnTo>
                  <a:lnTo>
                    <a:pt x="1089825" y="28575"/>
                  </a:lnTo>
                  <a:lnTo>
                    <a:pt x="1086777" y="25781"/>
                  </a:lnTo>
                  <a:lnTo>
                    <a:pt x="1083729" y="22860"/>
                  </a:lnTo>
                  <a:lnTo>
                    <a:pt x="1078268" y="20447"/>
                  </a:lnTo>
                  <a:lnTo>
                    <a:pt x="1070267" y="18415"/>
                  </a:lnTo>
                  <a:lnTo>
                    <a:pt x="1070267" y="3683"/>
                  </a:lnTo>
                  <a:close/>
                </a:path>
                <a:path w="2522220" h="312420">
                  <a:moveTo>
                    <a:pt x="237363" y="3683"/>
                  </a:moveTo>
                  <a:lnTo>
                    <a:pt x="458762" y="3683"/>
                  </a:lnTo>
                  <a:lnTo>
                    <a:pt x="458762" y="74675"/>
                  </a:lnTo>
                  <a:lnTo>
                    <a:pt x="428282" y="74675"/>
                  </a:lnTo>
                  <a:lnTo>
                    <a:pt x="424710" y="64887"/>
                  </a:lnTo>
                  <a:lnTo>
                    <a:pt x="421427" y="56848"/>
                  </a:lnTo>
                  <a:lnTo>
                    <a:pt x="403466" y="34162"/>
                  </a:lnTo>
                  <a:lnTo>
                    <a:pt x="398703" y="31242"/>
                  </a:lnTo>
                  <a:lnTo>
                    <a:pt x="390588" y="29718"/>
                  </a:lnTo>
                  <a:lnTo>
                    <a:pt x="379133" y="29718"/>
                  </a:lnTo>
                  <a:lnTo>
                    <a:pt x="330466" y="29718"/>
                  </a:lnTo>
                  <a:lnTo>
                    <a:pt x="330466" y="136906"/>
                  </a:lnTo>
                  <a:lnTo>
                    <a:pt x="359930" y="136906"/>
                  </a:lnTo>
                  <a:lnTo>
                    <a:pt x="366483" y="136906"/>
                  </a:lnTo>
                  <a:lnTo>
                    <a:pt x="384594" y="124841"/>
                  </a:lnTo>
                  <a:lnTo>
                    <a:pt x="387057" y="120523"/>
                  </a:lnTo>
                  <a:lnTo>
                    <a:pt x="389394" y="113792"/>
                  </a:lnTo>
                  <a:lnTo>
                    <a:pt x="391629" y="104775"/>
                  </a:lnTo>
                  <a:lnTo>
                    <a:pt x="416852" y="104775"/>
                  </a:lnTo>
                  <a:lnTo>
                    <a:pt x="416852" y="195453"/>
                  </a:lnTo>
                  <a:lnTo>
                    <a:pt x="391629" y="195453"/>
                  </a:lnTo>
                  <a:lnTo>
                    <a:pt x="389547" y="186817"/>
                  </a:lnTo>
                  <a:lnTo>
                    <a:pt x="387235" y="180213"/>
                  </a:lnTo>
                  <a:lnTo>
                    <a:pt x="384708" y="175641"/>
                  </a:lnTo>
                  <a:lnTo>
                    <a:pt x="382181" y="171069"/>
                  </a:lnTo>
                  <a:lnTo>
                    <a:pt x="379171" y="167894"/>
                  </a:lnTo>
                  <a:lnTo>
                    <a:pt x="375666" y="165989"/>
                  </a:lnTo>
                  <a:lnTo>
                    <a:pt x="372173" y="163957"/>
                  </a:lnTo>
                  <a:lnTo>
                    <a:pt x="366928" y="163068"/>
                  </a:lnTo>
                  <a:lnTo>
                    <a:pt x="359930" y="163068"/>
                  </a:lnTo>
                  <a:lnTo>
                    <a:pt x="330466" y="163068"/>
                  </a:lnTo>
                  <a:lnTo>
                    <a:pt x="330466" y="282194"/>
                  </a:lnTo>
                  <a:lnTo>
                    <a:pt x="378904" y="282194"/>
                  </a:lnTo>
                  <a:lnTo>
                    <a:pt x="384111" y="282194"/>
                  </a:lnTo>
                  <a:lnTo>
                    <a:pt x="388505" y="281940"/>
                  </a:lnTo>
                  <a:lnTo>
                    <a:pt x="392074" y="281178"/>
                  </a:lnTo>
                  <a:lnTo>
                    <a:pt x="395643" y="280543"/>
                  </a:lnTo>
                  <a:lnTo>
                    <a:pt x="409829" y="271018"/>
                  </a:lnTo>
                  <a:lnTo>
                    <a:pt x="412432" y="268224"/>
                  </a:lnTo>
                  <a:lnTo>
                    <a:pt x="414731" y="265176"/>
                  </a:lnTo>
                  <a:lnTo>
                    <a:pt x="416725" y="261874"/>
                  </a:lnTo>
                  <a:lnTo>
                    <a:pt x="418757" y="258699"/>
                  </a:lnTo>
                  <a:lnTo>
                    <a:pt x="420916" y="254381"/>
                  </a:lnTo>
                  <a:lnTo>
                    <a:pt x="423075" y="248920"/>
                  </a:lnTo>
                  <a:lnTo>
                    <a:pt x="425361" y="243586"/>
                  </a:lnTo>
                  <a:lnTo>
                    <a:pt x="427774" y="236220"/>
                  </a:lnTo>
                  <a:lnTo>
                    <a:pt x="430441" y="226822"/>
                  </a:lnTo>
                  <a:lnTo>
                    <a:pt x="461048" y="226822"/>
                  </a:lnTo>
                  <a:lnTo>
                    <a:pt x="456857" y="308356"/>
                  </a:lnTo>
                  <a:lnTo>
                    <a:pt x="237363" y="308356"/>
                  </a:lnTo>
                  <a:lnTo>
                    <a:pt x="237363" y="293624"/>
                  </a:lnTo>
                  <a:lnTo>
                    <a:pt x="242874" y="292100"/>
                  </a:lnTo>
                  <a:lnTo>
                    <a:pt x="247230" y="290576"/>
                  </a:lnTo>
                  <a:lnTo>
                    <a:pt x="250431" y="288798"/>
                  </a:lnTo>
                  <a:lnTo>
                    <a:pt x="253631" y="287147"/>
                  </a:lnTo>
                  <a:lnTo>
                    <a:pt x="256006" y="284734"/>
                  </a:lnTo>
                  <a:lnTo>
                    <a:pt x="257568" y="281686"/>
                  </a:lnTo>
                  <a:lnTo>
                    <a:pt x="259130" y="278638"/>
                  </a:lnTo>
                  <a:lnTo>
                    <a:pt x="260134" y="274701"/>
                  </a:lnTo>
                  <a:lnTo>
                    <a:pt x="260591" y="270129"/>
                  </a:lnTo>
                  <a:lnTo>
                    <a:pt x="261035" y="265430"/>
                  </a:lnTo>
                  <a:lnTo>
                    <a:pt x="261251" y="259461"/>
                  </a:lnTo>
                  <a:lnTo>
                    <a:pt x="261251" y="252349"/>
                  </a:lnTo>
                  <a:lnTo>
                    <a:pt x="261251" y="59944"/>
                  </a:lnTo>
                  <a:lnTo>
                    <a:pt x="261251" y="52832"/>
                  </a:lnTo>
                  <a:lnTo>
                    <a:pt x="261073" y="46990"/>
                  </a:lnTo>
                  <a:lnTo>
                    <a:pt x="260692" y="42291"/>
                  </a:lnTo>
                  <a:lnTo>
                    <a:pt x="260324" y="37465"/>
                  </a:lnTo>
                  <a:lnTo>
                    <a:pt x="237363" y="18415"/>
                  </a:lnTo>
                  <a:lnTo>
                    <a:pt x="237363" y="3683"/>
                  </a:lnTo>
                  <a:close/>
                </a:path>
                <a:path w="2522220" h="312420">
                  <a:moveTo>
                    <a:pt x="1791881" y="2032"/>
                  </a:moveTo>
                  <a:lnTo>
                    <a:pt x="1851444" y="2032"/>
                  </a:lnTo>
                  <a:lnTo>
                    <a:pt x="1925104" y="252095"/>
                  </a:lnTo>
                  <a:lnTo>
                    <a:pt x="1928406" y="263271"/>
                  </a:lnTo>
                  <a:lnTo>
                    <a:pt x="1957108" y="293624"/>
                  </a:lnTo>
                  <a:lnTo>
                    <a:pt x="1957108" y="308356"/>
                  </a:lnTo>
                  <a:lnTo>
                    <a:pt x="1833791" y="308356"/>
                  </a:lnTo>
                  <a:lnTo>
                    <a:pt x="1833791" y="293624"/>
                  </a:lnTo>
                  <a:lnTo>
                    <a:pt x="1841538" y="292735"/>
                  </a:lnTo>
                  <a:lnTo>
                    <a:pt x="1847380" y="290576"/>
                  </a:lnTo>
                  <a:lnTo>
                    <a:pt x="1851063" y="287147"/>
                  </a:lnTo>
                  <a:lnTo>
                    <a:pt x="1854746" y="283718"/>
                  </a:lnTo>
                  <a:lnTo>
                    <a:pt x="1856651" y="278892"/>
                  </a:lnTo>
                  <a:lnTo>
                    <a:pt x="1856651" y="272669"/>
                  </a:lnTo>
                  <a:lnTo>
                    <a:pt x="1856651" y="267970"/>
                  </a:lnTo>
                  <a:lnTo>
                    <a:pt x="1856143" y="262890"/>
                  </a:lnTo>
                  <a:lnTo>
                    <a:pt x="1855000" y="257175"/>
                  </a:lnTo>
                  <a:lnTo>
                    <a:pt x="1853984" y="251587"/>
                  </a:lnTo>
                  <a:lnTo>
                    <a:pt x="1852333" y="244475"/>
                  </a:lnTo>
                  <a:lnTo>
                    <a:pt x="1849920" y="235839"/>
                  </a:lnTo>
                  <a:lnTo>
                    <a:pt x="1843951" y="213868"/>
                  </a:lnTo>
                  <a:lnTo>
                    <a:pt x="1748574" y="213868"/>
                  </a:lnTo>
                  <a:lnTo>
                    <a:pt x="1741208" y="235077"/>
                  </a:lnTo>
                  <a:lnTo>
                    <a:pt x="1739176" y="241046"/>
                  </a:lnTo>
                  <a:lnTo>
                    <a:pt x="1737398" y="246888"/>
                  </a:lnTo>
                  <a:lnTo>
                    <a:pt x="1736128" y="252476"/>
                  </a:lnTo>
                  <a:lnTo>
                    <a:pt x="1734731" y="258064"/>
                  </a:lnTo>
                  <a:lnTo>
                    <a:pt x="1734096" y="263906"/>
                  </a:lnTo>
                  <a:lnTo>
                    <a:pt x="1734096" y="270129"/>
                  </a:lnTo>
                  <a:lnTo>
                    <a:pt x="1735548" y="279818"/>
                  </a:lnTo>
                  <a:lnTo>
                    <a:pt x="1739906" y="286972"/>
                  </a:lnTo>
                  <a:lnTo>
                    <a:pt x="1747169" y="291578"/>
                  </a:lnTo>
                  <a:lnTo>
                    <a:pt x="1757337" y="293624"/>
                  </a:lnTo>
                  <a:lnTo>
                    <a:pt x="1757337" y="308356"/>
                  </a:lnTo>
                  <a:lnTo>
                    <a:pt x="1661960" y="308356"/>
                  </a:lnTo>
                  <a:lnTo>
                    <a:pt x="1661960" y="293624"/>
                  </a:lnTo>
                  <a:lnTo>
                    <a:pt x="1667421" y="292989"/>
                  </a:lnTo>
                  <a:lnTo>
                    <a:pt x="1672247" y="291084"/>
                  </a:lnTo>
                  <a:lnTo>
                    <a:pt x="1695958" y="257516"/>
                  </a:lnTo>
                  <a:lnTo>
                    <a:pt x="1698790" y="250063"/>
                  </a:lnTo>
                  <a:lnTo>
                    <a:pt x="1791881" y="2032"/>
                  </a:lnTo>
                  <a:close/>
                </a:path>
                <a:path w="2522220" h="312420">
                  <a:moveTo>
                    <a:pt x="891578" y="0"/>
                  </a:moveTo>
                  <a:lnTo>
                    <a:pt x="949966" y="9604"/>
                  </a:lnTo>
                  <a:lnTo>
                    <a:pt x="991781" y="38354"/>
                  </a:lnTo>
                  <a:lnTo>
                    <a:pt x="1016927" y="85915"/>
                  </a:lnTo>
                  <a:lnTo>
                    <a:pt x="1025309" y="152146"/>
                  </a:lnTo>
                  <a:lnTo>
                    <a:pt x="1024689" y="172458"/>
                  </a:lnTo>
                  <a:lnTo>
                    <a:pt x="1015403" y="224536"/>
                  </a:lnTo>
                  <a:lnTo>
                    <a:pt x="995704" y="263808"/>
                  </a:lnTo>
                  <a:lnTo>
                    <a:pt x="966984" y="291052"/>
                  </a:lnTo>
                  <a:lnTo>
                    <a:pt x="930124" y="306768"/>
                  </a:lnTo>
                  <a:lnTo>
                    <a:pt x="886244" y="311912"/>
                  </a:lnTo>
                  <a:lnTo>
                    <a:pt x="855432" y="309508"/>
                  </a:lnTo>
                  <a:lnTo>
                    <a:pt x="806144" y="290320"/>
                  </a:lnTo>
                  <a:lnTo>
                    <a:pt x="773263" y="251938"/>
                  </a:lnTo>
                  <a:lnTo>
                    <a:pt x="756741" y="194458"/>
                  </a:lnTo>
                  <a:lnTo>
                    <a:pt x="754672" y="158623"/>
                  </a:lnTo>
                  <a:lnTo>
                    <a:pt x="755672" y="134403"/>
                  </a:lnTo>
                  <a:lnTo>
                    <a:pt x="763673" y="91489"/>
                  </a:lnTo>
                  <a:lnTo>
                    <a:pt x="779605" y="56028"/>
                  </a:lnTo>
                  <a:lnTo>
                    <a:pt x="817664" y="18542"/>
                  </a:lnTo>
                  <a:lnTo>
                    <a:pt x="870885" y="1164"/>
                  </a:lnTo>
                  <a:lnTo>
                    <a:pt x="891578" y="0"/>
                  </a:lnTo>
                  <a:close/>
                </a:path>
                <a:path w="2522220" h="312420">
                  <a:moveTo>
                    <a:pt x="639102" y="0"/>
                  </a:moveTo>
                  <a:lnTo>
                    <a:pt x="679996" y="2540"/>
                  </a:lnTo>
                  <a:lnTo>
                    <a:pt x="718096" y="10541"/>
                  </a:lnTo>
                  <a:lnTo>
                    <a:pt x="718096" y="75311"/>
                  </a:lnTo>
                  <a:lnTo>
                    <a:pt x="687743" y="75311"/>
                  </a:lnTo>
                  <a:lnTo>
                    <a:pt x="684693" y="63496"/>
                  </a:lnTo>
                  <a:lnTo>
                    <a:pt x="680869" y="53371"/>
                  </a:lnTo>
                  <a:lnTo>
                    <a:pt x="649402" y="26902"/>
                  </a:lnTo>
                  <a:lnTo>
                    <a:pt x="640499" y="26162"/>
                  </a:lnTo>
                  <a:lnTo>
                    <a:pt x="623875" y="28279"/>
                  </a:lnTo>
                  <a:lnTo>
                    <a:pt x="587032" y="59944"/>
                  </a:lnTo>
                  <a:lnTo>
                    <a:pt x="573490" y="101981"/>
                  </a:lnTo>
                  <a:lnTo>
                    <a:pt x="568998" y="160401"/>
                  </a:lnTo>
                  <a:lnTo>
                    <a:pt x="570024" y="189402"/>
                  </a:lnTo>
                  <a:lnTo>
                    <a:pt x="578267" y="236214"/>
                  </a:lnTo>
                  <a:lnTo>
                    <a:pt x="605907" y="277828"/>
                  </a:lnTo>
                  <a:lnTo>
                    <a:pt x="634022" y="285750"/>
                  </a:lnTo>
                  <a:lnTo>
                    <a:pt x="641759" y="285414"/>
                  </a:lnTo>
                  <a:lnTo>
                    <a:pt x="676948" y="263906"/>
                  </a:lnTo>
                  <a:lnTo>
                    <a:pt x="687489" y="233172"/>
                  </a:lnTo>
                  <a:lnTo>
                    <a:pt x="718096" y="233172"/>
                  </a:lnTo>
                  <a:lnTo>
                    <a:pt x="718096" y="300736"/>
                  </a:lnTo>
                  <a:lnTo>
                    <a:pt x="706090" y="303476"/>
                  </a:lnTo>
                  <a:lnTo>
                    <a:pt x="662997" y="310411"/>
                  </a:lnTo>
                  <a:lnTo>
                    <a:pt x="631101" y="311912"/>
                  </a:lnTo>
                  <a:lnTo>
                    <a:pt x="608931" y="310864"/>
                  </a:lnTo>
                  <a:lnTo>
                    <a:pt x="571022" y="302482"/>
                  </a:lnTo>
                  <a:lnTo>
                    <a:pt x="529770" y="274161"/>
                  </a:lnTo>
                  <a:lnTo>
                    <a:pt x="505881" y="226601"/>
                  </a:lnTo>
                  <a:lnTo>
                    <a:pt x="498884" y="183790"/>
                  </a:lnTo>
                  <a:lnTo>
                    <a:pt x="498005" y="159004"/>
                  </a:lnTo>
                  <a:lnTo>
                    <a:pt x="499029" y="135594"/>
                  </a:lnTo>
                  <a:lnTo>
                    <a:pt x="507220" y="93442"/>
                  </a:lnTo>
                  <a:lnTo>
                    <a:pt x="523555" y="57792"/>
                  </a:lnTo>
                  <a:lnTo>
                    <a:pt x="562775" y="19431"/>
                  </a:lnTo>
                  <a:lnTo>
                    <a:pt x="617674" y="1214"/>
                  </a:lnTo>
                  <a:lnTo>
                    <a:pt x="639102" y="0"/>
                  </a:lnTo>
                  <a:close/>
                </a:path>
                <a:path w="2522220" h="312420">
                  <a:moveTo>
                    <a:pt x="117424" y="0"/>
                  </a:moveTo>
                  <a:lnTo>
                    <a:pt x="164732" y="3419"/>
                  </a:lnTo>
                  <a:lnTo>
                    <a:pt x="196672" y="9652"/>
                  </a:lnTo>
                  <a:lnTo>
                    <a:pt x="196672" y="74422"/>
                  </a:lnTo>
                  <a:lnTo>
                    <a:pt x="166090" y="74422"/>
                  </a:lnTo>
                  <a:lnTo>
                    <a:pt x="163821" y="66036"/>
                  </a:lnTo>
                  <a:lnTo>
                    <a:pt x="161259" y="58578"/>
                  </a:lnTo>
                  <a:lnTo>
                    <a:pt x="138849" y="31115"/>
                  </a:lnTo>
                  <a:lnTo>
                    <a:pt x="132308" y="27812"/>
                  </a:lnTo>
                  <a:lnTo>
                    <a:pt x="124040" y="26162"/>
                  </a:lnTo>
                  <a:lnTo>
                    <a:pt x="114071" y="26162"/>
                  </a:lnTo>
                  <a:lnTo>
                    <a:pt x="105587" y="26162"/>
                  </a:lnTo>
                  <a:lnTo>
                    <a:pt x="75450" y="43942"/>
                  </a:lnTo>
                  <a:lnTo>
                    <a:pt x="71577" y="49784"/>
                  </a:lnTo>
                  <a:lnTo>
                    <a:pt x="69646" y="56896"/>
                  </a:lnTo>
                  <a:lnTo>
                    <a:pt x="69646" y="65278"/>
                  </a:lnTo>
                  <a:lnTo>
                    <a:pt x="69646" y="73913"/>
                  </a:lnTo>
                  <a:lnTo>
                    <a:pt x="71323" y="81407"/>
                  </a:lnTo>
                  <a:lnTo>
                    <a:pt x="74663" y="87630"/>
                  </a:lnTo>
                  <a:lnTo>
                    <a:pt x="78016" y="93980"/>
                  </a:lnTo>
                  <a:lnTo>
                    <a:pt x="115301" y="121227"/>
                  </a:lnTo>
                  <a:lnTo>
                    <a:pt x="125907" y="126873"/>
                  </a:lnTo>
                  <a:lnTo>
                    <a:pt x="138902" y="133973"/>
                  </a:lnTo>
                  <a:lnTo>
                    <a:pt x="176453" y="161942"/>
                  </a:lnTo>
                  <a:lnTo>
                    <a:pt x="197927" y="202295"/>
                  </a:lnTo>
                  <a:lnTo>
                    <a:pt x="199796" y="222377"/>
                  </a:lnTo>
                  <a:lnTo>
                    <a:pt x="199001" y="235642"/>
                  </a:lnTo>
                  <a:lnTo>
                    <a:pt x="179982" y="279632"/>
                  </a:lnTo>
                  <a:lnTo>
                    <a:pt x="137372" y="305857"/>
                  </a:lnTo>
                  <a:lnTo>
                    <a:pt x="93751" y="311912"/>
                  </a:lnTo>
                  <a:lnTo>
                    <a:pt x="82249" y="311747"/>
                  </a:lnTo>
                  <a:lnTo>
                    <a:pt x="34170" y="307915"/>
                  </a:lnTo>
                  <a:lnTo>
                    <a:pt x="0" y="301879"/>
                  </a:lnTo>
                  <a:lnTo>
                    <a:pt x="0" y="233172"/>
                  </a:lnTo>
                  <a:lnTo>
                    <a:pt x="30581" y="233172"/>
                  </a:lnTo>
                  <a:lnTo>
                    <a:pt x="33839" y="245578"/>
                  </a:lnTo>
                  <a:lnTo>
                    <a:pt x="38031" y="256317"/>
                  </a:lnTo>
                  <a:lnTo>
                    <a:pt x="75651" y="284940"/>
                  </a:lnTo>
                  <a:lnTo>
                    <a:pt x="87503" y="285750"/>
                  </a:lnTo>
                  <a:lnTo>
                    <a:pt x="96291" y="285750"/>
                  </a:lnTo>
                  <a:lnTo>
                    <a:pt x="104178" y="284353"/>
                  </a:lnTo>
                  <a:lnTo>
                    <a:pt x="111163" y="281305"/>
                  </a:lnTo>
                  <a:lnTo>
                    <a:pt x="118160" y="278384"/>
                  </a:lnTo>
                  <a:lnTo>
                    <a:pt x="134391" y="242062"/>
                  </a:lnTo>
                  <a:lnTo>
                    <a:pt x="134391" y="232791"/>
                  </a:lnTo>
                  <a:lnTo>
                    <a:pt x="112737" y="198755"/>
                  </a:lnTo>
                  <a:lnTo>
                    <a:pt x="72529" y="174916"/>
                  </a:lnTo>
                  <a:lnTo>
                    <a:pt x="64452" y="170449"/>
                  </a:lnTo>
                  <a:lnTo>
                    <a:pt x="30781" y="146091"/>
                  </a:lnTo>
                  <a:lnTo>
                    <a:pt x="7756" y="108995"/>
                  </a:lnTo>
                  <a:lnTo>
                    <a:pt x="4686" y="85725"/>
                  </a:lnTo>
                  <a:lnTo>
                    <a:pt x="5536" y="72530"/>
                  </a:lnTo>
                  <a:lnTo>
                    <a:pt x="25870" y="30089"/>
                  </a:lnTo>
                  <a:lnTo>
                    <a:pt x="71105" y="5679"/>
                  </a:lnTo>
                  <a:lnTo>
                    <a:pt x="100962" y="638"/>
                  </a:lnTo>
                  <a:lnTo>
                    <a:pt x="11742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4261495" y="3500120"/>
            <a:ext cx="1772285" cy="514984"/>
            <a:chOff x="4261495" y="3500120"/>
            <a:chExt cx="1772285" cy="514984"/>
          </a:xfrm>
        </p:grpSpPr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261495" y="3813352"/>
              <a:ext cx="1659244" cy="19842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266183" y="3504692"/>
              <a:ext cx="1640586" cy="31191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18429" y="3529838"/>
              <a:ext cx="91059" cy="13373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266183" y="3504692"/>
              <a:ext cx="1640839" cy="312420"/>
            </a:xfrm>
            <a:custGeom>
              <a:avLst/>
              <a:gdLst/>
              <a:ahLst/>
              <a:cxnLst/>
              <a:rect l="l" t="t" r="r" b="b"/>
              <a:pathLst>
                <a:path w="1640839" h="312420">
                  <a:moveTo>
                    <a:pt x="374395" y="26162"/>
                  </a:moveTo>
                  <a:lnTo>
                    <a:pt x="335194" y="43574"/>
                  </a:lnTo>
                  <a:lnTo>
                    <a:pt x="314483" y="96408"/>
                  </a:lnTo>
                  <a:lnTo>
                    <a:pt x="310514" y="152527"/>
                  </a:lnTo>
                  <a:lnTo>
                    <a:pt x="311536" y="184080"/>
                  </a:lnTo>
                  <a:lnTo>
                    <a:pt x="319676" y="234233"/>
                  </a:lnTo>
                  <a:lnTo>
                    <a:pt x="347186" y="277542"/>
                  </a:lnTo>
                  <a:lnTo>
                    <a:pt x="376174" y="285750"/>
                  </a:lnTo>
                  <a:lnTo>
                    <a:pt x="384434" y="285178"/>
                  </a:lnTo>
                  <a:lnTo>
                    <a:pt x="420939" y="258532"/>
                  </a:lnTo>
                  <a:lnTo>
                    <a:pt x="433835" y="222230"/>
                  </a:lnTo>
                  <a:lnTo>
                    <a:pt x="438719" y="174625"/>
                  </a:lnTo>
                  <a:lnTo>
                    <a:pt x="438912" y="161290"/>
                  </a:lnTo>
                  <a:lnTo>
                    <a:pt x="438481" y="139926"/>
                  </a:lnTo>
                  <a:lnTo>
                    <a:pt x="431926" y="86741"/>
                  </a:lnTo>
                  <a:lnTo>
                    <a:pt x="417335" y="50075"/>
                  </a:lnTo>
                  <a:lnTo>
                    <a:pt x="384946" y="27116"/>
                  </a:lnTo>
                  <a:lnTo>
                    <a:pt x="374395" y="26162"/>
                  </a:lnTo>
                  <a:close/>
                </a:path>
                <a:path w="1640839" h="312420">
                  <a:moveTo>
                    <a:pt x="1416939" y="3683"/>
                  </a:moveTo>
                  <a:lnTo>
                    <a:pt x="1638300" y="3683"/>
                  </a:lnTo>
                  <a:lnTo>
                    <a:pt x="1638300" y="74675"/>
                  </a:lnTo>
                  <a:lnTo>
                    <a:pt x="1607819" y="74675"/>
                  </a:lnTo>
                  <a:lnTo>
                    <a:pt x="1604248" y="64887"/>
                  </a:lnTo>
                  <a:lnTo>
                    <a:pt x="1600961" y="56848"/>
                  </a:lnTo>
                  <a:lnTo>
                    <a:pt x="1583054" y="34162"/>
                  </a:lnTo>
                  <a:lnTo>
                    <a:pt x="1578228" y="31242"/>
                  </a:lnTo>
                  <a:lnTo>
                    <a:pt x="1570101" y="29718"/>
                  </a:lnTo>
                  <a:lnTo>
                    <a:pt x="1558670" y="29718"/>
                  </a:lnTo>
                  <a:lnTo>
                    <a:pt x="1510029" y="29718"/>
                  </a:lnTo>
                  <a:lnTo>
                    <a:pt x="1510029" y="136906"/>
                  </a:lnTo>
                  <a:lnTo>
                    <a:pt x="1539493" y="136906"/>
                  </a:lnTo>
                  <a:lnTo>
                    <a:pt x="1545970" y="136906"/>
                  </a:lnTo>
                  <a:lnTo>
                    <a:pt x="1564131" y="124841"/>
                  </a:lnTo>
                  <a:lnTo>
                    <a:pt x="1566544" y="120523"/>
                  </a:lnTo>
                  <a:lnTo>
                    <a:pt x="1568957" y="113792"/>
                  </a:lnTo>
                  <a:lnTo>
                    <a:pt x="1571116" y="104775"/>
                  </a:lnTo>
                  <a:lnTo>
                    <a:pt x="1596389" y="104775"/>
                  </a:lnTo>
                  <a:lnTo>
                    <a:pt x="1596389" y="195453"/>
                  </a:lnTo>
                  <a:lnTo>
                    <a:pt x="1571116" y="195453"/>
                  </a:lnTo>
                  <a:lnTo>
                    <a:pt x="1569085" y="186817"/>
                  </a:lnTo>
                  <a:lnTo>
                    <a:pt x="1566799" y="180213"/>
                  </a:lnTo>
                  <a:lnTo>
                    <a:pt x="1564258" y="175641"/>
                  </a:lnTo>
                  <a:lnTo>
                    <a:pt x="1561718" y="171069"/>
                  </a:lnTo>
                  <a:lnTo>
                    <a:pt x="1558670" y="167894"/>
                  </a:lnTo>
                  <a:lnTo>
                    <a:pt x="1555241" y="165989"/>
                  </a:lnTo>
                  <a:lnTo>
                    <a:pt x="1551686" y="163957"/>
                  </a:lnTo>
                  <a:lnTo>
                    <a:pt x="1546478" y="163068"/>
                  </a:lnTo>
                  <a:lnTo>
                    <a:pt x="1539493" y="163068"/>
                  </a:lnTo>
                  <a:lnTo>
                    <a:pt x="1510029" y="163068"/>
                  </a:lnTo>
                  <a:lnTo>
                    <a:pt x="1510029" y="282194"/>
                  </a:lnTo>
                  <a:lnTo>
                    <a:pt x="1558416" y="282194"/>
                  </a:lnTo>
                  <a:lnTo>
                    <a:pt x="1563624" y="282194"/>
                  </a:lnTo>
                  <a:lnTo>
                    <a:pt x="1568068" y="281940"/>
                  </a:lnTo>
                  <a:lnTo>
                    <a:pt x="1571625" y="281178"/>
                  </a:lnTo>
                  <a:lnTo>
                    <a:pt x="1575180" y="280543"/>
                  </a:lnTo>
                  <a:lnTo>
                    <a:pt x="1578355" y="279400"/>
                  </a:lnTo>
                  <a:lnTo>
                    <a:pt x="1581150" y="277749"/>
                  </a:lnTo>
                  <a:lnTo>
                    <a:pt x="1584070" y="276098"/>
                  </a:lnTo>
                  <a:lnTo>
                    <a:pt x="1586738" y="273939"/>
                  </a:lnTo>
                  <a:lnTo>
                    <a:pt x="1589404" y="271018"/>
                  </a:lnTo>
                  <a:lnTo>
                    <a:pt x="1591944" y="268224"/>
                  </a:lnTo>
                  <a:lnTo>
                    <a:pt x="1594230" y="265176"/>
                  </a:lnTo>
                  <a:lnTo>
                    <a:pt x="1596263" y="261874"/>
                  </a:lnTo>
                  <a:lnTo>
                    <a:pt x="1598294" y="258699"/>
                  </a:lnTo>
                  <a:lnTo>
                    <a:pt x="1600453" y="254381"/>
                  </a:lnTo>
                  <a:lnTo>
                    <a:pt x="1602613" y="248920"/>
                  </a:lnTo>
                  <a:lnTo>
                    <a:pt x="1604899" y="243586"/>
                  </a:lnTo>
                  <a:lnTo>
                    <a:pt x="1607312" y="236220"/>
                  </a:lnTo>
                  <a:lnTo>
                    <a:pt x="1609978" y="226822"/>
                  </a:lnTo>
                  <a:lnTo>
                    <a:pt x="1640586" y="226822"/>
                  </a:lnTo>
                  <a:lnTo>
                    <a:pt x="1636394" y="308356"/>
                  </a:lnTo>
                  <a:lnTo>
                    <a:pt x="1416939" y="308356"/>
                  </a:lnTo>
                  <a:lnTo>
                    <a:pt x="1416939" y="293624"/>
                  </a:lnTo>
                  <a:lnTo>
                    <a:pt x="1422400" y="292100"/>
                  </a:lnTo>
                  <a:lnTo>
                    <a:pt x="1426717" y="290576"/>
                  </a:lnTo>
                  <a:lnTo>
                    <a:pt x="1430019" y="288798"/>
                  </a:lnTo>
                  <a:lnTo>
                    <a:pt x="1433194" y="287147"/>
                  </a:lnTo>
                  <a:lnTo>
                    <a:pt x="1435607" y="284734"/>
                  </a:lnTo>
                  <a:lnTo>
                    <a:pt x="1437131" y="281686"/>
                  </a:lnTo>
                  <a:lnTo>
                    <a:pt x="1438655" y="278638"/>
                  </a:lnTo>
                  <a:lnTo>
                    <a:pt x="1439671" y="274701"/>
                  </a:lnTo>
                  <a:lnTo>
                    <a:pt x="1440179" y="270129"/>
                  </a:lnTo>
                  <a:lnTo>
                    <a:pt x="1440561" y="265430"/>
                  </a:lnTo>
                  <a:lnTo>
                    <a:pt x="1440814" y="259461"/>
                  </a:lnTo>
                  <a:lnTo>
                    <a:pt x="1440814" y="252349"/>
                  </a:lnTo>
                  <a:lnTo>
                    <a:pt x="1440814" y="59944"/>
                  </a:lnTo>
                  <a:lnTo>
                    <a:pt x="1440814" y="52832"/>
                  </a:lnTo>
                  <a:lnTo>
                    <a:pt x="1440561" y="46990"/>
                  </a:lnTo>
                  <a:lnTo>
                    <a:pt x="1440179" y="42291"/>
                  </a:lnTo>
                  <a:lnTo>
                    <a:pt x="1439926" y="37465"/>
                  </a:lnTo>
                  <a:lnTo>
                    <a:pt x="1416939" y="18415"/>
                  </a:lnTo>
                  <a:lnTo>
                    <a:pt x="1416939" y="3683"/>
                  </a:lnTo>
                  <a:close/>
                </a:path>
                <a:path w="1640839" h="312420">
                  <a:moveTo>
                    <a:pt x="863726" y="3683"/>
                  </a:moveTo>
                  <a:lnTo>
                    <a:pt x="993901" y="3683"/>
                  </a:lnTo>
                  <a:lnTo>
                    <a:pt x="1006548" y="3901"/>
                  </a:lnTo>
                  <a:lnTo>
                    <a:pt x="1047539" y="9433"/>
                  </a:lnTo>
                  <a:lnTo>
                    <a:pt x="1085088" y="27940"/>
                  </a:lnTo>
                  <a:lnTo>
                    <a:pt x="1104794" y="63007"/>
                  </a:lnTo>
                  <a:lnTo>
                    <a:pt x="1107313" y="85725"/>
                  </a:lnTo>
                  <a:lnTo>
                    <a:pt x="1106816" y="96295"/>
                  </a:lnTo>
                  <a:lnTo>
                    <a:pt x="1090485" y="137620"/>
                  </a:lnTo>
                  <a:lnTo>
                    <a:pt x="1054217" y="164139"/>
                  </a:lnTo>
                  <a:lnTo>
                    <a:pt x="1043813" y="168783"/>
                  </a:lnTo>
                  <a:lnTo>
                    <a:pt x="1043813" y="171069"/>
                  </a:lnTo>
                  <a:lnTo>
                    <a:pt x="1076477" y="196502"/>
                  </a:lnTo>
                  <a:lnTo>
                    <a:pt x="1104773" y="250698"/>
                  </a:lnTo>
                  <a:lnTo>
                    <a:pt x="1109440" y="260246"/>
                  </a:lnTo>
                  <a:lnTo>
                    <a:pt x="1136903" y="292100"/>
                  </a:lnTo>
                  <a:lnTo>
                    <a:pt x="1145413" y="293624"/>
                  </a:lnTo>
                  <a:lnTo>
                    <a:pt x="1145413" y="308356"/>
                  </a:lnTo>
                  <a:lnTo>
                    <a:pt x="1059433" y="308356"/>
                  </a:lnTo>
                  <a:lnTo>
                    <a:pt x="1052762" y="298328"/>
                  </a:lnTo>
                  <a:lnTo>
                    <a:pt x="1045686" y="286146"/>
                  </a:lnTo>
                  <a:lnTo>
                    <a:pt x="1038181" y="271797"/>
                  </a:lnTo>
                  <a:lnTo>
                    <a:pt x="1030224" y="255270"/>
                  </a:lnTo>
                  <a:lnTo>
                    <a:pt x="1012825" y="217043"/>
                  </a:lnTo>
                  <a:lnTo>
                    <a:pt x="1009060" y="209182"/>
                  </a:lnTo>
                  <a:lnTo>
                    <a:pt x="977900" y="180467"/>
                  </a:lnTo>
                  <a:lnTo>
                    <a:pt x="969771" y="180467"/>
                  </a:lnTo>
                  <a:lnTo>
                    <a:pt x="956817" y="180467"/>
                  </a:lnTo>
                  <a:lnTo>
                    <a:pt x="956817" y="252349"/>
                  </a:lnTo>
                  <a:lnTo>
                    <a:pt x="956817" y="263525"/>
                  </a:lnTo>
                  <a:lnTo>
                    <a:pt x="957326" y="271272"/>
                  </a:lnTo>
                  <a:lnTo>
                    <a:pt x="958341" y="275717"/>
                  </a:lnTo>
                  <a:lnTo>
                    <a:pt x="959357" y="280289"/>
                  </a:lnTo>
                  <a:lnTo>
                    <a:pt x="961389" y="283845"/>
                  </a:lnTo>
                  <a:lnTo>
                    <a:pt x="964438" y="286512"/>
                  </a:lnTo>
                  <a:lnTo>
                    <a:pt x="967358" y="289179"/>
                  </a:lnTo>
                  <a:lnTo>
                    <a:pt x="972819" y="291592"/>
                  </a:lnTo>
                  <a:lnTo>
                    <a:pt x="980948" y="293624"/>
                  </a:lnTo>
                  <a:lnTo>
                    <a:pt x="980948" y="308356"/>
                  </a:lnTo>
                  <a:lnTo>
                    <a:pt x="863726" y="308356"/>
                  </a:lnTo>
                  <a:lnTo>
                    <a:pt x="863726" y="293624"/>
                  </a:lnTo>
                  <a:lnTo>
                    <a:pt x="869188" y="292100"/>
                  </a:lnTo>
                  <a:lnTo>
                    <a:pt x="873505" y="290576"/>
                  </a:lnTo>
                  <a:lnTo>
                    <a:pt x="876807" y="288798"/>
                  </a:lnTo>
                  <a:lnTo>
                    <a:pt x="879982" y="287147"/>
                  </a:lnTo>
                  <a:lnTo>
                    <a:pt x="882395" y="284734"/>
                  </a:lnTo>
                  <a:lnTo>
                    <a:pt x="883919" y="281686"/>
                  </a:lnTo>
                  <a:lnTo>
                    <a:pt x="885443" y="278638"/>
                  </a:lnTo>
                  <a:lnTo>
                    <a:pt x="886460" y="274701"/>
                  </a:lnTo>
                  <a:lnTo>
                    <a:pt x="886967" y="270129"/>
                  </a:lnTo>
                  <a:lnTo>
                    <a:pt x="887349" y="265430"/>
                  </a:lnTo>
                  <a:lnTo>
                    <a:pt x="887602" y="259461"/>
                  </a:lnTo>
                  <a:lnTo>
                    <a:pt x="887602" y="252349"/>
                  </a:lnTo>
                  <a:lnTo>
                    <a:pt x="887602" y="59944"/>
                  </a:lnTo>
                  <a:lnTo>
                    <a:pt x="887602" y="52832"/>
                  </a:lnTo>
                  <a:lnTo>
                    <a:pt x="887349" y="46990"/>
                  </a:lnTo>
                  <a:lnTo>
                    <a:pt x="886967" y="42291"/>
                  </a:lnTo>
                  <a:lnTo>
                    <a:pt x="886713" y="37465"/>
                  </a:lnTo>
                  <a:lnTo>
                    <a:pt x="863726" y="18415"/>
                  </a:lnTo>
                  <a:lnTo>
                    <a:pt x="863726" y="3683"/>
                  </a:lnTo>
                  <a:close/>
                </a:path>
                <a:path w="1640839" h="312420">
                  <a:moveTo>
                    <a:pt x="549910" y="3683"/>
                  </a:moveTo>
                  <a:lnTo>
                    <a:pt x="667003" y="3683"/>
                  </a:lnTo>
                  <a:lnTo>
                    <a:pt x="667003" y="18415"/>
                  </a:lnTo>
                  <a:lnTo>
                    <a:pt x="660907" y="19938"/>
                  </a:lnTo>
                  <a:lnTo>
                    <a:pt x="656463" y="21717"/>
                  </a:lnTo>
                  <a:lnTo>
                    <a:pt x="643889" y="40894"/>
                  </a:lnTo>
                  <a:lnTo>
                    <a:pt x="643254" y="45212"/>
                  </a:lnTo>
                  <a:lnTo>
                    <a:pt x="643001" y="51562"/>
                  </a:lnTo>
                  <a:lnTo>
                    <a:pt x="643001" y="59944"/>
                  </a:lnTo>
                  <a:lnTo>
                    <a:pt x="643001" y="207264"/>
                  </a:lnTo>
                  <a:lnTo>
                    <a:pt x="646519" y="246374"/>
                  </a:lnTo>
                  <a:lnTo>
                    <a:pt x="669798" y="280289"/>
                  </a:lnTo>
                  <a:lnTo>
                    <a:pt x="696721" y="285750"/>
                  </a:lnTo>
                  <a:lnTo>
                    <a:pt x="707413" y="285178"/>
                  </a:lnTo>
                  <a:lnTo>
                    <a:pt x="740171" y="265652"/>
                  </a:lnTo>
                  <a:lnTo>
                    <a:pt x="750665" y="217342"/>
                  </a:lnTo>
                  <a:lnTo>
                    <a:pt x="750951" y="202057"/>
                  </a:lnTo>
                  <a:lnTo>
                    <a:pt x="750951" y="59690"/>
                  </a:lnTo>
                  <a:lnTo>
                    <a:pt x="750951" y="48513"/>
                  </a:lnTo>
                  <a:lnTo>
                    <a:pt x="743838" y="25781"/>
                  </a:lnTo>
                  <a:lnTo>
                    <a:pt x="741044" y="23113"/>
                  </a:lnTo>
                  <a:lnTo>
                    <a:pt x="735583" y="20574"/>
                  </a:lnTo>
                  <a:lnTo>
                    <a:pt x="727328" y="18415"/>
                  </a:lnTo>
                  <a:lnTo>
                    <a:pt x="727328" y="3683"/>
                  </a:lnTo>
                  <a:lnTo>
                    <a:pt x="825500" y="3683"/>
                  </a:lnTo>
                  <a:lnTo>
                    <a:pt x="825500" y="18415"/>
                  </a:lnTo>
                  <a:lnTo>
                    <a:pt x="820165" y="19812"/>
                  </a:lnTo>
                  <a:lnTo>
                    <a:pt x="815975" y="21462"/>
                  </a:lnTo>
                  <a:lnTo>
                    <a:pt x="812800" y="23113"/>
                  </a:lnTo>
                  <a:lnTo>
                    <a:pt x="809751" y="24892"/>
                  </a:lnTo>
                  <a:lnTo>
                    <a:pt x="807338" y="27305"/>
                  </a:lnTo>
                  <a:lnTo>
                    <a:pt x="805688" y="30353"/>
                  </a:lnTo>
                  <a:lnTo>
                    <a:pt x="804037" y="33400"/>
                  </a:lnTo>
                  <a:lnTo>
                    <a:pt x="803020" y="37211"/>
                  </a:lnTo>
                  <a:lnTo>
                    <a:pt x="802513" y="41910"/>
                  </a:lnTo>
                  <a:lnTo>
                    <a:pt x="802131" y="46609"/>
                  </a:lnTo>
                  <a:lnTo>
                    <a:pt x="801877" y="52578"/>
                  </a:lnTo>
                  <a:lnTo>
                    <a:pt x="801877" y="59690"/>
                  </a:lnTo>
                  <a:lnTo>
                    <a:pt x="801877" y="199136"/>
                  </a:lnTo>
                  <a:lnTo>
                    <a:pt x="797432" y="245491"/>
                  </a:lnTo>
                  <a:lnTo>
                    <a:pt x="778635" y="282932"/>
                  </a:lnTo>
                  <a:lnTo>
                    <a:pt x="745442" y="304117"/>
                  </a:lnTo>
                  <a:lnTo>
                    <a:pt x="700385" y="311699"/>
                  </a:lnTo>
                  <a:lnTo>
                    <a:pt x="689863" y="311912"/>
                  </a:lnTo>
                  <a:lnTo>
                    <a:pt x="674596" y="311505"/>
                  </a:lnTo>
                  <a:lnTo>
                    <a:pt x="636269" y="305308"/>
                  </a:lnTo>
                  <a:lnTo>
                    <a:pt x="600582" y="285496"/>
                  </a:lnTo>
                  <a:lnTo>
                    <a:pt x="577482" y="243044"/>
                  </a:lnTo>
                  <a:lnTo>
                    <a:pt x="573786" y="204343"/>
                  </a:lnTo>
                  <a:lnTo>
                    <a:pt x="573786" y="59944"/>
                  </a:lnTo>
                  <a:lnTo>
                    <a:pt x="573786" y="52832"/>
                  </a:lnTo>
                  <a:lnTo>
                    <a:pt x="573531" y="46990"/>
                  </a:lnTo>
                  <a:lnTo>
                    <a:pt x="573151" y="42291"/>
                  </a:lnTo>
                  <a:lnTo>
                    <a:pt x="572769" y="37465"/>
                  </a:lnTo>
                  <a:lnTo>
                    <a:pt x="571880" y="33655"/>
                  </a:lnTo>
                  <a:lnTo>
                    <a:pt x="570229" y="30607"/>
                  </a:lnTo>
                  <a:lnTo>
                    <a:pt x="568705" y="27686"/>
                  </a:lnTo>
                  <a:lnTo>
                    <a:pt x="549910" y="18415"/>
                  </a:lnTo>
                  <a:lnTo>
                    <a:pt x="549910" y="3683"/>
                  </a:lnTo>
                  <a:close/>
                </a:path>
                <a:path w="1640839" h="312420">
                  <a:moveTo>
                    <a:pt x="1297431" y="0"/>
                  </a:moveTo>
                  <a:lnTo>
                    <a:pt x="1338326" y="2540"/>
                  </a:lnTo>
                  <a:lnTo>
                    <a:pt x="1376426" y="10541"/>
                  </a:lnTo>
                  <a:lnTo>
                    <a:pt x="1376426" y="75311"/>
                  </a:lnTo>
                  <a:lnTo>
                    <a:pt x="1346073" y="75311"/>
                  </a:lnTo>
                  <a:lnTo>
                    <a:pt x="1343023" y="63496"/>
                  </a:lnTo>
                  <a:lnTo>
                    <a:pt x="1339199" y="53371"/>
                  </a:lnTo>
                  <a:lnTo>
                    <a:pt x="1307732" y="26902"/>
                  </a:lnTo>
                  <a:lnTo>
                    <a:pt x="1298828" y="26162"/>
                  </a:lnTo>
                  <a:lnTo>
                    <a:pt x="1282205" y="28279"/>
                  </a:lnTo>
                  <a:lnTo>
                    <a:pt x="1245362" y="59944"/>
                  </a:lnTo>
                  <a:lnTo>
                    <a:pt x="1231820" y="101981"/>
                  </a:lnTo>
                  <a:lnTo>
                    <a:pt x="1227327" y="160401"/>
                  </a:lnTo>
                  <a:lnTo>
                    <a:pt x="1228353" y="189402"/>
                  </a:lnTo>
                  <a:lnTo>
                    <a:pt x="1236597" y="236214"/>
                  </a:lnTo>
                  <a:lnTo>
                    <a:pt x="1264237" y="277828"/>
                  </a:lnTo>
                  <a:lnTo>
                    <a:pt x="1292352" y="285750"/>
                  </a:lnTo>
                  <a:lnTo>
                    <a:pt x="1300089" y="285414"/>
                  </a:lnTo>
                  <a:lnTo>
                    <a:pt x="1335277" y="263906"/>
                  </a:lnTo>
                  <a:lnTo>
                    <a:pt x="1345818" y="233172"/>
                  </a:lnTo>
                  <a:lnTo>
                    <a:pt x="1376426" y="233172"/>
                  </a:lnTo>
                  <a:lnTo>
                    <a:pt x="1376426" y="300736"/>
                  </a:lnTo>
                  <a:lnTo>
                    <a:pt x="1364420" y="303476"/>
                  </a:lnTo>
                  <a:lnTo>
                    <a:pt x="1321327" y="310411"/>
                  </a:lnTo>
                  <a:lnTo>
                    <a:pt x="1289430" y="311912"/>
                  </a:lnTo>
                  <a:lnTo>
                    <a:pt x="1267261" y="310864"/>
                  </a:lnTo>
                  <a:lnTo>
                    <a:pt x="1229352" y="302482"/>
                  </a:lnTo>
                  <a:lnTo>
                    <a:pt x="1188100" y="274161"/>
                  </a:lnTo>
                  <a:lnTo>
                    <a:pt x="1164210" y="226601"/>
                  </a:lnTo>
                  <a:lnTo>
                    <a:pt x="1157214" y="183790"/>
                  </a:lnTo>
                  <a:lnTo>
                    <a:pt x="1156335" y="159004"/>
                  </a:lnTo>
                  <a:lnTo>
                    <a:pt x="1157358" y="135594"/>
                  </a:lnTo>
                  <a:lnTo>
                    <a:pt x="1165550" y="93442"/>
                  </a:lnTo>
                  <a:lnTo>
                    <a:pt x="1181885" y="57792"/>
                  </a:lnTo>
                  <a:lnTo>
                    <a:pt x="1221104" y="19431"/>
                  </a:lnTo>
                  <a:lnTo>
                    <a:pt x="1276004" y="1214"/>
                  </a:lnTo>
                  <a:lnTo>
                    <a:pt x="1297431" y="0"/>
                  </a:lnTo>
                  <a:close/>
                </a:path>
                <a:path w="1640839" h="312420">
                  <a:moveTo>
                    <a:pt x="376427" y="0"/>
                  </a:moveTo>
                  <a:lnTo>
                    <a:pt x="434816" y="9604"/>
                  </a:lnTo>
                  <a:lnTo>
                    <a:pt x="476630" y="38354"/>
                  </a:lnTo>
                  <a:lnTo>
                    <a:pt x="501776" y="85915"/>
                  </a:lnTo>
                  <a:lnTo>
                    <a:pt x="510158" y="152146"/>
                  </a:lnTo>
                  <a:lnTo>
                    <a:pt x="509539" y="172458"/>
                  </a:lnTo>
                  <a:lnTo>
                    <a:pt x="500252" y="224536"/>
                  </a:lnTo>
                  <a:lnTo>
                    <a:pt x="480554" y="263808"/>
                  </a:lnTo>
                  <a:lnTo>
                    <a:pt x="451834" y="291052"/>
                  </a:lnTo>
                  <a:lnTo>
                    <a:pt x="414974" y="306768"/>
                  </a:lnTo>
                  <a:lnTo>
                    <a:pt x="371093" y="311912"/>
                  </a:lnTo>
                  <a:lnTo>
                    <a:pt x="340282" y="309508"/>
                  </a:lnTo>
                  <a:lnTo>
                    <a:pt x="290994" y="290320"/>
                  </a:lnTo>
                  <a:lnTo>
                    <a:pt x="258113" y="251938"/>
                  </a:lnTo>
                  <a:lnTo>
                    <a:pt x="241591" y="194458"/>
                  </a:lnTo>
                  <a:lnTo>
                    <a:pt x="239521" y="158623"/>
                  </a:lnTo>
                  <a:lnTo>
                    <a:pt x="240522" y="134403"/>
                  </a:lnTo>
                  <a:lnTo>
                    <a:pt x="248523" y="91489"/>
                  </a:lnTo>
                  <a:lnTo>
                    <a:pt x="264455" y="56028"/>
                  </a:lnTo>
                  <a:lnTo>
                    <a:pt x="302513" y="18542"/>
                  </a:lnTo>
                  <a:lnTo>
                    <a:pt x="355734" y="1164"/>
                  </a:lnTo>
                  <a:lnTo>
                    <a:pt x="376427" y="0"/>
                  </a:lnTo>
                  <a:close/>
                </a:path>
                <a:path w="1640839" h="312420">
                  <a:moveTo>
                    <a:pt x="117348" y="0"/>
                  </a:moveTo>
                  <a:lnTo>
                    <a:pt x="164681" y="3419"/>
                  </a:lnTo>
                  <a:lnTo>
                    <a:pt x="196595" y="9652"/>
                  </a:lnTo>
                  <a:lnTo>
                    <a:pt x="196595" y="74422"/>
                  </a:lnTo>
                  <a:lnTo>
                    <a:pt x="165988" y="74422"/>
                  </a:lnTo>
                  <a:lnTo>
                    <a:pt x="163748" y="66036"/>
                  </a:lnTo>
                  <a:lnTo>
                    <a:pt x="161210" y="58578"/>
                  </a:lnTo>
                  <a:lnTo>
                    <a:pt x="138811" y="31115"/>
                  </a:lnTo>
                  <a:lnTo>
                    <a:pt x="132206" y="27812"/>
                  </a:lnTo>
                  <a:lnTo>
                    <a:pt x="123951" y="26162"/>
                  </a:lnTo>
                  <a:lnTo>
                    <a:pt x="114045" y="26162"/>
                  </a:lnTo>
                  <a:lnTo>
                    <a:pt x="105537" y="26162"/>
                  </a:lnTo>
                  <a:lnTo>
                    <a:pt x="75437" y="43942"/>
                  </a:lnTo>
                  <a:lnTo>
                    <a:pt x="71500" y="49784"/>
                  </a:lnTo>
                  <a:lnTo>
                    <a:pt x="69595" y="56896"/>
                  </a:lnTo>
                  <a:lnTo>
                    <a:pt x="69595" y="65278"/>
                  </a:lnTo>
                  <a:lnTo>
                    <a:pt x="69595" y="73913"/>
                  </a:lnTo>
                  <a:lnTo>
                    <a:pt x="71246" y="81407"/>
                  </a:lnTo>
                  <a:lnTo>
                    <a:pt x="74675" y="87630"/>
                  </a:lnTo>
                  <a:lnTo>
                    <a:pt x="77977" y="93980"/>
                  </a:lnTo>
                  <a:lnTo>
                    <a:pt x="115264" y="121227"/>
                  </a:lnTo>
                  <a:lnTo>
                    <a:pt x="125856" y="126873"/>
                  </a:lnTo>
                  <a:lnTo>
                    <a:pt x="138854" y="133973"/>
                  </a:lnTo>
                  <a:lnTo>
                    <a:pt x="176418" y="161942"/>
                  </a:lnTo>
                  <a:lnTo>
                    <a:pt x="197881" y="202295"/>
                  </a:lnTo>
                  <a:lnTo>
                    <a:pt x="199770" y="222377"/>
                  </a:lnTo>
                  <a:lnTo>
                    <a:pt x="198965" y="235642"/>
                  </a:lnTo>
                  <a:lnTo>
                    <a:pt x="179972" y="279632"/>
                  </a:lnTo>
                  <a:lnTo>
                    <a:pt x="137338" y="305857"/>
                  </a:lnTo>
                  <a:lnTo>
                    <a:pt x="93725" y="311912"/>
                  </a:lnTo>
                  <a:lnTo>
                    <a:pt x="82196" y="311747"/>
                  </a:lnTo>
                  <a:lnTo>
                    <a:pt x="34111" y="307915"/>
                  </a:lnTo>
                  <a:lnTo>
                    <a:pt x="0" y="301879"/>
                  </a:lnTo>
                  <a:lnTo>
                    <a:pt x="0" y="233172"/>
                  </a:lnTo>
                  <a:lnTo>
                    <a:pt x="30479" y="233172"/>
                  </a:lnTo>
                  <a:lnTo>
                    <a:pt x="33789" y="245578"/>
                  </a:lnTo>
                  <a:lnTo>
                    <a:pt x="38004" y="256317"/>
                  </a:lnTo>
                  <a:lnTo>
                    <a:pt x="75616" y="284940"/>
                  </a:lnTo>
                  <a:lnTo>
                    <a:pt x="87502" y="285750"/>
                  </a:lnTo>
                  <a:lnTo>
                    <a:pt x="96265" y="285750"/>
                  </a:lnTo>
                  <a:lnTo>
                    <a:pt x="104139" y="284353"/>
                  </a:lnTo>
                  <a:lnTo>
                    <a:pt x="111125" y="281305"/>
                  </a:lnTo>
                  <a:lnTo>
                    <a:pt x="118110" y="278384"/>
                  </a:lnTo>
                  <a:lnTo>
                    <a:pt x="134365" y="242062"/>
                  </a:lnTo>
                  <a:lnTo>
                    <a:pt x="134365" y="232791"/>
                  </a:lnTo>
                  <a:lnTo>
                    <a:pt x="112649" y="198755"/>
                  </a:lnTo>
                  <a:lnTo>
                    <a:pt x="72497" y="174916"/>
                  </a:lnTo>
                  <a:lnTo>
                    <a:pt x="64420" y="170449"/>
                  </a:lnTo>
                  <a:lnTo>
                    <a:pt x="30741" y="146091"/>
                  </a:lnTo>
                  <a:lnTo>
                    <a:pt x="7752" y="108995"/>
                  </a:lnTo>
                  <a:lnTo>
                    <a:pt x="4699" y="85725"/>
                  </a:lnTo>
                  <a:lnTo>
                    <a:pt x="5536" y="72530"/>
                  </a:lnTo>
                  <a:lnTo>
                    <a:pt x="25832" y="30089"/>
                  </a:lnTo>
                  <a:lnTo>
                    <a:pt x="71038" y="5679"/>
                  </a:lnTo>
                  <a:lnTo>
                    <a:pt x="100895" y="638"/>
                  </a:lnTo>
                  <a:lnTo>
                    <a:pt x="11734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54945" y="3813492"/>
              <a:ext cx="78570" cy="20135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59220" y="3745611"/>
              <a:ext cx="60070" cy="6743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959220" y="3604768"/>
              <a:ext cx="60070" cy="6743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959220" y="3604768"/>
              <a:ext cx="60325" cy="208279"/>
            </a:xfrm>
            <a:custGeom>
              <a:avLst/>
              <a:gdLst/>
              <a:ahLst/>
              <a:cxnLst/>
              <a:rect l="l" t="t" r="r" b="b"/>
              <a:pathLst>
                <a:path w="60325" h="208279">
                  <a:moveTo>
                    <a:pt x="0" y="140843"/>
                  </a:moveTo>
                  <a:lnTo>
                    <a:pt x="60070" y="140843"/>
                  </a:lnTo>
                  <a:lnTo>
                    <a:pt x="60070" y="208280"/>
                  </a:lnTo>
                  <a:lnTo>
                    <a:pt x="0" y="208280"/>
                  </a:lnTo>
                  <a:lnTo>
                    <a:pt x="0" y="140843"/>
                  </a:lnTo>
                  <a:close/>
                </a:path>
                <a:path w="60325" h="208279">
                  <a:moveTo>
                    <a:pt x="0" y="0"/>
                  </a:moveTo>
                  <a:lnTo>
                    <a:pt x="60070" y="0"/>
                  </a:lnTo>
                  <a:lnTo>
                    <a:pt x="60070" y="67437"/>
                  </a:lnTo>
                  <a:lnTo>
                    <a:pt x="0" y="67437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810259" y="1620977"/>
            <a:ext cx="7038340" cy="4491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50385" algn="just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mbria"/>
                <a:cs typeface="Cambria"/>
              </a:rPr>
              <a:t>Data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directly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gathered</a:t>
            </a:r>
            <a:r>
              <a:rPr sz="3600" spc="-15" dirty="0">
                <a:latin typeface="Cambria"/>
                <a:cs typeface="Cambria"/>
              </a:rPr>
              <a:t> from</a:t>
            </a:r>
            <a:r>
              <a:rPr sz="3600" spc="76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patient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using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interview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and</a:t>
            </a:r>
            <a:r>
              <a:rPr sz="3600" spc="2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physical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examination</a:t>
            </a:r>
            <a:endParaRPr sz="3600">
              <a:latin typeface="Cambria"/>
              <a:cs typeface="Cambria"/>
            </a:endParaRPr>
          </a:p>
          <a:p>
            <a:pPr marL="12700" marR="7620" indent="6105525" algn="just">
              <a:lnSpc>
                <a:spcPct val="100000"/>
              </a:lnSpc>
              <a:spcBef>
                <a:spcPts val="605"/>
              </a:spcBef>
            </a:pPr>
            <a:r>
              <a:rPr sz="3600" dirty="0">
                <a:latin typeface="Cambria"/>
                <a:cs typeface="Cambria"/>
              </a:rPr>
              <a:t>D</a:t>
            </a:r>
            <a:r>
              <a:rPr sz="3600" spc="-10" dirty="0">
                <a:latin typeface="Cambria"/>
                <a:cs typeface="Cambria"/>
              </a:rPr>
              <a:t>a</a:t>
            </a:r>
            <a:r>
              <a:rPr sz="3600" spc="-5" dirty="0">
                <a:latin typeface="Cambria"/>
                <a:cs typeface="Cambria"/>
              </a:rPr>
              <a:t>ta  </a:t>
            </a:r>
            <a:r>
              <a:rPr sz="3600" spc="-20" dirty="0">
                <a:latin typeface="Cambria"/>
                <a:cs typeface="Cambria"/>
              </a:rPr>
              <a:t>gathered</a:t>
            </a:r>
            <a:r>
              <a:rPr sz="3600" spc="-15" dirty="0">
                <a:latin typeface="Cambria"/>
                <a:cs typeface="Cambria"/>
              </a:rPr>
              <a:t> from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25" dirty="0">
                <a:latin typeface="Cambria"/>
                <a:cs typeface="Cambria"/>
              </a:rPr>
              <a:t>family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members,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significant others, medical </a:t>
            </a:r>
            <a:r>
              <a:rPr sz="3600" spc="-15" dirty="0">
                <a:latin typeface="Cambria"/>
                <a:cs typeface="Cambria"/>
              </a:rPr>
              <a:t>records/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charts,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health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team</a:t>
            </a:r>
            <a:r>
              <a:rPr sz="3600" spc="-5" dirty="0">
                <a:latin typeface="Cambria"/>
                <a:cs typeface="Cambria"/>
              </a:rPr>
              <a:t> members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and 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journals/</a:t>
            </a:r>
            <a:r>
              <a:rPr sz="3600" spc="1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literature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8245" y="158242"/>
            <a:ext cx="5991860" cy="700405"/>
            <a:chOff x="1198245" y="158242"/>
            <a:chExt cx="5991860" cy="700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8245" y="582524"/>
              <a:ext cx="5991604" cy="2755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3286" y="162814"/>
              <a:ext cx="5981611" cy="4241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4803" y="198628"/>
              <a:ext cx="120523" cy="1785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26155" y="198628"/>
              <a:ext cx="120523" cy="17856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03286" y="162814"/>
              <a:ext cx="5981700" cy="424180"/>
            </a:xfrm>
            <a:custGeom>
              <a:avLst/>
              <a:gdLst/>
              <a:ahLst/>
              <a:cxnLst/>
              <a:rect l="l" t="t" r="r" b="b"/>
              <a:pathLst>
                <a:path w="5981700" h="424180">
                  <a:moveTo>
                    <a:pt x="153581" y="40385"/>
                  </a:moveTo>
                  <a:lnTo>
                    <a:pt x="144891" y="40431"/>
                  </a:lnTo>
                  <a:lnTo>
                    <a:pt x="137499" y="40560"/>
                  </a:lnTo>
                  <a:lnTo>
                    <a:pt x="131417" y="40761"/>
                  </a:lnTo>
                  <a:lnTo>
                    <a:pt x="126657" y="41020"/>
                  </a:lnTo>
                  <a:lnTo>
                    <a:pt x="126657" y="382523"/>
                  </a:lnTo>
                  <a:lnTo>
                    <a:pt x="130391" y="382930"/>
                  </a:lnTo>
                  <a:lnTo>
                    <a:pt x="136245" y="383206"/>
                  </a:lnTo>
                  <a:lnTo>
                    <a:pt x="144195" y="383363"/>
                  </a:lnTo>
                  <a:lnTo>
                    <a:pt x="154216" y="383412"/>
                  </a:lnTo>
                  <a:lnTo>
                    <a:pt x="170237" y="382815"/>
                  </a:lnTo>
                  <a:lnTo>
                    <a:pt x="210350" y="373760"/>
                  </a:lnTo>
                  <a:lnTo>
                    <a:pt x="248521" y="342451"/>
                  </a:lnTo>
                  <a:lnTo>
                    <a:pt x="269024" y="299338"/>
                  </a:lnTo>
                  <a:lnTo>
                    <a:pt x="277199" y="258937"/>
                  </a:lnTo>
                  <a:lnTo>
                    <a:pt x="279946" y="210438"/>
                  </a:lnTo>
                  <a:lnTo>
                    <a:pt x="278971" y="182814"/>
                  </a:lnTo>
                  <a:lnTo>
                    <a:pt x="271212" y="134947"/>
                  </a:lnTo>
                  <a:lnTo>
                    <a:pt x="255931" y="96871"/>
                  </a:lnTo>
                  <a:lnTo>
                    <a:pt x="220891" y="58419"/>
                  </a:lnTo>
                  <a:lnTo>
                    <a:pt x="172510" y="41507"/>
                  </a:lnTo>
                  <a:lnTo>
                    <a:pt x="153581" y="40385"/>
                  </a:lnTo>
                  <a:close/>
                </a:path>
                <a:path w="5981700" h="424180">
                  <a:moveTo>
                    <a:pt x="3932466" y="35559"/>
                  </a:moveTo>
                  <a:lnTo>
                    <a:pt x="3894032" y="46053"/>
                  </a:lnTo>
                  <a:lnTo>
                    <a:pt x="3866934" y="77596"/>
                  </a:lnTo>
                  <a:lnTo>
                    <a:pt x="3850932" y="131063"/>
                  </a:lnTo>
                  <a:lnTo>
                    <a:pt x="3845598" y="207390"/>
                  </a:lnTo>
                  <a:lnTo>
                    <a:pt x="3846977" y="250279"/>
                  </a:lnTo>
                  <a:lnTo>
                    <a:pt x="3857974" y="318529"/>
                  </a:lnTo>
                  <a:lnTo>
                    <a:pt x="3880050" y="363491"/>
                  </a:lnTo>
                  <a:lnTo>
                    <a:pt x="3913682" y="385831"/>
                  </a:lnTo>
                  <a:lnTo>
                    <a:pt x="3934879" y="388619"/>
                  </a:lnTo>
                  <a:lnTo>
                    <a:pt x="3946090" y="387834"/>
                  </a:lnTo>
                  <a:lnTo>
                    <a:pt x="3982438" y="369121"/>
                  </a:lnTo>
                  <a:lnTo>
                    <a:pt x="4005884" y="329011"/>
                  </a:lnTo>
                  <a:lnTo>
                    <a:pt x="4015778" y="287273"/>
                  </a:lnTo>
                  <a:lnTo>
                    <a:pt x="4019832" y="237374"/>
                  </a:lnTo>
                  <a:lnTo>
                    <a:pt x="4020096" y="219201"/>
                  </a:lnTo>
                  <a:lnTo>
                    <a:pt x="4019500" y="190224"/>
                  </a:lnTo>
                  <a:lnTo>
                    <a:pt x="4014738" y="139602"/>
                  </a:lnTo>
                  <a:lnTo>
                    <a:pt x="4005191" y="98839"/>
                  </a:lnTo>
                  <a:lnTo>
                    <a:pt x="3981742" y="56387"/>
                  </a:lnTo>
                  <a:lnTo>
                    <a:pt x="3946773" y="36849"/>
                  </a:lnTo>
                  <a:lnTo>
                    <a:pt x="3932466" y="35559"/>
                  </a:lnTo>
                  <a:close/>
                </a:path>
                <a:path w="5981700" h="424180">
                  <a:moveTo>
                    <a:pt x="5353850" y="4825"/>
                  </a:moveTo>
                  <a:lnTo>
                    <a:pt x="5654967" y="4825"/>
                  </a:lnTo>
                  <a:lnTo>
                    <a:pt x="5654967" y="101472"/>
                  </a:lnTo>
                  <a:lnTo>
                    <a:pt x="5613438" y="101472"/>
                  </a:lnTo>
                  <a:lnTo>
                    <a:pt x="5608600" y="88181"/>
                  </a:lnTo>
                  <a:lnTo>
                    <a:pt x="5604167" y="77247"/>
                  </a:lnTo>
                  <a:lnTo>
                    <a:pt x="5579656" y="46354"/>
                  </a:lnTo>
                  <a:lnTo>
                    <a:pt x="5546636" y="40385"/>
                  </a:lnTo>
                  <a:lnTo>
                    <a:pt x="5480469" y="40385"/>
                  </a:lnTo>
                  <a:lnTo>
                    <a:pt x="5480469" y="186181"/>
                  </a:lnTo>
                  <a:lnTo>
                    <a:pt x="5520474" y="186181"/>
                  </a:lnTo>
                  <a:lnTo>
                    <a:pt x="5529364" y="186181"/>
                  </a:lnTo>
                  <a:lnTo>
                    <a:pt x="5536349" y="184911"/>
                  </a:lnTo>
                  <a:lnTo>
                    <a:pt x="5541429" y="182371"/>
                  </a:lnTo>
                  <a:lnTo>
                    <a:pt x="5546509" y="179831"/>
                  </a:lnTo>
                  <a:lnTo>
                    <a:pt x="5563654" y="142366"/>
                  </a:lnTo>
                  <a:lnTo>
                    <a:pt x="5597944" y="142366"/>
                  </a:lnTo>
                  <a:lnTo>
                    <a:pt x="5597944" y="265683"/>
                  </a:lnTo>
                  <a:lnTo>
                    <a:pt x="5563654" y="265683"/>
                  </a:lnTo>
                  <a:lnTo>
                    <a:pt x="5561435" y="257369"/>
                  </a:lnTo>
                  <a:lnTo>
                    <a:pt x="5559145" y="250126"/>
                  </a:lnTo>
                  <a:lnTo>
                    <a:pt x="5529999" y="221614"/>
                  </a:lnTo>
                  <a:lnTo>
                    <a:pt x="5520474" y="221614"/>
                  </a:lnTo>
                  <a:lnTo>
                    <a:pt x="5480469" y="221614"/>
                  </a:lnTo>
                  <a:lnTo>
                    <a:pt x="5480469" y="383793"/>
                  </a:lnTo>
                  <a:lnTo>
                    <a:pt x="5546255" y="383793"/>
                  </a:lnTo>
                  <a:lnTo>
                    <a:pt x="5553367" y="383793"/>
                  </a:lnTo>
                  <a:lnTo>
                    <a:pt x="5559336" y="383285"/>
                  </a:lnTo>
                  <a:lnTo>
                    <a:pt x="5564162" y="382396"/>
                  </a:lnTo>
                  <a:lnTo>
                    <a:pt x="5569115" y="381507"/>
                  </a:lnTo>
                  <a:lnTo>
                    <a:pt x="5573433" y="379983"/>
                  </a:lnTo>
                  <a:lnTo>
                    <a:pt x="5577243" y="377697"/>
                  </a:lnTo>
                  <a:lnTo>
                    <a:pt x="5581180" y="375538"/>
                  </a:lnTo>
                  <a:lnTo>
                    <a:pt x="5584863" y="372490"/>
                  </a:lnTo>
                  <a:lnTo>
                    <a:pt x="5588292" y="368553"/>
                  </a:lnTo>
                  <a:lnTo>
                    <a:pt x="5591848" y="364743"/>
                  </a:lnTo>
                  <a:lnTo>
                    <a:pt x="5611231" y="325532"/>
                  </a:lnTo>
                  <a:lnTo>
                    <a:pt x="5616486" y="308482"/>
                  </a:lnTo>
                  <a:lnTo>
                    <a:pt x="5658015" y="308482"/>
                  </a:lnTo>
                  <a:lnTo>
                    <a:pt x="5652300" y="419353"/>
                  </a:lnTo>
                  <a:lnTo>
                    <a:pt x="5353850" y="419353"/>
                  </a:lnTo>
                  <a:lnTo>
                    <a:pt x="5353850" y="399287"/>
                  </a:lnTo>
                  <a:lnTo>
                    <a:pt x="5361343" y="397255"/>
                  </a:lnTo>
                  <a:lnTo>
                    <a:pt x="5367185" y="395096"/>
                  </a:lnTo>
                  <a:lnTo>
                    <a:pt x="5371630" y="392683"/>
                  </a:lnTo>
                  <a:lnTo>
                    <a:pt x="5375948" y="390397"/>
                  </a:lnTo>
                  <a:lnTo>
                    <a:pt x="5379123" y="387222"/>
                  </a:lnTo>
                  <a:lnTo>
                    <a:pt x="5381282" y="383031"/>
                  </a:lnTo>
                  <a:lnTo>
                    <a:pt x="5383441" y="378840"/>
                  </a:lnTo>
                  <a:lnTo>
                    <a:pt x="5384838" y="373633"/>
                  </a:lnTo>
                  <a:lnTo>
                    <a:pt x="5385346" y="367283"/>
                  </a:lnTo>
                  <a:lnTo>
                    <a:pt x="5385981" y="360806"/>
                  </a:lnTo>
                  <a:lnTo>
                    <a:pt x="5386362" y="352805"/>
                  </a:lnTo>
                  <a:lnTo>
                    <a:pt x="5386362" y="343153"/>
                  </a:lnTo>
                  <a:lnTo>
                    <a:pt x="5386362" y="81406"/>
                  </a:lnTo>
                  <a:lnTo>
                    <a:pt x="5386362" y="71881"/>
                  </a:lnTo>
                  <a:lnTo>
                    <a:pt x="5386108" y="63880"/>
                  </a:lnTo>
                  <a:lnTo>
                    <a:pt x="5385600" y="57403"/>
                  </a:lnTo>
                  <a:lnTo>
                    <a:pt x="5385092" y="50926"/>
                  </a:lnTo>
                  <a:lnTo>
                    <a:pt x="5383695" y="45719"/>
                  </a:lnTo>
                  <a:lnTo>
                    <a:pt x="5381536" y="41655"/>
                  </a:lnTo>
                  <a:lnTo>
                    <a:pt x="5379504" y="37591"/>
                  </a:lnTo>
                  <a:lnTo>
                    <a:pt x="5376202" y="34289"/>
                  </a:lnTo>
                  <a:lnTo>
                    <a:pt x="5371884" y="31750"/>
                  </a:lnTo>
                  <a:lnTo>
                    <a:pt x="5367566" y="29209"/>
                  </a:lnTo>
                  <a:lnTo>
                    <a:pt x="5361470" y="26924"/>
                  </a:lnTo>
                  <a:lnTo>
                    <a:pt x="5353850" y="24891"/>
                  </a:lnTo>
                  <a:lnTo>
                    <a:pt x="5353850" y="4825"/>
                  </a:lnTo>
                  <a:close/>
                </a:path>
                <a:path w="5981700" h="424180">
                  <a:moveTo>
                    <a:pt x="4599470" y="4825"/>
                  </a:moveTo>
                  <a:lnTo>
                    <a:pt x="4776381" y="4825"/>
                  </a:lnTo>
                  <a:lnTo>
                    <a:pt x="4793674" y="5155"/>
                  </a:lnTo>
                  <a:lnTo>
                    <a:pt x="4837341" y="9905"/>
                  </a:lnTo>
                  <a:lnTo>
                    <a:pt x="4881156" y="25272"/>
                  </a:lnTo>
                  <a:lnTo>
                    <a:pt x="4913072" y="53347"/>
                  </a:lnTo>
                  <a:lnTo>
                    <a:pt x="4929177" y="95265"/>
                  </a:lnTo>
                  <a:lnTo>
                    <a:pt x="4930686" y="116585"/>
                  </a:lnTo>
                  <a:lnTo>
                    <a:pt x="4930021" y="130921"/>
                  </a:lnTo>
                  <a:lnTo>
                    <a:pt x="4914453" y="177782"/>
                  </a:lnTo>
                  <a:lnTo>
                    <a:pt x="4882332" y="209897"/>
                  </a:lnTo>
                  <a:lnTo>
                    <a:pt x="4844453" y="229488"/>
                  </a:lnTo>
                  <a:lnTo>
                    <a:pt x="4844453" y="232536"/>
                  </a:lnTo>
                  <a:lnTo>
                    <a:pt x="4881664" y="258571"/>
                  </a:lnTo>
                  <a:lnTo>
                    <a:pt x="4908207" y="299719"/>
                  </a:lnTo>
                  <a:lnTo>
                    <a:pt x="4927384" y="340994"/>
                  </a:lnTo>
                  <a:lnTo>
                    <a:pt x="4933744" y="353947"/>
                  </a:lnTo>
                  <a:lnTo>
                    <a:pt x="4959251" y="388661"/>
                  </a:lnTo>
                  <a:lnTo>
                    <a:pt x="4982629" y="399287"/>
                  </a:lnTo>
                  <a:lnTo>
                    <a:pt x="4982629" y="419353"/>
                  </a:lnTo>
                  <a:lnTo>
                    <a:pt x="4865662" y="419353"/>
                  </a:lnTo>
                  <a:lnTo>
                    <a:pt x="4856593" y="405687"/>
                  </a:lnTo>
                  <a:lnTo>
                    <a:pt x="4846929" y="389080"/>
                  </a:lnTo>
                  <a:lnTo>
                    <a:pt x="4836694" y="369544"/>
                  </a:lnTo>
                  <a:lnTo>
                    <a:pt x="4825911" y="347090"/>
                  </a:lnTo>
                  <a:lnTo>
                    <a:pt x="4802289" y="295147"/>
                  </a:lnTo>
                  <a:lnTo>
                    <a:pt x="4797145" y="284456"/>
                  </a:lnTo>
                  <a:lnTo>
                    <a:pt x="4773714" y="251459"/>
                  </a:lnTo>
                  <a:lnTo>
                    <a:pt x="4754791" y="245363"/>
                  </a:lnTo>
                  <a:lnTo>
                    <a:pt x="4743615" y="245363"/>
                  </a:lnTo>
                  <a:lnTo>
                    <a:pt x="4726089" y="245363"/>
                  </a:lnTo>
                  <a:lnTo>
                    <a:pt x="4726089" y="343153"/>
                  </a:lnTo>
                  <a:lnTo>
                    <a:pt x="4726210" y="353653"/>
                  </a:lnTo>
                  <a:lnTo>
                    <a:pt x="4736376" y="389508"/>
                  </a:lnTo>
                  <a:lnTo>
                    <a:pt x="4740440" y="393191"/>
                  </a:lnTo>
                  <a:lnTo>
                    <a:pt x="4747933" y="396366"/>
                  </a:lnTo>
                  <a:lnTo>
                    <a:pt x="4758855" y="399287"/>
                  </a:lnTo>
                  <a:lnTo>
                    <a:pt x="4758855" y="419353"/>
                  </a:lnTo>
                  <a:lnTo>
                    <a:pt x="4599470" y="419353"/>
                  </a:lnTo>
                  <a:lnTo>
                    <a:pt x="4599470" y="399287"/>
                  </a:lnTo>
                  <a:lnTo>
                    <a:pt x="4606963" y="397255"/>
                  </a:lnTo>
                  <a:lnTo>
                    <a:pt x="4612805" y="395096"/>
                  </a:lnTo>
                  <a:lnTo>
                    <a:pt x="4617250" y="392683"/>
                  </a:lnTo>
                  <a:lnTo>
                    <a:pt x="4621568" y="390397"/>
                  </a:lnTo>
                  <a:lnTo>
                    <a:pt x="4624743" y="387222"/>
                  </a:lnTo>
                  <a:lnTo>
                    <a:pt x="4626902" y="383031"/>
                  </a:lnTo>
                  <a:lnTo>
                    <a:pt x="4629061" y="378840"/>
                  </a:lnTo>
                  <a:lnTo>
                    <a:pt x="4630458" y="373633"/>
                  </a:lnTo>
                  <a:lnTo>
                    <a:pt x="4630966" y="367283"/>
                  </a:lnTo>
                  <a:lnTo>
                    <a:pt x="4631601" y="360806"/>
                  </a:lnTo>
                  <a:lnTo>
                    <a:pt x="4631982" y="352805"/>
                  </a:lnTo>
                  <a:lnTo>
                    <a:pt x="4631982" y="343153"/>
                  </a:lnTo>
                  <a:lnTo>
                    <a:pt x="4631982" y="81406"/>
                  </a:lnTo>
                  <a:lnTo>
                    <a:pt x="4631982" y="71881"/>
                  </a:lnTo>
                  <a:lnTo>
                    <a:pt x="4631728" y="63880"/>
                  </a:lnTo>
                  <a:lnTo>
                    <a:pt x="4631220" y="57403"/>
                  </a:lnTo>
                  <a:lnTo>
                    <a:pt x="4630712" y="50926"/>
                  </a:lnTo>
                  <a:lnTo>
                    <a:pt x="4629315" y="45719"/>
                  </a:lnTo>
                  <a:lnTo>
                    <a:pt x="4627156" y="41655"/>
                  </a:lnTo>
                  <a:lnTo>
                    <a:pt x="4625124" y="37591"/>
                  </a:lnTo>
                  <a:lnTo>
                    <a:pt x="4621822" y="34289"/>
                  </a:lnTo>
                  <a:lnTo>
                    <a:pt x="4617504" y="31750"/>
                  </a:lnTo>
                  <a:lnTo>
                    <a:pt x="4613186" y="29209"/>
                  </a:lnTo>
                  <a:lnTo>
                    <a:pt x="4607090" y="26924"/>
                  </a:lnTo>
                  <a:lnTo>
                    <a:pt x="4599470" y="24891"/>
                  </a:lnTo>
                  <a:lnTo>
                    <a:pt x="4599470" y="4825"/>
                  </a:lnTo>
                  <a:close/>
                </a:path>
                <a:path w="5981700" h="424180">
                  <a:moveTo>
                    <a:pt x="4172750" y="4825"/>
                  </a:moveTo>
                  <a:lnTo>
                    <a:pt x="4332135" y="4825"/>
                  </a:lnTo>
                  <a:lnTo>
                    <a:pt x="4332135" y="24891"/>
                  </a:lnTo>
                  <a:lnTo>
                    <a:pt x="4323880" y="27177"/>
                  </a:lnTo>
                  <a:lnTo>
                    <a:pt x="4317657" y="29463"/>
                  </a:lnTo>
                  <a:lnTo>
                    <a:pt x="4313720" y="32003"/>
                  </a:lnTo>
                  <a:lnTo>
                    <a:pt x="4309783" y="34543"/>
                  </a:lnTo>
                  <a:lnTo>
                    <a:pt x="4306862" y="37718"/>
                  </a:lnTo>
                  <a:lnTo>
                    <a:pt x="4299369" y="81406"/>
                  </a:lnTo>
                  <a:lnTo>
                    <a:pt x="4299369" y="281812"/>
                  </a:lnTo>
                  <a:lnTo>
                    <a:pt x="4302417" y="325500"/>
                  </a:lnTo>
                  <a:lnTo>
                    <a:pt x="4317869" y="365998"/>
                  </a:lnTo>
                  <a:lnTo>
                    <a:pt x="4352121" y="386714"/>
                  </a:lnTo>
                  <a:lnTo>
                    <a:pt x="4372521" y="388619"/>
                  </a:lnTo>
                  <a:lnTo>
                    <a:pt x="4387046" y="387836"/>
                  </a:lnTo>
                  <a:lnTo>
                    <a:pt x="4425672" y="369361"/>
                  </a:lnTo>
                  <a:lnTo>
                    <a:pt x="4442825" y="328852"/>
                  </a:lnTo>
                  <a:lnTo>
                    <a:pt x="4446308" y="274827"/>
                  </a:lnTo>
                  <a:lnTo>
                    <a:pt x="4446308" y="81025"/>
                  </a:lnTo>
                  <a:lnTo>
                    <a:pt x="4440466" y="38607"/>
                  </a:lnTo>
                  <a:lnTo>
                    <a:pt x="4436529" y="34925"/>
                  </a:lnTo>
                  <a:lnTo>
                    <a:pt x="4432719" y="31241"/>
                  </a:lnTo>
                  <a:lnTo>
                    <a:pt x="4425226" y="27939"/>
                  </a:lnTo>
                  <a:lnTo>
                    <a:pt x="4414050" y="24891"/>
                  </a:lnTo>
                  <a:lnTo>
                    <a:pt x="4414050" y="4825"/>
                  </a:lnTo>
                  <a:lnTo>
                    <a:pt x="4547654" y="4825"/>
                  </a:lnTo>
                  <a:lnTo>
                    <a:pt x="4547654" y="24891"/>
                  </a:lnTo>
                  <a:lnTo>
                    <a:pt x="4540415" y="26924"/>
                  </a:lnTo>
                  <a:lnTo>
                    <a:pt x="4534700" y="29082"/>
                  </a:lnTo>
                  <a:lnTo>
                    <a:pt x="4530382" y="31495"/>
                  </a:lnTo>
                  <a:lnTo>
                    <a:pt x="4526191" y="33781"/>
                  </a:lnTo>
                  <a:lnTo>
                    <a:pt x="4522889" y="36956"/>
                  </a:lnTo>
                  <a:lnTo>
                    <a:pt x="4520730" y="41147"/>
                  </a:lnTo>
                  <a:lnTo>
                    <a:pt x="4518444" y="45338"/>
                  </a:lnTo>
                  <a:lnTo>
                    <a:pt x="4517047" y="50545"/>
                  </a:lnTo>
                  <a:lnTo>
                    <a:pt x="4516412" y="56895"/>
                  </a:lnTo>
                  <a:lnTo>
                    <a:pt x="4515777" y="63372"/>
                  </a:lnTo>
                  <a:lnTo>
                    <a:pt x="4515523" y="71374"/>
                  </a:lnTo>
                  <a:lnTo>
                    <a:pt x="4515523" y="81025"/>
                  </a:lnTo>
                  <a:lnTo>
                    <a:pt x="4515523" y="270890"/>
                  </a:lnTo>
                  <a:lnTo>
                    <a:pt x="4512094" y="320432"/>
                  </a:lnTo>
                  <a:lnTo>
                    <a:pt x="4501695" y="357203"/>
                  </a:lnTo>
                  <a:lnTo>
                    <a:pt x="4476327" y="392112"/>
                  </a:lnTo>
                  <a:lnTo>
                    <a:pt x="4438735" y="413511"/>
                  </a:lnTo>
                  <a:lnTo>
                    <a:pt x="4391094" y="423037"/>
                  </a:lnTo>
                  <a:lnTo>
                    <a:pt x="4363123" y="424179"/>
                  </a:lnTo>
                  <a:lnTo>
                    <a:pt x="4342410" y="423610"/>
                  </a:lnTo>
                  <a:lnTo>
                    <a:pt x="4290225" y="415162"/>
                  </a:lnTo>
                  <a:lnTo>
                    <a:pt x="4251863" y="396642"/>
                  </a:lnTo>
                  <a:lnTo>
                    <a:pt x="4225566" y="368220"/>
                  </a:lnTo>
                  <a:lnTo>
                    <a:pt x="4210244" y="330489"/>
                  </a:lnTo>
                  <a:lnTo>
                    <a:pt x="4205262" y="277875"/>
                  </a:lnTo>
                  <a:lnTo>
                    <a:pt x="4205262" y="81406"/>
                  </a:lnTo>
                  <a:lnTo>
                    <a:pt x="4205262" y="71881"/>
                  </a:lnTo>
                  <a:lnTo>
                    <a:pt x="4205008" y="63880"/>
                  </a:lnTo>
                  <a:lnTo>
                    <a:pt x="4204500" y="57403"/>
                  </a:lnTo>
                  <a:lnTo>
                    <a:pt x="4203992" y="50926"/>
                  </a:lnTo>
                  <a:lnTo>
                    <a:pt x="4190784" y="31750"/>
                  </a:lnTo>
                  <a:lnTo>
                    <a:pt x="4186466" y="29209"/>
                  </a:lnTo>
                  <a:lnTo>
                    <a:pt x="4180370" y="26924"/>
                  </a:lnTo>
                  <a:lnTo>
                    <a:pt x="4172750" y="24891"/>
                  </a:lnTo>
                  <a:lnTo>
                    <a:pt x="4172750" y="4825"/>
                  </a:lnTo>
                  <a:close/>
                </a:path>
                <a:path w="5981700" h="424180">
                  <a:moveTo>
                    <a:pt x="2884970" y="4825"/>
                  </a:moveTo>
                  <a:lnTo>
                    <a:pt x="3242348" y="4825"/>
                  </a:lnTo>
                  <a:lnTo>
                    <a:pt x="3242348" y="111378"/>
                  </a:lnTo>
                  <a:lnTo>
                    <a:pt x="3200692" y="111378"/>
                  </a:lnTo>
                  <a:lnTo>
                    <a:pt x="3197979" y="101760"/>
                  </a:lnTo>
                  <a:lnTo>
                    <a:pt x="3195564" y="93487"/>
                  </a:lnTo>
                  <a:lnTo>
                    <a:pt x="3178594" y="56133"/>
                  </a:lnTo>
                  <a:lnTo>
                    <a:pt x="3141002" y="40385"/>
                  </a:lnTo>
                  <a:lnTo>
                    <a:pt x="3132747" y="40385"/>
                  </a:lnTo>
                  <a:lnTo>
                    <a:pt x="3110903" y="40385"/>
                  </a:lnTo>
                  <a:lnTo>
                    <a:pt x="3110903" y="343153"/>
                  </a:lnTo>
                  <a:lnTo>
                    <a:pt x="3110903" y="353821"/>
                  </a:lnTo>
                  <a:lnTo>
                    <a:pt x="3111157" y="361949"/>
                  </a:lnTo>
                  <a:lnTo>
                    <a:pt x="3121063" y="389381"/>
                  </a:lnTo>
                  <a:lnTo>
                    <a:pt x="3123349" y="391540"/>
                  </a:lnTo>
                  <a:lnTo>
                    <a:pt x="3147606" y="399287"/>
                  </a:lnTo>
                  <a:lnTo>
                    <a:pt x="3147606" y="419353"/>
                  </a:lnTo>
                  <a:lnTo>
                    <a:pt x="2979966" y="419353"/>
                  </a:lnTo>
                  <a:lnTo>
                    <a:pt x="2979966" y="399287"/>
                  </a:lnTo>
                  <a:lnTo>
                    <a:pt x="2988475" y="397890"/>
                  </a:lnTo>
                  <a:lnTo>
                    <a:pt x="2995206" y="395985"/>
                  </a:lnTo>
                  <a:lnTo>
                    <a:pt x="3015780" y="367537"/>
                  </a:lnTo>
                  <a:lnTo>
                    <a:pt x="3016415" y="360933"/>
                  </a:lnTo>
                  <a:lnTo>
                    <a:pt x="3016796" y="352805"/>
                  </a:lnTo>
                  <a:lnTo>
                    <a:pt x="3016796" y="343153"/>
                  </a:lnTo>
                  <a:lnTo>
                    <a:pt x="3016796" y="40385"/>
                  </a:lnTo>
                  <a:lnTo>
                    <a:pt x="2992158" y="40385"/>
                  </a:lnTo>
                  <a:lnTo>
                    <a:pt x="2983559" y="40649"/>
                  </a:lnTo>
                  <a:lnTo>
                    <a:pt x="2947327" y="58038"/>
                  </a:lnTo>
                  <a:lnTo>
                    <a:pt x="2930340" y="97377"/>
                  </a:lnTo>
                  <a:lnTo>
                    <a:pt x="2926626" y="111378"/>
                  </a:lnTo>
                  <a:lnTo>
                    <a:pt x="2884970" y="111378"/>
                  </a:lnTo>
                  <a:lnTo>
                    <a:pt x="2884970" y="4825"/>
                  </a:lnTo>
                  <a:close/>
                </a:path>
                <a:path w="5981700" h="424180">
                  <a:moveTo>
                    <a:pt x="2471077" y="4825"/>
                  </a:moveTo>
                  <a:lnTo>
                    <a:pt x="2594013" y="4825"/>
                  </a:lnTo>
                  <a:lnTo>
                    <a:pt x="2701455" y="191642"/>
                  </a:lnTo>
                  <a:lnTo>
                    <a:pt x="2719921" y="225004"/>
                  </a:lnTo>
                  <a:lnTo>
                    <a:pt x="2742745" y="268509"/>
                  </a:lnTo>
                  <a:lnTo>
                    <a:pt x="2756065" y="296036"/>
                  </a:lnTo>
                  <a:lnTo>
                    <a:pt x="2761018" y="296036"/>
                  </a:lnTo>
                  <a:lnTo>
                    <a:pt x="2759517" y="258913"/>
                  </a:lnTo>
                  <a:lnTo>
                    <a:pt x="2758446" y="220122"/>
                  </a:lnTo>
                  <a:lnTo>
                    <a:pt x="2757803" y="179665"/>
                  </a:lnTo>
                  <a:lnTo>
                    <a:pt x="2757589" y="137540"/>
                  </a:lnTo>
                  <a:lnTo>
                    <a:pt x="2757589" y="81025"/>
                  </a:lnTo>
                  <a:lnTo>
                    <a:pt x="2757493" y="71883"/>
                  </a:lnTo>
                  <a:lnTo>
                    <a:pt x="2751366" y="39242"/>
                  </a:lnTo>
                  <a:lnTo>
                    <a:pt x="2749334" y="36194"/>
                  </a:lnTo>
                  <a:lnTo>
                    <a:pt x="2725204" y="24891"/>
                  </a:lnTo>
                  <a:lnTo>
                    <a:pt x="2725204" y="4825"/>
                  </a:lnTo>
                  <a:lnTo>
                    <a:pt x="2839885" y="4825"/>
                  </a:lnTo>
                  <a:lnTo>
                    <a:pt x="2839885" y="24891"/>
                  </a:lnTo>
                  <a:lnTo>
                    <a:pt x="2831757" y="27558"/>
                  </a:lnTo>
                  <a:lnTo>
                    <a:pt x="2826042" y="29717"/>
                  </a:lnTo>
                  <a:lnTo>
                    <a:pt x="2822740" y="31622"/>
                  </a:lnTo>
                  <a:lnTo>
                    <a:pt x="2819438" y="33400"/>
                  </a:lnTo>
                  <a:lnTo>
                    <a:pt x="2816644" y="35813"/>
                  </a:lnTo>
                  <a:lnTo>
                    <a:pt x="2807119" y="81025"/>
                  </a:lnTo>
                  <a:lnTo>
                    <a:pt x="2807119" y="419353"/>
                  </a:lnTo>
                  <a:lnTo>
                    <a:pt x="2730030" y="419353"/>
                  </a:lnTo>
                  <a:lnTo>
                    <a:pt x="2593378" y="183133"/>
                  </a:lnTo>
                  <a:lnTo>
                    <a:pt x="2569390" y="140287"/>
                  </a:lnTo>
                  <a:lnTo>
                    <a:pt x="2552738" y="107822"/>
                  </a:lnTo>
                  <a:lnTo>
                    <a:pt x="2549944" y="107822"/>
                  </a:lnTo>
                  <a:lnTo>
                    <a:pt x="2551277" y="140872"/>
                  </a:lnTo>
                  <a:lnTo>
                    <a:pt x="2552230" y="174863"/>
                  </a:lnTo>
                  <a:lnTo>
                    <a:pt x="2552801" y="209782"/>
                  </a:lnTo>
                  <a:lnTo>
                    <a:pt x="2552992" y="245617"/>
                  </a:lnTo>
                  <a:lnTo>
                    <a:pt x="2552992" y="343407"/>
                  </a:lnTo>
                  <a:lnTo>
                    <a:pt x="2553134" y="353907"/>
                  </a:lnTo>
                  <a:lnTo>
                    <a:pt x="2563533" y="389635"/>
                  </a:lnTo>
                  <a:lnTo>
                    <a:pt x="2567470" y="393191"/>
                  </a:lnTo>
                  <a:lnTo>
                    <a:pt x="2574836" y="396366"/>
                  </a:lnTo>
                  <a:lnTo>
                    <a:pt x="2585758" y="399287"/>
                  </a:lnTo>
                  <a:lnTo>
                    <a:pt x="2585758" y="419353"/>
                  </a:lnTo>
                  <a:lnTo>
                    <a:pt x="2471077" y="419353"/>
                  </a:lnTo>
                  <a:lnTo>
                    <a:pt x="2471077" y="399287"/>
                  </a:lnTo>
                  <a:lnTo>
                    <a:pt x="2478570" y="397255"/>
                  </a:lnTo>
                  <a:lnTo>
                    <a:pt x="2484412" y="394969"/>
                  </a:lnTo>
                  <a:lnTo>
                    <a:pt x="2488730" y="392556"/>
                  </a:lnTo>
                  <a:lnTo>
                    <a:pt x="2493175" y="390143"/>
                  </a:lnTo>
                  <a:lnTo>
                    <a:pt x="2496350" y="386841"/>
                  </a:lnTo>
                  <a:lnTo>
                    <a:pt x="2498509" y="382777"/>
                  </a:lnTo>
                  <a:lnTo>
                    <a:pt x="2500668" y="378586"/>
                  </a:lnTo>
                  <a:lnTo>
                    <a:pt x="2501938" y="373379"/>
                  </a:lnTo>
                  <a:lnTo>
                    <a:pt x="2502573" y="367029"/>
                  </a:lnTo>
                  <a:lnTo>
                    <a:pt x="2503208" y="360806"/>
                  </a:lnTo>
                  <a:lnTo>
                    <a:pt x="2503462" y="352932"/>
                  </a:lnTo>
                  <a:lnTo>
                    <a:pt x="2503462" y="343407"/>
                  </a:lnTo>
                  <a:lnTo>
                    <a:pt x="2503462" y="80771"/>
                  </a:lnTo>
                  <a:lnTo>
                    <a:pt x="2497493" y="38734"/>
                  </a:lnTo>
                  <a:lnTo>
                    <a:pt x="2493302" y="34925"/>
                  </a:lnTo>
                  <a:lnTo>
                    <a:pt x="2489238" y="31114"/>
                  </a:lnTo>
                  <a:lnTo>
                    <a:pt x="2481745" y="27685"/>
                  </a:lnTo>
                  <a:lnTo>
                    <a:pt x="2471077" y="24891"/>
                  </a:lnTo>
                  <a:lnTo>
                    <a:pt x="2471077" y="4825"/>
                  </a:lnTo>
                  <a:close/>
                </a:path>
                <a:path w="5981700" h="424180">
                  <a:moveTo>
                    <a:pt x="2112302" y="4825"/>
                  </a:moveTo>
                  <a:lnTo>
                    <a:pt x="2413419" y="4825"/>
                  </a:lnTo>
                  <a:lnTo>
                    <a:pt x="2413419" y="101472"/>
                  </a:lnTo>
                  <a:lnTo>
                    <a:pt x="2371890" y="101472"/>
                  </a:lnTo>
                  <a:lnTo>
                    <a:pt x="2367052" y="88181"/>
                  </a:lnTo>
                  <a:lnTo>
                    <a:pt x="2362619" y="77247"/>
                  </a:lnTo>
                  <a:lnTo>
                    <a:pt x="2338108" y="46354"/>
                  </a:lnTo>
                  <a:lnTo>
                    <a:pt x="2305088" y="40385"/>
                  </a:lnTo>
                  <a:lnTo>
                    <a:pt x="2238921" y="40385"/>
                  </a:lnTo>
                  <a:lnTo>
                    <a:pt x="2238921" y="186181"/>
                  </a:lnTo>
                  <a:lnTo>
                    <a:pt x="2278926" y="186181"/>
                  </a:lnTo>
                  <a:lnTo>
                    <a:pt x="2287816" y="186181"/>
                  </a:lnTo>
                  <a:lnTo>
                    <a:pt x="2294801" y="184911"/>
                  </a:lnTo>
                  <a:lnTo>
                    <a:pt x="2299881" y="182371"/>
                  </a:lnTo>
                  <a:lnTo>
                    <a:pt x="2304961" y="179831"/>
                  </a:lnTo>
                  <a:lnTo>
                    <a:pt x="2322106" y="142366"/>
                  </a:lnTo>
                  <a:lnTo>
                    <a:pt x="2356396" y="142366"/>
                  </a:lnTo>
                  <a:lnTo>
                    <a:pt x="2356396" y="265683"/>
                  </a:lnTo>
                  <a:lnTo>
                    <a:pt x="2322106" y="265683"/>
                  </a:lnTo>
                  <a:lnTo>
                    <a:pt x="2319887" y="257369"/>
                  </a:lnTo>
                  <a:lnTo>
                    <a:pt x="2317597" y="250126"/>
                  </a:lnTo>
                  <a:lnTo>
                    <a:pt x="2288451" y="221614"/>
                  </a:lnTo>
                  <a:lnTo>
                    <a:pt x="2278926" y="221614"/>
                  </a:lnTo>
                  <a:lnTo>
                    <a:pt x="2238921" y="221614"/>
                  </a:lnTo>
                  <a:lnTo>
                    <a:pt x="2238921" y="383793"/>
                  </a:lnTo>
                  <a:lnTo>
                    <a:pt x="2304707" y="383793"/>
                  </a:lnTo>
                  <a:lnTo>
                    <a:pt x="2311819" y="383793"/>
                  </a:lnTo>
                  <a:lnTo>
                    <a:pt x="2317788" y="383285"/>
                  </a:lnTo>
                  <a:lnTo>
                    <a:pt x="2322614" y="382396"/>
                  </a:lnTo>
                  <a:lnTo>
                    <a:pt x="2327567" y="381507"/>
                  </a:lnTo>
                  <a:lnTo>
                    <a:pt x="2331885" y="379983"/>
                  </a:lnTo>
                  <a:lnTo>
                    <a:pt x="2335695" y="377697"/>
                  </a:lnTo>
                  <a:lnTo>
                    <a:pt x="2339632" y="375538"/>
                  </a:lnTo>
                  <a:lnTo>
                    <a:pt x="2364905" y="338581"/>
                  </a:lnTo>
                  <a:lnTo>
                    <a:pt x="2374938" y="308482"/>
                  </a:lnTo>
                  <a:lnTo>
                    <a:pt x="2416467" y="308482"/>
                  </a:lnTo>
                  <a:lnTo>
                    <a:pt x="2410752" y="419353"/>
                  </a:lnTo>
                  <a:lnTo>
                    <a:pt x="2112302" y="419353"/>
                  </a:lnTo>
                  <a:lnTo>
                    <a:pt x="2112302" y="399287"/>
                  </a:lnTo>
                  <a:lnTo>
                    <a:pt x="2119795" y="397255"/>
                  </a:lnTo>
                  <a:lnTo>
                    <a:pt x="2125637" y="395096"/>
                  </a:lnTo>
                  <a:lnTo>
                    <a:pt x="2130082" y="392683"/>
                  </a:lnTo>
                  <a:lnTo>
                    <a:pt x="2134400" y="390397"/>
                  </a:lnTo>
                  <a:lnTo>
                    <a:pt x="2137575" y="387222"/>
                  </a:lnTo>
                  <a:lnTo>
                    <a:pt x="2139734" y="383031"/>
                  </a:lnTo>
                  <a:lnTo>
                    <a:pt x="2141893" y="378840"/>
                  </a:lnTo>
                  <a:lnTo>
                    <a:pt x="2143290" y="373633"/>
                  </a:lnTo>
                  <a:lnTo>
                    <a:pt x="2143798" y="367283"/>
                  </a:lnTo>
                  <a:lnTo>
                    <a:pt x="2144433" y="360806"/>
                  </a:lnTo>
                  <a:lnTo>
                    <a:pt x="2144814" y="352805"/>
                  </a:lnTo>
                  <a:lnTo>
                    <a:pt x="2144814" y="343153"/>
                  </a:lnTo>
                  <a:lnTo>
                    <a:pt x="2144814" y="81406"/>
                  </a:lnTo>
                  <a:lnTo>
                    <a:pt x="2144814" y="71881"/>
                  </a:lnTo>
                  <a:lnTo>
                    <a:pt x="2144560" y="63880"/>
                  </a:lnTo>
                  <a:lnTo>
                    <a:pt x="2144052" y="57403"/>
                  </a:lnTo>
                  <a:lnTo>
                    <a:pt x="2143544" y="50926"/>
                  </a:lnTo>
                  <a:lnTo>
                    <a:pt x="2142147" y="45719"/>
                  </a:lnTo>
                  <a:lnTo>
                    <a:pt x="2139988" y="41655"/>
                  </a:lnTo>
                  <a:lnTo>
                    <a:pt x="2137956" y="37591"/>
                  </a:lnTo>
                  <a:lnTo>
                    <a:pt x="2134654" y="34289"/>
                  </a:lnTo>
                  <a:lnTo>
                    <a:pt x="2130336" y="31750"/>
                  </a:lnTo>
                  <a:lnTo>
                    <a:pt x="2126018" y="29209"/>
                  </a:lnTo>
                  <a:lnTo>
                    <a:pt x="2119922" y="26924"/>
                  </a:lnTo>
                  <a:lnTo>
                    <a:pt x="2112302" y="24891"/>
                  </a:lnTo>
                  <a:lnTo>
                    <a:pt x="2112302" y="4825"/>
                  </a:lnTo>
                  <a:close/>
                </a:path>
                <a:path w="5981700" h="424180">
                  <a:moveTo>
                    <a:pt x="1700822" y="4825"/>
                  </a:moveTo>
                  <a:lnTo>
                    <a:pt x="1877733" y="4825"/>
                  </a:lnTo>
                  <a:lnTo>
                    <a:pt x="1895026" y="5155"/>
                  </a:lnTo>
                  <a:lnTo>
                    <a:pt x="1938693" y="9905"/>
                  </a:lnTo>
                  <a:lnTo>
                    <a:pt x="1982508" y="25272"/>
                  </a:lnTo>
                  <a:lnTo>
                    <a:pt x="2014424" y="53347"/>
                  </a:lnTo>
                  <a:lnTo>
                    <a:pt x="2030529" y="95265"/>
                  </a:lnTo>
                  <a:lnTo>
                    <a:pt x="2032038" y="116585"/>
                  </a:lnTo>
                  <a:lnTo>
                    <a:pt x="2031373" y="130921"/>
                  </a:lnTo>
                  <a:lnTo>
                    <a:pt x="2015805" y="177782"/>
                  </a:lnTo>
                  <a:lnTo>
                    <a:pt x="1983684" y="209897"/>
                  </a:lnTo>
                  <a:lnTo>
                    <a:pt x="1945805" y="229488"/>
                  </a:lnTo>
                  <a:lnTo>
                    <a:pt x="1945805" y="232536"/>
                  </a:lnTo>
                  <a:lnTo>
                    <a:pt x="1983016" y="258571"/>
                  </a:lnTo>
                  <a:lnTo>
                    <a:pt x="2009559" y="299719"/>
                  </a:lnTo>
                  <a:lnTo>
                    <a:pt x="2028736" y="340994"/>
                  </a:lnTo>
                  <a:lnTo>
                    <a:pt x="2035096" y="353947"/>
                  </a:lnTo>
                  <a:lnTo>
                    <a:pt x="2060603" y="388661"/>
                  </a:lnTo>
                  <a:lnTo>
                    <a:pt x="2083981" y="399287"/>
                  </a:lnTo>
                  <a:lnTo>
                    <a:pt x="2083981" y="419353"/>
                  </a:lnTo>
                  <a:lnTo>
                    <a:pt x="1967014" y="419353"/>
                  </a:lnTo>
                  <a:lnTo>
                    <a:pt x="1957945" y="405687"/>
                  </a:lnTo>
                  <a:lnTo>
                    <a:pt x="1948281" y="389080"/>
                  </a:lnTo>
                  <a:lnTo>
                    <a:pt x="1938046" y="369544"/>
                  </a:lnTo>
                  <a:lnTo>
                    <a:pt x="1927263" y="347090"/>
                  </a:lnTo>
                  <a:lnTo>
                    <a:pt x="1903641" y="295147"/>
                  </a:lnTo>
                  <a:lnTo>
                    <a:pt x="1898497" y="284456"/>
                  </a:lnTo>
                  <a:lnTo>
                    <a:pt x="1875066" y="251459"/>
                  </a:lnTo>
                  <a:lnTo>
                    <a:pt x="1856143" y="245363"/>
                  </a:lnTo>
                  <a:lnTo>
                    <a:pt x="1844967" y="245363"/>
                  </a:lnTo>
                  <a:lnTo>
                    <a:pt x="1827441" y="245363"/>
                  </a:lnTo>
                  <a:lnTo>
                    <a:pt x="1827441" y="343153"/>
                  </a:lnTo>
                  <a:lnTo>
                    <a:pt x="1827562" y="353653"/>
                  </a:lnTo>
                  <a:lnTo>
                    <a:pt x="1837728" y="389508"/>
                  </a:lnTo>
                  <a:lnTo>
                    <a:pt x="1841792" y="393191"/>
                  </a:lnTo>
                  <a:lnTo>
                    <a:pt x="1849285" y="396366"/>
                  </a:lnTo>
                  <a:lnTo>
                    <a:pt x="1860207" y="399287"/>
                  </a:lnTo>
                  <a:lnTo>
                    <a:pt x="1860207" y="419353"/>
                  </a:lnTo>
                  <a:lnTo>
                    <a:pt x="1700822" y="419353"/>
                  </a:lnTo>
                  <a:lnTo>
                    <a:pt x="1700822" y="399287"/>
                  </a:lnTo>
                  <a:lnTo>
                    <a:pt x="1708315" y="397255"/>
                  </a:lnTo>
                  <a:lnTo>
                    <a:pt x="1714157" y="395096"/>
                  </a:lnTo>
                  <a:lnTo>
                    <a:pt x="1718602" y="392683"/>
                  </a:lnTo>
                  <a:lnTo>
                    <a:pt x="1722920" y="390397"/>
                  </a:lnTo>
                  <a:lnTo>
                    <a:pt x="1726095" y="387222"/>
                  </a:lnTo>
                  <a:lnTo>
                    <a:pt x="1728254" y="383031"/>
                  </a:lnTo>
                  <a:lnTo>
                    <a:pt x="1730413" y="378840"/>
                  </a:lnTo>
                  <a:lnTo>
                    <a:pt x="1731810" y="373633"/>
                  </a:lnTo>
                  <a:lnTo>
                    <a:pt x="1732318" y="367283"/>
                  </a:lnTo>
                  <a:lnTo>
                    <a:pt x="1732953" y="360806"/>
                  </a:lnTo>
                  <a:lnTo>
                    <a:pt x="1733334" y="352805"/>
                  </a:lnTo>
                  <a:lnTo>
                    <a:pt x="1733334" y="343153"/>
                  </a:lnTo>
                  <a:lnTo>
                    <a:pt x="1733334" y="81406"/>
                  </a:lnTo>
                  <a:lnTo>
                    <a:pt x="1733334" y="71881"/>
                  </a:lnTo>
                  <a:lnTo>
                    <a:pt x="1733080" y="63880"/>
                  </a:lnTo>
                  <a:lnTo>
                    <a:pt x="1732572" y="57403"/>
                  </a:lnTo>
                  <a:lnTo>
                    <a:pt x="1732064" y="50926"/>
                  </a:lnTo>
                  <a:lnTo>
                    <a:pt x="1730667" y="45719"/>
                  </a:lnTo>
                  <a:lnTo>
                    <a:pt x="1728508" y="41655"/>
                  </a:lnTo>
                  <a:lnTo>
                    <a:pt x="1726476" y="37591"/>
                  </a:lnTo>
                  <a:lnTo>
                    <a:pt x="1723174" y="34289"/>
                  </a:lnTo>
                  <a:lnTo>
                    <a:pt x="1718856" y="31750"/>
                  </a:lnTo>
                  <a:lnTo>
                    <a:pt x="1714538" y="29209"/>
                  </a:lnTo>
                  <a:lnTo>
                    <a:pt x="1708442" y="26924"/>
                  </a:lnTo>
                  <a:lnTo>
                    <a:pt x="1700822" y="24891"/>
                  </a:lnTo>
                  <a:lnTo>
                    <a:pt x="1700822" y="4825"/>
                  </a:lnTo>
                  <a:close/>
                </a:path>
                <a:path w="5981700" h="424180">
                  <a:moveTo>
                    <a:pt x="1341158" y="4825"/>
                  </a:moveTo>
                  <a:lnTo>
                    <a:pt x="1642275" y="4825"/>
                  </a:lnTo>
                  <a:lnTo>
                    <a:pt x="1642275" y="101472"/>
                  </a:lnTo>
                  <a:lnTo>
                    <a:pt x="1600746" y="101472"/>
                  </a:lnTo>
                  <a:lnTo>
                    <a:pt x="1595908" y="88181"/>
                  </a:lnTo>
                  <a:lnTo>
                    <a:pt x="1591475" y="77247"/>
                  </a:lnTo>
                  <a:lnTo>
                    <a:pt x="1566964" y="46354"/>
                  </a:lnTo>
                  <a:lnTo>
                    <a:pt x="1533944" y="40385"/>
                  </a:lnTo>
                  <a:lnTo>
                    <a:pt x="1467777" y="40385"/>
                  </a:lnTo>
                  <a:lnTo>
                    <a:pt x="1467777" y="186181"/>
                  </a:lnTo>
                  <a:lnTo>
                    <a:pt x="1507782" y="186181"/>
                  </a:lnTo>
                  <a:lnTo>
                    <a:pt x="1516672" y="186181"/>
                  </a:lnTo>
                  <a:lnTo>
                    <a:pt x="1523657" y="184911"/>
                  </a:lnTo>
                  <a:lnTo>
                    <a:pt x="1528737" y="182371"/>
                  </a:lnTo>
                  <a:lnTo>
                    <a:pt x="1533817" y="179831"/>
                  </a:lnTo>
                  <a:lnTo>
                    <a:pt x="1550962" y="142366"/>
                  </a:lnTo>
                  <a:lnTo>
                    <a:pt x="1585252" y="142366"/>
                  </a:lnTo>
                  <a:lnTo>
                    <a:pt x="1585252" y="265683"/>
                  </a:lnTo>
                  <a:lnTo>
                    <a:pt x="1550962" y="265683"/>
                  </a:lnTo>
                  <a:lnTo>
                    <a:pt x="1548743" y="257369"/>
                  </a:lnTo>
                  <a:lnTo>
                    <a:pt x="1546453" y="250126"/>
                  </a:lnTo>
                  <a:lnTo>
                    <a:pt x="1517307" y="221614"/>
                  </a:lnTo>
                  <a:lnTo>
                    <a:pt x="1507782" y="221614"/>
                  </a:lnTo>
                  <a:lnTo>
                    <a:pt x="1467777" y="221614"/>
                  </a:lnTo>
                  <a:lnTo>
                    <a:pt x="1467777" y="383793"/>
                  </a:lnTo>
                  <a:lnTo>
                    <a:pt x="1533563" y="383793"/>
                  </a:lnTo>
                  <a:lnTo>
                    <a:pt x="1540675" y="383793"/>
                  </a:lnTo>
                  <a:lnTo>
                    <a:pt x="1546644" y="383285"/>
                  </a:lnTo>
                  <a:lnTo>
                    <a:pt x="1551470" y="382396"/>
                  </a:lnTo>
                  <a:lnTo>
                    <a:pt x="1556423" y="381507"/>
                  </a:lnTo>
                  <a:lnTo>
                    <a:pt x="1560741" y="379983"/>
                  </a:lnTo>
                  <a:lnTo>
                    <a:pt x="1564551" y="377697"/>
                  </a:lnTo>
                  <a:lnTo>
                    <a:pt x="1568488" y="375538"/>
                  </a:lnTo>
                  <a:lnTo>
                    <a:pt x="1593761" y="338581"/>
                  </a:lnTo>
                  <a:lnTo>
                    <a:pt x="1603794" y="308482"/>
                  </a:lnTo>
                  <a:lnTo>
                    <a:pt x="1645323" y="308482"/>
                  </a:lnTo>
                  <a:lnTo>
                    <a:pt x="1639608" y="419353"/>
                  </a:lnTo>
                  <a:lnTo>
                    <a:pt x="1341158" y="419353"/>
                  </a:lnTo>
                  <a:lnTo>
                    <a:pt x="1341158" y="399287"/>
                  </a:lnTo>
                  <a:lnTo>
                    <a:pt x="1348651" y="397255"/>
                  </a:lnTo>
                  <a:lnTo>
                    <a:pt x="1354493" y="395096"/>
                  </a:lnTo>
                  <a:lnTo>
                    <a:pt x="1358938" y="392683"/>
                  </a:lnTo>
                  <a:lnTo>
                    <a:pt x="1363256" y="390397"/>
                  </a:lnTo>
                  <a:lnTo>
                    <a:pt x="1366431" y="387222"/>
                  </a:lnTo>
                  <a:lnTo>
                    <a:pt x="1368590" y="383031"/>
                  </a:lnTo>
                  <a:lnTo>
                    <a:pt x="1370749" y="378840"/>
                  </a:lnTo>
                  <a:lnTo>
                    <a:pt x="1372146" y="373633"/>
                  </a:lnTo>
                  <a:lnTo>
                    <a:pt x="1372654" y="367283"/>
                  </a:lnTo>
                  <a:lnTo>
                    <a:pt x="1373289" y="360806"/>
                  </a:lnTo>
                  <a:lnTo>
                    <a:pt x="1373670" y="352805"/>
                  </a:lnTo>
                  <a:lnTo>
                    <a:pt x="1373670" y="343153"/>
                  </a:lnTo>
                  <a:lnTo>
                    <a:pt x="1373670" y="81406"/>
                  </a:lnTo>
                  <a:lnTo>
                    <a:pt x="1373670" y="71881"/>
                  </a:lnTo>
                  <a:lnTo>
                    <a:pt x="1373416" y="63880"/>
                  </a:lnTo>
                  <a:lnTo>
                    <a:pt x="1372908" y="57403"/>
                  </a:lnTo>
                  <a:lnTo>
                    <a:pt x="1372400" y="50926"/>
                  </a:lnTo>
                  <a:lnTo>
                    <a:pt x="1371003" y="45719"/>
                  </a:lnTo>
                  <a:lnTo>
                    <a:pt x="1368844" y="41655"/>
                  </a:lnTo>
                  <a:lnTo>
                    <a:pt x="1366812" y="37591"/>
                  </a:lnTo>
                  <a:lnTo>
                    <a:pt x="1363510" y="34289"/>
                  </a:lnTo>
                  <a:lnTo>
                    <a:pt x="1359192" y="31750"/>
                  </a:lnTo>
                  <a:lnTo>
                    <a:pt x="1354874" y="29209"/>
                  </a:lnTo>
                  <a:lnTo>
                    <a:pt x="1348778" y="26924"/>
                  </a:lnTo>
                  <a:lnTo>
                    <a:pt x="1341158" y="24891"/>
                  </a:lnTo>
                  <a:lnTo>
                    <a:pt x="1341158" y="4825"/>
                  </a:lnTo>
                  <a:close/>
                </a:path>
                <a:path w="5981700" h="424180">
                  <a:moveTo>
                    <a:pt x="998258" y="4825"/>
                  </a:moveTo>
                  <a:lnTo>
                    <a:pt x="1291755" y="4825"/>
                  </a:lnTo>
                  <a:lnTo>
                    <a:pt x="1291755" y="101472"/>
                  </a:lnTo>
                  <a:lnTo>
                    <a:pt x="1250226" y="101472"/>
                  </a:lnTo>
                  <a:lnTo>
                    <a:pt x="1245388" y="88181"/>
                  </a:lnTo>
                  <a:lnTo>
                    <a:pt x="1240955" y="77247"/>
                  </a:lnTo>
                  <a:lnTo>
                    <a:pt x="1216571" y="46354"/>
                  </a:lnTo>
                  <a:lnTo>
                    <a:pt x="1183424" y="40385"/>
                  </a:lnTo>
                  <a:lnTo>
                    <a:pt x="1124877" y="40385"/>
                  </a:lnTo>
                  <a:lnTo>
                    <a:pt x="1124877" y="194944"/>
                  </a:lnTo>
                  <a:lnTo>
                    <a:pt x="1163739" y="194944"/>
                  </a:lnTo>
                  <a:lnTo>
                    <a:pt x="1173264" y="194944"/>
                  </a:lnTo>
                  <a:lnTo>
                    <a:pt x="1203077" y="163369"/>
                  </a:lnTo>
                  <a:lnTo>
                    <a:pt x="1206792" y="146684"/>
                  </a:lnTo>
                  <a:lnTo>
                    <a:pt x="1241082" y="146684"/>
                  </a:lnTo>
                  <a:lnTo>
                    <a:pt x="1241082" y="279018"/>
                  </a:lnTo>
                  <a:lnTo>
                    <a:pt x="1206792" y="279018"/>
                  </a:lnTo>
                  <a:lnTo>
                    <a:pt x="1204887" y="270019"/>
                  </a:lnTo>
                  <a:lnTo>
                    <a:pt x="1202791" y="262080"/>
                  </a:lnTo>
                  <a:lnTo>
                    <a:pt x="1185202" y="234695"/>
                  </a:lnTo>
                  <a:lnTo>
                    <a:pt x="1180249" y="231901"/>
                  </a:lnTo>
                  <a:lnTo>
                    <a:pt x="1173010" y="230504"/>
                  </a:lnTo>
                  <a:lnTo>
                    <a:pt x="1163739" y="230504"/>
                  </a:lnTo>
                  <a:lnTo>
                    <a:pt x="1124877" y="230504"/>
                  </a:lnTo>
                  <a:lnTo>
                    <a:pt x="1124877" y="343153"/>
                  </a:lnTo>
                  <a:lnTo>
                    <a:pt x="1124877" y="353821"/>
                  </a:lnTo>
                  <a:lnTo>
                    <a:pt x="1125131" y="361949"/>
                  </a:lnTo>
                  <a:lnTo>
                    <a:pt x="1125766" y="367537"/>
                  </a:lnTo>
                  <a:lnTo>
                    <a:pt x="1126401" y="373125"/>
                  </a:lnTo>
                  <a:lnTo>
                    <a:pt x="1127417" y="377570"/>
                  </a:lnTo>
                  <a:lnTo>
                    <a:pt x="1129068" y="380999"/>
                  </a:lnTo>
                  <a:lnTo>
                    <a:pt x="1130719" y="384428"/>
                  </a:lnTo>
                  <a:lnTo>
                    <a:pt x="1132624" y="387222"/>
                  </a:lnTo>
                  <a:lnTo>
                    <a:pt x="1135037" y="389381"/>
                  </a:lnTo>
                  <a:lnTo>
                    <a:pt x="1137323" y="391540"/>
                  </a:lnTo>
                  <a:lnTo>
                    <a:pt x="1161580" y="399287"/>
                  </a:lnTo>
                  <a:lnTo>
                    <a:pt x="1161580" y="419353"/>
                  </a:lnTo>
                  <a:lnTo>
                    <a:pt x="998258" y="419353"/>
                  </a:lnTo>
                  <a:lnTo>
                    <a:pt x="998258" y="399287"/>
                  </a:lnTo>
                  <a:lnTo>
                    <a:pt x="1005751" y="397382"/>
                  </a:lnTo>
                  <a:lnTo>
                    <a:pt x="1011593" y="395350"/>
                  </a:lnTo>
                  <a:lnTo>
                    <a:pt x="1029754" y="367029"/>
                  </a:lnTo>
                  <a:lnTo>
                    <a:pt x="1030389" y="360552"/>
                  </a:lnTo>
                  <a:lnTo>
                    <a:pt x="1030770" y="352551"/>
                  </a:lnTo>
                  <a:lnTo>
                    <a:pt x="1030770" y="342772"/>
                  </a:lnTo>
                  <a:lnTo>
                    <a:pt x="1030770" y="81406"/>
                  </a:lnTo>
                  <a:lnTo>
                    <a:pt x="1030770" y="71881"/>
                  </a:lnTo>
                  <a:lnTo>
                    <a:pt x="1030516" y="63880"/>
                  </a:lnTo>
                  <a:lnTo>
                    <a:pt x="1030008" y="57403"/>
                  </a:lnTo>
                  <a:lnTo>
                    <a:pt x="1029500" y="50926"/>
                  </a:lnTo>
                  <a:lnTo>
                    <a:pt x="1028103" y="45719"/>
                  </a:lnTo>
                  <a:lnTo>
                    <a:pt x="1025944" y="41655"/>
                  </a:lnTo>
                  <a:lnTo>
                    <a:pt x="1023912" y="37591"/>
                  </a:lnTo>
                  <a:lnTo>
                    <a:pt x="1020610" y="34289"/>
                  </a:lnTo>
                  <a:lnTo>
                    <a:pt x="1016292" y="31750"/>
                  </a:lnTo>
                  <a:lnTo>
                    <a:pt x="1011974" y="29209"/>
                  </a:lnTo>
                  <a:lnTo>
                    <a:pt x="1005878" y="26924"/>
                  </a:lnTo>
                  <a:lnTo>
                    <a:pt x="998258" y="24891"/>
                  </a:lnTo>
                  <a:lnTo>
                    <a:pt x="998258" y="4825"/>
                  </a:lnTo>
                  <a:close/>
                </a:path>
                <a:path w="5981700" h="424180">
                  <a:moveTo>
                    <a:pt x="655358" y="4825"/>
                  </a:moveTo>
                  <a:lnTo>
                    <a:pt x="948855" y="4825"/>
                  </a:lnTo>
                  <a:lnTo>
                    <a:pt x="948855" y="101472"/>
                  </a:lnTo>
                  <a:lnTo>
                    <a:pt x="907326" y="101472"/>
                  </a:lnTo>
                  <a:lnTo>
                    <a:pt x="902488" y="88181"/>
                  </a:lnTo>
                  <a:lnTo>
                    <a:pt x="898055" y="77247"/>
                  </a:lnTo>
                  <a:lnTo>
                    <a:pt x="873671" y="46354"/>
                  </a:lnTo>
                  <a:lnTo>
                    <a:pt x="840524" y="40385"/>
                  </a:lnTo>
                  <a:lnTo>
                    <a:pt x="781977" y="40385"/>
                  </a:lnTo>
                  <a:lnTo>
                    <a:pt x="781977" y="194944"/>
                  </a:lnTo>
                  <a:lnTo>
                    <a:pt x="820839" y="194944"/>
                  </a:lnTo>
                  <a:lnTo>
                    <a:pt x="830364" y="194944"/>
                  </a:lnTo>
                  <a:lnTo>
                    <a:pt x="860177" y="163369"/>
                  </a:lnTo>
                  <a:lnTo>
                    <a:pt x="863892" y="146684"/>
                  </a:lnTo>
                  <a:lnTo>
                    <a:pt x="898182" y="146684"/>
                  </a:lnTo>
                  <a:lnTo>
                    <a:pt x="898182" y="279018"/>
                  </a:lnTo>
                  <a:lnTo>
                    <a:pt x="863892" y="279018"/>
                  </a:lnTo>
                  <a:lnTo>
                    <a:pt x="861987" y="270019"/>
                  </a:lnTo>
                  <a:lnTo>
                    <a:pt x="859891" y="262080"/>
                  </a:lnTo>
                  <a:lnTo>
                    <a:pt x="842302" y="234695"/>
                  </a:lnTo>
                  <a:lnTo>
                    <a:pt x="837349" y="231901"/>
                  </a:lnTo>
                  <a:lnTo>
                    <a:pt x="830110" y="230504"/>
                  </a:lnTo>
                  <a:lnTo>
                    <a:pt x="820839" y="230504"/>
                  </a:lnTo>
                  <a:lnTo>
                    <a:pt x="781977" y="230504"/>
                  </a:lnTo>
                  <a:lnTo>
                    <a:pt x="781977" y="343153"/>
                  </a:lnTo>
                  <a:lnTo>
                    <a:pt x="781977" y="353821"/>
                  </a:lnTo>
                  <a:lnTo>
                    <a:pt x="782231" y="361949"/>
                  </a:lnTo>
                  <a:lnTo>
                    <a:pt x="782866" y="367537"/>
                  </a:lnTo>
                  <a:lnTo>
                    <a:pt x="783501" y="373125"/>
                  </a:lnTo>
                  <a:lnTo>
                    <a:pt x="784517" y="377570"/>
                  </a:lnTo>
                  <a:lnTo>
                    <a:pt x="786168" y="380999"/>
                  </a:lnTo>
                  <a:lnTo>
                    <a:pt x="787819" y="384428"/>
                  </a:lnTo>
                  <a:lnTo>
                    <a:pt x="789724" y="387222"/>
                  </a:lnTo>
                  <a:lnTo>
                    <a:pt x="792137" y="389381"/>
                  </a:lnTo>
                  <a:lnTo>
                    <a:pt x="794423" y="391540"/>
                  </a:lnTo>
                  <a:lnTo>
                    <a:pt x="818680" y="399287"/>
                  </a:lnTo>
                  <a:lnTo>
                    <a:pt x="818680" y="419353"/>
                  </a:lnTo>
                  <a:lnTo>
                    <a:pt x="655358" y="419353"/>
                  </a:lnTo>
                  <a:lnTo>
                    <a:pt x="655358" y="399287"/>
                  </a:lnTo>
                  <a:lnTo>
                    <a:pt x="662851" y="397382"/>
                  </a:lnTo>
                  <a:lnTo>
                    <a:pt x="668693" y="395350"/>
                  </a:lnTo>
                  <a:lnTo>
                    <a:pt x="686854" y="367029"/>
                  </a:lnTo>
                  <a:lnTo>
                    <a:pt x="687489" y="360552"/>
                  </a:lnTo>
                  <a:lnTo>
                    <a:pt x="687870" y="352551"/>
                  </a:lnTo>
                  <a:lnTo>
                    <a:pt x="687870" y="342772"/>
                  </a:lnTo>
                  <a:lnTo>
                    <a:pt x="687870" y="81406"/>
                  </a:lnTo>
                  <a:lnTo>
                    <a:pt x="687870" y="71881"/>
                  </a:lnTo>
                  <a:lnTo>
                    <a:pt x="687616" y="63880"/>
                  </a:lnTo>
                  <a:lnTo>
                    <a:pt x="687108" y="57403"/>
                  </a:lnTo>
                  <a:lnTo>
                    <a:pt x="686600" y="50926"/>
                  </a:lnTo>
                  <a:lnTo>
                    <a:pt x="685203" y="45719"/>
                  </a:lnTo>
                  <a:lnTo>
                    <a:pt x="683044" y="41655"/>
                  </a:lnTo>
                  <a:lnTo>
                    <a:pt x="681012" y="37591"/>
                  </a:lnTo>
                  <a:lnTo>
                    <a:pt x="677710" y="34289"/>
                  </a:lnTo>
                  <a:lnTo>
                    <a:pt x="673392" y="31750"/>
                  </a:lnTo>
                  <a:lnTo>
                    <a:pt x="669074" y="29209"/>
                  </a:lnTo>
                  <a:lnTo>
                    <a:pt x="662978" y="26924"/>
                  </a:lnTo>
                  <a:lnTo>
                    <a:pt x="655358" y="24891"/>
                  </a:lnTo>
                  <a:lnTo>
                    <a:pt x="655358" y="4825"/>
                  </a:lnTo>
                  <a:close/>
                </a:path>
                <a:path w="5981700" h="424180">
                  <a:moveTo>
                    <a:pt x="437426" y="4825"/>
                  </a:moveTo>
                  <a:lnTo>
                    <a:pt x="596811" y="4825"/>
                  </a:lnTo>
                  <a:lnTo>
                    <a:pt x="596811" y="24891"/>
                  </a:lnTo>
                  <a:lnTo>
                    <a:pt x="588429" y="27177"/>
                  </a:lnTo>
                  <a:lnTo>
                    <a:pt x="582333" y="29463"/>
                  </a:lnTo>
                  <a:lnTo>
                    <a:pt x="578396" y="32003"/>
                  </a:lnTo>
                  <a:lnTo>
                    <a:pt x="574459" y="34543"/>
                  </a:lnTo>
                  <a:lnTo>
                    <a:pt x="571538" y="37718"/>
                  </a:lnTo>
                  <a:lnTo>
                    <a:pt x="564045" y="81406"/>
                  </a:lnTo>
                  <a:lnTo>
                    <a:pt x="564045" y="343153"/>
                  </a:lnTo>
                  <a:lnTo>
                    <a:pt x="564045" y="350138"/>
                  </a:lnTo>
                  <a:lnTo>
                    <a:pt x="567093" y="377697"/>
                  </a:lnTo>
                  <a:lnTo>
                    <a:pt x="568236" y="381507"/>
                  </a:lnTo>
                  <a:lnTo>
                    <a:pt x="596811" y="399287"/>
                  </a:lnTo>
                  <a:lnTo>
                    <a:pt x="596811" y="419353"/>
                  </a:lnTo>
                  <a:lnTo>
                    <a:pt x="437426" y="419353"/>
                  </a:lnTo>
                  <a:lnTo>
                    <a:pt x="437426" y="399287"/>
                  </a:lnTo>
                  <a:lnTo>
                    <a:pt x="444919" y="397255"/>
                  </a:lnTo>
                  <a:lnTo>
                    <a:pt x="450761" y="395096"/>
                  </a:lnTo>
                  <a:lnTo>
                    <a:pt x="455206" y="392683"/>
                  </a:lnTo>
                  <a:lnTo>
                    <a:pt x="459524" y="390397"/>
                  </a:lnTo>
                  <a:lnTo>
                    <a:pt x="462699" y="387222"/>
                  </a:lnTo>
                  <a:lnTo>
                    <a:pt x="464858" y="383031"/>
                  </a:lnTo>
                  <a:lnTo>
                    <a:pt x="467017" y="378840"/>
                  </a:lnTo>
                  <a:lnTo>
                    <a:pt x="468414" y="373633"/>
                  </a:lnTo>
                  <a:lnTo>
                    <a:pt x="468922" y="367283"/>
                  </a:lnTo>
                  <a:lnTo>
                    <a:pt x="469557" y="360806"/>
                  </a:lnTo>
                  <a:lnTo>
                    <a:pt x="469938" y="352805"/>
                  </a:lnTo>
                  <a:lnTo>
                    <a:pt x="469938" y="343153"/>
                  </a:lnTo>
                  <a:lnTo>
                    <a:pt x="469938" y="81025"/>
                  </a:lnTo>
                  <a:lnTo>
                    <a:pt x="469938" y="71374"/>
                  </a:lnTo>
                  <a:lnTo>
                    <a:pt x="469684" y="63372"/>
                  </a:lnTo>
                  <a:lnTo>
                    <a:pt x="469176" y="57150"/>
                  </a:lnTo>
                  <a:lnTo>
                    <a:pt x="468668" y="50800"/>
                  </a:lnTo>
                  <a:lnTo>
                    <a:pt x="467271" y="45592"/>
                  </a:lnTo>
                  <a:lnTo>
                    <a:pt x="465112" y="41401"/>
                  </a:lnTo>
                  <a:lnTo>
                    <a:pt x="463080" y="37337"/>
                  </a:lnTo>
                  <a:lnTo>
                    <a:pt x="437426" y="24891"/>
                  </a:lnTo>
                  <a:lnTo>
                    <a:pt x="437426" y="4825"/>
                  </a:lnTo>
                  <a:close/>
                </a:path>
                <a:path w="5981700" h="424180">
                  <a:moveTo>
                    <a:pt x="0" y="4825"/>
                  </a:moveTo>
                  <a:lnTo>
                    <a:pt x="157899" y="4825"/>
                  </a:lnTo>
                  <a:lnTo>
                    <a:pt x="182189" y="5326"/>
                  </a:lnTo>
                  <a:lnTo>
                    <a:pt x="224532" y="9326"/>
                  </a:lnTo>
                  <a:lnTo>
                    <a:pt x="274691" y="22939"/>
                  </a:lnTo>
                  <a:lnTo>
                    <a:pt x="315583" y="46603"/>
                  </a:lnTo>
                  <a:lnTo>
                    <a:pt x="345605" y="78231"/>
                  </a:lnTo>
                  <a:lnTo>
                    <a:pt x="365357" y="117772"/>
                  </a:lnTo>
                  <a:lnTo>
                    <a:pt x="375751" y="165957"/>
                  </a:lnTo>
                  <a:lnTo>
                    <a:pt x="377736" y="203072"/>
                  </a:lnTo>
                  <a:lnTo>
                    <a:pt x="377043" y="226173"/>
                  </a:lnTo>
                  <a:lnTo>
                    <a:pt x="371467" y="268706"/>
                  </a:lnTo>
                  <a:lnTo>
                    <a:pt x="360345" y="306260"/>
                  </a:lnTo>
                  <a:lnTo>
                    <a:pt x="333413" y="352551"/>
                  </a:lnTo>
                  <a:lnTo>
                    <a:pt x="298712" y="383680"/>
                  </a:lnTo>
                  <a:lnTo>
                    <a:pt x="254069" y="405193"/>
                  </a:lnTo>
                  <a:lnTo>
                    <a:pt x="201733" y="416246"/>
                  </a:lnTo>
                  <a:lnTo>
                    <a:pt x="161244" y="419000"/>
                  </a:lnTo>
                  <a:lnTo>
                    <a:pt x="137833" y="419353"/>
                  </a:lnTo>
                  <a:lnTo>
                    <a:pt x="0" y="419353"/>
                  </a:lnTo>
                  <a:lnTo>
                    <a:pt x="0" y="399287"/>
                  </a:lnTo>
                  <a:lnTo>
                    <a:pt x="7493" y="397255"/>
                  </a:lnTo>
                  <a:lnTo>
                    <a:pt x="13411" y="395096"/>
                  </a:lnTo>
                  <a:lnTo>
                    <a:pt x="17767" y="392683"/>
                  </a:lnTo>
                  <a:lnTo>
                    <a:pt x="22123" y="390397"/>
                  </a:lnTo>
                  <a:lnTo>
                    <a:pt x="25361" y="387222"/>
                  </a:lnTo>
                  <a:lnTo>
                    <a:pt x="32486" y="352805"/>
                  </a:lnTo>
                  <a:lnTo>
                    <a:pt x="32486" y="343153"/>
                  </a:lnTo>
                  <a:lnTo>
                    <a:pt x="32486" y="81406"/>
                  </a:lnTo>
                  <a:lnTo>
                    <a:pt x="32486" y="71881"/>
                  </a:lnTo>
                  <a:lnTo>
                    <a:pt x="32245" y="63880"/>
                  </a:lnTo>
                  <a:lnTo>
                    <a:pt x="31737" y="57403"/>
                  </a:lnTo>
                  <a:lnTo>
                    <a:pt x="31229" y="50926"/>
                  </a:lnTo>
                  <a:lnTo>
                    <a:pt x="29908" y="45719"/>
                  </a:lnTo>
                  <a:lnTo>
                    <a:pt x="27787" y="41655"/>
                  </a:lnTo>
                  <a:lnTo>
                    <a:pt x="25666" y="37591"/>
                  </a:lnTo>
                  <a:lnTo>
                    <a:pt x="22428" y="34289"/>
                  </a:lnTo>
                  <a:lnTo>
                    <a:pt x="18072" y="31750"/>
                  </a:lnTo>
                  <a:lnTo>
                    <a:pt x="13715" y="29209"/>
                  </a:lnTo>
                  <a:lnTo>
                    <a:pt x="7696" y="26924"/>
                  </a:lnTo>
                  <a:lnTo>
                    <a:pt x="0" y="24891"/>
                  </a:lnTo>
                  <a:lnTo>
                    <a:pt x="0" y="4825"/>
                  </a:lnTo>
                  <a:close/>
                </a:path>
                <a:path w="5981700" h="424180">
                  <a:moveTo>
                    <a:pt x="5869597" y="0"/>
                  </a:moveTo>
                  <a:lnTo>
                    <a:pt x="5908709" y="1660"/>
                  </a:lnTo>
                  <a:lnTo>
                    <a:pt x="5947463" y="6905"/>
                  </a:lnTo>
                  <a:lnTo>
                    <a:pt x="5977293" y="13080"/>
                  </a:lnTo>
                  <a:lnTo>
                    <a:pt x="5977293" y="101091"/>
                  </a:lnTo>
                  <a:lnTo>
                    <a:pt x="5935764" y="101091"/>
                  </a:lnTo>
                  <a:lnTo>
                    <a:pt x="5932640" y="89709"/>
                  </a:lnTo>
                  <a:lnTo>
                    <a:pt x="5929160" y="79565"/>
                  </a:lnTo>
                  <a:lnTo>
                    <a:pt x="5905083" y="45972"/>
                  </a:lnTo>
                  <a:lnTo>
                    <a:pt x="5865025" y="35559"/>
                  </a:lnTo>
                  <a:lnTo>
                    <a:pt x="5856593" y="35940"/>
                  </a:lnTo>
                  <a:lnTo>
                    <a:pt x="5816784" y="54068"/>
                  </a:lnTo>
                  <a:lnTo>
                    <a:pt x="5804573" y="88645"/>
                  </a:lnTo>
                  <a:lnTo>
                    <a:pt x="5805001" y="97194"/>
                  </a:lnTo>
                  <a:lnTo>
                    <a:pt x="5826861" y="138181"/>
                  </a:lnTo>
                  <a:lnTo>
                    <a:pt x="5866616" y="164776"/>
                  </a:lnTo>
                  <a:lnTo>
                    <a:pt x="5881027" y="172465"/>
                  </a:lnTo>
                  <a:lnTo>
                    <a:pt x="5898715" y="182133"/>
                  </a:lnTo>
                  <a:lnTo>
                    <a:pt x="5939828" y="210565"/>
                  </a:lnTo>
                  <a:lnTo>
                    <a:pt x="5965617" y="240444"/>
                  </a:lnTo>
                  <a:lnTo>
                    <a:pt x="5980970" y="288264"/>
                  </a:lnTo>
                  <a:lnTo>
                    <a:pt x="5981611" y="302386"/>
                  </a:lnTo>
                  <a:lnTo>
                    <a:pt x="5980517" y="320438"/>
                  </a:lnTo>
                  <a:lnTo>
                    <a:pt x="5964212" y="367283"/>
                  </a:lnTo>
                  <a:lnTo>
                    <a:pt x="5929439" y="401306"/>
                  </a:lnTo>
                  <a:lnTo>
                    <a:pt x="5878201" y="420481"/>
                  </a:lnTo>
                  <a:lnTo>
                    <a:pt x="5837339" y="424179"/>
                  </a:lnTo>
                  <a:lnTo>
                    <a:pt x="5821722" y="423963"/>
                  </a:lnTo>
                  <a:lnTo>
                    <a:pt x="5772823" y="420623"/>
                  </a:lnTo>
                  <a:lnTo>
                    <a:pt x="5724834" y="413605"/>
                  </a:lnTo>
                  <a:lnTo>
                    <a:pt x="5709831" y="410463"/>
                  </a:lnTo>
                  <a:lnTo>
                    <a:pt x="5709831" y="316991"/>
                  </a:lnTo>
                  <a:lnTo>
                    <a:pt x="5751487" y="316991"/>
                  </a:lnTo>
                  <a:lnTo>
                    <a:pt x="5755864" y="333924"/>
                  </a:lnTo>
                  <a:lnTo>
                    <a:pt x="5761551" y="348535"/>
                  </a:lnTo>
                  <a:lnTo>
                    <a:pt x="5786664" y="378654"/>
                  </a:lnTo>
                  <a:lnTo>
                    <a:pt x="5828830" y="388619"/>
                  </a:lnTo>
                  <a:lnTo>
                    <a:pt x="5837567" y="388238"/>
                  </a:lnTo>
                  <a:lnTo>
                    <a:pt x="5873899" y="374602"/>
                  </a:lnTo>
                  <a:lnTo>
                    <a:pt x="5892056" y="338873"/>
                  </a:lnTo>
                  <a:lnTo>
                    <a:pt x="5892584" y="329183"/>
                  </a:lnTo>
                  <a:lnTo>
                    <a:pt x="5892153" y="320065"/>
                  </a:lnTo>
                  <a:lnTo>
                    <a:pt x="5876550" y="283019"/>
                  </a:lnTo>
                  <a:lnTo>
                    <a:pt x="5844641" y="257381"/>
                  </a:lnTo>
                  <a:lnTo>
                    <a:pt x="5808522" y="237865"/>
                  </a:lnTo>
                  <a:lnTo>
                    <a:pt x="5797524" y="231759"/>
                  </a:lnTo>
                  <a:lnTo>
                    <a:pt x="5759519" y="205835"/>
                  </a:lnTo>
                  <a:lnTo>
                    <a:pt x="5732627" y="175085"/>
                  </a:lnTo>
                  <a:lnTo>
                    <a:pt x="5718070" y="138239"/>
                  </a:lnTo>
                  <a:lnTo>
                    <a:pt x="5716181" y="116585"/>
                  </a:lnTo>
                  <a:lnTo>
                    <a:pt x="5717345" y="98627"/>
                  </a:lnTo>
                  <a:lnTo>
                    <a:pt x="5734723" y="53085"/>
                  </a:lnTo>
                  <a:lnTo>
                    <a:pt x="5771817" y="21064"/>
                  </a:lnTo>
                  <a:lnTo>
                    <a:pt x="5826147" y="3413"/>
                  </a:lnTo>
                  <a:lnTo>
                    <a:pt x="5847163" y="855"/>
                  </a:lnTo>
                  <a:lnTo>
                    <a:pt x="5869597" y="0"/>
                  </a:lnTo>
                  <a:close/>
                </a:path>
                <a:path w="5981700" h="424180">
                  <a:moveTo>
                    <a:pt x="5191163" y="0"/>
                  </a:moveTo>
                  <a:lnTo>
                    <a:pt x="5233954" y="1875"/>
                  </a:lnTo>
                  <a:lnTo>
                    <a:pt x="5272236" y="7762"/>
                  </a:lnTo>
                  <a:lnTo>
                    <a:pt x="5298732" y="14224"/>
                  </a:lnTo>
                  <a:lnTo>
                    <a:pt x="5298732" y="102361"/>
                  </a:lnTo>
                  <a:lnTo>
                    <a:pt x="5257457" y="102361"/>
                  </a:lnTo>
                  <a:lnTo>
                    <a:pt x="5253238" y="86338"/>
                  </a:lnTo>
                  <a:lnTo>
                    <a:pt x="5247995" y="72564"/>
                  </a:lnTo>
                  <a:lnTo>
                    <a:pt x="5216134" y="39592"/>
                  </a:lnTo>
                  <a:lnTo>
                    <a:pt x="5193068" y="35559"/>
                  </a:lnTo>
                  <a:lnTo>
                    <a:pt x="5170519" y="38439"/>
                  </a:lnTo>
                  <a:lnTo>
                    <a:pt x="5134185" y="61438"/>
                  </a:lnTo>
                  <a:lnTo>
                    <a:pt x="5109682" y="107295"/>
                  </a:lnTo>
                  <a:lnTo>
                    <a:pt x="5097439" y="175581"/>
                  </a:lnTo>
                  <a:lnTo>
                    <a:pt x="5095913" y="218058"/>
                  </a:lnTo>
                  <a:lnTo>
                    <a:pt x="5097318" y="257516"/>
                  </a:lnTo>
                  <a:lnTo>
                    <a:pt x="5108557" y="321143"/>
                  </a:lnTo>
                  <a:lnTo>
                    <a:pt x="5130921" y="364295"/>
                  </a:lnTo>
                  <a:lnTo>
                    <a:pt x="5163790" y="385925"/>
                  </a:lnTo>
                  <a:lnTo>
                    <a:pt x="5184178" y="388619"/>
                  </a:lnTo>
                  <a:lnTo>
                    <a:pt x="5194798" y="388165"/>
                  </a:lnTo>
                  <a:lnTo>
                    <a:pt x="5232930" y="371935"/>
                  </a:lnTo>
                  <a:lnTo>
                    <a:pt x="5253887" y="329755"/>
                  </a:lnTo>
                  <a:lnTo>
                    <a:pt x="5257076" y="316991"/>
                  </a:lnTo>
                  <a:lnTo>
                    <a:pt x="5298732" y="316991"/>
                  </a:lnTo>
                  <a:lnTo>
                    <a:pt x="5298732" y="408939"/>
                  </a:lnTo>
                  <a:lnTo>
                    <a:pt x="5282347" y="412656"/>
                  </a:lnTo>
                  <a:lnTo>
                    <a:pt x="5237645" y="420496"/>
                  </a:lnTo>
                  <a:lnTo>
                    <a:pt x="5194979" y="423943"/>
                  </a:lnTo>
                  <a:lnTo>
                    <a:pt x="5180241" y="424179"/>
                  </a:lnTo>
                  <a:lnTo>
                    <a:pt x="5150146" y="422753"/>
                  </a:lnTo>
                  <a:lnTo>
                    <a:pt x="5098623" y="411374"/>
                  </a:lnTo>
                  <a:lnTo>
                    <a:pt x="5058571" y="388584"/>
                  </a:lnTo>
                  <a:lnTo>
                    <a:pt x="5029130" y="354191"/>
                  </a:lnTo>
                  <a:lnTo>
                    <a:pt x="5009981" y="308111"/>
                  </a:lnTo>
                  <a:lnTo>
                    <a:pt x="5000456" y="249870"/>
                  </a:lnTo>
                  <a:lnTo>
                    <a:pt x="4999266" y="216153"/>
                  </a:lnTo>
                  <a:lnTo>
                    <a:pt x="5000669" y="184288"/>
                  </a:lnTo>
                  <a:lnTo>
                    <a:pt x="5011856" y="127035"/>
                  </a:lnTo>
                  <a:lnTo>
                    <a:pt x="5034093" y="78618"/>
                  </a:lnTo>
                  <a:lnTo>
                    <a:pt x="5066998" y="41038"/>
                  </a:lnTo>
                  <a:lnTo>
                    <a:pt x="5110170" y="14841"/>
                  </a:lnTo>
                  <a:lnTo>
                    <a:pt x="5162038" y="1645"/>
                  </a:lnTo>
                  <a:lnTo>
                    <a:pt x="5191163" y="0"/>
                  </a:lnTo>
                  <a:close/>
                </a:path>
                <a:path w="5981700" h="424180">
                  <a:moveTo>
                    <a:pt x="3935133" y="0"/>
                  </a:moveTo>
                  <a:lnTo>
                    <a:pt x="3977713" y="3260"/>
                  </a:lnTo>
                  <a:lnTo>
                    <a:pt x="4014603" y="13033"/>
                  </a:lnTo>
                  <a:lnTo>
                    <a:pt x="4071404" y="52069"/>
                  </a:lnTo>
                  <a:lnTo>
                    <a:pt x="4105630" y="116744"/>
                  </a:lnTo>
                  <a:lnTo>
                    <a:pt x="4114159" y="158583"/>
                  </a:lnTo>
                  <a:lnTo>
                    <a:pt x="4116997" y="206755"/>
                  </a:lnTo>
                  <a:lnTo>
                    <a:pt x="4116161" y="234424"/>
                  </a:lnTo>
                  <a:lnTo>
                    <a:pt x="4109442" y="283712"/>
                  </a:lnTo>
                  <a:lnTo>
                    <a:pt x="4096057" y="324955"/>
                  </a:lnTo>
                  <a:lnTo>
                    <a:pt x="4076817" y="358725"/>
                  </a:lnTo>
                  <a:lnTo>
                    <a:pt x="4037749" y="395731"/>
                  </a:lnTo>
                  <a:lnTo>
                    <a:pt x="3987562" y="417161"/>
                  </a:lnTo>
                  <a:lnTo>
                    <a:pt x="3948751" y="423396"/>
                  </a:lnTo>
                  <a:lnTo>
                    <a:pt x="3927894" y="424179"/>
                  </a:lnTo>
                  <a:lnTo>
                    <a:pt x="3886007" y="420917"/>
                  </a:lnTo>
                  <a:lnTo>
                    <a:pt x="3818951" y="394819"/>
                  </a:lnTo>
                  <a:lnTo>
                    <a:pt x="3774206" y="342624"/>
                  </a:lnTo>
                  <a:lnTo>
                    <a:pt x="3760238" y="306752"/>
                  </a:lnTo>
                  <a:lnTo>
                    <a:pt x="3751866" y="264380"/>
                  </a:lnTo>
                  <a:lnTo>
                    <a:pt x="3749078" y="215518"/>
                  </a:lnTo>
                  <a:lnTo>
                    <a:pt x="3750435" y="182637"/>
                  </a:lnTo>
                  <a:lnTo>
                    <a:pt x="3761293" y="124257"/>
                  </a:lnTo>
                  <a:lnTo>
                    <a:pt x="3782919" y="76065"/>
                  </a:lnTo>
                  <a:lnTo>
                    <a:pt x="3814836" y="39298"/>
                  </a:lnTo>
                  <a:lnTo>
                    <a:pt x="3856748" y="14198"/>
                  </a:lnTo>
                  <a:lnTo>
                    <a:pt x="3906988" y="1573"/>
                  </a:lnTo>
                  <a:lnTo>
                    <a:pt x="3935133" y="0"/>
                  </a:lnTo>
                  <a:close/>
                </a:path>
                <a:path w="5981700" h="424180">
                  <a:moveTo>
                    <a:pt x="3583597" y="0"/>
                  </a:moveTo>
                  <a:lnTo>
                    <a:pt x="3622709" y="1660"/>
                  </a:lnTo>
                  <a:lnTo>
                    <a:pt x="3661463" y="6905"/>
                  </a:lnTo>
                  <a:lnTo>
                    <a:pt x="3691293" y="13080"/>
                  </a:lnTo>
                  <a:lnTo>
                    <a:pt x="3691293" y="101091"/>
                  </a:lnTo>
                  <a:lnTo>
                    <a:pt x="3649764" y="101091"/>
                  </a:lnTo>
                  <a:lnTo>
                    <a:pt x="3646640" y="89709"/>
                  </a:lnTo>
                  <a:lnTo>
                    <a:pt x="3643160" y="79565"/>
                  </a:lnTo>
                  <a:lnTo>
                    <a:pt x="3619083" y="45972"/>
                  </a:lnTo>
                  <a:lnTo>
                    <a:pt x="3579025" y="35559"/>
                  </a:lnTo>
                  <a:lnTo>
                    <a:pt x="3570593" y="35940"/>
                  </a:lnTo>
                  <a:lnTo>
                    <a:pt x="3530784" y="54068"/>
                  </a:lnTo>
                  <a:lnTo>
                    <a:pt x="3518573" y="88645"/>
                  </a:lnTo>
                  <a:lnTo>
                    <a:pt x="3519001" y="97194"/>
                  </a:lnTo>
                  <a:lnTo>
                    <a:pt x="3540861" y="138181"/>
                  </a:lnTo>
                  <a:lnTo>
                    <a:pt x="3580616" y="164776"/>
                  </a:lnTo>
                  <a:lnTo>
                    <a:pt x="3595027" y="172465"/>
                  </a:lnTo>
                  <a:lnTo>
                    <a:pt x="3612715" y="182133"/>
                  </a:lnTo>
                  <a:lnTo>
                    <a:pt x="3653828" y="210565"/>
                  </a:lnTo>
                  <a:lnTo>
                    <a:pt x="3679617" y="240444"/>
                  </a:lnTo>
                  <a:lnTo>
                    <a:pt x="3694970" y="288264"/>
                  </a:lnTo>
                  <a:lnTo>
                    <a:pt x="3695611" y="302386"/>
                  </a:lnTo>
                  <a:lnTo>
                    <a:pt x="3694517" y="320438"/>
                  </a:lnTo>
                  <a:lnTo>
                    <a:pt x="3678212" y="367283"/>
                  </a:lnTo>
                  <a:lnTo>
                    <a:pt x="3643439" y="401306"/>
                  </a:lnTo>
                  <a:lnTo>
                    <a:pt x="3592201" y="420481"/>
                  </a:lnTo>
                  <a:lnTo>
                    <a:pt x="3551339" y="424179"/>
                  </a:lnTo>
                  <a:lnTo>
                    <a:pt x="3535722" y="423963"/>
                  </a:lnTo>
                  <a:lnTo>
                    <a:pt x="3486823" y="420623"/>
                  </a:lnTo>
                  <a:lnTo>
                    <a:pt x="3438834" y="413605"/>
                  </a:lnTo>
                  <a:lnTo>
                    <a:pt x="3423831" y="410463"/>
                  </a:lnTo>
                  <a:lnTo>
                    <a:pt x="3423831" y="316991"/>
                  </a:lnTo>
                  <a:lnTo>
                    <a:pt x="3465487" y="316991"/>
                  </a:lnTo>
                  <a:lnTo>
                    <a:pt x="3469864" y="333924"/>
                  </a:lnTo>
                  <a:lnTo>
                    <a:pt x="3475551" y="348535"/>
                  </a:lnTo>
                  <a:lnTo>
                    <a:pt x="3500664" y="378654"/>
                  </a:lnTo>
                  <a:lnTo>
                    <a:pt x="3542830" y="388619"/>
                  </a:lnTo>
                  <a:lnTo>
                    <a:pt x="3551567" y="388238"/>
                  </a:lnTo>
                  <a:lnTo>
                    <a:pt x="3587899" y="374602"/>
                  </a:lnTo>
                  <a:lnTo>
                    <a:pt x="3606056" y="338873"/>
                  </a:lnTo>
                  <a:lnTo>
                    <a:pt x="3606584" y="329183"/>
                  </a:lnTo>
                  <a:lnTo>
                    <a:pt x="3606153" y="320065"/>
                  </a:lnTo>
                  <a:lnTo>
                    <a:pt x="3590550" y="283019"/>
                  </a:lnTo>
                  <a:lnTo>
                    <a:pt x="3558641" y="257381"/>
                  </a:lnTo>
                  <a:lnTo>
                    <a:pt x="3522522" y="237865"/>
                  </a:lnTo>
                  <a:lnTo>
                    <a:pt x="3511524" y="231759"/>
                  </a:lnTo>
                  <a:lnTo>
                    <a:pt x="3473519" y="205835"/>
                  </a:lnTo>
                  <a:lnTo>
                    <a:pt x="3446627" y="175085"/>
                  </a:lnTo>
                  <a:lnTo>
                    <a:pt x="3432070" y="138239"/>
                  </a:lnTo>
                  <a:lnTo>
                    <a:pt x="3430181" y="116585"/>
                  </a:lnTo>
                  <a:lnTo>
                    <a:pt x="3431345" y="98627"/>
                  </a:lnTo>
                  <a:lnTo>
                    <a:pt x="3448723" y="53085"/>
                  </a:lnTo>
                  <a:lnTo>
                    <a:pt x="3485817" y="21064"/>
                  </a:lnTo>
                  <a:lnTo>
                    <a:pt x="3540147" y="3413"/>
                  </a:lnTo>
                  <a:lnTo>
                    <a:pt x="3561163" y="855"/>
                  </a:lnTo>
                  <a:lnTo>
                    <a:pt x="358359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640994"/>
            <a:ext cx="3188970" cy="609917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EFAC00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spc="-15" dirty="0">
                <a:latin typeface="Cambria"/>
                <a:cs typeface="Cambria"/>
              </a:rPr>
              <a:t>Patient</a:t>
            </a:r>
            <a:endParaRPr sz="22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spc="-5" dirty="0">
                <a:latin typeface="Cambria"/>
                <a:cs typeface="Cambria"/>
              </a:rPr>
              <a:t>Support</a:t>
            </a:r>
            <a:r>
              <a:rPr sz="2200" spc="-25" dirty="0">
                <a:latin typeface="Cambria"/>
                <a:cs typeface="Cambria"/>
              </a:rPr>
              <a:t> </a:t>
            </a:r>
            <a:r>
              <a:rPr sz="2200" spc="-10" dirty="0">
                <a:latin typeface="Cambria"/>
                <a:cs typeface="Cambria"/>
              </a:rPr>
              <a:t>peoples</a:t>
            </a:r>
            <a:endParaRPr sz="22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530"/>
              </a:spcBef>
              <a:buClr>
                <a:srgbClr val="EFAC00"/>
              </a:buClr>
              <a:buSzPct val="79545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200" spc="-25" dirty="0">
                <a:latin typeface="Cambria"/>
                <a:cs typeface="Cambria"/>
              </a:rPr>
              <a:t>Family</a:t>
            </a:r>
            <a:r>
              <a:rPr sz="2200" spc="-20" dirty="0">
                <a:latin typeface="Cambria"/>
                <a:cs typeface="Cambria"/>
              </a:rPr>
              <a:t> </a:t>
            </a:r>
            <a:r>
              <a:rPr sz="2200" spc="-5" dirty="0">
                <a:latin typeface="Cambria"/>
                <a:cs typeface="Cambria"/>
              </a:rPr>
              <a:t>friends</a:t>
            </a:r>
            <a:endParaRPr sz="22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525"/>
              </a:spcBef>
              <a:buClr>
                <a:srgbClr val="EFAC00"/>
              </a:buClr>
              <a:buSzPct val="79545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200" spc="-10" dirty="0">
                <a:latin typeface="Cambria"/>
                <a:cs typeface="Cambria"/>
              </a:rPr>
              <a:t>Friends</a:t>
            </a:r>
            <a:endParaRPr sz="22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530"/>
              </a:spcBef>
              <a:buClr>
                <a:srgbClr val="EFAC00"/>
              </a:buClr>
              <a:buSzPct val="79545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200" spc="-15" dirty="0">
                <a:latin typeface="Cambria"/>
                <a:cs typeface="Cambria"/>
              </a:rPr>
              <a:t>Care</a:t>
            </a:r>
            <a:r>
              <a:rPr sz="2200" spc="-20" dirty="0">
                <a:latin typeface="Cambria"/>
                <a:cs typeface="Cambria"/>
              </a:rPr>
              <a:t> </a:t>
            </a:r>
            <a:r>
              <a:rPr sz="2200" spc="-25" dirty="0">
                <a:latin typeface="Cambria"/>
                <a:cs typeface="Cambria"/>
              </a:rPr>
              <a:t>givers</a:t>
            </a:r>
            <a:endParaRPr sz="22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spc="-5" dirty="0">
                <a:latin typeface="Cambria"/>
                <a:cs typeface="Cambria"/>
              </a:rPr>
              <a:t>Client </a:t>
            </a:r>
            <a:r>
              <a:rPr sz="2200" spc="-15" dirty="0">
                <a:latin typeface="Cambria"/>
                <a:cs typeface="Cambria"/>
              </a:rPr>
              <a:t>records</a:t>
            </a:r>
            <a:endParaRPr sz="22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530"/>
              </a:spcBef>
              <a:buClr>
                <a:srgbClr val="EFAC00"/>
              </a:buClr>
              <a:buSzPct val="79545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200" spc="-10" dirty="0">
                <a:latin typeface="Cambria"/>
                <a:cs typeface="Cambria"/>
              </a:rPr>
              <a:t>Medical</a:t>
            </a:r>
            <a:r>
              <a:rPr sz="2200" spc="-25" dirty="0">
                <a:latin typeface="Cambria"/>
                <a:cs typeface="Cambria"/>
              </a:rPr>
              <a:t> </a:t>
            </a:r>
            <a:r>
              <a:rPr sz="2200" spc="-15" dirty="0">
                <a:latin typeface="Cambria"/>
                <a:cs typeface="Cambria"/>
              </a:rPr>
              <a:t>records</a:t>
            </a:r>
            <a:endParaRPr sz="22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525"/>
              </a:spcBef>
              <a:buClr>
                <a:srgbClr val="EFAC00"/>
              </a:buClr>
              <a:buSzPct val="79545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200" spc="-10" dirty="0">
                <a:latin typeface="Cambria"/>
                <a:cs typeface="Cambria"/>
              </a:rPr>
              <a:t>Diagnostic</a:t>
            </a:r>
            <a:r>
              <a:rPr sz="2200" spc="-5" dirty="0">
                <a:latin typeface="Cambria"/>
                <a:cs typeface="Cambria"/>
              </a:rPr>
              <a:t> </a:t>
            </a:r>
            <a:r>
              <a:rPr sz="2200" spc="-10" dirty="0">
                <a:latin typeface="Cambria"/>
                <a:cs typeface="Cambria"/>
              </a:rPr>
              <a:t>reports</a:t>
            </a:r>
            <a:endParaRPr sz="22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530"/>
              </a:spcBef>
              <a:buClr>
                <a:srgbClr val="EFAC00"/>
              </a:buClr>
              <a:buSzPct val="79545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200" spc="-5" dirty="0">
                <a:latin typeface="Cambria"/>
                <a:cs typeface="Cambria"/>
              </a:rPr>
              <a:t>Lab</a:t>
            </a:r>
            <a:r>
              <a:rPr sz="2200" spc="-45" dirty="0">
                <a:latin typeface="Cambria"/>
                <a:cs typeface="Cambria"/>
              </a:rPr>
              <a:t> </a:t>
            </a:r>
            <a:r>
              <a:rPr sz="2200" spc="-5" dirty="0">
                <a:latin typeface="Cambria"/>
                <a:cs typeface="Cambria"/>
              </a:rPr>
              <a:t>reports</a:t>
            </a:r>
            <a:endParaRPr sz="22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530"/>
              </a:spcBef>
              <a:buClr>
                <a:srgbClr val="EFAC00"/>
              </a:buClr>
              <a:buSzPct val="79545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200" spc="-20" dirty="0">
                <a:latin typeface="Cambria"/>
                <a:cs typeface="Cambria"/>
              </a:rPr>
              <a:t>Treatment</a:t>
            </a:r>
            <a:r>
              <a:rPr sz="2200" dirty="0">
                <a:latin typeface="Cambria"/>
                <a:cs typeface="Cambria"/>
              </a:rPr>
              <a:t> </a:t>
            </a:r>
            <a:r>
              <a:rPr sz="2200" spc="-5" dirty="0">
                <a:latin typeface="Cambria"/>
                <a:cs typeface="Cambria"/>
              </a:rPr>
              <a:t>charts</a:t>
            </a:r>
            <a:endParaRPr sz="22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spc="-5" dirty="0">
                <a:latin typeface="Cambria"/>
                <a:cs typeface="Cambria"/>
              </a:rPr>
              <a:t>Health</a:t>
            </a:r>
            <a:r>
              <a:rPr sz="2200" dirty="0">
                <a:latin typeface="Cambria"/>
                <a:cs typeface="Cambria"/>
              </a:rPr>
              <a:t> </a:t>
            </a:r>
            <a:r>
              <a:rPr sz="2200" spc="-15" dirty="0">
                <a:latin typeface="Cambria"/>
                <a:cs typeface="Cambria"/>
              </a:rPr>
              <a:t>care</a:t>
            </a:r>
            <a:r>
              <a:rPr sz="2200" spc="5" dirty="0">
                <a:latin typeface="Cambria"/>
                <a:cs typeface="Cambria"/>
              </a:rPr>
              <a:t> </a:t>
            </a:r>
            <a:r>
              <a:rPr sz="2200" spc="-10" dirty="0">
                <a:latin typeface="Cambria"/>
                <a:cs typeface="Cambria"/>
              </a:rPr>
              <a:t>professional</a:t>
            </a:r>
            <a:endParaRPr sz="22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530"/>
              </a:spcBef>
              <a:buClr>
                <a:srgbClr val="EFAC00"/>
              </a:buClr>
              <a:buSzPct val="79545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200" spc="-15" dirty="0">
                <a:latin typeface="Cambria"/>
                <a:cs typeface="Cambria"/>
              </a:rPr>
              <a:t>Physician</a:t>
            </a:r>
            <a:endParaRPr sz="22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525"/>
              </a:spcBef>
              <a:buClr>
                <a:srgbClr val="EFAC00"/>
              </a:buClr>
              <a:buSzPct val="79545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200" spc="-5" dirty="0">
                <a:latin typeface="Cambria"/>
                <a:cs typeface="Cambria"/>
              </a:rPr>
              <a:t>Nurses</a:t>
            </a:r>
            <a:endParaRPr sz="22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530"/>
              </a:spcBef>
              <a:buClr>
                <a:srgbClr val="EFAC00"/>
              </a:buClr>
              <a:buSzPct val="79545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200" spc="-15" dirty="0">
                <a:latin typeface="Cambria"/>
                <a:cs typeface="Cambria"/>
              </a:rPr>
              <a:t>Physiotherapist</a:t>
            </a:r>
            <a:endParaRPr sz="22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530"/>
              </a:spcBef>
              <a:buClr>
                <a:srgbClr val="EFAC00"/>
              </a:buClr>
              <a:buSzPct val="79545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200" spc="-10" dirty="0">
                <a:latin typeface="Cambria"/>
                <a:cs typeface="Cambria"/>
              </a:rPr>
              <a:t>Social</a:t>
            </a:r>
            <a:r>
              <a:rPr sz="2200" spc="-25" dirty="0">
                <a:latin typeface="Cambria"/>
                <a:cs typeface="Cambria"/>
              </a:rPr>
              <a:t> </a:t>
            </a:r>
            <a:r>
              <a:rPr sz="2200" spc="-15" dirty="0">
                <a:latin typeface="Cambria"/>
                <a:cs typeface="Cambria"/>
              </a:rPr>
              <a:t>workers</a:t>
            </a:r>
            <a:endParaRPr sz="2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49580" y="308736"/>
            <a:ext cx="4507230" cy="683260"/>
            <a:chOff x="1949580" y="308736"/>
            <a:chExt cx="4507230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9580" y="724297"/>
              <a:ext cx="4507221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5418" y="313308"/>
              <a:ext cx="4495800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50819" y="352805"/>
              <a:ext cx="3041015" cy="336550"/>
            </a:xfrm>
            <a:custGeom>
              <a:avLst/>
              <a:gdLst/>
              <a:ahLst/>
              <a:cxnLst/>
              <a:rect l="l" t="t" r="r" b="b"/>
              <a:pathLst>
                <a:path w="3041015" h="336550">
                  <a:moveTo>
                    <a:pt x="2993135" y="43180"/>
                  </a:moveTo>
                  <a:lnTo>
                    <a:pt x="2933700" y="210820"/>
                  </a:lnTo>
                  <a:lnTo>
                    <a:pt x="3040760" y="210820"/>
                  </a:lnTo>
                  <a:lnTo>
                    <a:pt x="2993135" y="43180"/>
                  </a:lnTo>
                  <a:close/>
                </a:path>
                <a:path w="3041015" h="336550">
                  <a:moveTo>
                    <a:pt x="2322576" y="43180"/>
                  </a:moveTo>
                  <a:lnTo>
                    <a:pt x="2263140" y="210820"/>
                  </a:lnTo>
                  <a:lnTo>
                    <a:pt x="2370201" y="210820"/>
                  </a:lnTo>
                  <a:lnTo>
                    <a:pt x="2322576" y="43180"/>
                  </a:lnTo>
                  <a:close/>
                </a:path>
                <a:path w="3041015" h="336550">
                  <a:moveTo>
                    <a:pt x="59435" y="43180"/>
                  </a:moveTo>
                  <a:lnTo>
                    <a:pt x="0" y="210820"/>
                  </a:lnTo>
                  <a:lnTo>
                    <a:pt x="107060" y="210820"/>
                  </a:lnTo>
                  <a:lnTo>
                    <a:pt x="59435" y="43180"/>
                  </a:lnTo>
                  <a:close/>
                </a:path>
                <a:path w="3041015" h="336550">
                  <a:moveTo>
                    <a:pt x="1910969" y="0"/>
                  </a:moveTo>
                  <a:lnTo>
                    <a:pt x="1902392" y="45"/>
                  </a:lnTo>
                  <a:lnTo>
                    <a:pt x="1895125" y="174"/>
                  </a:lnTo>
                  <a:lnTo>
                    <a:pt x="1889144" y="375"/>
                  </a:lnTo>
                  <a:lnTo>
                    <a:pt x="1884426" y="635"/>
                  </a:lnTo>
                  <a:lnTo>
                    <a:pt x="1884426" y="335534"/>
                  </a:lnTo>
                  <a:lnTo>
                    <a:pt x="1888136" y="335887"/>
                  </a:lnTo>
                  <a:lnTo>
                    <a:pt x="1893919" y="336168"/>
                  </a:lnTo>
                  <a:lnTo>
                    <a:pt x="1901749" y="336355"/>
                  </a:lnTo>
                  <a:lnTo>
                    <a:pt x="1911604" y="336423"/>
                  </a:lnTo>
                  <a:lnTo>
                    <a:pt x="1927268" y="335827"/>
                  </a:lnTo>
                  <a:lnTo>
                    <a:pt x="1966595" y="326898"/>
                  </a:lnTo>
                  <a:lnTo>
                    <a:pt x="2003962" y="296164"/>
                  </a:lnTo>
                  <a:lnTo>
                    <a:pt x="2024126" y="253873"/>
                  </a:lnTo>
                  <a:lnTo>
                    <a:pt x="2032127" y="214264"/>
                  </a:lnTo>
                  <a:lnTo>
                    <a:pt x="2034794" y="166751"/>
                  </a:lnTo>
                  <a:lnTo>
                    <a:pt x="2033841" y="139654"/>
                  </a:lnTo>
                  <a:lnTo>
                    <a:pt x="2026221" y="92652"/>
                  </a:lnTo>
                  <a:lnTo>
                    <a:pt x="2011243" y="55338"/>
                  </a:lnTo>
                  <a:lnTo>
                    <a:pt x="1976882" y="17780"/>
                  </a:lnTo>
                  <a:lnTo>
                    <a:pt x="1929465" y="1117"/>
                  </a:lnTo>
                  <a:lnTo>
                    <a:pt x="191096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5676" y="348233"/>
              <a:ext cx="118364" cy="1752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55418" y="313308"/>
              <a:ext cx="4495800" cy="415925"/>
            </a:xfrm>
            <a:custGeom>
              <a:avLst/>
              <a:gdLst/>
              <a:ahLst/>
              <a:cxnLst/>
              <a:rect l="l" t="t" r="r" b="b"/>
              <a:pathLst>
                <a:path w="4495800" h="415925">
                  <a:moveTo>
                    <a:pt x="179831" y="34798"/>
                  </a:moveTo>
                  <a:lnTo>
                    <a:pt x="142192" y="45085"/>
                  </a:lnTo>
                  <a:lnTo>
                    <a:pt x="115697" y="75946"/>
                  </a:lnTo>
                  <a:lnTo>
                    <a:pt x="99980" y="128428"/>
                  </a:lnTo>
                  <a:lnTo>
                    <a:pt x="94742" y="203200"/>
                  </a:lnTo>
                  <a:lnTo>
                    <a:pt x="96079" y="245278"/>
                  </a:lnTo>
                  <a:lnTo>
                    <a:pt x="106850" y="312195"/>
                  </a:lnTo>
                  <a:lnTo>
                    <a:pt x="128524" y="356246"/>
                  </a:lnTo>
                  <a:lnTo>
                    <a:pt x="161480" y="378241"/>
                  </a:lnTo>
                  <a:lnTo>
                    <a:pt x="182244" y="381000"/>
                  </a:lnTo>
                  <a:lnTo>
                    <a:pt x="193248" y="380216"/>
                  </a:lnTo>
                  <a:lnTo>
                    <a:pt x="228873" y="361763"/>
                  </a:lnTo>
                  <a:lnTo>
                    <a:pt x="251884" y="322439"/>
                  </a:lnTo>
                  <a:lnTo>
                    <a:pt x="261493" y="281559"/>
                  </a:lnTo>
                  <a:lnTo>
                    <a:pt x="265547" y="232624"/>
                  </a:lnTo>
                  <a:lnTo>
                    <a:pt x="265811" y="214884"/>
                  </a:lnTo>
                  <a:lnTo>
                    <a:pt x="265237" y="186453"/>
                  </a:lnTo>
                  <a:lnTo>
                    <a:pt x="260613" y="136784"/>
                  </a:lnTo>
                  <a:lnTo>
                    <a:pt x="251204" y="96783"/>
                  </a:lnTo>
                  <a:lnTo>
                    <a:pt x="228219" y="55118"/>
                  </a:lnTo>
                  <a:lnTo>
                    <a:pt x="193928" y="36062"/>
                  </a:lnTo>
                  <a:lnTo>
                    <a:pt x="179831" y="34798"/>
                  </a:lnTo>
                  <a:close/>
                </a:path>
                <a:path w="4495800" h="415925">
                  <a:moveTo>
                    <a:pt x="3802760" y="4699"/>
                  </a:moveTo>
                  <a:lnTo>
                    <a:pt x="4153027" y="4699"/>
                  </a:lnTo>
                  <a:lnTo>
                    <a:pt x="4153027" y="109220"/>
                  </a:lnTo>
                  <a:lnTo>
                    <a:pt x="4112259" y="109220"/>
                  </a:lnTo>
                  <a:lnTo>
                    <a:pt x="4109567" y="99716"/>
                  </a:lnTo>
                  <a:lnTo>
                    <a:pt x="4107195" y="91582"/>
                  </a:lnTo>
                  <a:lnTo>
                    <a:pt x="4096004" y="63246"/>
                  </a:lnTo>
                  <a:lnTo>
                    <a:pt x="4093336" y="58674"/>
                  </a:lnTo>
                  <a:lnTo>
                    <a:pt x="4090543" y="54991"/>
                  </a:lnTo>
                  <a:lnTo>
                    <a:pt x="4087622" y="52070"/>
                  </a:lnTo>
                  <a:lnTo>
                    <a:pt x="4084574" y="49022"/>
                  </a:lnTo>
                  <a:lnTo>
                    <a:pt x="4053713" y="39497"/>
                  </a:lnTo>
                  <a:lnTo>
                    <a:pt x="4045584" y="39497"/>
                  </a:lnTo>
                  <a:lnTo>
                    <a:pt x="4024122" y="39497"/>
                  </a:lnTo>
                  <a:lnTo>
                    <a:pt x="4024122" y="336296"/>
                  </a:lnTo>
                  <a:lnTo>
                    <a:pt x="4024122" y="346837"/>
                  </a:lnTo>
                  <a:lnTo>
                    <a:pt x="4024503" y="354838"/>
                  </a:lnTo>
                  <a:lnTo>
                    <a:pt x="4034154" y="381635"/>
                  </a:lnTo>
                  <a:lnTo>
                    <a:pt x="4036441" y="383794"/>
                  </a:lnTo>
                  <a:lnTo>
                    <a:pt x="4060190" y="391414"/>
                  </a:lnTo>
                  <a:lnTo>
                    <a:pt x="4060190" y="410972"/>
                  </a:lnTo>
                  <a:lnTo>
                    <a:pt x="3895852" y="410972"/>
                  </a:lnTo>
                  <a:lnTo>
                    <a:pt x="3895852" y="391414"/>
                  </a:lnTo>
                  <a:lnTo>
                    <a:pt x="3904233" y="390017"/>
                  </a:lnTo>
                  <a:lnTo>
                    <a:pt x="3910838" y="388112"/>
                  </a:lnTo>
                  <a:lnTo>
                    <a:pt x="3915664" y="385826"/>
                  </a:lnTo>
                  <a:lnTo>
                    <a:pt x="3920490" y="383540"/>
                  </a:lnTo>
                  <a:lnTo>
                    <a:pt x="3924173" y="380365"/>
                  </a:lnTo>
                  <a:lnTo>
                    <a:pt x="3931920" y="345821"/>
                  </a:lnTo>
                  <a:lnTo>
                    <a:pt x="3931920" y="336296"/>
                  </a:lnTo>
                  <a:lnTo>
                    <a:pt x="3931920" y="39497"/>
                  </a:lnTo>
                  <a:lnTo>
                    <a:pt x="3907790" y="39497"/>
                  </a:lnTo>
                  <a:lnTo>
                    <a:pt x="3899360" y="39758"/>
                  </a:lnTo>
                  <a:lnTo>
                    <a:pt x="3863848" y="56769"/>
                  </a:lnTo>
                  <a:lnTo>
                    <a:pt x="3847226" y="95377"/>
                  </a:lnTo>
                  <a:lnTo>
                    <a:pt x="3843528" y="109220"/>
                  </a:lnTo>
                  <a:lnTo>
                    <a:pt x="3802760" y="109220"/>
                  </a:lnTo>
                  <a:lnTo>
                    <a:pt x="3802760" y="4699"/>
                  </a:lnTo>
                  <a:close/>
                </a:path>
                <a:path w="4495800" h="415925">
                  <a:moveTo>
                    <a:pt x="3055747" y="4699"/>
                  </a:moveTo>
                  <a:lnTo>
                    <a:pt x="3210560" y="4699"/>
                  </a:lnTo>
                  <a:lnTo>
                    <a:pt x="3234396" y="5177"/>
                  </a:lnTo>
                  <a:lnTo>
                    <a:pt x="3275925" y="9038"/>
                  </a:lnTo>
                  <a:lnTo>
                    <a:pt x="3325066" y="22447"/>
                  </a:lnTo>
                  <a:lnTo>
                    <a:pt x="3365132" y="45594"/>
                  </a:lnTo>
                  <a:lnTo>
                    <a:pt x="3394582" y="76581"/>
                  </a:lnTo>
                  <a:lnTo>
                    <a:pt x="3413924" y="115389"/>
                  </a:lnTo>
                  <a:lnTo>
                    <a:pt x="3424110" y="162655"/>
                  </a:lnTo>
                  <a:lnTo>
                    <a:pt x="3426079" y="199136"/>
                  </a:lnTo>
                  <a:lnTo>
                    <a:pt x="3425390" y="221708"/>
                  </a:lnTo>
                  <a:lnTo>
                    <a:pt x="3419917" y="263376"/>
                  </a:lnTo>
                  <a:lnTo>
                    <a:pt x="3409039" y="300239"/>
                  </a:lnTo>
                  <a:lnTo>
                    <a:pt x="3382518" y="345567"/>
                  </a:lnTo>
                  <a:lnTo>
                    <a:pt x="3348620" y="376106"/>
                  </a:lnTo>
                  <a:lnTo>
                    <a:pt x="3304857" y="397144"/>
                  </a:lnTo>
                  <a:lnTo>
                    <a:pt x="3253561" y="407971"/>
                  </a:lnTo>
                  <a:lnTo>
                    <a:pt x="3213834" y="410638"/>
                  </a:lnTo>
                  <a:lnTo>
                    <a:pt x="3190875" y="410972"/>
                  </a:lnTo>
                  <a:lnTo>
                    <a:pt x="3055747" y="410972"/>
                  </a:lnTo>
                  <a:lnTo>
                    <a:pt x="3055747" y="391414"/>
                  </a:lnTo>
                  <a:lnTo>
                    <a:pt x="3063113" y="389382"/>
                  </a:lnTo>
                  <a:lnTo>
                    <a:pt x="3068955" y="387223"/>
                  </a:lnTo>
                  <a:lnTo>
                    <a:pt x="3073146" y="384937"/>
                  </a:lnTo>
                  <a:lnTo>
                    <a:pt x="3077464" y="382651"/>
                  </a:lnTo>
                  <a:lnTo>
                    <a:pt x="3080639" y="379476"/>
                  </a:lnTo>
                  <a:lnTo>
                    <a:pt x="3082671" y="375412"/>
                  </a:lnTo>
                  <a:lnTo>
                    <a:pt x="3084830" y="371348"/>
                  </a:lnTo>
                  <a:lnTo>
                    <a:pt x="3086100" y="366268"/>
                  </a:lnTo>
                  <a:lnTo>
                    <a:pt x="3086735" y="359918"/>
                  </a:lnTo>
                  <a:lnTo>
                    <a:pt x="3087243" y="353695"/>
                  </a:lnTo>
                  <a:lnTo>
                    <a:pt x="3087623" y="345821"/>
                  </a:lnTo>
                  <a:lnTo>
                    <a:pt x="3087623" y="336296"/>
                  </a:lnTo>
                  <a:lnTo>
                    <a:pt x="3087623" y="79756"/>
                  </a:lnTo>
                  <a:lnTo>
                    <a:pt x="3087623" y="70358"/>
                  </a:lnTo>
                  <a:lnTo>
                    <a:pt x="3087370" y="62611"/>
                  </a:lnTo>
                  <a:lnTo>
                    <a:pt x="3086861" y="56261"/>
                  </a:lnTo>
                  <a:lnTo>
                    <a:pt x="3086354" y="49911"/>
                  </a:lnTo>
                  <a:lnTo>
                    <a:pt x="3085084" y="44704"/>
                  </a:lnTo>
                  <a:lnTo>
                    <a:pt x="3082925" y="40767"/>
                  </a:lnTo>
                  <a:lnTo>
                    <a:pt x="3080893" y="36702"/>
                  </a:lnTo>
                  <a:lnTo>
                    <a:pt x="3055747" y="24384"/>
                  </a:lnTo>
                  <a:lnTo>
                    <a:pt x="3055747" y="4699"/>
                  </a:lnTo>
                  <a:close/>
                </a:path>
                <a:path w="4495800" h="415925">
                  <a:moveTo>
                    <a:pt x="2571115" y="4699"/>
                  </a:moveTo>
                  <a:lnTo>
                    <a:pt x="2866390" y="4699"/>
                  </a:lnTo>
                  <a:lnTo>
                    <a:pt x="2866390" y="99314"/>
                  </a:lnTo>
                  <a:lnTo>
                    <a:pt x="2825622" y="99314"/>
                  </a:lnTo>
                  <a:lnTo>
                    <a:pt x="2820880" y="86358"/>
                  </a:lnTo>
                  <a:lnTo>
                    <a:pt x="2816542" y="75676"/>
                  </a:lnTo>
                  <a:lnTo>
                    <a:pt x="2792603" y="45339"/>
                  </a:lnTo>
                  <a:lnTo>
                    <a:pt x="2760091" y="39497"/>
                  </a:lnTo>
                  <a:lnTo>
                    <a:pt x="2695194" y="39497"/>
                  </a:lnTo>
                  <a:lnTo>
                    <a:pt x="2695194" y="182372"/>
                  </a:lnTo>
                  <a:lnTo>
                    <a:pt x="2734564" y="182372"/>
                  </a:lnTo>
                  <a:lnTo>
                    <a:pt x="2743200" y="182372"/>
                  </a:lnTo>
                  <a:lnTo>
                    <a:pt x="2750058" y="181229"/>
                  </a:lnTo>
                  <a:lnTo>
                    <a:pt x="2755010" y="178689"/>
                  </a:lnTo>
                  <a:lnTo>
                    <a:pt x="2759964" y="176149"/>
                  </a:lnTo>
                  <a:lnTo>
                    <a:pt x="2776855" y="139573"/>
                  </a:lnTo>
                  <a:lnTo>
                    <a:pt x="2810383" y="139573"/>
                  </a:lnTo>
                  <a:lnTo>
                    <a:pt x="2810383" y="260350"/>
                  </a:lnTo>
                  <a:lnTo>
                    <a:pt x="2776855" y="260350"/>
                  </a:lnTo>
                  <a:lnTo>
                    <a:pt x="2774692" y="252277"/>
                  </a:lnTo>
                  <a:lnTo>
                    <a:pt x="2772410" y="245205"/>
                  </a:lnTo>
                  <a:lnTo>
                    <a:pt x="2755519" y="221107"/>
                  </a:lnTo>
                  <a:lnTo>
                    <a:pt x="2750820" y="218567"/>
                  </a:lnTo>
                  <a:lnTo>
                    <a:pt x="2743835" y="217170"/>
                  </a:lnTo>
                  <a:lnTo>
                    <a:pt x="2734564" y="217170"/>
                  </a:lnTo>
                  <a:lnTo>
                    <a:pt x="2695194" y="217170"/>
                  </a:lnTo>
                  <a:lnTo>
                    <a:pt x="2695194" y="376174"/>
                  </a:lnTo>
                  <a:lnTo>
                    <a:pt x="2759836" y="376174"/>
                  </a:lnTo>
                  <a:lnTo>
                    <a:pt x="2766822" y="376174"/>
                  </a:lnTo>
                  <a:lnTo>
                    <a:pt x="2790190" y="370205"/>
                  </a:lnTo>
                  <a:lnTo>
                    <a:pt x="2794000" y="368046"/>
                  </a:lnTo>
                  <a:lnTo>
                    <a:pt x="2818765" y="331851"/>
                  </a:lnTo>
                  <a:lnTo>
                    <a:pt x="2828544" y="302387"/>
                  </a:lnTo>
                  <a:lnTo>
                    <a:pt x="2869310" y="302387"/>
                  </a:lnTo>
                  <a:lnTo>
                    <a:pt x="2863722" y="410972"/>
                  </a:lnTo>
                  <a:lnTo>
                    <a:pt x="2571115" y="410972"/>
                  </a:lnTo>
                  <a:lnTo>
                    <a:pt x="2571115" y="391414"/>
                  </a:lnTo>
                  <a:lnTo>
                    <a:pt x="2578481" y="389382"/>
                  </a:lnTo>
                  <a:lnTo>
                    <a:pt x="2584322" y="387223"/>
                  </a:lnTo>
                  <a:lnTo>
                    <a:pt x="2588514" y="384937"/>
                  </a:lnTo>
                  <a:lnTo>
                    <a:pt x="2592832" y="382651"/>
                  </a:lnTo>
                  <a:lnTo>
                    <a:pt x="2596007" y="379476"/>
                  </a:lnTo>
                  <a:lnTo>
                    <a:pt x="2598039" y="375412"/>
                  </a:lnTo>
                  <a:lnTo>
                    <a:pt x="2600197" y="371348"/>
                  </a:lnTo>
                  <a:lnTo>
                    <a:pt x="2601468" y="366268"/>
                  </a:lnTo>
                  <a:lnTo>
                    <a:pt x="2602103" y="359918"/>
                  </a:lnTo>
                  <a:lnTo>
                    <a:pt x="2602610" y="353695"/>
                  </a:lnTo>
                  <a:lnTo>
                    <a:pt x="2602992" y="345821"/>
                  </a:lnTo>
                  <a:lnTo>
                    <a:pt x="2602992" y="336296"/>
                  </a:lnTo>
                  <a:lnTo>
                    <a:pt x="2602992" y="79756"/>
                  </a:lnTo>
                  <a:lnTo>
                    <a:pt x="2602992" y="70358"/>
                  </a:lnTo>
                  <a:lnTo>
                    <a:pt x="2602738" y="62611"/>
                  </a:lnTo>
                  <a:lnTo>
                    <a:pt x="2602230" y="56261"/>
                  </a:lnTo>
                  <a:lnTo>
                    <a:pt x="2601722" y="49911"/>
                  </a:lnTo>
                  <a:lnTo>
                    <a:pt x="2600452" y="44704"/>
                  </a:lnTo>
                  <a:lnTo>
                    <a:pt x="2598293" y="40767"/>
                  </a:lnTo>
                  <a:lnTo>
                    <a:pt x="2596260" y="36702"/>
                  </a:lnTo>
                  <a:lnTo>
                    <a:pt x="2571115" y="24384"/>
                  </a:lnTo>
                  <a:lnTo>
                    <a:pt x="2571115" y="4699"/>
                  </a:lnTo>
                  <a:close/>
                </a:path>
                <a:path w="4495800" h="415925">
                  <a:moveTo>
                    <a:pt x="2225167" y="4699"/>
                  </a:moveTo>
                  <a:lnTo>
                    <a:pt x="2520442" y="4699"/>
                  </a:lnTo>
                  <a:lnTo>
                    <a:pt x="2520442" y="24384"/>
                  </a:lnTo>
                  <a:lnTo>
                    <a:pt x="2329942" y="375539"/>
                  </a:lnTo>
                  <a:lnTo>
                    <a:pt x="2415032" y="375539"/>
                  </a:lnTo>
                  <a:lnTo>
                    <a:pt x="2452751" y="360235"/>
                  </a:lnTo>
                  <a:lnTo>
                    <a:pt x="2473890" y="314114"/>
                  </a:lnTo>
                  <a:lnTo>
                    <a:pt x="2478151" y="297561"/>
                  </a:lnTo>
                  <a:lnTo>
                    <a:pt x="2518664" y="297561"/>
                  </a:lnTo>
                  <a:lnTo>
                    <a:pt x="2518664" y="410972"/>
                  </a:lnTo>
                  <a:lnTo>
                    <a:pt x="2220341" y="410972"/>
                  </a:lnTo>
                  <a:lnTo>
                    <a:pt x="2220341" y="391414"/>
                  </a:lnTo>
                  <a:lnTo>
                    <a:pt x="2410841" y="40132"/>
                  </a:lnTo>
                  <a:lnTo>
                    <a:pt x="2330196" y="40132"/>
                  </a:lnTo>
                  <a:lnTo>
                    <a:pt x="2288762" y="56594"/>
                  </a:lnTo>
                  <a:lnTo>
                    <a:pt x="2269027" y="99716"/>
                  </a:lnTo>
                  <a:lnTo>
                    <a:pt x="2265934" y="112141"/>
                  </a:lnTo>
                  <a:lnTo>
                    <a:pt x="2225167" y="112141"/>
                  </a:lnTo>
                  <a:lnTo>
                    <a:pt x="2225167" y="4699"/>
                  </a:lnTo>
                  <a:close/>
                </a:path>
                <a:path w="4495800" h="415925">
                  <a:moveTo>
                    <a:pt x="2011807" y="4699"/>
                  </a:moveTo>
                  <a:lnTo>
                    <a:pt x="2168017" y="4699"/>
                  </a:lnTo>
                  <a:lnTo>
                    <a:pt x="2168017" y="24384"/>
                  </a:lnTo>
                  <a:lnTo>
                    <a:pt x="2159889" y="26543"/>
                  </a:lnTo>
                  <a:lnTo>
                    <a:pt x="2153920" y="28829"/>
                  </a:lnTo>
                  <a:lnTo>
                    <a:pt x="2150110" y="31369"/>
                  </a:lnTo>
                  <a:lnTo>
                    <a:pt x="2146172" y="33782"/>
                  </a:lnTo>
                  <a:lnTo>
                    <a:pt x="2143252" y="36830"/>
                  </a:lnTo>
                  <a:lnTo>
                    <a:pt x="2141347" y="40386"/>
                  </a:lnTo>
                  <a:lnTo>
                    <a:pt x="2139315" y="43942"/>
                  </a:lnTo>
                  <a:lnTo>
                    <a:pt x="2137918" y="48641"/>
                  </a:lnTo>
                  <a:lnTo>
                    <a:pt x="2135885" y="79756"/>
                  </a:lnTo>
                  <a:lnTo>
                    <a:pt x="2135885" y="336296"/>
                  </a:lnTo>
                  <a:lnTo>
                    <a:pt x="2135885" y="343281"/>
                  </a:lnTo>
                  <a:lnTo>
                    <a:pt x="2138934" y="370205"/>
                  </a:lnTo>
                  <a:lnTo>
                    <a:pt x="2140077" y="374015"/>
                  </a:lnTo>
                  <a:lnTo>
                    <a:pt x="2141855" y="377190"/>
                  </a:lnTo>
                  <a:lnTo>
                    <a:pt x="2144141" y="379730"/>
                  </a:lnTo>
                  <a:lnTo>
                    <a:pt x="2146427" y="382270"/>
                  </a:lnTo>
                  <a:lnTo>
                    <a:pt x="2149475" y="384556"/>
                  </a:lnTo>
                  <a:lnTo>
                    <a:pt x="2153539" y="386461"/>
                  </a:lnTo>
                  <a:lnTo>
                    <a:pt x="2157476" y="388366"/>
                  </a:lnTo>
                  <a:lnTo>
                    <a:pt x="2162302" y="390017"/>
                  </a:lnTo>
                  <a:lnTo>
                    <a:pt x="2168017" y="391414"/>
                  </a:lnTo>
                  <a:lnTo>
                    <a:pt x="2168017" y="410972"/>
                  </a:lnTo>
                  <a:lnTo>
                    <a:pt x="2011807" y="410972"/>
                  </a:lnTo>
                  <a:lnTo>
                    <a:pt x="2011807" y="391414"/>
                  </a:lnTo>
                  <a:lnTo>
                    <a:pt x="2019172" y="389382"/>
                  </a:lnTo>
                  <a:lnTo>
                    <a:pt x="2025015" y="387223"/>
                  </a:lnTo>
                  <a:lnTo>
                    <a:pt x="2029206" y="384937"/>
                  </a:lnTo>
                  <a:lnTo>
                    <a:pt x="2033523" y="382651"/>
                  </a:lnTo>
                  <a:lnTo>
                    <a:pt x="2036698" y="379476"/>
                  </a:lnTo>
                  <a:lnTo>
                    <a:pt x="2038731" y="375412"/>
                  </a:lnTo>
                  <a:lnTo>
                    <a:pt x="2040890" y="371348"/>
                  </a:lnTo>
                  <a:lnTo>
                    <a:pt x="2042159" y="366268"/>
                  </a:lnTo>
                  <a:lnTo>
                    <a:pt x="2042795" y="359918"/>
                  </a:lnTo>
                  <a:lnTo>
                    <a:pt x="2043303" y="353695"/>
                  </a:lnTo>
                  <a:lnTo>
                    <a:pt x="2043683" y="345821"/>
                  </a:lnTo>
                  <a:lnTo>
                    <a:pt x="2043683" y="336296"/>
                  </a:lnTo>
                  <a:lnTo>
                    <a:pt x="2043683" y="79375"/>
                  </a:lnTo>
                  <a:lnTo>
                    <a:pt x="2043683" y="69850"/>
                  </a:lnTo>
                  <a:lnTo>
                    <a:pt x="2043430" y="62103"/>
                  </a:lnTo>
                  <a:lnTo>
                    <a:pt x="2042921" y="55880"/>
                  </a:lnTo>
                  <a:lnTo>
                    <a:pt x="2042414" y="49784"/>
                  </a:lnTo>
                  <a:lnTo>
                    <a:pt x="2041144" y="44704"/>
                  </a:lnTo>
                  <a:lnTo>
                    <a:pt x="2038984" y="40513"/>
                  </a:lnTo>
                  <a:lnTo>
                    <a:pt x="2036953" y="36449"/>
                  </a:lnTo>
                  <a:lnTo>
                    <a:pt x="2011807" y="24384"/>
                  </a:lnTo>
                  <a:lnTo>
                    <a:pt x="2011807" y="4699"/>
                  </a:lnTo>
                  <a:close/>
                </a:path>
                <a:path w="4495800" h="415925">
                  <a:moveTo>
                    <a:pt x="1596390" y="4699"/>
                  </a:moveTo>
                  <a:lnTo>
                    <a:pt x="1716913" y="4699"/>
                  </a:lnTo>
                  <a:lnTo>
                    <a:pt x="1822322" y="187706"/>
                  </a:lnTo>
                  <a:lnTo>
                    <a:pt x="1847850" y="234442"/>
                  </a:lnTo>
                  <a:lnTo>
                    <a:pt x="1869584" y="276858"/>
                  </a:lnTo>
                  <a:lnTo>
                    <a:pt x="1875917" y="290195"/>
                  </a:lnTo>
                  <a:lnTo>
                    <a:pt x="1880616" y="290195"/>
                  </a:lnTo>
                  <a:lnTo>
                    <a:pt x="1879189" y="253761"/>
                  </a:lnTo>
                  <a:lnTo>
                    <a:pt x="1878155" y="215709"/>
                  </a:lnTo>
                  <a:lnTo>
                    <a:pt x="1877526" y="176037"/>
                  </a:lnTo>
                  <a:lnTo>
                    <a:pt x="1877314" y="134747"/>
                  </a:lnTo>
                  <a:lnTo>
                    <a:pt x="1877314" y="79375"/>
                  </a:lnTo>
                  <a:lnTo>
                    <a:pt x="1877238" y="70401"/>
                  </a:lnTo>
                  <a:lnTo>
                    <a:pt x="1871218" y="38354"/>
                  </a:lnTo>
                  <a:lnTo>
                    <a:pt x="1869185" y="35306"/>
                  </a:lnTo>
                  <a:lnTo>
                    <a:pt x="1845564" y="24384"/>
                  </a:lnTo>
                  <a:lnTo>
                    <a:pt x="1845564" y="4699"/>
                  </a:lnTo>
                  <a:lnTo>
                    <a:pt x="1958085" y="4699"/>
                  </a:lnTo>
                  <a:lnTo>
                    <a:pt x="1958085" y="24384"/>
                  </a:lnTo>
                  <a:lnTo>
                    <a:pt x="1950084" y="26924"/>
                  </a:lnTo>
                  <a:lnTo>
                    <a:pt x="1944496" y="29083"/>
                  </a:lnTo>
                  <a:lnTo>
                    <a:pt x="1941195" y="30861"/>
                  </a:lnTo>
                  <a:lnTo>
                    <a:pt x="1937893" y="32639"/>
                  </a:lnTo>
                  <a:lnTo>
                    <a:pt x="1935226" y="35051"/>
                  </a:lnTo>
                  <a:lnTo>
                    <a:pt x="1932940" y="38100"/>
                  </a:lnTo>
                  <a:lnTo>
                    <a:pt x="1930654" y="41021"/>
                  </a:lnTo>
                  <a:lnTo>
                    <a:pt x="1928876" y="45593"/>
                  </a:lnTo>
                  <a:lnTo>
                    <a:pt x="1925828" y="79375"/>
                  </a:lnTo>
                  <a:lnTo>
                    <a:pt x="1925828" y="410972"/>
                  </a:lnTo>
                  <a:lnTo>
                    <a:pt x="1850263" y="410972"/>
                  </a:lnTo>
                  <a:lnTo>
                    <a:pt x="1716278" y="179451"/>
                  </a:lnTo>
                  <a:lnTo>
                    <a:pt x="1692814" y="137461"/>
                  </a:lnTo>
                  <a:lnTo>
                    <a:pt x="1676400" y="105664"/>
                  </a:lnTo>
                  <a:lnTo>
                    <a:pt x="1673733" y="105664"/>
                  </a:lnTo>
                  <a:lnTo>
                    <a:pt x="1675066" y="138100"/>
                  </a:lnTo>
                  <a:lnTo>
                    <a:pt x="1676019" y="171418"/>
                  </a:lnTo>
                  <a:lnTo>
                    <a:pt x="1676590" y="205640"/>
                  </a:lnTo>
                  <a:lnTo>
                    <a:pt x="1676781" y="240792"/>
                  </a:lnTo>
                  <a:lnTo>
                    <a:pt x="1676781" y="336550"/>
                  </a:lnTo>
                  <a:lnTo>
                    <a:pt x="1676921" y="346932"/>
                  </a:lnTo>
                  <a:lnTo>
                    <a:pt x="1690878" y="385445"/>
                  </a:lnTo>
                  <a:lnTo>
                    <a:pt x="1708911" y="391414"/>
                  </a:lnTo>
                  <a:lnTo>
                    <a:pt x="1708911" y="410972"/>
                  </a:lnTo>
                  <a:lnTo>
                    <a:pt x="1596390" y="410972"/>
                  </a:lnTo>
                  <a:lnTo>
                    <a:pt x="1596390" y="391414"/>
                  </a:lnTo>
                  <a:lnTo>
                    <a:pt x="1603756" y="389382"/>
                  </a:lnTo>
                  <a:lnTo>
                    <a:pt x="1609470" y="387223"/>
                  </a:lnTo>
                  <a:lnTo>
                    <a:pt x="1627885" y="353695"/>
                  </a:lnTo>
                  <a:lnTo>
                    <a:pt x="1628267" y="345948"/>
                  </a:lnTo>
                  <a:lnTo>
                    <a:pt x="1628267" y="336550"/>
                  </a:lnTo>
                  <a:lnTo>
                    <a:pt x="1628267" y="79121"/>
                  </a:lnTo>
                  <a:lnTo>
                    <a:pt x="1622297" y="37973"/>
                  </a:lnTo>
                  <a:lnTo>
                    <a:pt x="1618233" y="34163"/>
                  </a:lnTo>
                  <a:lnTo>
                    <a:pt x="1614170" y="30352"/>
                  </a:lnTo>
                  <a:lnTo>
                    <a:pt x="1606931" y="27177"/>
                  </a:lnTo>
                  <a:lnTo>
                    <a:pt x="1596390" y="24384"/>
                  </a:lnTo>
                  <a:lnTo>
                    <a:pt x="1596390" y="4699"/>
                  </a:lnTo>
                  <a:close/>
                </a:path>
                <a:path w="4495800" h="415925">
                  <a:moveTo>
                    <a:pt x="420750" y="4699"/>
                  </a:moveTo>
                  <a:lnTo>
                    <a:pt x="594232" y="4699"/>
                  </a:lnTo>
                  <a:lnTo>
                    <a:pt x="611167" y="5008"/>
                  </a:lnTo>
                  <a:lnTo>
                    <a:pt x="653923" y="9651"/>
                  </a:lnTo>
                  <a:lnTo>
                    <a:pt x="696976" y="24638"/>
                  </a:lnTo>
                  <a:lnTo>
                    <a:pt x="728182" y="52214"/>
                  </a:lnTo>
                  <a:lnTo>
                    <a:pt x="744045" y="93297"/>
                  </a:lnTo>
                  <a:lnTo>
                    <a:pt x="745489" y="114300"/>
                  </a:lnTo>
                  <a:lnTo>
                    <a:pt x="744847" y="128349"/>
                  </a:lnTo>
                  <a:lnTo>
                    <a:pt x="729626" y="174236"/>
                  </a:lnTo>
                  <a:lnTo>
                    <a:pt x="698109" y="205718"/>
                  </a:lnTo>
                  <a:lnTo>
                    <a:pt x="660907" y="224917"/>
                  </a:lnTo>
                  <a:lnTo>
                    <a:pt x="660907" y="227965"/>
                  </a:lnTo>
                  <a:lnTo>
                    <a:pt x="697483" y="253365"/>
                  </a:lnTo>
                  <a:lnTo>
                    <a:pt x="723519" y="293751"/>
                  </a:lnTo>
                  <a:lnTo>
                    <a:pt x="742188" y="334264"/>
                  </a:lnTo>
                  <a:lnTo>
                    <a:pt x="748452" y="346936"/>
                  </a:lnTo>
                  <a:lnTo>
                    <a:pt x="773557" y="381001"/>
                  </a:lnTo>
                  <a:lnTo>
                    <a:pt x="796417" y="391414"/>
                  </a:lnTo>
                  <a:lnTo>
                    <a:pt x="796417" y="410972"/>
                  </a:lnTo>
                  <a:lnTo>
                    <a:pt x="681736" y="410972"/>
                  </a:lnTo>
                  <a:lnTo>
                    <a:pt x="672857" y="397613"/>
                  </a:lnTo>
                  <a:lnTo>
                    <a:pt x="663384" y="381349"/>
                  </a:lnTo>
                  <a:lnTo>
                    <a:pt x="653339" y="362180"/>
                  </a:lnTo>
                  <a:lnTo>
                    <a:pt x="642747" y="340106"/>
                  </a:lnTo>
                  <a:lnTo>
                    <a:pt x="619632" y="289306"/>
                  </a:lnTo>
                  <a:lnTo>
                    <a:pt x="614584" y="278802"/>
                  </a:lnTo>
                  <a:lnTo>
                    <a:pt x="591693" y="246380"/>
                  </a:lnTo>
                  <a:lnTo>
                    <a:pt x="573024" y="240411"/>
                  </a:lnTo>
                  <a:lnTo>
                    <a:pt x="562101" y="240411"/>
                  </a:lnTo>
                  <a:lnTo>
                    <a:pt x="544830" y="240411"/>
                  </a:lnTo>
                  <a:lnTo>
                    <a:pt x="544830" y="336296"/>
                  </a:lnTo>
                  <a:lnTo>
                    <a:pt x="544970" y="346606"/>
                  </a:lnTo>
                  <a:lnTo>
                    <a:pt x="558926" y="385445"/>
                  </a:lnTo>
                  <a:lnTo>
                    <a:pt x="576961" y="391414"/>
                  </a:lnTo>
                  <a:lnTo>
                    <a:pt x="576961" y="410972"/>
                  </a:lnTo>
                  <a:lnTo>
                    <a:pt x="420750" y="410972"/>
                  </a:lnTo>
                  <a:lnTo>
                    <a:pt x="420750" y="391414"/>
                  </a:lnTo>
                  <a:lnTo>
                    <a:pt x="428117" y="389382"/>
                  </a:lnTo>
                  <a:lnTo>
                    <a:pt x="433958" y="387223"/>
                  </a:lnTo>
                  <a:lnTo>
                    <a:pt x="438150" y="384937"/>
                  </a:lnTo>
                  <a:lnTo>
                    <a:pt x="442468" y="382651"/>
                  </a:lnTo>
                  <a:lnTo>
                    <a:pt x="445643" y="379476"/>
                  </a:lnTo>
                  <a:lnTo>
                    <a:pt x="447675" y="375412"/>
                  </a:lnTo>
                  <a:lnTo>
                    <a:pt x="449833" y="371348"/>
                  </a:lnTo>
                  <a:lnTo>
                    <a:pt x="451104" y="366268"/>
                  </a:lnTo>
                  <a:lnTo>
                    <a:pt x="451738" y="359918"/>
                  </a:lnTo>
                  <a:lnTo>
                    <a:pt x="452247" y="353695"/>
                  </a:lnTo>
                  <a:lnTo>
                    <a:pt x="452628" y="345821"/>
                  </a:lnTo>
                  <a:lnTo>
                    <a:pt x="452628" y="336296"/>
                  </a:lnTo>
                  <a:lnTo>
                    <a:pt x="452628" y="79756"/>
                  </a:lnTo>
                  <a:lnTo>
                    <a:pt x="452628" y="70358"/>
                  </a:lnTo>
                  <a:lnTo>
                    <a:pt x="452374" y="62611"/>
                  </a:lnTo>
                  <a:lnTo>
                    <a:pt x="451866" y="56261"/>
                  </a:lnTo>
                  <a:lnTo>
                    <a:pt x="451357" y="49911"/>
                  </a:lnTo>
                  <a:lnTo>
                    <a:pt x="450088" y="44704"/>
                  </a:lnTo>
                  <a:lnTo>
                    <a:pt x="447929" y="40767"/>
                  </a:lnTo>
                  <a:lnTo>
                    <a:pt x="445897" y="36702"/>
                  </a:lnTo>
                  <a:lnTo>
                    <a:pt x="420750" y="24384"/>
                  </a:lnTo>
                  <a:lnTo>
                    <a:pt x="420750" y="4699"/>
                  </a:lnTo>
                  <a:close/>
                </a:path>
                <a:path w="4495800" h="415925">
                  <a:moveTo>
                    <a:pt x="4275455" y="2667"/>
                  </a:moveTo>
                  <a:lnTo>
                    <a:pt x="4354957" y="2667"/>
                  </a:lnTo>
                  <a:lnTo>
                    <a:pt x="4453255" y="336042"/>
                  </a:lnTo>
                  <a:lnTo>
                    <a:pt x="4456372" y="346376"/>
                  </a:lnTo>
                  <a:lnTo>
                    <a:pt x="4475860" y="382905"/>
                  </a:lnTo>
                  <a:lnTo>
                    <a:pt x="4495800" y="391414"/>
                  </a:lnTo>
                  <a:lnTo>
                    <a:pt x="4495800" y="410972"/>
                  </a:lnTo>
                  <a:lnTo>
                    <a:pt x="4331461" y="410972"/>
                  </a:lnTo>
                  <a:lnTo>
                    <a:pt x="4331461" y="391414"/>
                  </a:lnTo>
                  <a:lnTo>
                    <a:pt x="4341749" y="390144"/>
                  </a:lnTo>
                  <a:lnTo>
                    <a:pt x="4349369" y="387350"/>
                  </a:lnTo>
                  <a:lnTo>
                    <a:pt x="4354322" y="382778"/>
                  </a:lnTo>
                  <a:lnTo>
                    <a:pt x="4359275" y="378206"/>
                  </a:lnTo>
                  <a:lnTo>
                    <a:pt x="4361815" y="371729"/>
                  </a:lnTo>
                  <a:lnTo>
                    <a:pt x="4361815" y="363347"/>
                  </a:lnTo>
                  <a:lnTo>
                    <a:pt x="4361815" y="357251"/>
                  </a:lnTo>
                  <a:lnTo>
                    <a:pt x="4361180" y="350393"/>
                  </a:lnTo>
                  <a:lnTo>
                    <a:pt x="4344797" y="285115"/>
                  </a:lnTo>
                  <a:lnTo>
                    <a:pt x="4217797" y="285115"/>
                  </a:lnTo>
                  <a:lnTo>
                    <a:pt x="4207891" y="313436"/>
                  </a:lnTo>
                  <a:lnTo>
                    <a:pt x="4205097" y="321310"/>
                  </a:lnTo>
                  <a:lnTo>
                    <a:pt x="4202810" y="329057"/>
                  </a:lnTo>
                  <a:lnTo>
                    <a:pt x="4201033" y="336423"/>
                  </a:lnTo>
                  <a:lnTo>
                    <a:pt x="4199255" y="343916"/>
                  </a:lnTo>
                  <a:lnTo>
                    <a:pt x="4198366" y="351790"/>
                  </a:lnTo>
                  <a:lnTo>
                    <a:pt x="4198366" y="360045"/>
                  </a:lnTo>
                  <a:lnTo>
                    <a:pt x="4200314" y="373000"/>
                  </a:lnTo>
                  <a:lnTo>
                    <a:pt x="4206144" y="382539"/>
                  </a:lnTo>
                  <a:lnTo>
                    <a:pt x="4215832" y="388673"/>
                  </a:lnTo>
                  <a:lnTo>
                    <a:pt x="4229354" y="391414"/>
                  </a:lnTo>
                  <a:lnTo>
                    <a:pt x="4229354" y="410972"/>
                  </a:lnTo>
                  <a:lnTo>
                    <a:pt x="4102227" y="410972"/>
                  </a:lnTo>
                  <a:lnTo>
                    <a:pt x="4102227" y="391414"/>
                  </a:lnTo>
                  <a:lnTo>
                    <a:pt x="4109593" y="390525"/>
                  </a:lnTo>
                  <a:lnTo>
                    <a:pt x="4116070" y="387985"/>
                  </a:lnTo>
                  <a:lnTo>
                    <a:pt x="4143835" y="351996"/>
                  </a:lnTo>
                  <a:lnTo>
                    <a:pt x="4151376" y="333375"/>
                  </a:lnTo>
                  <a:lnTo>
                    <a:pt x="4275455" y="2667"/>
                  </a:lnTo>
                  <a:close/>
                </a:path>
                <a:path w="4495800" h="415925">
                  <a:moveTo>
                    <a:pt x="3604895" y="2667"/>
                  </a:moveTo>
                  <a:lnTo>
                    <a:pt x="3684397" y="2667"/>
                  </a:lnTo>
                  <a:lnTo>
                    <a:pt x="3782695" y="336042"/>
                  </a:lnTo>
                  <a:lnTo>
                    <a:pt x="3785812" y="346376"/>
                  </a:lnTo>
                  <a:lnTo>
                    <a:pt x="3805301" y="382905"/>
                  </a:lnTo>
                  <a:lnTo>
                    <a:pt x="3825240" y="391414"/>
                  </a:lnTo>
                  <a:lnTo>
                    <a:pt x="3825240" y="410972"/>
                  </a:lnTo>
                  <a:lnTo>
                    <a:pt x="3660902" y="410972"/>
                  </a:lnTo>
                  <a:lnTo>
                    <a:pt x="3660902" y="391414"/>
                  </a:lnTo>
                  <a:lnTo>
                    <a:pt x="3671189" y="390144"/>
                  </a:lnTo>
                  <a:lnTo>
                    <a:pt x="3678808" y="387350"/>
                  </a:lnTo>
                  <a:lnTo>
                    <a:pt x="3683761" y="382778"/>
                  </a:lnTo>
                  <a:lnTo>
                    <a:pt x="3688715" y="378206"/>
                  </a:lnTo>
                  <a:lnTo>
                    <a:pt x="3691254" y="371729"/>
                  </a:lnTo>
                  <a:lnTo>
                    <a:pt x="3691254" y="363347"/>
                  </a:lnTo>
                  <a:lnTo>
                    <a:pt x="3691254" y="357251"/>
                  </a:lnTo>
                  <a:lnTo>
                    <a:pt x="3690620" y="350393"/>
                  </a:lnTo>
                  <a:lnTo>
                    <a:pt x="3674236" y="285115"/>
                  </a:lnTo>
                  <a:lnTo>
                    <a:pt x="3547236" y="285115"/>
                  </a:lnTo>
                  <a:lnTo>
                    <a:pt x="3537330" y="313436"/>
                  </a:lnTo>
                  <a:lnTo>
                    <a:pt x="3534536" y="321310"/>
                  </a:lnTo>
                  <a:lnTo>
                    <a:pt x="3532251" y="329057"/>
                  </a:lnTo>
                  <a:lnTo>
                    <a:pt x="3530473" y="336423"/>
                  </a:lnTo>
                  <a:lnTo>
                    <a:pt x="3528695" y="343916"/>
                  </a:lnTo>
                  <a:lnTo>
                    <a:pt x="3527805" y="351790"/>
                  </a:lnTo>
                  <a:lnTo>
                    <a:pt x="3527805" y="360045"/>
                  </a:lnTo>
                  <a:lnTo>
                    <a:pt x="3529754" y="373000"/>
                  </a:lnTo>
                  <a:lnTo>
                    <a:pt x="3535584" y="382539"/>
                  </a:lnTo>
                  <a:lnTo>
                    <a:pt x="3545272" y="388673"/>
                  </a:lnTo>
                  <a:lnTo>
                    <a:pt x="3558794" y="391414"/>
                  </a:lnTo>
                  <a:lnTo>
                    <a:pt x="3558794" y="410972"/>
                  </a:lnTo>
                  <a:lnTo>
                    <a:pt x="3431667" y="410972"/>
                  </a:lnTo>
                  <a:lnTo>
                    <a:pt x="3431667" y="391414"/>
                  </a:lnTo>
                  <a:lnTo>
                    <a:pt x="3439032" y="390525"/>
                  </a:lnTo>
                  <a:lnTo>
                    <a:pt x="3445509" y="387985"/>
                  </a:lnTo>
                  <a:lnTo>
                    <a:pt x="3473275" y="351996"/>
                  </a:lnTo>
                  <a:lnTo>
                    <a:pt x="3480816" y="333375"/>
                  </a:lnTo>
                  <a:lnTo>
                    <a:pt x="3604895" y="2667"/>
                  </a:lnTo>
                  <a:close/>
                </a:path>
                <a:path w="4495800" h="415925">
                  <a:moveTo>
                    <a:pt x="1341755" y="2667"/>
                  </a:moveTo>
                  <a:lnTo>
                    <a:pt x="1421257" y="2667"/>
                  </a:lnTo>
                  <a:lnTo>
                    <a:pt x="1519555" y="336042"/>
                  </a:lnTo>
                  <a:lnTo>
                    <a:pt x="1522672" y="346376"/>
                  </a:lnTo>
                  <a:lnTo>
                    <a:pt x="1542160" y="382905"/>
                  </a:lnTo>
                  <a:lnTo>
                    <a:pt x="1562100" y="391414"/>
                  </a:lnTo>
                  <a:lnTo>
                    <a:pt x="1562100" y="410972"/>
                  </a:lnTo>
                  <a:lnTo>
                    <a:pt x="1397761" y="410972"/>
                  </a:lnTo>
                  <a:lnTo>
                    <a:pt x="1397761" y="391414"/>
                  </a:lnTo>
                  <a:lnTo>
                    <a:pt x="1408048" y="390144"/>
                  </a:lnTo>
                  <a:lnTo>
                    <a:pt x="1415669" y="387350"/>
                  </a:lnTo>
                  <a:lnTo>
                    <a:pt x="1420621" y="382778"/>
                  </a:lnTo>
                  <a:lnTo>
                    <a:pt x="1425575" y="378206"/>
                  </a:lnTo>
                  <a:lnTo>
                    <a:pt x="1428115" y="371729"/>
                  </a:lnTo>
                  <a:lnTo>
                    <a:pt x="1428115" y="363347"/>
                  </a:lnTo>
                  <a:lnTo>
                    <a:pt x="1428115" y="357251"/>
                  </a:lnTo>
                  <a:lnTo>
                    <a:pt x="1427480" y="350393"/>
                  </a:lnTo>
                  <a:lnTo>
                    <a:pt x="1411096" y="285115"/>
                  </a:lnTo>
                  <a:lnTo>
                    <a:pt x="1284097" y="285115"/>
                  </a:lnTo>
                  <a:lnTo>
                    <a:pt x="1274191" y="313436"/>
                  </a:lnTo>
                  <a:lnTo>
                    <a:pt x="1271397" y="321310"/>
                  </a:lnTo>
                  <a:lnTo>
                    <a:pt x="1269111" y="329057"/>
                  </a:lnTo>
                  <a:lnTo>
                    <a:pt x="1267333" y="336423"/>
                  </a:lnTo>
                  <a:lnTo>
                    <a:pt x="1265555" y="343916"/>
                  </a:lnTo>
                  <a:lnTo>
                    <a:pt x="1264666" y="351790"/>
                  </a:lnTo>
                  <a:lnTo>
                    <a:pt x="1264666" y="360045"/>
                  </a:lnTo>
                  <a:lnTo>
                    <a:pt x="1266614" y="373000"/>
                  </a:lnTo>
                  <a:lnTo>
                    <a:pt x="1272444" y="382539"/>
                  </a:lnTo>
                  <a:lnTo>
                    <a:pt x="1282132" y="388673"/>
                  </a:lnTo>
                  <a:lnTo>
                    <a:pt x="1295654" y="391414"/>
                  </a:lnTo>
                  <a:lnTo>
                    <a:pt x="1295654" y="410972"/>
                  </a:lnTo>
                  <a:lnTo>
                    <a:pt x="1168527" y="410972"/>
                  </a:lnTo>
                  <a:lnTo>
                    <a:pt x="1168527" y="391414"/>
                  </a:lnTo>
                  <a:lnTo>
                    <a:pt x="1175893" y="390525"/>
                  </a:lnTo>
                  <a:lnTo>
                    <a:pt x="1182370" y="387985"/>
                  </a:lnTo>
                  <a:lnTo>
                    <a:pt x="1210135" y="351996"/>
                  </a:lnTo>
                  <a:lnTo>
                    <a:pt x="1217676" y="333375"/>
                  </a:lnTo>
                  <a:lnTo>
                    <a:pt x="1341755" y="2667"/>
                  </a:lnTo>
                  <a:close/>
                </a:path>
                <a:path w="4495800" h="415925">
                  <a:moveTo>
                    <a:pt x="1003426" y="0"/>
                  </a:moveTo>
                  <a:lnTo>
                    <a:pt x="1035409" y="978"/>
                  </a:lnTo>
                  <a:lnTo>
                    <a:pt x="1066022" y="3921"/>
                  </a:lnTo>
                  <a:lnTo>
                    <a:pt x="1095277" y="8840"/>
                  </a:lnTo>
                  <a:lnTo>
                    <a:pt x="1123188" y="15748"/>
                  </a:lnTo>
                  <a:lnTo>
                    <a:pt x="1123188" y="100203"/>
                  </a:lnTo>
                  <a:lnTo>
                    <a:pt x="1082294" y="100203"/>
                  </a:lnTo>
                  <a:lnTo>
                    <a:pt x="1078817" y="88439"/>
                  </a:lnTo>
                  <a:lnTo>
                    <a:pt x="1075055" y="78105"/>
                  </a:lnTo>
                  <a:lnTo>
                    <a:pt x="1050688" y="45291"/>
                  </a:lnTo>
                  <a:lnTo>
                    <a:pt x="1008507" y="34798"/>
                  </a:lnTo>
                  <a:lnTo>
                    <a:pt x="994245" y="35919"/>
                  </a:lnTo>
                  <a:lnTo>
                    <a:pt x="956437" y="52832"/>
                  </a:lnTo>
                  <a:lnTo>
                    <a:pt x="927897" y="91854"/>
                  </a:lnTo>
                  <a:lnTo>
                    <a:pt x="915009" y="131262"/>
                  </a:lnTo>
                  <a:lnTo>
                    <a:pt x="908480" y="181173"/>
                  </a:lnTo>
                  <a:lnTo>
                    <a:pt x="907669" y="210058"/>
                  </a:lnTo>
                  <a:lnTo>
                    <a:pt x="908216" y="235277"/>
                  </a:lnTo>
                  <a:lnTo>
                    <a:pt x="912598" y="280477"/>
                  </a:lnTo>
                  <a:lnTo>
                    <a:pt x="921386" y="318482"/>
                  </a:lnTo>
                  <a:lnTo>
                    <a:pt x="943229" y="359791"/>
                  </a:lnTo>
                  <a:lnTo>
                    <a:pt x="987679" y="381000"/>
                  </a:lnTo>
                  <a:lnTo>
                    <a:pt x="999946" y="380023"/>
                  </a:lnTo>
                  <a:lnTo>
                    <a:pt x="1031841" y="356348"/>
                  </a:lnTo>
                  <a:lnTo>
                    <a:pt x="1038860" y="315468"/>
                  </a:lnTo>
                  <a:lnTo>
                    <a:pt x="1037463" y="271907"/>
                  </a:lnTo>
                  <a:lnTo>
                    <a:pt x="1032763" y="257429"/>
                  </a:lnTo>
                  <a:lnTo>
                    <a:pt x="1030732" y="254254"/>
                  </a:lnTo>
                  <a:lnTo>
                    <a:pt x="1006729" y="242824"/>
                  </a:lnTo>
                  <a:lnTo>
                    <a:pt x="1006729" y="223139"/>
                  </a:lnTo>
                  <a:lnTo>
                    <a:pt x="1159129" y="223139"/>
                  </a:lnTo>
                  <a:lnTo>
                    <a:pt x="1159129" y="242824"/>
                  </a:lnTo>
                  <a:lnTo>
                    <a:pt x="1149223" y="245745"/>
                  </a:lnTo>
                  <a:lnTo>
                    <a:pt x="1142492" y="249174"/>
                  </a:lnTo>
                  <a:lnTo>
                    <a:pt x="1138936" y="252984"/>
                  </a:lnTo>
                  <a:lnTo>
                    <a:pt x="1135380" y="256667"/>
                  </a:lnTo>
                  <a:lnTo>
                    <a:pt x="1132967" y="261747"/>
                  </a:lnTo>
                  <a:lnTo>
                    <a:pt x="1129664" y="294386"/>
                  </a:lnTo>
                  <a:lnTo>
                    <a:pt x="1129664" y="406527"/>
                  </a:lnTo>
                  <a:lnTo>
                    <a:pt x="1086866" y="415417"/>
                  </a:lnTo>
                  <a:lnTo>
                    <a:pt x="1066545" y="394081"/>
                  </a:lnTo>
                  <a:lnTo>
                    <a:pt x="1048184" y="403582"/>
                  </a:lnTo>
                  <a:lnTo>
                    <a:pt x="1028525" y="410368"/>
                  </a:lnTo>
                  <a:lnTo>
                    <a:pt x="1007556" y="414440"/>
                  </a:lnTo>
                  <a:lnTo>
                    <a:pt x="985266" y="415798"/>
                  </a:lnTo>
                  <a:lnTo>
                    <a:pt x="944594" y="412628"/>
                  </a:lnTo>
                  <a:lnTo>
                    <a:pt x="879824" y="387240"/>
                  </a:lnTo>
                  <a:lnTo>
                    <a:pt x="837037" y="336379"/>
                  </a:lnTo>
                  <a:lnTo>
                    <a:pt x="815613" y="259520"/>
                  </a:lnTo>
                  <a:lnTo>
                    <a:pt x="812926" y="211328"/>
                  </a:lnTo>
                  <a:lnTo>
                    <a:pt x="813879" y="185015"/>
                  </a:lnTo>
                  <a:lnTo>
                    <a:pt x="821499" y="137390"/>
                  </a:lnTo>
                  <a:lnTo>
                    <a:pt x="836505" y="96476"/>
                  </a:lnTo>
                  <a:lnTo>
                    <a:pt x="857563" y="63035"/>
                  </a:lnTo>
                  <a:lnTo>
                    <a:pt x="898921" y="26939"/>
                  </a:lnTo>
                  <a:lnTo>
                    <a:pt x="948205" y="6536"/>
                  </a:lnTo>
                  <a:lnTo>
                    <a:pt x="984400" y="718"/>
                  </a:lnTo>
                  <a:lnTo>
                    <a:pt x="1003426" y="0"/>
                  </a:lnTo>
                  <a:close/>
                </a:path>
                <a:path w="4495800" h="415925">
                  <a:moveTo>
                    <a:pt x="182499" y="0"/>
                  </a:moveTo>
                  <a:lnTo>
                    <a:pt x="224216" y="3190"/>
                  </a:lnTo>
                  <a:lnTo>
                    <a:pt x="291030" y="28717"/>
                  </a:lnTo>
                  <a:lnTo>
                    <a:pt x="335678" y="79623"/>
                  </a:lnTo>
                  <a:lnTo>
                    <a:pt x="358018" y="155477"/>
                  </a:lnTo>
                  <a:lnTo>
                    <a:pt x="360806" y="202692"/>
                  </a:lnTo>
                  <a:lnTo>
                    <a:pt x="359975" y="229792"/>
                  </a:lnTo>
                  <a:lnTo>
                    <a:pt x="353359" y="278040"/>
                  </a:lnTo>
                  <a:lnTo>
                    <a:pt x="340240" y="318500"/>
                  </a:lnTo>
                  <a:lnTo>
                    <a:pt x="321381" y="351647"/>
                  </a:lnTo>
                  <a:lnTo>
                    <a:pt x="283098" y="387985"/>
                  </a:lnTo>
                  <a:lnTo>
                    <a:pt x="233912" y="408940"/>
                  </a:lnTo>
                  <a:lnTo>
                    <a:pt x="195863" y="415036"/>
                  </a:lnTo>
                  <a:lnTo>
                    <a:pt x="175387" y="415798"/>
                  </a:lnTo>
                  <a:lnTo>
                    <a:pt x="134381" y="412587"/>
                  </a:lnTo>
                  <a:lnTo>
                    <a:pt x="68659" y="386972"/>
                  </a:lnTo>
                  <a:lnTo>
                    <a:pt x="24753" y="335825"/>
                  </a:lnTo>
                  <a:lnTo>
                    <a:pt x="2758" y="259193"/>
                  </a:lnTo>
                  <a:lnTo>
                    <a:pt x="0" y="211328"/>
                  </a:lnTo>
                  <a:lnTo>
                    <a:pt x="1333" y="179034"/>
                  </a:lnTo>
                  <a:lnTo>
                    <a:pt x="12001" y="121781"/>
                  </a:lnTo>
                  <a:lnTo>
                    <a:pt x="33244" y="74483"/>
                  </a:lnTo>
                  <a:lnTo>
                    <a:pt x="64537" y="38427"/>
                  </a:lnTo>
                  <a:lnTo>
                    <a:pt x="105667" y="13823"/>
                  </a:lnTo>
                  <a:lnTo>
                    <a:pt x="154920" y="1527"/>
                  </a:lnTo>
                  <a:lnTo>
                    <a:pt x="18249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932815"/>
            <a:ext cx="7847965" cy="5071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6985" indent="-274320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  <a:tab pos="701675" algn="l"/>
                <a:tab pos="1555115" algn="l"/>
                <a:tab pos="1906905" algn="l"/>
                <a:tab pos="3216275" algn="l"/>
                <a:tab pos="3729990" algn="l"/>
                <a:tab pos="6014720" algn="l"/>
                <a:tab pos="7221855" algn="l"/>
              </a:tabLst>
            </a:pPr>
            <a:r>
              <a:rPr sz="2800" dirty="0">
                <a:latin typeface="Cambria"/>
                <a:cs typeface="Cambria"/>
              </a:rPr>
              <a:t>I</a:t>
            </a:r>
            <a:r>
              <a:rPr sz="2800" spc="-5" dirty="0">
                <a:latin typeface="Cambria"/>
                <a:cs typeface="Cambria"/>
              </a:rPr>
              <a:t>t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use</a:t>
            </a:r>
            <a:r>
              <a:rPr sz="2800" spc="-5" dirty="0">
                <a:latin typeface="Cambria"/>
                <a:cs typeface="Cambria"/>
              </a:rPr>
              <a:t>s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a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w</a:t>
            </a:r>
            <a:r>
              <a:rPr sz="2800" spc="-15" dirty="0">
                <a:latin typeface="Cambria"/>
                <a:cs typeface="Cambria"/>
              </a:rPr>
              <a:t>r</a:t>
            </a:r>
            <a:r>
              <a:rPr sz="2800" spc="-5" dirty="0">
                <a:latin typeface="Cambria"/>
                <a:cs typeface="Cambria"/>
              </a:rPr>
              <a:t>it</a:t>
            </a:r>
            <a:r>
              <a:rPr sz="2800" spc="-25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en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or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com</a:t>
            </a:r>
            <a:r>
              <a:rPr sz="2800" spc="5" dirty="0">
                <a:latin typeface="Cambria"/>
                <a:cs typeface="Cambria"/>
              </a:rPr>
              <a:t>pu</a:t>
            </a:r>
            <a:r>
              <a:rPr sz="2800" spc="-30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erized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35" dirty="0">
                <a:latin typeface="Cambria"/>
                <a:cs typeface="Cambria"/>
              </a:rPr>
              <a:t>f</a:t>
            </a:r>
            <a:r>
              <a:rPr sz="2800" spc="-5" dirty="0">
                <a:latin typeface="Cambria"/>
                <a:cs typeface="Cambria"/>
              </a:rPr>
              <a:t>ormat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th</a:t>
            </a:r>
            <a:r>
              <a:rPr sz="2800" dirty="0">
                <a:latin typeface="Cambria"/>
                <a:cs typeface="Cambria"/>
              </a:rPr>
              <a:t>a</a:t>
            </a:r>
            <a:r>
              <a:rPr sz="2800" spc="-5" dirty="0">
                <a:latin typeface="Cambria"/>
                <a:cs typeface="Cambria"/>
              </a:rPr>
              <a:t>t  </a:t>
            </a:r>
            <a:r>
              <a:rPr sz="2800" spc="-15" dirty="0">
                <a:latin typeface="Cambria"/>
                <a:cs typeface="Cambria"/>
              </a:rPr>
              <a:t>organizes</a:t>
            </a:r>
            <a:r>
              <a:rPr sz="2800" spc="1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assessment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data</a:t>
            </a:r>
            <a:r>
              <a:rPr sz="2800" spc="-15" dirty="0">
                <a:latin typeface="Cambria"/>
                <a:cs typeface="Cambria"/>
              </a:rPr>
              <a:t> systematically</a:t>
            </a:r>
            <a:endParaRPr sz="2800">
              <a:latin typeface="Cambria"/>
              <a:cs typeface="Cambria"/>
            </a:endParaRPr>
          </a:p>
          <a:p>
            <a:pPr marL="286385" marR="8255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  <a:tab pos="1338580" algn="l"/>
                <a:tab pos="2792730" algn="l"/>
                <a:tab pos="3422015" algn="l"/>
                <a:tab pos="5374640" algn="l"/>
                <a:tab pos="6118225" algn="l"/>
              </a:tabLst>
            </a:pPr>
            <a:r>
              <a:rPr sz="2800" spc="-5" dirty="0">
                <a:latin typeface="Cambria"/>
                <a:cs typeface="Cambria"/>
              </a:rPr>
              <a:t>N</a:t>
            </a:r>
            <a:r>
              <a:rPr sz="2800" dirty="0">
                <a:latin typeface="Cambria"/>
                <a:cs typeface="Cambria"/>
              </a:rPr>
              <a:t>u</a:t>
            </a:r>
            <a:r>
              <a:rPr sz="2800" spc="-5" dirty="0">
                <a:latin typeface="Cambria"/>
                <a:cs typeface="Cambria"/>
              </a:rPr>
              <a:t>rse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spc="-20" dirty="0">
                <a:latin typeface="Cambria"/>
                <a:cs typeface="Cambria"/>
              </a:rPr>
              <a:t>rg</a:t>
            </a:r>
            <a:r>
              <a:rPr sz="2800" spc="-10" dirty="0">
                <a:latin typeface="Cambria"/>
                <a:cs typeface="Cambria"/>
              </a:rPr>
              <a:t>aniz</a:t>
            </a:r>
            <a:r>
              <a:rPr sz="2800" spc="-5" dirty="0">
                <a:latin typeface="Cambria"/>
                <a:cs typeface="Cambria"/>
              </a:rPr>
              <a:t>e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th</a:t>
            </a:r>
            <a:r>
              <a:rPr sz="2800" spc="-5" dirty="0">
                <a:latin typeface="Cambria"/>
                <a:cs typeface="Cambria"/>
              </a:rPr>
              <a:t>e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in</a:t>
            </a:r>
            <a:r>
              <a:rPr sz="2800" spc="-35" dirty="0">
                <a:latin typeface="Cambria"/>
                <a:cs typeface="Cambria"/>
              </a:rPr>
              <a:t>f</a:t>
            </a:r>
            <a:r>
              <a:rPr sz="2800" spc="-5" dirty="0">
                <a:latin typeface="Cambria"/>
                <a:cs typeface="Cambria"/>
              </a:rPr>
              <a:t>ormat</a:t>
            </a:r>
            <a:r>
              <a:rPr sz="2800" dirty="0">
                <a:latin typeface="Cambria"/>
                <a:cs typeface="Cambria"/>
              </a:rPr>
              <a:t>i</a:t>
            </a:r>
            <a:r>
              <a:rPr sz="2800" spc="-5" dirty="0">
                <a:latin typeface="Cambria"/>
                <a:cs typeface="Cambria"/>
              </a:rPr>
              <a:t>on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in</a:t>
            </a:r>
            <a:r>
              <a:rPr sz="2800" spc="-25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me</a:t>
            </a:r>
            <a:r>
              <a:rPr sz="2800" dirty="0">
                <a:latin typeface="Cambria"/>
                <a:cs typeface="Cambria"/>
              </a:rPr>
              <a:t>a</a:t>
            </a:r>
            <a:r>
              <a:rPr sz="2800" spc="-10" dirty="0">
                <a:latin typeface="Cambria"/>
                <a:cs typeface="Cambria"/>
              </a:rPr>
              <a:t>ningful  </a:t>
            </a:r>
            <a:r>
              <a:rPr sz="2800" spc="-5" dirty="0">
                <a:latin typeface="Cambria"/>
                <a:cs typeface="Cambria"/>
              </a:rPr>
              <a:t>clusters</a:t>
            </a:r>
            <a:endParaRPr sz="28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Cambria"/>
                <a:cs typeface="Cambria"/>
              </a:rPr>
              <a:t>A</a:t>
            </a:r>
            <a:r>
              <a:rPr sz="2800" spc="24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cluster</a:t>
            </a:r>
            <a:r>
              <a:rPr sz="2800" spc="25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is</a:t>
            </a:r>
            <a:r>
              <a:rPr sz="2800" spc="24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a</a:t>
            </a:r>
            <a:r>
              <a:rPr sz="2800" spc="23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set</a:t>
            </a:r>
            <a:r>
              <a:rPr sz="2800" spc="254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of</a:t>
            </a:r>
            <a:r>
              <a:rPr sz="2800" spc="24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signs</a:t>
            </a:r>
            <a:r>
              <a:rPr sz="2800" spc="23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and</a:t>
            </a:r>
            <a:r>
              <a:rPr sz="2800" spc="24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symptoms</a:t>
            </a:r>
            <a:r>
              <a:rPr sz="2800" spc="24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that</a:t>
            </a:r>
            <a:r>
              <a:rPr sz="2800" spc="260" dirty="0">
                <a:latin typeface="Cambria"/>
                <a:cs typeface="Cambria"/>
              </a:rPr>
              <a:t> </a:t>
            </a:r>
            <a:r>
              <a:rPr sz="2800" spc="-20" dirty="0">
                <a:latin typeface="Cambria"/>
                <a:cs typeface="Cambria"/>
              </a:rPr>
              <a:t>are </a:t>
            </a:r>
            <a:r>
              <a:rPr sz="2800" spc="-60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grouped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together</a:t>
            </a:r>
            <a:r>
              <a:rPr sz="2800" spc="1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in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a </a:t>
            </a:r>
            <a:r>
              <a:rPr sz="2800" spc="-10" dirty="0">
                <a:latin typeface="Cambria"/>
                <a:cs typeface="Cambria"/>
              </a:rPr>
              <a:t>logical</a:t>
            </a:r>
            <a:r>
              <a:rPr sz="2800" spc="1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order</a:t>
            </a:r>
            <a:endParaRPr sz="28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b="1" spc="-10" dirty="0">
                <a:latin typeface="Cambria"/>
                <a:cs typeface="Cambria"/>
              </a:rPr>
              <a:t>Example:</a:t>
            </a:r>
            <a:endParaRPr sz="28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10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10" dirty="0">
                <a:latin typeface="Cambria"/>
                <a:cs typeface="Cambria"/>
              </a:rPr>
              <a:t>Self</a:t>
            </a:r>
            <a:r>
              <a:rPr sz="2500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care</a:t>
            </a:r>
            <a:r>
              <a:rPr sz="2500" spc="-1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need</a:t>
            </a:r>
            <a:endParaRPr sz="25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15" dirty="0">
                <a:latin typeface="Cambria"/>
                <a:cs typeface="Cambria"/>
              </a:rPr>
              <a:t>Physiological</a:t>
            </a:r>
            <a:r>
              <a:rPr sz="2500" spc="2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need</a:t>
            </a:r>
            <a:endParaRPr sz="25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5" dirty="0">
                <a:latin typeface="Cambria"/>
                <a:cs typeface="Cambria"/>
              </a:rPr>
              <a:t>Adaptation</a:t>
            </a:r>
            <a:r>
              <a:rPr sz="2500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need</a:t>
            </a:r>
            <a:endParaRPr sz="25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80000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sz="2500" spc="-5" dirty="0">
                <a:latin typeface="Cambria"/>
                <a:cs typeface="Cambria"/>
              </a:rPr>
              <a:t>Coping</a:t>
            </a:r>
            <a:r>
              <a:rPr sz="2500" spc="-1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need</a:t>
            </a:r>
            <a:endParaRPr sz="25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1668" y="380745"/>
            <a:ext cx="8278495" cy="6311265"/>
            <a:chOff x="391668" y="380745"/>
            <a:chExt cx="8278495" cy="63112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9525" y="795925"/>
              <a:ext cx="5908128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7795" y="385317"/>
              <a:ext cx="5964275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07795" y="385317"/>
              <a:ext cx="5964555" cy="415925"/>
            </a:xfrm>
            <a:custGeom>
              <a:avLst/>
              <a:gdLst/>
              <a:ahLst/>
              <a:cxnLst/>
              <a:rect l="l" t="t" r="r" b="b"/>
              <a:pathLst>
                <a:path w="5964555" h="415925">
                  <a:moveTo>
                    <a:pt x="5757011" y="82677"/>
                  </a:moveTo>
                  <a:lnTo>
                    <a:pt x="5697575" y="250317"/>
                  </a:lnTo>
                  <a:lnTo>
                    <a:pt x="5804636" y="250317"/>
                  </a:lnTo>
                  <a:lnTo>
                    <a:pt x="5757011" y="82677"/>
                  </a:lnTo>
                  <a:close/>
                </a:path>
                <a:path w="5964555" h="415925">
                  <a:moveTo>
                    <a:pt x="5086451" y="82677"/>
                  </a:moveTo>
                  <a:lnTo>
                    <a:pt x="5027015" y="250317"/>
                  </a:lnTo>
                  <a:lnTo>
                    <a:pt x="5134076" y="250317"/>
                  </a:lnTo>
                  <a:lnTo>
                    <a:pt x="5086451" y="82677"/>
                  </a:lnTo>
                  <a:close/>
                </a:path>
                <a:path w="5964555" h="415925">
                  <a:moveTo>
                    <a:pt x="1861667" y="82677"/>
                  </a:moveTo>
                  <a:lnTo>
                    <a:pt x="1802231" y="250317"/>
                  </a:lnTo>
                  <a:lnTo>
                    <a:pt x="1909292" y="250317"/>
                  </a:lnTo>
                  <a:lnTo>
                    <a:pt x="1861667" y="82677"/>
                  </a:lnTo>
                  <a:close/>
                </a:path>
                <a:path w="5964555" h="415925">
                  <a:moveTo>
                    <a:pt x="508355" y="82677"/>
                  </a:moveTo>
                  <a:lnTo>
                    <a:pt x="448919" y="250317"/>
                  </a:lnTo>
                  <a:lnTo>
                    <a:pt x="555980" y="250317"/>
                  </a:lnTo>
                  <a:lnTo>
                    <a:pt x="508355" y="82677"/>
                  </a:lnTo>
                  <a:close/>
                </a:path>
                <a:path w="5964555" h="415925">
                  <a:moveTo>
                    <a:pt x="4674844" y="39497"/>
                  </a:moveTo>
                  <a:lnTo>
                    <a:pt x="4666268" y="39542"/>
                  </a:lnTo>
                  <a:lnTo>
                    <a:pt x="4659001" y="39671"/>
                  </a:lnTo>
                  <a:lnTo>
                    <a:pt x="4653020" y="39872"/>
                  </a:lnTo>
                  <a:lnTo>
                    <a:pt x="4648301" y="40132"/>
                  </a:lnTo>
                  <a:lnTo>
                    <a:pt x="4648301" y="375031"/>
                  </a:lnTo>
                  <a:lnTo>
                    <a:pt x="4652012" y="375384"/>
                  </a:lnTo>
                  <a:lnTo>
                    <a:pt x="4657794" y="375665"/>
                  </a:lnTo>
                  <a:lnTo>
                    <a:pt x="4665625" y="375852"/>
                  </a:lnTo>
                  <a:lnTo>
                    <a:pt x="4675479" y="375920"/>
                  </a:lnTo>
                  <a:lnTo>
                    <a:pt x="4691144" y="375324"/>
                  </a:lnTo>
                  <a:lnTo>
                    <a:pt x="4730470" y="366395"/>
                  </a:lnTo>
                  <a:lnTo>
                    <a:pt x="4767838" y="335661"/>
                  </a:lnTo>
                  <a:lnTo>
                    <a:pt x="4788001" y="293370"/>
                  </a:lnTo>
                  <a:lnTo>
                    <a:pt x="4796002" y="253761"/>
                  </a:lnTo>
                  <a:lnTo>
                    <a:pt x="4798669" y="206248"/>
                  </a:lnTo>
                  <a:lnTo>
                    <a:pt x="4797717" y="179151"/>
                  </a:lnTo>
                  <a:lnTo>
                    <a:pt x="4790097" y="132149"/>
                  </a:lnTo>
                  <a:lnTo>
                    <a:pt x="4775119" y="94835"/>
                  </a:lnTo>
                  <a:lnTo>
                    <a:pt x="4740757" y="57277"/>
                  </a:lnTo>
                  <a:lnTo>
                    <a:pt x="4693340" y="40614"/>
                  </a:lnTo>
                  <a:lnTo>
                    <a:pt x="4674844" y="39497"/>
                  </a:lnTo>
                  <a:close/>
                </a:path>
                <a:path w="5964555" h="415925">
                  <a:moveTo>
                    <a:pt x="1450060" y="39497"/>
                  </a:moveTo>
                  <a:lnTo>
                    <a:pt x="1441484" y="39542"/>
                  </a:lnTo>
                  <a:lnTo>
                    <a:pt x="1434217" y="39671"/>
                  </a:lnTo>
                  <a:lnTo>
                    <a:pt x="1428236" y="39872"/>
                  </a:lnTo>
                  <a:lnTo>
                    <a:pt x="1423517" y="40132"/>
                  </a:lnTo>
                  <a:lnTo>
                    <a:pt x="1423517" y="375031"/>
                  </a:lnTo>
                  <a:lnTo>
                    <a:pt x="1427228" y="375384"/>
                  </a:lnTo>
                  <a:lnTo>
                    <a:pt x="1433010" y="375665"/>
                  </a:lnTo>
                  <a:lnTo>
                    <a:pt x="1440841" y="375852"/>
                  </a:lnTo>
                  <a:lnTo>
                    <a:pt x="1450695" y="375920"/>
                  </a:lnTo>
                  <a:lnTo>
                    <a:pt x="1466360" y="375324"/>
                  </a:lnTo>
                  <a:lnTo>
                    <a:pt x="1505686" y="366395"/>
                  </a:lnTo>
                  <a:lnTo>
                    <a:pt x="1543054" y="335661"/>
                  </a:lnTo>
                  <a:lnTo>
                    <a:pt x="1563217" y="293370"/>
                  </a:lnTo>
                  <a:lnTo>
                    <a:pt x="1571218" y="253761"/>
                  </a:lnTo>
                  <a:lnTo>
                    <a:pt x="1573885" y="206248"/>
                  </a:lnTo>
                  <a:lnTo>
                    <a:pt x="1572933" y="179151"/>
                  </a:lnTo>
                  <a:lnTo>
                    <a:pt x="1565313" y="132149"/>
                  </a:lnTo>
                  <a:lnTo>
                    <a:pt x="1550335" y="94835"/>
                  </a:lnTo>
                  <a:lnTo>
                    <a:pt x="1515973" y="57277"/>
                  </a:lnTo>
                  <a:lnTo>
                    <a:pt x="1468556" y="40614"/>
                  </a:lnTo>
                  <a:lnTo>
                    <a:pt x="1450060" y="39497"/>
                  </a:lnTo>
                  <a:close/>
                </a:path>
                <a:path w="5964555" h="415925">
                  <a:moveTo>
                    <a:pt x="3812387" y="34798"/>
                  </a:moveTo>
                  <a:lnTo>
                    <a:pt x="3774747" y="45085"/>
                  </a:lnTo>
                  <a:lnTo>
                    <a:pt x="3748252" y="75946"/>
                  </a:lnTo>
                  <a:lnTo>
                    <a:pt x="3732536" y="128428"/>
                  </a:lnTo>
                  <a:lnTo>
                    <a:pt x="3727297" y="203200"/>
                  </a:lnTo>
                  <a:lnTo>
                    <a:pt x="3728635" y="245278"/>
                  </a:lnTo>
                  <a:lnTo>
                    <a:pt x="3739406" y="312195"/>
                  </a:lnTo>
                  <a:lnTo>
                    <a:pt x="3761079" y="356246"/>
                  </a:lnTo>
                  <a:lnTo>
                    <a:pt x="3794036" y="378241"/>
                  </a:lnTo>
                  <a:lnTo>
                    <a:pt x="3814800" y="381000"/>
                  </a:lnTo>
                  <a:lnTo>
                    <a:pt x="3825803" y="380216"/>
                  </a:lnTo>
                  <a:lnTo>
                    <a:pt x="3861429" y="361763"/>
                  </a:lnTo>
                  <a:lnTo>
                    <a:pt x="3884440" y="322439"/>
                  </a:lnTo>
                  <a:lnTo>
                    <a:pt x="3894048" y="281559"/>
                  </a:lnTo>
                  <a:lnTo>
                    <a:pt x="3898102" y="232624"/>
                  </a:lnTo>
                  <a:lnTo>
                    <a:pt x="3898366" y="214884"/>
                  </a:lnTo>
                  <a:lnTo>
                    <a:pt x="3897793" y="186453"/>
                  </a:lnTo>
                  <a:lnTo>
                    <a:pt x="3893169" y="136784"/>
                  </a:lnTo>
                  <a:lnTo>
                    <a:pt x="3883759" y="96783"/>
                  </a:lnTo>
                  <a:lnTo>
                    <a:pt x="3860774" y="55118"/>
                  </a:lnTo>
                  <a:lnTo>
                    <a:pt x="3826484" y="36062"/>
                  </a:lnTo>
                  <a:lnTo>
                    <a:pt x="3812387" y="34798"/>
                  </a:lnTo>
                  <a:close/>
                </a:path>
                <a:path w="5964555" h="415925">
                  <a:moveTo>
                    <a:pt x="2841599" y="34798"/>
                  </a:moveTo>
                  <a:lnTo>
                    <a:pt x="2803959" y="45085"/>
                  </a:lnTo>
                  <a:lnTo>
                    <a:pt x="2777464" y="75946"/>
                  </a:lnTo>
                  <a:lnTo>
                    <a:pt x="2761748" y="128428"/>
                  </a:lnTo>
                  <a:lnTo>
                    <a:pt x="2756509" y="203200"/>
                  </a:lnTo>
                  <a:lnTo>
                    <a:pt x="2757847" y="245278"/>
                  </a:lnTo>
                  <a:lnTo>
                    <a:pt x="2768618" y="312195"/>
                  </a:lnTo>
                  <a:lnTo>
                    <a:pt x="2790291" y="356246"/>
                  </a:lnTo>
                  <a:lnTo>
                    <a:pt x="2823248" y="378241"/>
                  </a:lnTo>
                  <a:lnTo>
                    <a:pt x="2844012" y="381000"/>
                  </a:lnTo>
                  <a:lnTo>
                    <a:pt x="2855015" y="380216"/>
                  </a:lnTo>
                  <a:lnTo>
                    <a:pt x="2890641" y="361763"/>
                  </a:lnTo>
                  <a:lnTo>
                    <a:pt x="2913652" y="322439"/>
                  </a:lnTo>
                  <a:lnTo>
                    <a:pt x="2923260" y="281559"/>
                  </a:lnTo>
                  <a:lnTo>
                    <a:pt x="2927314" y="232624"/>
                  </a:lnTo>
                  <a:lnTo>
                    <a:pt x="2927578" y="214884"/>
                  </a:lnTo>
                  <a:lnTo>
                    <a:pt x="2927005" y="186453"/>
                  </a:lnTo>
                  <a:lnTo>
                    <a:pt x="2922381" y="136784"/>
                  </a:lnTo>
                  <a:lnTo>
                    <a:pt x="2912971" y="96783"/>
                  </a:lnTo>
                  <a:lnTo>
                    <a:pt x="2889986" y="55118"/>
                  </a:lnTo>
                  <a:lnTo>
                    <a:pt x="2855696" y="36062"/>
                  </a:lnTo>
                  <a:lnTo>
                    <a:pt x="2841599" y="34798"/>
                  </a:lnTo>
                  <a:close/>
                </a:path>
                <a:path w="5964555" h="415925">
                  <a:moveTo>
                    <a:pt x="5271236" y="4699"/>
                  </a:moveTo>
                  <a:lnTo>
                    <a:pt x="5621502" y="4699"/>
                  </a:lnTo>
                  <a:lnTo>
                    <a:pt x="5621502" y="109220"/>
                  </a:lnTo>
                  <a:lnTo>
                    <a:pt x="5580735" y="109220"/>
                  </a:lnTo>
                  <a:lnTo>
                    <a:pt x="5578042" y="99716"/>
                  </a:lnTo>
                  <a:lnTo>
                    <a:pt x="5575671" y="91582"/>
                  </a:lnTo>
                  <a:lnTo>
                    <a:pt x="5564479" y="63246"/>
                  </a:lnTo>
                  <a:lnTo>
                    <a:pt x="5561812" y="58674"/>
                  </a:lnTo>
                  <a:lnTo>
                    <a:pt x="5559018" y="54991"/>
                  </a:lnTo>
                  <a:lnTo>
                    <a:pt x="5556097" y="52070"/>
                  </a:lnTo>
                  <a:lnTo>
                    <a:pt x="5553049" y="49022"/>
                  </a:lnTo>
                  <a:lnTo>
                    <a:pt x="5533872" y="40894"/>
                  </a:lnTo>
                  <a:lnTo>
                    <a:pt x="5528792" y="40005"/>
                  </a:lnTo>
                  <a:lnTo>
                    <a:pt x="5522188" y="39497"/>
                  </a:lnTo>
                  <a:lnTo>
                    <a:pt x="5514060" y="39497"/>
                  </a:lnTo>
                  <a:lnTo>
                    <a:pt x="5492597" y="39497"/>
                  </a:lnTo>
                  <a:lnTo>
                    <a:pt x="5492597" y="336296"/>
                  </a:lnTo>
                  <a:lnTo>
                    <a:pt x="5492597" y="346837"/>
                  </a:lnTo>
                  <a:lnTo>
                    <a:pt x="5492978" y="354838"/>
                  </a:lnTo>
                  <a:lnTo>
                    <a:pt x="5502630" y="381635"/>
                  </a:lnTo>
                  <a:lnTo>
                    <a:pt x="5504916" y="383794"/>
                  </a:lnTo>
                  <a:lnTo>
                    <a:pt x="5508091" y="385699"/>
                  </a:lnTo>
                  <a:lnTo>
                    <a:pt x="5512155" y="387350"/>
                  </a:lnTo>
                  <a:lnTo>
                    <a:pt x="5516219" y="389001"/>
                  </a:lnTo>
                  <a:lnTo>
                    <a:pt x="5521680" y="390398"/>
                  </a:lnTo>
                  <a:lnTo>
                    <a:pt x="5528665" y="391414"/>
                  </a:lnTo>
                  <a:lnTo>
                    <a:pt x="5528665" y="410972"/>
                  </a:lnTo>
                  <a:lnTo>
                    <a:pt x="5364327" y="410972"/>
                  </a:lnTo>
                  <a:lnTo>
                    <a:pt x="5364327" y="391414"/>
                  </a:lnTo>
                  <a:lnTo>
                    <a:pt x="5372709" y="390017"/>
                  </a:lnTo>
                  <a:lnTo>
                    <a:pt x="5379313" y="388112"/>
                  </a:lnTo>
                  <a:lnTo>
                    <a:pt x="5400141" y="353822"/>
                  </a:lnTo>
                  <a:lnTo>
                    <a:pt x="5400395" y="345821"/>
                  </a:lnTo>
                  <a:lnTo>
                    <a:pt x="5400395" y="336296"/>
                  </a:lnTo>
                  <a:lnTo>
                    <a:pt x="5400395" y="39497"/>
                  </a:lnTo>
                  <a:lnTo>
                    <a:pt x="5376265" y="39497"/>
                  </a:lnTo>
                  <a:lnTo>
                    <a:pt x="5367835" y="39758"/>
                  </a:lnTo>
                  <a:lnTo>
                    <a:pt x="5332323" y="56769"/>
                  </a:lnTo>
                  <a:lnTo>
                    <a:pt x="5315702" y="95377"/>
                  </a:lnTo>
                  <a:lnTo>
                    <a:pt x="5312003" y="109220"/>
                  </a:lnTo>
                  <a:lnTo>
                    <a:pt x="5271236" y="109220"/>
                  </a:lnTo>
                  <a:lnTo>
                    <a:pt x="5271236" y="4699"/>
                  </a:lnTo>
                  <a:close/>
                </a:path>
                <a:path w="5964555" h="415925">
                  <a:moveTo>
                    <a:pt x="4524222" y="4699"/>
                  </a:moveTo>
                  <a:lnTo>
                    <a:pt x="4679035" y="4699"/>
                  </a:lnTo>
                  <a:lnTo>
                    <a:pt x="4702871" y="5177"/>
                  </a:lnTo>
                  <a:lnTo>
                    <a:pt x="4744400" y="9038"/>
                  </a:lnTo>
                  <a:lnTo>
                    <a:pt x="4793541" y="22447"/>
                  </a:lnTo>
                  <a:lnTo>
                    <a:pt x="4833608" y="45594"/>
                  </a:lnTo>
                  <a:lnTo>
                    <a:pt x="4863058" y="76581"/>
                  </a:lnTo>
                  <a:lnTo>
                    <a:pt x="4882400" y="115389"/>
                  </a:lnTo>
                  <a:lnTo>
                    <a:pt x="4892586" y="162655"/>
                  </a:lnTo>
                  <a:lnTo>
                    <a:pt x="4894554" y="199136"/>
                  </a:lnTo>
                  <a:lnTo>
                    <a:pt x="4893866" y="221708"/>
                  </a:lnTo>
                  <a:lnTo>
                    <a:pt x="4888393" y="263376"/>
                  </a:lnTo>
                  <a:lnTo>
                    <a:pt x="4877514" y="300239"/>
                  </a:lnTo>
                  <a:lnTo>
                    <a:pt x="4850993" y="345567"/>
                  </a:lnTo>
                  <a:lnTo>
                    <a:pt x="4817096" y="376106"/>
                  </a:lnTo>
                  <a:lnTo>
                    <a:pt x="4773333" y="397144"/>
                  </a:lnTo>
                  <a:lnTo>
                    <a:pt x="4722037" y="407971"/>
                  </a:lnTo>
                  <a:lnTo>
                    <a:pt x="4682309" y="410638"/>
                  </a:lnTo>
                  <a:lnTo>
                    <a:pt x="4659350" y="410972"/>
                  </a:lnTo>
                  <a:lnTo>
                    <a:pt x="4524222" y="410972"/>
                  </a:lnTo>
                  <a:lnTo>
                    <a:pt x="4524222" y="391414"/>
                  </a:lnTo>
                  <a:lnTo>
                    <a:pt x="4531588" y="389382"/>
                  </a:lnTo>
                  <a:lnTo>
                    <a:pt x="4537430" y="387223"/>
                  </a:lnTo>
                  <a:lnTo>
                    <a:pt x="4541621" y="384937"/>
                  </a:lnTo>
                  <a:lnTo>
                    <a:pt x="4545939" y="382651"/>
                  </a:lnTo>
                  <a:lnTo>
                    <a:pt x="4549114" y="379476"/>
                  </a:lnTo>
                  <a:lnTo>
                    <a:pt x="4551146" y="375412"/>
                  </a:lnTo>
                  <a:lnTo>
                    <a:pt x="4553305" y="371348"/>
                  </a:lnTo>
                  <a:lnTo>
                    <a:pt x="4554575" y="366268"/>
                  </a:lnTo>
                  <a:lnTo>
                    <a:pt x="4555210" y="359918"/>
                  </a:lnTo>
                  <a:lnTo>
                    <a:pt x="4555718" y="353695"/>
                  </a:lnTo>
                  <a:lnTo>
                    <a:pt x="4556099" y="345821"/>
                  </a:lnTo>
                  <a:lnTo>
                    <a:pt x="4556099" y="336296"/>
                  </a:lnTo>
                  <a:lnTo>
                    <a:pt x="4556099" y="79756"/>
                  </a:lnTo>
                  <a:lnTo>
                    <a:pt x="4556099" y="70358"/>
                  </a:lnTo>
                  <a:lnTo>
                    <a:pt x="4555845" y="62611"/>
                  </a:lnTo>
                  <a:lnTo>
                    <a:pt x="4555337" y="56261"/>
                  </a:lnTo>
                  <a:lnTo>
                    <a:pt x="4554829" y="49911"/>
                  </a:lnTo>
                  <a:lnTo>
                    <a:pt x="4553559" y="44704"/>
                  </a:lnTo>
                  <a:lnTo>
                    <a:pt x="4551400" y="40767"/>
                  </a:lnTo>
                  <a:lnTo>
                    <a:pt x="4549368" y="36703"/>
                  </a:lnTo>
                  <a:lnTo>
                    <a:pt x="4524222" y="24384"/>
                  </a:lnTo>
                  <a:lnTo>
                    <a:pt x="4524222" y="4699"/>
                  </a:lnTo>
                  <a:close/>
                </a:path>
                <a:path w="5964555" h="415925">
                  <a:moveTo>
                    <a:pt x="4053306" y="4699"/>
                  </a:moveTo>
                  <a:lnTo>
                    <a:pt x="4341088" y="4699"/>
                  </a:lnTo>
                  <a:lnTo>
                    <a:pt x="4341088" y="99314"/>
                  </a:lnTo>
                  <a:lnTo>
                    <a:pt x="4300321" y="99314"/>
                  </a:lnTo>
                  <a:lnTo>
                    <a:pt x="4295632" y="86358"/>
                  </a:lnTo>
                  <a:lnTo>
                    <a:pt x="4291288" y="75676"/>
                  </a:lnTo>
                  <a:lnTo>
                    <a:pt x="4267301" y="45339"/>
                  </a:lnTo>
                  <a:lnTo>
                    <a:pt x="4234916" y="39497"/>
                  </a:lnTo>
                  <a:lnTo>
                    <a:pt x="4177385" y="39497"/>
                  </a:lnTo>
                  <a:lnTo>
                    <a:pt x="4177385" y="191008"/>
                  </a:lnTo>
                  <a:lnTo>
                    <a:pt x="4215485" y="191008"/>
                  </a:lnTo>
                  <a:lnTo>
                    <a:pt x="4224883" y="191008"/>
                  </a:lnTo>
                  <a:lnTo>
                    <a:pt x="4231995" y="189611"/>
                  </a:lnTo>
                  <a:lnTo>
                    <a:pt x="4237075" y="186690"/>
                  </a:lnTo>
                  <a:lnTo>
                    <a:pt x="4242155" y="183896"/>
                  </a:lnTo>
                  <a:lnTo>
                    <a:pt x="4257776" y="143764"/>
                  </a:lnTo>
                  <a:lnTo>
                    <a:pt x="4291431" y="143764"/>
                  </a:lnTo>
                  <a:lnTo>
                    <a:pt x="4291431" y="273431"/>
                  </a:lnTo>
                  <a:lnTo>
                    <a:pt x="4257776" y="273431"/>
                  </a:lnTo>
                  <a:lnTo>
                    <a:pt x="4255891" y="264620"/>
                  </a:lnTo>
                  <a:lnTo>
                    <a:pt x="4253839" y="256857"/>
                  </a:lnTo>
                  <a:lnTo>
                    <a:pt x="4224629" y="225806"/>
                  </a:lnTo>
                  <a:lnTo>
                    <a:pt x="4215485" y="225806"/>
                  </a:lnTo>
                  <a:lnTo>
                    <a:pt x="4177385" y="225806"/>
                  </a:lnTo>
                  <a:lnTo>
                    <a:pt x="4177385" y="336296"/>
                  </a:lnTo>
                  <a:lnTo>
                    <a:pt x="4177385" y="346837"/>
                  </a:lnTo>
                  <a:lnTo>
                    <a:pt x="4177766" y="354838"/>
                  </a:lnTo>
                  <a:lnTo>
                    <a:pt x="4187418" y="381635"/>
                  </a:lnTo>
                  <a:lnTo>
                    <a:pt x="4189704" y="383794"/>
                  </a:lnTo>
                  <a:lnTo>
                    <a:pt x="4192879" y="385699"/>
                  </a:lnTo>
                  <a:lnTo>
                    <a:pt x="4196943" y="387350"/>
                  </a:lnTo>
                  <a:lnTo>
                    <a:pt x="4201007" y="389001"/>
                  </a:lnTo>
                  <a:lnTo>
                    <a:pt x="4206468" y="390398"/>
                  </a:lnTo>
                  <a:lnTo>
                    <a:pt x="4213453" y="391414"/>
                  </a:lnTo>
                  <a:lnTo>
                    <a:pt x="4213453" y="410972"/>
                  </a:lnTo>
                  <a:lnTo>
                    <a:pt x="4053306" y="410972"/>
                  </a:lnTo>
                  <a:lnTo>
                    <a:pt x="4053306" y="391414"/>
                  </a:lnTo>
                  <a:lnTo>
                    <a:pt x="4060672" y="389636"/>
                  </a:lnTo>
                  <a:lnTo>
                    <a:pt x="4066514" y="387477"/>
                  </a:lnTo>
                  <a:lnTo>
                    <a:pt x="4070705" y="385064"/>
                  </a:lnTo>
                  <a:lnTo>
                    <a:pt x="4075023" y="382778"/>
                  </a:lnTo>
                  <a:lnTo>
                    <a:pt x="4078198" y="379476"/>
                  </a:lnTo>
                  <a:lnTo>
                    <a:pt x="4080230" y="375412"/>
                  </a:lnTo>
                  <a:lnTo>
                    <a:pt x="4082389" y="371348"/>
                  </a:lnTo>
                  <a:lnTo>
                    <a:pt x="4083659" y="366141"/>
                  </a:lnTo>
                  <a:lnTo>
                    <a:pt x="4084294" y="359791"/>
                  </a:lnTo>
                  <a:lnTo>
                    <a:pt x="4084802" y="353441"/>
                  </a:lnTo>
                  <a:lnTo>
                    <a:pt x="4085183" y="345567"/>
                  </a:lnTo>
                  <a:lnTo>
                    <a:pt x="4085183" y="336042"/>
                  </a:lnTo>
                  <a:lnTo>
                    <a:pt x="4085183" y="79756"/>
                  </a:lnTo>
                  <a:lnTo>
                    <a:pt x="4085183" y="70358"/>
                  </a:lnTo>
                  <a:lnTo>
                    <a:pt x="4084929" y="62611"/>
                  </a:lnTo>
                  <a:lnTo>
                    <a:pt x="4084421" y="56261"/>
                  </a:lnTo>
                  <a:lnTo>
                    <a:pt x="4083913" y="49911"/>
                  </a:lnTo>
                  <a:lnTo>
                    <a:pt x="4082643" y="44704"/>
                  </a:lnTo>
                  <a:lnTo>
                    <a:pt x="4080484" y="40767"/>
                  </a:lnTo>
                  <a:lnTo>
                    <a:pt x="4078452" y="36703"/>
                  </a:lnTo>
                  <a:lnTo>
                    <a:pt x="4053306" y="24384"/>
                  </a:lnTo>
                  <a:lnTo>
                    <a:pt x="4053306" y="4699"/>
                  </a:lnTo>
                  <a:close/>
                </a:path>
                <a:path w="5964555" h="415925">
                  <a:moveTo>
                    <a:pt x="3081629" y="4699"/>
                  </a:moveTo>
                  <a:lnTo>
                    <a:pt x="3202152" y="4699"/>
                  </a:lnTo>
                  <a:lnTo>
                    <a:pt x="3307562" y="187706"/>
                  </a:lnTo>
                  <a:lnTo>
                    <a:pt x="3333089" y="234442"/>
                  </a:lnTo>
                  <a:lnTo>
                    <a:pt x="3354824" y="276858"/>
                  </a:lnTo>
                  <a:lnTo>
                    <a:pt x="3361156" y="290195"/>
                  </a:lnTo>
                  <a:lnTo>
                    <a:pt x="3365855" y="290195"/>
                  </a:lnTo>
                  <a:lnTo>
                    <a:pt x="3364428" y="253761"/>
                  </a:lnTo>
                  <a:lnTo>
                    <a:pt x="3363394" y="215709"/>
                  </a:lnTo>
                  <a:lnTo>
                    <a:pt x="3362765" y="176037"/>
                  </a:lnTo>
                  <a:lnTo>
                    <a:pt x="3362553" y="134747"/>
                  </a:lnTo>
                  <a:lnTo>
                    <a:pt x="3362553" y="79375"/>
                  </a:lnTo>
                  <a:lnTo>
                    <a:pt x="3362478" y="70401"/>
                  </a:lnTo>
                  <a:lnTo>
                    <a:pt x="3356457" y="38354"/>
                  </a:lnTo>
                  <a:lnTo>
                    <a:pt x="3354425" y="35306"/>
                  </a:lnTo>
                  <a:lnTo>
                    <a:pt x="3330803" y="24384"/>
                  </a:lnTo>
                  <a:lnTo>
                    <a:pt x="3330803" y="4699"/>
                  </a:lnTo>
                  <a:lnTo>
                    <a:pt x="3443325" y="4699"/>
                  </a:lnTo>
                  <a:lnTo>
                    <a:pt x="3443325" y="24384"/>
                  </a:lnTo>
                  <a:lnTo>
                    <a:pt x="3435324" y="26924"/>
                  </a:lnTo>
                  <a:lnTo>
                    <a:pt x="3429736" y="29083"/>
                  </a:lnTo>
                  <a:lnTo>
                    <a:pt x="3426434" y="30861"/>
                  </a:lnTo>
                  <a:lnTo>
                    <a:pt x="3423132" y="32639"/>
                  </a:lnTo>
                  <a:lnTo>
                    <a:pt x="3420465" y="35052"/>
                  </a:lnTo>
                  <a:lnTo>
                    <a:pt x="3418179" y="38100"/>
                  </a:lnTo>
                  <a:lnTo>
                    <a:pt x="3415893" y="41021"/>
                  </a:lnTo>
                  <a:lnTo>
                    <a:pt x="3411067" y="79375"/>
                  </a:lnTo>
                  <a:lnTo>
                    <a:pt x="3411067" y="410972"/>
                  </a:lnTo>
                  <a:lnTo>
                    <a:pt x="3335502" y="410972"/>
                  </a:lnTo>
                  <a:lnTo>
                    <a:pt x="3201517" y="179451"/>
                  </a:lnTo>
                  <a:lnTo>
                    <a:pt x="3178054" y="137461"/>
                  </a:lnTo>
                  <a:lnTo>
                    <a:pt x="3161639" y="105664"/>
                  </a:lnTo>
                  <a:lnTo>
                    <a:pt x="3158972" y="105664"/>
                  </a:lnTo>
                  <a:lnTo>
                    <a:pt x="3160306" y="138100"/>
                  </a:lnTo>
                  <a:lnTo>
                    <a:pt x="3161258" y="171418"/>
                  </a:lnTo>
                  <a:lnTo>
                    <a:pt x="3161830" y="205640"/>
                  </a:lnTo>
                  <a:lnTo>
                    <a:pt x="3162020" y="240792"/>
                  </a:lnTo>
                  <a:lnTo>
                    <a:pt x="3162020" y="336550"/>
                  </a:lnTo>
                  <a:lnTo>
                    <a:pt x="3162161" y="346932"/>
                  </a:lnTo>
                  <a:lnTo>
                    <a:pt x="3176117" y="385445"/>
                  </a:lnTo>
                  <a:lnTo>
                    <a:pt x="3194151" y="391414"/>
                  </a:lnTo>
                  <a:lnTo>
                    <a:pt x="3194151" y="410972"/>
                  </a:lnTo>
                  <a:lnTo>
                    <a:pt x="3081629" y="410972"/>
                  </a:lnTo>
                  <a:lnTo>
                    <a:pt x="3081629" y="391414"/>
                  </a:lnTo>
                  <a:lnTo>
                    <a:pt x="3088995" y="389382"/>
                  </a:lnTo>
                  <a:lnTo>
                    <a:pt x="3094710" y="387223"/>
                  </a:lnTo>
                  <a:lnTo>
                    <a:pt x="3113125" y="353695"/>
                  </a:lnTo>
                  <a:lnTo>
                    <a:pt x="3113506" y="345948"/>
                  </a:lnTo>
                  <a:lnTo>
                    <a:pt x="3113506" y="336550"/>
                  </a:lnTo>
                  <a:lnTo>
                    <a:pt x="3113506" y="79121"/>
                  </a:lnTo>
                  <a:lnTo>
                    <a:pt x="3107537" y="37973"/>
                  </a:lnTo>
                  <a:lnTo>
                    <a:pt x="3081629" y="24384"/>
                  </a:lnTo>
                  <a:lnTo>
                    <a:pt x="3081629" y="4699"/>
                  </a:lnTo>
                  <a:close/>
                </a:path>
                <a:path w="5964555" h="415925">
                  <a:moveTo>
                    <a:pt x="2445486" y="4699"/>
                  </a:moveTo>
                  <a:lnTo>
                    <a:pt x="2601696" y="4699"/>
                  </a:lnTo>
                  <a:lnTo>
                    <a:pt x="2601696" y="24384"/>
                  </a:lnTo>
                  <a:lnTo>
                    <a:pt x="2593568" y="26543"/>
                  </a:lnTo>
                  <a:lnTo>
                    <a:pt x="2587599" y="28829"/>
                  </a:lnTo>
                  <a:lnTo>
                    <a:pt x="2583789" y="31369"/>
                  </a:lnTo>
                  <a:lnTo>
                    <a:pt x="2579852" y="33782"/>
                  </a:lnTo>
                  <a:lnTo>
                    <a:pt x="2576931" y="36830"/>
                  </a:lnTo>
                  <a:lnTo>
                    <a:pt x="2575026" y="40386"/>
                  </a:lnTo>
                  <a:lnTo>
                    <a:pt x="2572994" y="43942"/>
                  </a:lnTo>
                  <a:lnTo>
                    <a:pt x="2571597" y="48641"/>
                  </a:lnTo>
                  <a:lnTo>
                    <a:pt x="2569565" y="79756"/>
                  </a:lnTo>
                  <a:lnTo>
                    <a:pt x="2569565" y="336296"/>
                  </a:lnTo>
                  <a:lnTo>
                    <a:pt x="2569565" y="343281"/>
                  </a:lnTo>
                  <a:lnTo>
                    <a:pt x="2569819" y="349631"/>
                  </a:lnTo>
                  <a:lnTo>
                    <a:pt x="2570200" y="355600"/>
                  </a:lnTo>
                  <a:lnTo>
                    <a:pt x="2570581" y="361569"/>
                  </a:lnTo>
                  <a:lnTo>
                    <a:pt x="2571343" y="366395"/>
                  </a:lnTo>
                  <a:lnTo>
                    <a:pt x="2572613" y="370205"/>
                  </a:lnTo>
                  <a:lnTo>
                    <a:pt x="2573756" y="374015"/>
                  </a:lnTo>
                  <a:lnTo>
                    <a:pt x="2575534" y="377190"/>
                  </a:lnTo>
                  <a:lnTo>
                    <a:pt x="2577820" y="379730"/>
                  </a:lnTo>
                  <a:lnTo>
                    <a:pt x="2580106" y="382270"/>
                  </a:lnTo>
                  <a:lnTo>
                    <a:pt x="2583154" y="384556"/>
                  </a:lnTo>
                  <a:lnTo>
                    <a:pt x="2587218" y="386461"/>
                  </a:lnTo>
                  <a:lnTo>
                    <a:pt x="2591155" y="388366"/>
                  </a:lnTo>
                  <a:lnTo>
                    <a:pt x="2595981" y="390017"/>
                  </a:lnTo>
                  <a:lnTo>
                    <a:pt x="2601696" y="391414"/>
                  </a:lnTo>
                  <a:lnTo>
                    <a:pt x="2601696" y="410972"/>
                  </a:lnTo>
                  <a:lnTo>
                    <a:pt x="2445486" y="410972"/>
                  </a:lnTo>
                  <a:lnTo>
                    <a:pt x="2445486" y="391414"/>
                  </a:lnTo>
                  <a:lnTo>
                    <a:pt x="2452852" y="389382"/>
                  </a:lnTo>
                  <a:lnTo>
                    <a:pt x="2458694" y="387223"/>
                  </a:lnTo>
                  <a:lnTo>
                    <a:pt x="2462885" y="384937"/>
                  </a:lnTo>
                  <a:lnTo>
                    <a:pt x="2467203" y="382651"/>
                  </a:lnTo>
                  <a:lnTo>
                    <a:pt x="2470378" y="379476"/>
                  </a:lnTo>
                  <a:lnTo>
                    <a:pt x="2472410" y="375412"/>
                  </a:lnTo>
                  <a:lnTo>
                    <a:pt x="2474569" y="371348"/>
                  </a:lnTo>
                  <a:lnTo>
                    <a:pt x="2475839" y="366268"/>
                  </a:lnTo>
                  <a:lnTo>
                    <a:pt x="2476474" y="359918"/>
                  </a:lnTo>
                  <a:lnTo>
                    <a:pt x="2476982" y="353695"/>
                  </a:lnTo>
                  <a:lnTo>
                    <a:pt x="2477363" y="345821"/>
                  </a:lnTo>
                  <a:lnTo>
                    <a:pt x="2477363" y="336296"/>
                  </a:lnTo>
                  <a:lnTo>
                    <a:pt x="2477363" y="79375"/>
                  </a:lnTo>
                  <a:lnTo>
                    <a:pt x="2477363" y="69850"/>
                  </a:lnTo>
                  <a:lnTo>
                    <a:pt x="2477109" y="62103"/>
                  </a:lnTo>
                  <a:lnTo>
                    <a:pt x="2476601" y="55880"/>
                  </a:lnTo>
                  <a:lnTo>
                    <a:pt x="2476093" y="49784"/>
                  </a:lnTo>
                  <a:lnTo>
                    <a:pt x="2474823" y="44704"/>
                  </a:lnTo>
                  <a:lnTo>
                    <a:pt x="2472664" y="40512"/>
                  </a:lnTo>
                  <a:lnTo>
                    <a:pt x="2470632" y="36449"/>
                  </a:lnTo>
                  <a:lnTo>
                    <a:pt x="2445486" y="24384"/>
                  </a:lnTo>
                  <a:lnTo>
                    <a:pt x="2445486" y="4699"/>
                  </a:lnTo>
                  <a:close/>
                </a:path>
                <a:path w="5964555" h="415925">
                  <a:moveTo>
                    <a:pt x="2046452" y="4699"/>
                  </a:moveTo>
                  <a:lnTo>
                    <a:pt x="2396718" y="4699"/>
                  </a:lnTo>
                  <a:lnTo>
                    <a:pt x="2396718" y="109220"/>
                  </a:lnTo>
                  <a:lnTo>
                    <a:pt x="2355951" y="109220"/>
                  </a:lnTo>
                  <a:lnTo>
                    <a:pt x="2353258" y="99716"/>
                  </a:lnTo>
                  <a:lnTo>
                    <a:pt x="2350887" y="91582"/>
                  </a:lnTo>
                  <a:lnTo>
                    <a:pt x="2339695" y="63246"/>
                  </a:lnTo>
                  <a:lnTo>
                    <a:pt x="2337028" y="58674"/>
                  </a:lnTo>
                  <a:lnTo>
                    <a:pt x="2297404" y="39497"/>
                  </a:lnTo>
                  <a:lnTo>
                    <a:pt x="2289276" y="39497"/>
                  </a:lnTo>
                  <a:lnTo>
                    <a:pt x="2267813" y="39497"/>
                  </a:lnTo>
                  <a:lnTo>
                    <a:pt x="2267813" y="336296"/>
                  </a:lnTo>
                  <a:lnTo>
                    <a:pt x="2267813" y="346837"/>
                  </a:lnTo>
                  <a:lnTo>
                    <a:pt x="2268194" y="354838"/>
                  </a:lnTo>
                  <a:lnTo>
                    <a:pt x="2277846" y="381635"/>
                  </a:lnTo>
                  <a:lnTo>
                    <a:pt x="2280132" y="383794"/>
                  </a:lnTo>
                  <a:lnTo>
                    <a:pt x="2283307" y="385699"/>
                  </a:lnTo>
                  <a:lnTo>
                    <a:pt x="2287371" y="387350"/>
                  </a:lnTo>
                  <a:lnTo>
                    <a:pt x="2291435" y="389001"/>
                  </a:lnTo>
                  <a:lnTo>
                    <a:pt x="2296896" y="390398"/>
                  </a:lnTo>
                  <a:lnTo>
                    <a:pt x="2303881" y="391414"/>
                  </a:lnTo>
                  <a:lnTo>
                    <a:pt x="2303881" y="410972"/>
                  </a:lnTo>
                  <a:lnTo>
                    <a:pt x="2139543" y="410972"/>
                  </a:lnTo>
                  <a:lnTo>
                    <a:pt x="2139543" y="391414"/>
                  </a:lnTo>
                  <a:lnTo>
                    <a:pt x="2147925" y="390017"/>
                  </a:lnTo>
                  <a:lnTo>
                    <a:pt x="2154529" y="388112"/>
                  </a:lnTo>
                  <a:lnTo>
                    <a:pt x="2175357" y="353822"/>
                  </a:lnTo>
                  <a:lnTo>
                    <a:pt x="2175611" y="345821"/>
                  </a:lnTo>
                  <a:lnTo>
                    <a:pt x="2175611" y="336296"/>
                  </a:lnTo>
                  <a:lnTo>
                    <a:pt x="2175611" y="39497"/>
                  </a:lnTo>
                  <a:lnTo>
                    <a:pt x="2151481" y="39497"/>
                  </a:lnTo>
                  <a:lnTo>
                    <a:pt x="2143051" y="39758"/>
                  </a:lnTo>
                  <a:lnTo>
                    <a:pt x="2107539" y="56769"/>
                  </a:lnTo>
                  <a:lnTo>
                    <a:pt x="2090918" y="95377"/>
                  </a:lnTo>
                  <a:lnTo>
                    <a:pt x="2087219" y="109220"/>
                  </a:lnTo>
                  <a:lnTo>
                    <a:pt x="2046452" y="109220"/>
                  </a:lnTo>
                  <a:lnTo>
                    <a:pt x="2046452" y="4699"/>
                  </a:lnTo>
                  <a:close/>
                </a:path>
                <a:path w="5964555" h="415925">
                  <a:moveTo>
                    <a:pt x="1299438" y="4699"/>
                  </a:moveTo>
                  <a:lnTo>
                    <a:pt x="1454251" y="4699"/>
                  </a:lnTo>
                  <a:lnTo>
                    <a:pt x="1478087" y="5177"/>
                  </a:lnTo>
                  <a:lnTo>
                    <a:pt x="1519616" y="9038"/>
                  </a:lnTo>
                  <a:lnTo>
                    <a:pt x="1568757" y="22447"/>
                  </a:lnTo>
                  <a:lnTo>
                    <a:pt x="1608824" y="45594"/>
                  </a:lnTo>
                  <a:lnTo>
                    <a:pt x="1638274" y="76581"/>
                  </a:lnTo>
                  <a:lnTo>
                    <a:pt x="1657616" y="115389"/>
                  </a:lnTo>
                  <a:lnTo>
                    <a:pt x="1667802" y="162655"/>
                  </a:lnTo>
                  <a:lnTo>
                    <a:pt x="1669770" y="199136"/>
                  </a:lnTo>
                  <a:lnTo>
                    <a:pt x="1669082" y="221708"/>
                  </a:lnTo>
                  <a:lnTo>
                    <a:pt x="1663609" y="263376"/>
                  </a:lnTo>
                  <a:lnTo>
                    <a:pt x="1652730" y="300239"/>
                  </a:lnTo>
                  <a:lnTo>
                    <a:pt x="1626209" y="345567"/>
                  </a:lnTo>
                  <a:lnTo>
                    <a:pt x="1592312" y="376106"/>
                  </a:lnTo>
                  <a:lnTo>
                    <a:pt x="1548549" y="397144"/>
                  </a:lnTo>
                  <a:lnTo>
                    <a:pt x="1497253" y="407971"/>
                  </a:lnTo>
                  <a:lnTo>
                    <a:pt x="1457525" y="410638"/>
                  </a:lnTo>
                  <a:lnTo>
                    <a:pt x="1434566" y="410972"/>
                  </a:lnTo>
                  <a:lnTo>
                    <a:pt x="1299438" y="410972"/>
                  </a:lnTo>
                  <a:lnTo>
                    <a:pt x="1299438" y="391414"/>
                  </a:lnTo>
                  <a:lnTo>
                    <a:pt x="1306804" y="389382"/>
                  </a:lnTo>
                  <a:lnTo>
                    <a:pt x="1312646" y="387223"/>
                  </a:lnTo>
                  <a:lnTo>
                    <a:pt x="1316837" y="384937"/>
                  </a:lnTo>
                  <a:lnTo>
                    <a:pt x="1321155" y="382651"/>
                  </a:lnTo>
                  <a:lnTo>
                    <a:pt x="1324330" y="379476"/>
                  </a:lnTo>
                  <a:lnTo>
                    <a:pt x="1326362" y="375412"/>
                  </a:lnTo>
                  <a:lnTo>
                    <a:pt x="1328521" y="371348"/>
                  </a:lnTo>
                  <a:lnTo>
                    <a:pt x="1329791" y="366268"/>
                  </a:lnTo>
                  <a:lnTo>
                    <a:pt x="1330426" y="359918"/>
                  </a:lnTo>
                  <a:lnTo>
                    <a:pt x="1330934" y="353695"/>
                  </a:lnTo>
                  <a:lnTo>
                    <a:pt x="1331315" y="345821"/>
                  </a:lnTo>
                  <a:lnTo>
                    <a:pt x="1331315" y="336296"/>
                  </a:lnTo>
                  <a:lnTo>
                    <a:pt x="1331315" y="79756"/>
                  </a:lnTo>
                  <a:lnTo>
                    <a:pt x="1331315" y="70358"/>
                  </a:lnTo>
                  <a:lnTo>
                    <a:pt x="1331061" y="62611"/>
                  </a:lnTo>
                  <a:lnTo>
                    <a:pt x="1330553" y="56261"/>
                  </a:lnTo>
                  <a:lnTo>
                    <a:pt x="1330045" y="49911"/>
                  </a:lnTo>
                  <a:lnTo>
                    <a:pt x="1328775" y="44704"/>
                  </a:lnTo>
                  <a:lnTo>
                    <a:pt x="1326616" y="40767"/>
                  </a:lnTo>
                  <a:lnTo>
                    <a:pt x="1324584" y="36703"/>
                  </a:lnTo>
                  <a:lnTo>
                    <a:pt x="1299438" y="24384"/>
                  </a:lnTo>
                  <a:lnTo>
                    <a:pt x="1299438" y="4699"/>
                  </a:lnTo>
                  <a:close/>
                </a:path>
                <a:path w="5964555" h="415925">
                  <a:moveTo>
                    <a:pt x="1086078" y="4699"/>
                  </a:moveTo>
                  <a:lnTo>
                    <a:pt x="1242288" y="4699"/>
                  </a:lnTo>
                  <a:lnTo>
                    <a:pt x="1242288" y="24384"/>
                  </a:lnTo>
                  <a:lnTo>
                    <a:pt x="1234160" y="26543"/>
                  </a:lnTo>
                  <a:lnTo>
                    <a:pt x="1228191" y="28829"/>
                  </a:lnTo>
                  <a:lnTo>
                    <a:pt x="1224381" y="31369"/>
                  </a:lnTo>
                  <a:lnTo>
                    <a:pt x="1220444" y="33782"/>
                  </a:lnTo>
                  <a:lnTo>
                    <a:pt x="1217523" y="36830"/>
                  </a:lnTo>
                  <a:lnTo>
                    <a:pt x="1215618" y="40386"/>
                  </a:lnTo>
                  <a:lnTo>
                    <a:pt x="1213586" y="43942"/>
                  </a:lnTo>
                  <a:lnTo>
                    <a:pt x="1212189" y="48641"/>
                  </a:lnTo>
                  <a:lnTo>
                    <a:pt x="1210157" y="79756"/>
                  </a:lnTo>
                  <a:lnTo>
                    <a:pt x="1210157" y="336296"/>
                  </a:lnTo>
                  <a:lnTo>
                    <a:pt x="1210157" y="343281"/>
                  </a:lnTo>
                  <a:lnTo>
                    <a:pt x="1210411" y="349631"/>
                  </a:lnTo>
                  <a:lnTo>
                    <a:pt x="1210792" y="355600"/>
                  </a:lnTo>
                  <a:lnTo>
                    <a:pt x="1211173" y="361569"/>
                  </a:lnTo>
                  <a:lnTo>
                    <a:pt x="1211935" y="366395"/>
                  </a:lnTo>
                  <a:lnTo>
                    <a:pt x="1213205" y="370205"/>
                  </a:lnTo>
                  <a:lnTo>
                    <a:pt x="1214348" y="374015"/>
                  </a:lnTo>
                  <a:lnTo>
                    <a:pt x="1227810" y="386461"/>
                  </a:lnTo>
                  <a:lnTo>
                    <a:pt x="1231747" y="388366"/>
                  </a:lnTo>
                  <a:lnTo>
                    <a:pt x="1236573" y="390017"/>
                  </a:lnTo>
                  <a:lnTo>
                    <a:pt x="1242288" y="391414"/>
                  </a:lnTo>
                  <a:lnTo>
                    <a:pt x="1242288" y="410972"/>
                  </a:lnTo>
                  <a:lnTo>
                    <a:pt x="1086078" y="410972"/>
                  </a:lnTo>
                  <a:lnTo>
                    <a:pt x="1086078" y="391414"/>
                  </a:lnTo>
                  <a:lnTo>
                    <a:pt x="1093444" y="389382"/>
                  </a:lnTo>
                  <a:lnTo>
                    <a:pt x="1099286" y="387223"/>
                  </a:lnTo>
                  <a:lnTo>
                    <a:pt x="1103477" y="384937"/>
                  </a:lnTo>
                  <a:lnTo>
                    <a:pt x="1107795" y="382651"/>
                  </a:lnTo>
                  <a:lnTo>
                    <a:pt x="1110970" y="379476"/>
                  </a:lnTo>
                  <a:lnTo>
                    <a:pt x="1113002" y="375412"/>
                  </a:lnTo>
                  <a:lnTo>
                    <a:pt x="1115161" y="371348"/>
                  </a:lnTo>
                  <a:lnTo>
                    <a:pt x="1116431" y="366268"/>
                  </a:lnTo>
                  <a:lnTo>
                    <a:pt x="1117066" y="359918"/>
                  </a:lnTo>
                  <a:lnTo>
                    <a:pt x="1117574" y="353695"/>
                  </a:lnTo>
                  <a:lnTo>
                    <a:pt x="1117955" y="345821"/>
                  </a:lnTo>
                  <a:lnTo>
                    <a:pt x="1117955" y="336296"/>
                  </a:lnTo>
                  <a:lnTo>
                    <a:pt x="1117955" y="79375"/>
                  </a:lnTo>
                  <a:lnTo>
                    <a:pt x="1117955" y="69850"/>
                  </a:lnTo>
                  <a:lnTo>
                    <a:pt x="1117701" y="62103"/>
                  </a:lnTo>
                  <a:lnTo>
                    <a:pt x="1117193" y="55880"/>
                  </a:lnTo>
                  <a:lnTo>
                    <a:pt x="1116685" y="49784"/>
                  </a:lnTo>
                  <a:lnTo>
                    <a:pt x="1115415" y="44704"/>
                  </a:lnTo>
                  <a:lnTo>
                    <a:pt x="1113256" y="40512"/>
                  </a:lnTo>
                  <a:lnTo>
                    <a:pt x="1111224" y="36449"/>
                  </a:lnTo>
                  <a:lnTo>
                    <a:pt x="1086078" y="24384"/>
                  </a:lnTo>
                  <a:lnTo>
                    <a:pt x="1086078" y="4699"/>
                  </a:lnTo>
                  <a:close/>
                </a:path>
                <a:path w="5964555" h="415925">
                  <a:moveTo>
                    <a:pt x="750798" y="4699"/>
                  </a:moveTo>
                  <a:lnTo>
                    <a:pt x="907008" y="4699"/>
                  </a:lnTo>
                  <a:lnTo>
                    <a:pt x="907008" y="24384"/>
                  </a:lnTo>
                  <a:lnTo>
                    <a:pt x="899896" y="26289"/>
                  </a:lnTo>
                  <a:lnTo>
                    <a:pt x="894308" y="28448"/>
                  </a:lnTo>
                  <a:lnTo>
                    <a:pt x="890117" y="30734"/>
                  </a:lnTo>
                  <a:lnTo>
                    <a:pt x="885926" y="33020"/>
                  </a:lnTo>
                  <a:lnTo>
                    <a:pt x="882751" y="36195"/>
                  </a:lnTo>
                  <a:lnTo>
                    <a:pt x="880465" y="40132"/>
                  </a:lnTo>
                  <a:lnTo>
                    <a:pt x="878179" y="44069"/>
                  </a:lnTo>
                  <a:lnTo>
                    <a:pt x="876655" y="49149"/>
                  </a:lnTo>
                  <a:lnTo>
                    <a:pt x="876020" y="55499"/>
                  </a:lnTo>
                  <a:lnTo>
                    <a:pt x="875258" y="61722"/>
                  </a:lnTo>
                  <a:lnTo>
                    <a:pt x="874877" y="69596"/>
                  </a:lnTo>
                  <a:lnTo>
                    <a:pt x="874877" y="79121"/>
                  </a:lnTo>
                  <a:lnTo>
                    <a:pt x="874877" y="375539"/>
                  </a:lnTo>
                  <a:lnTo>
                    <a:pt x="932662" y="375539"/>
                  </a:lnTo>
                  <a:lnTo>
                    <a:pt x="940881" y="375205"/>
                  </a:lnTo>
                  <a:lnTo>
                    <a:pt x="978382" y="353695"/>
                  </a:lnTo>
                  <a:lnTo>
                    <a:pt x="994082" y="315652"/>
                  </a:lnTo>
                  <a:lnTo>
                    <a:pt x="1000226" y="290703"/>
                  </a:lnTo>
                  <a:lnTo>
                    <a:pt x="1040993" y="290703"/>
                  </a:lnTo>
                  <a:lnTo>
                    <a:pt x="1034516" y="410972"/>
                  </a:lnTo>
                  <a:lnTo>
                    <a:pt x="750798" y="410972"/>
                  </a:lnTo>
                  <a:lnTo>
                    <a:pt x="750798" y="391414"/>
                  </a:lnTo>
                  <a:lnTo>
                    <a:pt x="758164" y="389382"/>
                  </a:lnTo>
                  <a:lnTo>
                    <a:pt x="764006" y="387223"/>
                  </a:lnTo>
                  <a:lnTo>
                    <a:pt x="768197" y="384810"/>
                  </a:lnTo>
                  <a:lnTo>
                    <a:pt x="772515" y="382397"/>
                  </a:lnTo>
                  <a:lnTo>
                    <a:pt x="775690" y="379222"/>
                  </a:lnTo>
                  <a:lnTo>
                    <a:pt x="777722" y="375158"/>
                  </a:lnTo>
                  <a:lnTo>
                    <a:pt x="779881" y="371094"/>
                  </a:lnTo>
                  <a:lnTo>
                    <a:pt x="781151" y="365887"/>
                  </a:lnTo>
                  <a:lnTo>
                    <a:pt x="781786" y="359664"/>
                  </a:lnTo>
                  <a:lnTo>
                    <a:pt x="782294" y="353441"/>
                  </a:lnTo>
                  <a:lnTo>
                    <a:pt x="782675" y="345567"/>
                  </a:lnTo>
                  <a:lnTo>
                    <a:pt x="782675" y="336042"/>
                  </a:lnTo>
                  <a:lnTo>
                    <a:pt x="782675" y="79756"/>
                  </a:lnTo>
                  <a:lnTo>
                    <a:pt x="782675" y="70358"/>
                  </a:lnTo>
                  <a:lnTo>
                    <a:pt x="782421" y="62611"/>
                  </a:lnTo>
                  <a:lnTo>
                    <a:pt x="781913" y="56261"/>
                  </a:lnTo>
                  <a:lnTo>
                    <a:pt x="781405" y="49911"/>
                  </a:lnTo>
                  <a:lnTo>
                    <a:pt x="780135" y="44704"/>
                  </a:lnTo>
                  <a:lnTo>
                    <a:pt x="777976" y="40767"/>
                  </a:lnTo>
                  <a:lnTo>
                    <a:pt x="775944" y="36703"/>
                  </a:lnTo>
                  <a:lnTo>
                    <a:pt x="750798" y="24384"/>
                  </a:lnTo>
                  <a:lnTo>
                    <a:pt x="750798" y="4699"/>
                  </a:lnTo>
                  <a:close/>
                </a:path>
                <a:path w="5964555" h="415925">
                  <a:moveTo>
                    <a:pt x="0" y="4699"/>
                  </a:moveTo>
                  <a:lnTo>
                    <a:pt x="164566" y="4699"/>
                  </a:lnTo>
                  <a:lnTo>
                    <a:pt x="164566" y="24384"/>
                  </a:lnTo>
                  <a:lnTo>
                    <a:pt x="154279" y="25527"/>
                  </a:lnTo>
                  <a:lnTo>
                    <a:pt x="146659" y="28448"/>
                  </a:lnTo>
                  <a:lnTo>
                    <a:pt x="141706" y="33020"/>
                  </a:lnTo>
                  <a:lnTo>
                    <a:pt x="136753" y="37592"/>
                  </a:lnTo>
                  <a:lnTo>
                    <a:pt x="134213" y="43942"/>
                  </a:lnTo>
                  <a:lnTo>
                    <a:pt x="134213" y="52324"/>
                  </a:lnTo>
                  <a:lnTo>
                    <a:pt x="134213" y="58928"/>
                  </a:lnTo>
                  <a:lnTo>
                    <a:pt x="134848" y="65278"/>
                  </a:lnTo>
                  <a:lnTo>
                    <a:pt x="202412" y="315214"/>
                  </a:lnTo>
                  <a:lnTo>
                    <a:pt x="275945" y="102362"/>
                  </a:lnTo>
                  <a:lnTo>
                    <a:pt x="278866" y="93980"/>
                  </a:lnTo>
                  <a:lnTo>
                    <a:pt x="281279" y="86106"/>
                  </a:lnTo>
                  <a:lnTo>
                    <a:pt x="282930" y="78867"/>
                  </a:lnTo>
                  <a:lnTo>
                    <a:pt x="284581" y="71501"/>
                  </a:lnTo>
                  <a:lnTo>
                    <a:pt x="285470" y="63754"/>
                  </a:lnTo>
                  <a:lnTo>
                    <a:pt x="285470" y="55626"/>
                  </a:lnTo>
                  <a:lnTo>
                    <a:pt x="285470" y="45847"/>
                  </a:lnTo>
                  <a:lnTo>
                    <a:pt x="254482" y="24384"/>
                  </a:lnTo>
                  <a:lnTo>
                    <a:pt x="254482" y="4699"/>
                  </a:lnTo>
                  <a:lnTo>
                    <a:pt x="382752" y="4699"/>
                  </a:lnTo>
                  <a:lnTo>
                    <a:pt x="382752" y="24384"/>
                  </a:lnTo>
                  <a:lnTo>
                    <a:pt x="375259" y="25527"/>
                  </a:lnTo>
                  <a:lnTo>
                    <a:pt x="368909" y="27940"/>
                  </a:lnTo>
                  <a:lnTo>
                    <a:pt x="342366" y="60896"/>
                  </a:lnTo>
                  <a:lnTo>
                    <a:pt x="209524" y="413131"/>
                  </a:lnTo>
                  <a:lnTo>
                    <a:pt x="140817" y="413131"/>
                  </a:lnTo>
                  <a:lnTo>
                    <a:pt x="42570" y="79756"/>
                  </a:lnTo>
                  <a:lnTo>
                    <a:pt x="28575" y="41783"/>
                  </a:lnTo>
                  <a:lnTo>
                    <a:pt x="19938" y="32893"/>
                  </a:lnTo>
                  <a:lnTo>
                    <a:pt x="15176" y="28956"/>
                  </a:lnTo>
                  <a:lnTo>
                    <a:pt x="8534" y="26162"/>
                  </a:lnTo>
                  <a:lnTo>
                    <a:pt x="0" y="24384"/>
                  </a:lnTo>
                  <a:lnTo>
                    <a:pt x="0" y="4699"/>
                  </a:lnTo>
                  <a:close/>
                </a:path>
                <a:path w="5964555" h="415925">
                  <a:moveTo>
                    <a:pt x="5743930" y="2667"/>
                  </a:moveTo>
                  <a:lnTo>
                    <a:pt x="5823432" y="2667"/>
                  </a:lnTo>
                  <a:lnTo>
                    <a:pt x="5921730" y="336042"/>
                  </a:lnTo>
                  <a:lnTo>
                    <a:pt x="5924848" y="346376"/>
                  </a:lnTo>
                  <a:lnTo>
                    <a:pt x="5944336" y="382905"/>
                  </a:lnTo>
                  <a:lnTo>
                    <a:pt x="5964275" y="391414"/>
                  </a:lnTo>
                  <a:lnTo>
                    <a:pt x="5964275" y="410972"/>
                  </a:lnTo>
                  <a:lnTo>
                    <a:pt x="5799937" y="410972"/>
                  </a:lnTo>
                  <a:lnTo>
                    <a:pt x="5799937" y="391414"/>
                  </a:lnTo>
                  <a:lnTo>
                    <a:pt x="5810224" y="390144"/>
                  </a:lnTo>
                  <a:lnTo>
                    <a:pt x="5817844" y="387350"/>
                  </a:lnTo>
                  <a:lnTo>
                    <a:pt x="5822797" y="382778"/>
                  </a:lnTo>
                  <a:lnTo>
                    <a:pt x="5827750" y="378206"/>
                  </a:lnTo>
                  <a:lnTo>
                    <a:pt x="5830290" y="371729"/>
                  </a:lnTo>
                  <a:lnTo>
                    <a:pt x="5830290" y="363347"/>
                  </a:lnTo>
                  <a:lnTo>
                    <a:pt x="5830290" y="357251"/>
                  </a:lnTo>
                  <a:lnTo>
                    <a:pt x="5821400" y="314325"/>
                  </a:lnTo>
                  <a:lnTo>
                    <a:pt x="5813272" y="285115"/>
                  </a:lnTo>
                  <a:lnTo>
                    <a:pt x="5686272" y="285115"/>
                  </a:lnTo>
                  <a:lnTo>
                    <a:pt x="5676366" y="313436"/>
                  </a:lnTo>
                  <a:lnTo>
                    <a:pt x="5673572" y="321310"/>
                  </a:lnTo>
                  <a:lnTo>
                    <a:pt x="5671286" y="329057"/>
                  </a:lnTo>
                  <a:lnTo>
                    <a:pt x="5669508" y="336423"/>
                  </a:lnTo>
                  <a:lnTo>
                    <a:pt x="5667730" y="343916"/>
                  </a:lnTo>
                  <a:lnTo>
                    <a:pt x="5666841" y="351790"/>
                  </a:lnTo>
                  <a:lnTo>
                    <a:pt x="5666841" y="360045"/>
                  </a:lnTo>
                  <a:lnTo>
                    <a:pt x="5668790" y="373000"/>
                  </a:lnTo>
                  <a:lnTo>
                    <a:pt x="5674620" y="382539"/>
                  </a:lnTo>
                  <a:lnTo>
                    <a:pt x="5684308" y="388673"/>
                  </a:lnTo>
                  <a:lnTo>
                    <a:pt x="5697829" y="391414"/>
                  </a:lnTo>
                  <a:lnTo>
                    <a:pt x="5697829" y="410972"/>
                  </a:lnTo>
                  <a:lnTo>
                    <a:pt x="5570702" y="410972"/>
                  </a:lnTo>
                  <a:lnTo>
                    <a:pt x="5570702" y="391414"/>
                  </a:lnTo>
                  <a:lnTo>
                    <a:pt x="5578068" y="390525"/>
                  </a:lnTo>
                  <a:lnTo>
                    <a:pt x="5584545" y="387985"/>
                  </a:lnTo>
                  <a:lnTo>
                    <a:pt x="5612310" y="351996"/>
                  </a:lnTo>
                  <a:lnTo>
                    <a:pt x="5619851" y="333375"/>
                  </a:lnTo>
                  <a:lnTo>
                    <a:pt x="5743930" y="2667"/>
                  </a:lnTo>
                  <a:close/>
                </a:path>
                <a:path w="5964555" h="415925">
                  <a:moveTo>
                    <a:pt x="5073370" y="2667"/>
                  </a:moveTo>
                  <a:lnTo>
                    <a:pt x="5152872" y="2667"/>
                  </a:lnTo>
                  <a:lnTo>
                    <a:pt x="5251170" y="336042"/>
                  </a:lnTo>
                  <a:lnTo>
                    <a:pt x="5254288" y="346376"/>
                  </a:lnTo>
                  <a:lnTo>
                    <a:pt x="5273776" y="382905"/>
                  </a:lnTo>
                  <a:lnTo>
                    <a:pt x="5293715" y="391414"/>
                  </a:lnTo>
                  <a:lnTo>
                    <a:pt x="5293715" y="410972"/>
                  </a:lnTo>
                  <a:lnTo>
                    <a:pt x="5129377" y="410972"/>
                  </a:lnTo>
                  <a:lnTo>
                    <a:pt x="5129377" y="391414"/>
                  </a:lnTo>
                  <a:lnTo>
                    <a:pt x="5139664" y="390144"/>
                  </a:lnTo>
                  <a:lnTo>
                    <a:pt x="5147284" y="387350"/>
                  </a:lnTo>
                  <a:lnTo>
                    <a:pt x="5152237" y="382778"/>
                  </a:lnTo>
                  <a:lnTo>
                    <a:pt x="5157190" y="378206"/>
                  </a:lnTo>
                  <a:lnTo>
                    <a:pt x="5159730" y="371729"/>
                  </a:lnTo>
                  <a:lnTo>
                    <a:pt x="5159730" y="363347"/>
                  </a:lnTo>
                  <a:lnTo>
                    <a:pt x="5159730" y="357251"/>
                  </a:lnTo>
                  <a:lnTo>
                    <a:pt x="5150840" y="314325"/>
                  </a:lnTo>
                  <a:lnTo>
                    <a:pt x="5142712" y="285115"/>
                  </a:lnTo>
                  <a:lnTo>
                    <a:pt x="5015712" y="285115"/>
                  </a:lnTo>
                  <a:lnTo>
                    <a:pt x="5005806" y="313436"/>
                  </a:lnTo>
                  <a:lnTo>
                    <a:pt x="5003012" y="321310"/>
                  </a:lnTo>
                  <a:lnTo>
                    <a:pt x="5000726" y="329057"/>
                  </a:lnTo>
                  <a:lnTo>
                    <a:pt x="4998948" y="336423"/>
                  </a:lnTo>
                  <a:lnTo>
                    <a:pt x="4997170" y="343916"/>
                  </a:lnTo>
                  <a:lnTo>
                    <a:pt x="4996281" y="351790"/>
                  </a:lnTo>
                  <a:lnTo>
                    <a:pt x="4996281" y="360045"/>
                  </a:lnTo>
                  <a:lnTo>
                    <a:pt x="4998230" y="373000"/>
                  </a:lnTo>
                  <a:lnTo>
                    <a:pt x="5004060" y="382539"/>
                  </a:lnTo>
                  <a:lnTo>
                    <a:pt x="5013748" y="388673"/>
                  </a:lnTo>
                  <a:lnTo>
                    <a:pt x="5027269" y="391414"/>
                  </a:lnTo>
                  <a:lnTo>
                    <a:pt x="5027269" y="410972"/>
                  </a:lnTo>
                  <a:lnTo>
                    <a:pt x="4900142" y="410972"/>
                  </a:lnTo>
                  <a:lnTo>
                    <a:pt x="4900142" y="391414"/>
                  </a:lnTo>
                  <a:lnTo>
                    <a:pt x="4907508" y="390525"/>
                  </a:lnTo>
                  <a:lnTo>
                    <a:pt x="4913985" y="387985"/>
                  </a:lnTo>
                  <a:lnTo>
                    <a:pt x="4941750" y="351996"/>
                  </a:lnTo>
                  <a:lnTo>
                    <a:pt x="4949291" y="333375"/>
                  </a:lnTo>
                  <a:lnTo>
                    <a:pt x="5073370" y="2667"/>
                  </a:lnTo>
                  <a:close/>
                </a:path>
                <a:path w="5964555" h="415925">
                  <a:moveTo>
                    <a:pt x="1848586" y="2667"/>
                  </a:moveTo>
                  <a:lnTo>
                    <a:pt x="1928088" y="2667"/>
                  </a:lnTo>
                  <a:lnTo>
                    <a:pt x="2026386" y="336042"/>
                  </a:lnTo>
                  <a:lnTo>
                    <a:pt x="2029504" y="346376"/>
                  </a:lnTo>
                  <a:lnTo>
                    <a:pt x="2048992" y="382905"/>
                  </a:lnTo>
                  <a:lnTo>
                    <a:pt x="2068931" y="391414"/>
                  </a:lnTo>
                  <a:lnTo>
                    <a:pt x="2068931" y="410972"/>
                  </a:lnTo>
                  <a:lnTo>
                    <a:pt x="1904593" y="410972"/>
                  </a:lnTo>
                  <a:lnTo>
                    <a:pt x="1904593" y="391414"/>
                  </a:lnTo>
                  <a:lnTo>
                    <a:pt x="1914880" y="390144"/>
                  </a:lnTo>
                  <a:lnTo>
                    <a:pt x="1922500" y="387350"/>
                  </a:lnTo>
                  <a:lnTo>
                    <a:pt x="1927453" y="382778"/>
                  </a:lnTo>
                  <a:lnTo>
                    <a:pt x="1932406" y="378206"/>
                  </a:lnTo>
                  <a:lnTo>
                    <a:pt x="1934946" y="371729"/>
                  </a:lnTo>
                  <a:lnTo>
                    <a:pt x="1934946" y="363347"/>
                  </a:lnTo>
                  <a:lnTo>
                    <a:pt x="1934946" y="357251"/>
                  </a:lnTo>
                  <a:lnTo>
                    <a:pt x="1926056" y="314325"/>
                  </a:lnTo>
                  <a:lnTo>
                    <a:pt x="1917928" y="285115"/>
                  </a:lnTo>
                  <a:lnTo>
                    <a:pt x="1790928" y="285115"/>
                  </a:lnTo>
                  <a:lnTo>
                    <a:pt x="1781022" y="313436"/>
                  </a:lnTo>
                  <a:lnTo>
                    <a:pt x="1778228" y="321310"/>
                  </a:lnTo>
                  <a:lnTo>
                    <a:pt x="1775942" y="329057"/>
                  </a:lnTo>
                  <a:lnTo>
                    <a:pt x="1774164" y="336423"/>
                  </a:lnTo>
                  <a:lnTo>
                    <a:pt x="1772386" y="343916"/>
                  </a:lnTo>
                  <a:lnTo>
                    <a:pt x="1771497" y="351790"/>
                  </a:lnTo>
                  <a:lnTo>
                    <a:pt x="1771497" y="360045"/>
                  </a:lnTo>
                  <a:lnTo>
                    <a:pt x="1773446" y="373000"/>
                  </a:lnTo>
                  <a:lnTo>
                    <a:pt x="1779276" y="382539"/>
                  </a:lnTo>
                  <a:lnTo>
                    <a:pt x="1788964" y="388673"/>
                  </a:lnTo>
                  <a:lnTo>
                    <a:pt x="1802485" y="391414"/>
                  </a:lnTo>
                  <a:lnTo>
                    <a:pt x="1802485" y="410972"/>
                  </a:lnTo>
                  <a:lnTo>
                    <a:pt x="1675358" y="410972"/>
                  </a:lnTo>
                  <a:lnTo>
                    <a:pt x="1675358" y="391414"/>
                  </a:lnTo>
                  <a:lnTo>
                    <a:pt x="1682724" y="390525"/>
                  </a:lnTo>
                  <a:lnTo>
                    <a:pt x="1689201" y="387985"/>
                  </a:lnTo>
                  <a:lnTo>
                    <a:pt x="1716966" y="351996"/>
                  </a:lnTo>
                  <a:lnTo>
                    <a:pt x="1724507" y="333375"/>
                  </a:lnTo>
                  <a:lnTo>
                    <a:pt x="1848586" y="2667"/>
                  </a:lnTo>
                  <a:close/>
                </a:path>
                <a:path w="5964555" h="415925">
                  <a:moveTo>
                    <a:pt x="495274" y="2667"/>
                  </a:moveTo>
                  <a:lnTo>
                    <a:pt x="574776" y="2667"/>
                  </a:lnTo>
                  <a:lnTo>
                    <a:pt x="673074" y="336042"/>
                  </a:lnTo>
                  <a:lnTo>
                    <a:pt x="676192" y="346376"/>
                  </a:lnTo>
                  <a:lnTo>
                    <a:pt x="695680" y="382905"/>
                  </a:lnTo>
                  <a:lnTo>
                    <a:pt x="715619" y="391414"/>
                  </a:lnTo>
                  <a:lnTo>
                    <a:pt x="715619" y="410972"/>
                  </a:lnTo>
                  <a:lnTo>
                    <a:pt x="551281" y="410972"/>
                  </a:lnTo>
                  <a:lnTo>
                    <a:pt x="551281" y="391414"/>
                  </a:lnTo>
                  <a:lnTo>
                    <a:pt x="561568" y="390144"/>
                  </a:lnTo>
                  <a:lnTo>
                    <a:pt x="569188" y="387350"/>
                  </a:lnTo>
                  <a:lnTo>
                    <a:pt x="574141" y="382778"/>
                  </a:lnTo>
                  <a:lnTo>
                    <a:pt x="579094" y="378206"/>
                  </a:lnTo>
                  <a:lnTo>
                    <a:pt x="581634" y="371729"/>
                  </a:lnTo>
                  <a:lnTo>
                    <a:pt x="581634" y="363347"/>
                  </a:lnTo>
                  <a:lnTo>
                    <a:pt x="581634" y="357251"/>
                  </a:lnTo>
                  <a:lnTo>
                    <a:pt x="572744" y="314325"/>
                  </a:lnTo>
                  <a:lnTo>
                    <a:pt x="564616" y="285115"/>
                  </a:lnTo>
                  <a:lnTo>
                    <a:pt x="437616" y="285115"/>
                  </a:lnTo>
                  <a:lnTo>
                    <a:pt x="427710" y="313436"/>
                  </a:lnTo>
                  <a:lnTo>
                    <a:pt x="424916" y="321310"/>
                  </a:lnTo>
                  <a:lnTo>
                    <a:pt x="422630" y="329057"/>
                  </a:lnTo>
                  <a:lnTo>
                    <a:pt x="420852" y="336423"/>
                  </a:lnTo>
                  <a:lnTo>
                    <a:pt x="419074" y="343916"/>
                  </a:lnTo>
                  <a:lnTo>
                    <a:pt x="418185" y="351790"/>
                  </a:lnTo>
                  <a:lnTo>
                    <a:pt x="418185" y="360045"/>
                  </a:lnTo>
                  <a:lnTo>
                    <a:pt x="420134" y="373000"/>
                  </a:lnTo>
                  <a:lnTo>
                    <a:pt x="425964" y="382539"/>
                  </a:lnTo>
                  <a:lnTo>
                    <a:pt x="435652" y="388673"/>
                  </a:lnTo>
                  <a:lnTo>
                    <a:pt x="449173" y="391414"/>
                  </a:lnTo>
                  <a:lnTo>
                    <a:pt x="449173" y="410972"/>
                  </a:lnTo>
                  <a:lnTo>
                    <a:pt x="322046" y="410972"/>
                  </a:lnTo>
                  <a:lnTo>
                    <a:pt x="322046" y="391414"/>
                  </a:lnTo>
                  <a:lnTo>
                    <a:pt x="329412" y="390525"/>
                  </a:lnTo>
                  <a:lnTo>
                    <a:pt x="335889" y="387985"/>
                  </a:lnTo>
                  <a:lnTo>
                    <a:pt x="363654" y="351996"/>
                  </a:lnTo>
                  <a:lnTo>
                    <a:pt x="371195" y="333375"/>
                  </a:lnTo>
                  <a:lnTo>
                    <a:pt x="495274" y="2667"/>
                  </a:lnTo>
                  <a:close/>
                </a:path>
                <a:path w="5964555" h="415925">
                  <a:moveTo>
                    <a:pt x="3815054" y="0"/>
                  </a:moveTo>
                  <a:lnTo>
                    <a:pt x="3856772" y="3190"/>
                  </a:lnTo>
                  <a:lnTo>
                    <a:pt x="3923586" y="28717"/>
                  </a:lnTo>
                  <a:lnTo>
                    <a:pt x="3968234" y="79623"/>
                  </a:lnTo>
                  <a:lnTo>
                    <a:pt x="3990574" y="155477"/>
                  </a:lnTo>
                  <a:lnTo>
                    <a:pt x="3993362" y="202692"/>
                  </a:lnTo>
                  <a:lnTo>
                    <a:pt x="3992531" y="229792"/>
                  </a:lnTo>
                  <a:lnTo>
                    <a:pt x="3985915" y="278040"/>
                  </a:lnTo>
                  <a:lnTo>
                    <a:pt x="3972796" y="318500"/>
                  </a:lnTo>
                  <a:lnTo>
                    <a:pt x="3953937" y="351647"/>
                  </a:lnTo>
                  <a:lnTo>
                    <a:pt x="3915654" y="387985"/>
                  </a:lnTo>
                  <a:lnTo>
                    <a:pt x="3866467" y="408940"/>
                  </a:lnTo>
                  <a:lnTo>
                    <a:pt x="3828419" y="415036"/>
                  </a:lnTo>
                  <a:lnTo>
                    <a:pt x="3807942" y="415798"/>
                  </a:lnTo>
                  <a:lnTo>
                    <a:pt x="3766937" y="412587"/>
                  </a:lnTo>
                  <a:lnTo>
                    <a:pt x="3701214" y="386972"/>
                  </a:lnTo>
                  <a:lnTo>
                    <a:pt x="3657308" y="335825"/>
                  </a:lnTo>
                  <a:lnTo>
                    <a:pt x="3635313" y="259193"/>
                  </a:lnTo>
                  <a:lnTo>
                    <a:pt x="3632555" y="211328"/>
                  </a:lnTo>
                  <a:lnTo>
                    <a:pt x="3633889" y="179034"/>
                  </a:lnTo>
                  <a:lnTo>
                    <a:pt x="3644557" y="121781"/>
                  </a:lnTo>
                  <a:lnTo>
                    <a:pt x="3665799" y="74483"/>
                  </a:lnTo>
                  <a:lnTo>
                    <a:pt x="3697093" y="38427"/>
                  </a:lnTo>
                  <a:lnTo>
                    <a:pt x="3738223" y="13823"/>
                  </a:lnTo>
                  <a:lnTo>
                    <a:pt x="3787475" y="1527"/>
                  </a:lnTo>
                  <a:lnTo>
                    <a:pt x="3815054" y="0"/>
                  </a:lnTo>
                  <a:close/>
                </a:path>
                <a:path w="5964555" h="415925">
                  <a:moveTo>
                    <a:pt x="2844266" y="0"/>
                  </a:moveTo>
                  <a:lnTo>
                    <a:pt x="2885984" y="3190"/>
                  </a:lnTo>
                  <a:lnTo>
                    <a:pt x="2952798" y="28717"/>
                  </a:lnTo>
                  <a:lnTo>
                    <a:pt x="2997446" y="79623"/>
                  </a:lnTo>
                  <a:lnTo>
                    <a:pt x="3019786" y="155477"/>
                  </a:lnTo>
                  <a:lnTo>
                    <a:pt x="3022574" y="202692"/>
                  </a:lnTo>
                  <a:lnTo>
                    <a:pt x="3021743" y="229792"/>
                  </a:lnTo>
                  <a:lnTo>
                    <a:pt x="3015127" y="278040"/>
                  </a:lnTo>
                  <a:lnTo>
                    <a:pt x="3002008" y="318500"/>
                  </a:lnTo>
                  <a:lnTo>
                    <a:pt x="2983149" y="351647"/>
                  </a:lnTo>
                  <a:lnTo>
                    <a:pt x="2944866" y="387985"/>
                  </a:lnTo>
                  <a:lnTo>
                    <a:pt x="2895679" y="408940"/>
                  </a:lnTo>
                  <a:lnTo>
                    <a:pt x="2857631" y="415036"/>
                  </a:lnTo>
                  <a:lnTo>
                    <a:pt x="2837154" y="415798"/>
                  </a:lnTo>
                  <a:lnTo>
                    <a:pt x="2796149" y="412587"/>
                  </a:lnTo>
                  <a:lnTo>
                    <a:pt x="2730426" y="386972"/>
                  </a:lnTo>
                  <a:lnTo>
                    <a:pt x="2686520" y="335825"/>
                  </a:lnTo>
                  <a:lnTo>
                    <a:pt x="2664525" y="259193"/>
                  </a:lnTo>
                  <a:lnTo>
                    <a:pt x="2661767" y="211328"/>
                  </a:lnTo>
                  <a:lnTo>
                    <a:pt x="2663101" y="179034"/>
                  </a:lnTo>
                  <a:lnTo>
                    <a:pt x="2673769" y="121781"/>
                  </a:lnTo>
                  <a:lnTo>
                    <a:pt x="2695011" y="74483"/>
                  </a:lnTo>
                  <a:lnTo>
                    <a:pt x="2726305" y="38427"/>
                  </a:lnTo>
                  <a:lnTo>
                    <a:pt x="2767435" y="13823"/>
                  </a:lnTo>
                  <a:lnTo>
                    <a:pt x="2816687" y="1527"/>
                  </a:lnTo>
                  <a:lnTo>
                    <a:pt x="284426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0698" y="1100701"/>
              <a:ext cx="8240306" cy="2779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668" y="3892295"/>
              <a:ext cx="8278368" cy="279958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24611" y="1592071"/>
            <a:ext cx="7616825" cy="472948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7620" algn="just">
              <a:lnSpc>
                <a:spcPts val="4120"/>
              </a:lnSpc>
              <a:spcBef>
                <a:spcPts val="705"/>
              </a:spcBef>
            </a:pPr>
            <a:r>
              <a:rPr sz="3900" b="1" spc="-30" dirty="0">
                <a:solidFill>
                  <a:srgbClr val="FFFFFF"/>
                </a:solidFill>
                <a:latin typeface="Cambria"/>
                <a:cs typeface="Cambria"/>
              </a:rPr>
              <a:t>Validation</a:t>
            </a:r>
            <a:r>
              <a:rPr sz="3900" b="1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15" dirty="0">
                <a:solidFill>
                  <a:srgbClr val="FFFFFF"/>
                </a:solidFill>
                <a:latin typeface="Cambria"/>
                <a:cs typeface="Cambria"/>
              </a:rPr>
              <a:t>collected</a:t>
            </a:r>
            <a:r>
              <a:rPr sz="39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data 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60" dirty="0">
                <a:solidFill>
                  <a:srgbClr val="FFFFFF"/>
                </a:solidFill>
                <a:latin typeface="Cambria"/>
                <a:cs typeface="Cambria"/>
              </a:rPr>
              <a:t>involves </a:t>
            </a:r>
            <a:r>
              <a:rPr sz="3900" b="1" spc="-10" dirty="0">
                <a:solidFill>
                  <a:srgbClr val="FFFFFF"/>
                </a:solidFill>
                <a:latin typeface="Cambria"/>
                <a:cs typeface="Cambria"/>
              </a:rPr>
              <a:t>comparing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the data with </a:t>
            </a:r>
            <a:r>
              <a:rPr sz="3900" b="1" spc="-844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another </a:t>
            </a:r>
            <a:r>
              <a:rPr sz="3900" b="1" spc="-20" dirty="0">
                <a:solidFill>
                  <a:srgbClr val="FFFFFF"/>
                </a:solidFill>
                <a:latin typeface="Cambria"/>
                <a:cs typeface="Cambria"/>
              </a:rPr>
              <a:t>source</a:t>
            </a:r>
            <a:endParaRPr sz="39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450">
              <a:latin typeface="Cambria"/>
              <a:cs typeface="Cambria"/>
            </a:endParaRPr>
          </a:p>
          <a:p>
            <a:pPr marL="12700" marR="5080" algn="just">
              <a:lnSpc>
                <a:spcPct val="88000"/>
              </a:lnSpc>
            </a:pPr>
            <a:r>
              <a:rPr sz="3900" b="1" spc="-30" dirty="0">
                <a:solidFill>
                  <a:srgbClr val="FFFFFF"/>
                </a:solidFill>
                <a:latin typeface="Cambria"/>
                <a:cs typeface="Cambria"/>
              </a:rPr>
              <a:t>Validation</a:t>
            </a:r>
            <a:r>
              <a:rPr sz="3900" b="1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is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act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double 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checking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or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15" dirty="0">
                <a:solidFill>
                  <a:srgbClr val="FFFFFF"/>
                </a:solidFill>
                <a:latin typeface="Cambria"/>
                <a:cs typeface="Cambria"/>
              </a:rPr>
              <a:t>verifying</a:t>
            </a:r>
            <a:r>
              <a:rPr sz="39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data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45" dirty="0">
                <a:solidFill>
                  <a:srgbClr val="FFFFFF"/>
                </a:solidFill>
                <a:latin typeface="Cambria"/>
                <a:cs typeface="Cambria"/>
              </a:rPr>
              <a:t>to </a:t>
            </a:r>
            <a:r>
              <a:rPr sz="3900" b="1" spc="-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10" dirty="0">
                <a:solidFill>
                  <a:srgbClr val="FFFFFF"/>
                </a:solidFill>
                <a:latin typeface="Cambria"/>
                <a:cs typeface="Cambria"/>
              </a:rPr>
              <a:t>confirm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 that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25" dirty="0">
                <a:solidFill>
                  <a:srgbClr val="FFFFFF"/>
                </a:solidFill>
                <a:latin typeface="Cambria"/>
                <a:cs typeface="Cambria"/>
              </a:rPr>
              <a:t>they</a:t>
            </a:r>
            <a:r>
              <a:rPr sz="3900" b="1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25" dirty="0">
                <a:solidFill>
                  <a:srgbClr val="FFFFFF"/>
                </a:solidFill>
                <a:latin typeface="Cambria"/>
                <a:cs typeface="Cambria"/>
              </a:rPr>
              <a:t>are</a:t>
            </a:r>
            <a:r>
              <a:rPr sz="3900" b="1" spc="-20" dirty="0">
                <a:solidFill>
                  <a:srgbClr val="FFFFFF"/>
                </a:solidFill>
                <a:latin typeface="Cambria"/>
                <a:cs typeface="Cambria"/>
              </a:rPr>
              <a:t> accurate </a:t>
            </a:r>
            <a:r>
              <a:rPr sz="39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3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Cambria"/>
                <a:cs typeface="Cambria"/>
              </a:rPr>
              <a:t>factual</a:t>
            </a:r>
            <a:endParaRPr sz="39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0409" y="863727"/>
            <a:ext cx="6805295" cy="629285"/>
            <a:chOff x="790409" y="863727"/>
            <a:chExt cx="6805295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1341" y="1245470"/>
              <a:ext cx="6775301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4981" y="868299"/>
              <a:ext cx="6795808" cy="3815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46828" y="904621"/>
              <a:ext cx="1339215" cy="308610"/>
            </a:xfrm>
            <a:custGeom>
              <a:avLst/>
              <a:gdLst/>
              <a:ahLst/>
              <a:cxnLst/>
              <a:rect l="l" t="t" r="r" b="b"/>
              <a:pathLst>
                <a:path w="1339214" h="308609">
                  <a:moveTo>
                    <a:pt x="1295146" y="39624"/>
                  </a:moveTo>
                  <a:lnTo>
                    <a:pt x="1240536" y="193293"/>
                  </a:lnTo>
                  <a:lnTo>
                    <a:pt x="1338834" y="193293"/>
                  </a:lnTo>
                  <a:lnTo>
                    <a:pt x="1295146" y="39624"/>
                  </a:lnTo>
                  <a:close/>
                </a:path>
                <a:path w="1339214" h="308609">
                  <a:moveTo>
                    <a:pt x="54610" y="39624"/>
                  </a:moveTo>
                  <a:lnTo>
                    <a:pt x="0" y="193293"/>
                  </a:lnTo>
                  <a:lnTo>
                    <a:pt x="98298" y="193293"/>
                  </a:lnTo>
                  <a:lnTo>
                    <a:pt x="54610" y="39624"/>
                  </a:lnTo>
                  <a:close/>
                </a:path>
                <a:path w="1339214" h="308609">
                  <a:moveTo>
                    <a:pt x="917448" y="0"/>
                  </a:moveTo>
                  <a:lnTo>
                    <a:pt x="906145" y="0"/>
                  </a:lnTo>
                  <a:lnTo>
                    <a:pt x="898017" y="126"/>
                  </a:lnTo>
                  <a:lnTo>
                    <a:pt x="893063" y="507"/>
                  </a:lnTo>
                  <a:lnTo>
                    <a:pt x="893063" y="307720"/>
                  </a:lnTo>
                  <a:lnTo>
                    <a:pt x="896366" y="308355"/>
                  </a:lnTo>
                  <a:lnTo>
                    <a:pt x="904621" y="308609"/>
                  </a:lnTo>
                  <a:lnTo>
                    <a:pt x="917956" y="308609"/>
                  </a:lnTo>
                  <a:lnTo>
                    <a:pt x="957639" y="303680"/>
                  </a:lnTo>
                  <a:lnTo>
                    <a:pt x="994410" y="281813"/>
                  </a:lnTo>
                  <a:lnTo>
                    <a:pt x="1016162" y="247255"/>
                  </a:lnTo>
                  <a:lnTo>
                    <a:pt x="1028573" y="196532"/>
                  </a:lnTo>
                  <a:lnTo>
                    <a:pt x="1030986" y="152907"/>
                  </a:lnTo>
                  <a:lnTo>
                    <a:pt x="1030126" y="128095"/>
                  </a:lnTo>
                  <a:lnTo>
                    <a:pt x="1023217" y="85042"/>
                  </a:lnTo>
                  <a:lnTo>
                    <a:pt x="1000379" y="37004"/>
                  </a:lnTo>
                  <a:lnTo>
                    <a:pt x="964632" y="9108"/>
                  </a:lnTo>
                  <a:lnTo>
                    <a:pt x="91744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5424" y="900049"/>
              <a:ext cx="107823" cy="1634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5091" y="900049"/>
              <a:ext cx="109474" cy="1615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4290" y="900049"/>
              <a:ext cx="107734" cy="16344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94981" y="868299"/>
              <a:ext cx="6796405" cy="381635"/>
            </a:xfrm>
            <a:custGeom>
              <a:avLst/>
              <a:gdLst/>
              <a:ahLst/>
              <a:cxnLst/>
              <a:rect l="l" t="t" r="r" b="b"/>
              <a:pathLst>
                <a:path w="6796405" h="381634">
                  <a:moveTo>
                    <a:pt x="6243866" y="31876"/>
                  </a:moveTo>
                  <a:lnTo>
                    <a:pt x="6195949" y="53201"/>
                  </a:lnTo>
                  <a:lnTo>
                    <a:pt x="6176637" y="91229"/>
                  </a:lnTo>
                  <a:lnTo>
                    <a:pt x="6166973" y="149625"/>
                  </a:lnTo>
                  <a:lnTo>
                    <a:pt x="6165761" y="186562"/>
                  </a:lnTo>
                  <a:lnTo>
                    <a:pt x="6166999" y="225109"/>
                  </a:lnTo>
                  <a:lnTo>
                    <a:pt x="6176905" y="286486"/>
                  </a:lnTo>
                  <a:lnTo>
                    <a:pt x="6196786" y="326894"/>
                  </a:lnTo>
                  <a:lnTo>
                    <a:pt x="6246025" y="349503"/>
                  </a:lnTo>
                  <a:lnTo>
                    <a:pt x="6256193" y="348809"/>
                  </a:lnTo>
                  <a:lnTo>
                    <a:pt x="6295158" y="324627"/>
                  </a:lnTo>
                  <a:lnTo>
                    <a:pt x="6313589" y="284305"/>
                  </a:lnTo>
                  <a:lnTo>
                    <a:pt x="6320536" y="244056"/>
                  </a:lnTo>
                  <a:lnTo>
                    <a:pt x="6322733" y="197103"/>
                  </a:lnTo>
                  <a:lnTo>
                    <a:pt x="6322207" y="171053"/>
                  </a:lnTo>
                  <a:lnTo>
                    <a:pt x="6317964" y="125523"/>
                  </a:lnTo>
                  <a:lnTo>
                    <a:pt x="6303397" y="73834"/>
                  </a:lnTo>
                  <a:lnTo>
                    <a:pt x="6278924" y="42485"/>
                  </a:lnTo>
                  <a:lnTo>
                    <a:pt x="6243866" y="31876"/>
                  </a:lnTo>
                  <a:close/>
                </a:path>
                <a:path w="6796405" h="381634">
                  <a:moveTo>
                    <a:pt x="3006890" y="31876"/>
                  </a:moveTo>
                  <a:lnTo>
                    <a:pt x="2958973" y="53201"/>
                  </a:lnTo>
                  <a:lnTo>
                    <a:pt x="2939661" y="91229"/>
                  </a:lnTo>
                  <a:lnTo>
                    <a:pt x="2929997" y="149625"/>
                  </a:lnTo>
                  <a:lnTo>
                    <a:pt x="2928785" y="186562"/>
                  </a:lnTo>
                  <a:lnTo>
                    <a:pt x="2930023" y="225109"/>
                  </a:lnTo>
                  <a:lnTo>
                    <a:pt x="2939929" y="286486"/>
                  </a:lnTo>
                  <a:lnTo>
                    <a:pt x="2959810" y="326894"/>
                  </a:lnTo>
                  <a:lnTo>
                    <a:pt x="3009049" y="349503"/>
                  </a:lnTo>
                  <a:lnTo>
                    <a:pt x="3019217" y="348809"/>
                  </a:lnTo>
                  <a:lnTo>
                    <a:pt x="3058182" y="324627"/>
                  </a:lnTo>
                  <a:lnTo>
                    <a:pt x="3076613" y="284305"/>
                  </a:lnTo>
                  <a:lnTo>
                    <a:pt x="3083560" y="244056"/>
                  </a:lnTo>
                  <a:lnTo>
                    <a:pt x="3085757" y="197103"/>
                  </a:lnTo>
                  <a:lnTo>
                    <a:pt x="3085231" y="171053"/>
                  </a:lnTo>
                  <a:lnTo>
                    <a:pt x="3080988" y="125523"/>
                  </a:lnTo>
                  <a:lnTo>
                    <a:pt x="3066421" y="73834"/>
                  </a:lnTo>
                  <a:lnTo>
                    <a:pt x="3041948" y="42485"/>
                  </a:lnTo>
                  <a:lnTo>
                    <a:pt x="3006890" y="31876"/>
                  </a:lnTo>
                  <a:close/>
                </a:path>
                <a:path w="6796405" h="381634">
                  <a:moveTo>
                    <a:pt x="1598714" y="31876"/>
                  </a:moveTo>
                  <a:lnTo>
                    <a:pt x="1550797" y="53201"/>
                  </a:lnTo>
                  <a:lnTo>
                    <a:pt x="1531485" y="91229"/>
                  </a:lnTo>
                  <a:lnTo>
                    <a:pt x="1521821" y="149625"/>
                  </a:lnTo>
                  <a:lnTo>
                    <a:pt x="1520609" y="186562"/>
                  </a:lnTo>
                  <a:lnTo>
                    <a:pt x="1521847" y="225109"/>
                  </a:lnTo>
                  <a:lnTo>
                    <a:pt x="1531753" y="286486"/>
                  </a:lnTo>
                  <a:lnTo>
                    <a:pt x="1551634" y="326894"/>
                  </a:lnTo>
                  <a:lnTo>
                    <a:pt x="1600873" y="349503"/>
                  </a:lnTo>
                  <a:lnTo>
                    <a:pt x="1611041" y="348809"/>
                  </a:lnTo>
                  <a:lnTo>
                    <a:pt x="1650006" y="324627"/>
                  </a:lnTo>
                  <a:lnTo>
                    <a:pt x="1668437" y="284305"/>
                  </a:lnTo>
                  <a:lnTo>
                    <a:pt x="1675384" y="244056"/>
                  </a:lnTo>
                  <a:lnTo>
                    <a:pt x="1677581" y="197103"/>
                  </a:lnTo>
                  <a:lnTo>
                    <a:pt x="1677055" y="171053"/>
                  </a:lnTo>
                  <a:lnTo>
                    <a:pt x="1672812" y="125523"/>
                  </a:lnTo>
                  <a:lnTo>
                    <a:pt x="1658245" y="73834"/>
                  </a:lnTo>
                  <a:lnTo>
                    <a:pt x="1633772" y="42485"/>
                  </a:lnTo>
                  <a:lnTo>
                    <a:pt x="1598714" y="31876"/>
                  </a:lnTo>
                  <a:close/>
                </a:path>
                <a:path w="6796405" h="381634">
                  <a:moveTo>
                    <a:pt x="6463957" y="4317"/>
                  </a:moveTo>
                  <a:lnTo>
                    <a:pt x="6574574" y="4317"/>
                  </a:lnTo>
                  <a:lnTo>
                    <a:pt x="6671221" y="172338"/>
                  </a:lnTo>
                  <a:lnTo>
                    <a:pt x="6694716" y="215137"/>
                  </a:lnTo>
                  <a:lnTo>
                    <a:pt x="6714611" y="254000"/>
                  </a:lnTo>
                  <a:lnTo>
                    <a:pt x="6720370" y="266191"/>
                  </a:lnTo>
                  <a:lnTo>
                    <a:pt x="6724815" y="266191"/>
                  </a:lnTo>
                  <a:lnTo>
                    <a:pt x="6723481" y="232854"/>
                  </a:lnTo>
                  <a:lnTo>
                    <a:pt x="6722529" y="197992"/>
                  </a:lnTo>
                  <a:lnTo>
                    <a:pt x="6721957" y="161607"/>
                  </a:lnTo>
                  <a:lnTo>
                    <a:pt x="6721767" y="123698"/>
                  </a:lnTo>
                  <a:lnTo>
                    <a:pt x="6721767" y="72898"/>
                  </a:lnTo>
                  <a:lnTo>
                    <a:pt x="6721691" y="64639"/>
                  </a:lnTo>
                  <a:lnTo>
                    <a:pt x="6708559" y="28321"/>
                  </a:lnTo>
                  <a:lnTo>
                    <a:pt x="6692557" y="22351"/>
                  </a:lnTo>
                  <a:lnTo>
                    <a:pt x="6692557" y="4317"/>
                  </a:lnTo>
                  <a:lnTo>
                    <a:pt x="6795808" y="4317"/>
                  </a:lnTo>
                  <a:lnTo>
                    <a:pt x="6795808" y="22351"/>
                  </a:lnTo>
                  <a:lnTo>
                    <a:pt x="6788569" y="24764"/>
                  </a:lnTo>
                  <a:lnTo>
                    <a:pt x="6783362" y="26797"/>
                  </a:lnTo>
                  <a:lnTo>
                    <a:pt x="6766441" y="64873"/>
                  </a:lnTo>
                  <a:lnTo>
                    <a:pt x="6766344" y="72898"/>
                  </a:lnTo>
                  <a:lnTo>
                    <a:pt x="6766344" y="377189"/>
                  </a:lnTo>
                  <a:lnTo>
                    <a:pt x="6697002" y="377189"/>
                  </a:lnTo>
                  <a:lnTo>
                    <a:pt x="6574066" y="164591"/>
                  </a:lnTo>
                  <a:lnTo>
                    <a:pt x="6552444" y="126126"/>
                  </a:lnTo>
                  <a:lnTo>
                    <a:pt x="6537490" y="96900"/>
                  </a:lnTo>
                  <a:lnTo>
                    <a:pt x="6534950" y="96900"/>
                  </a:lnTo>
                  <a:lnTo>
                    <a:pt x="6536190" y="126662"/>
                  </a:lnTo>
                  <a:lnTo>
                    <a:pt x="6537061" y="157257"/>
                  </a:lnTo>
                  <a:lnTo>
                    <a:pt x="6537575" y="188662"/>
                  </a:lnTo>
                  <a:lnTo>
                    <a:pt x="6537744" y="220852"/>
                  </a:lnTo>
                  <a:lnTo>
                    <a:pt x="6537744" y="308863"/>
                  </a:lnTo>
                  <a:lnTo>
                    <a:pt x="6537865" y="318313"/>
                  </a:lnTo>
                  <a:lnTo>
                    <a:pt x="6547142" y="350520"/>
                  </a:lnTo>
                  <a:lnTo>
                    <a:pt x="6550698" y="353695"/>
                  </a:lnTo>
                  <a:lnTo>
                    <a:pt x="6557429" y="356615"/>
                  </a:lnTo>
                  <a:lnTo>
                    <a:pt x="6567208" y="359155"/>
                  </a:lnTo>
                  <a:lnTo>
                    <a:pt x="6567208" y="377189"/>
                  </a:lnTo>
                  <a:lnTo>
                    <a:pt x="6463957" y="377189"/>
                  </a:lnTo>
                  <a:lnTo>
                    <a:pt x="6463957" y="359155"/>
                  </a:lnTo>
                  <a:lnTo>
                    <a:pt x="6470688" y="357250"/>
                  </a:lnTo>
                  <a:lnTo>
                    <a:pt x="6476022" y="355218"/>
                  </a:lnTo>
                  <a:lnTo>
                    <a:pt x="6479959" y="353060"/>
                  </a:lnTo>
                  <a:lnTo>
                    <a:pt x="6483896" y="350900"/>
                  </a:lnTo>
                  <a:lnTo>
                    <a:pt x="6486817" y="347979"/>
                  </a:lnTo>
                  <a:lnTo>
                    <a:pt x="6488722" y="344170"/>
                  </a:lnTo>
                  <a:lnTo>
                    <a:pt x="6490627" y="340487"/>
                  </a:lnTo>
                  <a:lnTo>
                    <a:pt x="6491897" y="335788"/>
                  </a:lnTo>
                  <a:lnTo>
                    <a:pt x="6492405" y="330200"/>
                  </a:lnTo>
                  <a:lnTo>
                    <a:pt x="6492913" y="324485"/>
                  </a:lnTo>
                  <a:lnTo>
                    <a:pt x="6493167" y="317373"/>
                  </a:lnTo>
                  <a:lnTo>
                    <a:pt x="6493167" y="308863"/>
                  </a:lnTo>
                  <a:lnTo>
                    <a:pt x="6493167" y="72643"/>
                  </a:lnTo>
                  <a:lnTo>
                    <a:pt x="6487833" y="34798"/>
                  </a:lnTo>
                  <a:lnTo>
                    <a:pt x="6484023" y="31368"/>
                  </a:lnTo>
                  <a:lnTo>
                    <a:pt x="6480340" y="27939"/>
                  </a:lnTo>
                  <a:lnTo>
                    <a:pt x="6473609" y="24891"/>
                  </a:lnTo>
                  <a:lnTo>
                    <a:pt x="6463957" y="22351"/>
                  </a:lnTo>
                  <a:lnTo>
                    <a:pt x="6463957" y="4317"/>
                  </a:lnTo>
                  <a:close/>
                </a:path>
                <a:path w="6796405" h="381634">
                  <a:moveTo>
                    <a:pt x="5881154" y="4317"/>
                  </a:moveTo>
                  <a:lnTo>
                    <a:pt x="6024537" y="4317"/>
                  </a:lnTo>
                  <a:lnTo>
                    <a:pt x="6024537" y="22351"/>
                  </a:lnTo>
                  <a:lnTo>
                    <a:pt x="6017044" y="24384"/>
                  </a:lnTo>
                  <a:lnTo>
                    <a:pt x="6011456" y="26542"/>
                  </a:lnTo>
                  <a:lnTo>
                    <a:pt x="6008027" y="28828"/>
                  </a:lnTo>
                  <a:lnTo>
                    <a:pt x="6004471" y="31114"/>
                  </a:lnTo>
                  <a:lnTo>
                    <a:pt x="6001677" y="33781"/>
                  </a:lnTo>
                  <a:lnTo>
                    <a:pt x="5999899" y="37084"/>
                  </a:lnTo>
                  <a:lnTo>
                    <a:pt x="5998121" y="40386"/>
                  </a:lnTo>
                  <a:lnTo>
                    <a:pt x="5996851" y="44703"/>
                  </a:lnTo>
                  <a:lnTo>
                    <a:pt x="5996089" y="49911"/>
                  </a:lnTo>
                  <a:lnTo>
                    <a:pt x="5995327" y="55245"/>
                  </a:lnTo>
                  <a:lnTo>
                    <a:pt x="5994946" y="62991"/>
                  </a:lnTo>
                  <a:lnTo>
                    <a:pt x="5994946" y="73151"/>
                  </a:lnTo>
                  <a:lnTo>
                    <a:pt x="5994946" y="308610"/>
                  </a:lnTo>
                  <a:lnTo>
                    <a:pt x="5994946" y="314960"/>
                  </a:lnTo>
                  <a:lnTo>
                    <a:pt x="5995200" y="320928"/>
                  </a:lnTo>
                  <a:lnTo>
                    <a:pt x="5995581" y="326389"/>
                  </a:lnTo>
                  <a:lnTo>
                    <a:pt x="5995962" y="331850"/>
                  </a:lnTo>
                  <a:lnTo>
                    <a:pt x="5996597" y="336296"/>
                  </a:lnTo>
                  <a:lnTo>
                    <a:pt x="5997740" y="339725"/>
                  </a:lnTo>
                  <a:lnTo>
                    <a:pt x="5998756" y="343153"/>
                  </a:lnTo>
                  <a:lnTo>
                    <a:pt x="6000407" y="346075"/>
                  </a:lnTo>
                  <a:lnTo>
                    <a:pt x="6002566" y="348488"/>
                  </a:lnTo>
                  <a:lnTo>
                    <a:pt x="6004598" y="350774"/>
                  </a:lnTo>
                  <a:lnTo>
                    <a:pt x="6024537" y="359155"/>
                  </a:lnTo>
                  <a:lnTo>
                    <a:pt x="6024537" y="377189"/>
                  </a:lnTo>
                  <a:lnTo>
                    <a:pt x="5881154" y="377189"/>
                  </a:lnTo>
                  <a:lnTo>
                    <a:pt x="5881154" y="359155"/>
                  </a:lnTo>
                  <a:lnTo>
                    <a:pt x="5887885" y="357250"/>
                  </a:lnTo>
                  <a:lnTo>
                    <a:pt x="5893219" y="355346"/>
                  </a:lnTo>
                  <a:lnTo>
                    <a:pt x="5897029" y="353187"/>
                  </a:lnTo>
                  <a:lnTo>
                    <a:pt x="5900966" y="351154"/>
                  </a:lnTo>
                  <a:lnTo>
                    <a:pt x="5903887" y="348234"/>
                  </a:lnTo>
                  <a:lnTo>
                    <a:pt x="5905792" y="344550"/>
                  </a:lnTo>
                  <a:lnTo>
                    <a:pt x="5907697" y="340740"/>
                  </a:lnTo>
                  <a:lnTo>
                    <a:pt x="5908967" y="336041"/>
                  </a:lnTo>
                  <a:lnTo>
                    <a:pt x="5909475" y="330326"/>
                  </a:lnTo>
                  <a:lnTo>
                    <a:pt x="5910110" y="324612"/>
                  </a:lnTo>
                  <a:lnTo>
                    <a:pt x="5910364" y="317373"/>
                  </a:lnTo>
                  <a:lnTo>
                    <a:pt x="5910364" y="308610"/>
                  </a:lnTo>
                  <a:lnTo>
                    <a:pt x="5910364" y="72898"/>
                  </a:lnTo>
                  <a:lnTo>
                    <a:pt x="5910364" y="64135"/>
                  </a:lnTo>
                  <a:lnTo>
                    <a:pt x="5910110" y="57023"/>
                  </a:lnTo>
                  <a:lnTo>
                    <a:pt x="5909602" y="51308"/>
                  </a:lnTo>
                  <a:lnTo>
                    <a:pt x="5909221" y="45720"/>
                  </a:lnTo>
                  <a:lnTo>
                    <a:pt x="5881154" y="22351"/>
                  </a:lnTo>
                  <a:lnTo>
                    <a:pt x="5881154" y="4317"/>
                  </a:lnTo>
                  <a:close/>
                </a:path>
                <a:path w="6796405" h="381634">
                  <a:moveTo>
                    <a:pt x="5514759" y="4317"/>
                  </a:moveTo>
                  <a:lnTo>
                    <a:pt x="5836196" y="4317"/>
                  </a:lnTo>
                  <a:lnTo>
                    <a:pt x="5836196" y="100202"/>
                  </a:lnTo>
                  <a:lnTo>
                    <a:pt x="5798858" y="100202"/>
                  </a:lnTo>
                  <a:lnTo>
                    <a:pt x="5796353" y="91561"/>
                  </a:lnTo>
                  <a:lnTo>
                    <a:pt x="5794159" y="84121"/>
                  </a:lnTo>
                  <a:lnTo>
                    <a:pt x="5783872" y="58038"/>
                  </a:lnTo>
                  <a:lnTo>
                    <a:pt x="5781459" y="53975"/>
                  </a:lnTo>
                  <a:lnTo>
                    <a:pt x="5778919" y="50546"/>
                  </a:lnTo>
                  <a:lnTo>
                    <a:pt x="5776125" y="47751"/>
                  </a:lnTo>
                  <a:lnTo>
                    <a:pt x="5773458" y="45085"/>
                  </a:lnTo>
                  <a:lnTo>
                    <a:pt x="5770537" y="42799"/>
                  </a:lnTo>
                  <a:lnTo>
                    <a:pt x="5767362" y="41275"/>
                  </a:lnTo>
                  <a:lnTo>
                    <a:pt x="5764314" y="39624"/>
                  </a:lnTo>
                  <a:lnTo>
                    <a:pt x="5760377" y="38353"/>
                  </a:lnTo>
                  <a:lnTo>
                    <a:pt x="5755805" y="37464"/>
                  </a:lnTo>
                  <a:lnTo>
                    <a:pt x="5751106" y="36702"/>
                  </a:lnTo>
                  <a:lnTo>
                    <a:pt x="5745137" y="36322"/>
                  </a:lnTo>
                  <a:lnTo>
                    <a:pt x="5737644" y="36322"/>
                  </a:lnTo>
                  <a:lnTo>
                    <a:pt x="5717959" y="36322"/>
                  </a:lnTo>
                  <a:lnTo>
                    <a:pt x="5717959" y="308610"/>
                  </a:lnTo>
                  <a:lnTo>
                    <a:pt x="5717959" y="318262"/>
                  </a:lnTo>
                  <a:lnTo>
                    <a:pt x="5718213" y="325500"/>
                  </a:lnTo>
                  <a:lnTo>
                    <a:pt x="5718848" y="330580"/>
                  </a:lnTo>
                  <a:lnTo>
                    <a:pt x="5719356" y="335534"/>
                  </a:lnTo>
                  <a:lnTo>
                    <a:pt x="5720372" y="339598"/>
                  </a:lnTo>
                  <a:lnTo>
                    <a:pt x="5750979" y="359155"/>
                  </a:lnTo>
                  <a:lnTo>
                    <a:pt x="5750979" y="377189"/>
                  </a:lnTo>
                  <a:lnTo>
                    <a:pt x="5600230" y="377189"/>
                  </a:lnTo>
                  <a:lnTo>
                    <a:pt x="5600230" y="359155"/>
                  </a:lnTo>
                  <a:lnTo>
                    <a:pt x="5607850" y="357886"/>
                  </a:lnTo>
                  <a:lnTo>
                    <a:pt x="5613946" y="356108"/>
                  </a:lnTo>
                  <a:lnTo>
                    <a:pt x="5618391" y="354075"/>
                  </a:lnTo>
                  <a:lnTo>
                    <a:pt x="5622836" y="351916"/>
                  </a:lnTo>
                  <a:lnTo>
                    <a:pt x="5626265" y="348996"/>
                  </a:lnTo>
                  <a:lnTo>
                    <a:pt x="5628424" y="345186"/>
                  </a:lnTo>
                  <a:lnTo>
                    <a:pt x="5630583" y="341375"/>
                  </a:lnTo>
                  <a:lnTo>
                    <a:pt x="5631980" y="336423"/>
                  </a:lnTo>
                  <a:lnTo>
                    <a:pt x="5632488" y="330580"/>
                  </a:lnTo>
                  <a:lnTo>
                    <a:pt x="5632996" y="324612"/>
                  </a:lnTo>
                  <a:lnTo>
                    <a:pt x="5633250" y="317373"/>
                  </a:lnTo>
                  <a:lnTo>
                    <a:pt x="5633250" y="308610"/>
                  </a:lnTo>
                  <a:lnTo>
                    <a:pt x="5633250" y="36322"/>
                  </a:lnTo>
                  <a:lnTo>
                    <a:pt x="5611152" y="36322"/>
                  </a:lnTo>
                  <a:lnTo>
                    <a:pt x="5603436" y="36560"/>
                  </a:lnTo>
                  <a:lnTo>
                    <a:pt x="5570893" y="52197"/>
                  </a:lnTo>
                  <a:lnTo>
                    <a:pt x="5566575" y="57658"/>
                  </a:lnTo>
                  <a:lnTo>
                    <a:pt x="5553843" y="93938"/>
                  </a:lnTo>
                  <a:lnTo>
                    <a:pt x="5552224" y="100202"/>
                  </a:lnTo>
                  <a:lnTo>
                    <a:pt x="5514759" y="100202"/>
                  </a:lnTo>
                  <a:lnTo>
                    <a:pt x="5514759" y="4317"/>
                  </a:lnTo>
                  <a:close/>
                </a:path>
                <a:path w="6796405" h="381634">
                  <a:moveTo>
                    <a:pt x="4831118" y="4317"/>
                  </a:moveTo>
                  <a:lnTo>
                    <a:pt x="4973104" y="4317"/>
                  </a:lnTo>
                  <a:lnTo>
                    <a:pt x="4994940" y="4768"/>
                  </a:lnTo>
                  <a:lnTo>
                    <a:pt x="5033040" y="8336"/>
                  </a:lnTo>
                  <a:lnTo>
                    <a:pt x="5078148" y="20558"/>
                  </a:lnTo>
                  <a:lnTo>
                    <a:pt x="5114921" y="41836"/>
                  </a:lnTo>
                  <a:lnTo>
                    <a:pt x="5142014" y="70358"/>
                  </a:lnTo>
                  <a:lnTo>
                    <a:pt x="5159730" y="105933"/>
                  </a:lnTo>
                  <a:lnTo>
                    <a:pt x="5169049" y="149256"/>
                  </a:lnTo>
                  <a:lnTo>
                    <a:pt x="5170843" y="182625"/>
                  </a:lnTo>
                  <a:lnTo>
                    <a:pt x="5170221" y="203414"/>
                  </a:lnTo>
                  <a:lnTo>
                    <a:pt x="5165217" y="241704"/>
                  </a:lnTo>
                  <a:lnTo>
                    <a:pt x="5148364" y="290528"/>
                  </a:lnTo>
                  <a:lnTo>
                    <a:pt x="5121586" y="327352"/>
                  </a:lnTo>
                  <a:lnTo>
                    <a:pt x="5087404" y="352551"/>
                  </a:lnTo>
                  <a:lnTo>
                    <a:pt x="5044255" y="368857"/>
                  </a:lnTo>
                  <a:lnTo>
                    <a:pt x="4995281" y="375951"/>
                  </a:lnTo>
                  <a:lnTo>
                    <a:pt x="4955070" y="377189"/>
                  </a:lnTo>
                  <a:lnTo>
                    <a:pt x="4831118" y="377189"/>
                  </a:lnTo>
                  <a:lnTo>
                    <a:pt x="4831118" y="359155"/>
                  </a:lnTo>
                  <a:lnTo>
                    <a:pt x="4837849" y="357250"/>
                  </a:lnTo>
                  <a:lnTo>
                    <a:pt x="4843183" y="355346"/>
                  </a:lnTo>
                  <a:lnTo>
                    <a:pt x="4846993" y="353187"/>
                  </a:lnTo>
                  <a:lnTo>
                    <a:pt x="4850930" y="351154"/>
                  </a:lnTo>
                  <a:lnTo>
                    <a:pt x="4853851" y="348234"/>
                  </a:lnTo>
                  <a:lnTo>
                    <a:pt x="4855756" y="344550"/>
                  </a:lnTo>
                  <a:lnTo>
                    <a:pt x="4857661" y="340740"/>
                  </a:lnTo>
                  <a:lnTo>
                    <a:pt x="4858931" y="336041"/>
                  </a:lnTo>
                  <a:lnTo>
                    <a:pt x="4859439" y="330326"/>
                  </a:lnTo>
                  <a:lnTo>
                    <a:pt x="4860074" y="324612"/>
                  </a:lnTo>
                  <a:lnTo>
                    <a:pt x="4860328" y="317373"/>
                  </a:lnTo>
                  <a:lnTo>
                    <a:pt x="4860328" y="308610"/>
                  </a:lnTo>
                  <a:lnTo>
                    <a:pt x="4860328" y="73151"/>
                  </a:lnTo>
                  <a:lnTo>
                    <a:pt x="4860328" y="64642"/>
                  </a:lnTo>
                  <a:lnTo>
                    <a:pt x="4860074" y="57403"/>
                  </a:lnTo>
                  <a:lnTo>
                    <a:pt x="4859566" y="51562"/>
                  </a:lnTo>
                  <a:lnTo>
                    <a:pt x="4859185" y="45720"/>
                  </a:lnTo>
                  <a:lnTo>
                    <a:pt x="4847374" y="28575"/>
                  </a:lnTo>
                  <a:lnTo>
                    <a:pt x="4843437" y="26288"/>
                  </a:lnTo>
                  <a:lnTo>
                    <a:pt x="4837976" y="24129"/>
                  </a:lnTo>
                  <a:lnTo>
                    <a:pt x="4831118" y="22351"/>
                  </a:lnTo>
                  <a:lnTo>
                    <a:pt x="4831118" y="4317"/>
                  </a:lnTo>
                  <a:close/>
                </a:path>
                <a:path w="6796405" h="381634">
                  <a:moveTo>
                    <a:pt x="4636046" y="4317"/>
                  </a:moveTo>
                  <a:lnTo>
                    <a:pt x="4779429" y="4317"/>
                  </a:lnTo>
                  <a:lnTo>
                    <a:pt x="4779429" y="22351"/>
                  </a:lnTo>
                  <a:lnTo>
                    <a:pt x="4771936" y="24384"/>
                  </a:lnTo>
                  <a:lnTo>
                    <a:pt x="4766348" y="26542"/>
                  </a:lnTo>
                  <a:lnTo>
                    <a:pt x="4762919" y="28828"/>
                  </a:lnTo>
                  <a:lnTo>
                    <a:pt x="4759363" y="31114"/>
                  </a:lnTo>
                  <a:lnTo>
                    <a:pt x="4756569" y="33781"/>
                  </a:lnTo>
                  <a:lnTo>
                    <a:pt x="4754791" y="37084"/>
                  </a:lnTo>
                  <a:lnTo>
                    <a:pt x="4753013" y="40386"/>
                  </a:lnTo>
                  <a:lnTo>
                    <a:pt x="4751743" y="44703"/>
                  </a:lnTo>
                  <a:lnTo>
                    <a:pt x="4750981" y="49911"/>
                  </a:lnTo>
                  <a:lnTo>
                    <a:pt x="4750219" y="55245"/>
                  </a:lnTo>
                  <a:lnTo>
                    <a:pt x="4749838" y="62991"/>
                  </a:lnTo>
                  <a:lnTo>
                    <a:pt x="4749838" y="73151"/>
                  </a:lnTo>
                  <a:lnTo>
                    <a:pt x="4749838" y="308610"/>
                  </a:lnTo>
                  <a:lnTo>
                    <a:pt x="4749838" y="314960"/>
                  </a:lnTo>
                  <a:lnTo>
                    <a:pt x="4750092" y="320928"/>
                  </a:lnTo>
                  <a:lnTo>
                    <a:pt x="4750473" y="326389"/>
                  </a:lnTo>
                  <a:lnTo>
                    <a:pt x="4750854" y="331850"/>
                  </a:lnTo>
                  <a:lnTo>
                    <a:pt x="4751489" y="336296"/>
                  </a:lnTo>
                  <a:lnTo>
                    <a:pt x="4752632" y="339725"/>
                  </a:lnTo>
                  <a:lnTo>
                    <a:pt x="4753648" y="343153"/>
                  </a:lnTo>
                  <a:lnTo>
                    <a:pt x="4755299" y="346075"/>
                  </a:lnTo>
                  <a:lnTo>
                    <a:pt x="4757458" y="348488"/>
                  </a:lnTo>
                  <a:lnTo>
                    <a:pt x="4759490" y="350774"/>
                  </a:lnTo>
                  <a:lnTo>
                    <a:pt x="4779429" y="359155"/>
                  </a:lnTo>
                  <a:lnTo>
                    <a:pt x="4779429" y="377189"/>
                  </a:lnTo>
                  <a:lnTo>
                    <a:pt x="4636046" y="377189"/>
                  </a:lnTo>
                  <a:lnTo>
                    <a:pt x="4636046" y="359155"/>
                  </a:lnTo>
                  <a:lnTo>
                    <a:pt x="4642777" y="357250"/>
                  </a:lnTo>
                  <a:lnTo>
                    <a:pt x="4648111" y="355346"/>
                  </a:lnTo>
                  <a:lnTo>
                    <a:pt x="4651921" y="353187"/>
                  </a:lnTo>
                  <a:lnTo>
                    <a:pt x="4655858" y="351154"/>
                  </a:lnTo>
                  <a:lnTo>
                    <a:pt x="4658779" y="348234"/>
                  </a:lnTo>
                  <a:lnTo>
                    <a:pt x="4660684" y="344550"/>
                  </a:lnTo>
                  <a:lnTo>
                    <a:pt x="4662589" y="340740"/>
                  </a:lnTo>
                  <a:lnTo>
                    <a:pt x="4663859" y="336041"/>
                  </a:lnTo>
                  <a:lnTo>
                    <a:pt x="4664367" y="330326"/>
                  </a:lnTo>
                  <a:lnTo>
                    <a:pt x="4665002" y="324612"/>
                  </a:lnTo>
                  <a:lnTo>
                    <a:pt x="4665256" y="317373"/>
                  </a:lnTo>
                  <a:lnTo>
                    <a:pt x="4665256" y="308610"/>
                  </a:lnTo>
                  <a:lnTo>
                    <a:pt x="4665256" y="72898"/>
                  </a:lnTo>
                  <a:lnTo>
                    <a:pt x="4665256" y="64135"/>
                  </a:lnTo>
                  <a:lnTo>
                    <a:pt x="4665002" y="57023"/>
                  </a:lnTo>
                  <a:lnTo>
                    <a:pt x="4664494" y="51308"/>
                  </a:lnTo>
                  <a:lnTo>
                    <a:pt x="4664113" y="45720"/>
                  </a:lnTo>
                  <a:lnTo>
                    <a:pt x="4636046" y="22351"/>
                  </a:lnTo>
                  <a:lnTo>
                    <a:pt x="4636046" y="4317"/>
                  </a:lnTo>
                  <a:close/>
                </a:path>
                <a:path w="6796405" h="381634">
                  <a:moveTo>
                    <a:pt x="4328198" y="4317"/>
                  </a:moveTo>
                  <a:lnTo>
                    <a:pt x="4471581" y="4317"/>
                  </a:lnTo>
                  <a:lnTo>
                    <a:pt x="4471581" y="22351"/>
                  </a:lnTo>
                  <a:lnTo>
                    <a:pt x="4464977" y="24129"/>
                  </a:lnTo>
                  <a:lnTo>
                    <a:pt x="4459770" y="26162"/>
                  </a:lnTo>
                  <a:lnTo>
                    <a:pt x="4443006" y="50926"/>
                  </a:lnTo>
                  <a:lnTo>
                    <a:pt x="4442371" y="56641"/>
                  </a:lnTo>
                  <a:lnTo>
                    <a:pt x="4441990" y="63880"/>
                  </a:lnTo>
                  <a:lnTo>
                    <a:pt x="4441990" y="72643"/>
                  </a:lnTo>
                  <a:lnTo>
                    <a:pt x="4441990" y="344677"/>
                  </a:lnTo>
                  <a:lnTo>
                    <a:pt x="4495076" y="344677"/>
                  </a:lnTo>
                  <a:lnTo>
                    <a:pt x="4502581" y="344368"/>
                  </a:lnTo>
                  <a:lnTo>
                    <a:pt x="4536986" y="324612"/>
                  </a:lnTo>
                  <a:lnTo>
                    <a:pt x="4553511" y="281797"/>
                  </a:lnTo>
                  <a:lnTo>
                    <a:pt x="4557052" y="266826"/>
                  </a:lnTo>
                  <a:lnTo>
                    <a:pt x="4594390" y="266826"/>
                  </a:lnTo>
                  <a:lnTo>
                    <a:pt x="4588421" y="377189"/>
                  </a:lnTo>
                  <a:lnTo>
                    <a:pt x="4328198" y="377189"/>
                  </a:lnTo>
                  <a:lnTo>
                    <a:pt x="4328198" y="359155"/>
                  </a:lnTo>
                  <a:lnTo>
                    <a:pt x="4334929" y="357250"/>
                  </a:lnTo>
                  <a:lnTo>
                    <a:pt x="4340263" y="355218"/>
                  </a:lnTo>
                  <a:lnTo>
                    <a:pt x="4344073" y="353060"/>
                  </a:lnTo>
                  <a:lnTo>
                    <a:pt x="4348010" y="350900"/>
                  </a:lnTo>
                  <a:lnTo>
                    <a:pt x="4350931" y="347979"/>
                  </a:lnTo>
                  <a:lnTo>
                    <a:pt x="4352836" y="344170"/>
                  </a:lnTo>
                  <a:lnTo>
                    <a:pt x="4354741" y="340487"/>
                  </a:lnTo>
                  <a:lnTo>
                    <a:pt x="4356011" y="335788"/>
                  </a:lnTo>
                  <a:lnTo>
                    <a:pt x="4356519" y="330073"/>
                  </a:lnTo>
                  <a:lnTo>
                    <a:pt x="4357154" y="324230"/>
                  </a:lnTo>
                  <a:lnTo>
                    <a:pt x="4357408" y="316991"/>
                  </a:lnTo>
                  <a:lnTo>
                    <a:pt x="4357408" y="308355"/>
                  </a:lnTo>
                  <a:lnTo>
                    <a:pt x="4357408" y="73151"/>
                  </a:lnTo>
                  <a:lnTo>
                    <a:pt x="4357408" y="64642"/>
                  </a:lnTo>
                  <a:lnTo>
                    <a:pt x="4357154" y="57403"/>
                  </a:lnTo>
                  <a:lnTo>
                    <a:pt x="4356646" y="51562"/>
                  </a:lnTo>
                  <a:lnTo>
                    <a:pt x="4356265" y="45720"/>
                  </a:lnTo>
                  <a:lnTo>
                    <a:pt x="4354995" y="41021"/>
                  </a:lnTo>
                  <a:lnTo>
                    <a:pt x="4353090" y="37337"/>
                  </a:lnTo>
                  <a:lnTo>
                    <a:pt x="4351185" y="33781"/>
                  </a:lnTo>
                  <a:lnTo>
                    <a:pt x="4348264" y="30734"/>
                  </a:lnTo>
                  <a:lnTo>
                    <a:pt x="4344454" y="28575"/>
                  </a:lnTo>
                  <a:lnTo>
                    <a:pt x="4340517" y="26288"/>
                  </a:lnTo>
                  <a:lnTo>
                    <a:pt x="4335056" y="24129"/>
                  </a:lnTo>
                  <a:lnTo>
                    <a:pt x="4328198" y="22351"/>
                  </a:lnTo>
                  <a:lnTo>
                    <a:pt x="4328198" y="4317"/>
                  </a:lnTo>
                  <a:close/>
                </a:path>
                <a:path w="6796405" h="381634">
                  <a:moveTo>
                    <a:pt x="3640112" y="4317"/>
                  </a:moveTo>
                  <a:lnTo>
                    <a:pt x="3791242" y="4317"/>
                  </a:lnTo>
                  <a:lnTo>
                    <a:pt x="3791242" y="22351"/>
                  </a:lnTo>
                  <a:lnTo>
                    <a:pt x="3781717" y="23495"/>
                  </a:lnTo>
                  <a:lnTo>
                    <a:pt x="3774732" y="26162"/>
                  </a:lnTo>
                  <a:lnTo>
                    <a:pt x="3770160" y="30352"/>
                  </a:lnTo>
                  <a:lnTo>
                    <a:pt x="3765588" y="34416"/>
                  </a:lnTo>
                  <a:lnTo>
                    <a:pt x="3763302" y="40386"/>
                  </a:lnTo>
                  <a:lnTo>
                    <a:pt x="3763302" y="48005"/>
                  </a:lnTo>
                  <a:lnTo>
                    <a:pt x="3763302" y="54101"/>
                  </a:lnTo>
                  <a:lnTo>
                    <a:pt x="3763937" y="59943"/>
                  </a:lnTo>
                  <a:lnTo>
                    <a:pt x="3825913" y="289178"/>
                  </a:lnTo>
                  <a:lnTo>
                    <a:pt x="3893350" y="93979"/>
                  </a:lnTo>
                  <a:lnTo>
                    <a:pt x="3896017" y="86233"/>
                  </a:lnTo>
                  <a:lnTo>
                    <a:pt x="3898176" y="79121"/>
                  </a:lnTo>
                  <a:lnTo>
                    <a:pt x="3899700" y="72389"/>
                  </a:lnTo>
                  <a:lnTo>
                    <a:pt x="3901351" y="65659"/>
                  </a:lnTo>
                  <a:lnTo>
                    <a:pt x="3902113" y="58547"/>
                  </a:lnTo>
                  <a:lnTo>
                    <a:pt x="3902113" y="51053"/>
                  </a:lnTo>
                  <a:lnTo>
                    <a:pt x="3902113" y="42163"/>
                  </a:lnTo>
                  <a:lnTo>
                    <a:pt x="3873665" y="22351"/>
                  </a:lnTo>
                  <a:lnTo>
                    <a:pt x="3873665" y="4317"/>
                  </a:lnTo>
                  <a:lnTo>
                    <a:pt x="3991394" y="4317"/>
                  </a:lnTo>
                  <a:lnTo>
                    <a:pt x="3991394" y="22351"/>
                  </a:lnTo>
                  <a:lnTo>
                    <a:pt x="3984409" y="23495"/>
                  </a:lnTo>
                  <a:lnTo>
                    <a:pt x="3978567" y="25653"/>
                  </a:lnTo>
                  <a:lnTo>
                    <a:pt x="3973741" y="29083"/>
                  </a:lnTo>
                  <a:lnTo>
                    <a:pt x="3968915" y="32385"/>
                  </a:lnTo>
                  <a:lnTo>
                    <a:pt x="3964597" y="37211"/>
                  </a:lnTo>
                  <a:lnTo>
                    <a:pt x="3946817" y="74295"/>
                  </a:lnTo>
                  <a:lnTo>
                    <a:pt x="3832390" y="379095"/>
                  </a:lnTo>
                  <a:lnTo>
                    <a:pt x="3769398" y="379095"/>
                  </a:lnTo>
                  <a:lnTo>
                    <a:pt x="3679228" y="73151"/>
                  </a:lnTo>
                  <a:lnTo>
                    <a:pt x="3662845" y="33654"/>
                  </a:lnTo>
                  <a:lnTo>
                    <a:pt x="3658400" y="30099"/>
                  </a:lnTo>
                  <a:lnTo>
                    <a:pt x="3654082" y="26542"/>
                  </a:lnTo>
                  <a:lnTo>
                    <a:pt x="3647986" y="24002"/>
                  </a:lnTo>
                  <a:lnTo>
                    <a:pt x="3640112" y="22351"/>
                  </a:lnTo>
                  <a:lnTo>
                    <a:pt x="3640112" y="4317"/>
                  </a:lnTo>
                  <a:close/>
                </a:path>
                <a:path w="6796405" h="381634">
                  <a:moveTo>
                    <a:pt x="3227870" y="4317"/>
                  </a:moveTo>
                  <a:lnTo>
                    <a:pt x="3491903" y="4317"/>
                  </a:lnTo>
                  <a:lnTo>
                    <a:pt x="3491903" y="91186"/>
                  </a:lnTo>
                  <a:lnTo>
                    <a:pt x="3454565" y="91186"/>
                  </a:lnTo>
                  <a:lnTo>
                    <a:pt x="3450181" y="79279"/>
                  </a:lnTo>
                  <a:lnTo>
                    <a:pt x="3446167" y="69469"/>
                  </a:lnTo>
                  <a:lnTo>
                    <a:pt x="3419066" y="39322"/>
                  </a:lnTo>
                  <a:lnTo>
                    <a:pt x="3394367" y="36322"/>
                  </a:lnTo>
                  <a:lnTo>
                    <a:pt x="3341662" y="36322"/>
                  </a:lnTo>
                  <a:lnTo>
                    <a:pt x="3341662" y="175260"/>
                  </a:lnTo>
                  <a:lnTo>
                    <a:pt x="3376714" y="175260"/>
                  </a:lnTo>
                  <a:lnTo>
                    <a:pt x="3385223" y="175260"/>
                  </a:lnTo>
                  <a:lnTo>
                    <a:pt x="3412083" y="146875"/>
                  </a:lnTo>
                  <a:lnTo>
                    <a:pt x="3415449" y="131825"/>
                  </a:lnTo>
                  <a:lnTo>
                    <a:pt x="3446310" y="131825"/>
                  </a:lnTo>
                  <a:lnTo>
                    <a:pt x="3446310" y="250951"/>
                  </a:lnTo>
                  <a:lnTo>
                    <a:pt x="3415449" y="250951"/>
                  </a:lnTo>
                  <a:lnTo>
                    <a:pt x="3413736" y="242855"/>
                  </a:lnTo>
                  <a:lnTo>
                    <a:pt x="3411845" y="235712"/>
                  </a:lnTo>
                  <a:lnTo>
                    <a:pt x="3396018" y="211074"/>
                  </a:lnTo>
                  <a:lnTo>
                    <a:pt x="3391446" y="208534"/>
                  </a:lnTo>
                  <a:lnTo>
                    <a:pt x="3385096" y="207263"/>
                  </a:lnTo>
                  <a:lnTo>
                    <a:pt x="3376714" y="207263"/>
                  </a:lnTo>
                  <a:lnTo>
                    <a:pt x="3341662" y="207263"/>
                  </a:lnTo>
                  <a:lnTo>
                    <a:pt x="3341662" y="308610"/>
                  </a:lnTo>
                  <a:lnTo>
                    <a:pt x="3341662" y="318262"/>
                  </a:lnTo>
                  <a:lnTo>
                    <a:pt x="3342043" y="325500"/>
                  </a:lnTo>
                  <a:lnTo>
                    <a:pt x="3342551" y="330580"/>
                  </a:lnTo>
                  <a:lnTo>
                    <a:pt x="3343059" y="335534"/>
                  </a:lnTo>
                  <a:lnTo>
                    <a:pt x="3344075" y="339598"/>
                  </a:lnTo>
                  <a:lnTo>
                    <a:pt x="3345599" y="342773"/>
                  </a:lnTo>
                  <a:lnTo>
                    <a:pt x="3346996" y="345821"/>
                  </a:lnTo>
                  <a:lnTo>
                    <a:pt x="3374809" y="359155"/>
                  </a:lnTo>
                  <a:lnTo>
                    <a:pt x="3374809" y="377189"/>
                  </a:lnTo>
                  <a:lnTo>
                    <a:pt x="3227870" y="377189"/>
                  </a:lnTo>
                  <a:lnTo>
                    <a:pt x="3227870" y="359155"/>
                  </a:lnTo>
                  <a:lnTo>
                    <a:pt x="3234601" y="357504"/>
                  </a:lnTo>
                  <a:lnTo>
                    <a:pt x="3239935" y="355600"/>
                  </a:lnTo>
                  <a:lnTo>
                    <a:pt x="3243745" y="353313"/>
                  </a:lnTo>
                  <a:lnTo>
                    <a:pt x="3247682" y="351154"/>
                  </a:lnTo>
                  <a:lnTo>
                    <a:pt x="3250603" y="348234"/>
                  </a:lnTo>
                  <a:lnTo>
                    <a:pt x="3252508" y="344550"/>
                  </a:lnTo>
                  <a:lnTo>
                    <a:pt x="3254413" y="340740"/>
                  </a:lnTo>
                  <a:lnTo>
                    <a:pt x="3255683" y="336041"/>
                  </a:lnTo>
                  <a:lnTo>
                    <a:pt x="3256191" y="330200"/>
                  </a:lnTo>
                  <a:lnTo>
                    <a:pt x="3256826" y="324358"/>
                  </a:lnTo>
                  <a:lnTo>
                    <a:pt x="3257080" y="316991"/>
                  </a:lnTo>
                  <a:lnTo>
                    <a:pt x="3257080" y="308355"/>
                  </a:lnTo>
                  <a:lnTo>
                    <a:pt x="3257080" y="73151"/>
                  </a:lnTo>
                  <a:lnTo>
                    <a:pt x="3257080" y="64642"/>
                  </a:lnTo>
                  <a:lnTo>
                    <a:pt x="3256826" y="57403"/>
                  </a:lnTo>
                  <a:lnTo>
                    <a:pt x="3256318" y="51562"/>
                  </a:lnTo>
                  <a:lnTo>
                    <a:pt x="3255937" y="45720"/>
                  </a:lnTo>
                  <a:lnTo>
                    <a:pt x="3244126" y="28575"/>
                  </a:lnTo>
                  <a:lnTo>
                    <a:pt x="3240189" y="26288"/>
                  </a:lnTo>
                  <a:lnTo>
                    <a:pt x="3234728" y="24129"/>
                  </a:lnTo>
                  <a:lnTo>
                    <a:pt x="3227870" y="22351"/>
                  </a:lnTo>
                  <a:lnTo>
                    <a:pt x="3227870" y="4317"/>
                  </a:lnTo>
                  <a:close/>
                </a:path>
                <a:path w="6796405" h="381634">
                  <a:moveTo>
                    <a:pt x="2106206" y="4317"/>
                  </a:moveTo>
                  <a:lnTo>
                    <a:pt x="2377097" y="4317"/>
                  </a:lnTo>
                  <a:lnTo>
                    <a:pt x="2377097" y="91186"/>
                  </a:lnTo>
                  <a:lnTo>
                    <a:pt x="2339632" y="91186"/>
                  </a:lnTo>
                  <a:lnTo>
                    <a:pt x="2335322" y="79279"/>
                  </a:lnTo>
                  <a:lnTo>
                    <a:pt x="2331345" y="69469"/>
                  </a:lnTo>
                  <a:lnTo>
                    <a:pt x="2304260" y="39322"/>
                  </a:lnTo>
                  <a:lnTo>
                    <a:pt x="2279561" y="36322"/>
                  </a:lnTo>
                  <a:lnTo>
                    <a:pt x="2219998" y="36322"/>
                  </a:lnTo>
                  <a:lnTo>
                    <a:pt x="2219998" y="167386"/>
                  </a:lnTo>
                  <a:lnTo>
                    <a:pt x="2256066" y="167386"/>
                  </a:lnTo>
                  <a:lnTo>
                    <a:pt x="2264067" y="167386"/>
                  </a:lnTo>
                  <a:lnTo>
                    <a:pt x="2292828" y="135830"/>
                  </a:lnTo>
                  <a:lnTo>
                    <a:pt x="2294928" y="128015"/>
                  </a:lnTo>
                  <a:lnTo>
                    <a:pt x="2325789" y="128015"/>
                  </a:lnTo>
                  <a:lnTo>
                    <a:pt x="2325789" y="238887"/>
                  </a:lnTo>
                  <a:lnTo>
                    <a:pt x="2294928" y="238887"/>
                  </a:lnTo>
                  <a:lnTo>
                    <a:pt x="2292955" y="231455"/>
                  </a:lnTo>
                  <a:lnTo>
                    <a:pt x="2290864" y="224964"/>
                  </a:lnTo>
                  <a:lnTo>
                    <a:pt x="2275370" y="202946"/>
                  </a:lnTo>
                  <a:lnTo>
                    <a:pt x="2271052" y="200533"/>
                  </a:lnTo>
                  <a:lnTo>
                    <a:pt x="2264702" y="199389"/>
                  </a:lnTo>
                  <a:lnTo>
                    <a:pt x="2256066" y="199389"/>
                  </a:lnTo>
                  <a:lnTo>
                    <a:pt x="2219998" y="199389"/>
                  </a:lnTo>
                  <a:lnTo>
                    <a:pt x="2219998" y="345186"/>
                  </a:lnTo>
                  <a:lnTo>
                    <a:pt x="2279307" y="345186"/>
                  </a:lnTo>
                  <a:lnTo>
                    <a:pt x="2285657" y="345186"/>
                  </a:lnTo>
                  <a:lnTo>
                    <a:pt x="2290991" y="344804"/>
                  </a:lnTo>
                  <a:lnTo>
                    <a:pt x="2295436" y="343915"/>
                  </a:lnTo>
                  <a:lnTo>
                    <a:pt x="2299754" y="343153"/>
                  </a:lnTo>
                  <a:lnTo>
                    <a:pt x="2303691" y="341756"/>
                  </a:lnTo>
                  <a:lnTo>
                    <a:pt x="2307120" y="339725"/>
                  </a:lnTo>
                  <a:lnTo>
                    <a:pt x="2310676" y="337692"/>
                  </a:lnTo>
                  <a:lnTo>
                    <a:pt x="2313978" y="335025"/>
                  </a:lnTo>
                  <a:lnTo>
                    <a:pt x="2317153" y="331470"/>
                  </a:lnTo>
                  <a:lnTo>
                    <a:pt x="2320328" y="328040"/>
                  </a:lnTo>
                  <a:lnTo>
                    <a:pt x="2337679" y="292814"/>
                  </a:lnTo>
                  <a:lnTo>
                    <a:pt x="2342426" y="277495"/>
                  </a:lnTo>
                  <a:lnTo>
                    <a:pt x="2379764" y="277495"/>
                  </a:lnTo>
                  <a:lnTo>
                    <a:pt x="2374684" y="377189"/>
                  </a:lnTo>
                  <a:lnTo>
                    <a:pt x="2106206" y="377189"/>
                  </a:lnTo>
                  <a:lnTo>
                    <a:pt x="2106206" y="359155"/>
                  </a:lnTo>
                  <a:lnTo>
                    <a:pt x="2112937" y="357250"/>
                  </a:lnTo>
                  <a:lnTo>
                    <a:pt x="2118271" y="355346"/>
                  </a:lnTo>
                  <a:lnTo>
                    <a:pt x="2122081" y="353187"/>
                  </a:lnTo>
                  <a:lnTo>
                    <a:pt x="2126018" y="351154"/>
                  </a:lnTo>
                  <a:lnTo>
                    <a:pt x="2128939" y="348234"/>
                  </a:lnTo>
                  <a:lnTo>
                    <a:pt x="2130844" y="344550"/>
                  </a:lnTo>
                  <a:lnTo>
                    <a:pt x="2132749" y="340740"/>
                  </a:lnTo>
                  <a:lnTo>
                    <a:pt x="2134019" y="336041"/>
                  </a:lnTo>
                  <a:lnTo>
                    <a:pt x="2134527" y="330326"/>
                  </a:lnTo>
                  <a:lnTo>
                    <a:pt x="2135162" y="324612"/>
                  </a:lnTo>
                  <a:lnTo>
                    <a:pt x="2135416" y="317373"/>
                  </a:lnTo>
                  <a:lnTo>
                    <a:pt x="2135416" y="308610"/>
                  </a:lnTo>
                  <a:lnTo>
                    <a:pt x="2135416" y="73151"/>
                  </a:lnTo>
                  <a:lnTo>
                    <a:pt x="2135416" y="64642"/>
                  </a:lnTo>
                  <a:lnTo>
                    <a:pt x="2135162" y="57403"/>
                  </a:lnTo>
                  <a:lnTo>
                    <a:pt x="2134654" y="51562"/>
                  </a:lnTo>
                  <a:lnTo>
                    <a:pt x="2134273" y="45720"/>
                  </a:lnTo>
                  <a:lnTo>
                    <a:pt x="2122462" y="28575"/>
                  </a:lnTo>
                  <a:lnTo>
                    <a:pt x="2118525" y="26288"/>
                  </a:lnTo>
                  <a:lnTo>
                    <a:pt x="2113064" y="24129"/>
                  </a:lnTo>
                  <a:lnTo>
                    <a:pt x="2106206" y="22351"/>
                  </a:lnTo>
                  <a:lnTo>
                    <a:pt x="2106206" y="4317"/>
                  </a:lnTo>
                  <a:close/>
                </a:path>
                <a:path w="6796405" h="381634">
                  <a:moveTo>
                    <a:pt x="1091222" y="4317"/>
                  </a:moveTo>
                  <a:lnTo>
                    <a:pt x="1249845" y="4317"/>
                  </a:lnTo>
                  <a:lnTo>
                    <a:pt x="1282234" y="5865"/>
                  </a:lnTo>
                  <a:lnTo>
                    <a:pt x="1333962" y="18248"/>
                  </a:lnTo>
                  <a:lnTo>
                    <a:pt x="1368425" y="43112"/>
                  </a:lnTo>
                  <a:lnTo>
                    <a:pt x="1385621" y="81125"/>
                  </a:lnTo>
                  <a:lnTo>
                    <a:pt x="1387767" y="105155"/>
                  </a:lnTo>
                  <a:lnTo>
                    <a:pt x="1386764" y="122678"/>
                  </a:lnTo>
                  <a:lnTo>
                    <a:pt x="1371638" y="168148"/>
                  </a:lnTo>
                  <a:lnTo>
                    <a:pt x="1339330" y="201044"/>
                  </a:lnTo>
                  <a:lnTo>
                    <a:pt x="1290532" y="219074"/>
                  </a:lnTo>
                  <a:lnTo>
                    <a:pt x="1248448" y="222503"/>
                  </a:lnTo>
                  <a:lnTo>
                    <a:pt x="1235803" y="222452"/>
                  </a:lnTo>
                  <a:lnTo>
                    <a:pt x="1224349" y="222281"/>
                  </a:lnTo>
                  <a:lnTo>
                    <a:pt x="1214086" y="221968"/>
                  </a:lnTo>
                  <a:lnTo>
                    <a:pt x="1205014" y="221487"/>
                  </a:lnTo>
                  <a:lnTo>
                    <a:pt x="1205014" y="308863"/>
                  </a:lnTo>
                  <a:lnTo>
                    <a:pt x="1210983" y="346455"/>
                  </a:lnTo>
                  <a:lnTo>
                    <a:pt x="1213015" y="349376"/>
                  </a:lnTo>
                  <a:lnTo>
                    <a:pt x="1238161" y="359155"/>
                  </a:lnTo>
                  <a:lnTo>
                    <a:pt x="1238161" y="377189"/>
                  </a:lnTo>
                  <a:lnTo>
                    <a:pt x="1091222" y="377189"/>
                  </a:lnTo>
                  <a:lnTo>
                    <a:pt x="1091222" y="359155"/>
                  </a:lnTo>
                  <a:lnTo>
                    <a:pt x="1097953" y="357250"/>
                  </a:lnTo>
                  <a:lnTo>
                    <a:pt x="1103287" y="355346"/>
                  </a:lnTo>
                  <a:lnTo>
                    <a:pt x="1107097" y="353187"/>
                  </a:lnTo>
                  <a:lnTo>
                    <a:pt x="1111034" y="351154"/>
                  </a:lnTo>
                  <a:lnTo>
                    <a:pt x="1113955" y="348234"/>
                  </a:lnTo>
                  <a:lnTo>
                    <a:pt x="1115860" y="344550"/>
                  </a:lnTo>
                  <a:lnTo>
                    <a:pt x="1117765" y="340740"/>
                  </a:lnTo>
                  <a:lnTo>
                    <a:pt x="1119035" y="336041"/>
                  </a:lnTo>
                  <a:lnTo>
                    <a:pt x="1119543" y="330326"/>
                  </a:lnTo>
                  <a:lnTo>
                    <a:pt x="1120178" y="324612"/>
                  </a:lnTo>
                  <a:lnTo>
                    <a:pt x="1120432" y="317373"/>
                  </a:lnTo>
                  <a:lnTo>
                    <a:pt x="1120432" y="308610"/>
                  </a:lnTo>
                  <a:lnTo>
                    <a:pt x="1120432" y="73151"/>
                  </a:lnTo>
                  <a:lnTo>
                    <a:pt x="1120432" y="64642"/>
                  </a:lnTo>
                  <a:lnTo>
                    <a:pt x="1120178" y="57403"/>
                  </a:lnTo>
                  <a:lnTo>
                    <a:pt x="1119670" y="51562"/>
                  </a:lnTo>
                  <a:lnTo>
                    <a:pt x="1119289" y="45720"/>
                  </a:lnTo>
                  <a:lnTo>
                    <a:pt x="1107478" y="28575"/>
                  </a:lnTo>
                  <a:lnTo>
                    <a:pt x="1103541" y="26288"/>
                  </a:lnTo>
                  <a:lnTo>
                    <a:pt x="1098080" y="24129"/>
                  </a:lnTo>
                  <a:lnTo>
                    <a:pt x="1091222" y="22351"/>
                  </a:lnTo>
                  <a:lnTo>
                    <a:pt x="1091222" y="4317"/>
                  </a:lnTo>
                  <a:close/>
                </a:path>
                <a:path w="6796405" h="381634">
                  <a:moveTo>
                    <a:pt x="720890" y="4317"/>
                  </a:moveTo>
                  <a:lnTo>
                    <a:pt x="880021" y="4317"/>
                  </a:lnTo>
                  <a:lnTo>
                    <a:pt x="895576" y="4603"/>
                  </a:lnTo>
                  <a:lnTo>
                    <a:pt x="934885" y="8889"/>
                  </a:lnTo>
                  <a:lnTo>
                    <a:pt x="974255" y="22605"/>
                  </a:lnTo>
                  <a:lnTo>
                    <a:pt x="1002925" y="47958"/>
                  </a:lnTo>
                  <a:lnTo>
                    <a:pt x="1017498" y="85645"/>
                  </a:lnTo>
                  <a:lnTo>
                    <a:pt x="1018832" y="104901"/>
                  </a:lnTo>
                  <a:lnTo>
                    <a:pt x="1018238" y="117762"/>
                  </a:lnTo>
                  <a:lnTo>
                    <a:pt x="1004268" y="159889"/>
                  </a:lnTo>
                  <a:lnTo>
                    <a:pt x="975364" y="188785"/>
                  </a:lnTo>
                  <a:lnTo>
                    <a:pt x="941235" y="206501"/>
                  </a:lnTo>
                  <a:lnTo>
                    <a:pt x="941235" y="209168"/>
                  </a:lnTo>
                  <a:lnTo>
                    <a:pt x="974636" y="232537"/>
                  </a:lnTo>
                  <a:lnTo>
                    <a:pt x="998639" y="269493"/>
                  </a:lnTo>
                  <a:lnTo>
                    <a:pt x="1015784" y="306704"/>
                  </a:lnTo>
                  <a:lnTo>
                    <a:pt x="1021499" y="318323"/>
                  </a:lnTo>
                  <a:lnTo>
                    <a:pt x="1044545" y="349511"/>
                  </a:lnTo>
                  <a:lnTo>
                    <a:pt x="1065441" y="359155"/>
                  </a:lnTo>
                  <a:lnTo>
                    <a:pt x="1065441" y="377189"/>
                  </a:lnTo>
                  <a:lnTo>
                    <a:pt x="960412" y="377189"/>
                  </a:lnTo>
                  <a:lnTo>
                    <a:pt x="952190" y="364904"/>
                  </a:lnTo>
                  <a:lnTo>
                    <a:pt x="943505" y="349964"/>
                  </a:lnTo>
                  <a:lnTo>
                    <a:pt x="934319" y="332380"/>
                  </a:lnTo>
                  <a:lnTo>
                    <a:pt x="924598" y="312165"/>
                  </a:lnTo>
                  <a:lnTo>
                    <a:pt x="903262" y="265429"/>
                  </a:lnTo>
                  <a:lnTo>
                    <a:pt x="898666" y="255807"/>
                  </a:lnTo>
                  <a:lnTo>
                    <a:pt x="872782" y="223900"/>
                  </a:lnTo>
                  <a:lnTo>
                    <a:pt x="867956" y="221741"/>
                  </a:lnTo>
                  <a:lnTo>
                    <a:pt x="860590" y="220599"/>
                  </a:lnTo>
                  <a:lnTo>
                    <a:pt x="850557" y="220599"/>
                  </a:lnTo>
                  <a:lnTo>
                    <a:pt x="834682" y="220599"/>
                  </a:lnTo>
                  <a:lnTo>
                    <a:pt x="834682" y="308610"/>
                  </a:lnTo>
                  <a:lnTo>
                    <a:pt x="834801" y="318059"/>
                  </a:lnTo>
                  <a:lnTo>
                    <a:pt x="844080" y="350392"/>
                  </a:lnTo>
                  <a:lnTo>
                    <a:pt x="847636" y="353695"/>
                  </a:lnTo>
                  <a:lnTo>
                    <a:pt x="854367" y="356615"/>
                  </a:lnTo>
                  <a:lnTo>
                    <a:pt x="864273" y="359155"/>
                  </a:lnTo>
                  <a:lnTo>
                    <a:pt x="864273" y="377189"/>
                  </a:lnTo>
                  <a:lnTo>
                    <a:pt x="720890" y="377189"/>
                  </a:lnTo>
                  <a:lnTo>
                    <a:pt x="720890" y="359155"/>
                  </a:lnTo>
                  <a:lnTo>
                    <a:pt x="727621" y="357250"/>
                  </a:lnTo>
                  <a:lnTo>
                    <a:pt x="732955" y="355346"/>
                  </a:lnTo>
                  <a:lnTo>
                    <a:pt x="736765" y="353187"/>
                  </a:lnTo>
                  <a:lnTo>
                    <a:pt x="740702" y="351154"/>
                  </a:lnTo>
                  <a:lnTo>
                    <a:pt x="743623" y="348234"/>
                  </a:lnTo>
                  <a:lnTo>
                    <a:pt x="745528" y="344550"/>
                  </a:lnTo>
                  <a:lnTo>
                    <a:pt x="747433" y="340740"/>
                  </a:lnTo>
                  <a:lnTo>
                    <a:pt x="748703" y="336041"/>
                  </a:lnTo>
                  <a:lnTo>
                    <a:pt x="749211" y="330326"/>
                  </a:lnTo>
                  <a:lnTo>
                    <a:pt x="749846" y="324612"/>
                  </a:lnTo>
                  <a:lnTo>
                    <a:pt x="750100" y="317373"/>
                  </a:lnTo>
                  <a:lnTo>
                    <a:pt x="750100" y="308610"/>
                  </a:lnTo>
                  <a:lnTo>
                    <a:pt x="750100" y="73151"/>
                  </a:lnTo>
                  <a:lnTo>
                    <a:pt x="750100" y="64642"/>
                  </a:lnTo>
                  <a:lnTo>
                    <a:pt x="749846" y="57403"/>
                  </a:lnTo>
                  <a:lnTo>
                    <a:pt x="749338" y="51562"/>
                  </a:lnTo>
                  <a:lnTo>
                    <a:pt x="748957" y="45720"/>
                  </a:lnTo>
                  <a:lnTo>
                    <a:pt x="737146" y="28575"/>
                  </a:lnTo>
                  <a:lnTo>
                    <a:pt x="733209" y="26288"/>
                  </a:lnTo>
                  <a:lnTo>
                    <a:pt x="727748" y="24129"/>
                  </a:lnTo>
                  <a:lnTo>
                    <a:pt x="720890" y="22351"/>
                  </a:lnTo>
                  <a:lnTo>
                    <a:pt x="720890" y="4317"/>
                  </a:lnTo>
                  <a:close/>
                </a:path>
                <a:path w="6796405" h="381634">
                  <a:moveTo>
                    <a:pt x="337439" y="4317"/>
                  </a:moveTo>
                  <a:lnTo>
                    <a:pt x="480860" y="4317"/>
                  </a:lnTo>
                  <a:lnTo>
                    <a:pt x="480860" y="22351"/>
                  </a:lnTo>
                  <a:lnTo>
                    <a:pt x="473354" y="24384"/>
                  </a:lnTo>
                  <a:lnTo>
                    <a:pt x="467842" y="26542"/>
                  </a:lnTo>
                  <a:lnTo>
                    <a:pt x="464286" y="28828"/>
                  </a:lnTo>
                  <a:lnTo>
                    <a:pt x="460743" y="31114"/>
                  </a:lnTo>
                  <a:lnTo>
                    <a:pt x="458050" y="33781"/>
                  </a:lnTo>
                  <a:lnTo>
                    <a:pt x="456234" y="37084"/>
                  </a:lnTo>
                  <a:lnTo>
                    <a:pt x="454418" y="40386"/>
                  </a:lnTo>
                  <a:lnTo>
                    <a:pt x="453136" y="44703"/>
                  </a:lnTo>
                  <a:lnTo>
                    <a:pt x="452412" y="49911"/>
                  </a:lnTo>
                  <a:lnTo>
                    <a:pt x="451688" y="55245"/>
                  </a:lnTo>
                  <a:lnTo>
                    <a:pt x="451319" y="62991"/>
                  </a:lnTo>
                  <a:lnTo>
                    <a:pt x="451319" y="73151"/>
                  </a:lnTo>
                  <a:lnTo>
                    <a:pt x="451319" y="253364"/>
                  </a:lnTo>
                  <a:lnTo>
                    <a:pt x="454050" y="292735"/>
                  </a:lnTo>
                  <a:lnTo>
                    <a:pt x="467986" y="329164"/>
                  </a:lnTo>
                  <a:lnTo>
                    <a:pt x="507538" y="349077"/>
                  </a:lnTo>
                  <a:lnTo>
                    <a:pt x="517182" y="349503"/>
                  </a:lnTo>
                  <a:lnTo>
                    <a:pt x="530205" y="348811"/>
                  </a:lnTo>
                  <a:lnTo>
                    <a:pt x="564940" y="332160"/>
                  </a:lnTo>
                  <a:lnTo>
                    <a:pt x="580314" y="295826"/>
                  </a:lnTo>
                  <a:lnTo>
                    <a:pt x="583476" y="247141"/>
                  </a:lnTo>
                  <a:lnTo>
                    <a:pt x="583476" y="72898"/>
                  </a:lnTo>
                  <a:lnTo>
                    <a:pt x="578269" y="34671"/>
                  </a:lnTo>
                  <a:lnTo>
                    <a:pt x="574713" y="31368"/>
                  </a:lnTo>
                  <a:lnTo>
                    <a:pt x="571284" y="28066"/>
                  </a:lnTo>
                  <a:lnTo>
                    <a:pt x="564553" y="25146"/>
                  </a:lnTo>
                  <a:lnTo>
                    <a:pt x="554520" y="22351"/>
                  </a:lnTo>
                  <a:lnTo>
                    <a:pt x="554520" y="4317"/>
                  </a:lnTo>
                  <a:lnTo>
                    <a:pt x="674662" y="4317"/>
                  </a:lnTo>
                  <a:lnTo>
                    <a:pt x="674662" y="22351"/>
                  </a:lnTo>
                  <a:lnTo>
                    <a:pt x="668185" y="24129"/>
                  </a:lnTo>
                  <a:lnTo>
                    <a:pt x="662978" y="26162"/>
                  </a:lnTo>
                  <a:lnTo>
                    <a:pt x="646595" y="51180"/>
                  </a:lnTo>
                  <a:lnTo>
                    <a:pt x="646087" y="56896"/>
                  </a:lnTo>
                  <a:lnTo>
                    <a:pt x="645706" y="64135"/>
                  </a:lnTo>
                  <a:lnTo>
                    <a:pt x="645706" y="72898"/>
                  </a:lnTo>
                  <a:lnTo>
                    <a:pt x="645706" y="243586"/>
                  </a:lnTo>
                  <a:lnTo>
                    <a:pt x="642652" y="288127"/>
                  </a:lnTo>
                  <a:lnTo>
                    <a:pt x="628707" y="330392"/>
                  </a:lnTo>
                  <a:lnTo>
                    <a:pt x="602994" y="358584"/>
                  </a:lnTo>
                  <a:lnTo>
                    <a:pt x="566829" y="375015"/>
                  </a:lnTo>
                  <a:lnTo>
                    <a:pt x="521581" y="381248"/>
                  </a:lnTo>
                  <a:lnTo>
                    <a:pt x="508673" y="381508"/>
                  </a:lnTo>
                  <a:lnTo>
                    <a:pt x="490011" y="381005"/>
                  </a:lnTo>
                  <a:lnTo>
                    <a:pt x="443128" y="373379"/>
                  </a:lnTo>
                  <a:lnTo>
                    <a:pt x="408590" y="356717"/>
                  </a:lnTo>
                  <a:lnTo>
                    <a:pt x="379288" y="320815"/>
                  </a:lnTo>
                  <a:lnTo>
                    <a:pt x="368673" y="283098"/>
                  </a:lnTo>
                  <a:lnTo>
                    <a:pt x="366661" y="249809"/>
                  </a:lnTo>
                  <a:lnTo>
                    <a:pt x="366661" y="73151"/>
                  </a:lnTo>
                  <a:lnTo>
                    <a:pt x="366661" y="64642"/>
                  </a:lnTo>
                  <a:lnTo>
                    <a:pt x="366433" y="57403"/>
                  </a:lnTo>
                  <a:lnTo>
                    <a:pt x="365975" y="51562"/>
                  </a:lnTo>
                  <a:lnTo>
                    <a:pt x="365518" y="45720"/>
                  </a:lnTo>
                  <a:lnTo>
                    <a:pt x="353682" y="28575"/>
                  </a:lnTo>
                  <a:lnTo>
                    <a:pt x="349770" y="26288"/>
                  </a:lnTo>
                  <a:lnTo>
                    <a:pt x="344360" y="24129"/>
                  </a:lnTo>
                  <a:lnTo>
                    <a:pt x="337439" y="22351"/>
                  </a:lnTo>
                  <a:lnTo>
                    <a:pt x="337439" y="4317"/>
                  </a:lnTo>
                  <a:close/>
                </a:path>
                <a:path w="6796405" h="381634">
                  <a:moveTo>
                    <a:pt x="0" y="4317"/>
                  </a:moveTo>
                  <a:lnTo>
                    <a:pt x="158673" y="4317"/>
                  </a:lnTo>
                  <a:lnTo>
                    <a:pt x="191052" y="5865"/>
                  </a:lnTo>
                  <a:lnTo>
                    <a:pt x="242802" y="18248"/>
                  </a:lnTo>
                  <a:lnTo>
                    <a:pt x="277230" y="43112"/>
                  </a:lnTo>
                  <a:lnTo>
                    <a:pt x="294432" y="81125"/>
                  </a:lnTo>
                  <a:lnTo>
                    <a:pt x="296583" y="105155"/>
                  </a:lnTo>
                  <a:lnTo>
                    <a:pt x="295575" y="122678"/>
                  </a:lnTo>
                  <a:lnTo>
                    <a:pt x="280466" y="168148"/>
                  </a:lnTo>
                  <a:lnTo>
                    <a:pt x="248160" y="201044"/>
                  </a:lnTo>
                  <a:lnTo>
                    <a:pt x="199364" y="219074"/>
                  </a:lnTo>
                  <a:lnTo>
                    <a:pt x="157302" y="222503"/>
                  </a:lnTo>
                  <a:lnTo>
                    <a:pt x="144657" y="222452"/>
                  </a:lnTo>
                  <a:lnTo>
                    <a:pt x="133205" y="222281"/>
                  </a:lnTo>
                  <a:lnTo>
                    <a:pt x="122946" y="221968"/>
                  </a:lnTo>
                  <a:lnTo>
                    <a:pt x="113880" y="221487"/>
                  </a:lnTo>
                  <a:lnTo>
                    <a:pt x="113880" y="308863"/>
                  </a:lnTo>
                  <a:lnTo>
                    <a:pt x="121843" y="349376"/>
                  </a:lnTo>
                  <a:lnTo>
                    <a:pt x="146926" y="359155"/>
                  </a:lnTo>
                  <a:lnTo>
                    <a:pt x="146926" y="377189"/>
                  </a:lnTo>
                  <a:lnTo>
                    <a:pt x="0" y="377189"/>
                  </a:lnTo>
                  <a:lnTo>
                    <a:pt x="0" y="359155"/>
                  </a:lnTo>
                  <a:lnTo>
                    <a:pt x="6731" y="357250"/>
                  </a:lnTo>
                  <a:lnTo>
                    <a:pt x="12064" y="355346"/>
                  </a:lnTo>
                  <a:lnTo>
                    <a:pt x="15976" y="353187"/>
                  </a:lnTo>
                  <a:lnTo>
                    <a:pt x="19888" y="351154"/>
                  </a:lnTo>
                  <a:lnTo>
                    <a:pt x="22796" y="348234"/>
                  </a:lnTo>
                  <a:lnTo>
                    <a:pt x="24714" y="344550"/>
                  </a:lnTo>
                  <a:lnTo>
                    <a:pt x="26619" y="340740"/>
                  </a:lnTo>
                  <a:lnTo>
                    <a:pt x="27851" y="336041"/>
                  </a:lnTo>
                  <a:lnTo>
                    <a:pt x="28397" y="330326"/>
                  </a:lnTo>
                  <a:lnTo>
                    <a:pt x="28943" y="324612"/>
                  </a:lnTo>
                  <a:lnTo>
                    <a:pt x="29222" y="317373"/>
                  </a:lnTo>
                  <a:lnTo>
                    <a:pt x="29222" y="308610"/>
                  </a:lnTo>
                  <a:lnTo>
                    <a:pt x="29222" y="73151"/>
                  </a:lnTo>
                  <a:lnTo>
                    <a:pt x="29222" y="64642"/>
                  </a:lnTo>
                  <a:lnTo>
                    <a:pt x="28994" y="57403"/>
                  </a:lnTo>
                  <a:lnTo>
                    <a:pt x="28536" y="51562"/>
                  </a:lnTo>
                  <a:lnTo>
                    <a:pt x="28079" y="45720"/>
                  </a:lnTo>
                  <a:lnTo>
                    <a:pt x="16243" y="28575"/>
                  </a:lnTo>
                  <a:lnTo>
                    <a:pt x="12331" y="26288"/>
                  </a:lnTo>
                  <a:lnTo>
                    <a:pt x="6921" y="24129"/>
                  </a:lnTo>
                  <a:lnTo>
                    <a:pt x="0" y="22351"/>
                  </a:lnTo>
                  <a:lnTo>
                    <a:pt x="0" y="4317"/>
                  </a:lnTo>
                  <a:close/>
                </a:path>
                <a:path w="6796405" h="381634">
                  <a:moveTo>
                    <a:pt x="5335054" y="2412"/>
                  </a:moveTo>
                  <a:lnTo>
                    <a:pt x="5407952" y="2412"/>
                  </a:lnTo>
                  <a:lnTo>
                    <a:pt x="5497995" y="308355"/>
                  </a:lnTo>
                  <a:lnTo>
                    <a:pt x="5500904" y="317811"/>
                  </a:lnTo>
                  <a:lnTo>
                    <a:pt x="5518823" y="351281"/>
                  </a:lnTo>
                  <a:lnTo>
                    <a:pt x="5523141" y="354838"/>
                  </a:lnTo>
                  <a:lnTo>
                    <a:pt x="5529237" y="357504"/>
                  </a:lnTo>
                  <a:lnTo>
                    <a:pt x="5537111" y="359155"/>
                  </a:lnTo>
                  <a:lnTo>
                    <a:pt x="5537111" y="377189"/>
                  </a:lnTo>
                  <a:lnTo>
                    <a:pt x="5386362" y="377189"/>
                  </a:lnTo>
                  <a:lnTo>
                    <a:pt x="5386362" y="359155"/>
                  </a:lnTo>
                  <a:lnTo>
                    <a:pt x="5395760" y="358013"/>
                  </a:lnTo>
                  <a:lnTo>
                    <a:pt x="5402872" y="355346"/>
                  </a:lnTo>
                  <a:lnTo>
                    <a:pt x="5407317" y="351154"/>
                  </a:lnTo>
                  <a:lnTo>
                    <a:pt x="5411889" y="346963"/>
                  </a:lnTo>
                  <a:lnTo>
                    <a:pt x="5414175" y="341122"/>
                  </a:lnTo>
                  <a:lnTo>
                    <a:pt x="5414175" y="333375"/>
                  </a:lnTo>
                  <a:lnTo>
                    <a:pt x="5414175" y="327787"/>
                  </a:lnTo>
                  <a:lnTo>
                    <a:pt x="5413540" y="321563"/>
                  </a:lnTo>
                  <a:lnTo>
                    <a:pt x="5398681" y="261620"/>
                  </a:lnTo>
                  <a:lnTo>
                    <a:pt x="5281968" y="261620"/>
                  </a:lnTo>
                  <a:lnTo>
                    <a:pt x="5272951" y="287527"/>
                  </a:lnTo>
                  <a:lnTo>
                    <a:pt x="5270411" y="294893"/>
                  </a:lnTo>
                  <a:lnTo>
                    <a:pt x="5268379" y="301878"/>
                  </a:lnTo>
                  <a:lnTo>
                    <a:pt x="5266728" y="308737"/>
                  </a:lnTo>
                  <a:lnTo>
                    <a:pt x="5265077" y="315595"/>
                  </a:lnTo>
                  <a:lnTo>
                    <a:pt x="5264315" y="322834"/>
                  </a:lnTo>
                  <a:lnTo>
                    <a:pt x="5264315" y="330453"/>
                  </a:lnTo>
                  <a:lnTo>
                    <a:pt x="5266079" y="342261"/>
                  </a:lnTo>
                  <a:lnTo>
                    <a:pt x="5271379" y="350996"/>
                  </a:lnTo>
                  <a:lnTo>
                    <a:pt x="5280227" y="356635"/>
                  </a:lnTo>
                  <a:lnTo>
                    <a:pt x="5292636" y="359155"/>
                  </a:lnTo>
                  <a:lnTo>
                    <a:pt x="5292636" y="377189"/>
                  </a:lnTo>
                  <a:lnTo>
                    <a:pt x="5176050" y="377189"/>
                  </a:lnTo>
                  <a:lnTo>
                    <a:pt x="5176050" y="359155"/>
                  </a:lnTo>
                  <a:lnTo>
                    <a:pt x="5182781" y="358393"/>
                  </a:lnTo>
                  <a:lnTo>
                    <a:pt x="5188750" y="355980"/>
                  </a:lnTo>
                  <a:lnTo>
                    <a:pt x="5214213" y="322976"/>
                  </a:lnTo>
                  <a:lnTo>
                    <a:pt x="5221135" y="305815"/>
                  </a:lnTo>
                  <a:lnTo>
                    <a:pt x="5335054" y="2412"/>
                  </a:lnTo>
                  <a:close/>
                </a:path>
                <a:path w="6796405" h="381634">
                  <a:moveTo>
                    <a:pt x="4094518" y="2412"/>
                  </a:moveTo>
                  <a:lnTo>
                    <a:pt x="4167416" y="2412"/>
                  </a:lnTo>
                  <a:lnTo>
                    <a:pt x="4257459" y="308355"/>
                  </a:lnTo>
                  <a:lnTo>
                    <a:pt x="4260368" y="317811"/>
                  </a:lnTo>
                  <a:lnTo>
                    <a:pt x="4278287" y="351281"/>
                  </a:lnTo>
                  <a:lnTo>
                    <a:pt x="4282605" y="354838"/>
                  </a:lnTo>
                  <a:lnTo>
                    <a:pt x="4288701" y="357504"/>
                  </a:lnTo>
                  <a:lnTo>
                    <a:pt x="4296575" y="359155"/>
                  </a:lnTo>
                  <a:lnTo>
                    <a:pt x="4296575" y="377189"/>
                  </a:lnTo>
                  <a:lnTo>
                    <a:pt x="4145826" y="377189"/>
                  </a:lnTo>
                  <a:lnTo>
                    <a:pt x="4145826" y="359155"/>
                  </a:lnTo>
                  <a:lnTo>
                    <a:pt x="4155224" y="358013"/>
                  </a:lnTo>
                  <a:lnTo>
                    <a:pt x="4162336" y="355346"/>
                  </a:lnTo>
                  <a:lnTo>
                    <a:pt x="4166781" y="351154"/>
                  </a:lnTo>
                  <a:lnTo>
                    <a:pt x="4171353" y="346963"/>
                  </a:lnTo>
                  <a:lnTo>
                    <a:pt x="4173639" y="341122"/>
                  </a:lnTo>
                  <a:lnTo>
                    <a:pt x="4173639" y="333375"/>
                  </a:lnTo>
                  <a:lnTo>
                    <a:pt x="4173639" y="327787"/>
                  </a:lnTo>
                  <a:lnTo>
                    <a:pt x="4173004" y="321563"/>
                  </a:lnTo>
                  <a:lnTo>
                    <a:pt x="4158145" y="261620"/>
                  </a:lnTo>
                  <a:lnTo>
                    <a:pt x="4041432" y="261620"/>
                  </a:lnTo>
                  <a:lnTo>
                    <a:pt x="4032415" y="287527"/>
                  </a:lnTo>
                  <a:lnTo>
                    <a:pt x="4029875" y="294893"/>
                  </a:lnTo>
                  <a:lnTo>
                    <a:pt x="4027843" y="301878"/>
                  </a:lnTo>
                  <a:lnTo>
                    <a:pt x="4026192" y="308737"/>
                  </a:lnTo>
                  <a:lnTo>
                    <a:pt x="4024541" y="315595"/>
                  </a:lnTo>
                  <a:lnTo>
                    <a:pt x="4023779" y="322834"/>
                  </a:lnTo>
                  <a:lnTo>
                    <a:pt x="4023779" y="330453"/>
                  </a:lnTo>
                  <a:lnTo>
                    <a:pt x="4025543" y="342261"/>
                  </a:lnTo>
                  <a:lnTo>
                    <a:pt x="4030843" y="350996"/>
                  </a:lnTo>
                  <a:lnTo>
                    <a:pt x="4039691" y="356635"/>
                  </a:lnTo>
                  <a:lnTo>
                    <a:pt x="4052100" y="359155"/>
                  </a:lnTo>
                  <a:lnTo>
                    <a:pt x="4052100" y="377189"/>
                  </a:lnTo>
                  <a:lnTo>
                    <a:pt x="3935514" y="377189"/>
                  </a:lnTo>
                  <a:lnTo>
                    <a:pt x="3935514" y="359155"/>
                  </a:lnTo>
                  <a:lnTo>
                    <a:pt x="3942245" y="358393"/>
                  </a:lnTo>
                  <a:lnTo>
                    <a:pt x="3948214" y="355980"/>
                  </a:lnTo>
                  <a:lnTo>
                    <a:pt x="3973677" y="322976"/>
                  </a:lnTo>
                  <a:lnTo>
                    <a:pt x="3980599" y="305815"/>
                  </a:lnTo>
                  <a:lnTo>
                    <a:pt x="4094518" y="2412"/>
                  </a:lnTo>
                  <a:close/>
                </a:path>
                <a:path w="6796405" h="381634">
                  <a:moveTo>
                    <a:pt x="6246279" y="0"/>
                  </a:moveTo>
                  <a:lnTo>
                    <a:pt x="6284593" y="2928"/>
                  </a:lnTo>
                  <a:lnTo>
                    <a:pt x="6345934" y="26360"/>
                  </a:lnTo>
                  <a:lnTo>
                    <a:pt x="6386870" y="73074"/>
                  </a:lnTo>
                  <a:lnTo>
                    <a:pt x="6407305" y="142642"/>
                  </a:lnTo>
                  <a:lnTo>
                    <a:pt x="6409855" y="185927"/>
                  </a:lnTo>
                  <a:lnTo>
                    <a:pt x="6409112" y="210833"/>
                  </a:lnTo>
                  <a:lnTo>
                    <a:pt x="6403104" y="255168"/>
                  </a:lnTo>
                  <a:lnTo>
                    <a:pt x="6391053" y="292238"/>
                  </a:lnTo>
                  <a:lnTo>
                    <a:pt x="6363246" y="335279"/>
                  </a:lnTo>
                  <a:lnTo>
                    <a:pt x="6324598" y="363926"/>
                  </a:lnTo>
                  <a:lnTo>
                    <a:pt x="6276473" y="378729"/>
                  </a:lnTo>
                  <a:lnTo>
                    <a:pt x="6239802" y="381508"/>
                  </a:lnTo>
                  <a:lnTo>
                    <a:pt x="6202126" y="378577"/>
                  </a:lnTo>
                  <a:lnTo>
                    <a:pt x="6141825" y="355093"/>
                  </a:lnTo>
                  <a:lnTo>
                    <a:pt x="6101556" y="308086"/>
                  </a:lnTo>
                  <a:lnTo>
                    <a:pt x="6081415" y="237791"/>
                  </a:lnTo>
                  <a:lnTo>
                    <a:pt x="6078893" y="193928"/>
                  </a:lnTo>
                  <a:lnTo>
                    <a:pt x="6080109" y="164284"/>
                  </a:lnTo>
                  <a:lnTo>
                    <a:pt x="6089876" y="111758"/>
                  </a:lnTo>
                  <a:lnTo>
                    <a:pt x="6109333" y="68397"/>
                  </a:lnTo>
                  <a:lnTo>
                    <a:pt x="6138098" y="35250"/>
                  </a:lnTo>
                  <a:lnTo>
                    <a:pt x="6175841" y="12698"/>
                  </a:lnTo>
                  <a:lnTo>
                    <a:pt x="6220990" y="1406"/>
                  </a:lnTo>
                  <a:lnTo>
                    <a:pt x="6246279" y="0"/>
                  </a:lnTo>
                  <a:close/>
                </a:path>
                <a:path w="6796405" h="381634">
                  <a:moveTo>
                    <a:pt x="3009303" y="0"/>
                  </a:moveTo>
                  <a:lnTo>
                    <a:pt x="3047617" y="2928"/>
                  </a:lnTo>
                  <a:lnTo>
                    <a:pt x="3108958" y="26360"/>
                  </a:lnTo>
                  <a:lnTo>
                    <a:pt x="3149894" y="73074"/>
                  </a:lnTo>
                  <a:lnTo>
                    <a:pt x="3170329" y="142642"/>
                  </a:lnTo>
                  <a:lnTo>
                    <a:pt x="3172879" y="185927"/>
                  </a:lnTo>
                  <a:lnTo>
                    <a:pt x="3172136" y="210833"/>
                  </a:lnTo>
                  <a:lnTo>
                    <a:pt x="3166128" y="255168"/>
                  </a:lnTo>
                  <a:lnTo>
                    <a:pt x="3154077" y="292238"/>
                  </a:lnTo>
                  <a:lnTo>
                    <a:pt x="3126270" y="335279"/>
                  </a:lnTo>
                  <a:lnTo>
                    <a:pt x="3087622" y="363926"/>
                  </a:lnTo>
                  <a:lnTo>
                    <a:pt x="3039497" y="378729"/>
                  </a:lnTo>
                  <a:lnTo>
                    <a:pt x="3002826" y="381508"/>
                  </a:lnTo>
                  <a:lnTo>
                    <a:pt x="2965150" y="378577"/>
                  </a:lnTo>
                  <a:lnTo>
                    <a:pt x="2904849" y="355093"/>
                  </a:lnTo>
                  <a:lnTo>
                    <a:pt x="2864580" y="308086"/>
                  </a:lnTo>
                  <a:lnTo>
                    <a:pt x="2844439" y="237791"/>
                  </a:lnTo>
                  <a:lnTo>
                    <a:pt x="2841917" y="193928"/>
                  </a:lnTo>
                  <a:lnTo>
                    <a:pt x="2843133" y="164284"/>
                  </a:lnTo>
                  <a:lnTo>
                    <a:pt x="2852900" y="111758"/>
                  </a:lnTo>
                  <a:lnTo>
                    <a:pt x="2872357" y="68397"/>
                  </a:lnTo>
                  <a:lnTo>
                    <a:pt x="2901122" y="35250"/>
                  </a:lnTo>
                  <a:lnTo>
                    <a:pt x="2938865" y="12698"/>
                  </a:lnTo>
                  <a:lnTo>
                    <a:pt x="2984014" y="1406"/>
                  </a:lnTo>
                  <a:lnTo>
                    <a:pt x="3009303" y="0"/>
                  </a:lnTo>
                  <a:close/>
                </a:path>
                <a:path w="6796405" h="381634">
                  <a:moveTo>
                    <a:pt x="2569629" y="0"/>
                  </a:moveTo>
                  <a:lnTo>
                    <a:pt x="2616111" y="2539"/>
                  </a:lnTo>
                  <a:lnTo>
                    <a:pt x="2666530" y="11684"/>
                  </a:lnTo>
                  <a:lnTo>
                    <a:pt x="2666530" y="90931"/>
                  </a:lnTo>
                  <a:lnTo>
                    <a:pt x="2629192" y="90931"/>
                  </a:lnTo>
                  <a:lnTo>
                    <a:pt x="2626429" y="80716"/>
                  </a:lnTo>
                  <a:lnTo>
                    <a:pt x="2623286" y="71596"/>
                  </a:lnTo>
                  <a:lnTo>
                    <a:pt x="2595791" y="37973"/>
                  </a:lnTo>
                  <a:lnTo>
                    <a:pt x="2565565" y="31876"/>
                  </a:lnTo>
                  <a:lnTo>
                    <a:pt x="2557966" y="32230"/>
                  </a:lnTo>
                  <a:lnTo>
                    <a:pt x="2518321" y="53593"/>
                  </a:lnTo>
                  <a:lnTo>
                    <a:pt x="2511209" y="79755"/>
                  </a:lnTo>
                  <a:lnTo>
                    <a:pt x="2511590" y="87399"/>
                  </a:lnTo>
                  <a:lnTo>
                    <a:pt x="2531271" y="124243"/>
                  </a:lnTo>
                  <a:lnTo>
                    <a:pt x="2567063" y="148189"/>
                  </a:lnTo>
                  <a:lnTo>
                    <a:pt x="2580043" y="155066"/>
                  </a:lnTo>
                  <a:lnTo>
                    <a:pt x="2595924" y="163782"/>
                  </a:lnTo>
                  <a:lnTo>
                    <a:pt x="2632875" y="189356"/>
                  </a:lnTo>
                  <a:lnTo>
                    <a:pt x="2661196" y="225933"/>
                  </a:lnTo>
                  <a:lnTo>
                    <a:pt x="2670340" y="272034"/>
                  </a:lnTo>
                  <a:lnTo>
                    <a:pt x="2669383" y="288250"/>
                  </a:lnTo>
                  <a:lnTo>
                    <a:pt x="2654846" y="330326"/>
                  </a:lnTo>
                  <a:lnTo>
                    <a:pt x="2623485" y="360920"/>
                  </a:lnTo>
                  <a:lnTo>
                    <a:pt x="2577423" y="378190"/>
                  </a:lnTo>
                  <a:lnTo>
                    <a:pt x="2540673" y="381508"/>
                  </a:lnTo>
                  <a:lnTo>
                    <a:pt x="2526603" y="381315"/>
                  </a:lnTo>
                  <a:lnTo>
                    <a:pt x="2482634" y="378333"/>
                  </a:lnTo>
                  <a:lnTo>
                    <a:pt x="2439467" y="372046"/>
                  </a:lnTo>
                  <a:lnTo>
                    <a:pt x="2425992" y="369188"/>
                  </a:lnTo>
                  <a:lnTo>
                    <a:pt x="2425992" y="285114"/>
                  </a:lnTo>
                  <a:lnTo>
                    <a:pt x="2463330" y="285114"/>
                  </a:lnTo>
                  <a:lnTo>
                    <a:pt x="2467330" y="300303"/>
                  </a:lnTo>
                  <a:lnTo>
                    <a:pt x="2472474" y="313467"/>
                  </a:lnTo>
                  <a:lnTo>
                    <a:pt x="2505906" y="345519"/>
                  </a:lnTo>
                  <a:lnTo>
                    <a:pt x="2533053" y="349503"/>
                  </a:lnTo>
                  <a:lnTo>
                    <a:pt x="2540863" y="349168"/>
                  </a:lnTo>
                  <a:lnTo>
                    <a:pt x="2578368" y="332130"/>
                  </a:lnTo>
                  <a:lnTo>
                    <a:pt x="2590330" y="296037"/>
                  </a:lnTo>
                  <a:lnTo>
                    <a:pt x="2589947" y="287845"/>
                  </a:lnTo>
                  <a:lnTo>
                    <a:pt x="2570391" y="248697"/>
                  </a:lnTo>
                  <a:lnTo>
                    <a:pt x="2536839" y="225522"/>
                  </a:lnTo>
                  <a:lnTo>
                    <a:pt x="2514717" y="213945"/>
                  </a:lnTo>
                  <a:lnTo>
                    <a:pt x="2504859" y="208454"/>
                  </a:lnTo>
                  <a:lnTo>
                    <a:pt x="2470664" y="185086"/>
                  </a:lnTo>
                  <a:lnTo>
                    <a:pt x="2442107" y="149756"/>
                  </a:lnTo>
                  <a:lnTo>
                    <a:pt x="2431707" y="104901"/>
                  </a:lnTo>
                  <a:lnTo>
                    <a:pt x="2432752" y="88685"/>
                  </a:lnTo>
                  <a:lnTo>
                    <a:pt x="2448344" y="47751"/>
                  </a:lnTo>
                  <a:lnTo>
                    <a:pt x="2481741" y="18926"/>
                  </a:lnTo>
                  <a:lnTo>
                    <a:pt x="2530592" y="3047"/>
                  </a:lnTo>
                  <a:lnTo>
                    <a:pt x="2549485" y="761"/>
                  </a:lnTo>
                  <a:lnTo>
                    <a:pt x="2569629" y="0"/>
                  </a:lnTo>
                  <a:close/>
                </a:path>
                <a:path w="6796405" h="381634">
                  <a:moveTo>
                    <a:pt x="1960029" y="0"/>
                  </a:moveTo>
                  <a:lnTo>
                    <a:pt x="2006511" y="2539"/>
                  </a:lnTo>
                  <a:lnTo>
                    <a:pt x="2056930" y="11684"/>
                  </a:lnTo>
                  <a:lnTo>
                    <a:pt x="2056930" y="90931"/>
                  </a:lnTo>
                  <a:lnTo>
                    <a:pt x="2019592" y="90931"/>
                  </a:lnTo>
                  <a:lnTo>
                    <a:pt x="2016829" y="80716"/>
                  </a:lnTo>
                  <a:lnTo>
                    <a:pt x="2013686" y="71596"/>
                  </a:lnTo>
                  <a:lnTo>
                    <a:pt x="1986191" y="37973"/>
                  </a:lnTo>
                  <a:lnTo>
                    <a:pt x="1955965" y="31876"/>
                  </a:lnTo>
                  <a:lnTo>
                    <a:pt x="1948366" y="32230"/>
                  </a:lnTo>
                  <a:lnTo>
                    <a:pt x="1908721" y="53593"/>
                  </a:lnTo>
                  <a:lnTo>
                    <a:pt x="1901609" y="79755"/>
                  </a:lnTo>
                  <a:lnTo>
                    <a:pt x="1901990" y="87399"/>
                  </a:lnTo>
                  <a:lnTo>
                    <a:pt x="1921671" y="124243"/>
                  </a:lnTo>
                  <a:lnTo>
                    <a:pt x="1957463" y="148189"/>
                  </a:lnTo>
                  <a:lnTo>
                    <a:pt x="1970443" y="155066"/>
                  </a:lnTo>
                  <a:lnTo>
                    <a:pt x="1986324" y="163782"/>
                  </a:lnTo>
                  <a:lnTo>
                    <a:pt x="2023275" y="189356"/>
                  </a:lnTo>
                  <a:lnTo>
                    <a:pt x="2051596" y="225933"/>
                  </a:lnTo>
                  <a:lnTo>
                    <a:pt x="2060740" y="272034"/>
                  </a:lnTo>
                  <a:lnTo>
                    <a:pt x="2059783" y="288250"/>
                  </a:lnTo>
                  <a:lnTo>
                    <a:pt x="2045246" y="330326"/>
                  </a:lnTo>
                  <a:lnTo>
                    <a:pt x="2013885" y="360920"/>
                  </a:lnTo>
                  <a:lnTo>
                    <a:pt x="1967823" y="378190"/>
                  </a:lnTo>
                  <a:lnTo>
                    <a:pt x="1931073" y="381508"/>
                  </a:lnTo>
                  <a:lnTo>
                    <a:pt x="1917003" y="381315"/>
                  </a:lnTo>
                  <a:lnTo>
                    <a:pt x="1873034" y="378333"/>
                  </a:lnTo>
                  <a:lnTo>
                    <a:pt x="1829867" y="372046"/>
                  </a:lnTo>
                  <a:lnTo>
                    <a:pt x="1816392" y="369188"/>
                  </a:lnTo>
                  <a:lnTo>
                    <a:pt x="1816392" y="285114"/>
                  </a:lnTo>
                  <a:lnTo>
                    <a:pt x="1853730" y="285114"/>
                  </a:lnTo>
                  <a:lnTo>
                    <a:pt x="1857730" y="300303"/>
                  </a:lnTo>
                  <a:lnTo>
                    <a:pt x="1862874" y="313467"/>
                  </a:lnTo>
                  <a:lnTo>
                    <a:pt x="1896306" y="345519"/>
                  </a:lnTo>
                  <a:lnTo>
                    <a:pt x="1923453" y="349503"/>
                  </a:lnTo>
                  <a:lnTo>
                    <a:pt x="1931263" y="349168"/>
                  </a:lnTo>
                  <a:lnTo>
                    <a:pt x="1968768" y="332130"/>
                  </a:lnTo>
                  <a:lnTo>
                    <a:pt x="1980730" y="296037"/>
                  </a:lnTo>
                  <a:lnTo>
                    <a:pt x="1980347" y="287845"/>
                  </a:lnTo>
                  <a:lnTo>
                    <a:pt x="1960791" y="248697"/>
                  </a:lnTo>
                  <a:lnTo>
                    <a:pt x="1927239" y="225522"/>
                  </a:lnTo>
                  <a:lnTo>
                    <a:pt x="1905117" y="213945"/>
                  </a:lnTo>
                  <a:lnTo>
                    <a:pt x="1895259" y="208454"/>
                  </a:lnTo>
                  <a:lnTo>
                    <a:pt x="1861064" y="185086"/>
                  </a:lnTo>
                  <a:lnTo>
                    <a:pt x="1832507" y="149756"/>
                  </a:lnTo>
                  <a:lnTo>
                    <a:pt x="1822107" y="104901"/>
                  </a:lnTo>
                  <a:lnTo>
                    <a:pt x="1823152" y="88685"/>
                  </a:lnTo>
                  <a:lnTo>
                    <a:pt x="1838744" y="47751"/>
                  </a:lnTo>
                  <a:lnTo>
                    <a:pt x="1872141" y="18926"/>
                  </a:lnTo>
                  <a:lnTo>
                    <a:pt x="1920992" y="3047"/>
                  </a:lnTo>
                  <a:lnTo>
                    <a:pt x="1939885" y="761"/>
                  </a:lnTo>
                  <a:lnTo>
                    <a:pt x="1960029" y="0"/>
                  </a:lnTo>
                  <a:close/>
                </a:path>
                <a:path w="6796405" h="381634">
                  <a:moveTo>
                    <a:pt x="1601127" y="0"/>
                  </a:moveTo>
                  <a:lnTo>
                    <a:pt x="1639441" y="2928"/>
                  </a:lnTo>
                  <a:lnTo>
                    <a:pt x="1700782" y="26360"/>
                  </a:lnTo>
                  <a:lnTo>
                    <a:pt x="1741718" y="73074"/>
                  </a:lnTo>
                  <a:lnTo>
                    <a:pt x="1762153" y="142642"/>
                  </a:lnTo>
                  <a:lnTo>
                    <a:pt x="1764703" y="185927"/>
                  </a:lnTo>
                  <a:lnTo>
                    <a:pt x="1763960" y="210833"/>
                  </a:lnTo>
                  <a:lnTo>
                    <a:pt x="1757952" y="255168"/>
                  </a:lnTo>
                  <a:lnTo>
                    <a:pt x="1745901" y="292238"/>
                  </a:lnTo>
                  <a:lnTo>
                    <a:pt x="1718094" y="335279"/>
                  </a:lnTo>
                  <a:lnTo>
                    <a:pt x="1679446" y="363926"/>
                  </a:lnTo>
                  <a:lnTo>
                    <a:pt x="1631321" y="378729"/>
                  </a:lnTo>
                  <a:lnTo>
                    <a:pt x="1594650" y="381508"/>
                  </a:lnTo>
                  <a:lnTo>
                    <a:pt x="1556974" y="378577"/>
                  </a:lnTo>
                  <a:lnTo>
                    <a:pt x="1496673" y="355093"/>
                  </a:lnTo>
                  <a:lnTo>
                    <a:pt x="1456404" y="308086"/>
                  </a:lnTo>
                  <a:lnTo>
                    <a:pt x="1436263" y="237791"/>
                  </a:lnTo>
                  <a:lnTo>
                    <a:pt x="1433741" y="193928"/>
                  </a:lnTo>
                  <a:lnTo>
                    <a:pt x="1434957" y="164284"/>
                  </a:lnTo>
                  <a:lnTo>
                    <a:pt x="1444724" y="111758"/>
                  </a:lnTo>
                  <a:lnTo>
                    <a:pt x="1464181" y="68397"/>
                  </a:lnTo>
                  <a:lnTo>
                    <a:pt x="1492946" y="35250"/>
                  </a:lnTo>
                  <a:lnTo>
                    <a:pt x="1530689" y="12698"/>
                  </a:lnTo>
                  <a:lnTo>
                    <a:pt x="1575838" y="1406"/>
                  </a:lnTo>
                  <a:lnTo>
                    <a:pt x="160112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62711" y="1591380"/>
            <a:ext cx="7656830" cy="4940935"/>
            <a:chOff x="362711" y="1591380"/>
            <a:chExt cx="7656830" cy="494093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9839" y="1591380"/>
              <a:ext cx="7550303" cy="10036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2711" y="2563368"/>
              <a:ext cx="7616952" cy="10226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2711" y="3546348"/>
              <a:ext cx="7656576" cy="10561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2711" y="4527804"/>
              <a:ext cx="7616952" cy="10226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2711" y="5509260"/>
              <a:ext cx="7616952" cy="102260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80440" y="1850263"/>
            <a:ext cx="7221220" cy="431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Ensure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that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data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collection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is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complete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45"/>
              </a:spcBef>
            </a:pPr>
            <a:r>
              <a:rPr sz="2400" b="1" spc="-5" dirty="0">
                <a:latin typeface="Arial"/>
                <a:cs typeface="Arial"/>
              </a:rPr>
              <a:t>Ensure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that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objective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and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subjective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data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agree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500">
              <a:latin typeface="Arial"/>
              <a:cs typeface="Arial"/>
            </a:endParaRPr>
          </a:p>
          <a:p>
            <a:pPr marL="12700" marR="5080">
              <a:lnSpc>
                <a:spcPts val="2480"/>
              </a:lnSpc>
              <a:tabLst>
                <a:tab pos="1243965" algn="l"/>
                <a:tab pos="2946400" algn="l"/>
                <a:tab pos="3837940" algn="l"/>
                <a:tab pos="4662805" algn="l"/>
                <a:tab pos="5536565" algn="l"/>
                <a:tab pos="6496685" algn="l"/>
              </a:tabLst>
            </a:pPr>
            <a:r>
              <a:rPr sz="2400" b="1" dirty="0">
                <a:latin typeface="Arial"/>
                <a:cs typeface="Arial"/>
              </a:rPr>
              <a:t>Obta</a:t>
            </a:r>
            <a:r>
              <a:rPr sz="2400" b="1" spc="5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n	</a:t>
            </a:r>
            <a:r>
              <a:rPr sz="2400" b="1" spc="-20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ddit</a:t>
            </a:r>
            <a:r>
              <a:rPr sz="2400" b="1" spc="5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onal	data	that	</a:t>
            </a:r>
            <a:r>
              <a:rPr sz="2400" b="1" spc="-5" dirty="0">
                <a:latin typeface="Arial"/>
                <a:cs typeface="Arial"/>
              </a:rPr>
              <a:t>m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5" dirty="0">
                <a:latin typeface="Arial"/>
                <a:cs typeface="Arial"/>
              </a:rPr>
              <a:t>y</a:t>
            </a:r>
            <a:r>
              <a:rPr sz="2400" b="1" dirty="0">
                <a:latin typeface="Arial"/>
                <a:cs typeface="Arial"/>
              </a:rPr>
              <a:t>	ha</a:t>
            </a:r>
            <a:r>
              <a:rPr sz="2400" b="1" spc="-5" dirty="0">
                <a:latin typeface="Arial"/>
                <a:cs typeface="Arial"/>
              </a:rPr>
              <a:t>ve</a:t>
            </a:r>
            <a:r>
              <a:rPr sz="2400" b="1" dirty="0">
                <a:latin typeface="Arial"/>
                <a:cs typeface="Arial"/>
              </a:rPr>
              <a:t>	been  overlooked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spc="-20" dirty="0">
                <a:latin typeface="Arial"/>
                <a:cs typeface="Arial"/>
              </a:rPr>
              <a:t>Avoid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jumping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to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conclusion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45"/>
              </a:spcBef>
            </a:pPr>
            <a:r>
              <a:rPr sz="2400" b="1" dirty="0">
                <a:latin typeface="Arial"/>
                <a:cs typeface="Arial"/>
              </a:rPr>
              <a:t>Differentiate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cues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and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inferences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7095" y="817625"/>
            <a:ext cx="6065520" cy="683260"/>
            <a:chOff x="1157095" y="817625"/>
            <a:chExt cx="6065520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7095" y="1233313"/>
              <a:ext cx="6037715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2545" y="822197"/>
              <a:ext cx="6054991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23130" y="861821"/>
              <a:ext cx="1460500" cy="336550"/>
            </a:xfrm>
            <a:custGeom>
              <a:avLst/>
              <a:gdLst/>
              <a:ahLst/>
              <a:cxnLst/>
              <a:rect l="l" t="t" r="r" b="b"/>
              <a:pathLst>
                <a:path w="1460500" h="336550">
                  <a:moveTo>
                    <a:pt x="1412748" y="43052"/>
                  </a:moveTo>
                  <a:lnTo>
                    <a:pt x="1353312" y="210692"/>
                  </a:lnTo>
                  <a:lnTo>
                    <a:pt x="1460373" y="210692"/>
                  </a:lnTo>
                  <a:lnTo>
                    <a:pt x="1412748" y="43052"/>
                  </a:lnTo>
                  <a:close/>
                </a:path>
                <a:path w="1460500" h="336550">
                  <a:moveTo>
                    <a:pt x="59436" y="43052"/>
                  </a:moveTo>
                  <a:lnTo>
                    <a:pt x="0" y="210692"/>
                  </a:lnTo>
                  <a:lnTo>
                    <a:pt x="107061" y="210692"/>
                  </a:lnTo>
                  <a:lnTo>
                    <a:pt x="59436" y="43052"/>
                  </a:lnTo>
                  <a:close/>
                </a:path>
                <a:path w="1460500" h="336550">
                  <a:moveTo>
                    <a:pt x="1001141" y="0"/>
                  </a:moveTo>
                  <a:lnTo>
                    <a:pt x="992564" y="25"/>
                  </a:lnTo>
                  <a:lnTo>
                    <a:pt x="985297" y="111"/>
                  </a:lnTo>
                  <a:lnTo>
                    <a:pt x="979316" y="267"/>
                  </a:lnTo>
                  <a:lnTo>
                    <a:pt x="974598" y="507"/>
                  </a:lnTo>
                  <a:lnTo>
                    <a:pt x="974598" y="335406"/>
                  </a:lnTo>
                  <a:lnTo>
                    <a:pt x="978308" y="335813"/>
                  </a:lnTo>
                  <a:lnTo>
                    <a:pt x="984091" y="336089"/>
                  </a:lnTo>
                  <a:lnTo>
                    <a:pt x="991921" y="336246"/>
                  </a:lnTo>
                  <a:lnTo>
                    <a:pt x="1001776" y="336295"/>
                  </a:lnTo>
                  <a:lnTo>
                    <a:pt x="1017440" y="335700"/>
                  </a:lnTo>
                  <a:lnTo>
                    <a:pt x="1056767" y="326770"/>
                  </a:lnTo>
                  <a:lnTo>
                    <a:pt x="1094134" y="296056"/>
                  </a:lnTo>
                  <a:lnTo>
                    <a:pt x="1114298" y="253873"/>
                  </a:lnTo>
                  <a:lnTo>
                    <a:pt x="1122299" y="214153"/>
                  </a:lnTo>
                  <a:lnTo>
                    <a:pt x="1124966" y="166624"/>
                  </a:lnTo>
                  <a:lnTo>
                    <a:pt x="1124013" y="139547"/>
                  </a:lnTo>
                  <a:lnTo>
                    <a:pt x="1116393" y="92632"/>
                  </a:lnTo>
                  <a:lnTo>
                    <a:pt x="1101415" y="55264"/>
                  </a:lnTo>
                  <a:lnTo>
                    <a:pt x="1067054" y="17652"/>
                  </a:lnTo>
                  <a:lnTo>
                    <a:pt x="1019637" y="1097"/>
                  </a:lnTo>
                  <a:lnTo>
                    <a:pt x="100114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32608" y="857249"/>
              <a:ext cx="116586" cy="1772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62545" y="822197"/>
              <a:ext cx="6055360" cy="415925"/>
            </a:xfrm>
            <a:custGeom>
              <a:avLst/>
              <a:gdLst/>
              <a:ahLst/>
              <a:cxnLst/>
              <a:rect l="l" t="t" r="r" b="b"/>
              <a:pathLst>
                <a:path w="6055359" h="415925">
                  <a:moveTo>
                    <a:pt x="5453265" y="34798"/>
                  </a:moveTo>
                  <a:lnTo>
                    <a:pt x="5415626" y="45100"/>
                  </a:lnTo>
                  <a:lnTo>
                    <a:pt x="5389130" y="76073"/>
                  </a:lnTo>
                  <a:lnTo>
                    <a:pt x="5373414" y="128460"/>
                  </a:lnTo>
                  <a:lnTo>
                    <a:pt x="5368175" y="203326"/>
                  </a:lnTo>
                  <a:lnTo>
                    <a:pt x="5369513" y="245350"/>
                  </a:lnTo>
                  <a:lnTo>
                    <a:pt x="5380284" y="312251"/>
                  </a:lnTo>
                  <a:lnTo>
                    <a:pt x="5401957" y="356300"/>
                  </a:lnTo>
                  <a:lnTo>
                    <a:pt x="5434914" y="378259"/>
                  </a:lnTo>
                  <a:lnTo>
                    <a:pt x="5455678" y="381000"/>
                  </a:lnTo>
                  <a:lnTo>
                    <a:pt x="5466682" y="380218"/>
                  </a:lnTo>
                  <a:lnTo>
                    <a:pt x="5502307" y="361872"/>
                  </a:lnTo>
                  <a:lnTo>
                    <a:pt x="5525318" y="322492"/>
                  </a:lnTo>
                  <a:lnTo>
                    <a:pt x="5534926" y="281559"/>
                  </a:lnTo>
                  <a:lnTo>
                    <a:pt x="5538980" y="232695"/>
                  </a:lnTo>
                  <a:lnTo>
                    <a:pt x="5539244" y="214884"/>
                  </a:lnTo>
                  <a:lnTo>
                    <a:pt x="5538671" y="186453"/>
                  </a:lnTo>
                  <a:lnTo>
                    <a:pt x="5534047" y="136784"/>
                  </a:lnTo>
                  <a:lnTo>
                    <a:pt x="5524637" y="96803"/>
                  </a:lnTo>
                  <a:lnTo>
                    <a:pt x="5501652" y="55244"/>
                  </a:lnTo>
                  <a:lnTo>
                    <a:pt x="5467362" y="36081"/>
                  </a:lnTo>
                  <a:lnTo>
                    <a:pt x="5453265" y="34798"/>
                  </a:lnTo>
                  <a:close/>
                </a:path>
                <a:path w="6055359" h="415925">
                  <a:moveTo>
                    <a:pt x="5693295" y="4699"/>
                  </a:moveTo>
                  <a:lnTo>
                    <a:pt x="5813818" y="4699"/>
                  </a:lnTo>
                  <a:lnTo>
                    <a:pt x="5919228" y="187832"/>
                  </a:lnTo>
                  <a:lnTo>
                    <a:pt x="5944755" y="234568"/>
                  </a:lnTo>
                  <a:lnTo>
                    <a:pt x="5966490" y="276859"/>
                  </a:lnTo>
                  <a:lnTo>
                    <a:pt x="5972822" y="290194"/>
                  </a:lnTo>
                  <a:lnTo>
                    <a:pt x="5977521" y="290194"/>
                  </a:lnTo>
                  <a:lnTo>
                    <a:pt x="5976094" y="253835"/>
                  </a:lnTo>
                  <a:lnTo>
                    <a:pt x="5975061" y="215820"/>
                  </a:lnTo>
                  <a:lnTo>
                    <a:pt x="5974432" y="176162"/>
                  </a:lnTo>
                  <a:lnTo>
                    <a:pt x="5974219" y="134874"/>
                  </a:lnTo>
                  <a:lnTo>
                    <a:pt x="5974219" y="79501"/>
                  </a:lnTo>
                  <a:lnTo>
                    <a:pt x="5974144" y="70473"/>
                  </a:lnTo>
                  <a:lnTo>
                    <a:pt x="5968123" y="38353"/>
                  </a:lnTo>
                  <a:lnTo>
                    <a:pt x="5966091" y="35432"/>
                  </a:lnTo>
                  <a:lnTo>
                    <a:pt x="5963297" y="32892"/>
                  </a:lnTo>
                  <a:lnTo>
                    <a:pt x="5959868" y="30987"/>
                  </a:lnTo>
                  <a:lnTo>
                    <a:pt x="5956312" y="28955"/>
                  </a:lnTo>
                  <a:lnTo>
                    <a:pt x="5950597" y="26797"/>
                  </a:lnTo>
                  <a:lnTo>
                    <a:pt x="5942469" y="24384"/>
                  </a:lnTo>
                  <a:lnTo>
                    <a:pt x="5942469" y="4699"/>
                  </a:lnTo>
                  <a:lnTo>
                    <a:pt x="6054991" y="4699"/>
                  </a:lnTo>
                  <a:lnTo>
                    <a:pt x="6054991" y="24384"/>
                  </a:lnTo>
                  <a:lnTo>
                    <a:pt x="6046990" y="26924"/>
                  </a:lnTo>
                  <a:lnTo>
                    <a:pt x="6041402" y="29082"/>
                  </a:lnTo>
                  <a:lnTo>
                    <a:pt x="6038100" y="30987"/>
                  </a:lnTo>
                  <a:lnTo>
                    <a:pt x="6034798" y="32765"/>
                  </a:lnTo>
                  <a:lnTo>
                    <a:pt x="6032131" y="35051"/>
                  </a:lnTo>
                  <a:lnTo>
                    <a:pt x="6029845" y="38100"/>
                  </a:lnTo>
                  <a:lnTo>
                    <a:pt x="6027559" y="41021"/>
                  </a:lnTo>
                  <a:lnTo>
                    <a:pt x="6025781" y="45592"/>
                  </a:lnTo>
                  <a:lnTo>
                    <a:pt x="6022733" y="79501"/>
                  </a:lnTo>
                  <a:lnTo>
                    <a:pt x="6022733" y="411099"/>
                  </a:lnTo>
                  <a:lnTo>
                    <a:pt x="5947168" y="411099"/>
                  </a:lnTo>
                  <a:lnTo>
                    <a:pt x="5813183" y="179450"/>
                  </a:lnTo>
                  <a:lnTo>
                    <a:pt x="5789720" y="137461"/>
                  </a:lnTo>
                  <a:lnTo>
                    <a:pt x="5773305" y="105663"/>
                  </a:lnTo>
                  <a:lnTo>
                    <a:pt x="5770638" y="105663"/>
                  </a:lnTo>
                  <a:lnTo>
                    <a:pt x="5771972" y="138100"/>
                  </a:lnTo>
                  <a:lnTo>
                    <a:pt x="5772924" y="171418"/>
                  </a:lnTo>
                  <a:lnTo>
                    <a:pt x="5773496" y="205640"/>
                  </a:lnTo>
                  <a:lnTo>
                    <a:pt x="5773686" y="240791"/>
                  </a:lnTo>
                  <a:lnTo>
                    <a:pt x="5773686" y="336676"/>
                  </a:lnTo>
                  <a:lnTo>
                    <a:pt x="5773827" y="346987"/>
                  </a:lnTo>
                  <a:lnTo>
                    <a:pt x="5783973" y="382015"/>
                  </a:lnTo>
                  <a:lnTo>
                    <a:pt x="5787783" y="385444"/>
                  </a:lnTo>
                  <a:lnTo>
                    <a:pt x="5795149" y="388619"/>
                  </a:lnTo>
                  <a:lnTo>
                    <a:pt x="5805817" y="391413"/>
                  </a:lnTo>
                  <a:lnTo>
                    <a:pt x="5805817" y="411099"/>
                  </a:lnTo>
                  <a:lnTo>
                    <a:pt x="5693295" y="411099"/>
                  </a:lnTo>
                  <a:lnTo>
                    <a:pt x="5693295" y="391413"/>
                  </a:lnTo>
                  <a:lnTo>
                    <a:pt x="5700661" y="389381"/>
                  </a:lnTo>
                  <a:lnTo>
                    <a:pt x="5706376" y="387223"/>
                  </a:lnTo>
                  <a:lnTo>
                    <a:pt x="5710694" y="384810"/>
                  </a:lnTo>
                  <a:lnTo>
                    <a:pt x="5715012" y="382524"/>
                  </a:lnTo>
                  <a:lnTo>
                    <a:pt x="5718187" y="379222"/>
                  </a:lnTo>
                  <a:lnTo>
                    <a:pt x="5725172" y="345948"/>
                  </a:lnTo>
                  <a:lnTo>
                    <a:pt x="5725172" y="336676"/>
                  </a:lnTo>
                  <a:lnTo>
                    <a:pt x="5725172" y="79121"/>
                  </a:lnTo>
                  <a:lnTo>
                    <a:pt x="5719203" y="37973"/>
                  </a:lnTo>
                  <a:lnTo>
                    <a:pt x="5693295" y="24384"/>
                  </a:lnTo>
                  <a:lnTo>
                    <a:pt x="5693295" y="4699"/>
                  </a:lnTo>
                  <a:close/>
                </a:path>
                <a:path w="6055359" h="415925">
                  <a:moveTo>
                    <a:pt x="5057152" y="4699"/>
                  </a:moveTo>
                  <a:lnTo>
                    <a:pt x="5213362" y="4699"/>
                  </a:lnTo>
                  <a:lnTo>
                    <a:pt x="5213362" y="24384"/>
                  </a:lnTo>
                  <a:lnTo>
                    <a:pt x="5205234" y="26542"/>
                  </a:lnTo>
                  <a:lnTo>
                    <a:pt x="5199265" y="28955"/>
                  </a:lnTo>
                  <a:lnTo>
                    <a:pt x="5195455" y="31368"/>
                  </a:lnTo>
                  <a:lnTo>
                    <a:pt x="5191518" y="33909"/>
                  </a:lnTo>
                  <a:lnTo>
                    <a:pt x="5188597" y="36829"/>
                  </a:lnTo>
                  <a:lnTo>
                    <a:pt x="5186692" y="40512"/>
                  </a:lnTo>
                  <a:lnTo>
                    <a:pt x="5184660" y="44068"/>
                  </a:lnTo>
                  <a:lnTo>
                    <a:pt x="5183263" y="48640"/>
                  </a:lnTo>
                  <a:lnTo>
                    <a:pt x="5182501" y="54482"/>
                  </a:lnTo>
                  <a:lnTo>
                    <a:pt x="5181612" y="60198"/>
                  </a:lnTo>
                  <a:lnTo>
                    <a:pt x="5181231" y="68579"/>
                  </a:lnTo>
                  <a:lnTo>
                    <a:pt x="5181231" y="79755"/>
                  </a:lnTo>
                  <a:lnTo>
                    <a:pt x="5181231" y="336296"/>
                  </a:lnTo>
                  <a:lnTo>
                    <a:pt x="5181231" y="343280"/>
                  </a:lnTo>
                  <a:lnTo>
                    <a:pt x="5181485" y="349757"/>
                  </a:lnTo>
                  <a:lnTo>
                    <a:pt x="5181866" y="355726"/>
                  </a:lnTo>
                  <a:lnTo>
                    <a:pt x="5182247" y="361568"/>
                  </a:lnTo>
                  <a:lnTo>
                    <a:pt x="5183009" y="366522"/>
                  </a:lnTo>
                  <a:lnTo>
                    <a:pt x="5184279" y="370204"/>
                  </a:lnTo>
                  <a:lnTo>
                    <a:pt x="5185422" y="374014"/>
                  </a:lnTo>
                  <a:lnTo>
                    <a:pt x="5187200" y="377189"/>
                  </a:lnTo>
                  <a:lnTo>
                    <a:pt x="5189486" y="379729"/>
                  </a:lnTo>
                  <a:lnTo>
                    <a:pt x="5191772" y="382397"/>
                  </a:lnTo>
                  <a:lnTo>
                    <a:pt x="5194820" y="384555"/>
                  </a:lnTo>
                  <a:lnTo>
                    <a:pt x="5198884" y="386461"/>
                  </a:lnTo>
                  <a:lnTo>
                    <a:pt x="5202821" y="388365"/>
                  </a:lnTo>
                  <a:lnTo>
                    <a:pt x="5207647" y="390016"/>
                  </a:lnTo>
                  <a:lnTo>
                    <a:pt x="5213362" y="391413"/>
                  </a:lnTo>
                  <a:lnTo>
                    <a:pt x="5213362" y="411099"/>
                  </a:lnTo>
                  <a:lnTo>
                    <a:pt x="5057152" y="411099"/>
                  </a:lnTo>
                  <a:lnTo>
                    <a:pt x="5057152" y="391413"/>
                  </a:lnTo>
                  <a:lnTo>
                    <a:pt x="5064518" y="389381"/>
                  </a:lnTo>
                  <a:lnTo>
                    <a:pt x="5070360" y="387223"/>
                  </a:lnTo>
                  <a:lnTo>
                    <a:pt x="5074551" y="384937"/>
                  </a:lnTo>
                  <a:lnTo>
                    <a:pt x="5078869" y="382650"/>
                  </a:lnTo>
                  <a:lnTo>
                    <a:pt x="5082044" y="379475"/>
                  </a:lnTo>
                  <a:lnTo>
                    <a:pt x="5084076" y="375412"/>
                  </a:lnTo>
                  <a:lnTo>
                    <a:pt x="5086235" y="371348"/>
                  </a:lnTo>
                  <a:lnTo>
                    <a:pt x="5087505" y="366267"/>
                  </a:lnTo>
                  <a:lnTo>
                    <a:pt x="5088140" y="360044"/>
                  </a:lnTo>
                  <a:lnTo>
                    <a:pt x="5088648" y="353694"/>
                  </a:lnTo>
                  <a:lnTo>
                    <a:pt x="5089029" y="345821"/>
                  </a:lnTo>
                  <a:lnTo>
                    <a:pt x="5089029" y="336296"/>
                  </a:lnTo>
                  <a:lnTo>
                    <a:pt x="5089029" y="79501"/>
                  </a:lnTo>
                  <a:lnTo>
                    <a:pt x="5089029" y="69976"/>
                  </a:lnTo>
                  <a:lnTo>
                    <a:pt x="5088775" y="62102"/>
                  </a:lnTo>
                  <a:lnTo>
                    <a:pt x="5088267" y="55879"/>
                  </a:lnTo>
                  <a:lnTo>
                    <a:pt x="5087759" y="49784"/>
                  </a:lnTo>
                  <a:lnTo>
                    <a:pt x="5086489" y="44703"/>
                  </a:lnTo>
                  <a:lnTo>
                    <a:pt x="5084330" y="40639"/>
                  </a:lnTo>
                  <a:lnTo>
                    <a:pt x="5082298" y="36575"/>
                  </a:lnTo>
                  <a:lnTo>
                    <a:pt x="5079123" y="33274"/>
                  </a:lnTo>
                  <a:lnTo>
                    <a:pt x="5074805" y="30987"/>
                  </a:lnTo>
                  <a:lnTo>
                    <a:pt x="5070614" y="28575"/>
                  </a:lnTo>
                  <a:lnTo>
                    <a:pt x="5064645" y="26415"/>
                  </a:lnTo>
                  <a:lnTo>
                    <a:pt x="5057152" y="24384"/>
                  </a:lnTo>
                  <a:lnTo>
                    <a:pt x="5057152" y="4699"/>
                  </a:lnTo>
                  <a:close/>
                </a:path>
                <a:path w="6055359" h="415925">
                  <a:moveTo>
                    <a:pt x="4658118" y="4699"/>
                  </a:moveTo>
                  <a:lnTo>
                    <a:pt x="5008384" y="4699"/>
                  </a:lnTo>
                  <a:lnTo>
                    <a:pt x="5008384" y="109219"/>
                  </a:lnTo>
                  <a:lnTo>
                    <a:pt x="4967617" y="109219"/>
                  </a:lnTo>
                  <a:lnTo>
                    <a:pt x="4964924" y="99790"/>
                  </a:lnTo>
                  <a:lnTo>
                    <a:pt x="4962553" y="91693"/>
                  </a:lnTo>
                  <a:lnTo>
                    <a:pt x="4951361" y="63246"/>
                  </a:lnTo>
                  <a:lnTo>
                    <a:pt x="4948694" y="58800"/>
                  </a:lnTo>
                  <a:lnTo>
                    <a:pt x="4920754" y="40893"/>
                  </a:lnTo>
                  <a:lnTo>
                    <a:pt x="4915674" y="40004"/>
                  </a:lnTo>
                  <a:lnTo>
                    <a:pt x="4909070" y="39624"/>
                  </a:lnTo>
                  <a:lnTo>
                    <a:pt x="4900942" y="39624"/>
                  </a:lnTo>
                  <a:lnTo>
                    <a:pt x="4879479" y="39624"/>
                  </a:lnTo>
                  <a:lnTo>
                    <a:pt x="4879479" y="336296"/>
                  </a:lnTo>
                  <a:lnTo>
                    <a:pt x="4879479" y="346837"/>
                  </a:lnTo>
                  <a:lnTo>
                    <a:pt x="4879860" y="354838"/>
                  </a:lnTo>
                  <a:lnTo>
                    <a:pt x="4899037" y="387350"/>
                  </a:lnTo>
                  <a:lnTo>
                    <a:pt x="4903101" y="389000"/>
                  </a:lnTo>
                  <a:lnTo>
                    <a:pt x="4908562" y="390398"/>
                  </a:lnTo>
                  <a:lnTo>
                    <a:pt x="4915547" y="391413"/>
                  </a:lnTo>
                  <a:lnTo>
                    <a:pt x="4915547" y="411099"/>
                  </a:lnTo>
                  <a:lnTo>
                    <a:pt x="4751209" y="411099"/>
                  </a:lnTo>
                  <a:lnTo>
                    <a:pt x="4751209" y="391413"/>
                  </a:lnTo>
                  <a:lnTo>
                    <a:pt x="4759591" y="390016"/>
                  </a:lnTo>
                  <a:lnTo>
                    <a:pt x="4766195" y="388112"/>
                  </a:lnTo>
                  <a:lnTo>
                    <a:pt x="4771021" y="385825"/>
                  </a:lnTo>
                  <a:lnTo>
                    <a:pt x="4775847" y="383539"/>
                  </a:lnTo>
                  <a:lnTo>
                    <a:pt x="4779530" y="380364"/>
                  </a:lnTo>
                  <a:lnTo>
                    <a:pt x="4781943" y="376174"/>
                  </a:lnTo>
                  <a:lnTo>
                    <a:pt x="4784229" y="371982"/>
                  </a:lnTo>
                  <a:lnTo>
                    <a:pt x="4785753" y="366775"/>
                  </a:lnTo>
                  <a:lnTo>
                    <a:pt x="4786388" y="360299"/>
                  </a:lnTo>
                  <a:lnTo>
                    <a:pt x="4787023" y="353822"/>
                  </a:lnTo>
                  <a:lnTo>
                    <a:pt x="4787277" y="345821"/>
                  </a:lnTo>
                  <a:lnTo>
                    <a:pt x="4787277" y="336296"/>
                  </a:lnTo>
                  <a:lnTo>
                    <a:pt x="4787277" y="39624"/>
                  </a:lnTo>
                  <a:lnTo>
                    <a:pt x="4763147" y="39624"/>
                  </a:lnTo>
                  <a:lnTo>
                    <a:pt x="4754718" y="39866"/>
                  </a:lnTo>
                  <a:lnTo>
                    <a:pt x="4719205" y="56768"/>
                  </a:lnTo>
                  <a:lnTo>
                    <a:pt x="4702584" y="95424"/>
                  </a:lnTo>
                  <a:lnTo>
                    <a:pt x="4698885" y="109219"/>
                  </a:lnTo>
                  <a:lnTo>
                    <a:pt x="4658118" y="109219"/>
                  </a:lnTo>
                  <a:lnTo>
                    <a:pt x="4658118" y="4699"/>
                  </a:lnTo>
                  <a:close/>
                </a:path>
                <a:path w="6055359" h="415925">
                  <a:moveTo>
                    <a:pt x="3911104" y="4699"/>
                  </a:moveTo>
                  <a:lnTo>
                    <a:pt x="4065917" y="4699"/>
                  </a:lnTo>
                  <a:lnTo>
                    <a:pt x="4089754" y="5195"/>
                  </a:lnTo>
                  <a:lnTo>
                    <a:pt x="4131283" y="9092"/>
                  </a:lnTo>
                  <a:lnTo>
                    <a:pt x="4180424" y="22447"/>
                  </a:lnTo>
                  <a:lnTo>
                    <a:pt x="4220490" y="45594"/>
                  </a:lnTo>
                  <a:lnTo>
                    <a:pt x="4249940" y="76580"/>
                  </a:lnTo>
                  <a:lnTo>
                    <a:pt x="4269282" y="115389"/>
                  </a:lnTo>
                  <a:lnTo>
                    <a:pt x="4279468" y="162655"/>
                  </a:lnTo>
                  <a:lnTo>
                    <a:pt x="4281436" y="199136"/>
                  </a:lnTo>
                  <a:lnTo>
                    <a:pt x="4280748" y="221761"/>
                  </a:lnTo>
                  <a:lnTo>
                    <a:pt x="4275275" y="263394"/>
                  </a:lnTo>
                  <a:lnTo>
                    <a:pt x="4264396" y="300239"/>
                  </a:lnTo>
                  <a:lnTo>
                    <a:pt x="4237875" y="345566"/>
                  </a:lnTo>
                  <a:lnTo>
                    <a:pt x="4203978" y="376160"/>
                  </a:lnTo>
                  <a:lnTo>
                    <a:pt x="4160215" y="397208"/>
                  </a:lnTo>
                  <a:lnTo>
                    <a:pt x="4108919" y="407991"/>
                  </a:lnTo>
                  <a:lnTo>
                    <a:pt x="4069191" y="410745"/>
                  </a:lnTo>
                  <a:lnTo>
                    <a:pt x="4046232" y="411099"/>
                  </a:lnTo>
                  <a:lnTo>
                    <a:pt x="3911104" y="411099"/>
                  </a:lnTo>
                  <a:lnTo>
                    <a:pt x="3911104" y="391413"/>
                  </a:lnTo>
                  <a:lnTo>
                    <a:pt x="3918470" y="389381"/>
                  </a:lnTo>
                  <a:lnTo>
                    <a:pt x="3924312" y="387223"/>
                  </a:lnTo>
                  <a:lnTo>
                    <a:pt x="3928503" y="384937"/>
                  </a:lnTo>
                  <a:lnTo>
                    <a:pt x="3932821" y="382650"/>
                  </a:lnTo>
                  <a:lnTo>
                    <a:pt x="3935996" y="379475"/>
                  </a:lnTo>
                  <a:lnTo>
                    <a:pt x="3938028" y="375412"/>
                  </a:lnTo>
                  <a:lnTo>
                    <a:pt x="3940187" y="371348"/>
                  </a:lnTo>
                  <a:lnTo>
                    <a:pt x="3941457" y="366267"/>
                  </a:lnTo>
                  <a:lnTo>
                    <a:pt x="3942092" y="360044"/>
                  </a:lnTo>
                  <a:lnTo>
                    <a:pt x="3942600" y="353694"/>
                  </a:lnTo>
                  <a:lnTo>
                    <a:pt x="3942981" y="345821"/>
                  </a:lnTo>
                  <a:lnTo>
                    <a:pt x="3942981" y="336296"/>
                  </a:lnTo>
                  <a:lnTo>
                    <a:pt x="3942981" y="79755"/>
                  </a:lnTo>
                  <a:lnTo>
                    <a:pt x="3942981" y="70357"/>
                  </a:lnTo>
                  <a:lnTo>
                    <a:pt x="3942727" y="62611"/>
                  </a:lnTo>
                  <a:lnTo>
                    <a:pt x="3942219" y="56261"/>
                  </a:lnTo>
                  <a:lnTo>
                    <a:pt x="3941711" y="49911"/>
                  </a:lnTo>
                  <a:lnTo>
                    <a:pt x="3940441" y="44703"/>
                  </a:lnTo>
                  <a:lnTo>
                    <a:pt x="3938282" y="40766"/>
                  </a:lnTo>
                  <a:lnTo>
                    <a:pt x="3936250" y="36829"/>
                  </a:lnTo>
                  <a:lnTo>
                    <a:pt x="3933075" y="33527"/>
                  </a:lnTo>
                  <a:lnTo>
                    <a:pt x="3928757" y="31114"/>
                  </a:lnTo>
                  <a:lnTo>
                    <a:pt x="3924566" y="28575"/>
                  </a:lnTo>
                  <a:lnTo>
                    <a:pt x="3918597" y="26415"/>
                  </a:lnTo>
                  <a:lnTo>
                    <a:pt x="3911104" y="24384"/>
                  </a:lnTo>
                  <a:lnTo>
                    <a:pt x="3911104" y="4699"/>
                  </a:lnTo>
                  <a:close/>
                </a:path>
                <a:path w="6055359" h="415925">
                  <a:moveTo>
                    <a:pt x="3697744" y="4699"/>
                  </a:moveTo>
                  <a:lnTo>
                    <a:pt x="3853954" y="4699"/>
                  </a:lnTo>
                  <a:lnTo>
                    <a:pt x="3853954" y="24384"/>
                  </a:lnTo>
                  <a:lnTo>
                    <a:pt x="3845826" y="26542"/>
                  </a:lnTo>
                  <a:lnTo>
                    <a:pt x="3839857" y="28955"/>
                  </a:lnTo>
                  <a:lnTo>
                    <a:pt x="3836047" y="31368"/>
                  </a:lnTo>
                  <a:lnTo>
                    <a:pt x="3832110" y="33909"/>
                  </a:lnTo>
                  <a:lnTo>
                    <a:pt x="3829189" y="36829"/>
                  </a:lnTo>
                  <a:lnTo>
                    <a:pt x="3827284" y="40512"/>
                  </a:lnTo>
                  <a:lnTo>
                    <a:pt x="3825252" y="44068"/>
                  </a:lnTo>
                  <a:lnTo>
                    <a:pt x="3823855" y="48640"/>
                  </a:lnTo>
                  <a:lnTo>
                    <a:pt x="3823093" y="54482"/>
                  </a:lnTo>
                  <a:lnTo>
                    <a:pt x="3822204" y="60198"/>
                  </a:lnTo>
                  <a:lnTo>
                    <a:pt x="3821823" y="68579"/>
                  </a:lnTo>
                  <a:lnTo>
                    <a:pt x="3821823" y="79755"/>
                  </a:lnTo>
                  <a:lnTo>
                    <a:pt x="3821823" y="336296"/>
                  </a:lnTo>
                  <a:lnTo>
                    <a:pt x="3821823" y="343280"/>
                  </a:lnTo>
                  <a:lnTo>
                    <a:pt x="3822077" y="349757"/>
                  </a:lnTo>
                  <a:lnTo>
                    <a:pt x="3822458" y="355726"/>
                  </a:lnTo>
                  <a:lnTo>
                    <a:pt x="3822839" y="361568"/>
                  </a:lnTo>
                  <a:lnTo>
                    <a:pt x="3823601" y="366522"/>
                  </a:lnTo>
                  <a:lnTo>
                    <a:pt x="3824871" y="370204"/>
                  </a:lnTo>
                  <a:lnTo>
                    <a:pt x="3826014" y="374014"/>
                  </a:lnTo>
                  <a:lnTo>
                    <a:pt x="3827792" y="377189"/>
                  </a:lnTo>
                  <a:lnTo>
                    <a:pt x="3830078" y="379729"/>
                  </a:lnTo>
                  <a:lnTo>
                    <a:pt x="3832364" y="382397"/>
                  </a:lnTo>
                  <a:lnTo>
                    <a:pt x="3835412" y="384555"/>
                  </a:lnTo>
                  <a:lnTo>
                    <a:pt x="3839476" y="386461"/>
                  </a:lnTo>
                  <a:lnTo>
                    <a:pt x="3843413" y="388365"/>
                  </a:lnTo>
                  <a:lnTo>
                    <a:pt x="3848239" y="390016"/>
                  </a:lnTo>
                  <a:lnTo>
                    <a:pt x="3853954" y="391413"/>
                  </a:lnTo>
                  <a:lnTo>
                    <a:pt x="3853954" y="411099"/>
                  </a:lnTo>
                  <a:lnTo>
                    <a:pt x="3697744" y="411099"/>
                  </a:lnTo>
                  <a:lnTo>
                    <a:pt x="3697744" y="391413"/>
                  </a:lnTo>
                  <a:lnTo>
                    <a:pt x="3705110" y="389381"/>
                  </a:lnTo>
                  <a:lnTo>
                    <a:pt x="3710952" y="387223"/>
                  </a:lnTo>
                  <a:lnTo>
                    <a:pt x="3715143" y="384937"/>
                  </a:lnTo>
                  <a:lnTo>
                    <a:pt x="3719461" y="382650"/>
                  </a:lnTo>
                  <a:lnTo>
                    <a:pt x="3722636" y="379475"/>
                  </a:lnTo>
                  <a:lnTo>
                    <a:pt x="3724668" y="375412"/>
                  </a:lnTo>
                  <a:lnTo>
                    <a:pt x="3726827" y="371348"/>
                  </a:lnTo>
                  <a:lnTo>
                    <a:pt x="3728097" y="366267"/>
                  </a:lnTo>
                  <a:lnTo>
                    <a:pt x="3728732" y="360044"/>
                  </a:lnTo>
                  <a:lnTo>
                    <a:pt x="3729240" y="353694"/>
                  </a:lnTo>
                  <a:lnTo>
                    <a:pt x="3729621" y="345821"/>
                  </a:lnTo>
                  <a:lnTo>
                    <a:pt x="3729621" y="336296"/>
                  </a:lnTo>
                  <a:lnTo>
                    <a:pt x="3729621" y="79501"/>
                  </a:lnTo>
                  <a:lnTo>
                    <a:pt x="3729621" y="69976"/>
                  </a:lnTo>
                  <a:lnTo>
                    <a:pt x="3729367" y="62102"/>
                  </a:lnTo>
                  <a:lnTo>
                    <a:pt x="3728859" y="55879"/>
                  </a:lnTo>
                  <a:lnTo>
                    <a:pt x="3728351" y="49784"/>
                  </a:lnTo>
                  <a:lnTo>
                    <a:pt x="3727081" y="44703"/>
                  </a:lnTo>
                  <a:lnTo>
                    <a:pt x="3724922" y="40639"/>
                  </a:lnTo>
                  <a:lnTo>
                    <a:pt x="3722890" y="36575"/>
                  </a:lnTo>
                  <a:lnTo>
                    <a:pt x="3719715" y="33274"/>
                  </a:lnTo>
                  <a:lnTo>
                    <a:pt x="3715397" y="30987"/>
                  </a:lnTo>
                  <a:lnTo>
                    <a:pt x="3711206" y="28575"/>
                  </a:lnTo>
                  <a:lnTo>
                    <a:pt x="3705237" y="26415"/>
                  </a:lnTo>
                  <a:lnTo>
                    <a:pt x="3697744" y="24384"/>
                  </a:lnTo>
                  <a:lnTo>
                    <a:pt x="3697744" y="4699"/>
                  </a:lnTo>
                  <a:close/>
                </a:path>
                <a:path w="6055359" h="415925">
                  <a:moveTo>
                    <a:pt x="3362464" y="4699"/>
                  </a:moveTo>
                  <a:lnTo>
                    <a:pt x="3518674" y="4699"/>
                  </a:lnTo>
                  <a:lnTo>
                    <a:pt x="3518674" y="24384"/>
                  </a:lnTo>
                  <a:lnTo>
                    <a:pt x="3511562" y="26415"/>
                  </a:lnTo>
                  <a:lnTo>
                    <a:pt x="3505974" y="28448"/>
                  </a:lnTo>
                  <a:lnTo>
                    <a:pt x="3501783" y="30734"/>
                  </a:lnTo>
                  <a:lnTo>
                    <a:pt x="3497592" y="33019"/>
                  </a:lnTo>
                  <a:lnTo>
                    <a:pt x="3494417" y="36194"/>
                  </a:lnTo>
                  <a:lnTo>
                    <a:pt x="3492131" y="40131"/>
                  </a:lnTo>
                  <a:lnTo>
                    <a:pt x="3489845" y="44068"/>
                  </a:lnTo>
                  <a:lnTo>
                    <a:pt x="3488321" y="49275"/>
                  </a:lnTo>
                  <a:lnTo>
                    <a:pt x="3487686" y="55499"/>
                  </a:lnTo>
                  <a:lnTo>
                    <a:pt x="3486924" y="61722"/>
                  </a:lnTo>
                  <a:lnTo>
                    <a:pt x="3486543" y="69596"/>
                  </a:lnTo>
                  <a:lnTo>
                    <a:pt x="3486543" y="79121"/>
                  </a:lnTo>
                  <a:lnTo>
                    <a:pt x="3486543" y="375665"/>
                  </a:lnTo>
                  <a:lnTo>
                    <a:pt x="3544328" y="375665"/>
                  </a:lnTo>
                  <a:lnTo>
                    <a:pt x="3584968" y="361188"/>
                  </a:lnTo>
                  <a:lnTo>
                    <a:pt x="3603129" y="324612"/>
                  </a:lnTo>
                  <a:lnTo>
                    <a:pt x="3611892" y="290829"/>
                  </a:lnTo>
                  <a:lnTo>
                    <a:pt x="3652659" y="290829"/>
                  </a:lnTo>
                  <a:lnTo>
                    <a:pt x="3646182" y="411099"/>
                  </a:lnTo>
                  <a:lnTo>
                    <a:pt x="3362464" y="411099"/>
                  </a:lnTo>
                  <a:lnTo>
                    <a:pt x="3362464" y="391413"/>
                  </a:lnTo>
                  <a:lnTo>
                    <a:pt x="3369830" y="389381"/>
                  </a:lnTo>
                  <a:lnTo>
                    <a:pt x="3375672" y="387223"/>
                  </a:lnTo>
                  <a:lnTo>
                    <a:pt x="3379863" y="384810"/>
                  </a:lnTo>
                  <a:lnTo>
                    <a:pt x="3384181" y="382524"/>
                  </a:lnTo>
                  <a:lnTo>
                    <a:pt x="3387356" y="379222"/>
                  </a:lnTo>
                  <a:lnTo>
                    <a:pt x="3389388" y="375157"/>
                  </a:lnTo>
                  <a:lnTo>
                    <a:pt x="3391547" y="371093"/>
                  </a:lnTo>
                  <a:lnTo>
                    <a:pt x="3392817" y="365887"/>
                  </a:lnTo>
                  <a:lnTo>
                    <a:pt x="3393452" y="359663"/>
                  </a:lnTo>
                  <a:lnTo>
                    <a:pt x="3393960" y="353440"/>
                  </a:lnTo>
                  <a:lnTo>
                    <a:pt x="3394341" y="345566"/>
                  </a:lnTo>
                  <a:lnTo>
                    <a:pt x="3394341" y="336041"/>
                  </a:lnTo>
                  <a:lnTo>
                    <a:pt x="3394341" y="79755"/>
                  </a:lnTo>
                  <a:lnTo>
                    <a:pt x="3394341" y="70357"/>
                  </a:lnTo>
                  <a:lnTo>
                    <a:pt x="3394087" y="62611"/>
                  </a:lnTo>
                  <a:lnTo>
                    <a:pt x="3393579" y="56261"/>
                  </a:lnTo>
                  <a:lnTo>
                    <a:pt x="3393071" y="49911"/>
                  </a:lnTo>
                  <a:lnTo>
                    <a:pt x="3391801" y="44703"/>
                  </a:lnTo>
                  <a:lnTo>
                    <a:pt x="3389642" y="40766"/>
                  </a:lnTo>
                  <a:lnTo>
                    <a:pt x="3387610" y="36829"/>
                  </a:lnTo>
                  <a:lnTo>
                    <a:pt x="3384435" y="33527"/>
                  </a:lnTo>
                  <a:lnTo>
                    <a:pt x="3380117" y="31114"/>
                  </a:lnTo>
                  <a:lnTo>
                    <a:pt x="3375926" y="28575"/>
                  </a:lnTo>
                  <a:lnTo>
                    <a:pt x="3369957" y="26415"/>
                  </a:lnTo>
                  <a:lnTo>
                    <a:pt x="3362464" y="24384"/>
                  </a:lnTo>
                  <a:lnTo>
                    <a:pt x="3362464" y="4699"/>
                  </a:lnTo>
                  <a:close/>
                </a:path>
                <a:path w="6055359" h="415925">
                  <a:moveTo>
                    <a:pt x="2611640" y="4699"/>
                  </a:moveTo>
                  <a:lnTo>
                    <a:pt x="2776232" y="4699"/>
                  </a:lnTo>
                  <a:lnTo>
                    <a:pt x="2776232" y="24384"/>
                  </a:lnTo>
                  <a:lnTo>
                    <a:pt x="2765945" y="25526"/>
                  </a:lnTo>
                  <a:lnTo>
                    <a:pt x="2758325" y="28448"/>
                  </a:lnTo>
                  <a:lnTo>
                    <a:pt x="2753372" y="33019"/>
                  </a:lnTo>
                  <a:lnTo>
                    <a:pt x="2748419" y="37591"/>
                  </a:lnTo>
                  <a:lnTo>
                    <a:pt x="2745879" y="44068"/>
                  </a:lnTo>
                  <a:lnTo>
                    <a:pt x="2745879" y="52324"/>
                  </a:lnTo>
                  <a:lnTo>
                    <a:pt x="2745879" y="58927"/>
                  </a:lnTo>
                  <a:lnTo>
                    <a:pt x="2755150" y="101473"/>
                  </a:lnTo>
                  <a:lnTo>
                    <a:pt x="2814078" y="315213"/>
                  </a:lnTo>
                  <a:lnTo>
                    <a:pt x="2887611" y="102362"/>
                  </a:lnTo>
                  <a:lnTo>
                    <a:pt x="2890532" y="93979"/>
                  </a:lnTo>
                  <a:lnTo>
                    <a:pt x="2892945" y="86232"/>
                  </a:lnTo>
                  <a:lnTo>
                    <a:pt x="2894596" y="78866"/>
                  </a:lnTo>
                  <a:lnTo>
                    <a:pt x="2896247" y="71500"/>
                  </a:lnTo>
                  <a:lnTo>
                    <a:pt x="2897136" y="63753"/>
                  </a:lnTo>
                  <a:lnTo>
                    <a:pt x="2897136" y="55625"/>
                  </a:lnTo>
                  <a:lnTo>
                    <a:pt x="2897136" y="45974"/>
                  </a:lnTo>
                  <a:lnTo>
                    <a:pt x="2866148" y="24384"/>
                  </a:lnTo>
                  <a:lnTo>
                    <a:pt x="2866148" y="4699"/>
                  </a:lnTo>
                  <a:lnTo>
                    <a:pt x="2994418" y="4699"/>
                  </a:lnTo>
                  <a:lnTo>
                    <a:pt x="2994418" y="24384"/>
                  </a:lnTo>
                  <a:lnTo>
                    <a:pt x="2986925" y="25526"/>
                  </a:lnTo>
                  <a:lnTo>
                    <a:pt x="2980575" y="27939"/>
                  </a:lnTo>
                  <a:lnTo>
                    <a:pt x="2954032" y="60959"/>
                  </a:lnTo>
                  <a:lnTo>
                    <a:pt x="2821190" y="413130"/>
                  </a:lnTo>
                  <a:lnTo>
                    <a:pt x="2752483" y="413130"/>
                  </a:lnTo>
                  <a:lnTo>
                    <a:pt x="2654185" y="79755"/>
                  </a:lnTo>
                  <a:lnTo>
                    <a:pt x="2640215" y="41782"/>
                  </a:lnTo>
                  <a:lnTo>
                    <a:pt x="2631579" y="32892"/>
                  </a:lnTo>
                  <a:lnTo>
                    <a:pt x="2626880" y="28955"/>
                  </a:lnTo>
                  <a:lnTo>
                    <a:pt x="2620149" y="26162"/>
                  </a:lnTo>
                  <a:lnTo>
                    <a:pt x="2611640" y="24384"/>
                  </a:lnTo>
                  <a:lnTo>
                    <a:pt x="2611640" y="4699"/>
                  </a:lnTo>
                  <a:close/>
                </a:path>
                <a:path w="6055359" h="415925">
                  <a:moveTo>
                    <a:pt x="2084463" y="4699"/>
                  </a:moveTo>
                  <a:lnTo>
                    <a:pt x="2204986" y="4699"/>
                  </a:lnTo>
                  <a:lnTo>
                    <a:pt x="2310396" y="187832"/>
                  </a:lnTo>
                  <a:lnTo>
                    <a:pt x="2335923" y="234568"/>
                  </a:lnTo>
                  <a:lnTo>
                    <a:pt x="2357658" y="276859"/>
                  </a:lnTo>
                  <a:lnTo>
                    <a:pt x="2363990" y="290194"/>
                  </a:lnTo>
                  <a:lnTo>
                    <a:pt x="2368689" y="290194"/>
                  </a:lnTo>
                  <a:lnTo>
                    <a:pt x="2367262" y="253835"/>
                  </a:lnTo>
                  <a:lnTo>
                    <a:pt x="2366229" y="215820"/>
                  </a:lnTo>
                  <a:lnTo>
                    <a:pt x="2365600" y="176162"/>
                  </a:lnTo>
                  <a:lnTo>
                    <a:pt x="2365387" y="134874"/>
                  </a:lnTo>
                  <a:lnTo>
                    <a:pt x="2365387" y="79501"/>
                  </a:lnTo>
                  <a:lnTo>
                    <a:pt x="2365312" y="70473"/>
                  </a:lnTo>
                  <a:lnTo>
                    <a:pt x="2359291" y="38353"/>
                  </a:lnTo>
                  <a:lnTo>
                    <a:pt x="2357259" y="35432"/>
                  </a:lnTo>
                  <a:lnTo>
                    <a:pt x="2354465" y="32892"/>
                  </a:lnTo>
                  <a:lnTo>
                    <a:pt x="2351036" y="30987"/>
                  </a:lnTo>
                  <a:lnTo>
                    <a:pt x="2347480" y="28955"/>
                  </a:lnTo>
                  <a:lnTo>
                    <a:pt x="2341765" y="26797"/>
                  </a:lnTo>
                  <a:lnTo>
                    <a:pt x="2333637" y="24384"/>
                  </a:lnTo>
                  <a:lnTo>
                    <a:pt x="2333637" y="4699"/>
                  </a:lnTo>
                  <a:lnTo>
                    <a:pt x="2446159" y="4699"/>
                  </a:lnTo>
                  <a:lnTo>
                    <a:pt x="2446159" y="24384"/>
                  </a:lnTo>
                  <a:lnTo>
                    <a:pt x="2438158" y="26924"/>
                  </a:lnTo>
                  <a:lnTo>
                    <a:pt x="2432570" y="29082"/>
                  </a:lnTo>
                  <a:lnTo>
                    <a:pt x="2429268" y="30987"/>
                  </a:lnTo>
                  <a:lnTo>
                    <a:pt x="2425966" y="32765"/>
                  </a:lnTo>
                  <a:lnTo>
                    <a:pt x="2423299" y="35051"/>
                  </a:lnTo>
                  <a:lnTo>
                    <a:pt x="2421013" y="38100"/>
                  </a:lnTo>
                  <a:lnTo>
                    <a:pt x="2418727" y="41021"/>
                  </a:lnTo>
                  <a:lnTo>
                    <a:pt x="2416949" y="45592"/>
                  </a:lnTo>
                  <a:lnTo>
                    <a:pt x="2413901" y="79501"/>
                  </a:lnTo>
                  <a:lnTo>
                    <a:pt x="2413901" y="411099"/>
                  </a:lnTo>
                  <a:lnTo>
                    <a:pt x="2338336" y="411099"/>
                  </a:lnTo>
                  <a:lnTo>
                    <a:pt x="2204351" y="179450"/>
                  </a:lnTo>
                  <a:lnTo>
                    <a:pt x="2180888" y="137461"/>
                  </a:lnTo>
                  <a:lnTo>
                    <a:pt x="2164473" y="105663"/>
                  </a:lnTo>
                  <a:lnTo>
                    <a:pt x="2161806" y="105663"/>
                  </a:lnTo>
                  <a:lnTo>
                    <a:pt x="2163140" y="138100"/>
                  </a:lnTo>
                  <a:lnTo>
                    <a:pt x="2164092" y="171418"/>
                  </a:lnTo>
                  <a:lnTo>
                    <a:pt x="2164664" y="205640"/>
                  </a:lnTo>
                  <a:lnTo>
                    <a:pt x="2164854" y="240791"/>
                  </a:lnTo>
                  <a:lnTo>
                    <a:pt x="2164854" y="336676"/>
                  </a:lnTo>
                  <a:lnTo>
                    <a:pt x="2164995" y="346987"/>
                  </a:lnTo>
                  <a:lnTo>
                    <a:pt x="2175141" y="382015"/>
                  </a:lnTo>
                  <a:lnTo>
                    <a:pt x="2178951" y="385444"/>
                  </a:lnTo>
                  <a:lnTo>
                    <a:pt x="2186317" y="388619"/>
                  </a:lnTo>
                  <a:lnTo>
                    <a:pt x="2196985" y="391413"/>
                  </a:lnTo>
                  <a:lnTo>
                    <a:pt x="2196985" y="411099"/>
                  </a:lnTo>
                  <a:lnTo>
                    <a:pt x="2084463" y="411099"/>
                  </a:lnTo>
                  <a:lnTo>
                    <a:pt x="2084463" y="391413"/>
                  </a:lnTo>
                  <a:lnTo>
                    <a:pt x="2091829" y="389381"/>
                  </a:lnTo>
                  <a:lnTo>
                    <a:pt x="2097544" y="387223"/>
                  </a:lnTo>
                  <a:lnTo>
                    <a:pt x="2101862" y="384810"/>
                  </a:lnTo>
                  <a:lnTo>
                    <a:pt x="2106180" y="382524"/>
                  </a:lnTo>
                  <a:lnTo>
                    <a:pt x="2109355" y="379222"/>
                  </a:lnTo>
                  <a:lnTo>
                    <a:pt x="2116340" y="345948"/>
                  </a:lnTo>
                  <a:lnTo>
                    <a:pt x="2116340" y="336676"/>
                  </a:lnTo>
                  <a:lnTo>
                    <a:pt x="2116340" y="79121"/>
                  </a:lnTo>
                  <a:lnTo>
                    <a:pt x="2110371" y="37973"/>
                  </a:lnTo>
                  <a:lnTo>
                    <a:pt x="2084463" y="24384"/>
                  </a:lnTo>
                  <a:lnTo>
                    <a:pt x="2084463" y="4699"/>
                  </a:lnTo>
                  <a:close/>
                </a:path>
                <a:path w="6055359" h="415925">
                  <a:moveTo>
                    <a:pt x="1871992" y="4699"/>
                  </a:moveTo>
                  <a:lnTo>
                    <a:pt x="2028202" y="4699"/>
                  </a:lnTo>
                  <a:lnTo>
                    <a:pt x="2028202" y="24384"/>
                  </a:lnTo>
                  <a:lnTo>
                    <a:pt x="2020074" y="26542"/>
                  </a:lnTo>
                  <a:lnTo>
                    <a:pt x="2014105" y="28955"/>
                  </a:lnTo>
                  <a:lnTo>
                    <a:pt x="2010295" y="31368"/>
                  </a:lnTo>
                  <a:lnTo>
                    <a:pt x="2006358" y="33909"/>
                  </a:lnTo>
                  <a:lnTo>
                    <a:pt x="2003437" y="36829"/>
                  </a:lnTo>
                  <a:lnTo>
                    <a:pt x="2001532" y="40512"/>
                  </a:lnTo>
                  <a:lnTo>
                    <a:pt x="1999500" y="44068"/>
                  </a:lnTo>
                  <a:lnTo>
                    <a:pt x="1998103" y="48640"/>
                  </a:lnTo>
                  <a:lnTo>
                    <a:pt x="1997341" y="54482"/>
                  </a:lnTo>
                  <a:lnTo>
                    <a:pt x="1996452" y="60198"/>
                  </a:lnTo>
                  <a:lnTo>
                    <a:pt x="1996071" y="68579"/>
                  </a:lnTo>
                  <a:lnTo>
                    <a:pt x="1996071" y="79755"/>
                  </a:lnTo>
                  <a:lnTo>
                    <a:pt x="1996071" y="336296"/>
                  </a:lnTo>
                  <a:lnTo>
                    <a:pt x="1996071" y="343280"/>
                  </a:lnTo>
                  <a:lnTo>
                    <a:pt x="1996325" y="349757"/>
                  </a:lnTo>
                  <a:lnTo>
                    <a:pt x="1996706" y="355726"/>
                  </a:lnTo>
                  <a:lnTo>
                    <a:pt x="1997087" y="361568"/>
                  </a:lnTo>
                  <a:lnTo>
                    <a:pt x="1997849" y="366522"/>
                  </a:lnTo>
                  <a:lnTo>
                    <a:pt x="1999119" y="370204"/>
                  </a:lnTo>
                  <a:lnTo>
                    <a:pt x="2000262" y="374014"/>
                  </a:lnTo>
                  <a:lnTo>
                    <a:pt x="2002040" y="377189"/>
                  </a:lnTo>
                  <a:lnTo>
                    <a:pt x="2004326" y="379729"/>
                  </a:lnTo>
                  <a:lnTo>
                    <a:pt x="2006612" y="382397"/>
                  </a:lnTo>
                  <a:lnTo>
                    <a:pt x="2009660" y="384555"/>
                  </a:lnTo>
                  <a:lnTo>
                    <a:pt x="2013724" y="386461"/>
                  </a:lnTo>
                  <a:lnTo>
                    <a:pt x="2017661" y="388365"/>
                  </a:lnTo>
                  <a:lnTo>
                    <a:pt x="2022487" y="390016"/>
                  </a:lnTo>
                  <a:lnTo>
                    <a:pt x="2028202" y="391413"/>
                  </a:lnTo>
                  <a:lnTo>
                    <a:pt x="2028202" y="411099"/>
                  </a:lnTo>
                  <a:lnTo>
                    <a:pt x="1871992" y="411099"/>
                  </a:lnTo>
                  <a:lnTo>
                    <a:pt x="1871992" y="391413"/>
                  </a:lnTo>
                  <a:lnTo>
                    <a:pt x="1879358" y="389381"/>
                  </a:lnTo>
                  <a:lnTo>
                    <a:pt x="1885200" y="387223"/>
                  </a:lnTo>
                  <a:lnTo>
                    <a:pt x="1889391" y="384937"/>
                  </a:lnTo>
                  <a:lnTo>
                    <a:pt x="1893709" y="382650"/>
                  </a:lnTo>
                  <a:lnTo>
                    <a:pt x="1896884" y="379475"/>
                  </a:lnTo>
                  <a:lnTo>
                    <a:pt x="1898916" y="375412"/>
                  </a:lnTo>
                  <a:lnTo>
                    <a:pt x="1901075" y="371348"/>
                  </a:lnTo>
                  <a:lnTo>
                    <a:pt x="1902345" y="366267"/>
                  </a:lnTo>
                  <a:lnTo>
                    <a:pt x="1902980" y="360044"/>
                  </a:lnTo>
                  <a:lnTo>
                    <a:pt x="1903488" y="353694"/>
                  </a:lnTo>
                  <a:lnTo>
                    <a:pt x="1903869" y="345821"/>
                  </a:lnTo>
                  <a:lnTo>
                    <a:pt x="1903869" y="336296"/>
                  </a:lnTo>
                  <a:lnTo>
                    <a:pt x="1903869" y="79501"/>
                  </a:lnTo>
                  <a:lnTo>
                    <a:pt x="1903869" y="69976"/>
                  </a:lnTo>
                  <a:lnTo>
                    <a:pt x="1903615" y="62102"/>
                  </a:lnTo>
                  <a:lnTo>
                    <a:pt x="1903107" y="55879"/>
                  </a:lnTo>
                  <a:lnTo>
                    <a:pt x="1902599" y="49784"/>
                  </a:lnTo>
                  <a:lnTo>
                    <a:pt x="1901329" y="44703"/>
                  </a:lnTo>
                  <a:lnTo>
                    <a:pt x="1899170" y="40639"/>
                  </a:lnTo>
                  <a:lnTo>
                    <a:pt x="1897138" y="36575"/>
                  </a:lnTo>
                  <a:lnTo>
                    <a:pt x="1893963" y="33274"/>
                  </a:lnTo>
                  <a:lnTo>
                    <a:pt x="1889645" y="30987"/>
                  </a:lnTo>
                  <a:lnTo>
                    <a:pt x="1885454" y="28575"/>
                  </a:lnTo>
                  <a:lnTo>
                    <a:pt x="1879485" y="26415"/>
                  </a:lnTo>
                  <a:lnTo>
                    <a:pt x="1871992" y="24384"/>
                  </a:lnTo>
                  <a:lnTo>
                    <a:pt x="1871992" y="4699"/>
                  </a:lnTo>
                  <a:close/>
                </a:path>
                <a:path w="6055359" h="415925">
                  <a:moveTo>
                    <a:pt x="1050556" y="4699"/>
                  </a:moveTo>
                  <a:lnTo>
                    <a:pt x="1223530" y="4699"/>
                  </a:lnTo>
                  <a:lnTo>
                    <a:pt x="1258797" y="6387"/>
                  </a:lnTo>
                  <a:lnTo>
                    <a:pt x="1315185" y="19861"/>
                  </a:lnTo>
                  <a:lnTo>
                    <a:pt x="1352715" y="46938"/>
                  </a:lnTo>
                  <a:lnTo>
                    <a:pt x="1371436" y="88380"/>
                  </a:lnTo>
                  <a:lnTo>
                    <a:pt x="1373771" y="114553"/>
                  </a:lnTo>
                  <a:lnTo>
                    <a:pt x="1372676" y="133703"/>
                  </a:lnTo>
                  <a:lnTo>
                    <a:pt x="1356245" y="183387"/>
                  </a:lnTo>
                  <a:lnTo>
                    <a:pt x="1321009" y="219178"/>
                  </a:lnTo>
                  <a:lnTo>
                    <a:pt x="1267806" y="238791"/>
                  </a:lnTo>
                  <a:lnTo>
                    <a:pt x="1222006" y="242569"/>
                  </a:lnTo>
                  <a:lnTo>
                    <a:pt x="1208193" y="242498"/>
                  </a:lnTo>
                  <a:lnTo>
                    <a:pt x="1195701" y="242284"/>
                  </a:lnTo>
                  <a:lnTo>
                    <a:pt x="1184519" y="241927"/>
                  </a:lnTo>
                  <a:lnTo>
                    <a:pt x="1174635" y="241426"/>
                  </a:lnTo>
                  <a:lnTo>
                    <a:pt x="1174635" y="336676"/>
                  </a:lnTo>
                  <a:lnTo>
                    <a:pt x="1181112" y="377571"/>
                  </a:lnTo>
                  <a:lnTo>
                    <a:pt x="1210703" y="391413"/>
                  </a:lnTo>
                  <a:lnTo>
                    <a:pt x="1210703" y="411099"/>
                  </a:lnTo>
                  <a:lnTo>
                    <a:pt x="1050556" y="411099"/>
                  </a:lnTo>
                  <a:lnTo>
                    <a:pt x="1050556" y="391413"/>
                  </a:lnTo>
                  <a:lnTo>
                    <a:pt x="1057922" y="389381"/>
                  </a:lnTo>
                  <a:lnTo>
                    <a:pt x="1063764" y="387223"/>
                  </a:lnTo>
                  <a:lnTo>
                    <a:pt x="1067955" y="384937"/>
                  </a:lnTo>
                  <a:lnTo>
                    <a:pt x="1072273" y="382650"/>
                  </a:lnTo>
                  <a:lnTo>
                    <a:pt x="1075448" y="379475"/>
                  </a:lnTo>
                  <a:lnTo>
                    <a:pt x="1077480" y="375412"/>
                  </a:lnTo>
                  <a:lnTo>
                    <a:pt x="1079639" y="371348"/>
                  </a:lnTo>
                  <a:lnTo>
                    <a:pt x="1080909" y="366267"/>
                  </a:lnTo>
                  <a:lnTo>
                    <a:pt x="1081544" y="360044"/>
                  </a:lnTo>
                  <a:lnTo>
                    <a:pt x="1082052" y="353694"/>
                  </a:lnTo>
                  <a:lnTo>
                    <a:pt x="1082433" y="345821"/>
                  </a:lnTo>
                  <a:lnTo>
                    <a:pt x="1082433" y="336296"/>
                  </a:lnTo>
                  <a:lnTo>
                    <a:pt x="1082433" y="79755"/>
                  </a:lnTo>
                  <a:lnTo>
                    <a:pt x="1082433" y="70357"/>
                  </a:lnTo>
                  <a:lnTo>
                    <a:pt x="1082179" y="62611"/>
                  </a:lnTo>
                  <a:lnTo>
                    <a:pt x="1081671" y="56261"/>
                  </a:lnTo>
                  <a:lnTo>
                    <a:pt x="1081163" y="49911"/>
                  </a:lnTo>
                  <a:lnTo>
                    <a:pt x="1079893" y="44703"/>
                  </a:lnTo>
                  <a:lnTo>
                    <a:pt x="1077734" y="40766"/>
                  </a:lnTo>
                  <a:lnTo>
                    <a:pt x="1075702" y="36829"/>
                  </a:lnTo>
                  <a:lnTo>
                    <a:pt x="1072527" y="33527"/>
                  </a:lnTo>
                  <a:lnTo>
                    <a:pt x="1068209" y="31114"/>
                  </a:lnTo>
                  <a:lnTo>
                    <a:pt x="1064018" y="28575"/>
                  </a:lnTo>
                  <a:lnTo>
                    <a:pt x="1058049" y="26415"/>
                  </a:lnTo>
                  <a:lnTo>
                    <a:pt x="1050556" y="24384"/>
                  </a:lnTo>
                  <a:lnTo>
                    <a:pt x="1050556" y="4699"/>
                  </a:lnTo>
                  <a:close/>
                </a:path>
                <a:path w="6055359" h="415925">
                  <a:moveTo>
                    <a:pt x="698512" y="4699"/>
                  </a:moveTo>
                  <a:lnTo>
                    <a:pt x="993787" y="4699"/>
                  </a:lnTo>
                  <a:lnTo>
                    <a:pt x="993787" y="99440"/>
                  </a:lnTo>
                  <a:lnTo>
                    <a:pt x="953020" y="99440"/>
                  </a:lnTo>
                  <a:lnTo>
                    <a:pt x="948278" y="86411"/>
                  </a:lnTo>
                  <a:lnTo>
                    <a:pt x="943940" y="75691"/>
                  </a:lnTo>
                  <a:lnTo>
                    <a:pt x="920000" y="45338"/>
                  </a:lnTo>
                  <a:lnTo>
                    <a:pt x="887488" y="39624"/>
                  </a:lnTo>
                  <a:lnTo>
                    <a:pt x="822591" y="39624"/>
                  </a:lnTo>
                  <a:lnTo>
                    <a:pt x="822591" y="182499"/>
                  </a:lnTo>
                  <a:lnTo>
                    <a:pt x="861961" y="182499"/>
                  </a:lnTo>
                  <a:lnTo>
                    <a:pt x="870597" y="182499"/>
                  </a:lnTo>
                  <a:lnTo>
                    <a:pt x="877455" y="181228"/>
                  </a:lnTo>
                  <a:lnTo>
                    <a:pt x="882408" y="178688"/>
                  </a:lnTo>
                  <a:lnTo>
                    <a:pt x="887361" y="176275"/>
                  </a:lnTo>
                  <a:lnTo>
                    <a:pt x="904252" y="139573"/>
                  </a:lnTo>
                  <a:lnTo>
                    <a:pt x="937780" y="139573"/>
                  </a:lnTo>
                  <a:lnTo>
                    <a:pt x="937780" y="260476"/>
                  </a:lnTo>
                  <a:lnTo>
                    <a:pt x="904252" y="260476"/>
                  </a:lnTo>
                  <a:lnTo>
                    <a:pt x="902089" y="252331"/>
                  </a:lnTo>
                  <a:lnTo>
                    <a:pt x="899807" y="245221"/>
                  </a:lnTo>
                  <a:lnTo>
                    <a:pt x="871232" y="217297"/>
                  </a:lnTo>
                  <a:lnTo>
                    <a:pt x="861961" y="217297"/>
                  </a:lnTo>
                  <a:lnTo>
                    <a:pt x="822591" y="217297"/>
                  </a:lnTo>
                  <a:lnTo>
                    <a:pt x="822591" y="376174"/>
                  </a:lnTo>
                  <a:lnTo>
                    <a:pt x="887234" y="376174"/>
                  </a:lnTo>
                  <a:lnTo>
                    <a:pt x="894219" y="376174"/>
                  </a:lnTo>
                  <a:lnTo>
                    <a:pt x="900061" y="375792"/>
                  </a:lnTo>
                  <a:lnTo>
                    <a:pt x="904760" y="374903"/>
                  </a:lnTo>
                  <a:lnTo>
                    <a:pt x="909586" y="374014"/>
                  </a:lnTo>
                  <a:lnTo>
                    <a:pt x="913777" y="372490"/>
                  </a:lnTo>
                  <a:lnTo>
                    <a:pt x="917587" y="370204"/>
                  </a:lnTo>
                  <a:lnTo>
                    <a:pt x="921397" y="368046"/>
                  </a:lnTo>
                  <a:lnTo>
                    <a:pt x="946162" y="331850"/>
                  </a:lnTo>
                  <a:lnTo>
                    <a:pt x="955941" y="302387"/>
                  </a:lnTo>
                  <a:lnTo>
                    <a:pt x="996708" y="302387"/>
                  </a:lnTo>
                  <a:lnTo>
                    <a:pt x="991120" y="411099"/>
                  </a:lnTo>
                  <a:lnTo>
                    <a:pt x="698512" y="411099"/>
                  </a:lnTo>
                  <a:lnTo>
                    <a:pt x="698512" y="391413"/>
                  </a:lnTo>
                  <a:lnTo>
                    <a:pt x="705878" y="389381"/>
                  </a:lnTo>
                  <a:lnTo>
                    <a:pt x="711720" y="387223"/>
                  </a:lnTo>
                  <a:lnTo>
                    <a:pt x="715911" y="384937"/>
                  </a:lnTo>
                  <a:lnTo>
                    <a:pt x="720229" y="382650"/>
                  </a:lnTo>
                  <a:lnTo>
                    <a:pt x="723404" y="379475"/>
                  </a:lnTo>
                  <a:lnTo>
                    <a:pt x="725436" y="375412"/>
                  </a:lnTo>
                  <a:lnTo>
                    <a:pt x="727595" y="371348"/>
                  </a:lnTo>
                  <a:lnTo>
                    <a:pt x="728865" y="366267"/>
                  </a:lnTo>
                  <a:lnTo>
                    <a:pt x="729500" y="360044"/>
                  </a:lnTo>
                  <a:lnTo>
                    <a:pt x="730008" y="353694"/>
                  </a:lnTo>
                  <a:lnTo>
                    <a:pt x="730389" y="345821"/>
                  </a:lnTo>
                  <a:lnTo>
                    <a:pt x="730389" y="336296"/>
                  </a:lnTo>
                  <a:lnTo>
                    <a:pt x="730389" y="79755"/>
                  </a:lnTo>
                  <a:lnTo>
                    <a:pt x="730389" y="70357"/>
                  </a:lnTo>
                  <a:lnTo>
                    <a:pt x="730135" y="62611"/>
                  </a:lnTo>
                  <a:lnTo>
                    <a:pt x="729627" y="56261"/>
                  </a:lnTo>
                  <a:lnTo>
                    <a:pt x="729119" y="49911"/>
                  </a:lnTo>
                  <a:lnTo>
                    <a:pt x="727849" y="44703"/>
                  </a:lnTo>
                  <a:lnTo>
                    <a:pt x="725690" y="40766"/>
                  </a:lnTo>
                  <a:lnTo>
                    <a:pt x="723658" y="36829"/>
                  </a:lnTo>
                  <a:lnTo>
                    <a:pt x="720483" y="33527"/>
                  </a:lnTo>
                  <a:lnTo>
                    <a:pt x="716165" y="31114"/>
                  </a:lnTo>
                  <a:lnTo>
                    <a:pt x="711974" y="28575"/>
                  </a:lnTo>
                  <a:lnTo>
                    <a:pt x="706005" y="26415"/>
                  </a:lnTo>
                  <a:lnTo>
                    <a:pt x="698512" y="24384"/>
                  </a:lnTo>
                  <a:lnTo>
                    <a:pt x="698512" y="4699"/>
                  </a:lnTo>
                  <a:close/>
                </a:path>
                <a:path w="6055359" h="415925">
                  <a:moveTo>
                    <a:pt x="299478" y="4699"/>
                  </a:moveTo>
                  <a:lnTo>
                    <a:pt x="649744" y="4699"/>
                  </a:lnTo>
                  <a:lnTo>
                    <a:pt x="649744" y="109219"/>
                  </a:lnTo>
                  <a:lnTo>
                    <a:pt x="608977" y="109219"/>
                  </a:lnTo>
                  <a:lnTo>
                    <a:pt x="606284" y="99790"/>
                  </a:lnTo>
                  <a:lnTo>
                    <a:pt x="603913" y="91693"/>
                  </a:lnTo>
                  <a:lnTo>
                    <a:pt x="592721" y="63246"/>
                  </a:lnTo>
                  <a:lnTo>
                    <a:pt x="590054" y="58800"/>
                  </a:lnTo>
                  <a:lnTo>
                    <a:pt x="550430" y="39624"/>
                  </a:lnTo>
                  <a:lnTo>
                    <a:pt x="542302" y="39624"/>
                  </a:lnTo>
                  <a:lnTo>
                    <a:pt x="520839" y="39624"/>
                  </a:lnTo>
                  <a:lnTo>
                    <a:pt x="520839" y="336296"/>
                  </a:lnTo>
                  <a:lnTo>
                    <a:pt x="520839" y="346837"/>
                  </a:lnTo>
                  <a:lnTo>
                    <a:pt x="521220" y="354838"/>
                  </a:lnTo>
                  <a:lnTo>
                    <a:pt x="540397" y="387350"/>
                  </a:lnTo>
                  <a:lnTo>
                    <a:pt x="544461" y="389000"/>
                  </a:lnTo>
                  <a:lnTo>
                    <a:pt x="549922" y="390398"/>
                  </a:lnTo>
                  <a:lnTo>
                    <a:pt x="556907" y="391413"/>
                  </a:lnTo>
                  <a:lnTo>
                    <a:pt x="556907" y="411099"/>
                  </a:lnTo>
                  <a:lnTo>
                    <a:pt x="392569" y="411099"/>
                  </a:lnTo>
                  <a:lnTo>
                    <a:pt x="392569" y="391413"/>
                  </a:lnTo>
                  <a:lnTo>
                    <a:pt x="400951" y="390016"/>
                  </a:lnTo>
                  <a:lnTo>
                    <a:pt x="407555" y="388112"/>
                  </a:lnTo>
                  <a:lnTo>
                    <a:pt x="427748" y="360299"/>
                  </a:lnTo>
                  <a:lnTo>
                    <a:pt x="428383" y="353822"/>
                  </a:lnTo>
                  <a:lnTo>
                    <a:pt x="428637" y="345821"/>
                  </a:lnTo>
                  <a:lnTo>
                    <a:pt x="428637" y="336296"/>
                  </a:lnTo>
                  <a:lnTo>
                    <a:pt x="428637" y="39624"/>
                  </a:lnTo>
                  <a:lnTo>
                    <a:pt x="404507" y="39624"/>
                  </a:lnTo>
                  <a:lnTo>
                    <a:pt x="396078" y="39866"/>
                  </a:lnTo>
                  <a:lnTo>
                    <a:pt x="360565" y="56768"/>
                  </a:lnTo>
                  <a:lnTo>
                    <a:pt x="343944" y="95424"/>
                  </a:lnTo>
                  <a:lnTo>
                    <a:pt x="340245" y="109219"/>
                  </a:lnTo>
                  <a:lnTo>
                    <a:pt x="299478" y="109219"/>
                  </a:lnTo>
                  <a:lnTo>
                    <a:pt x="299478" y="4699"/>
                  </a:lnTo>
                  <a:close/>
                </a:path>
                <a:path w="6055359" h="415925">
                  <a:moveTo>
                    <a:pt x="4460252" y="2666"/>
                  </a:moveTo>
                  <a:lnTo>
                    <a:pt x="4539754" y="2666"/>
                  </a:lnTo>
                  <a:lnTo>
                    <a:pt x="4638052" y="336041"/>
                  </a:lnTo>
                  <a:lnTo>
                    <a:pt x="4641170" y="346376"/>
                  </a:lnTo>
                  <a:lnTo>
                    <a:pt x="4660658" y="382904"/>
                  </a:lnTo>
                  <a:lnTo>
                    <a:pt x="4665357" y="386714"/>
                  </a:lnTo>
                  <a:lnTo>
                    <a:pt x="4671961" y="389636"/>
                  </a:lnTo>
                  <a:lnTo>
                    <a:pt x="4680597" y="391413"/>
                  </a:lnTo>
                  <a:lnTo>
                    <a:pt x="4680597" y="411099"/>
                  </a:lnTo>
                  <a:lnTo>
                    <a:pt x="4516259" y="411099"/>
                  </a:lnTo>
                  <a:lnTo>
                    <a:pt x="4516259" y="391413"/>
                  </a:lnTo>
                  <a:lnTo>
                    <a:pt x="4526546" y="390143"/>
                  </a:lnTo>
                  <a:lnTo>
                    <a:pt x="4534166" y="387350"/>
                  </a:lnTo>
                  <a:lnTo>
                    <a:pt x="4539119" y="382777"/>
                  </a:lnTo>
                  <a:lnTo>
                    <a:pt x="4544072" y="378205"/>
                  </a:lnTo>
                  <a:lnTo>
                    <a:pt x="4546612" y="371728"/>
                  </a:lnTo>
                  <a:lnTo>
                    <a:pt x="4546612" y="363474"/>
                  </a:lnTo>
                  <a:lnTo>
                    <a:pt x="4546612" y="357250"/>
                  </a:lnTo>
                  <a:lnTo>
                    <a:pt x="4545977" y="350392"/>
                  </a:lnTo>
                  <a:lnTo>
                    <a:pt x="4529594" y="285114"/>
                  </a:lnTo>
                  <a:lnTo>
                    <a:pt x="4402594" y="285114"/>
                  </a:lnTo>
                  <a:lnTo>
                    <a:pt x="4392688" y="313436"/>
                  </a:lnTo>
                  <a:lnTo>
                    <a:pt x="4389894" y="321310"/>
                  </a:lnTo>
                  <a:lnTo>
                    <a:pt x="4387608" y="329056"/>
                  </a:lnTo>
                  <a:lnTo>
                    <a:pt x="4385830" y="336423"/>
                  </a:lnTo>
                  <a:lnTo>
                    <a:pt x="4384052" y="343915"/>
                  </a:lnTo>
                  <a:lnTo>
                    <a:pt x="4383163" y="351789"/>
                  </a:lnTo>
                  <a:lnTo>
                    <a:pt x="4383163" y="360172"/>
                  </a:lnTo>
                  <a:lnTo>
                    <a:pt x="4385112" y="373054"/>
                  </a:lnTo>
                  <a:lnTo>
                    <a:pt x="4390942" y="382555"/>
                  </a:lnTo>
                  <a:lnTo>
                    <a:pt x="4400630" y="388675"/>
                  </a:lnTo>
                  <a:lnTo>
                    <a:pt x="4414151" y="391413"/>
                  </a:lnTo>
                  <a:lnTo>
                    <a:pt x="4414151" y="411099"/>
                  </a:lnTo>
                  <a:lnTo>
                    <a:pt x="4287024" y="411099"/>
                  </a:lnTo>
                  <a:lnTo>
                    <a:pt x="4287024" y="391413"/>
                  </a:lnTo>
                  <a:lnTo>
                    <a:pt x="4294390" y="390651"/>
                  </a:lnTo>
                  <a:lnTo>
                    <a:pt x="4300867" y="387985"/>
                  </a:lnTo>
                  <a:lnTo>
                    <a:pt x="4328633" y="352043"/>
                  </a:lnTo>
                  <a:lnTo>
                    <a:pt x="4336173" y="333375"/>
                  </a:lnTo>
                  <a:lnTo>
                    <a:pt x="4460252" y="2666"/>
                  </a:lnTo>
                  <a:close/>
                </a:path>
                <a:path w="6055359" h="415925">
                  <a:moveTo>
                    <a:pt x="3106940" y="2666"/>
                  </a:moveTo>
                  <a:lnTo>
                    <a:pt x="3186442" y="2666"/>
                  </a:lnTo>
                  <a:lnTo>
                    <a:pt x="3284740" y="336041"/>
                  </a:lnTo>
                  <a:lnTo>
                    <a:pt x="3287858" y="346376"/>
                  </a:lnTo>
                  <a:lnTo>
                    <a:pt x="3307346" y="382904"/>
                  </a:lnTo>
                  <a:lnTo>
                    <a:pt x="3312045" y="386714"/>
                  </a:lnTo>
                  <a:lnTo>
                    <a:pt x="3318649" y="389636"/>
                  </a:lnTo>
                  <a:lnTo>
                    <a:pt x="3327285" y="391413"/>
                  </a:lnTo>
                  <a:lnTo>
                    <a:pt x="3327285" y="411099"/>
                  </a:lnTo>
                  <a:lnTo>
                    <a:pt x="3162947" y="411099"/>
                  </a:lnTo>
                  <a:lnTo>
                    <a:pt x="3162947" y="391413"/>
                  </a:lnTo>
                  <a:lnTo>
                    <a:pt x="3173234" y="390143"/>
                  </a:lnTo>
                  <a:lnTo>
                    <a:pt x="3180854" y="387350"/>
                  </a:lnTo>
                  <a:lnTo>
                    <a:pt x="3185807" y="382777"/>
                  </a:lnTo>
                  <a:lnTo>
                    <a:pt x="3190760" y="378205"/>
                  </a:lnTo>
                  <a:lnTo>
                    <a:pt x="3193300" y="371728"/>
                  </a:lnTo>
                  <a:lnTo>
                    <a:pt x="3193300" y="363474"/>
                  </a:lnTo>
                  <a:lnTo>
                    <a:pt x="3193300" y="357250"/>
                  </a:lnTo>
                  <a:lnTo>
                    <a:pt x="3192665" y="350392"/>
                  </a:lnTo>
                  <a:lnTo>
                    <a:pt x="3176282" y="285114"/>
                  </a:lnTo>
                  <a:lnTo>
                    <a:pt x="3049282" y="285114"/>
                  </a:lnTo>
                  <a:lnTo>
                    <a:pt x="3039376" y="313436"/>
                  </a:lnTo>
                  <a:lnTo>
                    <a:pt x="3036582" y="321310"/>
                  </a:lnTo>
                  <a:lnTo>
                    <a:pt x="3034296" y="329056"/>
                  </a:lnTo>
                  <a:lnTo>
                    <a:pt x="3032518" y="336423"/>
                  </a:lnTo>
                  <a:lnTo>
                    <a:pt x="3030740" y="343915"/>
                  </a:lnTo>
                  <a:lnTo>
                    <a:pt x="3029851" y="351789"/>
                  </a:lnTo>
                  <a:lnTo>
                    <a:pt x="3029851" y="360172"/>
                  </a:lnTo>
                  <a:lnTo>
                    <a:pt x="3031800" y="373054"/>
                  </a:lnTo>
                  <a:lnTo>
                    <a:pt x="3037630" y="382555"/>
                  </a:lnTo>
                  <a:lnTo>
                    <a:pt x="3047318" y="388675"/>
                  </a:lnTo>
                  <a:lnTo>
                    <a:pt x="3060839" y="391413"/>
                  </a:lnTo>
                  <a:lnTo>
                    <a:pt x="3060839" y="411099"/>
                  </a:lnTo>
                  <a:lnTo>
                    <a:pt x="2933712" y="411099"/>
                  </a:lnTo>
                  <a:lnTo>
                    <a:pt x="2933712" y="391413"/>
                  </a:lnTo>
                  <a:lnTo>
                    <a:pt x="2941078" y="390651"/>
                  </a:lnTo>
                  <a:lnTo>
                    <a:pt x="2947555" y="387985"/>
                  </a:lnTo>
                  <a:lnTo>
                    <a:pt x="2975321" y="352043"/>
                  </a:lnTo>
                  <a:lnTo>
                    <a:pt x="2982861" y="333375"/>
                  </a:lnTo>
                  <a:lnTo>
                    <a:pt x="3106940" y="2666"/>
                  </a:lnTo>
                  <a:close/>
                </a:path>
                <a:path w="6055359" h="415925">
                  <a:moveTo>
                    <a:pt x="5455932" y="0"/>
                  </a:moveTo>
                  <a:lnTo>
                    <a:pt x="5497650" y="3190"/>
                  </a:lnTo>
                  <a:lnTo>
                    <a:pt x="5564464" y="28717"/>
                  </a:lnTo>
                  <a:lnTo>
                    <a:pt x="5609112" y="79676"/>
                  </a:lnTo>
                  <a:lnTo>
                    <a:pt x="5631452" y="155495"/>
                  </a:lnTo>
                  <a:lnTo>
                    <a:pt x="5634240" y="202691"/>
                  </a:lnTo>
                  <a:lnTo>
                    <a:pt x="5633409" y="229810"/>
                  </a:lnTo>
                  <a:lnTo>
                    <a:pt x="5626793" y="278094"/>
                  </a:lnTo>
                  <a:lnTo>
                    <a:pt x="5613674" y="318500"/>
                  </a:lnTo>
                  <a:lnTo>
                    <a:pt x="5594815" y="351647"/>
                  </a:lnTo>
                  <a:lnTo>
                    <a:pt x="5556532" y="387984"/>
                  </a:lnTo>
                  <a:lnTo>
                    <a:pt x="5507345" y="408939"/>
                  </a:lnTo>
                  <a:lnTo>
                    <a:pt x="5469297" y="415036"/>
                  </a:lnTo>
                  <a:lnTo>
                    <a:pt x="5448820" y="415798"/>
                  </a:lnTo>
                  <a:lnTo>
                    <a:pt x="5407815" y="412605"/>
                  </a:lnTo>
                  <a:lnTo>
                    <a:pt x="5342093" y="387026"/>
                  </a:lnTo>
                  <a:lnTo>
                    <a:pt x="5298186" y="335825"/>
                  </a:lnTo>
                  <a:lnTo>
                    <a:pt x="5276191" y="259193"/>
                  </a:lnTo>
                  <a:lnTo>
                    <a:pt x="5273433" y="211327"/>
                  </a:lnTo>
                  <a:lnTo>
                    <a:pt x="5274767" y="179036"/>
                  </a:lnTo>
                  <a:lnTo>
                    <a:pt x="5285435" y="121834"/>
                  </a:lnTo>
                  <a:lnTo>
                    <a:pt x="5306677" y="74537"/>
                  </a:lnTo>
                  <a:lnTo>
                    <a:pt x="5337971" y="38429"/>
                  </a:lnTo>
                  <a:lnTo>
                    <a:pt x="5379101" y="13876"/>
                  </a:lnTo>
                  <a:lnTo>
                    <a:pt x="5428353" y="1545"/>
                  </a:lnTo>
                  <a:lnTo>
                    <a:pt x="5455932" y="0"/>
                  </a:lnTo>
                  <a:close/>
                </a:path>
                <a:path w="6055359" h="415925">
                  <a:moveTo>
                    <a:pt x="1578495" y="0"/>
                  </a:moveTo>
                  <a:lnTo>
                    <a:pt x="1616875" y="1553"/>
                  </a:lnTo>
                  <a:lnTo>
                    <a:pt x="1654886" y="6715"/>
                  </a:lnTo>
                  <a:lnTo>
                    <a:pt x="1684159" y="12826"/>
                  </a:lnTo>
                  <a:lnTo>
                    <a:pt x="1684159" y="99060"/>
                  </a:lnTo>
                  <a:lnTo>
                    <a:pt x="1643392" y="99060"/>
                  </a:lnTo>
                  <a:lnTo>
                    <a:pt x="1640344" y="87939"/>
                  </a:lnTo>
                  <a:lnTo>
                    <a:pt x="1636915" y="78009"/>
                  </a:lnTo>
                  <a:lnTo>
                    <a:pt x="1613305" y="45094"/>
                  </a:lnTo>
                  <a:lnTo>
                    <a:pt x="1574050" y="34798"/>
                  </a:lnTo>
                  <a:lnTo>
                    <a:pt x="1565734" y="35177"/>
                  </a:lnTo>
                  <a:lnTo>
                    <a:pt x="1526729" y="52947"/>
                  </a:lnTo>
                  <a:lnTo>
                    <a:pt x="1514741" y="86867"/>
                  </a:lnTo>
                  <a:lnTo>
                    <a:pt x="1515168" y="95230"/>
                  </a:lnTo>
                  <a:lnTo>
                    <a:pt x="1536617" y="135431"/>
                  </a:lnTo>
                  <a:lnTo>
                    <a:pt x="1575652" y="161534"/>
                  </a:lnTo>
                  <a:lnTo>
                    <a:pt x="1589798" y="169037"/>
                  </a:lnTo>
                  <a:lnTo>
                    <a:pt x="1607110" y="178514"/>
                  </a:lnTo>
                  <a:lnTo>
                    <a:pt x="1647329" y="206375"/>
                  </a:lnTo>
                  <a:lnTo>
                    <a:pt x="1672654" y="235682"/>
                  </a:lnTo>
                  <a:lnTo>
                    <a:pt x="1687711" y="282578"/>
                  </a:lnTo>
                  <a:lnTo>
                    <a:pt x="1688350" y="296417"/>
                  </a:lnTo>
                  <a:lnTo>
                    <a:pt x="1687281" y="314110"/>
                  </a:lnTo>
                  <a:lnTo>
                    <a:pt x="1671332" y="360044"/>
                  </a:lnTo>
                  <a:lnTo>
                    <a:pt x="1637167" y="393370"/>
                  </a:lnTo>
                  <a:lnTo>
                    <a:pt x="1586972" y="412178"/>
                  </a:lnTo>
                  <a:lnTo>
                    <a:pt x="1546872" y="415798"/>
                  </a:lnTo>
                  <a:lnTo>
                    <a:pt x="1531561" y="415583"/>
                  </a:lnTo>
                  <a:lnTo>
                    <a:pt x="1483626" y="412368"/>
                  </a:lnTo>
                  <a:lnTo>
                    <a:pt x="1436567" y="405511"/>
                  </a:lnTo>
                  <a:lnTo>
                    <a:pt x="1421904" y="402463"/>
                  </a:lnTo>
                  <a:lnTo>
                    <a:pt x="1421904" y="310768"/>
                  </a:lnTo>
                  <a:lnTo>
                    <a:pt x="1462671" y="310768"/>
                  </a:lnTo>
                  <a:lnTo>
                    <a:pt x="1467007" y="327346"/>
                  </a:lnTo>
                  <a:lnTo>
                    <a:pt x="1472593" y="341661"/>
                  </a:lnTo>
                  <a:lnTo>
                    <a:pt x="1497255" y="371195"/>
                  </a:lnTo>
                  <a:lnTo>
                    <a:pt x="1538617" y="381000"/>
                  </a:lnTo>
                  <a:lnTo>
                    <a:pt x="1547164" y="380620"/>
                  </a:lnTo>
                  <a:lnTo>
                    <a:pt x="1587990" y="361993"/>
                  </a:lnTo>
                  <a:lnTo>
                    <a:pt x="1601101" y="322579"/>
                  </a:lnTo>
                  <a:lnTo>
                    <a:pt x="1600673" y="313721"/>
                  </a:lnTo>
                  <a:lnTo>
                    <a:pt x="1585290" y="277415"/>
                  </a:lnTo>
                  <a:lnTo>
                    <a:pt x="1554064" y="252349"/>
                  </a:lnTo>
                  <a:lnTo>
                    <a:pt x="1518644" y="233154"/>
                  </a:lnTo>
                  <a:lnTo>
                    <a:pt x="1507867" y="227187"/>
                  </a:lnTo>
                  <a:lnTo>
                    <a:pt x="1470609" y="201723"/>
                  </a:lnTo>
                  <a:lnTo>
                    <a:pt x="1444240" y="171592"/>
                  </a:lnTo>
                  <a:lnTo>
                    <a:pt x="1429953" y="135461"/>
                  </a:lnTo>
                  <a:lnTo>
                    <a:pt x="1428127" y="114300"/>
                  </a:lnTo>
                  <a:lnTo>
                    <a:pt x="1429268" y="96682"/>
                  </a:lnTo>
                  <a:lnTo>
                    <a:pt x="1446288" y="52069"/>
                  </a:lnTo>
                  <a:lnTo>
                    <a:pt x="1482650" y="20637"/>
                  </a:lnTo>
                  <a:lnTo>
                    <a:pt x="1535918" y="3317"/>
                  </a:lnTo>
                  <a:lnTo>
                    <a:pt x="1556516" y="831"/>
                  </a:lnTo>
                  <a:lnTo>
                    <a:pt x="1578495" y="0"/>
                  </a:lnTo>
                  <a:close/>
                </a:path>
                <a:path w="6055359" h="415925">
                  <a:moveTo>
                    <a:pt x="156603" y="0"/>
                  </a:moveTo>
                  <a:lnTo>
                    <a:pt x="194983" y="1553"/>
                  </a:lnTo>
                  <a:lnTo>
                    <a:pt x="232994" y="6715"/>
                  </a:lnTo>
                  <a:lnTo>
                    <a:pt x="262267" y="12826"/>
                  </a:lnTo>
                  <a:lnTo>
                    <a:pt x="262267" y="99060"/>
                  </a:lnTo>
                  <a:lnTo>
                    <a:pt x="221500" y="99060"/>
                  </a:lnTo>
                  <a:lnTo>
                    <a:pt x="218452" y="87939"/>
                  </a:lnTo>
                  <a:lnTo>
                    <a:pt x="215023" y="78009"/>
                  </a:lnTo>
                  <a:lnTo>
                    <a:pt x="191413" y="45094"/>
                  </a:lnTo>
                  <a:lnTo>
                    <a:pt x="152158" y="34798"/>
                  </a:lnTo>
                  <a:lnTo>
                    <a:pt x="143842" y="35177"/>
                  </a:lnTo>
                  <a:lnTo>
                    <a:pt x="104826" y="52947"/>
                  </a:lnTo>
                  <a:lnTo>
                    <a:pt x="92862" y="86867"/>
                  </a:lnTo>
                  <a:lnTo>
                    <a:pt x="93281" y="95230"/>
                  </a:lnTo>
                  <a:lnTo>
                    <a:pt x="114725" y="135431"/>
                  </a:lnTo>
                  <a:lnTo>
                    <a:pt x="153760" y="161534"/>
                  </a:lnTo>
                  <a:lnTo>
                    <a:pt x="167906" y="169037"/>
                  </a:lnTo>
                  <a:lnTo>
                    <a:pt x="185218" y="178514"/>
                  </a:lnTo>
                  <a:lnTo>
                    <a:pt x="225437" y="206375"/>
                  </a:lnTo>
                  <a:lnTo>
                    <a:pt x="250762" y="235682"/>
                  </a:lnTo>
                  <a:lnTo>
                    <a:pt x="265819" y="282578"/>
                  </a:lnTo>
                  <a:lnTo>
                    <a:pt x="266458" y="296417"/>
                  </a:lnTo>
                  <a:lnTo>
                    <a:pt x="265389" y="314110"/>
                  </a:lnTo>
                  <a:lnTo>
                    <a:pt x="249440" y="360044"/>
                  </a:lnTo>
                  <a:lnTo>
                    <a:pt x="215275" y="393370"/>
                  </a:lnTo>
                  <a:lnTo>
                    <a:pt x="165080" y="412178"/>
                  </a:lnTo>
                  <a:lnTo>
                    <a:pt x="124980" y="415798"/>
                  </a:lnTo>
                  <a:lnTo>
                    <a:pt x="109662" y="415583"/>
                  </a:lnTo>
                  <a:lnTo>
                    <a:pt x="61760" y="412368"/>
                  </a:lnTo>
                  <a:lnTo>
                    <a:pt x="14682" y="405511"/>
                  </a:lnTo>
                  <a:lnTo>
                    <a:pt x="0" y="402463"/>
                  </a:lnTo>
                  <a:lnTo>
                    <a:pt x="0" y="310768"/>
                  </a:lnTo>
                  <a:lnTo>
                    <a:pt x="40779" y="310768"/>
                  </a:lnTo>
                  <a:lnTo>
                    <a:pt x="45120" y="327346"/>
                  </a:lnTo>
                  <a:lnTo>
                    <a:pt x="50711" y="341661"/>
                  </a:lnTo>
                  <a:lnTo>
                    <a:pt x="75354" y="371195"/>
                  </a:lnTo>
                  <a:lnTo>
                    <a:pt x="116725" y="381000"/>
                  </a:lnTo>
                  <a:lnTo>
                    <a:pt x="125272" y="380620"/>
                  </a:lnTo>
                  <a:lnTo>
                    <a:pt x="166081" y="361993"/>
                  </a:lnTo>
                  <a:lnTo>
                    <a:pt x="179209" y="322579"/>
                  </a:lnTo>
                  <a:lnTo>
                    <a:pt x="178781" y="313721"/>
                  </a:lnTo>
                  <a:lnTo>
                    <a:pt x="163398" y="277415"/>
                  </a:lnTo>
                  <a:lnTo>
                    <a:pt x="132172" y="252349"/>
                  </a:lnTo>
                  <a:lnTo>
                    <a:pt x="96735" y="233154"/>
                  </a:lnTo>
                  <a:lnTo>
                    <a:pt x="85950" y="227187"/>
                  </a:lnTo>
                  <a:lnTo>
                    <a:pt x="48699" y="201723"/>
                  </a:lnTo>
                  <a:lnTo>
                    <a:pt x="22320" y="171592"/>
                  </a:lnTo>
                  <a:lnTo>
                    <a:pt x="8069" y="135461"/>
                  </a:lnTo>
                  <a:lnTo>
                    <a:pt x="6248" y="114300"/>
                  </a:lnTo>
                  <a:lnTo>
                    <a:pt x="7384" y="96682"/>
                  </a:lnTo>
                  <a:lnTo>
                    <a:pt x="24409" y="52069"/>
                  </a:lnTo>
                  <a:lnTo>
                    <a:pt x="60765" y="20637"/>
                  </a:lnTo>
                  <a:lnTo>
                    <a:pt x="114031" y="3317"/>
                  </a:lnTo>
                  <a:lnTo>
                    <a:pt x="134627" y="831"/>
                  </a:lnTo>
                  <a:lnTo>
                    <a:pt x="15660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1620977"/>
            <a:ext cx="7312659" cy="4157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6985" indent="-274320" algn="just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b="1" dirty="0">
                <a:latin typeface="Cambria"/>
                <a:cs typeface="Cambria"/>
              </a:rPr>
              <a:t>Deciding</a:t>
            </a:r>
            <a:r>
              <a:rPr sz="3200" b="1" spc="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whether</a:t>
            </a:r>
            <a:r>
              <a:rPr sz="3200" spc="-5" dirty="0">
                <a:latin typeface="Cambria"/>
                <a:cs typeface="Cambria"/>
              </a:rPr>
              <a:t> the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data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require 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validation</a:t>
            </a:r>
            <a:endParaRPr sz="3200">
              <a:latin typeface="Cambria"/>
              <a:cs typeface="Cambria"/>
            </a:endParaRPr>
          </a:p>
          <a:p>
            <a:pPr marL="28702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b="1" spc="-5" dirty="0">
                <a:latin typeface="Cambria"/>
                <a:cs typeface="Cambria"/>
              </a:rPr>
              <a:t>Determining</a:t>
            </a:r>
            <a:r>
              <a:rPr sz="3200" b="1" spc="-25" dirty="0">
                <a:latin typeface="Cambria"/>
                <a:cs typeface="Cambria"/>
              </a:rPr>
              <a:t> </a:t>
            </a:r>
            <a:r>
              <a:rPr sz="3200" spc="-40" dirty="0">
                <a:latin typeface="Cambria"/>
                <a:cs typeface="Cambria"/>
              </a:rPr>
              <a:t>ways</a:t>
            </a:r>
            <a:r>
              <a:rPr sz="3200" spc="-2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to validate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data</a:t>
            </a:r>
            <a:endParaRPr sz="3200">
              <a:latin typeface="Cambria"/>
              <a:cs typeface="Cambria"/>
            </a:endParaRPr>
          </a:p>
          <a:p>
            <a:pPr marL="286385" marR="5715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b="1" dirty="0">
                <a:latin typeface="Cambria"/>
                <a:cs typeface="Cambria"/>
              </a:rPr>
              <a:t>Identifying</a:t>
            </a:r>
            <a:r>
              <a:rPr sz="3200" b="1" spc="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areas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where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data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25" dirty="0">
                <a:latin typeface="Cambria"/>
                <a:cs typeface="Cambria"/>
              </a:rPr>
              <a:t>are 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missing</a:t>
            </a:r>
            <a:endParaRPr sz="32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30" dirty="0">
                <a:latin typeface="Cambria"/>
                <a:cs typeface="Cambria"/>
              </a:rPr>
              <a:t>Failure</a:t>
            </a:r>
            <a:r>
              <a:rPr sz="3200" spc="-2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to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validate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data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25" dirty="0">
                <a:latin typeface="Cambria"/>
                <a:cs typeface="Cambria"/>
              </a:rPr>
              <a:t>may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result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in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premature</a:t>
            </a:r>
            <a:r>
              <a:rPr sz="3200" spc="67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closure</a:t>
            </a:r>
            <a:r>
              <a:rPr sz="3200" dirty="0">
                <a:latin typeface="Cambria"/>
                <a:cs typeface="Cambria"/>
              </a:rPr>
              <a:t> of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assessment</a:t>
            </a:r>
            <a:r>
              <a:rPr sz="3200" dirty="0">
                <a:latin typeface="Cambria"/>
                <a:cs typeface="Cambria"/>
              </a:rPr>
              <a:t> or 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collection of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inaccurate </a:t>
            </a:r>
            <a:r>
              <a:rPr sz="3200" dirty="0">
                <a:latin typeface="Cambria"/>
                <a:cs typeface="Cambria"/>
              </a:rPr>
              <a:t>data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9108" y="426847"/>
            <a:ext cx="5412740" cy="629920"/>
            <a:chOff x="1499108" y="426847"/>
            <a:chExt cx="5412740" cy="6299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9999" y="808119"/>
              <a:ext cx="5411340" cy="24812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3680" y="431419"/>
              <a:ext cx="5393817" cy="3815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03680" y="431419"/>
              <a:ext cx="5394325" cy="381635"/>
            </a:xfrm>
            <a:custGeom>
              <a:avLst/>
              <a:gdLst/>
              <a:ahLst/>
              <a:cxnLst/>
              <a:rect l="l" t="t" r="r" b="b"/>
              <a:pathLst>
                <a:path w="5394325" h="381634">
                  <a:moveTo>
                    <a:pt x="5203698" y="75818"/>
                  </a:moveTo>
                  <a:lnTo>
                    <a:pt x="5149088" y="229615"/>
                  </a:lnTo>
                  <a:lnTo>
                    <a:pt x="5247386" y="229615"/>
                  </a:lnTo>
                  <a:lnTo>
                    <a:pt x="5203698" y="75818"/>
                  </a:lnTo>
                  <a:close/>
                </a:path>
                <a:path w="5394325" h="381634">
                  <a:moveTo>
                    <a:pt x="4589526" y="75818"/>
                  </a:moveTo>
                  <a:lnTo>
                    <a:pt x="4534916" y="229615"/>
                  </a:lnTo>
                  <a:lnTo>
                    <a:pt x="4633214" y="229615"/>
                  </a:lnTo>
                  <a:lnTo>
                    <a:pt x="4589526" y="75818"/>
                  </a:lnTo>
                  <a:close/>
                </a:path>
                <a:path w="5394325" h="381634">
                  <a:moveTo>
                    <a:pt x="4211828" y="36321"/>
                  </a:moveTo>
                  <a:lnTo>
                    <a:pt x="4200525" y="36321"/>
                  </a:lnTo>
                  <a:lnTo>
                    <a:pt x="4192397" y="36448"/>
                  </a:lnTo>
                  <a:lnTo>
                    <a:pt x="4187444" y="36829"/>
                  </a:lnTo>
                  <a:lnTo>
                    <a:pt x="4187444" y="344042"/>
                  </a:lnTo>
                  <a:lnTo>
                    <a:pt x="4190746" y="344550"/>
                  </a:lnTo>
                  <a:lnTo>
                    <a:pt x="4199001" y="344931"/>
                  </a:lnTo>
                  <a:lnTo>
                    <a:pt x="4212335" y="344931"/>
                  </a:lnTo>
                  <a:lnTo>
                    <a:pt x="4252019" y="340002"/>
                  </a:lnTo>
                  <a:lnTo>
                    <a:pt x="4288790" y="318134"/>
                  </a:lnTo>
                  <a:lnTo>
                    <a:pt x="4310542" y="283577"/>
                  </a:lnTo>
                  <a:lnTo>
                    <a:pt x="4322953" y="232854"/>
                  </a:lnTo>
                  <a:lnTo>
                    <a:pt x="4325366" y="189229"/>
                  </a:lnTo>
                  <a:lnTo>
                    <a:pt x="4324506" y="164343"/>
                  </a:lnTo>
                  <a:lnTo>
                    <a:pt x="4317597" y="121239"/>
                  </a:lnTo>
                  <a:lnTo>
                    <a:pt x="4294758" y="73263"/>
                  </a:lnTo>
                  <a:lnTo>
                    <a:pt x="4259012" y="45430"/>
                  </a:lnTo>
                  <a:lnTo>
                    <a:pt x="4211828" y="36321"/>
                  </a:lnTo>
                  <a:close/>
                </a:path>
                <a:path w="5394325" h="381634">
                  <a:moveTo>
                    <a:pt x="138175" y="36321"/>
                  </a:moveTo>
                  <a:lnTo>
                    <a:pt x="126872" y="36321"/>
                  </a:lnTo>
                  <a:lnTo>
                    <a:pt x="118744" y="36448"/>
                  </a:lnTo>
                  <a:lnTo>
                    <a:pt x="113791" y="36829"/>
                  </a:lnTo>
                  <a:lnTo>
                    <a:pt x="113791" y="344042"/>
                  </a:lnTo>
                  <a:lnTo>
                    <a:pt x="117093" y="344550"/>
                  </a:lnTo>
                  <a:lnTo>
                    <a:pt x="125349" y="344931"/>
                  </a:lnTo>
                  <a:lnTo>
                    <a:pt x="138683" y="344931"/>
                  </a:lnTo>
                  <a:lnTo>
                    <a:pt x="178367" y="340002"/>
                  </a:lnTo>
                  <a:lnTo>
                    <a:pt x="215137" y="318134"/>
                  </a:lnTo>
                  <a:lnTo>
                    <a:pt x="236890" y="283577"/>
                  </a:lnTo>
                  <a:lnTo>
                    <a:pt x="249300" y="232854"/>
                  </a:lnTo>
                  <a:lnTo>
                    <a:pt x="251713" y="189229"/>
                  </a:lnTo>
                  <a:lnTo>
                    <a:pt x="250854" y="164343"/>
                  </a:lnTo>
                  <a:lnTo>
                    <a:pt x="243945" y="121239"/>
                  </a:lnTo>
                  <a:lnTo>
                    <a:pt x="221106" y="73263"/>
                  </a:lnTo>
                  <a:lnTo>
                    <a:pt x="185360" y="45430"/>
                  </a:lnTo>
                  <a:lnTo>
                    <a:pt x="138175" y="36321"/>
                  </a:lnTo>
                  <a:close/>
                </a:path>
                <a:path w="5394325" h="381634">
                  <a:moveTo>
                    <a:pt x="562356" y="31876"/>
                  </a:moveTo>
                  <a:lnTo>
                    <a:pt x="514439" y="53147"/>
                  </a:lnTo>
                  <a:lnTo>
                    <a:pt x="495127" y="91227"/>
                  </a:lnTo>
                  <a:lnTo>
                    <a:pt x="485463" y="149572"/>
                  </a:lnTo>
                  <a:lnTo>
                    <a:pt x="484250" y="186435"/>
                  </a:lnTo>
                  <a:lnTo>
                    <a:pt x="485489" y="225038"/>
                  </a:lnTo>
                  <a:lnTo>
                    <a:pt x="495395" y="286430"/>
                  </a:lnTo>
                  <a:lnTo>
                    <a:pt x="515276" y="326840"/>
                  </a:lnTo>
                  <a:lnTo>
                    <a:pt x="564514" y="349503"/>
                  </a:lnTo>
                  <a:lnTo>
                    <a:pt x="574682" y="348791"/>
                  </a:lnTo>
                  <a:lnTo>
                    <a:pt x="613648" y="324564"/>
                  </a:lnTo>
                  <a:lnTo>
                    <a:pt x="632078" y="284289"/>
                  </a:lnTo>
                  <a:lnTo>
                    <a:pt x="639026" y="244056"/>
                  </a:lnTo>
                  <a:lnTo>
                    <a:pt x="641222" y="197103"/>
                  </a:lnTo>
                  <a:lnTo>
                    <a:pt x="640697" y="171053"/>
                  </a:lnTo>
                  <a:lnTo>
                    <a:pt x="636454" y="125523"/>
                  </a:lnTo>
                  <a:lnTo>
                    <a:pt x="621887" y="73818"/>
                  </a:lnTo>
                  <a:lnTo>
                    <a:pt x="597413" y="42378"/>
                  </a:lnTo>
                  <a:lnTo>
                    <a:pt x="562356" y="31876"/>
                  </a:lnTo>
                  <a:close/>
                </a:path>
                <a:path w="5394325" h="381634">
                  <a:moveTo>
                    <a:pt x="4757293" y="4317"/>
                  </a:moveTo>
                  <a:lnTo>
                    <a:pt x="5078730" y="4317"/>
                  </a:lnTo>
                  <a:lnTo>
                    <a:pt x="5078730" y="100202"/>
                  </a:lnTo>
                  <a:lnTo>
                    <a:pt x="5041392" y="100202"/>
                  </a:lnTo>
                  <a:lnTo>
                    <a:pt x="5038887" y="91507"/>
                  </a:lnTo>
                  <a:lnTo>
                    <a:pt x="5036693" y="84074"/>
                  </a:lnTo>
                  <a:lnTo>
                    <a:pt x="5026406" y="58038"/>
                  </a:lnTo>
                  <a:lnTo>
                    <a:pt x="5023993" y="53847"/>
                  </a:lnTo>
                  <a:lnTo>
                    <a:pt x="5021453" y="50418"/>
                  </a:lnTo>
                  <a:lnTo>
                    <a:pt x="5018659" y="47751"/>
                  </a:lnTo>
                  <a:lnTo>
                    <a:pt x="5015992" y="44957"/>
                  </a:lnTo>
                  <a:lnTo>
                    <a:pt x="5013071" y="42798"/>
                  </a:lnTo>
                  <a:lnTo>
                    <a:pt x="5009896" y="41147"/>
                  </a:lnTo>
                  <a:lnTo>
                    <a:pt x="5006848" y="39496"/>
                  </a:lnTo>
                  <a:lnTo>
                    <a:pt x="5002911" y="38353"/>
                  </a:lnTo>
                  <a:lnTo>
                    <a:pt x="4998339" y="37464"/>
                  </a:lnTo>
                  <a:lnTo>
                    <a:pt x="4993640" y="36702"/>
                  </a:lnTo>
                  <a:lnTo>
                    <a:pt x="4987671" y="36321"/>
                  </a:lnTo>
                  <a:lnTo>
                    <a:pt x="4980178" y="36321"/>
                  </a:lnTo>
                  <a:lnTo>
                    <a:pt x="4960493" y="36321"/>
                  </a:lnTo>
                  <a:lnTo>
                    <a:pt x="4960493" y="308609"/>
                  </a:lnTo>
                  <a:lnTo>
                    <a:pt x="4960493" y="318134"/>
                  </a:lnTo>
                  <a:lnTo>
                    <a:pt x="4960747" y="325500"/>
                  </a:lnTo>
                  <a:lnTo>
                    <a:pt x="4961382" y="330580"/>
                  </a:lnTo>
                  <a:lnTo>
                    <a:pt x="4961890" y="335533"/>
                  </a:lnTo>
                  <a:lnTo>
                    <a:pt x="4962906" y="339597"/>
                  </a:lnTo>
                  <a:lnTo>
                    <a:pt x="4964303" y="342645"/>
                  </a:lnTo>
                  <a:lnTo>
                    <a:pt x="4965827" y="345820"/>
                  </a:lnTo>
                  <a:lnTo>
                    <a:pt x="4967605" y="348233"/>
                  </a:lnTo>
                  <a:lnTo>
                    <a:pt x="4969636" y="350138"/>
                  </a:lnTo>
                  <a:lnTo>
                    <a:pt x="4971796" y="352170"/>
                  </a:lnTo>
                  <a:lnTo>
                    <a:pt x="4974717" y="353821"/>
                  </a:lnTo>
                  <a:lnTo>
                    <a:pt x="4978400" y="355345"/>
                  </a:lnTo>
                  <a:lnTo>
                    <a:pt x="4982083" y="356869"/>
                  </a:lnTo>
                  <a:lnTo>
                    <a:pt x="4987162" y="358139"/>
                  </a:lnTo>
                  <a:lnTo>
                    <a:pt x="4993512" y="359028"/>
                  </a:lnTo>
                  <a:lnTo>
                    <a:pt x="4993512" y="377063"/>
                  </a:lnTo>
                  <a:lnTo>
                    <a:pt x="4842764" y="377063"/>
                  </a:lnTo>
                  <a:lnTo>
                    <a:pt x="4842764" y="359028"/>
                  </a:lnTo>
                  <a:lnTo>
                    <a:pt x="4850383" y="357758"/>
                  </a:lnTo>
                  <a:lnTo>
                    <a:pt x="4856480" y="356107"/>
                  </a:lnTo>
                  <a:lnTo>
                    <a:pt x="4860925" y="354075"/>
                  </a:lnTo>
                  <a:lnTo>
                    <a:pt x="4865370" y="351916"/>
                  </a:lnTo>
                  <a:lnTo>
                    <a:pt x="4868799" y="348995"/>
                  </a:lnTo>
                  <a:lnTo>
                    <a:pt x="4870958" y="345185"/>
                  </a:lnTo>
                  <a:lnTo>
                    <a:pt x="4873117" y="341375"/>
                  </a:lnTo>
                  <a:lnTo>
                    <a:pt x="4874514" y="336422"/>
                  </a:lnTo>
                  <a:lnTo>
                    <a:pt x="4875022" y="330580"/>
                  </a:lnTo>
                  <a:lnTo>
                    <a:pt x="4875530" y="324611"/>
                  </a:lnTo>
                  <a:lnTo>
                    <a:pt x="4875783" y="317245"/>
                  </a:lnTo>
                  <a:lnTo>
                    <a:pt x="4875783" y="308609"/>
                  </a:lnTo>
                  <a:lnTo>
                    <a:pt x="4875783" y="36321"/>
                  </a:lnTo>
                  <a:lnTo>
                    <a:pt x="4853685" y="36321"/>
                  </a:lnTo>
                  <a:lnTo>
                    <a:pt x="4845970" y="36560"/>
                  </a:lnTo>
                  <a:lnTo>
                    <a:pt x="4813427" y="52069"/>
                  </a:lnTo>
                  <a:lnTo>
                    <a:pt x="4809108" y="57530"/>
                  </a:lnTo>
                  <a:lnTo>
                    <a:pt x="4796377" y="93936"/>
                  </a:lnTo>
                  <a:lnTo>
                    <a:pt x="4794758" y="100202"/>
                  </a:lnTo>
                  <a:lnTo>
                    <a:pt x="4757293" y="100202"/>
                  </a:lnTo>
                  <a:lnTo>
                    <a:pt x="4757293" y="4317"/>
                  </a:lnTo>
                  <a:close/>
                </a:path>
                <a:path w="5394325" h="381634">
                  <a:moveTo>
                    <a:pt x="4073652" y="4317"/>
                  </a:moveTo>
                  <a:lnTo>
                    <a:pt x="4215637" y="4317"/>
                  </a:lnTo>
                  <a:lnTo>
                    <a:pt x="4237474" y="4768"/>
                  </a:lnTo>
                  <a:lnTo>
                    <a:pt x="4275574" y="8336"/>
                  </a:lnTo>
                  <a:lnTo>
                    <a:pt x="4320682" y="20558"/>
                  </a:lnTo>
                  <a:lnTo>
                    <a:pt x="4357455" y="41834"/>
                  </a:lnTo>
                  <a:lnTo>
                    <a:pt x="4384548" y="70230"/>
                  </a:lnTo>
                  <a:lnTo>
                    <a:pt x="4402264" y="105806"/>
                  </a:lnTo>
                  <a:lnTo>
                    <a:pt x="4411583" y="149193"/>
                  </a:lnTo>
                  <a:lnTo>
                    <a:pt x="4413377" y="182625"/>
                  </a:lnTo>
                  <a:lnTo>
                    <a:pt x="4412755" y="203412"/>
                  </a:lnTo>
                  <a:lnTo>
                    <a:pt x="4407751" y="241651"/>
                  </a:lnTo>
                  <a:lnTo>
                    <a:pt x="4390898" y="290512"/>
                  </a:lnTo>
                  <a:lnTo>
                    <a:pt x="4364120" y="327298"/>
                  </a:lnTo>
                  <a:lnTo>
                    <a:pt x="4329937" y="352551"/>
                  </a:lnTo>
                  <a:lnTo>
                    <a:pt x="4286789" y="368804"/>
                  </a:lnTo>
                  <a:lnTo>
                    <a:pt x="4237815" y="375840"/>
                  </a:lnTo>
                  <a:lnTo>
                    <a:pt x="4197604" y="377063"/>
                  </a:lnTo>
                  <a:lnTo>
                    <a:pt x="4073652" y="377063"/>
                  </a:lnTo>
                  <a:lnTo>
                    <a:pt x="4073652" y="359028"/>
                  </a:lnTo>
                  <a:lnTo>
                    <a:pt x="4080382" y="357250"/>
                  </a:lnTo>
                  <a:lnTo>
                    <a:pt x="4085717" y="355345"/>
                  </a:lnTo>
                  <a:lnTo>
                    <a:pt x="4089527" y="353186"/>
                  </a:lnTo>
                  <a:lnTo>
                    <a:pt x="4093464" y="351154"/>
                  </a:lnTo>
                  <a:lnTo>
                    <a:pt x="4096384" y="348233"/>
                  </a:lnTo>
                  <a:lnTo>
                    <a:pt x="4098290" y="344423"/>
                  </a:lnTo>
                  <a:lnTo>
                    <a:pt x="4100195" y="340740"/>
                  </a:lnTo>
                  <a:lnTo>
                    <a:pt x="4101465" y="336041"/>
                  </a:lnTo>
                  <a:lnTo>
                    <a:pt x="4101973" y="330200"/>
                  </a:lnTo>
                  <a:lnTo>
                    <a:pt x="4102607" y="324484"/>
                  </a:lnTo>
                  <a:lnTo>
                    <a:pt x="4102861" y="317245"/>
                  </a:lnTo>
                  <a:lnTo>
                    <a:pt x="4102861" y="308609"/>
                  </a:lnTo>
                  <a:lnTo>
                    <a:pt x="4102861" y="73151"/>
                  </a:lnTo>
                  <a:lnTo>
                    <a:pt x="4102861" y="64642"/>
                  </a:lnTo>
                  <a:lnTo>
                    <a:pt x="4102607" y="57403"/>
                  </a:lnTo>
                  <a:lnTo>
                    <a:pt x="4102100" y="51561"/>
                  </a:lnTo>
                  <a:lnTo>
                    <a:pt x="4101719" y="45719"/>
                  </a:lnTo>
                  <a:lnTo>
                    <a:pt x="4100449" y="41020"/>
                  </a:lnTo>
                  <a:lnTo>
                    <a:pt x="4073652" y="22351"/>
                  </a:lnTo>
                  <a:lnTo>
                    <a:pt x="4073652" y="4317"/>
                  </a:lnTo>
                  <a:close/>
                </a:path>
                <a:path w="5394325" h="381634">
                  <a:moveTo>
                    <a:pt x="3210179" y="4317"/>
                  </a:moveTo>
                  <a:lnTo>
                    <a:pt x="3320796" y="4317"/>
                  </a:lnTo>
                  <a:lnTo>
                    <a:pt x="3417443" y="172211"/>
                  </a:lnTo>
                  <a:lnTo>
                    <a:pt x="3440937" y="215137"/>
                  </a:lnTo>
                  <a:lnTo>
                    <a:pt x="3460833" y="253999"/>
                  </a:lnTo>
                  <a:lnTo>
                    <a:pt x="3466592" y="266191"/>
                  </a:lnTo>
                  <a:lnTo>
                    <a:pt x="3471036" y="266191"/>
                  </a:lnTo>
                  <a:lnTo>
                    <a:pt x="3469703" y="232836"/>
                  </a:lnTo>
                  <a:lnTo>
                    <a:pt x="3468751" y="197945"/>
                  </a:lnTo>
                  <a:lnTo>
                    <a:pt x="3468179" y="161553"/>
                  </a:lnTo>
                  <a:lnTo>
                    <a:pt x="3467989" y="123697"/>
                  </a:lnTo>
                  <a:lnTo>
                    <a:pt x="3467989" y="72897"/>
                  </a:lnTo>
                  <a:lnTo>
                    <a:pt x="3467913" y="64639"/>
                  </a:lnTo>
                  <a:lnTo>
                    <a:pt x="3462401" y="35178"/>
                  </a:lnTo>
                  <a:lnTo>
                    <a:pt x="3460496" y="32384"/>
                  </a:lnTo>
                  <a:lnTo>
                    <a:pt x="3438779" y="22351"/>
                  </a:lnTo>
                  <a:lnTo>
                    <a:pt x="3438779" y="4317"/>
                  </a:lnTo>
                  <a:lnTo>
                    <a:pt x="3542029" y="4317"/>
                  </a:lnTo>
                  <a:lnTo>
                    <a:pt x="3542029" y="22351"/>
                  </a:lnTo>
                  <a:lnTo>
                    <a:pt x="3534791" y="24764"/>
                  </a:lnTo>
                  <a:lnTo>
                    <a:pt x="3529583" y="26669"/>
                  </a:lnTo>
                  <a:lnTo>
                    <a:pt x="3512663" y="64801"/>
                  </a:lnTo>
                  <a:lnTo>
                    <a:pt x="3512566" y="72897"/>
                  </a:lnTo>
                  <a:lnTo>
                    <a:pt x="3512566" y="377063"/>
                  </a:lnTo>
                  <a:lnTo>
                    <a:pt x="3443224" y="377063"/>
                  </a:lnTo>
                  <a:lnTo>
                    <a:pt x="3320287" y="164591"/>
                  </a:lnTo>
                  <a:lnTo>
                    <a:pt x="3298666" y="126126"/>
                  </a:lnTo>
                  <a:lnTo>
                    <a:pt x="3283711" y="96900"/>
                  </a:lnTo>
                  <a:lnTo>
                    <a:pt x="3281172" y="96900"/>
                  </a:lnTo>
                  <a:lnTo>
                    <a:pt x="3282412" y="126662"/>
                  </a:lnTo>
                  <a:lnTo>
                    <a:pt x="3283283" y="157257"/>
                  </a:lnTo>
                  <a:lnTo>
                    <a:pt x="3283797" y="188662"/>
                  </a:lnTo>
                  <a:lnTo>
                    <a:pt x="3283966" y="220852"/>
                  </a:lnTo>
                  <a:lnTo>
                    <a:pt x="3283966" y="308863"/>
                  </a:lnTo>
                  <a:lnTo>
                    <a:pt x="3284087" y="318293"/>
                  </a:lnTo>
                  <a:lnTo>
                    <a:pt x="3293364" y="350519"/>
                  </a:lnTo>
                  <a:lnTo>
                    <a:pt x="3296920" y="353694"/>
                  </a:lnTo>
                  <a:lnTo>
                    <a:pt x="3303651" y="356488"/>
                  </a:lnTo>
                  <a:lnTo>
                    <a:pt x="3313429" y="359028"/>
                  </a:lnTo>
                  <a:lnTo>
                    <a:pt x="3313429" y="377063"/>
                  </a:lnTo>
                  <a:lnTo>
                    <a:pt x="3210179" y="377063"/>
                  </a:lnTo>
                  <a:lnTo>
                    <a:pt x="3210179" y="359028"/>
                  </a:lnTo>
                  <a:lnTo>
                    <a:pt x="3216910" y="357250"/>
                  </a:lnTo>
                  <a:lnTo>
                    <a:pt x="3222244" y="355218"/>
                  </a:lnTo>
                  <a:lnTo>
                    <a:pt x="3226181" y="353059"/>
                  </a:lnTo>
                  <a:lnTo>
                    <a:pt x="3230118" y="350900"/>
                  </a:lnTo>
                  <a:lnTo>
                    <a:pt x="3233039" y="347979"/>
                  </a:lnTo>
                  <a:lnTo>
                    <a:pt x="3234944" y="344169"/>
                  </a:lnTo>
                  <a:lnTo>
                    <a:pt x="3236848" y="340486"/>
                  </a:lnTo>
                  <a:lnTo>
                    <a:pt x="3238119" y="335788"/>
                  </a:lnTo>
                  <a:lnTo>
                    <a:pt x="3238627" y="330072"/>
                  </a:lnTo>
                  <a:lnTo>
                    <a:pt x="3239135" y="324484"/>
                  </a:lnTo>
                  <a:lnTo>
                    <a:pt x="3239389" y="317372"/>
                  </a:lnTo>
                  <a:lnTo>
                    <a:pt x="3239389" y="308863"/>
                  </a:lnTo>
                  <a:lnTo>
                    <a:pt x="3239389" y="72643"/>
                  </a:lnTo>
                  <a:lnTo>
                    <a:pt x="3239289" y="63164"/>
                  </a:lnTo>
                  <a:lnTo>
                    <a:pt x="3230245" y="31368"/>
                  </a:lnTo>
                  <a:lnTo>
                    <a:pt x="3226561" y="27939"/>
                  </a:lnTo>
                  <a:lnTo>
                    <a:pt x="3219831" y="24891"/>
                  </a:lnTo>
                  <a:lnTo>
                    <a:pt x="3210179" y="22351"/>
                  </a:lnTo>
                  <a:lnTo>
                    <a:pt x="3210179" y="4317"/>
                  </a:lnTo>
                  <a:close/>
                </a:path>
                <a:path w="5394325" h="381634">
                  <a:moveTo>
                    <a:pt x="3015996" y="4317"/>
                  </a:moveTo>
                  <a:lnTo>
                    <a:pt x="3159379" y="4317"/>
                  </a:lnTo>
                  <a:lnTo>
                    <a:pt x="3159379" y="22351"/>
                  </a:lnTo>
                  <a:lnTo>
                    <a:pt x="3151885" y="24383"/>
                  </a:lnTo>
                  <a:lnTo>
                    <a:pt x="3146297" y="26542"/>
                  </a:lnTo>
                  <a:lnTo>
                    <a:pt x="3142869" y="28701"/>
                  </a:lnTo>
                  <a:lnTo>
                    <a:pt x="3139312" y="30987"/>
                  </a:lnTo>
                  <a:lnTo>
                    <a:pt x="3136519" y="33781"/>
                  </a:lnTo>
                  <a:lnTo>
                    <a:pt x="3134741" y="37083"/>
                  </a:lnTo>
                  <a:lnTo>
                    <a:pt x="3132962" y="40385"/>
                  </a:lnTo>
                  <a:lnTo>
                    <a:pt x="3131693" y="44703"/>
                  </a:lnTo>
                  <a:lnTo>
                    <a:pt x="3130931" y="49910"/>
                  </a:lnTo>
                  <a:lnTo>
                    <a:pt x="3130169" y="55244"/>
                  </a:lnTo>
                  <a:lnTo>
                    <a:pt x="3129787" y="62991"/>
                  </a:lnTo>
                  <a:lnTo>
                    <a:pt x="3129787" y="73151"/>
                  </a:lnTo>
                  <a:lnTo>
                    <a:pt x="3129787" y="308609"/>
                  </a:lnTo>
                  <a:lnTo>
                    <a:pt x="3129787" y="314959"/>
                  </a:lnTo>
                  <a:lnTo>
                    <a:pt x="3130042" y="320801"/>
                  </a:lnTo>
                  <a:lnTo>
                    <a:pt x="3137408" y="348360"/>
                  </a:lnTo>
                  <a:lnTo>
                    <a:pt x="3139440" y="350773"/>
                  </a:lnTo>
                  <a:lnTo>
                    <a:pt x="3159379" y="359028"/>
                  </a:lnTo>
                  <a:lnTo>
                    <a:pt x="3159379" y="377063"/>
                  </a:lnTo>
                  <a:lnTo>
                    <a:pt x="3015996" y="377063"/>
                  </a:lnTo>
                  <a:lnTo>
                    <a:pt x="3015996" y="359028"/>
                  </a:lnTo>
                  <a:lnTo>
                    <a:pt x="3022727" y="357250"/>
                  </a:lnTo>
                  <a:lnTo>
                    <a:pt x="3028060" y="355345"/>
                  </a:lnTo>
                  <a:lnTo>
                    <a:pt x="3031871" y="353186"/>
                  </a:lnTo>
                  <a:lnTo>
                    <a:pt x="3035808" y="351154"/>
                  </a:lnTo>
                  <a:lnTo>
                    <a:pt x="3038729" y="348233"/>
                  </a:lnTo>
                  <a:lnTo>
                    <a:pt x="3040634" y="344423"/>
                  </a:lnTo>
                  <a:lnTo>
                    <a:pt x="3042539" y="340740"/>
                  </a:lnTo>
                  <a:lnTo>
                    <a:pt x="3043809" y="336041"/>
                  </a:lnTo>
                  <a:lnTo>
                    <a:pt x="3044317" y="330200"/>
                  </a:lnTo>
                  <a:lnTo>
                    <a:pt x="3044952" y="324484"/>
                  </a:lnTo>
                  <a:lnTo>
                    <a:pt x="3045206" y="317245"/>
                  </a:lnTo>
                  <a:lnTo>
                    <a:pt x="3045206" y="308609"/>
                  </a:lnTo>
                  <a:lnTo>
                    <a:pt x="3045206" y="72897"/>
                  </a:lnTo>
                  <a:lnTo>
                    <a:pt x="3045206" y="64134"/>
                  </a:lnTo>
                  <a:lnTo>
                    <a:pt x="3044952" y="56895"/>
                  </a:lnTo>
                  <a:lnTo>
                    <a:pt x="3044444" y="51307"/>
                  </a:lnTo>
                  <a:lnTo>
                    <a:pt x="3044062" y="45592"/>
                  </a:lnTo>
                  <a:lnTo>
                    <a:pt x="3042793" y="40893"/>
                  </a:lnTo>
                  <a:lnTo>
                    <a:pt x="3040887" y="37210"/>
                  </a:lnTo>
                  <a:lnTo>
                    <a:pt x="3038983" y="33527"/>
                  </a:lnTo>
                  <a:lnTo>
                    <a:pt x="3036061" y="30479"/>
                  </a:lnTo>
                  <a:lnTo>
                    <a:pt x="3032252" y="28320"/>
                  </a:lnTo>
                  <a:lnTo>
                    <a:pt x="3028315" y="26161"/>
                  </a:lnTo>
                  <a:lnTo>
                    <a:pt x="3022854" y="24129"/>
                  </a:lnTo>
                  <a:lnTo>
                    <a:pt x="3015996" y="22351"/>
                  </a:lnTo>
                  <a:lnTo>
                    <a:pt x="3015996" y="4317"/>
                  </a:lnTo>
                  <a:close/>
                </a:path>
                <a:path w="5394325" h="381634">
                  <a:moveTo>
                    <a:pt x="2649600" y="4317"/>
                  </a:moveTo>
                  <a:lnTo>
                    <a:pt x="2971037" y="4317"/>
                  </a:lnTo>
                  <a:lnTo>
                    <a:pt x="2971037" y="100202"/>
                  </a:lnTo>
                  <a:lnTo>
                    <a:pt x="2933699" y="100202"/>
                  </a:lnTo>
                  <a:lnTo>
                    <a:pt x="2931195" y="91507"/>
                  </a:lnTo>
                  <a:lnTo>
                    <a:pt x="2929001" y="84074"/>
                  </a:lnTo>
                  <a:lnTo>
                    <a:pt x="2918714" y="58038"/>
                  </a:lnTo>
                  <a:lnTo>
                    <a:pt x="2916300" y="53847"/>
                  </a:lnTo>
                  <a:lnTo>
                    <a:pt x="2913760" y="50418"/>
                  </a:lnTo>
                  <a:lnTo>
                    <a:pt x="2910967" y="47751"/>
                  </a:lnTo>
                  <a:lnTo>
                    <a:pt x="2908299" y="44957"/>
                  </a:lnTo>
                  <a:lnTo>
                    <a:pt x="2905379" y="42798"/>
                  </a:lnTo>
                  <a:lnTo>
                    <a:pt x="2902204" y="41147"/>
                  </a:lnTo>
                  <a:lnTo>
                    <a:pt x="2899156" y="39496"/>
                  </a:lnTo>
                  <a:lnTo>
                    <a:pt x="2895219" y="38353"/>
                  </a:lnTo>
                  <a:lnTo>
                    <a:pt x="2890647" y="37464"/>
                  </a:lnTo>
                  <a:lnTo>
                    <a:pt x="2885947" y="36702"/>
                  </a:lnTo>
                  <a:lnTo>
                    <a:pt x="2879979" y="36321"/>
                  </a:lnTo>
                  <a:lnTo>
                    <a:pt x="2872485" y="36321"/>
                  </a:lnTo>
                  <a:lnTo>
                    <a:pt x="2852800" y="36321"/>
                  </a:lnTo>
                  <a:lnTo>
                    <a:pt x="2852800" y="308609"/>
                  </a:lnTo>
                  <a:lnTo>
                    <a:pt x="2852800" y="318134"/>
                  </a:lnTo>
                  <a:lnTo>
                    <a:pt x="2853055" y="325500"/>
                  </a:lnTo>
                  <a:lnTo>
                    <a:pt x="2853690" y="330580"/>
                  </a:lnTo>
                  <a:lnTo>
                    <a:pt x="2854197" y="335533"/>
                  </a:lnTo>
                  <a:lnTo>
                    <a:pt x="2855214" y="339597"/>
                  </a:lnTo>
                  <a:lnTo>
                    <a:pt x="2856610" y="342645"/>
                  </a:lnTo>
                  <a:lnTo>
                    <a:pt x="2858135" y="345820"/>
                  </a:lnTo>
                  <a:lnTo>
                    <a:pt x="2859912" y="348233"/>
                  </a:lnTo>
                  <a:lnTo>
                    <a:pt x="2861945" y="350138"/>
                  </a:lnTo>
                  <a:lnTo>
                    <a:pt x="2864104" y="352170"/>
                  </a:lnTo>
                  <a:lnTo>
                    <a:pt x="2867024" y="353821"/>
                  </a:lnTo>
                  <a:lnTo>
                    <a:pt x="2870708" y="355345"/>
                  </a:lnTo>
                  <a:lnTo>
                    <a:pt x="2874391" y="356869"/>
                  </a:lnTo>
                  <a:lnTo>
                    <a:pt x="2879471" y="358139"/>
                  </a:lnTo>
                  <a:lnTo>
                    <a:pt x="2885821" y="359028"/>
                  </a:lnTo>
                  <a:lnTo>
                    <a:pt x="2885821" y="377063"/>
                  </a:lnTo>
                  <a:lnTo>
                    <a:pt x="2735072" y="377063"/>
                  </a:lnTo>
                  <a:lnTo>
                    <a:pt x="2735072" y="359028"/>
                  </a:lnTo>
                  <a:lnTo>
                    <a:pt x="2742692" y="357758"/>
                  </a:lnTo>
                  <a:lnTo>
                    <a:pt x="2748787" y="356107"/>
                  </a:lnTo>
                  <a:lnTo>
                    <a:pt x="2768092" y="317245"/>
                  </a:lnTo>
                  <a:lnTo>
                    <a:pt x="2768092" y="308609"/>
                  </a:lnTo>
                  <a:lnTo>
                    <a:pt x="2768092" y="36321"/>
                  </a:lnTo>
                  <a:lnTo>
                    <a:pt x="2745994" y="36321"/>
                  </a:lnTo>
                  <a:lnTo>
                    <a:pt x="2738278" y="36560"/>
                  </a:lnTo>
                  <a:lnTo>
                    <a:pt x="2701417" y="57530"/>
                  </a:lnTo>
                  <a:lnTo>
                    <a:pt x="2688685" y="93936"/>
                  </a:lnTo>
                  <a:lnTo>
                    <a:pt x="2687066" y="100202"/>
                  </a:lnTo>
                  <a:lnTo>
                    <a:pt x="2649600" y="100202"/>
                  </a:lnTo>
                  <a:lnTo>
                    <a:pt x="2649600" y="4317"/>
                  </a:lnTo>
                  <a:close/>
                </a:path>
                <a:path w="5394325" h="381634">
                  <a:moveTo>
                    <a:pt x="2277491" y="4317"/>
                  </a:moveTo>
                  <a:lnTo>
                    <a:pt x="2388108" y="4317"/>
                  </a:lnTo>
                  <a:lnTo>
                    <a:pt x="2484755" y="172211"/>
                  </a:lnTo>
                  <a:lnTo>
                    <a:pt x="2508249" y="215137"/>
                  </a:lnTo>
                  <a:lnTo>
                    <a:pt x="2528145" y="253999"/>
                  </a:lnTo>
                  <a:lnTo>
                    <a:pt x="2533904" y="266191"/>
                  </a:lnTo>
                  <a:lnTo>
                    <a:pt x="2538348" y="266191"/>
                  </a:lnTo>
                  <a:lnTo>
                    <a:pt x="2537015" y="232836"/>
                  </a:lnTo>
                  <a:lnTo>
                    <a:pt x="2536063" y="197945"/>
                  </a:lnTo>
                  <a:lnTo>
                    <a:pt x="2535491" y="161553"/>
                  </a:lnTo>
                  <a:lnTo>
                    <a:pt x="2535300" y="123697"/>
                  </a:lnTo>
                  <a:lnTo>
                    <a:pt x="2535300" y="72897"/>
                  </a:lnTo>
                  <a:lnTo>
                    <a:pt x="2535225" y="64639"/>
                  </a:lnTo>
                  <a:lnTo>
                    <a:pt x="2529712" y="35178"/>
                  </a:lnTo>
                  <a:lnTo>
                    <a:pt x="2527808" y="32384"/>
                  </a:lnTo>
                  <a:lnTo>
                    <a:pt x="2506091" y="22351"/>
                  </a:lnTo>
                  <a:lnTo>
                    <a:pt x="2506091" y="4317"/>
                  </a:lnTo>
                  <a:lnTo>
                    <a:pt x="2609342" y="4317"/>
                  </a:lnTo>
                  <a:lnTo>
                    <a:pt x="2609342" y="22351"/>
                  </a:lnTo>
                  <a:lnTo>
                    <a:pt x="2602103" y="24764"/>
                  </a:lnTo>
                  <a:lnTo>
                    <a:pt x="2596896" y="26669"/>
                  </a:lnTo>
                  <a:lnTo>
                    <a:pt x="2579975" y="64801"/>
                  </a:lnTo>
                  <a:lnTo>
                    <a:pt x="2579878" y="72897"/>
                  </a:lnTo>
                  <a:lnTo>
                    <a:pt x="2579878" y="377063"/>
                  </a:lnTo>
                  <a:lnTo>
                    <a:pt x="2510535" y="377063"/>
                  </a:lnTo>
                  <a:lnTo>
                    <a:pt x="2387599" y="164591"/>
                  </a:lnTo>
                  <a:lnTo>
                    <a:pt x="2365978" y="126126"/>
                  </a:lnTo>
                  <a:lnTo>
                    <a:pt x="2351023" y="96900"/>
                  </a:lnTo>
                  <a:lnTo>
                    <a:pt x="2348484" y="96900"/>
                  </a:lnTo>
                  <a:lnTo>
                    <a:pt x="2349724" y="126662"/>
                  </a:lnTo>
                  <a:lnTo>
                    <a:pt x="2350595" y="157257"/>
                  </a:lnTo>
                  <a:lnTo>
                    <a:pt x="2351109" y="188662"/>
                  </a:lnTo>
                  <a:lnTo>
                    <a:pt x="2351278" y="220852"/>
                  </a:lnTo>
                  <a:lnTo>
                    <a:pt x="2351278" y="308863"/>
                  </a:lnTo>
                  <a:lnTo>
                    <a:pt x="2351399" y="318293"/>
                  </a:lnTo>
                  <a:lnTo>
                    <a:pt x="2370962" y="356488"/>
                  </a:lnTo>
                  <a:lnTo>
                    <a:pt x="2380742" y="359028"/>
                  </a:lnTo>
                  <a:lnTo>
                    <a:pt x="2380742" y="377063"/>
                  </a:lnTo>
                  <a:lnTo>
                    <a:pt x="2277491" y="377063"/>
                  </a:lnTo>
                  <a:lnTo>
                    <a:pt x="2277491" y="359028"/>
                  </a:lnTo>
                  <a:lnTo>
                    <a:pt x="2284222" y="357250"/>
                  </a:lnTo>
                  <a:lnTo>
                    <a:pt x="2289556" y="355218"/>
                  </a:lnTo>
                  <a:lnTo>
                    <a:pt x="2293493" y="353059"/>
                  </a:lnTo>
                  <a:lnTo>
                    <a:pt x="2297430" y="350900"/>
                  </a:lnTo>
                  <a:lnTo>
                    <a:pt x="2300350" y="347979"/>
                  </a:lnTo>
                  <a:lnTo>
                    <a:pt x="2302256" y="344169"/>
                  </a:lnTo>
                  <a:lnTo>
                    <a:pt x="2304160" y="340486"/>
                  </a:lnTo>
                  <a:lnTo>
                    <a:pt x="2305431" y="335788"/>
                  </a:lnTo>
                  <a:lnTo>
                    <a:pt x="2305939" y="330072"/>
                  </a:lnTo>
                  <a:lnTo>
                    <a:pt x="2306447" y="324484"/>
                  </a:lnTo>
                  <a:lnTo>
                    <a:pt x="2306700" y="317372"/>
                  </a:lnTo>
                  <a:lnTo>
                    <a:pt x="2306700" y="308863"/>
                  </a:lnTo>
                  <a:lnTo>
                    <a:pt x="2306700" y="72643"/>
                  </a:lnTo>
                  <a:lnTo>
                    <a:pt x="2306601" y="63164"/>
                  </a:lnTo>
                  <a:lnTo>
                    <a:pt x="2297557" y="31368"/>
                  </a:lnTo>
                  <a:lnTo>
                    <a:pt x="2293873" y="27939"/>
                  </a:lnTo>
                  <a:lnTo>
                    <a:pt x="2287143" y="24891"/>
                  </a:lnTo>
                  <a:lnTo>
                    <a:pt x="2277491" y="22351"/>
                  </a:lnTo>
                  <a:lnTo>
                    <a:pt x="2277491" y="4317"/>
                  </a:lnTo>
                  <a:close/>
                </a:path>
                <a:path w="5394325" h="381634">
                  <a:moveTo>
                    <a:pt x="1955292" y="4317"/>
                  </a:moveTo>
                  <a:lnTo>
                    <a:pt x="2226183" y="4317"/>
                  </a:lnTo>
                  <a:lnTo>
                    <a:pt x="2226183" y="91185"/>
                  </a:lnTo>
                  <a:lnTo>
                    <a:pt x="2188718" y="91185"/>
                  </a:lnTo>
                  <a:lnTo>
                    <a:pt x="2184407" y="79277"/>
                  </a:lnTo>
                  <a:lnTo>
                    <a:pt x="2180431" y="69453"/>
                  </a:lnTo>
                  <a:lnTo>
                    <a:pt x="2153346" y="39322"/>
                  </a:lnTo>
                  <a:lnTo>
                    <a:pt x="2128647" y="36321"/>
                  </a:lnTo>
                  <a:lnTo>
                    <a:pt x="2069083" y="36321"/>
                  </a:lnTo>
                  <a:lnTo>
                    <a:pt x="2069083" y="167385"/>
                  </a:lnTo>
                  <a:lnTo>
                    <a:pt x="2105152" y="167385"/>
                  </a:lnTo>
                  <a:lnTo>
                    <a:pt x="2113153" y="167385"/>
                  </a:lnTo>
                  <a:lnTo>
                    <a:pt x="2141914" y="135830"/>
                  </a:lnTo>
                  <a:lnTo>
                    <a:pt x="2144014" y="128015"/>
                  </a:lnTo>
                  <a:lnTo>
                    <a:pt x="2174874" y="128015"/>
                  </a:lnTo>
                  <a:lnTo>
                    <a:pt x="2174874" y="238886"/>
                  </a:lnTo>
                  <a:lnTo>
                    <a:pt x="2144014" y="238886"/>
                  </a:lnTo>
                  <a:lnTo>
                    <a:pt x="2142041" y="231455"/>
                  </a:lnTo>
                  <a:lnTo>
                    <a:pt x="2139949" y="224964"/>
                  </a:lnTo>
                  <a:lnTo>
                    <a:pt x="2113787" y="199262"/>
                  </a:lnTo>
                  <a:lnTo>
                    <a:pt x="2105152" y="199262"/>
                  </a:lnTo>
                  <a:lnTo>
                    <a:pt x="2069083" y="199262"/>
                  </a:lnTo>
                  <a:lnTo>
                    <a:pt x="2069083" y="345185"/>
                  </a:lnTo>
                  <a:lnTo>
                    <a:pt x="2128393" y="345185"/>
                  </a:lnTo>
                  <a:lnTo>
                    <a:pt x="2134743" y="345185"/>
                  </a:lnTo>
                  <a:lnTo>
                    <a:pt x="2166239" y="331469"/>
                  </a:lnTo>
                  <a:lnTo>
                    <a:pt x="2169414" y="328040"/>
                  </a:lnTo>
                  <a:lnTo>
                    <a:pt x="2186765" y="292798"/>
                  </a:lnTo>
                  <a:lnTo>
                    <a:pt x="2191511" y="277367"/>
                  </a:lnTo>
                  <a:lnTo>
                    <a:pt x="2228849" y="277367"/>
                  </a:lnTo>
                  <a:lnTo>
                    <a:pt x="2223770" y="377063"/>
                  </a:lnTo>
                  <a:lnTo>
                    <a:pt x="1955292" y="377063"/>
                  </a:lnTo>
                  <a:lnTo>
                    <a:pt x="1955292" y="359028"/>
                  </a:lnTo>
                  <a:lnTo>
                    <a:pt x="1962022" y="357250"/>
                  </a:lnTo>
                  <a:lnTo>
                    <a:pt x="1967357" y="355345"/>
                  </a:lnTo>
                  <a:lnTo>
                    <a:pt x="1971167" y="353186"/>
                  </a:lnTo>
                  <a:lnTo>
                    <a:pt x="1975104" y="351154"/>
                  </a:lnTo>
                  <a:lnTo>
                    <a:pt x="1978024" y="348233"/>
                  </a:lnTo>
                  <a:lnTo>
                    <a:pt x="1979930" y="344423"/>
                  </a:lnTo>
                  <a:lnTo>
                    <a:pt x="1981834" y="340740"/>
                  </a:lnTo>
                  <a:lnTo>
                    <a:pt x="1983105" y="336041"/>
                  </a:lnTo>
                  <a:lnTo>
                    <a:pt x="1983612" y="330200"/>
                  </a:lnTo>
                  <a:lnTo>
                    <a:pt x="1984247" y="324484"/>
                  </a:lnTo>
                  <a:lnTo>
                    <a:pt x="1984502" y="317245"/>
                  </a:lnTo>
                  <a:lnTo>
                    <a:pt x="1984502" y="308609"/>
                  </a:lnTo>
                  <a:lnTo>
                    <a:pt x="1984502" y="73151"/>
                  </a:lnTo>
                  <a:lnTo>
                    <a:pt x="1984502" y="64642"/>
                  </a:lnTo>
                  <a:lnTo>
                    <a:pt x="1984247" y="57403"/>
                  </a:lnTo>
                  <a:lnTo>
                    <a:pt x="1983740" y="51561"/>
                  </a:lnTo>
                  <a:lnTo>
                    <a:pt x="1983358" y="45719"/>
                  </a:lnTo>
                  <a:lnTo>
                    <a:pt x="1982089" y="41020"/>
                  </a:lnTo>
                  <a:lnTo>
                    <a:pt x="1955292" y="22351"/>
                  </a:lnTo>
                  <a:lnTo>
                    <a:pt x="1955292" y="4317"/>
                  </a:lnTo>
                  <a:close/>
                </a:path>
                <a:path w="5394325" h="381634">
                  <a:moveTo>
                    <a:pt x="1480439" y="4317"/>
                  </a:moveTo>
                  <a:lnTo>
                    <a:pt x="1616202" y="4317"/>
                  </a:lnTo>
                  <a:lnTo>
                    <a:pt x="1691894" y="228472"/>
                  </a:lnTo>
                  <a:lnTo>
                    <a:pt x="1773808" y="4317"/>
                  </a:lnTo>
                  <a:lnTo>
                    <a:pt x="1901824" y="4317"/>
                  </a:lnTo>
                  <a:lnTo>
                    <a:pt x="1901824" y="22351"/>
                  </a:lnTo>
                  <a:lnTo>
                    <a:pt x="1892172" y="25018"/>
                  </a:lnTo>
                  <a:lnTo>
                    <a:pt x="1885695" y="28066"/>
                  </a:lnTo>
                  <a:lnTo>
                    <a:pt x="1872869" y="72643"/>
                  </a:lnTo>
                  <a:lnTo>
                    <a:pt x="1872869" y="308863"/>
                  </a:lnTo>
                  <a:lnTo>
                    <a:pt x="1881250" y="349884"/>
                  </a:lnTo>
                  <a:lnTo>
                    <a:pt x="1884553" y="353313"/>
                  </a:lnTo>
                  <a:lnTo>
                    <a:pt x="1891537" y="356361"/>
                  </a:lnTo>
                  <a:lnTo>
                    <a:pt x="1901824" y="359028"/>
                  </a:lnTo>
                  <a:lnTo>
                    <a:pt x="1901824" y="377063"/>
                  </a:lnTo>
                  <a:lnTo>
                    <a:pt x="1761744" y="377063"/>
                  </a:lnTo>
                  <a:lnTo>
                    <a:pt x="1761744" y="359028"/>
                  </a:lnTo>
                  <a:lnTo>
                    <a:pt x="1769745" y="356869"/>
                  </a:lnTo>
                  <a:lnTo>
                    <a:pt x="1775333" y="354964"/>
                  </a:lnTo>
                  <a:lnTo>
                    <a:pt x="1778381" y="353313"/>
                  </a:lnTo>
                  <a:lnTo>
                    <a:pt x="1781556" y="351663"/>
                  </a:lnTo>
                  <a:lnTo>
                    <a:pt x="1783969" y="349503"/>
                  </a:lnTo>
                  <a:lnTo>
                    <a:pt x="1785620" y="346963"/>
                  </a:lnTo>
                  <a:lnTo>
                    <a:pt x="1787397" y="344296"/>
                  </a:lnTo>
                  <a:lnTo>
                    <a:pt x="1788668" y="340232"/>
                  </a:lnTo>
                  <a:lnTo>
                    <a:pt x="1790699" y="308228"/>
                  </a:lnTo>
                  <a:lnTo>
                    <a:pt x="1790699" y="174497"/>
                  </a:lnTo>
                  <a:lnTo>
                    <a:pt x="1790749" y="162948"/>
                  </a:lnTo>
                  <a:lnTo>
                    <a:pt x="1790906" y="150399"/>
                  </a:lnTo>
                  <a:lnTo>
                    <a:pt x="1791182" y="136850"/>
                  </a:lnTo>
                  <a:lnTo>
                    <a:pt x="1791589" y="122300"/>
                  </a:lnTo>
                  <a:lnTo>
                    <a:pt x="1791970" y="108346"/>
                  </a:lnTo>
                  <a:lnTo>
                    <a:pt x="1792350" y="96583"/>
                  </a:lnTo>
                  <a:lnTo>
                    <a:pt x="1792731" y="87010"/>
                  </a:lnTo>
                  <a:lnTo>
                    <a:pt x="1793112" y="79628"/>
                  </a:lnTo>
                  <a:lnTo>
                    <a:pt x="1787397" y="79628"/>
                  </a:lnTo>
                  <a:lnTo>
                    <a:pt x="1785239" y="86994"/>
                  </a:lnTo>
                  <a:lnTo>
                    <a:pt x="1782953" y="94106"/>
                  </a:lnTo>
                  <a:lnTo>
                    <a:pt x="1780412" y="101091"/>
                  </a:lnTo>
                  <a:lnTo>
                    <a:pt x="1778198" y="107376"/>
                  </a:lnTo>
                  <a:lnTo>
                    <a:pt x="1775174" y="115744"/>
                  </a:lnTo>
                  <a:lnTo>
                    <a:pt x="1771340" y="126184"/>
                  </a:lnTo>
                  <a:lnTo>
                    <a:pt x="1766696" y="138683"/>
                  </a:lnTo>
                  <a:lnTo>
                    <a:pt x="1693545" y="335914"/>
                  </a:lnTo>
                  <a:lnTo>
                    <a:pt x="1645412" y="335914"/>
                  </a:lnTo>
                  <a:lnTo>
                    <a:pt x="1568450" y="114426"/>
                  </a:lnTo>
                  <a:lnTo>
                    <a:pt x="1565118" y="105001"/>
                  </a:lnTo>
                  <a:lnTo>
                    <a:pt x="1561988" y="95599"/>
                  </a:lnTo>
                  <a:lnTo>
                    <a:pt x="1559073" y="86244"/>
                  </a:lnTo>
                  <a:lnTo>
                    <a:pt x="1556384" y="76961"/>
                  </a:lnTo>
                  <a:lnTo>
                    <a:pt x="1551432" y="76961"/>
                  </a:lnTo>
                  <a:lnTo>
                    <a:pt x="1552672" y="100540"/>
                  </a:lnTo>
                  <a:lnTo>
                    <a:pt x="1553543" y="126142"/>
                  </a:lnTo>
                  <a:lnTo>
                    <a:pt x="1554057" y="153793"/>
                  </a:lnTo>
                  <a:lnTo>
                    <a:pt x="1554226" y="183514"/>
                  </a:lnTo>
                  <a:lnTo>
                    <a:pt x="1554226" y="309117"/>
                  </a:lnTo>
                  <a:lnTo>
                    <a:pt x="1554345" y="318450"/>
                  </a:lnTo>
                  <a:lnTo>
                    <a:pt x="1574292" y="356742"/>
                  </a:lnTo>
                  <a:lnTo>
                    <a:pt x="1583689" y="359028"/>
                  </a:lnTo>
                  <a:lnTo>
                    <a:pt x="1583689" y="377063"/>
                  </a:lnTo>
                  <a:lnTo>
                    <a:pt x="1480439" y="377063"/>
                  </a:lnTo>
                  <a:lnTo>
                    <a:pt x="1480439" y="359028"/>
                  </a:lnTo>
                  <a:lnTo>
                    <a:pt x="1487170" y="357250"/>
                  </a:lnTo>
                  <a:lnTo>
                    <a:pt x="1492503" y="355218"/>
                  </a:lnTo>
                  <a:lnTo>
                    <a:pt x="1496440" y="353059"/>
                  </a:lnTo>
                  <a:lnTo>
                    <a:pt x="1500377" y="350900"/>
                  </a:lnTo>
                  <a:lnTo>
                    <a:pt x="1503299" y="347979"/>
                  </a:lnTo>
                  <a:lnTo>
                    <a:pt x="1505331" y="344296"/>
                  </a:lnTo>
                  <a:lnTo>
                    <a:pt x="1507363" y="340740"/>
                  </a:lnTo>
                  <a:lnTo>
                    <a:pt x="1508506" y="336041"/>
                  </a:lnTo>
                  <a:lnTo>
                    <a:pt x="1509014" y="330453"/>
                  </a:lnTo>
                  <a:lnTo>
                    <a:pt x="1509521" y="324738"/>
                  </a:lnTo>
                  <a:lnTo>
                    <a:pt x="1509649" y="317500"/>
                  </a:lnTo>
                  <a:lnTo>
                    <a:pt x="1509649" y="308863"/>
                  </a:lnTo>
                  <a:lnTo>
                    <a:pt x="1509649" y="72643"/>
                  </a:lnTo>
                  <a:lnTo>
                    <a:pt x="1501013" y="31622"/>
                  </a:lnTo>
                  <a:lnTo>
                    <a:pt x="1480439" y="22351"/>
                  </a:lnTo>
                  <a:lnTo>
                    <a:pt x="1480439" y="4317"/>
                  </a:lnTo>
                  <a:close/>
                </a:path>
                <a:path w="5394325" h="381634">
                  <a:moveTo>
                    <a:pt x="1097914" y="4317"/>
                  </a:moveTo>
                  <a:lnTo>
                    <a:pt x="1241297" y="4317"/>
                  </a:lnTo>
                  <a:lnTo>
                    <a:pt x="1241297" y="22351"/>
                  </a:lnTo>
                  <a:lnTo>
                    <a:pt x="1233805" y="24383"/>
                  </a:lnTo>
                  <a:lnTo>
                    <a:pt x="1228217" y="26542"/>
                  </a:lnTo>
                  <a:lnTo>
                    <a:pt x="1211707" y="62991"/>
                  </a:lnTo>
                  <a:lnTo>
                    <a:pt x="1211707" y="73151"/>
                  </a:lnTo>
                  <a:lnTo>
                    <a:pt x="1211707" y="253364"/>
                  </a:lnTo>
                  <a:lnTo>
                    <a:pt x="1214501" y="292734"/>
                  </a:lnTo>
                  <a:lnTo>
                    <a:pt x="1228381" y="329144"/>
                  </a:lnTo>
                  <a:lnTo>
                    <a:pt x="1267975" y="349075"/>
                  </a:lnTo>
                  <a:lnTo>
                    <a:pt x="1277620" y="349503"/>
                  </a:lnTo>
                  <a:lnTo>
                    <a:pt x="1290643" y="348811"/>
                  </a:lnTo>
                  <a:lnTo>
                    <a:pt x="1325377" y="332160"/>
                  </a:lnTo>
                  <a:lnTo>
                    <a:pt x="1340752" y="295773"/>
                  </a:lnTo>
                  <a:lnTo>
                    <a:pt x="1343914" y="247141"/>
                  </a:lnTo>
                  <a:lnTo>
                    <a:pt x="1343914" y="72897"/>
                  </a:lnTo>
                  <a:lnTo>
                    <a:pt x="1338707" y="34670"/>
                  </a:lnTo>
                  <a:lnTo>
                    <a:pt x="1335151" y="31368"/>
                  </a:lnTo>
                  <a:lnTo>
                    <a:pt x="1331721" y="28066"/>
                  </a:lnTo>
                  <a:lnTo>
                    <a:pt x="1324990" y="25018"/>
                  </a:lnTo>
                  <a:lnTo>
                    <a:pt x="1314958" y="22351"/>
                  </a:lnTo>
                  <a:lnTo>
                    <a:pt x="1314958" y="4317"/>
                  </a:lnTo>
                  <a:lnTo>
                    <a:pt x="1435100" y="4317"/>
                  </a:lnTo>
                  <a:lnTo>
                    <a:pt x="1435100" y="22351"/>
                  </a:lnTo>
                  <a:lnTo>
                    <a:pt x="1428622" y="24129"/>
                  </a:lnTo>
                  <a:lnTo>
                    <a:pt x="1423415" y="26161"/>
                  </a:lnTo>
                  <a:lnTo>
                    <a:pt x="1419606" y="28193"/>
                  </a:lnTo>
                  <a:lnTo>
                    <a:pt x="1415795" y="30352"/>
                  </a:lnTo>
                  <a:lnTo>
                    <a:pt x="1412875" y="33273"/>
                  </a:lnTo>
                  <a:lnTo>
                    <a:pt x="1410843" y="36956"/>
                  </a:lnTo>
                  <a:lnTo>
                    <a:pt x="1408811" y="40639"/>
                  </a:lnTo>
                  <a:lnTo>
                    <a:pt x="1407540" y="45465"/>
                  </a:lnTo>
                  <a:lnTo>
                    <a:pt x="1407033" y="51180"/>
                  </a:lnTo>
                  <a:lnTo>
                    <a:pt x="1406525" y="56895"/>
                  </a:lnTo>
                  <a:lnTo>
                    <a:pt x="1406144" y="64134"/>
                  </a:lnTo>
                  <a:lnTo>
                    <a:pt x="1406144" y="72897"/>
                  </a:lnTo>
                  <a:lnTo>
                    <a:pt x="1406144" y="243585"/>
                  </a:lnTo>
                  <a:lnTo>
                    <a:pt x="1403090" y="288109"/>
                  </a:lnTo>
                  <a:lnTo>
                    <a:pt x="1389145" y="330338"/>
                  </a:lnTo>
                  <a:lnTo>
                    <a:pt x="1363432" y="358584"/>
                  </a:lnTo>
                  <a:lnTo>
                    <a:pt x="1327267" y="374961"/>
                  </a:lnTo>
                  <a:lnTo>
                    <a:pt x="1282019" y="381246"/>
                  </a:lnTo>
                  <a:lnTo>
                    <a:pt x="1269111" y="381507"/>
                  </a:lnTo>
                  <a:lnTo>
                    <a:pt x="1250442" y="381005"/>
                  </a:lnTo>
                  <a:lnTo>
                    <a:pt x="1203578" y="373379"/>
                  </a:lnTo>
                  <a:lnTo>
                    <a:pt x="1169021" y="356717"/>
                  </a:lnTo>
                  <a:lnTo>
                    <a:pt x="1139694" y="320815"/>
                  </a:lnTo>
                  <a:lnTo>
                    <a:pt x="1129125" y="283051"/>
                  </a:lnTo>
                  <a:lnTo>
                    <a:pt x="1127125" y="249808"/>
                  </a:lnTo>
                  <a:lnTo>
                    <a:pt x="1127125" y="73151"/>
                  </a:lnTo>
                  <a:lnTo>
                    <a:pt x="1127125" y="64642"/>
                  </a:lnTo>
                  <a:lnTo>
                    <a:pt x="1126870" y="57403"/>
                  </a:lnTo>
                  <a:lnTo>
                    <a:pt x="1126363" y="51561"/>
                  </a:lnTo>
                  <a:lnTo>
                    <a:pt x="1125982" y="45719"/>
                  </a:lnTo>
                  <a:lnTo>
                    <a:pt x="1097914" y="22351"/>
                  </a:lnTo>
                  <a:lnTo>
                    <a:pt x="1097914" y="4317"/>
                  </a:lnTo>
                  <a:close/>
                </a:path>
                <a:path w="5394325" h="381634">
                  <a:moveTo>
                    <a:pt x="0" y="4317"/>
                  </a:moveTo>
                  <a:lnTo>
                    <a:pt x="141986" y="4317"/>
                  </a:lnTo>
                  <a:lnTo>
                    <a:pt x="163822" y="4768"/>
                  </a:lnTo>
                  <a:lnTo>
                    <a:pt x="201922" y="8336"/>
                  </a:lnTo>
                  <a:lnTo>
                    <a:pt x="247030" y="20558"/>
                  </a:lnTo>
                  <a:lnTo>
                    <a:pt x="283803" y="41834"/>
                  </a:lnTo>
                  <a:lnTo>
                    <a:pt x="310895" y="70230"/>
                  </a:lnTo>
                  <a:lnTo>
                    <a:pt x="328612" y="105806"/>
                  </a:lnTo>
                  <a:lnTo>
                    <a:pt x="337931" y="149193"/>
                  </a:lnTo>
                  <a:lnTo>
                    <a:pt x="339725" y="182625"/>
                  </a:lnTo>
                  <a:lnTo>
                    <a:pt x="339103" y="203412"/>
                  </a:lnTo>
                  <a:lnTo>
                    <a:pt x="334099" y="241651"/>
                  </a:lnTo>
                  <a:lnTo>
                    <a:pt x="317245" y="290512"/>
                  </a:lnTo>
                  <a:lnTo>
                    <a:pt x="290468" y="327298"/>
                  </a:lnTo>
                  <a:lnTo>
                    <a:pt x="256286" y="352551"/>
                  </a:lnTo>
                  <a:lnTo>
                    <a:pt x="213137" y="368804"/>
                  </a:lnTo>
                  <a:lnTo>
                    <a:pt x="164163" y="375840"/>
                  </a:lnTo>
                  <a:lnTo>
                    <a:pt x="123951" y="377063"/>
                  </a:lnTo>
                  <a:lnTo>
                    <a:pt x="0" y="377063"/>
                  </a:lnTo>
                  <a:lnTo>
                    <a:pt x="0" y="359028"/>
                  </a:lnTo>
                  <a:lnTo>
                    <a:pt x="6731" y="357250"/>
                  </a:lnTo>
                  <a:lnTo>
                    <a:pt x="12064" y="355345"/>
                  </a:lnTo>
                  <a:lnTo>
                    <a:pt x="15875" y="353186"/>
                  </a:lnTo>
                  <a:lnTo>
                    <a:pt x="19811" y="351154"/>
                  </a:lnTo>
                  <a:lnTo>
                    <a:pt x="22732" y="348233"/>
                  </a:lnTo>
                  <a:lnTo>
                    <a:pt x="24637" y="344423"/>
                  </a:lnTo>
                  <a:lnTo>
                    <a:pt x="26542" y="340740"/>
                  </a:lnTo>
                  <a:lnTo>
                    <a:pt x="27812" y="336041"/>
                  </a:lnTo>
                  <a:lnTo>
                    <a:pt x="28320" y="330200"/>
                  </a:lnTo>
                  <a:lnTo>
                    <a:pt x="28956" y="324484"/>
                  </a:lnTo>
                  <a:lnTo>
                    <a:pt x="29209" y="317245"/>
                  </a:lnTo>
                  <a:lnTo>
                    <a:pt x="29209" y="308609"/>
                  </a:lnTo>
                  <a:lnTo>
                    <a:pt x="29209" y="73151"/>
                  </a:lnTo>
                  <a:lnTo>
                    <a:pt x="29209" y="64642"/>
                  </a:lnTo>
                  <a:lnTo>
                    <a:pt x="28956" y="57403"/>
                  </a:lnTo>
                  <a:lnTo>
                    <a:pt x="28447" y="51561"/>
                  </a:lnTo>
                  <a:lnTo>
                    <a:pt x="28066" y="45719"/>
                  </a:lnTo>
                  <a:lnTo>
                    <a:pt x="26796" y="41020"/>
                  </a:lnTo>
                  <a:lnTo>
                    <a:pt x="0" y="22351"/>
                  </a:lnTo>
                  <a:lnTo>
                    <a:pt x="0" y="4317"/>
                  </a:lnTo>
                  <a:close/>
                </a:path>
                <a:path w="5394325" h="381634">
                  <a:moveTo>
                    <a:pt x="5191760" y="2412"/>
                  </a:moveTo>
                  <a:lnTo>
                    <a:pt x="5264658" y="2412"/>
                  </a:lnTo>
                  <a:lnTo>
                    <a:pt x="5354701" y="308228"/>
                  </a:lnTo>
                  <a:lnTo>
                    <a:pt x="5357610" y="317755"/>
                  </a:lnTo>
                  <a:lnTo>
                    <a:pt x="5375529" y="351281"/>
                  </a:lnTo>
                  <a:lnTo>
                    <a:pt x="5379847" y="354838"/>
                  </a:lnTo>
                  <a:lnTo>
                    <a:pt x="5385943" y="357377"/>
                  </a:lnTo>
                  <a:lnTo>
                    <a:pt x="5393817" y="359028"/>
                  </a:lnTo>
                  <a:lnTo>
                    <a:pt x="5393817" y="377063"/>
                  </a:lnTo>
                  <a:lnTo>
                    <a:pt x="5243068" y="377063"/>
                  </a:lnTo>
                  <a:lnTo>
                    <a:pt x="5243068" y="359028"/>
                  </a:lnTo>
                  <a:lnTo>
                    <a:pt x="5252466" y="358013"/>
                  </a:lnTo>
                  <a:lnTo>
                    <a:pt x="5259578" y="355345"/>
                  </a:lnTo>
                  <a:lnTo>
                    <a:pt x="5264023" y="351154"/>
                  </a:lnTo>
                  <a:lnTo>
                    <a:pt x="5268595" y="346963"/>
                  </a:lnTo>
                  <a:lnTo>
                    <a:pt x="5270881" y="340994"/>
                  </a:lnTo>
                  <a:lnTo>
                    <a:pt x="5270881" y="333375"/>
                  </a:lnTo>
                  <a:lnTo>
                    <a:pt x="5270881" y="327786"/>
                  </a:lnTo>
                  <a:lnTo>
                    <a:pt x="5270246" y="321436"/>
                  </a:lnTo>
                  <a:lnTo>
                    <a:pt x="5255387" y="261619"/>
                  </a:lnTo>
                  <a:lnTo>
                    <a:pt x="5138674" y="261619"/>
                  </a:lnTo>
                  <a:lnTo>
                    <a:pt x="5129657" y="287527"/>
                  </a:lnTo>
                  <a:lnTo>
                    <a:pt x="5127117" y="294766"/>
                  </a:lnTo>
                  <a:lnTo>
                    <a:pt x="5125085" y="301878"/>
                  </a:lnTo>
                  <a:lnTo>
                    <a:pt x="5123434" y="308736"/>
                  </a:lnTo>
                  <a:lnTo>
                    <a:pt x="5121783" y="315467"/>
                  </a:lnTo>
                  <a:lnTo>
                    <a:pt x="5121021" y="322706"/>
                  </a:lnTo>
                  <a:lnTo>
                    <a:pt x="5121021" y="330453"/>
                  </a:lnTo>
                  <a:lnTo>
                    <a:pt x="5122785" y="342241"/>
                  </a:lnTo>
                  <a:lnTo>
                    <a:pt x="5128085" y="350932"/>
                  </a:lnTo>
                  <a:lnTo>
                    <a:pt x="5136933" y="356528"/>
                  </a:lnTo>
                  <a:lnTo>
                    <a:pt x="5149342" y="359028"/>
                  </a:lnTo>
                  <a:lnTo>
                    <a:pt x="5149342" y="377063"/>
                  </a:lnTo>
                  <a:lnTo>
                    <a:pt x="5032756" y="377063"/>
                  </a:lnTo>
                  <a:lnTo>
                    <a:pt x="5032756" y="359028"/>
                  </a:lnTo>
                  <a:lnTo>
                    <a:pt x="5039487" y="358393"/>
                  </a:lnTo>
                  <a:lnTo>
                    <a:pt x="5045456" y="355980"/>
                  </a:lnTo>
                  <a:lnTo>
                    <a:pt x="5050536" y="351916"/>
                  </a:lnTo>
                  <a:lnTo>
                    <a:pt x="5055616" y="347979"/>
                  </a:lnTo>
                  <a:lnTo>
                    <a:pt x="5060315" y="342518"/>
                  </a:lnTo>
                  <a:lnTo>
                    <a:pt x="5077841" y="305815"/>
                  </a:lnTo>
                  <a:lnTo>
                    <a:pt x="5191760" y="2412"/>
                  </a:lnTo>
                  <a:close/>
                </a:path>
                <a:path w="5394325" h="381634">
                  <a:moveTo>
                    <a:pt x="4577587" y="2412"/>
                  </a:moveTo>
                  <a:lnTo>
                    <a:pt x="4650485" y="2412"/>
                  </a:lnTo>
                  <a:lnTo>
                    <a:pt x="4740529" y="308228"/>
                  </a:lnTo>
                  <a:lnTo>
                    <a:pt x="4743438" y="317755"/>
                  </a:lnTo>
                  <a:lnTo>
                    <a:pt x="4761357" y="351281"/>
                  </a:lnTo>
                  <a:lnTo>
                    <a:pt x="4765675" y="354838"/>
                  </a:lnTo>
                  <a:lnTo>
                    <a:pt x="4771771" y="357377"/>
                  </a:lnTo>
                  <a:lnTo>
                    <a:pt x="4779645" y="359028"/>
                  </a:lnTo>
                  <a:lnTo>
                    <a:pt x="4779645" y="377063"/>
                  </a:lnTo>
                  <a:lnTo>
                    <a:pt x="4628896" y="377063"/>
                  </a:lnTo>
                  <a:lnTo>
                    <a:pt x="4628896" y="359028"/>
                  </a:lnTo>
                  <a:lnTo>
                    <a:pt x="4638294" y="358013"/>
                  </a:lnTo>
                  <a:lnTo>
                    <a:pt x="4645406" y="355345"/>
                  </a:lnTo>
                  <a:lnTo>
                    <a:pt x="4649851" y="351154"/>
                  </a:lnTo>
                  <a:lnTo>
                    <a:pt x="4654423" y="346963"/>
                  </a:lnTo>
                  <a:lnTo>
                    <a:pt x="4656708" y="340994"/>
                  </a:lnTo>
                  <a:lnTo>
                    <a:pt x="4656708" y="333375"/>
                  </a:lnTo>
                  <a:lnTo>
                    <a:pt x="4656708" y="327786"/>
                  </a:lnTo>
                  <a:lnTo>
                    <a:pt x="4656074" y="321436"/>
                  </a:lnTo>
                  <a:lnTo>
                    <a:pt x="4641215" y="261619"/>
                  </a:lnTo>
                  <a:lnTo>
                    <a:pt x="4524502" y="261619"/>
                  </a:lnTo>
                  <a:lnTo>
                    <a:pt x="4515484" y="287527"/>
                  </a:lnTo>
                  <a:lnTo>
                    <a:pt x="4512945" y="294766"/>
                  </a:lnTo>
                  <a:lnTo>
                    <a:pt x="4510912" y="301878"/>
                  </a:lnTo>
                  <a:lnTo>
                    <a:pt x="4509261" y="308736"/>
                  </a:lnTo>
                  <a:lnTo>
                    <a:pt x="4507610" y="315467"/>
                  </a:lnTo>
                  <a:lnTo>
                    <a:pt x="4506849" y="322706"/>
                  </a:lnTo>
                  <a:lnTo>
                    <a:pt x="4506849" y="330453"/>
                  </a:lnTo>
                  <a:lnTo>
                    <a:pt x="4508613" y="342241"/>
                  </a:lnTo>
                  <a:lnTo>
                    <a:pt x="4513913" y="350932"/>
                  </a:lnTo>
                  <a:lnTo>
                    <a:pt x="4522761" y="356528"/>
                  </a:lnTo>
                  <a:lnTo>
                    <a:pt x="4535170" y="359028"/>
                  </a:lnTo>
                  <a:lnTo>
                    <a:pt x="4535170" y="377063"/>
                  </a:lnTo>
                  <a:lnTo>
                    <a:pt x="4418583" y="377063"/>
                  </a:lnTo>
                  <a:lnTo>
                    <a:pt x="4418583" y="359028"/>
                  </a:lnTo>
                  <a:lnTo>
                    <a:pt x="4425315" y="358393"/>
                  </a:lnTo>
                  <a:lnTo>
                    <a:pt x="4431283" y="355980"/>
                  </a:lnTo>
                  <a:lnTo>
                    <a:pt x="4436364" y="351916"/>
                  </a:lnTo>
                  <a:lnTo>
                    <a:pt x="4441444" y="347979"/>
                  </a:lnTo>
                  <a:lnTo>
                    <a:pt x="4446143" y="342518"/>
                  </a:lnTo>
                  <a:lnTo>
                    <a:pt x="4463669" y="305815"/>
                  </a:lnTo>
                  <a:lnTo>
                    <a:pt x="4577587" y="2412"/>
                  </a:lnTo>
                  <a:close/>
                </a:path>
                <a:path w="5394325" h="381634">
                  <a:moveTo>
                    <a:pt x="3767201" y="0"/>
                  </a:moveTo>
                  <a:lnTo>
                    <a:pt x="3796490" y="904"/>
                  </a:lnTo>
                  <a:lnTo>
                    <a:pt x="3824541" y="3619"/>
                  </a:lnTo>
                  <a:lnTo>
                    <a:pt x="3851354" y="8143"/>
                  </a:lnTo>
                  <a:lnTo>
                    <a:pt x="3876929" y="14477"/>
                  </a:lnTo>
                  <a:lnTo>
                    <a:pt x="3876929" y="91947"/>
                  </a:lnTo>
                  <a:lnTo>
                    <a:pt x="3839591" y="91947"/>
                  </a:lnTo>
                  <a:lnTo>
                    <a:pt x="3836330" y="81162"/>
                  </a:lnTo>
                  <a:lnTo>
                    <a:pt x="3832844" y="71675"/>
                  </a:lnTo>
                  <a:lnTo>
                    <a:pt x="3804539" y="38100"/>
                  </a:lnTo>
                  <a:lnTo>
                    <a:pt x="3771900" y="31876"/>
                  </a:lnTo>
                  <a:lnTo>
                    <a:pt x="3758757" y="32920"/>
                  </a:lnTo>
                  <a:lnTo>
                    <a:pt x="3714186" y="57890"/>
                  </a:lnTo>
                  <a:lnTo>
                    <a:pt x="3691254" y="101091"/>
                  </a:lnTo>
                  <a:lnTo>
                    <a:pt x="3682285" y="142128"/>
                  </a:lnTo>
                  <a:lnTo>
                    <a:pt x="3679317" y="192785"/>
                  </a:lnTo>
                  <a:lnTo>
                    <a:pt x="3679817" y="215886"/>
                  </a:lnTo>
                  <a:lnTo>
                    <a:pt x="3683817" y="257276"/>
                  </a:lnTo>
                  <a:lnTo>
                    <a:pt x="3697493" y="306831"/>
                  </a:lnTo>
                  <a:lnTo>
                    <a:pt x="3720647" y="338574"/>
                  </a:lnTo>
                  <a:lnTo>
                    <a:pt x="3752723" y="349503"/>
                  </a:lnTo>
                  <a:lnTo>
                    <a:pt x="3763940" y="348601"/>
                  </a:lnTo>
                  <a:lnTo>
                    <a:pt x="3796855" y="316579"/>
                  </a:lnTo>
                  <a:lnTo>
                    <a:pt x="3799619" y="269394"/>
                  </a:lnTo>
                  <a:lnTo>
                    <a:pt x="3794125" y="236219"/>
                  </a:lnTo>
                  <a:lnTo>
                    <a:pt x="3792220" y="233298"/>
                  </a:lnTo>
                  <a:lnTo>
                    <a:pt x="3789679" y="230885"/>
                  </a:lnTo>
                  <a:lnTo>
                    <a:pt x="3786631" y="229107"/>
                  </a:lnTo>
                  <a:lnTo>
                    <a:pt x="3783456" y="227202"/>
                  </a:lnTo>
                  <a:lnTo>
                    <a:pt x="3777996" y="225170"/>
                  </a:lnTo>
                  <a:lnTo>
                    <a:pt x="3770249" y="222757"/>
                  </a:lnTo>
                  <a:lnTo>
                    <a:pt x="3770249" y="204723"/>
                  </a:lnTo>
                  <a:lnTo>
                    <a:pt x="3910076" y="204723"/>
                  </a:lnTo>
                  <a:lnTo>
                    <a:pt x="3910076" y="222757"/>
                  </a:lnTo>
                  <a:lnTo>
                    <a:pt x="3900931" y="225551"/>
                  </a:lnTo>
                  <a:lnTo>
                    <a:pt x="3894708" y="228600"/>
                  </a:lnTo>
                  <a:lnTo>
                    <a:pt x="3891406" y="232028"/>
                  </a:lnTo>
                  <a:lnTo>
                    <a:pt x="3888231" y="235584"/>
                  </a:lnTo>
                  <a:lnTo>
                    <a:pt x="3885946" y="240156"/>
                  </a:lnTo>
                  <a:lnTo>
                    <a:pt x="3884803" y="245871"/>
                  </a:lnTo>
                  <a:lnTo>
                    <a:pt x="3883532" y="251586"/>
                  </a:lnTo>
                  <a:lnTo>
                    <a:pt x="3883025" y="259714"/>
                  </a:lnTo>
                  <a:lnTo>
                    <a:pt x="3883025" y="270001"/>
                  </a:lnTo>
                  <a:lnTo>
                    <a:pt x="3883025" y="372998"/>
                  </a:lnTo>
                  <a:lnTo>
                    <a:pt x="3843654" y="381253"/>
                  </a:lnTo>
                  <a:lnTo>
                    <a:pt x="3825112" y="361568"/>
                  </a:lnTo>
                  <a:lnTo>
                    <a:pt x="3808249" y="370256"/>
                  </a:lnTo>
                  <a:lnTo>
                    <a:pt x="3790219" y="376491"/>
                  </a:lnTo>
                  <a:lnTo>
                    <a:pt x="3770999" y="380249"/>
                  </a:lnTo>
                  <a:lnTo>
                    <a:pt x="3750564" y="381507"/>
                  </a:lnTo>
                  <a:lnTo>
                    <a:pt x="3713200" y="378583"/>
                  </a:lnTo>
                  <a:lnTo>
                    <a:pt x="3653712" y="355254"/>
                  </a:lnTo>
                  <a:lnTo>
                    <a:pt x="3614469" y="308637"/>
                  </a:lnTo>
                  <a:lnTo>
                    <a:pt x="3594899" y="238065"/>
                  </a:lnTo>
                  <a:lnTo>
                    <a:pt x="3592449" y="193801"/>
                  </a:lnTo>
                  <a:lnTo>
                    <a:pt x="3593308" y="169701"/>
                  </a:lnTo>
                  <a:lnTo>
                    <a:pt x="3600217" y="126025"/>
                  </a:lnTo>
                  <a:lnTo>
                    <a:pt x="3613987" y="88447"/>
                  </a:lnTo>
                  <a:lnTo>
                    <a:pt x="3645027" y="45084"/>
                  </a:lnTo>
                  <a:lnTo>
                    <a:pt x="3685585" y="16938"/>
                  </a:lnTo>
                  <a:lnTo>
                    <a:pt x="3732831" y="2682"/>
                  </a:lnTo>
                  <a:lnTo>
                    <a:pt x="3749748" y="668"/>
                  </a:lnTo>
                  <a:lnTo>
                    <a:pt x="3767201" y="0"/>
                  </a:lnTo>
                  <a:close/>
                </a:path>
                <a:path w="5394325" h="381634">
                  <a:moveTo>
                    <a:pt x="957833" y="0"/>
                  </a:moveTo>
                  <a:lnTo>
                    <a:pt x="996267" y="1607"/>
                  </a:lnTo>
                  <a:lnTo>
                    <a:pt x="1042427" y="9636"/>
                  </a:lnTo>
                  <a:lnTo>
                    <a:pt x="1054481" y="12826"/>
                  </a:lnTo>
                  <a:lnTo>
                    <a:pt x="1054481" y="91947"/>
                  </a:lnTo>
                  <a:lnTo>
                    <a:pt x="1017396" y="91947"/>
                  </a:lnTo>
                  <a:lnTo>
                    <a:pt x="1013606" y="77539"/>
                  </a:lnTo>
                  <a:lnTo>
                    <a:pt x="1008888" y="65166"/>
                  </a:lnTo>
                  <a:lnTo>
                    <a:pt x="980217" y="35559"/>
                  </a:lnTo>
                  <a:lnTo>
                    <a:pt x="959484" y="31876"/>
                  </a:lnTo>
                  <a:lnTo>
                    <a:pt x="939194" y="34470"/>
                  </a:lnTo>
                  <a:lnTo>
                    <a:pt x="906567" y="55183"/>
                  </a:lnTo>
                  <a:lnTo>
                    <a:pt x="884539" y="96450"/>
                  </a:lnTo>
                  <a:lnTo>
                    <a:pt x="873490" y="157843"/>
                  </a:lnTo>
                  <a:lnTo>
                    <a:pt x="872108" y="196087"/>
                  </a:lnTo>
                  <a:lnTo>
                    <a:pt x="873371" y="231596"/>
                  </a:lnTo>
                  <a:lnTo>
                    <a:pt x="883467" y="288849"/>
                  </a:lnTo>
                  <a:lnTo>
                    <a:pt x="903567" y="327644"/>
                  </a:lnTo>
                  <a:lnTo>
                    <a:pt x="951483" y="349503"/>
                  </a:lnTo>
                  <a:lnTo>
                    <a:pt x="961010" y="349095"/>
                  </a:lnTo>
                  <a:lnTo>
                    <a:pt x="1000015" y="329021"/>
                  </a:lnTo>
                  <a:lnTo>
                    <a:pt x="1017015" y="285114"/>
                  </a:lnTo>
                  <a:lnTo>
                    <a:pt x="1054481" y="285114"/>
                  </a:lnTo>
                  <a:lnTo>
                    <a:pt x="1054481" y="367791"/>
                  </a:lnTo>
                  <a:lnTo>
                    <a:pt x="1039764" y="371097"/>
                  </a:lnTo>
                  <a:lnTo>
                    <a:pt x="999617" y="378205"/>
                  </a:lnTo>
                  <a:lnTo>
                    <a:pt x="961219" y="381295"/>
                  </a:lnTo>
                  <a:lnTo>
                    <a:pt x="947927" y="381507"/>
                  </a:lnTo>
                  <a:lnTo>
                    <a:pt x="920851" y="380222"/>
                  </a:lnTo>
                  <a:lnTo>
                    <a:pt x="874508" y="369935"/>
                  </a:lnTo>
                  <a:lnTo>
                    <a:pt x="838477" y="349430"/>
                  </a:lnTo>
                  <a:lnTo>
                    <a:pt x="811998" y="318517"/>
                  </a:lnTo>
                  <a:lnTo>
                    <a:pt x="794831" y="277036"/>
                  </a:lnTo>
                  <a:lnTo>
                    <a:pt x="786310" y="224700"/>
                  </a:lnTo>
                  <a:lnTo>
                    <a:pt x="785240" y="194436"/>
                  </a:lnTo>
                  <a:lnTo>
                    <a:pt x="786483" y="165768"/>
                  </a:lnTo>
                  <a:lnTo>
                    <a:pt x="796492" y="114194"/>
                  </a:lnTo>
                  <a:lnTo>
                    <a:pt x="816498" y="70647"/>
                  </a:lnTo>
                  <a:lnTo>
                    <a:pt x="846026" y="36841"/>
                  </a:lnTo>
                  <a:lnTo>
                    <a:pt x="884860" y="13340"/>
                  </a:lnTo>
                  <a:lnTo>
                    <a:pt x="931620" y="1478"/>
                  </a:lnTo>
                  <a:lnTo>
                    <a:pt x="957833" y="0"/>
                  </a:lnTo>
                  <a:close/>
                </a:path>
                <a:path w="5394325" h="381634">
                  <a:moveTo>
                    <a:pt x="564769" y="0"/>
                  </a:moveTo>
                  <a:lnTo>
                    <a:pt x="603083" y="2926"/>
                  </a:lnTo>
                  <a:lnTo>
                    <a:pt x="664424" y="26306"/>
                  </a:lnTo>
                  <a:lnTo>
                    <a:pt x="705359" y="73003"/>
                  </a:lnTo>
                  <a:lnTo>
                    <a:pt x="725795" y="142587"/>
                  </a:lnTo>
                  <a:lnTo>
                    <a:pt x="728344" y="185927"/>
                  </a:lnTo>
                  <a:lnTo>
                    <a:pt x="727602" y="210833"/>
                  </a:lnTo>
                  <a:lnTo>
                    <a:pt x="721594" y="255168"/>
                  </a:lnTo>
                  <a:lnTo>
                    <a:pt x="709543" y="292238"/>
                  </a:lnTo>
                  <a:lnTo>
                    <a:pt x="681736" y="335279"/>
                  </a:lnTo>
                  <a:lnTo>
                    <a:pt x="643088" y="363926"/>
                  </a:lnTo>
                  <a:lnTo>
                    <a:pt x="594963" y="378682"/>
                  </a:lnTo>
                  <a:lnTo>
                    <a:pt x="558292" y="381507"/>
                  </a:lnTo>
                  <a:lnTo>
                    <a:pt x="520616" y="378559"/>
                  </a:lnTo>
                  <a:lnTo>
                    <a:pt x="460315" y="355040"/>
                  </a:lnTo>
                  <a:lnTo>
                    <a:pt x="420046" y="308084"/>
                  </a:lnTo>
                  <a:lnTo>
                    <a:pt x="399905" y="237738"/>
                  </a:lnTo>
                  <a:lnTo>
                    <a:pt x="397382" y="193801"/>
                  </a:lnTo>
                  <a:lnTo>
                    <a:pt x="398599" y="164230"/>
                  </a:lnTo>
                  <a:lnTo>
                    <a:pt x="408366" y="111756"/>
                  </a:lnTo>
                  <a:lnTo>
                    <a:pt x="427823" y="68397"/>
                  </a:lnTo>
                  <a:lnTo>
                    <a:pt x="456588" y="35250"/>
                  </a:lnTo>
                  <a:lnTo>
                    <a:pt x="494331" y="12698"/>
                  </a:lnTo>
                  <a:lnTo>
                    <a:pt x="539480" y="1406"/>
                  </a:lnTo>
                  <a:lnTo>
                    <a:pt x="56476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02437" y="929462"/>
            <a:ext cx="8053070" cy="56210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7620" indent="-274320" algn="just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135" dirty="0">
                <a:latin typeface="Cambria"/>
                <a:cs typeface="Cambria"/>
              </a:rPr>
              <a:t>To</a:t>
            </a:r>
            <a:r>
              <a:rPr sz="3200" spc="-13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complete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assessment</a:t>
            </a:r>
            <a:r>
              <a:rPr sz="3200" spc="69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phase,</a:t>
            </a:r>
            <a:r>
              <a:rPr sz="3200" spc="69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nurse</a:t>
            </a:r>
            <a:r>
              <a:rPr sz="3200" spc="-15" dirty="0">
                <a:latin typeface="Cambria"/>
                <a:cs typeface="Cambria"/>
              </a:rPr>
              <a:t> records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patient </a:t>
            </a:r>
            <a:r>
              <a:rPr sz="3200" dirty="0">
                <a:latin typeface="Cambria"/>
                <a:cs typeface="Cambria"/>
              </a:rPr>
              <a:t>data</a:t>
            </a:r>
            <a:endParaRPr sz="32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15" dirty="0">
                <a:latin typeface="Cambria"/>
                <a:cs typeface="Cambria"/>
              </a:rPr>
              <a:t>Accurate</a:t>
            </a:r>
            <a:r>
              <a:rPr sz="3200" spc="67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documentation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is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essential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and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should include </a:t>
            </a:r>
            <a:r>
              <a:rPr sz="3200" spc="5" dirty="0">
                <a:latin typeface="Cambria"/>
                <a:cs typeface="Cambria"/>
              </a:rPr>
              <a:t>all </a:t>
            </a:r>
            <a:r>
              <a:rPr sz="3200" dirty="0">
                <a:latin typeface="Cambria"/>
                <a:cs typeface="Cambria"/>
              </a:rPr>
              <a:t>data </a:t>
            </a:r>
            <a:r>
              <a:rPr sz="3200" spc="-5" dirty="0">
                <a:latin typeface="Cambria"/>
                <a:cs typeface="Cambria"/>
              </a:rPr>
              <a:t>collected about the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patients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health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status</a:t>
            </a:r>
            <a:endParaRPr sz="3200">
              <a:latin typeface="Cambria"/>
              <a:cs typeface="Cambria"/>
            </a:endParaRPr>
          </a:p>
          <a:p>
            <a:pPr marL="286385" marR="6985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Data </a:t>
            </a:r>
            <a:r>
              <a:rPr sz="3200" spc="-20" dirty="0">
                <a:latin typeface="Cambria"/>
                <a:cs typeface="Cambria"/>
              </a:rPr>
              <a:t>are </a:t>
            </a:r>
            <a:r>
              <a:rPr sz="3200" spc="-15" dirty="0">
                <a:latin typeface="Cambria"/>
                <a:cs typeface="Cambria"/>
              </a:rPr>
              <a:t>recorded </a:t>
            </a:r>
            <a:r>
              <a:rPr sz="3200" spc="-5" dirty="0">
                <a:latin typeface="Cambria"/>
                <a:cs typeface="Cambria"/>
              </a:rPr>
              <a:t>in </a:t>
            </a:r>
            <a:r>
              <a:rPr sz="3200" dirty="0">
                <a:latin typeface="Cambria"/>
                <a:cs typeface="Cambria"/>
              </a:rPr>
              <a:t>a </a:t>
            </a:r>
            <a:r>
              <a:rPr sz="3200" spc="-10" dirty="0">
                <a:latin typeface="Cambria"/>
                <a:cs typeface="Cambria"/>
              </a:rPr>
              <a:t>factual </a:t>
            </a:r>
            <a:r>
              <a:rPr sz="3200" spc="-5" dirty="0">
                <a:latin typeface="Cambria"/>
                <a:cs typeface="Cambria"/>
              </a:rPr>
              <a:t>manner and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not </a:t>
            </a:r>
            <a:r>
              <a:rPr sz="3200" spc="-10" dirty="0">
                <a:latin typeface="Cambria"/>
                <a:cs typeface="Cambria"/>
              </a:rPr>
              <a:t>interpreted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25" dirty="0">
                <a:latin typeface="Cambria"/>
                <a:cs typeface="Cambria"/>
              </a:rPr>
              <a:t>by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nurse</a:t>
            </a:r>
            <a:endParaRPr sz="32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b="1" spc="-10" dirty="0">
                <a:latin typeface="Cambria"/>
                <a:cs typeface="Cambria"/>
              </a:rPr>
              <a:t>Example:</a:t>
            </a:r>
            <a:r>
              <a:rPr sz="3200" b="1" spc="-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nurse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records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patient’s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breakfast </a:t>
            </a:r>
            <a:r>
              <a:rPr sz="3200" spc="-10" dirty="0">
                <a:latin typeface="Cambria"/>
                <a:cs typeface="Cambria"/>
              </a:rPr>
              <a:t>intake </a:t>
            </a:r>
            <a:r>
              <a:rPr sz="3200" spc="-15" dirty="0">
                <a:latin typeface="Cambria"/>
                <a:cs typeface="Cambria"/>
              </a:rPr>
              <a:t>(objective </a:t>
            </a:r>
            <a:r>
              <a:rPr sz="3200" spc="-5" dirty="0">
                <a:latin typeface="Cambria"/>
                <a:cs typeface="Cambria"/>
              </a:rPr>
              <a:t>data) as </a:t>
            </a:r>
            <a:r>
              <a:rPr sz="3200" dirty="0">
                <a:latin typeface="Cambria"/>
                <a:cs typeface="Cambria"/>
              </a:rPr>
              <a:t>“ </a:t>
            </a:r>
            <a:r>
              <a:rPr sz="3200" spc="-5" dirty="0">
                <a:latin typeface="Cambria"/>
                <a:cs typeface="Cambria"/>
              </a:rPr>
              <a:t>coffee </a:t>
            </a:r>
            <a:r>
              <a:rPr sz="3200" dirty="0">
                <a:latin typeface="Cambria"/>
                <a:cs typeface="Cambria"/>
              </a:rPr>
              <a:t> 200ml, </a:t>
            </a:r>
            <a:r>
              <a:rPr sz="3200" spc="-20" dirty="0">
                <a:latin typeface="Cambria"/>
                <a:cs typeface="Cambria"/>
              </a:rPr>
              <a:t>Idly </a:t>
            </a:r>
            <a:r>
              <a:rPr sz="3200" dirty="0">
                <a:latin typeface="Cambria"/>
                <a:cs typeface="Cambria"/>
              </a:rPr>
              <a:t>– 4 Nos, </a:t>
            </a:r>
            <a:r>
              <a:rPr sz="3200" spc="-5" dirty="0">
                <a:latin typeface="Cambria"/>
                <a:cs typeface="Cambria"/>
              </a:rPr>
              <a:t>Sambar </a:t>
            </a:r>
            <a:r>
              <a:rPr sz="3200" dirty="0">
                <a:latin typeface="Cambria"/>
                <a:cs typeface="Cambria"/>
              </a:rPr>
              <a:t>– 200ml, </a:t>
            </a:r>
            <a:r>
              <a:rPr sz="3200" spc="-15" dirty="0">
                <a:latin typeface="Cambria"/>
                <a:cs typeface="Cambria"/>
              </a:rPr>
              <a:t>rather 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than as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“appetite</a:t>
            </a:r>
            <a:r>
              <a:rPr sz="3200" spc="-3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good”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(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a</a:t>
            </a:r>
            <a:r>
              <a:rPr sz="3200" spc="-5" dirty="0">
                <a:latin typeface="Cambria"/>
                <a:cs typeface="Cambria"/>
              </a:rPr>
              <a:t> judgment)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0620" y="544448"/>
            <a:ext cx="7457440" cy="570865"/>
            <a:chOff x="850620" y="544448"/>
            <a:chExt cx="7457440" cy="5708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0770" y="893545"/>
              <a:ext cx="7437129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5192" y="549020"/>
              <a:ext cx="7447940" cy="3460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80789" y="581913"/>
              <a:ext cx="2746375" cy="280035"/>
            </a:xfrm>
            <a:custGeom>
              <a:avLst/>
              <a:gdLst/>
              <a:ahLst/>
              <a:cxnLst/>
              <a:rect l="l" t="t" r="r" b="b"/>
              <a:pathLst>
                <a:path w="2746375" h="280034">
                  <a:moveTo>
                    <a:pt x="2706751" y="35940"/>
                  </a:moveTo>
                  <a:lnTo>
                    <a:pt x="2657220" y="175513"/>
                  </a:lnTo>
                  <a:lnTo>
                    <a:pt x="2746375" y="175513"/>
                  </a:lnTo>
                  <a:lnTo>
                    <a:pt x="2706751" y="35940"/>
                  </a:lnTo>
                  <a:close/>
                </a:path>
                <a:path w="2746375" h="280034">
                  <a:moveTo>
                    <a:pt x="22098" y="0"/>
                  </a:moveTo>
                  <a:lnTo>
                    <a:pt x="11811" y="0"/>
                  </a:lnTo>
                  <a:lnTo>
                    <a:pt x="4572" y="126"/>
                  </a:lnTo>
                  <a:lnTo>
                    <a:pt x="0" y="508"/>
                  </a:lnTo>
                  <a:lnTo>
                    <a:pt x="0" y="279273"/>
                  </a:lnTo>
                  <a:lnTo>
                    <a:pt x="3048" y="279781"/>
                  </a:lnTo>
                  <a:lnTo>
                    <a:pt x="10540" y="280035"/>
                  </a:lnTo>
                  <a:lnTo>
                    <a:pt x="22606" y="280035"/>
                  </a:lnTo>
                  <a:lnTo>
                    <a:pt x="68452" y="272161"/>
                  </a:lnTo>
                  <a:lnTo>
                    <a:pt x="99544" y="246584"/>
                  </a:lnTo>
                  <a:lnTo>
                    <a:pt x="116332" y="211455"/>
                  </a:lnTo>
                  <a:lnTo>
                    <a:pt x="124654" y="159412"/>
                  </a:lnTo>
                  <a:lnTo>
                    <a:pt x="125222" y="138811"/>
                  </a:lnTo>
                  <a:lnTo>
                    <a:pt x="124434" y="116282"/>
                  </a:lnTo>
                  <a:lnTo>
                    <a:pt x="118096" y="77178"/>
                  </a:lnTo>
                  <a:lnTo>
                    <a:pt x="97361" y="33607"/>
                  </a:lnTo>
                  <a:lnTo>
                    <a:pt x="64960" y="8304"/>
                  </a:lnTo>
                  <a:lnTo>
                    <a:pt x="2209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2972" y="577341"/>
              <a:ext cx="98679" cy="1492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7692" y="577341"/>
              <a:ext cx="100203" cy="1474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3947" y="577341"/>
              <a:ext cx="98602" cy="1492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55192" y="549020"/>
              <a:ext cx="7448550" cy="346075"/>
            </a:xfrm>
            <a:custGeom>
              <a:avLst/>
              <a:gdLst/>
              <a:ahLst/>
              <a:cxnLst/>
              <a:rect l="l" t="t" r="r" b="b"/>
              <a:pathLst>
                <a:path w="7448550" h="346075">
                  <a:moveTo>
                    <a:pt x="6946163" y="28955"/>
                  </a:moveTo>
                  <a:lnTo>
                    <a:pt x="6902604" y="48244"/>
                  </a:lnTo>
                  <a:lnTo>
                    <a:pt x="6885102" y="82724"/>
                  </a:lnTo>
                  <a:lnTo>
                    <a:pt x="6876390" y="135683"/>
                  </a:lnTo>
                  <a:lnTo>
                    <a:pt x="6875297" y="169163"/>
                  </a:lnTo>
                  <a:lnTo>
                    <a:pt x="6876416" y="204212"/>
                  </a:lnTo>
                  <a:lnTo>
                    <a:pt x="6885370" y="259925"/>
                  </a:lnTo>
                  <a:lnTo>
                    <a:pt x="6903419" y="296544"/>
                  </a:lnTo>
                  <a:lnTo>
                    <a:pt x="6948068" y="317118"/>
                  </a:lnTo>
                  <a:lnTo>
                    <a:pt x="6957309" y="316476"/>
                  </a:lnTo>
                  <a:lnTo>
                    <a:pt x="6992677" y="294528"/>
                  </a:lnTo>
                  <a:lnTo>
                    <a:pt x="7009393" y="257937"/>
                  </a:lnTo>
                  <a:lnTo>
                    <a:pt x="7016854" y="207851"/>
                  </a:lnTo>
                  <a:lnTo>
                    <a:pt x="7017791" y="178815"/>
                  </a:lnTo>
                  <a:lnTo>
                    <a:pt x="7017293" y="155219"/>
                  </a:lnTo>
                  <a:lnTo>
                    <a:pt x="7013344" y="113932"/>
                  </a:lnTo>
                  <a:lnTo>
                    <a:pt x="7000122" y="67024"/>
                  </a:lnTo>
                  <a:lnTo>
                    <a:pt x="6968483" y="33226"/>
                  </a:lnTo>
                  <a:lnTo>
                    <a:pt x="6946163" y="28955"/>
                  </a:lnTo>
                  <a:close/>
                </a:path>
                <a:path w="7448550" h="346075">
                  <a:moveTo>
                    <a:pt x="3832631" y="28955"/>
                  </a:moveTo>
                  <a:lnTo>
                    <a:pt x="3789072" y="48244"/>
                  </a:lnTo>
                  <a:lnTo>
                    <a:pt x="3771570" y="82724"/>
                  </a:lnTo>
                  <a:lnTo>
                    <a:pt x="3762858" y="135683"/>
                  </a:lnTo>
                  <a:lnTo>
                    <a:pt x="3761765" y="169163"/>
                  </a:lnTo>
                  <a:lnTo>
                    <a:pt x="3762884" y="204212"/>
                  </a:lnTo>
                  <a:lnTo>
                    <a:pt x="3771838" y="259925"/>
                  </a:lnTo>
                  <a:lnTo>
                    <a:pt x="3789887" y="296544"/>
                  </a:lnTo>
                  <a:lnTo>
                    <a:pt x="3834536" y="317118"/>
                  </a:lnTo>
                  <a:lnTo>
                    <a:pt x="3843777" y="316476"/>
                  </a:lnTo>
                  <a:lnTo>
                    <a:pt x="3879145" y="294528"/>
                  </a:lnTo>
                  <a:lnTo>
                    <a:pt x="3895861" y="257937"/>
                  </a:lnTo>
                  <a:lnTo>
                    <a:pt x="3903322" y="207851"/>
                  </a:lnTo>
                  <a:lnTo>
                    <a:pt x="3904259" y="178815"/>
                  </a:lnTo>
                  <a:lnTo>
                    <a:pt x="3903761" y="155219"/>
                  </a:lnTo>
                  <a:lnTo>
                    <a:pt x="3899812" y="113932"/>
                  </a:lnTo>
                  <a:lnTo>
                    <a:pt x="3886590" y="67024"/>
                  </a:lnTo>
                  <a:lnTo>
                    <a:pt x="3854951" y="33226"/>
                  </a:lnTo>
                  <a:lnTo>
                    <a:pt x="3832631" y="28955"/>
                  </a:lnTo>
                  <a:close/>
                </a:path>
                <a:path w="7448550" h="346075">
                  <a:moveTo>
                    <a:pt x="2729255" y="28955"/>
                  </a:moveTo>
                  <a:lnTo>
                    <a:pt x="2685696" y="48244"/>
                  </a:lnTo>
                  <a:lnTo>
                    <a:pt x="2668194" y="82724"/>
                  </a:lnTo>
                  <a:lnTo>
                    <a:pt x="2659482" y="135683"/>
                  </a:lnTo>
                  <a:lnTo>
                    <a:pt x="2658389" y="169163"/>
                  </a:lnTo>
                  <a:lnTo>
                    <a:pt x="2659508" y="204212"/>
                  </a:lnTo>
                  <a:lnTo>
                    <a:pt x="2668462" y="259925"/>
                  </a:lnTo>
                  <a:lnTo>
                    <a:pt x="2686511" y="296544"/>
                  </a:lnTo>
                  <a:lnTo>
                    <a:pt x="2731160" y="317118"/>
                  </a:lnTo>
                  <a:lnTo>
                    <a:pt x="2740401" y="316476"/>
                  </a:lnTo>
                  <a:lnTo>
                    <a:pt x="2775769" y="294528"/>
                  </a:lnTo>
                  <a:lnTo>
                    <a:pt x="2792485" y="257937"/>
                  </a:lnTo>
                  <a:lnTo>
                    <a:pt x="2799946" y="207851"/>
                  </a:lnTo>
                  <a:lnTo>
                    <a:pt x="2800883" y="178815"/>
                  </a:lnTo>
                  <a:lnTo>
                    <a:pt x="2800385" y="155219"/>
                  </a:lnTo>
                  <a:lnTo>
                    <a:pt x="2796436" y="113932"/>
                  </a:lnTo>
                  <a:lnTo>
                    <a:pt x="2783214" y="67024"/>
                  </a:lnTo>
                  <a:lnTo>
                    <a:pt x="2751575" y="33226"/>
                  </a:lnTo>
                  <a:lnTo>
                    <a:pt x="2729255" y="28955"/>
                  </a:lnTo>
                  <a:close/>
                </a:path>
                <a:path w="7448550" h="346075">
                  <a:moveTo>
                    <a:pt x="1449095" y="28955"/>
                  </a:moveTo>
                  <a:lnTo>
                    <a:pt x="1405536" y="48244"/>
                  </a:lnTo>
                  <a:lnTo>
                    <a:pt x="1388034" y="82724"/>
                  </a:lnTo>
                  <a:lnTo>
                    <a:pt x="1379322" y="135683"/>
                  </a:lnTo>
                  <a:lnTo>
                    <a:pt x="1378229" y="169163"/>
                  </a:lnTo>
                  <a:lnTo>
                    <a:pt x="1379348" y="204212"/>
                  </a:lnTo>
                  <a:lnTo>
                    <a:pt x="1388302" y="259925"/>
                  </a:lnTo>
                  <a:lnTo>
                    <a:pt x="1406351" y="296544"/>
                  </a:lnTo>
                  <a:lnTo>
                    <a:pt x="1451000" y="317118"/>
                  </a:lnTo>
                  <a:lnTo>
                    <a:pt x="1460241" y="316476"/>
                  </a:lnTo>
                  <a:lnTo>
                    <a:pt x="1495609" y="294528"/>
                  </a:lnTo>
                  <a:lnTo>
                    <a:pt x="1512325" y="257937"/>
                  </a:lnTo>
                  <a:lnTo>
                    <a:pt x="1519786" y="207851"/>
                  </a:lnTo>
                  <a:lnTo>
                    <a:pt x="1520723" y="178815"/>
                  </a:lnTo>
                  <a:lnTo>
                    <a:pt x="1520225" y="155219"/>
                  </a:lnTo>
                  <a:lnTo>
                    <a:pt x="1516276" y="113932"/>
                  </a:lnTo>
                  <a:lnTo>
                    <a:pt x="1503054" y="67024"/>
                  </a:lnTo>
                  <a:lnTo>
                    <a:pt x="1471415" y="33226"/>
                  </a:lnTo>
                  <a:lnTo>
                    <a:pt x="1449095" y="28955"/>
                  </a:lnTo>
                  <a:close/>
                </a:path>
                <a:path w="7448550" h="346075">
                  <a:moveTo>
                    <a:pt x="7146823" y="3937"/>
                  </a:moveTo>
                  <a:lnTo>
                    <a:pt x="7247153" y="3937"/>
                  </a:lnTo>
                  <a:lnTo>
                    <a:pt x="7334910" y="156337"/>
                  </a:lnTo>
                  <a:lnTo>
                    <a:pt x="7356246" y="195199"/>
                  </a:lnTo>
                  <a:lnTo>
                    <a:pt x="7374248" y="230506"/>
                  </a:lnTo>
                  <a:lnTo>
                    <a:pt x="7379487" y="241553"/>
                  </a:lnTo>
                  <a:lnTo>
                    <a:pt x="7383424" y="241553"/>
                  </a:lnTo>
                  <a:lnTo>
                    <a:pt x="7382257" y="211262"/>
                  </a:lnTo>
                  <a:lnTo>
                    <a:pt x="7381424" y="179625"/>
                  </a:lnTo>
                  <a:lnTo>
                    <a:pt x="7380924" y="146631"/>
                  </a:lnTo>
                  <a:lnTo>
                    <a:pt x="7380757" y="112267"/>
                  </a:lnTo>
                  <a:lnTo>
                    <a:pt x="7380757" y="66166"/>
                  </a:lnTo>
                  <a:lnTo>
                    <a:pt x="7380757" y="55371"/>
                  </a:lnTo>
                  <a:lnTo>
                    <a:pt x="7380376" y="47625"/>
                  </a:lnTo>
                  <a:lnTo>
                    <a:pt x="7379487" y="42799"/>
                  </a:lnTo>
                  <a:lnTo>
                    <a:pt x="7378725" y="38100"/>
                  </a:lnTo>
                  <a:lnTo>
                    <a:pt x="7368692" y="25780"/>
                  </a:lnTo>
                  <a:lnTo>
                    <a:pt x="7365771" y="24129"/>
                  </a:lnTo>
                  <a:lnTo>
                    <a:pt x="7360945" y="22225"/>
                  </a:lnTo>
                  <a:lnTo>
                    <a:pt x="7354214" y="20319"/>
                  </a:lnTo>
                  <a:lnTo>
                    <a:pt x="7354214" y="3937"/>
                  </a:lnTo>
                  <a:lnTo>
                    <a:pt x="7447940" y="3937"/>
                  </a:lnTo>
                  <a:lnTo>
                    <a:pt x="7447940" y="20319"/>
                  </a:lnTo>
                  <a:lnTo>
                    <a:pt x="7441336" y="22478"/>
                  </a:lnTo>
                  <a:lnTo>
                    <a:pt x="7436637" y="24256"/>
                  </a:lnTo>
                  <a:lnTo>
                    <a:pt x="7433843" y="25780"/>
                  </a:lnTo>
                  <a:lnTo>
                    <a:pt x="7431176" y="27177"/>
                  </a:lnTo>
                  <a:lnTo>
                    <a:pt x="7428890" y="29209"/>
                  </a:lnTo>
                  <a:lnTo>
                    <a:pt x="7426985" y="31623"/>
                  </a:lnTo>
                  <a:lnTo>
                    <a:pt x="7425080" y="34162"/>
                  </a:lnTo>
                  <a:lnTo>
                    <a:pt x="7423556" y="37973"/>
                  </a:lnTo>
                  <a:lnTo>
                    <a:pt x="7422667" y="42925"/>
                  </a:lnTo>
                  <a:lnTo>
                    <a:pt x="7421651" y="48005"/>
                  </a:lnTo>
                  <a:lnTo>
                    <a:pt x="7421143" y="55752"/>
                  </a:lnTo>
                  <a:lnTo>
                    <a:pt x="7421143" y="66166"/>
                  </a:lnTo>
                  <a:lnTo>
                    <a:pt x="7421143" y="342138"/>
                  </a:lnTo>
                  <a:lnTo>
                    <a:pt x="7358151" y="342138"/>
                  </a:lnTo>
                  <a:lnTo>
                    <a:pt x="7246645" y="149351"/>
                  </a:lnTo>
                  <a:lnTo>
                    <a:pt x="7236144" y="130853"/>
                  </a:lnTo>
                  <a:lnTo>
                    <a:pt x="7227119" y="114426"/>
                  </a:lnTo>
                  <a:lnTo>
                    <a:pt x="7219570" y="100095"/>
                  </a:lnTo>
                  <a:lnTo>
                    <a:pt x="7213498" y="87883"/>
                  </a:lnTo>
                  <a:lnTo>
                    <a:pt x="7211212" y="87883"/>
                  </a:lnTo>
                  <a:lnTo>
                    <a:pt x="7212305" y="114913"/>
                  </a:lnTo>
                  <a:lnTo>
                    <a:pt x="7213101" y="142668"/>
                  </a:lnTo>
                  <a:lnTo>
                    <a:pt x="7213587" y="171162"/>
                  </a:lnTo>
                  <a:lnTo>
                    <a:pt x="7213752" y="200405"/>
                  </a:lnTo>
                  <a:lnTo>
                    <a:pt x="7213752" y="280162"/>
                  </a:lnTo>
                  <a:lnTo>
                    <a:pt x="7213869" y="288784"/>
                  </a:lnTo>
                  <a:lnTo>
                    <a:pt x="7222261" y="318007"/>
                  </a:lnTo>
                  <a:lnTo>
                    <a:pt x="7225436" y="320928"/>
                  </a:lnTo>
                  <a:lnTo>
                    <a:pt x="7231532" y="323468"/>
                  </a:lnTo>
                  <a:lnTo>
                    <a:pt x="7240422" y="325754"/>
                  </a:lnTo>
                  <a:lnTo>
                    <a:pt x="7240422" y="342138"/>
                  </a:lnTo>
                  <a:lnTo>
                    <a:pt x="7146823" y="342138"/>
                  </a:lnTo>
                  <a:lnTo>
                    <a:pt x="7146823" y="325754"/>
                  </a:lnTo>
                  <a:lnTo>
                    <a:pt x="7152919" y="324103"/>
                  </a:lnTo>
                  <a:lnTo>
                    <a:pt x="7157745" y="322325"/>
                  </a:lnTo>
                  <a:lnTo>
                    <a:pt x="7173366" y="288036"/>
                  </a:lnTo>
                  <a:lnTo>
                    <a:pt x="7173366" y="280162"/>
                  </a:lnTo>
                  <a:lnTo>
                    <a:pt x="7173366" y="65912"/>
                  </a:lnTo>
                  <a:lnTo>
                    <a:pt x="7164984" y="28448"/>
                  </a:lnTo>
                  <a:lnTo>
                    <a:pt x="7161682" y="25273"/>
                  </a:lnTo>
                  <a:lnTo>
                    <a:pt x="7155586" y="22605"/>
                  </a:lnTo>
                  <a:lnTo>
                    <a:pt x="7146823" y="20319"/>
                  </a:lnTo>
                  <a:lnTo>
                    <a:pt x="7146823" y="3937"/>
                  </a:lnTo>
                  <a:close/>
                </a:path>
                <a:path w="7448550" h="346075">
                  <a:moveTo>
                    <a:pt x="6617233" y="3937"/>
                  </a:moveTo>
                  <a:lnTo>
                    <a:pt x="6747281" y="3937"/>
                  </a:lnTo>
                  <a:lnTo>
                    <a:pt x="6747281" y="20319"/>
                  </a:lnTo>
                  <a:lnTo>
                    <a:pt x="6740550" y="22098"/>
                  </a:lnTo>
                  <a:lnTo>
                    <a:pt x="6735470" y="24002"/>
                  </a:lnTo>
                  <a:lnTo>
                    <a:pt x="6732295" y="26162"/>
                  </a:lnTo>
                  <a:lnTo>
                    <a:pt x="6729120" y="28193"/>
                  </a:lnTo>
                  <a:lnTo>
                    <a:pt x="6726707" y="30733"/>
                  </a:lnTo>
                  <a:lnTo>
                    <a:pt x="6725056" y="33654"/>
                  </a:lnTo>
                  <a:lnTo>
                    <a:pt x="6723405" y="36575"/>
                  </a:lnTo>
                  <a:lnTo>
                    <a:pt x="6722135" y="40512"/>
                  </a:lnTo>
                  <a:lnTo>
                    <a:pt x="6721500" y="45338"/>
                  </a:lnTo>
                  <a:lnTo>
                    <a:pt x="6720865" y="50037"/>
                  </a:lnTo>
                  <a:lnTo>
                    <a:pt x="6720484" y="57150"/>
                  </a:lnTo>
                  <a:lnTo>
                    <a:pt x="6720484" y="66420"/>
                  </a:lnTo>
                  <a:lnTo>
                    <a:pt x="6720484" y="280034"/>
                  </a:lnTo>
                  <a:lnTo>
                    <a:pt x="6720484" y="285750"/>
                  </a:lnTo>
                  <a:lnTo>
                    <a:pt x="6720738" y="291083"/>
                  </a:lnTo>
                  <a:lnTo>
                    <a:pt x="6720992" y="296037"/>
                  </a:lnTo>
                  <a:lnTo>
                    <a:pt x="6721373" y="300989"/>
                  </a:lnTo>
                  <a:lnTo>
                    <a:pt x="6722008" y="305053"/>
                  </a:lnTo>
                  <a:lnTo>
                    <a:pt x="6723024" y="308228"/>
                  </a:lnTo>
                  <a:lnTo>
                    <a:pt x="6724040" y="311403"/>
                  </a:lnTo>
                  <a:lnTo>
                    <a:pt x="6735216" y="321690"/>
                  </a:lnTo>
                  <a:lnTo>
                    <a:pt x="6738518" y="323341"/>
                  </a:lnTo>
                  <a:lnTo>
                    <a:pt x="6742455" y="324612"/>
                  </a:lnTo>
                  <a:lnTo>
                    <a:pt x="6747281" y="325754"/>
                  </a:lnTo>
                  <a:lnTo>
                    <a:pt x="6747281" y="342138"/>
                  </a:lnTo>
                  <a:lnTo>
                    <a:pt x="6617233" y="342138"/>
                  </a:lnTo>
                  <a:lnTo>
                    <a:pt x="6617233" y="325754"/>
                  </a:lnTo>
                  <a:lnTo>
                    <a:pt x="6623329" y="324103"/>
                  </a:lnTo>
                  <a:lnTo>
                    <a:pt x="6628155" y="322325"/>
                  </a:lnTo>
                  <a:lnTo>
                    <a:pt x="6631711" y="320548"/>
                  </a:lnTo>
                  <a:lnTo>
                    <a:pt x="6635267" y="318642"/>
                  </a:lnTo>
                  <a:lnTo>
                    <a:pt x="6637934" y="315975"/>
                  </a:lnTo>
                  <a:lnTo>
                    <a:pt x="6639585" y="312546"/>
                  </a:lnTo>
                  <a:lnTo>
                    <a:pt x="6641363" y="309117"/>
                  </a:lnTo>
                  <a:lnTo>
                    <a:pt x="6642506" y="304926"/>
                  </a:lnTo>
                  <a:lnTo>
                    <a:pt x="6643014" y="299719"/>
                  </a:lnTo>
                  <a:lnTo>
                    <a:pt x="6643522" y="294513"/>
                  </a:lnTo>
                  <a:lnTo>
                    <a:pt x="6643776" y="287908"/>
                  </a:lnTo>
                  <a:lnTo>
                    <a:pt x="6643776" y="280034"/>
                  </a:lnTo>
                  <a:lnTo>
                    <a:pt x="6643776" y="66166"/>
                  </a:lnTo>
                  <a:lnTo>
                    <a:pt x="6643776" y="58165"/>
                  </a:lnTo>
                  <a:lnTo>
                    <a:pt x="6643522" y="51688"/>
                  </a:lnTo>
                  <a:lnTo>
                    <a:pt x="6643141" y="46608"/>
                  </a:lnTo>
                  <a:lnTo>
                    <a:pt x="6642633" y="41401"/>
                  </a:lnTo>
                  <a:lnTo>
                    <a:pt x="6641617" y="37211"/>
                  </a:lnTo>
                  <a:lnTo>
                    <a:pt x="6639839" y="33781"/>
                  </a:lnTo>
                  <a:lnTo>
                    <a:pt x="6638188" y="30352"/>
                  </a:lnTo>
                  <a:lnTo>
                    <a:pt x="6635521" y="27686"/>
                  </a:lnTo>
                  <a:lnTo>
                    <a:pt x="6631965" y="25780"/>
                  </a:lnTo>
                  <a:lnTo>
                    <a:pt x="6628409" y="23749"/>
                  </a:lnTo>
                  <a:lnTo>
                    <a:pt x="6623456" y="21970"/>
                  </a:lnTo>
                  <a:lnTo>
                    <a:pt x="6617233" y="20319"/>
                  </a:lnTo>
                  <a:lnTo>
                    <a:pt x="6617233" y="3937"/>
                  </a:lnTo>
                  <a:close/>
                </a:path>
                <a:path w="7448550" h="346075">
                  <a:moveTo>
                    <a:pt x="6285128" y="3937"/>
                  </a:moveTo>
                  <a:lnTo>
                    <a:pt x="6576847" y="3937"/>
                  </a:lnTo>
                  <a:lnTo>
                    <a:pt x="6576847" y="90931"/>
                  </a:lnTo>
                  <a:lnTo>
                    <a:pt x="6542811" y="90931"/>
                  </a:lnTo>
                  <a:lnTo>
                    <a:pt x="6540624" y="83026"/>
                  </a:lnTo>
                  <a:lnTo>
                    <a:pt x="6538652" y="76263"/>
                  </a:lnTo>
                  <a:lnTo>
                    <a:pt x="6529349" y="52577"/>
                  </a:lnTo>
                  <a:lnTo>
                    <a:pt x="6527190" y="48894"/>
                  </a:lnTo>
                  <a:lnTo>
                    <a:pt x="6494170" y="32892"/>
                  </a:lnTo>
                  <a:lnTo>
                    <a:pt x="6487312" y="32892"/>
                  </a:lnTo>
                  <a:lnTo>
                    <a:pt x="6469532" y="32892"/>
                  </a:lnTo>
                  <a:lnTo>
                    <a:pt x="6469532" y="280034"/>
                  </a:lnTo>
                  <a:lnTo>
                    <a:pt x="6469532" y="288670"/>
                  </a:lnTo>
                  <a:lnTo>
                    <a:pt x="6469786" y="295401"/>
                  </a:lnTo>
                  <a:lnTo>
                    <a:pt x="6477787" y="317753"/>
                  </a:lnTo>
                  <a:lnTo>
                    <a:pt x="6479692" y="319531"/>
                  </a:lnTo>
                  <a:lnTo>
                    <a:pt x="6482359" y="321055"/>
                  </a:lnTo>
                  <a:lnTo>
                    <a:pt x="6485788" y="322452"/>
                  </a:lnTo>
                  <a:lnTo>
                    <a:pt x="6489090" y="323850"/>
                  </a:lnTo>
                  <a:lnTo>
                    <a:pt x="6493662" y="324992"/>
                  </a:lnTo>
                  <a:lnTo>
                    <a:pt x="6499504" y="325754"/>
                  </a:lnTo>
                  <a:lnTo>
                    <a:pt x="6499504" y="342138"/>
                  </a:lnTo>
                  <a:lnTo>
                    <a:pt x="6362725" y="342138"/>
                  </a:lnTo>
                  <a:lnTo>
                    <a:pt x="6362725" y="325754"/>
                  </a:lnTo>
                  <a:lnTo>
                    <a:pt x="6369710" y="324612"/>
                  </a:lnTo>
                  <a:lnTo>
                    <a:pt x="6375171" y="323088"/>
                  </a:lnTo>
                  <a:lnTo>
                    <a:pt x="6379235" y="321182"/>
                  </a:lnTo>
                  <a:lnTo>
                    <a:pt x="6383299" y="319277"/>
                  </a:lnTo>
                  <a:lnTo>
                    <a:pt x="6386220" y="316611"/>
                  </a:lnTo>
                  <a:lnTo>
                    <a:pt x="6388252" y="313181"/>
                  </a:lnTo>
                  <a:lnTo>
                    <a:pt x="6390284" y="309752"/>
                  </a:lnTo>
                  <a:lnTo>
                    <a:pt x="6391427" y="305307"/>
                  </a:lnTo>
                  <a:lnTo>
                    <a:pt x="6391935" y="299974"/>
                  </a:lnTo>
                  <a:lnTo>
                    <a:pt x="6392443" y="294513"/>
                  </a:lnTo>
                  <a:lnTo>
                    <a:pt x="6392697" y="287908"/>
                  </a:lnTo>
                  <a:lnTo>
                    <a:pt x="6392697" y="280034"/>
                  </a:lnTo>
                  <a:lnTo>
                    <a:pt x="6392697" y="32892"/>
                  </a:lnTo>
                  <a:lnTo>
                    <a:pt x="6372631" y="32892"/>
                  </a:lnTo>
                  <a:lnTo>
                    <a:pt x="6362725" y="32892"/>
                  </a:lnTo>
                  <a:lnTo>
                    <a:pt x="6355105" y="34036"/>
                  </a:lnTo>
                  <a:lnTo>
                    <a:pt x="6349898" y="36449"/>
                  </a:lnTo>
                  <a:lnTo>
                    <a:pt x="6344564" y="38734"/>
                  </a:lnTo>
                  <a:lnTo>
                    <a:pt x="6339992" y="42290"/>
                  </a:lnTo>
                  <a:lnTo>
                    <a:pt x="6320942" y="83438"/>
                  </a:lnTo>
                  <a:lnTo>
                    <a:pt x="6319164" y="90931"/>
                  </a:lnTo>
                  <a:lnTo>
                    <a:pt x="6285128" y="90931"/>
                  </a:lnTo>
                  <a:lnTo>
                    <a:pt x="6285128" y="3937"/>
                  </a:lnTo>
                  <a:close/>
                </a:path>
                <a:path w="7448550" h="346075">
                  <a:moveTo>
                    <a:pt x="5727344" y="3937"/>
                  </a:moveTo>
                  <a:lnTo>
                    <a:pt x="6019063" y="3937"/>
                  </a:lnTo>
                  <a:lnTo>
                    <a:pt x="6019063" y="90931"/>
                  </a:lnTo>
                  <a:lnTo>
                    <a:pt x="5985027" y="90931"/>
                  </a:lnTo>
                  <a:lnTo>
                    <a:pt x="5982840" y="83026"/>
                  </a:lnTo>
                  <a:lnTo>
                    <a:pt x="5980868" y="76263"/>
                  </a:lnTo>
                  <a:lnTo>
                    <a:pt x="5971565" y="52577"/>
                  </a:lnTo>
                  <a:lnTo>
                    <a:pt x="5969406" y="48894"/>
                  </a:lnTo>
                  <a:lnTo>
                    <a:pt x="5946038" y="34036"/>
                  </a:lnTo>
                  <a:lnTo>
                    <a:pt x="5941847" y="33274"/>
                  </a:lnTo>
                  <a:lnTo>
                    <a:pt x="5936386" y="32892"/>
                  </a:lnTo>
                  <a:lnTo>
                    <a:pt x="5929528" y="32892"/>
                  </a:lnTo>
                  <a:lnTo>
                    <a:pt x="5911748" y="32892"/>
                  </a:lnTo>
                  <a:lnTo>
                    <a:pt x="5911748" y="280034"/>
                  </a:lnTo>
                  <a:lnTo>
                    <a:pt x="5911748" y="288670"/>
                  </a:lnTo>
                  <a:lnTo>
                    <a:pt x="5912002" y="295401"/>
                  </a:lnTo>
                  <a:lnTo>
                    <a:pt x="5920003" y="317753"/>
                  </a:lnTo>
                  <a:lnTo>
                    <a:pt x="5921908" y="319531"/>
                  </a:lnTo>
                  <a:lnTo>
                    <a:pt x="5924575" y="321055"/>
                  </a:lnTo>
                  <a:lnTo>
                    <a:pt x="5928004" y="322452"/>
                  </a:lnTo>
                  <a:lnTo>
                    <a:pt x="5931306" y="323850"/>
                  </a:lnTo>
                  <a:lnTo>
                    <a:pt x="5935878" y="324992"/>
                  </a:lnTo>
                  <a:lnTo>
                    <a:pt x="5941720" y="325754"/>
                  </a:lnTo>
                  <a:lnTo>
                    <a:pt x="5941720" y="342138"/>
                  </a:lnTo>
                  <a:lnTo>
                    <a:pt x="5804941" y="342138"/>
                  </a:lnTo>
                  <a:lnTo>
                    <a:pt x="5804941" y="325754"/>
                  </a:lnTo>
                  <a:lnTo>
                    <a:pt x="5811926" y="324612"/>
                  </a:lnTo>
                  <a:lnTo>
                    <a:pt x="5817387" y="323088"/>
                  </a:lnTo>
                  <a:lnTo>
                    <a:pt x="5821451" y="321182"/>
                  </a:lnTo>
                  <a:lnTo>
                    <a:pt x="5825515" y="319277"/>
                  </a:lnTo>
                  <a:lnTo>
                    <a:pt x="5828436" y="316611"/>
                  </a:lnTo>
                  <a:lnTo>
                    <a:pt x="5830468" y="313181"/>
                  </a:lnTo>
                  <a:lnTo>
                    <a:pt x="5832500" y="309752"/>
                  </a:lnTo>
                  <a:lnTo>
                    <a:pt x="5833643" y="305307"/>
                  </a:lnTo>
                  <a:lnTo>
                    <a:pt x="5834151" y="299974"/>
                  </a:lnTo>
                  <a:lnTo>
                    <a:pt x="5834659" y="294513"/>
                  </a:lnTo>
                  <a:lnTo>
                    <a:pt x="5834913" y="287908"/>
                  </a:lnTo>
                  <a:lnTo>
                    <a:pt x="5834913" y="280034"/>
                  </a:lnTo>
                  <a:lnTo>
                    <a:pt x="5834913" y="32892"/>
                  </a:lnTo>
                  <a:lnTo>
                    <a:pt x="5814847" y="32892"/>
                  </a:lnTo>
                  <a:lnTo>
                    <a:pt x="5804941" y="32892"/>
                  </a:lnTo>
                  <a:lnTo>
                    <a:pt x="5797321" y="34036"/>
                  </a:lnTo>
                  <a:lnTo>
                    <a:pt x="5792114" y="36449"/>
                  </a:lnTo>
                  <a:lnTo>
                    <a:pt x="5786780" y="38734"/>
                  </a:lnTo>
                  <a:lnTo>
                    <a:pt x="5782208" y="42290"/>
                  </a:lnTo>
                  <a:lnTo>
                    <a:pt x="5763158" y="83438"/>
                  </a:lnTo>
                  <a:lnTo>
                    <a:pt x="5761380" y="90931"/>
                  </a:lnTo>
                  <a:lnTo>
                    <a:pt x="5727344" y="90931"/>
                  </a:lnTo>
                  <a:lnTo>
                    <a:pt x="5727344" y="3937"/>
                  </a:lnTo>
                  <a:close/>
                </a:path>
                <a:path w="7448550" h="346075">
                  <a:moveTo>
                    <a:pt x="5389651" y="3937"/>
                  </a:moveTo>
                  <a:lnTo>
                    <a:pt x="5489981" y="3937"/>
                  </a:lnTo>
                  <a:lnTo>
                    <a:pt x="5577738" y="156337"/>
                  </a:lnTo>
                  <a:lnTo>
                    <a:pt x="5599074" y="195199"/>
                  </a:lnTo>
                  <a:lnTo>
                    <a:pt x="5617076" y="230506"/>
                  </a:lnTo>
                  <a:lnTo>
                    <a:pt x="5622315" y="241553"/>
                  </a:lnTo>
                  <a:lnTo>
                    <a:pt x="5626252" y="241553"/>
                  </a:lnTo>
                  <a:lnTo>
                    <a:pt x="5625085" y="211262"/>
                  </a:lnTo>
                  <a:lnTo>
                    <a:pt x="5624252" y="179625"/>
                  </a:lnTo>
                  <a:lnTo>
                    <a:pt x="5623752" y="146631"/>
                  </a:lnTo>
                  <a:lnTo>
                    <a:pt x="5623585" y="112267"/>
                  </a:lnTo>
                  <a:lnTo>
                    <a:pt x="5623585" y="66166"/>
                  </a:lnTo>
                  <a:lnTo>
                    <a:pt x="5623585" y="55371"/>
                  </a:lnTo>
                  <a:lnTo>
                    <a:pt x="5623204" y="47625"/>
                  </a:lnTo>
                  <a:lnTo>
                    <a:pt x="5622315" y="42799"/>
                  </a:lnTo>
                  <a:lnTo>
                    <a:pt x="5621553" y="38100"/>
                  </a:lnTo>
                  <a:lnTo>
                    <a:pt x="5611520" y="25780"/>
                  </a:lnTo>
                  <a:lnTo>
                    <a:pt x="5608599" y="24129"/>
                  </a:lnTo>
                  <a:lnTo>
                    <a:pt x="5603773" y="22225"/>
                  </a:lnTo>
                  <a:lnTo>
                    <a:pt x="5597042" y="20319"/>
                  </a:lnTo>
                  <a:lnTo>
                    <a:pt x="5597042" y="3937"/>
                  </a:lnTo>
                  <a:lnTo>
                    <a:pt x="5690768" y="3937"/>
                  </a:lnTo>
                  <a:lnTo>
                    <a:pt x="5690768" y="20319"/>
                  </a:lnTo>
                  <a:lnTo>
                    <a:pt x="5684164" y="22478"/>
                  </a:lnTo>
                  <a:lnTo>
                    <a:pt x="5679465" y="24256"/>
                  </a:lnTo>
                  <a:lnTo>
                    <a:pt x="5676671" y="25780"/>
                  </a:lnTo>
                  <a:lnTo>
                    <a:pt x="5674004" y="27177"/>
                  </a:lnTo>
                  <a:lnTo>
                    <a:pt x="5671718" y="29209"/>
                  </a:lnTo>
                  <a:lnTo>
                    <a:pt x="5669813" y="31623"/>
                  </a:lnTo>
                  <a:lnTo>
                    <a:pt x="5667908" y="34162"/>
                  </a:lnTo>
                  <a:lnTo>
                    <a:pt x="5666384" y="37973"/>
                  </a:lnTo>
                  <a:lnTo>
                    <a:pt x="5665495" y="42925"/>
                  </a:lnTo>
                  <a:lnTo>
                    <a:pt x="5664479" y="48005"/>
                  </a:lnTo>
                  <a:lnTo>
                    <a:pt x="5663971" y="55752"/>
                  </a:lnTo>
                  <a:lnTo>
                    <a:pt x="5663971" y="66166"/>
                  </a:lnTo>
                  <a:lnTo>
                    <a:pt x="5663971" y="342138"/>
                  </a:lnTo>
                  <a:lnTo>
                    <a:pt x="5600979" y="342138"/>
                  </a:lnTo>
                  <a:lnTo>
                    <a:pt x="5489473" y="149351"/>
                  </a:lnTo>
                  <a:lnTo>
                    <a:pt x="5478972" y="130853"/>
                  </a:lnTo>
                  <a:lnTo>
                    <a:pt x="5469947" y="114426"/>
                  </a:lnTo>
                  <a:lnTo>
                    <a:pt x="5462398" y="100095"/>
                  </a:lnTo>
                  <a:lnTo>
                    <a:pt x="5456326" y="87883"/>
                  </a:lnTo>
                  <a:lnTo>
                    <a:pt x="5454040" y="87883"/>
                  </a:lnTo>
                  <a:lnTo>
                    <a:pt x="5455133" y="114913"/>
                  </a:lnTo>
                  <a:lnTo>
                    <a:pt x="5455929" y="142668"/>
                  </a:lnTo>
                  <a:lnTo>
                    <a:pt x="5456415" y="171162"/>
                  </a:lnTo>
                  <a:lnTo>
                    <a:pt x="5456580" y="200405"/>
                  </a:lnTo>
                  <a:lnTo>
                    <a:pt x="5456580" y="280162"/>
                  </a:lnTo>
                  <a:lnTo>
                    <a:pt x="5456697" y="288784"/>
                  </a:lnTo>
                  <a:lnTo>
                    <a:pt x="5465089" y="318007"/>
                  </a:lnTo>
                  <a:lnTo>
                    <a:pt x="5468264" y="320928"/>
                  </a:lnTo>
                  <a:lnTo>
                    <a:pt x="5474360" y="323468"/>
                  </a:lnTo>
                  <a:lnTo>
                    <a:pt x="5483250" y="325754"/>
                  </a:lnTo>
                  <a:lnTo>
                    <a:pt x="5483250" y="342138"/>
                  </a:lnTo>
                  <a:lnTo>
                    <a:pt x="5389651" y="342138"/>
                  </a:lnTo>
                  <a:lnTo>
                    <a:pt x="5389651" y="325754"/>
                  </a:lnTo>
                  <a:lnTo>
                    <a:pt x="5395747" y="324103"/>
                  </a:lnTo>
                  <a:lnTo>
                    <a:pt x="5400573" y="322325"/>
                  </a:lnTo>
                  <a:lnTo>
                    <a:pt x="5416194" y="288036"/>
                  </a:lnTo>
                  <a:lnTo>
                    <a:pt x="5416194" y="280162"/>
                  </a:lnTo>
                  <a:lnTo>
                    <a:pt x="5416194" y="65912"/>
                  </a:lnTo>
                  <a:lnTo>
                    <a:pt x="5407812" y="28448"/>
                  </a:lnTo>
                  <a:lnTo>
                    <a:pt x="5404510" y="25273"/>
                  </a:lnTo>
                  <a:lnTo>
                    <a:pt x="5398414" y="22605"/>
                  </a:lnTo>
                  <a:lnTo>
                    <a:pt x="5389651" y="20319"/>
                  </a:lnTo>
                  <a:lnTo>
                    <a:pt x="5389651" y="3937"/>
                  </a:lnTo>
                  <a:close/>
                </a:path>
                <a:path w="7448550" h="346075">
                  <a:moveTo>
                    <a:pt x="5097805" y="3937"/>
                  </a:moveTo>
                  <a:lnTo>
                    <a:pt x="5343550" y="3937"/>
                  </a:lnTo>
                  <a:lnTo>
                    <a:pt x="5343550" y="82676"/>
                  </a:lnTo>
                  <a:lnTo>
                    <a:pt x="5309641" y="82676"/>
                  </a:lnTo>
                  <a:lnTo>
                    <a:pt x="5305710" y="71893"/>
                  </a:lnTo>
                  <a:lnTo>
                    <a:pt x="5302100" y="62991"/>
                  </a:lnTo>
                  <a:lnTo>
                    <a:pt x="5271430" y="34115"/>
                  </a:lnTo>
                  <a:lnTo>
                    <a:pt x="5255158" y="32892"/>
                  </a:lnTo>
                  <a:lnTo>
                    <a:pt x="5201056" y="32892"/>
                  </a:lnTo>
                  <a:lnTo>
                    <a:pt x="5201056" y="151891"/>
                  </a:lnTo>
                  <a:lnTo>
                    <a:pt x="5233822" y="151891"/>
                  </a:lnTo>
                  <a:lnTo>
                    <a:pt x="5241061" y="151891"/>
                  </a:lnTo>
                  <a:lnTo>
                    <a:pt x="5246776" y="150875"/>
                  </a:lnTo>
                  <a:lnTo>
                    <a:pt x="5250967" y="148716"/>
                  </a:lnTo>
                  <a:lnTo>
                    <a:pt x="5255031" y="146684"/>
                  </a:lnTo>
                  <a:lnTo>
                    <a:pt x="5269001" y="116204"/>
                  </a:lnTo>
                  <a:lnTo>
                    <a:pt x="5297068" y="116204"/>
                  </a:lnTo>
                  <a:lnTo>
                    <a:pt x="5297068" y="216788"/>
                  </a:lnTo>
                  <a:lnTo>
                    <a:pt x="5269001" y="216788"/>
                  </a:lnTo>
                  <a:lnTo>
                    <a:pt x="5266715" y="207263"/>
                  </a:lnTo>
                  <a:lnTo>
                    <a:pt x="5264175" y="199898"/>
                  </a:lnTo>
                  <a:lnTo>
                    <a:pt x="5241569" y="180848"/>
                  </a:lnTo>
                  <a:lnTo>
                    <a:pt x="5233822" y="180848"/>
                  </a:lnTo>
                  <a:lnTo>
                    <a:pt x="5201056" y="180848"/>
                  </a:lnTo>
                  <a:lnTo>
                    <a:pt x="5201056" y="313181"/>
                  </a:lnTo>
                  <a:lnTo>
                    <a:pt x="5254904" y="313181"/>
                  </a:lnTo>
                  <a:lnTo>
                    <a:pt x="5260619" y="313181"/>
                  </a:lnTo>
                  <a:lnTo>
                    <a:pt x="5280177" y="308228"/>
                  </a:lnTo>
                  <a:lnTo>
                    <a:pt x="5283352" y="306450"/>
                  </a:lnTo>
                  <a:lnTo>
                    <a:pt x="5286273" y="303911"/>
                  </a:lnTo>
                  <a:lnTo>
                    <a:pt x="5289194" y="300736"/>
                  </a:lnTo>
                  <a:lnTo>
                    <a:pt x="5292115" y="297688"/>
                  </a:lnTo>
                  <a:lnTo>
                    <a:pt x="5309962" y="259097"/>
                  </a:lnTo>
                  <a:lnTo>
                    <a:pt x="5312181" y="251713"/>
                  </a:lnTo>
                  <a:lnTo>
                    <a:pt x="5346090" y="251713"/>
                  </a:lnTo>
                  <a:lnTo>
                    <a:pt x="5341391" y="342138"/>
                  </a:lnTo>
                  <a:lnTo>
                    <a:pt x="5097805" y="342138"/>
                  </a:lnTo>
                  <a:lnTo>
                    <a:pt x="5097805" y="325754"/>
                  </a:lnTo>
                  <a:lnTo>
                    <a:pt x="5103901" y="324103"/>
                  </a:lnTo>
                  <a:lnTo>
                    <a:pt x="5108727" y="322325"/>
                  </a:lnTo>
                  <a:lnTo>
                    <a:pt x="5112283" y="320548"/>
                  </a:lnTo>
                  <a:lnTo>
                    <a:pt x="5115839" y="318642"/>
                  </a:lnTo>
                  <a:lnTo>
                    <a:pt x="5118506" y="315975"/>
                  </a:lnTo>
                  <a:lnTo>
                    <a:pt x="5120157" y="312546"/>
                  </a:lnTo>
                  <a:lnTo>
                    <a:pt x="5121935" y="309117"/>
                  </a:lnTo>
                  <a:lnTo>
                    <a:pt x="5123078" y="304926"/>
                  </a:lnTo>
                  <a:lnTo>
                    <a:pt x="5123586" y="299719"/>
                  </a:lnTo>
                  <a:lnTo>
                    <a:pt x="5124094" y="294513"/>
                  </a:lnTo>
                  <a:lnTo>
                    <a:pt x="5124348" y="287908"/>
                  </a:lnTo>
                  <a:lnTo>
                    <a:pt x="5124348" y="280034"/>
                  </a:lnTo>
                  <a:lnTo>
                    <a:pt x="5124348" y="66420"/>
                  </a:lnTo>
                  <a:lnTo>
                    <a:pt x="5124348" y="58546"/>
                  </a:lnTo>
                  <a:lnTo>
                    <a:pt x="5124094" y="52069"/>
                  </a:lnTo>
                  <a:lnTo>
                    <a:pt x="5123713" y="46736"/>
                  </a:lnTo>
                  <a:lnTo>
                    <a:pt x="5123205" y="41528"/>
                  </a:lnTo>
                  <a:lnTo>
                    <a:pt x="5122189" y="37211"/>
                  </a:lnTo>
                  <a:lnTo>
                    <a:pt x="5120411" y="33908"/>
                  </a:lnTo>
                  <a:lnTo>
                    <a:pt x="5118760" y="30606"/>
                  </a:lnTo>
                  <a:lnTo>
                    <a:pt x="5116093" y="27939"/>
                  </a:lnTo>
                  <a:lnTo>
                    <a:pt x="5112537" y="25907"/>
                  </a:lnTo>
                  <a:lnTo>
                    <a:pt x="5108981" y="23749"/>
                  </a:lnTo>
                  <a:lnTo>
                    <a:pt x="5104028" y="21970"/>
                  </a:lnTo>
                  <a:lnTo>
                    <a:pt x="5097805" y="20319"/>
                  </a:lnTo>
                  <a:lnTo>
                    <a:pt x="5097805" y="3937"/>
                  </a:lnTo>
                  <a:close/>
                </a:path>
                <a:path w="7448550" h="346075">
                  <a:moveTo>
                    <a:pt x="4667275" y="3937"/>
                  </a:moveTo>
                  <a:lnTo>
                    <a:pt x="4790465" y="3937"/>
                  </a:lnTo>
                  <a:lnTo>
                    <a:pt x="4859045" y="207390"/>
                  </a:lnTo>
                  <a:lnTo>
                    <a:pt x="4933340" y="3937"/>
                  </a:lnTo>
                  <a:lnTo>
                    <a:pt x="5049672" y="3937"/>
                  </a:lnTo>
                  <a:lnTo>
                    <a:pt x="5049672" y="20319"/>
                  </a:lnTo>
                  <a:lnTo>
                    <a:pt x="5040909" y="22732"/>
                  </a:lnTo>
                  <a:lnTo>
                    <a:pt x="5034940" y="25400"/>
                  </a:lnTo>
                  <a:lnTo>
                    <a:pt x="5023383" y="65912"/>
                  </a:lnTo>
                  <a:lnTo>
                    <a:pt x="5023383" y="280162"/>
                  </a:lnTo>
                  <a:lnTo>
                    <a:pt x="5023383" y="290321"/>
                  </a:lnTo>
                  <a:lnTo>
                    <a:pt x="5030876" y="317500"/>
                  </a:lnTo>
                  <a:lnTo>
                    <a:pt x="5033924" y="320548"/>
                  </a:lnTo>
                  <a:lnTo>
                    <a:pt x="5040147" y="323341"/>
                  </a:lnTo>
                  <a:lnTo>
                    <a:pt x="5049672" y="325754"/>
                  </a:lnTo>
                  <a:lnTo>
                    <a:pt x="5049672" y="342138"/>
                  </a:lnTo>
                  <a:lnTo>
                    <a:pt x="4922545" y="342138"/>
                  </a:lnTo>
                  <a:lnTo>
                    <a:pt x="4922545" y="325754"/>
                  </a:lnTo>
                  <a:lnTo>
                    <a:pt x="4929784" y="323850"/>
                  </a:lnTo>
                  <a:lnTo>
                    <a:pt x="4934864" y="322071"/>
                  </a:lnTo>
                  <a:lnTo>
                    <a:pt x="4937658" y="320675"/>
                  </a:lnTo>
                  <a:lnTo>
                    <a:pt x="4940452" y="319150"/>
                  </a:lnTo>
                  <a:lnTo>
                    <a:pt x="4942611" y="317245"/>
                  </a:lnTo>
                  <a:lnTo>
                    <a:pt x="4944135" y="314832"/>
                  </a:lnTo>
                  <a:lnTo>
                    <a:pt x="4945786" y="312419"/>
                  </a:lnTo>
                  <a:lnTo>
                    <a:pt x="4946929" y="308737"/>
                  </a:lnTo>
                  <a:lnTo>
                    <a:pt x="4947691" y="303911"/>
                  </a:lnTo>
                  <a:lnTo>
                    <a:pt x="4948453" y="298957"/>
                  </a:lnTo>
                  <a:lnTo>
                    <a:pt x="4948707" y="290956"/>
                  </a:lnTo>
                  <a:lnTo>
                    <a:pt x="4948707" y="279780"/>
                  </a:lnTo>
                  <a:lnTo>
                    <a:pt x="4948707" y="158241"/>
                  </a:lnTo>
                  <a:lnTo>
                    <a:pt x="4949469" y="110998"/>
                  </a:lnTo>
                  <a:lnTo>
                    <a:pt x="4950993" y="72262"/>
                  </a:lnTo>
                  <a:lnTo>
                    <a:pt x="4945786" y="72262"/>
                  </a:lnTo>
                  <a:lnTo>
                    <a:pt x="4943754" y="78866"/>
                  </a:lnTo>
                  <a:lnTo>
                    <a:pt x="4941722" y="85470"/>
                  </a:lnTo>
                  <a:lnTo>
                    <a:pt x="4939436" y="91820"/>
                  </a:lnTo>
                  <a:lnTo>
                    <a:pt x="4937438" y="97514"/>
                  </a:lnTo>
                  <a:lnTo>
                    <a:pt x="4934689" y="105076"/>
                  </a:lnTo>
                  <a:lnTo>
                    <a:pt x="4931203" y="114520"/>
                  </a:lnTo>
                  <a:lnTo>
                    <a:pt x="4926990" y="125856"/>
                  </a:lnTo>
                  <a:lnTo>
                    <a:pt x="4860569" y="304800"/>
                  </a:lnTo>
                  <a:lnTo>
                    <a:pt x="4816881" y="304800"/>
                  </a:lnTo>
                  <a:lnTo>
                    <a:pt x="4747031" y="103758"/>
                  </a:lnTo>
                  <a:lnTo>
                    <a:pt x="4744056" y="95210"/>
                  </a:lnTo>
                  <a:lnTo>
                    <a:pt x="4741237" y="86709"/>
                  </a:lnTo>
                  <a:lnTo>
                    <a:pt x="4738583" y="78255"/>
                  </a:lnTo>
                  <a:lnTo>
                    <a:pt x="4736109" y="69850"/>
                  </a:lnTo>
                  <a:lnTo>
                    <a:pt x="4731664" y="69850"/>
                  </a:lnTo>
                  <a:lnTo>
                    <a:pt x="4732757" y="91237"/>
                  </a:lnTo>
                  <a:lnTo>
                    <a:pt x="4733553" y="114458"/>
                  </a:lnTo>
                  <a:lnTo>
                    <a:pt x="4734039" y="139537"/>
                  </a:lnTo>
                  <a:lnTo>
                    <a:pt x="4734204" y="166496"/>
                  </a:lnTo>
                  <a:lnTo>
                    <a:pt x="4734204" y="280415"/>
                  </a:lnTo>
                  <a:lnTo>
                    <a:pt x="4734301" y="288940"/>
                  </a:lnTo>
                  <a:lnTo>
                    <a:pt x="4742840" y="317880"/>
                  </a:lnTo>
                  <a:lnTo>
                    <a:pt x="4746269" y="321055"/>
                  </a:lnTo>
                  <a:lnTo>
                    <a:pt x="4752365" y="323723"/>
                  </a:lnTo>
                  <a:lnTo>
                    <a:pt x="4760874" y="325754"/>
                  </a:lnTo>
                  <a:lnTo>
                    <a:pt x="4760874" y="342138"/>
                  </a:lnTo>
                  <a:lnTo>
                    <a:pt x="4667275" y="342138"/>
                  </a:lnTo>
                  <a:lnTo>
                    <a:pt x="4667275" y="325754"/>
                  </a:lnTo>
                  <a:lnTo>
                    <a:pt x="4673371" y="324103"/>
                  </a:lnTo>
                  <a:lnTo>
                    <a:pt x="4678197" y="322325"/>
                  </a:lnTo>
                  <a:lnTo>
                    <a:pt x="4681753" y="320420"/>
                  </a:lnTo>
                  <a:lnTo>
                    <a:pt x="4685309" y="318388"/>
                  </a:lnTo>
                  <a:lnTo>
                    <a:pt x="4687976" y="315721"/>
                  </a:lnTo>
                  <a:lnTo>
                    <a:pt x="4689754" y="312419"/>
                  </a:lnTo>
                  <a:lnTo>
                    <a:pt x="4691659" y="309117"/>
                  </a:lnTo>
                  <a:lnTo>
                    <a:pt x="4692802" y="304926"/>
                  </a:lnTo>
                  <a:lnTo>
                    <a:pt x="4693183" y="299846"/>
                  </a:lnTo>
                  <a:lnTo>
                    <a:pt x="4693564" y="294639"/>
                  </a:lnTo>
                  <a:lnTo>
                    <a:pt x="4693818" y="288163"/>
                  </a:lnTo>
                  <a:lnTo>
                    <a:pt x="4693818" y="280162"/>
                  </a:lnTo>
                  <a:lnTo>
                    <a:pt x="4693818" y="65912"/>
                  </a:lnTo>
                  <a:lnTo>
                    <a:pt x="4685817" y="28701"/>
                  </a:lnTo>
                  <a:lnTo>
                    <a:pt x="4682769" y="25780"/>
                  </a:lnTo>
                  <a:lnTo>
                    <a:pt x="4676546" y="22859"/>
                  </a:lnTo>
                  <a:lnTo>
                    <a:pt x="4667275" y="20319"/>
                  </a:lnTo>
                  <a:lnTo>
                    <a:pt x="4667275" y="3937"/>
                  </a:lnTo>
                  <a:close/>
                </a:path>
                <a:path w="7448550" h="346075">
                  <a:moveTo>
                    <a:pt x="4320184" y="3937"/>
                  </a:moveTo>
                  <a:lnTo>
                    <a:pt x="4450232" y="3937"/>
                  </a:lnTo>
                  <a:lnTo>
                    <a:pt x="4450232" y="20319"/>
                  </a:lnTo>
                  <a:lnTo>
                    <a:pt x="4443501" y="22098"/>
                  </a:lnTo>
                  <a:lnTo>
                    <a:pt x="4438421" y="24002"/>
                  </a:lnTo>
                  <a:lnTo>
                    <a:pt x="4435246" y="26162"/>
                  </a:lnTo>
                  <a:lnTo>
                    <a:pt x="4432071" y="28193"/>
                  </a:lnTo>
                  <a:lnTo>
                    <a:pt x="4429658" y="30733"/>
                  </a:lnTo>
                  <a:lnTo>
                    <a:pt x="4428007" y="33654"/>
                  </a:lnTo>
                  <a:lnTo>
                    <a:pt x="4426356" y="36575"/>
                  </a:lnTo>
                  <a:lnTo>
                    <a:pt x="4425086" y="40512"/>
                  </a:lnTo>
                  <a:lnTo>
                    <a:pt x="4424451" y="45338"/>
                  </a:lnTo>
                  <a:lnTo>
                    <a:pt x="4423816" y="50037"/>
                  </a:lnTo>
                  <a:lnTo>
                    <a:pt x="4423435" y="57150"/>
                  </a:lnTo>
                  <a:lnTo>
                    <a:pt x="4423435" y="66420"/>
                  </a:lnTo>
                  <a:lnTo>
                    <a:pt x="4423435" y="229869"/>
                  </a:lnTo>
                  <a:lnTo>
                    <a:pt x="4423600" y="239464"/>
                  </a:lnTo>
                  <a:lnTo>
                    <a:pt x="4429483" y="280542"/>
                  </a:lnTo>
                  <a:lnTo>
                    <a:pt x="4453280" y="310895"/>
                  </a:lnTo>
                  <a:lnTo>
                    <a:pt x="4483252" y="317118"/>
                  </a:lnTo>
                  <a:lnTo>
                    <a:pt x="4495037" y="316495"/>
                  </a:lnTo>
                  <a:lnTo>
                    <a:pt x="4531417" y="294798"/>
                  </a:lnTo>
                  <a:lnTo>
                    <a:pt x="4542148" y="255889"/>
                  </a:lnTo>
                  <a:lnTo>
                    <a:pt x="4543450" y="224281"/>
                  </a:lnTo>
                  <a:lnTo>
                    <a:pt x="4543450" y="66166"/>
                  </a:lnTo>
                  <a:lnTo>
                    <a:pt x="4535449" y="28448"/>
                  </a:lnTo>
                  <a:lnTo>
                    <a:pt x="4532401" y="25526"/>
                  </a:lnTo>
                  <a:lnTo>
                    <a:pt x="4526178" y="22732"/>
                  </a:lnTo>
                  <a:lnTo>
                    <a:pt x="4517161" y="20319"/>
                  </a:lnTo>
                  <a:lnTo>
                    <a:pt x="4517161" y="3937"/>
                  </a:lnTo>
                  <a:lnTo>
                    <a:pt x="4626127" y="3937"/>
                  </a:lnTo>
                  <a:lnTo>
                    <a:pt x="4626127" y="20319"/>
                  </a:lnTo>
                  <a:lnTo>
                    <a:pt x="4620285" y="21970"/>
                  </a:lnTo>
                  <a:lnTo>
                    <a:pt x="4615586" y="23749"/>
                  </a:lnTo>
                  <a:lnTo>
                    <a:pt x="4612030" y="25653"/>
                  </a:lnTo>
                  <a:lnTo>
                    <a:pt x="4608601" y="27558"/>
                  </a:lnTo>
                  <a:lnTo>
                    <a:pt x="4605934" y="30099"/>
                  </a:lnTo>
                  <a:lnTo>
                    <a:pt x="4604156" y="33527"/>
                  </a:lnTo>
                  <a:lnTo>
                    <a:pt x="4602251" y="36956"/>
                  </a:lnTo>
                  <a:lnTo>
                    <a:pt x="4601108" y="41275"/>
                  </a:lnTo>
                  <a:lnTo>
                    <a:pt x="4600600" y="46481"/>
                  </a:lnTo>
                  <a:lnTo>
                    <a:pt x="4600219" y="51688"/>
                  </a:lnTo>
                  <a:lnTo>
                    <a:pt x="4599965" y="58165"/>
                  </a:lnTo>
                  <a:lnTo>
                    <a:pt x="4599965" y="66166"/>
                  </a:lnTo>
                  <a:lnTo>
                    <a:pt x="4599965" y="220979"/>
                  </a:lnTo>
                  <a:lnTo>
                    <a:pt x="4597179" y="261413"/>
                  </a:lnTo>
                  <a:lnTo>
                    <a:pt x="4584475" y="299757"/>
                  </a:lnTo>
                  <a:lnTo>
                    <a:pt x="4553737" y="330073"/>
                  </a:lnTo>
                  <a:lnTo>
                    <a:pt x="4508938" y="344039"/>
                  </a:lnTo>
                  <a:lnTo>
                    <a:pt x="4475505" y="346075"/>
                  </a:lnTo>
                  <a:lnTo>
                    <a:pt x="4458574" y="345622"/>
                  </a:lnTo>
                  <a:lnTo>
                    <a:pt x="4416069" y="338836"/>
                  </a:lnTo>
                  <a:lnTo>
                    <a:pt x="4376572" y="316738"/>
                  </a:lnTo>
                  <a:lnTo>
                    <a:pt x="4353966" y="280924"/>
                  </a:lnTo>
                  <a:lnTo>
                    <a:pt x="4347179" y="242526"/>
                  </a:lnTo>
                  <a:lnTo>
                    <a:pt x="4346727" y="226694"/>
                  </a:lnTo>
                  <a:lnTo>
                    <a:pt x="4346727" y="66420"/>
                  </a:lnTo>
                  <a:lnTo>
                    <a:pt x="4346727" y="58546"/>
                  </a:lnTo>
                  <a:lnTo>
                    <a:pt x="4342790" y="33908"/>
                  </a:lnTo>
                  <a:lnTo>
                    <a:pt x="4341139" y="30606"/>
                  </a:lnTo>
                  <a:lnTo>
                    <a:pt x="4338472" y="27939"/>
                  </a:lnTo>
                  <a:lnTo>
                    <a:pt x="4334916" y="25907"/>
                  </a:lnTo>
                  <a:lnTo>
                    <a:pt x="4331360" y="23749"/>
                  </a:lnTo>
                  <a:lnTo>
                    <a:pt x="4326407" y="21970"/>
                  </a:lnTo>
                  <a:lnTo>
                    <a:pt x="4320184" y="20319"/>
                  </a:lnTo>
                  <a:lnTo>
                    <a:pt x="4320184" y="3937"/>
                  </a:lnTo>
                  <a:close/>
                </a:path>
                <a:path w="7448550" h="346075">
                  <a:moveTo>
                    <a:pt x="3322345" y="3937"/>
                  </a:moveTo>
                  <a:lnTo>
                    <a:pt x="3451123" y="3937"/>
                  </a:lnTo>
                  <a:lnTo>
                    <a:pt x="3471010" y="4341"/>
                  </a:lnTo>
                  <a:lnTo>
                    <a:pt x="3520338" y="10413"/>
                  </a:lnTo>
                  <a:lnTo>
                    <a:pt x="3558450" y="24237"/>
                  </a:lnTo>
                  <a:lnTo>
                    <a:pt x="3597296" y="54469"/>
                  </a:lnTo>
                  <a:lnTo>
                    <a:pt x="3620450" y="96043"/>
                  </a:lnTo>
                  <a:lnTo>
                    <a:pt x="3628955" y="135413"/>
                  </a:lnTo>
                  <a:lnTo>
                    <a:pt x="3630574" y="165734"/>
                  </a:lnTo>
                  <a:lnTo>
                    <a:pt x="3630004" y="184570"/>
                  </a:lnTo>
                  <a:lnTo>
                    <a:pt x="3621557" y="235076"/>
                  </a:lnTo>
                  <a:lnTo>
                    <a:pt x="3602858" y="276225"/>
                  </a:lnTo>
                  <a:lnTo>
                    <a:pt x="3576488" y="305498"/>
                  </a:lnTo>
                  <a:lnTo>
                    <a:pt x="3542736" y="325745"/>
                  </a:lnTo>
                  <a:lnTo>
                    <a:pt x="3501034" y="337692"/>
                  </a:lnTo>
                  <a:lnTo>
                    <a:pt x="3453939" y="341872"/>
                  </a:lnTo>
                  <a:lnTo>
                    <a:pt x="3434867" y="342138"/>
                  </a:lnTo>
                  <a:lnTo>
                    <a:pt x="3322345" y="342138"/>
                  </a:lnTo>
                  <a:lnTo>
                    <a:pt x="3322345" y="325754"/>
                  </a:lnTo>
                  <a:lnTo>
                    <a:pt x="3328441" y="324103"/>
                  </a:lnTo>
                  <a:lnTo>
                    <a:pt x="3333267" y="322325"/>
                  </a:lnTo>
                  <a:lnTo>
                    <a:pt x="3336823" y="320548"/>
                  </a:lnTo>
                  <a:lnTo>
                    <a:pt x="3340379" y="318642"/>
                  </a:lnTo>
                  <a:lnTo>
                    <a:pt x="3343046" y="315975"/>
                  </a:lnTo>
                  <a:lnTo>
                    <a:pt x="3344697" y="312546"/>
                  </a:lnTo>
                  <a:lnTo>
                    <a:pt x="3346475" y="309117"/>
                  </a:lnTo>
                  <a:lnTo>
                    <a:pt x="3347618" y="304926"/>
                  </a:lnTo>
                  <a:lnTo>
                    <a:pt x="3348126" y="299719"/>
                  </a:lnTo>
                  <a:lnTo>
                    <a:pt x="3348634" y="294513"/>
                  </a:lnTo>
                  <a:lnTo>
                    <a:pt x="3348888" y="287908"/>
                  </a:lnTo>
                  <a:lnTo>
                    <a:pt x="3348888" y="280034"/>
                  </a:lnTo>
                  <a:lnTo>
                    <a:pt x="3348888" y="66420"/>
                  </a:lnTo>
                  <a:lnTo>
                    <a:pt x="3348888" y="58546"/>
                  </a:lnTo>
                  <a:lnTo>
                    <a:pt x="3348634" y="52069"/>
                  </a:lnTo>
                  <a:lnTo>
                    <a:pt x="3348253" y="46736"/>
                  </a:lnTo>
                  <a:lnTo>
                    <a:pt x="3347745" y="41528"/>
                  </a:lnTo>
                  <a:lnTo>
                    <a:pt x="3346729" y="37211"/>
                  </a:lnTo>
                  <a:lnTo>
                    <a:pt x="3344951" y="33908"/>
                  </a:lnTo>
                  <a:lnTo>
                    <a:pt x="3343300" y="30606"/>
                  </a:lnTo>
                  <a:lnTo>
                    <a:pt x="3340633" y="27939"/>
                  </a:lnTo>
                  <a:lnTo>
                    <a:pt x="3337077" y="25907"/>
                  </a:lnTo>
                  <a:lnTo>
                    <a:pt x="3333521" y="23749"/>
                  </a:lnTo>
                  <a:lnTo>
                    <a:pt x="3328568" y="21970"/>
                  </a:lnTo>
                  <a:lnTo>
                    <a:pt x="3322345" y="20319"/>
                  </a:lnTo>
                  <a:lnTo>
                    <a:pt x="3322345" y="3937"/>
                  </a:lnTo>
                  <a:close/>
                </a:path>
                <a:path w="7448550" h="346075">
                  <a:moveTo>
                    <a:pt x="2930677" y="3937"/>
                  </a:moveTo>
                  <a:lnTo>
                    <a:pt x="3170326" y="3937"/>
                  </a:lnTo>
                  <a:lnTo>
                    <a:pt x="3170326" y="82676"/>
                  </a:lnTo>
                  <a:lnTo>
                    <a:pt x="3136290" y="82676"/>
                  </a:lnTo>
                  <a:lnTo>
                    <a:pt x="3132359" y="71893"/>
                  </a:lnTo>
                  <a:lnTo>
                    <a:pt x="3128749" y="62991"/>
                  </a:lnTo>
                  <a:lnTo>
                    <a:pt x="3098095" y="34115"/>
                  </a:lnTo>
                  <a:lnTo>
                    <a:pt x="3081807" y="32892"/>
                  </a:lnTo>
                  <a:lnTo>
                    <a:pt x="3033928" y="32892"/>
                  </a:lnTo>
                  <a:lnTo>
                    <a:pt x="3033928" y="159003"/>
                  </a:lnTo>
                  <a:lnTo>
                    <a:pt x="3065678" y="159003"/>
                  </a:lnTo>
                  <a:lnTo>
                    <a:pt x="3073425" y="159003"/>
                  </a:lnTo>
                  <a:lnTo>
                    <a:pt x="3099079" y="129920"/>
                  </a:lnTo>
                  <a:lnTo>
                    <a:pt x="3100857" y="119633"/>
                  </a:lnTo>
                  <a:lnTo>
                    <a:pt x="3128924" y="119633"/>
                  </a:lnTo>
                  <a:lnTo>
                    <a:pt x="3128924" y="227711"/>
                  </a:lnTo>
                  <a:lnTo>
                    <a:pt x="3100857" y="227711"/>
                  </a:lnTo>
                  <a:lnTo>
                    <a:pt x="3098952" y="217296"/>
                  </a:lnTo>
                  <a:lnTo>
                    <a:pt x="3096539" y="209168"/>
                  </a:lnTo>
                  <a:lnTo>
                    <a:pt x="3093745" y="203580"/>
                  </a:lnTo>
                  <a:lnTo>
                    <a:pt x="3090951" y="197865"/>
                  </a:lnTo>
                  <a:lnTo>
                    <a:pt x="3087395" y="193801"/>
                  </a:lnTo>
                  <a:lnTo>
                    <a:pt x="3083331" y="191515"/>
                  </a:lnTo>
                  <a:lnTo>
                    <a:pt x="3079140" y="189229"/>
                  </a:lnTo>
                  <a:lnTo>
                    <a:pt x="3073298" y="188087"/>
                  </a:lnTo>
                  <a:lnTo>
                    <a:pt x="3065678" y="188087"/>
                  </a:lnTo>
                  <a:lnTo>
                    <a:pt x="3033928" y="188087"/>
                  </a:lnTo>
                  <a:lnTo>
                    <a:pt x="3033928" y="280034"/>
                  </a:lnTo>
                  <a:lnTo>
                    <a:pt x="3033928" y="288670"/>
                  </a:lnTo>
                  <a:lnTo>
                    <a:pt x="3034182" y="295401"/>
                  </a:lnTo>
                  <a:lnTo>
                    <a:pt x="3034690" y="299974"/>
                  </a:lnTo>
                  <a:lnTo>
                    <a:pt x="3035198" y="304418"/>
                  </a:lnTo>
                  <a:lnTo>
                    <a:pt x="3036087" y="308101"/>
                  </a:lnTo>
                  <a:lnTo>
                    <a:pt x="3037484" y="310895"/>
                  </a:lnTo>
                  <a:lnTo>
                    <a:pt x="3038754" y="313816"/>
                  </a:lnTo>
                  <a:lnTo>
                    <a:pt x="3064027" y="325754"/>
                  </a:lnTo>
                  <a:lnTo>
                    <a:pt x="3064027" y="342138"/>
                  </a:lnTo>
                  <a:lnTo>
                    <a:pt x="2930677" y="342138"/>
                  </a:lnTo>
                  <a:lnTo>
                    <a:pt x="2930677" y="325754"/>
                  </a:lnTo>
                  <a:lnTo>
                    <a:pt x="2936773" y="324357"/>
                  </a:lnTo>
                  <a:lnTo>
                    <a:pt x="2941599" y="322579"/>
                  </a:lnTo>
                  <a:lnTo>
                    <a:pt x="2945155" y="320675"/>
                  </a:lnTo>
                  <a:lnTo>
                    <a:pt x="2948711" y="318642"/>
                  </a:lnTo>
                  <a:lnTo>
                    <a:pt x="2951378" y="315975"/>
                  </a:lnTo>
                  <a:lnTo>
                    <a:pt x="2953029" y="312546"/>
                  </a:lnTo>
                  <a:lnTo>
                    <a:pt x="2954807" y="309117"/>
                  </a:lnTo>
                  <a:lnTo>
                    <a:pt x="2955950" y="304800"/>
                  </a:lnTo>
                  <a:lnTo>
                    <a:pt x="2956458" y="299592"/>
                  </a:lnTo>
                  <a:lnTo>
                    <a:pt x="2956966" y="294258"/>
                  </a:lnTo>
                  <a:lnTo>
                    <a:pt x="2957220" y="287654"/>
                  </a:lnTo>
                  <a:lnTo>
                    <a:pt x="2957220" y="279780"/>
                  </a:lnTo>
                  <a:lnTo>
                    <a:pt x="2957220" y="66420"/>
                  </a:lnTo>
                  <a:lnTo>
                    <a:pt x="2957220" y="58546"/>
                  </a:lnTo>
                  <a:lnTo>
                    <a:pt x="2956966" y="52069"/>
                  </a:lnTo>
                  <a:lnTo>
                    <a:pt x="2956585" y="46736"/>
                  </a:lnTo>
                  <a:lnTo>
                    <a:pt x="2956077" y="41528"/>
                  </a:lnTo>
                  <a:lnTo>
                    <a:pt x="2955061" y="37211"/>
                  </a:lnTo>
                  <a:lnTo>
                    <a:pt x="2953283" y="33908"/>
                  </a:lnTo>
                  <a:lnTo>
                    <a:pt x="2951632" y="30606"/>
                  </a:lnTo>
                  <a:lnTo>
                    <a:pt x="2948965" y="27939"/>
                  </a:lnTo>
                  <a:lnTo>
                    <a:pt x="2945409" y="25907"/>
                  </a:lnTo>
                  <a:lnTo>
                    <a:pt x="2941853" y="23749"/>
                  </a:lnTo>
                  <a:lnTo>
                    <a:pt x="2936900" y="21970"/>
                  </a:lnTo>
                  <a:lnTo>
                    <a:pt x="2930677" y="20319"/>
                  </a:lnTo>
                  <a:lnTo>
                    <a:pt x="2930677" y="3937"/>
                  </a:lnTo>
                  <a:close/>
                </a:path>
                <a:path w="7448550" h="346075">
                  <a:moveTo>
                    <a:pt x="1911121" y="3937"/>
                  </a:moveTo>
                  <a:lnTo>
                    <a:pt x="2156866" y="3937"/>
                  </a:lnTo>
                  <a:lnTo>
                    <a:pt x="2156866" y="82676"/>
                  </a:lnTo>
                  <a:lnTo>
                    <a:pt x="2122957" y="82676"/>
                  </a:lnTo>
                  <a:lnTo>
                    <a:pt x="2119026" y="71893"/>
                  </a:lnTo>
                  <a:lnTo>
                    <a:pt x="2115416" y="62991"/>
                  </a:lnTo>
                  <a:lnTo>
                    <a:pt x="2084746" y="34115"/>
                  </a:lnTo>
                  <a:lnTo>
                    <a:pt x="2068474" y="32892"/>
                  </a:lnTo>
                  <a:lnTo>
                    <a:pt x="2014372" y="32892"/>
                  </a:lnTo>
                  <a:lnTo>
                    <a:pt x="2014372" y="151891"/>
                  </a:lnTo>
                  <a:lnTo>
                    <a:pt x="2047138" y="151891"/>
                  </a:lnTo>
                  <a:lnTo>
                    <a:pt x="2054377" y="151891"/>
                  </a:lnTo>
                  <a:lnTo>
                    <a:pt x="2060092" y="150875"/>
                  </a:lnTo>
                  <a:lnTo>
                    <a:pt x="2064283" y="148716"/>
                  </a:lnTo>
                  <a:lnTo>
                    <a:pt x="2068347" y="146684"/>
                  </a:lnTo>
                  <a:lnTo>
                    <a:pt x="2082317" y="116204"/>
                  </a:lnTo>
                  <a:lnTo>
                    <a:pt x="2110384" y="116204"/>
                  </a:lnTo>
                  <a:lnTo>
                    <a:pt x="2110384" y="216788"/>
                  </a:lnTo>
                  <a:lnTo>
                    <a:pt x="2082317" y="216788"/>
                  </a:lnTo>
                  <a:lnTo>
                    <a:pt x="2080031" y="207263"/>
                  </a:lnTo>
                  <a:lnTo>
                    <a:pt x="2077491" y="199898"/>
                  </a:lnTo>
                  <a:lnTo>
                    <a:pt x="2054885" y="180848"/>
                  </a:lnTo>
                  <a:lnTo>
                    <a:pt x="2047138" y="180848"/>
                  </a:lnTo>
                  <a:lnTo>
                    <a:pt x="2014372" y="180848"/>
                  </a:lnTo>
                  <a:lnTo>
                    <a:pt x="2014372" y="313181"/>
                  </a:lnTo>
                  <a:lnTo>
                    <a:pt x="2068220" y="313181"/>
                  </a:lnTo>
                  <a:lnTo>
                    <a:pt x="2073935" y="313181"/>
                  </a:lnTo>
                  <a:lnTo>
                    <a:pt x="2078888" y="312800"/>
                  </a:lnTo>
                  <a:lnTo>
                    <a:pt x="2082825" y="312038"/>
                  </a:lnTo>
                  <a:lnTo>
                    <a:pt x="2086762" y="311276"/>
                  </a:lnTo>
                  <a:lnTo>
                    <a:pt x="2090318" y="310006"/>
                  </a:lnTo>
                  <a:lnTo>
                    <a:pt x="2093493" y="308228"/>
                  </a:lnTo>
                  <a:lnTo>
                    <a:pt x="2096668" y="306450"/>
                  </a:lnTo>
                  <a:lnTo>
                    <a:pt x="2099589" y="303911"/>
                  </a:lnTo>
                  <a:lnTo>
                    <a:pt x="2102510" y="300736"/>
                  </a:lnTo>
                  <a:lnTo>
                    <a:pt x="2105431" y="297688"/>
                  </a:lnTo>
                  <a:lnTo>
                    <a:pt x="2123278" y="259097"/>
                  </a:lnTo>
                  <a:lnTo>
                    <a:pt x="2125497" y="251713"/>
                  </a:lnTo>
                  <a:lnTo>
                    <a:pt x="2159406" y="251713"/>
                  </a:lnTo>
                  <a:lnTo>
                    <a:pt x="2154707" y="342138"/>
                  </a:lnTo>
                  <a:lnTo>
                    <a:pt x="1911121" y="342138"/>
                  </a:lnTo>
                  <a:lnTo>
                    <a:pt x="1911121" y="325754"/>
                  </a:lnTo>
                  <a:lnTo>
                    <a:pt x="1917217" y="324103"/>
                  </a:lnTo>
                  <a:lnTo>
                    <a:pt x="1922043" y="322325"/>
                  </a:lnTo>
                  <a:lnTo>
                    <a:pt x="1925599" y="320548"/>
                  </a:lnTo>
                  <a:lnTo>
                    <a:pt x="1929155" y="318642"/>
                  </a:lnTo>
                  <a:lnTo>
                    <a:pt x="1931822" y="315975"/>
                  </a:lnTo>
                  <a:lnTo>
                    <a:pt x="1933473" y="312546"/>
                  </a:lnTo>
                  <a:lnTo>
                    <a:pt x="1935251" y="309117"/>
                  </a:lnTo>
                  <a:lnTo>
                    <a:pt x="1936394" y="304926"/>
                  </a:lnTo>
                  <a:lnTo>
                    <a:pt x="1936902" y="299719"/>
                  </a:lnTo>
                  <a:lnTo>
                    <a:pt x="1937410" y="294513"/>
                  </a:lnTo>
                  <a:lnTo>
                    <a:pt x="1937664" y="287908"/>
                  </a:lnTo>
                  <a:lnTo>
                    <a:pt x="1937664" y="280034"/>
                  </a:lnTo>
                  <a:lnTo>
                    <a:pt x="1937664" y="66420"/>
                  </a:lnTo>
                  <a:lnTo>
                    <a:pt x="1937664" y="58546"/>
                  </a:lnTo>
                  <a:lnTo>
                    <a:pt x="1937410" y="52069"/>
                  </a:lnTo>
                  <a:lnTo>
                    <a:pt x="1937029" y="46736"/>
                  </a:lnTo>
                  <a:lnTo>
                    <a:pt x="1936521" y="41528"/>
                  </a:lnTo>
                  <a:lnTo>
                    <a:pt x="1935505" y="37211"/>
                  </a:lnTo>
                  <a:lnTo>
                    <a:pt x="1933727" y="33908"/>
                  </a:lnTo>
                  <a:lnTo>
                    <a:pt x="1932076" y="30606"/>
                  </a:lnTo>
                  <a:lnTo>
                    <a:pt x="1929409" y="27939"/>
                  </a:lnTo>
                  <a:lnTo>
                    <a:pt x="1925853" y="25907"/>
                  </a:lnTo>
                  <a:lnTo>
                    <a:pt x="1922297" y="23749"/>
                  </a:lnTo>
                  <a:lnTo>
                    <a:pt x="1917344" y="21970"/>
                  </a:lnTo>
                  <a:lnTo>
                    <a:pt x="1911121" y="20319"/>
                  </a:lnTo>
                  <a:lnTo>
                    <a:pt x="1911121" y="3937"/>
                  </a:lnTo>
                  <a:close/>
                </a:path>
                <a:path w="7448550" h="346075">
                  <a:moveTo>
                    <a:pt x="989101" y="3937"/>
                  </a:moveTo>
                  <a:lnTo>
                    <a:pt x="1132992" y="3937"/>
                  </a:lnTo>
                  <a:lnTo>
                    <a:pt x="1162428" y="5339"/>
                  </a:lnTo>
                  <a:lnTo>
                    <a:pt x="1209394" y="16527"/>
                  </a:lnTo>
                  <a:lnTo>
                    <a:pt x="1240640" y="39030"/>
                  </a:lnTo>
                  <a:lnTo>
                    <a:pt x="1258214" y="95376"/>
                  </a:lnTo>
                  <a:lnTo>
                    <a:pt x="1257289" y="111309"/>
                  </a:lnTo>
                  <a:lnTo>
                    <a:pt x="1243609" y="152653"/>
                  </a:lnTo>
                  <a:lnTo>
                    <a:pt x="1214266" y="182407"/>
                  </a:lnTo>
                  <a:lnTo>
                    <a:pt x="1169949" y="198786"/>
                  </a:lnTo>
                  <a:lnTo>
                    <a:pt x="1131849" y="201929"/>
                  </a:lnTo>
                  <a:lnTo>
                    <a:pt x="1120320" y="201860"/>
                  </a:lnTo>
                  <a:lnTo>
                    <a:pt x="1109910" y="201660"/>
                  </a:lnTo>
                  <a:lnTo>
                    <a:pt x="1100595" y="201340"/>
                  </a:lnTo>
                  <a:lnTo>
                    <a:pt x="1092352" y="200913"/>
                  </a:lnTo>
                  <a:lnTo>
                    <a:pt x="1092352" y="280162"/>
                  </a:lnTo>
                  <a:lnTo>
                    <a:pt x="1092352" y="291083"/>
                  </a:lnTo>
                  <a:lnTo>
                    <a:pt x="1092860" y="298830"/>
                  </a:lnTo>
                  <a:lnTo>
                    <a:pt x="1105941" y="321055"/>
                  </a:lnTo>
                  <a:lnTo>
                    <a:pt x="1109497" y="322961"/>
                  </a:lnTo>
                  <a:lnTo>
                    <a:pt x="1114958" y="324484"/>
                  </a:lnTo>
                  <a:lnTo>
                    <a:pt x="1122451" y="325754"/>
                  </a:lnTo>
                  <a:lnTo>
                    <a:pt x="1122451" y="342138"/>
                  </a:lnTo>
                  <a:lnTo>
                    <a:pt x="989101" y="342138"/>
                  </a:lnTo>
                  <a:lnTo>
                    <a:pt x="989101" y="325754"/>
                  </a:lnTo>
                  <a:lnTo>
                    <a:pt x="995197" y="324103"/>
                  </a:lnTo>
                  <a:lnTo>
                    <a:pt x="1000023" y="322325"/>
                  </a:lnTo>
                  <a:lnTo>
                    <a:pt x="1003579" y="320548"/>
                  </a:lnTo>
                  <a:lnTo>
                    <a:pt x="1007135" y="318642"/>
                  </a:lnTo>
                  <a:lnTo>
                    <a:pt x="1009802" y="315975"/>
                  </a:lnTo>
                  <a:lnTo>
                    <a:pt x="1011453" y="312546"/>
                  </a:lnTo>
                  <a:lnTo>
                    <a:pt x="1013231" y="309117"/>
                  </a:lnTo>
                  <a:lnTo>
                    <a:pt x="1014374" y="304926"/>
                  </a:lnTo>
                  <a:lnTo>
                    <a:pt x="1014882" y="299719"/>
                  </a:lnTo>
                  <a:lnTo>
                    <a:pt x="1015390" y="294513"/>
                  </a:lnTo>
                  <a:lnTo>
                    <a:pt x="1015644" y="287908"/>
                  </a:lnTo>
                  <a:lnTo>
                    <a:pt x="1015644" y="280034"/>
                  </a:lnTo>
                  <a:lnTo>
                    <a:pt x="1015644" y="66420"/>
                  </a:lnTo>
                  <a:lnTo>
                    <a:pt x="1015644" y="58546"/>
                  </a:lnTo>
                  <a:lnTo>
                    <a:pt x="1015390" y="52069"/>
                  </a:lnTo>
                  <a:lnTo>
                    <a:pt x="1015009" y="46736"/>
                  </a:lnTo>
                  <a:lnTo>
                    <a:pt x="1014501" y="41528"/>
                  </a:lnTo>
                  <a:lnTo>
                    <a:pt x="1013485" y="37211"/>
                  </a:lnTo>
                  <a:lnTo>
                    <a:pt x="1011707" y="33908"/>
                  </a:lnTo>
                  <a:lnTo>
                    <a:pt x="1010056" y="30606"/>
                  </a:lnTo>
                  <a:lnTo>
                    <a:pt x="1007389" y="27939"/>
                  </a:lnTo>
                  <a:lnTo>
                    <a:pt x="1003833" y="25907"/>
                  </a:lnTo>
                  <a:lnTo>
                    <a:pt x="1000277" y="23749"/>
                  </a:lnTo>
                  <a:lnTo>
                    <a:pt x="995324" y="21970"/>
                  </a:lnTo>
                  <a:lnTo>
                    <a:pt x="989101" y="20319"/>
                  </a:lnTo>
                  <a:lnTo>
                    <a:pt x="989101" y="3937"/>
                  </a:lnTo>
                  <a:close/>
                </a:path>
                <a:path w="7448550" h="346075">
                  <a:moveTo>
                    <a:pt x="653821" y="3937"/>
                  </a:moveTo>
                  <a:lnTo>
                    <a:pt x="798220" y="3937"/>
                  </a:lnTo>
                  <a:lnTo>
                    <a:pt x="812321" y="4196"/>
                  </a:lnTo>
                  <a:lnTo>
                    <a:pt x="857884" y="10340"/>
                  </a:lnTo>
                  <a:lnTo>
                    <a:pt x="895613" y="28368"/>
                  </a:lnTo>
                  <a:lnTo>
                    <a:pt x="919251" y="62483"/>
                  </a:lnTo>
                  <a:lnTo>
                    <a:pt x="924204" y="95123"/>
                  </a:lnTo>
                  <a:lnTo>
                    <a:pt x="923658" y="106810"/>
                  </a:lnTo>
                  <a:lnTo>
                    <a:pt x="910922" y="145087"/>
                  </a:lnTo>
                  <a:lnTo>
                    <a:pt x="875626" y="176799"/>
                  </a:lnTo>
                  <a:lnTo>
                    <a:pt x="853719" y="187325"/>
                  </a:lnTo>
                  <a:lnTo>
                    <a:pt x="853719" y="189737"/>
                  </a:lnTo>
                  <a:lnTo>
                    <a:pt x="889930" y="218043"/>
                  </a:lnTo>
                  <a:lnTo>
                    <a:pt x="921410" y="278256"/>
                  </a:lnTo>
                  <a:lnTo>
                    <a:pt x="926627" y="288803"/>
                  </a:lnTo>
                  <a:lnTo>
                    <a:pt x="953350" y="321087"/>
                  </a:lnTo>
                  <a:lnTo>
                    <a:pt x="966495" y="325754"/>
                  </a:lnTo>
                  <a:lnTo>
                    <a:pt x="966495" y="342138"/>
                  </a:lnTo>
                  <a:lnTo>
                    <a:pt x="871118" y="342138"/>
                  </a:lnTo>
                  <a:lnTo>
                    <a:pt x="863716" y="331019"/>
                  </a:lnTo>
                  <a:lnTo>
                    <a:pt x="855814" y="317484"/>
                  </a:lnTo>
                  <a:lnTo>
                    <a:pt x="847436" y="301543"/>
                  </a:lnTo>
                  <a:lnTo>
                    <a:pt x="838606" y="283209"/>
                  </a:lnTo>
                  <a:lnTo>
                    <a:pt x="819302" y="240791"/>
                  </a:lnTo>
                  <a:lnTo>
                    <a:pt x="815159" y="232052"/>
                  </a:lnTo>
                  <a:lnTo>
                    <a:pt x="791743" y="203200"/>
                  </a:lnTo>
                  <a:lnTo>
                    <a:pt x="787298" y="201167"/>
                  </a:lnTo>
                  <a:lnTo>
                    <a:pt x="780567" y="200151"/>
                  </a:lnTo>
                  <a:lnTo>
                    <a:pt x="771550" y="200151"/>
                  </a:lnTo>
                  <a:lnTo>
                    <a:pt x="757072" y="200151"/>
                  </a:lnTo>
                  <a:lnTo>
                    <a:pt x="757072" y="280034"/>
                  </a:lnTo>
                  <a:lnTo>
                    <a:pt x="757189" y="288583"/>
                  </a:lnTo>
                  <a:lnTo>
                    <a:pt x="765581" y="317880"/>
                  </a:lnTo>
                  <a:lnTo>
                    <a:pt x="768883" y="320801"/>
                  </a:lnTo>
                  <a:lnTo>
                    <a:pt x="774979" y="323468"/>
                  </a:lnTo>
                  <a:lnTo>
                    <a:pt x="783869" y="325754"/>
                  </a:lnTo>
                  <a:lnTo>
                    <a:pt x="783869" y="342138"/>
                  </a:lnTo>
                  <a:lnTo>
                    <a:pt x="653821" y="342138"/>
                  </a:lnTo>
                  <a:lnTo>
                    <a:pt x="653821" y="325754"/>
                  </a:lnTo>
                  <a:lnTo>
                    <a:pt x="659917" y="324103"/>
                  </a:lnTo>
                  <a:lnTo>
                    <a:pt x="664743" y="322325"/>
                  </a:lnTo>
                  <a:lnTo>
                    <a:pt x="668299" y="320548"/>
                  </a:lnTo>
                  <a:lnTo>
                    <a:pt x="671855" y="318642"/>
                  </a:lnTo>
                  <a:lnTo>
                    <a:pt x="674522" y="315975"/>
                  </a:lnTo>
                  <a:lnTo>
                    <a:pt x="676173" y="312546"/>
                  </a:lnTo>
                  <a:lnTo>
                    <a:pt x="677951" y="309117"/>
                  </a:lnTo>
                  <a:lnTo>
                    <a:pt x="679094" y="304926"/>
                  </a:lnTo>
                  <a:lnTo>
                    <a:pt x="679602" y="299719"/>
                  </a:lnTo>
                  <a:lnTo>
                    <a:pt x="680110" y="294513"/>
                  </a:lnTo>
                  <a:lnTo>
                    <a:pt x="680364" y="287908"/>
                  </a:lnTo>
                  <a:lnTo>
                    <a:pt x="680364" y="280034"/>
                  </a:lnTo>
                  <a:lnTo>
                    <a:pt x="680364" y="66420"/>
                  </a:lnTo>
                  <a:lnTo>
                    <a:pt x="680364" y="58546"/>
                  </a:lnTo>
                  <a:lnTo>
                    <a:pt x="680110" y="52069"/>
                  </a:lnTo>
                  <a:lnTo>
                    <a:pt x="679729" y="46736"/>
                  </a:lnTo>
                  <a:lnTo>
                    <a:pt x="679221" y="41528"/>
                  </a:lnTo>
                  <a:lnTo>
                    <a:pt x="678205" y="37211"/>
                  </a:lnTo>
                  <a:lnTo>
                    <a:pt x="676427" y="33908"/>
                  </a:lnTo>
                  <a:lnTo>
                    <a:pt x="674776" y="30606"/>
                  </a:lnTo>
                  <a:lnTo>
                    <a:pt x="672109" y="27939"/>
                  </a:lnTo>
                  <a:lnTo>
                    <a:pt x="668553" y="25907"/>
                  </a:lnTo>
                  <a:lnTo>
                    <a:pt x="664997" y="23749"/>
                  </a:lnTo>
                  <a:lnTo>
                    <a:pt x="660044" y="21970"/>
                  </a:lnTo>
                  <a:lnTo>
                    <a:pt x="653821" y="20319"/>
                  </a:lnTo>
                  <a:lnTo>
                    <a:pt x="653821" y="3937"/>
                  </a:lnTo>
                  <a:close/>
                </a:path>
                <a:path w="7448550" h="346075">
                  <a:moveTo>
                    <a:pt x="305943" y="3937"/>
                  </a:moveTo>
                  <a:lnTo>
                    <a:pt x="436016" y="3937"/>
                  </a:lnTo>
                  <a:lnTo>
                    <a:pt x="436016" y="20319"/>
                  </a:lnTo>
                  <a:lnTo>
                    <a:pt x="429285" y="22098"/>
                  </a:lnTo>
                  <a:lnTo>
                    <a:pt x="424205" y="24002"/>
                  </a:lnTo>
                  <a:lnTo>
                    <a:pt x="421030" y="26162"/>
                  </a:lnTo>
                  <a:lnTo>
                    <a:pt x="417855" y="28193"/>
                  </a:lnTo>
                  <a:lnTo>
                    <a:pt x="415442" y="30733"/>
                  </a:lnTo>
                  <a:lnTo>
                    <a:pt x="413727" y="33654"/>
                  </a:lnTo>
                  <a:lnTo>
                    <a:pt x="412076" y="36575"/>
                  </a:lnTo>
                  <a:lnTo>
                    <a:pt x="410921" y="40512"/>
                  </a:lnTo>
                  <a:lnTo>
                    <a:pt x="410260" y="45338"/>
                  </a:lnTo>
                  <a:lnTo>
                    <a:pt x="409600" y="50037"/>
                  </a:lnTo>
                  <a:lnTo>
                    <a:pt x="409270" y="57150"/>
                  </a:lnTo>
                  <a:lnTo>
                    <a:pt x="409270" y="66420"/>
                  </a:lnTo>
                  <a:lnTo>
                    <a:pt x="409270" y="229869"/>
                  </a:lnTo>
                  <a:lnTo>
                    <a:pt x="413246" y="273347"/>
                  </a:lnTo>
                  <a:lnTo>
                    <a:pt x="433510" y="307494"/>
                  </a:lnTo>
                  <a:lnTo>
                    <a:pt x="469036" y="317118"/>
                  </a:lnTo>
                  <a:lnTo>
                    <a:pt x="480821" y="316495"/>
                  </a:lnTo>
                  <a:lnTo>
                    <a:pt x="517201" y="294798"/>
                  </a:lnTo>
                  <a:lnTo>
                    <a:pt x="527932" y="255889"/>
                  </a:lnTo>
                  <a:lnTo>
                    <a:pt x="529234" y="224281"/>
                  </a:lnTo>
                  <a:lnTo>
                    <a:pt x="529234" y="66166"/>
                  </a:lnTo>
                  <a:lnTo>
                    <a:pt x="521233" y="28448"/>
                  </a:lnTo>
                  <a:lnTo>
                    <a:pt x="518185" y="25526"/>
                  </a:lnTo>
                  <a:lnTo>
                    <a:pt x="511962" y="22732"/>
                  </a:lnTo>
                  <a:lnTo>
                    <a:pt x="502945" y="20319"/>
                  </a:lnTo>
                  <a:lnTo>
                    <a:pt x="502945" y="3937"/>
                  </a:lnTo>
                  <a:lnTo>
                    <a:pt x="611911" y="3937"/>
                  </a:lnTo>
                  <a:lnTo>
                    <a:pt x="611911" y="20319"/>
                  </a:lnTo>
                  <a:lnTo>
                    <a:pt x="606069" y="21970"/>
                  </a:lnTo>
                  <a:lnTo>
                    <a:pt x="601370" y="23749"/>
                  </a:lnTo>
                  <a:lnTo>
                    <a:pt x="597814" y="25653"/>
                  </a:lnTo>
                  <a:lnTo>
                    <a:pt x="594385" y="27558"/>
                  </a:lnTo>
                  <a:lnTo>
                    <a:pt x="591718" y="30099"/>
                  </a:lnTo>
                  <a:lnTo>
                    <a:pt x="589940" y="33527"/>
                  </a:lnTo>
                  <a:lnTo>
                    <a:pt x="588035" y="36956"/>
                  </a:lnTo>
                  <a:lnTo>
                    <a:pt x="586892" y="41275"/>
                  </a:lnTo>
                  <a:lnTo>
                    <a:pt x="586384" y="46481"/>
                  </a:lnTo>
                  <a:lnTo>
                    <a:pt x="586003" y="51688"/>
                  </a:lnTo>
                  <a:lnTo>
                    <a:pt x="585749" y="58165"/>
                  </a:lnTo>
                  <a:lnTo>
                    <a:pt x="585749" y="66166"/>
                  </a:lnTo>
                  <a:lnTo>
                    <a:pt x="585749" y="220979"/>
                  </a:lnTo>
                  <a:lnTo>
                    <a:pt x="582963" y="261413"/>
                  </a:lnTo>
                  <a:lnTo>
                    <a:pt x="570259" y="299757"/>
                  </a:lnTo>
                  <a:lnTo>
                    <a:pt x="539521" y="330073"/>
                  </a:lnTo>
                  <a:lnTo>
                    <a:pt x="494722" y="344039"/>
                  </a:lnTo>
                  <a:lnTo>
                    <a:pt x="461289" y="346075"/>
                  </a:lnTo>
                  <a:lnTo>
                    <a:pt x="444358" y="345622"/>
                  </a:lnTo>
                  <a:lnTo>
                    <a:pt x="401840" y="338836"/>
                  </a:lnTo>
                  <a:lnTo>
                    <a:pt x="362318" y="316738"/>
                  </a:lnTo>
                  <a:lnTo>
                    <a:pt x="339763" y="280924"/>
                  </a:lnTo>
                  <a:lnTo>
                    <a:pt x="332905" y="242526"/>
                  </a:lnTo>
                  <a:lnTo>
                    <a:pt x="332447" y="226694"/>
                  </a:lnTo>
                  <a:lnTo>
                    <a:pt x="332447" y="66420"/>
                  </a:lnTo>
                  <a:lnTo>
                    <a:pt x="332447" y="58546"/>
                  </a:lnTo>
                  <a:lnTo>
                    <a:pt x="320687" y="25907"/>
                  </a:lnTo>
                  <a:lnTo>
                    <a:pt x="317131" y="23749"/>
                  </a:lnTo>
                  <a:lnTo>
                    <a:pt x="312216" y="21970"/>
                  </a:lnTo>
                  <a:lnTo>
                    <a:pt x="305943" y="20319"/>
                  </a:lnTo>
                  <a:lnTo>
                    <a:pt x="305943" y="3937"/>
                  </a:lnTo>
                  <a:close/>
                </a:path>
                <a:path w="7448550" h="346075">
                  <a:moveTo>
                    <a:pt x="0" y="3937"/>
                  </a:moveTo>
                  <a:lnTo>
                    <a:pt x="143967" y="3937"/>
                  </a:lnTo>
                  <a:lnTo>
                    <a:pt x="173347" y="5339"/>
                  </a:lnTo>
                  <a:lnTo>
                    <a:pt x="220305" y="16527"/>
                  </a:lnTo>
                  <a:lnTo>
                    <a:pt x="251544" y="39030"/>
                  </a:lnTo>
                  <a:lnTo>
                    <a:pt x="269113" y="95376"/>
                  </a:lnTo>
                  <a:lnTo>
                    <a:pt x="268198" y="111309"/>
                  </a:lnTo>
                  <a:lnTo>
                    <a:pt x="254482" y="152653"/>
                  </a:lnTo>
                  <a:lnTo>
                    <a:pt x="225171" y="182407"/>
                  </a:lnTo>
                  <a:lnTo>
                    <a:pt x="180892" y="198786"/>
                  </a:lnTo>
                  <a:lnTo>
                    <a:pt x="142735" y="201929"/>
                  </a:lnTo>
                  <a:lnTo>
                    <a:pt x="131257" y="201860"/>
                  </a:lnTo>
                  <a:lnTo>
                    <a:pt x="120864" y="201660"/>
                  </a:lnTo>
                  <a:lnTo>
                    <a:pt x="111554" y="201340"/>
                  </a:lnTo>
                  <a:lnTo>
                    <a:pt x="103327" y="200913"/>
                  </a:lnTo>
                  <a:lnTo>
                    <a:pt x="103327" y="280162"/>
                  </a:lnTo>
                  <a:lnTo>
                    <a:pt x="103327" y="291083"/>
                  </a:lnTo>
                  <a:lnTo>
                    <a:pt x="103746" y="298830"/>
                  </a:lnTo>
                  <a:lnTo>
                    <a:pt x="104571" y="303402"/>
                  </a:lnTo>
                  <a:lnTo>
                    <a:pt x="105397" y="307975"/>
                  </a:lnTo>
                  <a:lnTo>
                    <a:pt x="116840" y="321055"/>
                  </a:lnTo>
                  <a:lnTo>
                    <a:pt x="120383" y="322961"/>
                  </a:lnTo>
                  <a:lnTo>
                    <a:pt x="125882" y="324484"/>
                  </a:lnTo>
                  <a:lnTo>
                    <a:pt x="133311" y="325754"/>
                  </a:lnTo>
                  <a:lnTo>
                    <a:pt x="133311" y="342138"/>
                  </a:lnTo>
                  <a:lnTo>
                    <a:pt x="0" y="342138"/>
                  </a:lnTo>
                  <a:lnTo>
                    <a:pt x="0" y="325754"/>
                  </a:lnTo>
                  <a:lnTo>
                    <a:pt x="6108" y="324103"/>
                  </a:lnTo>
                  <a:lnTo>
                    <a:pt x="10947" y="322325"/>
                  </a:lnTo>
                  <a:lnTo>
                    <a:pt x="25768" y="299719"/>
                  </a:lnTo>
                  <a:lnTo>
                    <a:pt x="26263" y="294513"/>
                  </a:lnTo>
                  <a:lnTo>
                    <a:pt x="26517" y="287908"/>
                  </a:lnTo>
                  <a:lnTo>
                    <a:pt x="26517" y="280034"/>
                  </a:lnTo>
                  <a:lnTo>
                    <a:pt x="26517" y="66420"/>
                  </a:lnTo>
                  <a:lnTo>
                    <a:pt x="26517" y="58546"/>
                  </a:lnTo>
                  <a:lnTo>
                    <a:pt x="26301" y="52069"/>
                  </a:lnTo>
                  <a:lnTo>
                    <a:pt x="25895" y="46736"/>
                  </a:lnTo>
                  <a:lnTo>
                    <a:pt x="25476" y="41528"/>
                  </a:lnTo>
                  <a:lnTo>
                    <a:pt x="24409" y="37211"/>
                  </a:lnTo>
                  <a:lnTo>
                    <a:pt x="22669" y="33908"/>
                  </a:lnTo>
                  <a:lnTo>
                    <a:pt x="20942" y="30606"/>
                  </a:lnTo>
                  <a:lnTo>
                    <a:pt x="18288" y="27939"/>
                  </a:lnTo>
                  <a:lnTo>
                    <a:pt x="14744" y="25907"/>
                  </a:lnTo>
                  <a:lnTo>
                    <a:pt x="11188" y="23749"/>
                  </a:lnTo>
                  <a:lnTo>
                    <a:pt x="6273" y="21970"/>
                  </a:lnTo>
                  <a:lnTo>
                    <a:pt x="0" y="20319"/>
                  </a:lnTo>
                  <a:lnTo>
                    <a:pt x="0" y="3937"/>
                  </a:lnTo>
                  <a:close/>
                </a:path>
                <a:path w="7448550" h="346075">
                  <a:moveTo>
                    <a:pt x="6121425" y="2158"/>
                  </a:moveTo>
                  <a:lnTo>
                    <a:pt x="6187592" y="2158"/>
                  </a:lnTo>
                  <a:lnTo>
                    <a:pt x="6269380" y="279780"/>
                  </a:lnTo>
                  <a:lnTo>
                    <a:pt x="6272023" y="288353"/>
                  </a:lnTo>
                  <a:lnTo>
                    <a:pt x="6288303" y="318769"/>
                  </a:lnTo>
                  <a:lnTo>
                    <a:pt x="6292240" y="321944"/>
                  </a:lnTo>
                  <a:lnTo>
                    <a:pt x="6297701" y="324357"/>
                  </a:lnTo>
                  <a:lnTo>
                    <a:pt x="6304813" y="325754"/>
                  </a:lnTo>
                  <a:lnTo>
                    <a:pt x="6304813" y="342138"/>
                  </a:lnTo>
                  <a:lnTo>
                    <a:pt x="6168034" y="342138"/>
                  </a:lnTo>
                  <a:lnTo>
                    <a:pt x="6168034" y="325754"/>
                  </a:lnTo>
                  <a:lnTo>
                    <a:pt x="6176670" y="324865"/>
                  </a:lnTo>
                  <a:lnTo>
                    <a:pt x="6183020" y="322452"/>
                  </a:lnTo>
                  <a:lnTo>
                    <a:pt x="6187211" y="318642"/>
                  </a:lnTo>
                  <a:lnTo>
                    <a:pt x="6191275" y="314832"/>
                  </a:lnTo>
                  <a:lnTo>
                    <a:pt x="6193307" y="309499"/>
                  </a:lnTo>
                  <a:lnTo>
                    <a:pt x="6193307" y="302513"/>
                  </a:lnTo>
                  <a:lnTo>
                    <a:pt x="6193307" y="297433"/>
                  </a:lnTo>
                  <a:lnTo>
                    <a:pt x="6179210" y="237362"/>
                  </a:lnTo>
                  <a:lnTo>
                    <a:pt x="6073419" y="237362"/>
                  </a:lnTo>
                  <a:lnTo>
                    <a:pt x="6065291" y="260857"/>
                  </a:lnTo>
                  <a:lnTo>
                    <a:pt x="6062878" y="267462"/>
                  </a:lnTo>
                  <a:lnTo>
                    <a:pt x="6060973" y="273938"/>
                  </a:lnTo>
                  <a:lnTo>
                    <a:pt x="6059576" y="280034"/>
                  </a:lnTo>
                  <a:lnTo>
                    <a:pt x="6058052" y="286257"/>
                  </a:lnTo>
                  <a:lnTo>
                    <a:pt x="6057290" y="292862"/>
                  </a:lnTo>
                  <a:lnTo>
                    <a:pt x="6057290" y="299846"/>
                  </a:lnTo>
                  <a:lnTo>
                    <a:pt x="6058907" y="310538"/>
                  </a:lnTo>
                  <a:lnTo>
                    <a:pt x="6063751" y="318420"/>
                  </a:lnTo>
                  <a:lnTo>
                    <a:pt x="6071810" y="323492"/>
                  </a:lnTo>
                  <a:lnTo>
                    <a:pt x="6083071" y="325754"/>
                  </a:lnTo>
                  <a:lnTo>
                    <a:pt x="6083071" y="342138"/>
                  </a:lnTo>
                  <a:lnTo>
                    <a:pt x="5977280" y="342138"/>
                  </a:lnTo>
                  <a:lnTo>
                    <a:pt x="5977280" y="325754"/>
                  </a:lnTo>
                  <a:lnTo>
                    <a:pt x="5983376" y="325119"/>
                  </a:lnTo>
                  <a:lnTo>
                    <a:pt x="5988710" y="322961"/>
                  </a:lnTo>
                  <a:lnTo>
                    <a:pt x="6014983" y="285757"/>
                  </a:lnTo>
                  <a:lnTo>
                    <a:pt x="6018174" y="277494"/>
                  </a:lnTo>
                  <a:lnTo>
                    <a:pt x="6121425" y="2158"/>
                  </a:lnTo>
                  <a:close/>
                </a:path>
                <a:path w="7448550" h="346075">
                  <a:moveTo>
                    <a:pt x="6948322" y="0"/>
                  </a:moveTo>
                  <a:lnTo>
                    <a:pt x="7013187" y="10588"/>
                  </a:lnTo>
                  <a:lnTo>
                    <a:pt x="7059574" y="42417"/>
                  </a:lnTo>
                  <a:lnTo>
                    <a:pt x="7087514" y="95250"/>
                  </a:lnTo>
                  <a:lnTo>
                    <a:pt x="7096785" y="168655"/>
                  </a:lnTo>
                  <a:lnTo>
                    <a:pt x="7096094" y="191256"/>
                  </a:lnTo>
                  <a:lnTo>
                    <a:pt x="7090570" y="231503"/>
                  </a:lnTo>
                  <a:lnTo>
                    <a:pt x="7072385" y="279733"/>
                  </a:lnTo>
                  <a:lnTo>
                    <a:pt x="7043749" y="314340"/>
                  </a:lnTo>
                  <a:lnTo>
                    <a:pt x="7005726" y="335914"/>
                  </a:lnTo>
                  <a:lnTo>
                    <a:pt x="6959506" y="345451"/>
                  </a:lnTo>
                  <a:lnTo>
                    <a:pt x="6942480" y="346075"/>
                  </a:lnTo>
                  <a:lnTo>
                    <a:pt x="6908283" y="343427"/>
                  </a:lnTo>
                  <a:lnTo>
                    <a:pt x="6853558" y="322179"/>
                  </a:lnTo>
                  <a:lnTo>
                    <a:pt x="6817004" y="279550"/>
                  </a:lnTo>
                  <a:lnTo>
                    <a:pt x="6798716" y="215733"/>
                  </a:lnTo>
                  <a:lnTo>
                    <a:pt x="6796430" y="175894"/>
                  </a:lnTo>
                  <a:lnTo>
                    <a:pt x="6797547" y="149010"/>
                  </a:lnTo>
                  <a:lnTo>
                    <a:pt x="6806449" y="101385"/>
                  </a:lnTo>
                  <a:lnTo>
                    <a:pt x="6824116" y="62043"/>
                  </a:lnTo>
                  <a:lnTo>
                    <a:pt x="6850214" y="32031"/>
                  </a:lnTo>
                  <a:lnTo>
                    <a:pt x="6884403" y="11572"/>
                  </a:lnTo>
                  <a:lnTo>
                    <a:pt x="6925396" y="1285"/>
                  </a:lnTo>
                  <a:lnTo>
                    <a:pt x="6948322" y="0"/>
                  </a:lnTo>
                  <a:close/>
                </a:path>
                <a:path w="7448550" h="346075">
                  <a:moveTo>
                    <a:pt x="4192422" y="0"/>
                  </a:moveTo>
                  <a:lnTo>
                    <a:pt x="4237761" y="2666"/>
                  </a:lnTo>
                  <a:lnTo>
                    <a:pt x="4280052" y="11556"/>
                  </a:lnTo>
                  <a:lnTo>
                    <a:pt x="4280052" y="83438"/>
                  </a:lnTo>
                  <a:lnTo>
                    <a:pt x="4246397" y="83438"/>
                  </a:lnTo>
                  <a:lnTo>
                    <a:pt x="4242996" y="70363"/>
                  </a:lnTo>
                  <a:lnTo>
                    <a:pt x="4238713" y="59134"/>
                  </a:lnTo>
                  <a:lnTo>
                    <a:pt x="4203776" y="29787"/>
                  </a:lnTo>
                  <a:lnTo>
                    <a:pt x="4193819" y="28955"/>
                  </a:lnTo>
                  <a:lnTo>
                    <a:pt x="4175463" y="31311"/>
                  </a:lnTo>
                  <a:lnTo>
                    <a:pt x="4134637" y="66548"/>
                  </a:lnTo>
                  <a:lnTo>
                    <a:pt x="4119603" y="113141"/>
                  </a:lnTo>
                  <a:lnTo>
                    <a:pt x="4114571" y="177926"/>
                  </a:lnTo>
                  <a:lnTo>
                    <a:pt x="4115714" y="210143"/>
                  </a:lnTo>
                  <a:lnTo>
                    <a:pt x="4124858" y="262098"/>
                  </a:lnTo>
                  <a:lnTo>
                    <a:pt x="4143148" y="297295"/>
                  </a:lnTo>
                  <a:lnTo>
                    <a:pt x="4186707" y="317118"/>
                  </a:lnTo>
                  <a:lnTo>
                    <a:pt x="4195329" y="316738"/>
                  </a:lnTo>
                  <a:lnTo>
                    <a:pt x="4230691" y="298575"/>
                  </a:lnTo>
                  <a:lnTo>
                    <a:pt x="4246143" y="258699"/>
                  </a:lnTo>
                  <a:lnTo>
                    <a:pt x="4280052" y="258699"/>
                  </a:lnTo>
                  <a:lnTo>
                    <a:pt x="4280052" y="333755"/>
                  </a:lnTo>
                  <a:lnTo>
                    <a:pt x="4266719" y="336760"/>
                  </a:lnTo>
                  <a:lnTo>
                    <a:pt x="4218909" y="344467"/>
                  </a:lnTo>
                  <a:lnTo>
                    <a:pt x="4183405" y="346075"/>
                  </a:lnTo>
                  <a:lnTo>
                    <a:pt x="4158856" y="344928"/>
                  </a:lnTo>
                  <a:lnTo>
                    <a:pt x="4116807" y="335680"/>
                  </a:lnTo>
                  <a:lnTo>
                    <a:pt x="4071026" y="304228"/>
                  </a:lnTo>
                  <a:lnTo>
                    <a:pt x="4051198" y="271399"/>
                  </a:lnTo>
                  <a:lnTo>
                    <a:pt x="4039593" y="228901"/>
                  </a:lnTo>
                  <a:lnTo>
                    <a:pt x="4035704" y="176402"/>
                  </a:lnTo>
                  <a:lnTo>
                    <a:pt x="4036847" y="150401"/>
                  </a:lnTo>
                  <a:lnTo>
                    <a:pt x="4045991" y="103590"/>
                  </a:lnTo>
                  <a:lnTo>
                    <a:pt x="4064134" y="64111"/>
                  </a:lnTo>
                  <a:lnTo>
                    <a:pt x="4090943" y="33440"/>
                  </a:lnTo>
                  <a:lnTo>
                    <a:pt x="4126181" y="12055"/>
                  </a:lnTo>
                  <a:lnTo>
                    <a:pt x="4168611" y="1335"/>
                  </a:lnTo>
                  <a:lnTo>
                    <a:pt x="4192422" y="0"/>
                  </a:lnTo>
                  <a:close/>
                </a:path>
                <a:path w="7448550" h="346075">
                  <a:moveTo>
                    <a:pt x="3834790" y="0"/>
                  </a:moveTo>
                  <a:lnTo>
                    <a:pt x="3899655" y="10588"/>
                  </a:lnTo>
                  <a:lnTo>
                    <a:pt x="3946042" y="42417"/>
                  </a:lnTo>
                  <a:lnTo>
                    <a:pt x="3973982" y="95250"/>
                  </a:lnTo>
                  <a:lnTo>
                    <a:pt x="3983253" y="168655"/>
                  </a:lnTo>
                  <a:lnTo>
                    <a:pt x="3982562" y="191256"/>
                  </a:lnTo>
                  <a:lnTo>
                    <a:pt x="3977038" y="231503"/>
                  </a:lnTo>
                  <a:lnTo>
                    <a:pt x="3958853" y="279733"/>
                  </a:lnTo>
                  <a:lnTo>
                    <a:pt x="3930217" y="314340"/>
                  </a:lnTo>
                  <a:lnTo>
                    <a:pt x="3892194" y="335914"/>
                  </a:lnTo>
                  <a:lnTo>
                    <a:pt x="3845974" y="345451"/>
                  </a:lnTo>
                  <a:lnTo>
                    <a:pt x="3828948" y="346075"/>
                  </a:lnTo>
                  <a:lnTo>
                    <a:pt x="3794751" y="343427"/>
                  </a:lnTo>
                  <a:lnTo>
                    <a:pt x="3740026" y="322179"/>
                  </a:lnTo>
                  <a:lnTo>
                    <a:pt x="3703472" y="279550"/>
                  </a:lnTo>
                  <a:lnTo>
                    <a:pt x="3685184" y="215733"/>
                  </a:lnTo>
                  <a:lnTo>
                    <a:pt x="3682898" y="175894"/>
                  </a:lnTo>
                  <a:lnTo>
                    <a:pt x="3684015" y="149010"/>
                  </a:lnTo>
                  <a:lnTo>
                    <a:pt x="3692917" y="101385"/>
                  </a:lnTo>
                  <a:lnTo>
                    <a:pt x="3710584" y="62043"/>
                  </a:lnTo>
                  <a:lnTo>
                    <a:pt x="3736682" y="32031"/>
                  </a:lnTo>
                  <a:lnTo>
                    <a:pt x="3770871" y="11572"/>
                  </a:lnTo>
                  <a:lnTo>
                    <a:pt x="3811864" y="1285"/>
                  </a:lnTo>
                  <a:lnTo>
                    <a:pt x="3834790" y="0"/>
                  </a:lnTo>
                  <a:close/>
                </a:path>
                <a:path w="7448550" h="346075">
                  <a:moveTo>
                    <a:pt x="2731414" y="0"/>
                  </a:moveTo>
                  <a:lnTo>
                    <a:pt x="2796279" y="10588"/>
                  </a:lnTo>
                  <a:lnTo>
                    <a:pt x="2842666" y="42417"/>
                  </a:lnTo>
                  <a:lnTo>
                    <a:pt x="2870606" y="95250"/>
                  </a:lnTo>
                  <a:lnTo>
                    <a:pt x="2879877" y="168655"/>
                  </a:lnTo>
                  <a:lnTo>
                    <a:pt x="2879186" y="191256"/>
                  </a:lnTo>
                  <a:lnTo>
                    <a:pt x="2873662" y="231503"/>
                  </a:lnTo>
                  <a:lnTo>
                    <a:pt x="2855477" y="279733"/>
                  </a:lnTo>
                  <a:lnTo>
                    <a:pt x="2826841" y="314340"/>
                  </a:lnTo>
                  <a:lnTo>
                    <a:pt x="2788818" y="335914"/>
                  </a:lnTo>
                  <a:lnTo>
                    <a:pt x="2742598" y="345451"/>
                  </a:lnTo>
                  <a:lnTo>
                    <a:pt x="2725572" y="346075"/>
                  </a:lnTo>
                  <a:lnTo>
                    <a:pt x="2691375" y="343427"/>
                  </a:lnTo>
                  <a:lnTo>
                    <a:pt x="2636650" y="322179"/>
                  </a:lnTo>
                  <a:lnTo>
                    <a:pt x="2600096" y="279550"/>
                  </a:lnTo>
                  <a:lnTo>
                    <a:pt x="2581808" y="215733"/>
                  </a:lnTo>
                  <a:lnTo>
                    <a:pt x="2579522" y="175894"/>
                  </a:lnTo>
                  <a:lnTo>
                    <a:pt x="2580639" y="149010"/>
                  </a:lnTo>
                  <a:lnTo>
                    <a:pt x="2589541" y="101385"/>
                  </a:lnTo>
                  <a:lnTo>
                    <a:pt x="2607208" y="62043"/>
                  </a:lnTo>
                  <a:lnTo>
                    <a:pt x="2633306" y="32031"/>
                  </a:lnTo>
                  <a:lnTo>
                    <a:pt x="2667495" y="11572"/>
                  </a:lnTo>
                  <a:lnTo>
                    <a:pt x="2708488" y="1285"/>
                  </a:lnTo>
                  <a:lnTo>
                    <a:pt x="2731414" y="0"/>
                  </a:lnTo>
                  <a:close/>
                </a:path>
                <a:path w="7448550" h="346075">
                  <a:moveTo>
                    <a:pt x="2331110" y="0"/>
                  </a:moveTo>
                  <a:lnTo>
                    <a:pt x="2373147" y="2286"/>
                  </a:lnTo>
                  <a:lnTo>
                    <a:pt x="2418994" y="10667"/>
                  </a:lnTo>
                  <a:lnTo>
                    <a:pt x="2418994" y="82423"/>
                  </a:lnTo>
                  <a:lnTo>
                    <a:pt x="2385085" y="82423"/>
                  </a:lnTo>
                  <a:lnTo>
                    <a:pt x="2382557" y="73187"/>
                  </a:lnTo>
                  <a:lnTo>
                    <a:pt x="2379719" y="64928"/>
                  </a:lnTo>
                  <a:lnTo>
                    <a:pt x="2354859" y="34416"/>
                  </a:lnTo>
                  <a:lnTo>
                    <a:pt x="2327300" y="28955"/>
                  </a:lnTo>
                  <a:lnTo>
                    <a:pt x="2320440" y="29265"/>
                  </a:lnTo>
                  <a:lnTo>
                    <a:pt x="2284501" y="48640"/>
                  </a:lnTo>
                  <a:lnTo>
                    <a:pt x="2280183" y="55117"/>
                  </a:lnTo>
                  <a:lnTo>
                    <a:pt x="2278024" y="63118"/>
                  </a:lnTo>
                  <a:lnTo>
                    <a:pt x="2278024" y="72262"/>
                  </a:lnTo>
                  <a:lnTo>
                    <a:pt x="2296185" y="112730"/>
                  </a:lnTo>
                  <a:lnTo>
                    <a:pt x="2328695" y="134427"/>
                  </a:lnTo>
                  <a:lnTo>
                    <a:pt x="2340508" y="140715"/>
                  </a:lnTo>
                  <a:lnTo>
                    <a:pt x="2354936" y="148595"/>
                  </a:lnTo>
                  <a:lnTo>
                    <a:pt x="2388387" y="171830"/>
                  </a:lnTo>
                  <a:lnTo>
                    <a:pt x="2414168" y="204977"/>
                  </a:lnTo>
                  <a:lnTo>
                    <a:pt x="2422550" y="246761"/>
                  </a:lnTo>
                  <a:lnTo>
                    <a:pt x="2421667" y="261500"/>
                  </a:lnTo>
                  <a:lnTo>
                    <a:pt x="2408326" y="299719"/>
                  </a:lnTo>
                  <a:lnTo>
                    <a:pt x="2379947" y="327473"/>
                  </a:lnTo>
                  <a:lnTo>
                    <a:pt x="2338158" y="343106"/>
                  </a:lnTo>
                  <a:lnTo>
                    <a:pt x="2304821" y="346075"/>
                  </a:lnTo>
                  <a:lnTo>
                    <a:pt x="2292032" y="345906"/>
                  </a:lnTo>
                  <a:lnTo>
                    <a:pt x="2252116" y="343280"/>
                  </a:lnTo>
                  <a:lnTo>
                    <a:pt x="2212968" y="337548"/>
                  </a:lnTo>
                  <a:lnTo>
                    <a:pt x="2200681" y="335025"/>
                  </a:lnTo>
                  <a:lnTo>
                    <a:pt x="2200681" y="258699"/>
                  </a:lnTo>
                  <a:lnTo>
                    <a:pt x="2234717" y="258699"/>
                  </a:lnTo>
                  <a:lnTo>
                    <a:pt x="2238309" y="272512"/>
                  </a:lnTo>
                  <a:lnTo>
                    <a:pt x="2242972" y="284432"/>
                  </a:lnTo>
                  <a:lnTo>
                    <a:pt x="2273246" y="313499"/>
                  </a:lnTo>
                  <a:lnTo>
                    <a:pt x="2297836" y="317118"/>
                  </a:lnTo>
                  <a:lnTo>
                    <a:pt x="2304980" y="316809"/>
                  </a:lnTo>
                  <a:lnTo>
                    <a:pt x="2342794" y="296163"/>
                  </a:lnTo>
                  <a:lnTo>
                    <a:pt x="2349906" y="268604"/>
                  </a:lnTo>
                  <a:lnTo>
                    <a:pt x="2349549" y="261151"/>
                  </a:lnTo>
                  <a:lnTo>
                    <a:pt x="2331761" y="225665"/>
                  </a:lnTo>
                  <a:lnTo>
                    <a:pt x="2290724" y="198881"/>
                  </a:lnTo>
                  <a:lnTo>
                    <a:pt x="2281249" y="194050"/>
                  </a:lnTo>
                  <a:lnTo>
                    <a:pt x="2272261" y="189087"/>
                  </a:lnTo>
                  <a:lnTo>
                    <a:pt x="2234939" y="162099"/>
                  </a:lnTo>
                  <a:lnTo>
                    <a:pt x="2211984" y="128524"/>
                  </a:lnTo>
                  <a:lnTo>
                    <a:pt x="2205888" y="95123"/>
                  </a:lnTo>
                  <a:lnTo>
                    <a:pt x="2206838" y="80454"/>
                  </a:lnTo>
                  <a:lnTo>
                    <a:pt x="2221001" y="43306"/>
                  </a:lnTo>
                  <a:lnTo>
                    <a:pt x="2251362" y="17143"/>
                  </a:lnTo>
                  <a:lnTo>
                    <a:pt x="2295677" y="2762"/>
                  </a:lnTo>
                  <a:lnTo>
                    <a:pt x="2312822" y="690"/>
                  </a:lnTo>
                  <a:lnTo>
                    <a:pt x="2331110" y="0"/>
                  </a:lnTo>
                  <a:close/>
                </a:path>
                <a:path w="7448550" h="346075">
                  <a:moveTo>
                    <a:pt x="1777898" y="0"/>
                  </a:moveTo>
                  <a:lnTo>
                    <a:pt x="1819935" y="2286"/>
                  </a:lnTo>
                  <a:lnTo>
                    <a:pt x="1865782" y="10667"/>
                  </a:lnTo>
                  <a:lnTo>
                    <a:pt x="1865782" y="82423"/>
                  </a:lnTo>
                  <a:lnTo>
                    <a:pt x="1831873" y="82423"/>
                  </a:lnTo>
                  <a:lnTo>
                    <a:pt x="1829345" y="73187"/>
                  </a:lnTo>
                  <a:lnTo>
                    <a:pt x="1826507" y="64928"/>
                  </a:lnTo>
                  <a:lnTo>
                    <a:pt x="1801647" y="34416"/>
                  </a:lnTo>
                  <a:lnTo>
                    <a:pt x="1774088" y="28955"/>
                  </a:lnTo>
                  <a:lnTo>
                    <a:pt x="1767228" y="29265"/>
                  </a:lnTo>
                  <a:lnTo>
                    <a:pt x="1731289" y="48640"/>
                  </a:lnTo>
                  <a:lnTo>
                    <a:pt x="1726971" y="55117"/>
                  </a:lnTo>
                  <a:lnTo>
                    <a:pt x="1724812" y="63118"/>
                  </a:lnTo>
                  <a:lnTo>
                    <a:pt x="1724812" y="72262"/>
                  </a:lnTo>
                  <a:lnTo>
                    <a:pt x="1742973" y="112730"/>
                  </a:lnTo>
                  <a:lnTo>
                    <a:pt x="1775483" y="134427"/>
                  </a:lnTo>
                  <a:lnTo>
                    <a:pt x="1787296" y="140715"/>
                  </a:lnTo>
                  <a:lnTo>
                    <a:pt x="1801724" y="148595"/>
                  </a:lnTo>
                  <a:lnTo>
                    <a:pt x="1835175" y="171830"/>
                  </a:lnTo>
                  <a:lnTo>
                    <a:pt x="1860956" y="204977"/>
                  </a:lnTo>
                  <a:lnTo>
                    <a:pt x="1869338" y="246761"/>
                  </a:lnTo>
                  <a:lnTo>
                    <a:pt x="1868455" y="261500"/>
                  </a:lnTo>
                  <a:lnTo>
                    <a:pt x="1855114" y="299719"/>
                  </a:lnTo>
                  <a:lnTo>
                    <a:pt x="1826735" y="327473"/>
                  </a:lnTo>
                  <a:lnTo>
                    <a:pt x="1784946" y="343106"/>
                  </a:lnTo>
                  <a:lnTo>
                    <a:pt x="1751609" y="346075"/>
                  </a:lnTo>
                  <a:lnTo>
                    <a:pt x="1738820" y="345906"/>
                  </a:lnTo>
                  <a:lnTo>
                    <a:pt x="1698904" y="343280"/>
                  </a:lnTo>
                  <a:lnTo>
                    <a:pt x="1659756" y="337548"/>
                  </a:lnTo>
                  <a:lnTo>
                    <a:pt x="1647469" y="335025"/>
                  </a:lnTo>
                  <a:lnTo>
                    <a:pt x="1647469" y="258699"/>
                  </a:lnTo>
                  <a:lnTo>
                    <a:pt x="1681505" y="258699"/>
                  </a:lnTo>
                  <a:lnTo>
                    <a:pt x="1685097" y="272512"/>
                  </a:lnTo>
                  <a:lnTo>
                    <a:pt x="1689760" y="284432"/>
                  </a:lnTo>
                  <a:lnTo>
                    <a:pt x="1720034" y="313499"/>
                  </a:lnTo>
                  <a:lnTo>
                    <a:pt x="1744624" y="317118"/>
                  </a:lnTo>
                  <a:lnTo>
                    <a:pt x="1751768" y="316809"/>
                  </a:lnTo>
                  <a:lnTo>
                    <a:pt x="1789582" y="296163"/>
                  </a:lnTo>
                  <a:lnTo>
                    <a:pt x="1796694" y="268604"/>
                  </a:lnTo>
                  <a:lnTo>
                    <a:pt x="1796337" y="261151"/>
                  </a:lnTo>
                  <a:lnTo>
                    <a:pt x="1778549" y="225665"/>
                  </a:lnTo>
                  <a:lnTo>
                    <a:pt x="1737512" y="198881"/>
                  </a:lnTo>
                  <a:lnTo>
                    <a:pt x="1728037" y="194050"/>
                  </a:lnTo>
                  <a:lnTo>
                    <a:pt x="1719049" y="189087"/>
                  </a:lnTo>
                  <a:lnTo>
                    <a:pt x="1681727" y="162099"/>
                  </a:lnTo>
                  <a:lnTo>
                    <a:pt x="1658772" y="128524"/>
                  </a:lnTo>
                  <a:lnTo>
                    <a:pt x="1652676" y="95123"/>
                  </a:lnTo>
                  <a:lnTo>
                    <a:pt x="1653626" y="80454"/>
                  </a:lnTo>
                  <a:lnTo>
                    <a:pt x="1667789" y="43306"/>
                  </a:lnTo>
                  <a:lnTo>
                    <a:pt x="1698150" y="17143"/>
                  </a:lnTo>
                  <a:lnTo>
                    <a:pt x="1742465" y="2762"/>
                  </a:lnTo>
                  <a:lnTo>
                    <a:pt x="1759610" y="690"/>
                  </a:lnTo>
                  <a:lnTo>
                    <a:pt x="1777898" y="0"/>
                  </a:lnTo>
                  <a:close/>
                </a:path>
                <a:path w="7448550" h="346075">
                  <a:moveTo>
                    <a:pt x="1451254" y="0"/>
                  </a:moveTo>
                  <a:lnTo>
                    <a:pt x="1516119" y="10588"/>
                  </a:lnTo>
                  <a:lnTo>
                    <a:pt x="1562506" y="42417"/>
                  </a:lnTo>
                  <a:lnTo>
                    <a:pt x="1590446" y="95250"/>
                  </a:lnTo>
                  <a:lnTo>
                    <a:pt x="1599717" y="168655"/>
                  </a:lnTo>
                  <a:lnTo>
                    <a:pt x="1599026" y="191256"/>
                  </a:lnTo>
                  <a:lnTo>
                    <a:pt x="1593502" y="231503"/>
                  </a:lnTo>
                  <a:lnTo>
                    <a:pt x="1575317" y="279733"/>
                  </a:lnTo>
                  <a:lnTo>
                    <a:pt x="1546681" y="314340"/>
                  </a:lnTo>
                  <a:lnTo>
                    <a:pt x="1508658" y="335914"/>
                  </a:lnTo>
                  <a:lnTo>
                    <a:pt x="1462438" y="345451"/>
                  </a:lnTo>
                  <a:lnTo>
                    <a:pt x="1445412" y="346075"/>
                  </a:lnTo>
                  <a:lnTo>
                    <a:pt x="1411215" y="343427"/>
                  </a:lnTo>
                  <a:lnTo>
                    <a:pt x="1356490" y="322179"/>
                  </a:lnTo>
                  <a:lnTo>
                    <a:pt x="1319936" y="279550"/>
                  </a:lnTo>
                  <a:lnTo>
                    <a:pt x="1301648" y="215733"/>
                  </a:lnTo>
                  <a:lnTo>
                    <a:pt x="1299362" y="175894"/>
                  </a:lnTo>
                  <a:lnTo>
                    <a:pt x="1300479" y="149010"/>
                  </a:lnTo>
                  <a:lnTo>
                    <a:pt x="1309381" y="101385"/>
                  </a:lnTo>
                  <a:lnTo>
                    <a:pt x="1327048" y="62043"/>
                  </a:lnTo>
                  <a:lnTo>
                    <a:pt x="1353146" y="32031"/>
                  </a:lnTo>
                  <a:lnTo>
                    <a:pt x="1387335" y="11572"/>
                  </a:lnTo>
                  <a:lnTo>
                    <a:pt x="1428328" y="1285"/>
                  </a:lnTo>
                  <a:lnTo>
                    <a:pt x="145125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48055" y="1237488"/>
            <a:ext cx="7972425" cy="988060"/>
            <a:chOff x="448055" y="1237488"/>
            <a:chExt cx="7972425" cy="988060"/>
          </a:xfrm>
        </p:grpSpPr>
        <p:sp>
          <p:nvSpPr>
            <p:cNvPr id="11" name="object 11"/>
            <p:cNvSpPr/>
            <p:nvPr/>
          </p:nvSpPr>
          <p:spPr>
            <a:xfrm>
              <a:off x="461009" y="1250442"/>
              <a:ext cx="7946390" cy="962025"/>
            </a:xfrm>
            <a:custGeom>
              <a:avLst/>
              <a:gdLst/>
              <a:ahLst/>
              <a:cxnLst/>
              <a:rect l="l" t="t" r="r" b="b"/>
              <a:pathLst>
                <a:path w="7946390" h="962025">
                  <a:moveTo>
                    <a:pt x="7465314" y="0"/>
                  </a:moveTo>
                  <a:lnTo>
                    <a:pt x="0" y="0"/>
                  </a:lnTo>
                  <a:lnTo>
                    <a:pt x="480822" y="480822"/>
                  </a:lnTo>
                  <a:lnTo>
                    <a:pt x="0" y="961644"/>
                  </a:lnTo>
                  <a:lnTo>
                    <a:pt x="7465314" y="961644"/>
                  </a:lnTo>
                  <a:lnTo>
                    <a:pt x="7946136" y="480822"/>
                  </a:lnTo>
                  <a:lnTo>
                    <a:pt x="7465314" y="0"/>
                  </a:lnTo>
                  <a:close/>
                </a:path>
              </a:pathLst>
            </a:custGeom>
            <a:solidFill>
              <a:srgbClr val="9A3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1009" y="1250442"/>
              <a:ext cx="7946390" cy="962025"/>
            </a:xfrm>
            <a:custGeom>
              <a:avLst/>
              <a:gdLst/>
              <a:ahLst/>
              <a:cxnLst/>
              <a:rect l="l" t="t" r="r" b="b"/>
              <a:pathLst>
                <a:path w="7946390" h="962025">
                  <a:moveTo>
                    <a:pt x="0" y="0"/>
                  </a:moveTo>
                  <a:lnTo>
                    <a:pt x="7465314" y="0"/>
                  </a:lnTo>
                  <a:lnTo>
                    <a:pt x="7946136" y="480822"/>
                  </a:lnTo>
                  <a:lnTo>
                    <a:pt x="7465314" y="961644"/>
                  </a:lnTo>
                  <a:lnTo>
                    <a:pt x="0" y="961644"/>
                  </a:lnTo>
                  <a:lnTo>
                    <a:pt x="480822" y="480822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48055" y="2333244"/>
            <a:ext cx="7972425" cy="988060"/>
            <a:chOff x="448055" y="2333244"/>
            <a:chExt cx="7972425" cy="988060"/>
          </a:xfrm>
        </p:grpSpPr>
        <p:sp>
          <p:nvSpPr>
            <p:cNvPr id="14" name="object 14"/>
            <p:cNvSpPr/>
            <p:nvPr/>
          </p:nvSpPr>
          <p:spPr>
            <a:xfrm>
              <a:off x="461009" y="2346198"/>
              <a:ext cx="7946390" cy="962025"/>
            </a:xfrm>
            <a:custGeom>
              <a:avLst/>
              <a:gdLst/>
              <a:ahLst/>
              <a:cxnLst/>
              <a:rect l="l" t="t" r="r" b="b"/>
              <a:pathLst>
                <a:path w="7946390" h="962025">
                  <a:moveTo>
                    <a:pt x="7465314" y="0"/>
                  </a:moveTo>
                  <a:lnTo>
                    <a:pt x="0" y="0"/>
                  </a:lnTo>
                  <a:lnTo>
                    <a:pt x="480822" y="480822"/>
                  </a:lnTo>
                  <a:lnTo>
                    <a:pt x="0" y="961643"/>
                  </a:lnTo>
                  <a:lnTo>
                    <a:pt x="7465314" y="961643"/>
                  </a:lnTo>
                  <a:lnTo>
                    <a:pt x="7946136" y="480822"/>
                  </a:lnTo>
                  <a:lnTo>
                    <a:pt x="7465314" y="0"/>
                  </a:lnTo>
                  <a:close/>
                </a:path>
              </a:pathLst>
            </a:custGeom>
            <a:solidFill>
              <a:srgbClr val="9A3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1009" y="2346198"/>
              <a:ext cx="7946390" cy="962025"/>
            </a:xfrm>
            <a:custGeom>
              <a:avLst/>
              <a:gdLst/>
              <a:ahLst/>
              <a:cxnLst/>
              <a:rect l="l" t="t" r="r" b="b"/>
              <a:pathLst>
                <a:path w="7946390" h="962025">
                  <a:moveTo>
                    <a:pt x="0" y="0"/>
                  </a:moveTo>
                  <a:lnTo>
                    <a:pt x="7465314" y="0"/>
                  </a:lnTo>
                  <a:lnTo>
                    <a:pt x="7946136" y="480822"/>
                  </a:lnTo>
                  <a:lnTo>
                    <a:pt x="7465314" y="961643"/>
                  </a:lnTo>
                  <a:lnTo>
                    <a:pt x="0" y="961643"/>
                  </a:lnTo>
                  <a:lnTo>
                    <a:pt x="480822" y="480822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48055" y="3429000"/>
            <a:ext cx="7972425" cy="988060"/>
            <a:chOff x="448055" y="3429000"/>
            <a:chExt cx="7972425" cy="988060"/>
          </a:xfrm>
        </p:grpSpPr>
        <p:sp>
          <p:nvSpPr>
            <p:cNvPr id="17" name="object 17"/>
            <p:cNvSpPr/>
            <p:nvPr/>
          </p:nvSpPr>
          <p:spPr>
            <a:xfrm>
              <a:off x="461009" y="3441953"/>
              <a:ext cx="7946390" cy="962025"/>
            </a:xfrm>
            <a:custGeom>
              <a:avLst/>
              <a:gdLst/>
              <a:ahLst/>
              <a:cxnLst/>
              <a:rect l="l" t="t" r="r" b="b"/>
              <a:pathLst>
                <a:path w="7946390" h="962025">
                  <a:moveTo>
                    <a:pt x="7465314" y="0"/>
                  </a:moveTo>
                  <a:lnTo>
                    <a:pt x="0" y="0"/>
                  </a:lnTo>
                  <a:lnTo>
                    <a:pt x="480822" y="480822"/>
                  </a:lnTo>
                  <a:lnTo>
                    <a:pt x="0" y="961644"/>
                  </a:lnTo>
                  <a:lnTo>
                    <a:pt x="7465314" y="961644"/>
                  </a:lnTo>
                  <a:lnTo>
                    <a:pt x="7946136" y="480822"/>
                  </a:lnTo>
                  <a:lnTo>
                    <a:pt x="7465314" y="0"/>
                  </a:lnTo>
                  <a:close/>
                </a:path>
              </a:pathLst>
            </a:custGeom>
            <a:solidFill>
              <a:srgbClr val="9A3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61009" y="3441953"/>
              <a:ext cx="7946390" cy="962025"/>
            </a:xfrm>
            <a:custGeom>
              <a:avLst/>
              <a:gdLst/>
              <a:ahLst/>
              <a:cxnLst/>
              <a:rect l="l" t="t" r="r" b="b"/>
              <a:pathLst>
                <a:path w="7946390" h="962025">
                  <a:moveTo>
                    <a:pt x="0" y="0"/>
                  </a:moveTo>
                  <a:lnTo>
                    <a:pt x="7465314" y="0"/>
                  </a:lnTo>
                  <a:lnTo>
                    <a:pt x="7946136" y="480822"/>
                  </a:lnTo>
                  <a:lnTo>
                    <a:pt x="7465314" y="961644"/>
                  </a:lnTo>
                  <a:lnTo>
                    <a:pt x="0" y="961644"/>
                  </a:lnTo>
                  <a:lnTo>
                    <a:pt x="480822" y="480822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448055" y="4526279"/>
            <a:ext cx="7972425" cy="988060"/>
            <a:chOff x="448055" y="4526279"/>
            <a:chExt cx="7972425" cy="988060"/>
          </a:xfrm>
        </p:grpSpPr>
        <p:sp>
          <p:nvSpPr>
            <p:cNvPr id="20" name="object 20"/>
            <p:cNvSpPr/>
            <p:nvPr/>
          </p:nvSpPr>
          <p:spPr>
            <a:xfrm>
              <a:off x="461009" y="4539233"/>
              <a:ext cx="7946390" cy="962025"/>
            </a:xfrm>
            <a:custGeom>
              <a:avLst/>
              <a:gdLst/>
              <a:ahLst/>
              <a:cxnLst/>
              <a:rect l="l" t="t" r="r" b="b"/>
              <a:pathLst>
                <a:path w="7946390" h="962025">
                  <a:moveTo>
                    <a:pt x="7465314" y="0"/>
                  </a:moveTo>
                  <a:lnTo>
                    <a:pt x="0" y="0"/>
                  </a:lnTo>
                  <a:lnTo>
                    <a:pt x="480822" y="480822"/>
                  </a:lnTo>
                  <a:lnTo>
                    <a:pt x="0" y="961644"/>
                  </a:lnTo>
                  <a:lnTo>
                    <a:pt x="7465314" y="961644"/>
                  </a:lnTo>
                  <a:lnTo>
                    <a:pt x="7946136" y="480822"/>
                  </a:lnTo>
                  <a:lnTo>
                    <a:pt x="7465314" y="0"/>
                  </a:lnTo>
                  <a:close/>
                </a:path>
              </a:pathLst>
            </a:custGeom>
            <a:solidFill>
              <a:srgbClr val="9A3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61009" y="4539233"/>
              <a:ext cx="7946390" cy="962025"/>
            </a:xfrm>
            <a:custGeom>
              <a:avLst/>
              <a:gdLst/>
              <a:ahLst/>
              <a:cxnLst/>
              <a:rect l="l" t="t" r="r" b="b"/>
              <a:pathLst>
                <a:path w="7946390" h="962025">
                  <a:moveTo>
                    <a:pt x="0" y="0"/>
                  </a:moveTo>
                  <a:lnTo>
                    <a:pt x="7465314" y="0"/>
                  </a:lnTo>
                  <a:lnTo>
                    <a:pt x="7946136" y="480822"/>
                  </a:lnTo>
                  <a:lnTo>
                    <a:pt x="7465314" y="961644"/>
                  </a:lnTo>
                  <a:lnTo>
                    <a:pt x="0" y="961644"/>
                  </a:lnTo>
                  <a:lnTo>
                    <a:pt x="480822" y="480822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48055" y="5622035"/>
            <a:ext cx="7972425" cy="988060"/>
            <a:chOff x="448055" y="5622035"/>
            <a:chExt cx="7972425" cy="988060"/>
          </a:xfrm>
        </p:grpSpPr>
        <p:sp>
          <p:nvSpPr>
            <p:cNvPr id="23" name="object 23"/>
            <p:cNvSpPr/>
            <p:nvPr/>
          </p:nvSpPr>
          <p:spPr>
            <a:xfrm>
              <a:off x="461009" y="5634989"/>
              <a:ext cx="7946390" cy="962025"/>
            </a:xfrm>
            <a:custGeom>
              <a:avLst/>
              <a:gdLst/>
              <a:ahLst/>
              <a:cxnLst/>
              <a:rect l="l" t="t" r="r" b="b"/>
              <a:pathLst>
                <a:path w="7946390" h="962025">
                  <a:moveTo>
                    <a:pt x="7465314" y="0"/>
                  </a:moveTo>
                  <a:lnTo>
                    <a:pt x="0" y="0"/>
                  </a:lnTo>
                  <a:lnTo>
                    <a:pt x="480822" y="480822"/>
                  </a:lnTo>
                  <a:lnTo>
                    <a:pt x="0" y="961644"/>
                  </a:lnTo>
                  <a:lnTo>
                    <a:pt x="7465314" y="961644"/>
                  </a:lnTo>
                  <a:lnTo>
                    <a:pt x="7946136" y="480822"/>
                  </a:lnTo>
                  <a:lnTo>
                    <a:pt x="7465314" y="0"/>
                  </a:lnTo>
                  <a:close/>
                </a:path>
              </a:pathLst>
            </a:custGeom>
            <a:solidFill>
              <a:srgbClr val="9A3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1009" y="5634989"/>
              <a:ext cx="7946390" cy="962025"/>
            </a:xfrm>
            <a:custGeom>
              <a:avLst/>
              <a:gdLst/>
              <a:ahLst/>
              <a:cxnLst/>
              <a:rect l="l" t="t" r="r" b="b"/>
              <a:pathLst>
                <a:path w="7946390" h="962025">
                  <a:moveTo>
                    <a:pt x="0" y="0"/>
                  </a:moveTo>
                  <a:lnTo>
                    <a:pt x="7465314" y="0"/>
                  </a:lnTo>
                  <a:lnTo>
                    <a:pt x="7946136" y="480822"/>
                  </a:lnTo>
                  <a:lnTo>
                    <a:pt x="7465314" y="961644"/>
                  </a:lnTo>
                  <a:lnTo>
                    <a:pt x="0" y="961644"/>
                  </a:lnTo>
                  <a:lnTo>
                    <a:pt x="480822" y="480822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58088" y="1361058"/>
            <a:ext cx="6983095" cy="507047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715">
              <a:lnSpc>
                <a:spcPts val="2420"/>
              </a:lnSpc>
              <a:spcBef>
                <a:spcPts val="465"/>
              </a:spcBef>
            </a:pPr>
            <a:r>
              <a:rPr sz="2300" b="1" spc="-15" dirty="0">
                <a:solidFill>
                  <a:srgbClr val="FFFFFF"/>
                </a:solidFill>
                <a:latin typeface="Cambria"/>
                <a:cs typeface="Cambria"/>
              </a:rPr>
              <a:t>Provides</a:t>
            </a:r>
            <a:r>
              <a:rPr sz="2300" b="1" spc="254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Cambria"/>
                <a:cs typeface="Cambria"/>
              </a:rPr>
              <a:t>chronological</a:t>
            </a:r>
            <a:r>
              <a:rPr sz="2300" b="1" spc="2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Cambria"/>
                <a:cs typeface="Cambria"/>
              </a:rPr>
              <a:t>source</a:t>
            </a:r>
            <a:r>
              <a:rPr sz="2300" b="1" spc="2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sz="2300" b="1" spc="2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client</a:t>
            </a:r>
            <a:r>
              <a:rPr sz="2300" b="1" spc="2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assessment </a:t>
            </a:r>
            <a:r>
              <a:rPr sz="2300" b="1" spc="-49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data</a:t>
            </a:r>
            <a:endParaRPr sz="23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>
              <a:latin typeface="Cambria"/>
              <a:cs typeface="Cambria"/>
            </a:endParaRPr>
          </a:p>
          <a:p>
            <a:pPr marL="12700" marR="5715" algn="just">
              <a:lnSpc>
                <a:spcPct val="87900"/>
              </a:lnSpc>
            </a:pPr>
            <a:r>
              <a:rPr sz="2300" b="1" spc="-10" dirty="0">
                <a:solidFill>
                  <a:srgbClr val="FFFFFF"/>
                </a:solidFill>
                <a:latin typeface="Cambria"/>
                <a:cs typeface="Cambria"/>
              </a:rPr>
              <a:t>Ensure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that information about the 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client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and </a:t>
            </a:r>
            <a:r>
              <a:rPr sz="2300" b="1" spc="-15" dirty="0">
                <a:solidFill>
                  <a:srgbClr val="FFFFFF"/>
                </a:solidFill>
                <a:latin typeface="Cambria"/>
                <a:cs typeface="Cambria"/>
              </a:rPr>
              <a:t>family </a:t>
            </a:r>
            <a:r>
              <a:rPr sz="23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is </a:t>
            </a:r>
            <a:r>
              <a:rPr sz="2300" b="1" spc="-10" dirty="0">
                <a:solidFill>
                  <a:srgbClr val="FFFFFF"/>
                </a:solidFill>
                <a:latin typeface="Cambria"/>
                <a:cs typeface="Cambria"/>
              </a:rPr>
              <a:t>easily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accessible </a:t>
            </a:r>
            <a:r>
              <a:rPr sz="2300" b="1" spc="-20" dirty="0">
                <a:solidFill>
                  <a:srgbClr val="FFFFFF"/>
                </a:solidFill>
                <a:latin typeface="Cambria"/>
                <a:cs typeface="Cambria"/>
              </a:rPr>
              <a:t>to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members of the 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health </a:t>
            </a:r>
            <a:r>
              <a:rPr sz="2300" b="1" spc="-15" dirty="0">
                <a:solidFill>
                  <a:srgbClr val="FFFFFF"/>
                </a:solidFill>
                <a:latin typeface="Cambria"/>
                <a:cs typeface="Cambria"/>
              </a:rPr>
              <a:t>care </a:t>
            </a:r>
            <a:r>
              <a:rPr sz="2300" b="1" spc="-10" dirty="0">
                <a:solidFill>
                  <a:srgbClr val="FFFFFF"/>
                </a:solidFill>
                <a:latin typeface="Cambria"/>
                <a:cs typeface="Cambria"/>
              </a:rPr>
              <a:t> team</a:t>
            </a:r>
            <a:endParaRPr sz="2300">
              <a:latin typeface="Cambria"/>
              <a:cs typeface="Cambria"/>
            </a:endParaRPr>
          </a:p>
          <a:p>
            <a:pPr marL="12700">
              <a:lnSpc>
                <a:spcPts val="2590"/>
              </a:lnSpc>
              <a:spcBef>
                <a:spcPts val="2235"/>
              </a:spcBef>
              <a:tabLst>
                <a:tab pos="1732914" algn="l"/>
                <a:tab pos="2092960" algn="l"/>
                <a:tab pos="2984500" algn="l"/>
                <a:tab pos="3583304" algn="l"/>
                <a:tab pos="5093970" algn="l"/>
                <a:tab pos="5692775" algn="l"/>
              </a:tabLst>
            </a:pP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Establishes	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a	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basis	for	screening	for	</a:t>
            </a:r>
            <a:r>
              <a:rPr sz="2300" b="1" spc="-10" dirty="0">
                <a:solidFill>
                  <a:srgbClr val="FFFFFF"/>
                </a:solidFill>
                <a:latin typeface="Cambria"/>
                <a:cs typeface="Cambria"/>
              </a:rPr>
              <a:t>proposed</a:t>
            </a:r>
            <a:endParaRPr sz="2300">
              <a:latin typeface="Cambria"/>
              <a:cs typeface="Cambria"/>
            </a:endParaRPr>
          </a:p>
          <a:p>
            <a:pPr marL="12700">
              <a:lnSpc>
                <a:spcPts val="2590"/>
              </a:lnSpc>
            </a:pP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diagnosis</a:t>
            </a:r>
            <a:endParaRPr sz="23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900">
              <a:latin typeface="Cambria"/>
              <a:cs typeface="Cambria"/>
            </a:endParaRPr>
          </a:p>
          <a:p>
            <a:pPr marL="12700">
              <a:lnSpc>
                <a:spcPts val="2595"/>
              </a:lnSpc>
            </a:pPr>
            <a:r>
              <a:rPr sz="2300" b="1" spc="-10" dirty="0">
                <a:solidFill>
                  <a:srgbClr val="FFFFFF"/>
                </a:solidFill>
                <a:latin typeface="Cambria"/>
                <a:cs typeface="Cambria"/>
              </a:rPr>
              <a:t>Act</a:t>
            </a:r>
            <a:r>
              <a:rPr sz="2300" b="1" spc="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as</a:t>
            </a:r>
            <a:r>
              <a:rPr sz="2300" b="1" spc="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300" b="1" spc="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Cambria"/>
                <a:cs typeface="Cambria"/>
              </a:rPr>
              <a:t>source</a:t>
            </a:r>
            <a:r>
              <a:rPr sz="2300" b="1" spc="7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sz="2300" b="1" spc="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information</a:t>
            </a:r>
            <a:r>
              <a:rPr sz="2300" b="1" spc="7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20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2300" b="1" spc="7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help</a:t>
            </a:r>
            <a:r>
              <a:rPr sz="2300" b="1" spc="7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diagnose</a:t>
            </a:r>
            <a:r>
              <a:rPr sz="2300" b="1" spc="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new</a:t>
            </a:r>
            <a:endParaRPr sz="2300">
              <a:latin typeface="Cambria"/>
              <a:cs typeface="Cambria"/>
            </a:endParaRPr>
          </a:p>
          <a:p>
            <a:pPr marL="12700">
              <a:lnSpc>
                <a:spcPts val="2595"/>
              </a:lnSpc>
            </a:pPr>
            <a:r>
              <a:rPr sz="2300" b="1" spc="-10" dirty="0">
                <a:solidFill>
                  <a:srgbClr val="FFFFFF"/>
                </a:solidFill>
                <a:latin typeface="Cambria"/>
                <a:cs typeface="Cambria"/>
              </a:rPr>
              <a:t>problems</a:t>
            </a:r>
            <a:endParaRPr sz="230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3250">
              <a:latin typeface="Cambria"/>
              <a:cs typeface="Cambria"/>
            </a:endParaRPr>
          </a:p>
          <a:p>
            <a:pPr marL="12700" marR="5715">
              <a:lnSpc>
                <a:spcPts val="2420"/>
              </a:lnSpc>
              <a:tabLst>
                <a:tab pos="1031875" algn="l"/>
                <a:tab pos="1388745" algn="l"/>
                <a:tab pos="2277110" algn="l"/>
                <a:tab pos="2874645" algn="l"/>
                <a:tab pos="4744720" algn="l"/>
                <a:tab pos="5382260" algn="l"/>
              </a:tabLst>
            </a:pP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Off</a:t>
            </a:r>
            <a:r>
              <a:rPr sz="2300" b="1" spc="-10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s	a	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bas</a:t>
            </a:r>
            <a:r>
              <a:rPr sz="2300" b="1" spc="-10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s	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fo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r	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de</a:t>
            </a:r>
            <a:r>
              <a:rPr sz="2300" b="1" spc="-3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er</a:t>
            </a:r>
            <a:r>
              <a:rPr sz="2300" b="1" spc="5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ini</a:t>
            </a:r>
            <a:r>
              <a:rPr sz="2300" b="1" spc="-2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g	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th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e	ed</a:t>
            </a:r>
            <a:r>
              <a:rPr sz="2300" b="1" spc="5" dirty="0">
                <a:solidFill>
                  <a:srgbClr val="FFFFFF"/>
                </a:solidFill>
                <a:latin typeface="Cambria"/>
                <a:cs typeface="Cambria"/>
              </a:rPr>
              <a:t>u</a:t>
            </a:r>
            <a:r>
              <a:rPr sz="2300" b="1" spc="-15" dirty="0">
                <a:solidFill>
                  <a:srgbClr val="FFFFFF"/>
                </a:solidFill>
                <a:latin typeface="Cambria"/>
                <a:cs typeface="Cambria"/>
              </a:rPr>
              <a:t>c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ational  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needs</a:t>
            </a:r>
            <a:r>
              <a:rPr sz="23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23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5" dirty="0">
                <a:solidFill>
                  <a:srgbClr val="FFFFFF"/>
                </a:solidFill>
                <a:latin typeface="Cambria"/>
                <a:cs typeface="Cambria"/>
              </a:rPr>
              <a:t>client,</a:t>
            </a:r>
            <a:r>
              <a:rPr sz="23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15" dirty="0">
                <a:solidFill>
                  <a:srgbClr val="FFFFFF"/>
                </a:solidFill>
                <a:latin typeface="Cambria"/>
                <a:cs typeface="Cambria"/>
              </a:rPr>
              <a:t>family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and </a:t>
            </a:r>
            <a:r>
              <a:rPr sz="2300" b="1" dirty="0">
                <a:solidFill>
                  <a:srgbClr val="FFFFFF"/>
                </a:solidFill>
                <a:latin typeface="Cambria"/>
                <a:cs typeface="Cambria"/>
              </a:rPr>
              <a:t>significant</a:t>
            </a:r>
            <a:r>
              <a:rPr sz="23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Cambria"/>
                <a:cs typeface="Cambria"/>
              </a:rPr>
              <a:t>others</a:t>
            </a:r>
            <a:endParaRPr sz="2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79930" y="406780"/>
            <a:ext cx="5428615" cy="511809"/>
            <a:chOff x="1479930" y="406780"/>
            <a:chExt cx="5428615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0182" y="719632"/>
              <a:ext cx="5399164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4502" y="411352"/>
              <a:ext cx="5419471" cy="311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07000" y="473455"/>
              <a:ext cx="80645" cy="125730"/>
            </a:xfrm>
            <a:custGeom>
              <a:avLst/>
              <a:gdLst/>
              <a:ahLst/>
              <a:cxnLst/>
              <a:rect l="l" t="t" r="r" b="b"/>
              <a:pathLst>
                <a:path w="80645" h="125729">
                  <a:moveTo>
                    <a:pt x="44703" y="0"/>
                  </a:moveTo>
                  <a:lnTo>
                    <a:pt x="0" y="125603"/>
                  </a:lnTo>
                  <a:lnTo>
                    <a:pt x="80390" y="125603"/>
                  </a:lnTo>
                  <a:lnTo>
                    <a:pt x="4470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7857" y="436498"/>
              <a:ext cx="91059" cy="1337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01973" y="436498"/>
              <a:ext cx="89788" cy="1352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2520" y="436498"/>
              <a:ext cx="91059" cy="13373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84502" y="411352"/>
              <a:ext cx="5419725" cy="312420"/>
            </a:xfrm>
            <a:custGeom>
              <a:avLst/>
              <a:gdLst/>
              <a:ahLst/>
              <a:cxnLst/>
              <a:rect l="l" t="t" r="r" b="b"/>
              <a:pathLst>
                <a:path w="5419725" h="312420">
                  <a:moveTo>
                    <a:pt x="951738" y="29718"/>
                  </a:moveTo>
                  <a:lnTo>
                    <a:pt x="942594" y="29718"/>
                  </a:lnTo>
                  <a:lnTo>
                    <a:pt x="935990" y="29845"/>
                  </a:lnTo>
                  <a:lnTo>
                    <a:pt x="931926" y="30099"/>
                  </a:lnTo>
                  <a:lnTo>
                    <a:pt x="931926" y="281305"/>
                  </a:lnTo>
                  <a:lnTo>
                    <a:pt x="934592" y="281686"/>
                  </a:lnTo>
                  <a:lnTo>
                    <a:pt x="941323" y="281939"/>
                  </a:lnTo>
                  <a:lnTo>
                    <a:pt x="952246" y="281939"/>
                  </a:lnTo>
                  <a:lnTo>
                    <a:pt x="993521" y="274827"/>
                  </a:lnTo>
                  <a:lnTo>
                    <a:pt x="1027461" y="242379"/>
                  </a:lnTo>
                  <a:lnTo>
                    <a:pt x="1040147" y="205995"/>
                  </a:lnTo>
                  <a:lnTo>
                    <a:pt x="1044702" y="154686"/>
                  </a:lnTo>
                  <a:lnTo>
                    <a:pt x="1043987" y="134369"/>
                  </a:lnTo>
                  <a:lnTo>
                    <a:pt x="1033272" y="84327"/>
                  </a:lnTo>
                  <a:lnTo>
                    <a:pt x="1010983" y="50502"/>
                  </a:lnTo>
                  <a:lnTo>
                    <a:pt x="965674" y="30549"/>
                  </a:lnTo>
                  <a:lnTo>
                    <a:pt x="951738" y="29718"/>
                  </a:lnTo>
                  <a:close/>
                </a:path>
                <a:path w="5419725" h="312420">
                  <a:moveTo>
                    <a:pt x="5022088" y="26162"/>
                  </a:moveTo>
                  <a:lnTo>
                    <a:pt x="4982886" y="43521"/>
                  </a:lnTo>
                  <a:lnTo>
                    <a:pt x="4962239" y="96345"/>
                  </a:lnTo>
                  <a:lnTo>
                    <a:pt x="4958334" y="152526"/>
                  </a:lnTo>
                  <a:lnTo>
                    <a:pt x="4959336" y="184026"/>
                  </a:lnTo>
                  <a:lnTo>
                    <a:pt x="4967388" y="234215"/>
                  </a:lnTo>
                  <a:lnTo>
                    <a:pt x="4994925" y="277542"/>
                  </a:lnTo>
                  <a:lnTo>
                    <a:pt x="5023866" y="285750"/>
                  </a:lnTo>
                  <a:lnTo>
                    <a:pt x="5032182" y="285176"/>
                  </a:lnTo>
                  <a:lnTo>
                    <a:pt x="5068633" y="258405"/>
                  </a:lnTo>
                  <a:lnTo>
                    <a:pt x="5081545" y="222174"/>
                  </a:lnTo>
                  <a:lnTo>
                    <a:pt x="5086411" y="174499"/>
                  </a:lnTo>
                  <a:lnTo>
                    <a:pt x="5086604" y="161162"/>
                  </a:lnTo>
                  <a:lnTo>
                    <a:pt x="5086173" y="139854"/>
                  </a:lnTo>
                  <a:lnTo>
                    <a:pt x="5079619" y="86741"/>
                  </a:lnTo>
                  <a:lnTo>
                    <a:pt x="5065027" y="49950"/>
                  </a:lnTo>
                  <a:lnTo>
                    <a:pt x="5032656" y="27114"/>
                  </a:lnTo>
                  <a:lnTo>
                    <a:pt x="5022088" y="26162"/>
                  </a:lnTo>
                  <a:close/>
                </a:path>
                <a:path w="5419725" h="312420">
                  <a:moveTo>
                    <a:pt x="2943352" y="26162"/>
                  </a:moveTo>
                  <a:lnTo>
                    <a:pt x="2904150" y="43521"/>
                  </a:lnTo>
                  <a:lnTo>
                    <a:pt x="2883503" y="96345"/>
                  </a:lnTo>
                  <a:lnTo>
                    <a:pt x="2879598" y="152526"/>
                  </a:lnTo>
                  <a:lnTo>
                    <a:pt x="2880600" y="184026"/>
                  </a:lnTo>
                  <a:lnTo>
                    <a:pt x="2888652" y="234215"/>
                  </a:lnTo>
                  <a:lnTo>
                    <a:pt x="2916189" y="277542"/>
                  </a:lnTo>
                  <a:lnTo>
                    <a:pt x="2945130" y="285750"/>
                  </a:lnTo>
                  <a:lnTo>
                    <a:pt x="2953446" y="285176"/>
                  </a:lnTo>
                  <a:lnTo>
                    <a:pt x="2989897" y="258405"/>
                  </a:lnTo>
                  <a:lnTo>
                    <a:pt x="3002809" y="222174"/>
                  </a:lnTo>
                  <a:lnTo>
                    <a:pt x="3007675" y="174499"/>
                  </a:lnTo>
                  <a:lnTo>
                    <a:pt x="3007868" y="161162"/>
                  </a:lnTo>
                  <a:lnTo>
                    <a:pt x="3007437" y="139854"/>
                  </a:lnTo>
                  <a:lnTo>
                    <a:pt x="3000883" y="86741"/>
                  </a:lnTo>
                  <a:lnTo>
                    <a:pt x="2986291" y="49950"/>
                  </a:lnTo>
                  <a:lnTo>
                    <a:pt x="2953920" y="27114"/>
                  </a:lnTo>
                  <a:lnTo>
                    <a:pt x="2943352" y="26162"/>
                  </a:lnTo>
                  <a:close/>
                </a:path>
                <a:path w="5419725" h="312420">
                  <a:moveTo>
                    <a:pt x="1398016" y="26162"/>
                  </a:moveTo>
                  <a:lnTo>
                    <a:pt x="1358814" y="43521"/>
                  </a:lnTo>
                  <a:lnTo>
                    <a:pt x="1338167" y="96345"/>
                  </a:lnTo>
                  <a:lnTo>
                    <a:pt x="1334261" y="152526"/>
                  </a:lnTo>
                  <a:lnTo>
                    <a:pt x="1335264" y="184026"/>
                  </a:lnTo>
                  <a:lnTo>
                    <a:pt x="1343316" y="234215"/>
                  </a:lnTo>
                  <a:lnTo>
                    <a:pt x="1370853" y="277542"/>
                  </a:lnTo>
                  <a:lnTo>
                    <a:pt x="1399794" y="285750"/>
                  </a:lnTo>
                  <a:lnTo>
                    <a:pt x="1408110" y="285176"/>
                  </a:lnTo>
                  <a:lnTo>
                    <a:pt x="1444561" y="258405"/>
                  </a:lnTo>
                  <a:lnTo>
                    <a:pt x="1457473" y="222174"/>
                  </a:lnTo>
                  <a:lnTo>
                    <a:pt x="1462339" y="174499"/>
                  </a:lnTo>
                  <a:lnTo>
                    <a:pt x="1462532" y="161162"/>
                  </a:lnTo>
                  <a:lnTo>
                    <a:pt x="1462101" y="139854"/>
                  </a:lnTo>
                  <a:lnTo>
                    <a:pt x="1455547" y="86741"/>
                  </a:lnTo>
                  <a:lnTo>
                    <a:pt x="1440955" y="49950"/>
                  </a:lnTo>
                  <a:lnTo>
                    <a:pt x="1408584" y="27114"/>
                  </a:lnTo>
                  <a:lnTo>
                    <a:pt x="1398016" y="26162"/>
                  </a:lnTo>
                  <a:close/>
                </a:path>
                <a:path w="5419725" h="312420">
                  <a:moveTo>
                    <a:pt x="5203571" y="3556"/>
                  </a:moveTo>
                  <a:lnTo>
                    <a:pt x="5419471" y="3556"/>
                  </a:lnTo>
                  <a:lnTo>
                    <a:pt x="5419471" y="74549"/>
                  </a:lnTo>
                  <a:lnTo>
                    <a:pt x="5388864" y="74549"/>
                  </a:lnTo>
                  <a:lnTo>
                    <a:pt x="5385294" y="64813"/>
                  </a:lnTo>
                  <a:lnTo>
                    <a:pt x="5382021" y="56768"/>
                  </a:lnTo>
                  <a:lnTo>
                    <a:pt x="5351145" y="29718"/>
                  </a:lnTo>
                  <a:lnTo>
                    <a:pt x="5339715" y="29718"/>
                  </a:lnTo>
                  <a:lnTo>
                    <a:pt x="5296662" y="29718"/>
                  </a:lnTo>
                  <a:lnTo>
                    <a:pt x="5296662" y="143256"/>
                  </a:lnTo>
                  <a:lnTo>
                    <a:pt x="5325237" y="143256"/>
                  </a:lnTo>
                  <a:lnTo>
                    <a:pt x="5332222" y="143256"/>
                  </a:lnTo>
                  <a:lnTo>
                    <a:pt x="5337683" y="142239"/>
                  </a:lnTo>
                  <a:lnTo>
                    <a:pt x="5341366" y="140081"/>
                  </a:lnTo>
                  <a:lnTo>
                    <a:pt x="5345176" y="137922"/>
                  </a:lnTo>
                  <a:lnTo>
                    <a:pt x="5348351" y="134366"/>
                  </a:lnTo>
                  <a:lnTo>
                    <a:pt x="5350764" y="129286"/>
                  </a:lnTo>
                  <a:lnTo>
                    <a:pt x="5353304" y="124206"/>
                  </a:lnTo>
                  <a:lnTo>
                    <a:pt x="5355336" y="117094"/>
                  </a:lnTo>
                  <a:lnTo>
                    <a:pt x="5356987" y="107823"/>
                  </a:lnTo>
                  <a:lnTo>
                    <a:pt x="5382133" y="107823"/>
                  </a:lnTo>
                  <a:lnTo>
                    <a:pt x="5382133" y="205105"/>
                  </a:lnTo>
                  <a:lnTo>
                    <a:pt x="5356987" y="205105"/>
                  </a:lnTo>
                  <a:lnTo>
                    <a:pt x="5355208" y="195834"/>
                  </a:lnTo>
                  <a:lnTo>
                    <a:pt x="5353050" y="188468"/>
                  </a:lnTo>
                  <a:lnTo>
                    <a:pt x="5350510" y="183387"/>
                  </a:lnTo>
                  <a:lnTo>
                    <a:pt x="5347970" y="178308"/>
                  </a:lnTo>
                  <a:lnTo>
                    <a:pt x="5344795" y="174625"/>
                  </a:lnTo>
                  <a:lnTo>
                    <a:pt x="5341112" y="172593"/>
                  </a:lnTo>
                  <a:lnTo>
                    <a:pt x="5337429" y="170434"/>
                  </a:lnTo>
                  <a:lnTo>
                    <a:pt x="5332095" y="169418"/>
                  </a:lnTo>
                  <a:lnTo>
                    <a:pt x="5325237" y="169418"/>
                  </a:lnTo>
                  <a:lnTo>
                    <a:pt x="5296662" y="169418"/>
                  </a:lnTo>
                  <a:lnTo>
                    <a:pt x="5296662" y="252222"/>
                  </a:lnTo>
                  <a:lnTo>
                    <a:pt x="5296662" y="260096"/>
                  </a:lnTo>
                  <a:lnTo>
                    <a:pt x="5296916" y="266192"/>
                  </a:lnTo>
                  <a:lnTo>
                    <a:pt x="5297297" y="270256"/>
                  </a:lnTo>
                  <a:lnTo>
                    <a:pt x="5297805" y="274320"/>
                  </a:lnTo>
                  <a:lnTo>
                    <a:pt x="5298567" y="277622"/>
                  </a:lnTo>
                  <a:lnTo>
                    <a:pt x="5299837" y="280162"/>
                  </a:lnTo>
                  <a:lnTo>
                    <a:pt x="5300980" y="282701"/>
                  </a:lnTo>
                  <a:lnTo>
                    <a:pt x="5302377" y="284734"/>
                  </a:lnTo>
                  <a:lnTo>
                    <a:pt x="5304155" y="286258"/>
                  </a:lnTo>
                  <a:lnTo>
                    <a:pt x="5305806" y="287909"/>
                  </a:lnTo>
                  <a:lnTo>
                    <a:pt x="5308219" y="289306"/>
                  </a:lnTo>
                  <a:lnTo>
                    <a:pt x="5311267" y="290575"/>
                  </a:lnTo>
                  <a:lnTo>
                    <a:pt x="5314315" y="291846"/>
                  </a:lnTo>
                  <a:lnTo>
                    <a:pt x="5318506" y="292862"/>
                  </a:lnTo>
                  <a:lnTo>
                    <a:pt x="5323713" y="293497"/>
                  </a:lnTo>
                  <a:lnTo>
                    <a:pt x="5323713" y="308356"/>
                  </a:lnTo>
                  <a:lnTo>
                    <a:pt x="5203571" y="308356"/>
                  </a:lnTo>
                  <a:lnTo>
                    <a:pt x="5203571" y="293497"/>
                  </a:lnTo>
                  <a:lnTo>
                    <a:pt x="5209032" y="292226"/>
                  </a:lnTo>
                  <a:lnTo>
                    <a:pt x="5213477" y="290702"/>
                  </a:lnTo>
                  <a:lnTo>
                    <a:pt x="5216652" y="288925"/>
                  </a:lnTo>
                  <a:lnTo>
                    <a:pt x="5219827" y="287147"/>
                  </a:lnTo>
                  <a:lnTo>
                    <a:pt x="5222240" y="284607"/>
                  </a:lnTo>
                  <a:lnTo>
                    <a:pt x="5223764" y="281559"/>
                  </a:lnTo>
                  <a:lnTo>
                    <a:pt x="5225288" y="278511"/>
                  </a:lnTo>
                  <a:lnTo>
                    <a:pt x="5226304" y="274700"/>
                  </a:lnTo>
                  <a:lnTo>
                    <a:pt x="5226812" y="269875"/>
                  </a:lnTo>
                  <a:lnTo>
                    <a:pt x="5227193" y="265175"/>
                  </a:lnTo>
                  <a:lnTo>
                    <a:pt x="5227447" y="259207"/>
                  </a:lnTo>
                  <a:lnTo>
                    <a:pt x="5227447" y="252095"/>
                  </a:lnTo>
                  <a:lnTo>
                    <a:pt x="5227447" y="59817"/>
                  </a:lnTo>
                  <a:lnTo>
                    <a:pt x="5227447" y="52832"/>
                  </a:lnTo>
                  <a:lnTo>
                    <a:pt x="5227320" y="46989"/>
                  </a:lnTo>
                  <a:lnTo>
                    <a:pt x="5226939" y="42163"/>
                  </a:lnTo>
                  <a:lnTo>
                    <a:pt x="5226558" y="37464"/>
                  </a:lnTo>
                  <a:lnTo>
                    <a:pt x="5225542" y="33527"/>
                  </a:lnTo>
                  <a:lnTo>
                    <a:pt x="5224018" y="30607"/>
                  </a:lnTo>
                  <a:lnTo>
                    <a:pt x="5222494" y="27559"/>
                  </a:lnTo>
                  <a:lnTo>
                    <a:pt x="5220081" y="25146"/>
                  </a:lnTo>
                  <a:lnTo>
                    <a:pt x="5216906" y="23368"/>
                  </a:lnTo>
                  <a:lnTo>
                    <a:pt x="5213604" y="21462"/>
                  </a:lnTo>
                  <a:lnTo>
                    <a:pt x="5209286" y="19812"/>
                  </a:lnTo>
                  <a:lnTo>
                    <a:pt x="5203571" y="18287"/>
                  </a:lnTo>
                  <a:lnTo>
                    <a:pt x="5203571" y="3556"/>
                  </a:lnTo>
                  <a:close/>
                </a:path>
                <a:path w="5419725" h="312420">
                  <a:moveTo>
                    <a:pt x="4522343" y="3556"/>
                  </a:moveTo>
                  <a:lnTo>
                    <a:pt x="4743831" y="3556"/>
                  </a:lnTo>
                  <a:lnTo>
                    <a:pt x="4743831" y="74549"/>
                  </a:lnTo>
                  <a:lnTo>
                    <a:pt x="4713224" y="74549"/>
                  </a:lnTo>
                  <a:lnTo>
                    <a:pt x="4709652" y="64813"/>
                  </a:lnTo>
                  <a:lnTo>
                    <a:pt x="4706366" y="56768"/>
                  </a:lnTo>
                  <a:lnTo>
                    <a:pt x="4675505" y="29718"/>
                  </a:lnTo>
                  <a:lnTo>
                    <a:pt x="4664075" y="29718"/>
                  </a:lnTo>
                  <a:lnTo>
                    <a:pt x="4615434" y="29718"/>
                  </a:lnTo>
                  <a:lnTo>
                    <a:pt x="4615434" y="136906"/>
                  </a:lnTo>
                  <a:lnTo>
                    <a:pt x="4644898" y="136906"/>
                  </a:lnTo>
                  <a:lnTo>
                    <a:pt x="4651502" y="136906"/>
                  </a:lnTo>
                  <a:lnTo>
                    <a:pt x="4669536" y="124841"/>
                  </a:lnTo>
                  <a:lnTo>
                    <a:pt x="4672076" y="120523"/>
                  </a:lnTo>
                  <a:lnTo>
                    <a:pt x="4674362" y="113792"/>
                  </a:lnTo>
                  <a:lnTo>
                    <a:pt x="4676648" y="104648"/>
                  </a:lnTo>
                  <a:lnTo>
                    <a:pt x="4701794" y="104648"/>
                  </a:lnTo>
                  <a:lnTo>
                    <a:pt x="4701794" y="195325"/>
                  </a:lnTo>
                  <a:lnTo>
                    <a:pt x="4676648" y="195325"/>
                  </a:lnTo>
                  <a:lnTo>
                    <a:pt x="4674489" y="186689"/>
                  </a:lnTo>
                  <a:lnTo>
                    <a:pt x="4672203" y="180086"/>
                  </a:lnTo>
                  <a:lnTo>
                    <a:pt x="4651883" y="162941"/>
                  </a:lnTo>
                  <a:lnTo>
                    <a:pt x="4644898" y="162941"/>
                  </a:lnTo>
                  <a:lnTo>
                    <a:pt x="4615434" y="162941"/>
                  </a:lnTo>
                  <a:lnTo>
                    <a:pt x="4615434" y="282194"/>
                  </a:lnTo>
                  <a:lnTo>
                    <a:pt x="4663821" y="282194"/>
                  </a:lnTo>
                  <a:lnTo>
                    <a:pt x="4669028" y="282194"/>
                  </a:lnTo>
                  <a:lnTo>
                    <a:pt x="4673473" y="281813"/>
                  </a:lnTo>
                  <a:lnTo>
                    <a:pt x="4677029" y="281177"/>
                  </a:lnTo>
                  <a:lnTo>
                    <a:pt x="4680585" y="280543"/>
                  </a:lnTo>
                  <a:lnTo>
                    <a:pt x="4701667" y="261874"/>
                  </a:lnTo>
                  <a:lnTo>
                    <a:pt x="4703699" y="258572"/>
                  </a:lnTo>
                  <a:lnTo>
                    <a:pt x="4705858" y="254254"/>
                  </a:lnTo>
                  <a:lnTo>
                    <a:pt x="4708017" y="248920"/>
                  </a:lnTo>
                  <a:lnTo>
                    <a:pt x="4710303" y="243586"/>
                  </a:lnTo>
                  <a:lnTo>
                    <a:pt x="4712716" y="236220"/>
                  </a:lnTo>
                  <a:lnTo>
                    <a:pt x="4715510" y="226822"/>
                  </a:lnTo>
                  <a:lnTo>
                    <a:pt x="4745990" y="226822"/>
                  </a:lnTo>
                  <a:lnTo>
                    <a:pt x="4741799" y="308356"/>
                  </a:lnTo>
                  <a:lnTo>
                    <a:pt x="4522343" y="308356"/>
                  </a:lnTo>
                  <a:lnTo>
                    <a:pt x="4522343" y="293497"/>
                  </a:lnTo>
                  <a:lnTo>
                    <a:pt x="4527804" y="292100"/>
                  </a:lnTo>
                  <a:lnTo>
                    <a:pt x="4532249" y="290449"/>
                  </a:lnTo>
                  <a:lnTo>
                    <a:pt x="4535424" y="288798"/>
                  </a:lnTo>
                  <a:lnTo>
                    <a:pt x="4538599" y="287020"/>
                  </a:lnTo>
                  <a:lnTo>
                    <a:pt x="4541012" y="284607"/>
                  </a:lnTo>
                  <a:lnTo>
                    <a:pt x="4542536" y="281559"/>
                  </a:lnTo>
                  <a:lnTo>
                    <a:pt x="4544060" y="278511"/>
                  </a:lnTo>
                  <a:lnTo>
                    <a:pt x="4545076" y="274700"/>
                  </a:lnTo>
                  <a:lnTo>
                    <a:pt x="4545584" y="270001"/>
                  </a:lnTo>
                  <a:lnTo>
                    <a:pt x="4545965" y="265302"/>
                  </a:lnTo>
                  <a:lnTo>
                    <a:pt x="4546219" y="259461"/>
                  </a:lnTo>
                  <a:lnTo>
                    <a:pt x="4546219" y="252222"/>
                  </a:lnTo>
                  <a:lnTo>
                    <a:pt x="4546219" y="59817"/>
                  </a:lnTo>
                  <a:lnTo>
                    <a:pt x="4546219" y="52832"/>
                  </a:lnTo>
                  <a:lnTo>
                    <a:pt x="4546092" y="46989"/>
                  </a:lnTo>
                  <a:lnTo>
                    <a:pt x="4545711" y="42163"/>
                  </a:lnTo>
                  <a:lnTo>
                    <a:pt x="4545330" y="37464"/>
                  </a:lnTo>
                  <a:lnTo>
                    <a:pt x="4544314" y="33527"/>
                  </a:lnTo>
                  <a:lnTo>
                    <a:pt x="4542790" y="30607"/>
                  </a:lnTo>
                  <a:lnTo>
                    <a:pt x="4541266" y="27559"/>
                  </a:lnTo>
                  <a:lnTo>
                    <a:pt x="4538853" y="25146"/>
                  </a:lnTo>
                  <a:lnTo>
                    <a:pt x="4535678" y="23368"/>
                  </a:lnTo>
                  <a:lnTo>
                    <a:pt x="4532376" y="21462"/>
                  </a:lnTo>
                  <a:lnTo>
                    <a:pt x="4528058" y="19812"/>
                  </a:lnTo>
                  <a:lnTo>
                    <a:pt x="4522343" y="18287"/>
                  </a:lnTo>
                  <a:lnTo>
                    <a:pt x="4522343" y="3556"/>
                  </a:lnTo>
                  <a:close/>
                </a:path>
                <a:path w="5419725" h="312420">
                  <a:moveTo>
                    <a:pt x="3948684" y="3556"/>
                  </a:moveTo>
                  <a:lnTo>
                    <a:pt x="4039108" y="3556"/>
                  </a:lnTo>
                  <a:lnTo>
                    <a:pt x="4118102" y="140843"/>
                  </a:lnTo>
                  <a:lnTo>
                    <a:pt x="4137279" y="175895"/>
                  </a:lnTo>
                  <a:lnTo>
                    <a:pt x="4158234" y="217677"/>
                  </a:lnTo>
                  <a:lnTo>
                    <a:pt x="4161790" y="217677"/>
                  </a:lnTo>
                  <a:lnTo>
                    <a:pt x="4160770" y="190388"/>
                  </a:lnTo>
                  <a:lnTo>
                    <a:pt x="4160012" y="161861"/>
                  </a:lnTo>
                  <a:lnTo>
                    <a:pt x="4159539" y="132095"/>
                  </a:lnTo>
                  <a:lnTo>
                    <a:pt x="4159377" y="101092"/>
                  </a:lnTo>
                  <a:lnTo>
                    <a:pt x="4159377" y="59562"/>
                  </a:lnTo>
                  <a:lnTo>
                    <a:pt x="4159377" y="49911"/>
                  </a:lnTo>
                  <a:lnTo>
                    <a:pt x="4158996" y="42925"/>
                  </a:lnTo>
                  <a:lnTo>
                    <a:pt x="4158234" y="38608"/>
                  </a:lnTo>
                  <a:lnTo>
                    <a:pt x="4157472" y="34289"/>
                  </a:lnTo>
                  <a:lnTo>
                    <a:pt x="4156329" y="30987"/>
                  </a:lnTo>
                  <a:lnTo>
                    <a:pt x="4154805" y="28829"/>
                  </a:lnTo>
                  <a:lnTo>
                    <a:pt x="4153281" y="26543"/>
                  </a:lnTo>
                  <a:lnTo>
                    <a:pt x="4151122" y="24637"/>
                  </a:lnTo>
                  <a:lnTo>
                    <a:pt x="4148582" y="23241"/>
                  </a:lnTo>
                  <a:lnTo>
                    <a:pt x="4145915" y="21717"/>
                  </a:lnTo>
                  <a:lnTo>
                    <a:pt x="4141597" y="20066"/>
                  </a:lnTo>
                  <a:lnTo>
                    <a:pt x="4135501" y="18287"/>
                  </a:lnTo>
                  <a:lnTo>
                    <a:pt x="4135501" y="3556"/>
                  </a:lnTo>
                  <a:lnTo>
                    <a:pt x="4219829" y="3556"/>
                  </a:lnTo>
                  <a:lnTo>
                    <a:pt x="4219829" y="18287"/>
                  </a:lnTo>
                  <a:lnTo>
                    <a:pt x="4213987" y="20193"/>
                  </a:lnTo>
                  <a:lnTo>
                    <a:pt x="4209669" y="21844"/>
                  </a:lnTo>
                  <a:lnTo>
                    <a:pt x="4207256" y="23241"/>
                  </a:lnTo>
                  <a:lnTo>
                    <a:pt x="4204843" y="24511"/>
                  </a:lnTo>
                  <a:lnTo>
                    <a:pt x="4202684" y="26288"/>
                  </a:lnTo>
                  <a:lnTo>
                    <a:pt x="4201033" y="28575"/>
                  </a:lnTo>
                  <a:lnTo>
                    <a:pt x="4199255" y="30861"/>
                  </a:lnTo>
                  <a:lnTo>
                    <a:pt x="4197985" y="34162"/>
                  </a:lnTo>
                  <a:lnTo>
                    <a:pt x="4197096" y="38735"/>
                  </a:lnTo>
                  <a:lnTo>
                    <a:pt x="4196207" y="43307"/>
                  </a:lnTo>
                  <a:lnTo>
                    <a:pt x="4195826" y="50164"/>
                  </a:lnTo>
                  <a:lnTo>
                    <a:pt x="4195826" y="59562"/>
                  </a:lnTo>
                  <a:lnTo>
                    <a:pt x="4195826" y="308356"/>
                  </a:lnTo>
                  <a:lnTo>
                    <a:pt x="4139057" y="308356"/>
                  </a:lnTo>
                  <a:lnTo>
                    <a:pt x="4038600" y="134620"/>
                  </a:lnTo>
                  <a:lnTo>
                    <a:pt x="4014186" y="90221"/>
                  </a:lnTo>
                  <a:lnTo>
                    <a:pt x="4008755" y="79248"/>
                  </a:lnTo>
                  <a:lnTo>
                    <a:pt x="4006723" y="79248"/>
                  </a:lnTo>
                  <a:lnTo>
                    <a:pt x="4007649" y="103584"/>
                  </a:lnTo>
                  <a:lnTo>
                    <a:pt x="4008326" y="128587"/>
                  </a:lnTo>
                  <a:lnTo>
                    <a:pt x="4008741" y="154257"/>
                  </a:lnTo>
                  <a:lnTo>
                    <a:pt x="4008882" y="180594"/>
                  </a:lnTo>
                  <a:lnTo>
                    <a:pt x="4008882" y="252475"/>
                  </a:lnTo>
                  <a:lnTo>
                    <a:pt x="4008882" y="263651"/>
                  </a:lnTo>
                  <a:lnTo>
                    <a:pt x="4009517" y="271399"/>
                  </a:lnTo>
                  <a:lnTo>
                    <a:pt x="4010660" y="275971"/>
                  </a:lnTo>
                  <a:lnTo>
                    <a:pt x="4011676" y="280416"/>
                  </a:lnTo>
                  <a:lnTo>
                    <a:pt x="4013708" y="283972"/>
                  </a:lnTo>
                  <a:lnTo>
                    <a:pt x="4016629" y="286512"/>
                  </a:lnTo>
                  <a:lnTo>
                    <a:pt x="4019550" y="289179"/>
                  </a:lnTo>
                  <a:lnTo>
                    <a:pt x="4025011" y="291464"/>
                  </a:lnTo>
                  <a:lnTo>
                    <a:pt x="4033012" y="293497"/>
                  </a:lnTo>
                  <a:lnTo>
                    <a:pt x="4033012" y="308356"/>
                  </a:lnTo>
                  <a:lnTo>
                    <a:pt x="3948684" y="308356"/>
                  </a:lnTo>
                  <a:lnTo>
                    <a:pt x="3948684" y="293497"/>
                  </a:lnTo>
                  <a:lnTo>
                    <a:pt x="3954145" y="292100"/>
                  </a:lnTo>
                  <a:lnTo>
                    <a:pt x="3958463" y="290449"/>
                  </a:lnTo>
                  <a:lnTo>
                    <a:pt x="3972560" y="259461"/>
                  </a:lnTo>
                  <a:lnTo>
                    <a:pt x="3972560" y="252475"/>
                  </a:lnTo>
                  <a:lnTo>
                    <a:pt x="3972560" y="59436"/>
                  </a:lnTo>
                  <a:lnTo>
                    <a:pt x="3972560" y="48260"/>
                  </a:lnTo>
                  <a:lnTo>
                    <a:pt x="3972052" y="40512"/>
                  </a:lnTo>
                  <a:lnTo>
                    <a:pt x="3971036" y="36322"/>
                  </a:lnTo>
                  <a:lnTo>
                    <a:pt x="3970147" y="32004"/>
                  </a:lnTo>
                  <a:lnTo>
                    <a:pt x="3968115" y="28448"/>
                  </a:lnTo>
                  <a:lnTo>
                    <a:pt x="3965067" y="25654"/>
                  </a:lnTo>
                  <a:lnTo>
                    <a:pt x="3962019" y="22860"/>
                  </a:lnTo>
                  <a:lnTo>
                    <a:pt x="3956558" y="20447"/>
                  </a:lnTo>
                  <a:lnTo>
                    <a:pt x="3948684" y="18287"/>
                  </a:lnTo>
                  <a:lnTo>
                    <a:pt x="3948684" y="3556"/>
                  </a:lnTo>
                  <a:close/>
                </a:path>
                <a:path w="5419725" h="312420">
                  <a:moveTo>
                    <a:pt x="3401568" y="3556"/>
                  </a:moveTo>
                  <a:lnTo>
                    <a:pt x="3664331" y="3556"/>
                  </a:lnTo>
                  <a:lnTo>
                    <a:pt x="3664331" y="81914"/>
                  </a:lnTo>
                  <a:lnTo>
                    <a:pt x="3633724" y="81914"/>
                  </a:lnTo>
                  <a:lnTo>
                    <a:pt x="3630930" y="71755"/>
                  </a:lnTo>
                  <a:lnTo>
                    <a:pt x="3628771" y="64388"/>
                  </a:lnTo>
                  <a:lnTo>
                    <a:pt x="3615182" y="39116"/>
                  </a:lnTo>
                  <a:lnTo>
                    <a:pt x="3613023" y="36830"/>
                  </a:lnTo>
                  <a:lnTo>
                    <a:pt x="3598672" y="30734"/>
                  </a:lnTo>
                  <a:lnTo>
                    <a:pt x="3594862" y="29972"/>
                  </a:lnTo>
                  <a:lnTo>
                    <a:pt x="3589909" y="29718"/>
                  </a:lnTo>
                  <a:lnTo>
                    <a:pt x="3583813" y="29718"/>
                  </a:lnTo>
                  <a:lnTo>
                    <a:pt x="3567684" y="29718"/>
                  </a:lnTo>
                  <a:lnTo>
                    <a:pt x="3567684" y="252222"/>
                  </a:lnTo>
                  <a:lnTo>
                    <a:pt x="3567684" y="260096"/>
                  </a:lnTo>
                  <a:lnTo>
                    <a:pt x="3567938" y="266192"/>
                  </a:lnTo>
                  <a:lnTo>
                    <a:pt x="3568319" y="270256"/>
                  </a:lnTo>
                  <a:lnTo>
                    <a:pt x="3568827" y="274320"/>
                  </a:lnTo>
                  <a:lnTo>
                    <a:pt x="3569589" y="277622"/>
                  </a:lnTo>
                  <a:lnTo>
                    <a:pt x="3570859" y="280162"/>
                  </a:lnTo>
                  <a:lnTo>
                    <a:pt x="3572002" y="282701"/>
                  </a:lnTo>
                  <a:lnTo>
                    <a:pt x="3573399" y="284734"/>
                  </a:lnTo>
                  <a:lnTo>
                    <a:pt x="3575177" y="286258"/>
                  </a:lnTo>
                  <a:lnTo>
                    <a:pt x="3576828" y="287909"/>
                  </a:lnTo>
                  <a:lnTo>
                    <a:pt x="3579241" y="289306"/>
                  </a:lnTo>
                  <a:lnTo>
                    <a:pt x="3582289" y="290575"/>
                  </a:lnTo>
                  <a:lnTo>
                    <a:pt x="3585337" y="291846"/>
                  </a:lnTo>
                  <a:lnTo>
                    <a:pt x="3589528" y="292862"/>
                  </a:lnTo>
                  <a:lnTo>
                    <a:pt x="3594735" y="293497"/>
                  </a:lnTo>
                  <a:lnTo>
                    <a:pt x="3594735" y="308356"/>
                  </a:lnTo>
                  <a:lnTo>
                    <a:pt x="3471418" y="308356"/>
                  </a:lnTo>
                  <a:lnTo>
                    <a:pt x="3471418" y="293497"/>
                  </a:lnTo>
                  <a:lnTo>
                    <a:pt x="3477768" y="292481"/>
                  </a:lnTo>
                  <a:lnTo>
                    <a:pt x="3482721" y="291084"/>
                  </a:lnTo>
                  <a:lnTo>
                    <a:pt x="3498469" y="259461"/>
                  </a:lnTo>
                  <a:lnTo>
                    <a:pt x="3498469" y="252222"/>
                  </a:lnTo>
                  <a:lnTo>
                    <a:pt x="3498469" y="29718"/>
                  </a:lnTo>
                  <a:lnTo>
                    <a:pt x="3480435" y="29718"/>
                  </a:lnTo>
                  <a:lnTo>
                    <a:pt x="3471418" y="29718"/>
                  </a:lnTo>
                  <a:lnTo>
                    <a:pt x="3464687" y="30734"/>
                  </a:lnTo>
                  <a:lnTo>
                    <a:pt x="3438398" y="60579"/>
                  </a:lnTo>
                  <a:lnTo>
                    <a:pt x="3435858" y="68072"/>
                  </a:lnTo>
                  <a:lnTo>
                    <a:pt x="3433826" y="75184"/>
                  </a:lnTo>
                  <a:lnTo>
                    <a:pt x="3432175" y="81914"/>
                  </a:lnTo>
                  <a:lnTo>
                    <a:pt x="3401568" y="81914"/>
                  </a:lnTo>
                  <a:lnTo>
                    <a:pt x="3401568" y="3556"/>
                  </a:lnTo>
                  <a:close/>
                </a:path>
                <a:path w="5419725" h="312420">
                  <a:moveTo>
                    <a:pt x="3124835" y="3556"/>
                  </a:moveTo>
                  <a:lnTo>
                    <a:pt x="3255010" y="3556"/>
                  </a:lnTo>
                  <a:lnTo>
                    <a:pt x="3267674" y="3792"/>
                  </a:lnTo>
                  <a:lnTo>
                    <a:pt x="3308665" y="9308"/>
                  </a:lnTo>
                  <a:lnTo>
                    <a:pt x="3346323" y="27939"/>
                  </a:lnTo>
                  <a:lnTo>
                    <a:pt x="3351657" y="34289"/>
                  </a:lnTo>
                  <a:lnTo>
                    <a:pt x="3356991" y="40639"/>
                  </a:lnTo>
                  <a:lnTo>
                    <a:pt x="3368137" y="77604"/>
                  </a:lnTo>
                  <a:lnTo>
                    <a:pt x="3368421" y="85725"/>
                  </a:lnTo>
                  <a:lnTo>
                    <a:pt x="3367942" y="96275"/>
                  </a:lnTo>
                  <a:lnTo>
                    <a:pt x="3351657" y="137541"/>
                  </a:lnTo>
                  <a:lnTo>
                    <a:pt x="3315380" y="164137"/>
                  </a:lnTo>
                  <a:lnTo>
                    <a:pt x="3305048" y="168783"/>
                  </a:lnTo>
                  <a:lnTo>
                    <a:pt x="3305048" y="170942"/>
                  </a:lnTo>
                  <a:lnTo>
                    <a:pt x="3337641" y="196449"/>
                  </a:lnTo>
                  <a:lnTo>
                    <a:pt x="3365881" y="250698"/>
                  </a:lnTo>
                  <a:lnTo>
                    <a:pt x="3370619" y="260246"/>
                  </a:lnTo>
                  <a:lnTo>
                    <a:pt x="3398139" y="292100"/>
                  </a:lnTo>
                  <a:lnTo>
                    <a:pt x="3406521" y="293497"/>
                  </a:lnTo>
                  <a:lnTo>
                    <a:pt x="3406521" y="308356"/>
                  </a:lnTo>
                  <a:lnTo>
                    <a:pt x="3320669" y="308356"/>
                  </a:lnTo>
                  <a:lnTo>
                    <a:pt x="3313977" y="298309"/>
                  </a:lnTo>
                  <a:lnTo>
                    <a:pt x="3306857" y="286083"/>
                  </a:lnTo>
                  <a:lnTo>
                    <a:pt x="3299309" y="271690"/>
                  </a:lnTo>
                  <a:lnTo>
                    <a:pt x="3291332" y="255143"/>
                  </a:lnTo>
                  <a:lnTo>
                    <a:pt x="3273933" y="217043"/>
                  </a:lnTo>
                  <a:lnTo>
                    <a:pt x="3270170" y="209111"/>
                  </a:lnTo>
                  <a:lnTo>
                    <a:pt x="3239008" y="180339"/>
                  </a:lnTo>
                  <a:lnTo>
                    <a:pt x="3230880" y="180339"/>
                  </a:lnTo>
                  <a:lnTo>
                    <a:pt x="3217926" y="180339"/>
                  </a:lnTo>
                  <a:lnTo>
                    <a:pt x="3217926" y="252222"/>
                  </a:lnTo>
                  <a:lnTo>
                    <a:pt x="3217926" y="263398"/>
                  </a:lnTo>
                  <a:lnTo>
                    <a:pt x="3218434" y="271272"/>
                  </a:lnTo>
                  <a:lnTo>
                    <a:pt x="3219450" y="275717"/>
                  </a:lnTo>
                  <a:lnTo>
                    <a:pt x="3220593" y="280162"/>
                  </a:lnTo>
                  <a:lnTo>
                    <a:pt x="3222498" y="283718"/>
                  </a:lnTo>
                  <a:lnTo>
                    <a:pt x="3225546" y="286385"/>
                  </a:lnTo>
                  <a:lnTo>
                    <a:pt x="3228467" y="289051"/>
                  </a:lnTo>
                  <a:lnTo>
                    <a:pt x="3234055" y="291464"/>
                  </a:lnTo>
                  <a:lnTo>
                    <a:pt x="3242056" y="293497"/>
                  </a:lnTo>
                  <a:lnTo>
                    <a:pt x="3242056" y="308356"/>
                  </a:lnTo>
                  <a:lnTo>
                    <a:pt x="3124835" y="308356"/>
                  </a:lnTo>
                  <a:lnTo>
                    <a:pt x="3124835" y="293497"/>
                  </a:lnTo>
                  <a:lnTo>
                    <a:pt x="3130296" y="292100"/>
                  </a:lnTo>
                  <a:lnTo>
                    <a:pt x="3134741" y="290449"/>
                  </a:lnTo>
                  <a:lnTo>
                    <a:pt x="3137916" y="288798"/>
                  </a:lnTo>
                  <a:lnTo>
                    <a:pt x="3141091" y="287020"/>
                  </a:lnTo>
                  <a:lnTo>
                    <a:pt x="3143504" y="284607"/>
                  </a:lnTo>
                  <a:lnTo>
                    <a:pt x="3145028" y="281559"/>
                  </a:lnTo>
                  <a:lnTo>
                    <a:pt x="3146552" y="278511"/>
                  </a:lnTo>
                  <a:lnTo>
                    <a:pt x="3147568" y="274700"/>
                  </a:lnTo>
                  <a:lnTo>
                    <a:pt x="3148076" y="270001"/>
                  </a:lnTo>
                  <a:lnTo>
                    <a:pt x="3148457" y="265302"/>
                  </a:lnTo>
                  <a:lnTo>
                    <a:pt x="3148711" y="259461"/>
                  </a:lnTo>
                  <a:lnTo>
                    <a:pt x="3148711" y="252222"/>
                  </a:lnTo>
                  <a:lnTo>
                    <a:pt x="3148711" y="59817"/>
                  </a:lnTo>
                  <a:lnTo>
                    <a:pt x="3148711" y="52832"/>
                  </a:lnTo>
                  <a:lnTo>
                    <a:pt x="3148584" y="46989"/>
                  </a:lnTo>
                  <a:lnTo>
                    <a:pt x="3148203" y="42163"/>
                  </a:lnTo>
                  <a:lnTo>
                    <a:pt x="3147822" y="37464"/>
                  </a:lnTo>
                  <a:lnTo>
                    <a:pt x="3146806" y="33527"/>
                  </a:lnTo>
                  <a:lnTo>
                    <a:pt x="3145282" y="30607"/>
                  </a:lnTo>
                  <a:lnTo>
                    <a:pt x="3143758" y="27559"/>
                  </a:lnTo>
                  <a:lnTo>
                    <a:pt x="3141345" y="25146"/>
                  </a:lnTo>
                  <a:lnTo>
                    <a:pt x="3138170" y="23368"/>
                  </a:lnTo>
                  <a:lnTo>
                    <a:pt x="3134868" y="21462"/>
                  </a:lnTo>
                  <a:lnTo>
                    <a:pt x="3130550" y="19812"/>
                  </a:lnTo>
                  <a:lnTo>
                    <a:pt x="3124835" y="18287"/>
                  </a:lnTo>
                  <a:lnTo>
                    <a:pt x="3124835" y="3556"/>
                  </a:lnTo>
                  <a:close/>
                </a:path>
                <a:path w="5419725" h="312420">
                  <a:moveTo>
                    <a:pt x="2528951" y="3556"/>
                  </a:moveTo>
                  <a:lnTo>
                    <a:pt x="2658618" y="3556"/>
                  </a:lnTo>
                  <a:lnTo>
                    <a:pt x="2685121" y="4818"/>
                  </a:lnTo>
                  <a:lnTo>
                    <a:pt x="2727412" y="14914"/>
                  </a:lnTo>
                  <a:lnTo>
                    <a:pt x="2764345" y="49387"/>
                  </a:lnTo>
                  <a:lnTo>
                    <a:pt x="2771394" y="85979"/>
                  </a:lnTo>
                  <a:lnTo>
                    <a:pt x="2770562" y="100339"/>
                  </a:lnTo>
                  <a:lnTo>
                    <a:pt x="2758186" y="137541"/>
                  </a:lnTo>
                  <a:lnTo>
                    <a:pt x="2720086" y="170687"/>
                  </a:lnTo>
                  <a:lnTo>
                    <a:pt x="2675455" y="181278"/>
                  </a:lnTo>
                  <a:lnTo>
                    <a:pt x="2657475" y="181991"/>
                  </a:lnTo>
                  <a:lnTo>
                    <a:pt x="2647188" y="181923"/>
                  </a:lnTo>
                  <a:lnTo>
                    <a:pt x="2637853" y="181737"/>
                  </a:lnTo>
                  <a:lnTo>
                    <a:pt x="2629471" y="181455"/>
                  </a:lnTo>
                  <a:lnTo>
                    <a:pt x="2622042" y="181101"/>
                  </a:lnTo>
                  <a:lnTo>
                    <a:pt x="2622042" y="252475"/>
                  </a:lnTo>
                  <a:lnTo>
                    <a:pt x="2622042" y="262255"/>
                  </a:lnTo>
                  <a:lnTo>
                    <a:pt x="2622423" y="269239"/>
                  </a:lnTo>
                  <a:lnTo>
                    <a:pt x="2623185" y="273304"/>
                  </a:lnTo>
                  <a:lnTo>
                    <a:pt x="2623947" y="277495"/>
                  </a:lnTo>
                  <a:lnTo>
                    <a:pt x="2625090" y="280670"/>
                  </a:lnTo>
                  <a:lnTo>
                    <a:pt x="2626868" y="283210"/>
                  </a:lnTo>
                  <a:lnTo>
                    <a:pt x="2628519" y="285623"/>
                  </a:lnTo>
                  <a:lnTo>
                    <a:pt x="2631059" y="287655"/>
                  </a:lnTo>
                  <a:lnTo>
                    <a:pt x="2634234" y="289306"/>
                  </a:lnTo>
                  <a:lnTo>
                    <a:pt x="2637409" y="290957"/>
                  </a:lnTo>
                  <a:lnTo>
                    <a:pt x="2642362" y="292354"/>
                  </a:lnTo>
                  <a:lnTo>
                    <a:pt x="2649093" y="293497"/>
                  </a:lnTo>
                  <a:lnTo>
                    <a:pt x="2649093" y="308356"/>
                  </a:lnTo>
                  <a:lnTo>
                    <a:pt x="2528951" y="308356"/>
                  </a:lnTo>
                  <a:lnTo>
                    <a:pt x="2528951" y="293497"/>
                  </a:lnTo>
                  <a:lnTo>
                    <a:pt x="2534412" y="292100"/>
                  </a:lnTo>
                  <a:lnTo>
                    <a:pt x="2538857" y="290449"/>
                  </a:lnTo>
                  <a:lnTo>
                    <a:pt x="2542032" y="288798"/>
                  </a:lnTo>
                  <a:lnTo>
                    <a:pt x="2545207" y="287020"/>
                  </a:lnTo>
                  <a:lnTo>
                    <a:pt x="2547620" y="284607"/>
                  </a:lnTo>
                  <a:lnTo>
                    <a:pt x="2549144" y="281559"/>
                  </a:lnTo>
                  <a:lnTo>
                    <a:pt x="2550668" y="278511"/>
                  </a:lnTo>
                  <a:lnTo>
                    <a:pt x="2551684" y="274700"/>
                  </a:lnTo>
                  <a:lnTo>
                    <a:pt x="2552192" y="270001"/>
                  </a:lnTo>
                  <a:lnTo>
                    <a:pt x="2552573" y="265302"/>
                  </a:lnTo>
                  <a:lnTo>
                    <a:pt x="2552827" y="259461"/>
                  </a:lnTo>
                  <a:lnTo>
                    <a:pt x="2552827" y="252222"/>
                  </a:lnTo>
                  <a:lnTo>
                    <a:pt x="2552827" y="59817"/>
                  </a:lnTo>
                  <a:lnTo>
                    <a:pt x="2552827" y="52832"/>
                  </a:lnTo>
                  <a:lnTo>
                    <a:pt x="2552700" y="46989"/>
                  </a:lnTo>
                  <a:lnTo>
                    <a:pt x="2552319" y="42163"/>
                  </a:lnTo>
                  <a:lnTo>
                    <a:pt x="2551938" y="37464"/>
                  </a:lnTo>
                  <a:lnTo>
                    <a:pt x="2550922" y="33527"/>
                  </a:lnTo>
                  <a:lnTo>
                    <a:pt x="2549398" y="30607"/>
                  </a:lnTo>
                  <a:lnTo>
                    <a:pt x="2547874" y="27559"/>
                  </a:lnTo>
                  <a:lnTo>
                    <a:pt x="2545461" y="25146"/>
                  </a:lnTo>
                  <a:lnTo>
                    <a:pt x="2542286" y="23368"/>
                  </a:lnTo>
                  <a:lnTo>
                    <a:pt x="2538984" y="21462"/>
                  </a:lnTo>
                  <a:lnTo>
                    <a:pt x="2534666" y="19812"/>
                  </a:lnTo>
                  <a:lnTo>
                    <a:pt x="2528951" y="18287"/>
                  </a:lnTo>
                  <a:lnTo>
                    <a:pt x="2528951" y="3556"/>
                  </a:lnTo>
                  <a:close/>
                </a:path>
                <a:path w="5419725" h="312420">
                  <a:moveTo>
                    <a:pt x="2141220" y="3556"/>
                  </a:moveTo>
                  <a:lnTo>
                    <a:pt x="2252091" y="3556"/>
                  </a:lnTo>
                  <a:lnTo>
                    <a:pt x="2313940" y="186817"/>
                  </a:lnTo>
                  <a:lnTo>
                    <a:pt x="2380996" y="3556"/>
                  </a:lnTo>
                  <a:lnTo>
                    <a:pt x="2485644" y="3556"/>
                  </a:lnTo>
                  <a:lnTo>
                    <a:pt x="2485644" y="18287"/>
                  </a:lnTo>
                  <a:lnTo>
                    <a:pt x="2477770" y="20574"/>
                  </a:lnTo>
                  <a:lnTo>
                    <a:pt x="2472436" y="22987"/>
                  </a:lnTo>
                  <a:lnTo>
                    <a:pt x="2469515" y="25526"/>
                  </a:lnTo>
                  <a:lnTo>
                    <a:pt x="2466721" y="28194"/>
                  </a:lnTo>
                  <a:lnTo>
                    <a:pt x="2464816" y="31623"/>
                  </a:lnTo>
                  <a:lnTo>
                    <a:pt x="2463673" y="36068"/>
                  </a:lnTo>
                  <a:lnTo>
                    <a:pt x="2462530" y="40386"/>
                  </a:lnTo>
                  <a:lnTo>
                    <a:pt x="2462022" y="48260"/>
                  </a:lnTo>
                  <a:lnTo>
                    <a:pt x="2462022" y="59436"/>
                  </a:lnTo>
                  <a:lnTo>
                    <a:pt x="2462022" y="252475"/>
                  </a:lnTo>
                  <a:lnTo>
                    <a:pt x="2462022" y="261620"/>
                  </a:lnTo>
                  <a:lnTo>
                    <a:pt x="2462403" y="268732"/>
                  </a:lnTo>
                  <a:lnTo>
                    <a:pt x="2485644" y="293497"/>
                  </a:lnTo>
                  <a:lnTo>
                    <a:pt x="2485644" y="308356"/>
                  </a:lnTo>
                  <a:lnTo>
                    <a:pt x="2371090" y="308356"/>
                  </a:lnTo>
                  <a:lnTo>
                    <a:pt x="2371090" y="293497"/>
                  </a:lnTo>
                  <a:lnTo>
                    <a:pt x="2377694" y="291719"/>
                  </a:lnTo>
                  <a:lnTo>
                    <a:pt x="2382266" y="290195"/>
                  </a:lnTo>
                  <a:lnTo>
                    <a:pt x="2394839" y="262127"/>
                  </a:lnTo>
                  <a:lnTo>
                    <a:pt x="2394839" y="252095"/>
                  </a:lnTo>
                  <a:lnTo>
                    <a:pt x="2394839" y="142621"/>
                  </a:lnTo>
                  <a:lnTo>
                    <a:pt x="2395474" y="99949"/>
                  </a:lnTo>
                  <a:lnTo>
                    <a:pt x="2396744" y="65150"/>
                  </a:lnTo>
                  <a:lnTo>
                    <a:pt x="2392172" y="65150"/>
                  </a:lnTo>
                  <a:lnTo>
                    <a:pt x="2378938" y="103197"/>
                  </a:lnTo>
                  <a:lnTo>
                    <a:pt x="2315337" y="274574"/>
                  </a:lnTo>
                  <a:lnTo>
                    <a:pt x="2275967" y="274574"/>
                  </a:lnTo>
                  <a:lnTo>
                    <a:pt x="2213102" y="93472"/>
                  </a:lnTo>
                  <a:lnTo>
                    <a:pt x="2210357" y="85834"/>
                  </a:lnTo>
                  <a:lnTo>
                    <a:pt x="2207815" y="78184"/>
                  </a:lnTo>
                  <a:lnTo>
                    <a:pt x="2205440" y="70558"/>
                  </a:lnTo>
                  <a:lnTo>
                    <a:pt x="2203196" y="62992"/>
                  </a:lnTo>
                  <a:lnTo>
                    <a:pt x="2199259" y="62992"/>
                  </a:lnTo>
                  <a:lnTo>
                    <a:pt x="2200185" y="82228"/>
                  </a:lnTo>
                  <a:lnTo>
                    <a:pt x="2200862" y="103155"/>
                  </a:lnTo>
                  <a:lnTo>
                    <a:pt x="2201277" y="125749"/>
                  </a:lnTo>
                  <a:lnTo>
                    <a:pt x="2201418" y="149987"/>
                  </a:lnTo>
                  <a:lnTo>
                    <a:pt x="2201418" y="252730"/>
                  </a:lnTo>
                  <a:lnTo>
                    <a:pt x="2201418" y="263779"/>
                  </a:lnTo>
                  <a:lnTo>
                    <a:pt x="2201926" y="271399"/>
                  </a:lnTo>
                  <a:lnTo>
                    <a:pt x="2203069" y="275717"/>
                  </a:lnTo>
                  <a:lnTo>
                    <a:pt x="2204085" y="280035"/>
                  </a:lnTo>
                  <a:lnTo>
                    <a:pt x="2206117" y="283591"/>
                  </a:lnTo>
                  <a:lnTo>
                    <a:pt x="2209292" y="286385"/>
                  </a:lnTo>
                  <a:lnTo>
                    <a:pt x="2212340" y="289306"/>
                  </a:lnTo>
                  <a:lnTo>
                    <a:pt x="2217801" y="291592"/>
                  </a:lnTo>
                  <a:lnTo>
                    <a:pt x="2225548" y="293497"/>
                  </a:lnTo>
                  <a:lnTo>
                    <a:pt x="2225548" y="308356"/>
                  </a:lnTo>
                  <a:lnTo>
                    <a:pt x="2141220" y="308356"/>
                  </a:lnTo>
                  <a:lnTo>
                    <a:pt x="2141220" y="293497"/>
                  </a:lnTo>
                  <a:lnTo>
                    <a:pt x="2146681" y="292100"/>
                  </a:lnTo>
                  <a:lnTo>
                    <a:pt x="2150999" y="290449"/>
                  </a:lnTo>
                  <a:lnTo>
                    <a:pt x="2164461" y="270129"/>
                  </a:lnTo>
                  <a:lnTo>
                    <a:pt x="2164842" y="265557"/>
                  </a:lnTo>
                  <a:lnTo>
                    <a:pt x="2165096" y="259587"/>
                  </a:lnTo>
                  <a:lnTo>
                    <a:pt x="2165096" y="252475"/>
                  </a:lnTo>
                  <a:lnTo>
                    <a:pt x="2165096" y="59436"/>
                  </a:lnTo>
                  <a:lnTo>
                    <a:pt x="2165096" y="48006"/>
                  </a:lnTo>
                  <a:lnTo>
                    <a:pt x="2164588" y="40386"/>
                  </a:lnTo>
                  <a:lnTo>
                    <a:pt x="2163572" y="36195"/>
                  </a:lnTo>
                  <a:lnTo>
                    <a:pt x="2162683" y="32004"/>
                  </a:lnTo>
                  <a:lnTo>
                    <a:pt x="2141220" y="18287"/>
                  </a:lnTo>
                  <a:lnTo>
                    <a:pt x="2141220" y="3556"/>
                  </a:lnTo>
                  <a:close/>
                </a:path>
                <a:path w="5419725" h="312420">
                  <a:moveTo>
                    <a:pt x="1981835" y="3556"/>
                  </a:moveTo>
                  <a:lnTo>
                    <a:pt x="2099056" y="3556"/>
                  </a:lnTo>
                  <a:lnTo>
                    <a:pt x="2099056" y="18287"/>
                  </a:lnTo>
                  <a:lnTo>
                    <a:pt x="2092960" y="19938"/>
                  </a:lnTo>
                  <a:lnTo>
                    <a:pt x="2088388" y="21717"/>
                  </a:lnTo>
                  <a:lnTo>
                    <a:pt x="2085467" y="23495"/>
                  </a:lnTo>
                  <a:lnTo>
                    <a:pt x="2082673" y="25400"/>
                  </a:lnTo>
                  <a:lnTo>
                    <a:pt x="2080387" y="27686"/>
                  </a:lnTo>
                  <a:lnTo>
                    <a:pt x="2078989" y="30352"/>
                  </a:lnTo>
                  <a:lnTo>
                    <a:pt x="2077466" y="33020"/>
                  </a:lnTo>
                  <a:lnTo>
                    <a:pt x="2076450" y="36575"/>
                  </a:lnTo>
                  <a:lnTo>
                    <a:pt x="2075814" y="40894"/>
                  </a:lnTo>
                  <a:lnTo>
                    <a:pt x="2075180" y="45212"/>
                  </a:lnTo>
                  <a:lnTo>
                    <a:pt x="2074926" y="51435"/>
                  </a:lnTo>
                  <a:lnTo>
                    <a:pt x="2074926" y="59817"/>
                  </a:lnTo>
                  <a:lnTo>
                    <a:pt x="2074926" y="252222"/>
                  </a:lnTo>
                  <a:lnTo>
                    <a:pt x="2074926" y="257429"/>
                  </a:lnTo>
                  <a:lnTo>
                    <a:pt x="2075052" y="262255"/>
                  </a:lnTo>
                  <a:lnTo>
                    <a:pt x="2075434" y="266826"/>
                  </a:lnTo>
                  <a:lnTo>
                    <a:pt x="2075688" y="271272"/>
                  </a:lnTo>
                  <a:lnTo>
                    <a:pt x="2088134" y="289813"/>
                  </a:lnTo>
                  <a:lnTo>
                    <a:pt x="2091055" y="291338"/>
                  </a:lnTo>
                  <a:lnTo>
                    <a:pt x="2094738" y="292481"/>
                  </a:lnTo>
                  <a:lnTo>
                    <a:pt x="2099056" y="293497"/>
                  </a:lnTo>
                  <a:lnTo>
                    <a:pt x="2099056" y="308356"/>
                  </a:lnTo>
                  <a:lnTo>
                    <a:pt x="1981835" y="308356"/>
                  </a:lnTo>
                  <a:lnTo>
                    <a:pt x="1981835" y="293497"/>
                  </a:lnTo>
                  <a:lnTo>
                    <a:pt x="1987296" y="292100"/>
                  </a:lnTo>
                  <a:lnTo>
                    <a:pt x="1991741" y="290449"/>
                  </a:lnTo>
                  <a:lnTo>
                    <a:pt x="1994916" y="288798"/>
                  </a:lnTo>
                  <a:lnTo>
                    <a:pt x="1998091" y="287020"/>
                  </a:lnTo>
                  <a:lnTo>
                    <a:pt x="2000504" y="284607"/>
                  </a:lnTo>
                  <a:lnTo>
                    <a:pt x="2002027" y="281559"/>
                  </a:lnTo>
                  <a:lnTo>
                    <a:pt x="2003552" y="278511"/>
                  </a:lnTo>
                  <a:lnTo>
                    <a:pt x="2004568" y="274700"/>
                  </a:lnTo>
                  <a:lnTo>
                    <a:pt x="2005076" y="270001"/>
                  </a:lnTo>
                  <a:lnTo>
                    <a:pt x="2005457" y="265302"/>
                  </a:lnTo>
                  <a:lnTo>
                    <a:pt x="2005711" y="259461"/>
                  </a:lnTo>
                  <a:lnTo>
                    <a:pt x="2005711" y="252222"/>
                  </a:lnTo>
                  <a:lnTo>
                    <a:pt x="2005711" y="59562"/>
                  </a:lnTo>
                  <a:lnTo>
                    <a:pt x="2005711" y="52450"/>
                  </a:lnTo>
                  <a:lnTo>
                    <a:pt x="2005584" y="46609"/>
                  </a:lnTo>
                  <a:lnTo>
                    <a:pt x="2005202" y="41910"/>
                  </a:lnTo>
                  <a:lnTo>
                    <a:pt x="2004822" y="37337"/>
                  </a:lnTo>
                  <a:lnTo>
                    <a:pt x="2003806" y="33527"/>
                  </a:lnTo>
                  <a:lnTo>
                    <a:pt x="2002282" y="30480"/>
                  </a:lnTo>
                  <a:lnTo>
                    <a:pt x="2000758" y="27432"/>
                  </a:lnTo>
                  <a:lnTo>
                    <a:pt x="1981835" y="18287"/>
                  </a:lnTo>
                  <a:lnTo>
                    <a:pt x="1981835" y="3556"/>
                  </a:lnTo>
                  <a:close/>
                </a:path>
                <a:path w="5419725" h="312420">
                  <a:moveTo>
                    <a:pt x="1579498" y="3556"/>
                  </a:moveTo>
                  <a:lnTo>
                    <a:pt x="1709674" y="3556"/>
                  </a:lnTo>
                  <a:lnTo>
                    <a:pt x="1722338" y="3792"/>
                  </a:lnTo>
                  <a:lnTo>
                    <a:pt x="1763329" y="9308"/>
                  </a:lnTo>
                  <a:lnTo>
                    <a:pt x="1800987" y="27939"/>
                  </a:lnTo>
                  <a:lnTo>
                    <a:pt x="1806321" y="34289"/>
                  </a:lnTo>
                  <a:lnTo>
                    <a:pt x="1811655" y="40639"/>
                  </a:lnTo>
                  <a:lnTo>
                    <a:pt x="1822801" y="77604"/>
                  </a:lnTo>
                  <a:lnTo>
                    <a:pt x="1823085" y="85725"/>
                  </a:lnTo>
                  <a:lnTo>
                    <a:pt x="1822606" y="96275"/>
                  </a:lnTo>
                  <a:lnTo>
                    <a:pt x="1806321" y="137541"/>
                  </a:lnTo>
                  <a:lnTo>
                    <a:pt x="1770044" y="164137"/>
                  </a:lnTo>
                  <a:lnTo>
                    <a:pt x="1759712" y="168783"/>
                  </a:lnTo>
                  <a:lnTo>
                    <a:pt x="1759712" y="170942"/>
                  </a:lnTo>
                  <a:lnTo>
                    <a:pt x="1792305" y="196449"/>
                  </a:lnTo>
                  <a:lnTo>
                    <a:pt x="1820545" y="250698"/>
                  </a:lnTo>
                  <a:lnTo>
                    <a:pt x="1825283" y="260246"/>
                  </a:lnTo>
                  <a:lnTo>
                    <a:pt x="1852802" y="292100"/>
                  </a:lnTo>
                  <a:lnTo>
                    <a:pt x="1861185" y="293497"/>
                  </a:lnTo>
                  <a:lnTo>
                    <a:pt x="1861185" y="308356"/>
                  </a:lnTo>
                  <a:lnTo>
                    <a:pt x="1775333" y="308356"/>
                  </a:lnTo>
                  <a:lnTo>
                    <a:pt x="1768641" y="298309"/>
                  </a:lnTo>
                  <a:lnTo>
                    <a:pt x="1761521" y="286083"/>
                  </a:lnTo>
                  <a:lnTo>
                    <a:pt x="1753973" y="271690"/>
                  </a:lnTo>
                  <a:lnTo>
                    <a:pt x="1745996" y="255143"/>
                  </a:lnTo>
                  <a:lnTo>
                    <a:pt x="1728597" y="217043"/>
                  </a:lnTo>
                  <a:lnTo>
                    <a:pt x="1724834" y="209111"/>
                  </a:lnTo>
                  <a:lnTo>
                    <a:pt x="1703704" y="183007"/>
                  </a:lnTo>
                  <a:lnTo>
                    <a:pt x="1699767" y="181229"/>
                  </a:lnTo>
                  <a:lnTo>
                    <a:pt x="1693672" y="180339"/>
                  </a:lnTo>
                  <a:lnTo>
                    <a:pt x="1685544" y="180339"/>
                  </a:lnTo>
                  <a:lnTo>
                    <a:pt x="1672589" y="180339"/>
                  </a:lnTo>
                  <a:lnTo>
                    <a:pt x="1672589" y="252222"/>
                  </a:lnTo>
                  <a:lnTo>
                    <a:pt x="1672589" y="263398"/>
                  </a:lnTo>
                  <a:lnTo>
                    <a:pt x="1673098" y="271272"/>
                  </a:lnTo>
                  <a:lnTo>
                    <a:pt x="1674114" y="275717"/>
                  </a:lnTo>
                  <a:lnTo>
                    <a:pt x="1675257" y="280162"/>
                  </a:lnTo>
                  <a:lnTo>
                    <a:pt x="1677162" y="283718"/>
                  </a:lnTo>
                  <a:lnTo>
                    <a:pt x="1680210" y="286385"/>
                  </a:lnTo>
                  <a:lnTo>
                    <a:pt x="1683130" y="289051"/>
                  </a:lnTo>
                  <a:lnTo>
                    <a:pt x="1688719" y="291464"/>
                  </a:lnTo>
                  <a:lnTo>
                    <a:pt x="1696720" y="293497"/>
                  </a:lnTo>
                  <a:lnTo>
                    <a:pt x="1696720" y="308356"/>
                  </a:lnTo>
                  <a:lnTo>
                    <a:pt x="1579498" y="308356"/>
                  </a:lnTo>
                  <a:lnTo>
                    <a:pt x="1579498" y="293497"/>
                  </a:lnTo>
                  <a:lnTo>
                    <a:pt x="1584960" y="292100"/>
                  </a:lnTo>
                  <a:lnTo>
                    <a:pt x="1589405" y="290449"/>
                  </a:lnTo>
                  <a:lnTo>
                    <a:pt x="1592580" y="288798"/>
                  </a:lnTo>
                  <a:lnTo>
                    <a:pt x="1595755" y="287020"/>
                  </a:lnTo>
                  <a:lnTo>
                    <a:pt x="1598167" y="284607"/>
                  </a:lnTo>
                  <a:lnTo>
                    <a:pt x="1599692" y="281559"/>
                  </a:lnTo>
                  <a:lnTo>
                    <a:pt x="1601216" y="278511"/>
                  </a:lnTo>
                  <a:lnTo>
                    <a:pt x="1602232" y="274700"/>
                  </a:lnTo>
                  <a:lnTo>
                    <a:pt x="1602740" y="270001"/>
                  </a:lnTo>
                  <a:lnTo>
                    <a:pt x="1603121" y="265302"/>
                  </a:lnTo>
                  <a:lnTo>
                    <a:pt x="1603374" y="259461"/>
                  </a:lnTo>
                  <a:lnTo>
                    <a:pt x="1603374" y="252222"/>
                  </a:lnTo>
                  <a:lnTo>
                    <a:pt x="1603374" y="59817"/>
                  </a:lnTo>
                  <a:lnTo>
                    <a:pt x="1603374" y="52832"/>
                  </a:lnTo>
                  <a:lnTo>
                    <a:pt x="1603248" y="46989"/>
                  </a:lnTo>
                  <a:lnTo>
                    <a:pt x="1602867" y="42163"/>
                  </a:lnTo>
                  <a:lnTo>
                    <a:pt x="1602486" y="37464"/>
                  </a:lnTo>
                  <a:lnTo>
                    <a:pt x="1601470" y="33527"/>
                  </a:lnTo>
                  <a:lnTo>
                    <a:pt x="1599946" y="30607"/>
                  </a:lnTo>
                  <a:lnTo>
                    <a:pt x="1598422" y="27559"/>
                  </a:lnTo>
                  <a:lnTo>
                    <a:pt x="1596009" y="25146"/>
                  </a:lnTo>
                  <a:lnTo>
                    <a:pt x="1592834" y="23368"/>
                  </a:lnTo>
                  <a:lnTo>
                    <a:pt x="1589532" y="21462"/>
                  </a:lnTo>
                  <a:lnTo>
                    <a:pt x="1585214" y="19812"/>
                  </a:lnTo>
                  <a:lnTo>
                    <a:pt x="1579498" y="18287"/>
                  </a:lnTo>
                  <a:lnTo>
                    <a:pt x="1579498" y="3556"/>
                  </a:lnTo>
                  <a:close/>
                </a:path>
                <a:path w="5419725" h="312420">
                  <a:moveTo>
                    <a:pt x="838835" y="3556"/>
                  </a:moveTo>
                  <a:lnTo>
                    <a:pt x="954913" y="3556"/>
                  </a:lnTo>
                  <a:lnTo>
                    <a:pt x="972798" y="3915"/>
                  </a:lnTo>
                  <a:lnTo>
                    <a:pt x="1017142" y="9398"/>
                  </a:lnTo>
                  <a:lnTo>
                    <a:pt x="1061592" y="27686"/>
                  </a:lnTo>
                  <a:lnTo>
                    <a:pt x="1092961" y="57531"/>
                  </a:lnTo>
                  <a:lnTo>
                    <a:pt x="1110742" y="97662"/>
                  </a:lnTo>
                  <a:lnTo>
                    <a:pt x="1116584" y="149351"/>
                  </a:lnTo>
                  <a:lnTo>
                    <a:pt x="1116064" y="166330"/>
                  </a:lnTo>
                  <a:lnTo>
                    <a:pt x="1108455" y="211836"/>
                  </a:lnTo>
                  <a:lnTo>
                    <a:pt x="1091614" y="248876"/>
                  </a:lnTo>
                  <a:lnTo>
                    <a:pt x="1058477" y="282120"/>
                  </a:lnTo>
                  <a:lnTo>
                    <a:pt x="1013130" y="301503"/>
                  </a:lnTo>
                  <a:lnTo>
                    <a:pt x="973058" y="307324"/>
                  </a:lnTo>
                  <a:lnTo>
                    <a:pt x="940180" y="308356"/>
                  </a:lnTo>
                  <a:lnTo>
                    <a:pt x="838835" y="308356"/>
                  </a:lnTo>
                  <a:lnTo>
                    <a:pt x="838835" y="293497"/>
                  </a:lnTo>
                  <a:lnTo>
                    <a:pt x="844296" y="292100"/>
                  </a:lnTo>
                  <a:lnTo>
                    <a:pt x="848741" y="290449"/>
                  </a:lnTo>
                  <a:lnTo>
                    <a:pt x="851916" y="288798"/>
                  </a:lnTo>
                  <a:lnTo>
                    <a:pt x="855091" y="287020"/>
                  </a:lnTo>
                  <a:lnTo>
                    <a:pt x="857504" y="284607"/>
                  </a:lnTo>
                  <a:lnTo>
                    <a:pt x="859028" y="281559"/>
                  </a:lnTo>
                  <a:lnTo>
                    <a:pt x="860552" y="278511"/>
                  </a:lnTo>
                  <a:lnTo>
                    <a:pt x="861567" y="274700"/>
                  </a:lnTo>
                  <a:lnTo>
                    <a:pt x="862076" y="270001"/>
                  </a:lnTo>
                  <a:lnTo>
                    <a:pt x="862457" y="265302"/>
                  </a:lnTo>
                  <a:lnTo>
                    <a:pt x="862710" y="259461"/>
                  </a:lnTo>
                  <a:lnTo>
                    <a:pt x="862710" y="252222"/>
                  </a:lnTo>
                  <a:lnTo>
                    <a:pt x="862710" y="59817"/>
                  </a:lnTo>
                  <a:lnTo>
                    <a:pt x="862710" y="52832"/>
                  </a:lnTo>
                  <a:lnTo>
                    <a:pt x="862584" y="46989"/>
                  </a:lnTo>
                  <a:lnTo>
                    <a:pt x="862203" y="42163"/>
                  </a:lnTo>
                  <a:lnTo>
                    <a:pt x="861822" y="37464"/>
                  </a:lnTo>
                  <a:lnTo>
                    <a:pt x="860805" y="33527"/>
                  </a:lnTo>
                  <a:lnTo>
                    <a:pt x="859282" y="30607"/>
                  </a:lnTo>
                  <a:lnTo>
                    <a:pt x="857758" y="27559"/>
                  </a:lnTo>
                  <a:lnTo>
                    <a:pt x="855345" y="25146"/>
                  </a:lnTo>
                  <a:lnTo>
                    <a:pt x="852170" y="23368"/>
                  </a:lnTo>
                  <a:lnTo>
                    <a:pt x="848867" y="21462"/>
                  </a:lnTo>
                  <a:lnTo>
                    <a:pt x="844549" y="19812"/>
                  </a:lnTo>
                  <a:lnTo>
                    <a:pt x="838835" y="18287"/>
                  </a:lnTo>
                  <a:lnTo>
                    <a:pt x="838835" y="3556"/>
                  </a:lnTo>
                  <a:close/>
                </a:path>
                <a:path w="5419725" h="312420">
                  <a:moveTo>
                    <a:pt x="575183" y="3556"/>
                  </a:moveTo>
                  <a:lnTo>
                    <a:pt x="796671" y="3556"/>
                  </a:lnTo>
                  <a:lnTo>
                    <a:pt x="796671" y="74549"/>
                  </a:lnTo>
                  <a:lnTo>
                    <a:pt x="766064" y="74549"/>
                  </a:lnTo>
                  <a:lnTo>
                    <a:pt x="762492" y="64813"/>
                  </a:lnTo>
                  <a:lnTo>
                    <a:pt x="759206" y="56768"/>
                  </a:lnTo>
                  <a:lnTo>
                    <a:pt x="728345" y="29718"/>
                  </a:lnTo>
                  <a:lnTo>
                    <a:pt x="716915" y="29718"/>
                  </a:lnTo>
                  <a:lnTo>
                    <a:pt x="668273" y="29718"/>
                  </a:lnTo>
                  <a:lnTo>
                    <a:pt x="668273" y="136906"/>
                  </a:lnTo>
                  <a:lnTo>
                    <a:pt x="697738" y="136906"/>
                  </a:lnTo>
                  <a:lnTo>
                    <a:pt x="704341" y="136906"/>
                  </a:lnTo>
                  <a:lnTo>
                    <a:pt x="722376" y="124841"/>
                  </a:lnTo>
                  <a:lnTo>
                    <a:pt x="724916" y="120523"/>
                  </a:lnTo>
                  <a:lnTo>
                    <a:pt x="727202" y="113792"/>
                  </a:lnTo>
                  <a:lnTo>
                    <a:pt x="729488" y="104648"/>
                  </a:lnTo>
                  <a:lnTo>
                    <a:pt x="754634" y="104648"/>
                  </a:lnTo>
                  <a:lnTo>
                    <a:pt x="754634" y="195325"/>
                  </a:lnTo>
                  <a:lnTo>
                    <a:pt x="729488" y="195325"/>
                  </a:lnTo>
                  <a:lnTo>
                    <a:pt x="727329" y="186689"/>
                  </a:lnTo>
                  <a:lnTo>
                    <a:pt x="725042" y="180086"/>
                  </a:lnTo>
                  <a:lnTo>
                    <a:pt x="704722" y="162941"/>
                  </a:lnTo>
                  <a:lnTo>
                    <a:pt x="697738" y="162941"/>
                  </a:lnTo>
                  <a:lnTo>
                    <a:pt x="668273" y="162941"/>
                  </a:lnTo>
                  <a:lnTo>
                    <a:pt x="668273" y="282194"/>
                  </a:lnTo>
                  <a:lnTo>
                    <a:pt x="716660" y="282194"/>
                  </a:lnTo>
                  <a:lnTo>
                    <a:pt x="721867" y="282194"/>
                  </a:lnTo>
                  <a:lnTo>
                    <a:pt x="726313" y="281813"/>
                  </a:lnTo>
                  <a:lnTo>
                    <a:pt x="729869" y="281177"/>
                  </a:lnTo>
                  <a:lnTo>
                    <a:pt x="733424" y="280543"/>
                  </a:lnTo>
                  <a:lnTo>
                    <a:pt x="754507" y="261874"/>
                  </a:lnTo>
                  <a:lnTo>
                    <a:pt x="756539" y="258572"/>
                  </a:lnTo>
                  <a:lnTo>
                    <a:pt x="758697" y="254254"/>
                  </a:lnTo>
                  <a:lnTo>
                    <a:pt x="760857" y="248920"/>
                  </a:lnTo>
                  <a:lnTo>
                    <a:pt x="763142" y="243586"/>
                  </a:lnTo>
                  <a:lnTo>
                    <a:pt x="765555" y="236220"/>
                  </a:lnTo>
                  <a:lnTo>
                    <a:pt x="768349" y="226822"/>
                  </a:lnTo>
                  <a:lnTo>
                    <a:pt x="798829" y="226822"/>
                  </a:lnTo>
                  <a:lnTo>
                    <a:pt x="794639" y="308356"/>
                  </a:lnTo>
                  <a:lnTo>
                    <a:pt x="575183" y="308356"/>
                  </a:lnTo>
                  <a:lnTo>
                    <a:pt x="575183" y="293497"/>
                  </a:lnTo>
                  <a:lnTo>
                    <a:pt x="580644" y="292100"/>
                  </a:lnTo>
                  <a:lnTo>
                    <a:pt x="585089" y="290449"/>
                  </a:lnTo>
                  <a:lnTo>
                    <a:pt x="599059" y="259461"/>
                  </a:lnTo>
                  <a:lnTo>
                    <a:pt x="599059" y="252222"/>
                  </a:lnTo>
                  <a:lnTo>
                    <a:pt x="599059" y="59817"/>
                  </a:lnTo>
                  <a:lnTo>
                    <a:pt x="599059" y="52832"/>
                  </a:lnTo>
                  <a:lnTo>
                    <a:pt x="598932" y="46989"/>
                  </a:lnTo>
                  <a:lnTo>
                    <a:pt x="598551" y="42163"/>
                  </a:lnTo>
                  <a:lnTo>
                    <a:pt x="598170" y="37464"/>
                  </a:lnTo>
                  <a:lnTo>
                    <a:pt x="597154" y="33527"/>
                  </a:lnTo>
                  <a:lnTo>
                    <a:pt x="595629" y="30607"/>
                  </a:lnTo>
                  <a:lnTo>
                    <a:pt x="594105" y="27559"/>
                  </a:lnTo>
                  <a:lnTo>
                    <a:pt x="591692" y="25146"/>
                  </a:lnTo>
                  <a:lnTo>
                    <a:pt x="588517" y="23368"/>
                  </a:lnTo>
                  <a:lnTo>
                    <a:pt x="585216" y="21462"/>
                  </a:lnTo>
                  <a:lnTo>
                    <a:pt x="580897" y="19812"/>
                  </a:lnTo>
                  <a:lnTo>
                    <a:pt x="575183" y="18287"/>
                  </a:lnTo>
                  <a:lnTo>
                    <a:pt x="575183" y="3556"/>
                  </a:lnTo>
                  <a:close/>
                </a:path>
                <a:path w="5419725" h="312420">
                  <a:moveTo>
                    <a:pt x="311530" y="3556"/>
                  </a:moveTo>
                  <a:lnTo>
                    <a:pt x="533019" y="3556"/>
                  </a:lnTo>
                  <a:lnTo>
                    <a:pt x="533019" y="74549"/>
                  </a:lnTo>
                  <a:lnTo>
                    <a:pt x="502411" y="74549"/>
                  </a:lnTo>
                  <a:lnTo>
                    <a:pt x="498840" y="64813"/>
                  </a:lnTo>
                  <a:lnTo>
                    <a:pt x="495553" y="56768"/>
                  </a:lnTo>
                  <a:lnTo>
                    <a:pt x="464692" y="29718"/>
                  </a:lnTo>
                  <a:lnTo>
                    <a:pt x="453263" y="29718"/>
                  </a:lnTo>
                  <a:lnTo>
                    <a:pt x="404622" y="29718"/>
                  </a:lnTo>
                  <a:lnTo>
                    <a:pt x="404622" y="136906"/>
                  </a:lnTo>
                  <a:lnTo>
                    <a:pt x="434085" y="136906"/>
                  </a:lnTo>
                  <a:lnTo>
                    <a:pt x="440690" y="136906"/>
                  </a:lnTo>
                  <a:lnTo>
                    <a:pt x="458723" y="124841"/>
                  </a:lnTo>
                  <a:lnTo>
                    <a:pt x="461264" y="120523"/>
                  </a:lnTo>
                  <a:lnTo>
                    <a:pt x="463549" y="113792"/>
                  </a:lnTo>
                  <a:lnTo>
                    <a:pt x="465835" y="104648"/>
                  </a:lnTo>
                  <a:lnTo>
                    <a:pt x="490982" y="104648"/>
                  </a:lnTo>
                  <a:lnTo>
                    <a:pt x="490982" y="195325"/>
                  </a:lnTo>
                  <a:lnTo>
                    <a:pt x="465835" y="195325"/>
                  </a:lnTo>
                  <a:lnTo>
                    <a:pt x="463677" y="186689"/>
                  </a:lnTo>
                  <a:lnTo>
                    <a:pt x="461391" y="180086"/>
                  </a:lnTo>
                  <a:lnTo>
                    <a:pt x="441071" y="162941"/>
                  </a:lnTo>
                  <a:lnTo>
                    <a:pt x="434085" y="162941"/>
                  </a:lnTo>
                  <a:lnTo>
                    <a:pt x="404622" y="162941"/>
                  </a:lnTo>
                  <a:lnTo>
                    <a:pt x="404622" y="282194"/>
                  </a:lnTo>
                  <a:lnTo>
                    <a:pt x="453009" y="282194"/>
                  </a:lnTo>
                  <a:lnTo>
                    <a:pt x="458216" y="282194"/>
                  </a:lnTo>
                  <a:lnTo>
                    <a:pt x="462660" y="281813"/>
                  </a:lnTo>
                  <a:lnTo>
                    <a:pt x="466216" y="281177"/>
                  </a:lnTo>
                  <a:lnTo>
                    <a:pt x="469772" y="280543"/>
                  </a:lnTo>
                  <a:lnTo>
                    <a:pt x="490854" y="261874"/>
                  </a:lnTo>
                  <a:lnTo>
                    <a:pt x="492886" y="258572"/>
                  </a:lnTo>
                  <a:lnTo>
                    <a:pt x="495046" y="254254"/>
                  </a:lnTo>
                  <a:lnTo>
                    <a:pt x="497204" y="248920"/>
                  </a:lnTo>
                  <a:lnTo>
                    <a:pt x="499491" y="243586"/>
                  </a:lnTo>
                  <a:lnTo>
                    <a:pt x="501903" y="236220"/>
                  </a:lnTo>
                  <a:lnTo>
                    <a:pt x="504697" y="226822"/>
                  </a:lnTo>
                  <a:lnTo>
                    <a:pt x="535178" y="226822"/>
                  </a:lnTo>
                  <a:lnTo>
                    <a:pt x="530986" y="308356"/>
                  </a:lnTo>
                  <a:lnTo>
                    <a:pt x="311530" y="308356"/>
                  </a:lnTo>
                  <a:lnTo>
                    <a:pt x="311530" y="293497"/>
                  </a:lnTo>
                  <a:lnTo>
                    <a:pt x="316991" y="292100"/>
                  </a:lnTo>
                  <a:lnTo>
                    <a:pt x="321436" y="290449"/>
                  </a:lnTo>
                  <a:lnTo>
                    <a:pt x="324611" y="288798"/>
                  </a:lnTo>
                  <a:lnTo>
                    <a:pt x="327786" y="287020"/>
                  </a:lnTo>
                  <a:lnTo>
                    <a:pt x="330199" y="284607"/>
                  </a:lnTo>
                  <a:lnTo>
                    <a:pt x="331723" y="281559"/>
                  </a:lnTo>
                  <a:lnTo>
                    <a:pt x="333247" y="278511"/>
                  </a:lnTo>
                  <a:lnTo>
                    <a:pt x="334264" y="274700"/>
                  </a:lnTo>
                  <a:lnTo>
                    <a:pt x="334772" y="270001"/>
                  </a:lnTo>
                  <a:lnTo>
                    <a:pt x="335153" y="265302"/>
                  </a:lnTo>
                  <a:lnTo>
                    <a:pt x="335407" y="259461"/>
                  </a:lnTo>
                  <a:lnTo>
                    <a:pt x="335407" y="252222"/>
                  </a:lnTo>
                  <a:lnTo>
                    <a:pt x="335407" y="59817"/>
                  </a:lnTo>
                  <a:lnTo>
                    <a:pt x="335407" y="52832"/>
                  </a:lnTo>
                  <a:lnTo>
                    <a:pt x="335279" y="46989"/>
                  </a:lnTo>
                  <a:lnTo>
                    <a:pt x="334898" y="42163"/>
                  </a:lnTo>
                  <a:lnTo>
                    <a:pt x="334517" y="37464"/>
                  </a:lnTo>
                  <a:lnTo>
                    <a:pt x="333502" y="33527"/>
                  </a:lnTo>
                  <a:lnTo>
                    <a:pt x="331978" y="30607"/>
                  </a:lnTo>
                  <a:lnTo>
                    <a:pt x="330453" y="27559"/>
                  </a:lnTo>
                  <a:lnTo>
                    <a:pt x="328041" y="25146"/>
                  </a:lnTo>
                  <a:lnTo>
                    <a:pt x="324866" y="23368"/>
                  </a:lnTo>
                  <a:lnTo>
                    <a:pt x="321564" y="21462"/>
                  </a:lnTo>
                  <a:lnTo>
                    <a:pt x="317246" y="19812"/>
                  </a:lnTo>
                  <a:lnTo>
                    <a:pt x="311530" y="18287"/>
                  </a:lnTo>
                  <a:lnTo>
                    <a:pt x="311530" y="3556"/>
                  </a:lnTo>
                  <a:close/>
                </a:path>
                <a:path w="5419725" h="312420">
                  <a:moveTo>
                    <a:pt x="0" y="3556"/>
                  </a:moveTo>
                  <a:lnTo>
                    <a:pt x="90424" y="3556"/>
                  </a:lnTo>
                  <a:lnTo>
                    <a:pt x="169417" y="140843"/>
                  </a:lnTo>
                  <a:lnTo>
                    <a:pt x="188595" y="175895"/>
                  </a:lnTo>
                  <a:lnTo>
                    <a:pt x="209549" y="217677"/>
                  </a:lnTo>
                  <a:lnTo>
                    <a:pt x="213105" y="217677"/>
                  </a:lnTo>
                  <a:lnTo>
                    <a:pt x="212086" y="190388"/>
                  </a:lnTo>
                  <a:lnTo>
                    <a:pt x="211328" y="161861"/>
                  </a:lnTo>
                  <a:lnTo>
                    <a:pt x="210855" y="132095"/>
                  </a:lnTo>
                  <a:lnTo>
                    <a:pt x="210692" y="101092"/>
                  </a:lnTo>
                  <a:lnTo>
                    <a:pt x="210692" y="59562"/>
                  </a:lnTo>
                  <a:lnTo>
                    <a:pt x="210692" y="49911"/>
                  </a:lnTo>
                  <a:lnTo>
                    <a:pt x="210311" y="42925"/>
                  </a:lnTo>
                  <a:lnTo>
                    <a:pt x="209549" y="38608"/>
                  </a:lnTo>
                  <a:lnTo>
                    <a:pt x="208788" y="34289"/>
                  </a:lnTo>
                  <a:lnTo>
                    <a:pt x="207645" y="30987"/>
                  </a:lnTo>
                  <a:lnTo>
                    <a:pt x="206121" y="28829"/>
                  </a:lnTo>
                  <a:lnTo>
                    <a:pt x="204597" y="26543"/>
                  </a:lnTo>
                  <a:lnTo>
                    <a:pt x="202438" y="24637"/>
                  </a:lnTo>
                  <a:lnTo>
                    <a:pt x="199897" y="23241"/>
                  </a:lnTo>
                  <a:lnTo>
                    <a:pt x="197230" y="21717"/>
                  </a:lnTo>
                  <a:lnTo>
                    <a:pt x="192913" y="20066"/>
                  </a:lnTo>
                  <a:lnTo>
                    <a:pt x="186816" y="18287"/>
                  </a:lnTo>
                  <a:lnTo>
                    <a:pt x="186816" y="3556"/>
                  </a:lnTo>
                  <a:lnTo>
                    <a:pt x="271145" y="3556"/>
                  </a:lnTo>
                  <a:lnTo>
                    <a:pt x="271145" y="18287"/>
                  </a:lnTo>
                  <a:lnTo>
                    <a:pt x="265303" y="20193"/>
                  </a:lnTo>
                  <a:lnTo>
                    <a:pt x="260984" y="21844"/>
                  </a:lnTo>
                  <a:lnTo>
                    <a:pt x="258572" y="23241"/>
                  </a:lnTo>
                  <a:lnTo>
                    <a:pt x="256159" y="24511"/>
                  </a:lnTo>
                  <a:lnTo>
                    <a:pt x="253999" y="26288"/>
                  </a:lnTo>
                  <a:lnTo>
                    <a:pt x="252348" y="28575"/>
                  </a:lnTo>
                  <a:lnTo>
                    <a:pt x="250571" y="30861"/>
                  </a:lnTo>
                  <a:lnTo>
                    <a:pt x="249301" y="34162"/>
                  </a:lnTo>
                  <a:lnTo>
                    <a:pt x="248411" y="38735"/>
                  </a:lnTo>
                  <a:lnTo>
                    <a:pt x="247522" y="43307"/>
                  </a:lnTo>
                  <a:lnTo>
                    <a:pt x="247141" y="50164"/>
                  </a:lnTo>
                  <a:lnTo>
                    <a:pt x="247141" y="59562"/>
                  </a:lnTo>
                  <a:lnTo>
                    <a:pt x="247141" y="308356"/>
                  </a:lnTo>
                  <a:lnTo>
                    <a:pt x="190372" y="308356"/>
                  </a:lnTo>
                  <a:lnTo>
                    <a:pt x="89915" y="134620"/>
                  </a:lnTo>
                  <a:lnTo>
                    <a:pt x="80412" y="117931"/>
                  </a:lnTo>
                  <a:lnTo>
                    <a:pt x="72278" y="103124"/>
                  </a:lnTo>
                  <a:lnTo>
                    <a:pt x="65502" y="90221"/>
                  </a:lnTo>
                  <a:lnTo>
                    <a:pt x="60071" y="79248"/>
                  </a:lnTo>
                  <a:lnTo>
                    <a:pt x="58038" y="79248"/>
                  </a:lnTo>
                  <a:lnTo>
                    <a:pt x="58965" y="103584"/>
                  </a:lnTo>
                  <a:lnTo>
                    <a:pt x="59642" y="128587"/>
                  </a:lnTo>
                  <a:lnTo>
                    <a:pt x="60057" y="154257"/>
                  </a:lnTo>
                  <a:lnTo>
                    <a:pt x="60197" y="180594"/>
                  </a:lnTo>
                  <a:lnTo>
                    <a:pt x="60197" y="252475"/>
                  </a:lnTo>
                  <a:lnTo>
                    <a:pt x="60197" y="263651"/>
                  </a:lnTo>
                  <a:lnTo>
                    <a:pt x="60833" y="271399"/>
                  </a:lnTo>
                  <a:lnTo>
                    <a:pt x="61975" y="275971"/>
                  </a:lnTo>
                  <a:lnTo>
                    <a:pt x="62991" y="280416"/>
                  </a:lnTo>
                  <a:lnTo>
                    <a:pt x="65024" y="283972"/>
                  </a:lnTo>
                  <a:lnTo>
                    <a:pt x="67944" y="286512"/>
                  </a:lnTo>
                  <a:lnTo>
                    <a:pt x="70865" y="289179"/>
                  </a:lnTo>
                  <a:lnTo>
                    <a:pt x="76327" y="291464"/>
                  </a:lnTo>
                  <a:lnTo>
                    <a:pt x="84328" y="293497"/>
                  </a:lnTo>
                  <a:lnTo>
                    <a:pt x="84328" y="308356"/>
                  </a:lnTo>
                  <a:lnTo>
                    <a:pt x="0" y="308356"/>
                  </a:lnTo>
                  <a:lnTo>
                    <a:pt x="0" y="293497"/>
                  </a:lnTo>
                  <a:lnTo>
                    <a:pt x="5460" y="292100"/>
                  </a:lnTo>
                  <a:lnTo>
                    <a:pt x="9778" y="290449"/>
                  </a:lnTo>
                  <a:lnTo>
                    <a:pt x="23875" y="259461"/>
                  </a:lnTo>
                  <a:lnTo>
                    <a:pt x="23875" y="252475"/>
                  </a:lnTo>
                  <a:lnTo>
                    <a:pt x="23875" y="59436"/>
                  </a:lnTo>
                  <a:lnTo>
                    <a:pt x="23875" y="48260"/>
                  </a:lnTo>
                  <a:lnTo>
                    <a:pt x="23368" y="40512"/>
                  </a:lnTo>
                  <a:lnTo>
                    <a:pt x="22352" y="36322"/>
                  </a:lnTo>
                  <a:lnTo>
                    <a:pt x="21462" y="32004"/>
                  </a:lnTo>
                  <a:lnTo>
                    <a:pt x="19431" y="28448"/>
                  </a:lnTo>
                  <a:lnTo>
                    <a:pt x="16383" y="25654"/>
                  </a:lnTo>
                  <a:lnTo>
                    <a:pt x="13334" y="22860"/>
                  </a:lnTo>
                  <a:lnTo>
                    <a:pt x="7874" y="20447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5419725" h="312420">
                  <a:moveTo>
                    <a:pt x="3757295" y="2032"/>
                  </a:moveTo>
                  <a:lnTo>
                    <a:pt x="3816985" y="2032"/>
                  </a:lnTo>
                  <a:lnTo>
                    <a:pt x="3890645" y="252095"/>
                  </a:lnTo>
                  <a:lnTo>
                    <a:pt x="3893820" y="263144"/>
                  </a:lnTo>
                  <a:lnTo>
                    <a:pt x="3896614" y="271145"/>
                  </a:lnTo>
                  <a:lnTo>
                    <a:pt x="3898900" y="275844"/>
                  </a:lnTo>
                  <a:lnTo>
                    <a:pt x="3901059" y="280543"/>
                  </a:lnTo>
                  <a:lnTo>
                    <a:pt x="3903980" y="284352"/>
                  </a:lnTo>
                  <a:lnTo>
                    <a:pt x="3907536" y="287147"/>
                  </a:lnTo>
                  <a:lnTo>
                    <a:pt x="3911092" y="290068"/>
                  </a:lnTo>
                  <a:lnTo>
                    <a:pt x="3916172" y="292226"/>
                  </a:lnTo>
                  <a:lnTo>
                    <a:pt x="3922522" y="293497"/>
                  </a:lnTo>
                  <a:lnTo>
                    <a:pt x="3922522" y="308356"/>
                  </a:lnTo>
                  <a:lnTo>
                    <a:pt x="3799332" y="308356"/>
                  </a:lnTo>
                  <a:lnTo>
                    <a:pt x="3799332" y="293497"/>
                  </a:lnTo>
                  <a:lnTo>
                    <a:pt x="3807079" y="292608"/>
                  </a:lnTo>
                  <a:lnTo>
                    <a:pt x="3812794" y="290449"/>
                  </a:lnTo>
                  <a:lnTo>
                    <a:pt x="3816477" y="287147"/>
                  </a:lnTo>
                  <a:lnTo>
                    <a:pt x="3820160" y="283718"/>
                  </a:lnTo>
                  <a:lnTo>
                    <a:pt x="3822065" y="278764"/>
                  </a:lnTo>
                  <a:lnTo>
                    <a:pt x="3822065" y="272542"/>
                  </a:lnTo>
                  <a:lnTo>
                    <a:pt x="3822065" y="267970"/>
                  </a:lnTo>
                  <a:lnTo>
                    <a:pt x="3815334" y="235712"/>
                  </a:lnTo>
                  <a:lnTo>
                    <a:pt x="3809365" y="213868"/>
                  </a:lnTo>
                  <a:lnTo>
                    <a:pt x="3713988" y="213868"/>
                  </a:lnTo>
                  <a:lnTo>
                    <a:pt x="3706622" y="235076"/>
                  </a:lnTo>
                  <a:lnTo>
                    <a:pt x="3704590" y="241046"/>
                  </a:lnTo>
                  <a:lnTo>
                    <a:pt x="3702812" y="246761"/>
                  </a:lnTo>
                  <a:lnTo>
                    <a:pt x="3701542" y="252349"/>
                  </a:lnTo>
                  <a:lnTo>
                    <a:pt x="3700145" y="257937"/>
                  </a:lnTo>
                  <a:lnTo>
                    <a:pt x="3699510" y="263906"/>
                  </a:lnTo>
                  <a:lnTo>
                    <a:pt x="3699510" y="270129"/>
                  </a:lnTo>
                  <a:lnTo>
                    <a:pt x="3700962" y="279798"/>
                  </a:lnTo>
                  <a:lnTo>
                    <a:pt x="3705320" y="286908"/>
                  </a:lnTo>
                  <a:lnTo>
                    <a:pt x="3712583" y="291470"/>
                  </a:lnTo>
                  <a:lnTo>
                    <a:pt x="3722751" y="293497"/>
                  </a:lnTo>
                  <a:lnTo>
                    <a:pt x="3722751" y="308356"/>
                  </a:lnTo>
                  <a:lnTo>
                    <a:pt x="3627374" y="308356"/>
                  </a:lnTo>
                  <a:lnTo>
                    <a:pt x="3627374" y="293497"/>
                  </a:lnTo>
                  <a:lnTo>
                    <a:pt x="3632962" y="292988"/>
                  </a:lnTo>
                  <a:lnTo>
                    <a:pt x="3637788" y="291084"/>
                  </a:lnTo>
                  <a:lnTo>
                    <a:pt x="3641852" y="287782"/>
                  </a:lnTo>
                  <a:lnTo>
                    <a:pt x="3646043" y="284480"/>
                  </a:lnTo>
                  <a:lnTo>
                    <a:pt x="3649853" y="280035"/>
                  </a:lnTo>
                  <a:lnTo>
                    <a:pt x="3664204" y="250062"/>
                  </a:lnTo>
                  <a:lnTo>
                    <a:pt x="3757295" y="2032"/>
                  </a:lnTo>
                  <a:close/>
                </a:path>
                <a:path w="5419725" h="312420">
                  <a:moveTo>
                    <a:pt x="5024120" y="0"/>
                  </a:moveTo>
                  <a:lnTo>
                    <a:pt x="5082603" y="9540"/>
                  </a:lnTo>
                  <a:lnTo>
                    <a:pt x="5124323" y="38226"/>
                  </a:lnTo>
                  <a:lnTo>
                    <a:pt x="5149469" y="85836"/>
                  </a:lnTo>
                  <a:lnTo>
                    <a:pt x="5157851" y="152019"/>
                  </a:lnTo>
                  <a:lnTo>
                    <a:pt x="5157231" y="172402"/>
                  </a:lnTo>
                  <a:lnTo>
                    <a:pt x="5147945" y="224409"/>
                  </a:lnTo>
                  <a:lnTo>
                    <a:pt x="5128317" y="263788"/>
                  </a:lnTo>
                  <a:lnTo>
                    <a:pt x="5099526" y="291052"/>
                  </a:lnTo>
                  <a:lnTo>
                    <a:pt x="5062666" y="306768"/>
                  </a:lnTo>
                  <a:lnTo>
                    <a:pt x="5018786" y="311912"/>
                  </a:lnTo>
                  <a:lnTo>
                    <a:pt x="4987992" y="309506"/>
                  </a:lnTo>
                  <a:lnTo>
                    <a:pt x="4938740" y="290266"/>
                  </a:lnTo>
                  <a:lnTo>
                    <a:pt x="4905825" y="251882"/>
                  </a:lnTo>
                  <a:lnTo>
                    <a:pt x="4889390" y="194403"/>
                  </a:lnTo>
                  <a:lnTo>
                    <a:pt x="4887341" y="158496"/>
                  </a:lnTo>
                  <a:lnTo>
                    <a:pt x="4888321" y="134276"/>
                  </a:lnTo>
                  <a:lnTo>
                    <a:pt x="4896234" y="91362"/>
                  </a:lnTo>
                  <a:lnTo>
                    <a:pt x="4912147" y="55903"/>
                  </a:lnTo>
                  <a:lnTo>
                    <a:pt x="4950206" y="18542"/>
                  </a:lnTo>
                  <a:lnTo>
                    <a:pt x="5003426" y="1164"/>
                  </a:lnTo>
                  <a:lnTo>
                    <a:pt x="5024120" y="0"/>
                  </a:lnTo>
                  <a:close/>
                </a:path>
                <a:path w="5419725" h="312420">
                  <a:moveTo>
                    <a:pt x="4402836" y="0"/>
                  </a:moveTo>
                  <a:lnTo>
                    <a:pt x="4443730" y="2412"/>
                  </a:lnTo>
                  <a:lnTo>
                    <a:pt x="4481957" y="10541"/>
                  </a:lnTo>
                  <a:lnTo>
                    <a:pt x="4481957" y="75184"/>
                  </a:lnTo>
                  <a:lnTo>
                    <a:pt x="4451477" y="75184"/>
                  </a:lnTo>
                  <a:lnTo>
                    <a:pt x="4448427" y="63424"/>
                  </a:lnTo>
                  <a:lnTo>
                    <a:pt x="4444603" y="53308"/>
                  </a:lnTo>
                  <a:lnTo>
                    <a:pt x="4413136" y="26902"/>
                  </a:lnTo>
                  <a:lnTo>
                    <a:pt x="4404233" y="26162"/>
                  </a:lnTo>
                  <a:lnTo>
                    <a:pt x="4387683" y="28261"/>
                  </a:lnTo>
                  <a:lnTo>
                    <a:pt x="4350893" y="59944"/>
                  </a:lnTo>
                  <a:lnTo>
                    <a:pt x="4337288" y="101917"/>
                  </a:lnTo>
                  <a:lnTo>
                    <a:pt x="4332732" y="160274"/>
                  </a:lnTo>
                  <a:lnTo>
                    <a:pt x="4333775" y="189329"/>
                  </a:lnTo>
                  <a:lnTo>
                    <a:pt x="4342054" y="236104"/>
                  </a:lnTo>
                  <a:lnTo>
                    <a:pt x="4369641" y="277764"/>
                  </a:lnTo>
                  <a:lnTo>
                    <a:pt x="4397756" y="285750"/>
                  </a:lnTo>
                  <a:lnTo>
                    <a:pt x="4405493" y="285414"/>
                  </a:lnTo>
                  <a:lnTo>
                    <a:pt x="4440682" y="263906"/>
                  </a:lnTo>
                  <a:lnTo>
                    <a:pt x="4451350" y="233045"/>
                  </a:lnTo>
                  <a:lnTo>
                    <a:pt x="4481957" y="233045"/>
                  </a:lnTo>
                  <a:lnTo>
                    <a:pt x="4481957" y="300736"/>
                  </a:lnTo>
                  <a:lnTo>
                    <a:pt x="4469931" y="303404"/>
                  </a:lnTo>
                  <a:lnTo>
                    <a:pt x="4426785" y="310411"/>
                  </a:lnTo>
                  <a:lnTo>
                    <a:pt x="4394835" y="311912"/>
                  </a:lnTo>
                  <a:lnTo>
                    <a:pt x="4372665" y="310864"/>
                  </a:lnTo>
                  <a:lnTo>
                    <a:pt x="4334756" y="302482"/>
                  </a:lnTo>
                  <a:lnTo>
                    <a:pt x="4293504" y="274113"/>
                  </a:lnTo>
                  <a:lnTo>
                    <a:pt x="4269614" y="226530"/>
                  </a:lnTo>
                  <a:lnTo>
                    <a:pt x="4262618" y="183719"/>
                  </a:lnTo>
                  <a:lnTo>
                    <a:pt x="4261739" y="159004"/>
                  </a:lnTo>
                  <a:lnTo>
                    <a:pt x="4262762" y="135522"/>
                  </a:lnTo>
                  <a:lnTo>
                    <a:pt x="4270954" y="93370"/>
                  </a:lnTo>
                  <a:lnTo>
                    <a:pt x="4287343" y="57792"/>
                  </a:lnTo>
                  <a:lnTo>
                    <a:pt x="4326509" y="19431"/>
                  </a:lnTo>
                  <a:lnTo>
                    <a:pt x="4381426" y="1214"/>
                  </a:lnTo>
                  <a:lnTo>
                    <a:pt x="4402836" y="0"/>
                  </a:lnTo>
                  <a:close/>
                </a:path>
                <a:path w="5419725" h="312420">
                  <a:moveTo>
                    <a:pt x="2945384" y="0"/>
                  </a:moveTo>
                  <a:lnTo>
                    <a:pt x="3003867" y="9540"/>
                  </a:lnTo>
                  <a:lnTo>
                    <a:pt x="3045587" y="38226"/>
                  </a:lnTo>
                  <a:lnTo>
                    <a:pt x="3070732" y="85836"/>
                  </a:lnTo>
                  <a:lnTo>
                    <a:pt x="3079115" y="152019"/>
                  </a:lnTo>
                  <a:lnTo>
                    <a:pt x="3078495" y="172402"/>
                  </a:lnTo>
                  <a:lnTo>
                    <a:pt x="3069209" y="224409"/>
                  </a:lnTo>
                  <a:lnTo>
                    <a:pt x="3049581" y="263788"/>
                  </a:lnTo>
                  <a:lnTo>
                    <a:pt x="3020790" y="291052"/>
                  </a:lnTo>
                  <a:lnTo>
                    <a:pt x="2983930" y="306768"/>
                  </a:lnTo>
                  <a:lnTo>
                    <a:pt x="2940050" y="311912"/>
                  </a:lnTo>
                  <a:lnTo>
                    <a:pt x="2909256" y="309506"/>
                  </a:lnTo>
                  <a:lnTo>
                    <a:pt x="2860004" y="290266"/>
                  </a:lnTo>
                  <a:lnTo>
                    <a:pt x="2827089" y="251882"/>
                  </a:lnTo>
                  <a:lnTo>
                    <a:pt x="2810654" y="194403"/>
                  </a:lnTo>
                  <a:lnTo>
                    <a:pt x="2808605" y="158496"/>
                  </a:lnTo>
                  <a:lnTo>
                    <a:pt x="2809585" y="134276"/>
                  </a:lnTo>
                  <a:lnTo>
                    <a:pt x="2817498" y="91362"/>
                  </a:lnTo>
                  <a:lnTo>
                    <a:pt x="2833411" y="55903"/>
                  </a:lnTo>
                  <a:lnTo>
                    <a:pt x="2871470" y="18542"/>
                  </a:lnTo>
                  <a:lnTo>
                    <a:pt x="2924690" y="1164"/>
                  </a:lnTo>
                  <a:lnTo>
                    <a:pt x="2945384" y="0"/>
                  </a:lnTo>
                  <a:close/>
                </a:path>
                <a:path w="5419725" h="312420">
                  <a:moveTo>
                    <a:pt x="1400048" y="0"/>
                  </a:moveTo>
                  <a:lnTo>
                    <a:pt x="1458531" y="9540"/>
                  </a:lnTo>
                  <a:lnTo>
                    <a:pt x="1500251" y="38226"/>
                  </a:lnTo>
                  <a:lnTo>
                    <a:pt x="1525397" y="85836"/>
                  </a:lnTo>
                  <a:lnTo>
                    <a:pt x="1533779" y="152019"/>
                  </a:lnTo>
                  <a:lnTo>
                    <a:pt x="1533159" y="172402"/>
                  </a:lnTo>
                  <a:lnTo>
                    <a:pt x="1523873" y="224409"/>
                  </a:lnTo>
                  <a:lnTo>
                    <a:pt x="1504245" y="263788"/>
                  </a:lnTo>
                  <a:lnTo>
                    <a:pt x="1475454" y="291052"/>
                  </a:lnTo>
                  <a:lnTo>
                    <a:pt x="1438594" y="306768"/>
                  </a:lnTo>
                  <a:lnTo>
                    <a:pt x="1394714" y="311912"/>
                  </a:lnTo>
                  <a:lnTo>
                    <a:pt x="1363920" y="309506"/>
                  </a:lnTo>
                  <a:lnTo>
                    <a:pt x="1314668" y="290266"/>
                  </a:lnTo>
                  <a:lnTo>
                    <a:pt x="1281753" y="251882"/>
                  </a:lnTo>
                  <a:lnTo>
                    <a:pt x="1265318" y="194403"/>
                  </a:lnTo>
                  <a:lnTo>
                    <a:pt x="1263269" y="158496"/>
                  </a:lnTo>
                  <a:lnTo>
                    <a:pt x="1264249" y="134276"/>
                  </a:lnTo>
                  <a:lnTo>
                    <a:pt x="1272162" y="91362"/>
                  </a:lnTo>
                  <a:lnTo>
                    <a:pt x="1288075" y="55903"/>
                  </a:lnTo>
                  <a:lnTo>
                    <a:pt x="1326134" y="18542"/>
                  </a:lnTo>
                  <a:lnTo>
                    <a:pt x="1379354" y="1164"/>
                  </a:lnTo>
                  <a:lnTo>
                    <a:pt x="140004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74191" y="955421"/>
            <a:ext cx="6844665" cy="511809"/>
            <a:chOff x="774191" y="955421"/>
            <a:chExt cx="6844665" cy="511809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4191" y="1268272"/>
              <a:ext cx="6844283" cy="1984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7184" y="959993"/>
              <a:ext cx="6817448" cy="3119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296159" y="1022096"/>
              <a:ext cx="80645" cy="125730"/>
            </a:xfrm>
            <a:custGeom>
              <a:avLst/>
              <a:gdLst/>
              <a:ahLst/>
              <a:cxnLst/>
              <a:rect l="l" t="t" r="r" b="b"/>
              <a:pathLst>
                <a:path w="80644" h="125730">
                  <a:moveTo>
                    <a:pt x="44703" y="0"/>
                  </a:moveTo>
                  <a:lnTo>
                    <a:pt x="0" y="125602"/>
                  </a:lnTo>
                  <a:lnTo>
                    <a:pt x="80390" y="125602"/>
                  </a:lnTo>
                  <a:lnTo>
                    <a:pt x="4470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29120" y="985139"/>
              <a:ext cx="91059" cy="1337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6268" y="985139"/>
              <a:ext cx="91071" cy="13373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87184" y="959993"/>
              <a:ext cx="6817995" cy="312420"/>
            </a:xfrm>
            <a:custGeom>
              <a:avLst/>
              <a:gdLst/>
              <a:ahLst/>
              <a:cxnLst/>
              <a:rect l="l" t="t" r="r" b="b"/>
              <a:pathLst>
                <a:path w="6817995" h="312419">
                  <a:moveTo>
                    <a:pt x="6244678" y="3556"/>
                  </a:moveTo>
                  <a:lnTo>
                    <a:pt x="6335102" y="3556"/>
                  </a:lnTo>
                  <a:lnTo>
                    <a:pt x="6414096" y="140843"/>
                  </a:lnTo>
                  <a:lnTo>
                    <a:pt x="6433273" y="175895"/>
                  </a:lnTo>
                  <a:lnTo>
                    <a:pt x="6454228" y="217678"/>
                  </a:lnTo>
                  <a:lnTo>
                    <a:pt x="6457784" y="217678"/>
                  </a:lnTo>
                  <a:lnTo>
                    <a:pt x="6456764" y="190388"/>
                  </a:lnTo>
                  <a:lnTo>
                    <a:pt x="6456006" y="161861"/>
                  </a:lnTo>
                  <a:lnTo>
                    <a:pt x="6455534" y="132095"/>
                  </a:lnTo>
                  <a:lnTo>
                    <a:pt x="6455371" y="101092"/>
                  </a:lnTo>
                  <a:lnTo>
                    <a:pt x="6455371" y="59562"/>
                  </a:lnTo>
                  <a:lnTo>
                    <a:pt x="6455371" y="49911"/>
                  </a:lnTo>
                  <a:lnTo>
                    <a:pt x="6450799" y="28829"/>
                  </a:lnTo>
                  <a:lnTo>
                    <a:pt x="6449275" y="26543"/>
                  </a:lnTo>
                  <a:lnTo>
                    <a:pt x="6447116" y="24637"/>
                  </a:lnTo>
                  <a:lnTo>
                    <a:pt x="6444576" y="23241"/>
                  </a:lnTo>
                  <a:lnTo>
                    <a:pt x="6441909" y="21717"/>
                  </a:lnTo>
                  <a:lnTo>
                    <a:pt x="6437591" y="20066"/>
                  </a:lnTo>
                  <a:lnTo>
                    <a:pt x="6431495" y="18287"/>
                  </a:lnTo>
                  <a:lnTo>
                    <a:pt x="6431495" y="3556"/>
                  </a:lnTo>
                  <a:lnTo>
                    <a:pt x="6515823" y="3556"/>
                  </a:lnTo>
                  <a:lnTo>
                    <a:pt x="6515823" y="18287"/>
                  </a:lnTo>
                  <a:lnTo>
                    <a:pt x="6509981" y="20193"/>
                  </a:lnTo>
                  <a:lnTo>
                    <a:pt x="6505663" y="21844"/>
                  </a:lnTo>
                  <a:lnTo>
                    <a:pt x="6503250" y="23241"/>
                  </a:lnTo>
                  <a:lnTo>
                    <a:pt x="6500837" y="24511"/>
                  </a:lnTo>
                  <a:lnTo>
                    <a:pt x="6498678" y="26289"/>
                  </a:lnTo>
                  <a:lnTo>
                    <a:pt x="6497027" y="28575"/>
                  </a:lnTo>
                  <a:lnTo>
                    <a:pt x="6495249" y="30861"/>
                  </a:lnTo>
                  <a:lnTo>
                    <a:pt x="6493979" y="34162"/>
                  </a:lnTo>
                  <a:lnTo>
                    <a:pt x="6493090" y="38735"/>
                  </a:lnTo>
                  <a:lnTo>
                    <a:pt x="6492201" y="43307"/>
                  </a:lnTo>
                  <a:lnTo>
                    <a:pt x="6491820" y="50165"/>
                  </a:lnTo>
                  <a:lnTo>
                    <a:pt x="6491820" y="59562"/>
                  </a:lnTo>
                  <a:lnTo>
                    <a:pt x="6491820" y="308356"/>
                  </a:lnTo>
                  <a:lnTo>
                    <a:pt x="6435051" y="308356"/>
                  </a:lnTo>
                  <a:lnTo>
                    <a:pt x="6334594" y="134620"/>
                  </a:lnTo>
                  <a:lnTo>
                    <a:pt x="6310181" y="90221"/>
                  </a:lnTo>
                  <a:lnTo>
                    <a:pt x="6304749" y="79248"/>
                  </a:lnTo>
                  <a:lnTo>
                    <a:pt x="6302717" y="79248"/>
                  </a:lnTo>
                  <a:lnTo>
                    <a:pt x="6303644" y="103584"/>
                  </a:lnTo>
                  <a:lnTo>
                    <a:pt x="6304321" y="128587"/>
                  </a:lnTo>
                  <a:lnTo>
                    <a:pt x="6304736" y="154257"/>
                  </a:lnTo>
                  <a:lnTo>
                    <a:pt x="6304876" y="180594"/>
                  </a:lnTo>
                  <a:lnTo>
                    <a:pt x="6304876" y="252476"/>
                  </a:lnTo>
                  <a:lnTo>
                    <a:pt x="6304876" y="263652"/>
                  </a:lnTo>
                  <a:lnTo>
                    <a:pt x="6305511" y="271399"/>
                  </a:lnTo>
                  <a:lnTo>
                    <a:pt x="6306654" y="275971"/>
                  </a:lnTo>
                  <a:lnTo>
                    <a:pt x="6307670" y="280416"/>
                  </a:lnTo>
                  <a:lnTo>
                    <a:pt x="6309702" y="283972"/>
                  </a:lnTo>
                  <a:lnTo>
                    <a:pt x="6312623" y="286512"/>
                  </a:lnTo>
                  <a:lnTo>
                    <a:pt x="6315544" y="289179"/>
                  </a:lnTo>
                  <a:lnTo>
                    <a:pt x="6321005" y="291465"/>
                  </a:lnTo>
                  <a:lnTo>
                    <a:pt x="6329006" y="293497"/>
                  </a:lnTo>
                  <a:lnTo>
                    <a:pt x="6329006" y="308356"/>
                  </a:lnTo>
                  <a:lnTo>
                    <a:pt x="6244678" y="308356"/>
                  </a:lnTo>
                  <a:lnTo>
                    <a:pt x="6244678" y="293497"/>
                  </a:lnTo>
                  <a:lnTo>
                    <a:pt x="6250139" y="292100"/>
                  </a:lnTo>
                  <a:lnTo>
                    <a:pt x="6254457" y="290449"/>
                  </a:lnTo>
                  <a:lnTo>
                    <a:pt x="6268554" y="259461"/>
                  </a:lnTo>
                  <a:lnTo>
                    <a:pt x="6268554" y="252476"/>
                  </a:lnTo>
                  <a:lnTo>
                    <a:pt x="6268554" y="59436"/>
                  </a:lnTo>
                  <a:lnTo>
                    <a:pt x="6268554" y="48260"/>
                  </a:lnTo>
                  <a:lnTo>
                    <a:pt x="6268046" y="40512"/>
                  </a:lnTo>
                  <a:lnTo>
                    <a:pt x="6267030" y="36322"/>
                  </a:lnTo>
                  <a:lnTo>
                    <a:pt x="6266141" y="32004"/>
                  </a:lnTo>
                  <a:lnTo>
                    <a:pt x="6264109" y="28448"/>
                  </a:lnTo>
                  <a:lnTo>
                    <a:pt x="6261061" y="25654"/>
                  </a:lnTo>
                  <a:lnTo>
                    <a:pt x="6258013" y="22860"/>
                  </a:lnTo>
                  <a:lnTo>
                    <a:pt x="6252552" y="20447"/>
                  </a:lnTo>
                  <a:lnTo>
                    <a:pt x="6244678" y="18287"/>
                  </a:lnTo>
                  <a:lnTo>
                    <a:pt x="6244678" y="3556"/>
                  </a:lnTo>
                  <a:close/>
                </a:path>
                <a:path w="6817995" h="312419">
                  <a:moveTo>
                    <a:pt x="6085293" y="3556"/>
                  </a:moveTo>
                  <a:lnTo>
                    <a:pt x="6202514" y="3556"/>
                  </a:lnTo>
                  <a:lnTo>
                    <a:pt x="6202514" y="18287"/>
                  </a:lnTo>
                  <a:lnTo>
                    <a:pt x="6196418" y="19939"/>
                  </a:lnTo>
                  <a:lnTo>
                    <a:pt x="6191846" y="21717"/>
                  </a:lnTo>
                  <a:lnTo>
                    <a:pt x="6188925" y="23495"/>
                  </a:lnTo>
                  <a:lnTo>
                    <a:pt x="6186131" y="25400"/>
                  </a:lnTo>
                  <a:lnTo>
                    <a:pt x="6183845" y="27686"/>
                  </a:lnTo>
                  <a:lnTo>
                    <a:pt x="6182448" y="30353"/>
                  </a:lnTo>
                  <a:lnTo>
                    <a:pt x="6180924" y="33020"/>
                  </a:lnTo>
                  <a:lnTo>
                    <a:pt x="6179908" y="36576"/>
                  </a:lnTo>
                  <a:lnTo>
                    <a:pt x="6179273" y="40894"/>
                  </a:lnTo>
                  <a:lnTo>
                    <a:pt x="6178638" y="45212"/>
                  </a:lnTo>
                  <a:lnTo>
                    <a:pt x="6178384" y="51435"/>
                  </a:lnTo>
                  <a:lnTo>
                    <a:pt x="6178384" y="59817"/>
                  </a:lnTo>
                  <a:lnTo>
                    <a:pt x="6178384" y="252222"/>
                  </a:lnTo>
                  <a:lnTo>
                    <a:pt x="6178384" y="257429"/>
                  </a:lnTo>
                  <a:lnTo>
                    <a:pt x="6178511" y="262255"/>
                  </a:lnTo>
                  <a:lnTo>
                    <a:pt x="6178892" y="266827"/>
                  </a:lnTo>
                  <a:lnTo>
                    <a:pt x="6179146" y="271272"/>
                  </a:lnTo>
                  <a:lnTo>
                    <a:pt x="6191592" y="289814"/>
                  </a:lnTo>
                  <a:lnTo>
                    <a:pt x="6194513" y="291338"/>
                  </a:lnTo>
                  <a:lnTo>
                    <a:pt x="6198196" y="292481"/>
                  </a:lnTo>
                  <a:lnTo>
                    <a:pt x="6202514" y="293497"/>
                  </a:lnTo>
                  <a:lnTo>
                    <a:pt x="6202514" y="308356"/>
                  </a:lnTo>
                  <a:lnTo>
                    <a:pt x="6085293" y="308356"/>
                  </a:lnTo>
                  <a:lnTo>
                    <a:pt x="6085293" y="293497"/>
                  </a:lnTo>
                  <a:lnTo>
                    <a:pt x="6090754" y="292100"/>
                  </a:lnTo>
                  <a:lnTo>
                    <a:pt x="6095199" y="290449"/>
                  </a:lnTo>
                  <a:lnTo>
                    <a:pt x="6098374" y="288798"/>
                  </a:lnTo>
                  <a:lnTo>
                    <a:pt x="6101549" y="287020"/>
                  </a:lnTo>
                  <a:lnTo>
                    <a:pt x="6103962" y="284607"/>
                  </a:lnTo>
                  <a:lnTo>
                    <a:pt x="6105486" y="281559"/>
                  </a:lnTo>
                  <a:lnTo>
                    <a:pt x="6107010" y="278511"/>
                  </a:lnTo>
                  <a:lnTo>
                    <a:pt x="6108026" y="274701"/>
                  </a:lnTo>
                  <a:lnTo>
                    <a:pt x="6108534" y="270002"/>
                  </a:lnTo>
                  <a:lnTo>
                    <a:pt x="6108915" y="265303"/>
                  </a:lnTo>
                  <a:lnTo>
                    <a:pt x="6109169" y="259461"/>
                  </a:lnTo>
                  <a:lnTo>
                    <a:pt x="6109169" y="252222"/>
                  </a:lnTo>
                  <a:lnTo>
                    <a:pt x="6109169" y="59562"/>
                  </a:lnTo>
                  <a:lnTo>
                    <a:pt x="6109169" y="52451"/>
                  </a:lnTo>
                  <a:lnTo>
                    <a:pt x="6109042" y="46609"/>
                  </a:lnTo>
                  <a:lnTo>
                    <a:pt x="6108661" y="41910"/>
                  </a:lnTo>
                  <a:lnTo>
                    <a:pt x="6108280" y="37337"/>
                  </a:lnTo>
                  <a:lnTo>
                    <a:pt x="6107264" y="33528"/>
                  </a:lnTo>
                  <a:lnTo>
                    <a:pt x="6105740" y="30480"/>
                  </a:lnTo>
                  <a:lnTo>
                    <a:pt x="6104216" y="27432"/>
                  </a:lnTo>
                  <a:lnTo>
                    <a:pt x="6085293" y="18287"/>
                  </a:lnTo>
                  <a:lnTo>
                    <a:pt x="6085293" y="3556"/>
                  </a:lnTo>
                  <a:close/>
                </a:path>
                <a:path w="6817995" h="312419">
                  <a:moveTo>
                    <a:pt x="5553417" y="3556"/>
                  </a:moveTo>
                  <a:lnTo>
                    <a:pt x="5683592" y="3556"/>
                  </a:lnTo>
                  <a:lnTo>
                    <a:pt x="5696257" y="3792"/>
                  </a:lnTo>
                  <a:lnTo>
                    <a:pt x="5737248" y="9308"/>
                  </a:lnTo>
                  <a:lnTo>
                    <a:pt x="5774905" y="27940"/>
                  </a:lnTo>
                  <a:lnTo>
                    <a:pt x="5780239" y="34290"/>
                  </a:lnTo>
                  <a:lnTo>
                    <a:pt x="5785573" y="40640"/>
                  </a:lnTo>
                  <a:lnTo>
                    <a:pt x="5796720" y="77604"/>
                  </a:lnTo>
                  <a:lnTo>
                    <a:pt x="5797003" y="85725"/>
                  </a:lnTo>
                  <a:lnTo>
                    <a:pt x="5796525" y="96275"/>
                  </a:lnTo>
                  <a:lnTo>
                    <a:pt x="5780239" y="137541"/>
                  </a:lnTo>
                  <a:lnTo>
                    <a:pt x="5743963" y="164137"/>
                  </a:lnTo>
                  <a:lnTo>
                    <a:pt x="5733630" y="168783"/>
                  </a:lnTo>
                  <a:lnTo>
                    <a:pt x="5733630" y="170942"/>
                  </a:lnTo>
                  <a:lnTo>
                    <a:pt x="5766224" y="196449"/>
                  </a:lnTo>
                  <a:lnTo>
                    <a:pt x="5794463" y="250698"/>
                  </a:lnTo>
                  <a:lnTo>
                    <a:pt x="5799202" y="260246"/>
                  </a:lnTo>
                  <a:lnTo>
                    <a:pt x="5826721" y="292100"/>
                  </a:lnTo>
                  <a:lnTo>
                    <a:pt x="5835103" y="293497"/>
                  </a:lnTo>
                  <a:lnTo>
                    <a:pt x="5835103" y="308356"/>
                  </a:lnTo>
                  <a:lnTo>
                    <a:pt x="5749251" y="308356"/>
                  </a:lnTo>
                  <a:lnTo>
                    <a:pt x="5742560" y="298309"/>
                  </a:lnTo>
                  <a:lnTo>
                    <a:pt x="5735440" y="286083"/>
                  </a:lnTo>
                  <a:lnTo>
                    <a:pt x="5727892" y="271690"/>
                  </a:lnTo>
                  <a:lnTo>
                    <a:pt x="5719914" y="255143"/>
                  </a:lnTo>
                  <a:lnTo>
                    <a:pt x="5702515" y="217043"/>
                  </a:lnTo>
                  <a:lnTo>
                    <a:pt x="5698753" y="209111"/>
                  </a:lnTo>
                  <a:lnTo>
                    <a:pt x="5677623" y="183007"/>
                  </a:lnTo>
                  <a:lnTo>
                    <a:pt x="5673686" y="181229"/>
                  </a:lnTo>
                  <a:lnTo>
                    <a:pt x="5667590" y="180340"/>
                  </a:lnTo>
                  <a:lnTo>
                    <a:pt x="5659462" y="180340"/>
                  </a:lnTo>
                  <a:lnTo>
                    <a:pt x="5646508" y="180340"/>
                  </a:lnTo>
                  <a:lnTo>
                    <a:pt x="5646508" y="252222"/>
                  </a:lnTo>
                  <a:lnTo>
                    <a:pt x="5646508" y="263398"/>
                  </a:lnTo>
                  <a:lnTo>
                    <a:pt x="5647016" y="271272"/>
                  </a:lnTo>
                  <a:lnTo>
                    <a:pt x="5648032" y="275717"/>
                  </a:lnTo>
                  <a:lnTo>
                    <a:pt x="5649175" y="280162"/>
                  </a:lnTo>
                  <a:lnTo>
                    <a:pt x="5651080" y="283718"/>
                  </a:lnTo>
                  <a:lnTo>
                    <a:pt x="5654128" y="286385"/>
                  </a:lnTo>
                  <a:lnTo>
                    <a:pt x="5657049" y="289052"/>
                  </a:lnTo>
                  <a:lnTo>
                    <a:pt x="5662637" y="291465"/>
                  </a:lnTo>
                  <a:lnTo>
                    <a:pt x="5670638" y="293497"/>
                  </a:lnTo>
                  <a:lnTo>
                    <a:pt x="5670638" y="308356"/>
                  </a:lnTo>
                  <a:lnTo>
                    <a:pt x="5553417" y="308356"/>
                  </a:lnTo>
                  <a:lnTo>
                    <a:pt x="5553417" y="293497"/>
                  </a:lnTo>
                  <a:lnTo>
                    <a:pt x="5558878" y="292100"/>
                  </a:lnTo>
                  <a:lnTo>
                    <a:pt x="5563323" y="290449"/>
                  </a:lnTo>
                  <a:lnTo>
                    <a:pt x="5566498" y="288798"/>
                  </a:lnTo>
                  <a:lnTo>
                    <a:pt x="5569673" y="287020"/>
                  </a:lnTo>
                  <a:lnTo>
                    <a:pt x="5572086" y="284607"/>
                  </a:lnTo>
                  <a:lnTo>
                    <a:pt x="5573610" y="281559"/>
                  </a:lnTo>
                  <a:lnTo>
                    <a:pt x="5575134" y="278511"/>
                  </a:lnTo>
                  <a:lnTo>
                    <a:pt x="5576150" y="274701"/>
                  </a:lnTo>
                  <a:lnTo>
                    <a:pt x="5576658" y="270002"/>
                  </a:lnTo>
                  <a:lnTo>
                    <a:pt x="5577039" y="265303"/>
                  </a:lnTo>
                  <a:lnTo>
                    <a:pt x="5577293" y="259461"/>
                  </a:lnTo>
                  <a:lnTo>
                    <a:pt x="5577293" y="252222"/>
                  </a:lnTo>
                  <a:lnTo>
                    <a:pt x="5577293" y="59817"/>
                  </a:lnTo>
                  <a:lnTo>
                    <a:pt x="5577293" y="52832"/>
                  </a:lnTo>
                  <a:lnTo>
                    <a:pt x="5577166" y="46990"/>
                  </a:lnTo>
                  <a:lnTo>
                    <a:pt x="5576785" y="42164"/>
                  </a:lnTo>
                  <a:lnTo>
                    <a:pt x="5576404" y="37465"/>
                  </a:lnTo>
                  <a:lnTo>
                    <a:pt x="5575388" y="33528"/>
                  </a:lnTo>
                  <a:lnTo>
                    <a:pt x="5573864" y="30607"/>
                  </a:lnTo>
                  <a:lnTo>
                    <a:pt x="5572340" y="27559"/>
                  </a:lnTo>
                  <a:lnTo>
                    <a:pt x="5569927" y="25146"/>
                  </a:lnTo>
                  <a:lnTo>
                    <a:pt x="5566752" y="23368"/>
                  </a:lnTo>
                  <a:lnTo>
                    <a:pt x="5563450" y="21462"/>
                  </a:lnTo>
                  <a:lnTo>
                    <a:pt x="5559132" y="19812"/>
                  </a:lnTo>
                  <a:lnTo>
                    <a:pt x="5553417" y="18287"/>
                  </a:lnTo>
                  <a:lnTo>
                    <a:pt x="5553417" y="3556"/>
                  </a:lnTo>
                  <a:close/>
                </a:path>
                <a:path w="6817995" h="312419">
                  <a:moveTo>
                    <a:pt x="5239600" y="3556"/>
                  </a:moveTo>
                  <a:lnTo>
                    <a:pt x="5356821" y="3556"/>
                  </a:lnTo>
                  <a:lnTo>
                    <a:pt x="5356821" y="18287"/>
                  </a:lnTo>
                  <a:lnTo>
                    <a:pt x="5350725" y="19939"/>
                  </a:lnTo>
                  <a:lnTo>
                    <a:pt x="5346153" y="21717"/>
                  </a:lnTo>
                  <a:lnTo>
                    <a:pt x="5333580" y="40894"/>
                  </a:lnTo>
                  <a:lnTo>
                    <a:pt x="5332945" y="45212"/>
                  </a:lnTo>
                  <a:lnTo>
                    <a:pt x="5332691" y="51435"/>
                  </a:lnTo>
                  <a:lnTo>
                    <a:pt x="5332691" y="59817"/>
                  </a:lnTo>
                  <a:lnTo>
                    <a:pt x="5332691" y="207137"/>
                  </a:lnTo>
                  <a:lnTo>
                    <a:pt x="5336230" y="246318"/>
                  </a:lnTo>
                  <a:lnTo>
                    <a:pt x="5359488" y="280162"/>
                  </a:lnTo>
                  <a:lnTo>
                    <a:pt x="5386412" y="285750"/>
                  </a:lnTo>
                  <a:lnTo>
                    <a:pt x="5397106" y="285178"/>
                  </a:lnTo>
                  <a:lnTo>
                    <a:pt x="5429942" y="265652"/>
                  </a:lnTo>
                  <a:lnTo>
                    <a:pt x="5440483" y="217324"/>
                  </a:lnTo>
                  <a:lnTo>
                    <a:pt x="5440768" y="202057"/>
                  </a:lnTo>
                  <a:lnTo>
                    <a:pt x="5440768" y="59562"/>
                  </a:lnTo>
                  <a:lnTo>
                    <a:pt x="5440768" y="48387"/>
                  </a:lnTo>
                  <a:lnTo>
                    <a:pt x="5440260" y="40640"/>
                  </a:lnTo>
                  <a:lnTo>
                    <a:pt x="5439244" y="36322"/>
                  </a:lnTo>
                  <a:lnTo>
                    <a:pt x="5438355" y="31877"/>
                  </a:lnTo>
                  <a:lnTo>
                    <a:pt x="5436450" y="28321"/>
                  </a:lnTo>
                  <a:lnTo>
                    <a:pt x="5433529" y="25654"/>
                  </a:lnTo>
                  <a:lnTo>
                    <a:pt x="5430735" y="22987"/>
                  </a:lnTo>
                  <a:lnTo>
                    <a:pt x="5425274" y="20574"/>
                  </a:lnTo>
                  <a:lnTo>
                    <a:pt x="5417019" y="18287"/>
                  </a:lnTo>
                  <a:lnTo>
                    <a:pt x="5417019" y="3556"/>
                  </a:lnTo>
                  <a:lnTo>
                    <a:pt x="5515317" y="3556"/>
                  </a:lnTo>
                  <a:lnTo>
                    <a:pt x="5515317" y="18287"/>
                  </a:lnTo>
                  <a:lnTo>
                    <a:pt x="5509983" y="19812"/>
                  </a:lnTo>
                  <a:lnTo>
                    <a:pt x="5505665" y="21336"/>
                  </a:lnTo>
                  <a:lnTo>
                    <a:pt x="5502617" y="23114"/>
                  </a:lnTo>
                  <a:lnTo>
                    <a:pt x="5499442" y="24765"/>
                  </a:lnTo>
                  <a:lnTo>
                    <a:pt x="5497029" y="27178"/>
                  </a:lnTo>
                  <a:lnTo>
                    <a:pt x="5495378" y="30226"/>
                  </a:lnTo>
                  <a:lnTo>
                    <a:pt x="5493727" y="33274"/>
                  </a:lnTo>
                  <a:lnTo>
                    <a:pt x="5492711" y="37211"/>
                  </a:lnTo>
                  <a:lnTo>
                    <a:pt x="5492330" y="41910"/>
                  </a:lnTo>
                  <a:lnTo>
                    <a:pt x="5491822" y="46482"/>
                  </a:lnTo>
                  <a:lnTo>
                    <a:pt x="5491568" y="52451"/>
                  </a:lnTo>
                  <a:lnTo>
                    <a:pt x="5491568" y="59562"/>
                  </a:lnTo>
                  <a:lnTo>
                    <a:pt x="5491568" y="199136"/>
                  </a:lnTo>
                  <a:lnTo>
                    <a:pt x="5491302" y="212397"/>
                  </a:lnTo>
                  <a:lnTo>
                    <a:pt x="5484603" y="254446"/>
                  </a:lnTo>
                  <a:lnTo>
                    <a:pt x="5462803" y="288274"/>
                  </a:lnTo>
                  <a:lnTo>
                    <a:pt x="5427126" y="306558"/>
                  </a:lnTo>
                  <a:lnTo>
                    <a:pt x="5379554" y="311912"/>
                  </a:lnTo>
                  <a:lnTo>
                    <a:pt x="5364340" y="311487"/>
                  </a:lnTo>
                  <a:lnTo>
                    <a:pt x="5325960" y="305308"/>
                  </a:lnTo>
                  <a:lnTo>
                    <a:pt x="5290400" y="285369"/>
                  </a:lnTo>
                  <a:lnTo>
                    <a:pt x="5270080" y="253111"/>
                  </a:lnTo>
                  <a:lnTo>
                    <a:pt x="5263476" y="204216"/>
                  </a:lnTo>
                  <a:lnTo>
                    <a:pt x="5263476" y="59817"/>
                  </a:lnTo>
                  <a:lnTo>
                    <a:pt x="5263476" y="52832"/>
                  </a:lnTo>
                  <a:lnTo>
                    <a:pt x="5252808" y="23368"/>
                  </a:lnTo>
                  <a:lnTo>
                    <a:pt x="5249633" y="21462"/>
                  </a:lnTo>
                  <a:lnTo>
                    <a:pt x="5245188" y="19812"/>
                  </a:lnTo>
                  <a:lnTo>
                    <a:pt x="5239600" y="18287"/>
                  </a:lnTo>
                  <a:lnTo>
                    <a:pt x="5239600" y="3556"/>
                  </a:lnTo>
                  <a:close/>
                </a:path>
                <a:path w="6817995" h="312419">
                  <a:moveTo>
                    <a:pt x="4932514" y="3556"/>
                  </a:moveTo>
                  <a:lnTo>
                    <a:pt x="5022938" y="3556"/>
                  </a:lnTo>
                  <a:lnTo>
                    <a:pt x="5101932" y="140843"/>
                  </a:lnTo>
                  <a:lnTo>
                    <a:pt x="5121109" y="175895"/>
                  </a:lnTo>
                  <a:lnTo>
                    <a:pt x="5142064" y="217678"/>
                  </a:lnTo>
                  <a:lnTo>
                    <a:pt x="5145620" y="217678"/>
                  </a:lnTo>
                  <a:lnTo>
                    <a:pt x="5144600" y="190388"/>
                  </a:lnTo>
                  <a:lnTo>
                    <a:pt x="5143842" y="161861"/>
                  </a:lnTo>
                  <a:lnTo>
                    <a:pt x="5143370" y="132095"/>
                  </a:lnTo>
                  <a:lnTo>
                    <a:pt x="5143207" y="101092"/>
                  </a:lnTo>
                  <a:lnTo>
                    <a:pt x="5143207" y="59562"/>
                  </a:lnTo>
                  <a:lnTo>
                    <a:pt x="5143207" y="49911"/>
                  </a:lnTo>
                  <a:lnTo>
                    <a:pt x="5138635" y="28829"/>
                  </a:lnTo>
                  <a:lnTo>
                    <a:pt x="5137111" y="26543"/>
                  </a:lnTo>
                  <a:lnTo>
                    <a:pt x="5134952" y="24637"/>
                  </a:lnTo>
                  <a:lnTo>
                    <a:pt x="5132412" y="23241"/>
                  </a:lnTo>
                  <a:lnTo>
                    <a:pt x="5129745" y="21717"/>
                  </a:lnTo>
                  <a:lnTo>
                    <a:pt x="5125427" y="20066"/>
                  </a:lnTo>
                  <a:lnTo>
                    <a:pt x="5119331" y="18287"/>
                  </a:lnTo>
                  <a:lnTo>
                    <a:pt x="5119331" y="3556"/>
                  </a:lnTo>
                  <a:lnTo>
                    <a:pt x="5203659" y="3556"/>
                  </a:lnTo>
                  <a:lnTo>
                    <a:pt x="5203659" y="18287"/>
                  </a:lnTo>
                  <a:lnTo>
                    <a:pt x="5197817" y="20193"/>
                  </a:lnTo>
                  <a:lnTo>
                    <a:pt x="5193499" y="21844"/>
                  </a:lnTo>
                  <a:lnTo>
                    <a:pt x="5191086" y="23241"/>
                  </a:lnTo>
                  <a:lnTo>
                    <a:pt x="5188673" y="24511"/>
                  </a:lnTo>
                  <a:lnTo>
                    <a:pt x="5186514" y="26289"/>
                  </a:lnTo>
                  <a:lnTo>
                    <a:pt x="5184863" y="28575"/>
                  </a:lnTo>
                  <a:lnTo>
                    <a:pt x="5183085" y="30861"/>
                  </a:lnTo>
                  <a:lnTo>
                    <a:pt x="5181815" y="34162"/>
                  </a:lnTo>
                  <a:lnTo>
                    <a:pt x="5180926" y="38735"/>
                  </a:lnTo>
                  <a:lnTo>
                    <a:pt x="5180037" y="43307"/>
                  </a:lnTo>
                  <a:lnTo>
                    <a:pt x="5179656" y="50165"/>
                  </a:lnTo>
                  <a:lnTo>
                    <a:pt x="5179656" y="59562"/>
                  </a:lnTo>
                  <a:lnTo>
                    <a:pt x="5179656" y="308356"/>
                  </a:lnTo>
                  <a:lnTo>
                    <a:pt x="5122887" y="308356"/>
                  </a:lnTo>
                  <a:lnTo>
                    <a:pt x="5022430" y="134620"/>
                  </a:lnTo>
                  <a:lnTo>
                    <a:pt x="4998017" y="90221"/>
                  </a:lnTo>
                  <a:lnTo>
                    <a:pt x="4992585" y="79248"/>
                  </a:lnTo>
                  <a:lnTo>
                    <a:pt x="4990553" y="79248"/>
                  </a:lnTo>
                  <a:lnTo>
                    <a:pt x="4991480" y="103584"/>
                  </a:lnTo>
                  <a:lnTo>
                    <a:pt x="4992157" y="128587"/>
                  </a:lnTo>
                  <a:lnTo>
                    <a:pt x="4992572" y="154257"/>
                  </a:lnTo>
                  <a:lnTo>
                    <a:pt x="4992712" y="180594"/>
                  </a:lnTo>
                  <a:lnTo>
                    <a:pt x="4992712" y="252476"/>
                  </a:lnTo>
                  <a:lnTo>
                    <a:pt x="4992712" y="263652"/>
                  </a:lnTo>
                  <a:lnTo>
                    <a:pt x="4993347" y="271399"/>
                  </a:lnTo>
                  <a:lnTo>
                    <a:pt x="4994490" y="275971"/>
                  </a:lnTo>
                  <a:lnTo>
                    <a:pt x="4995506" y="280416"/>
                  </a:lnTo>
                  <a:lnTo>
                    <a:pt x="4997538" y="283972"/>
                  </a:lnTo>
                  <a:lnTo>
                    <a:pt x="5000459" y="286512"/>
                  </a:lnTo>
                  <a:lnTo>
                    <a:pt x="5003380" y="289179"/>
                  </a:lnTo>
                  <a:lnTo>
                    <a:pt x="5008841" y="291465"/>
                  </a:lnTo>
                  <a:lnTo>
                    <a:pt x="5016842" y="293497"/>
                  </a:lnTo>
                  <a:lnTo>
                    <a:pt x="5016842" y="308356"/>
                  </a:lnTo>
                  <a:lnTo>
                    <a:pt x="4932514" y="308356"/>
                  </a:lnTo>
                  <a:lnTo>
                    <a:pt x="4932514" y="293497"/>
                  </a:lnTo>
                  <a:lnTo>
                    <a:pt x="4937975" y="292100"/>
                  </a:lnTo>
                  <a:lnTo>
                    <a:pt x="4942293" y="290449"/>
                  </a:lnTo>
                  <a:lnTo>
                    <a:pt x="4956390" y="259461"/>
                  </a:lnTo>
                  <a:lnTo>
                    <a:pt x="4956390" y="252476"/>
                  </a:lnTo>
                  <a:lnTo>
                    <a:pt x="4956390" y="59436"/>
                  </a:lnTo>
                  <a:lnTo>
                    <a:pt x="4956390" y="48260"/>
                  </a:lnTo>
                  <a:lnTo>
                    <a:pt x="4955882" y="40512"/>
                  </a:lnTo>
                  <a:lnTo>
                    <a:pt x="4954866" y="36322"/>
                  </a:lnTo>
                  <a:lnTo>
                    <a:pt x="4953977" y="32004"/>
                  </a:lnTo>
                  <a:lnTo>
                    <a:pt x="4951945" y="28448"/>
                  </a:lnTo>
                  <a:lnTo>
                    <a:pt x="4948897" y="25654"/>
                  </a:lnTo>
                  <a:lnTo>
                    <a:pt x="4945849" y="22860"/>
                  </a:lnTo>
                  <a:lnTo>
                    <a:pt x="4940388" y="20447"/>
                  </a:lnTo>
                  <a:lnTo>
                    <a:pt x="4932514" y="18287"/>
                  </a:lnTo>
                  <a:lnTo>
                    <a:pt x="4932514" y="3556"/>
                  </a:lnTo>
                  <a:close/>
                </a:path>
                <a:path w="6817995" h="312419">
                  <a:moveTo>
                    <a:pt x="4521034" y="3556"/>
                  </a:moveTo>
                  <a:lnTo>
                    <a:pt x="4611458" y="3556"/>
                  </a:lnTo>
                  <a:lnTo>
                    <a:pt x="4690452" y="140843"/>
                  </a:lnTo>
                  <a:lnTo>
                    <a:pt x="4709629" y="175895"/>
                  </a:lnTo>
                  <a:lnTo>
                    <a:pt x="4730584" y="217678"/>
                  </a:lnTo>
                  <a:lnTo>
                    <a:pt x="4734140" y="217678"/>
                  </a:lnTo>
                  <a:lnTo>
                    <a:pt x="4733120" y="190388"/>
                  </a:lnTo>
                  <a:lnTo>
                    <a:pt x="4732362" y="161861"/>
                  </a:lnTo>
                  <a:lnTo>
                    <a:pt x="4731890" y="132095"/>
                  </a:lnTo>
                  <a:lnTo>
                    <a:pt x="4731727" y="101092"/>
                  </a:lnTo>
                  <a:lnTo>
                    <a:pt x="4731727" y="59562"/>
                  </a:lnTo>
                  <a:lnTo>
                    <a:pt x="4731727" y="49911"/>
                  </a:lnTo>
                  <a:lnTo>
                    <a:pt x="4727155" y="28829"/>
                  </a:lnTo>
                  <a:lnTo>
                    <a:pt x="4725631" y="26543"/>
                  </a:lnTo>
                  <a:lnTo>
                    <a:pt x="4723472" y="24637"/>
                  </a:lnTo>
                  <a:lnTo>
                    <a:pt x="4720932" y="23241"/>
                  </a:lnTo>
                  <a:lnTo>
                    <a:pt x="4718265" y="21717"/>
                  </a:lnTo>
                  <a:lnTo>
                    <a:pt x="4713947" y="20066"/>
                  </a:lnTo>
                  <a:lnTo>
                    <a:pt x="4707851" y="18287"/>
                  </a:lnTo>
                  <a:lnTo>
                    <a:pt x="4707851" y="3556"/>
                  </a:lnTo>
                  <a:lnTo>
                    <a:pt x="4792179" y="3556"/>
                  </a:lnTo>
                  <a:lnTo>
                    <a:pt x="4792179" y="18287"/>
                  </a:lnTo>
                  <a:lnTo>
                    <a:pt x="4786337" y="20193"/>
                  </a:lnTo>
                  <a:lnTo>
                    <a:pt x="4782019" y="21844"/>
                  </a:lnTo>
                  <a:lnTo>
                    <a:pt x="4779606" y="23241"/>
                  </a:lnTo>
                  <a:lnTo>
                    <a:pt x="4777193" y="24511"/>
                  </a:lnTo>
                  <a:lnTo>
                    <a:pt x="4775034" y="26289"/>
                  </a:lnTo>
                  <a:lnTo>
                    <a:pt x="4773383" y="28575"/>
                  </a:lnTo>
                  <a:lnTo>
                    <a:pt x="4771605" y="30861"/>
                  </a:lnTo>
                  <a:lnTo>
                    <a:pt x="4770335" y="34162"/>
                  </a:lnTo>
                  <a:lnTo>
                    <a:pt x="4769446" y="38735"/>
                  </a:lnTo>
                  <a:lnTo>
                    <a:pt x="4768557" y="43307"/>
                  </a:lnTo>
                  <a:lnTo>
                    <a:pt x="4768176" y="50165"/>
                  </a:lnTo>
                  <a:lnTo>
                    <a:pt x="4768176" y="59562"/>
                  </a:lnTo>
                  <a:lnTo>
                    <a:pt x="4768176" y="308356"/>
                  </a:lnTo>
                  <a:lnTo>
                    <a:pt x="4711407" y="308356"/>
                  </a:lnTo>
                  <a:lnTo>
                    <a:pt x="4610950" y="134620"/>
                  </a:lnTo>
                  <a:lnTo>
                    <a:pt x="4601447" y="117931"/>
                  </a:lnTo>
                  <a:lnTo>
                    <a:pt x="4593313" y="103124"/>
                  </a:lnTo>
                  <a:lnTo>
                    <a:pt x="4586537" y="90221"/>
                  </a:lnTo>
                  <a:lnTo>
                    <a:pt x="4581105" y="79248"/>
                  </a:lnTo>
                  <a:lnTo>
                    <a:pt x="4579073" y="79248"/>
                  </a:lnTo>
                  <a:lnTo>
                    <a:pt x="4580000" y="103584"/>
                  </a:lnTo>
                  <a:lnTo>
                    <a:pt x="4580677" y="128587"/>
                  </a:lnTo>
                  <a:lnTo>
                    <a:pt x="4581092" y="154257"/>
                  </a:lnTo>
                  <a:lnTo>
                    <a:pt x="4581232" y="180594"/>
                  </a:lnTo>
                  <a:lnTo>
                    <a:pt x="4581232" y="252476"/>
                  </a:lnTo>
                  <a:lnTo>
                    <a:pt x="4581232" y="263652"/>
                  </a:lnTo>
                  <a:lnTo>
                    <a:pt x="4581867" y="271399"/>
                  </a:lnTo>
                  <a:lnTo>
                    <a:pt x="4583010" y="275971"/>
                  </a:lnTo>
                  <a:lnTo>
                    <a:pt x="4584026" y="280416"/>
                  </a:lnTo>
                  <a:lnTo>
                    <a:pt x="4586058" y="283972"/>
                  </a:lnTo>
                  <a:lnTo>
                    <a:pt x="4588979" y="286512"/>
                  </a:lnTo>
                  <a:lnTo>
                    <a:pt x="4591900" y="289179"/>
                  </a:lnTo>
                  <a:lnTo>
                    <a:pt x="4597361" y="291465"/>
                  </a:lnTo>
                  <a:lnTo>
                    <a:pt x="4605362" y="293497"/>
                  </a:lnTo>
                  <a:lnTo>
                    <a:pt x="4605362" y="308356"/>
                  </a:lnTo>
                  <a:lnTo>
                    <a:pt x="4521034" y="308356"/>
                  </a:lnTo>
                  <a:lnTo>
                    <a:pt x="4521034" y="293497"/>
                  </a:lnTo>
                  <a:lnTo>
                    <a:pt x="4526495" y="292100"/>
                  </a:lnTo>
                  <a:lnTo>
                    <a:pt x="4530813" y="290449"/>
                  </a:lnTo>
                  <a:lnTo>
                    <a:pt x="4544910" y="259461"/>
                  </a:lnTo>
                  <a:lnTo>
                    <a:pt x="4544910" y="252476"/>
                  </a:lnTo>
                  <a:lnTo>
                    <a:pt x="4544910" y="59436"/>
                  </a:lnTo>
                  <a:lnTo>
                    <a:pt x="4544910" y="48260"/>
                  </a:lnTo>
                  <a:lnTo>
                    <a:pt x="4544402" y="40512"/>
                  </a:lnTo>
                  <a:lnTo>
                    <a:pt x="4543386" y="36322"/>
                  </a:lnTo>
                  <a:lnTo>
                    <a:pt x="4542497" y="32004"/>
                  </a:lnTo>
                  <a:lnTo>
                    <a:pt x="4540465" y="28448"/>
                  </a:lnTo>
                  <a:lnTo>
                    <a:pt x="4537417" y="25654"/>
                  </a:lnTo>
                  <a:lnTo>
                    <a:pt x="4534369" y="22860"/>
                  </a:lnTo>
                  <a:lnTo>
                    <a:pt x="4528908" y="20447"/>
                  </a:lnTo>
                  <a:lnTo>
                    <a:pt x="4521034" y="18287"/>
                  </a:lnTo>
                  <a:lnTo>
                    <a:pt x="4521034" y="3556"/>
                  </a:lnTo>
                  <a:close/>
                </a:path>
                <a:path w="6817995" h="312419">
                  <a:moveTo>
                    <a:pt x="4361649" y="3556"/>
                  </a:moveTo>
                  <a:lnTo>
                    <a:pt x="4478870" y="3556"/>
                  </a:lnTo>
                  <a:lnTo>
                    <a:pt x="4478870" y="18287"/>
                  </a:lnTo>
                  <a:lnTo>
                    <a:pt x="4472774" y="19939"/>
                  </a:lnTo>
                  <a:lnTo>
                    <a:pt x="4468202" y="21717"/>
                  </a:lnTo>
                  <a:lnTo>
                    <a:pt x="4465281" y="23495"/>
                  </a:lnTo>
                  <a:lnTo>
                    <a:pt x="4462487" y="25400"/>
                  </a:lnTo>
                  <a:lnTo>
                    <a:pt x="4460201" y="27686"/>
                  </a:lnTo>
                  <a:lnTo>
                    <a:pt x="4458804" y="30353"/>
                  </a:lnTo>
                  <a:lnTo>
                    <a:pt x="4457280" y="33020"/>
                  </a:lnTo>
                  <a:lnTo>
                    <a:pt x="4456264" y="36576"/>
                  </a:lnTo>
                  <a:lnTo>
                    <a:pt x="4455629" y="40894"/>
                  </a:lnTo>
                  <a:lnTo>
                    <a:pt x="4454994" y="45212"/>
                  </a:lnTo>
                  <a:lnTo>
                    <a:pt x="4454740" y="51435"/>
                  </a:lnTo>
                  <a:lnTo>
                    <a:pt x="4454740" y="59817"/>
                  </a:lnTo>
                  <a:lnTo>
                    <a:pt x="4454740" y="252222"/>
                  </a:lnTo>
                  <a:lnTo>
                    <a:pt x="4454740" y="257429"/>
                  </a:lnTo>
                  <a:lnTo>
                    <a:pt x="4454867" y="262255"/>
                  </a:lnTo>
                  <a:lnTo>
                    <a:pt x="4455248" y="266827"/>
                  </a:lnTo>
                  <a:lnTo>
                    <a:pt x="4455502" y="271272"/>
                  </a:lnTo>
                  <a:lnTo>
                    <a:pt x="4467948" y="289814"/>
                  </a:lnTo>
                  <a:lnTo>
                    <a:pt x="4470869" y="291338"/>
                  </a:lnTo>
                  <a:lnTo>
                    <a:pt x="4474552" y="292481"/>
                  </a:lnTo>
                  <a:lnTo>
                    <a:pt x="4478870" y="293497"/>
                  </a:lnTo>
                  <a:lnTo>
                    <a:pt x="4478870" y="308356"/>
                  </a:lnTo>
                  <a:lnTo>
                    <a:pt x="4361649" y="308356"/>
                  </a:lnTo>
                  <a:lnTo>
                    <a:pt x="4361649" y="293497"/>
                  </a:lnTo>
                  <a:lnTo>
                    <a:pt x="4367110" y="292100"/>
                  </a:lnTo>
                  <a:lnTo>
                    <a:pt x="4371555" y="290449"/>
                  </a:lnTo>
                  <a:lnTo>
                    <a:pt x="4374730" y="288798"/>
                  </a:lnTo>
                  <a:lnTo>
                    <a:pt x="4377905" y="287020"/>
                  </a:lnTo>
                  <a:lnTo>
                    <a:pt x="4380318" y="284607"/>
                  </a:lnTo>
                  <a:lnTo>
                    <a:pt x="4381842" y="281559"/>
                  </a:lnTo>
                  <a:lnTo>
                    <a:pt x="4383366" y="278511"/>
                  </a:lnTo>
                  <a:lnTo>
                    <a:pt x="4384382" y="274701"/>
                  </a:lnTo>
                  <a:lnTo>
                    <a:pt x="4384890" y="270002"/>
                  </a:lnTo>
                  <a:lnTo>
                    <a:pt x="4385271" y="265303"/>
                  </a:lnTo>
                  <a:lnTo>
                    <a:pt x="4385525" y="259461"/>
                  </a:lnTo>
                  <a:lnTo>
                    <a:pt x="4385525" y="252222"/>
                  </a:lnTo>
                  <a:lnTo>
                    <a:pt x="4385525" y="59562"/>
                  </a:lnTo>
                  <a:lnTo>
                    <a:pt x="4385525" y="52451"/>
                  </a:lnTo>
                  <a:lnTo>
                    <a:pt x="4385398" y="46609"/>
                  </a:lnTo>
                  <a:lnTo>
                    <a:pt x="4385017" y="41910"/>
                  </a:lnTo>
                  <a:lnTo>
                    <a:pt x="4384636" y="37337"/>
                  </a:lnTo>
                  <a:lnTo>
                    <a:pt x="4383620" y="33528"/>
                  </a:lnTo>
                  <a:lnTo>
                    <a:pt x="4382096" y="30480"/>
                  </a:lnTo>
                  <a:lnTo>
                    <a:pt x="4380572" y="27432"/>
                  </a:lnTo>
                  <a:lnTo>
                    <a:pt x="4361649" y="18287"/>
                  </a:lnTo>
                  <a:lnTo>
                    <a:pt x="4361649" y="3556"/>
                  </a:lnTo>
                  <a:close/>
                </a:path>
                <a:path w="6817995" h="312419">
                  <a:moveTo>
                    <a:pt x="3653878" y="3556"/>
                  </a:moveTo>
                  <a:lnTo>
                    <a:pt x="3744302" y="3556"/>
                  </a:lnTo>
                  <a:lnTo>
                    <a:pt x="3823296" y="140843"/>
                  </a:lnTo>
                  <a:lnTo>
                    <a:pt x="3842473" y="175895"/>
                  </a:lnTo>
                  <a:lnTo>
                    <a:pt x="3863428" y="217678"/>
                  </a:lnTo>
                  <a:lnTo>
                    <a:pt x="3866984" y="217678"/>
                  </a:lnTo>
                  <a:lnTo>
                    <a:pt x="3865964" y="190388"/>
                  </a:lnTo>
                  <a:lnTo>
                    <a:pt x="3865206" y="161861"/>
                  </a:lnTo>
                  <a:lnTo>
                    <a:pt x="3864734" y="132095"/>
                  </a:lnTo>
                  <a:lnTo>
                    <a:pt x="3864571" y="101092"/>
                  </a:lnTo>
                  <a:lnTo>
                    <a:pt x="3864571" y="59562"/>
                  </a:lnTo>
                  <a:lnTo>
                    <a:pt x="3864571" y="49911"/>
                  </a:lnTo>
                  <a:lnTo>
                    <a:pt x="3859999" y="28829"/>
                  </a:lnTo>
                  <a:lnTo>
                    <a:pt x="3858475" y="26543"/>
                  </a:lnTo>
                  <a:lnTo>
                    <a:pt x="3856316" y="24637"/>
                  </a:lnTo>
                  <a:lnTo>
                    <a:pt x="3853776" y="23241"/>
                  </a:lnTo>
                  <a:lnTo>
                    <a:pt x="3851109" y="21717"/>
                  </a:lnTo>
                  <a:lnTo>
                    <a:pt x="3846791" y="20066"/>
                  </a:lnTo>
                  <a:lnTo>
                    <a:pt x="3840695" y="18287"/>
                  </a:lnTo>
                  <a:lnTo>
                    <a:pt x="3840695" y="3556"/>
                  </a:lnTo>
                  <a:lnTo>
                    <a:pt x="3925023" y="3556"/>
                  </a:lnTo>
                  <a:lnTo>
                    <a:pt x="3925023" y="18287"/>
                  </a:lnTo>
                  <a:lnTo>
                    <a:pt x="3919181" y="20193"/>
                  </a:lnTo>
                  <a:lnTo>
                    <a:pt x="3914863" y="21844"/>
                  </a:lnTo>
                  <a:lnTo>
                    <a:pt x="3912450" y="23241"/>
                  </a:lnTo>
                  <a:lnTo>
                    <a:pt x="3910037" y="24511"/>
                  </a:lnTo>
                  <a:lnTo>
                    <a:pt x="3907878" y="26289"/>
                  </a:lnTo>
                  <a:lnTo>
                    <a:pt x="3906227" y="28575"/>
                  </a:lnTo>
                  <a:lnTo>
                    <a:pt x="3904449" y="30861"/>
                  </a:lnTo>
                  <a:lnTo>
                    <a:pt x="3903179" y="34162"/>
                  </a:lnTo>
                  <a:lnTo>
                    <a:pt x="3902290" y="38735"/>
                  </a:lnTo>
                  <a:lnTo>
                    <a:pt x="3901401" y="43307"/>
                  </a:lnTo>
                  <a:lnTo>
                    <a:pt x="3901020" y="50165"/>
                  </a:lnTo>
                  <a:lnTo>
                    <a:pt x="3901020" y="59562"/>
                  </a:lnTo>
                  <a:lnTo>
                    <a:pt x="3901020" y="308356"/>
                  </a:lnTo>
                  <a:lnTo>
                    <a:pt x="3844251" y="308356"/>
                  </a:lnTo>
                  <a:lnTo>
                    <a:pt x="3743794" y="134620"/>
                  </a:lnTo>
                  <a:lnTo>
                    <a:pt x="3719381" y="90221"/>
                  </a:lnTo>
                  <a:lnTo>
                    <a:pt x="3713949" y="79248"/>
                  </a:lnTo>
                  <a:lnTo>
                    <a:pt x="3711917" y="79248"/>
                  </a:lnTo>
                  <a:lnTo>
                    <a:pt x="3712844" y="103584"/>
                  </a:lnTo>
                  <a:lnTo>
                    <a:pt x="3713521" y="128587"/>
                  </a:lnTo>
                  <a:lnTo>
                    <a:pt x="3713936" y="154257"/>
                  </a:lnTo>
                  <a:lnTo>
                    <a:pt x="3714076" y="180594"/>
                  </a:lnTo>
                  <a:lnTo>
                    <a:pt x="3714076" y="252476"/>
                  </a:lnTo>
                  <a:lnTo>
                    <a:pt x="3714076" y="263652"/>
                  </a:lnTo>
                  <a:lnTo>
                    <a:pt x="3714711" y="271399"/>
                  </a:lnTo>
                  <a:lnTo>
                    <a:pt x="3715854" y="275971"/>
                  </a:lnTo>
                  <a:lnTo>
                    <a:pt x="3716870" y="280416"/>
                  </a:lnTo>
                  <a:lnTo>
                    <a:pt x="3718902" y="283972"/>
                  </a:lnTo>
                  <a:lnTo>
                    <a:pt x="3721823" y="286512"/>
                  </a:lnTo>
                  <a:lnTo>
                    <a:pt x="3724744" y="289179"/>
                  </a:lnTo>
                  <a:lnTo>
                    <a:pt x="3730205" y="291465"/>
                  </a:lnTo>
                  <a:lnTo>
                    <a:pt x="3738206" y="293497"/>
                  </a:lnTo>
                  <a:lnTo>
                    <a:pt x="3738206" y="308356"/>
                  </a:lnTo>
                  <a:lnTo>
                    <a:pt x="3653878" y="308356"/>
                  </a:lnTo>
                  <a:lnTo>
                    <a:pt x="3653878" y="293497"/>
                  </a:lnTo>
                  <a:lnTo>
                    <a:pt x="3659339" y="292100"/>
                  </a:lnTo>
                  <a:lnTo>
                    <a:pt x="3663657" y="290449"/>
                  </a:lnTo>
                  <a:lnTo>
                    <a:pt x="3666959" y="288671"/>
                  </a:lnTo>
                  <a:lnTo>
                    <a:pt x="3670134" y="286893"/>
                  </a:lnTo>
                  <a:lnTo>
                    <a:pt x="3672547" y="284480"/>
                  </a:lnTo>
                  <a:lnTo>
                    <a:pt x="3674071" y="281432"/>
                  </a:lnTo>
                  <a:lnTo>
                    <a:pt x="3675595" y="278384"/>
                  </a:lnTo>
                  <a:lnTo>
                    <a:pt x="3676611" y="274447"/>
                  </a:lnTo>
                  <a:lnTo>
                    <a:pt x="3677119" y="269875"/>
                  </a:lnTo>
                  <a:lnTo>
                    <a:pt x="3677500" y="265303"/>
                  </a:lnTo>
                  <a:lnTo>
                    <a:pt x="3677754" y="259461"/>
                  </a:lnTo>
                  <a:lnTo>
                    <a:pt x="3677754" y="252476"/>
                  </a:lnTo>
                  <a:lnTo>
                    <a:pt x="3677754" y="59436"/>
                  </a:lnTo>
                  <a:lnTo>
                    <a:pt x="3677754" y="48260"/>
                  </a:lnTo>
                  <a:lnTo>
                    <a:pt x="3677246" y="40512"/>
                  </a:lnTo>
                  <a:lnTo>
                    <a:pt x="3676230" y="36322"/>
                  </a:lnTo>
                  <a:lnTo>
                    <a:pt x="3675341" y="32004"/>
                  </a:lnTo>
                  <a:lnTo>
                    <a:pt x="3673309" y="28448"/>
                  </a:lnTo>
                  <a:lnTo>
                    <a:pt x="3670261" y="25654"/>
                  </a:lnTo>
                  <a:lnTo>
                    <a:pt x="3667213" y="22860"/>
                  </a:lnTo>
                  <a:lnTo>
                    <a:pt x="3661752" y="20447"/>
                  </a:lnTo>
                  <a:lnTo>
                    <a:pt x="3653878" y="18287"/>
                  </a:lnTo>
                  <a:lnTo>
                    <a:pt x="3653878" y="3556"/>
                  </a:lnTo>
                  <a:close/>
                </a:path>
                <a:path w="6817995" h="312419">
                  <a:moveTo>
                    <a:pt x="3494493" y="3556"/>
                  </a:moveTo>
                  <a:lnTo>
                    <a:pt x="3611714" y="3556"/>
                  </a:lnTo>
                  <a:lnTo>
                    <a:pt x="3611714" y="18287"/>
                  </a:lnTo>
                  <a:lnTo>
                    <a:pt x="3605618" y="19939"/>
                  </a:lnTo>
                  <a:lnTo>
                    <a:pt x="3601046" y="21717"/>
                  </a:lnTo>
                  <a:lnTo>
                    <a:pt x="3598125" y="23495"/>
                  </a:lnTo>
                  <a:lnTo>
                    <a:pt x="3595331" y="25400"/>
                  </a:lnTo>
                  <a:lnTo>
                    <a:pt x="3593045" y="27686"/>
                  </a:lnTo>
                  <a:lnTo>
                    <a:pt x="3591648" y="30353"/>
                  </a:lnTo>
                  <a:lnTo>
                    <a:pt x="3590124" y="33020"/>
                  </a:lnTo>
                  <a:lnTo>
                    <a:pt x="3589108" y="36576"/>
                  </a:lnTo>
                  <a:lnTo>
                    <a:pt x="3588473" y="40894"/>
                  </a:lnTo>
                  <a:lnTo>
                    <a:pt x="3587838" y="45212"/>
                  </a:lnTo>
                  <a:lnTo>
                    <a:pt x="3587584" y="51435"/>
                  </a:lnTo>
                  <a:lnTo>
                    <a:pt x="3587584" y="59817"/>
                  </a:lnTo>
                  <a:lnTo>
                    <a:pt x="3587584" y="252222"/>
                  </a:lnTo>
                  <a:lnTo>
                    <a:pt x="3587584" y="257429"/>
                  </a:lnTo>
                  <a:lnTo>
                    <a:pt x="3587711" y="262255"/>
                  </a:lnTo>
                  <a:lnTo>
                    <a:pt x="3588092" y="266827"/>
                  </a:lnTo>
                  <a:lnTo>
                    <a:pt x="3588346" y="271272"/>
                  </a:lnTo>
                  <a:lnTo>
                    <a:pt x="3600792" y="289814"/>
                  </a:lnTo>
                  <a:lnTo>
                    <a:pt x="3603713" y="291338"/>
                  </a:lnTo>
                  <a:lnTo>
                    <a:pt x="3607396" y="292481"/>
                  </a:lnTo>
                  <a:lnTo>
                    <a:pt x="3611714" y="293497"/>
                  </a:lnTo>
                  <a:lnTo>
                    <a:pt x="3611714" y="308356"/>
                  </a:lnTo>
                  <a:lnTo>
                    <a:pt x="3494493" y="308356"/>
                  </a:lnTo>
                  <a:lnTo>
                    <a:pt x="3494493" y="293497"/>
                  </a:lnTo>
                  <a:lnTo>
                    <a:pt x="3499954" y="292100"/>
                  </a:lnTo>
                  <a:lnTo>
                    <a:pt x="3504399" y="290449"/>
                  </a:lnTo>
                  <a:lnTo>
                    <a:pt x="3507574" y="288798"/>
                  </a:lnTo>
                  <a:lnTo>
                    <a:pt x="3510749" y="287020"/>
                  </a:lnTo>
                  <a:lnTo>
                    <a:pt x="3513162" y="284607"/>
                  </a:lnTo>
                  <a:lnTo>
                    <a:pt x="3514686" y="281559"/>
                  </a:lnTo>
                  <a:lnTo>
                    <a:pt x="3516210" y="278511"/>
                  </a:lnTo>
                  <a:lnTo>
                    <a:pt x="3517226" y="274701"/>
                  </a:lnTo>
                  <a:lnTo>
                    <a:pt x="3517734" y="270002"/>
                  </a:lnTo>
                  <a:lnTo>
                    <a:pt x="3518115" y="265303"/>
                  </a:lnTo>
                  <a:lnTo>
                    <a:pt x="3518369" y="259461"/>
                  </a:lnTo>
                  <a:lnTo>
                    <a:pt x="3518369" y="252222"/>
                  </a:lnTo>
                  <a:lnTo>
                    <a:pt x="3518369" y="59562"/>
                  </a:lnTo>
                  <a:lnTo>
                    <a:pt x="3518369" y="52451"/>
                  </a:lnTo>
                  <a:lnTo>
                    <a:pt x="3518242" y="46609"/>
                  </a:lnTo>
                  <a:lnTo>
                    <a:pt x="3517861" y="41910"/>
                  </a:lnTo>
                  <a:lnTo>
                    <a:pt x="3517480" y="37337"/>
                  </a:lnTo>
                  <a:lnTo>
                    <a:pt x="3516464" y="33528"/>
                  </a:lnTo>
                  <a:lnTo>
                    <a:pt x="3514940" y="30480"/>
                  </a:lnTo>
                  <a:lnTo>
                    <a:pt x="3513416" y="27432"/>
                  </a:lnTo>
                  <a:lnTo>
                    <a:pt x="3494493" y="18287"/>
                  </a:lnTo>
                  <a:lnTo>
                    <a:pt x="3494493" y="3556"/>
                  </a:lnTo>
                  <a:close/>
                </a:path>
                <a:path w="6817995" h="312419">
                  <a:moveTo>
                    <a:pt x="3183597" y="3556"/>
                  </a:moveTo>
                  <a:lnTo>
                    <a:pt x="3300818" y="3556"/>
                  </a:lnTo>
                  <a:lnTo>
                    <a:pt x="3300818" y="18287"/>
                  </a:lnTo>
                  <a:lnTo>
                    <a:pt x="3294595" y="19939"/>
                  </a:lnTo>
                  <a:lnTo>
                    <a:pt x="3290023" y="21717"/>
                  </a:lnTo>
                  <a:lnTo>
                    <a:pt x="3287102" y="23622"/>
                  </a:lnTo>
                  <a:lnTo>
                    <a:pt x="3284181" y="25654"/>
                  </a:lnTo>
                  <a:lnTo>
                    <a:pt x="3282022" y="27940"/>
                  </a:lnTo>
                  <a:lnTo>
                    <a:pt x="3280625" y="30607"/>
                  </a:lnTo>
                  <a:lnTo>
                    <a:pt x="3279228" y="33274"/>
                  </a:lnTo>
                  <a:lnTo>
                    <a:pt x="3278212" y="36703"/>
                  </a:lnTo>
                  <a:lnTo>
                    <a:pt x="3277577" y="40894"/>
                  </a:lnTo>
                  <a:lnTo>
                    <a:pt x="3276942" y="44958"/>
                  </a:lnTo>
                  <a:lnTo>
                    <a:pt x="3276688" y="51308"/>
                  </a:lnTo>
                  <a:lnTo>
                    <a:pt x="3276688" y="59817"/>
                  </a:lnTo>
                  <a:lnTo>
                    <a:pt x="3276688" y="139319"/>
                  </a:lnTo>
                  <a:lnTo>
                    <a:pt x="3281387" y="139319"/>
                  </a:lnTo>
                  <a:lnTo>
                    <a:pt x="3288245" y="139319"/>
                  </a:lnTo>
                  <a:lnTo>
                    <a:pt x="3293706" y="138557"/>
                  </a:lnTo>
                  <a:lnTo>
                    <a:pt x="3297643" y="137033"/>
                  </a:lnTo>
                  <a:lnTo>
                    <a:pt x="3301707" y="135636"/>
                  </a:lnTo>
                  <a:lnTo>
                    <a:pt x="3305771" y="132842"/>
                  </a:lnTo>
                  <a:lnTo>
                    <a:pt x="3334600" y="101854"/>
                  </a:lnTo>
                  <a:lnTo>
                    <a:pt x="3361016" y="69087"/>
                  </a:lnTo>
                  <a:lnTo>
                    <a:pt x="3372065" y="50165"/>
                  </a:lnTo>
                  <a:lnTo>
                    <a:pt x="3374097" y="45085"/>
                  </a:lnTo>
                  <a:lnTo>
                    <a:pt x="3375113" y="40132"/>
                  </a:lnTo>
                  <a:lnTo>
                    <a:pt x="3375113" y="35306"/>
                  </a:lnTo>
                  <a:lnTo>
                    <a:pt x="3375113" y="30099"/>
                  </a:lnTo>
                  <a:lnTo>
                    <a:pt x="3355047" y="18287"/>
                  </a:lnTo>
                  <a:lnTo>
                    <a:pt x="3355047" y="3556"/>
                  </a:lnTo>
                  <a:lnTo>
                    <a:pt x="3469093" y="3556"/>
                  </a:lnTo>
                  <a:lnTo>
                    <a:pt x="3469093" y="18796"/>
                  </a:lnTo>
                  <a:lnTo>
                    <a:pt x="3463505" y="19812"/>
                  </a:lnTo>
                  <a:lnTo>
                    <a:pt x="3458679" y="21336"/>
                  </a:lnTo>
                  <a:lnTo>
                    <a:pt x="3454615" y="23495"/>
                  </a:lnTo>
                  <a:lnTo>
                    <a:pt x="3450551" y="25527"/>
                  </a:lnTo>
                  <a:lnTo>
                    <a:pt x="3445979" y="28956"/>
                  </a:lnTo>
                  <a:lnTo>
                    <a:pt x="3353904" y="129286"/>
                  </a:lnTo>
                  <a:lnTo>
                    <a:pt x="3431882" y="248920"/>
                  </a:lnTo>
                  <a:lnTo>
                    <a:pt x="3456901" y="282575"/>
                  </a:lnTo>
                  <a:lnTo>
                    <a:pt x="3459822" y="285623"/>
                  </a:lnTo>
                  <a:lnTo>
                    <a:pt x="3462743" y="287909"/>
                  </a:lnTo>
                  <a:lnTo>
                    <a:pt x="3465664" y="289433"/>
                  </a:lnTo>
                  <a:lnTo>
                    <a:pt x="3468585" y="290957"/>
                  </a:lnTo>
                  <a:lnTo>
                    <a:pt x="3472395" y="292481"/>
                  </a:lnTo>
                  <a:lnTo>
                    <a:pt x="3477221" y="293751"/>
                  </a:lnTo>
                  <a:lnTo>
                    <a:pt x="3477221" y="308356"/>
                  </a:lnTo>
                  <a:lnTo>
                    <a:pt x="3356190" y="308356"/>
                  </a:lnTo>
                  <a:lnTo>
                    <a:pt x="3356190" y="293497"/>
                  </a:lnTo>
                  <a:lnTo>
                    <a:pt x="3361270" y="292862"/>
                  </a:lnTo>
                  <a:lnTo>
                    <a:pt x="3364699" y="291592"/>
                  </a:lnTo>
                  <a:lnTo>
                    <a:pt x="3366477" y="289814"/>
                  </a:lnTo>
                  <a:lnTo>
                    <a:pt x="3368255" y="288163"/>
                  </a:lnTo>
                  <a:lnTo>
                    <a:pt x="3369144" y="285877"/>
                  </a:lnTo>
                  <a:lnTo>
                    <a:pt x="3369144" y="283083"/>
                  </a:lnTo>
                  <a:lnTo>
                    <a:pt x="3369144" y="280670"/>
                  </a:lnTo>
                  <a:lnTo>
                    <a:pt x="3368763" y="278384"/>
                  </a:lnTo>
                  <a:lnTo>
                    <a:pt x="3347935" y="241300"/>
                  </a:lnTo>
                  <a:lnTo>
                    <a:pt x="3313772" y="188595"/>
                  </a:lnTo>
                  <a:lnTo>
                    <a:pt x="3302977" y="173736"/>
                  </a:lnTo>
                  <a:lnTo>
                    <a:pt x="3299929" y="170053"/>
                  </a:lnTo>
                  <a:lnTo>
                    <a:pt x="3296881" y="167512"/>
                  </a:lnTo>
                  <a:lnTo>
                    <a:pt x="3293706" y="165989"/>
                  </a:lnTo>
                  <a:lnTo>
                    <a:pt x="3290658" y="164465"/>
                  </a:lnTo>
                  <a:lnTo>
                    <a:pt x="3286467" y="163576"/>
                  </a:lnTo>
                  <a:lnTo>
                    <a:pt x="3281133" y="163576"/>
                  </a:lnTo>
                  <a:lnTo>
                    <a:pt x="3276688" y="163576"/>
                  </a:lnTo>
                  <a:lnTo>
                    <a:pt x="3276688" y="252222"/>
                  </a:lnTo>
                  <a:lnTo>
                    <a:pt x="3276688" y="257429"/>
                  </a:lnTo>
                  <a:lnTo>
                    <a:pt x="3276815" y="262255"/>
                  </a:lnTo>
                  <a:lnTo>
                    <a:pt x="3277196" y="266827"/>
                  </a:lnTo>
                  <a:lnTo>
                    <a:pt x="3277450" y="271272"/>
                  </a:lnTo>
                  <a:lnTo>
                    <a:pt x="3278085" y="274828"/>
                  </a:lnTo>
                  <a:lnTo>
                    <a:pt x="3289896" y="289814"/>
                  </a:lnTo>
                  <a:lnTo>
                    <a:pt x="3292817" y="291338"/>
                  </a:lnTo>
                  <a:lnTo>
                    <a:pt x="3296500" y="292481"/>
                  </a:lnTo>
                  <a:lnTo>
                    <a:pt x="3300818" y="293497"/>
                  </a:lnTo>
                  <a:lnTo>
                    <a:pt x="3300818" y="308356"/>
                  </a:lnTo>
                  <a:lnTo>
                    <a:pt x="3183597" y="308356"/>
                  </a:lnTo>
                  <a:lnTo>
                    <a:pt x="3183597" y="293497"/>
                  </a:lnTo>
                  <a:lnTo>
                    <a:pt x="3189058" y="292100"/>
                  </a:lnTo>
                  <a:lnTo>
                    <a:pt x="3193503" y="290449"/>
                  </a:lnTo>
                  <a:lnTo>
                    <a:pt x="3196678" y="288798"/>
                  </a:lnTo>
                  <a:lnTo>
                    <a:pt x="3199853" y="287020"/>
                  </a:lnTo>
                  <a:lnTo>
                    <a:pt x="3202266" y="284607"/>
                  </a:lnTo>
                  <a:lnTo>
                    <a:pt x="3203790" y="281559"/>
                  </a:lnTo>
                  <a:lnTo>
                    <a:pt x="3205314" y="278511"/>
                  </a:lnTo>
                  <a:lnTo>
                    <a:pt x="3206330" y="274701"/>
                  </a:lnTo>
                  <a:lnTo>
                    <a:pt x="3206838" y="270002"/>
                  </a:lnTo>
                  <a:lnTo>
                    <a:pt x="3207219" y="265303"/>
                  </a:lnTo>
                  <a:lnTo>
                    <a:pt x="3207473" y="259461"/>
                  </a:lnTo>
                  <a:lnTo>
                    <a:pt x="3207473" y="252222"/>
                  </a:lnTo>
                  <a:lnTo>
                    <a:pt x="3207473" y="59817"/>
                  </a:lnTo>
                  <a:lnTo>
                    <a:pt x="3207473" y="52832"/>
                  </a:lnTo>
                  <a:lnTo>
                    <a:pt x="3207346" y="46990"/>
                  </a:lnTo>
                  <a:lnTo>
                    <a:pt x="3206965" y="42164"/>
                  </a:lnTo>
                  <a:lnTo>
                    <a:pt x="3206584" y="37465"/>
                  </a:lnTo>
                  <a:lnTo>
                    <a:pt x="3205568" y="33528"/>
                  </a:lnTo>
                  <a:lnTo>
                    <a:pt x="3204044" y="30607"/>
                  </a:lnTo>
                  <a:lnTo>
                    <a:pt x="3202520" y="27559"/>
                  </a:lnTo>
                  <a:lnTo>
                    <a:pt x="3200107" y="25146"/>
                  </a:lnTo>
                  <a:lnTo>
                    <a:pt x="3196932" y="23368"/>
                  </a:lnTo>
                  <a:lnTo>
                    <a:pt x="3193630" y="21462"/>
                  </a:lnTo>
                  <a:lnTo>
                    <a:pt x="3189312" y="19812"/>
                  </a:lnTo>
                  <a:lnTo>
                    <a:pt x="3183597" y="18287"/>
                  </a:lnTo>
                  <a:lnTo>
                    <a:pt x="3183597" y="3556"/>
                  </a:lnTo>
                  <a:close/>
                </a:path>
                <a:path w="6817995" h="312419">
                  <a:moveTo>
                    <a:pt x="2872066" y="3556"/>
                  </a:moveTo>
                  <a:lnTo>
                    <a:pt x="2962490" y="3556"/>
                  </a:lnTo>
                  <a:lnTo>
                    <a:pt x="3041484" y="140843"/>
                  </a:lnTo>
                  <a:lnTo>
                    <a:pt x="3060661" y="175895"/>
                  </a:lnTo>
                  <a:lnTo>
                    <a:pt x="3081616" y="217678"/>
                  </a:lnTo>
                  <a:lnTo>
                    <a:pt x="3085172" y="217678"/>
                  </a:lnTo>
                  <a:lnTo>
                    <a:pt x="3084152" y="190388"/>
                  </a:lnTo>
                  <a:lnTo>
                    <a:pt x="3083394" y="161861"/>
                  </a:lnTo>
                  <a:lnTo>
                    <a:pt x="3082922" y="132095"/>
                  </a:lnTo>
                  <a:lnTo>
                    <a:pt x="3082759" y="101092"/>
                  </a:lnTo>
                  <a:lnTo>
                    <a:pt x="3082759" y="59562"/>
                  </a:lnTo>
                  <a:lnTo>
                    <a:pt x="3082759" y="49911"/>
                  </a:lnTo>
                  <a:lnTo>
                    <a:pt x="3078187" y="28829"/>
                  </a:lnTo>
                  <a:lnTo>
                    <a:pt x="3076663" y="26543"/>
                  </a:lnTo>
                  <a:lnTo>
                    <a:pt x="3074504" y="24637"/>
                  </a:lnTo>
                  <a:lnTo>
                    <a:pt x="3071964" y="23241"/>
                  </a:lnTo>
                  <a:lnTo>
                    <a:pt x="3069297" y="21717"/>
                  </a:lnTo>
                  <a:lnTo>
                    <a:pt x="3064979" y="20066"/>
                  </a:lnTo>
                  <a:lnTo>
                    <a:pt x="3058883" y="18287"/>
                  </a:lnTo>
                  <a:lnTo>
                    <a:pt x="3058883" y="3556"/>
                  </a:lnTo>
                  <a:lnTo>
                    <a:pt x="3143211" y="3556"/>
                  </a:lnTo>
                  <a:lnTo>
                    <a:pt x="3143211" y="18287"/>
                  </a:lnTo>
                  <a:lnTo>
                    <a:pt x="3137369" y="20193"/>
                  </a:lnTo>
                  <a:lnTo>
                    <a:pt x="3133051" y="21844"/>
                  </a:lnTo>
                  <a:lnTo>
                    <a:pt x="3130638" y="23241"/>
                  </a:lnTo>
                  <a:lnTo>
                    <a:pt x="3128225" y="24511"/>
                  </a:lnTo>
                  <a:lnTo>
                    <a:pt x="3126066" y="26289"/>
                  </a:lnTo>
                  <a:lnTo>
                    <a:pt x="3124415" y="28575"/>
                  </a:lnTo>
                  <a:lnTo>
                    <a:pt x="3122637" y="30861"/>
                  </a:lnTo>
                  <a:lnTo>
                    <a:pt x="3121367" y="34162"/>
                  </a:lnTo>
                  <a:lnTo>
                    <a:pt x="3120478" y="38735"/>
                  </a:lnTo>
                  <a:lnTo>
                    <a:pt x="3119589" y="43307"/>
                  </a:lnTo>
                  <a:lnTo>
                    <a:pt x="3119208" y="50165"/>
                  </a:lnTo>
                  <a:lnTo>
                    <a:pt x="3119208" y="59562"/>
                  </a:lnTo>
                  <a:lnTo>
                    <a:pt x="3119208" y="308356"/>
                  </a:lnTo>
                  <a:lnTo>
                    <a:pt x="3062439" y="308356"/>
                  </a:lnTo>
                  <a:lnTo>
                    <a:pt x="2961982" y="134620"/>
                  </a:lnTo>
                  <a:lnTo>
                    <a:pt x="2937569" y="90221"/>
                  </a:lnTo>
                  <a:lnTo>
                    <a:pt x="2932137" y="79248"/>
                  </a:lnTo>
                  <a:lnTo>
                    <a:pt x="2930105" y="79248"/>
                  </a:lnTo>
                  <a:lnTo>
                    <a:pt x="2931032" y="103584"/>
                  </a:lnTo>
                  <a:lnTo>
                    <a:pt x="2931709" y="128587"/>
                  </a:lnTo>
                  <a:lnTo>
                    <a:pt x="2932124" y="154257"/>
                  </a:lnTo>
                  <a:lnTo>
                    <a:pt x="2932264" y="180594"/>
                  </a:lnTo>
                  <a:lnTo>
                    <a:pt x="2932264" y="252476"/>
                  </a:lnTo>
                  <a:lnTo>
                    <a:pt x="2932264" y="263652"/>
                  </a:lnTo>
                  <a:lnTo>
                    <a:pt x="2932899" y="271399"/>
                  </a:lnTo>
                  <a:lnTo>
                    <a:pt x="2934042" y="275971"/>
                  </a:lnTo>
                  <a:lnTo>
                    <a:pt x="2935058" y="280416"/>
                  </a:lnTo>
                  <a:lnTo>
                    <a:pt x="2937090" y="283972"/>
                  </a:lnTo>
                  <a:lnTo>
                    <a:pt x="2940011" y="286512"/>
                  </a:lnTo>
                  <a:lnTo>
                    <a:pt x="2942932" y="289179"/>
                  </a:lnTo>
                  <a:lnTo>
                    <a:pt x="2948393" y="291465"/>
                  </a:lnTo>
                  <a:lnTo>
                    <a:pt x="2956394" y="293497"/>
                  </a:lnTo>
                  <a:lnTo>
                    <a:pt x="2956394" y="308356"/>
                  </a:lnTo>
                  <a:lnTo>
                    <a:pt x="2872066" y="308356"/>
                  </a:lnTo>
                  <a:lnTo>
                    <a:pt x="2872066" y="293497"/>
                  </a:lnTo>
                  <a:lnTo>
                    <a:pt x="2877527" y="292100"/>
                  </a:lnTo>
                  <a:lnTo>
                    <a:pt x="2881845" y="290449"/>
                  </a:lnTo>
                  <a:lnTo>
                    <a:pt x="2895942" y="259461"/>
                  </a:lnTo>
                  <a:lnTo>
                    <a:pt x="2895942" y="252476"/>
                  </a:lnTo>
                  <a:lnTo>
                    <a:pt x="2895942" y="59436"/>
                  </a:lnTo>
                  <a:lnTo>
                    <a:pt x="2895942" y="48260"/>
                  </a:lnTo>
                  <a:lnTo>
                    <a:pt x="2895434" y="40512"/>
                  </a:lnTo>
                  <a:lnTo>
                    <a:pt x="2894418" y="36322"/>
                  </a:lnTo>
                  <a:lnTo>
                    <a:pt x="2893529" y="32004"/>
                  </a:lnTo>
                  <a:lnTo>
                    <a:pt x="2891497" y="28448"/>
                  </a:lnTo>
                  <a:lnTo>
                    <a:pt x="2888449" y="25654"/>
                  </a:lnTo>
                  <a:lnTo>
                    <a:pt x="2885401" y="22860"/>
                  </a:lnTo>
                  <a:lnTo>
                    <a:pt x="2879940" y="20447"/>
                  </a:lnTo>
                  <a:lnTo>
                    <a:pt x="2872066" y="18287"/>
                  </a:lnTo>
                  <a:lnTo>
                    <a:pt x="2872066" y="3556"/>
                  </a:lnTo>
                  <a:close/>
                </a:path>
                <a:path w="6817995" h="312419">
                  <a:moveTo>
                    <a:pt x="2712681" y="3556"/>
                  </a:moveTo>
                  <a:lnTo>
                    <a:pt x="2829902" y="3556"/>
                  </a:lnTo>
                  <a:lnTo>
                    <a:pt x="2829902" y="18287"/>
                  </a:lnTo>
                  <a:lnTo>
                    <a:pt x="2823806" y="19939"/>
                  </a:lnTo>
                  <a:lnTo>
                    <a:pt x="2819234" y="21717"/>
                  </a:lnTo>
                  <a:lnTo>
                    <a:pt x="2816440" y="23495"/>
                  </a:lnTo>
                  <a:lnTo>
                    <a:pt x="2813519" y="25400"/>
                  </a:lnTo>
                  <a:lnTo>
                    <a:pt x="2811233" y="27686"/>
                  </a:lnTo>
                  <a:lnTo>
                    <a:pt x="2809836" y="30353"/>
                  </a:lnTo>
                  <a:lnTo>
                    <a:pt x="2808312" y="33020"/>
                  </a:lnTo>
                  <a:lnTo>
                    <a:pt x="2807296" y="36576"/>
                  </a:lnTo>
                  <a:lnTo>
                    <a:pt x="2806661" y="40894"/>
                  </a:lnTo>
                  <a:lnTo>
                    <a:pt x="2806026" y="45212"/>
                  </a:lnTo>
                  <a:lnTo>
                    <a:pt x="2805772" y="51435"/>
                  </a:lnTo>
                  <a:lnTo>
                    <a:pt x="2805772" y="59817"/>
                  </a:lnTo>
                  <a:lnTo>
                    <a:pt x="2805772" y="252222"/>
                  </a:lnTo>
                  <a:lnTo>
                    <a:pt x="2805772" y="257429"/>
                  </a:lnTo>
                  <a:lnTo>
                    <a:pt x="2805899" y="262255"/>
                  </a:lnTo>
                  <a:lnTo>
                    <a:pt x="2806280" y="266827"/>
                  </a:lnTo>
                  <a:lnTo>
                    <a:pt x="2806534" y="271272"/>
                  </a:lnTo>
                  <a:lnTo>
                    <a:pt x="2818980" y="289814"/>
                  </a:lnTo>
                  <a:lnTo>
                    <a:pt x="2821901" y="291338"/>
                  </a:lnTo>
                  <a:lnTo>
                    <a:pt x="2825584" y="292481"/>
                  </a:lnTo>
                  <a:lnTo>
                    <a:pt x="2829902" y="293497"/>
                  </a:lnTo>
                  <a:lnTo>
                    <a:pt x="2829902" y="308356"/>
                  </a:lnTo>
                  <a:lnTo>
                    <a:pt x="2712681" y="308356"/>
                  </a:lnTo>
                  <a:lnTo>
                    <a:pt x="2712681" y="293497"/>
                  </a:lnTo>
                  <a:lnTo>
                    <a:pt x="2718142" y="292100"/>
                  </a:lnTo>
                  <a:lnTo>
                    <a:pt x="2722587" y="290449"/>
                  </a:lnTo>
                  <a:lnTo>
                    <a:pt x="2725762" y="288798"/>
                  </a:lnTo>
                  <a:lnTo>
                    <a:pt x="2728937" y="287020"/>
                  </a:lnTo>
                  <a:lnTo>
                    <a:pt x="2731350" y="284607"/>
                  </a:lnTo>
                  <a:lnTo>
                    <a:pt x="2732874" y="281559"/>
                  </a:lnTo>
                  <a:lnTo>
                    <a:pt x="2734398" y="278511"/>
                  </a:lnTo>
                  <a:lnTo>
                    <a:pt x="2735414" y="274701"/>
                  </a:lnTo>
                  <a:lnTo>
                    <a:pt x="2735922" y="270002"/>
                  </a:lnTo>
                  <a:lnTo>
                    <a:pt x="2736303" y="265303"/>
                  </a:lnTo>
                  <a:lnTo>
                    <a:pt x="2736557" y="259461"/>
                  </a:lnTo>
                  <a:lnTo>
                    <a:pt x="2736557" y="252222"/>
                  </a:lnTo>
                  <a:lnTo>
                    <a:pt x="2736557" y="59562"/>
                  </a:lnTo>
                  <a:lnTo>
                    <a:pt x="2736557" y="52451"/>
                  </a:lnTo>
                  <a:lnTo>
                    <a:pt x="2736430" y="46609"/>
                  </a:lnTo>
                  <a:lnTo>
                    <a:pt x="2736049" y="41910"/>
                  </a:lnTo>
                  <a:lnTo>
                    <a:pt x="2735668" y="37337"/>
                  </a:lnTo>
                  <a:lnTo>
                    <a:pt x="2734652" y="33528"/>
                  </a:lnTo>
                  <a:lnTo>
                    <a:pt x="2733128" y="30480"/>
                  </a:lnTo>
                  <a:lnTo>
                    <a:pt x="2731604" y="27432"/>
                  </a:lnTo>
                  <a:lnTo>
                    <a:pt x="2712681" y="18287"/>
                  </a:lnTo>
                  <a:lnTo>
                    <a:pt x="2712681" y="3556"/>
                  </a:lnTo>
                  <a:close/>
                </a:path>
                <a:path w="6817995" h="312419">
                  <a:moveTo>
                    <a:pt x="2381973" y="3556"/>
                  </a:moveTo>
                  <a:lnTo>
                    <a:pt x="2499194" y="3556"/>
                  </a:lnTo>
                  <a:lnTo>
                    <a:pt x="2499194" y="18287"/>
                  </a:lnTo>
                  <a:lnTo>
                    <a:pt x="2491320" y="20574"/>
                  </a:lnTo>
                  <a:lnTo>
                    <a:pt x="2485859" y="22987"/>
                  </a:lnTo>
                  <a:lnTo>
                    <a:pt x="2482938" y="25654"/>
                  </a:lnTo>
                  <a:lnTo>
                    <a:pt x="2480144" y="28321"/>
                  </a:lnTo>
                  <a:lnTo>
                    <a:pt x="2477985" y="31877"/>
                  </a:lnTo>
                  <a:lnTo>
                    <a:pt x="2476842" y="36322"/>
                  </a:lnTo>
                  <a:lnTo>
                    <a:pt x="2475699" y="40640"/>
                  </a:lnTo>
                  <a:lnTo>
                    <a:pt x="2475064" y="48641"/>
                  </a:lnTo>
                  <a:lnTo>
                    <a:pt x="2475064" y="60071"/>
                  </a:lnTo>
                  <a:lnTo>
                    <a:pt x="2475064" y="134620"/>
                  </a:lnTo>
                  <a:lnTo>
                    <a:pt x="2576029" y="134620"/>
                  </a:lnTo>
                  <a:lnTo>
                    <a:pt x="2576029" y="60071"/>
                  </a:lnTo>
                  <a:lnTo>
                    <a:pt x="2576029" y="48768"/>
                  </a:lnTo>
                  <a:lnTo>
                    <a:pt x="2568663" y="25781"/>
                  </a:lnTo>
                  <a:lnTo>
                    <a:pt x="2565869" y="22987"/>
                  </a:lnTo>
                  <a:lnTo>
                    <a:pt x="2560281" y="20574"/>
                  </a:lnTo>
                  <a:lnTo>
                    <a:pt x="2552280" y="18287"/>
                  </a:lnTo>
                  <a:lnTo>
                    <a:pt x="2552280" y="3556"/>
                  </a:lnTo>
                  <a:lnTo>
                    <a:pt x="2668866" y="3556"/>
                  </a:lnTo>
                  <a:lnTo>
                    <a:pt x="2668866" y="18287"/>
                  </a:lnTo>
                  <a:lnTo>
                    <a:pt x="2662262" y="20066"/>
                  </a:lnTo>
                  <a:lnTo>
                    <a:pt x="2657563" y="21971"/>
                  </a:lnTo>
                  <a:lnTo>
                    <a:pt x="2654515" y="24003"/>
                  </a:lnTo>
                  <a:lnTo>
                    <a:pt x="2651594" y="26035"/>
                  </a:lnTo>
                  <a:lnTo>
                    <a:pt x="2649435" y="28575"/>
                  </a:lnTo>
                  <a:lnTo>
                    <a:pt x="2648165" y="31750"/>
                  </a:lnTo>
                  <a:lnTo>
                    <a:pt x="2646895" y="34798"/>
                  </a:lnTo>
                  <a:lnTo>
                    <a:pt x="2646133" y="38354"/>
                  </a:lnTo>
                  <a:lnTo>
                    <a:pt x="2645752" y="42164"/>
                  </a:lnTo>
                  <a:lnTo>
                    <a:pt x="2645371" y="46101"/>
                  </a:lnTo>
                  <a:lnTo>
                    <a:pt x="2645117" y="52070"/>
                  </a:lnTo>
                  <a:lnTo>
                    <a:pt x="2645117" y="60071"/>
                  </a:lnTo>
                  <a:lnTo>
                    <a:pt x="2645117" y="252222"/>
                  </a:lnTo>
                  <a:lnTo>
                    <a:pt x="2645117" y="263779"/>
                  </a:lnTo>
                  <a:lnTo>
                    <a:pt x="2645625" y="271526"/>
                  </a:lnTo>
                  <a:lnTo>
                    <a:pt x="2646641" y="275844"/>
                  </a:lnTo>
                  <a:lnTo>
                    <a:pt x="2647530" y="280035"/>
                  </a:lnTo>
                  <a:lnTo>
                    <a:pt x="2649562" y="283591"/>
                  </a:lnTo>
                  <a:lnTo>
                    <a:pt x="2652483" y="286385"/>
                  </a:lnTo>
                  <a:lnTo>
                    <a:pt x="2655531" y="289306"/>
                  </a:lnTo>
                  <a:lnTo>
                    <a:pt x="2660992" y="291592"/>
                  </a:lnTo>
                  <a:lnTo>
                    <a:pt x="2668866" y="293497"/>
                  </a:lnTo>
                  <a:lnTo>
                    <a:pt x="2668866" y="308356"/>
                  </a:lnTo>
                  <a:lnTo>
                    <a:pt x="2552280" y="308356"/>
                  </a:lnTo>
                  <a:lnTo>
                    <a:pt x="2552280" y="293497"/>
                  </a:lnTo>
                  <a:lnTo>
                    <a:pt x="2560916" y="291338"/>
                  </a:lnTo>
                  <a:lnTo>
                    <a:pt x="2566504" y="289052"/>
                  </a:lnTo>
                  <a:lnTo>
                    <a:pt x="2569044" y="286893"/>
                  </a:lnTo>
                  <a:lnTo>
                    <a:pt x="2571584" y="284607"/>
                  </a:lnTo>
                  <a:lnTo>
                    <a:pt x="2573362" y="281432"/>
                  </a:lnTo>
                  <a:lnTo>
                    <a:pt x="2574378" y="277368"/>
                  </a:lnTo>
                  <a:lnTo>
                    <a:pt x="2575394" y="273304"/>
                  </a:lnTo>
                  <a:lnTo>
                    <a:pt x="2576029" y="264922"/>
                  </a:lnTo>
                  <a:lnTo>
                    <a:pt x="2576029" y="252222"/>
                  </a:lnTo>
                  <a:lnTo>
                    <a:pt x="2576029" y="162687"/>
                  </a:lnTo>
                  <a:lnTo>
                    <a:pt x="2475064" y="162687"/>
                  </a:lnTo>
                  <a:lnTo>
                    <a:pt x="2475064" y="252222"/>
                  </a:lnTo>
                  <a:lnTo>
                    <a:pt x="2475064" y="257429"/>
                  </a:lnTo>
                  <a:lnTo>
                    <a:pt x="2475191" y="262255"/>
                  </a:lnTo>
                  <a:lnTo>
                    <a:pt x="2475572" y="266827"/>
                  </a:lnTo>
                  <a:lnTo>
                    <a:pt x="2475826" y="271272"/>
                  </a:lnTo>
                  <a:lnTo>
                    <a:pt x="2488272" y="289814"/>
                  </a:lnTo>
                  <a:lnTo>
                    <a:pt x="2491193" y="291338"/>
                  </a:lnTo>
                  <a:lnTo>
                    <a:pt x="2494876" y="292481"/>
                  </a:lnTo>
                  <a:lnTo>
                    <a:pt x="2499194" y="293497"/>
                  </a:lnTo>
                  <a:lnTo>
                    <a:pt x="2499194" y="308356"/>
                  </a:lnTo>
                  <a:lnTo>
                    <a:pt x="2381973" y="308356"/>
                  </a:lnTo>
                  <a:lnTo>
                    <a:pt x="2381973" y="293497"/>
                  </a:lnTo>
                  <a:lnTo>
                    <a:pt x="2387434" y="292100"/>
                  </a:lnTo>
                  <a:lnTo>
                    <a:pt x="2391879" y="290449"/>
                  </a:lnTo>
                  <a:lnTo>
                    <a:pt x="2395054" y="288798"/>
                  </a:lnTo>
                  <a:lnTo>
                    <a:pt x="2398229" y="287020"/>
                  </a:lnTo>
                  <a:lnTo>
                    <a:pt x="2400642" y="284607"/>
                  </a:lnTo>
                  <a:lnTo>
                    <a:pt x="2402166" y="281559"/>
                  </a:lnTo>
                  <a:lnTo>
                    <a:pt x="2403690" y="278511"/>
                  </a:lnTo>
                  <a:lnTo>
                    <a:pt x="2404706" y="274701"/>
                  </a:lnTo>
                  <a:lnTo>
                    <a:pt x="2405214" y="270002"/>
                  </a:lnTo>
                  <a:lnTo>
                    <a:pt x="2405595" y="265303"/>
                  </a:lnTo>
                  <a:lnTo>
                    <a:pt x="2405849" y="259461"/>
                  </a:lnTo>
                  <a:lnTo>
                    <a:pt x="2405849" y="252222"/>
                  </a:lnTo>
                  <a:lnTo>
                    <a:pt x="2405849" y="59817"/>
                  </a:lnTo>
                  <a:lnTo>
                    <a:pt x="2405849" y="52832"/>
                  </a:lnTo>
                  <a:lnTo>
                    <a:pt x="2405722" y="46990"/>
                  </a:lnTo>
                  <a:lnTo>
                    <a:pt x="2405341" y="42164"/>
                  </a:lnTo>
                  <a:lnTo>
                    <a:pt x="2404960" y="37465"/>
                  </a:lnTo>
                  <a:lnTo>
                    <a:pt x="2403944" y="33528"/>
                  </a:lnTo>
                  <a:lnTo>
                    <a:pt x="2402420" y="30607"/>
                  </a:lnTo>
                  <a:lnTo>
                    <a:pt x="2400896" y="27559"/>
                  </a:lnTo>
                  <a:lnTo>
                    <a:pt x="2398483" y="25146"/>
                  </a:lnTo>
                  <a:lnTo>
                    <a:pt x="2395308" y="23368"/>
                  </a:lnTo>
                  <a:lnTo>
                    <a:pt x="2392006" y="21462"/>
                  </a:lnTo>
                  <a:lnTo>
                    <a:pt x="2387688" y="19812"/>
                  </a:lnTo>
                  <a:lnTo>
                    <a:pt x="2381973" y="18287"/>
                  </a:lnTo>
                  <a:lnTo>
                    <a:pt x="2381973" y="3556"/>
                  </a:lnTo>
                  <a:close/>
                </a:path>
                <a:path w="6817995" h="312419">
                  <a:moveTo>
                    <a:pt x="2082634" y="3556"/>
                  </a:moveTo>
                  <a:lnTo>
                    <a:pt x="2345397" y="3556"/>
                  </a:lnTo>
                  <a:lnTo>
                    <a:pt x="2345397" y="81915"/>
                  </a:lnTo>
                  <a:lnTo>
                    <a:pt x="2314790" y="81915"/>
                  </a:lnTo>
                  <a:lnTo>
                    <a:pt x="2311996" y="71755"/>
                  </a:lnTo>
                  <a:lnTo>
                    <a:pt x="2309837" y="64389"/>
                  </a:lnTo>
                  <a:lnTo>
                    <a:pt x="2296248" y="39116"/>
                  </a:lnTo>
                  <a:lnTo>
                    <a:pt x="2294089" y="36830"/>
                  </a:lnTo>
                  <a:lnTo>
                    <a:pt x="2279738" y="30734"/>
                  </a:lnTo>
                  <a:lnTo>
                    <a:pt x="2275928" y="29972"/>
                  </a:lnTo>
                  <a:lnTo>
                    <a:pt x="2270975" y="29718"/>
                  </a:lnTo>
                  <a:lnTo>
                    <a:pt x="2264879" y="29718"/>
                  </a:lnTo>
                  <a:lnTo>
                    <a:pt x="2248750" y="29718"/>
                  </a:lnTo>
                  <a:lnTo>
                    <a:pt x="2248750" y="252222"/>
                  </a:lnTo>
                  <a:lnTo>
                    <a:pt x="2248750" y="260096"/>
                  </a:lnTo>
                  <a:lnTo>
                    <a:pt x="2249004" y="266192"/>
                  </a:lnTo>
                  <a:lnTo>
                    <a:pt x="2249385" y="270256"/>
                  </a:lnTo>
                  <a:lnTo>
                    <a:pt x="2249893" y="274320"/>
                  </a:lnTo>
                  <a:lnTo>
                    <a:pt x="2250655" y="277622"/>
                  </a:lnTo>
                  <a:lnTo>
                    <a:pt x="2251925" y="280162"/>
                  </a:lnTo>
                  <a:lnTo>
                    <a:pt x="2253068" y="282702"/>
                  </a:lnTo>
                  <a:lnTo>
                    <a:pt x="2254465" y="284734"/>
                  </a:lnTo>
                  <a:lnTo>
                    <a:pt x="2256243" y="286258"/>
                  </a:lnTo>
                  <a:lnTo>
                    <a:pt x="2257894" y="287909"/>
                  </a:lnTo>
                  <a:lnTo>
                    <a:pt x="2275801" y="293497"/>
                  </a:lnTo>
                  <a:lnTo>
                    <a:pt x="2275801" y="308356"/>
                  </a:lnTo>
                  <a:lnTo>
                    <a:pt x="2152484" y="308356"/>
                  </a:lnTo>
                  <a:lnTo>
                    <a:pt x="2152484" y="293497"/>
                  </a:lnTo>
                  <a:lnTo>
                    <a:pt x="2158834" y="292481"/>
                  </a:lnTo>
                  <a:lnTo>
                    <a:pt x="2163787" y="291084"/>
                  </a:lnTo>
                  <a:lnTo>
                    <a:pt x="2179535" y="259461"/>
                  </a:lnTo>
                  <a:lnTo>
                    <a:pt x="2179535" y="252222"/>
                  </a:lnTo>
                  <a:lnTo>
                    <a:pt x="2179535" y="29718"/>
                  </a:lnTo>
                  <a:lnTo>
                    <a:pt x="2161501" y="29718"/>
                  </a:lnTo>
                  <a:lnTo>
                    <a:pt x="2152484" y="29718"/>
                  </a:lnTo>
                  <a:lnTo>
                    <a:pt x="2145753" y="30734"/>
                  </a:lnTo>
                  <a:lnTo>
                    <a:pt x="2119464" y="60579"/>
                  </a:lnTo>
                  <a:lnTo>
                    <a:pt x="2116924" y="68072"/>
                  </a:lnTo>
                  <a:lnTo>
                    <a:pt x="2114892" y="75184"/>
                  </a:lnTo>
                  <a:lnTo>
                    <a:pt x="2113241" y="81915"/>
                  </a:lnTo>
                  <a:lnTo>
                    <a:pt x="2082634" y="81915"/>
                  </a:lnTo>
                  <a:lnTo>
                    <a:pt x="2082634" y="3556"/>
                  </a:lnTo>
                  <a:close/>
                </a:path>
                <a:path w="6817995" h="312419">
                  <a:moveTo>
                    <a:pt x="1735797" y="3556"/>
                  </a:moveTo>
                  <a:lnTo>
                    <a:pt x="1853018" y="3556"/>
                  </a:lnTo>
                  <a:lnTo>
                    <a:pt x="1853018" y="18287"/>
                  </a:lnTo>
                  <a:lnTo>
                    <a:pt x="1847684" y="19812"/>
                  </a:lnTo>
                  <a:lnTo>
                    <a:pt x="1843366" y="21336"/>
                  </a:lnTo>
                  <a:lnTo>
                    <a:pt x="1840318" y="23114"/>
                  </a:lnTo>
                  <a:lnTo>
                    <a:pt x="1837143" y="24765"/>
                  </a:lnTo>
                  <a:lnTo>
                    <a:pt x="1834730" y="27178"/>
                  </a:lnTo>
                  <a:lnTo>
                    <a:pt x="1833079" y="30099"/>
                  </a:lnTo>
                  <a:lnTo>
                    <a:pt x="1831301" y="33147"/>
                  </a:lnTo>
                  <a:lnTo>
                    <a:pt x="1830158" y="36957"/>
                  </a:lnTo>
                  <a:lnTo>
                    <a:pt x="1829650" y="41656"/>
                  </a:lnTo>
                  <a:lnTo>
                    <a:pt x="1829142" y="46355"/>
                  </a:lnTo>
                  <a:lnTo>
                    <a:pt x="1828888" y="52197"/>
                  </a:lnTo>
                  <a:lnTo>
                    <a:pt x="1828888" y="59436"/>
                  </a:lnTo>
                  <a:lnTo>
                    <a:pt x="1828888" y="281686"/>
                  </a:lnTo>
                  <a:lnTo>
                    <a:pt x="1872195" y="281686"/>
                  </a:lnTo>
                  <a:lnTo>
                    <a:pt x="1880831" y="281686"/>
                  </a:lnTo>
                  <a:lnTo>
                    <a:pt x="1887689" y="280416"/>
                  </a:lnTo>
                  <a:lnTo>
                    <a:pt x="1892896" y="277749"/>
                  </a:lnTo>
                  <a:lnTo>
                    <a:pt x="1898230" y="275082"/>
                  </a:lnTo>
                  <a:lnTo>
                    <a:pt x="1902675" y="270891"/>
                  </a:lnTo>
                  <a:lnTo>
                    <a:pt x="1906485" y="265303"/>
                  </a:lnTo>
                  <a:lnTo>
                    <a:pt x="1910295" y="259715"/>
                  </a:lnTo>
                  <a:lnTo>
                    <a:pt x="1913597" y="252476"/>
                  </a:lnTo>
                  <a:lnTo>
                    <a:pt x="1916264" y="243459"/>
                  </a:lnTo>
                  <a:lnTo>
                    <a:pt x="1918243" y="236793"/>
                  </a:lnTo>
                  <a:lnTo>
                    <a:pt x="1919995" y="230330"/>
                  </a:lnTo>
                  <a:lnTo>
                    <a:pt x="1921533" y="224081"/>
                  </a:lnTo>
                  <a:lnTo>
                    <a:pt x="1922868" y="218059"/>
                  </a:lnTo>
                  <a:lnTo>
                    <a:pt x="1953475" y="218059"/>
                  </a:lnTo>
                  <a:lnTo>
                    <a:pt x="1948522" y="308356"/>
                  </a:lnTo>
                  <a:lnTo>
                    <a:pt x="1735797" y="308356"/>
                  </a:lnTo>
                  <a:lnTo>
                    <a:pt x="1735797" y="293497"/>
                  </a:lnTo>
                  <a:lnTo>
                    <a:pt x="1741258" y="292100"/>
                  </a:lnTo>
                  <a:lnTo>
                    <a:pt x="1745703" y="290449"/>
                  </a:lnTo>
                  <a:lnTo>
                    <a:pt x="1748878" y="288671"/>
                  </a:lnTo>
                  <a:lnTo>
                    <a:pt x="1752053" y="286893"/>
                  </a:lnTo>
                  <a:lnTo>
                    <a:pt x="1754466" y="284480"/>
                  </a:lnTo>
                  <a:lnTo>
                    <a:pt x="1755990" y="281432"/>
                  </a:lnTo>
                  <a:lnTo>
                    <a:pt x="1757514" y="278384"/>
                  </a:lnTo>
                  <a:lnTo>
                    <a:pt x="1758530" y="274447"/>
                  </a:lnTo>
                  <a:lnTo>
                    <a:pt x="1759038" y="269748"/>
                  </a:lnTo>
                  <a:lnTo>
                    <a:pt x="1759419" y="265049"/>
                  </a:lnTo>
                  <a:lnTo>
                    <a:pt x="1759673" y="259207"/>
                  </a:lnTo>
                  <a:lnTo>
                    <a:pt x="1759673" y="252095"/>
                  </a:lnTo>
                  <a:lnTo>
                    <a:pt x="1759673" y="59817"/>
                  </a:lnTo>
                  <a:lnTo>
                    <a:pt x="1759673" y="52832"/>
                  </a:lnTo>
                  <a:lnTo>
                    <a:pt x="1759546" y="46990"/>
                  </a:lnTo>
                  <a:lnTo>
                    <a:pt x="1759165" y="42164"/>
                  </a:lnTo>
                  <a:lnTo>
                    <a:pt x="1758784" y="37465"/>
                  </a:lnTo>
                  <a:lnTo>
                    <a:pt x="1757768" y="33528"/>
                  </a:lnTo>
                  <a:lnTo>
                    <a:pt x="1756244" y="30607"/>
                  </a:lnTo>
                  <a:lnTo>
                    <a:pt x="1754720" y="27559"/>
                  </a:lnTo>
                  <a:lnTo>
                    <a:pt x="1752307" y="25146"/>
                  </a:lnTo>
                  <a:lnTo>
                    <a:pt x="1749132" y="23368"/>
                  </a:lnTo>
                  <a:lnTo>
                    <a:pt x="1745830" y="21462"/>
                  </a:lnTo>
                  <a:lnTo>
                    <a:pt x="1741512" y="19812"/>
                  </a:lnTo>
                  <a:lnTo>
                    <a:pt x="1735797" y="18287"/>
                  </a:lnTo>
                  <a:lnTo>
                    <a:pt x="1735797" y="3556"/>
                  </a:lnTo>
                  <a:close/>
                </a:path>
                <a:path w="6817995" h="312419">
                  <a:moveTo>
                    <a:pt x="1014945" y="3556"/>
                  </a:moveTo>
                  <a:lnTo>
                    <a:pt x="1132166" y="3556"/>
                  </a:lnTo>
                  <a:lnTo>
                    <a:pt x="1132166" y="18287"/>
                  </a:lnTo>
                  <a:lnTo>
                    <a:pt x="1126070" y="19939"/>
                  </a:lnTo>
                  <a:lnTo>
                    <a:pt x="1121498" y="21717"/>
                  </a:lnTo>
                  <a:lnTo>
                    <a:pt x="1118704" y="23495"/>
                  </a:lnTo>
                  <a:lnTo>
                    <a:pt x="1115783" y="25400"/>
                  </a:lnTo>
                  <a:lnTo>
                    <a:pt x="1113497" y="27686"/>
                  </a:lnTo>
                  <a:lnTo>
                    <a:pt x="1112100" y="30353"/>
                  </a:lnTo>
                  <a:lnTo>
                    <a:pt x="1110576" y="33020"/>
                  </a:lnTo>
                  <a:lnTo>
                    <a:pt x="1109560" y="36576"/>
                  </a:lnTo>
                  <a:lnTo>
                    <a:pt x="1108925" y="40894"/>
                  </a:lnTo>
                  <a:lnTo>
                    <a:pt x="1108290" y="45212"/>
                  </a:lnTo>
                  <a:lnTo>
                    <a:pt x="1108036" y="51435"/>
                  </a:lnTo>
                  <a:lnTo>
                    <a:pt x="1108036" y="59817"/>
                  </a:lnTo>
                  <a:lnTo>
                    <a:pt x="1108036" y="252222"/>
                  </a:lnTo>
                  <a:lnTo>
                    <a:pt x="1108036" y="257429"/>
                  </a:lnTo>
                  <a:lnTo>
                    <a:pt x="1108163" y="262255"/>
                  </a:lnTo>
                  <a:lnTo>
                    <a:pt x="1108544" y="266827"/>
                  </a:lnTo>
                  <a:lnTo>
                    <a:pt x="1108798" y="271272"/>
                  </a:lnTo>
                  <a:lnTo>
                    <a:pt x="1121244" y="289814"/>
                  </a:lnTo>
                  <a:lnTo>
                    <a:pt x="1124165" y="291338"/>
                  </a:lnTo>
                  <a:lnTo>
                    <a:pt x="1127848" y="292481"/>
                  </a:lnTo>
                  <a:lnTo>
                    <a:pt x="1132166" y="293497"/>
                  </a:lnTo>
                  <a:lnTo>
                    <a:pt x="1132166" y="308356"/>
                  </a:lnTo>
                  <a:lnTo>
                    <a:pt x="1014945" y="308356"/>
                  </a:lnTo>
                  <a:lnTo>
                    <a:pt x="1014945" y="293497"/>
                  </a:lnTo>
                  <a:lnTo>
                    <a:pt x="1020406" y="292100"/>
                  </a:lnTo>
                  <a:lnTo>
                    <a:pt x="1024851" y="290449"/>
                  </a:lnTo>
                  <a:lnTo>
                    <a:pt x="1028026" y="288798"/>
                  </a:lnTo>
                  <a:lnTo>
                    <a:pt x="1031201" y="287020"/>
                  </a:lnTo>
                  <a:lnTo>
                    <a:pt x="1033614" y="284607"/>
                  </a:lnTo>
                  <a:lnTo>
                    <a:pt x="1035138" y="281559"/>
                  </a:lnTo>
                  <a:lnTo>
                    <a:pt x="1036662" y="278511"/>
                  </a:lnTo>
                  <a:lnTo>
                    <a:pt x="1037678" y="274701"/>
                  </a:lnTo>
                  <a:lnTo>
                    <a:pt x="1038186" y="270002"/>
                  </a:lnTo>
                  <a:lnTo>
                    <a:pt x="1038567" y="265303"/>
                  </a:lnTo>
                  <a:lnTo>
                    <a:pt x="1038821" y="259461"/>
                  </a:lnTo>
                  <a:lnTo>
                    <a:pt x="1038821" y="252222"/>
                  </a:lnTo>
                  <a:lnTo>
                    <a:pt x="1038821" y="59562"/>
                  </a:lnTo>
                  <a:lnTo>
                    <a:pt x="1038821" y="52451"/>
                  </a:lnTo>
                  <a:lnTo>
                    <a:pt x="1038694" y="46609"/>
                  </a:lnTo>
                  <a:lnTo>
                    <a:pt x="1038313" y="41910"/>
                  </a:lnTo>
                  <a:lnTo>
                    <a:pt x="1037932" y="37337"/>
                  </a:lnTo>
                  <a:lnTo>
                    <a:pt x="1036916" y="33528"/>
                  </a:lnTo>
                  <a:lnTo>
                    <a:pt x="1035392" y="30480"/>
                  </a:lnTo>
                  <a:lnTo>
                    <a:pt x="1033868" y="27432"/>
                  </a:lnTo>
                  <a:lnTo>
                    <a:pt x="1014945" y="18287"/>
                  </a:lnTo>
                  <a:lnTo>
                    <a:pt x="1014945" y="3556"/>
                  </a:lnTo>
                  <a:close/>
                </a:path>
                <a:path w="6817995" h="312419">
                  <a:moveTo>
                    <a:pt x="715606" y="3556"/>
                  </a:moveTo>
                  <a:lnTo>
                    <a:pt x="978369" y="3556"/>
                  </a:lnTo>
                  <a:lnTo>
                    <a:pt x="978369" y="81915"/>
                  </a:lnTo>
                  <a:lnTo>
                    <a:pt x="947762" y="81915"/>
                  </a:lnTo>
                  <a:lnTo>
                    <a:pt x="944968" y="71755"/>
                  </a:lnTo>
                  <a:lnTo>
                    <a:pt x="942809" y="64389"/>
                  </a:lnTo>
                  <a:lnTo>
                    <a:pt x="929220" y="39116"/>
                  </a:lnTo>
                  <a:lnTo>
                    <a:pt x="927061" y="36830"/>
                  </a:lnTo>
                  <a:lnTo>
                    <a:pt x="912710" y="30734"/>
                  </a:lnTo>
                  <a:lnTo>
                    <a:pt x="908900" y="29972"/>
                  </a:lnTo>
                  <a:lnTo>
                    <a:pt x="903947" y="29718"/>
                  </a:lnTo>
                  <a:lnTo>
                    <a:pt x="897851" y="29718"/>
                  </a:lnTo>
                  <a:lnTo>
                    <a:pt x="881722" y="29718"/>
                  </a:lnTo>
                  <a:lnTo>
                    <a:pt x="881722" y="252222"/>
                  </a:lnTo>
                  <a:lnTo>
                    <a:pt x="881722" y="260096"/>
                  </a:lnTo>
                  <a:lnTo>
                    <a:pt x="881976" y="266192"/>
                  </a:lnTo>
                  <a:lnTo>
                    <a:pt x="882357" y="270256"/>
                  </a:lnTo>
                  <a:lnTo>
                    <a:pt x="882865" y="274320"/>
                  </a:lnTo>
                  <a:lnTo>
                    <a:pt x="883627" y="277622"/>
                  </a:lnTo>
                  <a:lnTo>
                    <a:pt x="884897" y="280162"/>
                  </a:lnTo>
                  <a:lnTo>
                    <a:pt x="886040" y="282702"/>
                  </a:lnTo>
                  <a:lnTo>
                    <a:pt x="887437" y="284734"/>
                  </a:lnTo>
                  <a:lnTo>
                    <a:pt x="889215" y="286258"/>
                  </a:lnTo>
                  <a:lnTo>
                    <a:pt x="890866" y="287909"/>
                  </a:lnTo>
                  <a:lnTo>
                    <a:pt x="908773" y="293497"/>
                  </a:lnTo>
                  <a:lnTo>
                    <a:pt x="908773" y="308356"/>
                  </a:lnTo>
                  <a:lnTo>
                    <a:pt x="785456" y="308356"/>
                  </a:lnTo>
                  <a:lnTo>
                    <a:pt x="785456" y="293497"/>
                  </a:lnTo>
                  <a:lnTo>
                    <a:pt x="791806" y="292481"/>
                  </a:lnTo>
                  <a:lnTo>
                    <a:pt x="796759" y="291084"/>
                  </a:lnTo>
                  <a:lnTo>
                    <a:pt x="812507" y="259461"/>
                  </a:lnTo>
                  <a:lnTo>
                    <a:pt x="812507" y="252222"/>
                  </a:lnTo>
                  <a:lnTo>
                    <a:pt x="812507" y="29718"/>
                  </a:lnTo>
                  <a:lnTo>
                    <a:pt x="794473" y="29718"/>
                  </a:lnTo>
                  <a:lnTo>
                    <a:pt x="785456" y="29718"/>
                  </a:lnTo>
                  <a:lnTo>
                    <a:pt x="778725" y="30734"/>
                  </a:lnTo>
                  <a:lnTo>
                    <a:pt x="752436" y="60579"/>
                  </a:lnTo>
                  <a:lnTo>
                    <a:pt x="749896" y="68072"/>
                  </a:lnTo>
                  <a:lnTo>
                    <a:pt x="747864" y="75184"/>
                  </a:lnTo>
                  <a:lnTo>
                    <a:pt x="746213" y="81915"/>
                  </a:lnTo>
                  <a:lnTo>
                    <a:pt x="715606" y="81915"/>
                  </a:lnTo>
                  <a:lnTo>
                    <a:pt x="715606" y="3556"/>
                  </a:lnTo>
                  <a:close/>
                </a:path>
                <a:path w="6817995" h="312419">
                  <a:moveTo>
                    <a:pt x="562317" y="3556"/>
                  </a:moveTo>
                  <a:lnTo>
                    <a:pt x="679538" y="3556"/>
                  </a:lnTo>
                  <a:lnTo>
                    <a:pt x="679538" y="18287"/>
                  </a:lnTo>
                  <a:lnTo>
                    <a:pt x="673442" y="19939"/>
                  </a:lnTo>
                  <a:lnTo>
                    <a:pt x="668870" y="21717"/>
                  </a:lnTo>
                  <a:lnTo>
                    <a:pt x="666076" y="23495"/>
                  </a:lnTo>
                  <a:lnTo>
                    <a:pt x="663155" y="25400"/>
                  </a:lnTo>
                  <a:lnTo>
                    <a:pt x="660869" y="27686"/>
                  </a:lnTo>
                  <a:lnTo>
                    <a:pt x="659472" y="30353"/>
                  </a:lnTo>
                  <a:lnTo>
                    <a:pt x="657948" y="33020"/>
                  </a:lnTo>
                  <a:lnTo>
                    <a:pt x="656932" y="36576"/>
                  </a:lnTo>
                  <a:lnTo>
                    <a:pt x="656297" y="40894"/>
                  </a:lnTo>
                  <a:lnTo>
                    <a:pt x="655662" y="45212"/>
                  </a:lnTo>
                  <a:lnTo>
                    <a:pt x="655408" y="51435"/>
                  </a:lnTo>
                  <a:lnTo>
                    <a:pt x="655408" y="59817"/>
                  </a:lnTo>
                  <a:lnTo>
                    <a:pt x="655408" y="252222"/>
                  </a:lnTo>
                  <a:lnTo>
                    <a:pt x="655408" y="257429"/>
                  </a:lnTo>
                  <a:lnTo>
                    <a:pt x="655535" y="262255"/>
                  </a:lnTo>
                  <a:lnTo>
                    <a:pt x="655916" y="266827"/>
                  </a:lnTo>
                  <a:lnTo>
                    <a:pt x="656170" y="271272"/>
                  </a:lnTo>
                  <a:lnTo>
                    <a:pt x="668616" y="289814"/>
                  </a:lnTo>
                  <a:lnTo>
                    <a:pt x="671537" y="291338"/>
                  </a:lnTo>
                  <a:lnTo>
                    <a:pt x="675220" y="292481"/>
                  </a:lnTo>
                  <a:lnTo>
                    <a:pt x="679538" y="293497"/>
                  </a:lnTo>
                  <a:lnTo>
                    <a:pt x="679538" y="308356"/>
                  </a:lnTo>
                  <a:lnTo>
                    <a:pt x="562317" y="308356"/>
                  </a:lnTo>
                  <a:lnTo>
                    <a:pt x="562317" y="293497"/>
                  </a:lnTo>
                  <a:lnTo>
                    <a:pt x="567778" y="292100"/>
                  </a:lnTo>
                  <a:lnTo>
                    <a:pt x="572223" y="290449"/>
                  </a:lnTo>
                  <a:lnTo>
                    <a:pt x="575398" y="288798"/>
                  </a:lnTo>
                  <a:lnTo>
                    <a:pt x="578573" y="287020"/>
                  </a:lnTo>
                  <a:lnTo>
                    <a:pt x="580986" y="284607"/>
                  </a:lnTo>
                  <a:lnTo>
                    <a:pt x="582510" y="281559"/>
                  </a:lnTo>
                  <a:lnTo>
                    <a:pt x="584034" y="278511"/>
                  </a:lnTo>
                  <a:lnTo>
                    <a:pt x="585050" y="274701"/>
                  </a:lnTo>
                  <a:lnTo>
                    <a:pt x="585558" y="270002"/>
                  </a:lnTo>
                  <a:lnTo>
                    <a:pt x="585939" y="265303"/>
                  </a:lnTo>
                  <a:lnTo>
                    <a:pt x="586193" y="259461"/>
                  </a:lnTo>
                  <a:lnTo>
                    <a:pt x="586193" y="252222"/>
                  </a:lnTo>
                  <a:lnTo>
                    <a:pt x="586193" y="59562"/>
                  </a:lnTo>
                  <a:lnTo>
                    <a:pt x="586193" y="52451"/>
                  </a:lnTo>
                  <a:lnTo>
                    <a:pt x="586066" y="46609"/>
                  </a:lnTo>
                  <a:lnTo>
                    <a:pt x="562317" y="18287"/>
                  </a:lnTo>
                  <a:lnTo>
                    <a:pt x="562317" y="3556"/>
                  </a:lnTo>
                  <a:close/>
                </a:path>
                <a:path w="6817995" h="312419">
                  <a:moveTo>
                    <a:pt x="260565" y="3556"/>
                  </a:moveTo>
                  <a:lnTo>
                    <a:pt x="390715" y="3556"/>
                  </a:lnTo>
                  <a:lnTo>
                    <a:pt x="403393" y="3792"/>
                  </a:lnTo>
                  <a:lnTo>
                    <a:pt x="444395" y="9308"/>
                  </a:lnTo>
                  <a:lnTo>
                    <a:pt x="482015" y="27940"/>
                  </a:lnTo>
                  <a:lnTo>
                    <a:pt x="501633" y="62936"/>
                  </a:lnTo>
                  <a:lnTo>
                    <a:pt x="504151" y="85725"/>
                  </a:lnTo>
                  <a:lnTo>
                    <a:pt x="503673" y="96275"/>
                  </a:lnTo>
                  <a:lnTo>
                    <a:pt x="487383" y="137541"/>
                  </a:lnTo>
                  <a:lnTo>
                    <a:pt x="451112" y="164137"/>
                  </a:lnTo>
                  <a:lnTo>
                    <a:pt x="440728" y="168783"/>
                  </a:lnTo>
                  <a:lnTo>
                    <a:pt x="440728" y="170942"/>
                  </a:lnTo>
                  <a:lnTo>
                    <a:pt x="473350" y="196449"/>
                  </a:lnTo>
                  <a:lnTo>
                    <a:pt x="501611" y="250698"/>
                  </a:lnTo>
                  <a:lnTo>
                    <a:pt x="506350" y="260246"/>
                  </a:lnTo>
                  <a:lnTo>
                    <a:pt x="533869" y="292100"/>
                  </a:lnTo>
                  <a:lnTo>
                    <a:pt x="542251" y="293497"/>
                  </a:lnTo>
                  <a:lnTo>
                    <a:pt x="542251" y="308356"/>
                  </a:lnTo>
                  <a:lnTo>
                    <a:pt x="456349" y="308356"/>
                  </a:lnTo>
                  <a:lnTo>
                    <a:pt x="449664" y="298309"/>
                  </a:lnTo>
                  <a:lnTo>
                    <a:pt x="442563" y="286083"/>
                  </a:lnTo>
                  <a:lnTo>
                    <a:pt x="435042" y="271690"/>
                  </a:lnTo>
                  <a:lnTo>
                    <a:pt x="427101" y="255143"/>
                  </a:lnTo>
                  <a:lnTo>
                    <a:pt x="409689" y="217043"/>
                  </a:lnTo>
                  <a:lnTo>
                    <a:pt x="405922" y="209111"/>
                  </a:lnTo>
                  <a:lnTo>
                    <a:pt x="384797" y="183007"/>
                  </a:lnTo>
                  <a:lnTo>
                    <a:pt x="380860" y="181229"/>
                  </a:lnTo>
                  <a:lnTo>
                    <a:pt x="374789" y="180340"/>
                  </a:lnTo>
                  <a:lnTo>
                    <a:pt x="366610" y="180340"/>
                  </a:lnTo>
                  <a:lnTo>
                    <a:pt x="353656" y="180340"/>
                  </a:lnTo>
                  <a:lnTo>
                    <a:pt x="353656" y="252222"/>
                  </a:lnTo>
                  <a:lnTo>
                    <a:pt x="353656" y="263398"/>
                  </a:lnTo>
                  <a:lnTo>
                    <a:pt x="354177" y="271272"/>
                  </a:lnTo>
                  <a:lnTo>
                    <a:pt x="355219" y="275717"/>
                  </a:lnTo>
                  <a:lnTo>
                    <a:pt x="356260" y="280162"/>
                  </a:lnTo>
                  <a:lnTo>
                    <a:pt x="358267" y="283718"/>
                  </a:lnTo>
                  <a:lnTo>
                    <a:pt x="361251" y="286385"/>
                  </a:lnTo>
                  <a:lnTo>
                    <a:pt x="364223" y="289052"/>
                  </a:lnTo>
                  <a:lnTo>
                    <a:pt x="369735" y="291465"/>
                  </a:lnTo>
                  <a:lnTo>
                    <a:pt x="377761" y="293497"/>
                  </a:lnTo>
                  <a:lnTo>
                    <a:pt x="377761" y="308356"/>
                  </a:lnTo>
                  <a:lnTo>
                    <a:pt x="260565" y="308356"/>
                  </a:lnTo>
                  <a:lnTo>
                    <a:pt x="260565" y="293497"/>
                  </a:lnTo>
                  <a:lnTo>
                    <a:pt x="266077" y="292100"/>
                  </a:lnTo>
                  <a:lnTo>
                    <a:pt x="270421" y="290449"/>
                  </a:lnTo>
                  <a:lnTo>
                    <a:pt x="273621" y="288798"/>
                  </a:lnTo>
                  <a:lnTo>
                    <a:pt x="276821" y="287020"/>
                  </a:lnTo>
                  <a:lnTo>
                    <a:pt x="279209" y="284607"/>
                  </a:lnTo>
                  <a:lnTo>
                    <a:pt x="280771" y="281559"/>
                  </a:lnTo>
                  <a:lnTo>
                    <a:pt x="282333" y="278511"/>
                  </a:lnTo>
                  <a:lnTo>
                    <a:pt x="283337" y="274701"/>
                  </a:lnTo>
                  <a:lnTo>
                    <a:pt x="283781" y="270002"/>
                  </a:lnTo>
                  <a:lnTo>
                    <a:pt x="284226" y="265303"/>
                  </a:lnTo>
                  <a:lnTo>
                    <a:pt x="284454" y="259461"/>
                  </a:lnTo>
                  <a:lnTo>
                    <a:pt x="284454" y="252222"/>
                  </a:lnTo>
                  <a:lnTo>
                    <a:pt x="284454" y="59817"/>
                  </a:lnTo>
                  <a:lnTo>
                    <a:pt x="284454" y="52832"/>
                  </a:lnTo>
                  <a:lnTo>
                    <a:pt x="284264" y="46990"/>
                  </a:lnTo>
                  <a:lnTo>
                    <a:pt x="283895" y="42164"/>
                  </a:lnTo>
                  <a:lnTo>
                    <a:pt x="283527" y="37465"/>
                  </a:lnTo>
                  <a:lnTo>
                    <a:pt x="282549" y="33528"/>
                  </a:lnTo>
                  <a:lnTo>
                    <a:pt x="280987" y="30607"/>
                  </a:lnTo>
                  <a:lnTo>
                    <a:pt x="279425" y="27559"/>
                  </a:lnTo>
                  <a:lnTo>
                    <a:pt x="277050" y="25146"/>
                  </a:lnTo>
                  <a:lnTo>
                    <a:pt x="273850" y="23368"/>
                  </a:lnTo>
                  <a:lnTo>
                    <a:pt x="270649" y="21462"/>
                  </a:lnTo>
                  <a:lnTo>
                    <a:pt x="266217" y="19812"/>
                  </a:lnTo>
                  <a:lnTo>
                    <a:pt x="260565" y="18287"/>
                  </a:lnTo>
                  <a:lnTo>
                    <a:pt x="260565" y="3556"/>
                  </a:lnTo>
                  <a:close/>
                </a:path>
                <a:path w="6817995" h="312419">
                  <a:moveTo>
                    <a:pt x="1543773" y="2032"/>
                  </a:moveTo>
                  <a:lnTo>
                    <a:pt x="1603463" y="2032"/>
                  </a:lnTo>
                  <a:lnTo>
                    <a:pt x="1677123" y="252095"/>
                  </a:lnTo>
                  <a:lnTo>
                    <a:pt x="1680298" y="263144"/>
                  </a:lnTo>
                  <a:lnTo>
                    <a:pt x="1683092" y="271145"/>
                  </a:lnTo>
                  <a:lnTo>
                    <a:pt x="1685378" y="275844"/>
                  </a:lnTo>
                  <a:lnTo>
                    <a:pt x="1687537" y="280543"/>
                  </a:lnTo>
                  <a:lnTo>
                    <a:pt x="1690458" y="284353"/>
                  </a:lnTo>
                  <a:lnTo>
                    <a:pt x="1694014" y="287147"/>
                  </a:lnTo>
                  <a:lnTo>
                    <a:pt x="1697570" y="290068"/>
                  </a:lnTo>
                  <a:lnTo>
                    <a:pt x="1702650" y="292227"/>
                  </a:lnTo>
                  <a:lnTo>
                    <a:pt x="1709000" y="293497"/>
                  </a:lnTo>
                  <a:lnTo>
                    <a:pt x="1709000" y="308356"/>
                  </a:lnTo>
                  <a:lnTo>
                    <a:pt x="1585810" y="308356"/>
                  </a:lnTo>
                  <a:lnTo>
                    <a:pt x="1585810" y="293497"/>
                  </a:lnTo>
                  <a:lnTo>
                    <a:pt x="1593557" y="292608"/>
                  </a:lnTo>
                  <a:lnTo>
                    <a:pt x="1599272" y="290449"/>
                  </a:lnTo>
                  <a:lnTo>
                    <a:pt x="1602955" y="287147"/>
                  </a:lnTo>
                  <a:lnTo>
                    <a:pt x="1606638" y="283718"/>
                  </a:lnTo>
                  <a:lnTo>
                    <a:pt x="1608543" y="278765"/>
                  </a:lnTo>
                  <a:lnTo>
                    <a:pt x="1608543" y="272542"/>
                  </a:lnTo>
                  <a:lnTo>
                    <a:pt x="1608543" y="267970"/>
                  </a:lnTo>
                  <a:lnTo>
                    <a:pt x="1601812" y="235712"/>
                  </a:lnTo>
                  <a:lnTo>
                    <a:pt x="1595843" y="213868"/>
                  </a:lnTo>
                  <a:lnTo>
                    <a:pt x="1500466" y="213868"/>
                  </a:lnTo>
                  <a:lnTo>
                    <a:pt x="1493100" y="235077"/>
                  </a:lnTo>
                  <a:lnTo>
                    <a:pt x="1491068" y="241046"/>
                  </a:lnTo>
                  <a:lnTo>
                    <a:pt x="1489290" y="246761"/>
                  </a:lnTo>
                  <a:lnTo>
                    <a:pt x="1488020" y="252349"/>
                  </a:lnTo>
                  <a:lnTo>
                    <a:pt x="1486623" y="257937"/>
                  </a:lnTo>
                  <a:lnTo>
                    <a:pt x="1485988" y="263906"/>
                  </a:lnTo>
                  <a:lnTo>
                    <a:pt x="1485988" y="270129"/>
                  </a:lnTo>
                  <a:lnTo>
                    <a:pt x="1487441" y="279798"/>
                  </a:lnTo>
                  <a:lnTo>
                    <a:pt x="1491799" y="286908"/>
                  </a:lnTo>
                  <a:lnTo>
                    <a:pt x="1499061" y="291470"/>
                  </a:lnTo>
                  <a:lnTo>
                    <a:pt x="1509229" y="293497"/>
                  </a:lnTo>
                  <a:lnTo>
                    <a:pt x="1509229" y="308356"/>
                  </a:lnTo>
                  <a:lnTo>
                    <a:pt x="1413852" y="308356"/>
                  </a:lnTo>
                  <a:lnTo>
                    <a:pt x="1413852" y="293497"/>
                  </a:lnTo>
                  <a:lnTo>
                    <a:pt x="1419440" y="292989"/>
                  </a:lnTo>
                  <a:lnTo>
                    <a:pt x="1424266" y="291084"/>
                  </a:lnTo>
                  <a:lnTo>
                    <a:pt x="1428330" y="287782"/>
                  </a:lnTo>
                  <a:lnTo>
                    <a:pt x="1432521" y="284480"/>
                  </a:lnTo>
                  <a:lnTo>
                    <a:pt x="1436331" y="280035"/>
                  </a:lnTo>
                  <a:lnTo>
                    <a:pt x="1450682" y="250062"/>
                  </a:lnTo>
                  <a:lnTo>
                    <a:pt x="1543773" y="2032"/>
                  </a:lnTo>
                  <a:close/>
                </a:path>
                <a:path w="6817995" h="312419">
                  <a:moveTo>
                    <a:pt x="6700608" y="0"/>
                  </a:moveTo>
                  <a:lnTo>
                    <a:pt x="6724568" y="738"/>
                  </a:lnTo>
                  <a:lnTo>
                    <a:pt x="6747503" y="2952"/>
                  </a:lnTo>
                  <a:lnTo>
                    <a:pt x="6769438" y="6643"/>
                  </a:lnTo>
                  <a:lnTo>
                    <a:pt x="6790397" y="11811"/>
                  </a:lnTo>
                  <a:lnTo>
                    <a:pt x="6790397" y="75184"/>
                  </a:lnTo>
                  <a:lnTo>
                    <a:pt x="6759790" y="75184"/>
                  </a:lnTo>
                  <a:lnTo>
                    <a:pt x="6757125" y="66375"/>
                  </a:lnTo>
                  <a:lnTo>
                    <a:pt x="6754282" y="58626"/>
                  </a:lnTo>
                  <a:lnTo>
                    <a:pt x="6725564" y="28948"/>
                  </a:lnTo>
                  <a:lnTo>
                    <a:pt x="6704418" y="26162"/>
                  </a:lnTo>
                  <a:lnTo>
                    <a:pt x="6693701" y="26997"/>
                  </a:lnTo>
                  <a:lnTo>
                    <a:pt x="6657331" y="47386"/>
                  </a:lnTo>
                  <a:lnTo>
                    <a:pt x="6638632" y="82677"/>
                  </a:lnTo>
                  <a:lnTo>
                    <a:pt x="6629346" y="135933"/>
                  </a:lnTo>
                  <a:lnTo>
                    <a:pt x="6628726" y="157607"/>
                  </a:lnTo>
                  <a:lnTo>
                    <a:pt x="6629151" y="176488"/>
                  </a:lnTo>
                  <a:lnTo>
                    <a:pt x="6635330" y="225298"/>
                  </a:lnTo>
                  <a:lnTo>
                    <a:pt x="6649082" y="261159"/>
                  </a:lnTo>
                  <a:lnTo>
                    <a:pt x="6679274" y="284751"/>
                  </a:lnTo>
                  <a:lnTo>
                    <a:pt x="6688797" y="285750"/>
                  </a:lnTo>
                  <a:lnTo>
                    <a:pt x="6697967" y="285013"/>
                  </a:lnTo>
                  <a:lnTo>
                    <a:pt x="6726578" y="248580"/>
                  </a:lnTo>
                  <a:lnTo>
                    <a:pt x="6727151" y="228092"/>
                  </a:lnTo>
                  <a:lnTo>
                    <a:pt x="6727151" y="216789"/>
                  </a:lnTo>
                  <a:lnTo>
                    <a:pt x="6722579" y="193040"/>
                  </a:lnTo>
                  <a:lnTo>
                    <a:pt x="6721055" y="190754"/>
                  </a:lnTo>
                  <a:lnTo>
                    <a:pt x="6719023" y="188722"/>
                  </a:lnTo>
                  <a:lnTo>
                    <a:pt x="6716483" y="187325"/>
                  </a:lnTo>
                  <a:lnTo>
                    <a:pt x="6713943" y="185801"/>
                  </a:lnTo>
                  <a:lnTo>
                    <a:pt x="6709498" y="184150"/>
                  </a:lnTo>
                  <a:lnTo>
                    <a:pt x="6703148" y="182118"/>
                  </a:lnTo>
                  <a:lnTo>
                    <a:pt x="6703148" y="167386"/>
                  </a:lnTo>
                  <a:lnTo>
                    <a:pt x="6817448" y="167386"/>
                  </a:lnTo>
                  <a:lnTo>
                    <a:pt x="6817448" y="182118"/>
                  </a:lnTo>
                  <a:lnTo>
                    <a:pt x="6809955" y="184404"/>
                  </a:lnTo>
                  <a:lnTo>
                    <a:pt x="6804875" y="186944"/>
                  </a:lnTo>
                  <a:lnTo>
                    <a:pt x="6802208" y="189737"/>
                  </a:lnTo>
                  <a:lnTo>
                    <a:pt x="6799541" y="192532"/>
                  </a:lnTo>
                  <a:lnTo>
                    <a:pt x="6797763" y="196342"/>
                  </a:lnTo>
                  <a:lnTo>
                    <a:pt x="6796747" y="201041"/>
                  </a:lnTo>
                  <a:lnTo>
                    <a:pt x="6795731" y="205740"/>
                  </a:lnTo>
                  <a:lnTo>
                    <a:pt x="6795350" y="212344"/>
                  </a:lnTo>
                  <a:lnTo>
                    <a:pt x="6795350" y="220726"/>
                  </a:lnTo>
                  <a:lnTo>
                    <a:pt x="6795350" y="304927"/>
                  </a:lnTo>
                  <a:lnTo>
                    <a:pt x="6763092" y="311658"/>
                  </a:lnTo>
                  <a:lnTo>
                    <a:pt x="6747979" y="295529"/>
                  </a:lnTo>
                  <a:lnTo>
                    <a:pt x="6734186" y="302696"/>
                  </a:lnTo>
                  <a:lnTo>
                    <a:pt x="6719452" y="307816"/>
                  </a:lnTo>
                  <a:lnTo>
                    <a:pt x="6703742" y="310888"/>
                  </a:lnTo>
                  <a:lnTo>
                    <a:pt x="6687019" y="311912"/>
                  </a:lnTo>
                  <a:lnTo>
                    <a:pt x="6656516" y="309530"/>
                  </a:lnTo>
                  <a:lnTo>
                    <a:pt x="6607938" y="290480"/>
                  </a:lnTo>
                  <a:lnTo>
                    <a:pt x="6575789" y="252311"/>
                  </a:lnTo>
                  <a:lnTo>
                    <a:pt x="6559736" y="194641"/>
                  </a:lnTo>
                  <a:lnTo>
                    <a:pt x="6557733" y="158496"/>
                  </a:lnTo>
                  <a:lnTo>
                    <a:pt x="6558448" y="138807"/>
                  </a:lnTo>
                  <a:lnTo>
                    <a:pt x="6569163" y="87122"/>
                  </a:lnTo>
                  <a:lnTo>
                    <a:pt x="6591238" y="47313"/>
                  </a:lnTo>
                  <a:lnTo>
                    <a:pt x="6622234" y="20288"/>
                  </a:lnTo>
                  <a:lnTo>
                    <a:pt x="6659157" y="4929"/>
                  </a:lnTo>
                  <a:lnTo>
                    <a:pt x="6686347" y="547"/>
                  </a:lnTo>
                  <a:lnTo>
                    <a:pt x="6700608" y="0"/>
                  </a:lnTo>
                  <a:close/>
                </a:path>
                <a:path w="6817995" h="312419">
                  <a:moveTo>
                    <a:pt x="5965405" y="0"/>
                  </a:moveTo>
                  <a:lnTo>
                    <a:pt x="6012632" y="3401"/>
                  </a:lnTo>
                  <a:lnTo>
                    <a:pt x="6044653" y="9652"/>
                  </a:lnTo>
                  <a:lnTo>
                    <a:pt x="6044653" y="74295"/>
                  </a:lnTo>
                  <a:lnTo>
                    <a:pt x="6014046" y="74295"/>
                  </a:lnTo>
                  <a:lnTo>
                    <a:pt x="6011733" y="65964"/>
                  </a:lnTo>
                  <a:lnTo>
                    <a:pt x="6009157" y="58515"/>
                  </a:lnTo>
                  <a:lnTo>
                    <a:pt x="5980264" y="27812"/>
                  </a:lnTo>
                  <a:lnTo>
                    <a:pt x="5972009" y="26162"/>
                  </a:lnTo>
                  <a:lnTo>
                    <a:pt x="5961976" y="26162"/>
                  </a:lnTo>
                  <a:lnTo>
                    <a:pt x="5953467" y="26162"/>
                  </a:lnTo>
                  <a:lnTo>
                    <a:pt x="5945974" y="27559"/>
                  </a:lnTo>
                  <a:lnTo>
                    <a:pt x="5939243" y="30607"/>
                  </a:lnTo>
                  <a:lnTo>
                    <a:pt x="5932512" y="33528"/>
                  </a:lnTo>
                  <a:lnTo>
                    <a:pt x="5927305" y="37973"/>
                  </a:lnTo>
                  <a:lnTo>
                    <a:pt x="5923368" y="43815"/>
                  </a:lnTo>
                  <a:lnTo>
                    <a:pt x="5919558" y="49784"/>
                  </a:lnTo>
                  <a:lnTo>
                    <a:pt x="5917526" y="56896"/>
                  </a:lnTo>
                  <a:lnTo>
                    <a:pt x="5917526" y="65151"/>
                  </a:lnTo>
                  <a:lnTo>
                    <a:pt x="5917526" y="73787"/>
                  </a:lnTo>
                  <a:lnTo>
                    <a:pt x="5919304" y="81280"/>
                  </a:lnTo>
                  <a:lnTo>
                    <a:pt x="5922606" y="87630"/>
                  </a:lnTo>
                  <a:lnTo>
                    <a:pt x="5925908" y="93980"/>
                  </a:lnTo>
                  <a:lnTo>
                    <a:pt x="5963215" y="121102"/>
                  </a:lnTo>
                  <a:lnTo>
                    <a:pt x="5973787" y="126746"/>
                  </a:lnTo>
                  <a:lnTo>
                    <a:pt x="5986785" y="133863"/>
                  </a:lnTo>
                  <a:lnTo>
                    <a:pt x="6024349" y="161835"/>
                  </a:lnTo>
                  <a:lnTo>
                    <a:pt x="6045860" y="202247"/>
                  </a:lnTo>
                  <a:lnTo>
                    <a:pt x="6047701" y="222377"/>
                  </a:lnTo>
                  <a:lnTo>
                    <a:pt x="6046914" y="235640"/>
                  </a:lnTo>
                  <a:lnTo>
                    <a:pt x="6027903" y="279523"/>
                  </a:lnTo>
                  <a:lnTo>
                    <a:pt x="5985269" y="305750"/>
                  </a:lnTo>
                  <a:lnTo>
                    <a:pt x="5941656" y="311912"/>
                  </a:lnTo>
                  <a:lnTo>
                    <a:pt x="5930183" y="311745"/>
                  </a:lnTo>
                  <a:lnTo>
                    <a:pt x="5882113" y="307844"/>
                  </a:lnTo>
                  <a:lnTo>
                    <a:pt x="5847930" y="301879"/>
                  </a:lnTo>
                  <a:lnTo>
                    <a:pt x="5847930" y="233045"/>
                  </a:lnTo>
                  <a:lnTo>
                    <a:pt x="5878537" y="233045"/>
                  </a:lnTo>
                  <a:lnTo>
                    <a:pt x="5881774" y="245522"/>
                  </a:lnTo>
                  <a:lnTo>
                    <a:pt x="5885951" y="256286"/>
                  </a:lnTo>
                  <a:lnTo>
                    <a:pt x="5923601" y="284938"/>
                  </a:lnTo>
                  <a:lnTo>
                    <a:pt x="5935433" y="285750"/>
                  </a:lnTo>
                  <a:lnTo>
                    <a:pt x="5944196" y="285750"/>
                  </a:lnTo>
                  <a:lnTo>
                    <a:pt x="5978707" y="261562"/>
                  </a:lnTo>
                  <a:lnTo>
                    <a:pt x="5982296" y="241935"/>
                  </a:lnTo>
                  <a:lnTo>
                    <a:pt x="5982296" y="232791"/>
                  </a:lnTo>
                  <a:lnTo>
                    <a:pt x="5960706" y="198628"/>
                  </a:lnTo>
                  <a:lnTo>
                    <a:pt x="5920481" y="174843"/>
                  </a:lnTo>
                  <a:lnTo>
                    <a:pt x="5912399" y="170370"/>
                  </a:lnTo>
                  <a:lnTo>
                    <a:pt x="5878672" y="146089"/>
                  </a:lnTo>
                  <a:lnTo>
                    <a:pt x="5855683" y="108942"/>
                  </a:lnTo>
                  <a:lnTo>
                    <a:pt x="5852629" y="85725"/>
                  </a:lnTo>
                  <a:lnTo>
                    <a:pt x="5853485" y="72513"/>
                  </a:lnTo>
                  <a:lnTo>
                    <a:pt x="5873817" y="30069"/>
                  </a:lnTo>
                  <a:lnTo>
                    <a:pt x="5919025" y="5572"/>
                  </a:lnTo>
                  <a:lnTo>
                    <a:pt x="5948897" y="619"/>
                  </a:lnTo>
                  <a:lnTo>
                    <a:pt x="5965405" y="0"/>
                  </a:lnTo>
                  <a:close/>
                </a:path>
                <a:path w="6817995" h="312419">
                  <a:moveTo>
                    <a:pt x="4109808" y="0"/>
                  </a:moveTo>
                  <a:lnTo>
                    <a:pt x="4133768" y="738"/>
                  </a:lnTo>
                  <a:lnTo>
                    <a:pt x="4156703" y="2952"/>
                  </a:lnTo>
                  <a:lnTo>
                    <a:pt x="4178638" y="6643"/>
                  </a:lnTo>
                  <a:lnTo>
                    <a:pt x="4199597" y="11811"/>
                  </a:lnTo>
                  <a:lnTo>
                    <a:pt x="4199597" y="75184"/>
                  </a:lnTo>
                  <a:lnTo>
                    <a:pt x="4168990" y="75184"/>
                  </a:lnTo>
                  <a:lnTo>
                    <a:pt x="4166325" y="66375"/>
                  </a:lnTo>
                  <a:lnTo>
                    <a:pt x="4163482" y="58626"/>
                  </a:lnTo>
                  <a:lnTo>
                    <a:pt x="4134764" y="28948"/>
                  </a:lnTo>
                  <a:lnTo>
                    <a:pt x="4113618" y="26162"/>
                  </a:lnTo>
                  <a:lnTo>
                    <a:pt x="4102901" y="26997"/>
                  </a:lnTo>
                  <a:lnTo>
                    <a:pt x="4066585" y="47386"/>
                  </a:lnTo>
                  <a:lnTo>
                    <a:pt x="4047832" y="82677"/>
                  </a:lnTo>
                  <a:lnTo>
                    <a:pt x="4038546" y="135933"/>
                  </a:lnTo>
                  <a:lnTo>
                    <a:pt x="4037926" y="157607"/>
                  </a:lnTo>
                  <a:lnTo>
                    <a:pt x="4038351" y="176488"/>
                  </a:lnTo>
                  <a:lnTo>
                    <a:pt x="4044530" y="225298"/>
                  </a:lnTo>
                  <a:lnTo>
                    <a:pt x="4058282" y="261159"/>
                  </a:lnTo>
                  <a:lnTo>
                    <a:pt x="4088474" y="284751"/>
                  </a:lnTo>
                  <a:lnTo>
                    <a:pt x="4097997" y="285750"/>
                  </a:lnTo>
                  <a:lnTo>
                    <a:pt x="4107167" y="285013"/>
                  </a:lnTo>
                  <a:lnTo>
                    <a:pt x="4135778" y="248580"/>
                  </a:lnTo>
                  <a:lnTo>
                    <a:pt x="4136351" y="228092"/>
                  </a:lnTo>
                  <a:lnTo>
                    <a:pt x="4136351" y="216789"/>
                  </a:lnTo>
                  <a:lnTo>
                    <a:pt x="4136097" y="208787"/>
                  </a:lnTo>
                  <a:lnTo>
                    <a:pt x="4135335" y="203962"/>
                  </a:lnTo>
                  <a:lnTo>
                    <a:pt x="4134573" y="199136"/>
                  </a:lnTo>
                  <a:lnTo>
                    <a:pt x="4133430" y="195453"/>
                  </a:lnTo>
                  <a:lnTo>
                    <a:pt x="4131779" y="193040"/>
                  </a:lnTo>
                  <a:lnTo>
                    <a:pt x="4130255" y="190754"/>
                  </a:lnTo>
                  <a:lnTo>
                    <a:pt x="4128223" y="188722"/>
                  </a:lnTo>
                  <a:lnTo>
                    <a:pt x="4125683" y="187325"/>
                  </a:lnTo>
                  <a:lnTo>
                    <a:pt x="4123143" y="185801"/>
                  </a:lnTo>
                  <a:lnTo>
                    <a:pt x="4118698" y="184150"/>
                  </a:lnTo>
                  <a:lnTo>
                    <a:pt x="4112348" y="182118"/>
                  </a:lnTo>
                  <a:lnTo>
                    <a:pt x="4112348" y="167386"/>
                  </a:lnTo>
                  <a:lnTo>
                    <a:pt x="4226648" y="167386"/>
                  </a:lnTo>
                  <a:lnTo>
                    <a:pt x="4226648" y="182118"/>
                  </a:lnTo>
                  <a:lnTo>
                    <a:pt x="4219155" y="184404"/>
                  </a:lnTo>
                  <a:lnTo>
                    <a:pt x="4214075" y="186944"/>
                  </a:lnTo>
                  <a:lnTo>
                    <a:pt x="4211408" y="189737"/>
                  </a:lnTo>
                  <a:lnTo>
                    <a:pt x="4208741" y="192532"/>
                  </a:lnTo>
                  <a:lnTo>
                    <a:pt x="4206963" y="196342"/>
                  </a:lnTo>
                  <a:lnTo>
                    <a:pt x="4205947" y="201041"/>
                  </a:lnTo>
                  <a:lnTo>
                    <a:pt x="4204931" y="205740"/>
                  </a:lnTo>
                  <a:lnTo>
                    <a:pt x="4204550" y="212344"/>
                  </a:lnTo>
                  <a:lnTo>
                    <a:pt x="4204550" y="220726"/>
                  </a:lnTo>
                  <a:lnTo>
                    <a:pt x="4204550" y="304927"/>
                  </a:lnTo>
                  <a:lnTo>
                    <a:pt x="4172292" y="311658"/>
                  </a:lnTo>
                  <a:lnTo>
                    <a:pt x="4157179" y="295529"/>
                  </a:lnTo>
                  <a:lnTo>
                    <a:pt x="4143440" y="302696"/>
                  </a:lnTo>
                  <a:lnTo>
                    <a:pt x="4128700" y="307816"/>
                  </a:lnTo>
                  <a:lnTo>
                    <a:pt x="4112960" y="310888"/>
                  </a:lnTo>
                  <a:lnTo>
                    <a:pt x="4096219" y="311912"/>
                  </a:lnTo>
                  <a:lnTo>
                    <a:pt x="4065716" y="309530"/>
                  </a:lnTo>
                  <a:lnTo>
                    <a:pt x="4017138" y="290480"/>
                  </a:lnTo>
                  <a:lnTo>
                    <a:pt x="3984989" y="252311"/>
                  </a:lnTo>
                  <a:lnTo>
                    <a:pt x="3968936" y="194641"/>
                  </a:lnTo>
                  <a:lnTo>
                    <a:pt x="3966933" y="158496"/>
                  </a:lnTo>
                  <a:lnTo>
                    <a:pt x="3967648" y="138807"/>
                  </a:lnTo>
                  <a:lnTo>
                    <a:pt x="3978363" y="87122"/>
                  </a:lnTo>
                  <a:lnTo>
                    <a:pt x="4000438" y="47313"/>
                  </a:lnTo>
                  <a:lnTo>
                    <a:pt x="4031434" y="20288"/>
                  </a:lnTo>
                  <a:lnTo>
                    <a:pt x="4068357" y="4929"/>
                  </a:lnTo>
                  <a:lnTo>
                    <a:pt x="4095547" y="547"/>
                  </a:lnTo>
                  <a:lnTo>
                    <a:pt x="4109808" y="0"/>
                  </a:lnTo>
                  <a:close/>
                </a:path>
                <a:path w="6817995" h="312419">
                  <a:moveTo>
                    <a:pt x="1317586" y="0"/>
                  </a:moveTo>
                  <a:lnTo>
                    <a:pt x="1358480" y="2412"/>
                  </a:lnTo>
                  <a:lnTo>
                    <a:pt x="1396707" y="10541"/>
                  </a:lnTo>
                  <a:lnTo>
                    <a:pt x="1396707" y="75184"/>
                  </a:lnTo>
                  <a:lnTo>
                    <a:pt x="1366227" y="75184"/>
                  </a:lnTo>
                  <a:lnTo>
                    <a:pt x="1363177" y="63424"/>
                  </a:lnTo>
                  <a:lnTo>
                    <a:pt x="1359354" y="53308"/>
                  </a:lnTo>
                  <a:lnTo>
                    <a:pt x="1327887" y="26902"/>
                  </a:lnTo>
                  <a:lnTo>
                    <a:pt x="1318983" y="26162"/>
                  </a:lnTo>
                  <a:lnTo>
                    <a:pt x="1302434" y="28261"/>
                  </a:lnTo>
                  <a:lnTo>
                    <a:pt x="1265643" y="59944"/>
                  </a:lnTo>
                  <a:lnTo>
                    <a:pt x="1252039" y="101917"/>
                  </a:lnTo>
                  <a:lnTo>
                    <a:pt x="1247482" y="160274"/>
                  </a:lnTo>
                  <a:lnTo>
                    <a:pt x="1248526" y="189329"/>
                  </a:lnTo>
                  <a:lnTo>
                    <a:pt x="1256805" y="236104"/>
                  </a:lnTo>
                  <a:lnTo>
                    <a:pt x="1284392" y="277764"/>
                  </a:lnTo>
                  <a:lnTo>
                    <a:pt x="1312506" y="285750"/>
                  </a:lnTo>
                  <a:lnTo>
                    <a:pt x="1320243" y="285414"/>
                  </a:lnTo>
                  <a:lnTo>
                    <a:pt x="1355432" y="263906"/>
                  </a:lnTo>
                  <a:lnTo>
                    <a:pt x="1366100" y="233045"/>
                  </a:lnTo>
                  <a:lnTo>
                    <a:pt x="1396707" y="233045"/>
                  </a:lnTo>
                  <a:lnTo>
                    <a:pt x="1396707" y="300736"/>
                  </a:lnTo>
                  <a:lnTo>
                    <a:pt x="1384682" y="303404"/>
                  </a:lnTo>
                  <a:lnTo>
                    <a:pt x="1341536" y="310411"/>
                  </a:lnTo>
                  <a:lnTo>
                    <a:pt x="1309585" y="311912"/>
                  </a:lnTo>
                  <a:lnTo>
                    <a:pt x="1287416" y="310864"/>
                  </a:lnTo>
                  <a:lnTo>
                    <a:pt x="1249506" y="302482"/>
                  </a:lnTo>
                  <a:lnTo>
                    <a:pt x="1208255" y="274113"/>
                  </a:lnTo>
                  <a:lnTo>
                    <a:pt x="1184365" y="226530"/>
                  </a:lnTo>
                  <a:lnTo>
                    <a:pt x="1177368" y="183719"/>
                  </a:lnTo>
                  <a:lnTo>
                    <a:pt x="1176489" y="159004"/>
                  </a:lnTo>
                  <a:lnTo>
                    <a:pt x="1177515" y="135522"/>
                  </a:lnTo>
                  <a:lnTo>
                    <a:pt x="1185758" y="93370"/>
                  </a:lnTo>
                  <a:lnTo>
                    <a:pt x="1202147" y="57792"/>
                  </a:lnTo>
                  <a:lnTo>
                    <a:pt x="1241259" y="19431"/>
                  </a:lnTo>
                  <a:lnTo>
                    <a:pt x="1296177" y="1214"/>
                  </a:lnTo>
                  <a:lnTo>
                    <a:pt x="1317586" y="0"/>
                  </a:lnTo>
                  <a:close/>
                </a:path>
                <a:path w="6817995" h="312419">
                  <a:moveTo>
                    <a:pt x="141084" y="0"/>
                  </a:moveTo>
                  <a:lnTo>
                    <a:pt x="181940" y="2412"/>
                  </a:lnTo>
                  <a:lnTo>
                    <a:pt x="220116" y="10541"/>
                  </a:lnTo>
                  <a:lnTo>
                    <a:pt x="220116" y="75184"/>
                  </a:lnTo>
                  <a:lnTo>
                    <a:pt x="189750" y="75184"/>
                  </a:lnTo>
                  <a:lnTo>
                    <a:pt x="186683" y="63424"/>
                  </a:lnTo>
                  <a:lnTo>
                    <a:pt x="182833" y="53308"/>
                  </a:lnTo>
                  <a:lnTo>
                    <a:pt x="151357" y="26902"/>
                  </a:lnTo>
                  <a:lnTo>
                    <a:pt x="142430" y="26162"/>
                  </a:lnTo>
                  <a:lnTo>
                    <a:pt x="125866" y="28261"/>
                  </a:lnTo>
                  <a:lnTo>
                    <a:pt x="89077" y="59944"/>
                  </a:lnTo>
                  <a:lnTo>
                    <a:pt x="75511" y="101917"/>
                  </a:lnTo>
                  <a:lnTo>
                    <a:pt x="70992" y="160274"/>
                  </a:lnTo>
                  <a:lnTo>
                    <a:pt x="72024" y="189329"/>
                  </a:lnTo>
                  <a:lnTo>
                    <a:pt x="80283" y="236104"/>
                  </a:lnTo>
                  <a:lnTo>
                    <a:pt x="107881" y="277764"/>
                  </a:lnTo>
                  <a:lnTo>
                    <a:pt x="135953" y="285750"/>
                  </a:lnTo>
                  <a:lnTo>
                    <a:pt x="143728" y="285414"/>
                  </a:lnTo>
                  <a:lnTo>
                    <a:pt x="178930" y="263906"/>
                  </a:lnTo>
                  <a:lnTo>
                    <a:pt x="189534" y="233045"/>
                  </a:lnTo>
                  <a:lnTo>
                    <a:pt x="220116" y="233045"/>
                  </a:lnTo>
                  <a:lnTo>
                    <a:pt x="220116" y="300736"/>
                  </a:lnTo>
                  <a:lnTo>
                    <a:pt x="208103" y="303404"/>
                  </a:lnTo>
                  <a:lnTo>
                    <a:pt x="164988" y="310411"/>
                  </a:lnTo>
                  <a:lnTo>
                    <a:pt x="133057" y="311912"/>
                  </a:lnTo>
                  <a:lnTo>
                    <a:pt x="110904" y="310864"/>
                  </a:lnTo>
                  <a:lnTo>
                    <a:pt x="73009" y="302482"/>
                  </a:lnTo>
                  <a:lnTo>
                    <a:pt x="31757" y="274113"/>
                  </a:lnTo>
                  <a:lnTo>
                    <a:pt x="7849" y="226530"/>
                  </a:lnTo>
                  <a:lnTo>
                    <a:pt x="871" y="183719"/>
                  </a:lnTo>
                  <a:lnTo>
                    <a:pt x="0" y="159004"/>
                  </a:lnTo>
                  <a:lnTo>
                    <a:pt x="1026" y="135522"/>
                  </a:lnTo>
                  <a:lnTo>
                    <a:pt x="9231" y="93370"/>
                  </a:lnTo>
                  <a:lnTo>
                    <a:pt x="25580" y="57792"/>
                  </a:lnTo>
                  <a:lnTo>
                    <a:pt x="64744" y="19431"/>
                  </a:lnTo>
                  <a:lnTo>
                    <a:pt x="119653" y="1214"/>
                  </a:lnTo>
                  <a:lnTo>
                    <a:pt x="14108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21382" y="1574674"/>
            <a:ext cx="8151903" cy="2410203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417826" y="1793189"/>
            <a:ext cx="6003925" cy="185547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algn="just">
              <a:lnSpc>
                <a:spcPct val="87900"/>
              </a:lnSpc>
              <a:spcBef>
                <a:spcPts val="580"/>
              </a:spcBef>
            </a:pPr>
            <a:r>
              <a:rPr sz="3300" b="0" spc="-5" dirty="0">
                <a:solidFill>
                  <a:srgbClr val="FFFFFF"/>
                </a:solidFill>
                <a:latin typeface="Cambria"/>
                <a:cs typeface="Cambria"/>
              </a:rPr>
              <a:t>Nurses must </a:t>
            </a:r>
            <a:r>
              <a:rPr sz="3300" b="0" dirty="0">
                <a:solidFill>
                  <a:srgbClr val="FFFFFF"/>
                </a:solidFill>
                <a:latin typeface="Cambria"/>
                <a:cs typeface="Cambria"/>
              </a:rPr>
              <a:t>be </a:t>
            </a:r>
            <a:r>
              <a:rPr sz="3300" b="0" spc="-5" dirty="0">
                <a:solidFill>
                  <a:srgbClr val="FFFFFF"/>
                </a:solidFill>
                <a:latin typeface="Cambria"/>
                <a:cs typeface="Cambria"/>
              </a:rPr>
              <a:t>critical </a:t>
            </a:r>
            <a:r>
              <a:rPr sz="3300" b="0" spc="-15" dirty="0">
                <a:solidFill>
                  <a:srgbClr val="FFFFFF"/>
                </a:solidFill>
                <a:latin typeface="Cambria"/>
                <a:cs typeface="Cambria"/>
              </a:rPr>
              <a:t>thinkers </a:t>
            </a:r>
            <a:r>
              <a:rPr sz="3300" b="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Cambria"/>
                <a:cs typeface="Cambria"/>
              </a:rPr>
              <a:t>because</a:t>
            </a:r>
            <a:r>
              <a:rPr sz="3300" b="0" dirty="0">
                <a:solidFill>
                  <a:srgbClr val="FFFFFF"/>
                </a:solidFill>
                <a:latin typeface="Cambria"/>
                <a:cs typeface="Cambria"/>
              </a:rPr>
              <a:t> of</a:t>
            </a:r>
            <a:r>
              <a:rPr sz="3300" b="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3300" b="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300" b="0" spc="-15" dirty="0">
                <a:solidFill>
                  <a:srgbClr val="FFFFFF"/>
                </a:solidFill>
                <a:latin typeface="Cambria"/>
                <a:cs typeface="Cambria"/>
              </a:rPr>
              <a:t>nature</a:t>
            </a:r>
            <a:r>
              <a:rPr sz="3300" b="0" spc="7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300" b="0" dirty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sz="3300" b="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3300" b="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Cambria"/>
                <a:cs typeface="Cambria"/>
              </a:rPr>
              <a:t>discipline and the </a:t>
            </a:r>
            <a:r>
              <a:rPr sz="3300" b="0" spc="-15" dirty="0">
                <a:solidFill>
                  <a:srgbClr val="FFFFFF"/>
                </a:solidFill>
                <a:latin typeface="Cambria"/>
                <a:cs typeface="Cambria"/>
              </a:rPr>
              <a:t>nature </a:t>
            </a:r>
            <a:r>
              <a:rPr sz="3300" b="0" dirty="0">
                <a:solidFill>
                  <a:srgbClr val="FFFFFF"/>
                </a:solidFill>
                <a:latin typeface="Cambria"/>
                <a:cs typeface="Cambria"/>
              </a:rPr>
              <a:t>of </a:t>
            </a:r>
            <a:r>
              <a:rPr sz="3300" b="0" spc="-5" dirty="0">
                <a:solidFill>
                  <a:srgbClr val="FFFFFF"/>
                </a:solidFill>
                <a:latin typeface="Cambria"/>
                <a:cs typeface="Cambria"/>
              </a:rPr>
              <a:t>their </a:t>
            </a:r>
            <a:r>
              <a:rPr sz="3300" b="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300" b="0" spc="-15" dirty="0">
                <a:solidFill>
                  <a:srgbClr val="FFFFFF"/>
                </a:solidFill>
                <a:latin typeface="Cambria"/>
                <a:cs typeface="Cambria"/>
              </a:rPr>
              <a:t>work</a:t>
            </a:r>
            <a:endParaRPr sz="3300">
              <a:latin typeface="Cambria"/>
              <a:cs typeface="Cambri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85800" y="1828800"/>
            <a:ext cx="1621536" cy="186385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02336" y="4117847"/>
            <a:ext cx="8304276" cy="242925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417826" y="4346575"/>
            <a:ext cx="6004560" cy="185483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algn="just">
              <a:lnSpc>
                <a:spcPct val="87900"/>
              </a:lnSpc>
              <a:spcBef>
                <a:spcPts val="580"/>
              </a:spcBef>
            </a:pPr>
            <a:r>
              <a:rPr sz="3300" spc="-20" dirty="0">
                <a:solidFill>
                  <a:srgbClr val="FFFFFF"/>
                </a:solidFill>
                <a:latin typeface="Cambria"/>
                <a:cs typeface="Cambria"/>
              </a:rPr>
              <a:t>Reilly </a:t>
            </a:r>
            <a:r>
              <a:rPr sz="3300" dirty="0">
                <a:solidFill>
                  <a:srgbClr val="FFFFFF"/>
                </a:solidFill>
                <a:latin typeface="Cambria"/>
                <a:cs typeface="Cambria"/>
              </a:rPr>
              <a:t>&amp; </a:t>
            </a:r>
            <a:r>
              <a:rPr sz="3300" spc="-5" dirty="0">
                <a:solidFill>
                  <a:srgbClr val="FFFFFF"/>
                </a:solidFill>
                <a:latin typeface="Cambria"/>
                <a:cs typeface="Cambria"/>
              </a:rPr>
              <a:t>Oermann states that </a:t>
            </a:r>
            <a:r>
              <a:rPr sz="3300" dirty="0">
                <a:solidFill>
                  <a:srgbClr val="FFFFFF"/>
                </a:solidFill>
                <a:latin typeface="Cambria"/>
                <a:cs typeface="Cambria"/>
              </a:rPr>
              <a:t>one </a:t>
            </a:r>
            <a:r>
              <a:rPr sz="33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300" spc="-5" dirty="0">
                <a:solidFill>
                  <a:srgbClr val="FFFFFF"/>
                </a:solidFill>
                <a:latin typeface="Cambria"/>
                <a:cs typeface="Cambria"/>
              </a:rPr>
              <a:t>can think </a:t>
            </a:r>
            <a:r>
              <a:rPr sz="3300" spc="-10" dirty="0">
                <a:solidFill>
                  <a:srgbClr val="FFFFFF"/>
                </a:solidFill>
                <a:latin typeface="Cambria"/>
                <a:cs typeface="Cambria"/>
              </a:rPr>
              <a:t>critically </a:t>
            </a:r>
            <a:r>
              <a:rPr sz="3300" spc="-5" dirty="0">
                <a:solidFill>
                  <a:srgbClr val="FFFFFF"/>
                </a:solidFill>
                <a:latin typeface="Cambria"/>
                <a:cs typeface="Cambria"/>
              </a:rPr>
              <a:t>about </a:t>
            </a:r>
            <a:r>
              <a:rPr sz="3300" spc="-10" dirty="0">
                <a:solidFill>
                  <a:srgbClr val="FFFFFF"/>
                </a:solidFill>
                <a:latin typeface="Cambria"/>
                <a:cs typeface="Cambria"/>
              </a:rPr>
              <a:t>nursing </a:t>
            </a:r>
            <a:r>
              <a:rPr sz="3300" spc="-5" dirty="0">
                <a:solidFill>
                  <a:srgbClr val="FFFFFF"/>
                </a:solidFill>
                <a:latin typeface="Cambria"/>
                <a:cs typeface="Cambria"/>
              </a:rPr>
              <a:t> without </a:t>
            </a:r>
            <a:r>
              <a:rPr sz="3300" dirty="0">
                <a:solidFill>
                  <a:srgbClr val="FFFFFF"/>
                </a:solidFill>
                <a:latin typeface="Cambria"/>
                <a:cs typeface="Cambria"/>
              </a:rPr>
              <a:t>a </a:t>
            </a:r>
            <a:r>
              <a:rPr sz="3300" spc="-5" dirty="0">
                <a:solidFill>
                  <a:srgbClr val="FFFFFF"/>
                </a:solidFill>
                <a:latin typeface="Cambria"/>
                <a:cs typeface="Cambria"/>
              </a:rPr>
              <a:t>basic </a:t>
            </a:r>
            <a:r>
              <a:rPr sz="3300" spc="-10" dirty="0">
                <a:solidFill>
                  <a:srgbClr val="FFFFFF"/>
                </a:solidFill>
                <a:latin typeface="Cambria"/>
                <a:cs typeface="Cambria"/>
              </a:rPr>
              <a:t>knowledge </a:t>
            </a:r>
            <a:r>
              <a:rPr sz="3300" spc="-5" dirty="0">
                <a:solidFill>
                  <a:srgbClr val="FFFFFF"/>
                </a:solidFill>
                <a:latin typeface="Cambria"/>
                <a:cs typeface="Cambria"/>
              </a:rPr>
              <a:t>of </a:t>
            </a:r>
            <a:r>
              <a:rPr sz="3300" dirty="0">
                <a:solidFill>
                  <a:srgbClr val="FFFFFF"/>
                </a:solidFill>
                <a:latin typeface="Cambria"/>
                <a:cs typeface="Cambria"/>
              </a:rPr>
              <a:t>its </a:t>
            </a:r>
            <a:r>
              <a:rPr sz="33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300" spc="-5" dirty="0">
                <a:solidFill>
                  <a:srgbClr val="FFFFFF"/>
                </a:solidFill>
                <a:latin typeface="Cambria"/>
                <a:cs typeface="Cambria"/>
              </a:rPr>
              <a:t>concepts, theories</a:t>
            </a:r>
            <a:r>
              <a:rPr sz="33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300" spc="-5" dirty="0">
                <a:solidFill>
                  <a:srgbClr val="FFFFFF"/>
                </a:solidFill>
                <a:latin typeface="Cambria"/>
                <a:cs typeface="Cambria"/>
              </a:rPr>
              <a:t>and content</a:t>
            </a:r>
            <a:endParaRPr sz="3300">
              <a:latin typeface="Cambria"/>
              <a:cs typeface="Cambri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85800" y="4379976"/>
            <a:ext cx="1621536" cy="1863852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1352" y="423926"/>
            <a:ext cx="6556375" cy="453390"/>
            <a:chOff x="911352" y="423926"/>
            <a:chExt cx="6556375" cy="453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1352" y="705956"/>
              <a:ext cx="6535288" cy="1707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3340" y="428498"/>
              <a:ext cx="6539687" cy="2776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67144" y="483743"/>
              <a:ext cx="71755" cy="112395"/>
            </a:xfrm>
            <a:custGeom>
              <a:avLst/>
              <a:gdLst/>
              <a:ahLst/>
              <a:cxnLst/>
              <a:rect l="l" t="t" r="r" b="b"/>
              <a:pathLst>
                <a:path w="71754" h="112395">
                  <a:moveTo>
                    <a:pt x="39750" y="0"/>
                  </a:moveTo>
                  <a:lnTo>
                    <a:pt x="0" y="111887"/>
                  </a:lnTo>
                  <a:lnTo>
                    <a:pt x="71500" y="111887"/>
                  </a:lnTo>
                  <a:lnTo>
                    <a:pt x="3975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32655" y="450342"/>
              <a:ext cx="109474" cy="2336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6040" y="450342"/>
              <a:ext cx="82042" cy="1200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1480" y="450342"/>
              <a:ext cx="109474" cy="2336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01515" y="447167"/>
              <a:ext cx="123317" cy="2402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99350" y="447167"/>
              <a:ext cx="123317" cy="2402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74922" y="447167"/>
              <a:ext cx="123316" cy="24028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23340" y="428498"/>
              <a:ext cx="6539865" cy="278130"/>
            </a:xfrm>
            <a:custGeom>
              <a:avLst/>
              <a:gdLst/>
              <a:ahLst/>
              <a:cxnLst/>
              <a:rect l="l" t="t" r="r" b="b"/>
              <a:pathLst>
                <a:path w="6539865" h="278130">
                  <a:moveTo>
                    <a:pt x="6298260" y="3175"/>
                  </a:moveTo>
                  <a:lnTo>
                    <a:pt x="6378651" y="3175"/>
                  </a:lnTo>
                  <a:lnTo>
                    <a:pt x="6449009" y="125349"/>
                  </a:lnTo>
                  <a:lnTo>
                    <a:pt x="6471250" y="166278"/>
                  </a:lnTo>
                  <a:lnTo>
                    <a:pt x="6484823" y="193675"/>
                  </a:lnTo>
                  <a:lnTo>
                    <a:pt x="6487998" y="193675"/>
                  </a:lnTo>
                  <a:lnTo>
                    <a:pt x="6487017" y="169410"/>
                  </a:lnTo>
                  <a:lnTo>
                    <a:pt x="6486347" y="144049"/>
                  </a:lnTo>
                  <a:lnTo>
                    <a:pt x="6485962" y="117594"/>
                  </a:lnTo>
                  <a:lnTo>
                    <a:pt x="6485839" y="90042"/>
                  </a:lnTo>
                  <a:lnTo>
                    <a:pt x="6485839" y="53086"/>
                  </a:lnTo>
                  <a:lnTo>
                    <a:pt x="6485839" y="44450"/>
                  </a:lnTo>
                  <a:lnTo>
                    <a:pt x="6485458" y="38226"/>
                  </a:lnTo>
                  <a:lnTo>
                    <a:pt x="6484823" y="34416"/>
                  </a:lnTo>
                  <a:lnTo>
                    <a:pt x="6484188" y="30479"/>
                  </a:lnTo>
                  <a:lnTo>
                    <a:pt x="6476187" y="20700"/>
                  </a:lnTo>
                  <a:lnTo>
                    <a:pt x="6473774" y="19303"/>
                  </a:lnTo>
                  <a:lnTo>
                    <a:pt x="6469964" y="17906"/>
                  </a:lnTo>
                  <a:lnTo>
                    <a:pt x="6464503" y="16255"/>
                  </a:lnTo>
                  <a:lnTo>
                    <a:pt x="6464503" y="3175"/>
                  </a:lnTo>
                  <a:lnTo>
                    <a:pt x="6539687" y="3175"/>
                  </a:lnTo>
                  <a:lnTo>
                    <a:pt x="6539687" y="16255"/>
                  </a:lnTo>
                  <a:lnTo>
                    <a:pt x="6534353" y="18034"/>
                  </a:lnTo>
                  <a:lnTo>
                    <a:pt x="6530543" y="19430"/>
                  </a:lnTo>
                  <a:lnTo>
                    <a:pt x="6528384" y="20700"/>
                  </a:lnTo>
                  <a:lnTo>
                    <a:pt x="6526225" y="21843"/>
                  </a:lnTo>
                  <a:lnTo>
                    <a:pt x="6524320" y="23494"/>
                  </a:lnTo>
                  <a:lnTo>
                    <a:pt x="6518224" y="44703"/>
                  </a:lnTo>
                  <a:lnTo>
                    <a:pt x="6518224" y="53086"/>
                  </a:lnTo>
                  <a:lnTo>
                    <a:pt x="6518224" y="274447"/>
                  </a:lnTo>
                  <a:lnTo>
                    <a:pt x="6467678" y="274447"/>
                  </a:lnTo>
                  <a:lnTo>
                    <a:pt x="6378270" y="119761"/>
                  </a:lnTo>
                  <a:lnTo>
                    <a:pt x="6369818" y="104953"/>
                  </a:lnTo>
                  <a:lnTo>
                    <a:pt x="6362569" y="91789"/>
                  </a:lnTo>
                  <a:lnTo>
                    <a:pt x="6356535" y="80291"/>
                  </a:lnTo>
                  <a:lnTo>
                    <a:pt x="6351727" y="70485"/>
                  </a:lnTo>
                  <a:lnTo>
                    <a:pt x="6349822" y="70485"/>
                  </a:lnTo>
                  <a:lnTo>
                    <a:pt x="6350729" y="92184"/>
                  </a:lnTo>
                  <a:lnTo>
                    <a:pt x="6351362" y="114442"/>
                  </a:lnTo>
                  <a:lnTo>
                    <a:pt x="6351733" y="137296"/>
                  </a:lnTo>
                  <a:lnTo>
                    <a:pt x="6351854" y="160781"/>
                  </a:lnTo>
                  <a:lnTo>
                    <a:pt x="6351854" y="224662"/>
                  </a:lnTo>
                  <a:lnTo>
                    <a:pt x="6351854" y="234696"/>
                  </a:lnTo>
                  <a:lnTo>
                    <a:pt x="6373317" y="261238"/>
                  </a:lnTo>
                  <a:lnTo>
                    <a:pt x="6373317" y="274447"/>
                  </a:lnTo>
                  <a:lnTo>
                    <a:pt x="6298260" y="274447"/>
                  </a:lnTo>
                  <a:lnTo>
                    <a:pt x="6298260" y="261238"/>
                  </a:lnTo>
                  <a:lnTo>
                    <a:pt x="6303086" y="259968"/>
                  </a:lnTo>
                  <a:lnTo>
                    <a:pt x="6307023" y="258444"/>
                  </a:lnTo>
                  <a:lnTo>
                    <a:pt x="6309817" y="256921"/>
                  </a:lnTo>
                  <a:lnTo>
                    <a:pt x="6312738" y="255269"/>
                  </a:lnTo>
                  <a:lnTo>
                    <a:pt x="6314770" y="253111"/>
                  </a:lnTo>
                  <a:lnTo>
                    <a:pt x="6316167" y="250443"/>
                  </a:lnTo>
                  <a:lnTo>
                    <a:pt x="6317564" y="247776"/>
                  </a:lnTo>
                  <a:lnTo>
                    <a:pt x="6318453" y="244348"/>
                  </a:lnTo>
                  <a:lnTo>
                    <a:pt x="6318834" y="240156"/>
                  </a:lnTo>
                  <a:lnTo>
                    <a:pt x="6319342" y="236092"/>
                  </a:lnTo>
                  <a:lnTo>
                    <a:pt x="6319469" y="230886"/>
                  </a:lnTo>
                  <a:lnTo>
                    <a:pt x="6319469" y="224662"/>
                  </a:lnTo>
                  <a:lnTo>
                    <a:pt x="6319469" y="52831"/>
                  </a:lnTo>
                  <a:lnTo>
                    <a:pt x="6319469" y="42925"/>
                  </a:lnTo>
                  <a:lnTo>
                    <a:pt x="6319088" y="36067"/>
                  </a:lnTo>
                  <a:lnTo>
                    <a:pt x="6298260" y="16255"/>
                  </a:lnTo>
                  <a:lnTo>
                    <a:pt x="6298260" y="3175"/>
                  </a:lnTo>
                  <a:close/>
                </a:path>
                <a:path w="6539865" h="278130">
                  <a:moveTo>
                    <a:pt x="5873572" y="3175"/>
                  </a:moveTo>
                  <a:lnTo>
                    <a:pt x="5977966" y="3175"/>
                  </a:lnTo>
                  <a:lnTo>
                    <a:pt x="5977966" y="16255"/>
                  </a:lnTo>
                  <a:lnTo>
                    <a:pt x="5972505" y="17779"/>
                  </a:lnTo>
                  <a:lnTo>
                    <a:pt x="5968441" y="19303"/>
                  </a:lnTo>
                  <a:lnTo>
                    <a:pt x="5965901" y="20954"/>
                  </a:lnTo>
                  <a:lnTo>
                    <a:pt x="5963361" y="22605"/>
                  </a:lnTo>
                  <a:lnTo>
                    <a:pt x="5961329" y="24637"/>
                  </a:lnTo>
                  <a:lnTo>
                    <a:pt x="5960059" y="27050"/>
                  </a:lnTo>
                  <a:lnTo>
                    <a:pt x="5958789" y="29463"/>
                  </a:lnTo>
                  <a:lnTo>
                    <a:pt x="5957773" y="32512"/>
                  </a:lnTo>
                  <a:lnTo>
                    <a:pt x="5957265" y="36322"/>
                  </a:lnTo>
                  <a:lnTo>
                    <a:pt x="5956757" y="40259"/>
                  </a:lnTo>
                  <a:lnTo>
                    <a:pt x="5956503" y="45847"/>
                  </a:lnTo>
                  <a:lnTo>
                    <a:pt x="5956503" y="53212"/>
                  </a:lnTo>
                  <a:lnTo>
                    <a:pt x="5956503" y="224536"/>
                  </a:lnTo>
                  <a:lnTo>
                    <a:pt x="5956503" y="229107"/>
                  </a:lnTo>
                  <a:lnTo>
                    <a:pt x="5956630" y="233425"/>
                  </a:lnTo>
                  <a:lnTo>
                    <a:pt x="5961964" y="253491"/>
                  </a:lnTo>
                  <a:lnTo>
                    <a:pt x="5963488" y="255269"/>
                  </a:lnTo>
                  <a:lnTo>
                    <a:pt x="5965520" y="256793"/>
                  </a:lnTo>
                  <a:lnTo>
                    <a:pt x="5968187" y="257937"/>
                  </a:lnTo>
                  <a:lnTo>
                    <a:pt x="5970854" y="259206"/>
                  </a:lnTo>
                  <a:lnTo>
                    <a:pt x="5974156" y="260350"/>
                  </a:lnTo>
                  <a:lnTo>
                    <a:pt x="5977966" y="261238"/>
                  </a:lnTo>
                  <a:lnTo>
                    <a:pt x="5977966" y="274447"/>
                  </a:lnTo>
                  <a:lnTo>
                    <a:pt x="5873572" y="274447"/>
                  </a:lnTo>
                  <a:lnTo>
                    <a:pt x="5873572" y="261238"/>
                  </a:lnTo>
                  <a:lnTo>
                    <a:pt x="5878525" y="259968"/>
                  </a:lnTo>
                  <a:lnTo>
                    <a:pt x="5882462" y="258572"/>
                  </a:lnTo>
                  <a:lnTo>
                    <a:pt x="5885256" y="257048"/>
                  </a:lnTo>
                  <a:lnTo>
                    <a:pt x="5888050" y="255524"/>
                  </a:lnTo>
                  <a:lnTo>
                    <a:pt x="5890209" y="253364"/>
                  </a:lnTo>
                  <a:lnTo>
                    <a:pt x="5894908" y="230886"/>
                  </a:lnTo>
                  <a:lnTo>
                    <a:pt x="5894908" y="224536"/>
                  </a:lnTo>
                  <a:lnTo>
                    <a:pt x="5894908" y="53086"/>
                  </a:lnTo>
                  <a:lnTo>
                    <a:pt x="5894908" y="46736"/>
                  </a:lnTo>
                  <a:lnTo>
                    <a:pt x="5894781" y="41528"/>
                  </a:lnTo>
                  <a:lnTo>
                    <a:pt x="5894400" y="37337"/>
                  </a:lnTo>
                  <a:lnTo>
                    <a:pt x="5894019" y="33274"/>
                  </a:lnTo>
                  <a:lnTo>
                    <a:pt x="5893257" y="29844"/>
                  </a:lnTo>
                  <a:lnTo>
                    <a:pt x="5891860" y="27177"/>
                  </a:lnTo>
                  <a:lnTo>
                    <a:pt x="5890463" y="24384"/>
                  </a:lnTo>
                  <a:lnTo>
                    <a:pt x="5888304" y="22225"/>
                  </a:lnTo>
                  <a:lnTo>
                    <a:pt x="5885510" y="20700"/>
                  </a:lnTo>
                  <a:lnTo>
                    <a:pt x="5882589" y="19050"/>
                  </a:lnTo>
                  <a:lnTo>
                    <a:pt x="5878652" y="17652"/>
                  </a:lnTo>
                  <a:lnTo>
                    <a:pt x="5873572" y="16255"/>
                  </a:lnTo>
                  <a:lnTo>
                    <a:pt x="5873572" y="3175"/>
                  </a:lnTo>
                  <a:close/>
                </a:path>
                <a:path w="6539865" h="278130">
                  <a:moveTo>
                    <a:pt x="5606999" y="3175"/>
                  </a:moveTo>
                  <a:lnTo>
                    <a:pt x="5840933" y="3175"/>
                  </a:lnTo>
                  <a:lnTo>
                    <a:pt x="5840933" y="72898"/>
                  </a:lnTo>
                  <a:lnTo>
                    <a:pt x="5813755" y="72898"/>
                  </a:lnTo>
                  <a:lnTo>
                    <a:pt x="5811215" y="63880"/>
                  </a:lnTo>
                  <a:lnTo>
                    <a:pt x="5809183" y="57276"/>
                  </a:lnTo>
                  <a:lnTo>
                    <a:pt x="5807786" y="53086"/>
                  </a:lnTo>
                  <a:lnTo>
                    <a:pt x="5806262" y="48767"/>
                  </a:lnTo>
                  <a:lnTo>
                    <a:pt x="5804611" y="45212"/>
                  </a:lnTo>
                  <a:lnTo>
                    <a:pt x="5802833" y="42290"/>
                  </a:lnTo>
                  <a:lnTo>
                    <a:pt x="5801055" y="39242"/>
                  </a:lnTo>
                  <a:lnTo>
                    <a:pt x="5799150" y="36702"/>
                  </a:lnTo>
                  <a:lnTo>
                    <a:pt x="5797245" y="34798"/>
                  </a:lnTo>
                  <a:lnTo>
                    <a:pt x="5795213" y="32765"/>
                  </a:lnTo>
                  <a:lnTo>
                    <a:pt x="5782386" y="27304"/>
                  </a:lnTo>
                  <a:lnTo>
                    <a:pt x="5779084" y="26669"/>
                  </a:lnTo>
                  <a:lnTo>
                    <a:pt x="5774639" y="26415"/>
                  </a:lnTo>
                  <a:lnTo>
                    <a:pt x="5769178" y="26415"/>
                  </a:lnTo>
                  <a:lnTo>
                    <a:pt x="5754827" y="26415"/>
                  </a:lnTo>
                  <a:lnTo>
                    <a:pt x="5754827" y="224536"/>
                  </a:lnTo>
                  <a:lnTo>
                    <a:pt x="5754827" y="231521"/>
                  </a:lnTo>
                  <a:lnTo>
                    <a:pt x="5755081" y="236854"/>
                  </a:lnTo>
                  <a:lnTo>
                    <a:pt x="5755462" y="240537"/>
                  </a:lnTo>
                  <a:lnTo>
                    <a:pt x="5755843" y="244221"/>
                  </a:lnTo>
                  <a:lnTo>
                    <a:pt x="5756605" y="247141"/>
                  </a:lnTo>
                  <a:lnTo>
                    <a:pt x="5757621" y="249300"/>
                  </a:lnTo>
                  <a:lnTo>
                    <a:pt x="5758764" y="251587"/>
                  </a:lnTo>
                  <a:lnTo>
                    <a:pt x="5760034" y="253491"/>
                  </a:lnTo>
                  <a:lnTo>
                    <a:pt x="5761558" y="254762"/>
                  </a:lnTo>
                  <a:lnTo>
                    <a:pt x="5763082" y="256159"/>
                  </a:lnTo>
                  <a:lnTo>
                    <a:pt x="5778957" y="261238"/>
                  </a:lnTo>
                  <a:lnTo>
                    <a:pt x="5778957" y="274447"/>
                  </a:lnTo>
                  <a:lnTo>
                    <a:pt x="5669229" y="274447"/>
                  </a:lnTo>
                  <a:lnTo>
                    <a:pt x="5669229" y="261238"/>
                  </a:lnTo>
                  <a:lnTo>
                    <a:pt x="5674817" y="260350"/>
                  </a:lnTo>
                  <a:lnTo>
                    <a:pt x="5679262" y="259079"/>
                  </a:lnTo>
                  <a:lnTo>
                    <a:pt x="5682437" y="257555"/>
                  </a:lnTo>
                  <a:lnTo>
                    <a:pt x="5685739" y="256031"/>
                  </a:lnTo>
                  <a:lnTo>
                    <a:pt x="5688152" y="253873"/>
                  </a:lnTo>
                  <a:lnTo>
                    <a:pt x="5689676" y="251205"/>
                  </a:lnTo>
                  <a:lnTo>
                    <a:pt x="5691327" y="248412"/>
                  </a:lnTo>
                  <a:lnTo>
                    <a:pt x="5692343" y="244855"/>
                  </a:lnTo>
                  <a:lnTo>
                    <a:pt x="5692724" y="240537"/>
                  </a:lnTo>
                  <a:lnTo>
                    <a:pt x="5693105" y="236219"/>
                  </a:lnTo>
                  <a:lnTo>
                    <a:pt x="5693232" y="230886"/>
                  </a:lnTo>
                  <a:lnTo>
                    <a:pt x="5693232" y="224536"/>
                  </a:lnTo>
                  <a:lnTo>
                    <a:pt x="5693232" y="26415"/>
                  </a:lnTo>
                  <a:lnTo>
                    <a:pt x="5677230" y="26415"/>
                  </a:lnTo>
                  <a:lnTo>
                    <a:pt x="5669229" y="26415"/>
                  </a:lnTo>
                  <a:lnTo>
                    <a:pt x="5663133" y="27304"/>
                  </a:lnTo>
                  <a:lnTo>
                    <a:pt x="5658942" y="29210"/>
                  </a:lnTo>
                  <a:lnTo>
                    <a:pt x="5654624" y="31114"/>
                  </a:lnTo>
                  <a:lnTo>
                    <a:pt x="5651068" y="34036"/>
                  </a:lnTo>
                  <a:lnTo>
                    <a:pt x="5647893" y="37973"/>
                  </a:lnTo>
                  <a:lnTo>
                    <a:pt x="5644718" y="41910"/>
                  </a:lnTo>
                  <a:lnTo>
                    <a:pt x="5642051" y="47243"/>
                  </a:lnTo>
                  <a:lnTo>
                    <a:pt x="5639892" y="53975"/>
                  </a:lnTo>
                  <a:lnTo>
                    <a:pt x="5637606" y="60578"/>
                  </a:lnTo>
                  <a:lnTo>
                    <a:pt x="5635701" y="66928"/>
                  </a:lnTo>
                  <a:lnTo>
                    <a:pt x="5634304" y="72898"/>
                  </a:lnTo>
                  <a:lnTo>
                    <a:pt x="5606999" y="72898"/>
                  </a:lnTo>
                  <a:lnTo>
                    <a:pt x="5606999" y="3175"/>
                  </a:lnTo>
                  <a:close/>
                </a:path>
                <a:path w="6539865" h="278130">
                  <a:moveTo>
                    <a:pt x="5158943" y="3175"/>
                  </a:moveTo>
                  <a:lnTo>
                    <a:pt x="5392877" y="3175"/>
                  </a:lnTo>
                  <a:lnTo>
                    <a:pt x="5392877" y="72898"/>
                  </a:lnTo>
                  <a:lnTo>
                    <a:pt x="5365699" y="72898"/>
                  </a:lnTo>
                  <a:lnTo>
                    <a:pt x="5363159" y="63880"/>
                  </a:lnTo>
                  <a:lnTo>
                    <a:pt x="5361127" y="57276"/>
                  </a:lnTo>
                  <a:lnTo>
                    <a:pt x="5359730" y="53086"/>
                  </a:lnTo>
                  <a:lnTo>
                    <a:pt x="5358206" y="48767"/>
                  </a:lnTo>
                  <a:lnTo>
                    <a:pt x="5356555" y="45212"/>
                  </a:lnTo>
                  <a:lnTo>
                    <a:pt x="5354777" y="42290"/>
                  </a:lnTo>
                  <a:lnTo>
                    <a:pt x="5352999" y="39242"/>
                  </a:lnTo>
                  <a:lnTo>
                    <a:pt x="5351094" y="36702"/>
                  </a:lnTo>
                  <a:lnTo>
                    <a:pt x="5349189" y="34798"/>
                  </a:lnTo>
                  <a:lnTo>
                    <a:pt x="5347157" y="32765"/>
                  </a:lnTo>
                  <a:lnTo>
                    <a:pt x="5334330" y="27304"/>
                  </a:lnTo>
                  <a:lnTo>
                    <a:pt x="5331028" y="26669"/>
                  </a:lnTo>
                  <a:lnTo>
                    <a:pt x="5326583" y="26415"/>
                  </a:lnTo>
                  <a:lnTo>
                    <a:pt x="5321122" y="26415"/>
                  </a:lnTo>
                  <a:lnTo>
                    <a:pt x="5306771" y="26415"/>
                  </a:lnTo>
                  <a:lnTo>
                    <a:pt x="5306771" y="224536"/>
                  </a:lnTo>
                  <a:lnTo>
                    <a:pt x="5306771" y="231521"/>
                  </a:lnTo>
                  <a:lnTo>
                    <a:pt x="5307025" y="236854"/>
                  </a:lnTo>
                  <a:lnTo>
                    <a:pt x="5307406" y="240537"/>
                  </a:lnTo>
                  <a:lnTo>
                    <a:pt x="5307787" y="244221"/>
                  </a:lnTo>
                  <a:lnTo>
                    <a:pt x="5308549" y="247141"/>
                  </a:lnTo>
                  <a:lnTo>
                    <a:pt x="5309565" y="249300"/>
                  </a:lnTo>
                  <a:lnTo>
                    <a:pt x="5310708" y="251587"/>
                  </a:lnTo>
                  <a:lnTo>
                    <a:pt x="5311978" y="253491"/>
                  </a:lnTo>
                  <a:lnTo>
                    <a:pt x="5313502" y="254762"/>
                  </a:lnTo>
                  <a:lnTo>
                    <a:pt x="5315026" y="256159"/>
                  </a:lnTo>
                  <a:lnTo>
                    <a:pt x="5330901" y="261238"/>
                  </a:lnTo>
                  <a:lnTo>
                    <a:pt x="5330901" y="274447"/>
                  </a:lnTo>
                  <a:lnTo>
                    <a:pt x="5221173" y="274447"/>
                  </a:lnTo>
                  <a:lnTo>
                    <a:pt x="5221173" y="261238"/>
                  </a:lnTo>
                  <a:lnTo>
                    <a:pt x="5226761" y="260350"/>
                  </a:lnTo>
                  <a:lnTo>
                    <a:pt x="5231206" y="259079"/>
                  </a:lnTo>
                  <a:lnTo>
                    <a:pt x="5234381" y="257555"/>
                  </a:lnTo>
                  <a:lnTo>
                    <a:pt x="5237683" y="256031"/>
                  </a:lnTo>
                  <a:lnTo>
                    <a:pt x="5240096" y="253873"/>
                  </a:lnTo>
                  <a:lnTo>
                    <a:pt x="5241620" y="251205"/>
                  </a:lnTo>
                  <a:lnTo>
                    <a:pt x="5243271" y="248412"/>
                  </a:lnTo>
                  <a:lnTo>
                    <a:pt x="5244287" y="244855"/>
                  </a:lnTo>
                  <a:lnTo>
                    <a:pt x="5244668" y="240537"/>
                  </a:lnTo>
                  <a:lnTo>
                    <a:pt x="5245049" y="236219"/>
                  </a:lnTo>
                  <a:lnTo>
                    <a:pt x="5245176" y="230886"/>
                  </a:lnTo>
                  <a:lnTo>
                    <a:pt x="5245176" y="224536"/>
                  </a:lnTo>
                  <a:lnTo>
                    <a:pt x="5245176" y="26415"/>
                  </a:lnTo>
                  <a:lnTo>
                    <a:pt x="5229174" y="26415"/>
                  </a:lnTo>
                  <a:lnTo>
                    <a:pt x="5221173" y="26415"/>
                  </a:lnTo>
                  <a:lnTo>
                    <a:pt x="5215077" y="27304"/>
                  </a:lnTo>
                  <a:lnTo>
                    <a:pt x="5210886" y="29210"/>
                  </a:lnTo>
                  <a:lnTo>
                    <a:pt x="5206568" y="31114"/>
                  </a:lnTo>
                  <a:lnTo>
                    <a:pt x="5203012" y="34036"/>
                  </a:lnTo>
                  <a:lnTo>
                    <a:pt x="5199837" y="37973"/>
                  </a:lnTo>
                  <a:lnTo>
                    <a:pt x="5196662" y="41910"/>
                  </a:lnTo>
                  <a:lnTo>
                    <a:pt x="5193995" y="47243"/>
                  </a:lnTo>
                  <a:lnTo>
                    <a:pt x="5191836" y="53975"/>
                  </a:lnTo>
                  <a:lnTo>
                    <a:pt x="5189550" y="60578"/>
                  </a:lnTo>
                  <a:lnTo>
                    <a:pt x="5187645" y="66928"/>
                  </a:lnTo>
                  <a:lnTo>
                    <a:pt x="5186248" y="72898"/>
                  </a:lnTo>
                  <a:lnTo>
                    <a:pt x="5158943" y="72898"/>
                  </a:lnTo>
                  <a:lnTo>
                    <a:pt x="5158943" y="3175"/>
                  </a:lnTo>
                  <a:close/>
                </a:path>
                <a:path w="6539865" h="278130">
                  <a:moveTo>
                    <a:pt x="4888560" y="3175"/>
                  </a:moveTo>
                  <a:lnTo>
                    <a:pt x="4968951" y="3175"/>
                  </a:lnTo>
                  <a:lnTo>
                    <a:pt x="5039309" y="125349"/>
                  </a:lnTo>
                  <a:lnTo>
                    <a:pt x="5061550" y="166278"/>
                  </a:lnTo>
                  <a:lnTo>
                    <a:pt x="5075123" y="193675"/>
                  </a:lnTo>
                  <a:lnTo>
                    <a:pt x="5078298" y="193675"/>
                  </a:lnTo>
                  <a:lnTo>
                    <a:pt x="5077317" y="169410"/>
                  </a:lnTo>
                  <a:lnTo>
                    <a:pt x="5076647" y="144049"/>
                  </a:lnTo>
                  <a:lnTo>
                    <a:pt x="5076262" y="117594"/>
                  </a:lnTo>
                  <a:lnTo>
                    <a:pt x="5076139" y="90042"/>
                  </a:lnTo>
                  <a:lnTo>
                    <a:pt x="5076139" y="53086"/>
                  </a:lnTo>
                  <a:lnTo>
                    <a:pt x="5076139" y="44450"/>
                  </a:lnTo>
                  <a:lnTo>
                    <a:pt x="5075758" y="38226"/>
                  </a:lnTo>
                  <a:lnTo>
                    <a:pt x="5075123" y="34416"/>
                  </a:lnTo>
                  <a:lnTo>
                    <a:pt x="5074488" y="30479"/>
                  </a:lnTo>
                  <a:lnTo>
                    <a:pt x="5066487" y="20700"/>
                  </a:lnTo>
                  <a:lnTo>
                    <a:pt x="5064074" y="19303"/>
                  </a:lnTo>
                  <a:lnTo>
                    <a:pt x="5060264" y="17906"/>
                  </a:lnTo>
                  <a:lnTo>
                    <a:pt x="5054803" y="16255"/>
                  </a:lnTo>
                  <a:lnTo>
                    <a:pt x="5054803" y="3175"/>
                  </a:lnTo>
                  <a:lnTo>
                    <a:pt x="5129987" y="3175"/>
                  </a:lnTo>
                  <a:lnTo>
                    <a:pt x="5129987" y="16255"/>
                  </a:lnTo>
                  <a:lnTo>
                    <a:pt x="5124653" y="18034"/>
                  </a:lnTo>
                  <a:lnTo>
                    <a:pt x="5120843" y="19430"/>
                  </a:lnTo>
                  <a:lnTo>
                    <a:pt x="5118684" y="20700"/>
                  </a:lnTo>
                  <a:lnTo>
                    <a:pt x="5116525" y="21843"/>
                  </a:lnTo>
                  <a:lnTo>
                    <a:pt x="5114620" y="23494"/>
                  </a:lnTo>
                  <a:lnTo>
                    <a:pt x="5108524" y="44703"/>
                  </a:lnTo>
                  <a:lnTo>
                    <a:pt x="5108524" y="53086"/>
                  </a:lnTo>
                  <a:lnTo>
                    <a:pt x="5108524" y="274447"/>
                  </a:lnTo>
                  <a:lnTo>
                    <a:pt x="5057978" y="274447"/>
                  </a:lnTo>
                  <a:lnTo>
                    <a:pt x="4968570" y="119761"/>
                  </a:lnTo>
                  <a:lnTo>
                    <a:pt x="4960118" y="104953"/>
                  </a:lnTo>
                  <a:lnTo>
                    <a:pt x="4952869" y="91789"/>
                  </a:lnTo>
                  <a:lnTo>
                    <a:pt x="4946835" y="80291"/>
                  </a:lnTo>
                  <a:lnTo>
                    <a:pt x="4942027" y="70485"/>
                  </a:lnTo>
                  <a:lnTo>
                    <a:pt x="4940122" y="70485"/>
                  </a:lnTo>
                  <a:lnTo>
                    <a:pt x="4941029" y="92184"/>
                  </a:lnTo>
                  <a:lnTo>
                    <a:pt x="4941662" y="114442"/>
                  </a:lnTo>
                  <a:lnTo>
                    <a:pt x="4942033" y="137296"/>
                  </a:lnTo>
                  <a:lnTo>
                    <a:pt x="4942154" y="160781"/>
                  </a:lnTo>
                  <a:lnTo>
                    <a:pt x="4942154" y="224662"/>
                  </a:lnTo>
                  <a:lnTo>
                    <a:pt x="4942154" y="234696"/>
                  </a:lnTo>
                  <a:lnTo>
                    <a:pt x="4949012" y="255015"/>
                  </a:lnTo>
                  <a:lnTo>
                    <a:pt x="4951552" y="257301"/>
                  </a:lnTo>
                  <a:lnTo>
                    <a:pt x="4956505" y="259461"/>
                  </a:lnTo>
                  <a:lnTo>
                    <a:pt x="4963617" y="261238"/>
                  </a:lnTo>
                  <a:lnTo>
                    <a:pt x="4963617" y="274447"/>
                  </a:lnTo>
                  <a:lnTo>
                    <a:pt x="4888560" y="274447"/>
                  </a:lnTo>
                  <a:lnTo>
                    <a:pt x="4888560" y="261238"/>
                  </a:lnTo>
                  <a:lnTo>
                    <a:pt x="4893386" y="259968"/>
                  </a:lnTo>
                  <a:lnTo>
                    <a:pt x="4897323" y="258444"/>
                  </a:lnTo>
                  <a:lnTo>
                    <a:pt x="4909134" y="240156"/>
                  </a:lnTo>
                  <a:lnTo>
                    <a:pt x="4909642" y="236092"/>
                  </a:lnTo>
                  <a:lnTo>
                    <a:pt x="4909769" y="230886"/>
                  </a:lnTo>
                  <a:lnTo>
                    <a:pt x="4909769" y="224662"/>
                  </a:lnTo>
                  <a:lnTo>
                    <a:pt x="4909769" y="52831"/>
                  </a:lnTo>
                  <a:lnTo>
                    <a:pt x="4909769" y="42925"/>
                  </a:lnTo>
                  <a:lnTo>
                    <a:pt x="4909388" y="36067"/>
                  </a:lnTo>
                  <a:lnTo>
                    <a:pt x="4888560" y="16255"/>
                  </a:lnTo>
                  <a:lnTo>
                    <a:pt x="4888560" y="3175"/>
                  </a:lnTo>
                  <a:close/>
                </a:path>
                <a:path w="6539865" h="278130">
                  <a:moveTo>
                    <a:pt x="4654372" y="3175"/>
                  </a:moveTo>
                  <a:lnTo>
                    <a:pt x="4851476" y="3175"/>
                  </a:lnTo>
                  <a:lnTo>
                    <a:pt x="4851476" y="66421"/>
                  </a:lnTo>
                  <a:lnTo>
                    <a:pt x="4824298" y="66421"/>
                  </a:lnTo>
                  <a:lnTo>
                    <a:pt x="4821158" y="57735"/>
                  </a:lnTo>
                  <a:lnTo>
                    <a:pt x="4818233" y="50561"/>
                  </a:lnTo>
                  <a:lnTo>
                    <a:pt x="4802200" y="30352"/>
                  </a:lnTo>
                  <a:lnTo>
                    <a:pt x="4798009" y="27686"/>
                  </a:lnTo>
                  <a:lnTo>
                    <a:pt x="4790770" y="26415"/>
                  </a:lnTo>
                  <a:lnTo>
                    <a:pt x="4780610" y="26415"/>
                  </a:lnTo>
                  <a:lnTo>
                    <a:pt x="4737303" y="26415"/>
                  </a:lnTo>
                  <a:lnTo>
                    <a:pt x="4737303" y="121792"/>
                  </a:lnTo>
                  <a:lnTo>
                    <a:pt x="4763465" y="121792"/>
                  </a:lnTo>
                  <a:lnTo>
                    <a:pt x="4769307" y="121792"/>
                  </a:lnTo>
                  <a:lnTo>
                    <a:pt x="4791659" y="93217"/>
                  </a:lnTo>
                  <a:lnTo>
                    <a:pt x="4814138" y="93217"/>
                  </a:lnTo>
                  <a:lnTo>
                    <a:pt x="4814138" y="173862"/>
                  </a:lnTo>
                  <a:lnTo>
                    <a:pt x="4791659" y="173862"/>
                  </a:lnTo>
                  <a:lnTo>
                    <a:pt x="4789881" y="166115"/>
                  </a:lnTo>
                  <a:lnTo>
                    <a:pt x="4787849" y="160274"/>
                  </a:lnTo>
                  <a:lnTo>
                    <a:pt x="4769688" y="145034"/>
                  </a:lnTo>
                  <a:lnTo>
                    <a:pt x="4763465" y="145034"/>
                  </a:lnTo>
                  <a:lnTo>
                    <a:pt x="4737303" y="145034"/>
                  </a:lnTo>
                  <a:lnTo>
                    <a:pt x="4737303" y="251205"/>
                  </a:lnTo>
                  <a:lnTo>
                    <a:pt x="4780356" y="251205"/>
                  </a:lnTo>
                  <a:lnTo>
                    <a:pt x="4785055" y="251205"/>
                  </a:lnTo>
                  <a:lnTo>
                    <a:pt x="4788992" y="250825"/>
                  </a:lnTo>
                  <a:lnTo>
                    <a:pt x="4792167" y="250189"/>
                  </a:lnTo>
                  <a:lnTo>
                    <a:pt x="4795342" y="249681"/>
                  </a:lnTo>
                  <a:lnTo>
                    <a:pt x="4798136" y="248665"/>
                  </a:lnTo>
                  <a:lnTo>
                    <a:pt x="4800676" y="247141"/>
                  </a:lnTo>
                  <a:lnTo>
                    <a:pt x="4803216" y="245744"/>
                  </a:lnTo>
                  <a:lnTo>
                    <a:pt x="4805629" y="243712"/>
                  </a:lnTo>
                  <a:lnTo>
                    <a:pt x="4807915" y="241173"/>
                  </a:lnTo>
                  <a:lnTo>
                    <a:pt x="4810201" y="238632"/>
                  </a:lnTo>
                  <a:lnTo>
                    <a:pt x="4812233" y="235965"/>
                  </a:lnTo>
                  <a:lnTo>
                    <a:pt x="4814011" y="233044"/>
                  </a:lnTo>
                  <a:lnTo>
                    <a:pt x="4815916" y="230124"/>
                  </a:lnTo>
                  <a:lnTo>
                    <a:pt x="4817694" y="226313"/>
                  </a:lnTo>
                  <a:lnTo>
                    <a:pt x="4819726" y="221487"/>
                  </a:lnTo>
                  <a:lnTo>
                    <a:pt x="4821758" y="216788"/>
                  </a:lnTo>
                  <a:lnTo>
                    <a:pt x="4823917" y="210185"/>
                  </a:lnTo>
                  <a:lnTo>
                    <a:pt x="4826330" y="201929"/>
                  </a:lnTo>
                  <a:lnTo>
                    <a:pt x="4853508" y="201929"/>
                  </a:lnTo>
                  <a:lnTo>
                    <a:pt x="4849698" y="274447"/>
                  </a:lnTo>
                  <a:lnTo>
                    <a:pt x="4654372" y="274447"/>
                  </a:lnTo>
                  <a:lnTo>
                    <a:pt x="4654372" y="261238"/>
                  </a:lnTo>
                  <a:lnTo>
                    <a:pt x="4659325" y="259968"/>
                  </a:lnTo>
                  <a:lnTo>
                    <a:pt x="4663262" y="258572"/>
                  </a:lnTo>
                  <a:lnTo>
                    <a:pt x="4675073" y="240284"/>
                  </a:lnTo>
                  <a:lnTo>
                    <a:pt x="4675454" y="236092"/>
                  </a:lnTo>
                  <a:lnTo>
                    <a:pt x="4675708" y="230886"/>
                  </a:lnTo>
                  <a:lnTo>
                    <a:pt x="4675708" y="224536"/>
                  </a:lnTo>
                  <a:lnTo>
                    <a:pt x="4675708" y="53212"/>
                  </a:lnTo>
                  <a:lnTo>
                    <a:pt x="4675708" y="46989"/>
                  </a:lnTo>
                  <a:lnTo>
                    <a:pt x="4675581" y="41782"/>
                  </a:lnTo>
                  <a:lnTo>
                    <a:pt x="4675200" y="37591"/>
                  </a:lnTo>
                  <a:lnTo>
                    <a:pt x="4674819" y="33274"/>
                  </a:lnTo>
                  <a:lnTo>
                    <a:pt x="4654372" y="16255"/>
                  </a:lnTo>
                  <a:lnTo>
                    <a:pt x="4654372" y="3175"/>
                  </a:lnTo>
                  <a:close/>
                </a:path>
                <a:path w="6539865" h="278130">
                  <a:moveTo>
                    <a:pt x="4309440" y="3175"/>
                  </a:moveTo>
                  <a:lnTo>
                    <a:pt x="4408119" y="3175"/>
                  </a:lnTo>
                  <a:lnTo>
                    <a:pt x="4463237" y="166369"/>
                  </a:lnTo>
                  <a:lnTo>
                    <a:pt x="4522800" y="3175"/>
                  </a:lnTo>
                  <a:lnTo>
                    <a:pt x="4616018" y="3175"/>
                  </a:lnTo>
                  <a:lnTo>
                    <a:pt x="4616018" y="16255"/>
                  </a:lnTo>
                  <a:lnTo>
                    <a:pt x="4608906" y="18287"/>
                  </a:lnTo>
                  <a:lnTo>
                    <a:pt x="4604207" y="20447"/>
                  </a:lnTo>
                  <a:lnTo>
                    <a:pt x="4601667" y="22732"/>
                  </a:lnTo>
                  <a:lnTo>
                    <a:pt x="4599127" y="25018"/>
                  </a:lnTo>
                  <a:lnTo>
                    <a:pt x="4597349" y="28193"/>
                  </a:lnTo>
                  <a:lnTo>
                    <a:pt x="4596460" y="32130"/>
                  </a:lnTo>
                  <a:lnTo>
                    <a:pt x="4595444" y="35940"/>
                  </a:lnTo>
                  <a:lnTo>
                    <a:pt x="4594936" y="42925"/>
                  </a:lnTo>
                  <a:lnTo>
                    <a:pt x="4594936" y="52831"/>
                  </a:lnTo>
                  <a:lnTo>
                    <a:pt x="4594936" y="224662"/>
                  </a:lnTo>
                  <a:lnTo>
                    <a:pt x="4594936" y="232790"/>
                  </a:lnTo>
                  <a:lnTo>
                    <a:pt x="4595317" y="239140"/>
                  </a:lnTo>
                  <a:lnTo>
                    <a:pt x="4596079" y="243839"/>
                  </a:lnTo>
                  <a:lnTo>
                    <a:pt x="4596968" y="248538"/>
                  </a:lnTo>
                  <a:lnTo>
                    <a:pt x="4598492" y="252222"/>
                  </a:lnTo>
                  <a:lnTo>
                    <a:pt x="4601032" y="254635"/>
                  </a:lnTo>
                  <a:lnTo>
                    <a:pt x="4603445" y="257048"/>
                  </a:lnTo>
                  <a:lnTo>
                    <a:pt x="4608398" y="259334"/>
                  </a:lnTo>
                  <a:lnTo>
                    <a:pt x="4616018" y="261238"/>
                  </a:lnTo>
                  <a:lnTo>
                    <a:pt x="4616018" y="274447"/>
                  </a:lnTo>
                  <a:lnTo>
                    <a:pt x="4514037" y="274447"/>
                  </a:lnTo>
                  <a:lnTo>
                    <a:pt x="4514037" y="261238"/>
                  </a:lnTo>
                  <a:lnTo>
                    <a:pt x="4519879" y="259714"/>
                  </a:lnTo>
                  <a:lnTo>
                    <a:pt x="4523943" y="258317"/>
                  </a:lnTo>
                  <a:lnTo>
                    <a:pt x="4526229" y="257048"/>
                  </a:lnTo>
                  <a:lnTo>
                    <a:pt x="4528388" y="255904"/>
                  </a:lnTo>
                  <a:lnTo>
                    <a:pt x="4530166" y="254380"/>
                  </a:lnTo>
                  <a:lnTo>
                    <a:pt x="4531436" y="252475"/>
                  </a:lnTo>
                  <a:lnTo>
                    <a:pt x="4532706" y="250571"/>
                  </a:lnTo>
                  <a:lnTo>
                    <a:pt x="4533595" y="247650"/>
                  </a:lnTo>
                  <a:lnTo>
                    <a:pt x="4534230" y="243712"/>
                  </a:lnTo>
                  <a:lnTo>
                    <a:pt x="4534865" y="239775"/>
                  </a:lnTo>
                  <a:lnTo>
                    <a:pt x="4535119" y="233299"/>
                  </a:lnTo>
                  <a:lnTo>
                    <a:pt x="4535119" y="224281"/>
                  </a:lnTo>
                  <a:lnTo>
                    <a:pt x="4535119" y="127000"/>
                  </a:lnTo>
                  <a:lnTo>
                    <a:pt x="4536039" y="78880"/>
                  </a:lnTo>
                  <a:lnTo>
                    <a:pt x="4536897" y="58038"/>
                  </a:lnTo>
                  <a:lnTo>
                    <a:pt x="4532706" y="58038"/>
                  </a:lnTo>
                  <a:lnTo>
                    <a:pt x="4517593" y="100964"/>
                  </a:lnTo>
                  <a:lnTo>
                    <a:pt x="4464380" y="244348"/>
                  </a:lnTo>
                  <a:lnTo>
                    <a:pt x="4429455" y="244348"/>
                  </a:lnTo>
                  <a:lnTo>
                    <a:pt x="4373321" y="83312"/>
                  </a:lnTo>
                  <a:lnTo>
                    <a:pt x="4370918" y="76455"/>
                  </a:lnTo>
                  <a:lnTo>
                    <a:pt x="4368669" y="69611"/>
                  </a:lnTo>
                  <a:lnTo>
                    <a:pt x="4366588" y="62791"/>
                  </a:lnTo>
                  <a:lnTo>
                    <a:pt x="4364685" y="56006"/>
                  </a:lnTo>
                  <a:lnTo>
                    <a:pt x="4361002" y="56006"/>
                  </a:lnTo>
                  <a:lnTo>
                    <a:pt x="4361909" y="73148"/>
                  </a:lnTo>
                  <a:lnTo>
                    <a:pt x="4362542" y="91789"/>
                  </a:lnTo>
                  <a:lnTo>
                    <a:pt x="4362913" y="111906"/>
                  </a:lnTo>
                  <a:lnTo>
                    <a:pt x="4363034" y="133476"/>
                  </a:lnTo>
                  <a:lnTo>
                    <a:pt x="4363034" y="224916"/>
                  </a:lnTo>
                  <a:lnTo>
                    <a:pt x="4363034" y="234696"/>
                  </a:lnTo>
                  <a:lnTo>
                    <a:pt x="4363542" y="241553"/>
                  </a:lnTo>
                  <a:lnTo>
                    <a:pt x="4364431" y="245363"/>
                  </a:lnTo>
                  <a:lnTo>
                    <a:pt x="4365320" y="249174"/>
                  </a:lnTo>
                  <a:lnTo>
                    <a:pt x="4367225" y="252349"/>
                  </a:lnTo>
                  <a:lnTo>
                    <a:pt x="4370019" y="254888"/>
                  </a:lnTo>
                  <a:lnTo>
                    <a:pt x="4372813" y="257428"/>
                  </a:lnTo>
                  <a:lnTo>
                    <a:pt x="4377639" y="259587"/>
                  </a:lnTo>
                  <a:lnTo>
                    <a:pt x="4384497" y="261238"/>
                  </a:lnTo>
                  <a:lnTo>
                    <a:pt x="4384497" y="274447"/>
                  </a:lnTo>
                  <a:lnTo>
                    <a:pt x="4309440" y="274447"/>
                  </a:lnTo>
                  <a:lnTo>
                    <a:pt x="4309440" y="261238"/>
                  </a:lnTo>
                  <a:lnTo>
                    <a:pt x="4314266" y="259968"/>
                  </a:lnTo>
                  <a:lnTo>
                    <a:pt x="4318203" y="258444"/>
                  </a:lnTo>
                  <a:lnTo>
                    <a:pt x="4320997" y="256921"/>
                  </a:lnTo>
                  <a:lnTo>
                    <a:pt x="4323918" y="255269"/>
                  </a:lnTo>
                  <a:lnTo>
                    <a:pt x="4326077" y="253237"/>
                  </a:lnTo>
                  <a:lnTo>
                    <a:pt x="4327474" y="250571"/>
                  </a:lnTo>
                  <a:lnTo>
                    <a:pt x="4328998" y="247903"/>
                  </a:lnTo>
                  <a:lnTo>
                    <a:pt x="4329887" y="244475"/>
                  </a:lnTo>
                  <a:lnTo>
                    <a:pt x="4330141" y="240411"/>
                  </a:lnTo>
                  <a:lnTo>
                    <a:pt x="4330522" y="236347"/>
                  </a:lnTo>
                  <a:lnTo>
                    <a:pt x="4330649" y="231139"/>
                  </a:lnTo>
                  <a:lnTo>
                    <a:pt x="4330649" y="224662"/>
                  </a:lnTo>
                  <a:lnTo>
                    <a:pt x="4330649" y="52831"/>
                  </a:lnTo>
                  <a:lnTo>
                    <a:pt x="4330649" y="42799"/>
                  </a:lnTo>
                  <a:lnTo>
                    <a:pt x="4330268" y="35940"/>
                  </a:lnTo>
                  <a:lnTo>
                    <a:pt x="4329379" y="32130"/>
                  </a:lnTo>
                  <a:lnTo>
                    <a:pt x="4328490" y="28448"/>
                  </a:lnTo>
                  <a:lnTo>
                    <a:pt x="4326839" y="25400"/>
                  </a:lnTo>
                  <a:lnTo>
                    <a:pt x="4324299" y="23113"/>
                  </a:lnTo>
                  <a:lnTo>
                    <a:pt x="4321759" y="20700"/>
                  </a:lnTo>
                  <a:lnTo>
                    <a:pt x="4316806" y="18414"/>
                  </a:lnTo>
                  <a:lnTo>
                    <a:pt x="4309440" y="16255"/>
                  </a:lnTo>
                  <a:lnTo>
                    <a:pt x="4309440" y="3175"/>
                  </a:lnTo>
                  <a:close/>
                </a:path>
                <a:path w="6539865" h="278130">
                  <a:moveTo>
                    <a:pt x="4030167" y="3175"/>
                  </a:moveTo>
                  <a:lnTo>
                    <a:pt x="4134434" y="3175"/>
                  </a:lnTo>
                  <a:lnTo>
                    <a:pt x="4134434" y="16255"/>
                  </a:lnTo>
                  <a:lnTo>
                    <a:pt x="4129100" y="17779"/>
                  </a:lnTo>
                  <a:lnTo>
                    <a:pt x="4125036" y="19303"/>
                  </a:lnTo>
                  <a:lnTo>
                    <a:pt x="4122496" y="20954"/>
                  </a:lnTo>
                  <a:lnTo>
                    <a:pt x="4119829" y="22605"/>
                  </a:lnTo>
                  <a:lnTo>
                    <a:pt x="4117924" y="24637"/>
                  </a:lnTo>
                  <a:lnTo>
                    <a:pt x="4116654" y="27050"/>
                  </a:lnTo>
                  <a:lnTo>
                    <a:pt x="4115257" y="29463"/>
                  </a:lnTo>
                  <a:lnTo>
                    <a:pt x="4114368" y="32512"/>
                  </a:lnTo>
                  <a:lnTo>
                    <a:pt x="4113860" y="36322"/>
                  </a:lnTo>
                  <a:lnTo>
                    <a:pt x="4113352" y="40259"/>
                  </a:lnTo>
                  <a:lnTo>
                    <a:pt x="4113098" y="45847"/>
                  </a:lnTo>
                  <a:lnTo>
                    <a:pt x="4113098" y="53212"/>
                  </a:lnTo>
                  <a:lnTo>
                    <a:pt x="4113098" y="184403"/>
                  </a:lnTo>
                  <a:lnTo>
                    <a:pt x="4118813" y="228980"/>
                  </a:lnTo>
                  <a:lnTo>
                    <a:pt x="4136847" y="249300"/>
                  </a:lnTo>
                  <a:lnTo>
                    <a:pt x="4143070" y="252729"/>
                  </a:lnTo>
                  <a:lnTo>
                    <a:pt x="4151071" y="254380"/>
                  </a:lnTo>
                  <a:lnTo>
                    <a:pt x="4160977" y="254380"/>
                  </a:lnTo>
                  <a:lnTo>
                    <a:pt x="4199553" y="236426"/>
                  </a:lnTo>
                  <a:lnTo>
                    <a:pt x="4208977" y="193424"/>
                  </a:lnTo>
                  <a:lnTo>
                    <a:pt x="4209237" y="179831"/>
                  </a:lnTo>
                  <a:lnTo>
                    <a:pt x="4209237" y="53086"/>
                  </a:lnTo>
                  <a:lnTo>
                    <a:pt x="4209237" y="43179"/>
                  </a:lnTo>
                  <a:lnTo>
                    <a:pt x="4188155" y="16255"/>
                  </a:lnTo>
                  <a:lnTo>
                    <a:pt x="4188155" y="3175"/>
                  </a:lnTo>
                  <a:lnTo>
                    <a:pt x="4275531" y="3175"/>
                  </a:lnTo>
                  <a:lnTo>
                    <a:pt x="4275531" y="16255"/>
                  </a:lnTo>
                  <a:lnTo>
                    <a:pt x="4270832" y="17652"/>
                  </a:lnTo>
                  <a:lnTo>
                    <a:pt x="4267022" y="19050"/>
                  </a:lnTo>
                  <a:lnTo>
                    <a:pt x="4264228" y="20574"/>
                  </a:lnTo>
                  <a:lnTo>
                    <a:pt x="4261434" y="22098"/>
                  </a:lnTo>
                  <a:lnTo>
                    <a:pt x="4259275" y="24256"/>
                  </a:lnTo>
                  <a:lnTo>
                    <a:pt x="4257878" y="26924"/>
                  </a:lnTo>
                  <a:lnTo>
                    <a:pt x="4256481" y="29590"/>
                  </a:lnTo>
                  <a:lnTo>
                    <a:pt x="4255465" y="33147"/>
                  </a:lnTo>
                  <a:lnTo>
                    <a:pt x="4255084" y="37211"/>
                  </a:lnTo>
                  <a:lnTo>
                    <a:pt x="4254703" y="41401"/>
                  </a:lnTo>
                  <a:lnTo>
                    <a:pt x="4254449" y="46736"/>
                  </a:lnTo>
                  <a:lnTo>
                    <a:pt x="4254449" y="53086"/>
                  </a:lnTo>
                  <a:lnTo>
                    <a:pt x="4254449" y="177291"/>
                  </a:lnTo>
                  <a:lnTo>
                    <a:pt x="4250512" y="218439"/>
                  </a:lnTo>
                  <a:lnTo>
                    <a:pt x="4228842" y="256571"/>
                  </a:lnTo>
                  <a:lnTo>
                    <a:pt x="4189552" y="274574"/>
                  </a:lnTo>
                  <a:lnTo>
                    <a:pt x="4154754" y="277622"/>
                  </a:lnTo>
                  <a:lnTo>
                    <a:pt x="4141204" y="277242"/>
                  </a:lnTo>
                  <a:lnTo>
                    <a:pt x="4097792" y="268394"/>
                  </a:lnTo>
                  <a:lnTo>
                    <a:pt x="4064742" y="240934"/>
                  </a:lnTo>
                  <a:lnTo>
                    <a:pt x="4051862" y="194508"/>
                  </a:lnTo>
                  <a:lnTo>
                    <a:pt x="4051503" y="181863"/>
                  </a:lnTo>
                  <a:lnTo>
                    <a:pt x="4051503" y="53212"/>
                  </a:lnTo>
                  <a:lnTo>
                    <a:pt x="4051503" y="46989"/>
                  </a:lnTo>
                  <a:lnTo>
                    <a:pt x="4041978" y="20827"/>
                  </a:lnTo>
                  <a:lnTo>
                    <a:pt x="4039184" y="19176"/>
                  </a:lnTo>
                  <a:lnTo>
                    <a:pt x="4035247" y="17652"/>
                  </a:lnTo>
                  <a:lnTo>
                    <a:pt x="4030167" y="16255"/>
                  </a:lnTo>
                  <a:lnTo>
                    <a:pt x="4030167" y="3175"/>
                  </a:lnTo>
                  <a:close/>
                </a:path>
                <a:path w="6539865" h="278130">
                  <a:moveTo>
                    <a:pt x="3230956" y="3175"/>
                  </a:moveTo>
                  <a:lnTo>
                    <a:pt x="3334334" y="3175"/>
                  </a:lnTo>
                  <a:lnTo>
                    <a:pt x="3350236" y="3506"/>
                  </a:lnTo>
                  <a:lnTo>
                    <a:pt x="3389706" y="8381"/>
                  </a:lnTo>
                  <a:lnTo>
                    <a:pt x="3429330" y="24637"/>
                  </a:lnTo>
                  <a:lnTo>
                    <a:pt x="3457270" y="51180"/>
                  </a:lnTo>
                  <a:lnTo>
                    <a:pt x="3473018" y="86994"/>
                  </a:lnTo>
                  <a:lnTo>
                    <a:pt x="3478225" y="132968"/>
                  </a:lnTo>
                  <a:lnTo>
                    <a:pt x="3477772" y="148018"/>
                  </a:lnTo>
                  <a:lnTo>
                    <a:pt x="3470986" y="188594"/>
                  </a:lnTo>
                  <a:lnTo>
                    <a:pt x="3449142" y="230631"/>
                  </a:lnTo>
                  <a:lnTo>
                    <a:pt x="3417519" y="256539"/>
                  </a:lnTo>
                  <a:lnTo>
                    <a:pt x="3374212" y="270763"/>
                  </a:lnTo>
                  <a:lnTo>
                    <a:pt x="3321253" y="274447"/>
                  </a:lnTo>
                  <a:lnTo>
                    <a:pt x="3230956" y="274447"/>
                  </a:lnTo>
                  <a:lnTo>
                    <a:pt x="3230956" y="261238"/>
                  </a:lnTo>
                  <a:lnTo>
                    <a:pt x="3235909" y="259968"/>
                  </a:lnTo>
                  <a:lnTo>
                    <a:pt x="3239846" y="258572"/>
                  </a:lnTo>
                  <a:lnTo>
                    <a:pt x="3242640" y="257048"/>
                  </a:lnTo>
                  <a:lnTo>
                    <a:pt x="3245434" y="255524"/>
                  </a:lnTo>
                  <a:lnTo>
                    <a:pt x="3247593" y="253364"/>
                  </a:lnTo>
                  <a:lnTo>
                    <a:pt x="3252292" y="230886"/>
                  </a:lnTo>
                  <a:lnTo>
                    <a:pt x="3252292" y="224536"/>
                  </a:lnTo>
                  <a:lnTo>
                    <a:pt x="3252292" y="53212"/>
                  </a:lnTo>
                  <a:lnTo>
                    <a:pt x="3252292" y="46989"/>
                  </a:lnTo>
                  <a:lnTo>
                    <a:pt x="3252165" y="41782"/>
                  </a:lnTo>
                  <a:lnTo>
                    <a:pt x="3251784" y="37591"/>
                  </a:lnTo>
                  <a:lnTo>
                    <a:pt x="3251403" y="33274"/>
                  </a:lnTo>
                  <a:lnTo>
                    <a:pt x="3230956" y="16255"/>
                  </a:lnTo>
                  <a:lnTo>
                    <a:pt x="3230956" y="3175"/>
                  </a:lnTo>
                  <a:close/>
                </a:path>
                <a:path w="6539865" h="278130">
                  <a:moveTo>
                    <a:pt x="2874340" y="3175"/>
                  </a:moveTo>
                  <a:lnTo>
                    <a:pt x="2990291" y="3175"/>
                  </a:lnTo>
                  <a:lnTo>
                    <a:pt x="3001556" y="3387"/>
                  </a:lnTo>
                  <a:lnTo>
                    <a:pt x="3045440" y="10588"/>
                  </a:lnTo>
                  <a:lnTo>
                    <a:pt x="3080969" y="36194"/>
                  </a:lnTo>
                  <a:lnTo>
                    <a:pt x="3091129" y="76326"/>
                  </a:lnTo>
                  <a:lnTo>
                    <a:pt x="3090700" y="85707"/>
                  </a:lnTo>
                  <a:lnTo>
                    <a:pt x="3076254" y="122427"/>
                  </a:lnTo>
                  <a:lnTo>
                    <a:pt x="3043978" y="146075"/>
                  </a:lnTo>
                  <a:lnTo>
                    <a:pt x="3034741" y="150240"/>
                  </a:lnTo>
                  <a:lnTo>
                    <a:pt x="3034741" y="152146"/>
                  </a:lnTo>
                  <a:lnTo>
                    <a:pt x="3068237" y="181244"/>
                  </a:lnTo>
                  <a:lnTo>
                    <a:pt x="3088970" y="223138"/>
                  </a:lnTo>
                  <a:lnTo>
                    <a:pt x="3093141" y="231616"/>
                  </a:lnTo>
                  <a:lnTo>
                    <a:pt x="3125165" y="261238"/>
                  </a:lnTo>
                  <a:lnTo>
                    <a:pt x="3125165" y="274447"/>
                  </a:lnTo>
                  <a:lnTo>
                    <a:pt x="3048584" y="274447"/>
                  </a:lnTo>
                  <a:lnTo>
                    <a:pt x="3042678" y="265491"/>
                  </a:lnTo>
                  <a:lnTo>
                    <a:pt x="3022676" y="227075"/>
                  </a:lnTo>
                  <a:lnTo>
                    <a:pt x="3002483" y="183006"/>
                  </a:lnTo>
                  <a:lnTo>
                    <a:pt x="2998546" y="175894"/>
                  </a:lnTo>
                  <a:lnTo>
                    <a:pt x="2995244" y="171703"/>
                  </a:lnTo>
                  <a:lnTo>
                    <a:pt x="2991942" y="167386"/>
                  </a:lnTo>
                  <a:lnTo>
                    <a:pt x="2988513" y="164464"/>
                  </a:lnTo>
                  <a:lnTo>
                    <a:pt x="2984957" y="162940"/>
                  </a:lnTo>
                  <a:lnTo>
                    <a:pt x="2981401" y="161289"/>
                  </a:lnTo>
                  <a:lnTo>
                    <a:pt x="2976067" y="160527"/>
                  </a:lnTo>
                  <a:lnTo>
                    <a:pt x="2968828" y="160527"/>
                  </a:lnTo>
                  <a:lnTo>
                    <a:pt x="2957271" y="160527"/>
                  </a:lnTo>
                  <a:lnTo>
                    <a:pt x="2957271" y="224536"/>
                  </a:lnTo>
                  <a:lnTo>
                    <a:pt x="2957271" y="234441"/>
                  </a:lnTo>
                  <a:lnTo>
                    <a:pt x="2957652" y="241426"/>
                  </a:lnTo>
                  <a:lnTo>
                    <a:pt x="2958668" y="245363"/>
                  </a:lnTo>
                  <a:lnTo>
                    <a:pt x="2959557" y="249300"/>
                  </a:lnTo>
                  <a:lnTo>
                    <a:pt x="2978734" y="261238"/>
                  </a:lnTo>
                  <a:lnTo>
                    <a:pt x="2978734" y="274447"/>
                  </a:lnTo>
                  <a:lnTo>
                    <a:pt x="2874340" y="274447"/>
                  </a:lnTo>
                  <a:lnTo>
                    <a:pt x="2874340" y="261238"/>
                  </a:lnTo>
                  <a:lnTo>
                    <a:pt x="2879293" y="259968"/>
                  </a:lnTo>
                  <a:lnTo>
                    <a:pt x="2883230" y="258572"/>
                  </a:lnTo>
                  <a:lnTo>
                    <a:pt x="2886024" y="257048"/>
                  </a:lnTo>
                  <a:lnTo>
                    <a:pt x="2888818" y="255524"/>
                  </a:lnTo>
                  <a:lnTo>
                    <a:pt x="2890977" y="253364"/>
                  </a:lnTo>
                  <a:lnTo>
                    <a:pt x="2895676" y="230886"/>
                  </a:lnTo>
                  <a:lnTo>
                    <a:pt x="2895676" y="224536"/>
                  </a:lnTo>
                  <a:lnTo>
                    <a:pt x="2895676" y="53212"/>
                  </a:lnTo>
                  <a:lnTo>
                    <a:pt x="2895676" y="46989"/>
                  </a:lnTo>
                  <a:lnTo>
                    <a:pt x="2895549" y="41782"/>
                  </a:lnTo>
                  <a:lnTo>
                    <a:pt x="2895168" y="37591"/>
                  </a:lnTo>
                  <a:lnTo>
                    <a:pt x="2894787" y="33274"/>
                  </a:lnTo>
                  <a:lnTo>
                    <a:pt x="2874340" y="16255"/>
                  </a:lnTo>
                  <a:lnTo>
                    <a:pt x="2874340" y="3175"/>
                  </a:lnTo>
                  <a:close/>
                </a:path>
                <a:path w="6539865" h="278130">
                  <a:moveTo>
                    <a:pt x="2374468" y="3175"/>
                  </a:moveTo>
                  <a:lnTo>
                    <a:pt x="2566619" y="3175"/>
                  </a:lnTo>
                  <a:lnTo>
                    <a:pt x="2566619" y="66421"/>
                  </a:lnTo>
                  <a:lnTo>
                    <a:pt x="2539441" y="66421"/>
                  </a:lnTo>
                  <a:lnTo>
                    <a:pt x="2536301" y="57735"/>
                  </a:lnTo>
                  <a:lnTo>
                    <a:pt x="2533376" y="50561"/>
                  </a:lnTo>
                  <a:lnTo>
                    <a:pt x="2517343" y="30352"/>
                  </a:lnTo>
                  <a:lnTo>
                    <a:pt x="2513152" y="27686"/>
                  </a:lnTo>
                  <a:lnTo>
                    <a:pt x="2505913" y="26415"/>
                  </a:lnTo>
                  <a:lnTo>
                    <a:pt x="2495753" y="26415"/>
                  </a:lnTo>
                  <a:lnTo>
                    <a:pt x="2457399" y="26415"/>
                  </a:lnTo>
                  <a:lnTo>
                    <a:pt x="2457399" y="127507"/>
                  </a:lnTo>
                  <a:lnTo>
                    <a:pt x="2482799" y="127507"/>
                  </a:lnTo>
                  <a:lnTo>
                    <a:pt x="2489022" y="127507"/>
                  </a:lnTo>
                  <a:lnTo>
                    <a:pt x="2493848" y="126618"/>
                  </a:lnTo>
                  <a:lnTo>
                    <a:pt x="2497150" y="124713"/>
                  </a:lnTo>
                  <a:lnTo>
                    <a:pt x="2500579" y="122809"/>
                  </a:lnTo>
                  <a:lnTo>
                    <a:pt x="2510993" y="96012"/>
                  </a:lnTo>
                  <a:lnTo>
                    <a:pt x="2533472" y="96012"/>
                  </a:lnTo>
                  <a:lnTo>
                    <a:pt x="2533472" y="182625"/>
                  </a:lnTo>
                  <a:lnTo>
                    <a:pt x="2510993" y="182625"/>
                  </a:lnTo>
                  <a:lnTo>
                    <a:pt x="2509469" y="174243"/>
                  </a:lnTo>
                  <a:lnTo>
                    <a:pt x="2507564" y="167766"/>
                  </a:lnTo>
                  <a:lnTo>
                    <a:pt x="2488895" y="150749"/>
                  </a:lnTo>
                  <a:lnTo>
                    <a:pt x="2482799" y="150749"/>
                  </a:lnTo>
                  <a:lnTo>
                    <a:pt x="2457399" y="150749"/>
                  </a:lnTo>
                  <a:lnTo>
                    <a:pt x="2457399" y="224536"/>
                  </a:lnTo>
                  <a:lnTo>
                    <a:pt x="2457399" y="231521"/>
                  </a:lnTo>
                  <a:lnTo>
                    <a:pt x="2457526" y="236854"/>
                  </a:lnTo>
                  <a:lnTo>
                    <a:pt x="2458034" y="240537"/>
                  </a:lnTo>
                  <a:lnTo>
                    <a:pt x="2458415" y="244221"/>
                  </a:lnTo>
                  <a:lnTo>
                    <a:pt x="2459050" y="247141"/>
                  </a:lnTo>
                  <a:lnTo>
                    <a:pt x="2460193" y="249300"/>
                  </a:lnTo>
                  <a:lnTo>
                    <a:pt x="2461209" y="251587"/>
                  </a:lnTo>
                  <a:lnTo>
                    <a:pt x="2462479" y="253491"/>
                  </a:lnTo>
                  <a:lnTo>
                    <a:pt x="2464003" y="254762"/>
                  </a:lnTo>
                  <a:lnTo>
                    <a:pt x="2465527" y="256159"/>
                  </a:lnTo>
                  <a:lnTo>
                    <a:pt x="2467686" y="257428"/>
                  </a:lnTo>
                  <a:lnTo>
                    <a:pt x="2470353" y="258572"/>
                  </a:lnTo>
                  <a:lnTo>
                    <a:pt x="2473147" y="259714"/>
                  </a:lnTo>
                  <a:lnTo>
                    <a:pt x="2476830" y="260603"/>
                  </a:lnTo>
                  <a:lnTo>
                    <a:pt x="2481402" y="261238"/>
                  </a:lnTo>
                  <a:lnTo>
                    <a:pt x="2481402" y="274447"/>
                  </a:lnTo>
                  <a:lnTo>
                    <a:pt x="2374468" y="274447"/>
                  </a:lnTo>
                  <a:lnTo>
                    <a:pt x="2374468" y="261238"/>
                  </a:lnTo>
                  <a:lnTo>
                    <a:pt x="2379421" y="260096"/>
                  </a:lnTo>
                  <a:lnTo>
                    <a:pt x="2383358" y="258699"/>
                  </a:lnTo>
                  <a:lnTo>
                    <a:pt x="2386152" y="257048"/>
                  </a:lnTo>
                  <a:lnTo>
                    <a:pt x="2388946" y="255524"/>
                  </a:lnTo>
                  <a:lnTo>
                    <a:pt x="2391105" y="253364"/>
                  </a:lnTo>
                  <a:lnTo>
                    <a:pt x="2392502" y="250698"/>
                  </a:lnTo>
                  <a:lnTo>
                    <a:pt x="2393899" y="247903"/>
                  </a:lnTo>
                  <a:lnTo>
                    <a:pt x="2394788" y="244475"/>
                  </a:lnTo>
                  <a:lnTo>
                    <a:pt x="2395169" y="240156"/>
                  </a:lnTo>
                  <a:lnTo>
                    <a:pt x="2395550" y="235965"/>
                  </a:lnTo>
                  <a:lnTo>
                    <a:pt x="2395804" y="230631"/>
                  </a:lnTo>
                  <a:lnTo>
                    <a:pt x="2395804" y="224281"/>
                  </a:lnTo>
                  <a:lnTo>
                    <a:pt x="2395804" y="53212"/>
                  </a:lnTo>
                  <a:lnTo>
                    <a:pt x="2395804" y="46989"/>
                  </a:lnTo>
                  <a:lnTo>
                    <a:pt x="2395677" y="41782"/>
                  </a:lnTo>
                  <a:lnTo>
                    <a:pt x="2395296" y="37591"/>
                  </a:lnTo>
                  <a:lnTo>
                    <a:pt x="2394915" y="33274"/>
                  </a:lnTo>
                  <a:lnTo>
                    <a:pt x="2374468" y="16255"/>
                  </a:lnTo>
                  <a:lnTo>
                    <a:pt x="2374468" y="3175"/>
                  </a:lnTo>
                  <a:close/>
                </a:path>
                <a:path w="6539865" h="278130">
                  <a:moveTo>
                    <a:pt x="1842592" y="3175"/>
                  </a:moveTo>
                  <a:lnTo>
                    <a:pt x="2039696" y="3175"/>
                  </a:lnTo>
                  <a:lnTo>
                    <a:pt x="2039696" y="66421"/>
                  </a:lnTo>
                  <a:lnTo>
                    <a:pt x="2012518" y="66421"/>
                  </a:lnTo>
                  <a:lnTo>
                    <a:pt x="2009378" y="57735"/>
                  </a:lnTo>
                  <a:lnTo>
                    <a:pt x="2006453" y="50561"/>
                  </a:lnTo>
                  <a:lnTo>
                    <a:pt x="1990420" y="30352"/>
                  </a:lnTo>
                  <a:lnTo>
                    <a:pt x="1986229" y="27686"/>
                  </a:lnTo>
                  <a:lnTo>
                    <a:pt x="1978990" y="26415"/>
                  </a:lnTo>
                  <a:lnTo>
                    <a:pt x="1968830" y="26415"/>
                  </a:lnTo>
                  <a:lnTo>
                    <a:pt x="1925523" y="26415"/>
                  </a:lnTo>
                  <a:lnTo>
                    <a:pt x="1925523" y="121792"/>
                  </a:lnTo>
                  <a:lnTo>
                    <a:pt x="1951685" y="121792"/>
                  </a:lnTo>
                  <a:lnTo>
                    <a:pt x="1957527" y="121792"/>
                  </a:lnTo>
                  <a:lnTo>
                    <a:pt x="1979879" y="93217"/>
                  </a:lnTo>
                  <a:lnTo>
                    <a:pt x="2002358" y="93217"/>
                  </a:lnTo>
                  <a:lnTo>
                    <a:pt x="2002358" y="173862"/>
                  </a:lnTo>
                  <a:lnTo>
                    <a:pt x="1979879" y="173862"/>
                  </a:lnTo>
                  <a:lnTo>
                    <a:pt x="1978101" y="166115"/>
                  </a:lnTo>
                  <a:lnTo>
                    <a:pt x="1976069" y="160274"/>
                  </a:lnTo>
                  <a:lnTo>
                    <a:pt x="1957908" y="145034"/>
                  </a:lnTo>
                  <a:lnTo>
                    <a:pt x="1951685" y="145034"/>
                  </a:lnTo>
                  <a:lnTo>
                    <a:pt x="1925523" y="145034"/>
                  </a:lnTo>
                  <a:lnTo>
                    <a:pt x="1925523" y="251205"/>
                  </a:lnTo>
                  <a:lnTo>
                    <a:pt x="1968576" y="251205"/>
                  </a:lnTo>
                  <a:lnTo>
                    <a:pt x="1973275" y="251205"/>
                  </a:lnTo>
                  <a:lnTo>
                    <a:pt x="1977212" y="250825"/>
                  </a:lnTo>
                  <a:lnTo>
                    <a:pt x="1980387" y="250189"/>
                  </a:lnTo>
                  <a:lnTo>
                    <a:pt x="1983562" y="249681"/>
                  </a:lnTo>
                  <a:lnTo>
                    <a:pt x="1986356" y="248665"/>
                  </a:lnTo>
                  <a:lnTo>
                    <a:pt x="1988896" y="247141"/>
                  </a:lnTo>
                  <a:lnTo>
                    <a:pt x="1991436" y="245744"/>
                  </a:lnTo>
                  <a:lnTo>
                    <a:pt x="2002231" y="233044"/>
                  </a:lnTo>
                  <a:lnTo>
                    <a:pt x="2004136" y="230124"/>
                  </a:lnTo>
                  <a:lnTo>
                    <a:pt x="2005914" y="226313"/>
                  </a:lnTo>
                  <a:lnTo>
                    <a:pt x="2007946" y="221487"/>
                  </a:lnTo>
                  <a:lnTo>
                    <a:pt x="2009978" y="216788"/>
                  </a:lnTo>
                  <a:lnTo>
                    <a:pt x="2012137" y="210185"/>
                  </a:lnTo>
                  <a:lnTo>
                    <a:pt x="2014550" y="201929"/>
                  </a:lnTo>
                  <a:lnTo>
                    <a:pt x="2041728" y="201929"/>
                  </a:lnTo>
                  <a:lnTo>
                    <a:pt x="2037918" y="274447"/>
                  </a:lnTo>
                  <a:lnTo>
                    <a:pt x="1842592" y="274447"/>
                  </a:lnTo>
                  <a:lnTo>
                    <a:pt x="1842592" y="261238"/>
                  </a:lnTo>
                  <a:lnTo>
                    <a:pt x="1847545" y="259968"/>
                  </a:lnTo>
                  <a:lnTo>
                    <a:pt x="1851482" y="258572"/>
                  </a:lnTo>
                  <a:lnTo>
                    <a:pt x="1863928" y="230886"/>
                  </a:lnTo>
                  <a:lnTo>
                    <a:pt x="1863928" y="224536"/>
                  </a:lnTo>
                  <a:lnTo>
                    <a:pt x="1863928" y="53212"/>
                  </a:lnTo>
                  <a:lnTo>
                    <a:pt x="1863928" y="46989"/>
                  </a:lnTo>
                  <a:lnTo>
                    <a:pt x="1863801" y="41782"/>
                  </a:lnTo>
                  <a:lnTo>
                    <a:pt x="1863420" y="37591"/>
                  </a:lnTo>
                  <a:lnTo>
                    <a:pt x="1863039" y="33274"/>
                  </a:lnTo>
                  <a:lnTo>
                    <a:pt x="1842592" y="16255"/>
                  </a:lnTo>
                  <a:lnTo>
                    <a:pt x="1842592" y="3175"/>
                  </a:lnTo>
                  <a:close/>
                </a:path>
                <a:path w="6539865" h="278130">
                  <a:moveTo>
                    <a:pt x="1566240" y="3175"/>
                  </a:moveTo>
                  <a:lnTo>
                    <a:pt x="1646631" y="3175"/>
                  </a:lnTo>
                  <a:lnTo>
                    <a:pt x="1716989" y="125349"/>
                  </a:lnTo>
                  <a:lnTo>
                    <a:pt x="1739230" y="166278"/>
                  </a:lnTo>
                  <a:lnTo>
                    <a:pt x="1752803" y="193675"/>
                  </a:lnTo>
                  <a:lnTo>
                    <a:pt x="1755978" y="193675"/>
                  </a:lnTo>
                  <a:lnTo>
                    <a:pt x="1754997" y="169410"/>
                  </a:lnTo>
                  <a:lnTo>
                    <a:pt x="1754327" y="144049"/>
                  </a:lnTo>
                  <a:lnTo>
                    <a:pt x="1753942" y="117594"/>
                  </a:lnTo>
                  <a:lnTo>
                    <a:pt x="1753819" y="90042"/>
                  </a:lnTo>
                  <a:lnTo>
                    <a:pt x="1753819" y="53086"/>
                  </a:lnTo>
                  <a:lnTo>
                    <a:pt x="1753819" y="44450"/>
                  </a:lnTo>
                  <a:lnTo>
                    <a:pt x="1753438" y="38226"/>
                  </a:lnTo>
                  <a:lnTo>
                    <a:pt x="1752803" y="34416"/>
                  </a:lnTo>
                  <a:lnTo>
                    <a:pt x="1752168" y="30479"/>
                  </a:lnTo>
                  <a:lnTo>
                    <a:pt x="1744167" y="20700"/>
                  </a:lnTo>
                  <a:lnTo>
                    <a:pt x="1741754" y="19303"/>
                  </a:lnTo>
                  <a:lnTo>
                    <a:pt x="1737944" y="17906"/>
                  </a:lnTo>
                  <a:lnTo>
                    <a:pt x="1732483" y="16255"/>
                  </a:lnTo>
                  <a:lnTo>
                    <a:pt x="1732483" y="3175"/>
                  </a:lnTo>
                  <a:lnTo>
                    <a:pt x="1807667" y="3175"/>
                  </a:lnTo>
                  <a:lnTo>
                    <a:pt x="1807667" y="16255"/>
                  </a:lnTo>
                  <a:lnTo>
                    <a:pt x="1802333" y="18034"/>
                  </a:lnTo>
                  <a:lnTo>
                    <a:pt x="1798523" y="19430"/>
                  </a:lnTo>
                  <a:lnTo>
                    <a:pt x="1796364" y="20700"/>
                  </a:lnTo>
                  <a:lnTo>
                    <a:pt x="1794205" y="21843"/>
                  </a:lnTo>
                  <a:lnTo>
                    <a:pt x="1792300" y="23494"/>
                  </a:lnTo>
                  <a:lnTo>
                    <a:pt x="1786204" y="44703"/>
                  </a:lnTo>
                  <a:lnTo>
                    <a:pt x="1786204" y="53086"/>
                  </a:lnTo>
                  <a:lnTo>
                    <a:pt x="1786204" y="274447"/>
                  </a:lnTo>
                  <a:lnTo>
                    <a:pt x="1735658" y="274447"/>
                  </a:lnTo>
                  <a:lnTo>
                    <a:pt x="1646250" y="119761"/>
                  </a:lnTo>
                  <a:lnTo>
                    <a:pt x="1637798" y="104953"/>
                  </a:lnTo>
                  <a:lnTo>
                    <a:pt x="1630549" y="91789"/>
                  </a:lnTo>
                  <a:lnTo>
                    <a:pt x="1624515" y="80291"/>
                  </a:lnTo>
                  <a:lnTo>
                    <a:pt x="1619707" y="70485"/>
                  </a:lnTo>
                  <a:lnTo>
                    <a:pt x="1617802" y="70485"/>
                  </a:lnTo>
                  <a:lnTo>
                    <a:pt x="1618709" y="92184"/>
                  </a:lnTo>
                  <a:lnTo>
                    <a:pt x="1619342" y="114442"/>
                  </a:lnTo>
                  <a:lnTo>
                    <a:pt x="1619713" y="137296"/>
                  </a:lnTo>
                  <a:lnTo>
                    <a:pt x="1619834" y="160781"/>
                  </a:lnTo>
                  <a:lnTo>
                    <a:pt x="1619834" y="224662"/>
                  </a:lnTo>
                  <a:lnTo>
                    <a:pt x="1619834" y="234696"/>
                  </a:lnTo>
                  <a:lnTo>
                    <a:pt x="1626692" y="255015"/>
                  </a:lnTo>
                  <a:lnTo>
                    <a:pt x="1629232" y="257301"/>
                  </a:lnTo>
                  <a:lnTo>
                    <a:pt x="1634185" y="259461"/>
                  </a:lnTo>
                  <a:lnTo>
                    <a:pt x="1641297" y="261238"/>
                  </a:lnTo>
                  <a:lnTo>
                    <a:pt x="1641297" y="274447"/>
                  </a:lnTo>
                  <a:lnTo>
                    <a:pt x="1566240" y="274447"/>
                  </a:lnTo>
                  <a:lnTo>
                    <a:pt x="1566240" y="261238"/>
                  </a:lnTo>
                  <a:lnTo>
                    <a:pt x="1571066" y="259968"/>
                  </a:lnTo>
                  <a:lnTo>
                    <a:pt x="1575003" y="258444"/>
                  </a:lnTo>
                  <a:lnTo>
                    <a:pt x="1577797" y="256921"/>
                  </a:lnTo>
                  <a:lnTo>
                    <a:pt x="1580718" y="255269"/>
                  </a:lnTo>
                  <a:lnTo>
                    <a:pt x="1582750" y="253111"/>
                  </a:lnTo>
                  <a:lnTo>
                    <a:pt x="1584147" y="250443"/>
                  </a:lnTo>
                  <a:lnTo>
                    <a:pt x="1585544" y="247776"/>
                  </a:lnTo>
                  <a:lnTo>
                    <a:pt x="1586433" y="244348"/>
                  </a:lnTo>
                  <a:lnTo>
                    <a:pt x="1586814" y="240156"/>
                  </a:lnTo>
                  <a:lnTo>
                    <a:pt x="1587322" y="236092"/>
                  </a:lnTo>
                  <a:lnTo>
                    <a:pt x="1587449" y="230886"/>
                  </a:lnTo>
                  <a:lnTo>
                    <a:pt x="1587449" y="224662"/>
                  </a:lnTo>
                  <a:lnTo>
                    <a:pt x="1587449" y="52831"/>
                  </a:lnTo>
                  <a:lnTo>
                    <a:pt x="1587449" y="42925"/>
                  </a:lnTo>
                  <a:lnTo>
                    <a:pt x="1587068" y="36067"/>
                  </a:lnTo>
                  <a:lnTo>
                    <a:pt x="1566240" y="16255"/>
                  </a:lnTo>
                  <a:lnTo>
                    <a:pt x="1566240" y="3175"/>
                  </a:lnTo>
                  <a:close/>
                </a:path>
                <a:path w="6539865" h="278130">
                  <a:moveTo>
                    <a:pt x="1425016" y="3175"/>
                  </a:moveTo>
                  <a:lnTo>
                    <a:pt x="1529410" y="3175"/>
                  </a:lnTo>
                  <a:lnTo>
                    <a:pt x="1529410" y="16255"/>
                  </a:lnTo>
                  <a:lnTo>
                    <a:pt x="1523949" y="17779"/>
                  </a:lnTo>
                  <a:lnTo>
                    <a:pt x="1519885" y="19303"/>
                  </a:lnTo>
                  <a:lnTo>
                    <a:pt x="1517345" y="20954"/>
                  </a:lnTo>
                  <a:lnTo>
                    <a:pt x="1514805" y="22605"/>
                  </a:lnTo>
                  <a:lnTo>
                    <a:pt x="1512773" y="24637"/>
                  </a:lnTo>
                  <a:lnTo>
                    <a:pt x="1511503" y="27050"/>
                  </a:lnTo>
                  <a:lnTo>
                    <a:pt x="1510233" y="29463"/>
                  </a:lnTo>
                  <a:lnTo>
                    <a:pt x="1509217" y="32512"/>
                  </a:lnTo>
                  <a:lnTo>
                    <a:pt x="1508709" y="36322"/>
                  </a:lnTo>
                  <a:lnTo>
                    <a:pt x="1508201" y="40259"/>
                  </a:lnTo>
                  <a:lnTo>
                    <a:pt x="1507947" y="45847"/>
                  </a:lnTo>
                  <a:lnTo>
                    <a:pt x="1507947" y="53212"/>
                  </a:lnTo>
                  <a:lnTo>
                    <a:pt x="1507947" y="224536"/>
                  </a:lnTo>
                  <a:lnTo>
                    <a:pt x="1507947" y="229107"/>
                  </a:lnTo>
                  <a:lnTo>
                    <a:pt x="1508074" y="233425"/>
                  </a:lnTo>
                  <a:lnTo>
                    <a:pt x="1513408" y="253491"/>
                  </a:lnTo>
                  <a:lnTo>
                    <a:pt x="1514932" y="255269"/>
                  </a:lnTo>
                  <a:lnTo>
                    <a:pt x="1516964" y="256793"/>
                  </a:lnTo>
                  <a:lnTo>
                    <a:pt x="1519631" y="257937"/>
                  </a:lnTo>
                  <a:lnTo>
                    <a:pt x="1522298" y="259206"/>
                  </a:lnTo>
                  <a:lnTo>
                    <a:pt x="1525600" y="260350"/>
                  </a:lnTo>
                  <a:lnTo>
                    <a:pt x="1529410" y="261238"/>
                  </a:lnTo>
                  <a:lnTo>
                    <a:pt x="1529410" y="274447"/>
                  </a:lnTo>
                  <a:lnTo>
                    <a:pt x="1425016" y="274447"/>
                  </a:lnTo>
                  <a:lnTo>
                    <a:pt x="1425016" y="261238"/>
                  </a:lnTo>
                  <a:lnTo>
                    <a:pt x="1429969" y="259968"/>
                  </a:lnTo>
                  <a:lnTo>
                    <a:pt x="1433906" y="258572"/>
                  </a:lnTo>
                  <a:lnTo>
                    <a:pt x="1436700" y="257048"/>
                  </a:lnTo>
                  <a:lnTo>
                    <a:pt x="1439494" y="255524"/>
                  </a:lnTo>
                  <a:lnTo>
                    <a:pt x="1441653" y="253364"/>
                  </a:lnTo>
                  <a:lnTo>
                    <a:pt x="1446352" y="230886"/>
                  </a:lnTo>
                  <a:lnTo>
                    <a:pt x="1446352" y="224536"/>
                  </a:lnTo>
                  <a:lnTo>
                    <a:pt x="1446352" y="53086"/>
                  </a:lnTo>
                  <a:lnTo>
                    <a:pt x="1446352" y="46736"/>
                  </a:lnTo>
                  <a:lnTo>
                    <a:pt x="1446225" y="41528"/>
                  </a:lnTo>
                  <a:lnTo>
                    <a:pt x="1445844" y="37337"/>
                  </a:lnTo>
                  <a:lnTo>
                    <a:pt x="1445463" y="33274"/>
                  </a:lnTo>
                  <a:lnTo>
                    <a:pt x="1444701" y="29844"/>
                  </a:lnTo>
                  <a:lnTo>
                    <a:pt x="1443304" y="27177"/>
                  </a:lnTo>
                  <a:lnTo>
                    <a:pt x="1441907" y="24384"/>
                  </a:lnTo>
                  <a:lnTo>
                    <a:pt x="1439748" y="22225"/>
                  </a:lnTo>
                  <a:lnTo>
                    <a:pt x="1436954" y="20700"/>
                  </a:lnTo>
                  <a:lnTo>
                    <a:pt x="1434033" y="19050"/>
                  </a:lnTo>
                  <a:lnTo>
                    <a:pt x="1430096" y="17652"/>
                  </a:lnTo>
                  <a:lnTo>
                    <a:pt x="1425016" y="16255"/>
                  </a:lnTo>
                  <a:lnTo>
                    <a:pt x="1425016" y="3175"/>
                  </a:lnTo>
                  <a:close/>
                </a:path>
                <a:path w="6539865" h="278130">
                  <a:moveTo>
                    <a:pt x="1200988" y="3175"/>
                  </a:moveTo>
                  <a:lnTo>
                    <a:pt x="1305382" y="3175"/>
                  </a:lnTo>
                  <a:lnTo>
                    <a:pt x="1305382" y="16255"/>
                  </a:lnTo>
                  <a:lnTo>
                    <a:pt x="1300556" y="17652"/>
                  </a:lnTo>
                  <a:lnTo>
                    <a:pt x="1296873" y="19050"/>
                  </a:lnTo>
                  <a:lnTo>
                    <a:pt x="1294079" y="20574"/>
                  </a:lnTo>
                  <a:lnTo>
                    <a:pt x="1291285" y="22098"/>
                  </a:lnTo>
                  <a:lnTo>
                    <a:pt x="1289126" y="24129"/>
                  </a:lnTo>
                  <a:lnTo>
                    <a:pt x="1287602" y="26797"/>
                  </a:lnTo>
                  <a:lnTo>
                    <a:pt x="1286078" y="29463"/>
                  </a:lnTo>
                  <a:lnTo>
                    <a:pt x="1285062" y="32892"/>
                  </a:lnTo>
                  <a:lnTo>
                    <a:pt x="1284554" y="37084"/>
                  </a:lnTo>
                  <a:lnTo>
                    <a:pt x="1284173" y="41275"/>
                  </a:lnTo>
                  <a:lnTo>
                    <a:pt x="1283919" y="46481"/>
                  </a:lnTo>
                  <a:lnTo>
                    <a:pt x="1283919" y="52831"/>
                  </a:lnTo>
                  <a:lnTo>
                    <a:pt x="1283919" y="250698"/>
                  </a:lnTo>
                  <a:lnTo>
                    <a:pt x="1322400" y="250698"/>
                  </a:lnTo>
                  <a:lnTo>
                    <a:pt x="1330147" y="250698"/>
                  </a:lnTo>
                  <a:lnTo>
                    <a:pt x="1336243" y="249554"/>
                  </a:lnTo>
                  <a:lnTo>
                    <a:pt x="1340942" y="247141"/>
                  </a:lnTo>
                  <a:lnTo>
                    <a:pt x="1345514" y="244728"/>
                  </a:lnTo>
                  <a:lnTo>
                    <a:pt x="1349578" y="241173"/>
                  </a:lnTo>
                  <a:lnTo>
                    <a:pt x="1352880" y="236092"/>
                  </a:lnTo>
                  <a:lnTo>
                    <a:pt x="1356309" y="231139"/>
                  </a:lnTo>
                  <a:lnTo>
                    <a:pt x="1359230" y="224662"/>
                  </a:lnTo>
                  <a:lnTo>
                    <a:pt x="1361643" y="216662"/>
                  </a:lnTo>
                  <a:lnTo>
                    <a:pt x="1364183" y="208661"/>
                  </a:lnTo>
                  <a:lnTo>
                    <a:pt x="1366088" y="201167"/>
                  </a:lnTo>
                  <a:lnTo>
                    <a:pt x="1367485" y="194182"/>
                  </a:lnTo>
                  <a:lnTo>
                    <a:pt x="1394790" y="194182"/>
                  </a:lnTo>
                  <a:lnTo>
                    <a:pt x="1390345" y="274447"/>
                  </a:lnTo>
                  <a:lnTo>
                    <a:pt x="1200988" y="274447"/>
                  </a:lnTo>
                  <a:lnTo>
                    <a:pt x="1200988" y="261238"/>
                  </a:lnTo>
                  <a:lnTo>
                    <a:pt x="1205941" y="259968"/>
                  </a:lnTo>
                  <a:lnTo>
                    <a:pt x="1209878" y="258444"/>
                  </a:lnTo>
                  <a:lnTo>
                    <a:pt x="1212672" y="256921"/>
                  </a:lnTo>
                  <a:lnTo>
                    <a:pt x="1215466" y="255269"/>
                  </a:lnTo>
                  <a:lnTo>
                    <a:pt x="1217625" y="253111"/>
                  </a:lnTo>
                  <a:lnTo>
                    <a:pt x="1219022" y="250443"/>
                  </a:lnTo>
                  <a:lnTo>
                    <a:pt x="1220419" y="247776"/>
                  </a:lnTo>
                  <a:lnTo>
                    <a:pt x="1221308" y="244348"/>
                  </a:lnTo>
                  <a:lnTo>
                    <a:pt x="1221689" y="240156"/>
                  </a:lnTo>
                  <a:lnTo>
                    <a:pt x="1222070" y="235965"/>
                  </a:lnTo>
                  <a:lnTo>
                    <a:pt x="1222324" y="230631"/>
                  </a:lnTo>
                  <a:lnTo>
                    <a:pt x="1222324" y="224281"/>
                  </a:lnTo>
                  <a:lnTo>
                    <a:pt x="1222324" y="53212"/>
                  </a:lnTo>
                  <a:lnTo>
                    <a:pt x="1222324" y="46989"/>
                  </a:lnTo>
                  <a:lnTo>
                    <a:pt x="1222197" y="41782"/>
                  </a:lnTo>
                  <a:lnTo>
                    <a:pt x="1221816" y="37591"/>
                  </a:lnTo>
                  <a:lnTo>
                    <a:pt x="1221435" y="33274"/>
                  </a:lnTo>
                  <a:lnTo>
                    <a:pt x="1200988" y="16255"/>
                  </a:lnTo>
                  <a:lnTo>
                    <a:pt x="1200988" y="3175"/>
                  </a:lnTo>
                  <a:close/>
                </a:path>
                <a:path w="6539865" h="278130">
                  <a:moveTo>
                    <a:pt x="966292" y="3175"/>
                  </a:moveTo>
                  <a:lnTo>
                    <a:pt x="1163396" y="3175"/>
                  </a:lnTo>
                  <a:lnTo>
                    <a:pt x="1163396" y="66421"/>
                  </a:lnTo>
                  <a:lnTo>
                    <a:pt x="1136218" y="66421"/>
                  </a:lnTo>
                  <a:lnTo>
                    <a:pt x="1133078" y="57735"/>
                  </a:lnTo>
                  <a:lnTo>
                    <a:pt x="1130153" y="50561"/>
                  </a:lnTo>
                  <a:lnTo>
                    <a:pt x="1114120" y="30352"/>
                  </a:lnTo>
                  <a:lnTo>
                    <a:pt x="1109929" y="27686"/>
                  </a:lnTo>
                  <a:lnTo>
                    <a:pt x="1102690" y="26415"/>
                  </a:lnTo>
                  <a:lnTo>
                    <a:pt x="1092530" y="26415"/>
                  </a:lnTo>
                  <a:lnTo>
                    <a:pt x="1049223" y="26415"/>
                  </a:lnTo>
                  <a:lnTo>
                    <a:pt x="1049223" y="121792"/>
                  </a:lnTo>
                  <a:lnTo>
                    <a:pt x="1075385" y="121792"/>
                  </a:lnTo>
                  <a:lnTo>
                    <a:pt x="1081227" y="121792"/>
                  </a:lnTo>
                  <a:lnTo>
                    <a:pt x="1103579" y="93217"/>
                  </a:lnTo>
                  <a:lnTo>
                    <a:pt x="1126058" y="93217"/>
                  </a:lnTo>
                  <a:lnTo>
                    <a:pt x="1126058" y="173862"/>
                  </a:lnTo>
                  <a:lnTo>
                    <a:pt x="1103579" y="173862"/>
                  </a:lnTo>
                  <a:lnTo>
                    <a:pt x="1101801" y="166115"/>
                  </a:lnTo>
                  <a:lnTo>
                    <a:pt x="1099769" y="160274"/>
                  </a:lnTo>
                  <a:lnTo>
                    <a:pt x="1081608" y="145034"/>
                  </a:lnTo>
                  <a:lnTo>
                    <a:pt x="1075385" y="145034"/>
                  </a:lnTo>
                  <a:lnTo>
                    <a:pt x="1049223" y="145034"/>
                  </a:lnTo>
                  <a:lnTo>
                    <a:pt x="1049223" y="251205"/>
                  </a:lnTo>
                  <a:lnTo>
                    <a:pt x="1092276" y="251205"/>
                  </a:lnTo>
                  <a:lnTo>
                    <a:pt x="1096975" y="251205"/>
                  </a:lnTo>
                  <a:lnTo>
                    <a:pt x="1100912" y="250825"/>
                  </a:lnTo>
                  <a:lnTo>
                    <a:pt x="1104087" y="250189"/>
                  </a:lnTo>
                  <a:lnTo>
                    <a:pt x="1107262" y="249681"/>
                  </a:lnTo>
                  <a:lnTo>
                    <a:pt x="1110056" y="248665"/>
                  </a:lnTo>
                  <a:lnTo>
                    <a:pt x="1112596" y="247141"/>
                  </a:lnTo>
                  <a:lnTo>
                    <a:pt x="1115136" y="245744"/>
                  </a:lnTo>
                  <a:lnTo>
                    <a:pt x="1125931" y="233044"/>
                  </a:lnTo>
                  <a:lnTo>
                    <a:pt x="1127836" y="230124"/>
                  </a:lnTo>
                  <a:lnTo>
                    <a:pt x="1129614" y="226313"/>
                  </a:lnTo>
                  <a:lnTo>
                    <a:pt x="1131646" y="221487"/>
                  </a:lnTo>
                  <a:lnTo>
                    <a:pt x="1133678" y="216788"/>
                  </a:lnTo>
                  <a:lnTo>
                    <a:pt x="1135837" y="210185"/>
                  </a:lnTo>
                  <a:lnTo>
                    <a:pt x="1138250" y="201929"/>
                  </a:lnTo>
                  <a:lnTo>
                    <a:pt x="1165428" y="201929"/>
                  </a:lnTo>
                  <a:lnTo>
                    <a:pt x="1161618" y="274447"/>
                  </a:lnTo>
                  <a:lnTo>
                    <a:pt x="966292" y="274447"/>
                  </a:lnTo>
                  <a:lnTo>
                    <a:pt x="966292" y="261238"/>
                  </a:lnTo>
                  <a:lnTo>
                    <a:pt x="971245" y="259968"/>
                  </a:lnTo>
                  <a:lnTo>
                    <a:pt x="975182" y="258572"/>
                  </a:lnTo>
                  <a:lnTo>
                    <a:pt x="977976" y="257048"/>
                  </a:lnTo>
                  <a:lnTo>
                    <a:pt x="980770" y="255524"/>
                  </a:lnTo>
                  <a:lnTo>
                    <a:pt x="982929" y="253364"/>
                  </a:lnTo>
                  <a:lnTo>
                    <a:pt x="987628" y="230886"/>
                  </a:lnTo>
                  <a:lnTo>
                    <a:pt x="987628" y="224536"/>
                  </a:lnTo>
                  <a:lnTo>
                    <a:pt x="987628" y="53212"/>
                  </a:lnTo>
                  <a:lnTo>
                    <a:pt x="987628" y="46989"/>
                  </a:lnTo>
                  <a:lnTo>
                    <a:pt x="987501" y="41782"/>
                  </a:lnTo>
                  <a:lnTo>
                    <a:pt x="987120" y="37591"/>
                  </a:lnTo>
                  <a:lnTo>
                    <a:pt x="986739" y="33274"/>
                  </a:lnTo>
                  <a:lnTo>
                    <a:pt x="966292" y="16255"/>
                  </a:lnTo>
                  <a:lnTo>
                    <a:pt x="966292" y="3175"/>
                  </a:lnTo>
                  <a:close/>
                </a:path>
                <a:path w="6539865" h="278130">
                  <a:moveTo>
                    <a:pt x="679780" y="3175"/>
                  </a:moveTo>
                  <a:lnTo>
                    <a:pt x="783158" y="3175"/>
                  </a:lnTo>
                  <a:lnTo>
                    <a:pt x="799060" y="3506"/>
                  </a:lnTo>
                  <a:lnTo>
                    <a:pt x="838530" y="8381"/>
                  </a:lnTo>
                  <a:lnTo>
                    <a:pt x="878154" y="24637"/>
                  </a:lnTo>
                  <a:lnTo>
                    <a:pt x="906094" y="51180"/>
                  </a:lnTo>
                  <a:lnTo>
                    <a:pt x="921842" y="86994"/>
                  </a:lnTo>
                  <a:lnTo>
                    <a:pt x="927049" y="132968"/>
                  </a:lnTo>
                  <a:lnTo>
                    <a:pt x="926596" y="148018"/>
                  </a:lnTo>
                  <a:lnTo>
                    <a:pt x="919810" y="188594"/>
                  </a:lnTo>
                  <a:lnTo>
                    <a:pt x="897966" y="230631"/>
                  </a:lnTo>
                  <a:lnTo>
                    <a:pt x="866343" y="256539"/>
                  </a:lnTo>
                  <a:lnTo>
                    <a:pt x="823036" y="270763"/>
                  </a:lnTo>
                  <a:lnTo>
                    <a:pt x="770077" y="274447"/>
                  </a:lnTo>
                  <a:lnTo>
                    <a:pt x="679780" y="274447"/>
                  </a:lnTo>
                  <a:lnTo>
                    <a:pt x="679780" y="261238"/>
                  </a:lnTo>
                  <a:lnTo>
                    <a:pt x="684733" y="259968"/>
                  </a:lnTo>
                  <a:lnTo>
                    <a:pt x="688670" y="258572"/>
                  </a:lnTo>
                  <a:lnTo>
                    <a:pt x="691464" y="257048"/>
                  </a:lnTo>
                  <a:lnTo>
                    <a:pt x="694258" y="255524"/>
                  </a:lnTo>
                  <a:lnTo>
                    <a:pt x="696417" y="253364"/>
                  </a:lnTo>
                  <a:lnTo>
                    <a:pt x="701116" y="230886"/>
                  </a:lnTo>
                  <a:lnTo>
                    <a:pt x="701116" y="224536"/>
                  </a:lnTo>
                  <a:lnTo>
                    <a:pt x="701116" y="53212"/>
                  </a:lnTo>
                  <a:lnTo>
                    <a:pt x="701116" y="46989"/>
                  </a:lnTo>
                  <a:lnTo>
                    <a:pt x="700989" y="41782"/>
                  </a:lnTo>
                  <a:lnTo>
                    <a:pt x="700608" y="37591"/>
                  </a:lnTo>
                  <a:lnTo>
                    <a:pt x="700227" y="33274"/>
                  </a:lnTo>
                  <a:lnTo>
                    <a:pt x="679780" y="16255"/>
                  </a:lnTo>
                  <a:lnTo>
                    <a:pt x="679780" y="3175"/>
                  </a:lnTo>
                  <a:close/>
                </a:path>
                <a:path w="6539865" h="278130">
                  <a:moveTo>
                    <a:pt x="538048" y="3175"/>
                  </a:moveTo>
                  <a:lnTo>
                    <a:pt x="642442" y="3175"/>
                  </a:lnTo>
                  <a:lnTo>
                    <a:pt x="642442" y="16255"/>
                  </a:lnTo>
                  <a:lnTo>
                    <a:pt x="636981" y="17779"/>
                  </a:lnTo>
                  <a:lnTo>
                    <a:pt x="632917" y="19303"/>
                  </a:lnTo>
                  <a:lnTo>
                    <a:pt x="630377" y="20954"/>
                  </a:lnTo>
                  <a:lnTo>
                    <a:pt x="627837" y="22605"/>
                  </a:lnTo>
                  <a:lnTo>
                    <a:pt x="625805" y="24637"/>
                  </a:lnTo>
                  <a:lnTo>
                    <a:pt x="620979" y="45847"/>
                  </a:lnTo>
                  <a:lnTo>
                    <a:pt x="620979" y="53212"/>
                  </a:lnTo>
                  <a:lnTo>
                    <a:pt x="620979" y="224536"/>
                  </a:lnTo>
                  <a:lnTo>
                    <a:pt x="620979" y="229107"/>
                  </a:lnTo>
                  <a:lnTo>
                    <a:pt x="621106" y="233425"/>
                  </a:lnTo>
                  <a:lnTo>
                    <a:pt x="626440" y="253491"/>
                  </a:lnTo>
                  <a:lnTo>
                    <a:pt x="627964" y="255269"/>
                  </a:lnTo>
                  <a:lnTo>
                    <a:pt x="629996" y="256793"/>
                  </a:lnTo>
                  <a:lnTo>
                    <a:pt x="632663" y="257937"/>
                  </a:lnTo>
                  <a:lnTo>
                    <a:pt x="635330" y="259206"/>
                  </a:lnTo>
                  <a:lnTo>
                    <a:pt x="638632" y="260350"/>
                  </a:lnTo>
                  <a:lnTo>
                    <a:pt x="642442" y="261238"/>
                  </a:lnTo>
                  <a:lnTo>
                    <a:pt x="642442" y="274447"/>
                  </a:lnTo>
                  <a:lnTo>
                    <a:pt x="538048" y="274447"/>
                  </a:lnTo>
                  <a:lnTo>
                    <a:pt x="538048" y="261238"/>
                  </a:lnTo>
                  <a:lnTo>
                    <a:pt x="543001" y="259968"/>
                  </a:lnTo>
                  <a:lnTo>
                    <a:pt x="546938" y="258572"/>
                  </a:lnTo>
                  <a:lnTo>
                    <a:pt x="549732" y="257048"/>
                  </a:lnTo>
                  <a:lnTo>
                    <a:pt x="552526" y="255524"/>
                  </a:lnTo>
                  <a:lnTo>
                    <a:pt x="554685" y="253364"/>
                  </a:lnTo>
                  <a:lnTo>
                    <a:pt x="559384" y="230886"/>
                  </a:lnTo>
                  <a:lnTo>
                    <a:pt x="559384" y="224536"/>
                  </a:lnTo>
                  <a:lnTo>
                    <a:pt x="559384" y="53086"/>
                  </a:lnTo>
                  <a:lnTo>
                    <a:pt x="559384" y="46736"/>
                  </a:lnTo>
                  <a:lnTo>
                    <a:pt x="559257" y="41528"/>
                  </a:lnTo>
                  <a:lnTo>
                    <a:pt x="558876" y="37337"/>
                  </a:lnTo>
                  <a:lnTo>
                    <a:pt x="558495" y="33274"/>
                  </a:lnTo>
                  <a:lnTo>
                    <a:pt x="557733" y="29844"/>
                  </a:lnTo>
                  <a:lnTo>
                    <a:pt x="556336" y="27177"/>
                  </a:lnTo>
                  <a:lnTo>
                    <a:pt x="554939" y="24384"/>
                  </a:lnTo>
                  <a:lnTo>
                    <a:pt x="552780" y="22225"/>
                  </a:lnTo>
                  <a:lnTo>
                    <a:pt x="549986" y="20700"/>
                  </a:lnTo>
                  <a:lnTo>
                    <a:pt x="547065" y="19050"/>
                  </a:lnTo>
                  <a:lnTo>
                    <a:pt x="543128" y="17652"/>
                  </a:lnTo>
                  <a:lnTo>
                    <a:pt x="538048" y="16255"/>
                  </a:lnTo>
                  <a:lnTo>
                    <a:pt x="538048" y="3175"/>
                  </a:lnTo>
                  <a:close/>
                </a:path>
                <a:path w="6539865" h="278130">
                  <a:moveTo>
                    <a:pt x="258279" y="3175"/>
                  </a:moveTo>
                  <a:lnTo>
                    <a:pt x="362534" y="3175"/>
                  </a:lnTo>
                  <a:lnTo>
                    <a:pt x="362534" y="16255"/>
                  </a:lnTo>
                  <a:lnTo>
                    <a:pt x="357200" y="17779"/>
                  </a:lnTo>
                  <a:lnTo>
                    <a:pt x="353136" y="19303"/>
                  </a:lnTo>
                  <a:lnTo>
                    <a:pt x="350596" y="20954"/>
                  </a:lnTo>
                  <a:lnTo>
                    <a:pt x="347929" y="22605"/>
                  </a:lnTo>
                  <a:lnTo>
                    <a:pt x="346036" y="24637"/>
                  </a:lnTo>
                  <a:lnTo>
                    <a:pt x="344716" y="27050"/>
                  </a:lnTo>
                  <a:lnTo>
                    <a:pt x="343395" y="29463"/>
                  </a:lnTo>
                  <a:lnTo>
                    <a:pt x="342468" y="32512"/>
                  </a:lnTo>
                  <a:lnTo>
                    <a:pt x="341934" y="36322"/>
                  </a:lnTo>
                  <a:lnTo>
                    <a:pt x="341401" y="40259"/>
                  </a:lnTo>
                  <a:lnTo>
                    <a:pt x="341134" y="45847"/>
                  </a:lnTo>
                  <a:lnTo>
                    <a:pt x="341134" y="53212"/>
                  </a:lnTo>
                  <a:lnTo>
                    <a:pt x="341134" y="184403"/>
                  </a:lnTo>
                  <a:lnTo>
                    <a:pt x="346913" y="228980"/>
                  </a:lnTo>
                  <a:lnTo>
                    <a:pt x="364947" y="249300"/>
                  </a:lnTo>
                  <a:lnTo>
                    <a:pt x="371170" y="252729"/>
                  </a:lnTo>
                  <a:lnTo>
                    <a:pt x="379171" y="254380"/>
                  </a:lnTo>
                  <a:lnTo>
                    <a:pt x="389077" y="254380"/>
                  </a:lnTo>
                  <a:lnTo>
                    <a:pt x="427701" y="236426"/>
                  </a:lnTo>
                  <a:lnTo>
                    <a:pt x="437077" y="193424"/>
                  </a:lnTo>
                  <a:lnTo>
                    <a:pt x="437337" y="179831"/>
                  </a:lnTo>
                  <a:lnTo>
                    <a:pt x="437337" y="53086"/>
                  </a:lnTo>
                  <a:lnTo>
                    <a:pt x="437337" y="43179"/>
                  </a:lnTo>
                  <a:lnTo>
                    <a:pt x="416255" y="16255"/>
                  </a:lnTo>
                  <a:lnTo>
                    <a:pt x="416255" y="3175"/>
                  </a:lnTo>
                  <a:lnTo>
                    <a:pt x="503631" y="3175"/>
                  </a:lnTo>
                  <a:lnTo>
                    <a:pt x="503631" y="16255"/>
                  </a:lnTo>
                  <a:lnTo>
                    <a:pt x="498932" y="17652"/>
                  </a:lnTo>
                  <a:lnTo>
                    <a:pt x="495122" y="19050"/>
                  </a:lnTo>
                  <a:lnTo>
                    <a:pt x="492328" y="20574"/>
                  </a:lnTo>
                  <a:lnTo>
                    <a:pt x="489534" y="22098"/>
                  </a:lnTo>
                  <a:lnTo>
                    <a:pt x="487375" y="24256"/>
                  </a:lnTo>
                  <a:lnTo>
                    <a:pt x="485978" y="26924"/>
                  </a:lnTo>
                  <a:lnTo>
                    <a:pt x="484581" y="29590"/>
                  </a:lnTo>
                  <a:lnTo>
                    <a:pt x="483565" y="33147"/>
                  </a:lnTo>
                  <a:lnTo>
                    <a:pt x="483184" y="37211"/>
                  </a:lnTo>
                  <a:lnTo>
                    <a:pt x="482803" y="41401"/>
                  </a:lnTo>
                  <a:lnTo>
                    <a:pt x="482549" y="46736"/>
                  </a:lnTo>
                  <a:lnTo>
                    <a:pt x="482549" y="53086"/>
                  </a:lnTo>
                  <a:lnTo>
                    <a:pt x="482549" y="177291"/>
                  </a:lnTo>
                  <a:lnTo>
                    <a:pt x="478612" y="218439"/>
                  </a:lnTo>
                  <a:lnTo>
                    <a:pt x="456942" y="256571"/>
                  </a:lnTo>
                  <a:lnTo>
                    <a:pt x="417652" y="274574"/>
                  </a:lnTo>
                  <a:lnTo>
                    <a:pt x="382854" y="277622"/>
                  </a:lnTo>
                  <a:lnTo>
                    <a:pt x="369304" y="277242"/>
                  </a:lnTo>
                  <a:lnTo>
                    <a:pt x="325896" y="268394"/>
                  </a:lnTo>
                  <a:lnTo>
                    <a:pt x="292858" y="240934"/>
                  </a:lnTo>
                  <a:lnTo>
                    <a:pt x="279906" y="194508"/>
                  </a:lnTo>
                  <a:lnTo>
                    <a:pt x="279539" y="181863"/>
                  </a:lnTo>
                  <a:lnTo>
                    <a:pt x="279539" y="53212"/>
                  </a:lnTo>
                  <a:lnTo>
                    <a:pt x="279539" y="46989"/>
                  </a:lnTo>
                  <a:lnTo>
                    <a:pt x="279374" y="41782"/>
                  </a:lnTo>
                  <a:lnTo>
                    <a:pt x="279044" y="37591"/>
                  </a:lnTo>
                  <a:lnTo>
                    <a:pt x="278714" y="33274"/>
                  </a:lnTo>
                  <a:lnTo>
                    <a:pt x="270103" y="20827"/>
                  </a:lnTo>
                  <a:lnTo>
                    <a:pt x="267258" y="19176"/>
                  </a:lnTo>
                  <a:lnTo>
                    <a:pt x="263321" y="17652"/>
                  </a:lnTo>
                  <a:lnTo>
                    <a:pt x="258279" y="16255"/>
                  </a:lnTo>
                  <a:lnTo>
                    <a:pt x="258279" y="3175"/>
                  </a:lnTo>
                  <a:close/>
                </a:path>
                <a:path w="6539865" h="278130">
                  <a:moveTo>
                    <a:pt x="5474792" y="1777"/>
                  </a:moveTo>
                  <a:lnTo>
                    <a:pt x="5527878" y="1777"/>
                  </a:lnTo>
                  <a:lnTo>
                    <a:pt x="5593410" y="224281"/>
                  </a:lnTo>
                  <a:lnTo>
                    <a:pt x="5596331" y="234314"/>
                  </a:lnTo>
                  <a:lnTo>
                    <a:pt x="5598744" y="241300"/>
                  </a:lnTo>
                  <a:lnTo>
                    <a:pt x="5600776" y="245490"/>
                  </a:lnTo>
                  <a:lnTo>
                    <a:pt x="5602808" y="249681"/>
                  </a:lnTo>
                  <a:lnTo>
                    <a:pt x="5605348" y="252984"/>
                  </a:lnTo>
                  <a:lnTo>
                    <a:pt x="5608523" y="255650"/>
                  </a:lnTo>
                  <a:lnTo>
                    <a:pt x="5611698" y="258190"/>
                  </a:lnTo>
                  <a:lnTo>
                    <a:pt x="5616143" y="260096"/>
                  </a:lnTo>
                  <a:lnTo>
                    <a:pt x="5621858" y="261238"/>
                  </a:lnTo>
                  <a:lnTo>
                    <a:pt x="5621858" y="274447"/>
                  </a:lnTo>
                  <a:lnTo>
                    <a:pt x="5512130" y="274447"/>
                  </a:lnTo>
                  <a:lnTo>
                    <a:pt x="5512130" y="261238"/>
                  </a:lnTo>
                  <a:lnTo>
                    <a:pt x="5519115" y="260476"/>
                  </a:lnTo>
                  <a:lnTo>
                    <a:pt x="5524195" y="258572"/>
                  </a:lnTo>
                  <a:lnTo>
                    <a:pt x="5527497" y="255524"/>
                  </a:lnTo>
                  <a:lnTo>
                    <a:pt x="5530799" y="252475"/>
                  </a:lnTo>
                  <a:lnTo>
                    <a:pt x="5532450" y="248157"/>
                  </a:lnTo>
                  <a:lnTo>
                    <a:pt x="5532450" y="242569"/>
                  </a:lnTo>
                  <a:lnTo>
                    <a:pt x="5532450" y="238505"/>
                  </a:lnTo>
                  <a:lnTo>
                    <a:pt x="5531942" y="233934"/>
                  </a:lnTo>
                  <a:lnTo>
                    <a:pt x="5531053" y="228853"/>
                  </a:lnTo>
                  <a:lnTo>
                    <a:pt x="5530164" y="223900"/>
                  </a:lnTo>
                  <a:lnTo>
                    <a:pt x="5528640" y="217550"/>
                  </a:lnTo>
                  <a:lnTo>
                    <a:pt x="5526481" y="209803"/>
                  </a:lnTo>
                  <a:lnTo>
                    <a:pt x="5521147" y="190373"/>
                  </a:lnTo>
                  <a:lnTo>
                    <a:pt x="5436311" y="190373"/>
                  </a:lnTo>
                  <a:lnTo>
                    <a:pt x="5429707" y="209168"/>
                  </a:lnTo>
                  <a:lnTo>
                    <a:pt x="5423357" y="234823"/>
                  </a:lnTo>
                  <a:lnTo>
                    <a:pt x="5423357" y="240411"/>
                  </a:lnTo>
                  <a:lnTo>
                    <a:pt x="5424645" y="249005"/>
                  </a:lnTo>
                  <a:lnTo>
                    <a:pt x="5428516" y="255349"/>
                  </a:lnTo>
                  <a:lnTo>
                    <a:pt x="5434983" y="259431"/>
                  </a:lnTo>
                  <a:lnTo>
                    <a:pt x="5444058" y="261238"/>
                  </a:lnTo>
                  <a:lnTo>
                    <a:pt x="5444058" y="274447"/>
                  </a:lnTo>
                  <a:lnTo>
                    <a:pt x="5359222" y="274447"/>
                  </a:lnTo>
                  <a:lnTo>
                    <a:pt x="5359222" y="261238"/>
                  </a:lnTo>
                  <a:lnTo>
                    <a:pt x="5364048" y="260730"/>
                  </a:lnTo>
                  <a:lnTo>
                    <a:pt x="5368366" y="259079"/>
                  </a:lnTo>
                  <a:lnTo>
                    <a:pt x="5372049" y="256159"/>
                  </a:lnTo>
                  <a:lnTo>
                    <a:pt x="5375859" y="253237"/>
                  </a:lnTo>
                  <a:lnTo>
                    <a:pt x="5379161" y="249174"/>
                  </a:lnTo>
                  <a:lnTo>
                    <a:pt x="5382209" y="244221"/>
                  </a:lnTo>
                  <a:lnTo>
                    <a:pt x="5385257" y="239140"/>
                  </a:lnTo>
                  <a:lnTo>
                    <a:pt x="5388559" y="231901"/>
                  </a:lnTo>
                  <a:lnTo>
                    <a:pt x="5391988" y="222503"/>
                  </a:lnTo>
                  <a:lnTo>
                    <a:pt x="5474792" y="1777"/>
                  </a:lnTo>
                  <a:close/>
                </a:path>
                <a:path w="6539865" h="278130">
                  <a:moveTo>
                    <a:pt x="6139129" y="0"/>
                  </a:moveTo>
                  <a:lnTo>
                    <a:pt x="6191151" y="8493"/>
                  </a:lnTo>
                  <a:lnTo>
                    <a:pt x="6228410" y="34036"/>
                  </a:lnTo>
                  <a:lnTo>
                    <a:pt x="6250698" y="76406"/>
                  </a:lnTo>
                  <a:lnTo>
                    <a:pt x="6258128" y="135254"/>
                  </a:lnTo>
                  <a:lnTo>
                    <a:pt x="6257580" y="153425"/>
                  </a:lnTo>
                  <a:lnTo>
                    <a:pt x="6249365" y="199771"/>
                  </a:lnTo>
                  <a:lnTo>
                    <a:pt x="6231863" y="234703"/>
                  </a:lnTo>
                  <a:lnTo>
                    <a:pt x="6196108" y="264773"/>
                  </a:lnTo>
                  <a:lnTo>
                    <a:pt x="6148098" y="277100"/>
                  </a:lnTo>
                  <a:lnTo>
                    <a:pt x="6134430" y="277622"/>
                  </a:lnTo>
                  <a:lnTo>
                    <a:pt x="6107020" y="275480"/>
                  </a:lnTo>
                  <a:lnTo>
                    <a:pt x="6063153" y="258387"/>
                  </a:lnTo>
                  <a:lnTo>
                    <a:pt x="6033838" y="224214"/>
                  </a:lnTo>
                  <a:lnTo>
                    <a:pt x="6019169" y="173057"/>
                  </a:lnTo>
                  <a:lnTo>
                    <a:pt x="6017336" y="141097"/>
                  </a:lnTo>
                  <a:lnTo>
                    <a:pt x="6018219" y="119542"/>
                  </a:lnTo>
                  <a:lnTo>
                    <a:pt x="6025319" y="81339"/>
                  </a:lnTo>
                  <a:lnTo>
                    <a:pt x="6049117" y="36766"/>
                  </a:lnTo>
                  <a:lnTo>
                    <a:pt x="6087819" y="9269"/>
                  </a:lnTo>
                  <a:lnTo>
                    <a:pt x="6139129" y="0"/>
                  </a:lnTo>
                  <a:close/>
                </a:path>
                <a:path w="6539865" h="278130">
                  <a:moveTo>
                    <a:pt x="3927932" y="0"/>
                  </a:moveTo>
                  <a:lnTo>
                    <a:pt x="3972519" y="3468"/>
                  </a:lnTo>
                  <a:lnTo>
                    <a:pt x="3998290" y="9398"/>
                  </a:lnTo>
                  <a:lnTo>
                    <a:pt x="3998290" y="66928"/>
                  </a:lnTo>
                  <a:lnTo>
                    <a:pt x="3971239" y="66928"/>
                  </a:lnTo>
                  <a:lnTo>
                    <a:pt x="3968520" y="56447"/>
                  </a:lnTo>
                  <a:lnTo>
                    <a:pt x="3965111" y="47466"/>
                  </a:lnTo>
                  <a:lnTo>
                    <a:pt x="3929202" y="23240"/>
                  </a:lnTo>
                  <a:lnTo>
                    <a:pt x="3914440" y="25122"/>
                  </a:lnTo>
                  <a:lnTo>
                    <a:pt x="3881704" y="53339"/>
                  </a:lnTo>
                  <a:lnTo>
                    <a:pt x="3869591" y="90741"/>
                  </a:lnTo>
                  <a:lnTo>
                    <a:pt x="3865575" y="142621"/>
                  </a:lnTo>
                  <a:lnTo>
                    <a:pt x="3866484" y="168481"/>
                  </a:lnTo>
                  <a:lnTo>
                    <a:pt x="3873826" y="210200"/>
                  </a:lnTo>
                  <a:lnTo>
                    <a:pt x="3898404" y="247268"/>
                  </a:lnTo>
                  <a:lnTo>
                    <a:pt x="3923360" y="254380"/>
                  </a:lnTo>
                  <a:lnTo>
                    <a:pt x="3933012" y="254380"/>
                  </a:lnTo>
                  <a:lnTo>
                    <a:pt x="3940886" y="252729"/>
                  </a:lnTo>
                  <a:lnTo>
                    <a:pt x="3946982" y="249427"/>
                  </a:lnTo>
                  <a:lnTo>
                    <a:pt x="3953078" y="246252"/>
                  </a:lnTo>
                  <a:lnTo>
                    <a:pt x="3971112" y="207390"/>
                  </a:lnTo>
                  <a:lnTo>
                    <a:pt x="3998290" y="207390"/>
                  </a:lnTo>
                  <a:lnTo>
                    <a:pt x="3998290" y="267588"/>
                  </a:lnTo>
                  <a:lnTo>
                    <a:pt x="3987574" y="269994"/>
                  </a:lnTo>
                  <a:lnTo>
                    <a:pt x="3949216" y="276228"/>
                  </a:lnTo>
                  <a:lnTo>
                    <a:pt x="3920820" y="277622"/>
                  </a:lnTo>
                  <a:lnTo>
                    <a:pt x="3901103" y="276673"/>
                  </a:lnTo>
                  <a:lnTo>
                    <a:pt x="3853383" y="262636"/>
                  </a:lnTo>
                  <a:lnTo>
                    <a:pt x="3821843" y="231775"/>
                  </a:lnTo>
                  <a:lnTo>
                    <a:pt x="3805456" y="183578"/>
                  </a:lnTo>
                  <a:lnTo>
                    <a:pt x="3802329" y="141477"/>
                  </a:lnTo>
                  <a:lnTo>
                    <a:pt x="3803253" y="120642"/>
                  </a:lnTo>
                  <a:lnTo>
                    <a:pt x="3810580" y="83113"/>
                  </a:lnTo>
                  <a:lnTo>
                    <a:pt x="3835031" y="38226"/>
                  </a:lnTo>
                  <a:lnTo>
                    <a:pt x="3874889" y="9697"/>
                  </a:lnTo>
                  <a:lnTo>
                    <a:pt x="3908886" y="1073"/>
                  </a:lnTo>
                  <a:lnTo>
                    <a:pt x="3927932" y="0"/>
                  </a:lnTo>
                  <a:close/>
                </a:path>
                <a:path w="6539865" h="278130">
                  <a:moveTo>
                    <a:pt x="3641293" y="0"/>
                  </a:moveTo>
                  <a:lnTo>
                    <a:pt x="3693315" y="8493"/>
                  </a:lnTo>
                  <a:lnTo>
                    <a:pt x="3730574" y="34036"/>
                  </a:lnTo>
                  <a:lnTo>
                    <a:pt x="3752862" y="76406"/>
                  </a:lnTo>
                  <a:lnTo>
                    <a:pt x="3760292" y="135254"/>
                  </a:lnTo>
                  <a:lnTo>
                    <a:pt x="3759744" y="153425"/>
                  </a:lnTo>
                  <a:lnTo>
                    <a:pt x="3751529" y="199771"/>
                  </a:lnTo>
                  <a:lnTo>
                    <a:pt x="3734027" y="234703"/>
                  </a:lnTo>
                  <a:lnTo>
                    <a:pt x="3698272" y="264773"/>
                  </a:lnTo>
                  <a:lnTo>
                    <a:pt x="3650262" y="277100"/>
                  </a:lnTo>
                  <a:lnTo>
                    <a:pt x="3636594" y="277622"/>
                  </a:lnTo>
                  <a:lnTo>
                    <a:pt x="3609184" y="275480"/>
                  </a:lnTo>
                  <a:lnTo>
                    <a:pt x="3565317" y="258387"/>
                  </a:lnTo>
                  <a:lnTo>
                    <a:pt x="3536002" y="224214"/>
                  </a:lnTo>
                  <a:lnTo>
                    <a:pt x="3521333" y="173057"/>
                  </a:lnTo>
                  <a:lnTo>
                    <a:pt x="3519500" y="141097"/>
                  </a:lnTo>
                  <a:lnTo>
                    <a:pt x="3520383" y="119542"/>
                  </a:lnTo>
                  <a:lnTo>
                    <a:pt x="3527483" y="81339"/>
                  </a:lnTo>
                  <a:lnTo>
                    <a:pt x="3551281" y="36766"/>
                  </a:lnTo>
                  <a:lnTo>
                    <a:pt x="3589983" y="9269"/>
                  </a:lnTo>
                  <a:lnTo>
                    <a:pt x="3641293" y="0"/>
                  </a:lnTo>
                  <a:close/>
                </a:path>
                <a:path w="6539865" h="278130">
                  <a:moveTo>
                    <a:pt x="2714701" y="0"/>
                  </a:moveTo>
                  <a:lnTo>
                    <a:pt x="2766723" y="8493"/>
                  </a:lnTo>
                  <a:lnTo>
                    <a:pt x="2803982" y="34036"/>
                  </a:lnTo>
                  <a:lnTo>
                    <a:pt x="2826270" y="76406"/>
                  </a:lnTo>
                  <a:lnTo>
                    <a:pt x="2833700" y="135254"/>
                  </a:lnTo>
                  <a:lnTo>
                    <a:pt x="2833152" y="153425"/>
                  </a:lnTo>
                  <a:lnTo>
                    <a:pt x="2824937" y="199771"/>
                  </a:lnTo>
                  <a:lnTo>
                    <a:pt x="2807435" y="234703"/>
                  </a:lnTo>
                  <a:lnTo>
                    <a:pt x="2771680" y="264773"/>
                  </a:lnTo>
                  <a:lnTo>
                    <a:pt x="2723670" y="277100"/>
                  </a:lnTo>
                  <a:lnTo>
                    <a:pt x="2710002" y="277622"/>
                  </a:lnTo>
                  <a:lnTo>
                    <a:pt x="2682592" y="275480"/>
                  </a:lnTo>
                  <a:lnTo>
                    <a:pt x="2638725" y="258387"/>
                  </a:lnTo>
                  <a:lnTo>
                    <a:pt x="2609410" y="224214"/>
                  </a:lnTo>
                  <a:lnTo>
                    <a:pt x="2594741" y="173057"/>
                  </a:lnTo>
                  <a:lnTo>
                    <a:pt x="2592908" y="141097"/>
                  </a:lnTo>
                  <a:lnTo>
                    <a:pt x="2593791" y="119542"/>
                  </a:lnTo>
                  <a:lnTo>
                    <a:pt x="2600891" y="81339"/>
                  </a:lnTo>
                  <a:lnTo>
                    <a:pt x="2624689" y="36766"/>
                  </a:lnTo>
                  <a:lnTo>
                    <a:pt x="2663391" y="9269"/>
                  </a:lnTo>
                  <a:lnTo>
                    <a:pt x="2714701" y="0"/>
                  </a:lnTo>
                  <a:close/>
                </a:path>
                <a:path w="6539865" h="278130">
                  <a:moveTo>
                    <a:pt x="2179523" y="0"/>
                  </a:moveTo>
                  <a:lnTo>
                    <a:pt x="2221593" y="3026"/>
                  </a:lnTo>
                  <a:lnTo>
                    <a:pt x="2250008" y="8509"/>
                  </a:lnTo>
                  <a:lnTo>
                    <a:pt x="2250008" y="66166"/>
                  </a:lnTo>
                  <a:lnTo>
                    <a:pt x="2222830" y="66166"/>
                  </a:lnTo>
                  <a:lnTo>
                    <a:pt x="2220804" y="58741"/>
                  </a:lnTo>
                  <a:lnTo>
                    <a:pt x="2218528" y="52101"/>
                  </a:lnTo>
                  <a:lnTo>
                    <a:pt x="2198573" y="27686"/>
                  </a:lnTo>
                  <a:lnTo>
                    <a:pt x="2192731" y="24764"/>
                  </a:lnTo>
                  <a:lnTo>
                    <a:pt x="2185365" y="23240"/>
                  </a:lnTo>
                  <a:lnTo>
                    <a:pt x="2176475" y="23240"/>
                  </a:lnTo>
                  <a:lnTo>
                    <a:pt x="2168982" y="23240"/>
                  </a:lnTo>
                  <a:lnTo>
                    <a:pt x="2136978" y="50546"/>
                  </a:lnTo>
                  <a:lnTo>
                    <a:pt x="2136978" y="58038"/>
                  </a:lnTo>
                  <a:lnTo>
                    <a:pt x="2136978" y="65659"/>
                  </a:lnTo>
                  <a:lnTo>
                    <a:pt x="2162263" y="98633"/>
                  </a:lnTo>
                  <a:lnTo>
                    <a:pt x="2187016" y="112902"/>
                  </a:lnTo>
                  <a:lnTo>
                    <a:pt x="2198565" y="119185"/>
                  </a:lnTo>
                  <a:lnTo>
                    <a:pt x="2231998" y="144033"/>
                  </a:lnTo>
                  <a:lnTo>
                    <a:pt x="2251103" y="179974"/>
                  </a:lnTo>
                  <a:lnTo>
                    <a:pt x="2252802" y="197865"/>
                  </a:lnTo>
                  <a:lnTo>
                    <a:pt x="2252089" y="209726"/>
                  </a:lnTo>
                  <a:lnTo>
                    <a:pt x="2235161" y="248789"/>
                  </a:lnTo>
                  <a:lnTo>
                    <a:pt x="2197213" y="272157"/>
                  </a:lnTo>
                  <a:lnTo>
                    <a:pt x="2158441" y="277622"/>
                  </a:lnTo>
                  <a:lnTo>
                    <a:pt x="2148172" y="277479"/>
                  </a:lnTo>
                  <a:lnTo>
                    <a:pt x="2105363" y="274052"/>
                  </a:lnTo>
                  <a:lnTo>
                    <a:pt x="2075002" y="268604"/>
                  </a:lnTo>
                  <a:lnTo>
                    <a:pt x="2075002" y="207390"/>
                  </a:lnTo>
                  <a:lnTo>
                    <a:pt x="2102180" y="207390"/>
                  </a:lnTo>
                  <a:lnTo>
                    <a:pt x="2105083" y="218461"/>
                  </a:lnTo>
                  <a:lnTo>
                    <a:pt x="2108831" y="228044"/>
                  </a:lnTo>
                  <a:lnTo>
                    <a:pt x="2142302" y="253644"/>
                  </a:lnTo>
                  <a:lnTo>
                    <a:pt x="2152853" y="254380"/>
                  </a:lnTo>
                  <a:lnTo>
                    <a:pt x="2160600" y="254380"/>
                  </a:lnTo>
                  <a:lnTo>
                    <a:pt x="2167712" y="252984"/>
                  </a:lnTo>
                  <a:lnTo>
                    <a:pt x="2173935" y="250316"/>
                  </a:lnTo>
                  <a:lnTo>
                    <a:pt x="2180158" y="247650"/>
                  </a:lnTo>
                  <a:lnTo>
                    <a:pt x="2185111" y="243459"/>
                  </a:lnTo>
                  <a:lnTo>
                    <a:pt x="2188921" y="237489"/>
                  </a:lnTo>
                  <a:lnTo>
                    <a:pt x="2192731" y="231648"/>
                  </a:lnTo>
                  <a:lnTo>
                    <a:pt x="2194509" y="224281"/>
                  </a:lnTo>
                  <a:lnTo>
                    <a:pt x="2194509" y="215391"/>
                  </a:lnTo>
                  <a:lnTo>
                    <a:pt x="2194509" y="207137"/>
                  </a:lnTo>
                  <a:lnTo>
                    <a:pt x="2192985" y="200025"/>
                  </a:lnTo>
                  <a:lnTo>
                    <a:pt x="2189937" y="194055"/>
                  </a:lnTo>
                  <a:lnTo>
                    <a:pt x="2186889" y="187960"/>
                  </a:lnTo>
                  <a:lnTo>
                    <a:pt x="2155633" y="164032"/>
                  </a:lnTo>
                  <a:lnTo>
                    <a:pt x="2139538" y="155636"/>
                  </a:lnTo>
                  <a:lnTo>
                    <a:pt x="2132342" y="151653"/>
                  </a:lnTo>
                  <a:lnTo>
                    <a:pt x="2097735" y="125094"/>
                  </a:lnTo>
                  <a:lnTo>
                    <a:pt x="2080367" y="90439"/>
                  </a:lnTo>
                  <a:lnTo>
                    <a:pt x="2079193" y="76326"/>
                  </a:lnTo>
                  <a:lnTo>
                    <a:pt x="2079935" y="64587"/>
                  </a:lnTo>
                  <a:lnTo>
                    <a:pt x="2098020" y="26749"/>
                  </a:lnTo>
                  <a:lnTo>
                    <a:pt x="2138268" y="4982"/>
                  </a:lnTo>
                  <a:lnTo>
                    <a:pt x="2164850" y="549"/>
                  </a:lnTo>
                  <a:lnTo>
                    <a:pt x="2179523" y="0"/>
                  </a:lnTo>
                  <a:close/>
                </a:path>
                <a:path w="6539865" h="278130">
                  <a:moveTo>
                    <a:pt x="127152" y="0"/>
                  </a:moveTo>
                  <a:lnTo>
                    <a:pt x="148461" y="664"/>
                  </a:lnTo>
                  <a:lnTo>
                    <a:pt x="168878" y="2651"/>
                  </a:lnTo>
                  <a:lnTo>
                    <a:pt x="188399" y="5947"/>
                  </a:lnTo>
                  <a:lnTo>
                    <a:pt x="207022" y="10540"/>
                  </a:lnTo>
                  <a:lnTo>
                    <a:pt x="207022" y="66928"/>
                  </a:lnTo>
                  <a:lnTo>
                    <a:pt x="179806" y="66928"/>
                  </a:lnTo>
                  <a:lnTo>
                    <a:pt x="177441" y="59098"/>
                  </a:lnTo>
                  <a:lnTo>
                    <a:pt x="174917" y="52197"/>
                  </a:lnTo>
                  <a:lnTo>
                    <a:pt x="148120" y="24764"/>
                  </a:lnTo>
                  <a:lnTo>
                    <a:pt x="140208" y="23240"/>
                  </a:lnTo>
                  <a:lnTo>
                    <a:pt x="130530" y="23240"/>
                  </a:lnTo>
                  <a:lnTo>
                    <a:pt x="88615" y="42191"/>
                  </a:lnTo>
                  <a:lnTo>
                    <a:pt x="68095" y="87685"/>
                  </a:lnTo>
                  <a:lnTo>
                    <a:pt x="63182" y="140335"/>
                  </a:lnTo>
                  <a:lnTo>
                    <a:pt x="63549" y="157099"/>
                  </a:lnTo>
                  <a:lnTo>
                    <a:pt x="69037" y="200532"/>
                  </a:lnTo>
                  <a:lnTo>
                    <a:pt x="86918" y="240156"/>
                  </a:lnTo>
                  <a:lnTo>
                    <a:pt x="116624" y="254380"/>
                  </a:lnTo>
                  <a:lnTo>
                    <a:pt x="124796" y="253716"/>
                  </a:lnTo>
                  <a:lnTo>
                    <a:pt x="150278" y="221230"/>
                  </a:lnTo>
                  <a:lnTo>
                    <a:pt x="150799" y="203073"/>
                  </a:lnTo>
                  <a:lnTo>
                    <a:pt x="150799" y="193039"/>
                  </a:lnTo>
                  <a:lnTo>
                    <a:pt x="141262" y="166750"/>
                  </a:lnTo>
                  <a:lnTo>
                    <a:pt x="139014" y="165353"/>
                  </a:lnTo>
                  <a:lnTo>
                    <a:pt x="135039" y="163829"/>
                  </a:lnTo>
                  <a:lnTo>
                    <a:pt x="129336" y="162178"/>
                  </a:lnTo>
                  <a:lnTo>
                    <a:pt x="129336" y="148971"/>
                  </a:lnTo>
                  <a:lnTo>
                    <a:pt x="231063" y="148971"/>
                  </a:lnTo>
                  <a:lnTo>
                    <a:pt x="231063" y="162178"/>
                  </a:lnTo>
                  <a:lnTo>
                    <a:pt x="224447" y="164084"/>
                  </a:lnTo>
                  <a:lnTo>
                    <a:pt x="219938" y="166369"/>
                  </a:lnTo>
                  <a:lnTo>
                    <a:pt x="217563" y="168910"/>
                  </a:lnTo>
                  <a:lnTo>
                    <a:pt x="215176" y="171450"/>
                  </a:lnTo>
                  <a:lnTo>
                    <a:pt x="213550" y="174751"/>
                  </a:lnTo>
                  <a:lnTo>
                    <a:pt x="212686" y="178942"/>
                  </a:lnTo>
                  <a:lnTo>
                    <a:pt x="211836" y="183134"/>
                  </a:lnTo>
                  <a:lnTo>
                    <a:pt x="211404" y="188975"/>
                  </a:lnTo>
                  <a:lnTo>
                    <a:pt x="211404" y="196468"/>
                  </a:lnTo>
                  <a:lnTo>
                    <a:pt x="211404" y="271399"/>
                  </a:lnTo>
                  <a:lnTo>
                    <a:pt x="182791" y="277367"/>
                  </a:lnTo>
                  <a:lnTo>
                    <a:pt x="169278" y="263016"/>
                  </a:lnTo>
                  <a:lnTo>
                    <a:pt x="157022" y="269424"/>
                  </a:lnTo>
                  <a:lnTo>
                    <a:pt x="143895" y="273986"/>
                  </a:lnTo>
                  <a:lnTo>
                    <a:pt x="129900" y="276715"/>
                  </a:lnTo>
                  <a:lnTo>
                    <a:pt x="115036" y="277622"/>
                  </a:lnTo>
                  <a:lnTo>
                    <a:pt x="87876" y="275502"/>
                  </a:lnTo>
                  <a:lnTo>
                    <a:pt x="44613" y="258548"/>
                  </a:lnTo>
                  <a:lnTo>
                    <a:pt x="16035" y="224589"/>
                  </a:lnTo>
                  <a:lnTo>
                    <a:pt x="1781" y="173293"/>
                  </a:lnTo>
                  <a:lnTo>
                    <a:pt x="0" y="141097"/>
                  </a:lnTo>
                  <a:lnTo>
                    <a:pt x="633" y="123547"/>
                  </a:lnTo>
                  <a:lnTo>
                    <a:pt x="10134" y="77469"/>
                  </a:lnTo>
                  <a:lnTo>
                    <a:pt x="29745" y="42108"/>
                  </a:lnTo>
                  <a:lnTo>
                    <a:pt x="67786" y="12372"/>
                  </a:lnTo>
                  <a:lnTo>
                    <a:pt x="114448" y="498"/>
                  </a:lnTo>
                  <a:lnTo>
                    <a:pt x="12715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02437" y="1000150"/>
            <a:ext cx="8133080" cy="49034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Cambria"/>
                <a:cs typeface="Cambria"/>
              </a:rPr>
              <a:t>Document </a:t>
            </a:r>
            <a:r>
              <a:rPr sz="2800" spc="-15" dirty="0">
                <a:latin typeface="Cambria"/>
                <a:cs typeface="Cambria"/>
              </a:rPr>
              <a:t>legibly</a:t>
            </a:r>
            <a:r>
              <a:rPr sz="2800" spc="2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or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print</a:t>
            </a:r>
            <a:r>
              <a:rPr sz="2800" spc="1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neatly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in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un </a:t>
            </a:r>
            <a:r>
              <a:rPr sz="2800" spc="-10" dirty="0">
                <a:latin typeface="Cambria"/>
                <a:cs typeface="Cambria"/>
              </a:rPr>
              <a:t>erasable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ink</a:t>
            </a:r>
            <a:endParaRPr sz="28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Cambria"/>
                <a:cs typeface="Cambria"/>
              </a:rPr>
              <a:t>Use</a:t>
            </a:r>
            <a:r>
              <a:rPr sz="2800" spc="-10" dirty="0">
                <a:latin typeface="Cambria"/>
                <a:cs typeface="Cambria"/>
              </a:rPr>
              <a:t> correct</a:t>
            </a:r>
            <a:r>
              <a:rPr sz="2800" spc="1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grammar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and </a:t>
            </a:r>
            <a:r>
              <a:rPr sz="2800" spc="-5" dirty="0">
                <a:latin typeface="Cambria"/>
                <a:cs typeface="Cambria"/>
              </a:rPr>
              <a:t>spelling</a:t>
            </a:r>
            <a:endParaRPr sz="28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40" dirty="0">
                <a:latin typeface="Cambria"/>
                <a:cs typeface="Cambria"/>
              </a:rPr>
              <a:t>Avoid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wordiness</a:t>
            </a:r>
            <a:r>
              <a:rPr sz="2800" spc="-5" dirty="0">
                <a:latin typeface="Cambria"/>
                <a:cs typeface="Cambria"/>
              </a:rPr>
              <a:t> that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creates</a:t>
            </a:r>
            <a:r>
              <a:rPr sz="2800" spc="-1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redundancy</a:t>
            </a:r>
            <a:endParaRPr sz="28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Cambria"/>
                <a:cs typeface="Cambria"/>
              </a:rPr>
              <a:t>Use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phrases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instead</a:t>
            </a:r>
            <a:r>
              <a:rPr sz="2800" spc="-2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of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sentences</a:t>
            </a:r>
            <a:r>
              <a:rPr sz="2800" spc="-30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to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record </a:t>
            </a:r>
            <a:r>
              <a:rPr sz="2800" spc="-5" dirty="0">
                <a:latin typeface="Cambria"/>
                <a:cs typeface="Cambria"/>
              </a:rPr>
              <a:t>data</a:t>
            </a:r>
            <a:endParaRPr sz="28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20" dirty="0">
                <a:latin typeface="Cambria"/>
                <a:cs typeface="Cambria"/>
              </a:rPr>
              <a:t>Record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data</a:t>
            </a:r>
            <a:r>
              <a:rPr sz="2800" spc="-1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findings</a:t>
            </a:r>
            <a:r>
              <a:rPr sz="2800" spc="10" dirty="0">
                <a:latin typeface="Cambria"/>
                <a:cs typeface="Cambria"/>
              </a:rPr>
              <a:t> </a:t>
            </a:r>
            <a:r>
              <a:rPr sz="2800" spc="-20" dirty="0">
                <a:latin typeface="Cambria"/>
                <a:cs typeface="Cambria"/>
              </a:rPr>
              <a:t>objectively</a:t>
            </a:r>
            <a:r>
              <a:rPr sz="2800" spc="1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with</a:t>
            </a:r>
            <a:r>
              <a:rPr sz="2800" spc="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sequence</a:t>
            </a:r>
            <a:endParaRPr sz="28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40" dirty="0">
                <a:latin typeface="Cambria"/>
                <a:cs typeface="Cambria"/>
              </a:rPr>
              <a:t>Avoid</a:t>
            </a:r>
            <a:r>
              <a:rPr sz="2800" spc="-5" dirty="0">
                <a:latin typeface="Cambria"/>
                <a:cs typeface="Cambria"/>
              </a:rPr>
              <a:t> short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form</a:t>
            </a:r>
            <a:r>
              <a:rPr sz="2800" spc="-2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of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spc="-20" dirty="0">
                <a:latin typeface="Cambria"/>
                <a:cs typeface="Cambria"/>
              </a:rPr>
              <a:t>words</a:t>
            </a:r>
            <a:endParaRPr sz="28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  <a:tab pos="1553210" algn="l"/>
                <a:tab pos="3147695" algn="l"/>
                <a:tab pos="5151755" algn="l"/>
                <a:tab pos="5914390" algn="l"/>
                <a:tab pos="7119620" algn="l"/>
                <a:tab pos="7753350" algn="l"/>
              </a:tabLst>
            </a:pPr>
            <a:r>
              <a:rPr sz="2800" spc="-50" dirty="0">
                <a:latin typeface="Cambria"/>
                <a:cs typeface="Cambria"/>
              </a:rPr>
              <a:t>R</a:t>
            </a:r>
            <a:r>
              <a:rPr sz="2800" spc="-5" dirty="0">
                <a:latin typeface="Cambria"/>
                <a:cs typeface="Cambria"/>
              </a:rPr>
              <a:t>ec</a:t>
            </a:r>
            <a:r>
              <a:rPr sz="2800" dirty="0">
                <a:latin typeface="Cambria"/>
                <a:cs typeface="Cambria"/>
              </a:rPr>
              <a:t>o</a:t>
            </a:r>
            <a:r>
              <a:rPr sz="2800" spc="-50" dirty="0">
                <a:latin typeface="Cambria"/>
                <a:cs typeface="Cambria"/>
              </a:rPr>
              <a:t>r</a:t>
            </a:r>
            <a:r>
              <a:rPr sz="2800" spc="-5" dirty="0">
                <a:latin typeface="Cambria"/>
                <a:cs typeface="Cambria"/>
              </a:rPr>
              <a:t>d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co</a:t>
            </a:r>
            <a:r>
              <a:rPr sz="2800" dirty="0">
                <a:latin typeface="Cambria"/>
                <a:cs typeface="Cambria"/>
              </a:rPr>
              <a:t>m</a:t>
            </a:r>
            <a:r>
              <a:rPr sz="2800" spc="-10" dirty="0">
                <a:latin typeface="Cambria"/>
                <a:cs typeface="Cambria"/>
              </a:rPr>
              <a:t>ple</a:t>
            </a:r>
            <a:r>
              <a:rPr sz="2800" spc="-20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e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5" dirty="0">
                <a:latin typeface="Cambria"/>
                <a:cs typeface="Cambria"/>
              </a:rPr>
              <a:t>i</a:t>
            </a:r>
            <a:r>
              <a:rPr sz="2800" spc="-10" dirty="0">
                <a:latin typeface="Cambria"/>
                <a:cs typeface="Cambria"/>
              </a:rPr>
              <a:t>n</a:t>
            </a:r>
            <a:r>
              <a:rPr sz="2800" spc="-40" dirty="0">
                <a:latin typeface="Cambria"/>
                <a:cs typeface="Cambria"/>
              </a:rPr>
              <a:t>f</a:t>
            </a:r>
            <a:r>
              <a:rPr sz="2800" spc="-5" dirty="0">
                <a:latin typeface="Cambria"/>
                <a:cs typeface="Cambria"/>
              </a:rPr>
              <a:t>ormat</a:t>
            </a:r>
            <a:r>
              <a:rPr sz="2800" dirty="0">
                <a:latin typeface="Cambria"/>
                <a:cs typeface="Cambria"/>
              </a:rPr>
              <a:t>i</a:t>
            </a:r>
            <a:r>
              <a:rPr sz="2800" spc="-5" dirty="0">
                <a:latin typeface="Cambria"/>
                <a:cs typeface="Cambria"/>
              </a:rPr>
              <a:t>on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an</a:t>
            </a:r>
            <a:r>
              <a:rPr sz="2800" spc="-5" dirty="0">
                <a:latin typeface="Cambria"/>
                <a:cs typeface="Cambria"/>
              </a:rPr>
              <a:t>d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deta</a:t>
            </a:r>
            <a:r>
              <a:rPr sz="2800" dirty="0">
                <a:latin typeface="Cambria"/>
                <a:cs typeface="Cambria"/>
              </a:rPr>
              <a:t>i</a:t>
            </a:r>
            <a:r>
              <a:rPr sz="2800" spc="-10" dirty="0">
                <a:latin typeface="Cambria"/>
                <a:cs typeface="Cambria"/>
              </a:rPr>
              <a:t>l</a:t>
            </a:r>
            <a:r>
              <a:rPr sz="2800" spc="-5" dirty="0">
                <a:latin typeface="Cambria"/>
                <a:cs typeface="Cambria"/>
              </a:rPr>
              <a:t>s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35" dirty="0">
                <a:latin typeface="Cambria"/>
                <a:cs typeface="Cambria"/>
              </a:rPr>
              <a:t>f</a:t>
            </a:r>
            <a:r>
              <a:rPr sz="2800" spc="-5" dirty="0">
                <a:latin typeface="Cambria"/>
                <a:cs typeface="Cambria"/>
              </a:rPr>
              <a:t>or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all  </a:t>
            </a:r>
            <a:r>
              <a:rPr sz="2800" spc="-5" dirty="0">
                <a:latin typeface="Cambria"/>
                <a:cs typeface="Cambria"/>
              </a:rPr>
              <a:t>client </a:t>
            </a:r>
            <a:r>
              <a:rPr sz="2800" spc="-10" dirty="0">
                <a:latin typeface="Cambria"/>
                <a:cs typeface="Cambria"/>
              </a:rPr>
              <a:t>symptoms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or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experiences</a:t>
            </a:r>
            <a:endParaRPr sz="28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  <a:tab pos="1670685" algn="l"/>
                <a:tab pos="3193415" algn="l"/>
                <a:tab pos="4013200" algn="l"/>
                <a:tab pos="4859020" algn="l"/>
                <a:tab pos="6159500" algn="l"/>
              </a:tabLst>
            </a:pPr>
            <a:r>
              <a:rPr sz="2800" spc="-10" dirty="0">
                <a:latin typeface="Cambria"/>
                <a:cs typeface="Cambria"/>
              </a:rPr>
              <a:t>Su</a:t>
            </a:r>
            <a:r>
              <a:rPr sz="2800" dirty="0">
                <a:latin typeface="Cambria"/>
                <a:cs typeface="Cambria"/>
              </a:rPr>
              <a:t>p</a:t>
            </a:r>
            <a:r>
              <a:rPr sz="2800" spc="-10" dirty="0">
                <a:latin typeface="Cambria"/>
                <a:cs typeface="Cambria"/>
              </a:rPr>
              <a:t>por</a:t>
            </a:r>
            <a:r>
              <a:rPr sz="2800" spc="-5" dirty="0">
                <a:latin typeface="Cambria"/>
                <a:cs typeface="Cambria"/>
              </a:rPr>
              <a:t>t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dirty="0">
                <a:latin typeface="Cambria"/>
                <a:cs typeface="Cambria"/>
              </a:rPr>
              <a:t>b</a:t>
            </a:r>
            <a:r>
              <a:rPr sz="2800" spc="-10" dirty="0">
                <a:latin typeface="Cambria"/>
                <a:cs typeface="Cambria"/>
              </a:rPr>
              <a:t>je</a:t>
            </a:r>
            <a:r>
              <a:rPr sz="2800" dirty="0">
                <a:latin typeface="Cambria"/>
                <a:cs typeface="Cambria"/>
              </a:rPr>
              <a:t>c</a:t>
            </a:r>
            <a:r>
              <a:rPr sz="2800" spc="-10" dirty="0">
                <a:latin typeface="Cambria"/>
                <a:cs typeface="Cambria"/>
              </a:rPr>
              <a:t>t</a:t>
            </a:r>
            <a:r>
              <a:rPr sz="2800" spc="-65" dirty="0">
                <a:latin typeface="Cambria"/>
                <a:cs typeface="Cambria"/>
              </a:rPr>
              <a:t>i</a:t>
            </a:r>
            <a:r>
              <a:rPr sz="2800" spc="-70" dirty="0">
                <a:latin typeface="Cambria"/>
                <a:cs typeface="Cambria"/>
              </a:rPr>
              <a:t>v</a:t>
            </a:r>
            <a:r>
              <a:rPr sz="2800" spc="-5" dirty="0">
                <a:latin typeface="Cambria"/>
                <a:cs typeface="Cambria"/>
              </a:rPr>
              <a:t>e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data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wit</a:t>
            </a:r>
            <a:r>
              <a:rPr sz="2800" spc="-5" dirty="0">
                <a:latin typeface="Cambria"/>
                <a:cs typeface="Cambria"/>
              </a:rPr>
              <a:t>h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speci</a:t>
            </a:r>
            <a:r>
              <a:rPr sz="2800" dirty="0">
                <a:latin typeface="Cambria"/>
                <a:cs typeface="Cambria"/>
              </a:rPr>
              <a:t>f</a:t>
            </a:r>
            <a:r>
              <a:rPr sz="2800" spc="-5" dirty="0">
                <a:latin typeface="Cambria"/>
                <a:cs typeface="Cambria"/>
              </a:rPr>
              <a:t>ic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obser</a:t>
            </a:r>
            <a:r>
              <a:rPr sz="2800" spc="-75" dirty="0">
                <a:latin typeface="Cambria"/>
                <a:cs typeface="Cambria"/>
              </a:rPr>
              <a:t>v</a:t>
            </a:r>
            <a:r>
              <a:rPr sz="2800" spc="-10" dirty="0">
                <a:latin typeface="Cambria"/>
                <a:cs typeface="Cambria"/>
              </a:rPr>
              <a:t>ati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spc="-10" dirty="0">
                <a:latin typeface="Cambria"/>
                <a:cs typeface="Cambria"/>
              </a:rPr>
              <a:t>ns  </a:t>
            </a:r>
            <a:r>
              <a:rPr sz="2800" spc="-5" dirty="0">
                <a:latin typeface="Cambria"/>
                <a:cs typeface="Cambria"/>
              </a:rPr>
              <a:t>obtained</a:t>
            </a:r>
            <a:r>
              <a:rPr sz="2800" spc="-1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during</a:t>
            </a:r>
            <a:r>
              <a:rPr sz="2800" spc="10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physical</a:t>
            </a:r>
            <a:r>
              <a:rPr sz="2800" spc="10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examination</a:t>
            </a:r>
            <a:endParaRPr sz="2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3275" y="433323"/>
            <a:ext cx="8252459" cy="1118235"/>
            <a:chOff x="303275" y="433323"/>
            <a:chExt cx="8252459" cy="11182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688847"/>
              <a:ext cx="8252459" cy="1721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985" y="437895"/>
              <a:ext cx="8229066" cy="3300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5491" y="576706"/>
              <a:ext cx="93472" cy="9550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30554" y="489838"/>
              <a:ext cx="7614284" cy="104775"/>
            </a:xfrm>
            <a:custGeom>
              <a:avLst/>
              <a:gdLst/>
              <a:ahLst/>
              <a:cxnLst/>
              <a:rect l="l" t="t" r="r" b="b"/>
              <a:pathLst>
                <a:path w="7614284" h="104775">
                  <a:moveTo>
                    <a:pt x="7584084" y="0"/>
                  </a:moveTo>
                  <a:lnTo>
                    <a:pt x="7546873" y="104648"/>
                  </a:lnTo>
                  <a:lnTo>
                    <a:pt x="7613802" y="104648"/>
                  </a:lnTo>
                  <a:lnTo>
                    <a:pt x="7584084" y="0"/>
                  </a:lnTo>
                  <a:close/>
                </a:path>
                <a:path w="7614284" h="104775">
                  <a:moveTo>
                    <a:pt x="7164984" y="0"/>
                  </a:moveTo>
                  <a:lnTo>
                    <a:pt x="7127773" y="104648"/>
                  </a:lnTo>
                  <a:lnTo>
                    <a:pt x="7194702" y="104648"/>
                  </a:lnTo>
                  <a:lnTo>
                    <a:pt x="7164984" y="0"/>
                  </a:lnTo>
                  <a:close/>
                </a:path>
                <a:path w="7614284" h="104775">
                  <a:moveTo>
                    <a:pt x="37211" y="0"/>
                  </a:moveTo>
                  <a:lnTo>
                    <a:pt x="0" y="104648"/>
                  </a:lnTo>
                  <a:lnTo>
                    <a:pt x="66979" y="104648"/>
                  </a:lnTo>
                  <a:lnTo>
                    <a:pt x="3721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16900" y="458215"/>
              <a:ext cx="103124" cy="2194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24861" y="458215"/>
              <a:ext cx="77470" cy="1130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5161" y="458215"/>
              <a:ext cx="76326" cy="114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43174" y="455294"/>
              <a:ext cx="116078" cy="2254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368416" y="441070"/>
              <a:ext cx="2961640" cy="254000"/>
            </a:xfrm>
            <a:custGeom>
              <a:avLst/>
              <a:gdLst/>
              <a:ahLst/>
              <a:cxnLst/>
              <a:rect l="l" t="t" r="r" b="b"/>
              <a:pathLst>
                <a:path w="2961640" h="254000">
                  <a:moveTo>
                    <a:pt x="28702" y="16128"/>
                  </a:moveTo>
                  <a:lnTo>
                    <a:pt x="23495" y="16128"/>
                  </a:lnTo>
                  <a:lnTo>
                    <a:pt x="18669" y="17399"/>
                  </a:lnTo>
                  <a:lnTo>
                    <a:pt x="14350" y="19812"/>
                  </a:lnTo>
                  <a:lnTo>
                    <a:pt x="10033" y="22225"/>
                  </a:lnTo>
                  <a:lnTo>
                    <a:pt x="6477" y="25907"/>
                  </a:lnTo>
                  <a:lnTo>
                    <a:pt x="3937" y="30987"/>
                  </a:lnTo>
                  <a:lnTo>
                    <a:pt x="1270" y="35940"/>
                  </a:lnTo>
                  <a:lnTo>
                    <a:pt x="0" y="42163"/>
                  </a:lnTo>
                  <a:lnTo>
                    <a:pt x="0" y="49529"/>
                  </a:lnTo>
                  <a:lnTo>
                    <a:pt x="0" y="57150"/>
                  </a:lnTo>
                  <a:lnTo>
                    <a:pt x="17525" y="94868"/>
                  </a:lnTo>
                  <a:lnTo>
                    <a:pt x="26096" y="89153"/>
                  </a:lnTo>
                  <a:lnTo>
                    <a:pt x="51514" y="57943"/>
                  </a:lnTo>
                  <a:lnTo>
                    <a:pt x="53721" y="44830"/>
                  </a:lnTo>
                  <a:lnTo>
                    <a:pt x="53721" y="36067"/>
                  </a:lnTo>
                  <a:lnTo>
                    <a:pt x="51435" y="29082"/>
                  </a:lnTo>
                  <a:lnTo>
                    <a:pt x="46862" y="23875"/>
                  </a:lnTo>
                  <a:lnTo>
                    <a:pt x="42291" y="18795"/>
                  </a:lnTo>
                  <a:lnTo>
                    <a:pt x="36195" y="16128"/>
                  </a:lnTo>
                  <a:lnTo>
                    <a:pt x="28702" y="16128"/>
                  </a:lnTo>
                  <a:close/>
                </a:path>
                <a:path w="2961640" h="254000">
                  <a:moveTo>
                    <a:pt x="2742311" y="0"/>
                  </a:moveTo>
                  <a:lnTo>
                    <a:pt x="2961259" y="0"/>
                  </a:lnTo>
                  <a:lnTo>
                    <a:pt x="2961259" y="65277"/>
                  </a:lnTo>
                  <a:lnTo>
                    <a:pt x="2935859" y="65277"/>
                  </a:lnTo>
                  <a:lnTo>
                    <a:pt x="2933446" y="56895"/>
                  </a:lnTo>
                  <a:lnTo>
                    <a:pt x="2931541" y="50673"/>
                  </a:lnTo>
                  <a:lnTo>
                    <a:pt x="2930271" y="46736"/>
                  </a:lnTo>
                  <a:lnTo>
                    <a:pt x="2928874" y="42671"/>
                  </a:lnTo>
                  <a:lnTo>
                    <a:pt x="2927350" y="39369"/>
                  </a:lnTo>
                  <a:lnTo>
                    <a:pt x="2925699" y="36575"/>
                  </a:lnTo>
                  <a:lnTo>
                    <a:pt x="2924048" y="33781"/>
                  </a:lnTo>
                  <a:lnTo>
                    <a:pt x="2922269" y="31368"/>
                  </a:lnTo>
                  <a:lnTo>
                    <a:pt x="2920365" y="29590"/>
                  </a:lnTo>
                  <a:lnTo>
                    <a:pt x="2918460" y="27686"/>
                  </a:lnTo>
                  <a:lnTo>
                    <a:pt x="2916555" y="26162"/>
                  </a:lnTo>
                  <a:lnTo>
                    <a:pt x="2914396" y="25145"/>
                  </a:lnTo>
                  <a:lnTo>
                    <a:pt x="2912364" y="24002"/>
                  </a:lnTo>
                  <a:lnTo>
                    <a:pt x="2909697" y="23113"/>
                  </a:lnTo>
                  <a:lnTo>
                    <a:pt x="2906522" y="22605"/>
                  </a:lnTo>
                  <a:lnTo>
                    <a:pt x="2903347" y="21970"/>
                  </a:lnTo>
                  <a:lnTo>
                    <a:pt x="2899283" y="21716"/>
                  </a:lnTo>
                  <a:lnTo>
                    <a:pt x="2894203" y="21716"/>
                  </a:lnTo>
                  <a:lnTo>
                    <a:pt x="2880741" y="21716"/>
                  </a:lnTo>
                  <a:lnTo>
                    <a:pt x="2880741" y="207263"/>
                  </a:lnTo>
                  <a:lnTo>
                    <a:pt x="2880741" y="213740"/>
                  </a:lnTo>
                  <a:lnTo>
                    <a:pt x="2880994" y="218820"/>
                  </a:lnTo>
                  <a:lnTo>
                    <a:pt x="2881249" y="222250"/>
                  </a:lnTo>
                  <a:lnTo>
                    <a:pt x="2881630" y="225678"/>
                  </a:lnTo>
                  <a:lnTo>
                    <a:pt x="2882391" y="228345"/>
                  </a:lnTo>
                  <a:lnTo>
                    <a:pt x="2883408" y="230504"/>
                  </a:lnTo>
                  <a:lnTo>
                    <a:pt x="2884297" y="232537"/>
                  </a:lnTo>
                  <a:lnTo>
                    <a:pt x="2885566" y="234314"/>
                  </a:lnTo>
                  <a:lnTo>
                    <a:pt x="2886964" y="235584"/>
                  </a:lnTo>
                  <a:lnTo>
                    <a:pt x="2888361" y="236854"/>
                  </a:lnTo>
                  <a:lnTo>
                    <a:pt x="2890392" y="238125"/>
                  </a:lnTo>
                  <a:lnTo>
                    <a:pt x="2892933" y="239140"/>
                  </a:lnTo>
                  <a:lnTo>
                    <a:pt x="2895473" y="240156"/>
                  </a:lnTo>
                  <a:lnTo>
                    <a:pt x="2898902" y="241045"/>
                  </a:lnTo>
                  <a:lnTo>
                    <a:pt x="2903219" y="241680"/>
                  </a:lnTo>
                  <a:lnTo>
                    <a:pt x="2903219" y="253873"/>
                  </a:lnTo>
                  <a:lnTo>
                    <a:pt x="2800604" y="253873"/>
                  </a:lnTo>
                  <a:lnTo>
                    <a:pt x="2800604" y="241680"/>
                  </a:lnTo>
                  <a:lnTo>
                    <a:pt x="2805811" y="240791"/>
                  </a:lnTo>
                  <a:lnTo>
                    <a:pt x="2809875" y="239649"/>
                  </a:lnTo>
                  <a:lnTo>
                    <a:pt x="2823083" y="213232"/>
                  </a:lnTo>
                  <a:lnTo>
                    <a:pt x="2823083" y="207263"/>
                  </a:lnTo>
                  <a:lnTo>
                    <a:pt x="2823083" y="21716"/>
                  </a:lnTo>
                  <a:lnTo>
                    <a:pt x="2807969" y="21716"/>
                  </a:lnTo>
                  <a:lnTo>
                    <a:pt x="2800604" y="21716"/>
                  </a:lnTo>
                  <a:lnTo>
                    <a:pt x="2794889" y="22605"/>
                  </a:lnTo>
                  <a:lnTo>
                    <a:pt x="2790952" y="24383"/>
                  </a:lnTo>
                  <a:lnTo>
                    <a:pt x="2786888" y="26034"/>
                  </a:lnTo>
                  <a:lnTo>
                    <a:pt x="2783459" y="28828"/>
                  </a:lnTo>
                  <a:lnTo>
                    <a:pt x="2780538" y="32512"/>
                  </a:lnTo>
                  <a:lnTo>
                    <a:pt x="2777616" y="36321"/>
                  </a:lnTo>
                  <a:lnTo>
                    <a:pt x="2775077" y="41275"/>
                  </a:lnTo>
                  <a:lnTo>
                    <a:pt x="2773044" y="47498"/>
                  </a:lnTo>
                  <a:lnTo>
                    <a:pt x="2770886" y="53720"/>
                  </a:lnTo>
                  <a:lnTo>
                    <a:pt x="2769235" y="59689"/>
                  </a:lnTo>
                  <a:lnTo>
                    <a:pt x="2767838" y="65277"/>
                  </a:lnTo>
                  <a:lnTo>
                    <a:pt x="2742311" y="65277"/>
                  </a:lnTo>
                  <a:lnTo>
                    <a:pt x="2742311" y="0"/>
                  </a:lnTo>
                  <a:close/>
                </a:path>
                <a:path w="2961640" h="254000">
                  <a:moveTo>
                    <a:pt x="2275459" y="0"/>
                  </a:moveTo>
                  <a:lnTo>
                    <a:pt x="2372233" y="0"/>
                  </a:lnTo>
                  <a:lnTo>
                    <a:pt x="2387117" y="307"/>
                  </a:lnTo>
                  <a:lnTo>
                    <a:pt x="2434272" y="7564"/>
                  </a:lnTo>
                  <a:lnTo>
                    <a:pt x="2468846" y="25544"/>
                  </a:lnTo>
                  <a:lnTo>
                    <a:pt x="2495946" y="60467"/>
                  </a:lnTo>
                  <a:lnTo>
                    <a:pt x="2505678" y="98647"/>
                  </a:lnTo>
                  <a:lnTo>
                    <a:pt x="2506853" y="121412"/>
                  </a:lnTo>
                  <a:lnTo>
                    <a:pt x="2506444" y="135604"/>
                  </a:lnTo>
                  <a:lnTo>
                    <a:pt x="2500122" y="173608"/>
                  </a:lnTo>
                  <a:lnTo>
                    <a:pt x="2479802" y="212978"/>
                  </a:lnTo>
                  <a:lnTo>
                    <a:pt x="2450084" y="237236"/>
                  </a:lnTo>
                  <a:lnTo>
                    <a:pt x="2409571" y="250570"/>
                  </a:lnTo>
                  <a:lnTo>
                    <a:pt x="2359914" y="253873"/>
                  </a:lnTo>
                  <a:lnTo>
                    <a:pt x="2275459" y="253873"/>
                  </a:lnTo>
                  <a:lnTo>
                    <a:pt x="2275459" y="241680"/>
                  </a:lnTo>
                  <a:lnTo>
                    <a:pt x="2280031" y="240411"/>
                  </a:lnTo>
                  <a:lnTo>
                    <a:pt x="2283714" y="239013"/>
                  </a:lnTo>
                  <a:lnTo>
                    <a:pt x="2286381" y="237616"/>
                  </a:lnTo>
                  <a:lnTo>
                    <a:pt x="2289048" y="236219"/>
                  </a:lnTo>
                  <a:lnTo>
                    <a:pt x="2290953" y="234187"/>
                  </a:lnTo>
                  <a:lnTo>
                    <a:pt x="2292350" y="231648"/>
                  </a:lnTo>
                  <a:lnTo>
                    <a:pt x="2293619" y="229107"/>
                  </a:lnTo>
                  <a:lnTo>
                    <a:pt x="2294509" y="225932"/>
                  </a:lnTo>
                  <a:lnTo>
                    <a:pt x="2294763" y="221995"/>
                  </a:lnTo>
                  <a:lnTo>
                    <a:pt x="2295143" y="218058"/>
                  </a:lnTo>
                  <a:lnTo>
                    <a:pt x="2295398" y="213232"/>
                  </a:lnTo>
                  <a:lnTo>
                    <a:pt x="2295398" y="207263"/>
                  </a:lnTo>
                  <a:lnTo>
                    <a:pt x="2295398" y="46862"/>
                  </a:lnTo>
                  <a:lnTo>
                    <a:pt x="2295398" y="41020"/>
                  </a:lnTo>
                  <a:lnTo>
                    <a:pt x="2295271" y="36194"/>
                  </a:lnTo>
                  <a:lnTo>
                    <a:pt x="2294890" y="32130"/>
                  </a:lnTo>
                  <a:lnTo>
                    <a:pt x="2294636" y="28193"/>
                  </a:lnTo>
                  <a:lnTo>
                    <a:pt x="2286508" y="16509"/>
                  </a:lnTo>
                  <a:lnTo>
                    <a:pt x="2283841" y="14858"/>
                  </a:lnTo>
                  <a:lnTo>
                    <a:pt x="2280158" y="13462"/>
                  </a:lnTo>
                  <a:lnTo>
                    <a:pt x="2275459" y="12318"/>
                  </a:lnTo>
                  <a:lnTo>
                    <a:pt x="227545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40197" y="433450"/>
              <a:ext cx="1889886" cy="33909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80384" y="433450"/>
              <a:ext cx="2081403" cy="33909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14985" y="437895"/>
              <a:ext cx="8229600" cy="260350"/>
            </a:xfrm>
            <a:custGeom>
              <a:avLst/>
              <a:gdLst/>
              <a:ahLst/>
              <a:cxnLst/>
              <a:rect l="l" t="t" r="r" b="b"/>
              <a:pathLst>
                <a:path w="8229600" h="260350">
                  <a:moveTo>
                    <a:pt x="2436850" y="3175"/>
                  </a:moveTo>
                  <a:lnTo>
                    <a:pt x="2545308" y="3175"/>
                  </a:lnTo>
                  <a:lnTo>
                    <a:pt x="2555857" y="3365"/>
                  </a:lnTo>
                  <a:lnTo>
                    <a:pt x="2597013" y="10112"/>
                  </a:lnTo>
                  <a:lnTo>
                    <a:pt x="2625826" y="28701"/>
                  </a:lnTo>
                  <a:lnTo>
                    <a:pt x="2630398" y="34036"/>
                  </a:lnTo>
                  <a:lnTo>
                    <a:pt x="2633827" y="40131"/>
                  </a:lnTo>
                  <a:lnTo>
                    <a:pt x="2636240" y="47116"/>
                  </a:lnTo>
                  <a:lnTo>
                    <a:pt x="2638653" y="54228"/>
                  </a:lnTo>
                  <a:lnTo>
                    <a:pt x="2639796" y="62356"/>
                  </a:lnTo>
                  <a:lnTo>
                    <a:pt x="2639796" y="71627"/>
                  </a:lnTo>
                  <a:lnTo>
                    <a:pt x="2629944" y="109085"/>
                  </a:lnTo>
                  <a:lnTo>
                    <a:pt x="2595636" y="136963"/>
                  </a:lnTo>
                  <a:lnTo>
                    <a:pt x="2586964" y="140842"/>
                  </a:lnTo>
                  <a:lnTo>
                    <a:pt x="2586964" y="142748"/>
                  </a:lnTo>
                  <a:lnTo>
                    <a:pt x="2618381" y="169862"/>
                  </a:lnTo>
                  <a:lnTo>
                    <a:pt x="2637764" y="209041"/>
                  </a:lnTo>
                  <a:lnTo>
                    <a:pt x="2641667" y="216993"/>
                  </a:lnTo>
                  <a:lnTo>
                    <a:pt x="2671673" y="244855"/>
                  </a:lnTo>
                  <a:lnTo>
                    <a:pt x="2671673" y="257048"/>
                  </a:lnTo>
                  <a:lnTo>
                    <a:pt x="2600045" y="257048"/>
                  </a:lnTo>
                  <a:lnTo>
                    <a:pt x="2594449" y="248713"/>
                  </a:lnTo>
                  <a:lnTo>
                    <a:pt x="2588520" y="238569"/>
                  </a:lnTo>
                  <a:lnTo>
                    <a:pt x="2582257" y="226615"/>
                  </a:lnTo>
                  <a:lnTo>
                    <a:pt x="2575661" y="212851"/>
                  </a:lnTo>
                  <a:lnTo>
                    <a:pt x="2561183" y="180975"/>
                  </a:lnTo>
                  <a:lnTo>
                    <a:pt x="2556738" y="171576"/>
                  </a:lnTo>
                  <a:lnTo>
                    <a:pt x="2540355" y="152780"/>
                  </a:lnTo>
                  <a:lnTo>
                    <a:pt x="2537053" y="151256"/>
                  </a:lnTo>
                  <a:lnTo>
                    <a:pt x="2532100" y="150494"/>
                  </a:lnTo>
                  <a:lnTo>
                    <a:pt x="2525242" y="150494"/>
                  </a:lnTo>
                  <a:lnTo>
                    <a:pt x="2514447" y="150494"/>
                  </a:lnTo>
                  <a:lnTo>
                    <a:pt x="2514447" y="210438"/>
                  </a:lnTo>
                  <a:lnTo>
                    <a:pt x="2514447" y="219709"/>
                  </a:lnTo>
                  <a:lnTo>
                    <a:pt x="2514828" y="226187"/>
                  </a:lnTo>
                  <a:lnTo>
                    <a:pt x="2534513" y="244855"/>
                  </a:lnTo>
                  <a:lnTo>
                    <a:pt x="2534513" y="257048"/>
                  </a:lnTo>
                  <a:lnTo>
                    <a:pt x="2436850" y="257048"/>
                  </a:lnTo>
                  <a:lnTo>
                    <a:pt x="2436850" y="244855"/>
                  </a:lnTo>
                  <a:lnTo>
                    <a:pt x="2441422" y="243586"/>
                  </a:lnTo>
                  <a:lnTo>
                    <a:pt x="2445105" y="242188"/>
                  </a:lnTo>
                  <a:lnTo>
                    <a:pt x="2447772" y="240791"/>
                  </a:lnTo>
                  <a:lnTo>
                    <a:pt x="2450439" y="239394"/>
                  </a:lnTo>
                  <a:lnTo>
                    <a:pt x="2452344" y="237362"/>
                  </a:lnTo>
                  <a:lnTo>
                    <a:pt x="2453741" y="234823"/>
                  </a:lnTo>
                  <a:lnTo>
                    <a:pt x="2455011" y="232282"/>
                  </a:lnTo>
                  <a:lnTo>
                    <a:pt x="2455900" y="229107"/>
                  </a:lnTo>
                  <a:lnTo>
                    <a:pt x="2456154" y="225170"/>
                  </a:lnTo>
                  <a:lnTo>
                    <a:pt x="2456535" y="221233"/>
                  </a:lnTo>
                  <a:lnTo>
                    <a:pt x="2456789" y="216407"/>
                  </a:lnTo>
                  <a:lnTo>
                    <a:pt x="2456789" y="210438"/>
                  </a:lnTo>
                  <a:lnTo>
                    <a:pt x="2456789" y="50037"/>
                  </a:lnTo>
                  <a:lnTo>
                    <a:pt x="2456789" y="44195"/>
                  </a:lnTo>
                  <a:lnTo>
                    <a:pt x="2456662" y="39369"/>
                  </a:lnTo>
                  <a:lnTo>
                    <a:pt x="2456281" y="35305"/>
                  </a:lnTo>
                  <a:lnTo>
                    <a:pt x="2456027" y="31368"/>
                  </a:lnTo>
                  <a:lnTo>
                    <a:pt x="2447899" y="19684"/>
                  </a:lnTo>
                  <a:lnTo>
                    <a:pt x="2445232" y="18033"/>
                  </a:lnTo>
                  <a:lnTo>
                    <a:pt x="2441549" y="16637"/>
                  </a:lnTo>
                  <a:lnTo>
                    <a:pt x="2436850" y="15493"/>
                  </a:lnTo>
                  <a:lnTo>
                    <a:pt x="2436850" y="3175"/>
                  </a:lnTo>
                  <a:close/>
                </a:path>
                <a:path w="8229600" h="260350">
                  <a:moveTo>
                    <a:pt x="1968982" y="3175"/>
                  </a:moveTo>
                  <a:lnTo>
                    <a:pt x="2148941" y="3175"/>
                  </a:lnTo>
                  <a:lnTo>
                    <a:pt x="2148941" y="62356"/>
                  </a:lnTo>
                  <a:lnTo>
                    <a:pt x="2123414" y="62356"/>
                  </a:lnTo>
                  <a:lnTo>
                    <a:pt x="2120465" y="54213"/>
                  </a:lnTo>
                  <a:lnTo>
                    <a:pt x="2117731" y="47497"/>
                  </a:lnTo>
                  <a:lnTo>
                    <a:pt x="2102713" y="28575"/>
                  </a:lnTo>
                  <a:lnTo>
                    <a:pt x="2098776" y="26162"/>
                  </a:lnTo>
                  <a:lnTo>
                    <a:pt x="2092045" y="24891"/>
                  </a:lnTo>
                  <a:lnTo>
                    <a:pt x="2082520" y="24891"/>
                  </a:lnTo>
                  <a:lnTo>
                    <a:pt x="2046579" y="24891"/>
                  </a:lnTo>
                  <a:lnTo>
                    <a:pt x="2046579" y="119633"/>
                  </a:lnTo>
                  <a:lnTo>
                    <a:pt x="2070328" y="119633"/>
                  </a:lnTo>
                  <a:lnTo>
                    <a:pt x="2076170" y="119633"/>
                  </a:lnTo>
                  <a:lnTo>
                    <a:pt x="2096871" y="90042"/>
                  </a:lnTo>
                  <a:lnTo>
                    <a:pt x="2117826" y="90042"/>
                  </a:lnTo>
                  <a:lnTo>
                    <a:pt x="2117826" y="171195"/>
                  </a:lnTo>
                  <a:lnTo>
                    <a:pt x="2096871" y="171195"/>
                  </a:lnTo>
                  <a:lnTo>
                    <a:pt x="2095347" y="163321"/>
                  </a:lnTo>
                  <a:lnTo>
                    <a:pt x="2093569" y="157352"/>
                  </a:lnTo>
                  <a:lnTo>
                    <a:pt x="2091410" y="153034"/>
                  </a:lnTo>
                  <a:lnTo>
                    <a:pt x="2089251" y="148716"/>
                  </a:lnTo>
                  <a:lnTo>
                    <a:pt x="2086711" y="145668"/>
                  </a:lnTo>
                  <a:lnTo>
                    <a:pt x="2083536" y="144017"/>
                  </a:lnTo>
                  <a:lnTo>
                    <a:pt x="2080488" y="142239"/>
                  </a:lnTo>
                  <a:lnTo>
                    <a:pt x="2076043" y="141350"/>
                  </a:lnTo>
                  <a:lnTo>
                    <a:pt x="2070328" y="141350"/>
                  </a:lnTo>
                  <a:lnTo>
                    <a:pt x="2046579" y="141350"/>
                  </a:lnTo>
                  <a:lnTo>
                    <a:pt x="2046579" y="210438"/>
                  </a:lnTo>
                  <a:lnTo>
                    <a:pt x="2046579" y="216915"/>
                  </a:lnTo>
                  <a:lnTo>
                    <a:pt x="2046706" y="221995"/>
                  </a:lnTo>
                  <a:lnTo>
                    <a:pt x="2047087" y="225425"/>
                  </a:lnTo>
                  <a:lnTo>
                    <a:pt x="2047468" y="228853"/>
                  </a:lnTo>
                  <a:lnTo>
                    <a:pt x="2048230" y="231520"/>
                  </a:lnTo>
                  <a:lnTo>
                    <a:pt x="2049246" y="233679"/>
                  </a:lnTo>
                  <a:lnTo>
                    <a:pt x="2050135" y="235712"/>
                  </a:lnTo>
                  <a:lnTo>
                    <a:pt x="2051405" y="237489"/>
                  </a:lnTo>
                  <a:lnTo>
                    <a:pt x="2052802" y="238759"/>
                  </a:lnTo>
                  <a:lnTo>
                    <a:pt x="2054199" y="240029"/>
                  </a:lnTo>
                  <a:lnTo>
                    <a:pt x="2069058" y="244855"/>
                  </a:lnTo>
                  <a:lnTo>
                    <a:pt x="2069058" y="257048"/>
                  </a:lnTo>
                  <a:lnTo>
                    <a:pt x="1968982" y="257048"/>
                  </a:lnTo>
                  <a:lnTo>
                    <a:pt x="1968982" y="244855"/>
                  </a:lnTo>
                  <a:lnTo>
                    <a:pt x="1973554" y="243712"/>
                  </a:lnTo>
                  <a:lnTo>
                    <a:pt x="1977237" y="242442"/>
                  </a:lnTo>
                  <a:lnTo>
                    <a:pt x="1979904" y="240918"/>
                  </a:lnTo>
                  <a:lnTo>
                    <a:pt x="1982571" y="239394"/>
                  </a:lnTo>
                  <a:lnTo>
                    <a:pt x="1984476" y="237362"/>
                  </a:lnTo>
                  <a:lnTo>
                    <a:pt x="1985873" y="234823"/>
                  </a:lnTo>
                  <a:lnTo>
                    <a:pt x="1987143" y="232282"/>
                  </a:lnTo>
                  <a:lnTo>
                    <a:pt x="1988032" y="229107"/>
                  </a:lnTo>
                  <a:lnTo>
                    <a:pt x="1988286" y="225043"/>
                  </a:lnTo>
                  <a:lnTo>
                    <a:pt x="1988667" y="221106"/>
                  </a:lnTo>
                  <a:lnTo>
                    <a:pt x="1988921" y="216153"/>
                  </a:lnTo>
                  <a:lnTo>
                    <a:pt x="1988921" y="210184"/>
                  </a:lnTo>
                  <a:lnTo>
                    <a:pt x="1988921" y="50037"/>
                  </a:lnTo>
                  <a:lnTo>
                    <a:pt x="1988921" y="44195"/>
                  </a:lnTo>
                  <a:lnTo>
                    <a:pt x="1988794" y="39369"/>
                  </a:lnTo>
                  <a:lnTo>
                    <a:pt x="1988413" y="35305"/>
                  </a:lnTo>
                  <a:lnTo>
                    <a:pt x="1988159" y="31368"/>
                  </a:lnTo>
                  <a:lnTo>
                    <a:pt x="1980031" y="19684"/>
                  </a:lnTo>
                  <a:lnTo>
                    <a:pt x="1977364" y="18033"/>
                  </a:lnTo>
                  <a:lnTo>
                    <a:pt x="1973681" y="16637"/>
                  </a:lnTo>
                  <a:lnTo>
                    <a:pt x="1968982" y="15493"/>
                  </a:lnTo>
                  <a:lnTo>
                    <a:pt x="1968982" y="3175"/>
                  </a:lnTo>
                  <a:close/>
                </a:path>
                <a:path w="8229600" h="260350">
                  <a:moveTo>
                    <a:pt x="1470634" y="3175"/>
                  </a:moveTo>
                  <a:lnTo>
                    <a:pt x="1655165" y="3175"/>
                  </a:lnTo>
                  <a:lnTo>
                    <a:pt x="1655165" y="62356"/>
                  </a:lnTo>
                  <a:lnTo>
                    <a:pt x="1629765" y="62356"/>
                  </a:lnTo>
                  <a:lnTo>
                    <a:pt x="1626763" y="54213"/>
                  </a:lnTo>
                  <a:lnTo>
                    <a:pt x="1624034" y="47497"/>
                  </a:lnTo>
                  <a:lnTo>
                    <a:pt x="1609064" y="28575"/>
                  </a:lnTo>
                  <a:lnTo>
                    <a:pt x="1605127" y="26162"/>
                  </a:lnTo>
                  <a:lnTo>
                    <a:pt x="1598396" y="24891"/>
                  </a:lnTo>
                  <a:lnTo>
                    <a:pt x="1588744" y="24891"/>
                  </a:lnTo>
                  <a:lnTo>
                    <a:pt x="1548231" y="24891"/>
                  </a:lnTo>
                  <a:lnTo>
                    <a:pt x="1548231" y="114173"/>
                  </a:lnTo>
                  <a:lnTo>
                    <a:pt x="1572742" y="114173"/>
                  </a:lnTo>
                  <a:lnTo>
                    <a:pt x="1578203" y="114173"/>
                  </a:lnTo>
                  <a:lnTo>
                    <a:pt x="1582521" y="113411"/>
                  </a:lnTo>
                  <a:lnTo>
                    <a:pt x="1585569" y="111887"/>
                  </a:lnTo>
                  <a:lnTo>
                    <a:pt x="1588744" y="110362"/>
                  </a:lnTo>
                  <a:lnTo>
                    <a:pt x="1591284" y="107823"/>
                  </a:lnTo>
                  <a:lnTo>
                    <a:pt x="1593316" y="104139"/>
                  </a:lnTo>
                  <a:lnTo>
                    <a:pt x="1595348" y="100583"/>
                  </a:lnTo>
                  <a:lnTo>
                    <a:pt x="1597380" y="94995"/>
                  </a:lnTo>
                  <a:lnTo>
                    <a:pt x="1599158" y="87375"/>
                  </a:lnTo>
                  <a:lnTo>
                    <a:pt x="1620240" y="87375"/>
                  </a:lnTo>
                  <a:lnTo>
                    <a:pt x="1620240" y="162940"/>
                  </a:lnTo>
                  <a:lnTo>
                    <a:pt x="1599158" y="162940"/>
                  </a:lnTo>
                  <a:lnTo>
                    <a:pt x="1597507" y="155828"/>
                  </a:lnTo>
                  <a:lnTo>
                    <a:pt x="1595602" y="150240"/>
                  </a:lnTo>
                  <a:lnTo>
                    <a:pt x="1593443" y="146557"/>
                  </a:lnTo>
                  <a:lnTo>
                    <a:pt x="1591284" y="142748"/>
                  </a:lnTo>
                  <a:lnTo>
                    <a:pt x="1588871" y="140080"/>
                  </a:lnTo>
                  <a:lnTo>
                    <a:pt x="1585950" y="138429"/>
                  </a:lnTo>
                  <a:lnTo>
                    <a:pt x="1583029" y="136778"/>
                  </a:lnTo>
                  <a:lnTo>
                    <a:pt x="1578584" y="136016"/>
                  </a:lnTo>
                  <a:lnTo>
                    <a:pt x="1572742" y="136016"/>
                  </a:lnTo>
                  <a:lnTo>
                    <a:pt x="1548231" y="136016"/>
                  </a:lnTo>
                  <a:lnTo>
                    <a:pt x="1548231" y="235330"/>
                  </a:lnTo>
                  <a:lnTo>
                    <a:pt x="1588617" y="235330"/>
                  </a:lnTo>
                  <a:lnTo>
                    <a:pt x="1592935" y="235330"/>
                  </a:lnTo>
                  <a:lnTo>
                    <a:pt x="1596618" y="235076"/>
                  </a:lnTo>
                  <a:lnTo>
                    <a:pt x="1599539" y="234441"/>
                  </a:lnTo>
                  <a:lnTo>
                    <a:pt x="1602587" y="233933"/>
                  </a:lnTo>
                  <a:lnTo>
                    <a:pt x="1625447" y="207644"/>
                  </a:lnTo>
                  <a:lnTo>
                    <a:pt x="1627352" y="203200"/>
                  </a:lnTo>
                  <a:lnTo>
                    <a:pt x="1629384" y="196976"/>
                  </a:lnTo>
                  <a:lnTo>
                    <a:pt x="1631543" y="189229"/>
                  </a:lnTo>
                  <a:lnTo>
                    <a:pt x="1657070" y="189229"/>
                  </a:lnTo>
                  <a:lnTo>
                    <a:pt x="1653514" y="257048"/>
                  </a:lnTo>
                  <a:lnTo>
                    <a:pt x="1470634" y="257048"/>
                  </a:lnTo>
                  <a:lnTo>
                    <a:pt x="1470634" y="244855"/>
                  </a:lnTo>
                  <a:lnTo>
                    <a:pt x="1475206" y="243586"/>
                  </a:lnTo>
                  <a:lnTo>
                    <a:pt x="1478889" y="242188"/>
                  </a:lnTo>
                  <a:lnTo>
                    <a:pt x="1489938" y="225170"/>
                  </a:lnTo>
                  <a:lnTo>
                    <a:pt x="1490319" y="221233"/>
                  </a:lnTo>
                  <a:lnTo>
                    <a:pt x="1490573" y="216407"/>
                  </a:lnTo>
                  <a:lnTo>
                    <a:pt x="1490573" y="210438"/>
                  </a:lnTo>
                  <a:lnTo>
                    <a:pt x="1490573" y="50037"/>
                  </a:lnTo>
                  <a:lnTo>
                    <a:pt x="1490573" y="44195"/>
                  </a:lnTo>
                  <a:lnTo>
                    <a:pt x="1490446" y="39369"/>
                  </a:lnTo>
                  <a:lnTo>
                    <a:pt x="1490065" y="35305"/>
                  </a:lnTo>
                  <a:lnTo>
                    <a:pt x="1489811" y="31368"/>
                  </a:lnTo>
                  <a:lnTo>
                    <a:pt x="1481683" y="19684"/>
                  </a:lnTo>
                  <a:lnTo>
                    <a:pt x="1479016" y="18033"/>
                  </a:lnTo>
                  <a:lnTo>
                    <a:pt x="1475333" y="16637"/>
                  </a:lnTo>
                  <a:lnTo>
                    <a:pt x="1470634" y="15493"/>
                  </a:lnTo>
                  <a:lnTo>
                    <a:pt x="1470634" y="3175"/>
                  </a:lnTo>
                  <a:close/>
                </a:path>
                <a:path w="8229600" h="260350">
                  <a:moveTo>
                    <a:pt x="1260322" y="3175"/>
                  </a:moveTo>
                  <a:lnTo>
                    <a:pt x="1357985" y="3175"/>
                  </a:lnTo>
                  <a:lnTo>
                    <a:pt x="1357985" y="15493"/>
                  </a:lnTo>
                  <a:lnTo>
                    <a:pt x="1353540" y="16637"/>
                  </a:lnTo>
                  <a:lnTo>
                    <a:pt x="1349984" y="18033"/>
                  </a:lnTo>
                  <a:lnTo>
                    <a:pt x="1347444" y="19430"/>
                  </a:lnTo>
                  <a:lnTo>
                    <a:pt x="1344777" y="20827"/>
                  </a:lnTo>
                  <a:lnTo>
                    <a:pt x="1342745" y="22859"/>
                  </a:lnTo>
                  <a:lnTo>
                    <a:pt x="1337919" y="43687"/>
                  </a:lnTo>
                  <a:lnTo>
                    <a:pt x="1337919" y="49656"/>
                  </a:lnTo>
                  <a:lnTo>
                    <a:pt x="1337919" y="234950"/>
                  </a:lnTo>
                  <a:lnTo>
                    <a:pt x="1373987" y="234950"/>
                  </a:lnTo>
                  <a:lnTo>
                    <a:pt x="1381226" y="234950"/>
                  </a:lnTo>
                  <a:lnTo>
                    <a:pt x="1386941" y="233806"/>
                  </a:lnTo>
                  <a:lnTo>
                    <a:pt x="1391259" y="231648"/>
                  </a:lnTo>
                  <a:lnTo>
                    <a:pt x="1395704" y="229362"/>
                  </a:lnTo>
                  <a:lnTo>
                    <a:pt x="1399387" y="225932"/>
                  </a:lnTo>
                  <a:lnTo>
                    <a:pt x="1402562" y="221233"/>
                  </a:lnTo>
                  <a:lnTo>
                    <a:pt x="1405737" y="216662"/>
                  </a:lnTo>
                  <a:lnTo>
                    <a:pt x="1408404" y="210565"/>
                  </a:lnTo>
                  <a:lnTo>
                    <a:pt x="1410690" y="203073"/>
                  </a:lnTo>
                  <a:lnTo>
                    <a:pt x="1413103" y="195579"/>
                  </a:lnTo>
                  <a:lnTo>
                    <a:pt x="1414881" y="188467"/>
                  </a:lnTo>
                  <a:lnTo>
                    <a:pt x="1416278" y="181990"/>
                  </a:lnTo>
                  <a:lnTo>
                    <a:pt x="1441678" y="181990"/>
                  </a:lnTo>
                  <a:lnTo>
                    <a:pt x="1437614" y="257048"/>
                  </a:lnTo>
                  <a:lnTo>
                    <a:pt x="1260322" y="257048"/>
                  </a:lnTo>
                  <a:lnTo>
                    <a:pt x="1260322" y="244855"/>
                  </a:lnTo>
                  <a:lnTo>
                    <a:pt x="1264894" y="243586"/>
                  </a:lnTo>
                  <a:lnTo>
                    <a:pt x="1268577" y="242188"/>
                  </a:lnTo>
                  <a:lnTo>
                    <a:pt x="1279626" y="225043"/>
                  </a:lnTo>
                  <a:lnTo>
                    <a:pt x="1280007" y="221106"/>
                  </a:lnTo>
                  <a:lnTo>
                    <a:pt x="1280261" y="216153"/>
                  </a:lnTo>
                  <a:lnTo>
                    <a:pt x="1280261" y="210184"/>
                  </a:lnTo>
                  <a:lnTo>
                    <a:pt x="1280261" y="50037"/>
                  </a:lnTo>
                  <a:lnTo>
                    <a:pt x="1280261" y="44195"/>
                  </a:lnTo>
                  <a:lnTo>
                    <a:pt x="1280134" y="39369"/>
                  </a:lnTo>
                  <a:lnTo>
                    <a:pt x="1279753" y="35305"/>
                  </a:lnTo>
                  <a:lnTo>
                    <a:pt x="1279499" y="31368"/>
                  </a:lnTo>
                  <a:lnTo>
                    <a:pt x="1271371" y="19684"/>
                  </a:lnTo>
                  <a:lnTo>
                    <a:pt x="1268704" y="18033"/>
                  </a:lnTo>
                  <a:lnTo>
                    <a:pt x="1265021" y="16637"/>
                  </a:lnTo>
                  <a:lnTo>
                    <a:pt x="1260322" y="15493"/>
                  </a:lnTo>
                  <a:lnTo>
                    <a:pt x="1260322" y="3175"/>
                  </a:lnTo>
                  <a:close/>
                </a:path>
                <a:path w="8229600" h="260350">
                  <a:moveTo>
                    <a:pt x="1027150" y="3175"/>
                  </a:moveTo>
                  <a:lnTo>
                    <a:pt x="1135227" y="3175"/>
                  </a:lnTo>
                  <a:lnTo>
                    <a:pt x="1157277" y="4222"/>
                  </a:lnTo>
                  <a:lnTo>
                    <a:pt x="1205712" y="19938"/>
                  </a:lnTo>
                  <a:lnTo>
                    <a:pt x="1227733" y="55443"/>
                  </a:lnTo>
                  <a:lnTo>
                    <a:pt x="1229207" y="71754"/>
                  </a:lnTo>
                  <a:lnTo>
                    <a:pt x="1228519" y="83732"/>
                  </a:lnTo>
                  <a:lnTo>
                    <a:pt x="1212143" y="123382"/>
                  </a:lnTo>
                  <a:lnTo>
                    <a:pt x="1175361" y="146514"/>
                  </a:lnTo>
                  <a:lnTo>
                    <a:pt x="1134338" y="151764"/>
                  </a:lnTo>
                  <a:lnTo>
                    <a:pt x="1125714" y="151717"/>
                  </a:lnTo>
                  <a:lnTo>
                    <a:pt x="1117923" y="151574"/>
                  </a:lnTo>
                  <a:lnTo>
                    <a:pt x="1110942" y="151336"/>
                  </a:lnTo>
                  <a:lnTo>
                    <a:pt x="1104747" y="151002"/>
                  </a:lnTo>
                  <a:lnTo>
                    <a:pt x="1104747" y="210565"/>
                  </a:lnTo>
                  <a:lnTo>
                    <a:pt x="1104747" y="218820"/>
                  </a:lnTo>
                  <a:lnTo>
                    <a:pt x="1105001" y="224536"/>
                  </a:lnTo>
                  <a:lnTo>
                    <a:pt x="1127226" y="244855"/>
                  </a:lnTo>
                  <a:lnTo>
                    <a:pt x="1127226" y="257048"/>
                  </a:lnTo>
                  <a:lnTo>
                    <a:pt x="1027150" y="257048"/>
                  </a:lnTo>
                  <a:lnTo>
                    <a:pt x="1027150" y="244855"/>
                  </a:lnTo>
                  <a:lnTo>
                    <a:pt x="1031722" y="243586"/>
                  </a:lnTo>
                  <a:lnTo>
                    <a:pt x="1035405" y="242188"/>
                  </a:lnTo>
                  <a:lnTo>
                    <a:pt x="1038072" y="240791"/>
                  </a:lnTo>
                  <a:lnTo>
                    <a:pt x="1040739" y="239394"/>
                  </a:lnTo>
                  <a:lnTo>
                    <a:pt x="1042644" y="237362"/>
                  </a:lnTo>
                  <a:lnTo>
                    <a:pt x="1044041" y="234823"/>
                  </a:lnTo>
                  <a:lnTo>
                    <a:pt x="1045311" y="232282"/>
                  </a:lnTo>
                  <a:lnTo>
                    <a:pt x="1046200" y="229107"/>
                  </a:lnTo>
                  <a:lnTo>
                    <a:pt x="1046454" y="225170"/>
                  </a:lnTo>
                  <a:lnTo>
                    <a:pt x="1046835" y="221233"/>
                  </a:lnTo>
                  <a:lnTo>
                    <a:pt x="1047089" y="216407"/>
                  </a:lnTo>
                  <a:lnTo>
                    <a:pt x="1047089" y="210438"/>
                  </a:lnTo>
                  <a:lnTo>
                    <a:pt x="1047089" y="50037"/>
                  </a:lnTo>
                  <a:lnTo>
                    <a:pt x="1047089" y="44195"/>
                  </a:lnTo>
                  <a:lnTo>
                    <a:pt x="1046962" y="39369"/>
                  </a:lnTo>
                  <a:lnTo>
                    <a:pt x="1046581" y="35305"/>
                  </a:lnTo>
                  <a:lnTo>
                    <a:pt x="1046327" y="31368"/>
                  </a:lnTo>
                  <a:lnTo>
                    <a:pt x="1038199" y="19684"/>
                  </a:lnTo>
                  <a:lnTo>
                    <a:pt x="1035532" y="18033"/>
                  </a:lnTo>
                  <a:lnTo>
                    <a:pt x="1031849" y="16637"/>
                  </a:lnTo>
                  <a:lnTo>
                    <a:pt x="1027150" y="15493"/>
                  </a:lnTo>
                  <a:lnTo>
                    <a:pt x="1027150" y="3175"/>
                  </a:lnTo>
                  <a:close/>
                </a:path>
                <a:path w="8229600" h="260350">
                  <a:moveTo>
                    <a:pt x="703529" y="3175"/>
                  </a:moveTo>
                  <a:lnTo>
                    <a:pt x="795985" y="3175"/>
                  </a:lnTo>
                  <a:lnTo>
                    <a:pt x="847509" y="155955"/>
                  </a:lnTo>
                  <a:lnTo>
                    <a:pt x="903325" y="3175"/>
                  </a:lnTo>
                  <a:lnTo>
                    <a:pt x="990574" y="3175"/>
                  </a:lnTo>
                  <a:lnTo>
                    <a:pt x="990574" y="15493"/>
                  </a:lnTo>
                  <a:lnTo>
                    <a:pt x="983970" y="17271"/>
                  </a:lnTo>
                  <a:lnTo>
                    <a:pt x="979525" y="19303"/>
                  </a:lnTo>
                  <a:lnTo>
                    <a:pt x="977239" y="21462"/>
                  </a:lnTo>
                  <a:lnTo>
                    <a:pt x="974826" y="23621"/>
                  </a:lnTo>
                  <a:lnTo>
                    <a:pt x="973175" y="26542"/>
                  </a:lnTo>
                  <a:lnTo>
                    <a:pt x="972286" y="30225"/>
                  </a:lnTo>
                  <a:lnTo>
                    <a:pt x="971270" y="33908"/>
                  </a:lnTo>
                  <a:lnTo>
                    <a:pt x="970889" y="40386"/>
                  </a:lnTo>
                  <a:lnTo>
                    <a:pt x="970889" y="49656"/>
                  </a:lnTo>
                  <a:lnTo>
                    <a:pt x="970889" y="210565"/>
                  </a:lnTo>
                  <a:lnTo>
                    <a:pt x="970889" y="218186"/>
                  </a:lnTo>
                  <a:lnTo>
                    <a:pt x="971270" y="224154"/>
                  </a:lnTo>
                  <a:lnTo>
                    <a:pt x="972032" y="228600"/>
                  </a:lnTo>
                  <a:lnTo>
                    <a:pt x="972667" y="232917"/>
                  </a:lnTo>
                  <a:lnTo>
                    <a:pt x="974191" y="236346"/>
                  </a:lnTo>
                  <a:lnTo>
                    <a:pt x="976477" y="238632"/>
                  </a:lnTo>
                  <a:lnTo>
                    <a:pt x="978763" y="240918"/>
                  </a:lnTo>
                  <a:lnTo>
                    <a:pt x="983462" y="242950"/>
                  </a:lnTo>
                  <a:lnTo>
                    <a:pt x="990574" y="244855"/>
                  </a:lnTo>
                  <a:lnTo>
                    <a:pt x="990574" y="257048"/>
                  </a:lnTo>
                  <a:lnTo>
                    <a:pt x="895134" y="257048"/>
                  </a:lnTo>
                  <a:lnTo>
                    <a:pt x="895134" y="244855"/>
                  </a:lnTo>
                  <a:lnTo>
                    <a:pt x="900595" y="243331"/>
                  </a:lnTo>
                  <a:lnTo>
                    <a:pt x="904379" y="242062"/>
                  </a:lnTo>
                  <a:lnTo>
                    <a:pt x="906487" y="240918"/>
                  </a:lnTo>
                  <a:lnTo>
                    <a:pt x="908596" y="239775"/>
                  </a:lnTo>
                  <a:lnTo>
                    <a:pt x="910234" y="238378"/>
                  </a:lnTo>
                  <a:lnTo>
                    <a:pt x="911415" y="236600"/>
                  </a:lnTo>
                  <a:lnTo>
                    <a:pt x="912596" y="234695"/>
                  </a:lnTo>
                  <a:lnTo>
                    <a:pt x="913460" y="232028"/>
                  </a:lnTo>
                  <a:lnTo>
                    <a:pt x="914019" y="228345"/>
                  </a:lnTo>
                  <a:lnTo>
                    <a:pt x="914577" y="224662"/>
                  </a:lnTo>
                  <a:lnTo>
                    <a:pt x="914857" y="218693"/>
                  </a:lnTo>
                  <a:lnTo>
                    <a:pt x="914857" y="210184"/>
                  </a:lnTo>
                  <a:lnTo>
                    <a:pt x="914857" y="118999"/>
                  </a:lnTo>
                  <a:lnTo>
                    <a:pt x="915694" y="74039"/>
                  </a:lnTo>
                  <a:lnTo>
                    <a:pt x="916533" y="54482"/>
                  </a:lnTo>
                  <a:lnTo>
                    <a:pt x="912622" y="54482"/>
                  </a:lnTo>
                  <a:lnTo>
                    <a:pt x="911136" y="59436"/>
                  </a:lnTo>
                  <a:lnTo>
                    <a:pt x="909561" y="64388"/>
                  </a:lnTo>
                  <a:lnTo>
                    <a:pt x="907884" y="69087"/>
                  </a:lnTo>
                  <a:lnTo>
                    <a:pt x="906353" y="73400"/>
                  </a:lnTo>
                  <a:lnTo>
                    <a:pt x="904276" y="79105"/>
                  </a:lnTo>
                  <a:lnTo>
                    <a:pt x="901653" y="86215"/>
                  </a:lnTo>
                  <a:lnTo>
                    <a:pt x="898486" y="94741"/>
                  </a:lnTo>
                  <a:lnTo>
                    <a:pt x="848626" y="228980"/>
                  </a:lnTo>
                  <a:lnTo>
                    <a:pt x="815886" y="228980"/>
                  </a:lnTo>
                  <a:lnTo>
                    <a:pt x="763422" y="78104"/>
                  </a:lnTo>
                  <a:lnTo>
                    <a:pt x="761167" y="71725"/>
                  </a:lnTo>
                  <a:lnTo>
                    <a:pt x="759052" y="65357"/>
                  </a:lnTo>
                  <a:lnTo>
                    <a:pt x="757076" y="59013"/>
                  </a:lnTo>
                  <a:lnTo>
                    <a:pt x="755243" y="52704"/>
                  </a:lnTo>
                  <a:lnTo>
                    <a:pt x="751890" y="52704"/>
                  </a:lnTo>
                  <a:lnTo>
                    <a:pt x="752707" y="68732"/>
                  </a:lnTo>
                  <a:lnTo>
                    <a:pt x="753290" y="86153"/>
                  </a:lnTo>
                  <a:lnTo>
                    <a:pt x="753641" y="104979"/>
                  </a:lnTo>
                  <a:lnTo>
                    <a:pt x="753757" y="125221"/>
                  </a:lnTo>
                  <a:lnTo>
                    <a:pt x="753757" y="210819"/>
                  </a:lnTo>
                  <a:lnTo>
                    <a:pt x="753757" y="219963"/>
                  </a:lnTo>
                  <a:lnTo>
                    <a:pt x="773849" y="244855"/>
                  </a:lnTo>
                  <a:lnTo>
                    <a:pt x="773849" y="257048"/>
                  </a:lnTo>
                  <a:lnTo>
                    <a:pt x="703529" y="257048"/>
                  </a:lnTo>
                  <a:lnTo>
                    <a:pt x="703529" y="244855"/>
                  </a:lnTo>
                  <a:lnTo>
                    <a:pt x="708113" y="243586"/>
                  </a:lnTo>
                  <a:lnTo>
                    <a:pt x="711746" y="242188"/>
                  </a:lnTo>
                  <a:lnTo>
                    <a:pt x="722960" y="225298"/>
                  </a:lnTo>
                  <a:lnTo>
                    <a:pt x="723277" y="221487"/>
                  </a:lnTo>
                  <a:lnTo>
                    <a:pt x="723430" y="216534"/>
                  </a:lnTo>
                  <a:lnTo>
                    <a:pt x="723430" y="210565"/>
                  </a:lnTo>
                  <a:lnTo>
                    <a:pt x="723430" y="49656"/>
                  </a:lnTo>
                  <a:lnTo>
                    <a:pt x="723430" y="40258"/>
                  </a:lnTo>
                  <a:lnTo>
                    <a:pt x="723023" y="33781"/>
                  </a:lnTo>
                  <a:lnTo>
                    <a:pt x="722223" y="30352"/>
                  </a:lnTo>
                  <a:lnTo>
                    <a:pt x="721410" y="26796"/>
                  </a:lnTo>
                  <a:lnTo>
                    <a:pt x="703529" y="15493"/>
                  </a:lnTo>
                  <a:lnTo>
                    <a:pt x="703529" y="3175"/>
                  </a:lnTo>
                  <a:close/>
                </a:path>
                <a:path w="8229600" h="260350">
                  <a:moveTo>
                    <a:pt x="210515" y="3175"/>
                  </a:moveTo>
                  <a:lnTo>
                    <a:pt x="313956" y="3175"/>
                  </a:lnTo>
                  <a:lnTo>
                    <a:pt x="313956" y="15493"/>
                  </a:lnTo>
                  <a:lnTo>
                    <a:pt x="308127" y="16001"/>
                  </a:lnTo>
                  <a:lnTo>
                    <a:pt x="303999" y="17399"/>
                  </a:lnTo>
                  <a:lnTo>
                    <a:pt x="301586" y="19430"/>
                  </a:lnTo>
                  <a:lnTo>
                    <a:pt x="299161" y="21462"/>
                  </a:lnTo>
                  <a:lnTo>
                    <a:pt x="297954" y="24637"/>
                  </a:lnTo>
                  <a:lnTo>
                    <a:pt x="297954" y="28828"/>
                  </a:lnTo>
                  <a:lnTo>
                    <a:pt x="297954" y="30987"/>
                  </a:lnTo>
                  <a:lnTo>
                    <a:pt x="298386" y="33274"/>
                  </a:lnTo>
                  <a:lnTo>
                    <a:pt x="299262" y="35940"/>
                  </a:lnTo>
                  <a:lnTo>
                    <a:pt x="300126" y="38607"/>
                  </a:lnTo>
                  <a:lnTo>
                    <a:pt x="301548" y="41909"/>
                  </a:lnTo>
                  <a:lnTo>
                    <a:pt x="303542" y="45592"/>
                  </a:lnTo>
                  <a:lnTo>
                    <a:pt x="305523" y="49275"/>
                  </a:lnTo>
                  <a:lnTo>
                    <a:pt x="308876" y="55117"/>
                  </a:lnTo>
                  <a:lnTo>
                    <a:pt x="313588" y="63118"/>
                  </a:lnTo>
                  <a:lnTo>
                    <a:pt x="330885" y="91948"/>
                  </a:lnTo>
                  <a:lnTo>
                    <a:pt x="353390" y="58800"/>
                  </a:lnTo>
                  <a:lnTo>
                    <a:pt x="358355" y="51434"/>
                  </a:lnTo>
                  <a:lnTo>
                    <a:pt x="361670" y="45846"/>
                  </a:lnTo>
                  <a:lnTo>
                    <a:pt x="363347" y="41909"/>
                  </a:lnTo>
                  <a:lnTo>
                    <a:pt x="365023" y="38100"/>
                  </a:lnTo>
                  <a:lnTo>
                    <a:pt x="365861" y="33908"/>
                  </a:lnTo>
                  <a:lnTo>
                    <a:pt x="365861" y="29337"/>
                  </a:lnTo>
                  <a:lnTo>
                    <a:pt x="365861" y="25400"/>
                  </a:lnTo>
                  <a:lnTo>
                    <a:pt x="350418" y="15493"/>
                  </a:lnTo>
                  <a:lnTo>
                    <a:pt x="350418" y="3175"/>
                  </a:lnTo>
                  <a:lnTo>
                    <a:pt x="427253" y="3175"/>
                  </a:lnTo>
                  <a:lnTo>
                    <a:pt x="427253" y="15620"/>
                  </a:lnTo>
                  <a:lnTo>
                    <a:pt x="423659" y="16637"/>
                  </a:lnTo>
                  <a:lnTo>
                    <a:pt x="420243" y="18161"/>
                  </a:lnTo>
                  <a:lnTo>
                    <a:pt x="392080" y="49403"/>
                  </a:lnTo>
                  <a:lnTo>
                    <a:pt x="345401" y="115950"/>
                  </a:lnTo>
                  <a:lnTo>
                    <a:pt x="406044" y="216026"/>
                  </a:lnTo>
                  <a:lnTo>
                    <a:pt x="408152" y="219328"/>
                  </a:lnTo>
                  <a:lnTo>
                    <a:pt x="410286" y="222630"/>
                  </a:lnTo>
                  <a:lnTo>
                    <a:pt x="412457" y="225932"/>
                  </a:lnTo>
                  <a:lnTo>
                    <a:pt x="414629" y="229234"/>
                  </a:lnTo>
                  <a:lnTo>
                    <a:pt x="416737" y="232155"/>
                  </a:lnTo>
                  <a:lnTo>
                    <a:pt x="418782" y="234695"/>
                  </a:lnTo>
                  <a:lnTo>
                    <a:pt x="420827" y="237236"/>
                  </a:lnTo>
                  <a:lnTo>
                    <a:pt x="428739" y="243204"/>
                  </a:lnTo>
                  <a:lnTo>
                    <a:pt x="430225" y="243966"/>
                  </a:lnTo>
                  <a:lnTo>
                    <a:pt x="431774" y="244475"/>
                  </a:lnTo>
                  <a:lnTo>
                    <a:pt x="433387" y="244855"/>
                  </a:lnTo>
                  <a:lnTo>
                    <a:pt x="433387" y="257048"/>
                  </a:lnTo>
                  <a:lnTo>
                    <a:pt x="329958" y="257048"/>
                  </a:lnTo>
                  <a:lnTo>
                    <a:pt x="329958" y="244855"/>
                  </a:lnTo>
                  <a:lnTo>
                    <a:pt x="335407" y="244220"/>
                  </a:lnTo>
                  <a:lnTo>
                    <a:pt x="339445" y="242950"/>
                  </a:lnTo>
                  <a:lnTo>
                    <a:pt x="342049" y="240918"/>
                  </a:lnTo>
                  <a:lnTo>
                    <a:pt x="344652" y="238887"/>
                  </a:lnTo>
                  <a:lnTo>
                    <a:pt x="345948" y="235712"/>
                  </a:lnTo>
                  <a:lnTo>
                    <a:pt x="345948" y="231393"/>
                  </a:lnTo>
                  <a:lnTo>
                    <a:pt x="345948" y="229996"/>
                  </a:lnTo>
                  <a:lnTo>
                    <a:pt x="345732" y="228345"/>
                  </a:lnTo>
                  <a:lnTo>
                    <a:pt x="307632" y="160019"/>
                  </a:lnTo>
                  <a:lnTo>
                    <a:pt x="277304" y="204850"/>
                  </a:lnTo>
                  <a:lnTo>
                    <a:pt x="268008" y="222884"/>
                  </a:lnTo>
                  <a:lnTo>
                    <a:pt x="267385" y="225298"/>
                  </a:lnTo>
                  <a:lnTo>
                    <a:pt x="267081" y="228218"/>
                  </a:lnTo>
                  <a:lnTo>
                    <a:pt x="267081" y="231648"/>
                  </a:lnTo>
                  <a:lnTo>
                    <a:pt x="267081" y="234950"/>
                  </a:lnTo>
                  <a:lnTo>
                    <a:pt x="282511" y="244855"/>
                  </a:lnTo>
                  <a:lnTo>
                    <a:pt x="282511" y="257048"/>
                  </a:lnTo>
                  <a:lnTo>
                    <a:pt x="205498" y="257048"/>
                  </a:lnTo>
                  <a:lnTo>
                    <a:pt x="205498" y="244855"/>
                  </a:lnTo>
                  <a:lnTo>
                    <a:pt x="209588" y="243586"/>
                  </a:lnTo>
                  <a:lnTo>
                    <a:pt x="213347" y="241680"/>
                  </a:lnTo>
                  <a:lnTo>
                    <a:pt x="216750" y="239140"/>
                  </a:lnTo>
                  <a:lnTo>
                    <a:pt x="220167" y="236600"/>
                  </a:lnTo>
                  <a:lnTo>
                    <a:pt x="223888" y="232917"/>
                  </a:lnTo>
                  <a:lnTo>
                    <a:pt x="293116" y="136016"/>
                  </a:lnTo>
                  <a:lnTo>
                    <a:pt x="246240" y="58038"/>
                  </a:lnTo>
                  <a:lnTo>
                    <a:pt x="223913" y="24256"/>
                  </a:lnTo>
                  <a:lnTo>
                    <a:pt x="210515" y="15493"/>
                  </a:lnTo>
                  <a:lnTo>
                    <a:pt x="210515" y="3175"/>
                  </a:lnTo>
                  <a:close/>
                </a:path>
                <a:path w="8229600" h="260350">
                  <a:moveTo>
                    <a:pt x="0" y="3175"/>
                  </a:moveTo>
                  <a:lnTo>
                    <a:pt x="184543" y="3175"/>
                  </a:lnTo>
                  <a:lnTo>
                    <a:pt x="184543" y="62356"/>
                  </a:lnTo>
                  <a:lnTo>
                    <a:pt x="159054" y="62356"/>
                  </a:lnTo>
                  <a:lnTo>
                    <a:pt x="156102" y="54213"/>
                  </a:lnTo>
                  <a:lnTo>
                    <a:pt x="153381" y="47497"/>
                  </a:lnTo>
                  <a:lnTo>
                    <a:pt x="127673" y="24891"/>
                  </a:lnTo>
                  <a:lnTo>
                    <a:pt x="118122" y="24891"/>
                  </a:lnTo>
                  <a:lnTo>
                    <a:pt x="77571" y="24891"/>
                  </a:lnTo>
                  <a:lnTo>
                    <a:pt x="77571" y="114173"/>
                  </a:lnTo>
                  <a:lnTo>
                    <a:pt x="102133" y="114173"/>
                  </a:lnTo>
                  <a:lnTo>
                    <a:pt x="107581" y="114173"/>
                  </a:lnTo>
                  <a:lnTo>
                    <a:pt x="111861" y="113411"/>
                  </a:lnTo>
                  <a:lnTo>
                    <a:pt x="114960" y="111887"/>
                  </a:lnTo>
                  <a:lnTo>
                    <a:pt x="118059" y="110362"/>
                  </a:lnTo>
                  <a:lnTo>
                    <a:pt x="120637" y="107823"/>
                  </a:lnTo>
                  <a:lnTo>
                    <a:pt x="122682" y="104139"/>
                  </a:lnTo>
                  <a:lnTo>
                    <a:pt x="124726" y="100583"/>
                  </a:lnTo>
                  <a:lnTo>
                    <a:pt x="126682" y="94995"/>
                  </a:lnTo>
                  <a:lnTo>
                    <a:pt x="128549" y="87375"/>
                  </a:lnTo>
                  <a:lnTo>
                    <a:pt x="149567" y="87375"/>
                  </a:lnTo>
                  <a:lnTo>
                    <a:pt x="149567" y="162940"/>
                  </a:lnTo>
                  <a:lnTo>
                    <a:pt x="128549" y="162940"/>
                  </a:lnTo>
                  <a:lnTo>
                    <a:pt x="126809" y="155828"/>
                  </a:lnTo>
                  <a:lnTo>
                    <a:pt x="124891" y="150240"/>
                  </a:lnTo>
                  <a:lnTo>
                    <a:pt x="122783" y="146557"/>
                  </a:lnTo>
                  <a:lnTo>
                    <a:pt x="120662" y="142748"/>
                  </a:lnTo>
                  <a:lnTo>
                    <a:pt x="118160" y="140080"/>
                  </a:lnTo>
                  <a:lnTo>
                    <a:pt x="115239" y="138429"/>
                  </a:lnTo>
                  <a:lnTo>
                    <a:pt x="112331" y="136778"/>
                  </a:lnTo>
                  <a:lnTo>
                    <a:pt x="107962" y="136016"/>
                  </a:lnTo>
                  <a:lnTo>
                    <a:pt x="102133" y="136016"/>
                  </a:lnTo>
                  <a:lnTo>
                    <a:pt x="77571" y="136016"/>
                  </a:lnTo>
                  <a:lnTo>
                    <a:pt x="77571" y="235330"/>
                  </a:lnTo>
                  <a:lnTo>
                    <a:pt x="117944" y="235330"/>
                  </a:lnTo>
                  <a:lnTo>
                    <a:pt x="122275" y="235330"/>
                  </a:lnTo>
                  <a:lnTo>
                    <a:pt x="125945" y="235076"/>
                  </a:lnTo>
                  <a:lnTo>
                    <a:pt x="128917" y="234441"/>
                  </a:lnTo>
                  <a:lnTo>
                    <a:pt x="131889" y="233933"/>
                  </a:lnTo>
                  <a:lnTo>
                    <a:pt x="134556" y="232917"/>
                  </a:lnTo>
                  <a:lnTo>
                    <a:pt x="154774" y="207644"/>
                  </a:lnTo>
                  <a:lnTo>
                    <a:pt x="156641" y="203200"/>
                  </a:lnTo>
                  <a:lnTo>
                    <a:pt x="158686" y="196976"/>
                  </a:lnTo>
                  <a:lnTo>
                    <a:pt x="160909" y="189229"/>
                  </a:lnTo>
                  <a:lnTo>
                    <a:pt x="186397" y="189229"/>
                  </a:lnTo>
                  <a:lnTo>
                    <a:pt x="182867" y="257048"/>
                  </a:lnTo>
                  <a:lnTo>
                    <a:pt x="0" y="257048"/>
                  </a:lnTo>
                  <a:lnTo>
                    <a:pt x="0" y="244855"/>
                  </a:lnTo>
                  <a:lnTo>
                    <a:pt x="4584" y="243586"/>
                  </a:lnTo>
                  <a:lnTo>
                    <a:pt x="8216" y="242188"/>
                  </a:lnTo>
                  <a:lnTo>
                    <a:pt x="10871" y="240791"/>
                  </a:lnTo>
                  <a:lnTo>
                    <a:pt x="13538" y="239394"/>
                  </a:lnTo>
                  <a:lnTo>
                    <a:pt x="15532" y="237362"/>
                  </a:lnTo>
                  <a:lnTo>
                    <a:pt x="16827" y="234823"/>
                  </a:lnTo>
                  <a:lnTo>
                    <a:pt x="18135" y="232282"/>
                  </a:lnTo>
                  <a:lnTo>
                    <a:pt x="18973" y="229107"/>
                  </a:lnTo>
                  <a:lnTo>
                    <a:pt x="19342" y="225170"/>
                  </a:lnTo>
                  <a:lnTo>
                    <a:pt x="19710" y="221233"/>
                  </a:lnTo>
                  <a:lnTo>
                    <a:pt x="19900" y="216407"/>
                  </a:lnTo>
                  <a:lnTo>
                    <a:pt x="19900" y="210438"/>
                  </a:lnTo>
                  <a:lnTo>
                    <a:pt x="19900" y="50037"/>
                  </a:lnTo>
                  <a:lnTo>
                    <a:pt x="19900" y="44195"/>
                  </a:lnTo>
                  <a:lnTo>
                    <a:pt x="19748" y="39369"/>
                  </a:lnTo>
                  <a:lnTo>
                    <a:pt x="19431" y="35305"/>
                  </a:lnTo>
                  <a:lnTo>
                    <a:pt x="19126" y="31368"/>
                  </a:lnTo>
                  <a:lnTo>
                    <a:pt x="18313" y="28193"/>
                  </a:lnTo>
                  <a:lnTo>
                    <a:pt x="17018" y="25653"/>
                  </a:lnTo>
                  <a:lnTo>
                    <a:pt x="15709" y="23240"/>
                  </a:lnTo>
                  <a:lnTo>
                    <a:pt x="13728" y="21208"/>
                  </a:lnTo>
                  <a:lnTo>
                    <a:pt x="11061" y="19684"/>
                  </a:lnTo>
                  <a:lnTo>
                    <a:pt x="8394" y="18033"/>
                  </a:lnTo>
                  <a:lnTo>
                    <a:pt x="4711" y="16637"/>
                  </a:lnTo>
                  <a:lnTo>
                    <a:pt x="0" y="15493"/>
                  </a:lnTo>
                  <a:lnTo>
                    <a:pt x="0" y="3175"/>
                  </a:lnTo>
                  <a:close/>
                </a:path>
                <a:path w="8229600" h="260350">
                  <a:moveTo>
                    <a:pt x="8091398" y="1904"/>
                  </a:moveTo>
                  <a:lnTo>
                    <a:pt x="8141055" y="1904"/>
                  </a:lnTo>
                  <a:lnTo>
                    <a:pt x="8202523" y="210184"/>
                  </a:lnTo>
                  <a:lnTo>
                    <a:pt x="8205190" y="219582"/>
                  </a:lnTo>
                  <a:lnTo>
                    <a:pt x="8207476" y="226187"/>
                  </a:lnTo>
                  <a:lnTo>
                    <a:pt x="8209381" y="229996"/>
                  </a:lnTo>
                  <a:lnTo>
                    <a:pt x="8211286" y="233933"/>
                  </a:lnTo>
                  <a:lnTo>
                    <a:pt x="8213699" y="237108"/>
                  </a:lnTo>
                  <a:lnTo>
                    <a:pt x="8216620" y="239521"/>
                  </a:lnTo>
                  <a:lnTo>
                    <a:pt x="8219668" y="241934"/>
                  </a:lnTo>
                  <a:lnTo>
                    <a:pt x="8223732" y="243712"/>
                  </a:lnTo>
                  <a:lnTo>
                    <a:pt x="8229066" y="244855"/>
                  </a:lnTo>
                  <a:lnTo>
                    <a:pt x="8229066" y="257048"/>
                  </a:lnTo>
                  <a:lnTo>
                    <a:pt x="8126450" y="257048"/>
                  </a:lnTo>
                  <a:lnTo>
                    <a:pt x="8126450" y="244855"/>
                  </a:lnTo>
                  <a:lnTo>
                    <a:pt x="8132927" y="244093"/>
                  </a:lnTo>
                  <a:lnTo>
                    <a:pt x="8137626" y="242315"/>
                  </a:lnTo>
                  <a:lnTo>
                    <a:pt x="8140801" y="239394"/>
                  </a:lnTo>
                  <a:lnTo>
                    <a:pt x="8143849" y="236600"/>
                  </a:lnTo>
                  <a:lnTo>
                    <a:pt x="8145373" y="232537"/>
                  </a:lnTo>
                  <a:lnTo>
                    <a:pt x="8145373" y="227329"/>
                  </a:lnTo>
                  <a:lnTo>
                    <a:pt x="8145373" y="223519"/>
                  </a:lnTo>
                  <a:lnTo>
                    <a:pt x="8144992" y="219201"/>
                  </a:lnTo>
                  <a:lnTo>
                    <a:pt x="8144103" y="214502"/>
                  </a:lnTo>
                  <a:lnTo>
                    <a:pt x="8143214" y="209803"/>
                  </a:lnTo>
                  <a:lnTo>
                    <a:pt x="8141817" y="203834"/>
                  </a:lnTo>
                  <a:lnTo>
                    <a:pt x="8139785" y="196595"/>
                  </a:lnTo>
                  <a:lnTo>
                    <a:pt x="8134832" y="178434"/>
                  </a:lnTo>
                  <a:lnTo>
                    <a:pt x="8055330" y="178434"/>
                  </a:lnTo>
                  <a:lnTo>
                    <a:pt x="8049234" y="196087"/>
                  </a:lnTo>
                  <a:lnTo>
                    <a:pt x="8047456" y="201040"/>
                  </a:lnTo>
                  <a:lnTo>
                    <a:pt x="8046059" y="205866"/>
                  </a:lnTo>
                  <a:lnTo>
                    <a:pt x="8044916" y="210438"/>
                  </a:lnTo>
                  <a:lnTo>
                    <a:pt x="8043773" y="215137"/>
                  </a:lnTo>
                  <a:lnTo>
                    <a:pt x="8043265" y="220090"/>
                  </a:lnTo>
                  <a:lnTo>
                    <a:pt x="8043265" y="225298"/>
                  </a:lnTo>
                  <a:lnTo>
                    <a:pt x="8044478" y="233372"/>
                  </a:lnTo>
                  <a:lnTo>
                    <a:pt x="8048107" y="239315"/>
                  </a:lnTo>
                  <a:lnTo>
                    <a:pt x="8054141" y="243139"/>
                  </a:lnTo>
                  <a:lnTo>
                    <a:pt x="8062569" y="244855"/>
                  </a:lnTo>
                  <a:lnTo>
                    <a:pt x="8062569" y="257048"/>
                  </a:lnTo>
                  <a:lnTo>
                    <a:pt x="7983194" y="257048"/>
                  </a:lnTo>
                  <a:lnTo>
                    <a:pt x="7983194" y="244855"/>
                  </a:lnTo>
                  <a:lnTo>
                    <a:pt x="7987766" y="244348"/>
                  </a:lnTo>
                  <a:lnTo>
                    <a:pt x="7991830" y="242696"/>
                  </a:lnTo>
                  <a:lnTo>
                    <a:pt x="8013928" y="208533"/>
                  </a:lnTo>
                  <a:lnTo>
                    <a:pt x="8091398" y="1904"/>
                  </a:lnTo>
                  <a:close/>
                </a:path>
                <a:path w="8229600" h="260350">
                  <a:moveTo>
                    <a:pt x="7672298" y="1904"/>
                  </a:moveTo>
                  <a:lnTo>
                    <a:pt x="7721955" y="1904"/>
                  </a:lnTo>
                  <a:lnTo>
                    <a:pt x="7783423" y="210184"/>
                  </a:lnTo>
                  <a:lnTo>
                    <a:pt x="7786090" y="219582"/>
                  </a:lnTo>
                  <a:lnTo>
                    <a:pt x="7788376" y="226187"/>
                  </a:lnTo>
                  <a:lnTo>
                    <a:pt x="7790281" y="229996"/>
                  </a:lnTo>
                  <a:lnTo>
                    <a:pt x="7792186" y="233933"/>
                  </a:lnTo>
                  <a:lnTo>
                    <a:pt x="7794599" y="237108"/>
                  </a:lnTo>
                  <a:lnTo>
                    <a:pt x="7797520" y="239521"/>
                  </a:lnTo>
                  <a:lnTo>
                    <a:pt x="7800568" y="241934"/>
                  </a:lnTo>
                  <a:lnTo>
                    <a:pt x="7804632" y="243712"/>
                  </a:lnTo>
                  <a:lnTo>
                    <a:pt x="7809966" y="244855"/>
                  </a:lnTo>
                  <a:lnTo>
                    <a:pt x="7809966" y="257048"/>
                  </a:lnTo>
                  <a:lnTo>
                    <a:pt x="7707350" y="257048"/>
                  </a:lnTo>
                  <a:lnTo>
                    <a:pt x="7707350" y="244855"/>
                  </a:lnTo>
                  <a:lnTo>
                    <a:pt x="7713827" y="244093"/>
                  </a:lnTo>
                  <a:lnTo>
                    <a:pt x="7718526" y="242315"/>
                  </a:lnTo>
                  <a:lnTo>
                    <a:pt x="7721701" y="239394"/>
                  </a:lnTo>
                  <a:lnTo>
                    <a:pt x="7724749" y="236600"/>
                  </a:lnTo>
                  <a:lnTo>
                    <a:pt x="7726273" y="232537"/>
                  </a:lnTo>
                  <a:lnTo>
                    <a:pt x="7726273" y="227329"/>
                  </a:lnTo>
                  <a:lnTo>
                    <a:pt x="7726273" y="223519"/>
                  </a:lnTo>
                  <a:lnTo>
                    <a:pt x="7725892" y="219201"/>
                  </a:lnTo>
                  <a:lnTo>
                    <a:pt x="7725003" y="214502"/>
                  </a:lnTo>
                  <a:lnTo>
                    <a:pt x="7724114" y="209803"/>
                  </a:lnTo>
                  <a:lnTo>
                    <a:pt x="7722717" y="203834"/>
                  </a:lnTo>
                  <a:lnTo>
                    <a:pt x="7720685" y="196595"/>
                  </a:lnTo>
                  <a:lnTo>
                    <a:pt x="7715732" y="178434"/>
                  </a:lnTo>
                  <a:lnTo>
                    <a:pt x="7636230" y="178434"/>
                  </a:lnTo>
                  <a:lnTo>
                    <a:pt x="7630134" y="196087"/>
                  </a:lnTo>
                  <a:lnTo>
                    <a:pt x="7628356" y="201040"/>
                  </a:lnTo>
                  <a:lnTo>
                    <a:pt x="7626959" y="205866"/>
                  </a:lnTo>
                  <a:lnTo>
                    <a:pt x="7625816" y="210438"/>
                  </a:lnTo>
                  <a:lnTo>
                    <a:pt x="7624673" y="215137"/>
                  </a:lnTo>
                  <a:lnTo>
                    <a:pt x="7624165" y="220090"/>
                  </a:lnTo>
                  <a:lnTo>
                    <a:pt x="7624165" y="225298"/>
                  </a:lnTo>
                  <a:lnTo>
                    <a:pt x="7625378" y="233372"/>
                  </a:lnTo>
                  <a:lnTo>
                    <a:pt x="7629007" y="239315"/>
                  </a:lnTo>
                  <a:lnTo>
                    <a:pt x="7635041" y="243139"/>
                  </a:lnTo>
                  <a:lnTo>
                    <a:pt x="7643469" y="244855"/>
                  </a:lnTo>
                  <a:lnTo>
                    <a:pt x="7643469" y="257048"/>
                  </a:lnTo>
                  <a:lnTo>
                    <a:pt x="7564094" y="257048"/>
                  </a:lnTo>
                  <a:lnTo>
                    <a:pt x="7564094" y="244855"/>
                  </a:lnTo>
                  <a:lnTo>
                    <a:pt x="7568666" y="244348"/>
                  </a:lnTo>
                  <a:lnTo>
                    <a:pt x="7572730" y="242696"/>
                  </a:lnTo>
                  <a:lnTo>
                    <a:pt x="7594828" y="208533"/>
                  </a:lnTo>
                  <a:lnTo>
                    <a:pt x="7672298" y="1904"/>
                  </a:lnTo>
                  <a:close/>
                </a:path>
                <a:path w="8229600" h="260350">
                  <a:moveTo>
                    <a:pt x="544588" y="1904"/>
                  </a:moveTo>
                  <a:lnTo>
                    <a:pt x="594271" y="1904"/>
                  </a:lnTo>
                  <a:lnTo>
                    <a:pt x="655662" y="210184"/>
                  </a:lnTo>
                  <a:lnTo>
                    <a:pt x="658380" y="219582"/>
                  </a:lnTo>
                  <a:lnTo>
                    <a:pt x="660679" y="226187"/>
                  </a:lnTo>
                  <a:lnTo>
                    <a:pt x="662546" y="229996"/>
                  </a:lnTo>
                  <a:lnTo>
                    <a:pt x="664400" y="233933"/>
                  </a:lnTo>
                  <a:lnTo>
                    <a:pt x="666813" y="237108"/>
                  </a:lnTo>
                  <a:lnTo>
                    <a:pt x="669798" y="239521"/>
                  </a:lnTo>
                  <a:lnTo>
                    <a:pt x="672769" y="241934"/>
                  </a:lnTo>
                  <a:lnTo>
                    <a:pt x="676922" y="243712"/>
                  </a:lnTo>
                  <a:lnTo>
                    <a:pt x="682256" y="244855"/>
                  </a:lnTo>
                  <a:lnTo>
                    <a:pt x="682256" y="257048"/>
                  </a:lnTo>
                  <a:lnTo>
                    <a:pt x="579564" y="257048"/>
                  </a:lnTo>
                  <a:lnTo>
                    <a:pt x="579564" y="244855"/>
                  </a:lnTo>
                  <a:lnTo>
                    <a:pt x="586016" y="244093"/>
                  </a:lnTo>
                  <a:lnTo>
                    <a:pt x="590791" y="242315"/>
                  </a:lnTo>
                  <a:lnTo>
                    <a:pt x="593890" y="239394"/>
                  </a:lnTo>
                  <a:lnTo>
                    <a:pt x="596988" y="236600"/>
                  </a:lnTo>
                  <a:lnTo>
                    <a:pt x="598551" y="232537"/>
                  </a:lnTo>
                  <a:lnTo>
                    <a:pt x="598551" y="227329"/>
                  </a:lnTo>
                  <a:lnTo>
                    <a:pt x="598551" y="223519"/>
                  </a:lnTo>
                  <a:lnTo>
                    <a:pt x="598106" y="219201"/>
                  </a:lnTo>
                  <a:lnTo>
                    <a:pt x="597242" y="214502"/>
                  </a:lnTo>
                  <a:lnTo>
                    <a:pt x="596379" y="209803"/>
                  </a:lnTo>
                  <a:lnTo>
                    <a:pt x="594944" y="203834"/>
                  </a:lnTo>
                  <a:lnTo>
                    <a:pt x="592963" y="196595"/>
                  </a:lnTo>
                  <a:lnTo>
                    <a:pt x="587946" y="178434"/>
                  </a:lnTo>
                  <a:lnTo>
                    <a:pt x="508508" y="178434"/>
                  </a:lnTo>
                  <a:lnTo>
                    <a:pt x="502361" y="196087"/>
                  </a:lnTo>
                  <a:lnTo>
                    <a:pt x="500633" y="201040"/>
                  </a:lnTo>
                  <a:lnTo>
                    <a:pt x="499198" y="205866"/>
                  </a:lnTo>
                  <a:lnTo>
                    <a:pt x="498081" y="210438"/>
                  </a:lnTo>
                  <a:lnTo>
                    <a:pt x="496963" y="215137"/>
                  </a:lnTo>
                  <a:lnTo>
                    <a:pt x="496417" y="220090"/>
                  </a:lnTo>
                  <a:lnTo>
                    <a:pt x="496417" y="225298"/>
                  </a:lnTo>
                  <a:lnTo>
                    <a:pt x="497625" y="233372"/>
                  </a:lnTo>
                  <a:lnTo>
                    <a:pt x="501249" y="239315"/>
                  </a:lnTo>
                  <a:lnTo>
                    <a:pt x="507293" y="243139"/>
                  </a:lnTo>
                  <a:lnTo>
                    <a:pt x="515759" y="244855"/>
                  </a:lnTo>
                  <a:lnTo>
                    <a:pt x="515759" y="257048"/>
                  </a:lnTo>
                  <a:lnTo>
                    <a:pt x="436321" y="257048"/>
                  </a:lnTo>
                  <a:lnTo>
                    <a:pt x="436321" y="244855"/>
                  </a:lnTo>
                  <a:lnTo>
                    <a:pt x="440905" y="244348"/>
                  </a:lnTo>
                  <a:lnTo>
                    <a:pt x="444944" y="242696"/>
                  </a:lnTo>
                  <a:lnTo>
                    <a:pt x="448411" y="240029"/>
                  </a:lnTo>
                  <a:lnTo>
                    <a:pt x="451891" y="237236"/>
                  </a:lnTo>
                  <a:lnTo>
                    <a:pt x="455053" y="233552"/>
                  </a:lnTo>
                  <a:lnTo>
                    <a:pt x="457898" y="228853"/>
                  </a:lnTo>
                  <a:lnTo>
                    <a:pt x="460756" y="224154"/>
                  </a:lnTo>
                  <a:lnTo>
                    <a:pt x="463791" y="217296"/>
                  </a:lnTo>
                  <a:lnTo>
                    <a:pt x="467017" y="208533"/>
                  </a:lnTo>
                  <a:lnTo>
                    <a:pt x="544588" y="1904"/>
                  </a:lnTo>
                  <a:close/>
                </a:path>
                <a:path w="8229600" h="260350">
                  <a:moveTo>
                    <a:pt x="2287625" y="126"/>
                  </a:moveTo>
                  <a:lnTo>
                    <a:pt x="2336298" y="8127"/>
                  </a:lnTo>
                  <a:lnTo>
                    <a:pt x="2371064" y="32130"/>
                  </a:lnTo>
                  <a:lnTo>
                    <a:pt x="2392035" y="71739"/>
                  </a:lnTo>
                  <a:lnTo>
                    <a:pt x="2399004" y="126873"/>
                  </a:lnTo>
                  <a:lnTo>
                    <a:pt x="2398482" y="143853"/>
                  </a:lnTo>
                  <a:lnTo>
                    <a:pt x="2390749" y="187198"/>
                  </a:lnTo>
                  <a:lnTo>
                    <a:pt x="2367254" y="228600"/>
                  </a:lnTo>
                  <a:lnTo>
                    <a:pt x="2330678" y="252475"/>
                  </a:lnTo>
                  <a:lnTo>
                    <a:pt x="2283180" y="260095"/>
                  </a:lnTo>
                  <a:lnTo>
                    <a:pt x="2257482" y="258095"/>
                  </a:lnTo>
                  <a:lnTo>
                    <a:pt x="2216422" y="242093"/>
                  </a:lnTo>
                  <a:lnTo>
                    <a:pt x="2189010" y="210091"/>
                  </a:lnTo>
                  <a:lnTo>
                    <a:pt x="2175294" y="162137"/>
                  </a:lnTo>
                  <a:lnTo>
                    <a:pt x="2173579" y="132206"/>
                  </a:lnTo>
                  <a:lnTo>
                    <a:pt x="2174413" y="112087"/>
                  </a:lnTo>
                  <a:lnTo>
                    <a:pt x="2186914" y="60705"/>
                  </a:lnTo>
                  <a:lnTo>
                    <a:pt x="2213864" y="24237"/>
                  </a:lnTo>
                  <a:lnTo>
                    <a:pt x="2254351" y="4016"/>
                  </a:lnTo>
                  <a:lnTo>
                    <a:pt x="2287625" y="126"/>
                  </a:lnTo>
                  <a:close/>
                </a:path>
                <a:path w="8229600" h="260350">
                  <a:moveTo>
                    <a:pt x="1785721" y="126"/>
                  </a:moveTo>
                  <a:lnTo>
                    <a:pt x="1825151" y="3002"/>
                  </a:lnTo>
                  <a:lnTo>
                    <a:pt x="1851761" y="8127"/>
                  </a:lnTo>
                  <a:lnTo>
                    <a:pt x="1851761" y="62102"/>
                  </a:lnTo>
                  <a:lnTo>
                    <a:pt x="1826234" y="62102"/>
                  </a:lnTo>
                  <a:lnTo>
                    <a:pt x="1823948" y="52324"/>
                  </a:lnTo>
                  <a:lnTo>
                    <a:pt x="1820900" y="44576"/>
                  </a:lnTo>
                  <a:lnTo>
                    <a:pt x="1817217" y="38734"/>
                  </a:lnTo>
                  <a:lnTo>
                    <a:pt x="1813661" y="33019"/>
                  </a:lnTo>
                  <a:lnTo>
                    <a:pt x="1809089" y="28828"/>
                  </a:lnTo>
                  <a:lnTo>
                    <a:pt x="1803628" y="26034"/>
                  </a:lnTo>
                  <a:lnTo>
                    <a:pt x="1798167" y="23367"/>
                  </a:lnTo>
                  <a:lnTo>
                    <a:pt x="1791309" y="21970"/>
                  </a:lnTo>
                  <a:lnTo>
                    <a:pt x="1782927" y="21970"/>
                  </a:lnTo>
                  <a:lnTo>
                    <a:pt x="1775815" y="21970"/>
                  </a:lnTo>
                  <a:lnTo>
                    <a:pt x="1750796" y="36702"/>
                  </a:lnTo>
                  <a:lnTo>
                    <a:pt x="1747494" y="41655"/>
                  </a:lnTo>
                  <a:lnTo>
                    <a:pt x="1745970" y="47625"/>
                  </a:lnTo>
                  <a:lnTo>
                    <a:pt x="1745970" y="54482"/>
                  </a:lnTo>
                  <a:lnTo>
                    <a:pt x="1745970" y="61721"/>
                  </a:lnTo>
                  <a:lnTo>
                    <a:pt x="1747367" y="67944"/>
                  </a:lnTo>
                  <a:lnTo>
                    <a:pt x="1750161" y="73151"/>
                  </a:lnTo>
                  <a:lnTo>
                    <a:pt x="1752955" y="78486"/>
                  </a:lnTo>
                  <a:lnTo>
                    <a:pt x="1783973" y="101147"/>
                  </a:lnTo>
                  <a:lnTo>
                    <a:pt x="1792833" y="105790"/>
                  </a:lnTo>
                  <a:lnTo>
                    <a:pt x="1803646" y="111746"/>
                  </a:lnTo>
                  <a:lnTo>
                    <a:pt x="1834918" y="135014"/>
                  </a:lnTo>
                  <a:lnTo>
                    <a:pt x="1852841" y="168703"/>
                  </a:lnTo>
                  <a:lnTo>
                    <a:pt x="1854428" y="185419"/>
                  </a:lnTo>
                  <a:lnTo>
                    <a:pt x="1853761" y="196542"/>
                  </a:lnTo>
                  <a:lnTo>
                    <a:pt x="1837831" y="233130"/>
                  </a:lnTo>
                  <a:lnTo>
                    <a:pt x="1802380" y="255006"/>
                  </a:lnTo>
                  <a:lnTo>
                    <a:pt x="1766036" y="260095"/>
                  </a:lnTo>
                  <a:lnTo>
                    <a:pt x="1756418" y="259955"/>
                  </a:lnTo>
                  <a:lnTo>
                    <a:pt x="1716399" y="256750"/>
                  </a:lnTo>
                  <a:lnTo>
                    <a:pt x="1687931" y="251713"/>
                  </a:lnTo>
                  <a:lnTo>
                    <a:pt x="1687931" y="194437"/>
                  </a:lnTo>
                  <a:lnTo>
                    <a:pt x="1713331" y="194437"/>
                  </a:lnTo>
                  <a:lnTo>
                    <a:pt x="1716075" y="204793"/>
                  </a:lnTo>
                  <a:lnTo>
                    <a:pt x="1719570" y="213756"/>
                  </a:lnTo>
                  <a:lnTo>
                    <a:pt x="1750919" y="237583"/>
                  </a:lnTo>
                  <a:lnTo>
                    <a:pt x="1760829" y="238251"/>
                  </a:lnTo>
                  <a:lnTo>
                    <a:pt x="1768068" y="238251"/>
                  </a:lnTo>
                  <a:lnTo>
                    <a:pt x="1774672" y="237108"/>
                  </a:lnTo>
                  <a:lnTo>
                    <a:pt x="1780514" y="234568"/>
                  </a:lnTo>
                  <a:lnTo>
                    <a:pt x="1786356" y="232155"/>
                  </a:lnTo>
                  <a:lnTo>
                    <a:pt x="1791055" y="228091"/>
                  </a:lnTo>
                  <a:lnTo>
                    <a:pt x="1794611" y="222630"/>
                  </a:lnTo>
                  <a:lnTo>
                    <a:pt x="1798040" y="217042"/>
                  </a:lnTo>
                  <a:lnTo>
                    <a:pt x="1799818" y="210184"/>
                  </a:lnTo>
                  <a:lnTo>
                    <a:pt x="1799818" y="201802"/>
                  </a:lnTo>
                  <a:lnTo>
                    <a:pt x="1799818" y="194182"/>
                  </a:lnTo>
                  <a:lnTo>
                    <a:pt x="1776621" y="161875"/>
                  </a:lnTo>
                  <a:lnTo>
                    <a:pt x="1748298" y="145940"/>
                  </a:lnTo>
                  <a:lnTo>
                    <a:pt x="1741573" y="142192"/>
                  </a:lnTo>
                  <a:lnTo>
                    <a:pt x="1709140" y="117348"/>
                  </a:lnTo>
                  <a:lnTo>
                    <a:pt x="1692027" y="78414"/>
                  </a:lnTo>
                  <a:lnTo>
                    <a:pt x="1691741" y="71627"/>
                  </a:lnTo>
                  <a:lnTo>
                    <a:pt x="1692455" y="60626"/>
                  </a:lnTo>
                  <a:lnTo>
                    <a:pt x="1709434" y="25243"/>
                  </a:lnTo>
                  <a:lnTo>
                    <a:pt x="1747127" y="4841"/>
                  </a:lnTo>
                  <a:lnTo>
                    <a:pt x="1772031" y="650"/>
                  </a:lnTo>
                  <a:lnTo>
                    <a:pt x="1785721" y="126"/>
                  </a:lnTo>
                  <a:close/>
                </a:path>
                <a:path w="8229600" h="260350">
                  <a:moveTo>
                    <a:pt x="5080101" y="0"/>
                  </a:moveTo>
                  <a:lnTo>
                    <a:pt x="5118017" y="6911"/>
                  </a:lnTo>
                  <a:lnTo>
                    <a:pt x="5143671" y="37054"/>
                  </a:lnTo>
                  <a:lnTo>
                    <a:pt x="5144744" y="48005"/>
                  </a:lnTo>
                  <a:lnTo>
                    <a:pt x="5144744" y="53720"/>
                  </a:lnTo>
                  <a:lnTo>
                    <a:pt x="5133695" y="79120"/>
                  </a:lnTo>
                  <a:lnTo>
                    <a:pt x="5129631" y="84327"/>
                  </a:lnTo>
                  <a:lnTo>
                    <a:pt x="5095172" y="109688"/>
                  </a:lnTo>
                  <a:lnTo>
                    <a:pt x="5084292" y="116331"/>
                  </a:lnTo>
                  <a:lnTo>
                    <a:pt x="5090511" y="124311"/>
                  </a:lnTo>
                  <a:lnTo>
                    <a:pt x="5121291" y="160990"/>
                  </a:lnTo>
                  <a:lnTo>
                    <a:pt x="5142204" y="184403"/>
                  </a:lnTo>
                  <a:lnTo>
                    <a:pt x="5147792" y="177545"/>
                  </a:lnTo>
                  <a:lnTo>
                    <a:pt x="5151856" y="170941"/>
                  </a:lnTo>
                  <a:lnTo>
                    <a:pt x="5154523" y="164591"/>
                  </a:lnTo>
                  <a:lnTo>
                    <a:pt x="5157190" y="158114"/>
                  </a:lnTo>
                  <a:lnTo>
                    <a:pt x="5158587" y="151637"/>
                  </a:lnTo>
                  <a:lnTo>
                    <a:pt x="5158587" y="144906"/>
                  </a:lnTo>
                  <a:lnTo>
                    <a:pt x="5158587" y="138429"/>
                  </a:lnTo>
                  <a:lnTo>
                    <a:pt x="5141061" y="126111"/>
                  </a:lnTo>
                  <a:lnTo>
                    <a:pt x="5141061" y="113791"/>
                  </a:lnTo>
                  <a:lnTo>
                    <a:pt x="5199100" y="113791"/>
                  </a:lnTo>
                  <a:lnTo>
                    <a:pt x="5199100" y="124587"/>
                  </a:lnTo>
                  <a:lnTo>
                    <a:pt x="5199100" y="126237"/>
                  </a:lnTo>
                  <a:lnTo>
                    <a:pt x="5194655" y="145161"/>
                  </a:lnTo>
                  <a:lnTo>
                    <a:pt x="5193639" y="148589"/>
                  </a:lnTo>
                  <a:lnTo>
                    <a:pt x="5192496" y="151891"/>
                  </a:lnTo>
                  <a:lnTo>
                    <a:pt x="5191099" y="155193"/>
                  </a:lnTo>
                  <a:lnTo>
                    <a:pt x="5189702" y="158495"/>
                  </a:lnTo>
                  <a:lnTo>
                    <a:pt x="5188178" y="161670"/>
                  </a:lnTo>
                  <a:lnTo>
                    <a:pt x="5186400" y="164845"/>
                  </a:lnTo>
                  <a:lnTo>
                    <a:pt x="5184749" y="168020"/>
                  </a:lnTo>
                  <a:lnTo>
                    <a:pt x="5182844" y="171195"/>
                  </a:lnTo>
                  <a:lnTo>
                    <a:pt x="5180939" y="174370"/>
                  </a:lnTo>
                  <a:lnTo>
                    <a:pt x="5178907" y="177418"/>
                  </a:lnTo>
                  <a:lnTo>
                    <a:pt x="5176748" y="180466"/>
                  </a:lnTo>
                  <a:lnTo>
                    <a:pt x="5174335" y="183387"/>
                  </a:lnTo>
                  <a:lnTo>
                    <a:pt x="5171922" y="186562"/>
                  </a:lnTo>
                  <a:lnTo>
                    <a:pt x="5157825" y="201040"/>
                  </a:lnTo>
                  <a:lnTo>
                    <a:pt x="5163286" y="207390"/>
                  </a:lnTo>
                  <a:lnTo>
                    <a:pt x="5167985" y="212470"/>
                  </a:lnTo>
                  <a:lnTo>
                    <a:pt x="5172049" y="216153"/>
                  </a:lnTo>
                  <a:lnTo>
                    <a:pt x="5176113" y="219837"/>
                  </a:lnTo>
                  <a:lnTo>
                    <a:pt x="5179669" y="222503"/>
                  </a:lnTo>
                  <a:lnTo>
                    <a:pt x="5182717" y="224154"/>
                  </a:lnTo>
                  <a:lnTo>
                    <a:pt x="5185892" y="225805"/>
                  </a:lnTo>
                  <a:lnTo>
                    <a:pt x="5188940" y="226567"/>
                  </a:lnTo>
                  <a:lnTo>
                    <a:pt x="5192242" y="226567"/>
                  </a:lnTo>
                  <a:lnTo>
                    <a:pt x="5195163" y="226567"/>
                  </a:lnTo>
                  <a:lnTo>
                    <a:pt x="5211546" y="216534"/>
                  </a:lnTo>
                  <a:lnTo>
                    <a:pt x="5223611" y="231775"/>
                  </a:lnTo>
                  <a:lnTo>
                    <a:pt x="5188827" y="256291"/>
                  </a:lnTo>
                  <a:lnTo>
                    <a:pt x="5167985" y="260095"/>
                  </a:lnTo>
                  <a:lnTo>
                    <a:pt x="5160532" y="259736"/>
                  </a:lnTo>
                  <a:lnTo>
                    <a:pt x="5123313" y="241984"/>
                  </a:lnTo>
                  <a:lnTo>
                    <a:pt x="5116931" y="236219"/>
                  </a:lnTo>
                  <a:lnTo>
                    <a:pt x="5107194" y="242441"/>
                  </a:lnTo>
                  <a:lnTo>
                    <a:pt x="5069362" y="257149"/>
                  </a:lnTo>
                  <a:lnTo>
                    <a:pt x="5036286" y="260095"/>
                  </a:lnTo>
                  <a:lnTo>
                    <a:pt x="5018740" y="259097"/>
                  </a:lnTo>
                  <a:lnTo>
                    <a:pt x="4978628" y="244220"/>
                  </a:lnTo>
                  <a:lnTo>
                    <a:pt x="4958054" y="199389"/>
                  </a:lnTo>
                  <a:lnTo>
                    <a:pt x="4958054" y="193166"/>
                  </a:lnTo>
                  <a:lnTo>
                    <a:pt x="4967706" y="167004"/>
                  </a:lnTo>
                  <a:lnTo>
                    <a:pt x="4970754" y="162178"/>
                  </a:lnTo>
                  <a:lnTo>
                    <a:pt x="4974691" y="157479"/>
                  </a:lnTo>
                  <a:lnTo>
                    <a:pt x="4979390" y="153034"/>
                  </a:lnTo>
                  <a:lnTo>
                    <a:pt x="4984089" y="148462"/>
                  </a:lnTo>
                  <a:lnTo>
                    <a:pt x="5022570" y="124459"/>
                  </a:lnTo>
                  <a:lnTo>
                    <a:pt x="5017619" y="117578"/>
                  </a:lnTo>
                  <a:lnTo>
                    <a:pt x="5000472" y="83312"/>
                  </a:lnTo>
                  <a:lnTo>
                    <a:pt x="4998821" y="77088"/>
                  </a:lnTo>
                  <a:lnTo>
                    <a:pt x="4998059" y="70612"/>
                  </a:lnTo>
                  <a:lnTo>
                    <a:pt x="4998059" y="63626"/>
                  </a:lnTo>
                  <a:lnTo>
                    <a:pt x="5013914" y="24149"/>
                  </a:lnTo>
                  <a:lnTo>
                    <a:pt x="5047722" y="4661"/>
                  </a:lnTo>
                  <a:lnTo>
                    <a:pt x="5068832" y="521"/>
                  </a:lnTo>
                  <a:lnTo>
                    <a:pt x="508010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7199" y="836675"/>
              <a:ext cx="3657600" cy="658495"/>
            </a:xfrm>
            <a:custGeom>
              <a:avLst/>
              <a:gdLst/>
              <a:ahLst/>
              <a:cxnLst/>
              <a:rect l="l" t="t" r="r" b="b"/>
              <a:pathLst>
                <a:path w="3657600" h="658494">
                  <a:moveTo>
                    <a:pt x="3547872" y="0"/>
                  </a:moveTo>
                  <a:lnTo>
                    <a:pt x="109728" y="0"/>
                  </a:lnTo>
                  <a:lnTo>
                    <a:pt x="67015" y="8626"/>
                  </a:lnTo>
                  <a:lnTo>
                    <a:pt x="32137" y="32146"/>
                  </a:lnTo>
                  <a:lnTo>
                    <a:pt x="8622" y="67026"/>
                  </a:lnTo>
                  <a:lnTo>
                    <a:pt x="0" y="109727"/>
                  </a:lnTo>
                  <a:lnTo>
                    <a:pt x="0" y="548639"/>
                  </a:lnTo>
                  <a:lnTo>
                    <a:pt x="8622" y="591341"/>
                  </a:lnTo>
                  <a:lnTo>
                    <a:pt x="32137" y="626221"/>
                  </a:lnTo>
                  <a:lnTo>
                    <a:pt x="67015" y="649741"/>
                  </a:lnTo>
                  <a:lnTo>
                    <a:pt x="109728" y="658368"/>
                  </a:lnTo>
                  <a:lnTo>
                    <a:pt x="3547872" y="658368"/>
                  </a:lnTo>
                  <a:lnTo>
                    <a:pt x="3590573" y="649741"/>
                  </a:lnTo>
                  <a:lnTo>
                    <a:pt x="3625453" y="626221"/>
                  </a:lnTo>
                  <a:lnTo>
                    <a:pt x="3648973" y="591341"/>
                  </a:lnTo>
                  <a:lnTo>
                    <a:pt x="3657600" y="548639"/>
                  </a:lnTo>
                  <a:lnTo>
                    <a:pt x="3657600" y="109727"/>
                  </a:lnTo>
                  <a:lnTo>
                    <a:pt x="3648973" y="67026"/>
                  </a:lnTo>
                  <a:lnTo>
                    <a:pt x="3625453" y="32146"/>
                  </a:lnTo>
                  <a:lnTo>
                    <a:pt x="3590573" y="8626"/>
                  </a:lnTo>
                  <a:lnTo>
                    <a:pt x="3547872" y="0"/>
                  </a:lnTo>
                  <a:close/>
                </a:path>
              </a:pathLst>
            </a:custGeom>
            <a:solidFill>
              <a:srgbClr val="F5C4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1247" y="1292351"/>
              <a:ext cx="2901695" cy="2590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3147" y="1059052"/>
              <a:ext cx="2877223" cy="30733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965068" y="1082040"/>
              <a:ext cx="672465" cy="196215"/>
            </a:xfrm>
            <a:custGeom>
              <a:avLst/>
              <a:gdLst/>
              <a:ahLst/>
              <a:cxnLst/>
              <a:rect l="l" t="t" r="r" b="b"/>
              <a:pathLst>
                <a:path w="672464" h="196215">
                  <a:moveTo>
                    <a:pt x="644652" y="25146"/>
                  </a:moveTo>
                  <a:lnTo>
                    <a:pt x="609981" y="122809"/>
                  </a:lnTo>
                  <a:lnTo>
                    <a:pt x="672338" y="122809"/>
                  </a:lnTo>
                  <a:lnTo>
                    <a:pt x="644652" y="25146"/>
                  </a:lnTo>
                  <a:close/>
                </a:path>
                <a:path w="672464" h="196215">
                  <a:moveTo>
                    <a:pt x="254507" y="25146"/>
                  </a:moveTo>
                  <a:lnTo>
                    <a:pt x="219837" y="122809"/>
                  </a:lnTo>
                  <a:lnTo>
                    <a:pt x="282194" y="122809"/>
                  </a:lnTo>
                  <a:lnTo>
                    <a:pt x="254507" y="25146"/>
                  </a:lnTo>
                  <a:close/>
                </a:path>
                <a:path w="672464" h="196215">
                  <a:moveTo>
                    <a:pt x="15493" y="0"/>
                  </a:moveTo>
                  <a:lnTo>
                    <a:pt x="8255" y="0"/>
                  </a:lnTo>
                  <a:lnTo>
                    <a:pt x="3175" y="126"/>
                  </a:lnTo>
                  <a:lnTo>
                    <a:pt x="0" y="381"/>
                  </a:lnTo>
                  <a:lnTo>
                    <a:pt x="0" y="195452"/>
                  </a:lnTo>
                  <a:lnTo>
                    <a:pt x="2158" y="195834"/>
                  </a:lnTo>
                  <a:lnTo>
                    <a:pt x="7366" y="195961"/>
                  </a:lnTo>
                  <a:lnTo>
                    <a:pt x="15875" y="195961"/>
                  </a:lnTo>
                  <a:lnTo>
                    <a:pt x="54356" y="187706"/>
                  </a:lnTo>
                  <a:lnTo>
                    <a:pt x="78194" y="157047"/>
                  </a:lnTo>
                  <a:lnTo>
                    <a:pt x="87229" y="111557"/>
                  </a:lnTo>
                  <a:lnTo>
                    <a:pt x="87630" y="97155"/>
                  </a:lnTo>
                  <a:lnTo>
                    <a:pt x="87080" y="81369"/>
                  </a:lnTo>
                  <a:lnTo>
                    <a:pt x="78739" y="42418"/>
                  </a:lnTo>
                  <a:lnTo>
                    <a:pt x="53848" y="10413"/>
                  </a:lnTo>
                  <a:lnTo>
                    <a:pt x="1549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21939" y="1057275"/>
              <a:ext cx="213233" cy="24574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892805" y="1061847"/>
              <a:ext cx="215900" cy="236854"/>
            </a:xfrm>
            <a:custGeom>
              <a:avLst/>
              <a:gdLst/>
              <a:ahLst/>
              <a:cxnLst/>
              <a:rect l="l" t="t" r="r" b="b"/>
              <a:pathLst>
                <a:path w="215900" h="236855">
                  <a:moveTo>
                    <a:pt x="0" y="0"/>
                  </a:moveTo>
                  <a:lnTo>
                    <a:pt x="90169" y="0"/>
                  </a:lnTo>
                  <a:lnTo>
                    <a:pt x="104052" y="283"/>
                  </a:lnTo>
                  <a:lnTo>
                    <a:pt x="147990" y="7042"/>
                  </a:lnTo>
                  <a:lnTo>
                    <a:pt x="186705" y="29321"/>
                  </a:lnTo>
                  <a:lnTo>
                    <a:pt x="208627" y="64428"/>
                  </a:lnTo>
                  <a:lnTo>
                    <a:pt x="215380" y="102278"/>
                  </a:lnTo>
                  <a:lnTo>
                    <a:pt x="215645" y="113156"/>
                  </a:lnTo>
                  <a:lnTo>
                    <a:pt x="215263" y="126347"/>
                  </a:lnTo>
                  <a:lnTo>
                    <a:pt x="205821" y="172104"/>
                  </a:lnTo>
                  <a:lnTo>
                    <a:pt x="184421" y="205049"/>
                  </a:lnTo>
                  <a:lnTo>
                    <a:pt x="145065" y="228600"/>
                  </a:lnTo>
                  <a:lnTo>
                    <a:pt x="104235" y="235838"/>
                  </a:lnTo>
                  <a:lnTo>
                    <a:pt x="78739" y="236600"/>
                  </a:lnTo>
                  <a:lnTo>
                    <a:pt x="0" y="236600"/>
                  </a:lnTo>
                  <a:lnTo>
                    <a:pt x="0" y="225170"/>
                  </a:lnTo>
                  <a:lnTo>
                    <a:pt x="4318" y="224027"/>
                  </a:lnTo>
                  <a:lnTo>
                    <a:pt x="7619" y="222757"/>
                  </a:lnTo>
                  <a:lnTo>
                    <a:pt x="18033" y="206882"/>
                  </a:lnTo>
                  <a:lnTo>
                    <a:pt x="18414" y="203200"/>
                  </a:lnTo>
                  <a:lnTo>
                    <a:pt x="18542" y="198627"/>
                  </a:lnTo>
                  <a:lnTo>
                    <a:pt x="18542" y="193166"/>
                  </a:lnTo>
                  <a:lnTo>
                    <a:pt x="18542" y="43687"/>
                  </a:lnTo>
                  <a:lnTo>
                    <a:pt x="18542" y="38226"/>
                  </a:lnTo>
                  <a:lnTo>
                    <a:pt x="18414" y="33654"/>
                  </a:lnTo>
                  <a:lnTo>
                    <a:pt x="18161" y="29972"/>
                  </a:lnTo>
                  <a:lnTo>
                    <a:pt x="17780" y="26288"/>
                  </a:lnTo>
                  <a:lnTo>
                    <a:pt x="17144" y="23240"/>
                  </a:lnTo>
                  <a:lnTo>
                    <a:pt x="15875" y="20954"/>
                  </a:lnTo>
                  <a:lnTo>
                    <a:pt x="14605" y="18668"/>
                  </a:lnTo>
                  <a:lnTo>
                    <a:pt x="12826" y="16763"/>
                  </a:lnTo>
                  <a:lnTo>
                    <a:pt x="10287" y="15366"/>
                  </a:lnTo>
                  <a:lnTo>
                    <a:pt x="7874" y="13842"/>
                  </a:lnTo>
                  <a:lnTo>
                    <a:pt x="4444" y="12573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8575" y="1054480"/>
              <a:ext cx="1943646" cy="31648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96564" y="1056004"/>
              <a:ext cx="238379" cy="2470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06420" y="1056004"/>
              <a:ext cx="238379" cy="24701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343399" y="836675"/>
              <a:ext cx="3657600" cy="658495"/>
            </a:xfrm>
            <a:custGeom>
              <a:avLst/>
              <a:gdLst/>
              <a:ahLst/>
              <a:cxnLst/>
              <a:rect l="l" t="t" r="r" b="b"/>
              <a:pathLst>
                <a:path w="3657600" h="658494">
                  <a:moveTo>
                    <a:pt x="3547872" y="0"/>
                  </a:moveTo>
                  <a:lnTo>
                    <a:pt x="109727" y="0"/>
                  </a:lnTo>
                  <a:lnTo>
                    <a:pt x="67026" y="8626"/>
                  </a:lnTo>
                  <a:lnTo>
                    <a:pt x="32146" y="32146"/>
                  </a:lnTo>
                  <a:lnTo>
                    <a:pt x="8626" y="67026"/>
                  </a:lnTo>
                  <a:lnTo>
                    <a:pt x="0" y="109727"/>
                  </a:lnTo>
                  <a:lnTo>
                    <a:pt x="0" y="548639"/>
                  </a:lnTo>
                  <a:lnTo>
                    <a:pt x="8626" y="591341"/>
                  </a:lnTo>
                  <a:lnTo>
                    <a:pt x="32146" y="626221"/>
                  </a:lnTo>
                  <a:lnTo>
                    <a:pt x="67026" y="649741"/>
                  </a:lnTo>
                  <a:lnTo>
                    <a:pt x="109727" y="658368"/>
                  </a:lnTo>
                  <a:lnTo>
                    <a:pt x="3547872" y="658368"/>
                  </a:lnTo>
                  <a:lnTo>
                    <a:pt x="3590573" y="649741"/>
                  </a:lnTo>
                  <a:lnTo>
                    <a:pt x="3625453" y="626221"/>
                  </a:lnTo>
                  <a:lnTo>
                    <a:pt x="3648973" y="591341"/>
                  </a:lnTo>
                  <a:lnTo>
                    <a:pt x="3657600" y="548639"/>
                  </a:lnTo>
                  <a:lnTo>
                    <a:pt x="3657600" y="109727"/>
                  </a:lnTo>
                  <a:lnTo>
                    <a:pt x="3648973" y="67026"/>
                  </a:lnTo>
                  <a:lnTo>
                    <a:pt x="3625453" y="32146"/>
                  </a:lnTo>
                  <a:lnTo>
                    <a:pt x="3590573" y="8626"/>
                  </a:lnTo>
                  <a:lnTo>
                    <a:pt x="3547872" y="0"/>
                  </a:lnTo>
                  <a:close/>
                </a:path>
              </a:pathLst>
            </a:custGeom>
            <a:solidFill>
              <a:srgbClr val="F5C4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17364" y="1292351"/>
              <a:ext cx="2724912" cy="25907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30187" y="1059052"/>
              <a:ext cx="2699515" cy="30733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764400" y="1082040"/>
              <a:ext cx="672465" cy="196215"/>
            </a:xfrm>
            <a:custGeom>
              <a:avLst/>
              <a:gdLst/>
              <a:ahLst/>
              <a:cxnLst/>
              <a:rect l="l" t="t" r="r" b="b"/>
              <a:pathLst>
                <a:path w="672465" h="196215">
                  <a:moveTo>
                    <a:pt x="644651" y="25146"/>
                  </a:moveTo>
                  <a:lnTo>
                    <a:pt x="609980" y="122809"/>
                  </a:lnTo>
                  <a:lnTo>
                    <a:pt x="672338" y="122809"/>
                  </a:lnTo>
                  <a:lnTo>
                    <a:pt x="644651" y="25146"/>
                  </a:lnTo>
                  <a:close/>
                </a:path>
                <a:path w="672465" h="196215">
                  <a:moveTo>
                    <a:pt x="254507" y="25146"/>
                  </a:moveTo>
                  <a:lnTo>
                    <a:pt x="219837" y="122809"/>
                  </a:lnTo>
                  <a:lnTo>
                    <a:pt x="282194" y="122809"/>
                  </a:lnTo>
                  <a:lnTo>
                    <a:pt x="254507" y="25146"/>
                  </a:lnTo>
                  <a:close/>
                </a:path>
                <a:path w="672465" h="196215">
                  <a:moveTo>
                    <a:pt x="15494" y="0"/>
                  </a:moveTo>
                  <a:lnTo>
                    <a:pt x="8254" y="0"/>
                  </a:lnTo>
                  <a:lnTo>
                    <a:pt x="3175" y="126"/>
                  </a:lnTo>
                  <a:lnTo>
                    <a:pt x="0" y="381"/>
                  </a:lnTo>
                  <a:lnTo>
                    <a:pt x="0" y="195452"/>
                  </a:lnTo>
                  <a:lnTo>
                    <a:pt x="2158" y="195834"/>
                  </a:lnTo>
                  <a:lnTo>
                    <a:pt x="7366" y="195961"/>
                  </a:lnTo>
                  <a:lnTo>
                    <a:pt x="15875" y="195961"/>
                  </a:lnTo>
                  <a:lnTo>
                    <a:pt x="54355" y="187706"/>
                  </a:lnTo>
                  <a:lnTo>
                    <a:pt x="78194" y="157047"/>
                  </a:lnTo>
                  <a:lnTo>
                    <a:pt x="87229" y="111557"/>
                  </a:lnTo>
                  <a:lnTo>
                    <a:pt x="87629" y="97155"/>
                  </a:lnTo>
                  <a:lnTo>
                    <a:pt x="87080" y="81369"/>
                  </a:lnTo>
                  <a:lnTo>
                    <a:pt x="78740" y="42418"/>
                  </a:lnTo>
                  <a:lnTo>
                    <a:pt x="53848" y="10413"/>
                  </a:lnTo>
                  <a:lnTo>
                    <a:pt x="1549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21270" y="1057275"/>
              <a:ext cx="213232" cy="24574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692137" y="1061847"/>
              <a:ext cx="215900" cy="236854"/>
            </a:xfrm>
            <a:custGeom>
              <a:avLst/>
              <a:gdLst/>
              <a:ahLst/>
              <a:cxnLst/>
              <a:rect l="l" t="t" r="r" b="b"/>
              <a:pathLst>
                <a:path w="215900" h="236855">
                  <a:moveTo>
                    <a:pt x="0" y="0"/>
                  </a:moveTo>
                  <a:lnTo>
                    <a:pt x="90169" y="0"/>
                  </a:lnTo>
                  <a:lnTo>
                    <a:pt x="104052" y="283"/>
                  </a:lnTo>
                  <a:lnTo>
                    <a:pt x="147990" y="7042"/>
                  </a:lnTo>
                  <a:lnTo>
                    <a:pt x="186705" y="29321"/>
                  </a:lnTo>
                  <a:lnTo>
                    <a:pt x="208627" y="64428"/>
                  </a:lnTo>
                  <a:lnTo>
                    <a:pt x="215380" y="102278"/>
                  </a:lnTo>
                  <a:lnTo>
                    <a:pt x="215645" y="113156"/>
                  </a:lnTo>
                  <a:lnTo>
                    <a:pt x="215263" y="126347"/>
                  </a:lnTo>
                  <a:lnTo>
                    <a:pt x="205821" y="172104"/>
                  </a:lnTo>
                  <a:lnTo>
                    <a:pt x="184421" y="205049"/>
                  </a:lnTo>
                  <a:lnTo>
                    <a:pt x="145065" y="228600"/>
                  </a:lnTo>
                  <a:lnTo>
                    <a:pt x="104235" y="235838"/>
                  </a:lnTo>
                  <a:lnTo>
                    <a:pt x="78739" y="236600"/>
                  </a:lnTo>
                  <a:lnTo>
                    <a:pt x="0" y="236600"/>
                  </a:lnTo>
                  <a:lnTo>
                    <a:pt x="0" y="225170"/>
                  </a:lnTo>
                  <a:lnTo>
                    <a:pt x="4317" y="224027"/>
                  </a:lnTo>
                  <a:lnTo>
                    <a:pt x="7619" y="222757"/>
                  </a:lnTo>
                  <a:lnTo>
                    <a:pt x="18033" y="206882"/>
                  </a:lnTo>
                  <a:lnTo>
                    <a:pt x="18414" y="203200"/>
                  </a:lnTo>
                  <a:lnTo>
                    <a:pt x="18541" y="198627"/>
                  </a:lnTo>
                  <a:lnTo>
                    <a:pt x="18541" y="193166"/>
                  </a:lnTo>
                  <a:lnTo>
                    <a:pt x="18541" y="43687"/>
                  </a:lnTo>
                  <a:lnTo>
                    <a:pt x="18541" y="38226"/>
                  </a:lnTo>
                  <a:lnTo>
                    <a:pt x="18414" y="33654"/>
                  </a:lnTo>
                  <a:lnTo>
                    <a:pt x="10286" y="15366"/>
                  </a:lnTo>
                  <a:lnTo>
                    <a:pt x="7873" y="13842"/>
                  </a:lnTo>
                  <a:lnTo>
                    <a:pt x="4444" y="12573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25491" y="1054480"/>
              <a:ext cx="1763014" cy="31648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95895" y="1056004"/>
              <a:ext cx="238378" cy="24701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05752" y="1056004"/>
              <a:ext cx="238378" cy="247015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535940" y="1649984"/>
            <a:ext cx="348678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20" dirty="0">
                <a:latin typeface="Cambria"/>
                <a:cs typeface="Cambria"/>
              </a:rPr>
              <a:t>Patient </a:t>
            </a:r>
            <a:r>
              <a:rPr sz="3600" dirty="0">
                <a:latin typeface="Cambria"/>
                <a:cs typeface="Cambria"/>
              </a:rPr>
              <a:t>said </a:t>
            </a:r>
            <a:r>
              <a:rPr sz="3600" spc="-5" dirty="0">
                <a:latin typeface="Cambria"/>
                <a:cs typeface="Cambria"/>
              </a:rPr>
              <a:t>that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he / she is 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having</a:t>
            </a:r>
            <a:r>
              <a:rPr sz="3600" spc="-6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vomiting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51350" y="1654555"/>
            <a:ext cx="328231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Cambria"/>
                <a:cs typeface="Cambria"/>
              </a:rPr>
              <a:t>On</a:t>
            </a:r>
            <a:r>
              <a:rPr sz="2400" spc="-5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observation</a:t>
            </a:r>
            <a:r>
              <a:rPr sz="2400" spc="-3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patient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is</a:t>
            </a:r>
            <a:r>
              <a:rPr sz="2400" spc="-15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having: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17109" y="2386330"/>
            <a:ext cx="2863850" cy="258635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857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2100" spc="-20" dirty="0">
                <a:latin typeface="Cambria"/>
                <a:cs typeface="Cambria"/>
              </a:rPr>
              <a:t>Vomiting</a:t>
            </a:r>
            <a:endParaRPr sz="21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505"/>
              </a:spcBef>
              <a:buClr>
                <a:srgbClr val="EFAC00"/>
              </a:buClr>
              <a:buSzPct val="7857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2100" spc="-5" dirty="0">
                <a:latin typeface="Cambria"/>
                <a:cs typeface="Cambria"/>
              </a:rPr>
              <a:t>Nausea</a:t>
            </a:r>
            <a:endParaRPr sz="21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505"/>
              </a:spcBef>
              <a:buClr>
                <a:srgbClr val="EFAC00"/>
              </a:buClr>
              <a:buSzPct val="7857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2100" spc="-15" dirty="0">
                <a:latin typeface="Cambria"/>
                <a:cs typeface="Cambria"/>
              </a:rPr>
              <a:t>Dehydration</a:t>
            </a:r>
            <a:endParaRPr sz="21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505"/>
              </a:spcBef>
              <a:buClr>
                <a:srgbClr val="EFAC00"/>
              </a:buClr>
              <a:buSzPct val="7857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2100" spc="-5" dirty="0">
                <a:latin typeface="Cambria"/>
                <a:cs typeface="Cambria"/>
              </a:rPr>
              <a:t>Color</a:t>
            </a:r>
            <a:r>
              <a:rPr sz="2100" spc="-15" dirty="0">
                <a:latin typeface="Cambria"/>
                <a:cs typeface="Cambria"/>
              </a:rPr>
              <a:t> </a:t>
            </a:r>
            <a:r>
              <a:rPr sz="2100" dirty="0">
                <a:latin typeface="Cambria"/>
                <a:cs typeface="Cambria"/>
              </a:rPr>
              <a:t>of</a:t>
            </a:r>
            <a:r>
              <a:rPr sz="2100" spc="-15" dirty="0">
                <a:latin typeface="Cambria"/>
                <a:cs typeface="Cambria"/>
              </a:rPr>
              <a:t> </a:t>
            </a:r>
            <a:r>
              <a:rPr sz="2100" spc="-10" dirty="0">
                <a:latin typeface="Cambria"/>
                <a:cs typeface="Cambria"/>
              </a:rPr>
              <a:t>vomit</a:t>
            </a:r>
            <a:r>
              <a:rPr sz="2100" spc="-20" dirty="0">
                <a:latin typeface="Cambria"/>
                <a:cs typeface="Cambria"/>
              </a:rPr>
              <a:t> </a:t>
            </a:r>
            <a:r>
              <a:rPr sz="2100" dirty="0">
                <a:latin typeface="Cambria"/>
                <a:cs typeface="Cambria"/>
              </a:rPr>
              <a:t>is</a:t>
            </a:r>
            <a:r>
              <a:rPr sz="2100" spc="-25" dirty="0">
                <a:latin typeface="Cambria"/>
                <a:cs typeface="Cambria"/>
              </a:rPr>
              <a:t> </a:t>
            </a:r>
            <a:r>
              <a:rPr sz="2100" spc="-15" dirty="0">
                <a:latin typeface="Cambria"/>
                <a:cs typeface="Cambria"/>
              </a:rPr>
              <a:t>green</a:t>
            </a:r>
            <a:endParaRPr sz="2100">
              <a:latin typeface="Cambria"/>
              <a:cs typeface="Cambria"/>
            </a:endParaRPr>
          </a:p>
          <a:p>
            <a:pPr marL="286385" marR="240665" indent="-274320">
              <a:lnSpc>
                <a:spcPct val="100000"/>
              </a:lnSpc>
              <a:spcBef>
                <a:spcPts val="505"/>
              </a:spcBef>
              <a:buClr>
                <a:srgbClr val="EFAC00"/>
              </a:buClr>
              <a:buSzPct val="7857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2100" spc="-20" dirty="0">
                <a:latin typeface="Cambria"/>
                <a:cs typeface="Cambria"/>
              </a:rPr>
              <a:t>Active </a:t>
            </a:r>
            <a:r>
              <a:rPr sz="2100" spc="-10" dirty="0">
                <a:latin typeface="Cambria"/>
                <a:cs typeface="Cambria"/>
              </a:rPr>
              <a:t>bowel </a:t>
            </a:r>
            <a:r>
              <a:rPr sz="2100" spc="-5" dirty="0">
                <a:latin typeface="Cambria"/>
                <a:cs typeface="Cambria"/>
              </a:rPr>
              <a:t>sounds </a:t>
            </a:r>
            <a:r>
              <a:rPr sz="2100" spc="-450" dirty="0">
                <a:latin typeface="Cambria"/>
                <a:cs typeface="Cambria"/>
              </a:rPr>
              <a:t> </a:t>
            </a:r>
            <a:r>
              <a:rPr sz="2100" spc="-10" dirty="0">
                <a:latin typeface="Cambria"/>
                <a:cs typeface="Cambria"/>
              </a:rPr>
              <a:t>auscultated</a:t>
            </a:r>
            <a:r>
              <a:rPr sz="2100" spc="20" dirty="0">
                <a:latin typeface="Cambria"/>
                <a:cs typeface="Cambria"/>
              </a:rPr>
              <a:t> </a:t>
            </a:r>
            <a:r>
              <a:rPr sz="2100" dirty="0">
                <a:latin typeface="Cambria"/>
                <a:cs typeface="Cambria"/>
              </a:rPr>
              <a:t>in</a:t>
            </a:r>
            <a:r>
              <a:rPr sz="2100" spc="-5" dirty="0">
                <a:latin typeface="Cambria"/>
                <a:cs typeface="Cambria"/>
              </a:rPr>
              <a:t> all</a:t>
            </a:r>
            <a:r>
              <a:rPr sz="2100" spc="-10" dirty="0">
                <a:latin typeface="Cambria"/>
                <a:cs typeface="Cambria"/>
              </a:rPr>
              <a:t> </a:t>
            </a:r>
            <a:r>
              <a:rPr sz="2100" dirty="0">
                <a:latin typeface="Cambria"/>
                <a:cs typeface="Cambria"/>
              </a:rPr>
              <a:t>4 </a:t>
            </a:r>
            <a:r>
              <a:rPr sz="2100" spc="5" dirty="0">
                <a:latin typeface="Cambria"/>
                <a:cs typeface="Cambria"/>
              </a:rPr>
              <a:t> </a:t>
            </a:r>
            <a:r>
              <a:rPr sz="2100" spc="-10" dirty="0">
                <a:latin typeface="Cambria"/>
                <a:cs typeface="Cambria"/>
              </a:rPr>
              <a:t>quadrants'</a:t>
            </a:r>
            <a:endParaRPr sz="21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73820" y="749426"/>
            <a:ext cx="3443604" cy="769620"/>
            <a:chOff x="2473820" y="749426"/>
            <a:chExt cx="3443604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3820" y="1214979"/>
              <a:ext cx="3443503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80310" y="753998"/>
              <a:ext cx="3429127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80310" y="753998"/>
              <a:ext cx="3429635" cy="467995"/>
            </a:xfrm>
            <a:custGeom>
              <a:avLst/>
              <a:gdLst/>
              <a:ahLst/>
              <a:cxnLst/>
              <a:rect l="l" t="t" r="r" b="b"/>
              <a:pathLst>
                <a:path w="3429635" h="467994">
                  <a:moveTo>
                    <a:pt x="897254" y="93090"/>
                  </a:moveTo>
                  <a:lnTo>
                    <a:pt x="830199" y="281686"/>
                  </a:lnTo>
                  <a:lnTo>
                    <a:pt x="950849" y="281686"/>
                  </a:lnTo>
                  <a:lnTo>
                    <a:pt x="897254" y="93090"/>
                  </a:lnTo>
                  <a:close/>
                </a:path>
                <a:path w="3429635" h="467994">
                  <a:moveTo>
                    <a:pt x="169544" y="44576"/>
                  </a:moveTo>
                  <a:lnTo>
                    <a:pt x="159881" y="44622"/>
                  </a:lnTo>
                  <a:lnTo>
                    <a:pt x="151669" y="44751"/>
                  </a:lnTo>
                  <a:lnTo>
                    <a:pt x="144934" y="44952"/>
                  </a:lnTo>
                  <a:lnTo>
                    <a:pt x="139700" y="45212"/>
                  </a:lnTo>
                  <a:lnTo>
                    <a:pt x="139700" y="421893"/>
                  </a:lnTo>
                  <a:lnTo>
                    <a:pt x="143890" y="422374"/>
                  </a:lnTo>
                  <a:lnTo>
                    <a:pt x="150367" y="422687"/>
                  </a:lnTo>
                  <a:lnTo>
                    <a:pt x="159130" y="422858"/>
                  </a:lnTo>
                  <a:lnTo>
                    <a:pt x="170179" y="422910"/>
                  </a:lnTo>
                  <a:lnTo>
                    <a:pt x="187846" y="422243"/>
                  </a:lnTo>
                  <a:lnTo>
                    <a:pt x="232156" y="412241"/>
                  </a:lnTo>
                  <a:lnTo>
                    <a:pt x="263906" y="390143"/>
                  </a:lnTo>
                  <a:lnTo>
                    <a:pt x="290534" y="347745"/>
                  </a:lnTo>
                  <a:lnTo>
                    <a:pt x="302039" y="309002"/>
                  </a:lnTo>
                  <a:lnTo>
                    <a:pt x="307996" y="259941"/>
                  </a:lnTo>
                  <a:lnTo>
                    <a:pt x="308737" y="232028"/>
                  </a:lnTo>
                  <a:lnTo>
                    <a:pt x="307685" y="201572"/>
                  </a:lnTo>
                  <a:lnTo>
                    <a:pt x="299200" y="148804"/>
                  </a:lnTo>
                  <a:lnTo>
                    <a:pt x="282289" y="106824"/>
                  </a:lnTo>
                  <a:lnTo>
                    <a:pt x="258286" y="75824"/>
                  </a:lnTo>
                  <a:lnTo>
                    <a:pt x="209629" y="49545"/>
                  </a:lnTo>
                  <a:lnTo>
                    <a:pt x="169544" y="44576"/>
                  </a:lnTo>
                  <a:close/>
                </a:path>
                <a:path w="3429635" h="467994">
                  <a:moveTo>
                    <a:pt x="2270632" y="39242"/>
                  </a:moveTo>
                  <a:lnTo>
                    <a:pt x="2228326" y="50800"/>
                  </a:lnTo>
                  <a:lnTo>
                    <a:pt x="2198497" y="85598"/>
                  </a:lnTo>
                  <a:lnTo>
                    <a:pt x="2180780" y="144541"/>
                  </a:lnTo>
                  <a:lnTo>
                    <a:pt x="2176351" y="183485"/>
                  </a:lnTo>
                  <a:lnTo>
                    <a:pt x="2174875" y="228726"/>
                  </a:lnTo>
                  <a:lnTo>
                    <a:pt x="2176397" y="276066"/>
                  </a:lnTo>
                  <a:lnTo>
                    <a:pt x="2180955" y="316928"/>
                  </a:lnTo>
                  <a:lnTo>
                    <a:pt x="2199131" y="379222"/>
                  </a:lnTo>
                  <a:lnTo>
                    <a:pt x="2229834" y="416305"/>
                  </a:lnTo>
                  <a:lnTo>
                    <a:pt x="2273300" y="428625"/>
                  </a:lnTo>
                  <a:lnTo>
                    <a:pt x="2285755" y="427765"/>
                  </a:lnTo>
                  <a:lnTo>
                    <a:pt x="2325862" y="407138"/>
                  </a:lnTo>
                  <a:lnTo>
                    <a:pt x="2351740" y="362870"/>
                  </a:lnTo>
                  <a:lnTo>
                    <a:pt x="2362580" y="316864"/>
                  </a:lnTo>
                  <a:lnTo>
                    <a:pt x="2367117" y="261786"/>
                  </a:lnTo>
                  <a:lnTo>
                    <a:pt x="2367406" y="241808"/>
                  </a:lnTo>
                  <a:lnTo>
                    <a:pt x="2366760" y="209827"/>
                  </a:lnTo>
                  <a:lnTo>
                    <a:pt x="2361513" y="154011"/>
                  </a:lnTo>
                  <a:lnTo>
                    <a:pt x="2350940" y="109001"/>
                  </a:lnTo>
                  <a:lnTo>
                    <a:pt x="2325116" y="62102"/>
                  </a:lnTo>
                  <a:lnTo>
                    <a:pt x="2286468" y="40671"/>
                  </a:lnTo>
                  <a:lnTo>
                    <a:pt x="2270632" y="39242"/>
                  </a:lnTo>
                  <a:close/>
                </a:path>
                <a:path w="3429635" h="467994">
                  <a:moveTo>
                    <a:pt x="2894076" y="5334"/>
                  </a:moveTo>
                  <a:lnTo>
                    <a:pt x="3069970" y="5334"/>
                  </a:lnTo>
                  <a:lnTo>
                    <a:pt x="3069970" y="27431"/>
                  </a:lnTo>
                  <a:lnTo>
                    <a:pt x="3060827" y="29972"/>
                  </a:lnTo>
                  <a:lnTo>
                    <a:pt x="3053968" y="32512"/>
                  </a:lnTo>
                  <a:lnTo>
                    <a:pt x="3034472" y="66750"/>
                  </a:lnTo>
                  <a:lnTo>
                    <a:pt x="3033776" y="89788"/>
                  </a:lnTo>
                  <a:lnTo>
                    <a:pt x="3033776" y="378460"/>
                  </a:lnTo>
                  <a:lnTo>
                    <a:pt x="3033776" y="386206"/>
                  </a:lnTo>
                  <a:lnTo>
                    <a:pt x="3040379" y="424434"/>
                  </a:lnTo>
                  <a:lnTo>
                    <a:pt x="3069970" y="440309"/>
                  </a:lnTo>
                  <a:lnTo>
                    <a:pt x="3069970" y="462534"/>
                  </a:lnTo>
                  <a:lnTo>
                    <a:pt x="2894076" y="462534"/>
                  </a:lnTo>
                  <a:lnTo>
                    <a:pt x="2894076" y="440309"/>
                  </a:lnTo>
                  <a:lnTo>
                    <a:pt x="2902330" y="438150"/>
                  </a:lnTo>
                  <a:lnTo>
                    <a:pt x="2908935" y="435737"/>
                  </a:lnTo>
                  <a:lnTo>
                    <a:pt x="2913761" y="433197"/>
                  </a:lnTo>
                  <a:lnTo>
                    <a:pt x="2918460" y="430656"/>
                  </a:lnTo>
                  <a:lnTo>
                    <a:pt x="2922142" y="426974"/>
                  </a:lnTo>
                  <a:lnTo>
                    <a:pt x="2924429" y="422401"/>
                  </a:lnTo>
                  <a:lnTo>
                    <a:pt x="2926715" y="417829"/>
                  </a:lnTo>
                  <a:lnTo>
                    <a:pt x="2929890" y="378460"/>
                  </a:lnTo>
                  <a:lnTo>
                    <a:pt x="2929890" y="89408"/>
                  </a:lnTo>
                  <a:lnTo>
                    <a:pt x="2927095" y="50291"/>
                  </a:lnTo>
                  <a:lnTo>
                    <a:pt x="2894076" y="27431"/>
                  </a:lnTo>
                  <a:lnTo>
                    <a:pt x="2894076" y="5334"/>
                  </a:lnTo>
                  <a:close/>
                </a:path>
                <a:path w="3429635" h="467994">
                  <a:moveTo>
                    <a:pt x="1597660" y="5334"/>
                  </a:moveTo>
                  <a:lnTo>
                    <a:pt x="1733295" y="5334"/>
                  </a:lnTo>
                  <a:lnTo>
                    <a:pt x="1851914" y="211327"/>
                  </a:lnTo>
                  <a:lnTo>
                    <a:pt x="1872184" y="248189"/>
                  </a:lnTo>
                  <a:lnTo>
                    <a:pt x="1897411" y="296116"/>
                  </a:lnTo>
                  <a:lnTo>
                    <a:pt x="1912112" y="326516"/>
                  </a:lnTo>
                  <a:lnTo>
                    <a:pt x="1917573" y="326516"/>
                  </a:lnTo>
                  <a:lnTo>
                    <a:pt x="1915925" y="285585"/>
                  </a:lnTo>
                  <a:lnTo>
                    <a:pt x="1914778" y="242808"/>
                  </a:lnTo>
                  <a:lnTo>
                    <a:pt x="1914108" y="198197"/>
                  </a:lnTo>
                  <a:lnTo>
                    <a:pt x="1913889" y="151764"/>
                  </a:lnTo>
                  <a:lnTo>
                    <a:pt x="1913889" y="89408"/>
                  </a:lnTo>
                  <a:lnTo>
                    <a:pt x="1913772" y="79289"/>
                  </a:lnTo>
                  <a:lnTo>
                    <a:pt x="1906904" y="43179"/>
                  </a:lnTo>
                  <a:lnTo>
                    <a:pt x="1904618" y="39877"/>
                  </a:lnTo>
                  <a:lnTo>
                    <a:pt x="1877949" y="27431"/>
                  </a:lnTo>
                  <a:lnTo>
                    <a:pt x="1877949" y="5334"/>
                  </a:lnTo>
                  <a:lnTo>
                    <a:pt x="2004567" y="5334"/>
                  </a:lnTo>
                  <a:lnTo>
                    <a:pt x="2004567" y="27431"/>
                  </a:lnTo>
                  <a:lnTo>
                    <a:pt x="1995677" y="30352"/>
                  </a:lnTo>
                  <a:lnTo>
                    <a:pt x="1989327" y="32892"/>
                  </a:lnTo>
                  <a:lnTo>
                    <a:pt x="1985644" y="34798"/>
                  </a:lnTo>
                  <a:lnTo>
                    <a:pt x="1981962" y="36829"/>
                  </a:lnTo>
                  <a:lnTo>
                    <a:pt x="1978787" y="39497"/>
                  </a:lnTo>
                  <a:lnTo>
                    <a:pt x="1976247" y="42925"/>
                  </a:lnTo>
                  <a:lnTo>
                    <a:pt x="1973706" y="46227"/>
                  </a:lnTo>
                  <a:lnTo>
                    <a:pt x="1968373" y="89408"/>
                  </a:lnTo>
                  <a:lnTo>
                    <a:pt x="1968373" y="462534"/>
                  </a:lnTo>
                  <a:lnTo>
                    <a:pt x="1883410" y="462534"/>
                  </a:lnTo>
                  <a:lnTo>
                    <a:pt x="1732661" y="201929"/>
                  </a:lnTo>
                  <a:lnTo>
                    <a:pt x="1706197" y="154686"/>
                  </a:lnTo>
                  <a:lnTo>
                    <a:pt x="1687829" y="118872"/>
                  </a:lnTo>
                  <a:lnTo>
                    <a:pt x="1684781" y="118872"/>
                  </a:lnTo>
                  <a:lnTo>
                    <a:pt x="1686262" y="155376"/>
                  </a:lnTo>
                  <a:lnTo>
                    <a:pt x="1687290" y="192881"/>
                  </a:lnTo>
                  <a:lnTo>
                    <a:pt x="1687889" y="231386"/>
                  </a:lnTo>
                  <a:lnTo>
                    <a:pt x="1688084" y="270890"/>
                  </a:lnTo>
                  <a:lnTo>
                    <a:pt x="1688084" y="378713"/>
                  </a:lnTo>
                  <a:lnTo>
                    <a:pt x="1688248" y="390336"/>
                  </a:lnTo>
                  <a:lnTo>
                    <a:pt x="1699640" y="429767"/>
                  </a:lnTo>
                  <a:lnTo>
                    <a:pt x="1724278" y="440309"/>
                  </a:lnTo>
                  <a:lnTo>
                    <a:pt x="1724278" y="462534"/>
                  </a:lnTo>
                  <a:lnTo>
                    <a:pt x="1597660" y="462534"/>
                  </a:lnTo>
                  <a:lnTo>
                    <a:pt x="1597660" y="440309"/>
                  </a:lnTo>
                  <a:lnTo>
                    <a:pt x="1606041" y="438150"/>
                  </a:lnTo>
                  <a:lnTo>
                    <a:pt x="1612518" y="435737"/>
                  </a:lnTo>
                  <a:lnTo>
                    <a:pt x="1617344" y="432942"/>
                  </a:lnTo>
                  <a:lnTo>
                    <a:pt x="1622170" y="430275"/>
                  </a:lnTo>
                  <a:lnTo>
                    <a:pt x="1625727" y="426720"/>
                  </a:lnTo>
                  <a:lnTo>
                    <a:pt x="1628013" y="422148"/>
                  </a:lnTo>
                  <a:lnTo>
                    <a:pt x="1630426" y="417575"/>
                  </a:lnTo>
                  <a:lnTo>
                    <a:pt x="1631823" y="411734"/>
                  </a:lnTo>
                  <a:lnTo>
                    <a:pt x="1633601" y="378713"/>
                  </a:lnTo>
                  <a:lnTo>
                    <a:pt x="1633601" y="89153"/>
                  </a:lnTo>
                  <a:lnTo>
                    <a:pt x="1629917" y="48133"/>
                  </a:lnTo>
                  <a:lnTo>
                    <a:pt x="1597660" y="27431"/>
                  </a:lnTo>
                  <a:lnTo>
                    <a:pt x="1597660" y="5334"/>
                  </a:lnTo>
                  <a:close/>
                </a:path>
                <a:path w="3429635" h="467994">
                  <a:moveTo>
                    <a:pt x="483107" y="5334"/>
                  </a:moveTo>
                  <a:lnTo>
                    <a:pt x="659002" y="5334"/>
                  </a:lnTo>
                  <a:lnTo>
                    <a:pt x="659002" y="27431"/>
                  </a:lnTo>
                  <a:lnTo>
                    <a:pt x="649858" y="29972"/>
                  </a:lnTo>
                  <a:lnTo>
                    <a:pt x="643001" y="32512"/>
                  </a:lnTo>
                  <a:lnTo>
                    <a:pt x="623504" y="66750"/>
                  </a:lnTo>
                  <a:lnTo>
                    <a:pt x="622807" y="89788"/>
                  </a:lnTo>
                  <a:lnTo>
                    <a:pt x="622807" y="378460"/>
                  </a:lnTo>
                  <a:lnTo>
                    <a:pt x="622807" y="386206"/>
                  </a:lnTo>
                  <a:lnTo>
                    <a:pt x="629412" y="424434"/>
                  </a:lnTo>
                  <a:lnTo>
                    <a:pt x="659002" y="440309"/>
                  </a:lnTo>
                  <a:lnTo>
                    <a:pt x="659002" y="462534"/>
                  </a:lnTo>
                  <a:lnTo>
                    <a:pt x="483107" y="462534"/>
                  </a:lnTo>
                  <a:lnTo>
                    <a:pt x="483107" y="440309"/>
                  </a:lnTo>
                  <a:lnTo>
                    <a:pt x="491363" y="438150"/>
                  </a:lnTo>
                  <a:lnTo>
                    <a:pt x="497966" y="435737"/>
                  </a:lnTo>
                  <a:lnTo>
                    <a:pt x="502792" y="433197"/>
                  </a:lnTo>
                  <a:lnTo>
                    <a:pt x="507491" y="430656"/>
                  </a:lnTo>
                  <a:lnTo>
                    <a:pt x="511175" y="426974"/>
                  </a:lnTo>
                  <a:lnTo>
                    <a:pt x="513460" y="422401"/>
                  </a:lnTo>
                  <a:lnTo>
                    <a:pt x="515746" y="417829"/>
                  </a:lnTo>
                  <a:lnTo>
                    <a:pt x="519048" y="378460"/>
                  </a:lnTo>
                  <a:lnTo>
                    <a:pt x="519048" y="89408"/>
                  </a:lnTo>
                  <a:lnTo>
                    <a:pt x="516127" y="50291"/>
                  </a:lnTo>
                  <a:lnTo>
                    <a:pt x="483107" y="27431"/>
                  </a:lnTo>
                  <a:lnTo>
                    <a:pt x="483107" y="5334"/>
                  </a:lnTo>
                  <a:close/>
                </a:path>
                <a:path w="3429635" h="467994">
                  <a:moveTo>
                    <a:pt x="0" y="5334"/>
                  </a:moveTo>
                  <a:lnTo>
                    <a:pt x="174116" y="5334"/>
                  </a:lnTo>
                  <a:lnTo>
                    <a:pt x="200955" y="5881"/>
                  </a:lnTo>
                  <a:lnTo>
                    <a:pt x="247679" y="10263"/>
                  </a:lnTo>
                  <a:lnTo>
                    <a:pt x="285829" y="19097"/>
                  </a:lnTo>
                  <a:lnTo>
                    <a:pt x="334263" y="41528"/>
                  </a:lnTo>
                  <a:lnTo>
                    <a:pt x="371607" y="73729"/>
                  </a:lnTo>
                  <a:lnTo>
                    <a:pt x="396874" y="114300"/>
                  </a:lnTo>
                  <a:lnTo>
                    <a:pt x="411737" y="164252"/>
                  </a:lnTo>
                  <a:lnTo>
                    <a:pt x="416032" y="202975"/>
                  </a:lnTo>
                  <a:lnTo>
                    <a:pt x="416559" y="224027"/>
                  </a:lnTo>
                  <a:lnTo>
                    <a:pt x="415797" y="249459"/>
                  </a:lnTo>
                  <a:lnTo>
                    <a:pt x="409701" y="296322"/>
                  </a:lnTo>
                  <a:lnTo>
                    <a:pt x="397508" y="337776"/>
                  </a:lnTo>
                  <a:lnTo>
                    <a:pt x="379168" y="373296"/>
                  </a:lnTo>
                  <a:lnTo>
                    <a:pt x="343471" y="412908"/>
                  </a:lnTo>
                  <a:lnTo>
                    <a:pt x="297916" y="440239"/>
                  </a:lnTo>
                  <a:lnTo>
                    <a:pt x="261479" y="452292"/>
                  </a:lnTo>
                  <a:lnTo>
                    <a:pt x="222545" y="459104"/>
                  </a:lnTo>
                  <a:lnTo>
                    <a:pt x="177829" y="462153"/>
                  </a:lnTo>
                  <a:lnTo>
                    <a:pt x="152019" y="462534"/>
                  </a:lnTo>
                  <a:lnTo>
                    <a:pt x="0" y="462534"/>
                  </a:lnTo>
                  <a:lnTo>
                    <a:pt x="0" y="440309"/>
                  </a:lnTo>
                  <a:lnTo>
                    <a:pt x="8254" y="438150"/>
                  </a:lnTo>
                  <a:lnTo>
                    <a:pt x="14858" y="435737"/>
                  </a:lnTo>
                  <a:lnTo>
                    <a:pt x="19684" y="433197"/>
                  </a:lnTo>
                  <a:lnTo>
                    <a:pt x="24383" y="430656"/>
                  </a:lnTo>
                  <a:lnTo>
                    <a:pt x="28066" y="426974"/>
                  </a:lnTo>
                  <a:lnTo>
                    <a:pt x="30352" y="422401"/>
                  </a:lnTo>
                  <a:lnTo>
                    <a:pt x="32638" y="417829"/>
                  </a:lnTo>
                  <a:lnTo>
                    <a:pt x="35940" y="378460"/>
                  </a:lnTo>
                  <a:lnTo>
                    <a:pt x="35940" y="89788"/>
                  </a:lnTo>
                  <a:lnTo>
                    <a:pt x="33019" y="50418"/>
                  </a:lnTo>
                  <a:lnTo>
                    <a:pt x="0" y="27431"/>
                  </a:lnTo>
                  <a:lnTo>
                    <a:pt x="0" y="5334"/>
                  </a:lnTo>
                  <a:close/>
                </a:path>
                <a:path w="3429635" h="467994">
                  <a:moveTo>
                    <a:pt x="882523" y="3048"/>
                  </a:moveTo>
                  <a:lnTo>
                    <a:pt x="971930" y="3048"/>
                  </a:lnTo>
                  <a:lnTo>
                    <a:pt x="1082420" y="378078"/>
                  </a:lnTo>
                  <a:lnTo>
                    <a:pt x="1085971" y="389727"/>
                  </a:lnTo>
                  <a:lnTo>
                    <a:pt x="1102487" y="426465"/>
                  </a:lnTo>
                  <a:lnTo>
                    <a:pt x="1107820" y="430784"/>
                  </a:lnTo>
                  <a:lnTo>
                    <a:pt x="1113154" y="435228"/>
                  </a:lnTo>
                  <a:lnTo>
                    <a:pt x="1120648" y="438403"/>
                  </a:lnTo>
                  <a:lnTo>
                    <a:pt x="1130300" y="440309"/>
                  </a:lnTo>
                  <a:lnTo>
                    <a:pt x="1130300" y="462534"/>
                  </a:lnTo>
                  <a:lnTo>
                    <a:pt x="945388" y="462534"/>
                  </a:lnTo>
                  <a:lnTo>
                    <a:pt x="945388" y="440309"/>
                  </a:lnTo>
                  <a:lnTo>
                    <a:pt x="953577" y="438979"/>
                  </a:lnTo>
                  <a:lnTo>
                    <a:pt x="960612" y="436911"/>
                  </a:lnTo>
                  <a:lnTo>
                    <a:pt x="966479" y="434129"/>
                  </a:lnTo>
                  <a:lnTo>
                    <a:pt x="971168" y="430656"/>
                  </a:lnTo>
                  <a:lnTo>
                    <a:pt x="976756" y="425576"/>
                  </a:lnTo>
                  <a:lnTo>
                    <a:pt x="979551" y="418211"/>
                  </a:lnTo>
                  <a:lnTo>
                    <a:pt x="979551" y="408939"/>
                  </a:lnTo>
                  <a:lnTo>
                    <a:pt x="979551" y="401954"/>
                  </a:lnTo>
                  <a:lnTo>
                    <a:pt x="972014" y="362983"/>
                  </a:lnTo>
                  <a:lnTo>
                    <a:pt x="960501" y="320801"/>
                  </a:lnTo>
                  <a:lnTo>
                    <a:pt x="817499" y="320801"/>
                  </a:lnTo>
                  <a:lnTo>
                    <a:pt x="804241" y="359298"/>
                  </a:lnTo>
                  <a:lnTo>
                    <a:pt x="795972" y="398303"/>
                  </a:lnTo>
                  <a:lnTo>
                    <a:pt x="795781" y="405256"/>
                  </a:lnTo>
                  <a:lnTo>
                    <a:pt x="797950" y="419735"/>
                  </a:lnTo>
                  <a:lnTo>
                    <a:pt x="804465" y="430403"/>
                  </a:lnTo>
                  <a:lnTo>
                    <a:pt x="815338" y="437261"/>
                  </a:lnTo>
                  <a:lnTo>
                    <a:pt x="830579" y="440309"/>
                  </a:lnTo>
                  <a:lnTo>
                    <a:pt x="830579" y="462534"/>
                  </a:lnTo>
                  <a:lnTo>
                    <a:pt x="687577" y="462534"/>
                  </a:lnTo>
                  <a:lnTo>
                    <a:pt x="687577" y="440309"/>
                  </a:lnTo>
                  <a:lnTo>
                    <a:pt x="695832" y="439420"/>
                  </a:lnTo>
                  <a:lnTo>
                    <a:pt x="703071" y="436625"/>
                  </a:lnTo>
                  <a:lnTo>
                    <a:pt x="730339" y="404534"/>
                  </a:lnTo>
                  <a:lnTo>
                    <a:pt x="742822" y="375030"/>
                  </a:lnTo>
                  <a:lnTo>
                    <a:pt x="882523" y="3048"/>
                  </a:lnTo>
                  <a:close/>
                </a:path>
                <a:path w="3429635" h="467994">
                  <a:moveTo>
                    <a:pt x="3305555" y="0"/>
                  </a:moveTo>
                  <a:lnTo>
                    <a:pt x="3348739" y="1821"/>
                  </a:lnTo>
                  <a:lnTo>
                    <a:pt x="3391487" y="7588"/>
                  </a:lnTo>
                  <a:lnTo>
                    <a:pt x="3424428" y="14477"/>
                  </a:lnTo>
                  <a:lnTo>
                    <a:pt x="3424428" y="111505"/>
                  </a:lnTo>
                  <a:lnTo>
                    <a:pt x="3378454" y="111505"/>
                  </a:lnTo>
                  <a:lnTo>
                    <a:pt x="3375076" y="98954"/>
                  </a:lnTo>
                  <a:lnTo>
                    <a:pt x="3371246" y="87772"/>
                  </a:lnTo>
                  <a:lnTo>
                    <a:pt x="3344733" y="50770"/>
                  </a:lnTo>
                  <a:lnTo>
                    <a:pt x="3300476" y="39242"/>
                  </a:lnTo>
                  <a:lnTo>
                    <a:pt x="3291191" y="39649"/>
                  </a:lnTo>
                  <a:lnTo>
                    <a:pt x="3252866" y="54244"/>
                  </a:lnTo>
                  <a:lnTo>
                    <a:pt x="3234348" y="88788"/>
                  </a:lnTo>
                  <a:lnTo>
                    <a:pt x="3233801" y="97789"/>
                  </a:lnTo>
                  <a:lnTo>
                    <a:pt x="3234277" y="107174"/>
                  </a:lnTo>
                  <a:lnTo>
                    <a:pt x="3251485" y="145541"/>
                  </a:lnTo>
                  <a:lnTo>
                    <a:pt x="3288426" y="173751"/>
                  </a:lnTo>
                  <a:lnTo>
                    <a:pt x="3318255" y="190246"/>
                  </a:lnTo>
                  <a:lnTo>
                    <a:pt x="3337734" y="200886"/>
                  </a:lnTo>
                  <a:lnTo>
                    <a:pt x="3370119" y="221928"/>
                  </a:lnTo>
                  <a:lnTo>
                    <a:pt x="3403520" y="253793"/>
                  </a:lnTo>
                  <a:lnTo>
                    <a:pt x="3422751" y="289782"/>
                  </a:lnTo>
                  <a:lnTo>
                    <a:pt x="3429127" y="333501"/>
                  </a:lnTo>
                  <a:lnTo>
                    <a:pt x="3427916" y="353460"/>
                  </a:lnTo>
                  <a:lnTo>
                    <a:pt x="3409950" y="405002"/>
                  </a:lnTo>
                  <a:lnTo>
                    <a:pt x="3371570" y="442614"/>
                  </a:lnTo>
                  <a:lnTo>
                    <a:pt x="3335468" y="458706"/>
                  </a:lnTo>
                  <a:lnTo>
                    <a:pt x="3293264" y="466846"/>
                  </a:lnTo>
                  <a:lnTo>
                    <a:pt x="3269995" y="467867"/>
                  </a:lnTo>
                  <a:lnTo>
                    <a:pt x="3252757" y="467627"/>
                  </a:lnTo>
                  <a:lnTo>
                    <a:pt x="3198876" y="463930"/>
                  </a:lnTo>
                  <a:lnTo>
                    <a:pt x="3145905" y="456233"/>
                  </a:lnTo>
                  <a:lnTo>
                    <a:pt x="3129406" y="452754"/>
                  </a:lnTo>
                  <a:lnTo>
                    <a:pt x="3129406" y="349630"/>
                  </a:lnTo>
                  <a:lnTo>
                    <a:pt x="3175254" y="349630"/>
                  </a:lnTo>
                  <a:lnTo>
                    <a:pt x="3180137" y="368276"/>
                  </a:lnTo>
                  <a:lnTo>
                    <a:pt x="3186414" y="384397"/>
                  </a:lnTo>
                  <a:lnTo>
                    <a:pt x="3214145" y="417641"/>
                  </a:lnTo>
                  <a:lnTo>
                    <a:pt x="3260598" y="428625"/>
                  </a:lnTo>
                  <a:lnTo>
                    <a:pt x="3270244" y="428216"/>
                  </a:lnTo>
                  <a:lnTo>
                    <a:pt x="3310318" y="413194"/>
                  </a:lnTo>
                  <a:lnTo>
                    <a:pt x="3330360" y="373729"/>
                  </a:lnTo>
                  <a:lnTo>
                    <a:pt x="3330955" y="362965"/>
                  </a:lnTo>
                  <a:lnTo>
                    <a:pt x="3330477" y="352938"/>
                  </a:lnTo>
                  <a:lnTo>
                    <a:pt x="3313207" y="312165"/>
                  </a:lnTo>
                  <a:lnTo>
                    <a:pt x="3278076" y="283892"/>
                  </a:lnTo>
                  <a:lnTo>
                    <a:pt x="3238206" y="262310"/>
                  </a:lnTo>
                  <a:lnTo>
                    <a:pt x="3226085" y="255619"/>
                  </a:lnTo>
                  <a:lnTo>
                    <a:pt x="3193532" y="234590"/>
                  </a:lnTo>
                  <a:lnTo>
                    <a:pt x="3160684" y="202152"/>
                  </a:lnTo>
                  <a:lnTo>
                    <a:pt x="3141053" y="163476"/>
                  </a:lnTo>
                  <a:lnTo>
                    <a:pt x="3136391" y="128650"/>
                  </a:lnTo>
                  <a:lnTo>
                    <a:pt x="3137675" y="108787"/>
                  </a:lnTo>
                  <a:lnTo>
                    <a:pt x="3156839" y="58674"/>
                  </a:lnTo>
                  <a:lnTo>
                    <a:pt x="3197701" y="23276"/>
                  </a:lnTo>
                  <a:lnTo>
                    <a:pt x="3235993" y="8411"/>
                  </a:lnTo>
                  <a:lnTo>
                    <a:pt x="3280812" y="930"/>
                  </a:lnTo>
                  <a:lnTo>
                    <a:pt x="3305555" y="0"/>
                  </a:lnTo>
                  <a:close/>
                </a:path>
                <a:path w="3429635" h="467994">
                  <a:moveTo>
                    <a:pt x="2714243" y="0"/>
                  </a:moveTo>
                  <a:lnTo>
                    <a:pt x="2757427" y="1821"/>
                  </a:lnTo>
                  <a:lnTo>
                    <a:pt x="2800175" y="7588"/>
                  </a:lnTo>
                  <a:lnTo>
                    <a:pt x="2833116" y="14477"/>
                  </a:lnTo>
                  <a:lnTo>
                    <a:pt x="2833116" y="111505"/>
                  </a:lnTo>
                  <a:lnTo>
                    <a:pt x="2787141" y="111505"/>
                  </a:lnTo>
                  <a:lnTo>
                    <a:pt x="2783764" y="98954"/>
                  </a:lnTo>
                  <a:lnTo>
                    <a:pt x="2779934" y="87772"/>
                  </a:lnTo>
                  <a:lnTo>
                    <a:pt x="2753421" y="50770"/>
                  </a:lnTo>
                  <a:lnTo>
                    <a:pt x="2709164" y="39242"/>
                  </a:lnTo>
                  <a:lnTo>
                    <a:pt x="2699879" y="39649"/>
                  </a:lnTo>
                  <a:lnTo>
                    <a:pt x="2661554" y="54244"/>
                  </a:lnTo>
                  <a:lnTo>
                    <a:pt x="2643036" y="88788"/>
                  </a:lnTo>
                  <a:lnTo>
                    <a:pt x="2642489" y="97789"/>
                  </a:lnTo>
                  <a:lnTo>
                    <a:pt x="2642965" y="107174"/>
                  </a:lnTo>
                  <a:lnTo>
                    <a:pt x="2660173" y="145541"/>
                  </a:lnTo>
                  <a:lnTo>
                    <a:pt x="2697114" y="173751"/>
                  </a:lnTo>
                  <a:lnTo>
                    <a:pt x="2726943" y="190246"/>
                  </a:lnTo>
                  <a:lnTo>
                    <a:pt x="2746422" y="200886"/>
                  </a:lnTo>
                  <a:lnTo>
                    <a:pt x="2778807" y="221928"/>
                  </a:lnTo>
                  <a:lnTo>
                    <a:pt x="2812208" y="253793"/>
                  </a:lnTo>
                  <a:lnTo>
                    <a:pt x="2831439" y="289782"/>
                  </a:lnTo>
                  <a:lnTo>
                    <a:pt x="2837815" y="333501"/>
                  </a:lnTo>
                  <a:lnTo>
                    <a:pt x="2836604" y="353460"/>
                  </a:lnTo>
                  <a:lnTo>
                    <a:pt x="2818638" y="405002"/>
                  </a:lnTo>
                  <a:lnTo>
                    <a:pt x="2780258" y="442614"/>
                  </a:lnTo>
                  <a:lnTo>
                    <a:pt x="2744156" y="458706"/>
                  </a:lnTo>
                  <a:lnTo>
                    <a:pt x="2701952" y="466846"/>
                  </a:lnTo>
                  <a:lnTo>
                    <a:pt x="2678684" y="467867"/>
                  </a:lnTo>
                  <a:lnTo>
                    <a:pt x="2661445" y="467627"/>
                  </a:lnTo>
                  <a:lnTo>
                    <a:pt x="2607564" y="463930"/>
                  </a:lnTo>
                  <a:lnTo>
                    <a:pt x="2554593" y="456233"/>
                  </a:lnTo>
                  <a:lnTo>
                    <a:pt x="2538094" y="452754"/>
                  </a:lnTo>
                  <a:lnTo>
                    <a:pt x="2538094" y="349630"/>
                  </a:lnTo>
                  <a:lnTo>
                    <a:pt x="2583941" y="349630"/>
                  </a:lnTo>
                  <a:lnTo>
                    <a:pt x="2588825" y="368276"/>
                  </a:lnTo>
                  <a:lnTo>
                    <a:pt x="2595102" y="384397"/>
                  </a:lnTo>
                  <a:lnTo>
                    <a:pt x="2622833" y="417641"/>
                  </a:lnTo>
                  <a:lnTo>
                    <a:pt x="2669286" y="428625"/>
                  </a:lnTo>
                  <a:lnTo>
                    <a:pt x="2678932" y="428216"/>
                  </a:lnTo>
                  <a:lnTo>
                    <a:pt x="2719006" y="413194"/>
                  </a:lnTo>
                  <a:lnTo>
                    <a:pt x="2739048" y="373729"/>
                  </a:lnTo>
                  <a:lnTo>
                    <a:pt x="2739643" y="362965"/>
                  </a:lnTo>
                  <a:lnTo>
                    <a:pt x="2739165" y="352938"/>
                  </a:lnTo>
                  <a:lnTo>
                    <a:pt x="2721895" y="312165"/>
                  </a:lnTo>
                  <a:lnTo>
                    <a:pt x="2686764" y="283892"/>
                  </a:lnTo>
                  <a:lnTo>
                    <a:pt x="2646894" y="262310"/>
                  </a:lnTo>
                  <a:lnTo>
                    <a:pt x="2634773" y="255619"/>
                  </a:lnTo>
                  <a:lnTo>
                    <a:pt x="2602220" y="234590"/>
                  </a:lnTo>
                  <a:lnTo>
                    <a:pt x="2569372" y="202152"/>
                  </a:lnTo>
                  <a:lnTo>
                    <a:pt x="2549741" y="163476"/>
                  </a:lnTo>
                  <a:lnTo>
                    <a:pt x="2545079" y="128650"/>
                  </a:lnTo>
                  <a:lnTo>
                    <a:pt x="2546363" y="108787"/>
                  </a:lnTo>
                  <a:lnTo>
                    <a:pt x="2565527" y="58674"/>
                  </a:lnTo>
                  <a:lnTo>
                    <a:pt x="2606389" y="23276"/>
                  </a:lnTo>
                  <a:lnTo>
                    <a:pt x="2644681" y="8411"/>
                  </a:lnTo>
                  <a:lnTo>
                    <a:pt x="2689500" y="930"/>
                  </a:lnTo>
                  <a:lnTo>
                    <a:pt x="2714243" y="0"/>
                  </a:lnTo>
                  <a:close/>
                </a:path>
                <a:path w="3429635" h="467994">
                  <a:moveTo>
                    <a:pt x="2273680" y="0"/>
                  </a:moveTo>
                  <a:lnTo>
                    <a:pt x="2320643" y="3593"/>
                  </a:lnTo>
                  <a:lnTo>
                    <a:pt x="2361342" y="14366"/>
                  </a:lnTo>
                  <a:lnTo>
                    <a:pt x="2395803" y="32307"/>
                  </a:lnTo>
                  <a:lnTo>
                    <a:pt x="2446031" y="89646"/>
                  </a:lnTo>
                  <a:lnTo>
                    <a:pt x="2461704" y="128841"/>
                  </a:lnTo>
                  <a:lnTo>
                    <a:pt x="2471090" y="174990"/>
                  </a:lnTo>
                  <a:lnTo>
                    <a:pt x="2474214" y="228091"/>
                  </a:lnTo>
                  <a:lnTo>
                    <a:pt x="2473285" y="258595"/>
                  </a:lnTo>
                  <a:lnTo>
                    <a:pt x="2465855" y="312888"/>
                  </a:lnTo>
                  <a:lnTo>
                    <a:pt x="2451139" y="358397"/>
                  </a:lnTo>
                  <a:lnTo>
                    <a:pt x="2429994" y="395648"/>
                  </a:lnTo>
                  <a:lnTo>
                    <a:pt x="2402603" y="424844"/>
                  </a:lnTo>
                  <a:lnTo>
                    <a:pt x="2369683" y="446319"/>
                  </a:lnTo>
                  <a:lnTo>
                    <a:pt x="2331456" y="460152"/>
                  </a:lnTo>
                  <a:lnTo>
                    <a:pt x="2288732" y="467010"/>
                  </a:lnTo>
                  <a:lnTo>
                    <a:pt x="2265679" y="467867"/>
                  </a:lnTo>
                  <a:lnTo>
                    <a:pt x="2219507" y="464270"/>
                  </a:lnTo>
                  <a:lnTo>
                    <a:pt x="2179478" y="453469"/>
                  </a:lnTo>
                  <a:lnTo>
                    <a:pt x="2145593" y="435453"/>
                  </a:lnTo>
                  <a:lnTo>
                    <a:pt x="2096202" y="377850"/>
                  </a:lnTo>
                  <a:lnTo>
                    <a:pt x="2080767" y="338312"/>
                  </a:lnTo>
                  <a:lnTo>
                    <a:pt x="2071524" y="291605"/>
                  </a:lnTo>
                  <a:lnTo>
                    <a:pt x="2068449" y="237743"/>
                  </a:lnTo>
                  <a:lnTo>
                    <a:pt x="2069947" y="201477"/>
                  </a:lnTo>
                  <a:lnTo>
                    <a:pt x="2081897" y="137088"/>
                  </a:lnTo>
                  <a:lnTo>
                    <a:pt x="2105731" y="83891"/>
                  </a:lnTo>
                  <a:lnTo>
                    <a:pt x="2140973" y="43314"/>
                  </a:lnTo>
                  <a:lnTo>
                    <a:pt x="2187241" y="15644"/>
                  </a:lnTo>
                  <a:lnTo>
                    <a:pt x="2242677" y="1738"/>
                  </a:lnTo>
                  <a:lnTo>
                    <a:pt x="2273680" y="0"/>
                  </a:lnTo>
                  <a:close/>
                </a:path>
                <a:path w="3429635" h="467994">
                  <a:moveTo>
                    <a:pt x="1371853" y="0"/>
                  </a:moveTo>
                  <a:lnTo>
                    <a:pt x="1407783" y="1117"/>
                  </a:lnTo>
                  <a:lnTo>
                    <a:pt x="1442212" y="4460"/>
                  </a:lnTo>
                  <a:lnTo>
                    <a:pt x="1475116" y="10019"/>
                  </a:lnTo>
                  <a:lnTo>
                    <a:pt x="1506474" y="17779"/>
                  </a:lnTo>
                  <a:lnTo>
                    <a:pt x="1506474" y="112902"/>
                  </a:lnTo>
                  <a:lnTo>
                    <a:pt x="1460627" y="112902"/>
                  </a:lnTo>
                  <a:lnTo>
                    <a:pt x="1456656" y="99615"/>
                  </a:lnTo>
                  <a:lnTo>
                    <a:pt x="1452387" y="87947"/>
                  </a:lnTo>
                  <a:lnTo>
                    <a:pt x="1425027" y="51002"/>
                  </a:lnTo>
                  <a:lnTo>
                    <a:pt x="1377568" y="39242"/>
                  </a:lnTo>
                  <a:lnTo>
                    <a:pt x="1361473" y="40505"/>
                  </a:lnTo>
                  <a:lnTo>
                    <a:pt x="1319022" y="59436"/>
                  </a:lnTo>
                  <a:lnTo>
                    <a:pt x="1286839" y="103405"/>
                  </a:lnTo>
                  <a:lnTo>
                    <a:pt x="1272335" y="147748"/>
                  </a:lnTo>
                  <a:lnTo>
                    <a:pt x="1264957" y="203946"/>
                  </a:lnTo>
                  <a:lnTo>
                    <a:pt x="1264030" y="236474"/>
                  </a:lnTo>
                  <a:lnTo>
                    <a:pt x="1264650" y="264761"/>
                  </a:lnTo>
                  <a:lnTo>
                    <a:pt x="1269603" y="315573"/>
                  </a:lnTo>
                  <a:lnTo>
                    <a:pt x="1279532" y="358388"/>
                  </a:lnTo>
                  <a:lnTo>
                    <a:pt x="1304036" y="404875"/>
                  </a:lnTo>
                  <a:lnTo>
                    <a:pt x="1339861" y="427146"/>
                  </a:lnTo>
                  <a:lnTo>
                    <a:pt x="1354201" y="428625"/>
                  </a:lnTo>
                  <a:lnTo>
                    <a:pt x="1367934" y="427529"/>
                  </a:lnTo>
                  <a:lnTo>
                    <a:pt x="1403802" y="400952"/>
                  </a:lnTo>
                  <a:lnTo>
                    <a:pt x="1411731" y="354964"/>
                  </a:lnTo>
                  <a:lnTo>
                    <a:pt x="1410821" y="312279"/>
                  </a:lnTo>
                  <a:lnTo>
                    <a:pt x="1404874" y="289687"/>
                  </a:lnTo>
                  <a:lnTo>
                    <a:pt x="1402588" y="286130"/>
                  </a:lnTo>
                  <a:lnTo>
                    <a:pt x="1375537" y="273303"/>
                  </a:lnTo>
                  <a:lnTo>
                    <a:pt x="1375537" y="251205"/>
                  </a:lnTo>
                  <a:lnTo>
                    <a:pt x="1546987" y="251205"/>
                  </a:lnTo>
                  <a:lnTo>
                    <a:pt x="1546987" y="273303"/>
                  </a:lnTo>
                  <a:lnTo>
                    <a:pt x="1535811" y="276605"/>
                  </a:lnTo>
                  <a:lnTo>
                    <a:pt x="1528317" y="280415"/>
                  </a:lnTo>
                  <a:lnTo>
                    <a:pt x="1513980" y="322216"/>
                  </a:lnTo>
                  <a:lnTo>
                    <a:pt x="1513839" y="331215"/>
                  </a:lnTo>
                  <a:lnTo>
                    <a:pt x="1513839" y="457453"/>
                  </a:lnTo>
                  <a:lnTo>
                    <a:pt x="1465706" y="467487"/>
                  </a:lnTo>
                  <a:lnTo>
                    <a:pt x="1442847" y="443356"/>
                  </a:lnTo>
                  <a:lnTo>
                    <a:pt x="1422201" y="454098"/>
                  </a:lnTo>
                  <a:lnTo>
                    <a:pt x="1400079" y="461756"/>
                  </a:lnTo>
                  <a:lnTo>
                    <a:pt x="1376481" y="466342"/>
                  </a:lnTo>
                  <a:lnTo>
                    <a:pt x="1351406" y="467867"/>
                  </a:lnTo>
                  <a:lnTo>
                    <a:pt x="1305641" y="464296"/>
                  </a:lnTo>
                  <a:lnTo>
                    <a:pt x="1266078" y="453580"/>
                  </a:lnTo>
                  <a:lnTo>
                    <a:pt x="1205611" y="410717"/>
                  </a:lnTo>
                  <a:lnTo>
                    <a:pt x="1184608" y="378475"/>
                  </a:lnTo>
                  <a:lnTo>
                    <a:pt x="1169606" y="338899"/>
                  </a:lnTo>
                  <a:lnTo>
                    <a:pt x="1160605" y="291988"/>
                  </a:lnTo>
                  <a:lnTo>
                    <a:pt x="1157604" y="237743"/>
                  </a:lnTo>
                  <a:lnTo>
                    <a:pt x="1158674" y="208192"/>
                  </a:lnTo>
                  <a:lnTo>
                    <a:pt x="1167195" y="154662"/>
                  </a:lnTo>
                  <a:lnTo>
                    <a:pt x="1184007" y="108630"/>
                  </a:lnTo>
                  <a:lnTo>
                    <a:pt x="1207680" y="71050"/>
                  </a:lnTo>
                  <a:lnTo>
                    <a:pt x="1237634" y="41997"/>
                  </a:lnTo>
                  <a:lnTo>
                    <a:pt x="1271821" y="20851"/>
                  </a:lnTo>
                  <a:lnTo>
                    <a:pt x="1309703" y="7447"/>
                  </a:lnTo>
                  <a:lnTo>
                    <a:pt x="1350470" y="831"/>
                  </a:lnTo>
                  <a:lnTo>
                    <a:pt x="137185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45008" y="1616963"/>
            <a:ext cx="8244840" cy="4871085"/>
            <a:chOff x="445008" y="1616963"/>
            <a:chExt cx="8244840" cy="4871085"/>
          </a:xfrm>
        </p:grpSpPr>
        <p:sp>
          <p:nvSpPr>
            <p:cNvPr id="7" name="object 7"/>
            <p:cNvSpPr/>
            <p:nvPr/>
          </p:nvSpPr>
          <p:spPr>
            <a:xfrm>
              <a:off x="457200" y="1629155"/>
              <a:ext cx="8219440" cy="4845050"/>
            </a:xfrm>
            <a:custGeom>
              <a:avLst/>
              <a:gdLst/>
              <a:ahLst/>
              <a:cxnLst/>
              <a:rect l="l" t="t" r="r" b="b"/>
              <a:pathLst>
                <a:path w="8219440" h="4845050">
                  <a:moveTo>
                    <a:pt x="8218932" y="0"/>
                  </a:moveTo>
                  <a:lnTo>
                    <a:pt x="0" y="0"/>
                  </a:lnTo>
                  <a:lnTo>
                    <a:pt x="0" y="4844796"/>
                  </a:lnTo>
                  <a:lnTo>
                    <a:pt x="8218932" y="4844796"/>
                  </a:lnTo>
                  <a:lnTo>
                    <a:pt x="8218932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7962" y="1629917"/>
              <a:ext cx="8219440" cy="4845050"/>
            </a:xfrm>
            <a:custGeom>
              <a:avLst/>
              <a:gdLst/>
              <a:ahLst/>
              <a:cxnLst/>
              <a:rect l="l" t="t" r="r" b="b"/>
              <a:pathLst>
                <a:path w="8219440" h="4845050">
                  <a:moveTo>
                    <a:pt x="0" y="0"/>
                  </a:moveTo>
                  <a:lnTo>
                    <a:pt x="0" y="4844796"/>
                  </a:lnTo>
                  <a:lnTo>
                    <a:pt x="8218932" y="3875786"/>
                  </a:lnTo>
                  <a:lnTo>
                    <a:pt x="8218932" y="969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3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962" y="1629917"/>
              <a:ext cx="8219440" cy="4845050"/>
            </a:xfrm>
            <a:custGeom>
              <a:avLst/>
              <a:gdLst/>
              <a:ahLst/>
              <a:cxnLst/>
              <a:rect l="l" t="t" r="r" b="b"/>
              <a:pathLst>
                <a:path w="8219440" h="4845050">
                  <a:moveTo>
                    <a:pt x="0" y="4844796"/>
                  </a:moveTo>
                  <a:lnTo>
                    <a:pt x="0" y="0"/>
                  </a:lnTo>
                  <a:lnTo>
                    <a:pt x="8218932" y="969010"/>
                  </a:lnTo>
                  <a:lnTo>
                    <a:pt x="8218932" y="3875786"/>
                  </a:lnTo>
                  <a:lnTo>
                    <a:pt x="0" y="484479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03884" y="2515870"/>
            <a:ext cx="7722870" cy="298704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065" marR="5080" indent="1905" algn="ctr">
              <a:lnSpc>
                <a:spcPct val="88000"/>
              </a:lnSpc>
              <a:spcBef>
                <a:spcPts val="615"/>
              </a:spcBef>
            </a:pP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Diagnosing</a:t>
            </a:r>
            <a:r>
              <a:rPr sz="3600" b="1" spc="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is</a:t>
            </a:r>
            <a:r>
              <a:rPr sz="3600" b="1" spc="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3600" b="1" spc="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second</a:t>
            </a:r>
            <a:r>
              <a:rPr sz="3600" b="1" spc="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phase</a:t>
            </a:r>
            <a:r>
              <a:rPr sz="3600" b="1" spc="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of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nursing 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process,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in 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which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nurse </a:t>
            </a:r>
            <a:r>
              <a:rPr sz="3600" b="1" spc="-15" dirty="0">
                <a:solidFill>
                  <a:srgbClr val="FFFFFF"/>
                </a:solidFill>
                <a:latin typeface="Cambria"/>
                <a:cs typeface="Cambria"/>
              </a:rPr>
              <a:t>interprets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assessment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data,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identifies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client 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strengths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and health </a:t>
            </a:r>
            <a:r>
              <a:rPr sz="3600" b="1" spc="-78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15" dirty="0">
                <a:solidFill>
                  <a:srgbClr val="FFFFFF"/>
                </a:solidFill>
                <a:latin typeface="Cambria"/>
                <a:cs typeface="Cambria"/>
              </a:rPr>
              <a:t>problems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and </a:t>
            </a:r>
            <a:r>
              <a:rPr sz="3600" b="1" spc="-10" dirty="0">
                <a:solidFill>
                  <a:srgbClr val="FFFFFF"/>
                </a:solidFill>
                <a:latin typeface="Cambria"/>
                <a:cs typeface="Cambria"/>
              </a:rPr>
              <a:t>formulate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diagnostic </a:t>
            </a:r>
            <a:r>
              <a:rPr sz="3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mbria"/>
                <a:cs typeface="Cambria"/>
              </a:rPr>
              <a:t>statements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5797" y="817625"/>
            <a:ext cx="3358515" cy="683260"/>
            <a:chOff x="725797" y="817625"/>
            <a:chExt cx="3358515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5797" y="1233313"/>
              <a:ext cx="3331120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1799" y="822197"/>
              <a:ext cx="3347821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1799" y="822197"/>
              <a:ext cx="3348354" cy="415925"/>
            </a:xfrm>
            <a:custGeom>
              <a:avLst/>
              <a:gdLst/>
              <a:ahLst/>
              <a:cxnLst/>
              <a:rect l="l" t="t" r="r" b="b"/>
              <a:pathLst>
                <a:path w="3348354" h="415925">
                  <a:moveTo>
                    <a:pt x="150622" y="39624"/>
                  </a:moveTo>
                  <a:lnTo>
                    <a:pt x="142044" y="39649"/>
                  </a:lnTo>
                  <a:lnTo>
                    <a:pt x="134770" y="39735"/>
                  </a:lnTo>
                  <a:lnTo>
                    <a:pt x="128799" y="39891"/>
                  </a:lnTo>
                  <a:lnTo>
                    <a:pt x="124129" y="40131"/>
                  </a:lnTo>
                  <a:lnTo>
                    <a:pt x="124129" y="375030"/>
                  </a:lnTo>
                  <a:lnTo>
                    <a:pt x="127830" y="375437"/>
                  </a:lnTo>
                  <a:lnTo>
                    <a:pt x="133578" y="375713"/>
                  </a:lnTo>
                  <a:lnTo>
                    <a:pt x="141374" y="375870"/>
                  </a:lnTo>
                  <a:lnTo>
                    <a:pt x="151218" y="375919"/>
                  </a:lnTo>
                  <a:lnTo>
                    <a:pt x="166934" y="375324"/>
                  </a:lnTo>
                  <a:lnTo>
                    <a:pt x="206286" y="366394"/>
                  </a:lnTo>
                  <a:lnTo>
                    <a:pt x="243636" y="335680"/>
                  </a:lnTo>
                  <a:lnTo>
                    <a:pt x="263728" y="293497"/>
                  </a:lnTo>
                  <a:lnTo>
                    <a:pt x="271768" y="253777"/>
                  </a:lnTo>
                  <a:lnTo>
                    <a:pt x="274447" y="206248"/>
                  </a:lnTo>
                  <a:lnTo>
                    <a:pt x="273497" y="179171"/>
                  </a:lnTo>
                  <a:lnTo>
                    <a:pt x="265906" y="132256"/>
                  </a:lnTo>
                  <a:lnTo>
                    <a:pt x="250907" y="94888"/>
                  </a:lnTo>
                  <a:lnTo>
                    <a:pt x="216547" y="57276"/>
                  </a:lnTo>
                  <a:lnTo>
                    <a:pt x="169138" y="40721"/>
                  </a:lnTo>
                  <a:lnTo>
                    <a:pt x="150622" y="39624"/>
                  </a:lnTo>
                  <a:close/>
                </a:path>
                <a:path w="3348354" h="415925">
                  <a:moveTo>
                    <a:pt x="2746095" y="34798"/>
                  </a:moveTo>
                  <a:lnTo>
                    <a:pt x="2708503" y="45100"/>
                  </a:lnTo>
                  <a:lnTo>
                    <a:pt x="2681960" y="76073"/>
                  </a:lnTo>
                  <a:lnTo>
                    <a:pt x="2666244" y="128460"/>
                  </a:lnTo>
                  <a:lnTo>
                    <a:pt x="2661005" y="203326"/>
                  </a:lnTo>
                  <a:lnTo>
                    <a:pt x="2662360" y="245350"/>
                  </a:lnTo>
                  <a:lnTo>
                    <a:pt x="2673167" y="312251"/>
                  </a:lnTo>
                  <a:lnTo>
                    <a:pt x="2694787" y="356300"/>
                  </a:lnTo>
                  <a:lnTo>
                    <a:pt x="2727744" y="378259"/>
                  </a:lnTo>
                  <a:lnTo>
                    <a:pt x="2748508" y="381000"/>
                  </a:lnTo>
                  <a:lnTo>
                    <a:pt x="2759529" y="380218"/>
                  </a:lnTo>
                  <a:lnTo>
                    <a:pt x="2795137" y="361872"/>
                  </a:lnTo>
                  <a:lnTo>
                    <a:pt x="2818203" y="322492"/>
                  </a:lnTo>
                  <a:lnTo>
                    <a:pt x="2827883" y="281559"/>
                  </a:lnTo>
                  <a:lnTo>
                    <a:pt x="2831919" y="232695"/>
                  </a:lnTo>
                  <a:lnTo>
                    <a:pt x="2832201" y="214884"/>
                  </a:lnTo>
                  <a:lnTo>
                    <a:pt x="2831608" y="186453"/>
                  </a:lnTo>
                  <a:lnTo>
                    <a:pt x="2826897" y="136784"/>
                  </a:lnTo>
                  <a:lnTo>
                    <a:pt x="2817521" y="96803"/>
                  </a:lnTo>
                  <a:lnTo>
                    <a:pt x="2794482" y="55244"/>
                  </a:lnTo>
                  <a:lnTo>
                    <a:pt x="2760192" y="36081"/>
                  </a:lnTo>
                  <a:lnTo>
                    <a:pt x="2746095" y="34798"/>
                  </a:lnTo>
                  <a:close/>
                </a:path>
                <a:path w="3348354" h="415925">
                  <a:moveTo>
                    <a:pt x="2986125" y="4699"/>
                  </a:moveTo>
                  <a:lnTo>
                    <a:pt x="3106648" y="4699"/>
                  </a:lnTo>
                  <a:lnTo>
                    <a:pt x="3212058" y="187832"/>
                  </a:lnTo>
                  <a:lnTo>
                    <a:pt x="3237712" y="234568"/>
                  </a:lnTo>
                  <a:lnTo>
                    <a:pt x="3259322" y="276859"/>
                  </a:lnTo>
                  <a:lnTo>
                    <a:pt x="3265652" y="290194"/>
                  </a:lnTo>
                  <a:lnTo>
                    <a:pt x="3270351" y="290194"/>
                  </a:lnTo>
                  <a:lnTo>
                    <a:pt x="3268944" y="253835"/>
                  </a:lnTo>
                  <a:lnTo>
                    <a:pt x="3267954" y="215820"/>
                  </a:lnTo>
                  <a:lnTo>
                    <a:pt x="3267369" y="176162"/>
                  </a:lnTo>
                  <a:lnTo>
                    <a:pt x="3267176" y="134874"/>
                  </a:lnTo>
                  <a:lnTo>
                    <a:pt x="3267176" y="79501"/>
                  </a:lnTo>
                  <a:lnTo>
                    <a:pt x="3267081" y="70473"/>
                  </a:lnTo>
                  <a:lnTo>
                    <a:pt x="3256127" y="32892"/>
                  </a:lnTo>
                  <a:lnTo>
                    <a:pt x="3252698" y="30987"/>
                  </a:lnTo>
                  <a:lnTo>
                    <a:pt x="3249269" y="28955"/>
                  </a:lnTo>
                  <a:lnTo>
                    <a:pt x="3243427" y="26797"/>
                  </a:lnTo>
                  <a:lnTo>
                    <a:pt x="3235299" y="24384"/>
                  </a:lnTo>
                  <a:lnTo>
                    <a:pt x="3235299" y="4699"/>
                  </a:lnTo>
                  <a:lnTo>
                    <a:pt x="3347821" y="4699"/>
                  </a:lnTo>
                  <a:lnTo>
                    <a:pt x="3347821" y="24384"/>
                  </a:lnTo>
                  <a:lnTo>
                    <a:pt x="3339820" y="26924"/>
                  </a:lnTo>
                  <a:lnTo>
                    <a:pt x="3334232" y="29082"/>
                  </a:lnTo>
                  <a:lnTo>
                    <a:pt x="3330930" y="30987"/>
                  </a:lnTo>
                  <a:lnTo>
                    <a:pt x="3327755" y="32765"/>
                  </a:lnTo>
                  <a:lnTo>
                    <a:pt x="3324961" y="35051"/>
                  </a:lnTo>
                  <a:lnTo>
                    <a:pt x="3322675" y="38100"/>
                  </a:lnTo>
                  <a:lnTo>
                    <a:pt x="3320389" y="41021"/>
                  </a:lnTo>
                  <a:lnTo>
                    <a:pt x="3318611" y="45592"/>
                  </a:lnTo>
                  <a:lnTo>
                    <a:pt x="3315690" y="79501"/>
                  </a:lnTo>
                  <a:lnTo>
                    <a:pt x="3315690" y="411099"/>
                  </a:lnTo>
                  <a:lnTo>
                    <a:pt x="3239998" y="411099"/>
                  </a:lnTo>
                  <a:lnTo>
                    <a:pt x="3106140" y="179450"/>
                  </a:lnTo>
                  <a:lnTo>
                    <a:pt x="3082629" y="137461"/>
                  </a:lnTo>
                  <a:lnTo>
                    <a:pt x="3066262" y="105663"/>
                  </a:lnTo>
                  <a:lnTo>
                    <a:pt x="3063595" y="105663"/>
                  </a:lnTo>
                  <a:lnTo>
                    <a:pt x="3064855" y="138100"/>
                  </a:lnTo>
                  <a:lnTo>
                    <a:pt x="3065770" y="171418"/>
                  </a:lnTo>
                  <a:lnTo>
                    <a:pt x="3066328" y="205640"/>
                  </a:lnTo>
                  <a:lnTo>
                    <a:pt x="3066516" y="240791"/>
                  </a:lnTo>
                  <a:lnTo>
                    <a:pt x="3066516" y="336676"/>
                  </a:lnTo>
                  <a:lnTo>
                    <a:pt x="3066659" y="346987"/>
                  </a:lnTo>
                  <a:lnTo>
                    <a:pt x="3076803" y="382015"/>
                  </a:lnTo>
                  <a:lnTo>
                    <a:pt x="3080613" y="385444"/>
                  </a:lnTo>
                  <a:lnTo>
                    <a:pt x="3087979" y="388619"/>
                  </a:lnTo>
                  <a:lnTo>
                    <a:pt x="3098647" y="391413"/>
                  </a:lnTo>
                  <a:lnTo>
                    <a:pt x="3098647" y="411099"/>
                  </a:lnTo>
                  <a:lnTo>
                    <a:pt x="2986125" y="411099"/>
                  </a:lnTo>
                  <a:lnTo>
                    <a:pt x="2986125" y="391413"/>
                  </a:lnTo>
                  <a:lnTo>
                    <a:pt x="2993491" y="389381"/>
                  </a:lnTo>
                  <a:lnTo>
                    <a:pt x="2999333" y="387223"/>
                  </a:lnTo>
                  <a:lnTo>
                    <a:pt x="3003524" y="384810"/>
                  </a:lnTo>
                  <a:lnTo>
                    <a:pt x="3007842" y="382524"/>
                  </a:lnTo>
                  <a:lnTo>
                    <a:pt x="3011017" y="379222"/>
                  </a:lnTo>
                  <a:lnTo>
                    <a:pt x="3013049" y="375157"/>
                  </a:lnTo>
                  <a:lnTo>
                    <a:pt x="3015208" y="371093"/>
                  </a:lnTo>
                  <a:lnTo>
                    <a:pt x="3016478" y="366013"/>
                  </a:lnTo>
                  <a:lnTo>
                    <a:pt x="3017113" y="359790"/>
                  </a:lnTo>
                  <a:lnTo>
                    <a:pt x="3017748" y="353694"/>
                  </a:lnTo>
                  <a:lnTo>
                    <a:pt x="3018002" y="345948"/>
                  </a:lnTo>
                  <a:lnTo>
                    <a:pt x="3018002" y="336676"/>
                  </a:lnTo>
                  <a:lnTo>
                    <a:pt x="3018002" y="79121"/>
                  </a:lnTo>
                  <a:lnTo>
                    <a:pt x="3017883" y="68835"/>
                  </a:lnTo>
                  <a:lnTo>
                    <a:pt x="3003905" y="30479"/>
                  </a:lnTo>
                  <a:lnTo>
                    <a:pt x="2986125" y="24384"/>
                  </a:lnTo>
                  <a:lnTo>
                    <a:pt x="2986125" y="4699"/>
                  </a:lnTo>
                  <a:close/>
                </a:path>
                <a:path w="3348354" h="415925">
                  <a:moveTo>
                    <a:pt x="2349982" y="4699"/>
                  </a:moveTo>
                  <a:lnTo>
                    <a:pt x="2506319" y="4699"/>
                  </a:lnTo>
                  <a:lnTo>
                    <a:pt x="2506319" y="24384"/>
                  </a:lnTo>
                  <a:lnTo>
                    <a:pt x="2498191" y="26542"/>
                  </a:lnTo>
                  <a:lnTo>
                    <a:pt x="2492095" y="28955"/>
                  </a:lnTo>
                  <a:lnTo>
                    <a:pt x="2488285" y="31368"/>
                  </a:lnTo>
                  <a:lnTo>
                    <a:pt x="2484348" y="33909"/>
                  </a:lnTo>
                  <a:lnTo>
                    <a:pt x="2481427" y="36829"/>
                  </a:lnTo>
                  <a:lnTo>
                    <a:pt x="2479522" y="40512"/>
                  </a:lnTo>
                  <a:lnTo>
                    <a:pt x="2477490" y="44068"/>
                  </a:lnTo>
                  <a:lnTo>
                    <a:pt x="2476093" y="48640"/>
                  </a:lnTo>
                  <a:lnTo>
                    <a:pt x="2475331" y="54482"/>
                  </a:lnTo>
                  <a:lnTo>
                    <a:pt x="2474569" y="60198"/>
                  </a:lnTo>
                  <a:lnTo>
                    <a:pt x="2474188" y="68579"/>
                  </a:lnTo>
                  <a:lnTo>
                    <a:pt x="2474188" y="79755"/>
                  </a:lnTo>
                  <a:lnTo>
                    <a:pt x="2474188" y="336296"/>
                  </a:lnTo>
                  <a:lnTo>
                    <a:pt x="2474188" y="343280"/>
                  </a:lnTo>
                  <a:lnTo>
                    <a:pt x="2474315" y="349757"/>
                  </a:lnTo>
                  <a:lnTo>
                    <a:pt x="2474696" y="355726"/>
                  </a:lnTo>
                  <a:lnTo>
                    <a:pt x="2475077" y="361568"/>
                  </a:lnTo>
                  <a:lnTo>
                    <a:pt x="2475966" y="366522"/>
                  </a:lnTo>
                  <a:lnTo>
                    <a:pt x="2477109" y="370204"/>
                  </a:lnTo>
                  <a:lnTo>
                    <a:pt x="2478252" y="374014"/>
                  </a:lnTo>
                  <a:lnTo>
                    <a:pt x="2480030" y="377189"/>
                  </a:lnTo>
                  <a:lnTo>
                    <a:pt x="2482316" y="379729"/>
                  </a:lnTo>
                  <a:lnTo>
                    <a:pt x="2484602" y="382397"/>
                  </a:lnTo>
                  <a:lnTo>
                    <a:pt x="2506319" y="391413"/>
                  </a:lnTo>
                  <a:lnTo>
                    <a:pt x="2506319" y="411099"/>
                  </a:lnTo>
                  <a:lnTo>
                    <a:pt x="2349982" y="411099"/>
                  </a:lnTo>
                  <a:lnTo>
                    <a:pt x="2349982" y="391413"/>
                  </a:lnTo>
                  <a:lnTo>
                    <a:pt x="2357348" y="389381"/>
                  </a:lnTo>
                  <a:lnTo>
                    <a:pt x="2363190" y="387223"/>
                  </a:lnTo>
                  <a:lnTo>
                    <a:pt x="2367381" y="384937"/>
                  </a:lnTo>
                  <a:lnTo>
                    <a:pt x="2371699" y="382650"/>
                  </a:lnTo>
                  <a:lnTo>
                    <a:pt x="2374874" y="379475"/>
                  </a:lnTo>
                  <a:lnTo>
                    <a:pt x="2376906" y="375412"/>
                  </a:lnTo>
                  <a:lnTo>
                    <a:pt x="2379065" y="371348"/>
                  </a:lnTo>
                  <a:lnTo>
                    <a:pt x="2380335" y="366267"/>
                  </a:lnTo>
                  <a:lnTo>
                    <a:pt x="2380970" y="360044"/>
                  </a:lnTo>
                  <a:lnTo>
                    <a:pt x="2381605" y="353694"/>
                  </a:lnTo>
                  <a:lnTo>
                    <a:pt x="2381859" y="345821"/>
                  </a:lnTo>
                  <a:lnTo>
                    <a:pt x="2381859" y="336296"/>
                  </a:lnTo>
                  <a:lnTo>
                    <a:pt x="2381859" y="79501"/>
                  </a:lnTo>
                  <a:lnTo>
                    <a:pt x="2381859" y="69976"/>
                  </a:lnTo>
                  <a:lnTo>
                    <a:pt x="2381605" y="62102"/>
                  </a:lnTo>
                  <a:lnTo>
                    <a:pt x="2367762" y="30987"/>
                  </a:lnTo>
                  <a:lnTo>
                    <a:pt x="2363444" y="28575"/>
                  </a:lnTo>
                  <a:lnTo>
                    <a:pt x="2357602" y="26415"/>
                  </a:lnTo>
                  <a:lnTo>
                    <a:pt x="2349982" y="24384"/>
                  </a:lnTo>
                  <a:lnTo>
                    <a:pt x="2349982" y="4699"/>
                  </a:lnTo>
                  <a:close/>
                </a:path>
                <a:path w="3348354" h="415925">
                  <a:moveTo>
                    <a:pt x="1950948" y="4699"/>
                  </a:moveTo>
                  <a:lnTo>
                    <a:pt x="2301341" y="4699"/>
                  </a:lnTo>
                  <a:lnTo>
                    <a:pt x="2301341" y="109219"/>
                  </a:lnTo>
                  <a:lnTo>
                    <a:pt x="2260447" y="109219"/>
                  </a:lnTo>
                  <a:lnTo>
                    <a:pt x="2257808" y="99790"/>
                  </a:lnTo>
                  <a:lnTo>
                    <a:pt x="2255431" y="91693"/>
                  </a:lnTo>
                  <a:lnTo>
                    <a:pt x="2238730" y="54990"/>
                  </a:lnTo>
                  <a:lnTo>
                    <a:pt x="2213584" y="40893"/>
                  </a:lnTo>
                  <a:lnTo>
                    <a:pt x="2208504" y="40004"/>
                  </a:lnTo>
                  <a:lnTo>
                    <a:pt x="2201900" y="39624"/>
                  </a:lnTo>
                  <a:lnTo>
                    <a:pt x="2193772" y="39624"/>
                  </a:lnTo>
                  <a:lnTo>
                    <a:pt x="2172436" y="39624"/>
                  </a:lnTo>
                  <a:lnTo>
                    <a:pt x="2172436" y="336296"/>
                  </a:lnTo>
                  <a:lnTo>
                    <a:pt x="2172436" y="346837"/>
                  </a:lnTo>
                  <a:lnTo>
                    <a:pt x="2172690" y="354838"/>
                  </a:lnTo>
                  <a:lnTo>
                    <a:pt x="2173325" y="360299"/>
                  </a:lnTo>
                  <a:lnTo>
                    <a:pt x="2173833" y="365760"/>
                  </a:lnTo>
                  <a:lnTo>
                    <a:pt x="2174976" y="370204"/>
                  </a:lnTo>
                  <a:lnTo>
                    <a:pt x="2191867" y="387350"/>
                  </a:lnTo>
                  <a:lnTo>
                    <a:pt x="2195931" y="389000"/>
                  </a:lnTo>
                  <a:lnTo>
                    <a:pt x="2201519" y="390398"/>
                  </a:lnTo>
                  <a:lnTo>
                    <a:pt x="2208377" y="391413"/>
                  </a:lnTo>
                  <a:lnTo>
                    <a:pt x="2208377" y="411099"/>
                  </a:lnTo>
                  <a:lnTo>
                    <a:pt x="2044166" y="411099"/>
                  </a:lnTo>
                  <a:lnTo>
                    <a:pt x="2044166" y="391413"/>
                  </a:lnTo>
                  <a:lnTo>
                    <a:pt x="2052421" y="390016"/>
                  </a:lnTo>
                  <a:lnTo>
                    <a:pt x="2059025" y="388112"/>
                  </a:lnTo>
                  <a:lnTo>
                    <a:pt x="2063851" y="385825"/>
                  </a:lnTo>
                  <a:lnTo>
                    <a:pt x="2068804" y="383539"/>
                  </a:lnTo>
                  <a:lnTo>
                    <a:pt x="2072360" y="380364"/>
                  </a:lnTo>
                  <a:lnTo>
                    <a:pt x="2080107" y="345821"/>
                  </a:lnTo>
                  <a:lnTo>
                    <a:pt x="2080107" y="336296"/>
                  </a:lnTo>
                  <a:lnTo>
                    <a:pt x="2080107" y="39624"/>
                  </a:lnTo>
                  <a:lnTo>
                    <a:pt x="2055977" y="39624"/>
                  </a:lnTo>
                  <a:lnTo>
                    <a:pt x="2047621" y="39866"/>
                  </a:lnTo>
                  <a:lnTo>
                    <a:pt x="2012162" y="56768"/>
                  </a:lnTo>
                  <a:lnTo>
                    <a:pt x="1995430" y="95424"/>
                  </a:lnTo>
                  <a:lnTo>
                    <a:pt x="1991715" y="109219"/>
                  </a:lnTo>
                  <a:lnTo>
                    <a:pt x="1950948" y="109219"/>
                  </a:lnTo>
                  <a:lnTo>
                    <a:pt x="1950948" y="4699"/>
                  </a:lnTo>
                  <a:close/>
                </a:path>
                <a:path w="3348354" h="415925">
                  <a:moveTo>
                    <a:pt x="1746478" y="4699"/>
                  </a:moveTo>
                  <a:lnTo>
                    <a:pt x="1902815" y="4699"/>
                  </a:lnTo>
                  <a:lnTo>
                    <a:pt x="1902815" y="24384"/>
                  </a:lnTo>
                  <a:lnTo>
                    <a:pt x="1894687" y="26542"/>
                  </a:lnTo>
                  <a:lnTo>
                    <a:pt x="1888591" y="28955"/>
                  </a:lnTo>
                  <a:lnTo>
                    <a:pt x="1884781" y="31368"/>
                  </a:lnTo>
                  <a:lnTo>
                    <a:pt x="1880844" y="33909"/>
                  </a:lnTo>
                  <a:lnTo>
                    <a:pt x="1877923" y="36829"/>
                  </a:lnTo>
                  <a:lnTo>
                    <a:pt x="1876018" y="40512"/>
                  </a:lnTo>
                  <a:lnTo>
                    <a:pt x="1873986" y="44068"/>
                  </a:lnTo>
                  <a:lnTo>
                    <a:pt x="1872589" y="48640"/>
                  </a:lnTo>
                  <a:lnTo>
                    <a:pt x="1871827" y="54482"/>
                  </a:lnTo>
                  <a:lnTo>
                    <a:pt x="1871065" y="60198"/>
                  </a:lnTo>
                  <a:lnTo>
                    <a:pt x="1870684" y="68579"/>
                  </a:lnTo>
                  <a:lnTo>
                    <a:pt x="1870684" y="79755"/>
                  </a:lnTo>
                  <a:lnTo>
                    <a:pt x="1870684" y="336296"/>
                  </a:lnTo>
                  <a:lnTo>
                    <a:pt x="1870684" y="343280"/>
                  </a:lnTo>
                  <a:lnTo>
                    <a:pt x="1870811" y="349757"/>
                  </a:lnTo>
                  <a:lnTo>
                    <a:pt x="1871192" y="355726"/>
                  </a:lnTo>
                  <a:lnTo>
                    <a:pt x="1871573" y="361568"/>
                  </a:lnTo>
                  <a:lnTo>
                    <a:pt x="1872462" y="366522"/>
                  </a:lnTo>
                  <a:lnTo>
                    <a:pt x="1873605" y="370204"/>
                  </a:lnTo>
                  <a:lnTo>
                    <a:pt x="1874748" y="374014"/>
                  </a:lnTo>
                  <a:lnTo>
                    <a:pt x="1876526" y="377189"/>
                  </a:lnTo>
                  <a:lnTo>
                    <a:pt x="1878812" y="379729"/>
                  </a:lnTo>
                  <a:lnTo>
                    <a:pt x="1881098" y="382397"/>
                  </a:lnTo>
                  <a:lnTo>
                    <a:pt x="1902815" y="391413"/>
                  </a:lnTo>
                  <a:lnTo>
                    <a:pt x="1902815" y="411099"/>
                  </a:lnTo>
                  <a:lnTo>
                    <a:pt x="1746478" y="411099"/>
                  </a:lnTo>
                  <a:lnTo>
                    <a:pt x="1746478" y="391413"/>
                  </a:lnTo>
                  <a:lnTo>
                    <a:pt x="1753844" y="389381"/>
                  </a:lnTo>
                  <a:lnTo>
                    <a:pt x="1759686" y="387223"/>
                  </a:lnTo>
                  <a:lnTo>
                    <a:pt x="1763877" y="384937"/>
                  </a:lnTo>
                  <a:lnTo>
                    <a:pt x="1768195" y="382650"/>
                  </a:lnTo>
                  <a:lnTo>
                    <a:pt x="1771370" y="379475"/>
                  </a:lnTo>
                  <a:lnTo>
                    <a:pt x="1773402" y="375412"/>
                  </a:lnTo>
                  <a:lnTo>
                    <a:pt x="1775561" y="371348"/>
                  </a:lnTo>
                  <a:lnTo>
                    <a:pt x="1776831" y="366267"/>
                  </a:lnTo>
                  <a:lnTo>
                    <a:pt x="1777466" y="360044"/>
                  </a:lnTo>
                  <a:lnTo>
                    <a:pt x="1778101" y="353694"/>
                  </a:lnTo>
                  <a:lnTo>
                    <a:pt x="1778355" y="345821"/>
                  </a:lnTo>
                  <a:lnTo>
                    <a:pt x="1778355" y="336296"/>
                  </a:lnTo>
                  <a:lnTo>
                    <a:pt x="1778355" y="79501"/>
                  </a:lnTo>
                  <a:lnTo>
                    <a:pt x="1778355" y="69976"/>
                  </a:lnTo>
                  <a:lnTo>
                    <a:pt x="1778101" y="62102"/>
                  </a:lnTo>
                  <a:lnTo>
                    <a:pt x="1764258" y="30987"/>
                  </a:lnTo>
                  <a:lnTo>
                    <a:pt x="1759940" y="28575"/>
                  </a:lnTo>
                  <a:lnTo>
                    <a:pt x="1754098" y="26415"/>
                  </a:lnTo>
                  <a:lnTo>
                    <a:pt x="1746478" y="24384"/>
                  </a:lnTo>
                  <a:lnTo>
                    <a:pt x="1746478" y="4699"/>
                  </a:lnTo>
                  <a:close/>
                </a:path>
                <a:path w="3348354" h="415925">
                  <a:moveTo>
                    <a:pt x="1331061" y="4699"/>
                  </a:moveTo>
                  <a:lnTo>
                    <a:pt x="1451584" y="4699"/>
                  </a:lnTo>
                  <a:lnTo>
                    <a:pt x="1556994" y="187832"/>
                  </a:lnTo>
                  <a:lnTo>
                    <a:pt x="1582648" y="234568"/>
                  </a:lnTo>
                  <a:lnTo>
                    <a:pt x="1604258" y="276859"/>
                  </a:lnTo>
                  <a:lnTo>
                    <a:pt x="1610588" y="290194"/>
                  </a:lnTo>
                  <a:lnTo>
                    <a:pt x="1615287" y="290194"/>
                  </a:lnTo>
                  <a:lnTo>
                    <a:pt x="1613880" y="253835"/>
                  </a:lnTo>
                  <a:lnTo>
                    <a:pt x="1612890" y="215820"/>
                  </a:lnTo>
                  <a:lnTo>
                    <a:pt x="1612305" y="176162"/>
                  </a:lnTo>
                  <a:lnTo>
                    <a:pt x="1612112" y="134874"/>
                  </a:lnTo>
                  <a:lnTo>
                    <a:pt x="1612112" y="79501"/>
                  </a:lnTo>
                  <a:lnTo>
                    <a:pt x="1612017" y="70473"/>
                  </a:lnTo>
                  <a:lnTo>
                    <a:pt x="1601063" y="32892"/>
                  </a:lnTo>
                  <a:lnTo>
                    <a:pt x="1597634" y="30987"/>
                  </a:lnTo>
                  <a:lnTo>
                    <a:pt x="1594205" y="28955"/>
                  </a:lnTo>
                  <a:lnTo>
                    <a:pt x="1588363" y="26797"/>
                  </a:lnTo>
                  <a:lnTo>
                    <a:pt x="1580235" y="24384"/>
                  </a:lnTo>
                  <a:lnTo>
                    <a:pt x="1580235" y="4699"/>
                  </a:lnTo>
                  <a:lnTo>
                    <a:pt x="1692757" y="4699"/>
                  </a:lnTo>
                  <a:lnTo>
                    <a:pt x="1692757" y="24384"/>
                  </a:lnTo>
                  <a:lnTo>
                    <a:pt x="1684756" y="26924"/>
                  </a:lnTo>
                  <a:lnTo>
                    <a:pt x="1679168" y="29082"/>
                  </a:lnTo>
                  <a:lnTo>
                    <a:pt x="1675866" y="30987"/>
                  </a:lnTo>
                  <a:lnTo>
                    <a:pt x="1672691" y="32765"/>
                  </a:lnTo>
                  <a:lnTo>
                    <a:pt x="1669897" y="35051"/>
                  </a:lnTo>
                  <a:lnTo>
                    <a:pt x="1667611" y="38100"/>
                  </a:lnTo>
                  <a:lnTo>
                    <a:pt x="1665325" y="41021"/>
                  </a:lnTo>
                  <a:lnTo>
                    <a:pt x="1663547" y="45592"/>
                  </a:lnTo>
                  <a:lnTo>
                    <a:pt x="1660626" y="79501"/>
                  </a:lnTo>
                  <a:lnTo>
                    <a:pt x="1660626" y="411099"/>
                  </a:lnTo>
                  <a:lnTo>
                    <a:pt x="1584934" y="411099"/>
                  </a:lnTo>
                  <a:lnTo>
                    <a:pt x="1451076" y="179450"/>
                  </a:lnTo>
                  <a:lnTo>
                    <a:pt x="1427565" y="137461"/>
                  </a:lnTo>
                  <a:lnTo>
                    <a:pt x="1411198" y="105663"/>
                  </a:lnTo>
                  <a:lnTo>
                    <a:pt x="1408531" y="105663"/>
                  </a:lnTo>
                  <a:lnTo>
                    <a:pt x="1409791" y="138100"/>
                  </a:lnTo>
                  <a:lnTo>
                    <a:pt x="1410706" y="171418"/>
                  </a:lnTo>
                  <a:lnTo>
                    <a:pt x="1411264" y="205640"/>
                  </a:lnTo>
                  <a:lnTo>
                    <a:pt x="1411452" y="240791"/>
                  </a:lnTo>
                  <a:lnTo>
                    <a:pt x="1411452" y="336676"/>
                  </a:lnTo>
                  <a:lnTo>
                    <a:pt x="1411595" y="346987"/>
                  </a:lnTo>
                  <a:lnTo>
                    <a:pt x="1421739" y="382015"/>
                  </a:lnTo>
                  <a:lnTo>
                    <a:pt x="1425549" y="385444"/>
                  </a:lnTo>
                  <a:lnTo>
                    <a:pt x="1432915" y="388619"/>
                  </a:lnTo>
                  <a:lnTo>
                    <a:pt x="1443583" y="391413"/>
                  </a:lnTo>
                  <a:lnTo>
                    <a:pt x="1443583" y="411099"/>
                  </a:lnTo>
                  <a:lnTo>
                    <a:pt x="1331061" y="411099"/>
                  </a:lnTo>
                  <a:lnTo>
                    <a:pt x="1331061" y="391413"/>
                  </a:lnTo>
                  <a:lnTo>
                    <a:pt x="1338427" y="389381"/>
                  </a:lnTo>
                  <a:lnTo>
                    <a:pt x="1344269" y="387223"/>
                  </a:lnTo>
                  <a:lnTo>
                    <a:pt x="1348460" y="384810"/>
                  </a:lnTo>
                  <a:lnTo>
                    <a:pt x="1352778" y="382524"/>
                  </a:lnTo>
                  <a:lnTo>
                    <a:pt x="1355953" y="379222"/>
                  </a:lnTo>
                  <a:lnTo>
                    <a:pt x="1357985" y="375157"/>
                  </a:lnTo>
                  <a:lnTo>
                    <a:pt x="1360144" y="371093"/>
                  </a:lnTo>
                  <a:lnTo>
                    <a:pt x="1361414" y="366013"/>
                  </a:lnTo>
                  <a:lnTo>
                    <a:pt x="1362049" y="359790"/>
                  </a:lnTo>
                  <a:lnTo>
                    <a:pt x="1362684" y="353694"/>
                  </a:lnTo>
                  <a:lnTo>
                    <a:pt x="1362938" y="345948"/>
                  </a:lnTo>
                  <a:lnTo>
                    <a:pt x="1362938" y="336676"/>
                  </a:lnTo>
                  <a:lnTo>
                    <a:pt x="1362938" y="79121"/>
                  </a:lnTo>
                  <a:lnTo>
                    <a:pt x="1362819" y="68835"/>
                  </a:lnTo>
                  <a:lnTo>
                    <a:pt x="1348841" y="30479"/>
                  </a:lnTo>
                  <a:lnTo>
                    <a:pt x="1331061" y="24384"/>
                  </a:lnTo>
                  <a:lnTo>
                    <a:pt x="1331061" y="4699"/>
                  </a:lnTo>
                  <a:close/>
                </a:path>
                <a:path w="3348354" h="415925">
                  <a:moveTo>
                    <a:pt x="1118590" y="4699"/>
                  </a:moveTo>
                  <a:lnTo>
                    <a:pt x="1274927" y="4699"/>
                  </a:lnTo>
                  <a:lnTo>
                    <a:pt x="1274927" y="24384"/>
                  </a:lnTo>
                  <a:lnTo>
                    <a:pt x="1266799" y="26542"/>
                  </a:lnTo>
                  <a:lnTo>
                    <a:pt x="1260703" y="28955"/>
                  </a:lnTo>
                  <a:lnTo>
                    <a:pt x="1256893" y="31368"/>
                  </a:lnTo>
                  <a:lnTo>
                    <a:pt x="1252956" y="33909"/>
                  </a:lnTo>
                  <a:lnTo>
                    <a:pt x="1250035" y="36829"/>
                  </a:lnTo>
                  <a:lnTo>
                    <a:pt x="1248130" y="40512"/>
                  </a:lnTo>
                  <a:lnTo>
                    <a:pt x="1246098" y="44068"/>
                  </a:lnTo>
                  <a:lnTo>
                    <a:pt x="1244701" y="48640"/>
                  </a:lnTo>
                  <a:lnTo>
                    <a:pt x="1243939" y="54482"/>
                  </a:lnTo>
                  <a:lnTo>
                    <a:pt x="1243177" y="60198"/>
                  </a:lnTo>
                  <a:lnTo>
                    <a:pt x="1242796" y="68579"/>
                  </a:lnTo>
                  <a:lnTo>
                    <a:pt x="1242796" y="79755"/>
                  </a:lnTo>
                  <a:lnTo>
                    <a:pt x="1242796" y="336296"/>
                  </a:lnTo>
                  <a:lnTo>
                    <a:pt x="1242796" y="343280"/>
                  </a:lnTo>
                  <a:lnTo>
                    <a:pt x="1242923" y="349757"/>
                  </a:lnTo>
                  <a:lnTo>
                    <a:pt x="1243304" y="355726"/>
                  </a:lnTo>
                  <a:lnTo>
                    <a:pt x="1243685" y="361568"/>
                  </a:lnTo>
                  <a:lnTo>
                    <a:pt x="1244574" y="366522"/>
                  </a:lnTo>
                  <a:lnTo>
                    <a:pt x="1245717" y="370204"/>
                  </a:lnTo>
                  <a:lnTo>
                    <a:pt x="1246860" y="374014"/>
                  </a:lnTo>
                  <a:lnTo>
                    <a:pt x="1248638" y="377189"/>
                  </a:lnTo>
                  <a:lnTo>
                    <a:pt x="1250924" y="379729"/>
                  </a:lnTo>
                  <a:lnTo>
                    <a:pt x="1253210" y="382397"/>
                  </a:lnTo>
                  <a:lnTo>
                    <a:pt x="1274927" y="391413"/>
                  </a:lnTo>
                  <a:lnTo>
                    <a:pt x="1274927" y="411099"/>
                  </a:lnTo>
                  <a:lnTo>
                    <a:pt x="1118590" y="411099"/>
                  </a:lnTo>
                  <a:lnTo>
                    <a:pt x="1118590" y="391413"/>
                  </a:lnTo>
                  <a:lnTo>
                    <a:pt x="1125956" y="389381"/>
                  </a:lnTo>
                  <a:lnTo>
                    <a:pt x="1131798" y="387223"/>
                  </a:lnTo>
                  <a:lnTo>
                    <a:pt x="1135989" y="384937"/>
                  </a:lnTo>
                  <a:lnTo>
                    <a:pt x="1140307" y="382650"/>
                  </a:lnTo>
                  <a:lnTo>
                    <a:pt x="1143482" y="379475"/>
                  </a:lnTo>
                  <a:lnTo>
                    <a:pt x="1145514" y="375412"/>
                  </a:lnTo>
                  <a:lnTo>
                    <a:pt x="1147673" y="371348"/>
                  </a:lnTo>
                  <a:lnTo>
                    <a:pt x="1148943" y="366267"/>
                  </a:lnTo>
                  <a:lnTo>
                    <a:pt x="1149578" y="360044"/>
                  </a:lnTo>
                  <a:lnTo>
                    <a:pt x="1150213" y="353694"/>
                  </a:lnTo>
                  <a:lnTo>
                    <a:pt x="1150467" y="345821"/>
                  </a:lnTo>
                  <a:lnTo>
                    <a:pt x="1150467" y="336296"/>
                  </a:lnTo>
                  <a:lnTo>
                    <a:pt x="1150467" y="79501"/>
                  </a:lnTo>
                  <a:lnTo>
                    <a:pt x="1150467" y="69976"/>
                  </a:lnTo>
                  <a:lnTo>
                    <a:pt x="1150213" y="62102"/>
                  </a:lnTo>
                  <a:lnTo>
                    <a:pt x="1136370" y="30987"/>
                  </a:lnTo>
                  <a:lnTo>
                    <a:pt x="1132052" y="28575"/>
                  </a:lnTo>
                  <a:lnTo>
                    <a:pt x="1126210" y="26415"/>
                  </a:lnTo>
                  <a:lnTo>
                    <a:pt x="1118590" y="24384"/>
                  </a:lnTo>
                  <a:lnTo>
                    <a:pt x="1118590" y="4699"/>
                  </a:lnTo>
                  <a:close/>
                </a:path>
                <a:path w="3348354" h="415925">
                  <a:moveTo>
                    <a:pt x="781786" y="4699"/>
                  </a:moveTo>
                  <a:lnTo>
                    <a:pt x="1069695" y="4699"/>
                  </a:lnTo>
                  <a:lnTo>
                    <a:pt x="1069695" y="99440"/>
                  </a:lnTo>
                  <a:lnTo>
                    <a:pt x="1028928" y="99440"/>
                  </a:lnTo>
                  <a:lnTo>
                    <a:pt x="1024166" y="86411"/>
                  </a:lnTo>
                  <a:lnTo>
                    <a:pt x="1019784" y="75691"/>
                  </a:lnTo>
                  <a:lnTo>
                    <a:pt x="995781" y="45338"/>
                  </a:lnTo>
                  <a:lnTo>
                    <a:pt x="963396" y="39624"/>
                  </a:lnTo>
                  <a:lnTo>
                    <a:pt x="905992" y="39624"/>
                  </a:lnTo>
                  <a:lnTo>
                    <a:pt x="905992" y="191007"/>
                  </a:lnTo>
                  <a:lnTo>
                    <a:pt x="944092" y="191007"/>
                  </a:lnTo>
                  <a:lnTo>
                    <a:pt x="953363" y="191007"/>
                  </a:lnTo>
                  <a:lnTo>
                    <a:pt x="960602" y="189611"/>
                  </a:lnTo>
                  <a:lnTo>
                    <a:pt x="965682" y="186689"/>
                  </a:lnTo>
                  <a:lnTo>
                    <a:pt x="970635" y="183896"/>
                  </a:lnTo>
                  <a:lnTo>
                    <a:pt x="986256" y="143763"/>
                  </a:lnTo>
                  <a:lnTo>
                    <a:pt x="1019911" y="143763"/>
                  </a:lnTo>
                  <a:lnTo>
                    <a:pt x="1019911" y="273557"/>
                  </a:lnTo>
                  <a:lnTo>
                    <a:pt x="986256" y="273557"/>
                  </a:lnTo>
                  <a:lnTo>
                    <a:pt x="984425" y="264673"/>
                  </a:lnTo>
                  <a:lnTo>
                    <a:pt x="982367" y="256873"/>
                  </a:lnTo>
                  <a:lnTo>
                    <a:pt x="965174" y="230124"/>
                  </a:lnTo>
                  <a:lnTo>
                    <a:pt x="960221" y="227329"/>
                  </a:lnTo>
                  <a:lnTo>
                    <a:pt x="953109" y="225932"/>
                  </a:lnTo>
                  <a:lnTo>
                    <a:pt x="944092" y="225932"/>
                  </a:lnTo>
                  <a:lnTo>
                    <a:pt x="905992" y="225932"/>
                  </a:lnTo>
                  <a:lnTo>
                    <a:pt x="905992" y="336296"/>
                  </a:lnTo>
                  <a:lnTo>
                    <a:pt x="905992" y="346837"/>
                  </a:lnTo>
                  <a:lnTo>
                    <a:pt x="906246" y="354838"/>
                  </a:lnTo>
                  <a:lnTo>
                    <a:pt x="906881" y="360299"/>
                  </a:lnTo>
                  <a:lnTo>
                    <a:pt x="907389" y="365760"/>
                  </a:lnTo>
                  <a:lnTo>
                    <a:pt x="908532" y="370204"/>
                  </a:lnTo>
                  <a:lnTo>
                    <a:pt x="925423" y="387350"/>
                  </a:lnTo>
                  <a:lnTo>
                    <a:pt x="929487" y="389000"/>
                  </a:lnTo>
                  <a:lnTo>
                    <a:pt x="934948" y="390398"/>
                  </a:lnTo>
                  <a:lnTo>
                    <a:pt x="941933" y="391413"/>
                  </a:lnTo>
                  <a:lnTo>
                    <a:pt x="941933" y="411099"/>
                  </a:lnTo>
                  <a:lnTo>
                    <a:pt x="781786" y="411099"/>
                  </a:lnTo>
                  <a:lnTo>
                    <a:pt x="781786" y="391413"/>
                  </a:lnTo>
                  <a:lnTo>
                    <a:pt x="789152" y="389636"/>
                  </a:lnTo>
                  <a:lnTo>
                    <a:pt x="794994" y="387476"/>
                  </a:lnTo>
                  <a:lnTo>
                    <a:pt x="799185" y="385190"/>
                  </a:lnTo>
                  <a:lnTo>
                    <a:pt x="803503" y="382777"/>
                  </a:lnTo>
                  <a:lnTo>
                    <a:pt x="806678" y="379475"/>
                  </a:lnTo>
                  <a:lnTo>
                    <a:pt x="808710" y="375412"/>
                  </a:lnTo>
                  <a:lnTo>
                    <a:pt x="810869" y="371348"/>
                  </a:lnTo>
                  <a:lnTo>
                    <a:pt x="812139" y="366140"/>
                  </a:lnTo>
                  <a:lnTo>
                    <a:pt x="812774" y="359790"/>
                  </a:lnTo>
                  <a:lnTo>
                    <a:pt x="813409" y="353440"/>
                  </a:lnTo>
                  <a:lnTo>
                    <a:pt x="813663" y="345566"/>
                  </a:lnTo>
                  <a:lnTo>
                    <a:pt x="813663" y="336041"/>
                  </a:lnTo>
                  <a:lnTo>
                    <a:pt x="813663" y="79755"/>
                  </a:lnTo>
                  <a:lnTo>
                    <a:pt x="813663" y="70357"/>
                  </a:lnTo>
                  <a:lnTo>
                    <a:pt x="813409" y="62611"/>
                  </a:lnTo>
                  <a:lnTo>
                    <a:pt x="812901" y="56261"/>
                  </a:lnTo>
                  <a:lnTo>
                    <a:pt x="812393" y="49911"/>
                  </a:lnTo>
                  <a:lnTo>
                    <a:pt x="799566" y="31114"/>
                  </a:lnTo>
                  <a:lnTo>
                    <a:pt x="795248" y="28575"/>
                  </a:lnTo>
                  <a:lnTo>
                    <a:pt x="789406" y="26415"/>
                  </a:lnTo>
                  <a:lnTo>
                    <a:pt x="781786" y="24384"/>
                  </a:lnTo>
                  <a:lnTo>
                    <a:pt x="781786" y="4699"/>
                  </a:lnTo>
                  <a:close/>
                </a:path>
                <a:path w="3348354" h="415925">
                  <a:moveTo>
                    <a:pt x="429768" y="4699"/>
                  </a:moveTo>
                  <a:lnTo>
                    <a:pt x="725017" y="4699"/>
                  </a:lnTo>
                  <a:lnTo>
                    <a:pt x="725017" y="99440"/>
                  </a:lnTo>
                  <a:lnTo>
                    <a:pt x="684250" y="99440"/>
                  </a:lnTo>
                  <a:lnTo>
                    <a:pt x="679561" y="86411"/>
                  </a:lnTo>
                  <a:lnTo>
                    <a:pt x="675217" y="75691"/>
                  </a:lnTo>
                  <a:lnTo>
                    <a:pt x="651230" y="45338"/>
                  </a:lnTo>
                  <a:lnTo>
                    <a:pt x="618845" y="39624"/>
                  </a:lnTo>
                  <a:lnTo>
                    <a:pt x="553948" y="39624"/>
                  </a:lnTo>
                  <a:lnTo>
                    <a:pt x="553948" y="182499"/>
                  </a:lnTo>
                  <a:lnTo>
                    <a:pt x="593191" y="182499"/>
                  </a:lnTo>
                  <a:lnTo>
                    <a:pt x="601954" y="182499"/>
                  </a:lnTo>
                  <a:lnTo>
                    <a:pt x="608812" y="181228"/>
                  </a:lnTo>
                  <a:lnTo>
                    <a:pt x="613765" y="178688"/>
                  </a:lnTo>
                  <a:lnTo>
                    <a:pt x="618718" y="176275"/>
                  </a:lnTo>
                  <a:lnTo>
                    <a:pt x="635482" y="139573"/>
                  </a:lnTo>
                  <a:lnTo>
                    <a:pt x="669137" y="139573"/>
                  </a:lnTo>
                  <a:lnTo>
                    <a:pt x="669137" y="260476"/>
                  </a:lnTo>
                  <a:lnTo>
                    <a:pt x="635482" y="260476"/>
                  </a:lnTo>
                  <a:lnTo>
                    <a:pt x="633337" y="252331"/>
                  </a:lnTo>
                  <a:lnTo>
                    <a:pt x="631085" y="245221"/>
                  </a:lnTo>
                  <a:lnTo>
                    <a:pt x="602462" y="217297"/>
                  </a:lnTo>
                  <a:lnTo>
                    <a:pt x="593191" y="217297"/>
                  </a:lnTo>
                  <a:lnTo>
                    <a:pt x="553948" y="217297"/>
                  </a:lnTo>
                  <a:lnTo>
                    <a:pt x="553948" y="376174"/>
                  </a:lnTo>
                  <a:lnTo>
                    <a:pt x="618464" y="376174"/>
                  </a:lnTo>
                  <a:lnTo>
                    <a:pt x="625449" y="376174"/>
                  </a:lnTo>
                  <a:lnTo>
                    <a:pt x="631291" y="375792"/>
                  </a:lnTo>
                  <a:lnTo>
                    <a:pt x="635990" y="374903"/>
                  </a:lnTo>
                  <a:lnTo>
                    <a:pt x="640816" y="374014"/>
                  </a:lnTo>
                  <a:lnTo>
                    <a:pt x="645134" y="372490"/>
                  </a:lnTo>
                  <a:lnTo>
                    <a:pt x="648817" y="370204"/>
                  </a:lnTo>
                  <a:lnTo>
                    <a:pt x="652627" y="368046"/>
                  </a:lnTo>
                  <a:lnTo>
                    <a:pt x="668883" y="349123"/>
                  </a:lnTo>
                  <a:lnTo>
                    <a:pt x="671677" y="344804"/>
                  </a:lnTo>
                  <a:lnTo>
                    <a:pt x="687298" y="302387"/>
                  </a:lnTo>
                  <a:lnTo>
                    <a:pt x="728065" y="302387"/>
                  </a:lnTo>
                  <a:lnTo>
                    <a:pt x="722350" y="411099"/>
                  </a:lnTo>
                  <a:lnTo>
                    <a:pt x="429768" y="411099"/>
                  </a:lnTo>
                  <a:lnTo>
                    <a:pt x="429768" y="391413"/>
                  </a:lnTo>
                  <a:lnTo>
                    <a:pt x="437121" y="389381"/>
                  </a:lnTo>
                  <a:lnTo>
                    <a:pt x="442925" y="387223"/>
                  </a:lnTo>
                  <a:lnTo>
                    <a:pt x="447192" y="384937"/>
                  </a:lnTo>
                  <a:lnTo>
                    <a:pt x="451459" y="382650"/>
                  </a:lnTo>
                  <a:lnTo>
                    <a:pt x="454634" y="379475"/>
                  </a:lnTo>
                  <a:lnTo>
                    <a:pt x="456717" y="375412"/>
                  </a:lnTo>
                  <a:lnTo>
                    <a:pt x="458800" y="371348"/>
                  </a:lnTo>
                  <a:lnTo>
                    <a:pt x="460133" y="366267"/>
                  </a:lnTo>
                  <a:lnTo>
                    <a:pt x="460730" y="360044"/>
                  </a:lnTo>
                  <a:lnTo>
                    <a:pt x="461327" y="353694"/>
                  </a:lnTo>
                  <a:lnTo>
                    <a:pt x="461619" y="345821"/>
                  </a:lnTo>
                  <a:lnTo>
                    <a:pt x="461619" y="336296"/>
                  </a:lnTo>
                  <a:lnTo>
                    <a:pt x="461619" y="79755"/>
                  </a:lnTo>
                  <a:lnTo>
                    <a:pt x="461619" y="70357"/>
                  </a:lnTo>
                  <a:lnTo>
                    <a:pt x="461378" y="62611"/>
                  </a:lnTo>
                  <a:lnTo>
                    <a:pt x="460883" y="56261"/>
                  </a:lnTo>
                  <a:lnTo>
                    <a:pt x="460387" y="49911"/>
                  </a:lnTo>
                  <a:lnTo>
                    <a:pt x="459092" y="44703"/>
                  </a:lnTo>
                  <a:lnTo>
                    <a:pt x="457009" y="40766"/>
                  </a:lnTo>
                  <a:lnTo>
                    <a:pt x="454926" y="36829"/>
                  </a:lnTo>
                  <a:lnTo>
                    <a:pt x="451751" y="33527"/>
                  </a:lnTo>
                  <a:lnTo>
                    <a:pt x="447484" y="31114"/>
                  </a:lnTo>
                  <a:lnTo>
                    <a:pt x="443217" y="28575"/>
                  </a:lnTo>
                  <a:lnTo>
                    <a:pt x="437311" y="26415"/>
                  </a:lnTo>
                  <a:lnTo>
                    <a:pt x="429768" y="24384"/>
                  </a:lnTo>
                  <a:lnTo>
                    <a:pt x="429768" y="4699"/>
                  </a:lnTo>
                  <a:close/>
                </a:path>
                <a:path w="3348354" h="415925">
                  <a:moveTo>
                    <a:pt x="0" y="4699"/>
                  </a:moveTo>
                  <a:lnTo>
                    <a:pt x="154787" y="4699"/>
                  </a:lnTo>
                  <a:lnTo>
                    <a:pt x="178616" y="5195"/>
                  </a:lnTo>
                  <a:lnTo>
                    <a:pt x="220140" y="9092"/>
                  </a:lnTo>
                  <a:lnTo>
                    <a:pt x="269311" y="22447"/>
                  </a:lnTo>
                  <a:lnTo>
                    <a:pt x="309388" y="45594"/>
                  </a:lnTo>
                  <a:lnTo>
                    <a:pt x="338886" y="76580"/>
                  </a:lnTo>
                  <a:lnTo>
                    <a:pt x="358167" y="115389"/>
                  </a:lnTo>
                  <a:lnTo>
                    <a:pt x="368358" y="162655"/>
                  </a:lnTo>
                  <a:lnTo>
                    <a:pt x="370293" y="199136"/>
                  </a:lnTo>
                  <a:lnTo>
                    <a:pt x="369615" y="221761"/>
                  </a:lnTo>
                  <a:lnTo>
                    <a:pt x="364180" y="263394"/>
                  </a:lnTo>
                  <a:lnTo>
                    <a:pt x="353312" y="300239"/>
                  </a:lnTo>
                  <a:lnTo>
                    <a:pt x="326834" y="345566"/>
                  </a:lnTo>
                  <a:lnTo>
                    <a:pt x="292873" y="376160"/>
                  </a:lnTo>
                  <a:lnTo>
                    <a:pt x="249108" y="397208"/>
                  </a:lnTo>
                  <a:lnTo>
                    <a:pt x="197819" y="407991"/>
                  </a:lnTo>
                  <a:lnTo>
                    <a:pt x="158081" y="410745"/>
                  </a:lnTo>
                  <a:lnTo>
                    <a:pt x="135140" y="411099"/>
                  </a:lnTo>
                  <a:lnTo>
                    <a:pt x="0" y="411099"/>
                  </a:lnTo>
                  <a:lnTo>
                    <a:pt x="0" y="391413"/>
                  </a:lnTo>
                  <a:lnTo>
                    <a:pt x="7353" y="389381"/>
                  </a:lnTo>
                  <a:lnTo>
                    <a:pt x="13157" y="387223"/>
                  </a:lnTo>
                  <a:lnTo>
                    <a:pt x="17424" y="384937"/>
                  </a:lnTo>
                  <a:lnTo>
                    <a:pt x="21691" y="382650"/>
                  </a:lnTo>
                  <a:lnTo>
                    <a:pt x="24866" y="379475"/>
                  </a:lnTo>
                  <a:lnTo>
                    <a:pt x="26949" y="375412"/>
                  </a:lnTo>
                  <a:lnTo>
                    <a:pt x="29032" y="371348"/>
                  </a:lnTo>
                  <a:lnTo>
                    <a:pt x="30365" y="366267"/>
                  </a:lnTo>
                  <a:lnTo>
                    <a:pt x="30962" y="360044"/>
                  </a:lnTo>
                  <a:lnTo>
                    <a:pt x="31559" y="353694"/>
                  </a:lnTo>
                  <a:lnTo>
                    <a:pt x="31851" y="345821"/>
                  </a:lnTo>
                  <a:lnTo>
                    <a:pt x="31851" y="336296"/>
                  </a:lnTo>
                  <a:lnTo>
                    <a:pt x="31851" y="79755"/>
                  </a:lnTo>
                  <a:lnTo>
                    <a:pt x="31851" y="70357"/>
                  </a:lnTo>
                  <a:lnTo>
                    <a:pt x="31610" y="62611"/>
                  </a:lnTo>
                  <a:lnTo>
                    <a:pt x="17716" y="31114"/>
                  </a:lnTo>
                  <a:lnTo>
                    <a:pt x="13449" y="28575"/>
                  </a:lnTo>
                  <a:lnTo>
                    <a:pt x="7543" y="26415"/>
                  </a:lnTo>
                  <a:lnTo>
                    <a:pt x="0" y="24384"/>
                  </a:lnTo>
                  <a:lnTo>
                    <a:pt x="0" y="4699"/>
                  </a:lnTo>
                  <a:close/>
                </a:path>
                <a:path w="3348354" h="415925">
                  <a:moveTo>
                    <a:pt x="2748762" y="0"/>
                  </a:moveTo>
                  <a:lnTo>
                    <a:pt x="2790535" y="3190"/>
                  </a:lnTo>
                  <a:lnTo>
                    <a:pt x="2857365" y="28717"/>
                  </a:lnTo>
                  <a:lnTo>
                    <a:pt x="2901996" y="79676"/>
                  </a:lnTo>
                  <a:lnTo>
                    <a:pt x="2924284" y="155495"/>
                  </a:lnTo>
                  <a:lnTo>
                    <a:pt x="2927070" y="202691"/>
                  </a:lnTo>
                  <a:lnTo>
                    <a:pt x="2926257" y="229810"/>
                  </a:lnTo>
                  <a:lnTo>
                    <a:pt x="2919676" y="278094"/>
                  </a:lnTo>
                  <a:lnTo>
                    <a:pt x="2906524" y="318500"/>
                  </a:lnTo>
                  <a:lnTo>
                    <a:pt x="2876270" y="365505"/>
                  </a:lnTo>
                  <a:lnTo>
                    <a:pt x="2834158" y="396652"/>
                  </a:lnTo>
                  <a:lnTo>
                    <a:pt x="2781639" y="412750"/>
                  </a:lnTo>
                  <a:lnTo>
                    <a:pt x="2741650" y="415798"/>
                  </a:lnTo>
                  <a:lnTo>
                    <a:pt x="2700645" y="412605"/>
                  </a:lnTo>
                  <a:lnTo>
                    <a:pt x="2634922" y="387026"/>
                  </a:lnTo>
                  <a:lnTo>
                    <a:pt x="2591036" y="335825"/>
                  </a:lnTo>
                  <a:lnTo>
                    <a:pt x="2569129" y="259193"/>
                  </a:lnTo>
                  <a:lnTo>
                    <a:pt x="2566390" y="211327"/>
                  </a:lnTo>
                  <a:lnTo>
                    <a:pt x="2567722" y="179036"/>
                  </a:lnTo>
                  <a:lnTo>
                    <a:pt x="2578338" y="121834"/>
                  </a:lnTo>
                  <a:lnTo>
                    <a:pt x="2599509" y="74537"/>
                  </a:lnTo>
                  <a:lnTo>
                    <a:pt x="2630855" y="38429"/>
                  </a:lnTo>
                  <a:lnTo>
                    <a:pt x="2671985" y="13876"/>
                  </a:lnTo>
                  <a:lnTo>
                    <a:pt x="2721185" y="1545"/>
                  </a:lnTo>
                  <a:lnTo>
                    <a:pt x="274876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64490" y="1361084"/>
            <a:ext cx="151722" cy="7437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264914" y="1034898"/>
            <a:ext cx="150495" cy="71755"/>
            <a:chOff x="4264914" y="1034898"/>
            <a:chExt cx="150495" cy="7175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9486" y="1039470"/>
              <a:ext cx="141084" cy="625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269486" y="1039470"/>
              <a:ext cx="141605" cy="62865"/>
            </a:xfrm>
            <a:custGeom>
              <a:avLst/>
              <a:gdLst/>
              <a:ahLst/>
              <a:cxnLst/>
              <a:rect l="l" t="t" r="r" b="b"/>
              <a:pathLst>
                <a:path w="141604" h="62865">
                  <a:moveTo>
                    <a:pt x="0" y="62508"/>
                  </a:moveTo>
                  <a:lnTo>
                    <a:pt x="141084" y="62508"/>
                  </a:lnTo>
                  <a:lnTo>
                    <a:pt x="141084" y="0"/>
                  </a:lnTo>
                  <a:lnTo>
                    <a:pt x="0" y="0"/>
                  </a:lnTo>
                  <a:lnTo>
                    <a:pt x="0" y="62508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599799" y="817625"/>
            <a:ext cx="3062605" cy="683260"/>
            <a:chOff x="4599799" y="817625"/>
            <a:chExt cx="3062605" cy="68326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99799" y="1233313"/>
              <a:ext cx="3062506" cy="26716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5782" y="822197"/>
              <a:ext cx="3050286" cy="41579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605782" y="822197"/>
              <a:ext cx="3050540" cy="415925"/>
            </a:xfrm>
            <a:custGeom>
              <a:avLst/>
              <a:gdLst/>
              <a:ahLst/>
              <a:cxnLst/>
              <a:rect l="l" t="t" r="r" b="b"/>
              <a:pathLst>
                <a:path w="3050540" h="415925">
                  <a:moveTo>
                    <a:pt x="798576" y="82676"/>
                  </a:moveTo>
                  <a:lnTo>
                    <a:pt x="739013" y="250316"/>
                  </a:lnTo>
                  <a:lnTo>
                    <a:pt x="846201" y="250316"/>
                  </a:lnTo>
                  <a:lnTo>
                    <a:pt x="798576" y="82676"/>
                  </a:lnTo>
                  <a:close/>
                </a:path>
                <a:path w="3050540" h="415925">
                  <a:moveTo>
                    <a:pt x="150621" y="39624"/>
                  </a:moveTo>
                  <a:lnTo>
                    <a:pt x="142047" y="39649"/>
                  </a:lnTo>
                  <a:lnTo>
                    <a:pt x="134794" y="39735"/>
                  </a:lnTo>
                  <a:lnTo>
                    <a:pt x="128851" y="39891"/>
                  </a:lnTo>
                  <a:lnTo>
                    <a:pt x="124205" y="40131"/>
                  </a:lnTo>
                  <a:lnTo>
                    <a:pt x="124205" y="375030"/>
                  </a:lnTo>
                  <a:lnTo>
                    <a:pt x="127896" y="375437"/>
                  </a:lnTo>
                  <a:lnTo>
                    <a:pt x="133635" y="375713"/>
                  </a:lnTo>
                  <a:lnTo>
                    <a:pt x="141422" y="375870"/>
                  </a:lnTo>
                  <a:lnTo>
                    <a:pt x="151256" y="375919"/>
                  </a:lnTo>
                  <a:lnTo>
                    <a:pt x="166975" y="375324"/>
                  </a:lnTo>
                  <a:lnTo>
                    <a:pt x="206247" y="366394"/>
                  </a:lnTo>
                  <a:lnTo>
                    <a:pt x="243669" y="335680"/>
                  </a:lnTo>
                  <a:lnTo>
                    <a:pt x="263778" y="293497"/>
                  </a:lnTo>
                  <a:lnTo>
                    <a:pt x="271779" y="253777"/>
                  </a:lnTo>
                  <a:lnTo>
                    <a:pt x="274446" y="206248"/>
                  </a:lnTo>
                  <a:lnTo>
                    <a:pt x="273496" y="179171"/>
                  </a:lnTo>
                  <a:lnTo>
                    <a:pt x="265928" y="132256"/>
                  </a:lnTo>
                  <a:lnTo>
                    <a:pt x="250950" y="94888"/>
                  </a:lnTo>
                  <a:lnTo>
                    <a:pt x="216534" y="57276"/>
                  </a:lnTo>
                  <a:lnTo>
                    <a:pt x="169171" y="40721"/>
                  </a:lnTo>
                  <a:lnTo>
                    <a:pt x="150621" y="39624"/>
                  </a:lnTo>
                  <a:close/>
                </a:path>
                <a:path w="3050540" h="415925">
                  <a:moveTo>
                    <a:pt x="2020696" y="34798"/>
                  </a:moveTo>
                  <a:lnTo>
                    <a:pt x="1983104" y="45100"/>
                  </a:lnTo>
                  <a:lnTo>
                    <a:pt x="1956562" y="76073"/>
                  </a:lnTo>
                  <a:lnTo>
                    <a:pt x="1940845" y="128460"/>
                  </a:lnTo>
                  <a:lnTo>
                    <a:pt x="1935607" y="203326"/>
                  </a:lnTo>
                  <a:lnTo>
                    <a:pt x="1936962" y="245350"/>
                  </a:lnTo>
                  <a:lnTo>
                    <a:pt x="1947769" y="312251"/>
                  </a:lnTo>
                  <a:lnTo>
                    <a:pt x="1969389" y="356300"/>
                  </a:lnTo>
                  <a:lnTo>
                    <a:pt x="2002345" y="378259"/>
                  </a:lnTo>
                  <a:lnTo>
                    <a:pt x="2023110" y="381000"/>
                  </a:lnTo>
                  <a:lnTo>
                    <a:pt x="2034131" y="380218"/>
                  </a:lnTo>
                  <a:lnTo>
                    <a:pt x="2069738" y="361872"/>
                  </a:lnTo>
                  <a:lnTo>
                    <a:pt x="2092805" y="322492"/>
                  </a:lnTo>
                  <a:lnTo>
                    <a:pt x="2102485" y="281559"/>
                  </a:lnTo>
                  <a:lnTo>
                    <a:pt x="2106521" y="232695"/>
                  </a:lnTo>
                  <a:lnTo>
                    <a:pt x="2106802" y="214884"/>
                  </a:lnTo>
                  <a:lnTo>
                    <a:pt x="2106209" y="186453"/>
                  </a:lnTo>
                  <a:lnTo>
                    <a:pt x="2101498" y="136784"/>
                  </a:lnTo>
                  <a:lnTo>
                    <a:pt x="2092122" y="96803"/>
                  </a:lnTo>
                  <a:lnTo>
                    <a:pt x="2069084" y="55244"/>
                  </a:lnTo>
                  <a:lnTo>
                    <a:pt x="2034794" y="36081"/>
                  </a:lnTo>
                  <a:lnTo>
                    <a:pt x="2020696" y="34798"/>
                  </a:lnTo>
                  <a:close/>
                </a:path>
                <a:path w="3050540" h="415925">
                  <a:moveTo>
                    <a:pt x="2574036" y="4699"/>
                  </a:moveTo>
                  <a:lnTo>
                    <a:pt x="2730372" y="4699"/>
                  </a:lnTo>
                  <a:lnTo>
                    <a:pt x="2730372" y="24384"/>
                  </a:lnTo>
                  <a:lnTo>
                    <a:pt x="2722244" y="26542"/>
                  </a:lnTo>
                  <a:lnTo>
                    <a:pt x="2716148" y="28955"/>
                  </a:lnTo>
                  <a:lnTo>
                    <a:pt x="2712339" y="31368"/>
                  </a:lnTo>
                  <a:lnTo>
                    <a:pt x="2708401" y="33909"/>
                  </a:lnTo>
                  <a:lnTo>
                    <a:pt x="2705481" y="36829"/>
                  </a:lnTo>
                  <a:lnTo>
                    <a:pt x="2703575" y="40512"/>
                  </a:lnTo>
                  <a:lnTo>
                    <a:pt x="2701543" y="44068"/>
                  </a:lnTo>
                  <a:lnTo>
                    <a:pt x="2700146" y="48640"/>
                  </a:lnTo>
                  <a:lnTo>
                    <a:pt x="2699385" y="54482"/>
                  </a:lnTo>
                  <a:lnTo>
                    <a:pt x="2698622" y="60198"/>
                  </a:lnTo>
                  <a:lnTo>
                    <a:pt x="2698241" y="68579"/>
                  </a:lnTo>
                  <a:lnTo>
                    <a:pt x="2698241" y="79755"/>
                  </a:lnTo>
                  <a:lnTo>
                    <a:pt x="2698241" y="336296"/>
                  </a:lnTo>
                  <a:lnTo>
                    <a:pt x="2698241" y="343280"/>
                  </a:lnTo>
                  <a:lnTo>
                    <a:pt x="2698368" y="349757"/>
                  </a:lnTo>
                  <a:lnTo>
                    <a:pt x="2698749" y="355726"/>
                  </a:lnTo>
                  <a:lnTo>
                    <a:pt x="2699131" y="361568"/>
                  </a:lnTo>
                  <a:lnTo>
                    <a:pt x="2700019" y="366522"/>
                  </a:lnTo>
                  <a:lnTo>
                    <a:pt x="2701163" y="370204"/>
                  </a:lnTo>
                  <a:lnTo>
                    <a:pt x="2702306" y="374014"/>
                  </a:lnTo>
                  <a:lnTo>
                    <a:pt x="2704084" y="377189"/>
                  </a:lnTo>
                  <a:lnTo>
                    <a:pt x="2706369" y="379729"/>
                  </a:lnTo>
                  <a:lnTo>
                    <a:pt x="2708656" y="382397"/>
                  </a:lnTo>
                  <a:lnTo>
                    <a:pt x="2730372" y="391413"/>
                  </a:lnTo>
                  <a:lnTo>
                    <a:pt x="2730372" y="411099"/>
                  </a:lnTo>
                  <a:lnTo>
                    <a:pt x="2574036" y="411099"/>
                  </a:lnTo>
                  <a:lnTo>
                    <a:pt x="2574036" y="391413"/>
                  </a:lnTo>
                  <a:lnTo>
                    <a:pt x="2581401" y="389381"/>
                  </a:lnTo>
                  <a:lnTo>
                    <a:pt x="2587243" y="387223"/>
                  </a:lnTo>
                  <a:lnTo>
                    <a:pt x="2591435" y="384937"/>
                  </a:lnTo>
                  <a:lnTo>
                    <a:pt x="2595752" y="382650"/>
                  </a:lnTo>
                  <a:lnTo>
                    <a:pt x="2598927" y="379475"/>
                  </a:lnTo>
                  <a:lnTo>
                    <a:pt x="2600960" y="375412"/>
                  </a:lnTo>
                  <a:lnTo>
                    <a:pt x="2603118" y="371348"/>
                  </a:lnTo>
                  <a:lnTo>
                    <a:pt x="2604389" y="366267"/>
                  </a:lnTo>
                  <a:lnTo>
                    <a:pt x="2605023" y="360044"/>
                  </a:lnTo>
                  <a:lnTo>
                    <a:pt x="2605659" y="353694"/>
                  </a:lnTo>
                  <a:lnTo>
                    <a:pt x="2605913" y="345821"/>
                  </a:lnTo>
                  <a:lnTo>
                    <a:pt x="2605913" y="336296"/>
                  </a:lnTo>
                  <a:lnTo>
                    <a:pt x="2605913" y="79501"/>
                  </a:lnTo>
                  <a:lnTo>
                    <a:pt x="2605913" y="69976"/>
                  </a:lnTo>
                  <a:lnTo>
                    <a:pt x="2605659" y="62102"/>
                  </a:lnTo>
                  <a:lnTo>
                    <a:pt x="2591816" y="30987"/>
                  </a:lnTo>
                  <a:lnTo>
                    <a:pt x="2587497" y="28575"/>
                  </a:lnTo>
                  <a:lnTo>
                    <a:pt x="2581656" y="26415"/>
                  </a:lnTo>
                  <a:lnTo>
                    <a:pt x="2574036" y="24384"/>
                  </a:lnTo>
                  <a:lnTo>
                    <a:pt x="2574036" y="4699"/>
                  </a:lnTo>
                  <a:close/>
                </a:path>
                <a:path w="3050540" h="415925">
                  <a:moveTo>
                    <a:pt x="1422527" y="4699"/>
                  </a:moveTo>
                  <a:lnTo>
                    <a:pt x="1543050" y="4699"/>
                  </a:lnTo>
                  <a:lnTo>
                    <a:pt x="1648459" y="187832"/>
                  </a:lnTo>
                  <a:lnTo>
                    <a:pt x="1674114" y="234568"/>
                  </a:lnTo>
                  <a:lnTo>
                    <a:pt x="1695723" y="276859"/>
                  </a:lnTo>
                  <a:lnTo>
                    <a:pt x="1702053" y="290194"/>
                  </a:lnTo>
                  <a:lnTo>
                    <a:pt x="1706752" y="290194"/>
                  </a:lnTo>
                  <a:lnTo>
                    <a:pt x="1705346" y="253835"/>
                  </a:lnTo>
                  <a:lnTo>
                    <a:pt x="1704355" y="215820"/>
                  </a:lnTo>
                  <a:lnTo>
                    <a:pt x="1703770" y="176162"/>
                  </a:lnTo>
                  <a:lnTo>
                    <a:pt x="1703577" y="134874"/>
                  </a:lnTo>
                  <a:lnTo>
                    <a:pt x="1703577" y="79501"/>
                  </a:lnTo>
                  <a:lnTo>
                    <a:pt x="1703482" y="70473"/>
                  </a:lnTo>
                  <a:lnTo>
                    <a:pt x="1692528" y="32892"/>
                  </a:lnTo>
                  <a:lnTo>
                    <a:pt x="1689100" y="30987"/>
                  </a:lnTo>
                  <a:lnTo>
                    <a:pt x="1685670" y="28955"/>
                  </a:lnTo>
                  <a:lnTo>
                    <a:pt x="1679828" y="26797"/>
                  </a:lnTo>
                  <a:lnTo>
                    <a:pt x="1671701" y="24384"/>
                  </a:lnTo>
                  <a:lnTo>
                    <a:pt x="1671701" y="4699"/>
                  </a:lnTo>
                  <a:lnTo>
                    <a:pt x="1784222" y="4699"/>
                  </a:lnTo>
                  <a:lnTo>
                    <a:pt x="1784222" y="24384"/>
                  </a:lnTo>
                  <a:lnTo>
                    <a:pt x="1776221" y="26924"/>
                  </a:lnTo>
                  <a:lnTo>
                    <a:pt x="1770633" y="29082"/>
                  </a:lnTo>
                  <a:lnTo>
                    <a:pt x="1767331" y="30987"/>
                  </a:lnTo>
                  <a:lnTo>
                    <a:pt x="1764156" y="32765"/>
                  </a:lnTo>
                  <a:lnTo>
                    <a:pt x="1761363" y="35051"/>
                  </a:lnTo>
                  <a:lnTo>
                    <a:pt x="1759077" y="38100"/>
                  </a:lnTo>
                  <a:lnTo>
                    <a:pt x="1756790" y="41021"/>
                  </a:lnTo>
                  <a:lnTo>
                    <a:pt x="1755013" y="45592"/>
                  </a:lnTo>
                  <a:lnTo>
                    <a:pt x="1752091" y="79501"/>
                  </a:lnTo>
                  <a:lnTo>
                    <a:pt x="1752091" y="411099"/>
                  </a:lnTo>
                  <a:lnTo>
                    <a:pt x="1676400" y="411099"/>
                  </a:lnTo>
                  <a:lnTo>
                    <a:pt x="1542541" y="179450"/>
                  </a:lnTo>
                  <a:lnTo>
                    <a:pt x="1519031" y="137461"/>
                  </a:lnTo>
                  <a:lnTo>
                    <a:pt x="1502664" y="105663"/>
                  </a:lnTo>
                  <a:lnTo>
                    <a:pt x="1499996" y="105663"/>
                  </a:lnTo>
                  <a:lnTo>
                    <a:pt x="1501257" y="138100"/>
                  </a:lnTo>
                  <a:lnTo>
                    <a:pt x="1502171" y="171418"/>
                  </a:lnTo>
                  <a:lnTo>
                    <a:pt x="1502729" y="205640"/>
                  </a:lnTo>
                  <a:lnTo>
                    <a:pt x="1502917" y="240791"/>
                  </a:lnTo>
                  <a:lnTo>
                    <a:pt x="1502917" y="336676"/>
                  </a:lnTo>
                  <a:lnTo>
                    <a:pt x="1503060" y="346987"/>
                  </a:lnTo>
                  <a:lnTo>
                    <a:pt x="1513204" y="382015"/>
                  </a:lnTo>
                  <a:lnTo>
                    <a:pt x="1517014" y="385444"/>
                  </a:lnTo>
                  <a:lnTo>
                    <a:pt x="1524380" y="388619"/>
                  </a:lnTo>
                  <a:lnTo>
                    <a:pt x="1535048" y="391413"/>
                  </a:lnTo>
                  <a:lnTo>
                    <a:pt x="1535048" y="411099"/>
                  </a:lnTo>
                  <a:lnTo>
                    <a:pt x="1422527" y="411099"/>
                  </a:lnTo>
                  <a:lnTo>
                    <a:pt x="1422527" y="391413"/>
                  </a:lnTo>
                  <a:lnTo>
                    <a:pt x="1429892" y="389381"/>
                  </a:lnTo>
                  <a:lnTo>
                    <a:pt x="1435734" y="387223"/>
                  </a:lnTo>
                  <a:lnTo>
                    <a:pt x="1439926" y="384810"/>
                  </a:lnTo>
                  <a:lnTo>
                    <a:pt x="1444243" y="382524"/>
                  </a:lnTo>
                  <a:lnTo>
                    <a:pt x="1447418" y="379222"/>
                  </a:lnTo>
                  <a:lnTo>
                    <a:pt x="1449451" y="375157"/>
                  </a:lnTo>
                  <a:lnTo>
                    <a:pt x="1451609" y="371093"/>
                  </a:lnTo>
                  <a:lnTo>
                    <a:pt x="1452879" y="366013"/>
                  </a:lnTo>
                  <a:lnTo>
                    <a:pt x="1453514" y="359790"/>
                  </a:lnTo>
                  <a:lnTo>
                    <a:pt x="1454150" y="353694"/>
                  </a:lnTo>
                  <a:lnTo>
                    <a:pt x="1454403" y="345948"/>
                  </a:lnTo>
                  <a:lnTo>
                    <a:pt x="1454403" y="336676"/>
                  </a:lnTo>
                  <a:lnTo>
                    <a:pt x="1454403" y="79121"/>
                  </a:lnTo>
                  <a:lnTo>
                    <a:pt x="1454284" y="68835"/>
                  </a:lnTo>
                  <a:lnTo>
                    <a:pt x="1440306" y="30479"/>
                  </a:lnTo>
                  <a:lnTo>
                    <a:pt x="1422527" y="24384"/>
                  </a:lnTo>
                  <a:lnTo>
                    <a:pt x="1422527" y="4699"/>
                  </a:lnTo>
                  <a:close/>
                </a:path>
                <a:path w="3050540" h="415925">
                  <a:moveTo>
                    <a:pt x="429767" y="4699"/>
                  </a:moveTo>
                  <a:lnTo>
                    <a:pt x="586104" y="4699"/>
                  </a:lnTo>
                  <a:lnTo>
                    <a:pt x="586104" y="24384"/>
                  </a:lnTo>
                  <a:lnTo>
                    <a:pt x="577976" y="26542"/>
                  </a:lnTo>
                  <a:lnTo>
                    <a:pt x="571880" y="28955"/>
                  </a:lnTo>
                  <a:lnTo>
                    <a:pt x="568070" y="31368"/>
                  </a:lnTo>
                  <a:lnTo>
                    <a:pt x="564133" y="33909"/>
                  </a:lnTo>
                  <a:lnTo>
                    <a:pt x="561213" y="36829"/>
                  </a:lnTo>
                  <a:lnTo>
                    <a:pt x="559307" y="40512"/>
                  </a:lnTo>
                  <a:lnTo>
                    <a:pt x="557276" y="44068"/>
                  </a:lnTo>
                  <a:lnTo>
                    <a:pt x="555878" y="48640"/>
                  </a:lnTo>
                  <a:lnTo>
                    <a:pt x="555116" y="54482"/>
                  </a:lnTo>
                  <a:lnTo>
                    <a:pt x="554354" y="60198"/>
                  </a:lnTo>
                  <a:lnTo>
                    <a:pt x="553973" y="68579"/>
                  </a:lnTo>
                  <a:lnTo>
                    <a:pt x="553973" y="79755"/>
                  </a:lnTo>
                  <a:lnTo>
                    <a:pt x="553973" y="336296"/>
                  </a:lnTo>
                  <a:lnTo>
                    <a:pt x="553973" y="343280"/>
                  </a:lnTo>
                  <a:lnTo>
                    <a:pt x="554101" y="349757"/>
                  </a:lnTo>
                  <a:lnTo>
                    <a:pt x="554481" y="355726"/>
                  </a:lnTo>
                  <a:lnTo>
                    <a:pt x="554863" y="361568"/>
                  </a:lnTo>
                  <a:lnTo>
                    <a:pt x="555751" y="366522"/>
                  </a:lnTo>
                  <a:lnTo>
                    <a:pt x="556894" y="370204"/>
                  </a:lnTo>
                  <a:lnTo>
                    <a:pt x="558038" y="374014"/>
                  </a:lnTo>
                  <a:lnTo>
                    <a:pt x="559815" y="377189"/>
                  </a:lnTo>
                  <a:lnTo>
                    <a:pt x="562101" y="379729"/>
                  </a:lnTo>
                  <a:lnTo>
                    <a:pt x="564388" y="382397"/>
                  </a:lnTo>
                  <a:lnTo>
                    <a:pt x="586104" y="391413"/>
                  </a:lnTo>
                  <a:lnTo>
                    <a:pt x="586104" y="411099"/>
                  </a:lnTo>
                  <a:lnTo>
                    <a:pt x="429767" y="411099"/>
                  </a:lnTo>
                  <a:lnTo>
                    <a:pt x="429767" y="391413"/>
                  </a:lnTo>
                  <a:lnTo>
                    <a:pt x="437133" y="389381"/>
                  </a:lnTo>
                  <a:lnTo>
                    <a:pt x="442975" y="387223"/>
                  </a:lnTo>
                  <a:lnTo>
                    <a:pt x="447166" y="384937"/>
                  </a:lnTo>
                  <a:lnTo>
                    <a:pt x="451484" y="382650"/>
                  </a:lnTo>
                  <a:lnTo>
                    <a:pt x="454659" y="379475"/>
                  </a:lnTo>
                  <a:lnTo>
                    <a:pt x="456691" y="375412"/>
                  </a:lnTo>
                  <a:lnTo>
                    <a:pt x="458850" y="371348"/>
                  </a:lnTo>
                  <a:lnTo>
                    <a:pt x="460120" y="366267"/>
                  </a:lnTo>
                  <a:lnTo>
                    <a:pt x="460755" y="360044"/>
                  </a:lnTo>
                  <a:lnTo>
                    <a:pt x="461390" y="353694"/>
                  </a:lnTo>
                  <a:lnTo>
                    <a:pt x="461644" y="345821"/>
                  </a:lnTo>
                  <a:lnTo>
                    <a:pt x="461644" y="336296"/>
                  </a:lnTo>
                  <a:lnTo>
                    <a:pt x="461644" y="79501"/>
                  </a:lnTo>
                  <a:lnTo>
                    <a:pt x="461644" y="69976"/>
                  </a:lnTo>
                  <a:lnTo>
                    <a:pt x="461390" y="62102"/>
                  </a:lnTo>
                  <a:lnTo>
                    <a:pt x="447547" y="30987"/>
                  </a:lnTo>
                  <a:lnTo>
                    <a:pt x="443229" y="28575"/>
                  </a:lnTo>
                  <a:lnTo>
                    <a:pt x="437388" y="26415"/>
                  </a:lnTo>
                  <a:lnTo>
                    <a:pt x="429767" y="24384"/>
                  </a:lnTo>
                  <a:lnTo>
                    <a:pt x="429767" y="4699"/>
                  </a:lnTo>
                  <a:close/>
                </a:path>
                <a:path w="3050540" h="415925">
                  <a:moveTo>
                    <a:pt x="0" y="4699"/>
                  </a:moveTo>
                  <a:lnTo>
                    <a:pt x="154812" y="4699"/>
                  </a:lnTo>
                  <a:lnTo>
                    <a:pt x="178649" y="5195"/>
                  </a:lnTo>
                  <a:lnTo>
                    <a:pt x="220178" y="9092"/>
                  </a:lnTo>
                  <a:lnTo>
                    <a:pt x="269319" y="22447"/>
                  </a:lnTo>
                  <a:lnTo>
                    <a:pt x="309387" y="45594"/>
                  </a:lnTo>
                  <a:lnTo>
                    <a:pt x="338963" y="76580"/>
                  </a:lnTo>
                  <a:lnTo>
                    <a:pt x="358179" y="115389"/>
                  </a:lnTo>
                  <a:lnTo>
                    <a:pt x="368411" y="162655"/>
                  </a:lnTo>
                  <a:lnTo>
                    <a:pt x="370331" y="199136"/>
                  </a:lnTo>
                  <a:lnTo>
                    <a:pt x="369643" y="221761"/>
                  </a:lnTo>
                  <a:lnTo>
                    <a:pt x="364170" y="263394"/>
                  </a:lnTo>
                  <a:lnTo>
                    <a:pt x="353312" y="300239"/>
                  </a:lnTo>
                  <a:lnTo>
                    <a:pt x="326897" y="345566"/>
                  </a:lnTo>
                  <a:lnTo>
                    <a:pt x="292929" y="376160"/>
                  </a:lnTo>
                  <a:lnTo>
                    <a:pt x="249110" y="397208"/>
                  </a:lnTo>
                  <a:lnTo>
                    <a:pt x="197814" y="407991"/>
                  </a:lnTo>
                  <a:lnTo>
                    <a:pt x="158087" y="410745"/>
                  </a:lnTo>
                  <a:lnTo>
                    <a:pt x="135127" y="411099"/>
                  </a:lnTo>
                  <a:lnTo>
                    <a:pt x="0" y="411099"/>
                  </a:lnTo>
                  <a:lnTo>
                    <a:pt x="0" y="391413"/>
                  </a:lnTo>
                  <a:lnTo>
                    <a:pt x="7365" y="389381"/>
                  </a:lnTo>
                  <a:lnTo>
                    <a:pt x="13207" y="387223"/>
                  </a:lnTo>
                  <a:lnTo>
                    <a:pt x="17398" y="384937"/>
                  </a:lnTo>
                  <a:lnTo>
                    <a:pt x="21716" y="382650"/>
                  </a:lnTo>
                  <a:lnTo>
                    <a:pt x="24891" y="379475"/>
                  </a:lnTo>
                  <a:lnTo>
                    <a:pt x="26923" y="375412"/>
                  </a:lnTo>
                  <a:lnTo>
                    <a:pt x="29082" y="371348"/>
                  </a:lnTo>
                  <a:lnTo>
                    <a:pt x="30352" y="366267"/>
                  </a:lnTo>
                  <a:lnTo>
                    <a:pt x="30987" y="360044"/>
                  </a:lnTo>
                  <a:lnTo>
                    <a:pt x="31622" y="353694"/>
                  </a:lnTo>
                  <a:lnTo>
                    <a:pt x="31876" y="345821"/>
                  </a:lnTo>
                  <a:lnTo>
                    <a:pt x="31876" y="336296"/>
                  </a:lnTo>
                  <a:lnTo>
                    <a:pt x="31876" y="79755"/>
                  </a:lnTo>
                  <a:lnTo>
                    <a:pt x="31876" y="70357"/>
                  </a:lnTo>
                  <a:lnTo>
                    <a:pt x="31622" y="62611"/>
                  </a:lnTo>
                  <a:lnTo>
                    <a:pt x="17779" y="31114"/>
                  </a:lnTo>
                  <a:lnTo>
                    <a:pt x="13462" y="28575"/>
                  </a:lnTo>
                  <a:lnTo>
                    <a:pt x="7619" y="26415"/>
                  </a:lnTo>
                  <a:lnTo>
                    <a:pt x="0" y="24384"/>
                  </a:lnTo>
                  <a:lnTo>
                    <a:pt x="0" y="4699"/>
                  </a:lnTo>
                  <a:close/>
                </a:path>
                <a:path w="3050540" h="415925">
                  <a:moveTo>
                    <a:pt x="785494" y="2666"/>
                  </a:moveTo>
                  <a:lnTo>
                    <a:pt x="864869" y="2666"/>
                  </a:lnTo>
                  <a:lnTo>
                    <a:pt x="963167" y="336041"/>
                  </a:lnTo>
                  <a:lnTo>
                    <a:pt x="966285" y="346376"/>
                  </a:lnTo>
                  <a:lnTo>
                    <a:pt x="985773" y="382904"/>
                  </a:lnTo>
                  <a:lnTo>
                    <a:pt x="990472" y="386714"/>
                  </a:lnTo>
                  <a:lnTo>
                    <a:pt x="997203" y="389636"/>
                  </a:lnTo>
                  <a:lnTo>
                    <a:pt x="1005713" y="391413"/>
                  </a:lnTo>
                  <a:lnTo>
                    <a:pt x="1005713" y="411099"/>
                  </a:lnTo>
                  <a:lnTo>
                    <a:pt x="841375" y="411099"/>
                  </a:lnTo>
                  <a:lnTo>
                    <a:pt x="841375" y="391413"/>
                  </a:lnTo>
                  <a:lnTo>
                    <a:pt x="851662" y="390143"/>
                  </a:lnTo>
                  <a:lnTo>
                    <a:pt x="859408" y="387350"/>
                  </a:lnTo>
                  <a:lnTo>
                    <a:pt x="864362" y="382777"/>
                  </a:lnTo>
                  <a:lnTo>
                    <a:pt x="869314" y="378205"/>
                  </a:lnTo>
                  <a:lnTo>
                    <a:pt x="871727" y="371728"/>
                  </a:lnTo>
                  <a:lnTo>
                    <a:pt x="871727" y="363474"/>
                  </a:lnTo>
                  <a:lnTo>
                    <a:pt x="871727" y="357250"/>
                  </a:lnTo>
                  <a:lnTo>
                    <a:pt x="862838" y="314325"/>
                  </a:lnTo>
                  <a:lnTo>
                    <a:pt x="854837" y="285114"/>
                  </a:lnTo>
                  <a:lnTo>
                    <a:pt x="727709" y="285114"/>
                  </a:lnTo>
                  <a:lnTo>
                    <a:pt x="717930" y="313436"/>
                  </a:lnTo>
                  <a:lnTo>
                    <a:pt x="715137" y="321310"/>
                  </a:lnTo>
                  <a:lnTo>
                    <a:pt x="712851" y="329056"/>
                  </a:lnTo>
                  <a:lnTo>
                    <a:pt x="711072" y="336423"/>
                  </a:lnTo>
                  <a:lnTo>
                    <a:pt x="709294" y="343915"/>
                  </a:lnTo>
                  <a:lnTo>
                    <a:pt x="708405" y="351789"/>
                  </a:lnTo>
                  <a:lnTo>
                    <a:pt x="708405" y="360172"/>
                  </a:lnTo>
                  <a:lnTo>
                    <a:pt x="710334" y="373054"/>
                  </a:lnTo>
                  <a:lnTo>
                    <a:pt x="716121" y="382555"/>
                  </a:lnTo>
                  <a:lnTo>
                    <a:pt x="725765" y="388675"/>
                  </a:lnTo>
                  <a:lnTo>
                    <a:pt x="739266" y="391413"/>
                  </a:lnTo>
                  <a:lnTo>
                    <a:pt x="739266" y="411099"/>
                  </a:lnTo>
                  <a:lnTo>
                    <a:pt x="612139" y="411099"/>
                  </a:lnTo>
                  <a:lnTo>
                    <a:pt x="612139" y="391413"/>
                  </a:lnTo>
                  <a:lnTo>
                    <a:pt x="619505" y="390651"/>
                  </a:lnTo>
                  <a:lnTo>
                    <a:pt x="625982" y="387985"/>
                  </a:lnTo>
                  <a:lnTo>
                    <a:pt x="631570" y="383666"/>
                  </a:lnTo>
                  <a:lnTo>
                    <a:pt x="637158" y="379349"/>
                  </a:lnTo>
                  <a:lnTo>
                    <a:pt x="642112" y="373379"/>
                  </a:lnTo>
                  <a:lnTo>
                    <a:pt x="661288" y="333375"/>
                  </a:lnTo>
                  <a:lnTo>
                    <a:pt x="785494" y="2666"/>
                  </a:lnTo>
                  <a:close/>
                </a:path>
                <a:path w="3050540" h="415925">
                  <a:moveTo>
                    <a:pt x="2940431" y="0"/>
                  </a:moveTo>
                  <a:lnTo>
                    <a:pt x="2978810" y="1553"/>
                  </a:lnTo>
                  <a:lnTo>
                    <a:pt x="3016821" y="6715"/>
                  </a:lnTo>
                  <a:lnTo>
                    <a:pt x="3046094" y="12826"/>
                  </a:lnTo>
                  <a:lnTo>
                    <a:pt x="3046094" y="99060"/>
                  </a:lnTo>
                  <a:lnTo>
                    <a:pt x="3005327" y="99060"/>
                  </a:lnTo>
                  <a:lnTo>
                    <a:pt x="3002279" y="87939"/>
                  </a:lnTo>
                  <a:lnTo>
                    <a:pt x="2998850" y="78009"/>
                  </a:lnTo>
                  <a:lnTo>
                    <a:pt x="2975294" y="45094"/>
                  </a:lnTo>
                  <a:lnTo>
                    <a:pt x="2935986" y="34798"/>
                  </a:lnTo>
                  <a:lnTo>
                    <a:pt x="2927725" y="35177"/>
                  </a:lnTo>
                  <a:lnTo>
                    <a:pt x="2888666" y="52947"/>
                  </a:lnTo>
                  <a:lnTo>
                    <a:pt x="2876676" y="86867"/>
                  </a:lnTo>
                  <a:lnTo>
                    <a:pt x="2877103" y="95230"/>
                  </a:lnTo>
                  <a:lnTo>
                    <a:pt x="2898552" y="135431"/>
                  </a:lnTo>
                  <a:lnTo>
                    <a:pt x="2937587" y="161534"/>
                  </a:lnTo>
                  <a:lnTo>
                    <a:pt x="2951734" y="169037"/>
                  </a:lnTo>
                  <a:lnTo>
                    <a:pt x="2969047" y="178514"/>
                  </a:lnTo>
                  <a:lnTo>
                    <a:pt x="3009391" y="206375"/>
                  </a:lnTo>
                  <a:lnTo>
                    <a:pt x="3034609" y="235682"/>
                  </a:lnTo>
                  <a:lnTo>
                    <a:pt x="3049664" y="282578"/>
                  </a:lnTo>
                  <a:lnTo>
                    <a:pt x="3050286" y="296417"/>
                  </a:lnTo>
                  <a:lnTo>
                    <a:pt x="3049216" y="314110"/>
                  </a:lnTo>
                  <a:lnTo>
                    <a:pt x="3033267" y="360044"/>
                  </a:lnTo>
                  <a:lnTo>
                    <a:pt x="2999103" y="393370"/>
                  </a:lnTo>
                  <a:lnTo>
                    <a:pt x="2948908" y="412178"/>
                  </a:lnTo>
                  <a:lnTo>
                    <a:pt x="2908808" y="415798"/>
                  </a:lnTo>
                  <a:lnTo>
                    <a:pt x="2893496" y="415583"/>
                  </a:lnTo>
                  <a:lnTo>
                    <a:pt x="2845562" y="412368"/>
                  </a:lnTo>
                  <a:lnTo>
                    <a:pt x="2798556" y="405511"/>
                  </a:lnTo>
                  <a:lnTo>
                    <a:pt x="2783840" y="402463"/>
                  </a:lnTo>
                  <a:lnTo>
                    <a:pt x="2783840" y="310768"/>
                  </a:lnTo>
                  <a:lnTo>
                    <a:pt x="2824607" y="310768"/>
                  </a:lnTo>
                  <a:lnTo>
                    <a:pt x="2828960" y="327346"/>
                  </a:lnTo>
                  <a:lnTo>
                    <a:pt x="2834576" y="341661"/>
                  </a:lnTo>
                  <a:lnTo>
                    <a:pt x="2859190" y="371195"/>
                  </a:lnTo>
                  <a:lnTo>
                    <a:pt x="2900552" y="381000"/>
                  </a:lnTo>
                  <a:lnTo>
                    <a:pt x="2909099" y="380620"/>
                  </a:lnTo>
                  <a:lnTo>
                    <a:pt x="2949979" y="361993"/>
                  </a:lnTo>
                  <a:lnTo>
                    <a:pt x="2963037" y="322579"/>
                  </a:lnTo>
                  <a:lnTo>
                    <a:pt x="2962608" y="313721"/>
                  </a:lnTo>
                  <a:lnTo>
                    <a:pt x="2947241" y="277415"/>
                  </a:lnTo>
                  <a:lnTo>
                    <a:pt x="2916015" y="252349"/>
                  </a:lnTo>
                  <a:lnTo>
                    <a:pt x="2880580" y="233154"/>
                  </a:lnTo>
                  <a:lnTo>
                    <a:pt x="2869803" y="227187"/>
                  </a:lnTo>
                  <a:lnTo>
                    <a:pt x="2832544" y="201723"/>
                  </a:lnTo>
                  <a:lnTo>
                    <a:pt x="2806176" y="171592"/>
                  </a:lnTo>
                  <a:lnTo>
                    <a:pt x="2791888" y="135461"/>
                  </a:lnTo>
                  <a:lnTo>
                    <a:pt x="2790063" y="114300"/>
                  </a:lnTo>
                  <a:lnTo>
                    <a:pt x="2791204" y="96682"/>
                  </a:lnTo>
                  <a:lnTo>
                    <a:pt x="2808223" y="52069"/>
                  </a:lnTo>
                  <a:lnTo>
                    <a:pt x="2844657" y="20637"/>
                  </a:lnTo>
                  <a:lnTo>
                    <a:pt x="2897854" y="3317"/>
                  </a:lnTo>
                  <a:lnTo>
                    <a:pt x="2918452" y="831"/>
                  </a:lnTo>
                  <a:lnTo>
                    <a:pt x="2940431" y="0"/>
                  </a:lnTo>
                  <a:close/>
                </a:path>
                <a:path w="3050540" h="415925">
                  <a:moveTo>
                    <a:pt x="2414650" y="0"/>
                  </a:moveTo>
                  <a:lnTo>
                    <a:pt x="2453030" y="1553"/>
                  </a:lnTo>
                  <a:lnTo>
                    <a:pt x="2491041" y="6715"/>
                  </a:lnTo>
                  <a:lnTo>
                    <a:pt x="2520315" y="12826"/>
                  </a:lnTo>
                  <a:lnTo>
                    <a:pt x="2520315" y="99060"/>
                  </a:lnTo>
                  <a:lnTo>
                    <a:pt x="2479547" y="99060"/>
                  </a:lnTo>
                  <a:lnTo>
                    <a:pt x="2476499" y="87939"/>
                  </a:lnTo>
                  <a:lnTo>
                    <a:pt x="2473070" y="78009"/>
                  </a:lnTo>
                  <a:lnTo>
                    <a:pt x="2449514" y="45094"/>
                  </a:lnTo>
                  <a:lnTo>
                    <a:pt x="2410206" y="34798"/>
                  </a:lnTo>
                  <a:lnTo>
                    <a:pt x="2401945" y="35177"/>
                  </a:lnTo>
                  <a:lnTo>
                    <a:pt x="2362886" y="52947"/>
                  </a:lnTo>
                  <a:lnTo>
                    <a:pt x="2350896" y="86867"/>
                  </a:lnTo>
                  <a:lnTo>
                    <a:pt x="2351323" y="95230"/>
                  </a:lnTo>
                  <a:lnTo>
                    <a:pt x="2372772" y="135431"/>
                  </a:lnTo>
                  <a:lnTo>
                    <a:pt x="2411807" y="161534"/>
                  </a:lnTo>
                  <a:lnTo>
                    <a:pt x="2425953" y="169037"/>
                  </a:lnTo>
                  <a:lnTo>
                    <a:pt x="2443267" y="178514"/>
                  </a:lnTo>
                  <a:lnTo>
                    <a:pt x="2483612" y="206375"/>
                  </a:lnTo>
                  <a:lnTo>
                    <a:pt x="2508829" y="235682"/>
                  </a:lnTo>
                  <a:lnTo>
                    <a:pt x="2523884" y="282578"/>
                  </a:lnTo>
                  <a:lnTo>
                    <a:pt x="2524506" y="296417"/>
                  </a:lnTo>
                  <a:lnTo>
                    <a:pt x="2523436" y="314110"/>
                  </a:lnTo>
                  <a:lnTo>
                    <a:pt x="2507488" y="360044"/>
                  </a:lnTo>
                  <a:lnTo>
                    <a:pt x="2473323" y="393370"/>
                  </a:lnTo>
                  <a:lnTo>
                    <a:pt x="2423128" y="412178"/>
                  </a:lnTo>
                  <a:lnTo>
                    <a:pt x="2383027" y="415798"/>
                  </a:lnTo>
                  <a:lnTo>
                    <a:pt x="2367716" y="415583"/>
                  </a:lnTo>
                  <a:lnTo>
                    <a:pt x="2319782" y="412368"/>
                  </a:lnTo>
                  <a:lnTo>
                    <a:pt x="2272776" y="405511"/>
                  </a:lnTo>
                  <a:lnTo>
                    <a:pt x="2258060" y="402463"/>
                  </a:lnTo>
                  <a:lnTo>
                    <a:pt x="2258060" y="310768"/>
                  </a:lnTo>
                  <a:lnTo>
                    <a:pt x="2298826" y="310768"/>
                  </a:lnTo>
                  <a:lnTo>
                    <a:pt x="2303180" y="327346"/>
                  </a:lnTo>
                  <a:lnTo>
                    <a:pt x="2308796" y="341661"/>
                  </a:lnTo>
                  <a:lnTo>
                    <a:pt x="2333410" y="371195"/>
                  </a:lnTo>
                  <a:lnTo>
                    <a:pt x="2374772" y="381000"/>
                  </a:lnTo>
                  <a:lnTo>
                    <a:pt x="2383319" y="380620"/>
                  </a:lnTo>
                  <a:lnTo>
                    <a:pt x="2424199" y="361993"/>
                  </a:lnTo>
                  <a:lnTo>
                    <a:pt x="2437257" y="322579"/>
                  </a:lnTo>
                  <a:lnTo>
                    <a:pt x="2436828" y="313721"/>
                  </a:lnTo>
                  <a:lnTo>
                    <a:pt x="2421461" y="277415"/>
                  </a:lnTo>
                  <a:lnTo>
                    <a:pt x="2390235" y="252349"/>
                  </a:lnTo>
                  <a:lnTo>
                    <a:pt x="2354800" y="233154"/>
                  </a:lnTo>
                  <a:lnTo>
                    <a:pt x="2344023" y="227187"/>
                  </a:lnTo>
                  <a:lnTo>
                    <a:pt x="2306764" y="201723"/>
                  </a:lnTo>
                  <a:lnTo>
                    <a:pt x="2280396" y="171592"/>
                  </a:lnTo>
                  <a:lnTo>
                    <a:pt x="2266108" y="135461"/>
                  </a:lnTo>
                  <a:lnTo>
                    <a:pt x="2264283" y="114300"/>
                  </a:lnTo>
                  <a:lnTo>
                    <a:pt x="2265424" y="96682"/>
                  </a:lnTo>
                  <a:lnTo>
                    <a:pt x="2282443" y="52069"/>
                  </a:lnTo>
                  <a:lnTo>
                    <a:pt x="2318877" y="20637"/>
                  </a:lnTo>
                  <a:lnTo>
                    <a:pt x="2372074" y="3317"/>
                  </a:lnTo>
                  <a:lnTo>
                    <a:pt x="2392672" y="831"/>
                  </a:lnTo>
                  <a:lnTo>
                    <a:pt x="2414650" y="0"/>
                  </a:lnTo>
                  <a:close/>
                </a:path>
                <a:path w="3050540" h="415925">
                  <a:moveTo>
                    <a:pt x="2023364" y="0"/>
                  </a:moveTo>
                  <a:lnTo>
                    <a:pt x="2065137" y="3190"/>
                  </a:lnTo>
                  <a:lnTo>
                    <a:pt x="2131966" y="28717"/>
                  </a:lnTo>
                  <a:lnTo>
                    <a:pt x="2176597" y="79676"/>
                  </a:lnTo>
                  <a:lnTo>
                    <a:pt x="2198885" y="155495"/>
                  </a:lnTo>
                  <a:lnTo>
                    <a:pt x="2201671" y="202691"/>
                  </a:lnTo>
                  <a:lnTo>
                    <a:pt x="2200858" y="229810"/>
                  </a:lnTo>
                  <a:lnTo>
                    <a:pt x="2194278" y="278094"/>
                  </a:lnTo>
                  <a:lnTo>
                    <a:pt x="2181125" y="318500"/>
                  </a:lnTo>
                  <a:lnTo>
                    <a:pt x="2150871" y="365505"/>
                  </a:lnTo>
                  <a:lnTo>
                    <a:pt x="2108759" y="396652"/>
                  </a:lnTo>
                  <a:lnTo>
                    <a:pt x="2056241" y="412750"/>
                  </a:lnTo>
                  <a:lnTo>
                    <a:pt x="2016251" y="415798"/>
                  </a:lnTo>
                  <a:lnTo>
                    <a:pt x="1975246" y="412605"/>
                  </a:lnTo>
                  <a:lnTo>
                    <a:pt x="1909524" y="387026"/>
                  </a:lnTo>
                  <a:lnTo>
                    <a:pt x="1865637" y="335825"/>
                  </a:lnTo>
                  <a:lnTo>
                    <a:pt x="1843730" y="259193"/>
                  </a:lnTo>
                  <a:lnTo>
                    <a:pt x="1840991" y="211327"/>
                  </a:lnTo>
                  <a:lnTo>
                    <a:pt x="1842323" y="179036"/>
                  </a:lnTo>
                  <a:lnTo>
                    <a:pt x="1852939" y="121834"/>
                  </a:lnTo>
                  <a:lnTo>
                    <a:pt x="1874111" y="74537"/>
                  </a:lnTo>
                  <a:lnTo>
                    <a:pt x="1905456" y="38429"/>
                  </a:lnTo>
                  <a:lnTo>
                    <a:pt x="1946586" y="13876"/>
                  </a:lnTo>
                  <a:lnTo>
                    <a:pt x="1995787" y="1545"/>
                  </a:lnTo>
                  <a:lnTo>
                    <a:pt x="2023364" y="0"/>
                  </a:lnTo>
                  <a:close/>
                </a:path>
                <a:path w="3050540" h="415925">
                  <a:moveTo>
                    <a:pt x="1221358" y="0"/>
                  </a:moveTo>
                  <a:lnTo>
                    <a:pt x="1253267" y="978"/>
                  </a:lnTo>
                  <a:lnTo>
                    <a:pt x="1283842" y="3921"/>
                  </a:lnTo>
                  <a:lnTo>
                    <a:pt x="1313084" y="8840"/>
                  </a:lnTo>
                  <a:lnTo>
                    <a:pt x="1340992" y="15748"/>
                  </a:lnTo>
                  <a:lnTo>
                    <a:pt x="1340992" y="100329"/>
                  </a:lnTo>
                  <a:lnTo>
                    <a:pt x="1300226" y="100329"/>
                  </a:lnTo>
                  <a:lnTo>
                    <a:pt x="1296677" y="88493"/>
                  </a:lnTo>
                  <a:lnTo>
                    <a:pt x="1292891" y="78120"/>
                  </a:lnTo>
                  <a:lnTo>
                    <a:pt x="1268567" y="45291"/>
                  </a:lnTo>
                  <a:lnTo>
                    <a:pt x="1226312" y="34798"/>
                  </a:lnTo>
                  <a:lnTo>
                    <a:pt x="1212050" y="35919"/>
                  </a:lnTo>
                  <a:lnTo>
                    <a:pt x="1174241" y="52831"/>
                  </a:lnTo>
                  <a:lnTo>
                    <a:pt x="1145720" y="91854"/>
                  </a:lnTo>
                  <a:lnTo>
                    <a:pt x="1132814" y="131262"/>
                  </a:lnTo>
                  <a:lnTo>
                    <a:pt x="1126285" y="181173"/>
                  </a:lnTo>
                  <a:lnTo>
                    <a:pt x="1125473" y="210057"/>
                  </a:lnTo>
                  <a:lnTo>
                    <a:pt x="1126021" y="235277"/>
                  </a:lnTo>
                  <a:lnTo>
                    <a:pt x="1130403" y="280477"/>
                  </a:lnTo>
                  <a:lnTo>
                    <a:pt x="1139209" y="318535"/>
                  </a:lnTo>
                  <a:lnTo>
                    <a:pt x="1161033" y="359790"/>
                  </a:lnTo>
                  <a:lnTo>
                    <a:pt x="1205483" y="381000"/>
                  </a:lnTo>
                  <a:lnTo>
                    <a:pt x="1217751" y="380023"/>
                  </a:lnTo>
                  <a:lnTo>
                    <a:pt x="1249719" y="356401"/>
                  </a:lnTo>
                  <a:lnTo>
                    <a:pt x="1256791" y="315467"/>
                  </a:lnTo>
                  <a:lnTo>
                    <a:pt x="1255267" y="271906"/>
                  </a:lnTo>
                  <a:lnTo>
                    <a:pt x="1224533" y="242824"/>
                  </a:lnTo>
                  <a:lnTo>
                    <a:pt x="1224533" y="223265"/>
                  </a:lnTo>
                  <a:lnTo>
                    <a:pt x="1376933" y="223265"/>
                  </a:lnTo>
                  <a:lnTo>
                    <a:pt x="1376933" y="242824"/>
                  </a:lnTo>
                  <a:lnTo>
                    <a:pt x="1367027" y="245872"/>
                  </a:lnTo>
                  <a:lnTo>
                    <a:pt x="1360296" y="249174"/>
                  </a:lnTo>
                  <a:lnTo>
                    <a:pt x="1356740" y="252984"/>
                  </a:lnTo>
                  <a:lnTo>
                    <a:pt x="1353184" y="256793"/>
                  </a:lnTo>
                  <a:lnTo>
                    <a:pt x="1350771" y="261747"/>
                  </a:lnTo>
                  <a:lnTo>
                    <a:pt x="1347469" y="294386"/>
                  </a:lnTo>
                  <a:lnTo>
                    <a:pt x="1347469" y="406526"/>
                  </a:lnTo>
                  <a:lnTo>
                    <a:pt x="1304670" y="415543"/>
                  </a:lnTo>
                  <a:lnTo>
                    <a:pt x="1284477" y="394080"/>
                  </a:lnTo>
                  <a:lnTo>
                    <a:pt x="1266098" y="403582"/>
                  </a:lnTo>
                  <a:lnTo>
                    <a:pt x="1246409" y="410368"/>
                  </a:lnTo>
                  <a:lnTo>
                    <a:pt x="1225434" y="414440"/>
                  </a:lnTo>
                  <a:lnTo>
                    <a:pt x="1203197" y="415798"/>
                  </a:lnTo>
                  <a:lnTo>
                    <a:pt x="1162452" y="412628"/>
                  </a:lnTo>
                  <a:lnTo>
                    <a:pt x="1097631" y="387240"/>
                  </a:lnTo>
                  <a:lnTo>
                    <a:pt x="1054861" y="336379"/>
                  </a:lnTo>
                  <a:lnTo>
                    <a:pt x="1033525" y="259520"/>
                  </a:lnTo>
                  <a:lnTo>
                    <a:pt x="1030858" y="211327"/>
                  </a:lnTo>
                  <a:lnTo>
                    <a:pt x="1031791" y="185015"/>
                  </a:lnTo>
                  <a:lnTo>
                    <a:pt x="1039324" y="137390"/>
                  </a:lnTo>
                  <a:lnTo>
                    <a:pt x="1054310" y="96478"/>
                  </a:lnTo>
                  <a:lnTo>
                    <a:pt x="1075368" y="63089"/>
                  </a:lnTo>
                  <a:lnTo>
                    <a:pt x="1116774" y="27003"/>
                  </a:lnTo>
                  <a:lnTo>
                    <a:pt x="1166030" y="6590"/>
                  </a:lnTo>
                  <a:lnTo>
                    <a:pt x="1202312" y="736"/>
                  </a:lnTo>
                  <a:lnTo>
                    <a:pt x="122135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35940" y="1620977"/>
            <a:ext cx="200152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  <a:tab pos="1030605" algn="l"/>
                <a:tab pos="1789430" algn="l"/>
              </a:tabLst>
            </a:pPr>
            <a:r>
              <a:rPr sz="3200" dirty="0">
                <a:latin typeface="Cambria"/>
                <a:cs typeface="Cambria"/>
              </a:rPr>
              <a:t>It	</a:t>
            </a:r>
            <a:r>
              <a:rPr sz="3200" spc="-5" dirty="0">
                <a:latin typeface="Cambria"/>
                <a:cs typeface="Cambria"/>
              </a:rPr>
              <a:t>i</a:t>
            </a:r>
            <a:r>
              <a:rPr sz="3200" dirty="0">
                <a:latin typeface="Cambria"/>
                <a:cs typeface="Cambria"/>
              </a:rPr>
              <a:t>s	a</a:t>
            </a:r>
            <a:endParaRPr sz="320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0259" y="2109343"/>
            <a:ext cx="18554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latin typeface="Cambria"/>
                <a:cs typeface="Cambria"/>
              </a:rPr>
              <a:t>individual,</a:t>
            </a:r>
            <a:endParaRPr sz="3200">
              <a:latin typeface="Cambria"/>
              <a:cs typeface="Cambr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85261" y="1620977"/>
            <a:ext cx="4862830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7650" marR="5080" indent="-235585">
              <a:lnSpc>
                <a:spcPct val="100000"/>
              </a:lnSpc>
              <a:spcBef>
                <a:spcPts val="105"/>
              </a:spcBef>
              <a:tabLst>
                <a:tab pos="1716405" algn="l"/>
                <a:tab pos="1905635" algn="l"/>
                <a:tab pos="2868930" algn="l"/>
                <a:tab pos="3850640" algn="l"/>
              </a:tabLst>
            </a:pPr>
            <a:r>
              <a:rPr sz="3200" dirty="0">
                <a:latin typeface="Cambria"/>
                <a:cs typeface="Cambria"/>
              </a:rPr>
              <a:t>clinical	</a:t>
            </a:r>
            <a:r>
              <a:rPr sz="3200" spc="-5" dirty="0">
                <a:latin typeface="Cambria"/>
                <a:cs typeface="Cambria"/>
              </a:rPr>
              <a:t>ju</a:t>
            </a:r>
            <a:r>
              <a:rPr sz="3200" spc="-25" dirty="0">
                <a:latin typeface="Cambria"/>
                <a:cs typeface="Cambria"/>
              </a:rPr>
              <a:t>d</a:t>
            </a:r>
            <a:r>
              <a:rPr sz="3200" spc="-5" dirty="0">
                <a:latin typeface="Cambria"/>
                <a:cs typeface="Cambria"/>
              </a:rPr>
              <a:t>gmen</a:t>
            </a:r>
            <a:r>
              <a:rPr sz="3200" dirty="0">
                <a:latin typeface="Cambria"/>
                <a:cs typeface="Cambria"/>
              </a:rPr>
              <a:t>t	</a:t>
            </a:r>
            <a:r>
              <a:rPr sz="3200" spc="-5" dirty="0">
                <a:latin typeface="Cambria"/>
                <a:cs typeface="Cambria"/>
              </a:rPr>
              <a:t>abo</a:t>
            </a:r>
            <a:r>
              <a:rPr sz="3200" spc="-15" dirty="0">
                <a:latin typeface="Cambria"/>
                <a:cs typeface="Cambria"/>
              </a:rPr>
              <a:t>u</a:t>
            </a:r>
            <a:r>
              <a:rPr sz="3200" dirty="0">
                <a:latin typeface="Cambria"/>
                <a:cs typeface="Cambria"/>
              </a:rPr>
              <a:t>t  </a:t>
            </a:r>
            <a:r>
              <a:rPr sz="3200" spc="-35" dirty="0">
                <a:latin typeface="Cambria"/>
                <a:cs typeface="Cambria"/>
              </a:rPr>
              <a:t>f</a:t>
            </a:r>
            <a:r>
              <a:rPr sz="3200" spc="-5" dirty="0">
                <a:latin typeface="Cambria"/>
                <a:cs typeface="Cambria"/>
              </a:rPr>
              <a:t>ami</a:t>
            </a:r>
            <a:r>
              <a:rPr sz="3200" spc="-65" dirty="0">
                <a:latin typeface="Cambria"/>
                <a:cs typeface="Cambria"/>
              </a:rPr>
              <a:t>l</a:t>
            </a:r>
            <a:r>
              <a:rPr sz="3200" dirty="0">
                <a:latin typeface="Cambria"/>
                <a:cs typeface="Cambria"/>
              </a:rPr>
              <a:t>y		</a:t>
            </a:r>
            <a:r>
              <a:rPr sz="3200" spc="-10" dirty="0">
                <a:latin typeface="Cambria"/>
                <a:cs typeface="Cambria"/>
              </a:rPr>
              <a:t>o</a:t>
            </a:r>
            <a:r>
              <a:rPr sz="3200" dirty="0">
                <a:latin typeface="Cambria"/>
                <a:cs typeface="Cambria"/>
              </a:rPr>
              <a:t>r	com</a:t>
            </a:r>
            <a:r>
              <a:rPr sz="3200" spc="-10" dirty="0">
                <a:latin typeface="Cambria"/>
                <a:cs typeface="Cambria"/>
              </a:rPr>
              <a:t>m</a:t>
            </a:r>
            <a:r>
              <a:rPr sz="3200" spc="-5" dirty="0">
                <a:latin typeface="Cambria"/>
                <a:cs typeface="Cambria"/>
              </a:rPr>
              <a:t>uni</a:t>
            </a:r>
            <a:r>
              <a:rPr sz="3200" spc="-15" dirty="0">
                <a:latin typeface="Cambria"/>
                <a:cs typeface="Cambria"/>
              </a:rPr>
              <a:t>t</a:t>
            </a:r>
            <a:r>
              <a:rPr sz="3200" dirty="0">
                <a:latin typeface="Cambria"/>
                <a:cs typeface="Cambria"/>
              </a:rPr>
              <a:t>y</a:t>
            </a:r>
            <a:endParaRPr sz="320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5940" y="2597023"/>
            <a:ext cx="7311390" cy="2541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715" algn="just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latin typeface="Cambria"/>
                <a:cs typeface="Cambria"/>
              </a:rPr>
              <a:t>responses </a:t>
            </a:r>
            <a:r>
              <a:rPr sz="3200" spc="-15" dirty="0">
                <a:latin typeface="Cambria"/>
                <a:cs typeface="Cambria"/>
              </a:rPr>
              <a:t>to </a:t>
            </a:r>
            <a:r>
              <a:rPr sz="3200" spc="-5" dirty="0">
                <a:latin typeface="Cambria"/>
                <a:cs typeface="Cambria"/>
              </a:rPr>
              <a:t>actual and potential </a:t>
            </a:r>
            <a:r>
              <a:rPr sz="3200" dirty="0">
                <a:latin typeface="Cambria"/>
                <a:cs typeface="Cambria"/>
              </a:rPr>
              <a:t>health 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problems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/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life</a:t>
            </a:r>
            <a:r>
              <a:rPr sz="3200" spc="-10" dirty="0">
                <a:latin typeface="Cambria"/>
                <a:cs typeface="Cambria"/>
              </a:rPr>
              <a:t> processes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–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35" dirty="0">
                <a:latin typeface="Cambria"/>
                <a:cs typeface="Cambria"/>
              </a:rPr>
              <a:t>NANDA</a:t>
            </a:r>
            <a:r>
              <a:rPr sz="3200" spc="-3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- 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2003</a:t>
            </a:r>
            <a:endParaRPr sz="32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35" dirty="0">
                <a:latin typeface="Cambria"/>
                <a:cs typeface="Cambria"/>
              </a:rPr>
              <a:t>NANDA</a:t>
            </a:r>
            <a:r>
              <a:rPr sz="3200" spc="-3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–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North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American</a:t>
            </a:r>
            <a:r>
              <a:rPr sz="3200" dirty="0">
                <a:latin typeface="Cambria"/>
                <a:cs typeface="Cambria"/>
              </a:rPr>
              <a:t> Nursing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Diagnosis</a:t>
            </a:r>
            <a:r>
              <a:rPr sz="3200" spc="-4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Association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76857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of nursing 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99666"/>
            <a:ext cx="7886700" cy="37947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states a clear and concise health problem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is derived from existing evidences about the client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It is potentially amenable to nursing therapy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It is the basis for planning and carrying out nursing care</a:t>
            </a:r>
            <a:endParaRPr lang="en-US" sz="3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120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4474" y="955421"/>
            <a:ext cx="6985634" cy="511809"/>
            <a:chOff x="704474" y="955421"/>
            <a:chExt cx="6985634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4474" y="1268272"/>
              <a:ext cx="6985629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9396" y="959993"/>
              <a:ext cx="6966737" cy="311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81193" y="989711"/>
              <a:ext cx="541020" cy="252729"/>
            </a:xfrm>
            <a:custGeom>
              <a:avLst/>
              <a:gdLst/>
              <a:ahLst/>
              <a:cxnLst/>
              <a:rect l="l" t="t" r="r" b="b"/>
              <a:pathLst>
                <a:path w="541020" h="252730">
                  <a:moveTo>
                    <a:pt x="504952" y="32385"/>
                  </a:moveTo>
                  <a:lnTo>
                    <a:pt x="460375" y="157987"/>
                  </a:lnTo>
                  <a:lnTo>
                    <a:pt x="540766" y="157987"/>
                  </a:lnTo>
                  <a:lnTo>
                    <a:pt x="504952" y="32385"/>
                  </a:lnTo>
                  <a:close/>
                </a:path>
                <a:path w="541020" h="252730">
                  <a:moveTo>
                    <a:pt x="19812" y="0"/>
                  </a:moveTo>
                  <a:lnTo>
                    <a:pt x="10668" y="0"/>
                  </a:lnTo>
                  <a:lnTo>
                    <a:pt x="3937" y="126"/>
                  </a:lnTo>
                  <a:lnTo>
                    <a:pt x="0" y="380"/>
                  </a:lnTo>
                  <a:lnTo>
                    <a:pt x="0" y="251587"/>
                  </a:lnTo>
                  <a:lnTo>
                    <a:pt x="2667" y="251967"/>
                  </a:lnTo>
                  <a:lnTo>
                    <a:pt x="9398" y="252222"/>
                  </a:lnTo>
                  <a:lnTo>
                    <a:pt x="20320" y="252222"/>
                  </a:lnTo>
                  <a:lnTo>
                    <a:pt x="61595" y="245110"/>
                  </a:lnTo>
                  <a:lnTo>
                    <a:pt x="95488" y="212661"/>
                  </a:lnTo>
                  <a:lnTo>
                    <a:pt x="108148" y="176277"/>
                  </a:lnTo>
                  <a:lnTo>
                    <a:pt x="112649" y="124967"/>
                  </a:lnTo>
                  <a:lnTo>
                    <a:pt x="111954" y="104651"/>
                  </a:lnTo>
                  <a:lnTo>
                    <a:pt x="101346" y="54610"/>
                  </a:lnTo>
                  <a:lnTo>
                    <a:pt x="79057" y="20784"/>
                  </a:lnTo>
                  <a:lnTo>
                    <a:pt x="33694" y="831"/>
                  </a:lnTo>
                  <a:lnTo>
                    <a:pt x="1981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4540" y="985139"/>
              <a:ext cx="91059" cy="1337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7915" y="985139"/>
              <a:ext cx="89725" cy="1352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8331" y="985139"/>
              <a:ext cx="91071" cy="13373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09396" y="959993"/>
              <a:ext cx="6967220" cy="312420"/>
            </a:xfrm>
            <a:custGeom>
              <a:avLst/>
              <a:gdLst/>
              <a:ahLst/>
              <a:cxnLst/>
              <a:rect l="l" t="t" r="r" b="b"/>
              <a:pathLst>
                <a:path w="6967220" h="312419">
                  <a:moveTo>
                    <a:pt x="6193434" y="26162"/>
                  </a:moveTo>
                  <a:lnTo>
                    <a:pt x="6154233" y="43521"/>
                  </a:lnTo>
                  <a:lnTo>
                    <a:pt x="6133522" y="96345"/>
                  </a:lnTo>
                  <a:lnTo>
                    <a:pt x="6129553" y="152527"/>
                  </a:lnTo>
                  <a:lnTo>
                    <a:pt x="6130575" y="184026"/>
                  </a:lnTo>
                  <a:lnTo>
                    <a:pt x="6138715" y="234215"/>
                  </a:lnTo>
                  <a:lnTo>
                    <a:pt x="6166224" y="277542"/>
                  </a:lnTo>
                  <a:lnTo>
                    <a:pt x="6195212" y="285750"/>
                  </a:lnTo>
                  <a:lnTo>
                    <a:pt x="6203473" y="285176"/>
                  </a:lnTo>
                  <a:lnTo>
                    <a:pt x="6239977" y="258405"/>
                  </a:lnTo>
                  <a:lnTo>
                    <a:pt x="6252874" y="222174"/>
                  </a:lnTo>
                  <a:lnTo>
                    <a:pt x="6257757" y="174499"/>
                  </a:lnTo>
                  <a:lnTo>
                    <a:pt x="6257950" y="161162"/>
                  </a:lnTo>
                  <a:lnTo>
                    <a:pt x="6257519" y="139854"/>
                  </a:lnTo>
                  <a:lnTo>
                    <a:pt x="6250965" y="86741"/>
                  </a:lnTo>
                  <a:lnTo>
                    <a:pt x="6236374" y="49950"/>
                  </a:lnTo>
                  <a:lnTo>
                    <a:pt x="6203985" y="27114"/>
                  </a:lnTo>
                  <a:lnTo>
                    <a:pt x="6193434" y="26162"/>
                  </a:lnTo>
                  <a:close/>
                </a:path>
                <a:path w="6967220" h="312419">
                  <a:moveTo>
                    <a:pt x="2124354" y="26162"/>
                  </a:moveTo>
                  <a:lnTo>
                    <a:pt x="2085153" y="43521"/>
                  </a:lnTo>
                  <a:lnTo>
                    <a:pt x="2064442" y="96345"/>
                  </a:lnTo>
                  <a:lnTo>
                    <a:pt x="2060473" y="152527"/>
                  </a:lnTo>
                  <a:lnTo>
                    <a:pt x="2061495" y="184026"/>
                  </a:lnTo>
                  <a:lnTo>
                    <a:pt x="2069635" y="234215"/>
                  </a:lnTo>
                  <a:lnTo>
                    <a:pt x="2097144" y="277542"/>
                  </a:lnTo>
                  <a:lnTo>
                    <a:pt x="2126132" y="285750"/>
                  </a:lnTo>
                  <a:lnTo>
                    <a:pt x="2134393" y="285176"/>
                  </a:lnTo>
                  <a:lnTo>
                    <a:pt x="2170897" y="258405"/>
                  </a:lnTo>
                  <a:lnTo>
                    <a:pt x="2183794" y="222174"/>
                  </a:lnTo>
                  <a:lnTo>
                    <a:pt x="2188677" y="174499"/>
                  </a:lnTo>
                  <a:lnTo>
                    <a:pt x="2188870" y="161162"/>
                  </a:lnTo>
                  <a:lnTo>
                    <a:pt x="2188439" y="139854"/>
                  </a:lnTo>
                  <a:lnTo>
                    <a:pt x="2181885" y="86741"/>
                  </a:lnTo>
                  <a:lnTo>
                    <a:pt x="2167294" y="49950"/>
                  </a:lnTo>
                  <a:lnTo>
                    <a:pt x="2134905" y="27114"/>
                  </a:lnTo>
                  <a:lnTo>
                    <a:pt x="2124354" y="26162"/>
                  </a:lnTo>
                  <a:close/>
                </a:path>
                <a:path w="6967220" h="312419">
                  <a:moveTo>
                    <a:pt x="708558" y="26162"/>
                  </a:moveTo>
                  <a:lnTo>
                    <a:pt x="669357" y="43521"/>
                  </a:lnTo>
                  <a:lnTo>
                    <a:pt x="648646" y="96345"/>
                  </a:lnTo>
                  <a:lnTo>
                    <a:pt x="644677" y="152527"/>
                  </a:lnTo>
                  <a:lnTo>
                    <a:pt x="645699" y="184026"/>
                  </a:lnTo>
                  <a:lnTo>
                    <a:pt x="653839" y="234215"/>
                  </a:lnTo>
                  <a:lnTo>
                    <a:pt x="681348" y="277542"/>
                  </a:lnTo>
                  <a:lnTo>
                    <a:pt x="710336" y="285750"/>
                  </a:lnTo>
                  <a:lnTo>
                    <a:pt x="718597" y="285176"/>
                  </a:lnTo>
                  <a:lnTo>
                    <a:pt x="755101" y="258405"/>
                  </a:lnTo>
                  <a:lnTo>
                    <a:pt x="767998" y="222174"/>
                  </a:lnTo>
                  <a:lnTo>
                    <a:pt x="772881" y="174499"/>
                  </a:lnTo>
                  <a:lnTo>
                    <a:pt x="773074" y="161162"/>
                  </a:lnTo>
                  <a:lnTo>
                    <a:pt x="772643" y="139854"/>
                  </a:lnTo>
                  <a:lnTo>
                    <a:pt x="766089" y="86741"/>
                  </a:lnTo>
                  <a:lnTo>
                    <a:pt x="751498" y="49950"/>
                  </a:lnTo>
                  <a:lnTo>
                    <a:pt x="719109" y="27114"/>
                  </a:lnTo>
                  <a:lnTo>
                    <a:pt x="708558" y="26162"/>
                  </a:lnTo>
                  <a:close/>
                </a:path>
                <a:path w="6967220" h="312419">
                  <a:moveTo>
                    <a:pt x="6609613" y="3556"/>
                  </a:moveTo>
                  <a:lnTo>
                    <a:pt x="6726834" y="3556"/>
                  </a:lnTo>
                  <a:lnTo>
                    <a:pt x="6726834" y="18287"/>
                  </a:lnTo>
                  <a:lnTo>
                    <a:pt x="6720738" y="19939"/>
                  </a:lnTo>
                  <a:lnTo>
                    <a:pt x="6716166" y="21717"/>
                  </a:lnTo>
                  <a:lnTo>
                    <a:pt x="6703593" y="40894"/>
                  </a:lnTo>
                  <a:lnTo>
                    <a:pt x="6702958" y="45212"/>
                  </a:lnTo>
                  <a:lnTo>
                    <a:pt x="6702704" y="51435"/>
                  </a:lnTo>
                  <a:lnTo>
                    <a:pt x="6702704" y="59817"/>
                  </a:lnTo>
                  <a:lnTo>
                    <a:pt x="6702704" y="252222"/>
                  </a:lnTo>
                  <a:lnTo>
                    <a:pt x="6702704" y="257429"/>
                  </a:lnTo>
                  <a:lnTo>
                    <a:pt x="6702831" y="262255"/>
                  </a:lnTo>
                  <a:lnTo>
                    <a:pt x="6715785" y="289814"/>
                  </a:lnTo>
                  <a:lnTo>
                    <a:pt x="6718833" y="291338"/>
                  </a:lnTo>
                  <a:lnTo>
                    <a:pt x="6722516" y="292481"/>
                  </a:lnTo>
                  <a:lnTo>
                    <a:pt x="6726834" y="293497"/>
                  </a:lnTo>
                  <a:lnTo>
                    <a:pt x="6726834" y="308356"/>
                  </a:lnTo>
                  <a:lnTo>
                    <a:pt x="6609613" y="308356"/>
                  </a:lnTo>
                  <a:lnTo>
                    <a:pt x="6609613" y="293497"/>
                  </a:lnTo>
                  <a:lnTo>
                    <a:pt x="6615074" y="292100"/>
                  </a:lnTo>
                  <a:lnTo>
                    <a:pt x="6619392" y="290449"/>
                  </a:lnTo>
                  <a:lnTo>
                    <a:pt x="6622694" y="288798"/>
                  </a:lnTo>
                  <a:lnTo>
                    <a:pt x="6625869" y="287020"/>
                  </a:lnTo>
                  <a:lnTo>
                    <a:pt x="6628282" y="284607"/>
                  </a:lnTo>
                  <a:lnTo>
                    <a:pt x="6629806" y="281559"/>
                  </a:lnTo>
                  <a:lnTo>
                    <a:pt x="6631330" y="278511"/>
                  </a:lnTo>
                  <a:lnTo>
                    <a:pt x="6632346" y="274701"/>
                  </a:lnTo>
                  <a:lnTo>
                    <a:pt x="6632854" y="270002"/>
                  </a:lnTo>
                  <a:lnTo>
                    <a:pt x="6633235" y="265303"/>
                  </a:lnTo>
                  <a:lnTo>
                    <a:pt x="6633489" y="259461"/>
                  </a:lnTo>
                  <a:lnTo>
                    <a:pt x="6633489" y="252222"/>
                  </a:lnTo>
                  <a:lnTo>
                    <a:pt x="6633489" y="59562"/>
                  </a:lnTo>
                  <a:lnTo>
                    <a:pt x="6633489" y="52451"/>
                  </a:lnTo>
                  <a:lnTo>
                    <a:pt x="6633235" y="46609"/>
                  </a:lnTo>
                  <a:lnTo>
                    <a:pt x="6632854" y="41910"/>
                  </a:lnTo>
                  <a:lnTo>
                    <a:pt x="6632600" y="37337"/>
                  </a:lnTo>
                  <a:lnTo>
                    <a:pt x="6622821" y="23241"/>
                  </a:lnTo>
                  <a:lnTo>
                    <a:pt x="6619646" y="21462"/>
                  </a:lnTo>
                  <a:lnTo>
                    <a:pt x="6615201" y="19812"/>
                  </a:lnTo>
                  <a:lnTo>
                    <a:pt x="6609613" y="18287"/>
                  </a:lnTo>
                  <a:lnTo>
                    <a:pt x="6609613" y="3556"/>
                  </a:lnTo>
                  <a:close/>
                </a:path>
                <a:path w="6967220" h="312419">
                  <a:moveTo>
                    <a:pt x="5744743" y="3556"/>
                  </a:moveTo>
                  <a:lnTo>
                    <a:pt x="5835167" y="3556"/>
                  </a:lnTo>
                  <a:lnTo>
                    <a:pt x="5914288" y="140843"/>
                  </a:lnTo>
                  <a:lnTo>
                    <a:pt x="5933465" y="175895"/>
                  </a:lnTo>
                  <a:lnTo>
                    <a:pt x="5954420" y="217678"/>
                  </a:lnTo>
                  <a:lnTo>
                    <a:pt x="5957976" y="217678"/>
                  </a:lnTo>
                  <a:lnTo>
                    <a:pt x="5956902" y="190388"/>
                  </a:lnTo>
                  <a:lnTo>
                    <a:pt x="5956150" y="161861"/>
                  </a:lnTo>
                  <a:lnTo>
                    <a:pt x="5955708" y="132095"/>
                  </a:lnTo>
                  <a:lnTo>
                    <a:pt x="5955563" y="101092"/>
                  </a:lnTo>
                  <a:lnTo>
                    <a:pt x="5955563" y="59562"/>
                  </a:lnTo>
                  <a:lnTo>
                    <a:pt x="5955563" y="49911"/>
                  </a:lnTo>
                  <a:lnTo>
                    <a:pt x="5950991" y="28829"/>
                  </a:lnTo>
                  <a:lnTo>
                    <a:pt x="5949467" y="26543"/>
                  </a:lnTo>
                  <a:lnTo>
                    <a:pt x="5947308" y="24637"/>
                  </a:lnTo>
                  <a:lnTo>
                    <a:pt x="5944768" y="23241"/>
                  </a:lnTo>
                  <a:lnTo>
                    <a:pt x="5942101" y="21717"/>
                  </a:lnTo>
                  <a:lnTo>
                    <a:pt x="5937783" y="20066"/>
                  </a:lnTo>
                  <a:lnTo>
                    <a:pt x="5931687" y="18287"/>
                  </a:lnTo>
                  <a:lnTo>
                    <a:pt x="5931687" y="3556"/>
                  </a:lnTo>
                  <a:lnTo>
                    <a:pt x="6016015" y="3556"/>
                  </a:lnTo>
                  <a:lnTo>
                    <a:pt x="6016015" y="18287"/>
                  </a:lnTo>
                  <a:lnTo>
                    <a:pt x="6010046" y="20193"/>
                  </a:lnTo>
                  <a:lnTo>
                    <a:pt x="6005855" y="21844"/>
                  </a:lnTo>
                  <a:lnTo>
                    <a:pt x="6003442" y="23241"/>
                  </a:lnTo>
                  <a:lnTo>
                    <a:pt x="6001029" y="24511"/>
                  </a:lnTo>
                  <a:lnTo>
                    <a:pt x="5998870" y="26289"/>
                  </a:lnTo>
                  <a:lnTo>
                    <a:pt x="5997219" y="28575"/>
                  </a:lnTo>
                  <a:lnTo>
                    <a:pt x="5995441" y="30861"/>
                  </a:lnTo>
                  <a:lnTo>
                    <a:pt x="5994171" y="34162"/>
                  </a:lnTo>
                  <a:lnTo>
                    <a:pt x="5993282" y="38735"/>
                  </a:lnTo>
                  <a:lnTo>
                    <a:pt x="5992393" y="43307"/>
                  </a:lnTo>
                  <a:lnTo>
                    <a:pt x="5991885" y="50165"/>
                  </a:lnTo>
                  <a:lnTo>
                    <a:pt x="5991885" y="59562"/>
                  </a:lnTo>
                  <a:lnTo>
                    <a:pt x="5991885" y="308356"/>
                  </a:lnTo>
                  <a:lnTo>
                    <a:pt x="5935243" y="308356"/>
                  </a:lnTo>
                  <a:lnTo>
                    <a:pt x="5834786" y="134620"/>
                  </a:lnTo>
                  <a:lnTo>
                    <a:pt x="5825281" y="117931"/>
                  </a:lnTo>
                  <a:lnTo>
                    <a:pt x="5817133" y="103124"/>
                  </a:lnTo>
                  <a:lnTo>
                    <a:pt x="5810319" y="90221"/>
                  </a:lnTo>
                  <a:lnTo>
                    <a:pt x="5804814" y="79248"/>
                  </a:lnTo>
                  <a:lnTo>
                    <a:pt x="5802909" y="79248"/>
                  </a:lnTo>
                  <a:lnTo>
                    <a:pt x="5803836" y="103584"/>
                  </a:lnTo>
                  <a:lnTo>
                    <a:pt x="5804512" y="128587"/>
                  </a:lnTo>
                  <a:lnTo>
                    <a:pt x="5804927" y="154257"/>
                  </a:lnTo>
                  <a:lnTo>
                    <a:pt x="5805068" y="180594"/>
                  </a:lnTo>
                  <a:lnTo>
                    <a:pt x="5805068" y="252476"/>
                  </a:lnTo>
                  <a:lnTo>
                    <a:pt x="5805068" y="263652"/>
                  </a:lnTo>
                  <a:lnTo>
                    <a:pt x="5812815" y="286512"/>
                  </a:lnTo>
                  <a:lnTo>
                    <a:pt x="5815736" y="289179"/>
                  </a:lnTo>
                  <a:lnTo>
                    <a:pt x="5821197" y="291465"/>
                  </a:lnTo>
                  <a:lnTo>
                    <a:pt x="5829198" y="293497"/>
                  </a:lnTo>
                  <a:lnTo>
                    <a:pt x="5829198" y="308356"/>
                  </a:lnTo>
                  <a:lnTo>
                    <a:pt x="5744743" y="308356"/>
                  </a:lnTo>
                  <a:lnTo>
                    <a:pt x="5744743" y="293497"/>
                  </a:lnTo>
                  <a:lnTo>
                    <a:pt x="5750331" y="292100"/>
                  </a:lnTo>
                  <a:lnTo>
                    <a:pt x="5754649" y="290449"/>
                  </a:lnTo>
                  <a:lnTo>
                    <a:pt x="5757824" y="288671"/>
                  </a:lnTo>
                  <a:lnTo>
                    <a:pt x="5761126" y="286893"/>
                  </a:lnTo>
                  <a:lnTo>
                    <a:pt x="5763412" y="284480"/>
                  </a:lnTo>
                  <a:lnTo>
                    <a:pt x="5765063" y="281432"/>
                  </a:lnTo>
                  <a:lnTo>
                    <a:pt x="5766587" y="278384"/>
                  </a:lnTo>
                  <a:lnTo>
                    <a:pt x="5767603" y="274447"/>
                  </a:lnTo>
                  <a:lnTo>
                    <a:pt x="5767984" y="269875"/>
                  </a:lnTo>
                  <a:lnTo>
                    <a:pt x="5768492" y="265303"/>
                  </a:lnTo>
                  <a:lnTo>
                    <a:pt x="5768746" y="259461"/>
                  </a:lnTo>
                  <a:lnTo>
                    <a:pt x="5768746" y="252476"/>
                  </a:lnTo>
                  <a:lnTo>
                    <a:pt x="5768746" y="59436"/>
                  </a:lnTo>
                  <a:lnTo>
                    <a:pt x="5768746" y="48260"/>
                  </a:lnTo>
                  <a:lnTo>
                    <a:pt x="5768238" y="40512"/>
                  </a:lnTo>
                  <a:lnTo>
                    <a:pt x="5767222" y="36322"/>
                  </a:lnTo>
                  <a:lnTo>
                    <a:pt x="5766333" y="32004"/>
                  </a:lnTo>
                  <a:lnTo>
                    <a:pt x="5764301" y="28448"/>
                  </a:lnTo>
                  <a:lnTo>
                    <a:pt x="5761253" y="25654"/>
                  </a:lnTo>
                  <a:lnTo>
                    <a:pt x="5758205" y="22860"/>
                  </a:lnTo>
                  <a:lnTo>
                    <a:pt x="5752744" y="20447"/>
                  </a:lnTo>
                  <a:lnTo>
                    <a:pt x="5744743" y="18287"/>
                  </a:lnTo>
                  <a:lnTo>
                    <a:pt x="5744743" y="3556"/>
                  </a:lnTo>
                  <a:close/>
                </a:path>
                <a:path w="6967220" h="312419">
                  <a:moveTo>
                    <a:pt x="5000269" y="3556"/>
                  </a:moveTo>
                  <a:lnTo>
                    <a:pt x="5117490" y="3556"/>
                  </a:lnTo>
                  <a:lnTo>
                    <a:pt x="5117490" y="18287"/>
                  </a:lnTo>
                  <a:lnTo>
                    <a:pt x="5111394" y="19939"/>
                  </a:lnTo>
                  <a:lnTo>
                    <a:pt x="5106822" y="21717"/>
                  </a:lnTo>
                  <a:lnTo>
                    <a:pt x="5094249" y="40894"/>
                  </a:lnTo>
                  <a:lnTo>
                    <a:pt x="5093614" y="45212"/>
                  </a:lnTo>
                  <a:lnTo>
                    <a:pt x="5093360" y="51435"/>
                  </a:lnTo>
                  <a:lnTo>
                    <a:pt x="5093360" y="59817"/>
                  </a:lnTo>
                  <a:lnTo>
                    <a:pt x="5093360" y="252222"/>
                  </a:lnTo>
                  <a:lnTo>
                    <a:pt x="5093360" y="257429"/>
                  </a:lnTo>
                  <a:lnTo>
                    <a:pt x="5093487" y="262255"/>
                  </a:lnTo>
                  <a:lnTo>
                    <a:pt x="5106441" y="289814"/>
                  </a:lnTo>
                  <a:lnTo>
                    <a:pt x="5109489" y="291338"/>
                  </a:lnTo>
                  <a:lnTo>
                    <a:pt x="5113172" y="292481"/>
                  </a:lnTo>
                  <a:lnTo>
                    <a:pt x="5117490" y="293497"/>
                  </a:lnTo>
                  <a:lnTo>
                    <a:pt x="5117490" y="308356"/>
                  </a:lnTo>
                  <a:lnTo>
                    <a:pt x="5000269" y="308356"/>
                  </a:lnTo>
                  <a:lnTo>
                    <a:pt x="5000269" y="293497"/>
                  </a:lnTo>
                  <a:lnTo>
                    <a:pt x="5005730" y="292100"/>
                  </a:lnTo>
                  <a:lnTo>
                    <a:pt x="5010048" y="290449"/>
                  </a:lnTo>
                  <a:lnTo>
                    <a:pt x="5013350" y="288798"/>
                  </a:lnTo>
                  <a:lnTo>
                    <a:pt x="5016525" y="287020"/>
                  </a:lnTo>
                  <a:lnTo>
                    <a:pt x="5018938" y="284607"/>
                  </a:lnTo>
                  <a:lnTo>
                    <a:pt x="5020462" y="281559"/>
                  </a:lnTo>
                  <a:lnTo>
                    <a:pt x="5021986" y="278511"/>
                  </a:lnTo>
                  <a:lnTo>
                    <a:pt x="5023002" y="274701"/>
                  </a:lnTo>
                  <a:lnTo>
                    <a:pt x="5023510" y="270002"/>
                  </a:lnTo>
                  <a:lnTo>
                    <a:pt x="5023891" y="265303"/>
                  </a:lnTo>
                  <a:lnTo>
                    <a:pt x="5024145" y="259461"/>
                  </a:lnTo>
                  <a:lnTo>
                    <a:pt x="5024145" y="252222"/>
                  </a:lnTo>
                  <a:lnTo>
                    <a:pt x="5024145" y="59562"/>
                  </a:lnTo>
                  <a:lnTo>
                    <a:pt x="5024145" y="52451"/>
                  </a:lnTo>
                  <a:lnTo>
                    <a:pt x="5023891" y="46609"/>
                  </a:lnTo>
                  <a:lnTo>
                    <a:pt x="5023510" y="41910"/>
                  </a:lnTo>
                  <a:lnTo>
                    <a:pt x="5023256" y="37337"/>
                  </a:lnTo>
                  <a:lnTo>
                    <a:pt x="5013477" y="23241"/>
                  </a:lnTo>
                  <a:lnTo>
                    <a:pt x="5010302" y="21462"/>
                  </a:lnTo>
                  <a:lnTo>
                    <a:pt x="5005857" y="19812"/>
                  </a:lnTo>
                  <a:lnTo>
                    <a:pt x="5000269" y="18287"/>
                  </a:lnTo>
                  <a:lnTo>
                    <a:pt x="5000269" y="3556"/>
                  </a:lnTo>
                  <a:close/>
                </a:path>
                <a:path w="6967220" h="312419">
                  <a:moveTo>
                    <a:pt x="4678705" y="3556"/>
                  </a:moveTo>
                  <a:lnTo>
                    <a:pt x="4794783" y="3556"/>
                  </a:lnTo>
                  <a:lnTo>
                    <a:pt x="4812668" y="3915"/>
                  </a:lnTo>
                  <a:lnTo>
                    <a:pt x="4857013" y="9398"/>
                  </a:lnTo>
                  <a:lnTo>
                    <a:pt x="4901463" y="27686"/>
                  </a:lnTo>
                  <a:lnTo>
                    <a:pt x="4932832" y="57531"/>
                  </a:lnTo>
                  <a:lnTo>
                    <a:pt x="4950612" y="97662"/>
                  </a:lnTo>
                  <a:lnTo>
                    <a:pt x="4956327" y="149352"/>
                  </a:lnTo>
                  <a:lnTo>
                    <a:pt x="4955825" y="166330"/>
                  </a:lnTo>
                  <a:lnTo>
                    <a:pt x="4948199" y="211836"/>
                  </a:lnTo>
                  <a:lnTo>
                    <a:pt x="4931429" y="248876"/>
                  </a:lnTo>
                  <a:lnTo>
                    <a:pt x="4898294" y="282120"/>
                  </a:lnTo>
                  <a:lnTo>
                    <a:pt x="4852945" y="301503"/>
                  </a:lnTo>
                  <a:lnTo>
                    <a:pt x="4812880" y="307324"/>
                  </a:lnTo>
                  <a:lnTo>
                    <a:pt x="4780051" y="308356"/>
                  </a:lnTo>
                  <a:lnTo>
                    <a:pt x="4678705" y="308356"/>
                  </a:lnTo>
                  <a:lnTo>
                    <a:pt x="4678705" y="293497"/>
                  </a:lnTo>
                  <a:lnTo>
                    <a:pt x="4684166" y="292100"/>
                  </a:lnTo>
                  <a:lnTo>
                    <a:pt x="4688484" y="290449"/>
                  </a:lnTo>
                  <a:lnTo>
                    <a:pt x="4691786" y="288798"/>
                  </a:lnTo>
                  <a:lnTo>
                    <a:pt x="4694961" y="287020"/>
                  </a:lnTo>
                  <a:lnTo>
                    <a:pt x="4697374" y="284607"/>
                  </a:lnTo>
                  <a:lnTo>
                    <a:pt x="4698898" y="281559"/>
                  </a:lnTo>
                  <a:lnTo>
                    <a:pt x="4700422" y="278511"/>
                  </a:lnTo>
                  <a:lnTo>
                    <a:pt x="4701438" y="274701"/>
                  </a:lnTo>
                  <a:lnTo>
                    <a:pt x="4701946" y="270002"/>
                  </a:lnTo>
                  <a:lnTo>
                    <a:pt x="4702327" y="265303"/>
                  </a:lnTo>
                  <a:lnTo>
                    <a:pt x="4702581" y="259461"/>
                  </a:lnTo>
                  <a:lnTo>
                    <a:pt x="4702581" y="252222"/>
                  </a:lnTo>
                  <a:lnTo>
                    <a:pt x="4702581" y="59817"/>
                  </a:lnTo>
                  <a:lnTo>
                    <a:pt x="4702581" y="52832"/>
                  </a:lnTo>
                  <a:lnTo>
                    <a:pt x="4702327" y="46990"/>
                  </a:lnTo>
                  <a:lnTo>
                    <a:pt x="4701946" y="42164"/>
                  </a:lnTo>
                  <a:lnTo>
                    <a:pt x="4701692" y="37465"/>
                  </a:lnTo>
                  <a:lnTo>
                    <a:pt x="4691913" y="23368"/>
                  </a:lnTo>
                  <a:lnTo>
                    <a:pt x="4688738" y="21462"/>
                  </a:lnTo>
                  <a:lnTo>
                    <a:pt x="4684293" y="19812"/>
                  </a:lnTo>
                  <a:lnTo>
                    <a:pt x="4678705" y="18287"/>
                  </a:lnTo>
                  <a:lnTo>
                    <a:pt x="4678705" y="3556"/>
                  </a:lnTo>
                  <a:close/>
                </a:path>
                <a:path w="6967220" h="312419">
                  <a:moveTo>
                    <a:pt x="3967759" y="3556"/>
                  </a:moveTo>
                  <a:lnTo>
                    <a:pt x="4058183" y="3556"/>
                  </a:lnTo>
                  <a:lnTo>
                    <a:pt x="4137304" y="140843"/>
                  </a:lnTo>
                  <a:lnTo>
                    <a:pt x="4156481" y="175895"/>
                  </a:lnTo>
                  <a:lnTo>
                    <a:pt x="4177436" y="217678"/>
                  </a:lnTo>
                  <a:lnTo>
                    <a:pt x="4180992" y="217678"/>
                  </a:lnTo>
                  <a:lnTo>
                    <a:pt x="4179918" y="190388"/>
                  </a:lnTo>
                  <a:lnTo>
                    <a:pt x="4179166" y="161861"/>
                  </a:lnTo>
                  <a:lnTo>
                    <a:pt x="4178724" y="132095"/>
                  </a:lnTo>
                  <a:lnTo>
                    <a:pt x="4178579" y="101092"/>
                  </a:lnTo>
                  <a:lnTo>
                    <a:pt x="4178579" y="59562"/>
                  </a:lnTo>
                  <a:lnTo>
                    <a:pt x="4178579" y="49911"/>
                  </a:lnTo>
                  <a:lnTo>
                    <a:pt x="4174007" y="28829"/>
                  </a:lnTo>
                  <a:lnTo>
                    <a:pt x="4172483" y="26543"/>
                  </a:lnTo>
                  <a:lnTo>
                    <a:pt x="4170324" y="24637"/>
                  </a:lnTo>
                  <a:lnTo>
                    <a:pt x="4167784" y="23241"/>
                  </a:lnTo>
                  <a:lnTo>
                    <a:pt x="4165117" y="21717"/>
                  </a:lnTo>
                  <a:lnTo>
                    <a:pt x="4160799" y="20066"/>
                  </a:lnTo>
                  <a:lnTo>
                    <a:pt x="4154703" y="18287"/>
                  </a:lnTo>
                  <a:lnTo>
                    <a:pt x="4154703" y="3556"/>
                  </a:lnTo>
                  <a:lnTo>
                    <a:pt x="4239031" y="3556"/>
                  </a:lnTo>
                  <a:lnTo>
                    <a:pt x="4239031" y="18287"/>
                  </a:lnTo>
                  <a:lnTo>
                    <a:pt x="4233062" y="20193"/>
                  </a:lnTo>
                  <a:lnTo>
                    <a:pt x="4228871" y="21844"/>
                  </a:lnTo>
                  <a:lnTo>
                    <a:pt x="4226458" y="23241"/>
                  </a:lnTo>
                  <a:lnTo>
                    <a:pt x="4224045" y="24511"/>
                  </a:lnTo>
                  <a:lnTo>
                    <a:pt x="4221886" y="26289"/>
                  </a:lnTo>
                  <a:lnTo>
                    <a:pt x="4220235" y="28575"/>
                  </a:lnTo>
                  <a:lnTo>
                    <a:pt x="4218457" y="30861"/>
                  </a:lnTo>
                  <a:lnTo>
                    <a:pt x="4217187" y="34162"/>
                  </a:lnTo>
                  <a:lnTo>
                    <a:pt x="4216298" y="38735"/>
                  </a:lnTo>
                  <a:lnTo>
                    <a:pt x="4215409" y="43307"/>
                  </a:lnTo>
                  <a:lnTo>
                    <a:pt x="4214901" y="50165"/>
                  </a:lnTo>
                  <a:lnTo>
                    <a:pt x="4214901" y="59562"/>
                  </a:lnTo>
                  <a:lnTo>
                    <a:pt x="4214901" y="308356"/>
                  </a:lnTo>
                  <a:lnTo>
                    <a:pt x="4158259" y="308356"/>
                  </a:lnTo>
                  <a:lnTo>
                    <a:pt x="4057802" y="134620"/>
                  </a:lnTo>
                  <a:lnTo>
                    <a:pt x="4033335" y="90221"/>
                  </a:lnTo>
                  <a:lnTo>
                    <a:pt x="4027830" y="79248"/>
                  </a:lnTo>
                  <a:lnTo>
                    <a:pt x="4025925" y="79248"/>
                  </a:lnTo>
                  <a:lnTo>
                    <a:pt x="4026852" y="103584"/>
                  </a:lnTo>
                  <a:lnTo>
                    <a:pt x="4027528" y="128587"/>
                  </a:lnTo>
                  <a:lnTo>
                    <a:pt x="4027943" y="154257"/>
                  </a:lnTo>
                  <a:lnTo>
                    <a:pt x="4028084" y="180594"/>
                  </a:lnTo>
                  <a:lnTo>
                    <a:pt x="4028084" y="252476"/>
                  </a:lnTo>
                  <a:lnTo>
                    <a:pt x="4028084" y="263652"/>
                  </a:lnTo>
                  <a:lnTo>
                    <a:pt x="4035831" y="286512"/>
                  </a:lnTo>
                  <a:lnTo>
                    <a:pt x="4038752" y="289179"/>
                  </a:lnTo>
                  <a:lnTo>
                    <a:pt x="4044213" y="291465"/>
                  </a:lnTo>
                  <a:lnTo>
                    <a:pt x="4052214" y="293497"/>
                  </a:lnTo>
                  <a:lnTo>
                    <a:pt x="4052214" y="308356"/>
                  </a:lnTo>
                  <a:lnTo>
                    <a:pt x="3967759" y="308356"/>
                  </a:lnTo>
                  <a:lnTo>
                    <a:pt x="3967759" y="293497"/>
                  </a:lnTo>
                  <a:lnTo>
                    <a:pt x="3973347" y="292100"/>
                  </a:lnTo>
                  <a:lnTo>
                    <a:pt x="3977665" y="290449"/>
                  </a:lnTo>
                  <a:lnTo>
                    <a:pt x="3980840" y="288671"/>
                  </a:lnTo>
                  <a:lnTo>
                    <a:pt x="3984142" y="286893"/>
                  </a:lnTo>
                  <a:lnTo>
                    <a:pt x="3986428" y="284480"/>
                  </a:lnTo>
                  <a:lnTo>
                    <a:pt x="3988079" y="281432"/>
                  </a:lnTo>
                  <a:lnTo>
                    <a:pt x="3989603" y="278384"/>
                  </a:lnTo>
                  <a:lnTo>
                    <a:pt x="3990619" y="274447"/>
                  </a:lnTo>
                  <a:lnTo>
                    <a:pt x="3991000" y="269875"/>
                  </a:lnTo>
                  <a:lnTo>
                    <a:pt x="3991508" y="265303"/>
                  </a:lnTo>
                  <a:lnTo>
                    <a:pt x="3991762" y="259461"/>
                  </a:lnTo>
                  <a:lnTo>
                    <a:pt x="3991762" y="252476"/>
                  </a:lnTo>
                  <a:lnTo>
                    <a:pt x="3991762" y="59436"/>
                  </a:lnTo>
                  <a:lnTo>
                    <a:pt x="3991762" y="48260"/>
                  </a:lnTo>
                  <a:lnTo>
                    <a:pt x="3991254" y="40512"/>
                  </a:lnTo>
                  <a:lnTo>
                    <a:pt x="3990238" y="36322"/>
                  </a:lnTo>
                  <a:lnTo>
                    <a:pt x="3989349" y="32004"/>
                  </a:lnTo>
                  <a:lnTo>
                    <a:pt x="3987317" y="28448"/>
                  </a:lnTo>
                  <a:lnTo>
                    <a:pt x="3984269" y="25654"/>
                  </a:lnTo>
                  <a:lnTo>
                    <a:pt x="3981221" y="22860"/>
                  </a:lnTo>
                  <a:lnTo>
                    <a:pt x="3975760" y="20447"/>
                  </a:lnTo>
                  <a:lnTo>
                    <a:pt x="3967759" y="18287"/>
                  </a:lnTo>
                  <a:lnTo>
                    <a:pt x="3967759" y="3556"/>
                  </a:lnTo>
                  <a:close/>
                </a:path>
                <a:path w="6967220" h="312419">
                  <a:moveTo>
                    <a:pt x="3808501" y="3556"/>
                  </a:moveTo>
                  <a:lnTo>
                    <a:pt x="3925722" y="3556"/>
                  </a:lnTo>
                  <a:lnTo>
                    <a:pt x="3925722" y="18287"/>
                  </a:lnTo>
                  <a:lnTo>
                    <a:pt x="3919626" y="19939"/>
                  </a:lnTo>
                  <a:lnTo>
                    <a:pt x="3915054" y="21717"/>
                  </a:lnTo>
                  <a:lnTo>
                    <a:pt x="3902481" y="40894"/>
                  </a:lnTo>
                  <a:lnTo>
                    <a:pt x="3901846" y="45212"/>
                  </a:lnTo>
                  <a:lnTo>
                    <a:pt x="3901592" y="51435"/>
                  </a:lnTo>
                  <a:lnTo>
                    <a:pt x="3901592" y="59817"/>
                  </a:lnTo>
                  <a:lnTo>
                    <a:pt x="3901592" y="252222"/>
                  </a:lnTo>
                  <a:lnTo>
                    <a:pt x="3901592" y="257429"/>
                  </a:lnTo>
                  <a:lnTo>
                    <a:pt x="3901719" y="262255"/>
                  </a:lnTo>
                  <a:lnTo>
                    <a:pt x="3914673" y="289814"/>
                  </a:lnTo>
                  <a:lnTo>
                    <a:pt x="3917721" y="291338"/>
                  </a:lnTo>
                  <a:lnTo>
                    <a:pt x="3921404" y="292481"/>
                  </a:lnTo>
                  <a:lnTo>
                    <a:pt x="3925722" y="293497"/>
                  </a:lnTo>
                  <a:lnTo>
                    <a:pt x="3925722" y="308356"/>
                  </a:lnTo>
                  <a:lnTo>
                    <a:pt x="3808501" y="308356"/>
                  </a:lnTo>
                  <a:lnTo>
                    <a:pt x="3808501" y="293497"/>
                  </a:lnTo>
                  <a:lnTo>
                    <a:pt x="3813962" y="292100"/>
                  </a:lnTo>
                  <a:lnTo>
                    <a:pt x="3818280" y="290449"/>
                  </a:lnTo>
                  <a:lnTo>
                    <a:pt x="3821582" y="288798"/>
                  </a:lnTo>
                  <a:lnTo>
                    <a:pt x="3824757" y="287020"/>
                  </a:lnTo>
                  <a:lnTo>
                    <a:pt x="3827170" y="284607"/>
                  </a:lnTo>
                  <a:lnTo>
                    <a:pt x="3828694" y="281559"/>
                  </a:lnTo>
                  <a:lnTo>
                    <a:pt x="3830218" y="278511"/>
                  </a:lnTo>
                  <a:lnTo>
                    <a:pt x="3831234" y="274701"/>
                  </a:lnTo>
                  <a:lnTo>
                    <a:pt x="3831742" y="270002"/>
                  </a:lnTo>
                  <a:lnTo>
                    <a:pt x="3832123" y="265303"/>
                  </a:lnTo>
                  <a:lnTo>
                    <a:pt x="3832377" y="259461"/>
                  </a:lnTo>
                  <a:lnTo>
                    <a:pt x="3832377" y="252222"/>
                  </a:lnTo>
                  <a:lnTo>
                    <a:pt x="3832377" y="59562"/>
                  </a:lnTo>
                  <a:lnTo>
                    <a:pt x="3832377" y="52451"/>
                  </a:lnTo>
                  <a:lnTo>
                    <a:pt x="3832123" y="46609"/>
                  </a:lnTo>
                  <a:lnTo>
                    <a:pt x="3831742" y="41910"/>
                  </a:lnTo>
                  <a:lnTo>
                    <a:pt x="3831488" y="37337"/>
                  </a:lnTo>
                  <a:lnTo>
                    <a:pt x="3821709" y="23241"/>
                  </a:lnTo>
                  <a:lnTo>
                    <a:pt x="3818534" y="21462"/>
                  </a:lnTo>
                  <a:lnTo>
                    <a:pt x="3814089" y="19812"/>
                  </a:lnTo>
                  <a:lnTo>
                    <a:pt x="3808501" y="18287"/>
                  </a:lnTo>
                  <a:lnTo>
                    <a:pt x="3808501" y="3556"/>
                  </a:lnTo>
                  <a:close/>
                </a:path>
                <a:path w="6967220" h="312419">
                  <a:moveTo>
                    <a:pt x="3276625" y="3556"/>
                  </a:moveTo>
                  <a:lnTo>
                    <a:pt x="3406800" y="3556"/>
                  </a:lnTo>
                  <a:lnTo>
                    <a:pt x="3419446" y="3792"/>
                  </a:lnTo>
                  <a:lnTo>
                    <a:pt x="3460438" y="9308"/>
                  </a:lnTo>
                  <a:lnTo>
                    <a:pt x="3497986" y="27940"/>
                  </a:lnTo>
                  <a:lnTo>
                    <a:pt x="3517693" y="62936"/>
                  </a:lnTo>
                  <a:lnTo>
                    <a:pt x="3520211" y="85725"/>
                  </a:lnTo>
                  <a:lnTo>
                    <a:pt x="3519715" y="96275"/>
                  </a:lnTo>
                  <a:lnTo>
                    <a:pt x="3503383" y="137541"/>
                  </a:lnTo>
                  <a:lnTo>
                    <a:pt x="3467115" y="164137"/>
                  </a:lnTo>
                  <a:lnTo>
                    <a:pt x="3456711" y="168783"/>
                  </a:lnTo>
                  <a:lnTo>
                    <a:pt x="3456711" y="170942"/>
                  </a:lnTo>
                  <a:lnTo>
                    <a:pt x="3489376" y="196449"/>
                  </a:lnTo>
                  <a:lnTo>
                    <a:pt x="3517671" y="250698"/>
                  </a:lnTo>
                  <a:lnTo>
                    <a:pt x="3522338" y="260246"/>
                  </a:lnTo>
                  <a:lnTo>
                    <a:pt x="3549802" y="292100"/>
                  </a:lnTo>
                  <a:lnTo>
                    <a:pt x="3558311" y="293497"/>
                  </a:lnTo>
                  <a:lnTo>
                    <a:pt x="3558311" y="308356"/>
                  </a:lnTo>
                  <a:lnTo>
                    <a:pt x="3472332" y="308356"/>
                  </a:lnTo>
                  <a:lnTo>
                    <a:pt x="3465660" y="298309"/>
                  </a:lnTo>
                  <a:lnTo>
                    <a:pt x="3458584" y="286083"/>
                  </a:lnTo>
                  <a:lnTo>
                    <a:pt x="3451079" y="271690"/>
                  </a:lnTo>
                  <a:lnTo>
                    <a:pt x="3443122" y="255143"/>
                  </a:lnTo>
                  <a:lnTo>
                    <a:pt x="3425723" y="217043"/>
                  </a:lnTo>
                  <a:lnTo>
                    <a:pt x="3421959" y="209111"/>
                  </a:lnTo>
                  <a:lnTo>
                    <a:pt x="3400831" y="183007"/>
                  </a:lnTo>
                  <a:lnTo>
                    <a:pt x="3396894" y="181229"/>
                  </a:lnTo>
                  <a:lnTo>
                    <a:pt x="3390798" y="180340"/>
                  </a:lnTo>
                  <a:lnTo>
                    <a:pt x="3382670" y="180340"/>
                  </a:lnTo>
                  <a:lnTo>
                    <a:pt x="3369716" y="180340"/>
                  </a:lnTo>
                  <a:lnTo>
                    <a:pt x="3369716" y="252222"/>
                  </a:lnTo>
                  <a:lnTo>
                    <a:pt x="3369716" y="263398"/>
                  </a:lnTo>
                  <a:lnTo>
                    <a:pt x="3370224" y="271272"/>
                  </a:lnTo>
                  <a:lnTo>
                    <a:pt x="3371240" y="275717"/>
                  </a:lnTo>
                  <a:lnTo>
                    <a:pt x="3372256" y="280162"/>
                  </a:lnTo>
                  <a:lnTo>
                    <a:pt x="3374288" y="283718"/>
                  </a:lnTo>
                  <a:lnTo>
                    <a:pt x="3377336" y="286385"/>
                  </a:lnTo>
                  <a:lnTo>
                    <a:pt x="3380257" y="289052"/>
                  </a:lnTo>
                  <a:lnTo>
                    <a:pt x="3385718" y="291465"/>
                  </a:lnTo>
                  <a:lnTo>
                    <a:pt x="3393846" y="293497"/>
                  </a:lnTo>
                  <a:lnTo>
                    <a:pt x="3393846" y="308356"/>
                  </a:lnTo>
                  <a:lnTo>
                    <a:pt x="3276625" y="308356"/>
                  </a:lnTo>
                  <a:lnTo>
                    <a:pt x="3276625" y="293497"/>
                  </a:lnTo>
                  <a:lnTo>
                    <a:pt x="3282086" y="292100"/>
                  </a:lnTo>
                  <a:lnTo>
                    <a:pt x="3286404" y="290449"/>
                  </a:lnTo>
                  <a:lnTo>
                    <a:pt x="3289706" y="288798"/>
                  </a:lnTo>
                  <a:lnTo>
                    <a:pt x="3292881" y="287020"/>
                  </a:lnTo>
                  <a:lnTo>
                    <a:pt x="3295294" y="284607"/>
                  </a:lnTo>
                  <a:lnTo>
                    <a:pt x="3296818" y="281559"/>
                  </a:lnTo>
                  <a:lnTo>
                    <a:pt x="3298342" y="278511"/>
                  </a:lnTo>
                  <a:lnTo>
                    <a:pt x="3299358" y="274701"/>
                  </a:lnTo>
                  <a:lnTo>
                    <a:pt x="3299866" y="270002"/>
                  </a:lnTo>
                  <a:lnTo>
                    <a:pt x="3300247" y="265303"/>
                  </a:lnTo>
                  <a:lnTo>
                    <a:pt x="3300501" y="259461"/>
                  </a:lnTo>
                  <a:lnTo>
                    <a:pt x="3300501" y="252222"/>
                  </a:lnTo>
                  <a:lnTo>
                    <a:pt x="3300501" y="59817"/>
                  </a:lnTo>
                  <a:lnTo>
                    <a:pt x="3300501" y="52832"/>
                  </a:lnTo>
                  <a:lnTo>
                    <a:pt x="3300247" y="46990"/>
                  </a:lnTo>
                  <a:lnTo>
                    <a:pt x="3299866" y="42164"/>
                  </a:lnTo>
                  <a:lnTo>
                    <a:pt x="3299612" y="37465"/>
                  </a:lnTo>
                  <a:lnTo>
                    <a:pt x="3289833" y="23368"/>
                  </a:lnTo>
                  <a:lnTo>
                    <a:pt x="3286658" y="21462"/>
                  </a:lnTo>
                  <a:lnTo>
                    <a:pt x="3282213" y="19812"/>
                  </a:lnTo>
                  <a:lnTo>
                    <a:pt x="3276625" y="18287"/>
                  </a:lnTo>
                  <a:lnTo>
                    <a:pt x="3276625" y="3556"/>
                  </a:lnTo>
                  <a:close/>
                </a:path>
                <a:path w="6967220" h="312419">
                  <a:moveTo>
                    <a:pt x="2962808" y="3556"/>
                  </a:moveTo>
                  <a:lnTo>
                    <a:pt x="3079902" y="3556"/>
                  </a:lnTo>
                  <a:lnTo>
                    <a:pt x="3079902" y="18287"/>
                  </a:lnTo>
                  <a:lnTo>
                    <a:pt x="3073806" y="19939"/>
                  </a:lnTo>
                  <a:lnTo>
                    <a:pt x="3069361" y="21717"/>
                  </a:lnTo>
                  <a:lnTo>
                    <a:pt x="3056788" y="40894"/>
                  </a:lnTo>
                  <a:lnTo>
                    <a:pt x="3056153" y="45212"/>
                  </a:lnTo>
                  <a:lnTo>
                    <a:pt x="3055899" y="51435"/>
                  </a:lnTo>
                  <a:lnTo>
                    <a:pt x="3055899" y="59817"/>
                  </a:lnTo>
                  <a:lnTo>
                    <a:pt x="3055899" y="207137"/>
                  </a:lnTo>
                  <a:lnTo>
                    <a:pt x="3059417" y="246318"/>
                  </a:lnTo>
                  <a:lnTo>
                    <a:pt x="3082696" y="280162"/>
                  </a:lnTo>
                  <a:lnTo>
                    <a:pt x="3109620" y="285750"/>
                  </a:lnTo>
                  <a:lnTo>
                    <a:pt x="3120312" y="285178"/>
                  </a:lnTo>
                  <a:lnTo>
                    <a:pt x="3153070" y="265652"/>
                  </a:lnTo>
                  <a:lnTo>
                    <a:pt x="3163563" y="217324"/>
                  </a:lnTo>
                  <a:lnTo>
                    <a:pt x="3163849" y="202057"/>
                  </a:lnTo>
                  <a:lnTo>
                    <a:pt x="3163849" y="59562"/>
                  </a:lnTo>
                  <a:lnTo>
                    <a:pt x="3163849" y="48387"/>
                  </a:lnTo>
                  <a:lnTo>
                    <a:pt x="3163468" y="40640"/>
                  </a:lnTo>
                  <a:lnTo>
                    <a:pt x="3162452" y="36322"/>
                  </a:lnTo>
                  <a:lnTo>
                    <a:pt x="3161436" y="31877"/>
                  </a:lnTo>
                  <a:lnTo>
                    <a:pt x="3159531" y="28321"/>
                  </a:lnTo>
                  <a:lnTo>
                    <a:pt x="3156737" y="25654"/>
                  </a:lnTo>
                  <a:lnTo>
                    <a:pt x="3153943" y="22987"/>
                  </a:lnTo>
                  <a:lnTo>
                    <a:pt x="3148482" y="20574"/>
                  </a:lnTo>
                  <a:lnTo>
                    <a:pt x="3140227" y="18287"/>
                  </a:lnTo>
                  <a:lnTo>
                    <a:pt x="3140227" y="3556"/>
                  </a:lnTo>
                  <a:lnTo>
                    <a:pt x="3238398" y="3556"/>
                  </a:lnTo>
                  <a:lnTo>
                    <a:pt x="3238398" y="18287"/>
                  </a:lnTo>
                  <a:lnTo>
                    <a:pt x="3233064" y="19812"/>
                  </a:lnTo>
                  <a:lnTo>
                    <a:pt x="3228873" y="21336"/>
                  </a:lnTo>
                  <a:lnTo>
                    <a:pt x="3225698" y="23114"/>
                  </a:lnTo>
                  <a:lnTo>
                    <a:pt x="3222650" y="24765"/>
                  </a:lnTo>
                  <a:lnTo>
                    <a:pt x="3220237" y="27178"/>
                  </a:lnTo>
                  <a:lnTo>
                    <a:pt x="3218586" y="30226"/>
                  </a:lnTo>
                  <a:lnTo>
                    <a:pt x="3216935" y="33274"/>
                  </a:lnTo>
                  <a:lnTo>
                    <a:pt x="3215919" y="37211"/>
                  </a:lnTo>
                  <a:lnTo>
                    <a:pt x="3215411" y="41910"/>
                  </a:lnTo>
                  <a:lnTo>
                    <a:pt x="3215030" y="46482"/>
                  </a:lnTo>
                  <a:lnTo>
                    <a:pt x="3214776" y="52451"/>
                  </a:lnTo>
                  <a:lnTo>
                    <a:pt x="3214776" y="59562"/>
                  </a:lnTo>
                  <a:lnTo>
                    <a:pt x="3214776" y="199136"/>
                  </a:lnTo>
                  <a:lnTo>
                    <a:pt x="3210331" y="245491"/>
                  </a:lnTo>
                  <a:lnTo>
                    <a:pt x="3191533" y="282858"/>
                  </a:lnTo>
                  <a:lnTo>
                    <a:pt x="3158340" y="304038"/>
                  </a:lnTo>
                  <a:lnTo>
                    <a:pt x="3113283" y="311697"/>
                  </a:lnTo>
                  <a:lnTo>
                    <a:pt x="3102762" y="311912"/>
                  </a:lnTo>
                  <a:lnTo>
                    <a:pt x="3087494" y="311487"/>
                  </a:lnTo>
                  <a:lnTo>
                    <a:pt x="3049168" y="305308"/>
                  </a:lnTo>
                  <a:lnTo>
                    <a:pt x="3013481" y="285369"/>
                  </a:lnTo>
                  <a:lnTo>
                    <a:pt x="2990381" y="242970"/>
                  </a:lnTo>
                  <a:lnTo>
                    <a:pt x="2986684" y="204216"/>
                  </a:lnTo>
                  <a:lnTo>
                    <a:pt x="2986684" y="59817"/>
                  </a:lnTo>
                  <a:lnTo>
                    <a:pt x="2986684" y="52832"/>
                  </a:lnTo>
                  <a:lnTo>
                    <a:pt x="2983128" y="30607"/>
                  </a:lnTo>
                  <a:lnTo>
                    <a:pt x="2981604" y="27559"/>
                  </a:lnTo>
                  <a:lnTo>
                    <a:pt x="2979191" y="25146"/>
                  </a:lnTo>
                  <a:lnTo>
                    <a:pt x="2976016" y="23368"/>
                  </a:lnTo>
                  <a:lnTo>
                    <a:pt x="2972841" y="21462"/>
                  </a:lnTo>
                  <a:lnTo>
                    <a:pt x="2968396" y="19812"/>
                  </a:lnTo>
                  <a:lnTo>
                    <a:pt x="2962808" y="18287"/>
                  </a:lnTo>
                  <a:lnTo>
                    <a:pt x="2962808" y="3556"/>
                  </a:lnTo>
                  <a:close/>
                </a:path>
                <a:path w="6967220" h="312419">
                  <a:moveTo>
                    <a:pt x="2655595" y="3556"/>
                  </a:moveTo>
                  <a:lnTo>
                    <a:pt x="2746019" y="3556"/>
                  </a:lnTo>
                  <a:lnTo>
                    <a:pt x="2825140" y="140843"/>
                  </a:lnTo>
                  <a:lnTo>
                    <a:pt x="2844317" y="175895"/>
                  </a:lnTo>
                  <a:lnTo>
                    <a:pt x="2865272" y="217678"/>
                  </a:lnTo>
                  <a:lnTo>
                    <a:pt x="2868828" y="217678"/>
                  </a:lnTo>
                  <a:lnTo>
                    <a:pt x="2867754" y="190388"/>
                  </a:lnTo>
                  <a:lnTo>
                    <a:pt x="2867002" y="161861"/>
                  </a:lnTo>
                  <a:lnTo>
                    <a:pt x="2866560" y="132095"/>
                  </a:lnTo>
                  <a:lnTo>
                    <a:pt x="2866415" y="101092"/>
                  </a:lnTo>
                  <a:lnTo>
                    <a:pt x="2866415" y="59562"/>
                  </a:lnTo>
                  <a:lnTo>
                    <a:pt x="2866415" y="49911"/>
                  </a:lnTo>
                  <a:lnTo>
                    <a:pt x="2861843" y="28829"/>
                  </a:lnTo>
                  <a:lnTo>
                    <a:pt x="2860319" y="26543"/>
                  </a:lnTo>
                  <a:lnTo>
                    <a:pt x="2858160" y="24637"/>
                  </a:lnTo>
                  <a:lnTo>
                    <a:pt x="2855620" y="23241"/>
                  </a:lnTo>
                  <a:lnTo>
                    <a:pt x="2852953" y="21717"/>
                  </a:lnTo>
                  <a:lnTo>
                    <a:pt x="2848635" y="20066"/>
                  </a:lnTo>
                  <a:lnTo>
                    <a:pt x="2842539" y="18287"/>
                  </a:lnTo>
                  <a:lnTo>
                    <a:pt x="2842539" y="3556"/>
                  </a:lnTo>
                  <a:lnTo>
                    <a:pt x="2926867" y="3556"/>
                  </a:lnTo>
                  <a:lnTo>
                    <a:pt x="2926867" y="18287"/>
                  </a:lnTo>
                  <a:lnTo>
                    <a:pt x="2920898" y="20193"/>
                  </a:lnTo>
                  <a:lnTo>
                    <a:pt x="2916707" y="21844"/>
                  </a:lnTo>
                  <a:lnTo>
                    <a:pt x="2914294" y="23241"/>
                  </a:lnTo>
                  <a:lnTo>
                    <a:pt x="2911881" y="24511"/>
                  </a:lnTo>
                  <a:lnTo>
                    <a:pt x="2909722" y="26289"/>
                  </a:lnTo>
                  <a:lnTo>
                    <a:pt x="2908071" y="28575"/>
                  </a:lnTo>
                  <a:lnTo>
                    <a:pt x="2906293" y="30861"/>
                  </a:lnTo>
                  <a:lnTo>
                    <a:pt x="2905023" y="34162"/>
                  </a:lnTo>
                  <a:lnTo>
                    <a:pt x="2904134" y="38735"/>
                  </a:lnTo>
                  <a:lnTo>
                    <a:pt x="2903245" y="43307"/>
                  </a:lnTo>
                  <a:lnTo>
                    <a:pt x="2902737" y="50165"/>
                  </a:lnTo>
                  <a:lnTo>
                    <a:pt x="2902737" y="59562"/>
                  </a:lnTo>
                  <a:lnTo>
                    <a:pt x="2902737" y="308356"/>
                  </a:lnTo>
                  <a:lnTo>
                    <a:pt x="2846095" y="308356"/>
                  </a:lnTo>
                  <a:lnTo>
                    <a:pt x="2745638" y="134620"/>
                  </a:lnTo>
                  <a:lnTo>
                    <a:pt x="2736133" y="117931"/>
                  </a:lnTo>
                  <a:lnTo>
                    <a:pt x="2727985" y="103124"/>
                  </a:lnTo>
                  <a:lnTo>
                    <a:pt x="2721171" y="90221"/>
                  </a:lnTo>
                  <a:lnTo>
                    <a:pt x="2715666" y="79248"/>
                  </a:lnTo>
                  <a:lnTo>
                    <a:pt x="2713761" y="79248"/>
                  </a:lnTo>
                  <a:lnTo>
                    <a:pt x="2714688" y="103584"/>
                  </a:lnTo>
                  <a:lnTo>
                    <a:pt x="2715364" y="128587"/>
                  </a:lnTo>
                  <a:lnTo>
                    <a:pt x="2715779" y="154257"/>
                  </a:lnTo>
                  <a:lnTo>
                    <a:pt x="2715920" y="180594"/>
                  </a:lnTo>
                  <a:lnTo>
                    <a:pt x="2715920" y="252476"/>
                  </a:lnTo>
                  <a:lnTo>
                    <a:pt x="2715920" y="263652"/>
                  </a:lnTo>
                  <a:lnTo>
                    <a:pt x="2723667" y="286512"/>
                  </a:lnTo>
                  <a:lnTo>
                    <a:pt x="2726588" y="289179"/>
                  </a:lnTo>
                  <a:lnTo>
                    <a:pt x="2732049" y="291465"/>
                  </a:lnTo>
                  <a:lnTo>
                    <a:pt x="2740050" y="293497"/>
                  </a:lnTo>
                  <a:lnTo>
                    <a:pt x="2740050" y="308356"/>
                  </a:lnTo>
                  <a:lnTo>
                    <a:pt x="2655595" y="308356"/>
                  </a:lnTo>
                  <a:lnTo>
                    <a:pt x="2655595" y="293497"/>
                  </a:lnTo>
                  <a:lnTo>
                    <a:pt x="2661183" y="292100"/>
                  </a:lnTo>
                  <a:lnTo>
                    <a:pt x="2665501" y="290449"/>
                  </a:lnTo>
                  <a:lnTo>
                    <a:pt x="2668676" y="288671"/>
                  </a:lnTo>
                  <a:lnTo>
                    <a:pt x="2671978" y="286893"/>
                  </a:lnTo>
                  <a:lnTo>
                    <a:pt x="2674264" y="284480"/>
                  </a:lnTo>
                  <a:lnTo>
                    <a:pt x="2675915" y="281432"/>
                  </a:lnTo>
                  <a:lnTo>
                    <a:pt x="2677439" y="278384"/>
                  </a:lnTo>
                  <a:lnTo>
                    <a:pt x="2678455" y="274447"/>
                  </a:lnTo>
                  <a:lnTo>
                    <a:pt x="2678836" y="269875"/>
                  </a:lnTo>
                  <a:lnTo>
                    <a:pt x="2679344" y="265303"/>
                  </a:lnTo>
                  <a:lnTo>
                    <a:pt x="2679598" y="259461"/>
                  </a:lnTo>
                  <a:lnTo>
                    <a:pt x="2679598" y="252476"/>
                  </a:lnTo>
                  <a:lnTo>
                    <a:pt x="2679598" y="59436"/>
                  </a:lnTo>
                  <a:lnTo>
                    <a:pt x="2679598" y="48260"/>
                  </a:lnTo>
                  <a:lnTo>
                    <a:pt x="2679090" y="40512"/>
                  </a:lnTo>
                  <a:lnTo>
                    <a:pt x="2678074" y="36322"/>
                  </a:lnTo>
                  <a:lnTo>
                    <a:pt x="2677185" y="32004"/>
                  </a:lnTo>
                  <a:lnTo>
                    <a:pt x="2675153" y="28448"/>
                  </a:lnTo>
                  <a:lnTo>
                    <a:pt x="2672105" y="25654"/>
                  </a:lnTo>
                  <a:lnTo>
                    <a:pt x="2669057" y="22860"/>
                  </a:lnTo>
                  <a:lnTo>
                    <a:pt x="2663596" y="20447"/>
                  </a:lnTo>
                  <a:lnTo>
                    <a:pt x="2655595" y="18287"/>
                  </a:lnTo>
                  <a:lnTo>
                    <a:pt x="2655595" y="3556"/>
                  </a:lnTo>
                  <a:close/>
                </a:path>
                <a:path w="6967220" h="312419">
                  <a:moveTo>
                    <a:pt x="2305837" y="3556"/>
                  </a:moveTo>
                  <a:lnTo>
                    <a:pt x="2521737" y="3556"/>
                  </a:lnTo>
                  <a:lnTo>
                    <a:pt x="2521737" y="74549"/>
                  </a:lnTo>
                  <a:lnTo>
                    <a:pt x="2491130" y="74549"/>
                  </a:lnTo>
                  <a:lnTo>
                    <a:pt x="2487558" y="64813"/>
                  </a:lnTo>
                  <a:lnTo>
                    <a:pt x="2484272" y="56769"/>
                  </a:lnTo>
                  <a:lnTo>
                    <a:pt x="2453411" y="29718"/>
                  </a:lnTo>
                  <a:lnTo>
                    <a:pt x="2441981" y="29718"/>
                  </a:lnTo>
                  <a:lnTo>
                    <a:pt x="2398928" y="29718"/>
                  </a:lnTo>
                  <a:lnTo>
                    <a:pt x="2398928" y="143256"/>
                  </a:lnTo>
                  <a:lnTo>
                    <a:pt x="2427503" y="143256"/>
                  </a:lnTo>
                  <a:lnTo>
                    <a:pt x="2434488" y="143256"/>
                  </a:lnTo>
                  <a:lnTo>
                    <a:pt x="2453030" y="129286"/>
                  </a:lnTo>
                  <a:lnTo>
                    <a:pt x="2455443" y="124206"/>
                  </a:lnTo>
                  <a:lnTo>
                    <a:pt x="2457475" y="117094"/>
                  </a:lnTo>
                  <a:lnTo>
                    <a:pt x="2459126" y="107823"/>
                  </a:lnTo>
                  <a:lnTo>
                    <a:pt x="2484399" y="107823"/>
                  </a:lnTo>
                  <a:lnTo>
                    <a:pt x="2484399" y="205105"/>
                  </a:lnTo>
                  <a:lnTo>
                    <a:pt x="2459126" y="205105"/>
                  </a:lnTo>
                  <a:lnTo>
                    <a:pt x="2457348" y="195834"/>
                  </a:lnTo>
                  <a:lnTo>
                    <a:pt x="2455189" y="188468"/>
                  </a:lnTo>
                  <a:lnTo>
                    <a:pt x="2452649" y="183387"/>
                  </a:lnTo>
                  <a:lnTo>
                    <a:pt x="2450109" y="178308"/>
                  </a:lnTo>
                  <a:lnTo>
                    <a:pt x="2447061" y="174625"/>
                  </a:lnTo>
                  <a:lnTo>
                    <a:pt x="2443378" y="172593"/>
                  </a:lnTo>
                  <a:lnTo>
                    <a:pt x="2439568" y="170434"/>
                  </a:lnTo>
                  <a:lnTo>
                    <a:pt x="2434361" y="169418"/>
                  </a:lnTo>
                  <a:lnTo>
                    <a:pt x="2427503" y="169418"/>
                  </a:lnTo>
                  <a:lnTo>
                    <a:pt x="2398928" y="169418"/>
                  </a:lnTo>
                  <a:lnTo>
                    <a:pt x="2398928" y="252222"/>
                  </a:lnTo>
                  <a:lnTo>
                    <a:pt x="2398928" y="260096"/>
                  </a:lnTo>
                  <a:lnTo>
                    <a:pt x="2399182" y="266192"/>
                  </a:lnTo>
                  <a:lnTo>
                    <a:pt x="2406421" y="286258"/>
                  </a:lnTo>
                  <a:lnTo>
                    <a:pt x="2408072" y="287909"/>
                  </a:lnTo>
                  <a:lnTo>
                    <a:pt x="2425852" y="293497"/>
                  </a:lnTo>
                  <a:lnTo>
                    <a:pt x="2425852" y="308356"/>
                  </a:lnTo>
                  <a:lnTo>
                    <a:pt x="2305837" y="308356"/>
                  </a:lnTo>
                  <a:lnTo>
                    <a:pt x="2305837" y="293497"/>
                  </a:lnTo>
                  <a:lnTo>
                    <a:pt x="2311298" y="292227"/>
                  </a:lnTo>
                  <a:lnTo>
                    <a:pt x="2315616" y="290703"/>
                  </a:lnTo>
                  <a:lnTo>
                    <a:pt x="2318918" y="288925"/>
                  </a:lnTo>
                  <a:lnTo>
                    <a:pt x="2322093" y="287147"/>
                  </a:lnTo>
                  <a:lnTo>
                    <a:pt x="2324506" y="284607"/>
                  </a:lnTo>
                  <a:lnTo>
                    <a:pt x="2326030" y="281559"/>
                  </a:lnTo>
                  <a:lnTo>
                    <a:pt x="2327554" y="278511"/>
                  </a:lnTo>
                  <a:lnTo>
                    <a:pt x="2328570" y="274701"/>
                  </a:lnTo>
                  <a:lnTo>
                    <a:pt x="2329078" y="269875"/>
                  </a:lnTo>
                  <a:lnTo>
                    <a:pt x="2329459" y="265176"/>
                  </a:lnTo>
                  <a:lnTo>
                    <a:pt x="2329713" y="259207"/>
                  </a:lnTo>
                  <a:lnTo>
                    <a:pt x="2329713" y="252095"/>
                  </a:lnTo>
                  <a:lnTo>
                    <a:pt x="2329713" y="59817"/>
                  </a:lnTo>
                  <a:lnTo>
                    <a:pt x="2329713" y="52832"/>
                  </a:lnTo>
                  <a:lnTo>
                    <a:pt x="2329459" y="46990"/>
                  </a:lnTo>
                  <a:lnTo>
                    <a:pt x="2329078" y="42164"/>
                  </a:lnTo>
                  <a:lnTo>
                    <a:pt x="2328824" y="37465"/>
                  </a:lnTo>
                  <a:lnTo>
                    <a:pt x="2319045" y="23368"/>
                  </a:lnTo>
                  <a:lnTo>
                    <a:pt x="2315870" y="21462"/>
                  </a:lnTo>
                  <a:lnTo>
                    <a:pt x="2311425" y="19812"/>
                  </a:lnTo>
                  <a:lnTo>
                    <a:pt x="2305837" y="18287"/>
                  </a:lnTo>
                  <a:lnTo>
                    <a:pt x="2305837" y="3556"/>
                  </a:lnTo>
                  <a:close/>
                </a:path>
                <a:path w="6967220" h="312419">
                  <a:moveTo>
                    <a:pt x="1152169" y="3556"/>
                  </a:moveTo>
                  <a:lnTo>
                    <a:pt x="1373657" y="3556"/>
                  </a:lnTo>
                  <a:lnTo>
                    <a:pt x="1373657" y="74549"/>
                  </a:lnTo>
                  <a:lnTo>
                    <a:pt x="1343050" y="74549"/>
                  </a:lnTo>
                  <a:lnTo>
                    <a:pt x="1339478" y="64813"/>
                  </a:lnTo>
                  <a:lnTo>
                    <a:pt x="1336192" y="56769"/>
                  </a:lnTo>
                  <a:lnTo>
                    <a:pt x="1305331" y="29718"/>
                  </a:lnTo>
                  <a:lnTo>
                    <a:pt x="1293901" y="29718"/>
                  </a:lnTo>
                  <a:lnTo>
                    <a:pt x="1245260" y="29718"/>
                  </a:lnTo>
                  <a:lnTo>
                    <a:pt x="1245260" y="136906"/>
                  </a:lnTo>
                  <a:lnTo>
                    <a:pt x="1274724" y="136906"/>
                  </a:lnTo>
                  <a:lnTo>
                    <a:pt x="1281201" y="136906"/>
                  </a:lnTo>
                  <a:lnTo>
                    <a:pt x="1306347" y="104648"/>
                  </a:lnTo>
                  <a:lnTo>
                    <a:pt x="1331620" y="104648"/>
                  </a:lnTo>
                  <a:lnTo>
                    <a:pt x="1331620" y="195326"/>
                  </a:lnTo>
                  <a:lnTo>
                    <a:pt x="1306347" y="195326"/>
                  </a:lnTo>
                  <a:lnTo>
                    <a:pt x="1304315" y="186690"/>
                  </a:lnTo>
                  <a:lnTo>
                    <a:pt x="1302029" y="180086"/>
                  </a:lnTo>
                  <a:lnTo>
                    <a:pt x="1281709" y="162941"/>
                  </a:lnTo>
                  <a:lnTo>
                    <a:pt x="1274724" y="162941"/>
                  </a:lnTo>
                  <a:lnTo>
                    <a:pt x="1245260" y="162941"/>
                  </a:lnTo>
                  <a:lnTo>
                    <a:pt x="1245260" y="282194"/>
                  </a:lnTo>
                  <a:lnTo>
                    <a:pt x="1293647" y="282194"/>
                  </a:lnTo>
                  <a:lnTo>
                    <a:pt x="1298854" y="282194"/>
                  </a:lnTo>
                  <a:lnTo>
                    <a:pt x="1331493" y="261874"/>
                  </a:lnTo>
                  <a:lnTo>
                    <a:pt x="1333525" y="258572"/>
                  </a:lnTo>
                  <a:lnTo>
                    <a:pt x="1335684" y="254254"/>
                  </a:lnTo>
                  <a:lnTo>
                    <a:pt x="1337843" y="248920"/>
                  </a:lnTo>
                  <a:lnTo>
                    <a:pt x="1340129" y="243586"/>
                  </a:lnTo>
                  <a:lnTo>
                    <a:pt x="1342542" y="236220"/>
                  </a:lnTo>
                  <a:lnTo>
                    <a:pt x="1345209" y="226822"/>
                  </a:lnTo>
                  <a:lnTo>
                    <a:pt x="1375816" y="226822"/>
                  </a:lnTo>
                  <a:lnTo>
                    <a:pt x="1371625" y="308356"/>
                  </a:lnTo>
                  <a:lnTo>
                    <a:pt x="1152169" y="308356"/>
                  </a:lnTo>
                  <a:lnTo>
                    <a:pt x="1152169" y="293497"/>
                  </a:lnTo>
                  <a:lnTo>
                    <a:pt x="1157630" y="292100"/>
                  </a:lnTo>
                  <a:lnTo>
                    <a:pt x="1161948" y="290449"/>
                  </a:lnTo>
                  <a:lnTo>
                    <a:pt x="1165250" y="288798"/>
                  </a:lnTo>
                  <a:lnTo>
                    <a:pt x="1168425" y="287020"/>
                  </a:lnTo>
                  <a:lnTo>
                    <a:pt x="1170838" y="284607"/>
                  </a:lnTo>
                  <a:lnTo>
                    <a:pt x="1172362" y="281559"/>
                  </a:lnTo>
                  <a:lnTo>
                    <a:pt x="1173886" y="278511"/>
                  </a:lnTo>
                  <a:lnTo>
                    <a:pt x="1174902" y="274701"/>
                  </a:lnTo>
                  <a:lnTo>
                    <a:pt x="1175410" y="270002"/>
                  </a:lnTo>
                  <a:lnTo>
                    <a:pt x="1175791" y="265303"/>
                  </a:lnTo>
                  <a:lnTo>
                    <a:pt x="1176045" y="259461"/>
                  </a:lnTo>
                  <a:lnTo>
                    <a:pt x="1176045" y="252222"/>
                  </a:lnTo>
                  <a:lnTo>
                    <a:pt x="1176045" y="59817"/>
                  </a:lnTo>
                  <a:lnTo>
                    <a:pt x="1176045" y="52832"/>
                  </a:lnTo>
                  <a:lnTo>
                    <a:pt x="1175791" y="46990"/>
                  </a:lnTo>
                  <a:lnTo>
                    <a:pt x="1175410" y="42164"/>
                  </a:lnTo>
                  <a:lnTo>
                    <a:pt x="1175156" y="37465"/>
                  </a:lnTo>
                  <a:lnTo>
                    <a:pt x="1165377" y="23368"/>
                  </a:lnTo>
                  <a:lnTo>
                    <a:pt x="1162202" y="21462"/>
                  </a:lnTo>
                  <a:lnTo>
                    <a:pt x="1157757" y="19812"/>
                  </a:lnTo>
                  <a:lnTo>
                    <a:pt x="1152169" y="18287"/>
                  </a:lnTo>
                  <a:lnTo>
                    <a:pt x="1152169" y="3556"/>
                  </a:lnTo>
                  <a:close/>
                </a:path>
                <a:path w="6967220" h="312419">
                  <a:moveTo>
                    <a:pt x="280416" y="3556"/>
                  </a:moveTo>
                  <a:lnTo>
                    <a:pt x="410565" y="3556"/>
                  </a:lnTo>
                  <a:lnTo>
                    <a:pt x="423236" y="3792"/>
                  </a:lnTo>
                  <a:lnTo>
                    <a:pt x="464243" y="9308"/>
                  </a:lnTo>
                  <a:lnTo>
                    <a:pt x="501865" y="27940"/>
                  </a:lnTo>
                  <a:lnTo>
                    <a:pt x="507225" y="34290"/>
                  </a:lnTo>
                  <a:lnTo>
                    <a:pt x="512584" y="40640"/>
                  </a:lnTo>
                  <a:lnTo>
                    <a:pt x="523692" y="77604"/>
                  </a:lnTo>
                  <a:lnTo>
                    <a:pt x="523963" y="85725"/>
                  </a:lnTo>
                  <a:lnTo>
                    <a:pt x="523482" y="96275"/>
                  </a:lnTo>
                  <a:lnTo>
                    <a:pt x="507223" y="137541"/>
                  </a:lnTo>
                  <a:lnTo>
                    <a:pt x="470950" y="164137"/>
                  </a:lnTo>
                  <a:lnTo>
                    <a:pt x="460565" y="168783"/>
                  </a:lnTo>
                  <a:lnTo>
                    <a:pt x="460565" y="170942"/>
                  </a:lnTo>
                  <a:lnTo>
                    <a:pt x="493192" y="196449"/>
                  </a:lnTo>
                  <a:lnTo>
                    <a:pt x="521512" y="250698"/>
                  </a:lnTo>
                  <a:lnTo>
                    <a:pt x="526192" y="260246"/>
                  </a:lnTo>
                  <a:lnTo>
                    <a:pt x="553656" y="292100"/>
                  </a:lnTo>
                  <a:lnTo>
                    <a:pt x="562127" y="293497"/>
                  </a:lnTo>
                  <a:lnTo>
                    <a:pt x="562127" y="308356"/>
                  </a:lnTo>
                  <a:lnTo>
                    <a:pt x="476199" y="308356"/>
                  </a:lnTo>
                  <a:lnTo>
                    <a:pt x="469512" y="298309"/>
                  </a:lnTo>
                  <a:lnTo>
                    <a:pt x="462408" y="286083"/>
                  </a:lnTo>
                  <a:lnTo>
                    <a:pt x="454887" y="271690"/>
                  </a:lnTo>
                  <a:lnTo>
                    <a:pt x="446951" y="255143"/>
                  </a:lnTo>
                  <a:lnTo>
                    <a:pt x="429539" y="217043"/>
                  </a:lnTo>
                  <a:lnTo>
                    <a:pt x="425772" y="209111"/>
                  </a:lnTo>
                  <a:lnTo>
                    <a:pt x="394639" y="180340"/>
                  </a:lnTo>
                  <a:lnTo>
                    <a:pt x="386448" y="180340"/>
                  </a:lnTo>
                  <a:lnTo>
                    <a:pt x="373507" y="180340"/>
                  </a:lnTo>
                  <a:lnTo>
                    <a:pt x="373507" y="252222"/>
                  </a:lnTo>
                  <a:lnTo>
                    <a:pt x="373507" y="263398"/>
                  </a:lnTo>
                  <a:lnTo>
                    <a:pt x="374027" y="271272"/>
                  </a:lnTo>
                  <a:lnTo>
                    <a:pt x="375069" y="275717"/>
                  </a:lnTo>
                  <a:lnTo>
                    <a:pt x="376110" y="280162"/>
                  </a:lnTo>
                  <a:lnTo>
                    <a:pt x="378117" y="283718"/>
                  </a:lnTo>
                  <a:lnTo>
                    <a:pt x="381088" y="286385"/>
                  </a:lnTo>
                  <a:lnTo>
                    <a:pt x="384073" y="289052"/>
                  </a:lnTo>
                  <a:lnTo>
                    <a:pt x="389572" y="291465"/>
                  </a:lnTo>
                  <a:lnTo>
                    <a:pt x="397611" y="293497"/>
                  </a:lnTo>
                  <a:lnTo>
                    <a:pt x="397611" y="308356"/>
                  </a:lnTo>
                  <a:lnTo>
                    <a:pt x="280416" y="308356"/>
                  </a:lnTo>
                  <a:lnTo>
                    <a:pt x="280416" y="293497"/>
                  </a:lnTo>
                  <a:lnTo>
                    <a:pt x="285915" y="292100"/>
                  </a:lnTo>
                  <a:lnTo>
                    <a:pt x="290271" y="290449"/>
                  </a:lnTo>
                  <a:lnTo>
                    <a:pt x="304292" y="259461"/>
                  </a:lnTo>
                  <a:lnTo>
                    <a:pt x="304292" y="252222"/>
                  </a:lnTo>
                  <a:lnTo>
                    <a:pt x="304292" y="59817"/>
                  </a:lnTo>
                  <a:lnTo>
                    <a:pt x="304292" y="52832"/>
                  </a:lnTo>
                  <a:lnTo>
                    <a:pt x="304114" y="46990"/>
                  </a:lnTo>
                  <a:lnTo>
                    <a:pt x="303733" y="42164"/>
                  </a:lnTo>
                  <a:lnTo>
                    <a:pt x="303364" y="37465"/>
                  </a:lnTo>
                  <a:lnTo>
                    <a:pt x="302399" y="33528"/>
                  </a:lnTo>
                  <a:lnTo>
                    <a:pt x="300837" y="30607"/>
                  </a:lnTo>
                  <a:lnTo>
                    <a:pt x="299275" y="27559"/>
                  </a:lnTo>
                  <a:lnTo>
                    <a:pt x="296887" y="25146"/>
                  </a:lnTo>
                  <a:lnTo>
                    <a:pt x="293687" y="23368"/>
                  </a:lnTo>
                  <a:lnTo>
                    <a:pt x="290487" y="21462"/>
                  </a:lnTo>
                  <a:lnTo>
                    <a:pt x="286067" y="19812"/>
                  </a:lnTo>
                  <a:lnTo>
                    <a:pt x="280416" y="18287"/>
                  </a:lnTo>
                  <a:lnTo>
                    <a:pt x="280416" y="3556"/>
                  </a:lnTo>
                  <a:close/>
                </a:path>
                <a:path w="6967220" h="312419">
                  <a:moveTo>
                    <a:pt x="0" y="3556"/>
                  </a:moveTo>
                  <a:lnTo>
                    <a:pt x="129692" y="3556"/>
                  </a:lnTo>
                  <a:lnTo>
                    <a:pt x="156162" y="4818"/>
                  </a:lnTo>
                  <a:lnTo>
                    <a:pt x="198472" y="14914"/>
                  </a:lnTo>
                  <a:lnTo>
                    <a:pt x="235400" y="49387"/>
                  </a:lnTo>
                  <a:lnTo>
                    <a:pt x="242430" y="85979"/>
                  </a:lnTo>
                  <a:lnTo>
                    <a:pt x="241608" y="100339"/>
                  </a:lnTo>
                  <a:lnTo>
                    <a:pt x="229260" y="137541"/>
                  </a:lnTo>
                  <a:lnTo>
                    <a:pt x="191084" y="170687"/>
                  </a:lnTo>
                  <a:lnTo>
                    <a:pt x="146553" y="181278"/>
                  </a:lnTo>
                  <a:lnTo>
                    <a:pt x="128587" y="181991"/>
                  </a:lnTo>
                  <a:lnTo>
                    <a:pt x="118245" y="181923"/>
                  </a:lnTo>
                  <a:lnTo>
                    <a:pt x="108881" y="181737"/>
                  </a:lnTo>
                  <a:lnTo>
                    <a:pt x="100496" y="181455"/>
                  </a:lnTo>
                  <a:lnTo>
                    <a:pt x="93091" y="181102"/>
                  </a:lnTo>
                  <a:lnTo>
                    <a:pt x="93091" y="252476"/>
                  </a:lnTo>
                  <a:lnTo>
                    <a:pt x="93091" y="262255"/>
                  </a:lnTo>
                  <a:lnTo>
                    <a:pt x="93459" y="269240"/>
                  </a:lnTo>
                  <a:lnTo>
                    <a:pt x="94195" y="273304"/>
                  </a:lnTo>
                  <a:lnTo>
                    <a:pt x="94945" y="277495"/>
                  </a:lnTo>
                  <a:lnTo>
                    <a:pt x="105257" y="289306"/>
                  </a:lnTo>
                  <a:lnTo>
                    <a:pt x="108457" y="290957"/>
                  </a:lnTo>
                  <a:lnTo>
                    <a:pt x="113398" y="292354"/>
                  </a:lnTo>
                  <a:lnTo>
                    <a:pt x="120103" y="293497"/>
                  </a:lnTo>
                  <a:lnTo>
                    <a:pt x="120103" y="308356"/>
                  </a:lnTo>
                  <a:lnTo>
                    <a:pt x="0" y="308356"/>
                  </a:lnTo>
                  <a:lnTo>
                    <a:pt x="0" y="293497"/>
                  </a:lnTo>
                  <a:lnTo>
                    <a:pt x="5499" y="292100"/>
                  </a:lnTo>
                  <a:lnTo>
                    <a:pt x="9855" y="290449"/>
                  </a:lnTo>
                  <a:lnTo>
                    <a:pt x="13055" y="288798"/>
                  </a:lnTo>
                  <a:lnTo>
                    <a:pt x="16256" y="287020"/>
                  </a:lnTo>
                  <a:lnTo>
                    <a:pt x="18630" y="284607"/>
                  </a:lnTo>
                  <a:lnTo>
                    <a:pt x="20193" y="281559"/>
                  </a:lnTo>
                  <a:lnTo>
                    <a:pt x="21755" y="278511"/>
                  </a:lnTo>
                  <a:lnTo>
                    <a:pt x="22758" y="274701"/>
                  </a:lnTo>
                  <a:lnTo>
                    <a:pt x="23215" y="270002"/>
                  </a:lnTo>
                  <a:lnTo>
                    <a:pt x="23660" y="265303"/>
                  </a:lnTo>
                  <a:lnTo>
                    <a:pt x="23876" y="259461"/>
                  </a:lnTo>
                  <a:lnTo>
                    <a:pt x="23876" y="252222"/>
                  </a:lnTo>
                  <a:lnTo>
                    <a:pt x="23876" y="59817"/>
                  </a:lnTo>
                  <a:lnTo>
                    <a:pt x="23876" y="52832"/>
                  </a:lnTo>
                  <a:lnTo>
                    <a:pt x="23698" y="46990"/>
                  </a:lnTo>
                  <a:lnTo>
                    <a:pt x="23317" y="42164"/>
                  </a:lnTo>
                  <a:lnTo>
                    <a:pt x="22948" y="37465"/>
                  </a:lnTo>
                  <a:lnTo>
                    <a:pt x="21983" y="33528"/>
                  </a:lnTo>
                  <a:lnTo>
                    <a:pt x="20421" y="30607"/>
                  </a:lnTo>
                  <a:lnTo>
                    <a:pt x="18859" y="27559"/>
                  </a:lnTo>
                  <a:lnTo>
                    <a:pt x="16471" y="25146"/>
                  </a:lnTo>
                  <a:lnTo>
                    <a:pt x="13271" y="23368"/>
                  </a:lnTo>
                  <a:lnTo>
                    <a:pt x="10071" y="21462"/>
                  </a:lnTo>
                  <a:lnTo>
                    <a:pt x="5651" y="19812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6967220" h="312419">
                  <a:moveTo>
                    <a:pt x="5266969" y="2032"/>
                  </a:moveTo>
                  <a:lnTo>
                    <a:pt x="5326532" y="2032"/>
                  </a:lnTo>
                  <a:lnTo>
                    <a:pt x="5400192" y="252095"/>
                  </a:lnTo>
                  <a:lnTo>
                    <a:pt x="5403494" y="263144"/>
                  </a:lnTo>
                  <a:lnTo>
                    <a:pt x="5417210" y="287147"/>
                  </a:lnTo>
                  <a:lnTo>
                    <a:pt x="5420766" y="290068"/>
                  </a:lnTo>
                  <a:lnTo>
                    <a:pt x="5425719" y="292227"/>
                  </a:lnTo>
                  <a:lnTo>
                    <a:pt x="5432196" y="293497"/>
                  </a:lnTo>
                  <a:lnTo>
                    <a:pt x="5432196" y="308356"/>
                  </a:lnTo>
                  <a:lnTo>
                    <a:pt x="5308879" y="308356"/>
                  </a:lnTo>
                  <a:lnTo>
                    <a:pt x="5308879" y="293497"/>
                  </a:lnTo>
                  <a:lnTo>
                    <a:pt x="5316626" y="292608"/>
                  </a:lnTo>
                  <a:lnTo>
                    <a:pt x="5322468" y="290449"/>
                  </a:lnTo>
                  <a:lnTo>
                    <a:pt x="5326151" y="287147"/>
                  </a:lnTo>
                  <a:lnTo>
                    <a:pt x="5329834" y="283718"/>
                  </a:lnTo>
                  <a:lnTo>
                    <a:pt x="5331739" y="278765"/>
                  </a:lnTo>
                  <a:lnTo>
                    <a:pt x="5331739" y="272542"/>
                  </a:lnTo>
                  <a:lnTo>
                    <a:pt x="5331739" y="267970"/>
                  </a:lnTo>
                  <a:lnTo>
                    <a:pt x="5331231" y="262763"/>
                  </a:lnTo>
                  <a:lnTo>
                    <a:pt x="5330088" y="257175"/>
                  </a:lnTo>
                  <a:lnTo>
                    <a:pt x="5329072" y="251460"/>
                  </a:lnTo>
                  <a:lnTo>
                    <a:pt x="5327421" y="244348"/>
                  </a:lnTo>
                  <a:lnTo>
                    <a:pt x="5325008" y="235712"/>
                  </a:lnTo>
                  <a:lnTo>
                    <a:pt x="5319039" y="213868"/>
                  </a:lnTo>
                  <a:lnTo>
                    <a:pt x="5223662" y="213868"/>
                  </a:lnTo>
                  <a:lnTo>
                    <a:pt x="5216296" y="235077"/>
                  </a:lnTo>
                  <a:lnTo>
                    <a:pt x="5214264" y="241046"/>
                  </a:lnTo>
                  <a:lnTo>
                    <a:pt x="5212486" y="246761"/>
                  </a:lnTo>
                  <a:lnTo>
                    <a:pt x="5211216" y="252349"/>
                  </a:lnTo>
                  <a:lnTo>
                    <a:pt x="5209819" y="257937"/>
                  </a:lnTo>
                  <a:lnTo>
                    <a:pt x="5209184" y="263906"/>
                  </a:lnTo>
                  <a:lnTo>
                    <a:pt x="5209184" y="270129"/>
                  </a:lnTo>
                  <a:lnTo>
                    <a:pt x="5210636" y="279798"/>
                  </a:lnTo>
                  <a:lnTo>
                    <a:pt x="5214994" y="286908"/>
                  </a:lnTo>
                  <a:lnTo>
                    <a:pt x="5222257" y="291470"/>
                  </a:lnTo>
                  <a:lnTo>
                    <a:pt x="5232425" y="293497"/>
                  </a:lnTo>
                  <a:lnTo>
                    <a:pt x="5232425" y="308356"/>
                  </a:lnTo>
                  <a:lnTo>
                    <a:pt x="5137048" y="308356"/>
                  </a:lnTo>
                  <a:lnTo>
                    <a:pt x="5137048" y="293497"/>
                  </a:lnTo>
                  <a:lnTo>
                    <a:pt x="5142509" y="292989"/>
                  </a:lnTo>
                  <a:lnTo>
                    <a:pt x="5147335" y="291084"/>
                  </a:lnTo>
                  <a:lnTo>
                    <a:pt x="5151526" y="287782"/>
                  </a:lnTo>
                  <a:lnTo>
                    <a:pt x="5155717" y="284480"/>
                  </a:lnTo>
                  <a:lnTo>
                    <a:pt x="5159527" y="280035"/>
                  </a:lnTo>
                  <a:lnTo>
                    <a:pt x="5173878" y="250062"/>
                  </a:lnTo>
                  <a:lnTo>
                    <a:pt x="5266969" y="2032"/>
                  </a:lnTo>
                  <a:close/>
                </a:path>
                <a:path w="6967220" h="312419">
                  <a:moveTo>
                    <a:pt x="6884314" y="0"/>
                  </a:moveTo>
                  <a:lnTo>
                    <a:pt x="6931647" y="3401"/>
                  </a:lnTo>
                  <a:lnTo>
                    <a:pt x="6963562" y="9652"/>
                  </a:lnTo>
                  <a:lnTo>
                    <a:pt x="6963562" y="74295"/>
                  </a:lnTo>
                  <a:lnTo>
                    <a:pt x="6932955" y="74295"/>
                  </a:lnTo>
                  <a:lnTo>
                    <a:pt x="6930715" y="65964"/>
                  </a:lnTo>
                  <a:lnTo>
                    <a:pt x="6928177" y="58515"/>
                  </a:lnTo>
                  <a:lnTo>
                    <a:pt x="6899173" y="27812"/>
                  </a:lnTo>
                  <a:lnTo>
                    <a:pt x="6890918" y="26162"/>
                  </a:lnTo>
                  <a:lnTo>
                    <a:pt x="6881012" y="26162"/>
                  </a:lnTo>
                  <a:lnTo>
                    <a:pt x="6872503" y="26162"/>
                  </a:lnTo>
                  <a:lnTo>
                    <a:pt x="6864883" y="27559"/>
                  </a:lnTo>
                  <a:lnTo>
                    <a:pt x="6858279" y="30607"/>
                  </a:lnTo>
                  <a:lnTo>
                    <a:pt x="6851548" y="33528"/>
                  </a:lnTo>
                  <a:lnTo>
                    <a:pt x="6846214" y="37973"/>
                  </a:lnTo>
                  <a:lnTo>
                    <a:pt x="6842404" y="43815"/>
                  </a:lnTo>
                  <a:lnTo>
                    <a:pt x="6838467" y="49784"/>
                  </a:lnTo>
                  <a:lnTo>
                    <a:pt x="6836562" y="56896"/>
                  </a:lnTo>
                  <a:lnTo>
                    <a:pt x="6836562" y="65151"/>
                  </a:lnTo>
                  <a:lnTo>
                    <a:pt x="6836562" y="73787"/>
                  </a:lnTo>
                  <a:lnTo>
                    <a:pt x="6838213" y="81280"/>
                  </a:lnTo>
                  <a:lnTo>
                    <a:pt x="6841642" y="87630"/>
                  </a:lnTo>
                  <a:lnTo>
                    <a:pt x="6844944" y="93980"/>
                  </a:lnTo>
                  <a:lnTo>
                    <a:pt x="6882230" y="121102"/>
                  </a:lnTo>
                  <a:lnTo>
                    <a:pt x="6892823" y="126746"/>
                  </a:lnTo>
                  <a:lnTo>
                    <a:pt x="6905821" y="133863"/>
                  </a:lnTo>
                  <a:lnTo>
                    <a:pt x="6943385" y="161835"/>
                  </a:lnTo>
                  <a:lnTo>
                    <a:pt x="6964848" y="202247"/>
                  </a:lnTo>
                  <a:lnTo>
                    <a:pt x="6966737" y="222377"/>
                  </a:lnTo>
                  <a:lnTo>
                    <a:pt x="6965931" y="235640"/>
                  </a:lnTo>
                  <a:lnTo>
                    <a:pt x="6946939" y="279523"/>
                  </a:lnTo>
                  <a:lnTo>
                    <a:pt x="6904304" y="305750"/>
                  </a:lnTo>
                  <a:lnTo>
                    <a:pt x="6860692" y="311912"/>
                  </a:lnTo>
                  <a:lnTo>
                    <a:pt x="6849163" y="311745"/>
                  </a:lnTo>
                  <a:lnTo>
                    <a:pt x="6801077" y="307844"/>
                  </a:lnTo>
                  <a:lnTo>
                    <a:pt x="6766966" y="301879"/>
                  </a:lnTo>
                  <a:lnTo>
                    <a:pt x="6766966" y="233045"/>
                  </a:lnTo>
                  <a:lnTo>
                    <a:pt x="6797446" y="233045"/>
                  </a:lnTo>
                  <a:lnTo>
                    <a:pt x="6800756" y="245522"/>
                  </a:lnTo>
                  <a:lnTo>
                    <a:pt x="6804971" y="256286"/>
                  </a:lnTo>
                  <a:lnTo>
                    <a:pt x="6842582" y="284938"/>
                  </a:lnTo>
                  <a:lnTo>
                    <a:pt x="6854469" y="285750"/>
                  </a:lnTo>
                  <a:lnTo>
                    <a:pt x="6863232" y="285750"/>
                  </a:lnTo>
                  <a:lnTo>
                    <a:pt x="6897742" y="261562"/>
                  </a:lnTo>
                  <a:lnTo>
                    <a:pt x="6901332" y="241935"/>
                  </a:lnTo>
                  <a:lnTo>
                    <a:pt x="6901332" y="232791"/>
                  </a:lnTo>
                  <a:lnTo>
                    <a:pt x="6879615" y="198628"/>
                  </a:lnTo>
                  <a:lnTo>
                    <a:pt x="6839463" y="174843"/>
                  </a:lnTo>
                  <a:lnTo>
                    <a:pt x="6831387" y="170370"/>
                  </a:lnTo>
                  <a:lnTo>
                    <a:pt x="6797708" y="146089"/>
                  </a:lnTo>
                  <a:lnTo>
                    <a:pt x="6774719" y="108942"/>
                  </a:lnTo>
                  <a:lnTo>
                    <a:pt x="6771665" y="85725"/>
                  </a:lnTo>
                  <a:lnTo>
                    <a:pt x="6772502" y="72513"/>
                  </a:lnTo>
                  <a:lnTo>
                    <a:pt x="6792798" y="30069"/>
                  </a:lnTo>
                  <a:lnTo>
                    <a:pt x="6838005" y="5572"/>
                  </a:lnTo>
                  <a:lnTo>
                    <a:pt x="6867861" y="619"/>
                  </a:lnTo>
                  <a:lnTo>
                    <a:pt x="6884314" y="0"/>
                  </a:lnTo>
                  <a:close/>
                </a:path>
                <a:path w="6967220" h="312419">
                  <a:moveTo>
                    <a:pt x="6489598" y="0"/>
                  </a:moveTo>
                  <a:lnTo>
                    <a:pt x="6536931" y="3401"/>
                  </a:lnTo>
                  <a:lnTo>
                    <a:pt x="6568846" y="9652"/>
                  </a:lnTo>
                  <a:lnTo>
                    <a:pt x="6568846" y="74295"/>
                  </a:lnTo>
                  <a:lnTo>
                    <a:pt x="6538239" y="74295"/>
                  </a:lnTo>
                  <a:lnTo>
                    <a:pt x="6535999" y="65964"/>
                  </a:lnTo>
                  <a:lnTo>
                    <a:pt x="6533461" y="58515"/>
                  </a:lnTo>
                  <a:lnTo>
                    <a:pt x="6504457" y="27812"/>
                  </a:lnTo>
                  <a:lnTo>
                    <a:pt x="6496202" y="26162"/>
                  </a:lnTo>
                  <a:lnTo>
                    <a:pt x="6486296" y="26162"/>
                  </a:lnTo>
                  <a:lnTo>
                    <a:pt x="6477787" y="26162"/>
                  </a:lnTo>
                  <a:lnTo>
                    <a:pt x="6470167" y="27559"/>
                  </a:lnTo>
                  <a:lnTo>
                    <a:pt x="6463563" y="30607"/>
                  </a:lnTo>
                  <a:lnTo>
                    <a:pt x="6456832" y="33528"/>
                  </a:lnTo>
                  <a:lnTo>
                    <a:pt x="6451498" y="37973"/>
                  </a:lnTo>
                  <a:lnTo>
                    <a:pt x="6447688" y="43815"/>
                  </a:lnTo>
                  <a:lnTo>
                    <a:pt x="6443751" y="49784"/>
                  </a:lnTo>
                  <a:lnTo>
                    <a:pt x="6441846" y="56896"/>
                  </a:lnTo>
                  <a:lnTo>
                    <a:pt x="6441846" y="65151"/>
                  </a:lnTo>
                  <a:lnTo>
                    <a:pt x="6441846" y="73787"/>
                  </a:lnTo>
                  <a:lnTo>
                    <a:pt x="6443497" y="81280"/>
                  </a:lnTo>
                  <a:lnTo>
                    <a:pt x="6446926" y="87630"/>
                  </a:lnTo>
                  <a:lnTo>
                    <a:pt x="6450228" y="93980"/>
                  </a:lnTo>
                  <a:lnTo>
                    <a:pt x="6487514" y="121102"/>
                  </a:lnTo>
                  <a:lnTo>
                    <a:pt x="6498107" y="126746"/>
                  </a:lnTo>
                  <a:lnTo>
                    <a:pt x="6511105" y="133863"/>
                  </a:lnTo>
                  <a:lnTo>
                    <a:pt x="6548669" y="161835"/>
                  </a:lnTo>
                  <a:lnTo>
                    <a:pt x="6570132" y="202247"/>
                  </a:lnTo>
                  <a:lnTo>
                    <a:pt x="6572021" y="222377"/>
                  </a:lnTo>
                  <a:lnTo>
                    <a:pt x="6571215" y="235640"/>
                  </a:lnTo>
                  <a:lnTo>
                    <a:pt x="6552223" y="279523"/>
                  </a:lnTo>
                  <a:lnTo>
                    <a:pt x="6509588" y="305750"/>
                  </a:lnTo>
                  <a:lnTo>
                    <a:pt x="6465976" y="311912"/>
                  </a:lnTo>
                  <a:lnTo>
                    <a:pt x="6454447" y="311745"/>
                  </a:lnTo>
                  <a:lnTo>
                    <a:pt x="6406361" y="307844"/>
                  </a:lnTo>
                  <a:lnTo>
                    <a:pt x="6372250" y="301879"/>
                  </a:lnTo>
                  <a:lnTo>
                    <a:pt x="6372250" y="233045"/>
                  </a:lnTo>
                  <a:lnTo>
                    <a:pt x="6402730" y="233045"/>
                  </a:lnTo>
                  <a:lnTo>
                    <a:pt x="6406040" y="245522"/>
                  </a:lnTo>
                  <a:lnTo>
                    <a:pt x="6410255" y="256286"/>
                  </a:lnTo>
                  <a:lnTo>
                    <a:pt x="6447866" y="284938"/>
                  </a:lnTo>
                  <a:lnTo>
                    <a:pt x="6459753" y="285750"/>
                  </a:lnTo>
                  <a:lnTo>
                    <a:pt x="6468516" y="285750"/>
                  </a:lnTo>
                  <a:lnTo>
                    <a:pt x="6503026" y="261562"/>
                  </a:lnTo>
                  <a:lnTo>
                    <a:pt x="6506616" y="241935"/>
                  </a:lnTo>
                  <a:lnTo>
                    <a:pt x="6506616" y="232791"/>
                  </a:lnTo>
                  <a:lnTo>
                    <a:pt x="6484899" y="198628"/>
                  </a:lnTo>
                  <a:lnTo>
                    <a:pt x="6444747" y="174843"/>
                  </a:lnTo>
                  <a:lnTo>
                    <a:pt x="6436671" y="170370"/>
                  </a:lnTo>
                  <a:lnTo>
                    <a:pt x="6402992" y="146089"/>
                  </a:lnTo>
                  <a:lnTo>
                    <a:pt x="6380003" y="108942"/>
                  </a:lnTo>
                  <a:lnTo>
                    <a:pt x="6376949" y="85725"/>
                  </a:lnTo>
                  <a:lnTo>
                    <a:pt x="6377786" y="72513"/>
                  </a:lnTo>
                  <a:lnTo>
                    <a:pt x="6398082" y="30069"/>
                  </a:lnTo>
                  <a:lnTo>
                    <a:pt x="6443289" y="5572"/>
                  </a:lnTo>
                  <a:lnTo>
                    <a:pt x="6473145" y="619"/>
                  </a:lnTo>
                  <a:lnTo>
                    <a:pt x="6489598" y="0"/>
                  </a:lnTo>
                  <a:close/>
                </a:path>
                <a:path w="6967220" h="312419">
                  <a:moveTo>
                    <a:pt x="6195466" y="0"/>
                  </a:moveTo>
                  <a:lnTo>
                    <a:pt x="6253854" y="9540"/>
                  </a:lnTo>
                  <a:lnTo>
                    <a:pt x="6295669" y="38227"/>
                  </a:lnTo>
                  <a:lnTo>
                    <a:pt x="6320815" y="85836"/>
                  </a:lnTo>
                  <a:lnTo>
                    <a:pt x="6329197" y="152019"/>
                  </a:lnTo>
                  <a:lnTo>
                    <a:pt x="6328578" y="172402"/>
                  </a:lnTo>
                  <a:lnTo>
                    <a:pt x="6319291" y="224409"/>
                  </a:lnTo>
                  <a:lnTo>
                    <a:pt x="6299592" y="263788"/>
                  </a:lnTo>
                  <a:lnTo>
                    <a:pt x="6270872" y="291052"/>
                  </a:lnTo>
                  <a:lnTo>
                    <a:pt x="6234012" y="306768"/>
                  </a:lnTo>
                  <a:lnTo>
                    <a:pt x="6190132" y="311912"/>
                  </a:lnTo>
                  <a:lnTo>
                    <a:pt x="6159321" y="309506"/>
                  </a:lnTo>
                  <a:lnTo>
                    <a:pt x="6110033" y="290266"/>
                  </a:lnTo>
                  <a:lnTo>
                    <a:pt x="6077152" y="251882"/>
                  </a:lnTo>
                  <a:lnTo>
                    <a:pt x="6060630" y="194403"/>
                  </a:lnTo>
                  <a:lnTo>
                    <a:pt x="6058560" y="158496"/>
                  </a:lnTo>
                  <a:lnTo>
                    <a:pt x="6059560" y="134276"/>
                  </a:lnTo>
                  <a:lnTo>
                    <a:pt x="6067561" y="91362"/>
                  </a:lnTo>
                  <a:lnTo>
                    <a:pt x="6083494" y="55903"/>
                  </a:lnTo>
                  <a:lnTo>
                    <a:pt x="6121552" y="18542"/>
                  </a:lnTo>
                  <a:lnTo>
                    <a:pt x="6174773" y="1164"/>
                  </a:lnTo>
                  <a:lnTo>
                    <a:pt x="6195466" y="0"/>
                  </a:lnTo>
                  <a:close/>
                </a:path>
                <a:path w="6967220" h="312419">
                  <a:moveTo>
                    <a:pt x="5594248" y="0"/>
                  </a:moveTo>
                  <a:lnTo>
                    <a:pt x="5618207" y="738"/>
                  </a:lnTo>
                  <a:lnTo>
                    <a:pt x="5641143" y="2952"/>
                  </a:lnTo>
                  <a:lnTo>
                    <a:pt x="5663078" y="6643"/>
                  </a:lnTo>
                  <a:lnTo>
                    <a:pt x="5684037" y="11811"/>
                  </a:lnTo>
                  <a:lnTo>
                    <a:pt x="5684037" y="75184"/>
                  </a:lnTo>
                  <a:lnTo>
                    <a:pt x="5653430" y="75184"/>
                  </a:lnTo>
                  <a:lnTo>
                    <a:pt x="5650765" y="66375"/>
                  </a:lnTo>
                  <a:lnTo>
                    <a:pt x="5647921" y="58626"/>
                  </a:lnTo>
                  <a:lnTo>
                    <a:pt x="5619186" y="28948"/>
                  </a:lnTo>
                  <a:lnTo>
                    <a:pt x="5598058" y="26162"/>
                  </a:lnTo>
                  <a:lnTo>
                    <a:pt x="5587320" y="26997"/>
                  </a:lnTo>
                  <a:lnTo>
                    <a:pt x="5550915" y="47386"/>
                  </a:lnTo>
                  <a:lnTo>
                    <a:pt x="5532145" y="82677"/>
                  </a:lnTo>
                  <a:lnTo>
                    <a:pt x="5522983" y="135933"/>
                  </a:lnTo>
                  <a:lnTo>
                    <a:pt x="5522366" y="157607"/>
                  </a:lnTo>
                  <a:lnTo>
                    <a:pt x="5522773" y="176488"/>
                  </a:lnTo>
                  <a:lnTo>
                    <a:pt x="5528970" y="225298"/>
                  </a:lnTo>
                  <a:lnTo>
                    <a:pt x="5542704" y="261159"/>
                  </a:lnTo>
                  <a:lnTo>
                    <a:pt x="5572914" y="284751"/>
                  </a:lnTo>
                  <a:lnTo>
                    <a:pt x="5582437" y="285750"/>
                  </a:lnTo>
                  <a:lnTo>
                    <a:pt x="5591605" y="285013"/>
                  </a:lnTo>
                  <a:lnTo>
                    <a:pt x="5620215" y="248580"/>
                  </a:lnTo>
                  <a:lnTo>
                    <a:pt x="5620791" y="228092"/>
                  </a:lnTo>
                  <a:lnTo>
                    <a:pt x="5620791" y="216789"/>
                  </a:lnTo>
                  <a:lnTo>
                    <a:pt x="5620410" y="208787"/>
                  </a:lnTo>
                  <a:lnTo>
                    <a:pt x="5619648" y="203962"/>
                  </a:lnTo>
                  <a:lnTo>
                    <a:pt x="5619013" y="199136"/>
                  </a:lnTo>
                  <a:lnTo>
                    <a:pt x="5617870" y="195453"/>
                  </a:lnTo>
                  <a:lnTo>
                    <a:pt x="5616219" y="193040"/>
                  </a:lnTo>
                  <a:lnTo>
                    <a:pt x="5614695" y="190754"/>
                  </a:lnTo>
                  <a:lnTo>
                    <a:pt x="5612663" y="188722"/>
                  </a:lnTo>
                  <a:lnTo>
                    <a:pt x="5610123" y="187325"/>
                  </a:lnTo>
                  <a:lnTo>
                    <a:pt x="5607583" y="185801"/>
                  </a:lnTo>
                  <a:lnTo>
                    <a:pt x="5603138" y="184150"/>
                  </a:lnTo>
                  <a:lnTo>
                    <a:pt x="5596661" y="182118"/>
                  </a:lnTo>
                  <a:lnTo>
                    <a:pt x="5596661" y="167386"/>
                  </a:lnTo>
                  <a:lnTo>
                    <a:pt x="5710961" y="167386"/>
                  </a:lnTo>
                  <a:lnTo>
                    <a:pt x="5710961" y="182118"/>
                  </a:lnTo>
                  <a:lnTo>
                    <a:pt x="5703595" y="184404"/>
                  </a:lnTo>
                  <a:lnTo>
                    <a:pt x="5698515" y="186944"/>
                  </a:lnTo>
                  <a:lnTo>
                    <a:pt x="5695848" y="189737"/>
                  </a:lnTo>
                  <a:lnTo>
                    <a:pt x="5693181" y="192532"/>
                  </a:lnTo>
                  <a:lnTo>
                    <a:pt x="5691276" y="196342"/>
                  </a:lnTo>
                  <a:lnTo>
                    <a:pt x="5690387" y="201041"/>
                  </a:lnTo>
                  <a:lnTo>
                    <a:pt x="5689371" y="205740"/>
                  </a:lnTo>
                  <a:lnTo>
                    <a:pt x="5688863" y="212344"/>
                  </a:lnTo>
                  <a:lnTo>
                    <a:pt x="5688863" y="220726"/>
                  </a:lnTo>
                  <a:lnTo>
                    <a:pt x="5688863" y="304927"/>
                  </a:lnTo>
                  <a:lnTo>
                    <a:pt x="5656732" y="311658"/>
                  </a:lnTo>
                  <a:lnTo>
                    <a:pt x="5641619" y="295529"/>
                  </a:lnTo>
                  <a:lnTo>
                    <a:pt x="5627808" y="302696"/>
                  </a:lnTo>
                  <a:lnTo>
                    <a:pt x="5613044" y="307816"/>
                  </a:lnTo>
                  <a:lnTo>
                    <a:pt x="5597328" y="310888"/>
                  </a:lnTo>
                  <a:lnTo>
                    <a:pt x="5580659" y="311912"/>
                  </a:lnTo>
                  <a:lnTo>
                    <a:pt x="5550135" y="309530"/>
                  </a:lnTo>
                  <a:lnTo>
                    <a:pt x="5501470" y="290480"/>
                  </a:lnTo>
                  <a:lnTo>
                    <a:pt x="5469375" y="252311"/>
                  </a:lnTo>
                  <a:lnTo>
                    <a:pt x="5453373" y="194641"/>
                  </a:lnTo>
                  <a:lnTo>
                    <a:pt x="5451373" y="158496"/>
                  </a:lnTo>
                  <a:lnTo>
                    <a:pt x="5452087" y="138807"/>
                  </a:lnTo>
                  <a:lnTo>
                    <a:pt x="5462803" y="87122"/>
                  </a:lnTo>
                  <a:lnTo>
                    <a:pt x="5484752" y="47313"/>
                  </a:lnTo>
                  <a:lnTo>
                    <a:pt x="5515810" y="20288"/>
                  </a:lnTo>
                  <a:lnTo>
                    <a:pt x="5552796" y="4929"/>
                  </a:lnTo>
                  <a:lnTo>
                    <a:pt x="5579986" y="547"/>
                  </a:lnTo>
                  <a:lnTo>
                    <a:pt x="5594248" y="0"/>
                  </a:lnTo>
                  <a:close/>
                </a:path>
                <a:path w="6967220" h="312419">
                  <a:moveTo>
                    <a:pt x="4423816" y="0"/>
                  </a:moveTo>
                  <a:lnTo>
                    <a:pt x="4447775" y="738"/>
                  </a:lnTo>
                  <a:lnTo>
                    <a:pt x="4470711" y="2952"/>
                  </a:lnTo>
                  <a:lnTo>
                    <a:pt x="4492646" y="6643"/>
                  </a:lnTo>
                  <a:lnTo>
                    <a:pt x="4513605" y="11811"/>
                  </a:lnTo>
                  <a:lnTo>
                    <a:pt x="4513605" y="75184"/>
                  </a:lnTo>
                  <a:lnTo>
                    <a:pt x="4482998" y="75184"/>
                  </a:lnTo>
                  <a:lnTo>
                    <a:pt x="4480333" y="66375"/>
                  </a:lnTo>
                  <a:lnTo>
                    <a:pt x="4477489" y="58626"/>
                  </a:lnTo>
                  <a:lnTo>
                    <a:pt x="4448754" y="28948"/>
                  </a:lnTo>
                  <a:lnTo>
                    <a:pt x="4427626" y="26162"/>
                  </a:lnTo>
                  <a:lnTo>
                    <a:pt x="4416888" y="26997"/>
                  </a:lnTo>
                  <a:lnTo>
                    <a:pt x="4380483" y="47386"/>
                  </a:lnTo>
                  <a:lnTo>
                    <a:pt x="4361713" y="82677"/>
                  </a:lnTo>
                  <a:lnTo>
                    <a:pt x="4352551" y="135933"/>
                  </a:lnTo>
                  <a:lnTo>
                    <a:pt x="4351934" y="157607"/>
                  </a:lnTo>
                  <a:lnTo>
                    <a:pt x="4352341" y="176488"/>
                  </a:lnTo>
                  <a:lnTo>
                    <a:pt x="4358538" y="225298"/>
                  </a:lnTo>
                  <a:lnTo>
                    <a:pt x="4372272" y="261159"/>
                  </a:lnTo>
                  <a:lnTo>
                    <a:pt x="4402482" y="284751"/>
                  </a:lnTo>
                  <a:lnTo>
                    <a:pt x="4412005" y="285750"/>
                  </a:lnTo>
                  <a:lnTo>
                    <a:pt x="4421173" y="285013"/>
                  </a:lnTo>
                  <a:lnTo>
                    <a:pt x="4449783" y="248580"/>
                  </a:lnTo>
                  <a:lnTo>
                    <a:pt x="4450359" y="228092"/>
                  </a:lnTo>
                  <a:lnTo>
                    <a:pt x="4450359" y="216789"/>
                  </a:lnTo>
                  <a:lnTo>
                    <a:pt x="4449978" y="208787"/>
                  </a:lnTo>
                  <a:lnTo>
                    <a:pt x="4449216" y="203962"/>
                  </a:lnTo>
                  <a:lnTo>
                    <a:pt x="4448581" y="199136"/>
                  </a:lnTo>
                  <a:lnTo>
                    <a:pt x="4447438" y="195453"/>
                  </a:lnTo>
                  <a:lnTo>
                    <a:pt x="4445787" y="193040"/>
                  </a:lnTo>
                  <a:lnTo>
                    <a:pt x="4444263" y="190754"/>
                  </a:lnTo>
                  <a:lnTo>
                    <a:pt x="4442231" y="188722"/>
                  </a:lnTo>
                  <a:lnTo>
                    <a:pt x="4439691" y="187325"/>
                  </a:lnTo>
                  <a:lnTo>
                    <a:pt x="4437151" y="185801"/>
                  </a:lnTo>
                  <a:lnTo>
                    <a:pt x="4432706" y="184150"/>
                  </a:lnTo>
                  <a:lnTo>
                    <a:pt x="4426229" y="182118"/>
                  </a:lnTo>
                  <a:lnTo>
                    <a:pt x="4426229" y="167386"/>
                  </a:lnTo>
                  <a:lnTo>
                    <a:pt x="4540529" y="167386"/>
                  </a:lnTo>
                  <a:lnTo>
                    <a:pt x="4540529" y="182118"/>
                  </a:lnTo>
                  <a:lnTo>
                    <a:pt x="4533163" y="184404"/>
                  </a:lnTo>
                  <a:lnTo>
                    <a:pt x="4528083" y="186944"/>
                  </a:lnTo>
                  <a:lnTo>
                    <a:pt x="4525416" y="189737"/>
                  </a:lnTo>
                  <a:lnTo>
                    <a:pt x="4522749" y="192532"/>
                  </a:lnTo>
                  <a:lnTo>
                    <a:pt x="4520844" y="196342"/>
                  </a:lnTo>
                  <a:lnTo>
                    <a:pt x="4519955" y="201041"/>
                  </a:lnTo>
                  <a:lnTo>
                    <a:pt x="4518939" y="205740"/>
                  </a:lnTo>
                  <a:lnTo>
                    <a:pt x="4518431" y="212344"/>
                  </a:lnTo>
                  <a:lnTo>
                    <a:pt x="4518431" y="220726"/>
                  </a:lnTo>
                  <a:lnTo>
                    <a:pt x="4518431" y="304927"/>
                  </a:lnTo>
                  <a:lnTo>
                    <a:pt x="4486300" y="311658"/>
                  </a:lnTo>
                  <a:lnTo>
                    <a:pt x="4471187" y="295529"/>
                  </a:lnTo>
                  <a:lnTo>
                    <a:pt x="4457376" y="302696"/>
                  </a:lnTo>
                  <a:lnTo>
                    <a:pt x="4442612" y="307816"/>
                  </a:lnTo>
                  <a:lnTo>
                    <a:pt x="4426896" y="310888"/>
                  </a:lnTo>
                  <a:lnTo>
                    <a:pt x="4410227" y="311912"/>
                  </a:lnTo>
                  <a:lnTo>
                    <a:pt x="4379703" y="309530"/>
                  </a:lnTo>
                  <a:lnTo>
                    <a:pt x="4331038" y="290480"/>
                  </a:lnTo>
                  <a:lnTo>
                    <a:pt x="4298943" y="252311"/>
                  </a:lnTo>
                  <a:lnTo>
                    <a:pt x="4282941" y="194641"/>
                  </a:lnTo>
                  <a:lnTo>
                    <a:pt x="4280941" y="158496"/>
                  </a:lnTo>
                  <a:lnTo>
                    <a:pt x="4281655" y="138807"/>
                  </a:lnTo>
                  <a:lnTo>
                    <a:pt x="4292371" y="87122"/>
                  </a:lnTo>
                  <a:lnTo>
                    <a:pt x="4314320" y="47313"/>
                  </a:lnTo>
                  <a:lnTo>
                    <a:pt x="4345378" y="20288"/>
                  </a:lnTo>
                  <a:lnTo>
                    <a:pt x="4382364" y="4929"/>
                  </a:lnTo>
                  <a:lnTo>
                    <a:pt x="4409554" y="547"/>
                  </a:lnTo>
                  <a:lnTo>
                    <a:pt x="4423816" y="0"/>
                  </a:lnTo>
                  <a:close/>
                </a:path>
                <a:path w="6967220" h="312419">
                  <a:moveTo>
                    <a:pt x="3688486" y="0"/>
                  </a:moveTo>
                  <a:lnTo>
                    <a:pt x="3735819" y="3401"/>
                  </a:lnTo>
                  <a:lnTo>
                    <a:pt x="3767734" y="9652"/>
                  </a:lnTo>
                  <a:lnTo>
                    <a:pt x="3767734" y="74295"/>
                  </a:lnTo>
                  <a:lnTo>
                    <a:pt x="3737127" y="74295"/>
                  </a:lnTo>
                  <a:lnTo>
                    <a:pt x="3734887" y="65964"/>
                  </a:lnTo>
                  <a:lnTo>
                    <a:pt x="3732349" y="58515"/>
                  </a:lnTo>
                  <a:lnTo>
                    <a:pt x="3703345" y="27812"/>
                  </a:lnTo>
                  <a:lnTo>
                    <a:pt x="3695090" y="26162"/>
                  </a:lnTo>
                  <a:lnTo>
                    <a:pt x="3685184" y="26162"/>
                  </a:lnTo>
                  <a:lnTo>
                    <a:pt x="3676675" y="26162"/>
                  </a:lnTo>
                  <a:lnTo>
                    <a:pt x="3669055" y="27559"/>
                  </a:lnTo>
                  <a:lnTo>
                    <a:pt x="3662451" y="30607"/>
                  </a:lnTo>
                  <a:lnTo>
                    <a:pt x="3655720" y="33528"/>
                  </a:lnTo>
                  <a:lnTo>
                    <a:pt x="3650386" y="37973"/>
                  </a:lnTo>
                  <a:lnTo>
                    <a:pt x="3646576" y="43815"/>
                  </a:lnTo>
                  <a:lnTo>
                    <a:pt x="3642639" y="49784"/>
                  </a:lnTo>
                  <a:lnTo>
                    <a:pt x="3640734" y="56896"/>
                  </a:lnTo>
                  <a:lnTo>
                    <a:pt x="3640734" y="65151"/>
                  </a:lnTo>
                  <a:lnTo>
                    <a:pt x="3640734" y="73787"/>
                  </a:lnTo>
                  <a:lnTo>
                    <a:pt x="3642385" y="81280"/>
                  </a:lnTo>
                  <a:lnTo>
                    <a:pt x="3645814" y="87630"/>
                  </a:lnTo>
                  <a:lnTo>
                    <a:pt x="3649116" y="93980"/>
                  </a:lnTo>
                  <a:lnTo>
                    <a:pt x="3686402" y="121102"/>
                  </a:lnTo>
                  <a:lnTo>
                    <a:pt x="3696995" y="126746"/>
                  </a:lnTo>
                  <a:lnTo>
                    <a:pt x="3709993" y="133863"/>
                  </a:lnTo>
                  <a:lnTo>
                    <a:pt x="3747557" y="161835"/>
                  </a:lnTo>
                  <a:lnTo>
                    <a:pt x="3769020" y="202247"/>
                  </a:lnTo>
                  <a:lnTo>
                    <a:pt x="3770909" y="222377"/>
                  </a:lnTo>
                  <a:lnTo>
                    <a:pt x="3770103" y="235640"/>
                  </a:lnTo>
                  <a:lnTo>
                    <a:pt x="3751111" y="279523"/>
                  </a:lnTo>
                  <a:lnTo>
                    <a:pt x="3708476" y="305750"/>
                  </a:lnTo>
                  <a:lnTo>
                    <a:pt x="3664864" y="311912"/>
                  </a:lnTo>
                  <a:lnTo>
                    <a:pt x="3653335" y="311745"/>
                  </a:lnTo>
                  <a:lnTo>
                    <a:pt x="3605249" y="307844"/>
                  </a:lnTo>
                  <a:lnTo>
                    <a:pt x="3571138" y="301879"/>
                  </a:lnTo>
                  <a:lnTo>
                    <a:pt x="3571138" y="233045"/>
                  </a:lnTo>
                  <a:lnTo>
                    <a:pt x="3601618" y="233045"/>
                  </a:lnTo>
                  <a:lnTo>
                    <a:pt x="3604928" y="245522"/>
                  </a:lnTo>
                  <a:lnTo>
                    <a:pt x="3609143" y="256286"/>
                  </a:lnTo>
                  <a:lnTo>
                    <a:pt x="3646754" y="284938"/>
                  </a:lnTo>
                  <a:lnTo>
                    <a:pt x="3658641" y="285750"/>
                  </a:lnTo>
                  <a:lnTo>
                    <a:pt x="3667404" y="285750"/>
                  </a:lnTo>
                  <a:lnTo>
                    <a:pt x="3701914" y="261562"/>
                  </a:lnTo>
                  <a:lnTo>
                    <a:pt x="3705504" y="241935"/>
                  </a:lnTo>
                  <a:lnTo>
                    <a:pt x="3705504" y="232791"/>
                  </a:lnTo>
                  <a:lnTo>
                    <a:pt x="3683787" y="198628"/>
                  </a:lnTo>
                  <a:lnTo>
                    <a:pt x="3643635" y="174843"/>
                  </a:lnTo>
                  <a:lnTo>
                    <a:pt x="3635559" y="170370"/>
                  </a:lnTo>
                  <a:lnTo>
                    <a:pt x="3601880" y="146089"/>
                  </a:lnTo>
                  <a:lnTo>
                    <a:pt x="3578891" y="108942"/>
                  </a:lnTo>
                  <a:lnTo>
                    <a:pt x="3575837" y="85725"/>
                  </a:lnTo>
                  <a:lnTo>
                    <a:pt x="3576674" y="72513"/>
                  </a:lnTo>
                  <a:lnTo>
                    <a:pt x="3596970" y="30069"/>
                  </a:lnTo>
                  <a:lnTo>
                    <a:pt x="3642177" y="5572"/>
                  </a:lnTo>
                  <a:lnTo>
                    <a:pt x="3672033" y="619"/>
                  </a:lnTo>
                  <a:lnTo>
                    <a:pt x="3688486" y="0"/>
                  </a:lnTo>
                  <a:close/>
                </a:path>
                <a:path w="6967220" h="312419">
                  <a:moveTo>
                    <a:pt x="2126386" y="0"/>
                  </a:moveTo>
                  <a:lnTo>
                    <a:pt x="2184774" y="9540"/>
                  </a:lnTo>
                  <a:lnTo>
                    <a:pt x="2226589" y="38227"/>
                  </a:lnTo>
                  <a:lnTo>
                    <a:pt x="2251735" y="85836"/>
                  </a:lnTo>
                  <a:lnTo>
                    <a:pt x="2260117" y="152019"/>
                  </a:lnTo>
                  <a:lnTo>
                    <a:pt x="2259498" y="172402"/>
                  </a:lnTo>
                  <a:lnTo>
                    <a:pt x="2250211" y="224409"/>
                  </a:lnTo>
                  <a:lnTo>
                    <a:pt x="2230512" y="263788"/>
                  </a:lnTo>
                  <a:lnTo>
                    <a:pt x="2201792" y="291052"/>
                  </a:lnTo>
                  <a:lnTo>
                    <a:pt x="2164932" y="306768"/>
                  </a:lnTo>
                  <a:lnTo>
                    <a:pt x="2121052" y="311912"/>
                  </a:lnTo>
                  <a:lnTo>
                    <a:pt x="2090241" y="309506"/>
                  </a:lnTo>
                  <a:lnTo>
                    <a:pt x="2040953" y="290266"/>
                  </a:lnTo>
                  <a:lnTo>
                    <a:pt x="2008072" y="251882"/>
                  </a:lnTo>
                  <a:lnTo>
                    <a:pt x="1991550" y="194403"/>
                  </a:lnTo>
                  <a:lnTo>
                    <a:pt x="1989480" y="158496"/>
                  </a:lnTo>
                  <a:lnTo>
                    <a:pt x="1990480" y="134276"/>
                  </a:lnTo>
                  <a:lnTo>
                    <a:pt x="1998481" y="91362"/>
                  </a:lnTo>
                  <a:lnTo>
                    <a:pt x="2014414" y="55903"/>
                  </a:lnTo>
                  <a:lnTo>
                    <a:pt x="2052472" y="18542"/>
                  </a:lnTo>
                  <a:lnTo>
                    <a:pt x="2105693" y="1164"/>
                  </a:lnTo>
                  <a:lnTo>
                    <a:pt x="2126386" y="0"/>
                  </a:lnTo>
                  <a:close/>
                </a:path>
                <a:path w="6967220" h="312419">
                  <a:moveTo>
                    <a:pt x="1765198" y="0"/>
                  </a:moveTo>
                  <a:lnTo>
                    <a:pt x="1812531" y="3401"/>
                  </a:lnTo>
                  <a:lnTo>
                    <a:pt x="1844446" y="9652"/>
                  </a:lnTo>
                  <a:lnTo>
                    <a:pt x="1844446" y="74295"/>
                  </a:lnTo>
                  <a:lnTo>
                    <a:pt x="1813839" y="74295"/>
                  </a:lnTo>
                  <a:lnTo>
                    <a:pt x="1811599" y="65964"/>
                  </a:lnTo>
                  <a:lnTo>
                    <a:pt x="1809061" y="58515"/>
                  </a:lnTo>
                  <a:lnTo>
                    <a:pt x="1780057" y="27812"/>
                  </a:lnTo>
                  <a:lnTo>
                    <a:pt x="1771802" y="26162"/>
                  </a:lnTo>
                  <a:lnTo>
                    <a:pt x="1761896" y="26162"/>
                  </a:lnTo>
                  <a:lnTo>
                    <a:pt x="1753387" y="26162"/>
                  </a:lnTo>
                  <a:lnTo>
                    <a:pt x="1745767" y="27559"/>
                  </a:lnTo>
                  <a:lnTo>
                    <a:pt x="1739163" y="30607"/>
                  </a:lnTo>
                  <a:lnTo>
                    <a:pt x="1732432" y="33528"/>
                  </a:lnTo>
                  <a:lnTo>
                    <a:pt x="1727098" y="37973"/>
                  </a:lnTo>
                  <a:lnTo>
                    <a:pt x="1723288" y="43815"/>
                  </a:lnTo>
                  <a:lnTo>
                    <a:pt x="1719351" y="49784"/>
                  </a:lnTo>
                  <a:lnTo>
                    <a:pt x="1717446" y="56896"/>
                  </a:lnTo>
                  <a:lnTo>
                    <a:pt x="1717446" y="65151"/>
                  </a:lnTo>
                  <a:lnTo>
                    <a:pt x="1717446" y="73787"/>
                  </a:lnTo>
                  <a:lnTo>
                    <a:pt x="1719097" y="81280"/>
                  </a:lnTo>
                  <a:lnTo>
                    <a:pt x="1722526" y="87630"/>
                  </a:lnTo>
                  <a:lnTo>
                    <a:pt x="1725828" y="93980"/>
                  </a:lnTo>
                  <a:lnTo>
                    <a:pt x="1763114" y="121102"/>
                  </a:lnTo>
                  <a:lnTo>
                    <a:pt x="1773707" y="126746"/>
                  </a:lnTo>
                  <a:lnTo>
                    <a:pt x="1786705" y="133863"/>
                  </a:lnTo>
                  <a:lnTo>
                    <a:pt x="1824269" y="161835"/>
                  </a:lnTo>
                  <a:lnTo>
                    <a:pt x="1845732" y="202247"/>
                  </a:lnTo>
                  <a:lnTo>
                    <a:pt x="1847621" y="222377"/>
                  </a:lnTo>
                  <a:lnTo>
                    <a:pt x="1846815" y="235640"/>
                  </a:lnTo>
                  <a:lnTo>
                    <a:pt x="1827823" y="279523"/>
                  </a:lnTo>
                  <a:lnTo>
                    <a:pt x="1785188" y="305750"/>
                  </a:lnTo>
                  <a:lnTo>
                    <a:pt x="1741576" y="311912"/>
                  </a:lnTo>
                  <a:lnTo>
                    <a:pt x="1730047" y="311745"/>
                  </a:lnTo>
                  <a:lnTo>
                    <a:pt x="1681961" y="307844"/>
                  </a:lnTo>
                  <a:lnTo>
                    <a:pt x="1647850" y="301879"/>
                  </a:lnTo>
                  <a:lnTo>
                    <a:pt x="1647850" y="233045"/>
                  </a:lnTo>
                  <a:lnTo>
                    <a:pt x="1678330" y="233045"/>
                  </a:lnTo>
                  <a:lnTo>
                    <a:pt x="1681640" y="245522"/>
                  </a:lnTo>
                  <a:lnTo>
                    <a:pt x="1685855" y="256286"/>
                  </a:lnTo>
                  <a:lnTo>
                    <a:pt x="1723466" y="284938"/>
                  </a:lnTo>
                  <a:lnTo>
                    <a:pt x="1735353" y="285750"/>
                  </a:lnTo>
                  <a:lnTo>
                    <a:pt x="1744116" y="285750"/>
                  </a:lnTo>
                  <a:lnTo>
                    <a:pt x="1778626" y="261562"/>
                  </a:lnTo>
                  <a:lnTo>
                    <a:pt x="1782216" y="241935"/>
                  </a:lnTo>
                  <a:lnTo>
                    <a:pt x="1782216" y="232791"/>
                  </a:lnTo>
                  <a:lnTo>
                    <a:pt x="1760499" y="198628"/>
                  </a:lnTo>
                  <a:lnTo>
                    <a:pt x="1720347" y="174843"/>
                  </a:lnTo>
                  <a:lnTo>
                    <a:pt x="1712271" y="170370"/>
                  </a:lnTo>
                  <a:lnTo>
                    <a:pt x="1678592" y="146089"/>
                  </a:lnTo>
                  <a:lnTo>
                    <a:pt x="1655603" y="108942"/>
                  </a:lnTo>
                  <a:lnTo>
                    <a:pt x="1652549" y="85725"/>
                  </a:lnTo>
                  <a:lnTo>
                    <a:pt x="1653386" y="72513"/>
                  </a:lnTo>
                  <a:lnTo>
                    <a:pt x="1673682" y="30069"/>
                  </a:lnTo>
                  <a:lnTo>
                    <a:pt x="1718889" y="5572"/>
                  </a:lnTo>
                  <a:lnTo>
                    <a:pt x="1748745" y="619"/>
                  </a:lnTo>
                  <a:lnTo>
                    <a:pt x="1765198" y="0"/>
                  </a:lnTo>
                  <a:close/>
                </a:path>
                <a:path w="6967220" h="312419">
                  <a:moveTo>
                    <a:pt x="1530502" y="0"/>
                  </a:moveTo>
                  <a:lnTo>
                    <a:pt x="1577835" y="3401"/>
                  </a:lnTo>
                  <a:lnTo>
                    <a:pt x="1609750" y="9652"/>
                  </a:lnTo>
                  <a:lnTo>
                    <a:pt x="1609750" y="74295"/>
                  </a:lnTo>
                  <a:lnTo>
                    <a:pt x="1579143" y="74295"/>
                  </a:lnTo>
                  <a:lnTo>
                    <a:pt x="1576903" y="65964"/>
                  </a:lnTo>
                  <a:lnTo>
                    <a:pt x="1574365" y="58515"/>
                  </a:lnTo>
                  <a:lnTo>
                    <a:pt x="1545361" y="27812"/>
                  </a:lnTo>
                  <a:lnTo>
                    <a:pt x="1537106" y="26162"/>
                  </a:lnTo>
                  <a:lnTo>
                    <a:pt x="1527200" y="26162"/>
                  </a:lnTo>
                  <a:lnTo>
                    <a:pt x="1518691" y="26162"/>
                  </a:lnTo>
                  <a:lnTo>
                    <a:pt x="1511071" y="27559"/>
                  </a:lnTo>
                  <a:lnTo>
                    <a:pt x="1504467" y="30607"/>
                  </a:lnTo>
                  <a:lnTo>
                    <a:pt x="1497736" y="33528"/>
                  </a:lnTo>
                  <a:lnTo>
                    <a:pt x="1492402" y="37973"/>
                  </a:lnTo>
                  <a:lnTo>
                    <a:pt x="1488592" y="43815"/>
                  </a:lnTo>
                  <a:lnTo>
                    <a:pt x="1484655" y="49784"/>
                  </a:lnTo>
                  <a:lnTo>
                    <a:pt x="1482750" y="56896"/>
                  </a:lnTo>
                  <a:lnTo>
                    <a:pt x="1482750" y="65151"/>
                  </a:lnTo>
                  <a:lnTo>
                    <a:pt x="1482750" y="73787"/>
                  </a:lnTo>
                  <a:lnTo>
                    <a:pt x="1484401" y="81280"/>
                  </a:lnTo>
                  <a:lnTo>
                    <a:pt x="1487830" y="87630"/>
                  </a:lnTo>
                  <a:lnTo>
                    <a:pt x="1491132" y="93980"/>
                  </a:lnTo>
                  <a:lnTo>
                    <a:pt x="1528418" y="121102"/>
                  </a:lnTo>
                  <a:lnTo>
                    <a:pt x="1539011" y="126746"/>
                  </a:lnTo>
                  <a:lnTo>
                    <a:pt x="1552009" y="133863"/>
                  </a:lnTo>
                  <a:lnTo>
                    <a:pt x="1589573" y="161835"/>
                  </a:lnTo>
                  <a:lnTo>
                    <a:pt x="1611036" y="202247"/>
                  </a:lnTo>
                  <a:lnTo>
                    <a:pt x="1612925" y="222377"/>
                  </a:lnTo>
                  <a:lnTo>
                    <a:pt x="1612119" y="235640"/>
                  </a:lnTo>
                  <a:lnTo>
                    <a:pt x="1593127" y="279523"/>
                  </a:lnTo>
                  <a:lnTo>
                    <a:pt x="1550492" y="305750"/>
                  </a:lnTo>
                  <a:lnTo>
                    <a:pt x="1506880" y="311912"/>
                  </a:lnTo>
                  <a:lnTo>
                    <a:pt x="1495351" y="311745"/>
                  </a:lnTo>
                  <a:lnTo>
                    <a:pt x="1447265" y="307844"/>
                  </a:lnTo>
                  <a:lnTo>
                    <a:pt x="1413154" y="301879"/>
                  </a:lnTo>
                  <a:lnTo>
                    <a:pt x="1413154" y="233045"/>
                  </a:lnTo>
                  <a:lnTo>
                    <a:pt x="1443634" y="233045"/>
                  </a:lnTo>
                  <a:lnTo>
                    <a:pt x="1446944" y="245522"/>
                  </a:lnTo>
                  <a:lnTo>
                    <a:pt x="1451159" y="256286"/>
                  </a:lnTo>
                  <a:lnTo>
                    <a:pt x="1488770" y="284938"/>
                  </a:lnTo>
                  <a:lnTo>
                    <a:pt x="1500657" y="285750"/>
                  </a:lnTo>
                  <a:lnTo>
                    <a:pt x="1509420" y="285750"/>
                  </a:lnTo>
                  <a:lnTo>
                    <a:pt x="1543930" y="261562"/>
                  </a:lnTo>
                  <a:lnTo>
                    <a:pt x="1547520" y="241935"/>
                  </a:lnTo>
                  <a:lnTo>
                    <a:pt x="1547520" y="232791"/>
                  </a:lnTo>
                  <a:lnTo>
                    <a:pt x="1525803" y="198628"/>
                  </a:lnTo>
                  <a:lnTo>
                    <a:pt x="1485651" y="174843"/>
                  </a:lnTo>
                  <a:lnTo>
                    <a:pt x="1477575" y="170370"/>
                  </a:lnTo>
                  <a:lnTo>
                    <a:pt x="1443896" y="146089"/>
                  </a:lnTo>
                  <a:lnTo>
                    <a:pt x="1420907" y="108942"/>
                  </a:lnTo>
                  <a:lnTo>
                    <a:pt x="1417853" y="85725"/>
                  </a:lnTo>
                  <a:lnTo>
                    <a:pt x="1418690" y="72513"/>
                  </a:lnTo>
                  <a:lnTo>
                    <a:pt x="1438986" y="30069"/>
                  </a:lnTo>
                  <a:lnTo>
                    <a:pt x="1484193" y="5572"/>
                  </a:lnTo>
                  <a:lnTo>
                    <a:pt x="1514049" y="619"/>
                  </a:lnTo>
                  <a:lnTo>
                    <a:pt x="1530502" y="0"/>
                  </a:lnTo>
                  <a:close/>
                </a:path>
                <a:path w="6967220" h="312419">
                  <a:moveTo>
                    <a:pt x="1032662" y="0"/>
                  </a:moveTo>
                  <a:lnTo>
                    <a:pt x="1073556" y="2412"/>
                  </a:lnTo>
                  <a:lnTo>
                    <a:pt x="1111656" y="10541"/>
                  </a:lnTo>
                  <a:lnTo>
                    <a:pt x="1111656" y="75184"/>
                  </a:lnTo>
                  <a:lnTo>
                    <a:pt x="1081303" y="75184"/>
                  </a:lnTo>
                  <a:lnTo>
                    <a:pt x="1078253" y="63424"/>
                  </a:lnTo>
                  <a:lnTo>
                    <a:pt x="1074429" y="53308"/>
                  </a:lnTo>
                  <a:lnTo>
                    <a:pt x="1042963" y="26902"/>
                  </a:lnTo>
                  <a:lnTo>
                    <a:pt x="1034059" y="26162"/>
                  </a:lnTo>
                  <a:lnTo>
                    <a:pt x="1017436" y="28261"/>
                  </a:lnTo>
                  <a:lnTo>
                    <a:pt x="980592" y="59944"/>
                  </a:lnTo>
                  <a:lnTo>
                    <a:pt x="967098" y="101917"/>
                  </a:lnTo>
                  <a:lnTo>
                    <a:pt x="962558" y="160274"/>
                  </a:lnTo>
                  <a:lnTo>
                    <a:pt x="963584" y="189329"/>
                  </a:lnTo>
                  <a:lnTo>
                    <a:pt x="971827" y="236104"/>
                  </a:lnTo>
                  <a:lnTo>
                    <a:pt x="999467" y="277764"/>
                  </a:lnTo>
                  <a:lnTo>
                    <a:pt x="1027582" y="285750"/>
                  </a:lnTo>
                  <a:lnTo>
                    <a:pt x="1035319" y="285414"/>
                  </a:lnTo>
                  <a:lnTo>
                    <a:pt x="1070508" y="263906"/>
                  </a:lnTo>
                  <a:lnTo>
                    <a:pt x="1081049" y="233045"/>
                  </a:lnTo>
                  <a:lnTo>
                    <a:pt x="1111656" y="233045"/>
                  </a:lnTo>
                  <a:lnTo>
                    <a:pt x="1111656" y="300736"/>
                  </a:lnTo>
                  <a:lnTo>
                    <a:pt x="1099650" y="303404"/>
                  </a:lnTo>
                  <a:lnTo>
                    <a:pt x="1056558" y="310411"/>
                  </a:lnTo>
                  <a:lnTo>
                    <a:pt x="1024661" y="311912"/>
                  </a:lnTo>
                  <a:lnTo>
                    <a:pt x="1002491" y="310864"/>
                  </a:lnTo>
                  <a:lnTo>
                    <a:pt x="964582" y="302482"/>
                  </a:lnTo>
                  <a:lnTo>
                    <a:pt x="923331" y="274113"/>
                  </a:lnTo>
                  <a:lnTo>
                    <a:pt x="899441" y="226530"/>
                  </a:lnTo>
                  <a:lnTo>
                    <a:pt x="892444" y="183719"/>
                  </a:lnTo>
                  <a:lnTo>
                    <a:pt x="891565" y="159004"/>
                  </a:lnTo>
                  <a:lnTo>
                    <a:pt x="892589" y="135522"/>
                  </a:lnTo>
                  <a:lnTo>
                    <a:pt x="900780" y="93370"/>
                  </a:lnTo>
                  <a:lnTo>
                    <a:pt x="917116" y="57792"/>
                  </a:lnTo>
                  <a:lnTo>
                    <a:pt x="956335" y="19431"/>
                  </a:lnTo>
                  <a:lnTo>
                    <a:pt x="1011235" y="1214"/>
                  </a:lnTo>
                  <a:lnTo>
                    <a:pt x="1032662" y="0"/>
                  </a:lnTo>
                  <a:close/>
                </a:path>
                <a:path w="6967220" h="312419">
                  <a:moveTo>
                    <a:pt x="710590" y="0"/>
                  </a:moveTo>
                  <a:lnTo>
                    <a:pt x="768978" y="9540"/>
                  </a:lnTo>
                  <a:lnTo>
                    <a:pt x="810793" y="38227"/>
                  </a:lnTo>
                  <a:lnTo>
                    <a:pt x="835939" y="85836"/>
                  </a:lnTo>
                  <a:lnTo>
                    <a:pt x="844321" y="152019"/>
                  </a:lnTo>
                  <a:lnTo>
                    <a:pt x="843702" y="172402"/>
                  </a:lnTo>
                  <a:lnTo>
                    <a:pt x="834415" y="224409"/>
                  </a:lnTo>
                  <a:lnTo>
                    <a:pt x="814716" y="263788"/>
                  </a:lnTo>
                  <a:lnTo>
                    <a:pt x="785996" y="291052"/>
                  </a:lnTo>
                  <a:lnTo>
                    <a:pt x="749136" y="306768"/>
                  </a:lnTo>
                  <a:lnTo>
                    <a:pt x="705256" y="311912"/>
                  </a:lnTo>
                  <a:lnTo>
                    <a:pt x="674445" y="309506"/>
                  </a:lnTo>
                  <a:lnTo>
                    <a:pt x="625157" y="290266"/>
                  </a:lnTo>
                  <a:lnTo>
                    <a:pt x="592276" y="251882"/>
                  </a:lnTo>
                  <a:lnTo>
                    <a:pt x="575754" y="194403"/>
                  </a:lnTo>
                  <a:lnTo>
                    <a:pt x="573684" y="158496"/>
                  </a:lnTo>
                  <a:lnTo>
                    <a:pt x="574684" y="134276"/>
                  </a:lnTo>
                  <a:lnTo>
                    <a:pt x="582685" y="91362"/>
                  </a:lnTo>
                  <a:lnTo>
                    <a:pt x="598618" y="55903"/>
                  </a:lnTo>
                  <a:lnTo>
                    <a:pt x="636676" y="18542"/>
                  </a:lnTo>
                  <a:lnTo>
                    <a:pt x="689897" y="1164"/>
                  </a:lnTo>
                  <a:lnTo>
                    <a:pt x="71059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35940" y="1494795"/>
            <a:ext cx="7310120" cy="3355975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329565" indent="-317500">
              <a:lnSpc>
                <a:spcPct val="100000"/>
              </a:lnSpc>
              <a:spcBef>
                <a:spcPts val="1080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30200" algn="l"/>
              </a:tabLst>
            </a:pPr>
            <a:r>
              <a:rPr sz="4000" spc="-15" dirty="0">
                <a:latin typeface="Cambria"/>
                <a:cs typeface="Cambria"/>
              </a:rPr>
              <a:t>There</a:t>
            </a:r>
            <a:r>
              <a:rPr sz="4000" spc="-10" dirty="0">
                <a:latin typeface="Cambria"/>
                <a:cs typeface="Cambria"/>
              </a:rPr>
              <a:t> </a:t>
            </a:r>
            <a:r>
              <a:rPr sz="4000" spc="-25" dirty="0">
                <a:latin typeface="Cambria"/>
                <a:cs typeface="Cambria"/>
              </a:rPr>
              <a:t>are</a:t>
            </a:r>
            <a:r>
              <a:rPr sz="4000" spc="-30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three process:</a:t>
            </a:r>
            <a:endParaRPr sz="40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90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15" dirty="0">
                <a:latin typeface="Cambria"/>
                <a:cs typeface="Cambria"/>
              </a:rPr>
              <a:t>Analyze</a:t>
            </a:r>
            <a:r>
              <a:rPr sz="3700" spc="-45" dirty="0">
                <a:latin typeface="Cambria"/>
                <a:cs typeface="Cambria"/>
              </a:rPr>
              <a:t> </a:t>
            </a:r>
            <a:r>
              <a:rPr sz="3700" spc="-5" dirty="0">
                <a:latin typeface="Cambria"/>
                <a:cs typeface="Cambria"/>
              </a:rPr>
              <a:t>Data</a:t>
            </a:r>
            <a:endParaRPr sz="3700">
              <a:latin typeface="Cambria"/>
              <a:cs typeface="Cambria"/>
            </a:endParaRPr>
          </a:p>
          <a:p>
            <a:pPr marL="652780" marR="5080" lvl="1" indent="-274955">
              <a:lnSpc>
                <a:spcPct val="100000"/>
              </a:lnSpc>
              <a:spcBef>
                <a:spcPts val="89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  <a:tab pos="2613025" algn="l"/>
                <a:tab pos="3647440" algn="l"/>
                <a:tab pos="5298440" algn="l"/>
              </a:tabLst>
            </a:pPr>
            <a:r>
              <a:rPr sz="3700" spc="-10" dirty="0">
                <a:latin typeface="Cambria"/>
                <a:cs typeface="Cambria"/>
              </a:rPr>
              <a:t>Identif</a:t>
            </a:r>
            <a:r>
              <a:rPr sz="3700" spc="-5" dirty="0">
                <a:latin typeface="Cambria"/>
                <a:cs typeface="Cambria"/>
              </a:rPr>
              <a:t>y</a:t>
            </a:r>
            <a:r>
              <a:rPr sz="3700" dirty="0">
                <a:latin typeface="Cambria"/>
                <a:cs typeface="Cambria"/>
              </a:rPr>
              <a:t>	</a:t>
            </a:r>
            <a:r>
              <a:rPr sz="3700" spc="-10" dirty="0">
                <a:latin typeface="Cambria"/>
                <a:cs typeface="Cambria"/>
              </a:rPr>
              <a:t>th</a:t>
            </a:r>
            <a:r>
              <a:rPr sz="3700" spc="-5" dirty="0">
                <a:latin typeface="Cambria"/>
                <a:cs typeface="Cambria"/>
              </a:rPr>
              <a:t>e</a:t>
            </a:r>
            <a:r>
              <a:rPr sz="3700" dirty="0">
                <a:latin typeface="Cambria"/>
                <a:cs typeface="Cambria"/>
              </a:rPr>
              <a:t>	</a:t>
            </a:r>
            <a:r>
              <a:rPr sz="3700" spc="-5" dirty="0">
                <a:latin typeface="Cambria"/>
                <a:cs typeface="Cambria"/>
              </a:rPr>
              <a:t>he</a:t>
            </a:r>
            <a:r>
              <a:rPr sz="3700" spc="-20" dirty="0">
                <a:latin typeface="Cambria"/>
                <a:cs typeface="Cambria"/>
              </a:rPr>
              <a:t>a</a:t>
            </a:r>
            <a:r>
              <a:rPr sz="3700" spc="-10" dirty="0">
                <a:latin typeface="Cambria"/>
                <a:cs typeface="Cambria"/>
              </a:rPr>
              <a:t>lt</a:t>
            </a:r>
            <a:r>
              <a:rPr sz="3700" spc="-5" dirty="0">
                <a:latin typeface="Cambria"/>
                <a:cs typeface="Cambria"/>
              </a:rPr>
              <a:t>h</a:t>
            </a:r>
            <a:r>
              <a:rPr sz="3700" dirty="0">
                <a:latin typeface="Cambria"/>
                <a:cs typeface="Cambria"/>
              </a:rPr>
              <a:t>	</a:t>
            </a:r>
            <a:r>
              <a:rPr sz="3700" spc="-10" dirty="0">
                <a:latin typeface="Cambria"/>
                <a:cs typeface="Cambria"/>
              </a:rPr>
              <a:t>p</a:t>
            </a:r>
            <a:r>
              <a:rPr sz="3700" spc="-65" dirty="0">
                <a:latin typeface="Cambria"/>
                <a:cs typeface="Cambria"/>
              </a:rPr>
              <a:t>r</a:t>
            </a:r>
            <a:r>
              <a:rPr sz="3700" spc="-5" dirty="0">
                <a:latin typeface="Cambria"/>
                <a:cs typeface="Cambria"/>
              </a:rPr>
              <a:t>oblem</a:t>
            </a:r>
            <a:r>
              <a:rPr sz="3700" spc="-20" dirty="0">
                <a:latin typeface="Cambria"/>
                <a:cs typeface="Cambria"/>
              </a:rPr>
              <a:t>s</a:t>
            </a:r>
            <a:r>
              <a:rPr sz="3700" spc="-5" dirty="0">
                <a:latin typeface="Cambria"/>
                <a:cs typeface="Cambria"/>
              </a:rPr>
              <a:t>,  </a:t>
            </a:r>
            <a:r>
              <a:rPr sz="3700" spc="-10" dirty="0">
                <a:latin typeface="Cambria"/>
                <a:cs typeface="Cambria"/>
              </a:rPr>
              <a:t>risks</a:t>
            </a:r>
            <a:r>
              <a:rPr sz="3700" spc="-30" dirty="0">
                <a:latin typeface="Cambria"/>
                <a:cs typeface="Cambria"/>
              </a:rPr>
              <a:t> </a:t>
            </a:r>
            <a:r>
              <a:rPr sz="3700" spc="-10" dirty="0">
                <a:latin typeface="Cambria"/>
                <a:cs typeface="Cambria"/>
              </a:rPr>
              <a:t>and</a:t>
            </a:r>
            <a:r>
              <a:rPr sz="3700" dirty="0">
                <a:latin typeface="Cambria"/>
                <a:cs typeface="Cambria"/>
              </a:rPr>
              <a:t> </a:t>
            </a:r>
            <a:r>
              <a:rPr sz="3700" spc="-10" dirty="0">
                <a:latin typeface="Cambria"/>
                <a:cs typeface="Cambria"/>
              </a:rPr>
              <a:t>strengths</a:t>
            </a:r>
            <a:endParaRPr sz="37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89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30" dirty="0">
                <a:latin typeface="Cambria"/>
                <a:cs typeface="Cambria"/>
              </a:rPr>
              <a:t>Formulate</a:t>
            </a:r>
            <a:r>
              <a:rPr sz="3700" spc="5" dirty="0">
                <a:latin typeface="Cambria"/>
                <a:cs typeface="Cambria"/>
              </a:rPr>
              <a:t> </a:t>
            </a:r>
            <a:r>
              <a:rPr sz="3700" spc="-5" dirty="0">
                <a:latin typeface="Cambria"/>
                <a:cs typeface="Cambria"/>
              </a:rPr>
              <a:t>diagnostic</a:t>
            </a:r>
            <a:r>
              <a:rPr sz="3700" spc="5" dirty="0">
                <a:latin typeface="Cambria"/>
                <a:cs typeface="Cambria"/>
              </a:rPr>
              <a:t> </a:t>
            </a:r>
            <a:r>
              <a:rPr sz="3700" spc="-10" dirty="0">
                <a:latin typeface="Cambria"/>
                <a:cs typeface="Cambria"/>
              </a:rPr>
              <a:t>statements</a:t>
            </a:r>
            <a:endParaRPr sz="37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5924" y="909319"/>
            <a:ext cx="7147559" cy="570230"/>
            <a:chOff x="615924" y="909319"/>
            <a:chExt cx="7147559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313" y="1257781"/>
              <a:ext cx="7070557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496" y="913891"/>
              <a:ext cx="7137552" cy="34620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24601" y="946784"/>
              <a:ext cx="600710" cy="280035"/>
            </a:xfrm>
            <a:custGeom>
              <a:avLst/>
              <a:gdLst/>
              <a:ahLst/>
              <a:cxnLst/>
              <a:rect l="l" t="t" r="r" b="b"/>
              <a:pathLst>
                <a:path w="600710" h="280034">
                  <a:moveTo>
                    <a:pt x="560959" y="35940"/>
                  </a:moveTo>
                  <a:lnTo>
                    <a:pt x="511428" y="175513"/>
                  </a:lnTo>
                  <a:lnTo>
                    <a:pt x="600583" y="175513"/>
                  </a:lnTo>
                  <a:lnTo>
                    <a:pt x="560959" y="35940"/>
                  </a:lnTo>
                  <a:close/>
                </a:path>
                <a:path w="600710" h="280034">
                  <a:moveTo>
                    <a:pt x="22098" y="0"/>
                  </a:moveTo>
                  <a:lnTo>
                    <a:pt x="11811" y="0"/>
                  </a:lnTo>
                  <a:lnTo>
                    <a:pt x="4445" y="253"/>
                  </a:lnTo>
                  <a:lnTo>
                    <a:pt x="0" y="507"/>
                  </a:lnTo>
                  <a:lnTo>
                    <a:pt x="0" y="279273"/>
                  </a:lnTo>
                  <a:lnTo>
                    <a:pt x="2921" y="279780"/>
                  </a:lnTo>
                  <a:lnTo>
                    <a:pt x="10540" y="280035"/>
                  </a:lnTo>
                  <a:lnTo>
                    <a:pt x="22606" y="280035"/>
                  </a:lnTo>
                  <a:lnTo>
                    <a:pt x="68325" y="272161"/>
                  </a:lnTo>
                  <a:lnTo>
                    <a:pt x="99470" y="246584"/>
                  </a:lnTo>
                  <a:lnTo>
                    <a:pt x="116205" y="211454"/>
                  </a:lnTo>
                  <a:lnTo>
                    <a:pt x="124545" y="159430"/>
                  </a:lnTo>
                  <a:lnTo>
                    <a:pt x="125095" y="138811"/>
                  </a:lnTo>
                  <a:lnTo>
                    <a:pt x="124309" y="116284"/>
                  </a:lnTo>
                  <a:lnTo>
                    <a:pt x="118022" y="77231"/>
                  </a:lnTo>
                  <a:lnTo>
                    <a:pt x="97266" y="33639"/>
                  </a:lnTo>
                  <a:lnTo>
                    <a:pt x="64889" y="8358"/>
                  </a:lnTo>
                  <a:lnTo>
                    <a:pt x="2209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7073" y="942212"/>
              <a:ext cx="100075" cy="1474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7630" y="942212"/>
              <a:ext cx="98551" cy="14922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20496" y="913891"/>
              <a:ext cx="7138034" cy="346710"/>
            </a:xfrm>
            <a:custGeom>
              <a:avLst/>
              <a:gdLst/>
              <a:ahLst/>
              <a:cxnLst/>
              <a:rect l="l" t="t" r="r" b="b"/>
              <a:pathLst>
                <a:path w="7138034" h="346709">
                  <a:moveTo>
                    <a:pt x="6279921" y="28956"/>
                  </a:moveTo>
                  <a:lnTo>
                    <a:pt x="6236487" y="48244"/>
                  </a:lnTo>
                  <a:lnTo>
                    <a:pt x="6218913" y="82798"/>
                  </a:lnTo>
                  <a:lnTo>
                    <a:pt x="6210150" y="135808"/>
                  </a:lnTo>
                  <a:lnTo>
                    <a:pt x="6209055" y="169291"/>
                  </a:lnTo>
                  <a:lnTo>
                    <a:pt x="6210176" y="204267"/>
                  </a:lnTo>
                  <a:lnTo>
                    <a:pt x="6219181" y="259980"/>
                  </a:lnTo>
                  <a:lnTo>
                    <a:pt x="6237233" y="296652"/>
                  </a:lnTo>
                  <a:lnTo>
                    <a:pt x="6281953" y="317119"/>
                  </a:lnTo>
                  <a:lnTo>
                    <a:pt x="6291123" y="316476"/>
                  </a:lnTo>
                  <a:lnTo>
                    <a:pt x="6326546" y="294528"/>
                  </a:lnTo>
                  <a:lnTo>
                    <a:pt x="6343215" y="257952"/>
                  </a:lnTo>
                  <a:lnTo>
                    <a:pt x="6350676" y="207883"/>
                  </a:lnTo>
                  <a:lnTo>
                    <a:pt x="6351549" y="178943"/>
                  </a:lnTo>
                  <a:lnTo>
                    <a:pt x="6351071" y="155273"/>
                  </a:lnTo>
                  <a:lnTo>
                    <a:pt x="6347209" y="113934"/>
                  </a:lnTo>
                  <a:lnTo>
                    <a:pt x="6333991" y="67024"/>
                  </a:lnTo>
                  <a:lnTo>
                    <a:pt x="6302289" y="33226"/>
                  </a:lnTo>
                  <a:lnTo>
                    <a:pt x="6279921" y="28956"/>
                  </a:lnTo>
                  <a:close/>
                </a:path>
                <a:path w="7138034" h="346709">
                  <a:moveTo>
                    <a:pt x="1767357" y="28956"/>
                  </a:moveTo>
                  <a:lnTo>
                    <a:pt x="1723923" y="48244"/>
                  </a:lnTo>
                  <a:lnTo>
                    <a:pt x="1706349" y="82798"/>
                  </a:lnTo>
                  <a:lnTo>
                    <a:pt x="1697586" y="135808"/>
                  </a:lnTo>
                  <a:lnTo>
                    <a:pt x="1696491" y="169291"/>
                  </a:lnTo>
                  <a:lnTo>
                    <a:pt x="1697612" y="204267"/>
                  </a:lnTo>
                  <a:lnTo>
                    <a:pt x="1706617" y="259980"/>
                  </a:lnTo>
                  <a:lnTo>
                    <a:pt x="1724669" y="296652"/>
                  </a:lnTo>
                  <a:lnTo>
                    <a:pt x="1769389" y="317119"/>
                  </a:lnTo>
                  <a:lnTo>
                    <a:pt x="1778559" y="316476"/>
                  </a:lnTo>
                  <a:lnTo>
                    <a:pt x="1813982" y="294528"/>
                  </a:lnTo>
                  <a:lnTo>
                    <a:pt x="1830651" y="257952"/>
                  </a:lnTo>
                  <a:lnTo>
                    <a:pt x="1838112" y="207883"/>
                  </a:lnTo>
                  <a:lnTo>
                    <a:pt x="1838985" y="178943"/>
                  </a:lnTo>
                  <a:lnTo>
                    <a:pt x="1838507" y="155273"/>
                  </a:lnTo>
                  <a:lnTo>
                    <a:pt x="1834645" y="113934"/>
                  </a:lnTo>
                  <a:lnTo>
                    <a:pt x="1821427" y="67024"/>
                  </a:lnTo>
                  <a:lnTo>
                    <a:pt x="1789725" y="33226"/>
                  </a:lnTo>
                  <a:lnTo>
                    <a:pt x="1767357" y="28956"/>
                  </a:lnTo>
                  <a:close/>
                </a:path>
                <a:path w="7138034" h="346709">
                  <a:moveTo>
                    <a:pt x="6741947" y="3937"/>
                  </a:moveTo>
                  <a:lnTo>
                    <a:pt x="6872122" y="3937"/>
                  </a:lnTo>
                  <a:lnTo>
                    <a:pt x="6872122" y="20320"/>
                  </a:lnTo>
                  <a:lnTo>
                    <a:pt x="6865264" y="22098"/>
                  </a:lnTo>
                  <a:lnTo>
                    <a:pt x="6860311" y="24130"/>
                  </a:lnTo>
                  <a:lnTo>
                    <a:pt x="6857136" y="26162"/>
                  </a:lnTo>
                  <a:lnTo>
                    <a:pt x="6853834" y="28194"/>
                  </a:lnTo>
                  <a:lnTo>
                    <a:pt x="6851421" y="30734"/>
                  </a:lnTo>
                  <a:lnTo>
                    <a:pt x="6849770" y="33655"/>
                  </a:lnTo>
                  <a:lnTo>
                    <a:pt x="6848119" y="36703"/>
                  </a:lnTo>
                  <a:lnTo>
                    <a:pt x="6846976" y="40512"/>
                  </a:lnTo>
                  <a:lnTo>
                    <a:pt x="6846341" y="45338"/>
                  </a:lnTo>
                  <a:lnTo>
                    <a:pt x="6845706" y="50165"/>
                  </a:lnTo>
                  <a:lnTo>
                    <a:pt x="6845325" y="57150"/>
                  </a:lnTo>
                  <a:lnTo>
                    <a:pt x="6845325" y="66421"/>
                  </a:lnTo>
                  <a:lnTo>
                    <a:pt x="6845325" y="280035"/>
                  </a:lnTo>
                  <a:lnTo>
                    <a:pt x="6845325" y="285750"/>
                  </a:lnTo>
                  <a:lnTo>
                    <a:pt x="6845452" y="291211"/>
                  </a:lnTo>
                  <a:lnTo>
                    <a:pt x="6845833" y="296163"/>
                  </a:lnTo>
                  <a:lnTo>
                    <a:pt x="6846087" y="301117"/>
                  </a:lnTo>
                  <a:lnTo>
                    <a:pt x="6872122" y="325882"/>
                  </a:lnTo>
                  <a:lnTo>
                    <a:pt x="6872122" y="342265"/>
                  </a:lnTo>
                  <a:lnTo>
                    <a:pt x="6741947" y="342265"/>
                  </a:lnTo>
                  <a:lnTo>
                    <a:pt x="6741947" y="325882"/>
                  </a:lnTo>
                  <a:lnTo>
                    <a:pt x="6748043" y="324231"/>
                  </a:lnTo>
                  <a:lnTo>
                    <a:pt x="6752869" y="322453"/>
                  </a:lnTo>
                  <a:lnTo>
                    <a:pt x="6756425" y="320548"/>
                  </a:lnTo>
                  <a:lnTo>
                    <a:pt x="6759981" y="318643"/>
                  </a:lnTo>
                  <a:lnTo>
                    <a:pt x="6762648" y="315975"/>
                  </a:lnTo>
                  <a:lnTo>
                    <a:pt x="6764426" y="312547"/>
                  </a:lnTo>
                  <a:lnTo>
                    <a:pt x="6766204" y="309245"/>
                  </a:lnTo>
                  <a:lnTo>
                    <a:pt x="6767220" y="304927"/>
                  </a:lnTo>
                  <a:lnTo>
                    <a:pt x="6767728" y="299720"/>
                  </a:lnTo>
                  <a:lnTo>
                    <a:pt x="6768236" y="294513"/>
                  </a:lnTo>
                  <a:lnTo>
                    <a:pt x="6768490" y="287909"/>
                  </a:lnTo>
                  <a:lnTo>
                    <a:pt x="6768490" y="280035"/>
                  </a:lnTo>
                  <a:lnTo>
                    <a:pt x="6768490" y="66167"/>
                  </a:lnTo>
                  <a:lnTo>
                    <a:pt x="6768490" y="58166"/>
                  </a:lnTo>
                  <a:lnTo>
                    <a:pt x="6768236" y="51688"/>
                  </a:lnTo>
                  <a:lnTo>
                    <a:pt x="6767855" y="46609"/>
                  </a:lnTo>
                  <a:lnTo>
                    <a:pt x="6767474" y="41402"/>
                  </a:lnTo>
                  <a:lnTo>
                    <a:pt x="6766458" y="37211"/>
                  </a:lnTo>
                  <a:lnTo>
                    <a:pt x="6764680" y="33782"/>
                  </a:lnTo>
                  <a:lnTo>
                    <a:pt x="6762902" y="30480"/>
                  </a:lnTo>
                  <a:lnTo>
                    <a:pt x="6760235" y="27686"/>
                  </a:lnTo>
                  <a:lnTo>
                    <a:pt x="6756679" y="25781"/>
                  </a:lnTo>
                  <a:lnTo>
                    <a:pt x="6753123" y="23749"/>
                  </a:lnTo>
                  <a:lnTo>
                    <a:pt x="6748297" y="21971"/>
                  </a:lnTo>
                  <a:lnTo>
                    <a:pt x="6741947" y="20320"/>
                  </a:lnTo>
                  <a:lnTo>
                    <a:pt x="6741947" y="3937"/>
                  </a:lnTo>
                  <a:close/>
                </a:path>
                <a:path w="7138034" h="346709">
                  <a:moveTo>
                    <a:pt x="5782589" y="3937"/>
                  </a:moveTo>
                  <a:lnTo>
                    <a:pt x="5883046" y="3937"/>
                  </a:lnTo>
                  <a:lnTo>
                    <a:pt x="5970676" y="156337"/>
                  </a:lnTo>
                  <a:lnTo>
                    <a:pt x="5992012" y="195199"/>
                  </a:lnTo>
                  <a:lnTo>
                    <a:pt x="6010068" y="230506"/>
                  </a:lnTo>
                  <a:lnTo>
                    <a:pt x="6015380" y="241554"/>
                  </a:lnTo>
                  <a:lnTo>
                    <a:pt x="6019317" y="241554"/>
                  </a:lnTo>
                  <a:lnTo>
                    <a:pt x="6018130" y="211262"/>
                  </a:lnTo>
                  <a:lnTo>
                    <a:pt x="6017253" y="179625"/>
                  </a:lnTo>
                  <a:lnTo>
                    <a:pt x="6016709" y="146631"/>
                  </a:lnTo>
                  <a:lnTo>
                    <a:pt x="6016523" y="112268"/>
                  </a:lnTo>
                  <a:lnTo>
                    <a:pt x="6016523" y="66167"/>
                  </a:lnTo>
                  <a:lnTo>
                    <a:pt x="6016523" y="55372"/>
                  </a:lnTo>
                  <a:lnTo>
                    <a:pt x="6011443" y="32004"/>
                  </a:lnTo>
                  <a:lnTo>
                    <a:pt x="6009792" y="29463"/>
                  </a:lnTo>
                  <a:lnTo>
                    <a:pt x="5990107" y="20320"/>
                  </a:lnTo>
                  <a:lnTo>
                    <a:pt x="5990107" y="3937"/>
                  </a:lnTo>
                  <a:lnTo>
                    <a:pt x="6083706" y="3937"/>
                  </a:lnTo>
                  <a:lnTo>
                    <a:pt x="6083706" y="20320"/>
                  </a:lnTo>
                  <a:lnTo>
                    <a:pt x="6077102" y="22479"/>
                  </a:lnTo>
                  <a:lnTo>
                    <a:pt x="6072403" y="24257"/>
                  </a:lnTo>
                  <a:lnTo>
                    <a:pt x="6069736" y="25781"/>
                  </a:lnTo>
                  <a:lnTo>
                    <a:pt x="6066942" y="27305"/>
                  </a:lnTo>
                  <a:lnTo>
                    <a:pt x="6064656" y="29210"/>
                  </a:lnTo>
                  <a:lnTo>
                    <a:pt x="6062751" y="31750"/>
                  </a:lnTo>
                  <a:lnTo>
                    <a:pt x="6060846" y="34162"/>
                  </a:lnTo>
                  <a:lnTo>
                    <a:pt x="6059449" y="37973"/>
                  </a:lnTo>
                  <a:lnTo>
                    <a:pt x="6058433" y="42925"/>
                  </a:lnTo>
                  <a:lnTo>
                    <a:pt x="6057417" y="48006"/>
                  </a:lnTo>
                  <a:lnTo>
                    <a:pt x="6056909" y="55753"/>
                  </a:lnTo>
                  <a:lnTo>
                    <a:pt x="6056909" y="66167"/>
                  </a:lnTo>
                  <a:lnTo>
                    <a:pt x="6056909" y="342265"/>
                  </a:lnTo>
                  <a:lnTo>
                    <a:pt x="5994044" y="342265"/>
                  </a:lnTo>
                  <a:lnTo>
                    <a:pt x="5882538" y="149352"/>
                  </a:lnTo>
                  <a:lnTo>
                    <a:pt x="5871963" y="130873"/>
                  </a:lnTo>
                  <a:lnTo>
                    <a:pt x="5862901" y="114490"/>
                  </a:lnTo>
                  <a:lnTo>
                    <a:pt x="5855338" y="100203"/>
                  </a:lnTo>
                  <a:lnTo>
                    <a:pt x="5849264" y="88011"/>
                  </a:lnTo>
                  <a:lnTo>
                    <a:pt x="5847105" y="88011"/>
                  </a:lnTo>
                  <a:lnTo>
                    <a:pt x="5848178" y="114984"/>
                  </a:lnTo>
                  <a:lnTo>
                    <a:pt x="5848931" y="142732"/>
                  </a:lnTo>
                  <a:lnTo>
                    <a:pt x="5849373" y="171217"/>
                  </a:lnTo>
                  <a:lnTo>
                    <a:pt x="5849518" y="200406"/>
                  </a:lnTo>
                  <a:lnTo>
                    <a:pt x="5849518" y="280288"/>
                  </a:lnTo>
                  <a:lnTo>
                    <a:pt x="5849637" y="288857"/>
                  </a:lnTo>
                  <a:lnTo>
                    <a:pt x="5858154" y="318008"/>
                  </a:lnTo>
                  <a:lnTo>
                    <a:pt x="5861329" y="320929"/>
                  </a:lnTo>
                  <a:lnTo>
                    <a:pt x="5867425" y="323596"/>
                  </a:lnTo>
                  <a:lnTo>
                    <a:pt x="5876315" y="325882"/>
                  </a:lnTo>
                  <a:lnTo>
                    <a:pt x="5876315" y="342265"/>
                  </a:lnTo>
                  <a:lnTo>
                    <a:pt x="5782589" y="342265"/>
                  </a:lnTo>
                  <a:lnTo>
                    <a:pt x="5782589" y="325882"/>
                  </a:lnTo>
                  <a:lnTo>
                    <a:pt x="5788812" y="324231"/>
                  </a:lnTo>
                  <a:lnTo>
                    <a:pt x="5793638" y="322325"/>
                  </a:lnTo>
                  <a:lnTo>
                    <a:pt x="5797194" y="320421"/>
                  </a:lnTo>
                  <a:lnTo>
                    <a:pt x="5800750" y="318388"/>
                  </a:lnTo>
                  <a:lnTo>
                    <a:pt x="5803290" y="315722"/>
                  </a:lnTo>
                  <a:lnTo>
                    <a:pt x="5805068" y="312293"/>
                  </a:lnTo>
                  <a:lnTo>
                    <a:pt x="5806846" y="308991"/>
                  </a:lnTo>
                  <a:lnTo>
                    <a:pt x="5807862" y="304673"/>
                  </a:lnTo>
                  <a:lnTo>
                    <a:pt x="5808370" y="299593"/>
                  </a:lnTo>
                  <a:lnTo>
                    <a:pt x="5808878" y="294513"/>
                  </a:lnTo>
                  <a:lnTo>
                    <a:pt x="5809132" y="288036"/>
                  </a:lnTo>
                  <a:lnTo>
                    <a:pt x="5809132" y="280288"/>
                  </a:lnTo>
                  <a:lnTo>
                    <a:pt x="5809132" y="65912"/>
                  </a:lnTo>
                  <a:lnTo>
                    <a:pt x="5800877" y="28448"/>
                  </a:lnTo>
                  <a:lnTo>
                    <a:pt x="5782589" y="20320"/>
                  </a:lnTo>
                  <a:lnTo>
                    <a:pt x="5782589" y="3937"/>
                  </a:lnTo>
                  <a:close/>
                </a:path>
                <a:path w="7138034" h="346709">
                  <a:moveTo>
                    <a:pt x="4958867" y="3937"/>
                  </a:moveTo>
                  <a:lnTo>
                    <a:pt x="5089042" y="3937"/>
                  </a:lnTo>
                  <a:lnTo>
                    <a:pt x="5089042" y="20320"/>
                  </a:lnTo>
                  <a:lnTo>
                    <a:pt x="5082184" y="22098"/>
                  </a:lnTo>
                  <a:lnTo>
                    <a:pt x="5077231" y="24130"/>
                  </a:lnTo>
                  <a:lnTo>
                    <a:pt x="5074056" y="26162"/>
                  </a:lnTo>
                  <a:lnTo>
                    <a:pt x="5070754" y="28194"/>
                  </a:lnTo>
                  <a:lnTo>
                    <a:pt x="5068341" y="30734"/>
                  </a:lnTo>
                  <a:lnTo>
                    <a:pt x="5066690" y="33655"/>
                  </a:lnTo>
                  <a:lnTo>
                    <a:pt x="5065039" y="36703"/>
                  </a:lnTo>
                  <a:lnTo>
                    <a:pt x="5063896" y="40512"/>
                  </a:lnTo>
                  <a:lnTo>
                    <a:pt x="5063261" y="45338"/>
                  </a:lnTo>
                  <a:lnTo>
                    <a:pt x="5062626" y="50165"/>
                  </a:lnTo>
                  <a:lnTo>
                    <a:pt x="5062245" y="57150"/>
                  </a:lnTo>
                  <a:lnTo>
                    <a:pt x="5062245" y="66421"/>
                  </a:lnTo>
                  <a:lnTo>
                    <a:pt x="5062245" y="280035"/>
                  </a:lnTo>
                  <a:lnTo>
                    <a:pt x="5062245" y="285750"/>
                  </a:lnTo>
                  <a:lnTo>
                    <a:pt x="5062372" y="291211"/>
                  </a:lnTo>
                  <a:lnTo>
                    <a:pt x="5062753" y="296163"/>
                  </a:lnTo>
                  <a:lnTo>
                    <a:pt x="5063007" y="301117"/>
                  </a:lnTo>
                  <a:lnTo>
                    <a:pt x="5089042" y="325882"/>
                  </a:lnTo>
                  <a:lnTo>
                    <a:pt x="5089042" y="342265"/>
                  </a:lnTo>
                  <a:lnTo>
                    <a:pt x="4958867" y="342265"/>
                  </a:lnTo>
                  <a:lnTo>
                    <a:pt x="4958867" y="325882"/>
                  </a:lnTo>
                  <a:lnTo>
                    <a:pt x="4964963" y="324231"/>
                  </a:lnTo>
                  <a:lnTo>
                    <a:pt x="4969789" y="322453"/>
                  </a:lnTo>
                  <a:lnTo>
                    <a:pt x="4973345" y="320548"/>
                  </a:lnTo>
                  <a:lnTo>
                    <a:pt x="4976901" y="318643"/>
                  </a:lnTo>
                  <a:lnTo>
                    <a:pt x="4979568" y="315975"/>
                  </a:lnTo>
                  <a:lnTo>
                    <a:pt x="4981346" y="312547"/>
                  </a:lnTo>
                  <a:lnTo>
                    <a:pt x="4983124" y="309245"/>
                  </a:lnTo>
                  <a:lnTo>
                    <a:pt x="4984140" y="304927"/>
                  </a:lnTo>
                  <a:lnTo>
                    <a:pt x="4984648" y="299720"/>
                  </a:lnTo>
                  <a:lnTo>
                    <a:pt x="4985156" y="294513"/>
                  </a:lnTo>
                  <a:lnTo>
                    <a:pt x="4985410" y="287909"/>
                  </a:lnTo>
                  <a:lnTo>
                    <a:pt x="4985410" y="280035"/>
                  </a:lnTo>
                  <a:lnTo>
                    <a:pt x="4985410" y="66167"/>
                  </a:lnTo>
                  <a:lnTo>
                    <a:pt x="4985410" y="58166"/>
                  </a:lnTo>
                  <a:lnTo>
                    <a:pt x="4985156" y="51688"/>
                  </a:lnTo>
                  <a:lnTo>
                    <a:pt x="4984775" y="46609"/>
                  </a:lnTo>
                  <a:lnTo>
                    <a:pt x="4984394" y="41402"/>
                  </a:lnTo>
                  <a:lnTo>
                    <a:pt x="4973599" y="25781"/>
                  </a:lnTo>
                  <a:lnTo>
                    <a:pt x="4970043" y="23749"/>
                  </a:lnTo>
                  <a:lnTo>
                    <a:pt x="4965217" y="21971"/>
                  </a:lnTo>
                  <a:lnTo>
                    <a:pt x="4958867" y="20320"/>
                  </a:lnTo>
                  <a:lnTo>
                    <a:pt x="4958867" y="3937"/>
                  </a:lnTo>
                  <a:close/>
                </a:path>
                <a:path w="7138034" h="346709">
                  <a:moveTo>
                    <a:pt x="4600727" y="3937"/>
                  </a:moveTo>
                  <a:lnTo>
                    <a:pt x="4729632" y="3937"/>
                  </a:lnTo>
                  <a:lnTo>
                    <a:pt x="4749464" y="4341"/>
                  </a:lnTo>
                  <a:lnTo>
                    <a:pt x="4798720" y="10413"/>
                  </a:lnTo>
                  <a:lnTo>
                    <a:pt x="4836903" y="24255"/>
                  </a:lnTo>
                  <a:lnTo>
                    <a:pt x="4875751" y="54540"/>
                  </a:lnTo>
                  <a:lnTo>
                    <a:pt x="4898941" y="96097"/>
                  </a:lnTo>
                  <a:lnTo>
                    <a:pt x="4907464" y="135429"/>
                  </a:lnTo>
                  <a:lnTo>
                    <a:pt x="4909083" y="165735"/>
                  </a:lnTo>
                  <a:lnTo>
                    <a:pt x="4908511" y="184572"/>
                  </a:lnTo>
                  <a:lnTo>
                    <a:pt x="4899939" y="235204"/>
                  </a:lnTo>
                  <a:lnTo>
                    <a:pt x="4881365" y="276226"/>
                  </a:lnTo>
                  <a:lnTo>
                    <a:pt x="4854886" y="305546"/>
                  </a:lnTo>
                  <a:lnTo>
                    <a:pt x="4821171" y="325745"/>
                  </a:lnTo>
                  <a:lnTo>
                    <a:pt x="4779416" y="337693"/>
                  </a:lnTo>
                  <a:lnTo>
                    <a:pt x="4732374" y="341979"/>
                  </a:lnTo>
                  <a:lnTo>
                    <a:pt x="4713249" y="342265"/>
                  </a:lnTo>
                  <a:lnTo>
                    <a:pt x="4600727" y="342265"/>
                  </a:lnTo>
                  <a:lnTo>
                    <a:pt x="4600727" y="325882"/>
                  </a:lnTo>
                  <a:lnTo>
                    <a:pt x="4606823" y="324231"/>
                  </a:lnTo>
                  <a:lnTo>
                    <a:pt x="4611649" y="322453"/>
                  </a:lnTo>
                  <a:lnTo>
                    <a:pt x="4615205" y="320548"/>
                  </a:lnTo>
                  <a:lnTo>
                    <a:pt x="4618761" y="318643"/>
                  </a:lnTo>
                  <a:lnTo>
                    <a:pt x="4621428" y="315975"/>
                  </a:lnTo>
                  <a:lnTo>
                    <a:pt x="4623206" y="312547"/>
                  </a:lnTo>
                  <a:lnTo>
                    <a:pt x="4624984" y="309245"/>
                  </a:lnTo>
                  <a:lnTo>
                    <a:pt x="4626000" y="304927"/>
                  </a:lnTo>
                  <a:lnTo>
                    <a:pt x="4626508" y="299720"/>
                  </a:lnTo>
                  <a:lnTo>
                    <a:pt x="4627016" y="294513"/>
                  </a:lnTo>
                  <a:lnTo>
                    <a:pt x="4627270" y="287909"/>
                  </a:lnTo>
                  <a:lnTo>
                    <a:pt x="4627270" y="280035"/>
                  </a:lnTo>
                  <a:lnTo>
                    <a:pt x="4627270" y="66421"/>
                  </a:lnTo>
                  <a:lnTo>
                    <a:pt x="4627270" y="58674"/>
                  </a:lnTo>
                  <a:lnTo>
                    <a:pt x="4627016" y="52070"/>
                  </a:lnTo>
                  <a:lnTo>
                    <a:pt x="4626635" y="46862"/>
                  </a:lnTo>
                  <a:lnTo>
                    <a:pt x="4626254" y="41529"/>
                  </a:lnTo>
                  <a:lnTo>
                    <a:pt x="4625238" y="37211"/>
                  </a:lnTo>
                  <a:lnTo>
                    <a:pt x="4623460" y="33909"/>
                  </a:lnTo>
                  <a:lnTo>
                    <a:pt x="4621682" y="30607"/>
                  </a:lnTo>
                  <a:lnTo>
                    <a:pt x="4619015" y="27940"/>
                  </a:lnTo>
                  <a:lnTo>
                    <a:pt x="4615459" y="25908"/>
                  </a:lnTo>
                  <a:lnTo>
                    <a:pt x="4611903" y="23875"/>
                  </a:lnTo>
                  <a:lnTo>
                    <a:pt x="4607077" y="21971"/>
                  </a:lnTo>
                  <a:lnTo>
                    <a:pt x="4600727" y="20320"/>
                  </a:lnTo>
                  <a:lnTo>
                    <a:pt x="4600727" y="3937"/>
                  </a:lnTo>
                  <a:close/>
                </a:path>
                <a:path w="7138034" h="346709">
                  <a:moveTo>
                    <a:pt x="3815105" y="3937"/>
                  </a:moveTo>
                  <a:lnTo>
                    <a:pt x="3915562" y="3937"/>
                  </a:lnTo>
                  <a:lnTo>
                    <a:pt x="4003192" y="156337"/>
                  </a:lnTo>
                  <a:lnTo>
                    <a:pt x="4024528" y="195199"/>
                  </a:lnTo>
                  <a:lnTo>
                    <a:pt x="4042584" y="230506"/>
                  </a:lnTo>
                  <a:lnTo>
                    <a:pt x="4047896" y="241554"/>
                  </a:lnTo>
                  <a:lnTo>
                    <a:pt x="4051833" y="241554"/>
                  </a:lnTo>
                  <a:lnTo>
                    <a:pt x="4050646" y="211262"/>
                  </a:lnTo>
                  <a:lnTo>
                    <a:pt x="4049769" y="179625"/>
                  </a:lnTo>
                  <a:lnTo>
                    <a:pt x="4049225" y="146631"/>
                  </a:lnTo>
                  <a:lnTo>
                    <a:pt x="4049039" y="112268"/>
                  </a:lnTo>
                  <a:lnTo>
                    <a:pt x="4049039" y="66167"/>
                  </a:lnTo>
                  <a:lnTo>
                    <a:pt x="4049039" y="55372"/>
                  </a:lnTo>
                  <a:lnTo>
                    <a:pt x="4043959" y="32004"/>
                  </a:lnTo>
                  <a:lnTo>
                    <a:pt x="4042308" y="29463"/>
                  </a:lnTo>
                  <a:lnTo>
                    <a:pt x="4022623" y="20320"/>
                  </a:lnTo>
                  <a:lnTo>
                    <a:pt x="4022623" y="3937"/>
                  </a:lnTo>
                  <a:lnTo>
                    <a:pt x="4116222" y="3937"/>
                  </a:lnTo>
                  <a:lnTo>
                    <a:pt x="4116222" y="20320"/>
                  </a:lnTo>
                  <a:lnTo>
                    <a:pt x="4109618" y="22479"/>
                  </a:lnTo>
                  <a:lnTo>
                    <a:pt x="4104919" y="24257"/>
                  </a:lnTo>
                  <a:lnTo>
                    <a:pt x="4102252" y="25781"/>
                  </a:lnTo>
                  <a:lnTo>
                    <a:pt x="4099458" y="27305"/>
                  </a:lnTo>
                  <a:lnTo>
                    <a:pt x="4097172" y="29210"/>
                  </a:lnTo>
                  <a:lnTo>
                    <a:pt x="4095267" y="31750"/>
                  </a:lnTo>
                  <a:lnTo>
                    <a:pt x="4093362" y="34162"/>
                  </a:lnTo>
                  <a:lnTo>
                    <a:pt x="4091965" y="37973"/>
                  </a:lnTo>
                  <a:lnTo>
                    <a:pt x="4090949" y="42925"/>
                  </a:lnTo>
                  <a:lnTo>
                    <a:pt x="4089933" y="48006"/>
                  </a:lnTo>
                  <a:lnTo>
                    <a:pt x="4089425" y="55753"/>
                  </a:lnTo>
                  <a:lnTo>
                    <a:pt x="4089425" y="66167"/>
                  </a:lnTo>
                  <a:lnTo>
                    <a:pt x="4089425" y="342265"/>
                  </a:lnTo>
                  <a:lnTo>
                    <a:pt x="4026560" y="342265"/>
                  </a:lnTo>
                  <a:lnTo>
                    <a:pt x="3915054" y="149352"/>
                  </a:lnTo>
                  <a:lnTo>
                    <a:pt x="3904479" y="130873"/>
                  </a:lnTo>
                  <a:lnTo>
                    <a:pt x="3895417" y="114490"/>
                  </a:lnTo>
                  <a:lnTo>
                    <a:pt x="3887854" y="100203"/>
                  </a:lnTo>
                  <a:lnTo>
                    <a:pt x="3881780" y="88011"/>
                  </a:lnTo>
                  <a:lnTo>
                    <a:pt x="3879621" y="88011"/>
                  </a:lnTo>
                  <a:lnTo>
                    <a:pt x="3880694" y="114984"/>
                  </a:lnTo>
                  <a:lnTo>
                    <a:pt x="3881447" y="142732"/>
                  </a:lnTo>
                  <a:lnTo>
                    <a:pt x="3881889" y="171217"/>
                  </a:lnTo>
                  <a:lnTo>
                    <a:pt x="3882034" y="200406"/>
                  </a:lnTo>
                  <a:lnTo>
                    <a:pt x="3882034" y="280288"/>
                  </a:lnTo>
                  <a:lnTo>
                    <a:pt x="3882153" y="288857"/>
                  </a:lnTo>
                  <a:lnTo>
                    <a:pt x="3890670" y="318008"/>
                  </a:lnTo>
                  <a:lnTo>
                    <a:pt x="3893845" y="320929"/>
                  </a:lnTo>
                  <a:lnTo>
                    <a:pt x="3899941" y="323596"/>
                  </a:lnTo>
                  <a:lnTo>
                    <a:pt x="3908831" y="325882"/>
                  </a:lnTo>
                  <a:lnTo>
                    <a:pt x="3908831" y="342265"/>
                  </a:lnTo>
                  <a:lnTo>
                    <a:pt x="3815105" y="342265"/>
                  </a:lnTo>
                  <a:lnTo>
                    <a:pt x="3815105" y="325882"/>
                  </a:lnTo>
                  <a:lnTo>
                    <a:pt x="3821328" y="324231"/>
                  </a:lnTo>
                  <a:lnTo>
                    <a:pt x="3826154" y="322325"/>
                  </a:lnTo>
                  <a:lnTo>
                    <a:pt x="3829710" y="320421"/>
                  </a:lnTo>
                  <a:lnTo>
                    <a:pt x="3833266" y="318388"/>
                  </a:lnTo>
                  <a:lnTo>
                    <a:pt x="3835806" y="315722"/>
                  </a:lnTo>
                  <a:lnTo>
                    <a:pt x="3837584" y="312293"/>
                  </a:lnTo>
                  <a:lnTo>
                    <a:pt x="3839362" y="308991"/>
                  </a:lnTo>
                  <a:lnTo>
                    <a:pt x="3840378" y="304673"/>
                  </a:lnTo>
                  <a:lnTo>
                    <a:pt x="3840886" y="299593"/>
                  </a:lnTo>
                  <a:lnTo>
                    <a:pt x="3841394" y="294513"/>
                  </a:lnTo>
                  <a:lnTo>
                    <a:pt x="3841648" y="288036"/>
                  </a:lnTo>
                  <a:lnTo>
                    <a:pt x="3841648" y="280288"/>
                  </a:lnTo>
                  <a:lnTo>
                    <a:pt x="3841648" y="65912"/>
                  </a:lnTo>
                  <a:lnTo>
                    <a:pt x="3833393" y="28448"/>
                  </a:lnTo>
                  <a:lnTo>
                    <a:pt x="3815105" y="20320"/>
                  </a:lnTo>
                  <a:lnTo>
                    <a:pt x="3815105" y="3937"/>
                  </a:lnTo>
                  <a:close/>
                </a:path>
                <a:path w="7138034" h="346709">
                  <a:moveTo>
                    <a:pt x="3639083" y="3937"/>
                  </a:moveTo>
                  <a:lnTo>
                    <a:pt x="3769258" y="3937"/>
                  </a:lnTo>
                  <a:lnTo>
                    <a:pt x="3769258" y="20320"/>
                  </a:lnTo>
                  <a:lnTo>
                    <a:pt x="3762400" y="22098"/>
                  </a:lnTo>
                  <a:lnTo>
                    <a:pt x="3757447" y="24130"/>
                  </a:lnTo>
                  <a:lnTo>
                    <a:pt x="3754272" y="26162"/>
                  </a:lnTo>
                  <a:lnTo>
                    <a:pt x="3750970" y="28194"/>
                  </a:lnTo>
                  <a:lnTo>
                    <a:pt x="3748557" y="30734"/>
                  </a:lnTo>
                  <a:lnTo>
                    <a:pt x="3742461" y="57150"/>
                  </a:lnTo>
                  <a:lnTo>
                    <a:pt x="3742461" y="66421"/>
                  </a:lnTo>
                  <a:lnTo>
                    <a:pt x="3742461" y="280035"/>
                  </a:lnTo>
                  <a:lnTo>
                    <a:pt x="3742461" y="285750"/>
                  </a:lnTo>
                  <a:lnTo>
                    <a:pt x="3742588" y="291211"/>
                  </a:lnTo>
                  <a:lnTo>
                    <a:pt x="3742969" y="296163"/>
                  </a:lnTo>
                  <a:lnTo>
                    <a:pt x="3743223" y="301117"/>
                  </a:lnTo>
                  <a:lnTo>
                    <a:pt x="3769258" y="325882"/>
                  </a:lnTo>
                  <a:lnTo>
                    <a:pt x="3769258" y="342265"/>
                  </a:lnTo>
                  <a:lnTo>
                    <a:pt x="3639083" y="342265"/>
                  </a:lnTo>
                  <a:lnTo>
                    <a:pt x="3639083" y="325882"/>
                  </a:lnTo>
                  <a:lnTo>
                    <a:pt x="3645179" y="324231"/>
                  </a:lnTo>
                  <a:lnTo>
                    <a:pt x="3650005" y="322453"/>
                  </a:lnTo>
                  <a:lnTo>
                    <a:pt x="3653561" y="320548"/>
                  </a:lnTo>
                  <a:lnTo>
                    <a:pt x="3657117" y="318643"/>
                  </a:lnTo>
                  <a:lnTo>
                    <a:pt x="3659784" y="315975"/>
                  </a:lnTo>
                  <a:lnTo>
                    <a:pt x="3661562" y="312547"/>
                  </a:lnTo>
                  <a:lnTo>
                    <a:pt x="3663340" y="309245"/>
                  </a:lnTo>
                  <a:lnTo>
                    <a:pt x="3664356" y="304927"/>
                  </a:lnTo>
                  <a:lnTo>
                    <a:pt x="3664864" y="299720"/>
                  </a:lnTo>
                  <a:lnTo>
                    <a:pt x="3665372" y="294513"/>
                  </a:lnTo>
                  <a:lnTo>
                    <a:pt x="3665626" y="287909"/>
                  </a:lnTo>
                  <a:lnTo>
                    <a:pt x="3665626" y="280035"/>
                  </a:lnTo>
                  <a:lnTo>
                    <a:pt x="3665626" y="66167"/>
                  </a:lnTo>
                  <a:lnTo>
                    <a:pt x="3665626" y="58166"/>
                  </a:lnTo>
                  <a:lnTo>
                    <a:pt x="3665372" y="51688"/>
                  </a:lnTo>
                  <a:lnTo>
                    <a:pt x="3664991" y="46609"/>
                  </a:lnTo>
                  <a:lnTo>
                    <a:pt x="3664610" y="41402"/>
                  </a:lnTo>
                  <a:lnTo>
                    <a:pt x="3663467" y="37211"/>
                  </a:lnTo>
                  <a:lnTo>
                    <a:pt x="3661816" y="33782"/>
                  </a:lnTo>
                  <a:lnTo>
                    <a:pt x="3660038" y="30480"/>
                  </a:lnTo>
                  <a:lnTo>
                    <a:pt x="3657371" y="27686"/>
                  </a:lnTo>
                  <a:lnTo>
                    <a:pt x="3653815" y="25781"/>
                  </a:lnTo>
                  <a:lnTo>
                    <a:pt x="3650259" y="23749"/>
                  </a:lnTo>
                  <a:lnTo>
                    <a:pt x="3645433" y="21971"/>
                  </a:lnTo>
                  <a:lnTo>
                    <a:pt x="3639083" y="20320"/>
                  </a:lnTo>
                  <a:lnTo>
                    <a:pt x="3639083" y="3937"/>
                  </a:lnTo>
                  <a:close/>
                </a:path>
                <a:path w="7138034" h="346709">
                  <a:moveTo>
                    <a:pt x="3047771" y="3937"/>
                  </a:moveTo>
                  <a:lnTo>
                    <a:pt x="3192297" y="3937"/>
                  </a:lnTo>
                  <a:lnTo>
                    <a:pt x="3206342" y="4196"/>
                  </a:lnTo>
                  <a:lnTo>
                    <a:pt x="3251836" y="10358"/>
                  </a:lnTo>
                  <a:lnTo>
                    <a:pt x="3289690" y="28368"/>
                  </a:lnTo>
                  <a:lnTo>
                    <a:pt x="3313328" y="62611"/>
                  </a:lnTo>
                  <a:lnTo>
                    <a:pt x="3318154" y="95123"/>
                  </a:lnTo>
                  <a:lnTo>
                    <a:pt x="3317628" y="106864"/>
                  </a:lnTo>
                  <a:lnTo>
                    <a:pt x="3304980" y="145087"/>
                  </a:lnTo>
                  <a:lnTo>
                    <a:pt x="3269592" y="176847"/>
                  </a:lnTo>
                  <a:lnTo>
                    <a:pt x="3247796" y="187325"/>
                  </a:lnTo>
                  <a:lnTo>
                    <a:pt x="3247796" y="189865"/>
                  </a:lnTo>
                  <a:lnTo>
                    <a:pt x="3284007" y="218045"/>
                  </a:lnTo>
                  <a:lnTo>
                    <a:pt x="3315487" y="278257"/>
                  </a:lnTo>
                  <a:lnTo>
                    <a:pt x="3320648" y="288803"/>
                  </a:lnTo>
                  <a:lnTo>
                    <a:pt x="3347364" y="321198"/>
                  </a:lnTo>
                  <a:lnTo>
                    <a:pt x="3360572" y="325882"/>
                  </a:lnTo>
                  <a:lnTo>
                    <a:pt x="3360572" y="342265"/>
                  </a:lnTo>
                  <a:lnTo>
                    <a:pt x="3265068" y="342265"/>
                  </a:lnTo>
                  <a:lnTo>
                    <a:pt x="3257686" y="331090"/>
                  </a:lnTo>
                  <a:lnTo>
                    <a:pt x="3249828" y="317547"/>
                  </a:lnTo>
                  <a:lnTo>
                    <a:pt x="3241494" y="301599"/>
                  </a:lnTo>
                  <a:lnTo>
                    <a:pt x="3232683" y="283210"/>
                  </a:lnTo>
                  <a:lnTo>
                    <a:pt x="3213379" y="240792"/>
                  </a:lnTo>
                  <a:lnTo>
                    <a:pt x="3209164" y="232106"/>
                  </a:lnTo>
                  <a:lnTo>
                    <a:pt x="3185693" y="203200"/>
                  </a:lnTo>
                  <a:lnTo>
                    <a:pt x="3181375" y="201168"/>
                  </a:lnTo>
                  <a:lnTo>
                    <a:pt x="3174644" y="200152"/>
                  </a:lnTo>
                  <a:lnTo>
                    <a:pt x="3165500" y="200152"/>
                  </a:lnTo>
                  <a:lnTo>
                    <a:pt x="3151149" y="200152"/>
                  </a:lnTo>
                  <a:lnTo>
                    <a:pt x="3151149" y="280035"/>
                  </a:lnTo>
                  <a:lnTo>
                    <a:pt x="3151266" y="288603"/>
                  </a:lnTo>
                  <a:lnTo>
                    <a:pt x="3159531" y="317881"/>
                  </a:lnTo>
                  <a:lnTo>
                    <a:pt x="3162833" y="320929"/>
                  </a:lnTo>
                  <a:lnTo>
                    <a:pt x="3168929" y="323596"/>
                  </a:lnTo>
                  <a:lnTo>
                    <a:pt x="3177946" y="325882"/>
                  </a:lnTo>
                  <a:lnTo>
                    <a:pt x="3177946" y="342265"/>
                  </a:lnTo>
                  <a:lnTo>
                    <a:pt x="3047771" y="342265"/>
                  </a:lnTo>
                  <a:lnTo>
                    <a:pt x="3047771" y="325882"/>
                  </a:lnTo>
                  <a:lnTo>
                    <a:pt x="3053867" y="324231"/>
                  </a:lnTo>
                  <a:lnTo>
                    <a:pt x="3058693" y="322453"/>
                  </a:lnTo>
                  <a:lnTo>
                    <a:pt x="3062249" y="320548"/>
                  </a:lnTo>
                  <a:lnTo>
                    <a:pt x="3065805" y="318643"/>
                  </a:lnTo>
                  <a:lnTo>
                    <a:pt x="3068472" y="315975"/>
                  </a:lnTo>
                  <a:lnTo>
                    <a:pt x="3070250" y="312547"/>
                  </a:lnTo>
                  <a:lnTo>
                    <a:pt x="3072028" y="309245"/>
                  </a:lnTo>
                  <a:lnTo>
                    <a:pt x="3073044" y="304927"/>
                  </a:lnTo>
                  <a:lnTo>
                    <a:pt x="3073552" y="299720"/>
                  </a:lnTo>
                  <a:lnTo>
                    <a:pt x="3074060" y="294513"/>
                  </a:lnTo>
                  <a:lnTo>
                    <a:pt x="3074314" y="287909"/>
                  </a:lnTo>
                  <a:lnTo>
                    <a:pt x="3074314" y="280035"/>
                  </a:lnTo>
                  <a:lnTo>
                    <a:pt x="3074314" y="66421"/>
                  </a:lnTo>
                  <a:lnTo>
                    <a:pt x="3074314" y="58674"/>
                  </a:lnTo>
                  <a:lnTo>
                    <a:pt x="3074060" y="52070"/>
                  </a:lnTo>
                  <a:lnTo>
                    <a:pt x="3073679" y="46862"/>
                  </a:lnTo>
                  <a:lnTo>
                    <a:pt x="3073298" y="41529"/>
                  </a:lnTo>
                  <a:lnTo>
                    <a:pt x="3072282" y="37211"/>
                  </a:lnTo>
                  <a:lnTo>
                    <a:pt x="3070504" y="33909"/>
                  </a:lnTo>
                  <a:lnTo>
                    <a:pt x="3068726" y="30607"/>
                  </a:lnTo>
                  <a:lnTo>
                    <a:pt x="3066059" y="27940"/>
                  </a:lnTo>
                  <a:lnTo>
                    <a:pt x="3062503" y="25908"/>
                  </a:lnTo>
                  <a:lnTo>
                    <a:pt x="3058947" y="23875"/>
                  </a:lnTo>
                  <a:lnTo>
                    <a:pt x="3054121" y="21971"/>
                  </a:lnTo>
                  <a:lnTo>
                    <a:pt x="3047771" y="20320"/>
                  </a:lnTo>
                  <a:lnTo>
                    <a:pt x="3047771" y="3937"/>
                  </a:lnTo>
                  <a:close/>
                </a:path>
                <a:path w="7138034" h="346709">
                  <a:moveTo>
                    <a:pt x="2699918" y="3937"/>
                  </a:moveTo>
                  <a:lnTo>
                    <a:pt x="2830093" y="3937"/>
                  </a:lnTo>
                  <a:lnTo>
                    <a:pt x="2830093" y="20320"/>
                  </a:lnTo>
                  <a:lnTo>
                    <a:pt x="2823235" y="22098"/>
                  </a:lnTo>
                  <a:lnTo>
                    <a:pt x="2818282" y="24130"/>
                  </a:lnTo>
                  <a:lnTo>
                    <a:pt x="2815107" y="26162"/>
                  </a:lnTo>
                  <a:lnTo>
                    <a:pt x="2811805" y="28194"/>
                  </a:lnTo>
                  <a:lnTo>
                    <a:pt x="2809392" y="30734"/>
                  </a:lnTo>
                  <a:lnTo>
                    <a:pt x="2803296" y="57150"/>
                  </a:lnTo>
                  <a:lnTo>
                    <a:pt x="2803296" y="66421"/>
                  </a:lnTo>
                  <a:lnTo>
                    <a:pt x="2803296" y="229997"/>
                  </a:lnTo>
                  <a:lnTo>
                    <a:pt x="2807209" y="273419"/>
                  </a:lnTo>
                  <a:lnTo>
                    <a:pt x="2827515" y="307566"/>
                  </a:lnTo>
                  <a:lnTo>
                    <a:pt x="2862986" y="317119"/>
                  </a:lnTo>
                  <a:lnTo>
                    <a:pt x="2874845" y="316495"/>
                  </a:lnTo>
                  <a:lnTo>
                    <a:pt x="2911262" y="294846"/>
                  </a:lnTo>
                  <a:lnTo>
                    <a:pt x="2921930" y="255936"/>
                  </a:lnTo>
                  <a:lnTo>
                    <a:pt x="2923184" y="224282"/>
                  </a:lnTo>
                  <a:lnTo>
                    <a:pt x="2923184" y="66167"/>
                  </a:lnTo>
                  <a:lnTo>
                    <a:pt x="2915310" y="28448"/>
                  </a:lnTo>
                  <a:lnTo>
                    <a:pt x="2896895" y="20320"/>
                  </a:lnTo>
                  <a:lnTo>
                    <a:pt x="2896895" y="3937"/>
                  </a:lnTo>
                  <a:lnTo>
                    <a:pt x="3005988" y="3937"/>
                  </a:lnTo>
                  <a:lnTo>
                    <a:pt x="3005988" y="20320"/>
                  </a:lnTo>
                  <a:lnTo>
                    <a:pt x="3000019" y="21971"/>
                  </a:lnTo>
                  <a:lnTo>
                    <a:pt x="2995320" y="23749"/>
                  </a:lnTo>
                  <a:lnTo>
                    <a:pt x="2991891" y="25654"/>
                  </a:lnTo>
                  <a:lnTo>
                    <a:pt x="2988335" y="27559"/>
                  </a:lnTo>
                  <a:lnTo>
                    <a:pt x="2985795" y="30225"/>
                  </a:lnTo>
                  <a:lnTo>
                    <a:pt x="2983890" y="33528"/>
                  </a:lnTo>
                  <a:lnTo>
                    <a:pt x="2982112" y="36957"/>
                  </a:lnTo>
                  <a:lnTo>
                    <a:pt x="2980969" y="41275"/>
                  </a:lnTo>
                  <a:lnTo>
                    <a:pt x="2980461" y="46482"/>
                  </a:lnTo>
                  <a:lnTo>
                    <a:pt x="2979953" y="51688"/>
                  </a:lnTo>
                  <a:lnTo>
                    <a:pt x="2979699" y="58166"/>
                  </a:lnTo>
                  <a:lnTo>
                    <a:pt x="2979699" y="66167"/>
                  </a:lnTo>
                  <a:lnTo>
                    <a:pt x="2979699" y="220980"/>
                  </a:lnTo>
                  <a:lnTo>
                    <a:pt x="2976913" y="261485"/>
                  </a:lnTo>
                  <a:lnTo>
                    <a:pt x="2964262" y="299757"/>
                  </a:lnTo>
                  <a:lnTo>
                    <a:pt x="2933471" y="330073"/>
                  </a:lnTo>
                  <a:lnTo>
                    <a:pt x="2888745" y="344058"/>
                  </a:lnTo>
                  <a:lnTo>
                    <a:pt x="2855366" y="346202"/>
                  </a:lnTo>
                  <a:lnTo>
                    <a:pt x="2838433" y="345747"/>
                  </a:lnTo>
                  <a:lnTo>
                    <a:pt x="2795803" y="338836"/>
                  </a:lnTo>
                  <a:lnTo>
                    <a:pt x="2756306" y="316865"/>
                  </a:lnTo>
                  <a:lnTo>
                    <a:pt x="2733827" y="281050"/>
                  </a:lnTo>
                  <a:lnTo>
                    <a:pt x="2726915" y="242581"/>
                  </a:lnTo>
                  <a:lnTo>
                    <a:pt x="2726461" y="226695"/>
                  </a:lnTo>
                  <a:lnTo>
                    <a:pt x="2726461" y="66421"/>
                  </a:lnTo>
                  <a:lnTo>
                    <a:pt x="2726461" y="58674"/>
                  </a:lnTo>
                  <a:lnTo>
                    <a:pt x="2726207" y="52070"/>
                  </a:lnTo>
                  <a:lnTo>
                    <a:pt x="2725826" y="46862"/>
                  </a:lnTo>
                  <a:lnTo>
                    <a:pt x="2725445" y="41529"/>
                  </a:lnTo>
                  <a:lnTo>
                    <a:pt x="2699918" y="20320"/>
                  </a:lnTo>
                  <a:lnTo>
                    <a:pt x="2699918" y="3937"/>
                  </a:lnTo>
                  <a:close/>
                </a:path>
                <a:path w="7138034" h="346709">
                  <a:moveTo>
                    <a:pt x="2359685" y="3937"/>
                  </a:moveTo>
                  <a:lnTo>
                    <a:pt x="2460142" y="3937"/>
                  </a:lnTo>
                  <a:lnTo>
                    <a:pt x="2547772" y="156337"/>
                  </a:lnTo>
                  <a:lnTo>
                    <a:pt x="2569108" y="195199"/>
                  </a:lnTo>
                  <a:lnTo>
                    <a:pt x="2587164" y="230506"/>
                  </a:lnTo>
                  <a:lnTo>
                    <a:pt x="2592476" y="241554"/>
                  </a:lnTo>
                  <a:lnTo>
                    <a:pt x="2596413" y="241554"/>
                  </a:lnTo>
                  <a:lnTo>
                    <a:pt x="2595226" y="211262"/>
                  </a:lnTo>
                  <a:lnTo>
                    <a:pt x="2594349" y="179625"/>
                  </a:lnTo>
                  <a:lnTo>
                    <a:pt x="2593805" y="146631"/>
                  </a:lnTo>
                  <a:lnTo>
                    <a:pt x="2593619" y="112268"/>
                  </a:lnTo>
                  <a:lnTo>
                    <a:pt x="2593619" y="66167"/>
                  </a:lnTo>
                  <a:lnTo>
                    <a:pt x="2593619" y="55372"/>
                  </a:lnTo>
                  <a:lnTo>
                    <a:pt x="2588539" y="32004"/>
                  </a:lnTo>
                  <a:lnTo>
                    <a:pt x="2586888" y="29463"/>
                  </a:lnTo>
                  <a:lnTo>
                    <a:pt x="2567203" y="20320"/>
                  </a:lnTo>
                  <a:lnTo>
                    <a:pt x="2567203" y="3937"/>
                  </a:lnTo>
                  <a:lnTo>
                    <a:pt x="2660802" y="3937"/>
                  </a:lnTo>
                  <a:lnTo>
                    <a:pt x="2660802" y="20320"/>
                  </a:lnTo>
                  <a:lnTo>
                    <a:pt x="2654198" y="22479"/>
                  </a:lnTo>
                  <a:lnTo>
                    <a:pt x="2649499" y="24257"/>
                  </a:lnTo>
                  <a:lnTo>
                    <a:pt x="2646832" y="25781"/>
                  </a:lnTo>
                  <a:lnTo>
                    <a:pt x="2644038" y="27305"/>
                  </a:lnTo>
                  <a:lnTo>
                    <a:pt x="2641752" y="29210"/>
                  </a:lnTo>
                  <a:lnTo>
                    <a:pt x="2639847" y="31750"/>
                  </a:lnTo>
                  <a:lnTo>
                    <a:pt x="2637942" y="34162"/>
                  </a:lnTo>
                  <a:lnTo>
                    <a:pt x="2636545" y="37973"/>
                  </a:lnTo>
                  <a:lnTo>
                    <a:pt x="2635529" y="42925"/>
                  </a:lnTo>
                  <a:lnTo>
                    <a:pt x="2634513" y="48006"/>
                  </a:lnTo>
                  <a:lnTo>
                    <a:pt x="2634005" y="55753"/>
                  </a:lnTo>
                  <a:lnTo>
                    <a:pt x="2634005" y="66167"/>
                  </a:lnTo>
                  <a:lnTo>
                    <a:pt x="2634005" y="342265"/>
                  </a:lnTo>
                  <a:lnTo>
                    <a:pt x="2571140" y="342265"/>
                  </a:lnTo>
                  <a:lnTo>
                    <a:pt x="2459634" y="149352"/>
                  </a:lnTo>
                  <a:lnTo>
                    <a:pt x="2449059" y="130873"/>
                  </a:lnTo>
                  <a:lnTo>
                    <a:pt x="2439997" y="114490"/>
                  </a:lnTo>
                  <a:lnTo>
                    <a:pt x="2432434" y="100203"/>
                  </a:lnTo>
                  <a:lnTo>
                    <a:pt x="2426360" y="88011"/>
                  </a:lnTo>
                  <a:lnTo>
                    <a:pt x="2424201" y="88011"/>
                  </a:lnTo>
                  <a:lnTo>
                    <a:pt x="2425274" y="114984"/>
                  </a:lnTo>
                  <a:lnTo>
                    <a:pt x="2426027" y="142732"/>
                  </a:lnTo>
                  <a:lnTo>
                    <a:pt x="2426469" y="171217"/>
                  </a:lnTo>
                  <a:lnTo>
                    <a:pt x="2426614" y="200406"/>
                  </a:lnTo>
                  <a:lnTo>
                    <a:pt x="2426614" y="280288"/>
                  </a:lnTo>
                  <a:lnTo>
                    <a:pt x="2426733" y="288857"/>
                  </a:lnTo>
                  <a:lnTo>
                    <a:pt x="2435250" y="318008"/>
                  </a:lnTo>
                  <a:lnTo>
                    <a:pt x="2438425" y="320929"/>
                  </a:lnTo>
                  <a:lnTo>
                    <a:pt x="2444521" y="323596"/>
                  </a:lnTo>
                  <a:lnTo>
                    <a:pt x="2453411" y="325882"/>
                  </a:lnTo>
                  <a:lnTo>
                    <a:pt x="2453411" y="342265"/>
                  </a:lnTo>
                  <a:lnTo>
                    <a:pt x="2359685" y="342265"/>
                  </a:lnTo>
                  <a:lnTo>
                    <a:pt x="2359685" y="325882"/>
                  </a:lnTo>
                  <a:lnTo>
                    <a:pt x="2365908" y="324231"/>
                  </a:lnTo>
                  <a:lnTo>
                    <a:pt x="2370734" y="322325"/>
                  </a:lnTo>
                  <a:lnTo>
                    <a:pt x="2374290" y="320421"/>
                  </a:lnTo>
                  <a:lnTo>
                    <a:pt x="2377846" y="318388"/>
                  </a:lnTo>
                  <a:lnTo>
                    <a:pt x="2380386" y="315722"/>
                  </a:lnTo>
                  <a:lnTo>
                    <a:pt x="2382164" y="312293"/>
                  </a:lnTo>
                  <a:lnTo>
                    <a:pt x="2383942" y="308991"/>
                  </a:lnTo>
                  <a:lnTo>
                    <a:pt x="2384958" y="304673"/>
                  </a:lnTo>
                  <a:lnTo>
                    <a:pt x="2385466" y="299593"/>
                  </a:lnTo>
                  <a:lnTo>
                    <a:pt x="2385974" y="294513"/>
                  </a:lnTo>
                  <a:lnTo>
                    <a:pt x="2386228" y="288036"/>
                  </a:lnTo>
                  <a:lnTo>
                    <a:pt x="2386228" y="280288"/>
                  </a:lnTo>
                  <a:lnTo>
                    <a:pt x="2386228" y="65912"/>
                  </a:lnTo>
                  <a:lnTo>
                    <a:pt x="2377973" y="28448"/>
                  </a:lnTo>
                  <a:lnTo>
                    <a:pt x="2359685" y="20320"/>
                  </a:lnTo>
                  <a:lnTo>
                    <a:pt x="2359685" y="3937"/>
                  </a:lnTo>
                  <a:close/>
                </a:path>
                <a:path w="7138034" h="346709">
                  <a:moveTo>
                    <a:pt x="1968779" y="3937"/>
                  </a:moveTo>
                  <a:lnTo>
                    <a:pt x="2208428" y="3937"/>
                  </a:lnTo>
                  <a:lnTo>
                    <a:pt x="2208428" y="82804"/>
                  </a:lnTo>
                  <a:lnTo>
                    <a:pt x="2174519" y="82804"/>
                  </a:lnTo>
                  <a:lnTo>
                    <a:pt x="2170570" y="71947"/>
                  </a:lnTo>
                  <a:lnTo>
                    <a:pt x="2166931" y="63007"/>
                  </a:lnTo>
                  <a:lnTo>
                    <a:pt x="2136308" y="34115"/>
                  </a:lnTo>
                  <a:lnTo>
                    <a:pt x="2120036" y="32893"/>
                  </a:lnTo>
                  <a:lnTo>
                    <a:pt x="2072157" y="32893"/>
                  </a:lnTo>
                  <a:lnTo>
                    <a:pt x="2072157" y="159131"/>
                  </a:lnTo>
                  <a:lnTo>
                    <a:pt x="2103907" y="159131"/>
                  </a:lnTo>
                  <a:lnTo>
                    <a:pt x="2111654" y="159131"/>
                  </a:lnTo>
                  <a:lnTo>
                    <a:pt x="2132228" y="143510"/>
                  </a:lnTo>
                  <a:lnTo>
                    <a:pt x="2135022" y="137795"/>
                  </a:lnTo>
                  <a:lnTo>
                    <a:pt x="2137181" y="129921"/>
                  </a:lnTo>
                  <a:lnTo>
                    <a:pt x="2139086" y="119634"/>
                  </a:lnTo>
                  <a:lnTo>
                    <a:pt x="2167026" y="119634"/>
                  </a:lnTo>
                  <a:lnTo>
                    <a:pt x="2167026" y="227711"/>
                  </a:lnTo>
                  <a:lnTo>
                    <a:pt x="2139086" y="227711"/>
                  </a:lnTo>
                  <a:lnTo>
                    <a:pt x="2137054" y="217297"/>
                  </a:lnTo>
                  <a:lnTo>
                    <a:pt x="2134641" y="209296"/>
                  </a:lnTo>
                  <a:lnTo>
                    <a:pt x="2131847" y="203581"/>
                  </a:lnTo>
                  <a:lnTo>
                    <a:pt x="2129053" y="197866"/>
                  </a:lnTo>
                  <a:lnTo>
                    <a:pt x="2125624" y="193802"/>
                  </a:lnTo>
                  <a:lnTo>
                    <a:pt x="2121433" y="191516"/>
                  </a:lnTo>
                  <a:lnTo>
                    <a:pt x="2117369" y="189230"/>
                  </a:lnTo>
                  <a:lnTo>
                    <a:pt x="2111527" y="188087"/>
                  </a:lnTo>
                  <a:lnTo>
                    <a:pt x="2103907" y="188087"/>
                  </a:lnTo>
                  <a:lnTo>
                    <a:pt x="2072157" y="188087"/>
                  </a:lnTo>
                  <a:lnTo>
                    <a:pt x="2072157" y="280035"/>
                  </a:lnTo>
                  <a:lnTo>
                    <a:pt x="2072157" y="288798"/>
                  </a:lnTo>
                  <a:lnTo>
                    <a:pt x="2072411" y="295402"/>
                  </a:lnTo>
                  <a:lnTo>
                    <a:pt x="2072919" y="299974"/>
                  </a:lnTo>
                  <a:lnTo>
                    <a:pt x="2073427" y="304546"/>
                  </a:lnTo>
                  <a:lnTo>
                    <a:pt x="2080412" y="317754"/>
                  </a:lnTo>
                  <a:lnTo>
                    <a:pt x="2082317" y="319532"/>
                  </a:lnTo>
                  <a:lnTo>
                    <a:pt x="2084984" y="321056"/>
                  </a:lnTo>
                  <a:lnTo>
                    <a:pt x="2088413" y="322453"/>
                  </a:lnTo>
                  <a:lnTo>
                    <a:pt x="2091715" y="323850"/>
                  </a:lnTo>
                  <a:lnTo>
                    <a:pt x="2096414" y="324993"/>
                  </a:lnTo>
                  <a:lnTo>
                    <a:pt x="2102129" y="325882"/>
                  </a:lnTo>
                  <a:lnTo>
                    <a:pt x="2102129" y="342265"/>
                  </a:lnTo>
                  <a:lnTo>
                    <a:pt x="1968779" y="342265"/>
                  </a:lnTo>
                  <a:lnTo>
                    <a:pt x="1968779" y="325882"/>
                  </a:lnTo>
                  <a:lnTo>
                    <a:pt x="1974875" y="324358"/>
                  </a:lnTo>
                  <a:lnTo>
                    <a:pt x="1979701" y="322580"/>
                  </a:lnTo>
                  <a:lnTo>
                    <a:pt x="1983257" y="320675"/>
                  </a:lnTo>
                  <a:lnTo>
                    <a:pt x="1986813" y="318643"/>
                  </a:lnTo>
                  <a:lnTo>
                    <a:pt x="1989480" y="315975"/>
                  </a:lnTo>
                  <a:lnTo>
                    <a:pt x="1991258" y="312547"/>
                  </a:lnTo>
                  <a:lnTo>
                    <a:pt x="1993036" y="309245"/>
                  </a:lnTo>
                  <a:lnTo>
                    <a:pt x="1994052" y="304927"/>
                  </a:lnTo>
                  <a:lnTo>
                    <a:pt x="1994560" y="299593"/>
                  </a:lnTo>
                  <a:lnTo>
                    <a:pt x="1995068" y="294259"/>
                  </a:lnTo>
                  <a:lnTo>
                    <a:pt x="1995322" y="287655"/>
                  </a:lnTo>
                  <a:lnTo>
                    <a:pt x="1995322" y="279781"/>
                  </a:lnTo>
                  <a:lnTo>
                    <a:pt x="1995322" y="66421"/>
                  </a:lnTo>
                  <a:lnTo>
                    <a:pt x="1995322" y="58674"/>
                  </a:lnTo>
                  <a:lnTo>
                    <a:pt x="1995068" y="52070"/>
                  </a:lnTo>
                  <a:lnTo>
                    <a:pt x="1994687" y="46862"/>
                  </a:lnTo>
                  <a:lnTo>
                    <a:pt x="1994306" y="41529"/>
                  </a:lnTo>
                  <a:lnTo>
                    <a:pt x="1993290" y="37211"/>
                  </a:lnTo>
                  <a:lnTo>
                    <a:pt x="1991512" y="33909"/>
                  </a:lnTo>
                  <a:lnTo>
                    <a:pt x="1989734" y="30607"/>
                  </a:lnTo>
                  <a:lnTo>
                    <a:pt x="1987067" y="27940"/>
                  </a:lnTo>
                  <a:lnTo>
                    <a:pt x="1983511" y="25908"/>
                  </a:lnTo>
                  <a:lnTo>
                    <a:pt x="1979955" y="23875"/>
                  </a:lnTo>
                  <a:lnTo>
                    <a:pt x="1975129" y="21971"/>
                  </a:lnTo>
                  <a:lnTo>
                    <a:pt x="1968779" y="20320"/>
                  </a:lnTo>
                  <a:lnTo>
                    <a:pt x="1968779" y="3937"/>
                  </a:lnTo>
                  <a:close/>
                </a:path>
                <a:path w="7138034" h="346709">
                  <a:moveTo>
                    <a:pt x="949223" y="3937"/>
                  </a:moveTo>
                  <a:lnTo>
                    <a:pt x="1195095" y="3937"/>
                  </a:lnTo>
                  <a:lnTo>
                    <a:pt x="1195095" y="82804"/>
                  </a:lnTo>
                  <a:lnTo>
                    <a:pt x="1161186" y="82804"/>
                  </a:lnTo>
                  <a:lnTo>
                    <a:pt x="1157235" y="71947"/>
                  </a:lnTo>
                  <a:lnTo>
                    <a:pt x="1153582" y="63007"/>
                  </a:lnTo>
                  <a:lnTo>
                    <a:pt x="1122864" y="34115"/>
                  </a:lnTo>
                  <a:lnTo>
                    <a:pt x="1106576" y="32893"/>
                  </a:lnTo>
                  <a:lnTo>
                    <a:pt x="1052601" y="32893"/>
                  </a:lnTo>
                  <a:lnTo>
                    <a:pt x="1052601" y="151892"/>
                  </a:lnTo>
                  <a:lnTo>
                    <a:pt x="1085367" y="151892"/>
                  </a:lnTo>
                  <a:lnTo>
                    <a:pt x="1092606" y="151892"/>
                  </a:lnTo>
                  <a:lnTo>
                    <a:pt x="1112672" y="138557"/>
                  </a:lnTo>
                  <a:lnTo>
                    <a:pt x="1115466" y="133731"/>
                  </a:lnTo>
                  <a:lnTo>
                    <a:pt x="1118006" y="126237"/>
                  </a:lnTo>
                  <a:lnTo>
                    <a:pt x="1120546" y="116205"/>
                  </a:lnTo>
                  <a:lnTo>
                    <a:pt x="1148486" y="116205"/>
                  </a:lnTo>
                  <a:lnTo>
                    <a:pt x="1148486" y="216788"/>
                  </a:lnTo>
                  <a:lnTo>
                    <a:pt x="1120546" y="216788"/>
                  </a:lnTo>
                  <a:lnTo>
                    <a:pt x="1118133" y="207263"/>
                  </a:lnTo>
                  <a:lnTo>
                    <a:pt x="1115593" y="199898"/>
                  </a:lnTo>
                  <a:lnTo>
                    <a:pt x="1112799" y="194945"/>
                  </a:lnTo>
                  <a:lnTo>
                    <a:pt x="1110005" y="189865"/>
                  </a:lnTo>
                  <a:lnTo>
                    <a:pt x="1106703" y="186309"/>
                  </a:lnTo>
                  <a:lnTo>
                    <a:pt x="1102766" y="184150"/>
                  </a:lnTo>
                  <a:lnTo>
                    <a:pt x="1098829" y="181991"/>
                  </a:lnTo>
                  <a:lnTo>
                    <a:pt x="1093114" y="180848"/>
                  </a:lnTo>
                  <a:lnTo>
                    <a:pt x="1085367" y="180848"/>
                  </a:lnTo>
                  <a:lnTo>
                    <a:pt x="1052601" y="180848"/>
                  </a:lnTo>
                  <a:lnTo>
                    <a:pt x="1052601" y="313182"/>
                  </a:lnTo>
                  <a:lnTo>
                    <a:pt x="1106322" y="313182"/>
                  </a:lnTo>
                  <a:lnTo>
                    <a:pt x="1112164" y="313182"/>
                  </a:lnTo>
                  <a:lnTo>
                    <a:pt x="1116990" y="312800"/>
                  </a:lnTo>
                  <a:lnTo>
                    <a:pt x="1120927" y="312038"/>
                  </a:lnTo>
                  <a:lnTo>
                    <a:pt x="1124991" y="311404"/>
                  </a:lnTo>
                  <a:lnTo>
                    <a:pt x="1128547" y="310007"/>
                  </a:lnTo>
                  <a:lnTo>
                    <a:pt x="1131595" y="308229"/>
                  </a:lnTo>
                  <a:lnTo>
                    <a:pt x="1134770" y="306450"/>
                  </a:lnTo>
                  <a:lnTo>
                    <a:pt x="1148359" y="290703"/>
                  </a:lnTo>
                  <a:lnTo>
                    <a:pt x="1150645" y="287020"/>
                  </a:lnTo>
                  <a:lnTo>
                    <a:pt x="1163599" y="251713"/>
                  </a:lnTo>
                  <a:lnTo>
                    <a:pt x="1197508" y="251713"/>
                  </a:lnTo>
                  <a:lnTo>
                    <a:pt x="1192809" y="342265"/>
                  </a:lnTo>
                  <a:lnTo>
                    <a:pt x="949223" y="342265"/>
                  </a:lnTo>
                  <a:lnTo>
                    <a:pt x="949223" y="325882"/>
                  </a:lnTo>
                  <a:lnTo>
                    <a:pt x="955319" y="324231"/>
                  </a:lnTo>
                  <a:lnTo>
                    <a:pt x="960145" y="322453"/>
                  </a:lnTo>
                  <a:lnTo>
                    <a:pt x="963701" y="320548"/>
                  </a:lnTo>
                  <a:lnTo>
                    <a:pt x="967257" y="318643"/>
                  </a:lnTo>
                  <a:lnTo>
                    <a:pt x="969924" y="315975"/>
                  </a:lnTo>
                  <a:lnTo>
                    <a:pt x="971702" y="312547"/>
                  </a:lnTo>
                  <a:lnTo>
                    <a:pt x="973480" y="309245"/>
                  </a:lnTo>
                  <a:lnTo>
                    <a:pt x="974496" y="304927"/>
                  </a:lnTo>
                  <a:lnTo>
                    <a:pt x="975004" y="299720"/>
                  </a:lnTo>
                  <a:lnTo>
                    <a:pt x="975512" y="294513"/>
                  </a:lnTo>
                  <a:lnTo>
                    <a:pt x="975766" y="287909"/>
                  </a:lnTo>
                  <a:lnTo>
                    <a:pt x="975766" y="280035"/>
                  </a:lnTo>
                  <a:lnTo>
                    <a:pt x="975766" y="66421"/>
                  </a:lnTo>
                  <a:lnTo>
                    <a:pt x="975766" y="58674"/>
                  </a:lnTo>
                  <a:lnTo>
                    <a:pt x="975512" y="52070"/>
                  </a:lnTo>
                  <a:lnTo>
                    <a:pt x="975131" y="46862"/>
                  </a:lnTo>
                  <a:lnTo>
                    <a:pt x="974750" y="41529"/>
                  </a:lnTo>
                  <a:lnTo>
                    <a:pt x="973734" y="37211"/>
                  </a:lnTo>
                  <a:lnTo>
                    <a:pt x="971956" y="33909"/>
                  </a:lnTo>
                  <a:lnTo>
                    <a:pt x="970178" y="30607"/>
                  </a:lnTo>
                  <a:lnTo>
                    <a:pt x="967511" y="27940"/>
                  </a:lnTo>
                  <a:lnTo>
                    <a:pt x="963955" y="25908"/>
                  </a:lnTo>
                  <a:lnTo>
                    <a:pt x="960399" y="23875"/>
                  </a:lnTo>
                  <a:lnTo>
                    <a:pt x="955573" y="21971"/>
                  </a:lnTo>
                  <a:lnTo>
                    <a:pt x="949223" y="20320"/>
                  </a:lnTo>
                  <a:lnTo>
                    <a:pt x="949223" y="3937"/>
                  </a:lnTo>
                  <a:close/>
                </a:path>
                <a:path w="7138034" h="346709">
                  <a:moveTo>
                    <a:pt x="638365" y="3937"/>
                  </a:moveTo>
                  <a:lnTo>
                    <a:pt x="782345" y="3937"/>
                  </a:lnTo>
                  <a:lnTo>
                    <a:pt x="811726" y="5341"/>
                  </a:lnTo>
                  <a:lnTo>
                    <a:pt x="858676" y="16581"/>
                  </a:lnTo>
                  <a:lnTo>
                    <a:pt x="889866" y="39102"/>
                  </a:lnTo>
                  <a:lnTo>
                    <a:pt x="907440" y="95377"/>
                  </a:lnTo>
                  <a:lnTo>
                    <a:pt x="906533" y="111309"/>
                  </a:lnTo>
                  <a:lnTo>
                    <a:pt x="892835" y="152654"/>
                  </a:lnTo>
                  <a:lnTo>
                    <a:pt x="863546" y="182461"/>
                  </a:lnTo>
                  <a:lnTo>
                    <a:pt x="819286" y="198802"/>
                  </a:lnTo>
                  <a:lnTo>
                    <a:pt x="781075" y="201930"/>
                  </a:lnTo>
                  <a:lnTo>
                    <a:pt x="769619" y="201878"/>
                  </a:lnTo>
                  <a:lnTo>
                    <a:pt x="759247" y="201707"/>
                  </a:lnTo>
                  <a:lnTo>
                    <a:pt x="749946" y="201394"/>
                  </a:lnTo>
                  <a:lnTo>
                    <a:pt x="741705" y="200913"/>
                  </a:lnTo>
                  <a:lnTo>
                    <a:pt x="741705" y="280288"/>
                  </a:lnTo>
                  <a:lnTo>
                    <a:pt x="741705" y="291211"/>
                  </a:lnTo>
                  <a:lnTo>
                    <a:pt x="742086" y="298831"/>
                  </a:lnTo>
                  <a:lnTo>
                    <a:pt x="742975" y="303403"/>
                  </a:lnTo>
                  <a:lnTo>
                    <a:pt x="743737" y="307975"/>
                  </a:lnTo>
                  <a:lnTo>
                    <a:pt x="745134" y="311658"/>
                  </a:lnTo>
                  <a:lnTo>
                    <a:pt x="747039" y="314325"/>
                  </a:lnTo>
                  <a:lnTo>
                    <a:pt x="748944" y="316992"/>
                  </a:lnTo>
                  <a:lnTo>
                    <a:pt x="771677" y="325882"/>
                  </a:lnTo>
                  <a:lnTo>
                    <a:pt x="771677" y="342265"/>
                  </a:lnTo>
                  <a:lnTo>
                    <a:pt x="638365" y="342265"/>
                  </a:lnTo>
                  <a:lnTo>
                    <a:pt x="638365" y="325882"/>
                  </a:lnTo>
                  <a:lnTo>
                    <a:pt x="644474" y="324231"/>
                  </a:lnTo>
                  <a:lnTo>
                    <a:pt x="649312" y="322453"/>
                  </a:lnTo>
                  <a:lnTo>
                    <a:pt x="652805" y="320548"/>
                  </a:lnTo>
                  <a:lnTo>
                    <a:pt x="656361" y="318643"/>
                  </a:lnTo>
                  <a:lnTo>
                    <a:pt x="659028" y="315975"/>
                  </a:lnTo>
                  <a:lnTo>
                    <a:pt x="660806" y="312547"/>
                  </a:lnTo>
                  <a:lnTo>
                    <a:pt x="662584" y="309245"/>
                  </a:lnTo>
                  <a:lnTo>
                    <a:pt x="663600" y="304927"/>
                  </a:lnTo>
                  <a:lnTo>
                    <a:pt x="664108" y="299720"/>
                  </a:lnTo>
                  <a:lnTo>
                    <a:pt x="664616" y="294513"/>
                  </a:lnTo>
                  <a:lnTo>
                    <a:pt x="664870" y="287909"/>
                  </a:lnTo>
                  <a:lnTo>
                    <a:pt x="664870" y="280035"/>
                  </a:lnTo>
                  <a:lnTo>
                    <a:pt x="664870" y="66421"/>
                  </a:lnTo>
                  <a:lnTo>
                    <a:pt x="664870" y="58674"/>
                  </a:lnTo>
                  <a:lnTo>
                    <a:pt x="664616" y="52070"/>
                  </a:lnTo>
                  <a:lnTo>
                    <a:pt x="664235" y="46862"/>
                  </a:lnTo>
                  <a:lnTo>
                    <a:pt x="663854" y="41529"/>
                  </a:lnTo>
                  <a:lnTo>
                    <a:pt x="662838" y="37211"/>
                  </a:lnTo>
                  <a:lnTo>
                    <a:pt x="661060" y="33909"/>
                  </a:lnTo>
                  <a:lnTo>
                    <a:pt x="659282" y="30607"/>
                  </a:lnTo>
                  <a:lnTo>
                    <a:pt x="656615" y="27940"/>
                  </a:lnTo>
                  <a:lnTo>
                    <a:pt x="653059" y="25908"/>
                  </a:lnTo>
                  <a:lnTo>
                    <a:pt x="649503" y="23875"/>
                  </a:lnTo>
                  <a:lnTo>
                    <a:pt x="644639" y="21971"/>
                  </a:lnTo>
                  <a:lnTo>
                    <a:pt x="638365" y="20320"/>
                  </a:lnTo>
                  <a:lnTo>
                    <a:pt x="638365" y="3937"/>
                  </a:lnTo>
                  <a:close/>
                </a:path>
                <a:path w="7138034" h="346709">
                  <a:moveTo>
                    <a:pt x="312470" y="3937"/>
                  </a:moveTo>
                  <a:lnTo>
                    <a:pt x="444538" y="3937"/>
                  </a:lnTo>
                  <a:lnTo>
                    <a:pt x="444538" y="20320"/>
                  </a:lnTo>
                  <a:lnTo>
                    <a:pt x="436194" y="22417"/>
                  </a:lnTo>
                  <a:lnTo>
                    <a:pt x="430233" y="26241"/>
                  </a:lnTo>
                  <a:lnTo>
                    <a:pt x="426655" y="31803"/>
                  </a:lnTo>
                  <a:lnTo>
                    <a:pt x="425462" y="39116"/>
                  </a:lnTo>
                  <a:lnTo>
                    <a:pt x="425462" y="43434"/>
                  </a:lnTo>
                  <a:lnTo>
                    <a:pt x="438594" y="78359"/>
                  </a:lnTo>
                  <a:lnTo>
                    <a:pt x="480479" y="171450"/>
                  </a:lnTo>
                  <a:lnTo>
                    <a:pt x="525818" y="80518"/>
                  </a:lnTo>
                  <a:lnTo>
                    <a:pt x="537718" y="45847"/>
                  </a:lnTo>
                  <a:lnTo>
                    <a:pt x="537718" y="39878"/>
                  </a:lnTo>
                  <a:lnTo>
                    <a:pt x="537718" y="33909"/>
                  </a:lnTo>
                  <a:lnTo>
                    <a:pt x="536028" y="29210"/>
                  </a:lnTo>
                  <a:lnTo>
                    <a:pt x="532638" y="25908"/>
                  </a:lnTo>
                  <a:lnTo>
                    <a:pt x="529247" y="22479"/>
                  </a:lnTo>
                  <a:lnTo>
                    <a:pt x="524497" y="20700"/>
                  </a:lnTo>
                  <a:lnTo>
                    <a:pt x="518388" y="20320"/>
                  </a:lnTo>
                  <a:lnTo>
                    <a:pt x="518388" y="3937"/>
                  </a:lnTo>
                  <a:lnTo>
                    <a:pt x="617753" y="3937"/>
                  </a:lnTo>
                  <a:lnTo>
                    <a:pt x="617753" y="20320"/>
                  </a:lnTo>
                  <a:lnTo>
                    <a:pt x="613295" y="21336"/>
                  </a:lnTo>
                  <a:lnTo>
                    <a:pt x="609625" y="22606"/>
                  </a:lnTo>
                  <a:lnTo>
                    <a:pt x="606729" y="24384"/>
                  </a:lnTo>
                  <a:lnTo>
                    <a:pt x="603834" y="26162"/>
                  </a:lnTo>
                  <a:lnTo>
                    <a:pt x="600659" y="28829"/>
                  </a:lnTo>
                  <a:lnTo>
                    <a:pt x="597192" y="32638"/>
                  </a:lnTo>
                  <a:lnTo>
                    <a:pt x="593725" y="36322"/>
                  </a:lnTo>
                  <a:lnTo>
                    <a:pt x="589584" y="41910"/>
                  </a:lnTo>
                  <a:lnTo>
                    <a:pt x="568198" y="78359"/>
                  </a:lnTo>
                  <a:lnTo>
                    <a:pt x="497078" y="212090"/>
                  </a:lnTo>
                  <a:lnTo>
                    <a:pt x="497078" y="280035"/>
                  </a:lnTo>
                  <a:lnTo>
                    <a:pt x="497078" y="288798"/>
                  </a:lnTo>
                  <a:lnTo>
                    <a:pt x="497319" y="295402"/>
                  </a:lnTo>
                  <a:lnTo>
                    <a:pt x="497814" y="299974"/>
                  </a:lnTo>
                  <a:lnTo>
                    <a:pt x="498309" y="304546"/>
                  </a:lnTo>
                  <a:lnTo>
                    <a:pt x="499224" y="308229"/>
                  </a:lnTo>
                  <a:lnTo>
                    <a:pt x="500545" y="311023"/>
                  </a:lnTo>
                  <a:lnTo>
                    <a:pt x="501865" y="313817"/>
                  </a:lnTo>
                  <a:lnTo>
                    <a:pt x="503478" y="316103"/>
                  </a:lnTo>
                  <a:lnTo>
                    <a:pt x="505383" y="317754"/>
                  </a:lnTo>
                  <a:lnTo>
                    <a:pt x="507276" y="319532"/>
                  </a:lnTo>
                  <a:lnTo>
                    <a:pt x="527062" y="325882"/>
                  </a:lnTo>
                  <a:lnTo>
                    <a:pt x="527062" y="342265"/>
                  </a:lnTo>
                  <a:lnTo>
                    <a:pt x="390270" y="342265"/>
                  </a:lnTo>
                  <a:lnTo>
                    <a:pt x="390270" y="325882"/>
                  </a:lnTo>
                  <a:lnTo>
                    <a:pt x="397052" y="324738"/>
                  </a:lnTo>
                  <a:lnTo>
                    <a:pt x="402463" y="323215"/>
                  </a:lnTo>
                  <a:lnTo>
                    <a:pt x="420255" y="288036"/>
                  </a:lnTo>
                  <a:lnTo>
                    <a:pt x="420255" y="280035"/>
                  </a:lnTo>
                  <a:lnTo>
                    <a:pt x="420255" y="212090"/>
                  </a:lnTo>
                  <a:lnTo>
                    <a:pt x="353110" y="70358"/>
                  </a:lnTo>
                  <a:lnTo>
                    <a:pt x="332409" y="32004"/>
                  </a:lnTo>
                  <a:lnTo>
                    <a:pt x="312470" y="20320"/>
                  </a:lnTo>
                  <a:lnTo>
                    <a:pt x="312470" y="3937"/>
                  </a:lnTo>
                  <a:close/>
                </a:path>
                <a:path w="7138034" h="346709">
                  <a:moveTo>
                    <a:pt x="0" y="3937"/>
                  </a:moveTo>
                  <a:lnTo>
                    <a:pt x="291655" y="3937"/>
                  </a:lnTo>
                  <a:lnTo>
                    <a:pt x="291655" y="90932"/>
                  </a:lnTo>
                  <a:lnTo>
                    <a:pt x="257708" y="90932"/>
                  </a:lnTo>
                  <a:lnTo>
                    <a:pt x="255479" y="83097"/>
                  </a:lnTo>
                  <a:lnTo>
                    <a:pt x="253498" y="76358"/>
                  </a:lnTo>
                  <a:lnTo>
                    <a:pt x="244208" y="52705"/>
                  </a:lnTo>
                  <a:lnTo>
                    <a:pt x="241973" y="48895"/>
                  </a:lnTo>
                  <a:lnTo>
                    <a:pt x="229209" y="37465"/>
                  </a:lnTo>
                  <a:lnTo>
                    <a:pt x="226402" y="35941"/>
                  </a:lnTo>
                  <a:lnTo>
                    <a:pt x="222897" y="34798"/>
                  </a:lnTo>
                  <a:lnTo>
                    <a:pt x="218681" y="34036"/>
                  </a:lnTo>
                  <a:lnTo>
                    <a:pt x="214464" y="33274"/>
                  </a:lnTo>
                  <a:lnTo>
                    <a:pt x="208978" y="32893"/>
                  </a:lnTo>
                  <a:lnTo>
                    <a:pt x="202196" y="32893"/>
                  </a:lnTo>
                  <a:lnTo>
                    <a:pt x="184353" y="32893"/>
                  </a:lnTo>
                  <a:lnTo>
                    <a:pt x="184353" y="280035"/>
                  </a:lnTo>
                  <a:lnTo>
                    <a:pt x="184353" y="288798"/>
                  </a:lnTo>
                  <a:lnTo>
                    <a:pt x="184607" y="295402"/>
                  </a:lnTo>
                  <a:lnTo>
                    <a:pt x="185102" y="299974"/>
                  </a:lnTo>
                  <a:lnTo>
                    <a:pt x="185597" y="304546"/>
                  </a:lnTo>
                  <a:lnTo>
                    <a:pt x="186512" y="308229"/>
                  </a:lnTo>
                  <a:lnTo>
                    <a:pt x="187833" y="311023"/>
                  </a:lnTo>
                  <a:lnTo>
                    <a:pt x="189153" y="313817"/>
                  </a:lnTo>
                  <a:lnTo>
                    <a:pt x="190766" y="316103"/>
                  </a:lnTo>
                  <a:lnTo>
                    <a:pt x="192659" y="317754"/>
                  </a:lnTo>
                  <a:lnTo>
                    <a:pt x="194564" y="319532"/>
                  </a:lnTo>
                  <a:lnTo>
                    <a:pt x="197205" y="321056"/>
                  </a:lnTo>
                  <a:lnTo>
                    <a:pt x="200596" y="322453"/>
                  </a:lnTo>
                  <a:lnTo>
                    <a:pt x="203974" y="323850"/>
                  </a:lnTo>
                  <a:lnTo>
                    <a:pt x="208559" y="324993"/>
                  </a:lnTo>
                  <a:lnTo>
                    <a:pt x="214337" y="325882"/>
                  </a:lnTo>
                  <a:lnTo>
                    <a:pt x="214337" y="342265"/>
                  </a:lnTo>
                  <a:lnTo>
                    <a:pt x="77558" y="342265"/>
                  </a:lnTo>
                  <a:lnTo>
                    <a:pt x="77558" y="325882"/>
                  </a:lnTo>
                  <a:lnTo>
                    <a:pt x="84493" y="324738"/>
                  </a:lnTo>
                  <a:lnTo>
                    <a:pt x="89992" y="323215"/>
                  </a:lnTo>
                  <a:lnTo>
                    <a:pt x="94030" y="321310"/>
                  </a:lnTo>
                  <a:lnTo>
                    <a:pt x="98082" y="319405"/>
                  </a:lnTo>
                  <a:lnTo>
                    <a:pt x="101104" y="316738"/>
                  </a:lnTo>
                  <a:lnTo>
                    <a:pt x="103085" y="313182"/>
                  </a:lnTo>
                  <a:lnTo>
                    <a:pt x="105067" y="309753"/>
                  </a:lnTo>
                  <a:lnTo>
                    <a:pt x="106299" y="305308"/>
                  </a:lnTo>
                  <a:lnTo>
                    <a:pt x="106794" y="299974"/>
                  </a:lnTo>
                  <a:lnTo>
                    <a:pt x="107289" y="294640"/>
                  </a:lnTo>
                  <a:lnTo>
                    <a:pt x="107543" y="287909"/>
                  </a:lnTo>
                  <a:lnTo>
                    <a:pt x="107543" y="280035"/>
                  </a:lnTo>
                  <a:lnTo>
                    <a:pt x="107543" y="32893"/>
                  </a:lnTo>
                  <a:lnTo>
                    <a:pt x="87464" y="32893"/>
                  </a:lnTo>
                  <a:lnTo>
                    <a:pt x="77558" y="32893"/>
                  </a:lnTo>
                  <a:lnTo>
                    <a:pt x="69964" y="34162"/>
                  </a:lnTo>
                  <a:lnTo>
                    <a:pt x="40881" y="67310"/>
                  </a:lnTo>
                  <a:lnTo>
                    <a:pt x="38074" y="75565"/>
                  </a:lnTo>
                  <a:lnTo>
                    <a:pt x="35763" y="83438"/>
                  </a:lnTo>
                  <a:lnTo>
                    <a:pt x="33947" y="90932"/>
                  </a:lnTo>
                  <a:lnTo>
                    <a:pt x="0" y="90932"/>
                  </a:lnTo>
                  <a:lnTo>
                    <a:pt x="0" y="3937"/>
                  </a:lnTo>
                  <a:close/>
                </a:path>
                <a:path w="7138034" h="346709">
                  <a:moveTo>
                    <a:pt x="5254142" y="2159"/>
                  </a:moveTo>
                  <a:lnTo>
                    <a:pt x="5320309" y="2159"/>
                  </a:lnTo>
                  <a:lnTo>
                    <a:pt x="5402097" y="279781"/>
                  </a:lnTo>
                  <a:lnTo>
                    <a:pt x="5404687" y="288373"/>
                  </a:lnTo>
                  <a:lnTo>
                    <a:pt x="5420893" y="318770"/>
                  </a:lnTo>
                  <a:lnTo>
                    <a:pt x="5424830" y="321945"/>
                  </a:lnTo>
                  <a:lnTo>
                    <a:pt x="5430418" y="324358"/>
                  </a:lnTo>
                  <a:lnTo>
                    <a:pt x="5437530" y="325882"/>
                  </a:lnTo>
                  <a:lnTo>
                    <a:pt x="5437530" y="342265"/>
                  </a:lnTo>
                  <a:lnTo>
                    <a:pt x="5300751" y="342265"/>
                  </a:lnTo>
                  <a:lnTo>
                    <a:pt x="5300751" y="325882"/>
                  </a:lnTo>
                  <a:lnTo>
                    <a:pt x="5309260" y="324866"/>
                  </a:lnTo>
                  <a:lnTo>
                    <a:pt x="5315737" y="322453"/>
                  </a:lnTo>
                  <a:lnTo>
                    <a:pt x="5319801" y="318643"/>
                  </a:lnTo>
                  <a:lnTo>
                    <a:pt x="5323992" y="314833"/>
                  </a:lnTo>
                  <a:lnTo>
                    <a:pt x="5326024" y="309499"/>
                  </a:lnTo>
                  <a:lnTo>
                    <a:pt x="5326024" y="302513"/>
                  </a:lnTo>
                  <a:lnTo>
                    <a:pt x="5326024" y="297434"/>
                  </a:lnTo>
                  <a:lnTo>
                    <a:pt x="5325389" y="291719"/>
                  </a:lnTo>
                  <a:lnTo>
                    <a:pt x="5324246" y="285496"/>
                  </a:lnTo>
                  <a:lnTo>
                    <a:pt x="5323103" y="279146"/>
                  </a:lnTo>
                  <a:lnTo>
                    <a:pt x="5321198" y="271272"/>
                  </a:lnTo>
                  <a:lnTo>
                    <a:pt x="5318531" y="261620"/>
                  </a:lnTo>
                  <a:lnTo>
                    <a:pt x="5311927" y="237362"/>
                  </a:lnTo>
                  <a:lnTo>
                    <a:pt x="5206009" y="237362"/>
                  </a:lnTo>
                  <a:lnTo>
                    <a:pt x="5197881" y="260985"/>
                  </a:lnTo>
                  <a:lnTo>
                    <a:pt x="5195595" y="267588"/>
                  </a:lnTo>
                  <a:lnTo>
                    <a:pt x="5193690" y="273938"/>
                  </a:lnTo>
                  <a:lnTo>
                    <a:pt x="5192166" y="280162"/>
                  </a:lnTo>
                  <a:lnTo>
                    <a:pt x="5190642" y="286385"/>
                  </a:lnTo>
                  <a:lnTo>
                    <a:pt x="5190007" y="292862"/>
                  </a:lnTo>
                  <a:lnTo>
                    <a:pt x="5190007" y="299847"/>
                  </a:lnTo>
                  <a:lnTo>
                    <a:pt x="5191606" y="310558"/>
                  </a:lnTo>
                  <a:lnTo>
                    <a:pt x="5196420" y="318484"/>
                  </a:lnTo>
                  <a:lnTo>
                    <a:pt x="5204473" y="323599"/>
                  </a:lnTo>
                  <a:lnTo>
                    <a:pt x="5215788" y="325882"/>
                  </a:lnTo>
                  <a:lnTo>
                    <a:pt x="5215788" y="342265"/>
                  </a:lnTo>
                  <a:lnTo>
                    <a:pt x="5109870" y="342265"/>
                  </a:lnTo>
                  <a:lnTo>
                    <a:pt x="5109870" y="325882"/>
                  </a:lnTo>
                  <a:lnTo>
                    <a:pt x="5116093" y="325247"/>
                  </a:lnTo>
                  <a:lnTo>
                    <a:pt x="5121427" y="323088"/>
                  </a:lnTo>
                  <a:lnTo>
                    <a:pt x="5125999" y="319405"/>
                  </a:lnTo>
                  <a:lnTo>
                    <a:pt x="5130698" y="315722"/>
                  </a:lnTo>
                  <a:lnTo>
                    <a:pt x="5134889" y="310769"/>
                  </a:lnTo>
                  <a:lnTo>
                    <a:pt x="5150764" y="277495"/>
                  </a:lnTo>
                  <a:lnTo>
                    <a:pt x="5254142" y="2159"/>
                  </a:lnTo>
                  <a:close/>
                </a:path>
                <a:path w="7138034" h="346709">
                  <a:moveTo>
                    <a:pt x="7046112" y="0"/>
                  </a:moveTo>
                  <a:lnTo>
                    <a:pt x="7088276" y="2286"/>
                  </a:lnTo>
                  <a:lnTo>
                    <a:pt x="7134123" y="10668"/>
                  </a:lnTo>
                  <a:lnTo>
                    <a:pt x="7134123" y="82550"/>
                  </a:lnTo>
                  <a:lnTo>
                    <a:pt x="7100214" y="82550"/>
                  </a:lnTo>
                  <a:lnTo>
                    <a:pt x="7097668" y="73241"/>
                  </a:lnTo>
                  <a:lnTo>
                    <a:pt x="7094801" y="64944"/>
                  </a:lnTo>
                  <a:lnTo>
                    <a:pt x="7069988" y="34417"/>
                  </a:lnTo>
                  <a:lnTo>
                    <a:pt x="7042429" y="28956"/>
                  </a:lnTo>
                  <a:lnTo>
                    <a:pt x="7035551" y="29265"/>
                  </a:lnTo>
                  <a:lnTo>
                    <a:pt x="6999503" y="48641"/>
                  </a:lnTo>
                  <a:lnTo>
                    <a:pt x="6993153" y="63119"/>
                  </a:lnTo>
                  <a:lnTo>
                    <a:pt x="6993153" y="72390"/>
                  </a:lnTo>
                  <a:lnTo>
                    <a:pt x="7011314" y="112783"/>
                  </a:lnTo>
                  <a:lnTo>
                    <a:pt x="7043770" y="134483"/>
                  </a:lnTo>
                  <a:lnTo>
                    <a:pt x="7055510" y="140716"/>
                  </a:lnTo>
                  <a:lnTo>
                    <a:pt x="7069940" y="148595"/>
                  </a:lnTo>
                  <a:lnTo>
                    <a:pt x="7103516" y="171831"/>
                  </a:lnTo>
                  <a:lnTo>
                    <a:pt x="7129297" y="205105"/>
                  </a:lnTo>
                  <a:lnTo>
                    <a:pt x="7137552" y="246761"/>
                  </a:lnTo>
                  <a:lnTo>
                    <a:pt x="7136671" y="261500"/>
                  </a:lnTo>
                  <a:lnTo>
                    <a:pt x="7123455" y="299720"/>
                  </a:lnTo>
                  <a:lnTo>
                    <a:pt x="7095023" y="327491"/>
                  </a:lnTo>
                  <a:lnTo>
                    <a:pt x="7053160" y="343169"/>
                  </a:lnTo>
                  <a:lnTo>
                    <a:pt x="7019823" y="346202"/>
                  </a:lnTo>
                  <a:lnTo>
                    <a:pt x="7007107" y="346013"/>
                  </a:lnTo>
                  <a:lnTo>
                    <a:pt x="6967245" y="343281"/>
                  </a:lnTo>
                  <a:lnTo>
                    <a:pt x="6928026" y="337601"/>
                  </a:lnTo>
                  <a:lnTo>
                    <a:pt x="6915810" y="335025"/>
                  </a:lnTo>
                  <a:lnTo>
                    <a:pt x="6915810" y="258699"/>
                  </a:lnTo>
                  <a:lnTo>
                    <a:pt x="6949719" y="258699"/>
                  </a:lnTo>
                  <a:lnTo>
                    <a:pt x="6953364" y="272512"/>
                  </a:lnTo>
                  <a:lnTo>
                    <a:pt x="6958022" y="284432"/>
                  </a:lnTo>
                  <a:lnTo>
                    <a:pt x="6988311" y="313499"/>
                  </a:lnTo>
                  <a:lnTo>
                    <a:pt x="7012965" y="317119"/>
                  </a:lnTo>
                  <a:lnTo>
                    <a:pt x="7020091" y="316809"/>
                  </a:lnTo>
                  <a:lnTo>
                    <a:pt x="7057923" y="296291"/>
                  </a:lnTo>
                  <a:lnTo>
                    <a:pt x="7064908" y="268605"/>
                  </a:lnTo>
                  <a:lnTo>
                    <a:pt x="7064571" y="261151"/>
                  </a:lnTo>
                  <a:lnTo>
                    <a:pt x="7046836" y="225665"/>
                  </a:lnTo>
                  <a:lnTo>
                    <a:pt x="7005726" y="199009"/>
                  </a:lnTo>
                  <a:lnTo>
                    <a:pt x="6996322" y="194105"/>
                  </a:lnTo>
                  <a:lnTo>
                    <a:pt x="6987359" y="189118"/>
                  </a:lnTo>
                  <a:lnTo>
                    <a:pt x="6949941" y="162101"/>
                  </a:lnTo>
                  <a:lnTo>
                    <a:pt x="6927113" y="128650"/>
                  </a:lnTo>
                  <a:lnTo>
                    <a:pt x="6921017" y="95123"/>
                  </a:lnTo>
                  <a:lnTo>
                    <a:pt x="6921967" y="80454"/>
                  </a:lnTo>
                  <a:lnTo>
                    <a:pt x="6936130" y="43307"/>
                  </a:lnTo>
                  <a:lnTo>
                    <a:pt x="6966366" y="17214"/>
                  </a:lnTo>
                  <a:lnTo>
                    <a:pt x="7010727" y="2762"/>
                  </a:lnTo>
                  <a:lnTo>
                    <a:pt x="7027842" y="690"/>
                  </a:lnTo>
                  <a:lnTo>
                    <a:pt x="7046112" y="0"/>
                  </a:lnTo>
                  <a:close/>
                </a:path>
                <a:path w="7138034" h="346709">
                  <a:moveTo>
                    <a:pt x="6608724" y="0"/>
                  </a:moveTo>
                  <a:lnTo>
                    <a:pt x="6650888" y="2286"/>
                  </a:lnTo>
                  <a:lnTo>
                    <a:pt x="6696735" y="10668"/>
                  </a:lnTo>
                  <a:lnTo>
                    <a:pt x="6696735" y="82550"/>
                  </a:lnTo>
                  <a:lnTo>
                    <a:pt x="6662826" y="82550"/>
                  </a:lnTo>
                  <a:lnTo>
                    <a:pt x="6660280" y="73241"/>
                  </a:lnTo>
                  <a:lnTo>
                    <a:pt x="6657413" y="64944"/>
                  </a:lnTo>
                  <a:lnTo>
                    <a:pt x="6632600" y="34417"/>
                  </a:lnTo>
                  <a:lnTo>
                    <a:pt x="6605041" y="28956"/>
                  </a:lnTo>
                  <a:lnTo>
                    <a:pt x="6598163" y="29265"/>
                  </a:lnTo>
                  <a:lnTo>
                    <a:pt x="6562115" y="48641"/>
                  </a:lnTo>
                  <a:lnTo>
                    <a:pt x="6555765" y="63119"/>
                  </a:lnTo>
                  <a:lnTo>
                    <a:pt x="6555765" y="72390"/>
                  </a:lnTo>
                  <a:lnTo>
                    <a:pt x="6573926" y="112783"/>
                  </a:lnTo>
                  <a:lnTo>
                    <a:pt x="6606382" y="134483"/>
                  </a:lnTo>
                  <a:lnTo>
                    <a:pt x="6618122" y="140716"/>
                  </a:lnTo>
                  <a:lnTo>
                    <a:pt x="6632552" y="148595"/>
                  </a:lnTo>
                  <a:lnTo>
                    <a:pt x="6666128" y="171831"/>
                  </a:lnTo>
                  <a:lnTo>
                    <a:pt x="6691909" y="205105"/>
                  </a:lnTo>
                  <a:lnTo>
                    <a:pt x="6700164" y="246761"/>
                  </a:lnTo>
                  <a:lnTo>
                    <a:pt x="6699283" y="261500"/>
                  </a:lnTo>
                  <a:lnTo>
                    <a:pt x="6686067" y="299720"/>
                  </a:lnTo>
                  <a:lnTo>
                    <a:pt x="6657635" y="327491"/>
                  </a:lnTo>
                  <a:lnTo>
                    <a:pt x="6615772" y="343169"/>
                  </a:lnTo>
                  <a:lnTo>
                    <a:pt x="6582435" y="346202"/>
                  </a:lnTo>
                  <a:lnTo>
                    <a:pt x="6569701" y="346013"/>
                  </a:lnTo>
                  <a:lnTo>
                    <a:pt x="6529857" y="343281"/>
                  </a:lnTo>
                  <a:lnTo>
                    <a:pt x="6490638" y="337601"/>
                  </a:lnTo>
                  <a:lnTo>
                    <a:pt x="6478422" y="335025"/>
                  </a:lnTo>
                  <a:lnTo>
                    <a:pt x="6478422" y="258699"/>
                  </a:lnTo>
                  <a:lnTo>
                    <a:pt x="6512331" y="258699"/>
                  </a:lnTo>
                  <a:lnTo>
                    <a:pt x="6515976" y="272512"/>
                  </a:lnTo>
                  <a:lnTo>
                    <a:pt x="6520634" y="284432"/>
                  </a:lnTo>
                  <a:lnTo>
                    <a:pt x="6550923" y="313499"/>
                  </a:lnTo>
                  <a:lnTo>
                    <a:pt x="6575577" y="317119"/>
                  </a:lnTo>
                  <a:lnTo>
                    <a:pt x="6582703" y="316809"/>
                  </a:lnTo>
                  <a:lnTo>
                    <a:pt x="6620535" y="296291"/>
                  </a:lnTo>
                  <a:lnTo>
                    <a:pt x="6627647" y="268605"/>
                  </a:lnTo>
                  <a:lnTo>
                    <a:pt x="6627290" y="261151"/>
                  </a:lnTo>
                  <a:lnTo>
                    <a:pt x="6609448" y="225665"/>
                  </a:lnTo>
                  <a:lnTo>
                    <a:pt x="6568338" y="199009"/>
                  </a:lnTo>
                  <a:lnTo>
                    <a:pt x="6558934" y="194105"/>
                  </a:lnTo>
                  <a:lnTo>
                    <a:pt x="6549971" y="189118"/>
                  </a:lnTo>
                  <a:lnTo>
                    <a:pt x="6512553" y="162101"/>
                  </a:lnTo>
                  <a:lnTo>
                    <a:pt x="6489725" y="128650"/>
                  </a:lnTo>
                  <a:lnTo>
                    <a:pt x="6483629" y="95123"/>
                  </a:lnTo>
                  <a:lnTo>
                    <a:pt x="6484579" y="80454"/>
                  </a:lnTo>
                  <a:lnTo>
                    <a:pt x="6498742" y="43307"/>
                  </a:lnTo>
                  <a:lnTo>
                    <a:pt x="6528978" y="17214"/>
                  </a:lnTo>
                  <a:lnTo>
                    <a:pt x="6573339" y="2762"/>
                  </a:lnTo>
                  <a:lnTo>
                    <a:pt x="6590454" y="690"/>
                  </a:lnTo>
                  <a:lnTo>
                    <a:pt x="6608724" y="0"/>
                  </a:lnTo>
                  <a:close/>
                </a:path>
                <a:path w="7138034" h="346709">
                  <a:moveTo>
                    <a:pt x="6282207" y="0"/>
                  </a:moveTo>
                  <a:lnTo>
                    <a:pt x="6347072" y="10604"/>
                  </a:lnTo>
                  <a:lnTo>
                    <a:pt x="6393459" y="42545"/>
                  </a:lnTo>
                  <a:lnTo>
                    <a:pt x="6421351" y="95329"/>
                  </a:lnTo>
                  <a:lnTo>
                    <a:pt x="6430670" y="168783"/>
                  </a:lnTo>
                  <a:lnTo>
                    <a:pt x="6429979" y="191381"/>
                  </a:lnTo>
                  <a:lnTo>
                    <a:pt x="6424455" y="231576"/>
                  </a:lnTo>
                  <a:lnTo>
                    <a:pt x="6406270" y="279733"/>
                  </a:lnTo>
                  <a:lnTo>
                    <a:pt x="6377580" y="314342"/>
                  </a:lnTo>
                  <a:lnTo>
                    <a:pt x="6339611" y="336042"/>
                  </a:lnTo>
                  <a:lnTo>
                    <a:pt x="6293284" y="345561"/>
                  </a:lnTo>
                  <a:lnTo>
                    <a:pt x="6276238" y="346202"/>
                  </a:lnTo>
                  <a:lnTo>
                    <a:pt x="6242097" y="343535"/>
                  </a:lnTo>
                  <a:lnTo>
                    <a:pt x="6187388" y="322199"/>
                  </a:lnTo>
                  <a:lnTo>
                    <a:pt x="6150889" y="279550"/>
                  </a:lnTo>
                  <a:lnTo>
                    <a:pt x="6132601" y="215733"/>
                  </a:lnTo>
                  <a:lnTo>
                    <a:pt x="6130315" y="175895"/>
                  </a:lnTo>
                  <a:lnTo>
                    <a:pt x="6131412" y="149082"/>
                  </a:lnTo>
                  <a:lnTo>
                    <a:pt x="6140227" y="101457"/>
                  </a:lnTo>
                  <a:lnTo>
                    <a:pt x="6157874" y="62097"/>
                  </a:lnTo>
                  <a:lnTo>
                    <a:pt x="6183972" y="32049"/>
                  </a:lnTo>
                  <a:lnTo>
                    <a:pt x="6218217" y="11572"/>
                  </a:lnTo>
                  <a:lnTo>
                    <a:pt x="6259226" y="1285"/>
                  </a:lnTo>
                  <a:lnTo>
                    <a:pt x="6282207" y="0"/>
                  </a:lnTo>
                  <a:close/>
                </a:path>
                <a:path w="7138034" h="346709">
                  <a:moveTo>
                    <a:pt x="5616092" y="0"/>
                  </a:moveTo>
                  <a:lnTo>
                    <a:pt x="5642669" y="811"/>
                  </a:lnTo>
                  <a:lnTo>
                    <a:pt x="5668114" y="3254"/>
                  </a:lnTo>
                  <a:lnTo>
                    <a:pt x="5692441" y="7340"/>
                  </a:lnTo>
                  <a:lnTo>
                    <a:pt x="5715660" y="13081"/>
                  </a:lnTo>
                  <a:lnTo>
                    <a:pt x="5715660" y="83438"/>
                  </a:lnTo>
                  <a:lnTo>
                    <a:pt x="5681751" y="83438"/>
                  </a:lnTo>
                  <a:lnTo>
                    <a:pt x="5678796" y="73652"/>
                  </a:lnTo>
                  <a:lnTo>
                    <a:pt x="5675639" y="65055"/>
                  </a:lnTo>
                  <a:lnTo>
                    <a:pt x="5649874" y="34544"/>
                  </a:lnTo>
                  <a:lnTo>
                    <a:pt x="5620283" y="28956"/>
                  </a:lnTo>
                  <a:lnTo>
                    <a:pt x="5608353" y="29904"/>
                  </a:lnTo>
                  <a:lnTo>
                    <a:pt x="5567991" y="52566"/>
                  </a:lnTo>
                  <a:lnTo>
                    <a:pt x="5547131" y="91821"/>
                  </a:lnTo>
                  <a:lnTo>
                    <a:pt x="5536897" y="150828"/>
                  </a:lnTo>
                  <a:lnTo>
                    <a:pt x="5536209" y="174879"/>
                  </a:lnTo>
                  <a:lnTo>
                    <a:pt x="5536681" y="195861"/>
                  </a:lnTo>
                  <a:lnTo>
                    <a:pt x="5543575" y="250190"/>
                  </a:lnTo>
                  <a:lnTo>
                    <a:pt x="5558880" y="289927"/>
                  </a:lnTo>
                  <a:lnTo>
                    <a:pt x="5592341" y="316023"/>
                  </a:lnTo>
                  <a:lnTo>
                    <a:pt x="5602884" y="317119"/>
                  </a:lnTo>
                  <a:lnTo>
                    <a:pt x="5613103" y="316309"/>
                  </a:lnTo>
                  <a:lnTo>
                    <a:pt x="5642968" y="287305"/>
                  </a:lnTo>
                  <a:lnTo>
                    <a:pt x="5645482" y="244494"/>
                  </a:lnTo>
                  <a:lnTo>
                    <a:pt x="5633618" y="207899"/>
                  </a:lnTo>
                  <a:lnTo>
                    <a:pt x="5630824" y="206248"/>
                  </a:lnTo>
                  <a:lnTo>
                    <a:pt x="5625871" y="204343"/>
                  </a:lnTo>
                  <a:lnTo>
                    <a:pt x="5618759" y="202184"/>
                  </a:lnTo>
                  <a:lnTo>
                    <a:pt x="5618759" y="185800"/>
                  </a:lnTo>
                  <a:lnTo>
                    <a:pt x="5745632" y="185800"/>
                  </a:lnTo>
                  <a:lnTo>
                    <a:pt x="5745632" y="202184"/>
                  </a:lnTo>
                  <a:lnTo>
                    <a:pt x="5737377" y="204724"/>
                  </a:lnTo>
                  <a:lnTo>
                    <a:pt x="5731789" y="207518"/>
                  </a:lnTo>
                  <a:lnTo>
                    <a:pt x="5728868" y="210566"/>
                  </a:lnTo>
                  <a:lnTo>
                    <a:pt x="5725820" y="213741"/>
                  </a:lnTo>
                  <a:lnTo>
                    <a:pt x="5723788" y="217932"/>
                  </a:lnTo>
                  <a:lnTo>
                    <a:pt x="5722772" y="223138"/>
                  </a:lnTo>
                  <a:lnTo>
                    <a:pt x="5721629" y="228346"/>
                  </a:lnTo>
                  <a:lnTo>
                    <a:pt x="5721121" y="235585"/>
                  </a:lnTo>
                  <a:lnTo>
                    <a:pt x="5721121" y="245110"/>
                  </a:lnTo>
                  <a:lnTo>
                    <a:pt x="5721121" y="338455"/>
                  </a:lnTo>
                  <a:lnTo>
                    <a:pt x="5685434" y="345948"/>
                  </a:lnTo>
                  <a:lnTo>
                    <a:pt x="5668543" y="328041"/>
                  </a:lnTo>
                  <a:lnTo>
                    <a:pt x="5653307" y="335968"/>
                  </a:lnTo>
                  <a:lnTo>
                    <a:pt x="5636952" y="341645"/>
                  </a:lnTo>
                  <a:lnTo>
                    <a:pt x="5619501" y="345060"/>
                  </a:lnTo>
                  <a:lnTo>
                    <a:pt x="5600979" y="346202"/>
                  </a:lnTo>
                  <a:lnTo>
                    <a:pt x="5567092" y="343558"/>
                  </a:lnTo>
                  <a:lnTo>
                    <a:pt x="5513129" y="322413"/>
                  </a:lnTo>
                  <a:lnTo>
                    <a:pt x="5477454" y="280050"/>
                  </a:lnTo>
                  <a:lnTo>
                    <a:pt x="5459685" y="216042"/>
                  </a:lnTo>
                  <a:lnTo>
                    <a:pt x="5457469" y="175895"/>
                  </a:lnTo>
                  <a:lnTo>
                    <a:pt x="5458255" y="154064"/>
                  </a:lnTo>
                  <a:lnTo>
                    <a:pt x="5464541" y="114405"/>
                  </a:lnTo>
                  <a:lnTo>
                    <a:pt x="5485203" y="65595"/>
                  </a:lnTo>
                  <a:lnTo>
                    <a:pt x="5516744" y="30995"/>
                  </a:lnTo>
                  <a:lnTo>
                    <a:pt x="5555767" y="9779"/>
                  </a:lnTo>
                  <a:lnTo>
                    <a:pt x="5600237" y="617"/>
                  </a:lnTo>
                  <a:lnTo>
                    <a:pt x="5616092" y="0"/>
                  </a:lnTo>
                  <a:close/>
                </a:path>
                <a:path w="7138034" h="346709">
                  <a:moveTo>
                    <a:pt x="4320692" y="0"/>
                  </a:moveTo>
                  <a:lnTo>
                    <a:pt x="4347269" y="811"/>
                  </a:lnTo>
                  <a:lnTo>
                    <a:pt x="4372714" y="3254"/>
                  </a:lnTo>
                  <a:lnTo>
                    <a:pt x="4397041" y="7340"/>
                  </a:lnTo>
                  <a:lnTo>
                    <a:pt x="4420260" y="13081"/>
                  </a:lnTo>
                  <a:lnTo>
                    <a:pt x="4420260" y="83438"/>
                  </a:lnTo>
                  <a:lnTo>
                    <a:pt x="4386351" y="83438"/>
                  </a:lnTo>
                  <a:lnTo>
                    <a:pt x="4383396" y="73652"/>
                  </a:lnTo>
                  <a:lnTo>
                    <a:pt x="4380239" y="65055"/>
                  </a:lnTo>
                  <a:lnTo>
                    <a:pt x="4354474" y="34544"/>
                  </a:lnTo>
                  <a:lnTo>
                    <a:pt x="4324883" y="28956"/>
                  </a:lnTo>
                  <a:lnTo>
                    <a:pt x="4312953" y="29904"/>
                  </a:lnTo>
                  <a:lnTo>
                    <a:pt x="4272591" y="52566"/>
                  </a:lnTo>
                  <a:lnTo>
                    <a:pt x="4251731" y="91821"/>
                  </a:lnTo>
                  <a:lnTo>
                    <a:pt x="4241497" y="150828"/>
                  </a:lnTo>
                  <a:lnTo>
                    <a:pt x="4240809" y="174879"/>
                  </a:lnTo>
                  <a:lnTo>
                    <a:pt x="4241281" y="195861"/>
                  </a:lnTo>
                  <a:lnTo>
                    <a:pt x="4248175" y="250190"/>
                  </a:lnTo>
                  <a:lnTo>
                    <a:pt x="4263480" y="289927"/>
                  </a:lnTo>
                  <a:lnTo>
                    <a:pt x="4296941" y="316023"/>
                  </a:lnTo>
                  <a:lnTo>
                    <a:pt x="4307484" y="317119"/>
                  </a:lnTo>
                  <a:lnTo>
                    <a:pt x="4317703" y="316309"/>
                  </a:lnTo>
                  <a:lnTo>
                    <a:pt x="4347568" y="287305"/>
                  </a:lnTo>
                  <a:lnTo>
                    <a:pt x="4350082" y="244494"/>
                  </a:lnTo>
                  <a:lnTo>
                    <a:pt x="4338218" y="207899"/>
                  </a:lnTo>
                  <a:lnTo>
                    <a:pt x="4335424" y="206248"/>
                  </a:lnTo>
                  <a:lnTo>
                    <a:pt x="4330471" y="204343"/>
                  </a:lnTo>
                  <a:lnTo>
                    <a:pt x="4323359" y="202184"/>
                  </a:lnTo>
                  <a:lnTo>
                    <a:pt x="4323359" y="185800"/>
                  </a:lnTo>
                  <a:lnTo>
                    <a:pt x="4450232" y="185800"/>
                  </a:lnTo>
                  <a:lnTo>
                    <a:pt x="4450232" y="202184"/>
                  </a:lnTo>
                  <a:lnTo>
                    <a:pt x="4441977" y="204724"/>
                  </a:lnTo>
                  <a:lnTo>
                    <a:pt x="4436389" y="207518"/>
                  </a:lnTo>
                  <a:lnTo>
                    <a:pt x="4433341" y="210566"/>
                  </a:lnTo>
                  <a:lnTo>
                    <a:pt x="4430420" y="213741"/>
                  </a:lnTo>
                  <a:lnTo>
                    <a:pt x="4428388" y="217932"/>
                  </a:lnTo>
                  <a:lnTo>
                    <a:pt x="4427372" y="223138"/>
                  </a:lnTo>
                  <a:lnTo>
                    <a:pt x="4426229" y="228346"/>
                  </a:lnTo>
                  <a:lnTo>
                    <a:pt x="4425721" y="235585"/>
                  </a:lnTo>
                  <a:lnTo>
                    <a:pt x="4425721" y="245110"/>
                  </a:lnTo>
                  <a:lnTo>
                    <a:pt x="4425721" y="338455"/>
                  </a:lnTo>
                  <a:lnTo>
                    <a:pt x="4390034" y="345948"/>
                  </a:lnTo>
                  <a:lnTo>
                    <a:pt x="4373143" y="328041"/>
                  </a:lnTo>
                  <a:lnTo>
                    <a:pt x="4357907" y="335968"/>
                  </a:lnTo>
                  <a:lnTo>
                    <a:pt x="4341552" y="341645"/>
                  </a:lnTo>
                  <a:lnTo>
                    <a:pt x="4324101" y="345060"/>
                  </a:lnTo>
                  <a:lnTo>
                    <a:pt x="4305579" y="346202"/>
                  </a:lnTo>
                  <a:lnTo>
                    <a:pt x="4271692" y="343558"/>
                  </a:lnTo>
                  <a:lnTo>
                    <a:pt x="4217729" y="322413"/>
                  </a:lnTo>
                  <a:lnTo>
                    <a:pt x="4182054" y="280050"/>
                  </a:lnTo>
                  <a:lnTo>
                    <a:pt x="4164285" y="216042"/>
                  </a:lnTo>
                  <a:lnTo>
                    <a:pt x="4162069" y="175895"/>
                  </a:lnTo>
                  <a:lnTo>
                    <a:pt x="4162855" y="154064"/>
                  </a:lnTo>
                  <a:lnTo>
                    <a:pt x="4169141" y="114405"/>
                  </a:lnTo>
                  <a:lnTo>
                    <a:pt x="4189803" y="65595"/>
                  </a:lnTo>
                  <a:lnTo>
                    <a:pt x="4221344" y="30995"/>
                  </a:lnTo>
                  <a:lnTo>
                    <a:pt x="4260367" y="9779"/>
                  </a:lnTo>
                  <a:lnTo>
                    <a:pt x="4304837" y="617"/>
                  </a:lnTo>
                  <a:lnTo>
                    <a:pt x="4320692" y="0"/>
                  </a:lnTo>
                  <a:close/>
                </a:path>
                <a:path w="7138034" h="346709">
                  <a:moveTo>
                    <a:pt x="3505860" y="0"/>
                  </a:moveTo>
                  <a:lnTo>
                    <a:pt x="3548024" y="2286"/>
                  </a:lnTo>
                  <a:lnTo>
                    <a:pt x="3593871" y="10668"/>
                  </a:lnTo>
                  <a:lnTo>
                    <a:pt x="3593871" y="82550"/>
                  </a:lnTo>
                  <a:lnTo>
                    <a:pt x="3559962" y="82550"/>
                  </a:lnTo>
                  <a:lnTo>
                    <a:pt x="3557416" y="73241"/>
                  </a:lnTo>
                  <a:lnTo>
                    <a:pt x="3554549" y="64944"/>
                  </a:lnTo>
                  <a:lnTo>
                    <a:pt x="3529736" y="34417"/>
                  </a:lnTo>
                  <a:lnTo>
                    <a:pt x="3502177" y="28956"/>
                  </a:lnTo>
                  <a:lnTo>
                    <a:pt x="3495299" y="29265"/>
                  </a:lnTo>
                  <a:lnTo>
                    <a:pt x="3459251" y="48641"/>
                  </a:lnTo>
                  <a:lnTo>
                    <a:pt x="3452901" y="63119"/>
                  </a:lnTo>
                  <a:lnTo>
                    <a:pt x="3452901" y="72390"/>
                  </a:lnTo>
                  <a:lnTo>
                    <a:pt x="3471062" y="112783"/>
                  </a:lnTo>
                  <a:lnTo>
                    <a:pt x="3503518" y="134483"/>
                  </a:lnTo>
                  <a:lnTo>
                    <a:pt x="3515258" y="140716"/>
                  </a:lnTo>
                  <a:lnTo>
                    <a:pt x="3529688" y="148595"/>
                  </a:lnTo>
                  <a:lnTo>
                    <a:pt x="3563264" y="171831"/>
                  </a:lnTo>
                  <a:lnTo>
                    <a:pt x="3589045" y="205105"/>
                  </a:lnTo>
                  <a:lnTo>
                    <a:pt x="3597300" y="246761"/>
                  </a:lnTo>
                  <a:lnTo>
                    <a:pt x="3596419" y="261500"/>
                  </a:lnTo>
                  <a:lnTo>
                    <a:pt x="3583203" y="299720"/>
                  </a:lnTo>
                  <a:lnTo>
                    <a:pt x="3554771" y="327491"/>
                  </a:lnTo>
                  <a:lnTo>
                    <a:pt x="3512908" y="343169"/>
                  </a:lnTo>
                  <a:lnTo>
                    <a:pt x="3479571" y="346202"/>
                  </a:lnTo>
                  <a:lnTo>
                    <a:pt x="3466855" y="346013"/>
                  </a:lnTo>
                  <a:lnTo>
                    <a:pt x="3426993" y="343281"/>
                  </a:lnTo>
                  <a:lnTo>
                    <a:pt x="3387774" y="337601"/>
                  </a:lnTo>
                  <a:lnTo>
                    <a:pt x="3375558" y="335025"/>
                  </a:lnTo>
                  <a:lnTo>
                    <a:pt x="3375558" y="258699"/>
                  </a:lnTo>
                  <a:lnTo>
                    <a:pt x="3409467" y="258699"/>
                  </a:lnTo>
                  <a:lnTo>
                    <a:pt x="3413112" y="272512"/>
                  </a:lnTo>
                  <a:lnTo>
                    <a:pt x="3417770" y="284432"/>
                  </a:lnTo>
                  <a:lnTo>
                    <a:pt x="3448059" y="313499"/>
                  </a:lnTo>
                  <a:lnTo>
                    <a:pt x="3472713" y="317119"/>
                  </a:lnTo>
                  <a:lnTo>
                    <a:pt x="3479839" y="316809"/>
                  </a:lnTo>
                  <a:lnTo>
                    <a:pt x="3517671" y="296291"/>
                  </a:lnTo>
                  <a:lnTo>
                    <a:pt x="3524783" y="268605"/>
                  </a:lnTo>
                  <a:lnTo>
                    <a:pt x="3524426" y="261151"/>
                  </a:lnTo>
                  <a:lnTo>
                    <a:pt x="3506584" y="225665"/>
                  </a:lnTo>
                  <a:lnTo>
                    <a:pt x="3465474" y="199009"/>
                  </a:lnTo>
                  <a:lnTo>
                    <a:pt x="3456070" y="194105"/>
                  </a:lnTo>
                  <a:lnTo>
                    <a:pt x="3447107" y="189118"/>
                  </a:lnTo>
                  <a:lnTo>
                    <a:pt x="3409689" y="162101"/>
                  </a:lnTo>
                  <a:lnTo>
                    <a:pt x="3386861" y="128650"/>
                  </a:lnTo>
                  <a:lnTo>
                    <a:pt x="3380765" y="95123"/>
                  </a:lnTo>
                  <a:lnTo>
                    <a:pt x="3381715" y="80454"/>
                  </a:lnTo>
                  <a:lnTo>
                    <a:pt x="3395878" y="43307"/>
                  </a:lnTo>
                  <a:lnTo>
                    <a:pt x="3426114" y="17214"/>
                  </a:lnTo>
                  <a:lnTo>
                    <a:pt x="3470475" y="2762"/>
                  </a:lnTo>
                  <a:lnTo>
                    <a:pt x="3487590" y="690"/>
                  </a:lnTo>
                  <a:lnTo>
                    <a:pt x="3505860" y="0"/>
                  </a:lnTo>
                  <a:close/>
                </a:path>
                <a:path w="7138034" h="346709">
                  <a:moveTo>
                    <a:pt x="1769643" y="0"/>
                  </a:moveTo>
                  <a:lnTo>
                    <a:pt x="1834508" y="10604"/>
                  </a:lnTo>
                  <a:lnTo>
                    <a:pt x="1880895" y="42545"/>
                  </a:lnTo>
                  <a:lnTo>
                    <a:pt x="1908787" y="95329"/>
                  </a:lnTo>
                  <a:lnTo>
                    <a:pt x="1918106" y="168783"/>
                  </a:lnTo>
                  <a:lnTo>
                    <a:pt x="1917415" y="191381"/>
                  </a:lnTo>
                  <a:lnTo>
                    <a:pt x="1911891" y="231576"/>
                  </a:lnTo>
                  <a:lnTo>
                    <a:pt x="1893706" y="279733"/>
                  </a:lnTo>
                  <a:lnTo>
                    <a:pt x="1865016" y="314342"/>
                  </a:lnTo>
                  <a:lnTo>
                    <a:pt x="1827047" y="336042"/>
                  </a:lnTo>
                  <a:lnTo>
                    <a:pt x="1780720" y="345561"/>
                  </a:lnTo>
                  <a:lnTo>
                    <a:pt x="1763674" y="346202"/>
                  </a:lnTo>
                  <a:lnTo>
                    <a:pt x="1729533" y="343535"/>
                  </a:lnTo>
                  <a:lnTo>
                    <a:pt x="1674824" y="322199"/>
                  </a:lnTo>
                  <a:lnTo>
                    <a:pt x="1638325" y="279550"/>
                  </a:lnTo>
                  <a:lnTo>
                    <a:pt x="1620037" y="215733"/>
                  </a:lnTo>
                  <a:lnTo>
                    <a:pt x="1617751" y="175895"/>
                  </a:lnTo>
                  <a:lnTo>
                    <a:pt x="1618848" y="149082"/>
                  </a:lnTo>
                  <a:lnTo>
                    <a:pt x="1627663" y="101457"/>
                  </a:lnTo>
                  <a:lnTo>
                    <a:pt x="1645310" y="62097"/>
                  </a:lnTo>
                  <a:lnTo>
                    <a:pt x="1671408" y="32049"/>
                  </a:lnTo>
                  <a:lnTo>
                    <a:pt x="1705653" y="11572"/>
                  </a:lnTo>
                  <a:lnTo>
                    <a:pt x="1746662" y="1285"/>
                  </a:lnTo>
                  <a:lnTo>
                    <a:pt x="1769643" y="0"/>
                  </a:lnTo>
                  <a:close/>
                </a:path>
                <a:path w="7138034" h="346709">
                  <a:moveTo>
                    <a:pt x="1369212" y="0"/>
                  </a:moveTo>
                  <a:lnTo>
                    <a:pt x="1411376" y="2286"/>
                  </a:lnTo>
                  <a:lnTo>
                    <a:pt x="1457223" y="10668"/>
                  </a:lnTo>
                  <a:lnTo>
                    <a:pt x="1457223" y="82550"/>
                  </a:lnTo>
                  <a:lnTo>
                    <a:pt x="1423314" y="82550"/>
                  </a:lnTo>
                  <a:lnTo>
                    <a:pt x="1420768" y="73241"/>
                  </a:lnTo>
                  <a:lnTo>
                    <a:pt x="1417901" y="64944"/>
                  </a:lnTo>
                  <a:lnTo>
                    <a:pt x="1393088" y="34417"/>
                  </a:lnTo>
                  <a:lnTo>
                    <a:pt x="1365529" y="28956"/>
                  </a:lnTo>
                  <a:lnTo>
                    <a:pt x="1358651" y="29265"/>
                  </a:lnTo>
                  <a:lnTo>
                    <a:pt x="1322603" y="48641"/>
                  </a:lnTo>
                  <a:lnTo>
                    <a:pt x="1316253" y="63119"/>
                  </a:lnTo>
                  <a:lnTo>
                    <a:pt x="1316253" y="72390"/>
                  </a:lnTo>
                  <a:lnTo>
                    <a:pt x="1334414" y="112783"/>
                  </a:lnTo>
                  <a:lnTo>
                    <a:pt x="1366870" y="134483"/>
                  </a:lnTo>
                  <a:lnTo>
                    <a:pt x="1378610" y="140716"/>
                  </a:lnTo>
                  <a:lnTo>
                    <a:pt x="1393040" y="148595"/>
                  </a:lnTo>
                  <a:lnTo>
                    <a:pt x="1426616" y="171831"/>
                  </a:lnTo>
                  <a:lnTo>
                    <a:pt x="1452397" y="205105"/>
                  </a:lnTo>
                  <a:lnTo>
                    <a:pt x="1460652" y="246761"/>
                  </a:lnTo>
                  <a:lnTo>
                    <a:pt x="1459771" y="261500"/>
                  </a:lnTo>
                  <a:lnTo>
                    <a:pt x="1446555" y="299720"/>
                  </a:lnTo>
                  <a:lnTo>
                    <a:pt x="1418123" y="327491"/>
                  </a:lnTo>
                  <a:lnTo>
                    <a:pt x="1376260" y="343169"/>
                  </a:lnTo>
                  <a:lnTo>
                    <a:pt x="1342923" y="346202"/>
                  </a:lnTo>
                  <a:lnTo>
                    <a:pt x="1330207" y="346013"/>
                  </a:lnTo>
                  <a:lnTo>
                    <a:pt x="1290345" y="343281"/>
                  </a:lnTo>
                  <a:lnTo>
                    <a:pt x="1251126" y="337601"/>
                  </a:lnTo>
                  <a:lnTo>
                    <a:pt x="1238910" y="335025"/>
                  </a:lnTo>
                  <a:lnTo>
                    <a:pt x="1238910" y="258699"/>
                  </a:lnTo>
                  <a:lnTo>
                    <a:pt x="1272819" y="258699"/>
                  </a:lnTo>
                  <a:lnTo>
                    <a:pt x="1276464" y="272512"/>
                  </a:lnTo>
                  <a:lnTo>
                    <a:pt x="1281122" y="284432"/>
                  </a:lnTo>
                  <a:lnTo>
                    <a:pt x="1311411" y="313499"/>
                  </a:lnTo>
                  <a:lnTo>
                    <a:pt x="1336065" y="317119"/>
                  </a:lnTo>
                  <a:lnTo>
                    <a:pt x="1343191" y="316809"/>
                  </a:lnTo>
                  <a:lnTo>
                    <a:pt x="1381023" y="296291"/>
                  </a:lnTo>
                  <a:lnTo>
                    <a:pt x="1388135" y="268605"/>
                  </a:lnTo>
                  <a:lnTo>
                    <a:pt x="1387778" y="261151"/>
                  </a:lnTo>
                  <a:lnTo>
                    <a:pt x="1369936" y="225665"/>
                  </a:lnTo>
                  <a:lnTo>
                    <a:pt x="1328826" y="199009"/>
                  </a:lnTo>
                  <a:lnTo>
                    <a:pt x="1319422" y="194105"/>
                  </a:lnTo>
                  <a:lnTo>
                    <a:pt x="1310459" y="189118"/>
                  </a:lnTo>
                  <a:lnTo>
                    <a:pt x="1273041" y="162101"/>
                  </a:lnTo>
                  <a:lnTo>
                    <a:pt x="1250213" y="128650"/>
                  </a:lnTo>
                  <a:lnTo>
                    <a:pt x="1244117" y="95123"/>
                  </a:lnTo>
                  <a:lnTo>
                    <a:pt x="1245067" y="80454"/>
                  </a:lnTo>
                  <a:lnTo>
                    <a:pt x="1259230" y="43307"/>
                  </a:lnTo>
                  <a:lnTo>
                    <a:pt x="1289466" y="17214"/>
                  </a:lnTo>
                  <a:lnTo>
                    <a:pt x="1333827" y="2762"/>
                  </a:lnTo>
                  <a:lnTo>
                    <a:pt x="1350942" y="690"/>
                  </a:lnTo>
                  <a:lnTo>
                    <a:pt x="136921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35940" y="1620977"/>
            <a:ext cx="7309484" cy="424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1765300" algn="l"/>
                <a:tab pos="2710180" algn="l"/>
                <a:tab pos="3725545" algn="l"/>
                <a:tab pos="5100320" algn="l"/>
                <a:tab pos="5798185" algn="l"/>
              </a:tabLst>
            </a:pPr>
            <a:r>
              <a:rPr sz="3600" dirty="0">
                <a:latin typeface="Cambria"/>
                <a:cs typeface="Cambria"/>
              </a:rPr>
              <a:t>The</a:t>
            </a:r>
            <a:r>
              <a:rPr sz="3600" spc="-50" dirty="0">
                <a:latin typeface="Cambria"/>
                <a:cs typeface="Cambria"/>
              </a:rPr>
              <a:t>r</a:t>
            </a:r>
            <a:r>
              <a:rPr sz="3600" dirty="0">
                <a:latin typeface="Cambria"/>
                <a:cs typeface="Cambria"/>
              </a:rPr>
              <a:t>e	</a:t>
            </a:r>
            <a:r>
              <a:rPr sz="3600" spc="-5" dirty="0">
                <a:latin typeface="Cambria"/>
                <a:cs typeface="Cambria"/>
              </a:rPr>
              <a:t>a</a:t>
            </a:r>
            <a:r>
              <a:rPr sz="3600" spc="-60" dirty="0">
                <a:latin typeface="Cambria"/>
                <a:cs typeface="Cambria"/>
              </a:rPr>
              <a:t>r</a:t>
            </a:r>
            <a:r>
              <a:rPr sz="3600" dirty="0">
                <a:latin typeface="Cambria"/>
                <a:cs typeface="Cambria"/>
              </a:rPr>
              <a:t>e	f</a:t>
            </a:r>
            <a:r>
              <a:rPr sz="3600" spc="-75" dirty="0">
                <a:latin typeface="Cambria"/>
                <a:cs typeface="Cambria"/>
              </a:rPr>
              <a:t>i</a:t>
            </a:r>
            <a:r>
              <a:rPr sz="3600" spc="-80" dirty="0">
                <a:latin typeface="Cambria"/>
                <a:cs typeface="Cambria"/>
              </a:rPr>
              <a:t>v</a:t>
            </a:r>
            <a:r>
              <a:rPr sz="3600" dirty="0">
                <a:latin typeface="Cambria"/>
                <a:cs typeface="Cambria"/>
              </a:rPr>
              <a:t>e	</a:t>
            </a:r>
            <a:r>
              <a:rPr sz="3600" spc="-5" dirty="0">
                <a:latin typeface="Cambria"/>
                <a:cs typeface="Cambria"/>
              </a:rPr>
              <a:t>typ</a:t>
            </a:r>
            <a:r>
              <a:rPr sz="3600" spc="-20" dirty="0">
                <a:latin typeface="Cambria"/>
                <a:cs typeface="Cambria"/>
              </a:rPr>
              <a:t>e</a:t>
            </a:r>
            <a:r>
              <a:rPr sz="3600" dirty="0">
                <a:latin typeface="Cambria"/>
                <a:cs typeface="Cambria"/>
              </a:rPr>
              <a:t>s	</a:t>
            </a:r>
            <a:r>
              <a:rPr sz="3600" spc="-5" dirty="0">
                <a:latin typeface="Cambria"/>
                <a:cs typeface="Cambria"/>
              </a:rPr>
              <a:t>o</a:t>
            </a:r>
            <a:r>
              <a:rPr sz="3600" dirty="0">
                <a:latin typeface="Cambria"/>
                <a:cs typeface="Cambria"/>
              </a:rPr>
              <a:t>f	</a:t>
            </a:r>
            <a:r>
              <a:rPr sz="3600" spc="-20" dirty="0">
                <a:latin typeface="Cambria"/>
                <a:cs typeface="Cambria"/>
              </a:rPr>
              <a:t>n</a:t>
            </a:r>
            <a:r>
              <a:rPr sz="3600" spc="-5" dirty="0">
                <a:latin typeface="Cambria"/>
                <a:cs typeface="Cambria"/>
              </a:rPr>
              <a:t>ursi</a:t>
            </a:r>
            <a:r>
              <a:rPr sz="3600" spc="-15" dirty="0">
                <a:latin typeface="Cambria"/>
                <a:cs typeface="Cambria"/>
              </a:rPr>
              <a:t>n</a:t>
            </a:r>
            <a:r>
              <a:rPr sz="3600" dirty="0">
                <a:latin typeface="Cambria"/>
                <a:cs typeface="Cambria"/>
              </a:rPr>
              <a:t>g  </a:t>
            </a:r>
            <a:r>
              <a:rPr sz="3600" spc="-5" dirty="0">
                <a:latin typeface="Cambria"/>
                <a:cs typeface="Cambria"/>
              </a:rPr>
              <a:t>diagnosis: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5" dirty="0">
                <a:latin typeface="Cambria"/>
                <a:cs typeface="Cambria"/>
              </a:rPr>
              <a:t>Actual</a:t>
            </a:r>
            <a:r>
              <a:rPr sz="3600" spc="-5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Diagnosis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5" dirty="0">
                <a:latin typeface="Cambria"/>
                <a:cs typeface="Cambria"/>
              </a:rPr>
              <a:t>Risk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Nursing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Diagnosis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15" dirty="0">
                <a:latin typeface="Cambria"/>
                <a:cs typeface="Cambria"/>
              </a:rPr>
              <a:t>Possible</a:t>
            </a:r>
            <a:r>
              <a:rPr sz="3600" spc="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Nursing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Diagnosis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20" dirty="0">
                <a:latin typeface="Cambria"/>
                <a:cs typeface="Cambria"/>
              </a:rPr>
              <a:t>Syndrome </a:t>
            </a:r>
            <a:r>
              <a:rPr sz="3600" spc="-5" dirty="0">
                <a:latin typeface="Cambria"/>
                <a:cs typeface="Cambria"/>
              </a:rPr>
              <a:t>Diagnosis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35" dirty="0">
                <a:latin typeface="Cambria"/>
                <a:cs typeface="Cambria"/>
              </a:rPr>
              <a:t>Wellness</a:t>
            </a:r>
            <a:r>
              <a:rPr sz="3600" spc="-3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Diagnosis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46651" y="817625"/>
            <a:ext cx="5464810" cy="683260"/>
            <a:chOff x="1446651" y="817625"/>
            <a:chExt cx="5464810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6651" y="1233313"/>
              <a:ext cx="5464312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2118" y="822197"/>
              <a:ext cx="5452617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52118" y="822197"/>
              <a:ext cx="5452745" cy="415925"/>
            </a:xfrm>
            <a:custGeom>
              <a:avLst/>
              <a:gdLst/>
              <a:ahLst/>
              <a:cxnLst/>
              <a:rect l="l" t="t" r="r" b="b"/>
              <a:pathLst>
                <a:path w="5452745" h="415925">
                  <a:moveTo>
                    <a:pt x="3200908" y="82676"/>
                  </a:moveTo>
                  <a:lnTo>
                    <a:pt x="3141345" y="250316"/>
                  </a:lnTo>
                  <a:lnTo>
                    <a:pt x="3248533" y="250316"/>
                  </a:lnTo>
                  <a:lnTo>
                    <a:pt x="3200908" y="82676"/>
                  </a:lnTo>
                  <a:close/>
                </a:path>
                <a:path w="5452745" h="415925">
                  <a:moveTo>
                    <a:pt x="1692148" y="82676"/>
                  </a:moveTo>
                  <a:lnTo>
                    <a:pt x="1632584" y="250316"/>
                  </a:lnTo>
                  <a:lnTo>
                    <a:pt x="1739773" y="250316"/>
                  </a:lnTo>
                  <a:lnTo>
                    <a:pt x="1692148" y="82676"/>
                  </a:lnTo>
                  <a:close/>
                </a:path>
                <a:path w="5452745" h="415925">
                  <a:moveTo>
                    <a:pt x="186436" y="82676"/>
                  </a:moveTo>
                  <a:lnTo>
                    <a:pt x="126872" y="250316"/>
                  </a:lnTo>
                  <a:lnTo>
                    <a:pt x="234061" y="250316"/>
                  </a:lnTo>
                  <a:lnTo>
                    <a:pt x="186436" y="82676"/>
                  </a:lnTo>
                  <a:close/>
                </a:path>
                <a:path w="5452745" h="415925">
                  <a:moveTo>
                    <a:pt x="2552954" y="39624"/>
                  </a:moveTo>
                  <a:lnTo>
                    <a:pt x="2544379" y="39649"/>
                  </a:lnTo>
                  <a:lnTo>
                    <a:pt x="2537126" y="39735"/>
                  </a:lnTo>
                  <a:lnTo>
                    <a:pt x="2531183" y="39891"/>
                  </a:lnTo>
                  <a:lnTo>
                    <a:pt x="2526537" y="40131"/>
                  </a:lnTo>
                  <a:lnTo>
                    <a:pt x="2526537" y="375030"/>
                  </a:lnTo>
                  <a:lnTo>
                    <a:pt x="2530228" y="375437"/>
                  </a:lnTo>
                  <a:lnTo>
                    <a:pt x="2535967" y="375713"/>
                  </a:lnTo>
                  <a:lnTo>
                    <a:pt x="2543754" y="375870"/>
                  </a:lnTo>
                  <a:lnTo>
                    <a:pt x="2553589" y="375919"/>
                  </a:lnTo>
                  <a:lnTo>
                    <a:pt x="2569307" y="375324"/>
                  </a:lnTo>
                  <a:lnTo>
                    <a:pt x="2608580" y="366394"/>
                  </a:lnTo>
                  <a:lnTo>
                    <a:pt x="2646001" y="335680"/>
                  </a:lnTo>
                  <a:lnTo>
                    <a:pt x="2666110" y="293497"/>
                  </a:lnTo>
                  <a:lnTo>
                    <a:pt x="2674111" y="253777"/>
                  </a:lnTo>
                  <a:lnTo>
                    <a:pt x="2676779" y="206248"/>
                  </a:lnTo>
                  <a:lnTo>
                    <a:pt x="2675828" y="179171"/>
                  </a:lnTo>
                  <a:lnTo>
                    <a:pt x="2668260" y="132256"/>
                  </a:lnTo>
                  <a:lnTo>
                    <a:pt x="2653282" y="94888"/>
                  </a:lnTo>
                  <a:lnTo>
                    <a:pt x="2618867" y="57276"/>
                  </a:lnTo>
                  <a:lnTo>
                    <a:pt x="2571503" y="40721"/>
                  </a:lnTo>
                  <a:lnTo>
                    <a:pt x="2552954" y="39624"/>
                  </a:lnTo>
                  <a:close/>
                </a:path>
                <a:path w="5452745" h="415925">
                  <a:moveTo>
                    <a:pt x="4423029" y="34798"/>
                  </a:moveTo>
                  <a:lnTo>
                    <a:pt x="4385437" y="45100"/>
                  </a:lnTo>
                  <a:lnTo>
                    <a:pt x="4358894" y="76073"/>
                  </a:lnTo>
                  <a:lnTo>
                    <a:pt x="4343177" y="128460"/>
                  </a:lnTo>
                  <a:lnTo>
                    <a:pt x="4337939" y="203326"/>
                  </a:lnTo>
                  <a:lnTo>
                    <a:pt x="4339294" y="245350"/>
                  </a:lnTo>
                  <a:lnTo>
                    <a:pt x="4350101" y="312251"/>
                  </a:lnTo>
                  <a:lnTo>
                    <a:pt x="4371721" y="356300"/>
                  </a:lnTo>
                  <a:lnTo>
                    <a:pt x="4404677" y="378259"/>
                  </a:lnTo>
                  <a:lnTo>
                    <a:pt x="4425442" y="381000"/>
                  </a:lnTo>
                  <a:lnTo>
                    <a:pt x="4436463" y="380218"/>
                  </a:lnTo>
                  <a:lnTo>
                    <a:pt x="4472070" y="361872"/>
                  </a:lnTo>
                  <a:lnTo>
                    <a:pt x="4495137" y="322492"/>
                  </a:lnTo>
                  <a:lnTo>
                    <a:pt x="4504817" y="281559"/>
                  </a:lnTo>
                  <a:lnTo>
                    <a:pt x="4508853" y="232695"/>
                  </a:lnTo>
                  <a:lnTo>
                    <a:pt x="4509134" y="214884"/>
                  </a:lnTo>
                  <a:lnTo>
                    <a:pt x="4508541" y="186453"/>
                  </a:lnTo>
                  <a:lnTo>
                    <a:pt x="4503830" y="136784"/>
                  </a:lnTo>
                  <a:lnTo>
                    <a:pt x="4494454" y="96803"/>
                  </a:lnTo>
                  <a:lnTo>
                    <a:pt x="4471416" y="55244"/>
                  </a:lnTo>
                  <a:lnTo>
                    <a:pt x="4437126" y="36081"/>
                  </a:lnTo>
                  <a:lnTo>
                    <a:pt x="4423029" y="34798"/>
                  </a:lnTo>
                  <a:close/>
                </a:path>
                <a:path w="5452745" h="415925">
                  <a:moveTo>
                    <a:pt x="4976368" y="4699"/>
                  </a:moveTo>
                  <a:lnTo>
                    <a:pt x="5132705" y="4699"/>
                  </a:lnTo>
                  <a:lnTo>
                    <a:pt x="5132705" y="24384"/>
                  </a:lnTo>
                  <a:lnTo>
                    <a:pt x="5124577" y="26542"/>
                  </a:lnTo>
                  <a:lnTo>
                    <a:pt x="5118481" y="28955"/>
                  </a:lnTo>
                  <a:lnTo>
                    <a:pt x="5114671" y="31368"/>
                  </a:lnTo>
                  <a:lnTo>
                    <a:pt x="5110733" y="33909"/>
                  </a:lnTo>
                  <a:lnTo>
                    <a:pt x="5107812" y="36829"/>
                  </a:lnTo>
                  <a:lnTo>
                    <a:pt x="5105908" y="40512"/>
                  </a:lnTo>
                  <a:lnTo>
                    <a:pt x="5103876" y="44068"/>
                  </a:lnTo>
                  <a:lnTo>
                    <a:pt x="5102479" y="48640"/>
                  </a:lnTo>
                  <a:lnTo>
                    <a:pt x="5101716" y="54482"/>
                  </a:lnTo>
                  <a:lnTo>
                    <a:pt x="5100955" y="60198"/>
                  </a:lnTo>
                  <a:lnTo>
                    <a:pt x="5100574" y="68579"/>
                  </a:lnTo>
                  <a:lnTo>
                    <a:pt x="5100574" y="79755"/>
                  </a:lnTo>
                  <a:lnTo>
                    <a:pt x="5100574" y="336296"/>
                  </a:lnTo>
                  <a:lnTo>
                    <a:pt x="5100574" y="343280"/>
                  </a:lnTo>
                  <a:lnTo>
                    <a:pt x="5100701" y="349757"/>
                  </a:lnTo>
                  <a:lnTo>
                    <a:pt x="5101082" y="355726"/>
                  </a:lnTo>
                  <a:lnTo>
                    <a:pt x="5101462" y="361568"/>
                  </a:lnTo>
                  <a:lnTo>
                    <a:pt x="5102352" y="366522"/>
                  </a:lnTo>
                  <a:lnTo>
                    <a:pt x="5103495" y="370204"/>
                  </a:lnTo>
                  <a:lnTo>
                    <a:pt x="5104637" y="374014"/>
                  </a:lnTo>
                  <a:lnTo>
                    <a:pt x="5106415" y="377189"/>
                  </a:lnTo>
                  <a:lnTo>
                    <a:pt x="5108702" y="379729"/>
                  </a:lnTo>
                  <a:lnTo>
                    <a:pt x="5110987" y="382397"/>
                  </a:lnTo>
                  <a:lnTo>
                    <a:pt x="5132705" y="391413"/>
                  </a:lnTo>
                  <a:lnTo>
                    <a:pt x="5132705" y="411099"/>
                  </a:lnTo>
                  <a:lnTo>
                    <a:pt x="4976368" y="411099"/>
                  </a:lnTo>
                  <a:lnTo>
                    <a:pt x="4976368" y="391413"/>
                  </a:lnTo>
                  <a:lnTo>
                    <a:pt x="4983733" y="389381"/>
                  </a:lnTo>
                  <a:lnTo>
                    <a:pt x="4989576" y="387223"/>
                  </a:lnTo>
                  <a:lnTo>
                    <a:pt x="4993767" y="384937"/>
                  </a:lnTo>
                  <a:lnTo>
                    <a:pt x="4998084" y="382650"/>
                  </a:lnTo>
                  <a:lnTo>
                    <a:pt x="5001259" y="379475"/>
                  </a:lnTo>
                  <a:lnTo>
                    <a:pt x="5003292" y="375412"/>
                  </a:lnTo>
                  <a:lnTo>
                    <a:pt x="5005451" y="371348"/>
                  </a:lnTo>
                  <a:lnTo>
                    <a:pt x="5006721" y="366267"/>
                  </a:lnTo>
                  <a:lnTo>
                    <a:pt x="5007356" y="360044"/>
                  </a:lnTo>
                  <a:lnTo>
                    <a:pt x="5007991" y="353694"/>
                  </a:lnTo>
                  <a:lnTo>
                    <a:pt x="5008245" y="345821"/>
                  </a:lnTo>
                  <a:lnTo>
                    <a:pt x="5008245" y="336296"/>
                  </a:lnTo>
                  <a:lnTo>
                    <a:pt x="5008245" y="79501"/>
                  </a:lnTo>
                  <a:lnTo>
                    <a:pt x="5008245" y="69976"/>
                  </a:lnTo>
                  <a:lnTo>
                    <a:pt x="5007991" y="62102"/>
                  </a:lnTo>
                  <a:lnTo>
                    <a:pt x="4994148" y="30987"/>
                  </a:lnTo>
                  <a:lnTo>
                    <a:pt x="4989830" y="28575"/>
                  </a:lnTo>
                  <a:lnTo>
                    <a:pt x="4983987" y="26415"/>
                  </a:lnTo>
                  <a:lnTo>
                    <a:pt x="4976368" y="24384"/>
                  </a:lnTo>
                  <a:lnTo>
                    <a:pt x="4976368" y="4699"/>
                  </a:lnTo>
                  <a:close/>
                </a:path>
                <a:path w="5452745" h="415925">
                  <a:moveTo>
                    <a:pt x="3824858" y="4699"/>
                  </a:moveTo>
                  <a:lnTo>
                    <a:pt x="3945381" y="4699"/>
                  </a:lnTo>
                  <a:lnTo>
                    <a:pt x="4050792" y="187832"/>
                  </a:lnTo>
                  <a:lnTo>
                    <a:pt x="4076446" y="234568"/>
                  </a:lnTo>
                  <a:lnTo>
                    <a:pt x="4098055" y="276859"/>
                  </a:lnTo>
                  <a:lnTo>
                    <a:pt x="4104385" y="290194"/>
                  </a:lnTo>
                  <a:lnTo>
                    <a:pt x="4109084" y="290194"/>
                  </a:lnTo>
                  <a:lnTo>
                    <a:pt x="4107678" y="253835"/>
                  </a:lnTo>
                  <a:lnTo>
                    <a:pt x="4106687" y="215820"/>
                  </a:lnTo>
                  <a:lnTo>
                    <a:pt x="4106102" y="176162"/>
                  </a:lnTo>
                  <a:lnTo>
                    <a:pt x="4105909" y="134874"/>
                  </a:lnTo>
                  <a:lnTo>
                    <a:pt x="4105909" y="79501"/>
                  </a:lnTo>
                  <a:lnTo>
                    <a:pt x="4105814" y="70473"/>
                  </a:lnTo>
                  <a:lnTo>
                    <a:pt x="4094860" y="32892"/>
                  </a:lnTo>
                  <a:lnTo>
                    <a:pt x="4091431" y="30987"/>
                  </a:lnTo>
                  <a:lnTo>
                    <a:pt x="4088003" y="28955"/>
                  </a:lnTo>
                  <a:lnTo>
                    <a:pt x="4082160" y="26797"/>
                  </a:lnTo>
                  <a:lnTo>
                    <a:pt x="4074032" y="24384"/>
                  </a:lnTo>
                  <a:lnTo>
                    <a:pt x="4074032" y="4699"/>
                  </a:lnTo>
                  <a:lnTo>
                    <a:pt x="4186554" y="4699"/>
                  </a:lnTo>
                  <a:lnTo>
                    <a:pt x="4186554" y="24384"/>
                  </a:lnTo>
                  <a:lnTo>
                    <a:pt x="4178554" y="26924"/>
                  </a:lnTo>
                  <a:lnTo>
                    <a:pt x="4172966" y="29082"/>
                  </a:lnTo>
                  <a:lnTo>
                    <a:pt x="4169664" y="30987"/>
                  </a:lnTo>
                  <a:lnTo>
                    <a:pt x="4166489" y="32765"/>
                  </a:lnTo>
                  <a:lnTo>
                    <a:pt x="4163695" y="35051"/>
                  </a:lnTo>
                  <a:lnTo>
                    <a:pt x="4161408" y="38100"/>
                  </a:lnTo>
                  <a:lnTo>
                    <a:pt x="4159123" y="41021"/>
                  </a:lnTo>
                  <a:lnTo>
                    <a:pt x="4157345" y="45592"/>
                  </a:lnTo>
                  <a:lnTo>
                    <a:pt x="4154424" y="79501"/>
                  </a:lnTo>
                  <a:lnTo>
                    <a:pt x="4154424" y="411099"/>
                  </a:lnTo>
                  <a:lnTo>
                    <a:pt x="4078731" y="411099"/>
                  </a:lnTo>
                  <a:lnTo>
                    <a:pt x="3944874" y="179450"/>
                  </a:lnTo>
                  <a:lnTo>
                    <a:pt x="3921363" y="137461"/>
                  </a:lnTo>
                  <a:lnTo>
                    <a:pt x="3904996" y="105663"/>
                  </a:lnTo>
                  <a:lnTo>
                    <a:pt x="3902329" y="105663"/>
                  </a:lnTo>
                  <a:lnTo>
                    <a:pt x="3903589" y="138100"/>
                  </a:lnTo>
                  <a:lnTo>
                    <a:pt x="3904503" y="171418"/>
                  </a:lnTo>
                  <a:lnTo>
                    <a:pt x="3905061" y="205640"/>
                  </a:lnTo>
                  <a:lnTo>
                    <a:pt x="3905250" y="240791"/>
                  </a:lnTo>
                  <a:lnTo>
                    <a:pt x="3905250" y="336676"/>
                  </a:lnTo>
                  <a:lnTo>
                    <a:pt x="3905392" y="346987"/>
                  </a:lnTo>
                  <a:lnTo>
                    <a:pt x="3915536" y="382015"/>
                  </a:lnTo>
                  <a:lnTo>
                    <a:pt x="3919347" y="385444"/>
                  </a:lnTo>
                  <a:lnTo>
                    <a:pt x="3926712" y="388619"/>
                  </a:lnTo>
                  <a:lnTo>
                    <a:pt x="3937380" y="391413"/>
                  </a:lnTo>
                  <a:lnTo>
                    <a:pt x="3937380" y="411099"/>
                  </a:lnTo>
                  <a:lnTo>
                    <a:pt x="3824858" y="411099"/>
                  </a:lnTo>
                  <a:lnTo>
                    <a:pt x="3824858" y="391413"/>
                  </a:lnTo>
                  <a:lnTo>
                    <a:pt x="3832225" y="389381"/>
                  </a:lnTo>
                  <a:lnTo>
                    <a:pt x="3838067" y="387223"/>
                  </a:lnTo>
                  <a:lnTo>
                    <a:pt x="3842257" y="384810"/>
                  </a:lnTo>
                  <a:lnTo>
                    <a:pt x="3846576" y="382524"/>
                  </a:lnTo>
                  <a:lnTo>
                    <a:pt x="3849751" y="379222"/>
                  </a:lnTo>
                  <a:lnTo>
                    <a:pt x="3851782" y="375157"/>
                  </a:lnTo>
                  <a:lnTo>
                    <a:pt x="3853942" y="371093"/>
                  </a:lnTo>
                  <a:lnTo>
                    <a:pt x="3855211" y="366013"/>
                  </a:lnTo>
                  <a:lnTo>
                    <a:pt x="3855847" y="359790"/>
                  </a:lnTo>
                  <a:lnTo>
                    <a:pt x="3856481" y="353694"/>
                  </a:lnTo>
                  <a:lnTo>
                    <a:pt x="3856735" y="345948"/>
                  </a:lnTo>
                  <a:lnTo>
                    <a:pt x="3856735" y="336676"/>
                  </a:lnTo>
                  <a:lnTo>
                    <a:pt x="3856735" y="79121"/>
                  </a:lnTo>
                  <a:lnTo>
                    <a:pt x="3856616" y="68835"/>
                  </a:lnTo>
                  <a:lnTo>
                    <a:pt x="3842639" y="30479"/>
                  </a:lnTo>
                  <a:lnTo>
                    <a:pt x="3824858" y="24384"/>
                  </a:lnTo>
                  <a:lnTo>
                    <a:pt x="3824858" y="4699"/>
                  </a:lnTo>
                  <a:close/>
                </a:path>
                <a:path w="5452745" h="415925">
                  <a:moveTo>
                    <a:pt x="2832099" y="4699"/>
                  </a:moveTo>
                  <a:lnTo>
                    <a:pt x="2988436" y="4699"/>
                  </a:lnTo>
                  <a:lnTo>
                    <a:pt x="2988436" y="24384"/>
                  </a:lnTo>
                  <a:lnTo>
                    <a:pt x="2980309" y="26542"/>
                  </a:lnTo>
                  <a:lnTo>
                    <a:pt x="2974212" y="28955"/>
                  </a:lnTo>
                  <a:lnTo>
                    <a:pt x="2970403" y="31368"/>
                  </a:lnTo>
                  <a:lnTo>
                    <a:pt x="2966466" y="33909"/>
                  </a:lnTo>
                  <a:lnTo>
                    <a:pt x="2963545" y="36829"/>
                  </a:lnTo>
                  <a:lnTo>
                    <a:pt x="2961640" y="40512"/>
                  </a:lnTo>
                  <a:lnTo>
                    <a:pt x="2959608" y="44068"/>
                  </a:lnTo>
                  <a:lnTo>
                    <a:pt x="2958210" y="48640"/>
                  </a:lnTo>
                  <a:lnTo>
                    <a:pt x="2957448" y="54482"/>
                  </a:lnTo>
                  <a:lnTo>
                    <a:pt x="2956686" y="60198"/>
                  </a:lnTo>
                  <a:lnTo>
                    <a:pt x="2956306" y="68579"/>
                  </a:lnTo>
                  <a:lnTo>
                    <a:pt x="2956306" y="79755"/>
                  </a:lnTo>
                  <a:lnTo>
                    <a:pt x="2956306" y="336296"/>
                  </a:lnTo>
                  <a:lnTo>
                    <a:pt x="2956306" y="343280"/>
                  </a:lnTo>
                  <a:lnTo>
                    <a:pt x="2956433" y="349757"/>
                  </a:lnTo>
                  <a:lnTo>
                    <a:pt x="2956814" y="355726"/>
                  </a:lnTo>
                  <a:lnTo>
                    <a:pt x="2957195" y="361568"/>
                  </a:lnTo>
                  <a:lnTo>
                    <a:pt x="2958084" y="366522"/>
                  </a:lnTo>
                  <a:lnTo>
                    <a:pt x="2959227" y="370204"/>
                  </a:lnTo>
                  <a:lnTo>
                    <a:pt x="2960370" y="374014"/>
                  </a:lnTo>
                  <a:lnTo>
                    <a:pt x="2962147" y="377189"/>
                  </a:lnTo>
                  <a:lnTo>
                    <a:pt x="2964434" y="379729"/>
                  </a:lnTo>
                  <a:lnTo>
                    <a:pt x="2966720" y="382397"/>
                  </a:lnTo>
                  <a:lnTo>
                    <a:pt x="2988436" y="391413"/>
                  </a:lnTo>
                  <a:lnTo>
                    <a:pt x="2988436" y="411099"/>
                  </a:lnTo>
                  <a:lnTo>
                    <a:pt x="2832099" y="411099"/>
                  </a:lnTo>
                  <a:lnTo>
                    <a:pt x="2832099" y="391413"/>
                  </a:lnTo>
                  <a:lnTo>
                    <a:pt x="2839466" y="389381"/>
                  </a:lnTo>
                  <a:lnTo>
                    <a:pt x="2845308" y="387223"/>
                  </a:lnTo>
                  <a:lnTo>
                    <a:pt x="2849498" y="384937"/>
                  </a:lnTo>
                  <a:lnTo>
                    <a:pt x="2853817" y="382650"/>
                  </a:lnTo>
                  <a:lnTo>
                    <a:pt x="2856992" y="379475"/>
                  </a:lnTo>
                  <a:lnTo>
                    <a:pt x="2859023" y="375412"/>
                  </a:lnTo>
                  <a:lnTo>
                    <a:pt x="2861183" y="371348"/>
                  </a:lnTo>
                  <a:lnTo>
                    <a:pt x="2862453" y="366267"/>
                  </a:lnTo>
                  <a:lnTo>
                    <a:pt x="2863087" y="360044"/>
                  </a:lnTo>
                  <a:lnTo>
                    <a:pt x="2863722" y="353694"/>
                  </a:lnTo>
                  <a:lnTo>
                    <a:pt x="2863977" y="345821"/>
                  </a:lnTo>
                  <a:lnTo>
                    <a:pt x="2863977" y="336296"/>
                  </a:lnTo>
                  <a:lnTo>
                    <a:pt x="2863977" y="79501"/>
                  </a:lnTo>
                  <a:lnTo>
                    <a:pt x="2863977" y="69976"/>
                  </a:lnTo>
                  <a:lnTo>
                    <a:pt x="2863722" y="62102"/>
                  </a:lnTo>
                  <a:lnTo>
                    <a:pt x="2849880" y="30987"/>
                  </a:lnTo>
                  <a:lnTo>
                    <a:pt x="2845561" y="28575"/>
                  </a:lnTo>
                  <a:lnTo>
                    <a:pt x="2839720" y="26415"/>
                  </a:lnTo>
                  <a:lnTo>
                    <a:pt x="2832099" y="24384"/>
                  </a:lnTo>
                  <a:lnTo>
                    <a:pt x="2832099" y="4699"/>
                  </a:lnTo>
                  <a:close/>
                </a:path>
                <a:path w="5452745" h="415925">
                  <a:moveTo>
                    <a:pt x="2402332" y="4699"/>
                  </a:moveTo>
                  <a:lnTo>
                    <a:pt x="2557145" y="4699"/>
                  </a:lnTo>
                  <a:lnTo>
                    <a:pt x="2580981" y="5195"/>
                  </a:lnTo>
                  <a:lnTo>
                    <a:pt x="2622510" y="9092"/>
                  </a:lnTo>
                  <a:lnTo>
                    <a:pt x="2671651" y="22447"/>
                  </a:lnTo>
                  <a:lnTo>
                    <a:pt x="2711719" y="45594"/>
                  </a:lnTo>
                  <a:lnTo>
                    <a:pt x="2741295" y="76580"/>
                  </a:lnTo>
                  <a:lnTo>
                    <a:pt x="2760511" y="115389"/>
                  </a:lnTo>
                  <a:lnTo>
                    <a:pt x="2770743" y="162655"/>
                  </a:lnTo>
                  <a:lnTo>
                    <a:pt x="2772664" y="199136"/>
                  </a:lnTo>
                  <a:lnTo>
                    <a:pt x="2771975" y="221761"/>
                  </a:lnTo>
                  <a:lnTo>
                    <a:pt x="2766502" y="263394"/>
                  </a:lnTo>
                  <a:lnTo>
                    <a:pt x="2755644" y="300239"/>
                  </a:lnTo>
                  <a:lnTo>
                    <a:pt x="2729230" y="345566"/>
                  </a:lnTo>
                  <a:lnTo>
                    <a:pt x="2695261" y="376160"/>
                  </a:lnTo>
                  <a:lnTo>
                    <a:pt x="2651442" y="397208"/>
                  </a:lnTo>
                  <a:lnTo>
                    <a:pt x="2600146" y="407991"/>
                  </a:lnTo>
                  <a:lnTo>
                    <a:pt x="2560419" y="410745"/>
                  </a:lnTo>
                  <a:lnTo>
                    <a:pt x="2537460" y="411099"/>
                  </a:lnTo>
                  <a:lnTo>
                    <a:pt x="2402332" y="411099"/>
                  </a:lnTo>
                  <a:lnTo>
                    <a:pt x="2402332" y="391413"/>
                  </a:lnTo>
                  <a:lnTo>
                    <a:pt x="2409697" y="389381"/>
                  </a:lnTo>
                  <a:lnTo>
                    <a:pt x="2415540" y="387223"/>
                  </a:lnTo>
                  <a:lnTo>
                    <a:pt x="2419731" y="384937"/>
                  </a:lnTo>
                  <a:lnTo>
                    <a:pt x="2424048" y="382650"/>
                  </a:lnTo>
                  <a:lnTo>
                    <a:pt x="2427223" y="379475"/>
                  </a:lnTo>
                  <a:lnTo>
                    <a:pt x="2429256" y="375412"/>
                  </a:lnTo>
                  <a:lnTo>
                    <a:pt x="2431415" y="371348"/>
                  </a:lnTo>
                  <a:lnTo>
                    <a:pt x="2432685" y="366267"/>
                  </a:lnTo>
                  <a:lnTo>
                    <a:pt x="2433320" y="360044"/>
                  </a:lnTo>
                  <a:lnTo>
                    <a:pt x="2433955" y="353694"/>
                  </a:lnTo>
                  <a:lnTo>
                    <a:pt x="2434209" y="345821"/>
                  </a:lnTo>
                  <a:lnTo>
                    <a:pt x="2434209" y="336296"/>
                  </a:lnTo>
                  <a:lnTo>
                    <a:pt x="2434209" y="79755"/>
                  </a:lnTo>
                  <a:lnTo>
                    <a:pt x="2434209" y="70357"/>
                  </a:lnTo>
                  <a:lnTo>
                    <a:pt x="2433955" y="62611"/>
                  </a:lnTo>
                  <a:lnTo>
                    <a:pt x="2433447" y="56261"/>
                  </a:lnTo>
                  <a:lnTo>
                    <a:pt x="2432939" y="49911"/>
                  </a:lnTo>
                  <a:lnTo>
                    <a:pt x="2420111" y="31114"/>
                  </a:lnTo>
                  <a:lnTo>
                    <a:pt x="2415794" y="28575"/>
                  </a:lnTo>
                  <a:lnTo>
                    <a:pt x="2409952" y="26415"/>
                  </a:lnTo>
                  <a:lnTo>
                    <a:pt x="2402332" y="24384"/>
                  </a:lnTo>
                  <a:lnTo>
                    <a:pt x="2402332" y="4699"/>
                  </a:lnTo>
                  <a:close/>
                </a:path>
                <a:path w="5452745" h="415925">
                  <a:moveTo>
                    <a:pt x="1934464" y="4699"/>
                  </a:moveTo>
                  <a:lnTo>
                    <a:pt x="2090801" y="4699"/>
                  </a:lnTo>
                  <a:lnTo>
                    <a:pt x="2090801" y="24384"/>
                  </a:lnTo>
                  <a:lnTo>
                    <a:pt x="2083561" y="26415"/>
                  </a:lnTo>
                  <a:lnTo>
                    <a:pt x="2077973" y="28448"/>
                  </a:lnTo>
                  <a:lnTo>
                    <a:pt x="2073783" y="30734"/>
                  </a:lnTo>
                  <a:lnTo>
                    <a:pt x="2069592" y="33019"/>
                  </a:lnTo>
                  <a:lnTo>
                    <a:pt x="2066417" y="36194"/>
                  </a:lnTo>
                  <a:lnTo>
                    <a:pt x="2064131" y="40131"/>
                  </a:lnTo>
                  <a:lnTo>
                    <a:pt x="2061845" y="44068"/>
                  </a:lnTo>
                  <a:lnTo>
                    <a:pt x="2060320" y="49275"/>
                  </a:lnTo>
                  <a:lnTo>
                    <a:pt x="2059685" y="55499"/>
                  </a:lnTo>
                  <a:lnTo>
                    <a:pt x="2058923" y="61722"/>
                  </a:lnTo>
                  <a:lnTo>
                    <a:pt x="2058670" y="69596"/>
                  </a:lnTo>
                  <a:lnTo>
                    <a:pt x="2058670" y="79121"/>
                  </a:lnTo>
                  <a:lnTo>
                    <a:pt x="2058670" y="375665"/>
                  </a:lnTo>
                  <a:lnTo>
                    <a:pt x="2116328" y="375665"/>
                  </a:lnTo>
                  <a:lnTo>
                    <a:pt x="2156968" y="361188"/>
                  </a:lnTo>
                  <a:lnTo>
                    <a:pt x="2175129" y="324612"/>
                  </a:lnTo>
                  <a:lnTo>
                    <a:pt x="2183892" y="290829"/>
                  </a:lnTo>
                  <a:lnTo>
                    <a:pt x="2224659" y="290829"/>
                  </a:lnTo>
                  <a:lnTo>
                    <a:pt x="2218182" y="411099"/>
                  </a:lnTo>
                  <a:lnTo>
                    <a:pt x="1934464" y="411099"/>
                  </a:lnTo>
                  <a:lnTo>
                    <a:pt x="1934464" y="391413"/>
                  </a:lnTo>
                  <a:lnTo>
                    <a:pt x="1941830" y="389381"/>
                  </a:lnTo>
                  <a:lnTo>
                    <a:pt x="1947671" y="387223"/>
                  </a:lnTo>
                  <a:lnTo>
                    <a:pt x="1951862" y="384810"/>
                  </a:lnTo>
                  <a:lnTo>
                    <a:pt x="1956181" y="382524"/>
                  </a:lnTo>
                  <a:lnTo>
                    <a:pt x="1959356" y="379222"/>
                  </a:lnTo>
                  <a:lnTo>
                    <a:pt x="1961387" y="375157"/>
                  </a:lnTo>
                  <a:lnTo>
                    <a:pt x="1963546" y="371093"/>
                  </a:lnTo>
                  <a:lnTo>
                    <a:pt x="1964817" y="365887"/>
                  </a:lnTo>
                  <a:lnTo>
                    <a:pt x="1965452" y="359663"/>
                  </a:lnTo>
                  <a:lnTo>
                    <a:pt x="1966086" y="353440"/>
                  </a:lnTo>
                  <a:lnTo>
                    <a:pt x="1966341" y="345566"/>
                  </a:lnTo>
                  <a:lnTo>
                    <a:pt x="1966341" y="336041"/>
                  </a:lnTo>
                  <a:lnTo>
                    <a:pt x="1966341" y="79755"/>
                  </a:lnTo>
                  <a:lnTo>
                    <a:pt x="1966341" y="70357"/>
                  </a:lnTo>
                  <a:lnTo>
                    <a:pt x="1966086" y="62611"/>
                  </a:lnTo>
                  <a:lnTo>
                    <a:pt x="1952244" y="31114"/>
                  </a:lnTo>
                  <a:lnTo>
                    <a:pt x="1947926" y="28575"/>
                  </a:lnTo>
                  <a:lnTo>
                    <a:pt x="1942083" y="26415"/>
                  </a:lnTo>
                  <a:lnTo>
                    <a:pt x="1934464" y="24384"/>
                  </a:lnTo>
                  <a:lnTo>
                    <a:pt x="1934464" y="4699"/>
                  </a:lnTo>
                  <a:close/>
                </a:path>
                <a:path w="5452745" h="415925">
                  <a:moveTo>
                    <a:pt x="1149731" y="4699"/>
                  </a:moveTo>
                  <a:lnTo>
                    <a:pt x="1306068" y="4699"/>
                  </a:lnTo>
                  <a:lnTo>
                    <a:pt x="1306068" y="24384"/>
                  </a:lnTo>
                  <a:lnTo>
                    <a:pt x="1297939" y="26542"/>
                  </a:lnTo>
                  <a:lnTo>
                    <a:pt x="1291970" y="28955"/>
                  </a:lnTo>
                  <a:lnTo>
                    <a:pt x="1288033" y="31368"/>
                  </a:lnTo>
                  <a:lnTo>
                    <a:pt x="1284224" y="33909"/>
                  </a:lnTo>
                  <a:lnTo>
                    <a:pt x="1281302" y="36829"/>
                  </a:lnTo>
                  <a:lnTo>
                    <a:pt x="1279270" y="40512"/>
                  </a:lnTo>
                  <a:lnTo>
                    <a:pt x="1277239" y="44068"/>
                  </a:lnTo>
                  <a:lnTo>
                    <a:pt x="1275842" y="48640"/>
                  </a:lnTo>
                  <a:lnTo>
                    <a:pt x="1275080" y="54482"/>
                  </a:lnTo>
                  <a:lnTo>
                    <a:pt x="1274318" y="60198"/>
                  </a:lnTo>
                  <a:lnTo>
                    <a:pt x="1273937" y="68579"/>
                  </a:lnTo>
                  <a:lnTo>
                    <a:pt x="1273937" y="79755"/>
                  </a:lnTo>
                  <a:lnTo>
                    <a:pt x="1273937" y="276225"/>
                  </a:lnTo>
                  <a:lnTo>
                    <a:pt x="1276858" y="319024"/>
                  </a:lnTo>
                  <a:lnTo>
                    <a:pt x="1292086" y="358773"/>
                  </a:lnTo>
                  <a:lnTo>
                    <a:pt x="1325610" y="379110"/>
                  </a:lnTo>
                  <a:lnTo>
                    <a:pt x="1345692" y="381000"/>
                  </a:lnTo>
                  <a:lnTo>
                    <a:pt x="1359882" y="380238"/>
                  </a:lnTo>
                  <a:lnTo>
                    <a:pt x="1397785" y="362094"/>
                  </a:lnTo>
                  <a:lnTo>
                    <a:pt x="1414526" y="322355"/>
                  </a:lnTo>
                  <a:lnTo>
                    <a:pt x="1417955" y="269366"/>
                  </a:lnTo>
                  <a:lnTo>
                    <a:pt x="1417955" y="79501"/>
                  </a:lnTo>
                  <a:lnTo>
                    <a:pt x="1412239" y="37718"/>
                  </a:lnTo>
                  <a:lnTo>
                    <a:pt x="1408430" y="34162"/>
                  </a:lnTo>
                  <a:lnTo>
                    <a:pt x="1404620" y="30606"/>
                  </a:lnTo>
                  <a:lnTo>
                    <a:pt x="1397381" y="27304"/>
                  </a:lnTo>
                  <a:lnTo>
                    <a:pt x="1386458" y="24384"/>
                  </a:lnTo>
                  <a:lnTo>
                    <a:pt x="1386458" y="4699"/>
                  </a:lnTo>
                  <a:lnTo>
                    <a:pt x="1517395" y="4699"/>
                  </a:lnTo>
                  <a:lnTo>
                    <a:pt x="1517395" y="24384"/>
                  </a:lnTo>
                  <a:lnTo>
                    <a:pt x="1510283" y="26415"/>
                  </a:lnTo>
                  <a:lnTo>
                    <a:pt x="1504569" y="28448"/>
                  </a:lnTo>
                  <a:lnTo>
                    <a:pt x="1500377" y="30734"/>
                  </a:lnTo>
                  <a:lnTo>
                    <a:pt x="1496187" y="33019"/>
                  </a:lnTo>
                  <a:lnTo>
                    <a:pt x="1493012" y="36194"/>
                  </a:lnTo>
                  <a:lnTo>
                    <a:pt x="1490852" y="40259"/>
                  </a:lnTo>
                  <a:lnTo>
                    <a:pt x="1488694" y="44323"/>
                  </a:lnTo>
                  <a:lnTo>
                    <a:pt x="1487296" y="49529"/>
                  </a:lnTo>
                  <a:lnTo>
                    <a:pt x="1486662" y="55752"/>
                  </a:lnTo>
                  <a:lnTo>
                    <a:pt x="1486154" y="61975"/>
                  </a:lnTo>
                  <a:lnTo>
                    <a:pt x="1485773" y="69976"/>
                  </a:lnTo>
                  <a:lnTo>
                    <a:pt x="1485773" y="79501"/>
                  </a:lnTo>
                  <a:lnTo>
                    <a:pt x="1485773" y="265429"/>
                  </a:lnTo>
                  <a:lnTo>
                    <a:pt x="1482504" y="314061"/>
                  </a:lnTo>
                  <a:lnTo>
                    <a:pt x="1467250" y="360086"/>
                  </a:lnTo>
                  <a:lnTo>
                    <a:pt x="1439225" y="390850"/>
                  </a:lnTo>
                  <a:lnTo>
                    <a:pt x="1399823" y="408709"/>
                  </a:lnTo>
                  <a:lnTo>
                    <a:pt x="1350468" y="415514"/>
                  </a:lnTo>
                  <a:lnTo>
                    <a:pt x="1336420" y="415798"/>
                  </a:lnTo>
                  <a:lnTo>
                    <a:pt x="1316104" y="415250"/>
                  </a:lnTo>
                  <a:lnTo>
                    <a:pt x="1264920" y="407035"/>
                  </a:lnTo>
                  <a:lnTo>
                    <a:pt x="1227361" y="388800"/>
                  </a:lnTo>
                  <a:lnTo>
                    <a:pt x="1195349" y="349684"/>
                  </a:lnTo>
                  <a:lnTo>
                    <a:pt x="1183798" y="308594"/>
                  </a:lnTo>
                  <a:lnTo>
                    <a:pt x="1181608" y="272288"/>
                  </a:lnTo>
                  <a:lnTo>
                    <a:pt x="1181608" y="79755"/>
                  </a:lnTo>
                  <a:lnTo>
                    <a:pt x="1181608" y="70357"/>
                  </a:lnTo>
                  <a:lnTo>
                    <a:pt x="1181354" y="62611"/>
                  </a:lnTo>
                  <a:lnTo>
                    <a:pt x="1180845" y="56261"/>
                  </a:lnTo>
                  <a:lnTo>
                    <a:pt x="1180338" y="49911"/>
                  </a:lnTo>
                  <a:lnTo>
                    <a:pt x="1167511" y="31114"/>
                  </a:lnTo>
                  <a:lnTo>
                    <a:pt x="1163193" y="28575"/>
                  </a:lnTo>
                  <a:lnTo>
                    <a:pt x="1157351" y="26415"/>
                  </a:lnTo>
                  <a:lnTo>
                    <a:pt x="1149731" y="24384"/>
                  </a:lnTo>
                  <a:lnTo>
                    <a:pt x="1149731" y="4699"/>
                  </a:lnTo>
                  <a:close/>
                </a:path>
                <a:path w="5452745" h="415925">
                  <a:moveTo>
                    <a:pt x="756665" y="4699"/>
                  </a:moveTo>
                  <a:lnTo>
                    <a:pt x="1107058" y="4699"/>
                  </a:lnTo>
                  <a:lnTo>
                    <a:pt x="1107058" y="109219"/>
                  </a:lnTo>
                  <a:lnTo>
                    <a:pt x="1066164" y="109219"/>
                  </a:lnTo>
                  <a:lnTo>
                    <a:pt x="1063525" y="99790"/>
                  </a:lnTo>
                  <a:lnTo>
                    <a:pt x="1061148" y="91693"/>
                  </a:lnTo>
                  <a:lnTo>
                    <a:pt x="1050036" y="63246"/>
                  </a:lnTo>
                  <a:lnTo>
                    <a:pt x="1047369" y="58800"/>
                  </a:lnTo>
                  <a:lnTo>
                    <a:pt x="1019301" y="40893"/>
                  </a:lnTo>
                  <a:lnTo>
                    <a:pt x="1014221" y="40004"/>
                  </a:lnTo>
                  <a:lnTo>
                    <a:pt x="1007618" y="39624"/>
                  </a:lnTo>
                  <a:lnTo>
                    <a:pt x="999489" y="39624"/>
                  </a:lnTo>
                  <a:lnTo>
                    <a:pt x="978154" y="39624"/>
                  </a:lnTo>
                  <a:lnTo>
                    <a:pt x="978154" y="336296"/>
                  </a:lnTo>
                  <a:lnTo>
                    <a:pt x="978154" y="346837"/>
                  </a:lnTo>
                  <a:lnTo>
                    <a:pt x="978407" y="354838"/>
                  </a:lnTo>
                  <a:lnTo>
                    <a:pt x="979043" y="360299"/>
                  </a:lnTo>
                  <a:lnTo>
                    <a:pt x="979551" y="365760"/>
                  </a:lnTo>
                  <a:lnTo>
                    <a:pt x="980694" y="370204"/>
                  </a:lnTo>
                  <a:lnTo>
                    <a:pt x="1014094" y="391413"/>
                  </a:lnTo>
                  <a:lnTo>
                    <a:pt x="1014094" y="411099"/>
                  </a:lnTo>
                  <a:lnTo>
                    <a:pt x="849883" y="411099"/>
                  </a:lnTo>
                  <a:lnTo>
                    <a:pt x="849883" y="391413"/>
                  </a:lnTo>
                  <a:lnTo>
                    <a:pt x="858138" y="390016"/>
                  </a:lnTo>
                  <a:lnTo>
                    <a:pt x="864743" y="388112"/>
                  </a:lnTo>
                  <a:lnTo>
                    <a:pt x="869569" y="385825"/>
                  </a:lnTo>
                  <a:lnTo>
                    <a:pt x="874521" y="383539"/>
                  </a:lnTo>
                  <a:lnTo>
                    <a:pt x="878077" y="380364"/>
                  </a:lnTo>
                  <a:lnTo>
                    <a:pt x="885825" y="345821"/>
                  </a:lnTo>
                  <a:lnTo>
                    <a:pt x="885825" y="336296"/>
                  </a:lnTo>
                  <a:lnTo>
                    <a:pt x="885825" y="39624"/>
                  </a:lnTo>
                  <a:lnTo>
                    <a:pt x="861694" y="39624"/>
                  </a:lnTo>
                  <a:lnTo>
                    <a:pt x="853338" y="39866"/>
                  </a:lnTo>
                  <a:lnTo>
                    <a:pt x="817880" y="56768"/>
                  </a:lnTo>
                  <a:lnTo>
                    <a:pt x="801147" y="95424"/>
                  </a:lnTo>
                  <a:lnTo>
                    <a:pt x="797432" y="109219"/>
                  </a:lnTo>
                  <a:lnTo>
                    <a:pt x="756665" y="109219"/>
                  </a:lnTo>
                  <a:lnTo>
                    <a:pt x="756665" y="4699"/>
                  </a:lnTo>
                  <a:close/>
                </a:path>
                <a:path w="5452745" h="415925">
                  <a:moveTo>
                    <a:pt x="3187827" y="2666"/>
                  </a:moveTo>
                  <a:lnTo>
                    <a:pt x="3267202" y="2666"/>
                  </a:lnTo>
                  <a:lnTo>
                    <a:pt x="3365500" y="336041"/>
                  </a:lnTo>
                  <a:lnTo>
                    <a:pt x="3368617" y="346376"/>
                  </a:lnTo>
                  <a:lnTo>
                    <a:pt x="3388105" y="382904"/>
                  </a:lnTo>
                  <a:lnTo>
                    <a:pt x="3392804" y="386714"/>
                  </a:lnTo>
                  <a:lnTo>
                    <a:pt x="3399535" y="389636"/>
                  </a:lnTo>
                  <a:lnTo>
                    <a:pt x="3408045" y="391413"/>
                  </a:lnTo>
                  <a:lnTo>
                    <a:pt x="3408045" y="411099"/>
                  </a:lnTo>
                  <a:lnTo>
                    <a:pt x="3243707" y="411099"/>
                  </a:lnTo>
                  <a:lnTo>
                    <a:pt x="3243707" y="391413"/>
                  </a:lnTo>
                  <a:lnTo>
                    <a:pt x="3253994" y="390143"/>
                  </a:lnTo>
                  <a:lnTo>
                    <a:pt x="3261741" y="387350"/>
                  </a:lnTo>
                  <a:lnTo>
                    <a:pt x="3266694" y="382777"/>
                  </a:lnTo>
                  <a:lnTo>
                    <a:pt x="3271647" y="378205"/>
                  </a:lnTo>
                  <a:lnTo>
                    <a:pt x="3274059" y="371728"/>
                  </a:lnTo>
                  <a:lnTo>
                    <a:pt x="3274059" y="363474"/>
                  </a:lnTo>
                  <a:lnTo>
                    <a:pt x="3274059" y="357250"/>
                  </a:lnTo>
                  <a:lnTo>
                    <a:pt x="3273425" y="350392"/>
                  </a:lnTo>
                  <a:lnTo>
                    <a:pt x="3257169" y="285114"/>
                  </a:lnTo>
                  <a:lnTo>
                    <a:pt x="3130042" y="285114"/>
                  </a:lnTo>
                  <a:lnTo>
                    <a:pt x="3120262" y="313436"/>
                  </a:lnTo>
                  <a:lnTo>
                    <a:pt x="3117469" y="321310"/>
                  </a:lnTo>
                  <a:lnTo>
                    <a:pt x="3115183" y="329056"/>
                  </a:lnTo>
                  <a:lnTo>
                    <a:pt x="3113405" y="336423"/>
                  </a:lnTo>
                  <a:lnTo>
                    <a:pt x="3111627" y="343915"/>
                  </a:lnTo>
                  <a:lnTo>
                    <a:pt x="3110737" y="351789"/>
                  </a:lnTo>
                  <a:lnTo>
                    <a:pt x="3110737" y="360172"/>
                  </a:lnTo>
                  <a:lnTo>
                    <a:pt x="3112666" y="373054"/>
                  </a:lnTo>
                  <a:lnTo>
                    <a:pt x="3118453" y="382555"/>
                  </a:lnTo>
                  <a:lnTo>
                    <a:pt x="3128097" y="388675"/>
                  </a:lnTo>
                  <a:lnTo>
                    <a:pt x="3141598" y="391413"/>
                  </a:lnTo>
                  <a:lnTo>
                    <a:pt x="3141598" y="411099"/>
                  </a:lnTo>
                  <a:lnTo>
                    <a:pt x="3014472" y="411099"/>
                  </a:lnTo>
                  <a:lnTo>
                    <a:pt x="3014472" y="391413"/>
                  </a:lnTo>
                  <a:lnTo>
                    <a:pt x="3021837" y="390651"/>
                  </a:lnTo>
                  <a:lnTo>
                    <a:pt x="3028315" y="387985"/>
                  </a:lnTo>
                  <a:lnTo>
                    <a:pt x="3033903" y="383666"/>
                  </a:lnTo>
                  <a:lnTo>
                    <a:pt x="3039491" y="379349"/>
                  </a:lnTo>
                  <a:lnTo>
                    <a:pt x="3044444" y="373379"/>
                  </a:lnTo>
                  <a:lnTo>
                    <a:pt x="3063621" y="333375"/>
                  </a:lnTo>
                  <a:lnTo>
                    <a:pt x="3187827" y="2666"/>
                  </a:lnTo>
                  <a:close/>
                </a:path>
                <a:path w="5452745" h="415925">
                  <a:moveTo>
                    <a:pt x="1679067" y="2666"/>
                  </a:moveTo>
                  <a:lnTo>
                    <a:pt x="1758442" y="2666"/>
                  </a:lnTo>
                  <a:lnTo>
                    <a:pt x="1856740" y="336041"/>
                  </a:lnTo>
                  <a:lnTo>
                    <a:pt x="1859857" y="346376"/>
                  </a:lnTo>
                  <a:lnTo>
                    <a:pt x="1879345" y="382904"/>
                  </a:lnTo>
                  <a:lnTo>
                    <a:pt x="1884045" y="386714"/>
                  </a:lnTo>
                  <a:lnTo>
                    <a:pt x="1890776" y="389636"/>
                  </a:lnTo>
                  <a:lnTo>
                    <a:pt x="1899284" y="391413"/>
                  </a:lnTo>
                  <a:lnTo>
                    <a:pt x="1899284" y="411099"/>
                  </a:lnTo>
                  <a:lnTo>
                    <a:pt x="1734946" y="411099"/>
                  </a:lnTo>
                  <a:lnTo>
                    <a:pt x="1734946" y="391413"/>
                  </a:lnTo>
                  <a:lnTo>
                    <a:pt x="1745233" y="390143"/>
                  </a:lnTo>
                  <a:lnTo>
                    <a:pt x="1752981" y="387350"/>
                  </a:lnTo>
                  <a:lnTo>
                    <a:pt x="1757933" y="382777"/>
                  </a:lnTo>
                  <a:lnTo>
                    <a:pt x="1762887" y="378205"/>
                  </a:lnTo>
                  <a:lnTo>
                    <a:pt x="1765300" y="371728"/>
                  </a:lnTo>
                  <a:lnTo>
                    <a:pt x="1765300" y="363474"/>
                  </a:lnTo>
                  <a:lnTo>
                    <a:pt x="1765300" y="357250"/>
                  </a:lnTo>
                  <a:lnTo>
                    <a:pt x="1764664" y="350392"/>
                  </a:lnTo>
                  <a:lnTo>
                    <a:pt x="1748408" y="285114"/>
                  </a:lnTo>
                  <a:lnTo>
                    <a:pt x="1621282" y="285114"/>
                  </a:lnTo>
                  <a:lnTo>
                    <a:pt x="1611502" y="313436"/>
                  </a:lnTo>
                  <a:lnTo>
                    <a:pt x="1608708" y="321310"/>
                  </a:lnTo>
                  <a:lnTo>
                    <a:pt x="1606423" y="329056"/>
                  </a:lnTo>
                  <a:lnTo>
                    <a:pt x="1604645" y="336423"/>
                  </a:lnTo>
                  <a:lnTo>
                    <a:pt x="1602867" y="343915"/>
                  </a:lnTo>
                  <a:lnTo>
                    <a:pt x="1601977" y="351789"/>
                  </a:lnTo>
                  <a:lnTo>
                    <a:pt x="1601977" y="360172"/>
                  </a:lnTo>
                  <a:lnTo>
                    <a:pt x="1603906" y="373054"/>
                  </a:lnTo>
                  <a:lnTo>
                    <a:pt x="1609693" y="382555"/>
                  </a:lnTo>
                  <a:lnTo>
                    <a:pt x="1619337" y="388675"/>
                  </a:lnTo>
                  <a:lnTo>
                    <a:pt x="1632839" y="391413"/>
                  </a:lnTo>
                  <a:lnTo>
                    <a:pt x="1632839" y="411099"/>
                  </a:lnTo>
                  <a:lnTo>
                    <a:pt x="1505712" y="411099"/>
                  </a:lnTo>
                  <a:lnTo>
                    <a:pt x="1505712" y="391413"/>
                  </a:lnTo>
                  <a:lnTo>
                    <a:pt x="1513077" y="390651"/>
                  </a:lnTo>
                  <a:lnTo>
                    <a:pt x="1519555" y="387985"/>
                  </a:lnTo>
                  <a:lnTo>
                    <a:pt x="1525143" y="383666"/>
                  </a:lnTo>
                  <a:lnTo>
                    <a:pt x="1530731" y="379349"/>
                  </a:lnTo>
                  <a:lnTo>
                    <a:pt x="1535683" y="373379"/>
                  </a:lnTo>
                  <a:lnTo>
                    <a:pt x="1554861" y="333375"/>
                  </a:lnTo>
                  <a:lnTo>
                    <a:pt x="1679067" y="2666"/>
                  </a:lnTo>
                  <a:close/>
                </a:path>
                <a:path w="5452745" h="415925">
                  <a:moveTo>
                    <a:pt x="173354" y="2666"/>
                  </a:moveTo>
                  <a:lnTo>
                    <a:pt x="252730" y="2666"/>
                  </a:lnTo>
                  <a:lnTo>
                    <a:pt x="351027" y="336041"/>
                  </a:lnTo>
                  <a:lnTo>
                    <a:pt x="354145" y="346376"/>
                  </a:lnTo>
                  <a:lnTo>
                    <a:pt x="373633" y="382904"/>
                  </a:lnTo>
                  <a:lnTo>
                    <a:pt x="378332" y="386714"/>
                  </a:lnTo>
                  <a:lnTo>
                    <a:pt x="385063" y="389636"/>
                  </a:lnTo>
                  <a:lnTo>
                    <a:pt x="393573" y="391413"/>
                  </a:lnTo>
                  <a:lnTo>
                    <a:pt x="393573" y="411099"/>
                  </a:lnTo>
                  <a:lnTo>
                    <a:pt x="229234" y="411099"/>
                  </a:lnTo>
                  <a:lnTo>
                    <a:pt x="229234" y="391413"/>
                  </a:lnTo>
                  <a:lnTo>
                    <a:pt x="239521" y="390143"/>
                  </a:lnTo>
                  <a:lnTo>
                    <a:pt x="247269" y="387350"/>
                  </a:lnTo>
                  <a:lnTo>
                    <a:pt x="252221" y="382777"/>
                  </a:lnTo>
                  <a:lnTo>
                    <a:pt x="257175" y="378205"/>
                  </a:lnTo>
                  <a:lnTo>
                    <a:pt x="259587" y="371728"/>
                  </a:lnTo>
                  <a:lnTo>
                    <a:pt x="259587" y="363474"/>
                  </a:lnTo>
                  <a:lnTo>
                    <a:pt x="259587" y="357250"/>
                  </a:lnTo>
                  <a:lnTo>
                    <a:pt x="258952" y="350392"/>
                  </a:lnTo>
                  <a:lnTo>
                    <a:pt x="242696" y="285114"/>
                  </a:lnTo>
                  <a:lnTo>
                    <a:pt x="115569" y="285114"/>
                  </a:lnTo>
                  <a:lnTo>
                    <a:pt x="105790" y="313436"/>
                  </a:lnTo>
                  <a:lnTo>
                    <a:pt x="102997" y="321310"/>
                  </a:lnTo>
                  <a:lnTo>
                    <a:pt x="100710" y="329056"/>
                  </a:lnTo>
                  <a:lnTo>
                    <a:pt x="98932" y="336423"/>
                  </a:lnTo>
                  <a:lnTo>
                    <a:pt x="97154" y="343915"/>
                  </a:lnTo>
                  <a:lnTo>
                    <a:pt x="96265" y="351789"/>
                  </a:lnTo>
                  <a:lnTo>
                    <a:pt x="96265" y="360172"/>
                  </a:lnTo>
                  <a:lnTo>
                    <a:pt x="98194" y="373054"/>
                  </a:lnTo>
                  <a:lnTo>
                    <a:pt x="103981" y="382555"/>
                  </a:lnTo>
                  <a:lnTo>
                    <a:pt x="113625" y="388675"/>
                  </a:lnTo>
                  <a:lnTo>
                    <a:pt x="127126" y="391413"/>
                  </a:lnTo>
                  <a:lnTo>
                    <a:pt x="127126" y="411099"/>
                  </a:lnTo>
                  <a:lnTo>
                    <a:pt x="0" y="411099"/>
                  </a:lnTo>
                  <a:lnTo>
                    <a:pt x="0" y="391413"/>
                  </a:lnTo>
                  <a:lnTo>
                    <a:pt x="7365" y="390651"/>
                  </a:lnTo>
                  <a:lnTo>
                    <a:pt x="13843" y="387985"/>
                  </a:lnTo>
                  <a:lnTo>
                    <a:pt x="19431" y="383666"/>
                  </a:lnTo>
                  <a:lnTo>
                    <a:pt x="25018" y="379349"/>
                  </a:lnTo>
                  <a:lnTo>
                    <a:pt x="29971" y="373379"/>
                  </a:lnTo>
                  <a:lnTo>
                    <a:pt x="49148" y="333375"/>
                  </a:lnTo>
                  <a:lnTo>
                    <a:pt x="173354" y="2666"/>
                  </a:lnTo>
                  <a:close/>
                </a:path>
                <a:path w="5452745" h="415925">
                  <a:moveTo>
                    <a:pt x="5342762" y="0"/>
                  </a:moveTo>
                  <a:lnTo>
                    <a:pt x="5381142" y="1553"/>
                  </a:lnTo>
                  <a:lnTo>
                    <a:pt x="5419153" y="6715"/>
                  </a:lnTo>
                  <a:lnTo>
                    <a:pt x="5448427" y="12826"/>
                  </a:lnTo>
                  <a:lnTo>
                    <a:pt x="5448427" y="99060"/>
                  </a:lnTo>
                  <a:lnTo>
                    <a:pt x="5407659" y="99060"/>
                  </a:lnTo>
                  <a:lnTo>
                    <a:pt x="5404611" y="87939"/>
                  </a:lnTo>
                  <a:lnTo>
                    <a:pt x="5401183" y="78009"/>
                  </a:lnTo>
                  <a:lnTo>
                    <a:pt x="5377626" y="45094"/>
                  </a:lnTo>
                  <a:lnTo>
                    <a:pt x="5338317" y="34798"/>
                  </a:lnTo>
                  <a:lnTo>
                    <a:pt x="5330057" y="35177"/>
                  </a:lnTo>
                  <a:lnTo>
                    <a:pt x="5290998" y="52947"/>
                  </a:lnTo>
                  <a:lnTo>
                    <a:pt x="5279008" y="86867"/>
                  </a:lnTo>
                  <a:lnTo>
                    <a:pt x="5279435" y="95230"/>
                  </a:lnTo>
                  <a:lnTo>
                    <a:pt x="5300884" y="135431"/>
                  </a:lnTo>
                  <a:lnTo>
                    <a:pt x="5339919" y="161534"/>
                  </a:lnTo>
                  <a:lnTo>
                    <a:pt x="5354065" y="169037"/>
                  </a:lnTo>
                  <a:lnTo>
                    <a:pt x="5371379" y="178514"/>
                  </a:lnTo>
                  <a:lnTo>
                    <a:pt x="5411724" y="206375"/>
                  </a:lnTo>
                  <a:lnTo>
                    <a:pt x="5436941" y="235682"/>
                  </a:lnTo>
                  <a:lnTo>
                    <a:pt x="5451996" y="282578"/>
                  </a:lnTo>
                  <a:lnTo>
                    <a:pt x="5452617" y="296417"/>
                  </a:lnTo>
                  <a:lnTo>
                    <a:pt x="5451548" y="314110"/>
                  </a:lnTo>
                  <a:lnTo>
                    <a:pt x="5435600" y="360044"/>
                  </a:lnTo>
                  <a:lnTo>
                    <a:pt x="5401435" y="393370"/>
                  </a:lnTo>
                  <a:lnTo>
                    <a:pt x="5351240" y="412178"/>
                  </a:lnTo>
                  <a:lnTo>
                    <a:pt x="5311139" y="415798"/>
                  </a:lnTo>
                  <a:lnTo>
                    <a:pt x="5295828" y="415583"/>
                  </a:lnTo>
                  <a:lnTo>
                    <a:pt x="5247893" y="412368"/>
                  </a:lnTo>
                  <a:lnTo>
                    <a:pt x="5200888" y="405511"/>
                  </a:lnTo>
                  <a:lnTo>
                    <a:pt x="5186172" y="402463"/>
                  </a:lnTo>
                  <a:lnTo>
                    <a:pt x="5186172" y="310768"/>
                  </a:lnTo>
                  <a:lnTo>
                    <a:pt x="5226938" y="310768"/>
                  </a:lnTo>
                  <a:lnTo>
                    <a:pt x="5231292" y="327346"/>
                  </a:lnTo>
                  <a:lnTo>
                    <a:pt x="5236908" y="341661"/>
                  </a:lnTo>
                  <a:lnTo>
                    <a:pt x="5261522" y="371195"/>
                  </a:lnTo>
                  <a:lnTo>
                    <a:pt x="5302884" y="381000"/>
                  </a:lnTo>
                  <a:lnTo>
                    <a:pt x="5311431" y="380620"/>
                  </a:lnTo>
                  <a:lnTo>
                    <a:pt x="5352311" y="361993"/>
                  </a:lnTo>
                  <a:lnTo>
                    <a:pt x="5365368" y="322579"/>
                  </a:lnTo>
                  <a:lnTo>
                    <a:pt x="5364940" y="313721"/>
                  </a:lnTo>
                  <a:lnTo>
                    <a:pt x="5349573" y="277415"/>
                  </a:lnTo>
                  <a:lnTo>
                    <a:pt x="5318347" y="252349"/>
                  </a:lnTo>
                  <a:lnTo>
                    <a:pt x="5282912" y="233154"/>
                  </a:lnTo>
                  <a:lnTo>
                    <a:pt x="5272135" y="227187"/>
                  </a:lnTo>
                  <a:lnTo>
                    <a:pt x="5234876" y="201723"/>
                  </a:lnTo>
                  <a:lnTo>
                    <a:pt x="5208508" y="171592"/>
                  </a:lnTo>
                  <a:lnTo>
                    <a:pt x="5194220" y="135461"/>
                  </a:lnTo>
                  <a:lnTo>
                    <a:pt x="5192395" y="114300"/>
                  </a:lnTo>
                  <a:lnTo>
                    <a:pt x="5193536" y="96682"/>
                  </a:lnTo>
                  <a:lnTo>
                    <a:pt x="5210556" y="52069"/>
                  </a:lnTo>
                  <a:lnTo>
                    <a:pt x="5246989" y="20637"/>
                  </a:lnTo>
                  <a:lnTo>
                    <a:pt x="5300186" y="3317"/>
                  </a:lnTo>
                  <a:lnTo>
                    <a:pt x="5320784" y="831"/>
                  </a:lnTo>
                  <a:lnTo>
                    <a:pt x="5342762" y="0"/>
                  </a:lnTo>
                  <a:close/>
                </a:path>
                <a:path w="5452745" h="415925">
                  <a:moveTo>
                    <a:pt x="4816983" y="0"/>
                  </a:moveTo>
                  <a:lnTo>
                    <a:pt x="4855362" y="1553"/>
                  </a:lnTo>
                  <a:lnTo>
                    <a:pt x="4893373" y="6715"/>
                  </a:lnTo>
                  <a:lnTo>
                    <a:pt x="4922647" y="12826"/>
                  </a:lnTo>
                  <a:lnTo>
                    <a:pt x="4922647" y="99060"/>
                  </a:lnTo>
                  <a:lnTo>
                    <a:pt x="4881880" y="99060"/>
                  </a:lnTo>
                  <a:lnTo>
                    <a:pt x="4878832" y="87939"/>
                  </a:lnTo>
                  <a:lnTo>
                    <a:pt x="4875403" y="78009"/>
                  </a:lnTo>
                  <a:lnTo>
                    <a:pt x="4851846" y="45094"/>
                  </a:lnTo>
                  <a:lnTo>
                    <a:pt x="4812537" y="34798"/>
                  </a:lnTo>
                  <a:lnTo>
                    <a:pt x="4804277" y="35177"/>
                  </a:lnTo>
                  <a:lnTo>
                    <a:pt x="4765218" y="52947"/>
                  </a:lnTo>
                  <a:lnTo>
                    <a:pt x="4753229" y="86867"/>
                  </a:lnTo>
                  <a:lnTo>
                    <a:pt x="4753655" y="95230"/>
                  </a:lnTo>
                  <a:lnTo>
                    <a:pt x="4775104" y="135431"/>
                  </a:lnTo>
                  <a:lnTo>
                    <a:pt x="4814139" y="161534"/>
                  </a:lnTo>
                  <a:lnTo>
                    <a:pt x="4828285" y="169037"/>
                  </a:lnTo>
                  <a:lnTo>
                    <a:pt x="4845599" y="178514"/>
                  </a:lnTo>
                  <a:lnTo>
                    <a:pt x="4885944" y="206375"/>
                  </a:lnTo>
                  <a:lnTo>
                    <a:pt x="4911161" y="235682"/>
                  </a:lnTo>
                  <a:lnTo>
                    <a:pt x="4926216" y="282578"/>
                  </a:lnTo>
                  <a:lnTo>
                    <a:pt x="4926837" y="296417"/>
                  </a:lnTo>
                  <a:lnTo>
                    <a:pt x="4925768" y="314110"/>
                  </a:lnTo>
                  <a:lnTo>
                    <a:pt x="4909820" y="360044"/>
                  </a:lnTo>
                  <a:lnTo>
                    <a:pt x="4875655" y="393370"/>
                  </a:lnTo>
                  <a:lnTo>
                    <a:pt x="4825460" y="412178"/>
                  </a:lnTo>
                  <a:lnTo>
                    <a:pt x="4785359" y="415798"/>
                  </a:lnTo>
                  <a:lnTo>
                    <a:pt x="4770048" y="415583"/>
                  </a:lnTo>
                  <a:lnTo>
                    <a:pt x="4722114" y="412368"/>
                  </a:lnTo>
                  <a:lnTo>
                    <a:pt x="4675108" y="405511"/>
                  </a:lnTo>
                  <a:lnTo>
                    <a:pt x="4660392" y="402463"/>
                  </a:lnTo>
                  <a:lnTo>
                    <a:pt x="4660392" y="310768"/>
                  </a:lnTo>
                  <a:lnTo>
                    <a:pt x="4701158" y="310768"/>
                  </a:lnTo>
                  <a:lnTo>
                    <a:pt x="4705512" y="327346"/>
                  </a:lnTo>
                  <a:lnTo>
                    <a:pt x="4711128" y="341661"/>
                  </a:lnTo>
                  <a:lnTo>
                    <a:pt x="4735742" y="371195"/>
                  </a:lnTo>
                  <a:lnTo>
                    <a:pt x="4777105" y="381000"/>
                  </a:lnTo>
                  <a:lnTo>
                    <a:pt x="4785651" y="380620"/>
                  </a:lnTo>
                  <a:lnTo>
                    <a:pt x="4826531" y="361993"/>
                  </a:lnTo>
                  <a:lnTo>
                    <a:pt x="4839589" y="322579"/>
                  </a:lnTo>
                  <a:lnTo>
                    <a:pt x="4839160" y="313721"/>
                  </a:lnTo>
                  <a:lnTo>
                    <a:pt x="4823793" y="277415"/>
                  </a:lnTo>
                  <a:lnTo>
                    <a:pt x="4792567" y="252349"/>
                  </a:lnTo>
                  <a:lnTo>
                    <a:pt x="4757132" y="233154"/>
                  </a:lnTo>
                  <a:lnTo>
                    <a:pt x="4746355" y="227187"/>
                  </a:lnTo>
                  <a:lnTo>
                    <a:pt x="4709096" y="201723"/>
                  </a:lnTo>
                  <a:lnTo>
                    <a:pt x="4682728" y="171592"/>
                  </a:lnTo>
                  <a:lnTo>
                    <a:pt x="4668440" y="135461"/>
                  </a:lnTo>
                  <a:lnTo>
                    <a:pt x="4666615" y="114300"/>
                  </a:lnTo>
                  <a:lnTo>
                    <a:pt x="4667756" y="96682"/>
                  </a:lnTo>
                  <a:lnTo>
                    <a:pt x="4684776" y="52069"/>
                  </a:lnTo>
                  <a:lnTo>
                    <a:pt x="4721209" y="20637"/>
                  </a:lnTo>
                  <a:lnTo>
                    <a:pt x="4774406" y="3317"/>
                  </a:lnTo>
                  <a:lnTo>
                    <a:pt x="4795004" y="831"/>
                  </a:lnTo>
                  <a:lnTo>
                    <a:pt x="4816983" y="0"/>
                  </a:lnTo>
                  <a:close/>
                </a:path>
                <a:path w="5452745" h="415925">
                  <a:moveTo>
                    <a:pt x="4425696" y="0"/>
                  </a:moveTo>
                  <a:lnTo>
                    <a:pt x="4467469" y="3190"/>
                  </a:lnTo>
                  <a:lnTo>
                    <a:pt x="4534298" y="28717"/>
                  </a:lnTo>
                  <a:lnTo>
                    <a:pt x="4578929" y="79676"/>
                  </a:lnTo>
                  <a:lnTo>
                    <a:pt x="4601217" y="155495"/>
                  </a:lnTo>
                  <a:lnTo>
                    <a:pt x="4604004" y="202691"/>
                  </a:lnTo>
                  <a:lnTo>
                    <a:pt x="4603190" y="229810"/>
                  </a:lnTo>
                  <a:lnTo>
                    <a:pt x="4596610" y="278094"/>
                  </a:lnTo>
                  <a:lnTo>
                    <a:pt x="4583457" y="318500"/>
                  </a:lnTo>
                  <a:lnTo>
                    <a:pt x="4553204" y="365505"/>
                  </a:lnTo>
                  <a:lnTo>
                    <a:pt x="4511091" y="396652"/>
                  </a:lnTo>
                  <a:lnTo>
                    <a:pt x="4458573" y="412750"/>
                  </a:lnTo>
                  <a:lnTo>
                    <a:pt x="4418583" y="415798"/>
                  </a:lnTo>
                  <a:lnTo>
                    <a:pt x="4377578" y="412605"/>
                  </a:lnTo>
                  <a:lnTo>
                    <a:pt x="4311856" y="387026"/>
                  </a:lnTo>
                  <a:lnTo>
                    <a:pt x="4267969" y="335825"/>
                  </a:lnTo>
                  <a:lnTo>
                    <a:pt x="4246062" y="259193"/>
                  </a:lnTo>
                  <a:lnTo>
                    <a:pt x="4243324" y="211327"/>
                  </a:lnTo>
                  <a:lnTo>
                    <a:pt x="4244655" y="179036"/>
                  </a:lnTo>
                  <a:lnTo>
                    <a:pt x="4255271" y="121834"/>
                  </a:lnTo>
                  <a:lnTo>
                    <a:pt x="4276443" y="74537"/>
                  </a:lnTo>
                  <a:lnTo>
                    <a:pt x="4307788" y="38429"/>
                  </a:lnTo>
                  <a:lnTo>
                    <a:pt x="4348918" y="13876"/>
                  </a:lnTo>
                  <a:lnTo>
                    <a:pt x="4398119" y="1545"/>
                  </a:lnTo>
                  <a:lnTo>
                    <a:pt x="4425696" y="0"/>
                  </a:lnTo>
                  <a:close/>
                </a:path>
                <a:path w="5452745" h="415925">
                  <a:moveTo>
                    <a:pt x="3623691" y="0"/>
                  </a:moveTo>
                  <a:lnTo>
                    <a:pt x="3655599" y="978"/>
                  </a:lnTo>
                  <a:lnTo>
                    <a:pt x="3686175" y="3921"/>
                  </a:lnTo>
                  <a:lnTo>
                    <a:pt x="3715416" y="8840"/>
                  </a:lnTo>
                  <a:lnTo>
                    <a:pt x="3743325" y="15748"/>
                  </a:lnTo>
                  <a:lnTo>
                    <a:pt x="3743325" y="100329"/>
                  </a:lnTo>
                  <a:lnTo>
                    <a:pt x="3702557" y="100329"/>
                  </a:lnTo>
                  <a:lnTo>
                    <a:pt x="3699009" y="88493"/>
                  </a:lnTo>
                  <a:lnTo>
                    <a:pt x="3695223" y="78120"/>
                  </a:lnTo>
                  <a:lnTo>
                    <a:pt x="3670899" y="45291"/>
                  </a:lnTo>
                  <a:lnTo>
                    <a:pt x="3628644" y="34798"/>
                  </a:lnTo>
                  <a:lnTo>
                    <a:pt x="3614382" y="35919"/>
                  </a:lnTo>
                  <a:lnTo>
                    <a:pt x="3576574" y="52831"/>
                  </a:lnTo>
                  <a:lnTo>
                    <a:pt x="3548052" y="91854"/>
                  </a:lnTo>
                  <a:lnTo>
                    <a:pt x="3535146" y="131262"/>
                  </a:lnTo>
                  <a:lnTo>
                    <a:pt x="3528617" y="181173"/>
                  </a:lnTo>
                  <a:lnTo>
                    <a:pt x="3527805" y="210057"/>
                  </a:lnTo>
                  <a:lnTo>
                    <a:pt x="3528353" y="235277"/>
                  </a:lnTo>
                  <a:lnTo>
                    <a:pt x="3532735" y="280477"/>
                  </a:lnTo>
                  <a:lnTo>
                    <a:pt x="3541541" y="318535"/>
                  </a:lnTo>
                  <a:lnTo>
                    <a:pt x="3563366" y="359790"/>
                  </a:lnTo>
                  <a:lnTo>
                    <a:pt x="3607816" y="381000"/>
                  </a:lnTo>
                  <a:lnTo>
                    <a:pt x="3620083" y="380023"/>
                  </a:lnTo>
                  <a:lnTo>
                    <a:pt x="3652051" y="356401"/>
                  </a:lnTo>
                  <a:lnTo>
                    <a:pt x="3659124" y="315467"/>
                  </a:lnTo>
                  <a:lnTo>
                    <a:pt x="3657600" y="271906"/>
                  </a:lnTo>
                  <a:lnTo>
                    <a:pt x="3626866" y="242824"/>
                  </a:lnTo>
                  <a:lnTo>
                    <a:pt x="3626866" y="223265"/>
                  </a:lnTo>
                  <a:lnTo>
                    <a:pt x="3779266" y="223265"/>
                  </a:lnTo>
                  <a:lnTo>
                    <a:pt x="3779266" y="242824"/>
                  </a:lnTo>
                  <a:lnTo>
                    <a:pt x="3769359" y="245872"/>
                  </a:lnTo>
                  <a:lnTo>
                    <a:pt x="3762629" y="249174"/>
                  </a:lnTo>
                  <a:lnTo>
                    <a:pt x="3759073" y="252984"/>
                  </a:lnTo>
                  <a:lnTo>
                    <a:pt x="3755517" y="256793"/>
                  </a:lnTo>
                  <a:lnTo>
                    <a:pt x="3753104" y="261747"/>
                  </a:lnTo>
                  <a:lnTo>
                    <a:pt x="3749802" y="294386"/>
                  </a:lnTo>
                  <a:lnTo>
                    <a:pt x="3749802" y="406526"/>
                  </a:lnTo>
                  <a:lnTo>
                    <a:pt x="3707003" y="415543"/>
                  </a:lnTo>
                  <a:lnTo>
                    <a:pt x="3686809" y="394080"/>
                  </a:lnTo>
                  <a:lnTo>
                    <a:pt x="3668430" y="403582"/>
                  </a:lnTo>
                  <a:lnTo>
                    <a:pt x="3648741" y="410368"/>
                  </a:lnTo>
                  <a:lnTo>
                    <a:pt x="3627766" y="414440"/>
                  </a:lnTo>
                  <a:lnTo>
                    <a:pt x="3605529" y="415798"/>
                  </a:lnTo>
                  <a:lnTo>
                    <a:pt x="3564784" y="412628"/>
                  </a:lnTo>
                  <a:lnTo>
                    <a:pt x="3499963" y="387240"/>
                  </a:lnTo>
                  <a:lnTo>
                    <a:pt x="3457194" y="336379"/>
                  </a:lnTo>
                  <a:lnTo>
                    <a:pt x="3435857" y="259520"/>
                  </a:lnTo>
                  <a:lnTo>
                    <a:pt x="3433191" y="211327"/>
                  </a:lnTo>
                  <a:lnTo>
                    <a:pt x="3434123" y="185015"/>
                  </a:lnTo>
                  <a:lnTo>
                    <a:pt x="3441656" y="137390"/>
                  </a:lnTo>
                  <a:lnTo>
                    <a:pt x="3456642" y="96478"/>
                  </a:lnTo>
                  <a:lnTo>
                    <a:pt x="3477700" y="63089"/>
                  </a:lnTo>
                  <a:lnTo>
                    <a:pt x="3519106" y="27003"/>
                  </a:lnTo>
                  <a:lnTo>
                    <a:pt x="3568362" y="6590"/>
                  </a:lnTo>
                  <a:lnTo>
                    <a:pt x="3604644" y="736"/>
                  </a:lnTo>
                  <a:lnTo>
                    <a:pt x="3623691" y="0"/>
                  </a:lnTo>
                  <a:close/>
                </a:path>
                <a:path w="5452745" h="415925">
                  <a:moveTo>
                    <a:pt x="606806" y="0"/>
                  </a:moveTo>
                  <a:lnTo>
                    <a:pt x="648739" y="1821"/>
                  </a:lnTo>
                  <a:lnTo>
                    <a:pt x="699097" y="10517"/>
                  </a:lnTo>
                  <a:lnTo>
                    <a:pt x="712215" y="13969"/>
                  </a:lnTo>
                  <a:lnTo>
                    <a:pt x="712215" y="100329"/>
                  </a:lnTo>
                  <a:lnTo>
                    <a:pt x="671702" y="100329"/>
                  </a:lnTo>
                  <a:lnTo>
                    <a:pt x="667581" y="84587"/>
                  </a:lnTo>
                  <a:lnTo>
                    <a:pt x="662447" y="71072"/>
                  </a:lnTo>
                  <a:lnTo>
                    <a:pt x="631174" y="38782"/>
                  </a:lnTo>
                  <a:lnTo>
                    <a:pt x="608583" y="34798"/>
                  </a:lnTo>
                  <a:lnTo>
                    <a:pt x="586487" y="37609"/>
                  </a:lnTo>
                  <a:lnTo>
                    <a:pt x="550916" y="60140"/>
                  </a:lnTo>
                  <a:lnTo>
                    <a:pt x="526889" y="105173"/>
                  </a:lnTo>
                  <a:lnTo>
                    <a:pt x="514836" y="172090"/>
                  </a:lnTo>
                  <a:lnTo>
                    <a:pt x="513333" y="213740"/>
                  </a:lnTo>
                  <a:lnTo>
                    <a:pt x="514713" y="252410"/>
                  </a:lnTo>
                  <a:lnTo>
                    <a:pt x="525710" y="314842"/>
                  </a:lnTo>
                  <a:lnTo>
                    <a:pt x="547637" y="357104"/>
                  </a:lnTo>
                  <a:lnTo>
                    <a:pt x="579971" y="378336"/>
                  </a:lnTo>
                  <a:lnTo>
                    <a:pt x="599948" y="381000"/>
                  </a:lnTo>
                  <a:lnTo>
                    <a:pt x="610306" y="380545"/>
                  </a:lnTo>
                  <a:lnTo>
                    <a:pt x="647684" y="364569"/>
                  </a:lnTo>
                  <a:lnTo>
                    <a:pt x="668226" y="323268"/>
                  </a:lnTo>
                  <a:lnTo>
                    <a:pt x="671321" y="310768"/>
                  </a:lnTo>
                  <a:lnTo>
                    <a:pt x="712215" y="310768"/>
                  </a:lnTo>
                  <a:lnTo>
                    <a:pt x="712215" y="400938"/>
                  </a:lnTo>
                  <a:lnTo>
                    <a:pt x="696188" y="404508"/>
                  </a:lnTo>
                  <a:lnTo>
                    <a:pt x="652271" y="412241"/>
                  </a:lnTo>
                  <a:lnTo>
                    <a:pt x="610570" y="415581"/>
                  </a:lnTo>
                  <a:lnTo>
                    <a:pt x="596138" y="415798"/>
                  </a:lnTo>
                  <a:lnTo>
                    <a:pt x="566590" y="414395"/>
                  </a:lnTo>
                  <a:lnTo>
                    <a:pt x="516020" y="403207"/>
                  </a:lnTo>
                  <a:lnTo>
                    <a:pt x="476730" y="380873"/>
                  </a:lnTo>
                  <a:lnTo>
                    <a:pt x="447861" y="347154"/>
                  </a:lnTo>
                  <a:lnTo>
                    <a:pt x="429113" y="302009"/>
                  </a:lnTo>
                  <a:lnTo>
                    <a:pt x="419865" y="244963"/>
                  </a:lnTo>
                  <a:lnTo>
                    <a:pt x="418719" y="211962"/>
                  </a:lnTo>
                  <a:lnTo>
                    <a:pt x="420078" y="180667"/>
                  </a:lnTo>
                  <a:lnTo>
                    <a:pt x="430988" y="124505"/>
                  </a:lnTo>
                  <a:lnTo>
                    <a:pt x="452802" y="77039"/>
                  </a:lnTo>
                  <a:lnTo>
                    <a:pt x="484997" y="40221"/>
                  </a:lnTo>
                  <a:lnTo>
                    <a:pt x="527313" y="14573"/>
                  </a:lnTo>
                  <a:lnTo>
                    <a:pt x="578229" y="1619"/>
                  </a:lnTo>
                  <a:lnTo>
                    <a:pt x="60680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5940" y="1620977"/>
            <a:ext cx="7310755" cy="472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5" dirty="0">
                <a:latin typeface="Cambria"/>
                <a:cs typeface="Cambria"/>
              </a:rPr>
              <a:t>It is </a:t>
            </a:r>
            <a:r>
              <a:rPr sz="3600" dirty="0">
                <a:latin typeface="Cambria"/>
                <a:cs typeface="Cambria"/>
              </a:rPr>
              <a:t>a </a:t>
            </a:r>
            <a:r>
              <a:rPr sz="3600" spc="-5" dirty="0">
                <a:latin typeface="Cambria"/>
                <a:cs typeface="Cambria"/>
              </a:rPr>
              <a:t>client </a:t>
            </a:r>
            <a:r>
              <a:rPr sz="3600" spc="-10" dirty="0">
                <a:latin typeface="Cambria"/>
                <a:cs typeface="Cambria"/>
              </a:rPr>
              <a:t>problem </a:t>
            </a:r>
            <a:r>
              <a:rPr sz="3600" spc="-5" dirty="0">
                <a:latin typeface="Cambria"/>
                <a:cs typeface="Cambria"/>
              </a:rPr>
              <a:t>that is </a:t>
            </a:r>
            <a:r>
              <a:rPr sz="3600" spc="-15" dirty="0">
                <a:latin typeface="Cambria"/>
                <a:cs typeface="Cambria"/>
              </a:rPr>
              <a:t>present 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at</a:t>
            </a:r>
            <a:r>
              <a:rPr sz="3600" dirty="0">
                <a:latin typeface="Cambria"/>
                <a:cs typeface="Cambria"/>
              </a:rPr>
              <a:t> the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time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of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nursing 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assessment.</a:t>
            </a:r>
            <a:endParaRPr sz="3600">
              <a:latin typeface="Cambria"/>
              <a:cs typeface="Cambria"/>
            </a:endParaRPr>
          </a:p>
          <a:p>
            <a:pPr marL="286385" marR="635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5" dirty="0">
                <a:latin typeface="Cambria"/>
                <a:cs typeface="Cambria"/>
              </a:rPr>
              <a:t>It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is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based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on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presence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of 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associated</a:t>
            </a:r>
            <a:r>
              <a:rPr sz="3600" spc="2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signs</a:t>
            </a:r>
            <a:r>
              <a:rPr sz="3600" spc="-10" dirty="0">
                <a:latin typeface="Cambria"/>
                <a:cs typeface="Cambria"/>
              </a:rPr>
              <a:t> and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symptoms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b="1" spc="-10" dirty="0">
                <a:latin typeface="Cambria"/>
                <a:cs typeface="Cambria"/>
              </a:rPr>
              <a:t>Example: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25" dirty="0">
                <a:latin typeface="Cambria"/>
                <a:cs typeface="Cambria"/>
              </a:rPr>
              <a:t>Ineffective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Breathing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Pattern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5" dirty="0">
                <a:latin typeface="Cambria"/>
                <a:cs typeface="Cambria"/>
              </a:rPr>
              <a:t>Anxiety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8763" y="863727"/>
            <a:ext cx="6639559" cy="629285"/>
            <a:chOff x="878763" y="863727"/>
            <a:chExt cx="6639559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9727" y="1245470"/>
              <a:ext cx="6638164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3335" y="868299"/>
              <a:ext cx="6620586" cy="3815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23967" y="904621"/>
              <a:ext cx="662305" cy="308610"/>
            </a:xfrm>
            <a:custGeom>
              <a:avLst/>
              <a:gdLst/>
              <a:ahLst/>
              <a:cxnLst/>
              <a:rect l="l" t="t" r="r" b="b"/>
              <a:pathLst>
                <a:path w="662304" h="308609">
                  <a:moveTo>
                    <a:pt x="618490" y="39624"/>
                  </a:moveTo>
                  <a:lnTo>
                    <a:pt x="563880" y="193293"/>
                  </a:lnTo>
                  <a:lnTo>
                    <a:pt x="662178" y="193293"/>
                  </a:lnTo>
                  <a:lnTo>
                    <a:pt x="618490" y="39624"/>
                  </a:lnTo>
                  <a:close/>
                </a:path>
                <a:path w="662304" h="308609">
                  <a:moveTo>
                    <a:pt x="24384" y="0"/>
                  </a:moveTo>
                  <a:lnTo>
                    <a:pt x="13081" y="0"/>
                  </a:lnTo>
                  <a:lnTo>
                    <a:pt x="4953" y="126"/>
                  </a:lnTo>
                  <a:lnTo>
                    <a:pt x="0" y="507"/>
                  </a:lnTo>
                  <a:lnTo>
                    <a:pt x="0" y="307720"/>
                  </a:lnTo>
                  <a:lnTo>
                    <a:pt x="3302" y="308355"/>
                  </a:lnTo>
                  <a:lnTo>
                    <a:pt x="11557" y="308609"/>
                  </a:lnTo>
                  <a:lnTo>
                    <a:pt x="24892" y="308609"/>
                  </a:lnTo>
                  <a:lnTo>
                    <a:pt x="64575" y="303680"/>
                  </a:lnTo>
                  <a:lnTo>
                    <a:pt x="101346" y="281813"/>
                  </a:lnTo>
                  <a:lnTo>
                    <a:pt x="123045" y="247255"/>
                  </a:lnTo>
                  <a:lnTo>
                    <a:pt x="135461" y="196532"/>
                  </a:lnTo>
                  <a:lnTo>
                    <a:pt x="137922" y="152907"/>
                  </a:lnTo>
                  <a:lnTo>
                    <a:pt x="137060" y="128095"/>
                  </a:lnTo>
                  <a:lnTo>
                    <a:pt x="130099" y="85042"/>
                  </a:lnTo>
                  <a:lnTo>
                    <a:pt x="107203" y="37004"/>
                  </a:lnTo>
                  <a:lnTo>
                    <a:pt x="71550" y="9108"/>
                  </a:lnTo>
                  <a:lnTo>
                    <a:pt x="2438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7944" y="900049"/>
              <a:ext cx="109347" cy="1615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2657" y="900049"/>
              <a:ext cx="109359" cy="16154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83335" y="868299"/>
              <a:ext cx="6621145" cy="381635"/>
            </a:xfrm>
            <a:custGeom>
              <a:avLst/>
              <a:gdLst/>
              <a:ahLst/>
              <a:cxnLst/>
              <a:rect l="l" t="t" r="r" b="b"/>
              <a:pathLst>
                <a:path w="6621145" h="381634">
                  <a:moveTo>
                    <a:pt x="5676976" y="31876"/>
                  </a:moveTo>
                  <a:lnTo>
                    <a:pt x="5628952" y="53201"/>
                  </a:lnTo>
                  <a:lnTo>
                    <a:pt x="5609640" y="91229"/>
                  </a:lnTo>
                  <a:lnTo>
                    <a:pt x="5600063" y="149625"/>
                  </a:lnTo>
                  <a:lnTo>
                    <a:pt x="5598871" y="186562"/>
                  </a:lnTo>
                  <a:lnTo>
                    <a:pt x="5600109" y="225109"/>
                  </a:lnTo>
                  <a:lnTo>
                    <a:pt x="5610015" y="286486"/>
                  </a:lnTo>
                  <a:lnTo>
                    <a:pt x="5629879" y="326894"/>
                  </a:lnTo>
                  <a:lnTo>
                    <a:pt x="5679135" y="349503"/>
                  </a:lnTo>
                  <a:lnTo>
                    <a:pt x="5689231" y="348809"/>
                  </a:lnTo>
                  <a:lnTo>
                    <a:pt x="5728268" y="324627"/>
                  </a:lnTo>
                  <a:lnTo>
                    <a:pt x="5746651" y="284305"/>
                  </a:lnTo>
                  <a:lnTo>
                    <a:pt x="5753646" y="244056"/>
                  </a:lnTo>
                  <a:lnTo>
                    <a:pt x="5755843" y="197103"/>
                  </a:lnTo>
                  <a:lnTo>
                    <a:pt x="5755315" y="171053"/>
                  </a:lnTo>
                  <a:lnTo>
                    <a:pt x="5751021" y="125523"/>
                  </a:lnTo>
                  <a:lnTo>
                    <a:pt x="5736443" y="73834"/>
                  </a:lnTo>
                  <a:lnTo>
                    <a:pt x="5712034" y="42485"/>
                  </a:lnTo>
                  <a:lnTo>
                    <a:pt x="5676976" y="31876"/>
                  </a:lnTo>
                  <a:close/>
                </a:path>
                <a:path w="6621145" h="381634">
                  <a:moveTo>
                    <a:pt x="6184341" y="4317"/>
                  </a:moveTo>
                  <a:lnTo>
                    <a:pt x="6327724" y="4317"/>
                  </a:lnTo>
                  <a:lnTo>
                    <a:pt x="6327724" y="22351"/>
                  </a:lnTo>
                  <a:lnTo>
                    <a:pt x="6320358" y="24384"/>
                  </a:lnTo>
                  <a:lnTo>
                    <a:pt x="6314770" y="26542"/>
                  </a:lnTo>
                  <a:lnTo>
                    <a:pt x="6311214" y="28828"/>
                  </a:lnTo>
                  <a:lnTo>
                    <a:pt x="6307658" y="31114"/>
                  </a:lnTo>
                  <a:lnTo>
                    <a:pt x="6304991" y="33781"/>
                  </a:lnTo>
                  <a:lnTo>
                    <a:pt x="6303213" y="37084"/>
                  </a:lnTo>
                  <a:lnTo>
                    <a:pt x="6301435" y="40386"/>
                  </a:lnTo>
                  <a:lnTo>
                    <a:pt x="6300038" y="44703"/>
                  </a:lnTo>
                  <a:lnTo>
                    <a:pt x="6299403" y="49911"/>
                  </a:lnTo>
                  <a:lnTo>
                    <a:pt x="6298641" y="55245"/>
                  </a:lnTo>
                  <a:lnTo>
                    <a:pt x="6298260" y="62991"/>
                  </a:lnTo>
                  <a:lnTo>
                    <a:pt x="6298260" y="73151"/>
                  </a:lnTo>
                  <a:lnTo>
                    <a:pt x="6298260" y="308610"/>
                  </a:lnTo>
                  <a:lnTo>
                    <a:pt x="6298260" y="314960"/>
                  </a:lnTo>
                  <a:lnTo>
                    <a:pt x="6298514" y="320928"/>
                  </a:lnTo>
                  <a:lnTo>
                    <a:pt x="6298768" y="326389"/>
                  </a:lnTo>
                  <a:lnTo>
                    <a:pt x="6299149" y="331850"/>
                  </a:lnTo>
                  <a:lnTo>
                    <a:pt x="6299911" y="336296"/>
                  </a:lnTo>
                  <a:lnTo>
                    <a:pt x="6301054" y="339725"/>
                  </a:lnTo>
                  <a:lnTo>
                    <a:pt x="6302070" y="343153"/>
                  </a:lnTo>
                  <a:lnTo>
                    <a:pt x="6327724" y="359155"/>
                  </a:lnTo>
                  <a:lnTo>
                    <a:pt x="6327724" y="377189"/>
                  </a:lnTo>
                  <a:lnTo>
                    <a:pt x="6184341" y="377189"/>
                  </a:lnTo>
                  <a:lnTo>
                    <a:pt x="6184341" y="359155"/>
                  </a:lnTo>
                  <a:lnTo>
                    <a:pt x="6191072" y="357250"/>
                  </a:lnTo>
                  <a:lnTo>
                    <a:pt x="6196406" y="355346"/>
                  </a:lnTo>
                  <a:lnTo>
                    <a:pt x="6200343" y="353187"/>
                  </a:lnTo>
                  <a:lnTo>
                    <a:pt x="6204280" y="351154"/>
                  </a:lnTo>
                  <a:lnTo>
                    <a:pt x="6207201" y="348234"/>
                  </a:lnTo>
                  <a:lnTo>
                    <a:pt x="6209106" y="344550"/>
                  </a:lnTo>
                  <a:lnTo>
                    <a:pt x="6211011" y="340740"/>
                  </a:lnTo>
                  <a:lnTo>
                    <a:pt x="6212281" y="336041"/>
                  </a:lnTo>
                  <a:lnTo>
                    <a:pt x="6212789" y="330326"/>
                  </a:lnTo>
                  <a:lnTo>
                    <a:pt x="6213297" y="324612"/>
                  </a:lnTo>
                  <a:lnTo>
                    <a:pt x="6213678" y="317373"/>
                  </a:lnTo>
                  <a:lnTo>
                    <a:pt x="6213678" y="308610"/>
                  </a:lnTo>
                  <a:lnTo>
                    <a:pt x="6213678" y="72898"/>
                  </a:lnTo>
                  <a:lnTo>
                    <a:pt x="6213678" y="64135"/>
                  </a:lnTo>
                  <a:lnTo>
                    <a:pt x="6213424" y="57023"/>
                  </a:lnTo>
                  <a:lnTo>
                    <a:pt x="6212916" y="51308"/>
                  </a:lnTo>
                  <a:lnTo>
                    <a:pt x="6212535" y="45720"/>
                  </a:lnTo>
                  <a:lnTo>
                    <a:pt x="6184341" y="22351"/>
                  </a:lnTo>
                  <a:lnTo>
                    <a:pt x="6184341" y="4317"/>
                  </a:lnTo>
                  <a:close/>
                </a:path>
                <a:path w="6621145" h="381634">
                  <a:moveTo>
                    <a:pt x="5128971" y="4317"/>
                  </a:moveTo>
                  <a:lnTo>
                    <a:pt x="5239588" y="4317"/>
                  </a:lnTo>
                  <a:lnTo>
                    <a:pt x="5336235" y="172338"/>
                  </a:lnTo>
                  <a:lnTo>
                    <a:pt x="5359730" y="215137"/>
                  </a:lnTo>
                  <a:lnTo>
                    <a:pt x="5379571" y="254000"/>
                  </a:lnTo>
                  <a:lnTo>
                    <a:pt x="5385384" y="266191"/>
                  </a:lnTo>
                  <a:lnTo>
                    <a:pt x="5389829" y="266191"/>
                  </a:lnTo>
                  <a:lnTo>
                    <a:pt x="5388495" y="232854"/>
                  </a:lnTo>
                  <a:lnTo>
                    <a:pt x="5387543" y="197992"/>
                  </a:lnTo>
                  <a:lnTo>
                    <a:pt x="5386971" y="161607"/>
                  </a:lnTo>
                  <a:lnTo>
                    <a:pt x="5386781" y="123698"/>
                  </a:lnTo>
                  <a:lnTo>
                    <a:pt x="5386781" y="72898"/>
                  </a:lnTo>
                  <a:lnTo>
                    <a:pt x="5386687" y="64639"/>
                  </a:lnTo>
                  <a:lnTo>
                    <a:pt x="5373573" y="28321"/>
                  </a:lnTo>
                  <a:lnTo>
                    <a:pt x="5357571" y="22351"/>
                  </a:lnTo>
                  <a:lnTo>
                    <a:pt x="5357571" y="4317"/>
                  </a:lnTo>
                  <a:lnTo>
                    <a:pt x="5460822" y="4317"/>
                  </a:lnTo>
                  <a:lnTo>
                    <a:pt x="5460822" y="22351"/>
                  </a:lnTo>
                  <a:lnTo>
                    <a:pt x="5453456" y="24764"/>
                  </a:lnTo>
                  <a:lnTo>
                    <a:pt x="5448376" y="26797"/>
                  </a:lnTo>
                  <a:lnTo>
                    <a:pt x="5431346" y="64873"/>
                  </a:lnTo>
                  <a:lnTo>
                    <a:pt x="5431231" y="72898"/>
                  </a:lnTo>
                  <a:lnTo>
                    <a:pt x="5431231" y="377189"/>
                  </a:lnTo>
                  <a:lnTo>
                    <a:pt x="5361889" y="377189"/>
                  </a:lnTo>
                  <a:lnTo>
                    <a:pt x="5239080" y="164591"/>
                  </a:lnTo>
                  <a:lnTo>
                    <a:pt x="5217442" y="126126"/>
                  </a:lnTo>
                  <a:lnTo>
                    <a:pt x="5202377" y="96900"/>
                  </a:lnTo>
                  <a:lnTo>
                    <a:pt x="5199964" y="96900"/>
                  </a:lnTo>
                  <a:lnTo>
                    <a:pt x="5201150" y="126662"/>
                  </a:lnTo>
                  <a:lnTo>
                    <a:pt x="5202027" y="157257"/>
                  </a:lnTo>
                  <a:lnTo>
                    <a:pt x="5202571" y="188662"/>
                  </a:lnTo>
                  <a:lnTo>
                    <a:pt x="5202758" y="220852"/>
                  </a:lnTo>
                  <a:lnTo>
                    <a:pt x="5202758" y="308863"/>
                  </a:lnTo>
                  <a:lnTo>
                    <a:pt x="5202879" y="318313"/>
                  </a:lnTo>
                  <a:lnTo>
                    <a:pt x="5222316" y="356615"/>
                  </a:lnTo>
                  <a:lnTo>
                    <a:pt x="5232222" y="359155"/>
                  </a:lnTo>
                  <a:lnTo>
                    <a:pt x="5232222" y="377189"/>
                  </a:lnTo>
                  <a:lnTo>
                    <a:pt x="5128971" y="377189"/>
                  </a:lnTo>
                  <a:lnTo>
                    <a:pt x="5128971" y="359155"/>
                  </a:lnTo>
                  <a:lnTo>
                    <a:pt x="5135702" y="357250"/>
                  </a:lnTo>
                  <a:lnTo>
                    <a:pt x="5141036" y="355218"/>
                  </a:lnTo>
                  <a:lnTo>
                    <a:pt x="5144973" y="353060"/>
                  </a:lnTo>
                  <a:lnTo>
                    <a:pt x="5148910" y="350900"/>
                  </a:lnTo>
                  <a:lnTo>
                    <a:pt x="5151831" y="347979"/>
                  </a:lnTo>
                  <a:lnTo>
                    <a:pt x="5153736" y="344170"/>
                  </a:lnTo>
                  <a:lnTo>
                    <a:pt x="5155641" y="340487"/>
                  </a:lnTo>
                  <a:lnTo>
                    <a:pt x="5156784" y="335788"/>
                  </a:lnTo>
                  <a:lnTo>
                    <a:pt x="5157419" y="330200"/>
                  </a:lnTo>
                  <a:lnTo>
                    <a:pt x="5157927" y="324485"/>
                  </a:lnTo>
                  <a:lnTo>
                    <a:pt x="5158181" y="317373"/>
                  </a:lnTo>
                  <a:lnTo>
                    <a:pt x="5158181" y="308863"/>
                  </a:lnTo>
                  <a:lnTo>
                    <a:pt x="5158181" y="72643"/>
                  </a:lnTo>
                  <a:lnTo>
                    <a:pt x="5152720" y="34798"/>
                  </a:lnTo>
                  <a:lnTo>
                    <a:pt x="5128971" y="22351"/>
                  </a:lnTo>
                  <a:lnTo>
                    <a:pt x="5128971" y="4317"/>
                  </a:lnTo>
                  <a:close/>
                </a:path>
                <a:path w="6621145" h="381634">
                  <a:moveTo>
                    <a:pt x="4221429" y="4317"/>
                  </a:moveTo>
                  <a:lnTo>
                    <a:pt x="4364812" y="4317"/>
                  </a:lnTo>
                  <a:lnTo>
                    <a:pt x="4364812" y="22351"/>
                  </a:lnTo>
                  <a:lnTo>
                    <a:pt x="4357446" y="24384"/>
                  </a:lnTo>
                  <a:lnTo>
                    <a:pt x="4351858" y="26542"/>
                  </a:lnTo>
                  <a:lnTo>
                    <a:pt x="4348302" y="28828"/>
                  </a:lnTo>
                  <a:lnTo>
                    <a:pt x="4344746" y="31114"/>
                  </a:lnTo>
                  <a:lnTo>
                    <a:pt x="4342079" y="33781"/>
                  </a:lnTo>
                  <a:lnTo>
                    <a:pt x="4340301" y="37084"/>
                  </a:lnTo>
                  <a:lnTo>
                    <a:pt x="4338523" y="40386"/>
                  </a:lnTo>
                  <a:lnTo>
                    <a:pt x="4337126" y="44703"/>
                  </a:lnTo>
                  <a:lnTo>
                    <a:pt x="4336491" y="49911"/>
                  </a:lnTo>
                  <a:lnTo>
                    <a:pt x="4335729" y="55245"/>
                  </a:lnTo>
                  <a:lnTo>
                    <a:pt x="4335348" y="62991"/>
                  </a:lnTo>
                  <a:lnTo>
                    <a:pt x="4335348" y="73151"/>
                  </a:lnTo>
                  <a:lnTo>
                    <a:pt x="4335348" y="308610"/>
                  </a:lnTo>
                  <a:lnTo>
                    <a:pt x="4335348" y="314960"/>
                  </a:lnTo>
                  <a:lnTo>
                    <a:pt x="4335602" y="320928"/>
                  </a:lnTo>
                  <a:lnTo>
                    <a:pt x="4335856" y="326389"/>
                  </a:lnTo>
                  <a:lnTo>
                    <a:pt x="4336237" y="331850"/>
                  </a:lnTo>
                  <a:lnTo>
                    <a:pt x="4336999" y="336296"/>
                  </a:lnTo>
                  <a:lnTo>
                    <a:pt x="4338142" y="339725"/>
                  </a:lnTo>
                  <a:lnTo>
                    <a:pt x="4339158" y="343153"/>
                  </a:lnTo>
                  <a:lnTo>
                    <a:pt x="4364812" y="359155"/>
                  </a:lnTo>
                  <a:lnTo>
                    <a:pt x="4364812" y="377189"/>
                  </a:lnTo>
                  <a:lnTo>
                    <a:pt x="4221429" y="377189"/>
                  </a:lnTo>
                  <a:lnTo>
                    <a:pt x="4221429" y="359155"/>
                  </a:lnTo>
                  <a:lnTo>
                    <a:pt x="4228160" y="357250"/>
                  </a:lnTo>
                  <a:lnTo>
                    <a:pt x="4233494" y="355346"/>
                  </a:lnTo>
                  <a:lnTo>
                    <a:pt x="4237431" y="353187"/>
                  </a:lnTo>
                  <a:lnTo>
                    <a:pt x="4241368" y="351154"/>
                  </a:lnTo>
                  <a:lnTo>
                    <a:pt x="4244289" y="348234"/>
                  </a:lnTo>
                  <a:lnTo>
                    <a:pt x="4246194" y="344550"/>
                  </a:lnTo>
                  <a:lnTo>
                    <a:pt x="4248099" y="340740"/>
                  </a:lnTo>
                  <a:lnTo>
                    <a:pt x="4249369" y="336041"/>
                  </a:lnTo>
                  <a:lnTo>
                    <a:pt x="4249877" y="330326"/>
                  </a:lnTo>
                  <a:lnTo>
                    <a:pt x="4250385" y="324612"/>
                  </a:lnTo>
                  <a:lnTo>
                    <a:pt x="4250766" y="317373"/>
                  </a:lnTo>
                  <a:lnTo>
                    <a:pt x="4250766" y="308610"/>
                  </a:lnTo>
                  <a:lnTo>
                    <a:pt x="4250766" y="72898"/>
                  </a:lnTo>
                  <a:lnTo>
                    <a:pt x="4250766" y="64135"/>
                  </a:lnTo>
                  <a:lnTo>
                    <a:pt x="4250512" y="57023"/>
                  </a:lnTo>
                  <a:lnTo>
                    <a:pt x="4250004" y="51308"/>
                  </a:lnTo>
                  <a:lnTo>
                    <a:pt x="4249623" y="45720"/>
                  </a:lnTo>
                  <a:lnTo>
                    <a:pt x="4221429" y="22351"/>
                  </a:lnTo>
                  <a:lnTo>
                    <a:pt x="4221429" y="4317"/>
                  </a:lnTo>
                  <a:close/>
                </a:path>
                <a:path w="6621145" h="381634">
                  <a:moveTo>
                    <a:pt x="3826713" y="4317"/>
                  </a:moveTo>
                  <a:lnTo>
                    <a:pt x="3968826" y="4317"/>
                  </a:lnTo>
                  <a:lnTo>
                    <a:pt x="3990662" y="4768"/>
                  </a:lnTo>
                  <a:lnTo>
                    <a:pt x="4028762" y="8336"/>
                  </a:lnTo>
                  <a:lnTo>
                    <a:pt x="4073871" y="20558"/>
                  </a:lnTo>
                  <a:lnTo>
                    <a:pt x="4110643" y="41836"/>
                  </a:lnTo>
                  <a:lnTo>
                    <a:pt x="4137736" y="70358"/>
                  </a:lnTo>
                  <a:lnTo>
                    <a:pt x="4155381" y="105933"/>
                  </a:lnTo>
                  <a:lnTo>
                    <a:pt x="4164771" y="149256"/>
                  </a:lnTo>
                  <a:lnTo>
                    <a:pt x="4166565" y="182625"/>
                  </a:lnTo>
                  <a:lnTo>
                    <a:pt x="4165926" y="203414"/>
                  </a:lnTo>
                  <a:lnTo>
                    <a:pt x="4160885" y="241704"/>
                  </a:lnTo>
                  <a:lnTo>
                    <a:pt x="4144086" y="290528"/>
                  </a:lnTo>
                  <a:lnTo>
                    <a:pt x="4117255" y="327352"/>
                  </a:lnTo>
                  <a:lnTo>
                    <a:pt x="4083126" y="352551"/>
                  </a:lnTo>
                  <a:lnTo>
                    <a:pt x="4039977" y="368857"/>
                  </a:lnTo>
                  <a:lnTo>
                    <a:pt x="3991003" y="375951"/>
                  </a:lnTo>
                  <a:lnTo>
                    <a:pt x="3950792" y="377189"/>
                  </a:lnTo>
                  <a:lnTo>
                    <a:pt x="3826713" y="377189"/>
                  </a:lnTo>
                  <a:lnTo>
                    <a:pt x="3826713" y="359155"/>
                  </a:lnTo>
                  <a:lnTo>
                    <a:pt x="3833444" y="357250"/>
                  </a:lnTo>
                  <a:lnTo>
                    <a:pt x="3838778" y="355346"/>
                  </a:lnTo>
                  <a:lnTo>
                    <a:pt x="3842715" y="353187"/>
                  </a:lnTo>
                  <a:lnTo>
                    <a:pt x="3846652" y="351154"/>
                  </a:lnTo>
                  <a:lnTo>
                    <a:pt x="3849573" y="348234"/>
                  </a:lnTo>
                  <a:lnTo>
                    <a:pt x="3856050" y="317373"/>
                  </a:lnTo>
                  <a:lnTo>
                    <a:pt x="3856050" y="308610"/>
                  </a:lnTo>
                  <a:lnTo>
                    <a:pt x="3856050" y="73151"/>
                  </a:lnTo>
                  <a:lnTo>
                    <a:pt x="3856050" y="64642"/>
                  </a:lnTo>
                  <a:lnTo>
                    <a:pt x="3855796" y="57403"/>
                  </a:lnTo>
                  <a:lnTo>
                    <a:pt x="3855288" y="51562"/>
                  </a:lnTo>
                  <a:lnTo>
                    <a:pt x="3854907" y="45720"/>
                  </a:lnTo>
                  <a:lnTo>
                    <a:pt x="3842969" y="28575"/>
                  </a:lnTo>
                  <a:lnTo>
                    <a:pt x="3839159" y="26288"/>
                  </a:lnTo>
                  <a:lnTo>
                    <a:pt x="3833698" y="24129"/>
                  </a:lnTo>
                  <a:lnTo>
                    <a:pt x="3826713" y="22351"/>
                  </a:lnTo>
                  <a:lnTo>
                    <a:pt x="3826713" y="4317"/>
                  </a:lnTo>
                  <a:close/>
                </a:path>
                <a:path w="6621145" h="381634">
                  <a:moveTo>
                    <a:pt x="2960319" y="4317"/>
                  </a:moveTo>
                  <a:lnTo>
                    <a:pt x="3070936" y="4317"/>
                  </a:lnTo>
                  <a:lnTo>
                    <a:pt x="3167583" y="172338"/>
                  </a:lnTo>
                  <a:lnTo>
                    <a:pt x="3191078" y="215137"/>
                  </a:lnTo>
                  <a:lnTo>
                    <a:pt x="3210919" y="254000"/>
                  </a:lnTo>
                  <a:lnTo>
                    <a:pt x="3216732" y="266191"/>
                  </a:lnTo>
                  <a:lnTo>
                    <a:pt x="3221177" y="266191"/>
                  </a:lnTo>
                  <a:lnTo>
                    <a:pt x="3219843" y="232854"/>
                  </a:lnTo>
                  <a:lnTo>
                    <a:pt x="3218891" y="197992"/>
                  </a:lnTo>
                  <a:lnTo>
                    <a:pt x="3218319" y="161607"/>
                  </a:lnTo>
                  <a:lnTo>
                    <a:pt x="3218129" y="123698"/>
                  </a:lnTo>
                  <a:lnTo>
                    <a:pt x="3218129" y="72898"/>
                  </a:lnTo>
                  <a:lnTo>
                    <a:pt x="3218035" y="64639"/>
                  </a:lnTo>
                  <a:lnTo>
                    <a:pt x="3204921" y="28321"/>
                  </a:lnTo>
                  <a:lnTo>
                    <a:pt x="3188919" y="22351"/>
                  </a:lnTo>
                  <a:lnTo>
                    <a:pt x="3188919" y="4317"/>
                  </a:lnTo>
                  <a:lnTo>
                    <a:pt x="3292170" y="4317"/>
                  </a:lnTo>
                  <a:lnTo>
                    <a:pt x="3292170" y="22351"/>
                  </a:lnTo>
                  <a:lnTo>
                    <a:pt x="3284804" y="24764"/>
                  </a:lnTo>
                  <a:lnTo>
                    <a:pt x="3279724" y="26797"/>
                  </a:lnTo>
                  <a:lnTo>
                    <a:pt x="3262694" y="64873"/>
                  </a:lnTo>
                  <a:lnTo>
                    <a:pt x="3262579" y="72898"/>
                  </a:lnTo>
                  <a:lnTo>
                    <a:pt x="3262579" y="377189"/>
                  </a:lnTo>
                  <a:lnTo>
                    <a:pt x="3193237" y="377189"/>
                  </a:lnTo>
                  <a:lnTo>
                    <a:pt x="3070428" y="164591"/>
                  </a:lnTo>
                  <a:lnTo>
                    <a:pt x="3048790" y="126126"/>
                  </a:lnTo>
                  <a:lnTo>
                    <a:pt x="3033725" y="96900"/>
                  </a:lnTo>
                  <a:lnTo>
                    <a:pt x="3031312" y="96900"/>
                  </a:lnTo>
                  <a:lnTo>
                    <a:pt x="3032498" y="126662"/>
                  </a:lnTo>
                  <a:lnTo>
                    <a:pt x="3033375" y="157257"/>
                  </a:lnTo>
                  <a:lnTo>
                    <a:pt x="3033919" y="188662"/>
                  </a:lnTo>
                  <a:lnTo>
                    <a:pt x="3034106" y="220852"/>
                  </a:lnTo>
                  <a:lnTo>
                    <a:pt x="3034106" y="308863"/>
                  </a:lnTo>
                  <a:lnTo>
                    <a:pt x="3034227" y="318313"/>
                  </a:lnTo>
                  <a:lnTo>
                    <a:pt x="3053664" y="356615"/>
                  </a:lnTo>
                  <a:lnTo>
                    <a:pt x="3063570" y="359155"/>
                  </a:lnTo>
                  <a:lnTo>
                    <a:pt x="3063570" y="377189"/>
                  </a:lnTo>
                  <a:lnTo>
                    <a:pt x="2960319" y="377189"/>
                  </a:lnTo>
                  <a:lnTo>
                    <a:pt x="2960319" y="359155"/>
                  </a:lnTo>
                  <a:lnTo>
                    <a:pt x="2967050" y="357250"/>
                  </a:lnTo>
                  <a:lnTo>
                    <a:pt x="2972384" y="355218"/>
                  </a:lnTo>
                  <a:lnTo>
                    <a:pt x="2976321" y="353060"/>
                  </a:lnTo>
                  <a:lnTo>
                    <a:pt x="2980258" y="350900"/>
                  </a:lnTo>
                  <a:lnTo>
                    <a:pt x="2983179" y="347979"/>
                  </a:lnTo>
                  <a:lnTo>
                    <a:pt x="2985084" y="344170"/>
                  </a:lnTo>
                  <a:lnTo>
                    <a:pt x="2986989" y="340487"/>
                  </a:lnTo>
                  <a:lnTo>
                    <a:pt x="2988132" y="335788"/>
                  </a:lnTo>
                  <a:lnTo>
                    <a:pt x="2988767" y="330200"/>
                  </a:lnTo>
                  <a:lnTo>
                    <a:pt x="2989275" y="324485"/>
                  </a:lnTo>
                  <a:lnTo>
                    <a:pt x="2989529" y="317373"/>
                  </a:lnTo>
                  <a:lnTo>
                    <a:pt x="2989529" y="308863"/>
                  </a:lnTo>
                  <a:lnTo>
                    <a:pt x="2989529" y="72643"/>
                  </a:lnTo>
                  <a:lnTo>
                    <a:pt x="2984068" y="34798"/>
                  </a:lnTo>
                  <a:lnTo>
                    <a:pt x="2960319" y="22351"/>
                  </a:lnTo>
                  <a:lnTo>
                    <a:pt x="2960319" y="4317"/>
                  </a:lnTo>
                  <a:close/>
                </a:path>
                <a:path w="6621145" h="381634">
                  <a:moveTo>
                    <a:pt x="2766009" y="4317"/>
                  </a:moveTo>
                  <a:lnTo>
                    <a:pt x="2909392" y="4317"/>
                  </a:lnTo>
                  <a:lnTo>
                    <a:pt x="2909392" y="22351"/>
                  </a:lnTo>
                  <a:lnTo>
                    <a:pt x="2902026" y="24384"/>
                  </a:lnTo>
                  <a:lnTo>
                    <a:pt x="2896438" y="26542"/>
                  </a:lnTo>
                  <a:lnTo>
                    <a:pt x="2881071" y="49911"/>
                  </a:lnTo>
                  <a:lnTo>
                    <a:pt x="2880309" y="55245"/>
                  </a:lnTo>
                  <a:lnTo>
                    <a:pt x="2879928" y="62991"/>
                  </a:lnTo>
                  <a:lnTo>
                    <a:pt x="2879928" y="73151"/>
                  </a:lnTo>
                  <a:lnTo>
                    <a:pt x="2879928" y="308610"/>
                  </a:lnTo>
                  <a:lnTo>
                    <a:pt x="2879928" y="314960"/>
                  </a:lnTo>
                  <a:lnTo>
                    <a:pt x="2880182" y="320928"/>
                  </a:lnTo>
                  <a:lnTo>
                    <a:pt x="2880436" y="326389"/>
                  </a:lnTo>
                  <a:lnTo>
                    <a:pt x="2880817" y="331850"/>
                  </a:lnTo>
                  <a:lnTo>
                    <a:pt x="2881579" y="336296"/>
                  </a:lnTo>
                  <a:lnTo>
                    <a:pt x="2882722" y="339725"/>
                  </a:lnTo>
                  <a:lnTo>
                    <a:pt x="2883738" y="343153"/>
                  </a:lnTo>
                  <a:lnTo>
                    <a:pt x="2909392" y="359155"/>
                  </a:lnTo>
                  <a:lnTo>
                    <a:pt x="2909392" y="377189"/>
                  </a:lnTo>
                  <a:lnTo>
                    <a:pt x="2766009" y="377189"/>
                  </a:lnTo>
                  <a:lnTo>
                    <a:pt x="2766009" y="359155"/>
                  </a:lnTo>
                  <a:lnTo>
                    <a:pt x="2772740" y="357250"/>
                  </a:lnTo>
                  <a:lnTo>
                    <a:pt x="2778074" y="355346"/>
                  </a:lnTo>
                  <a:lnTo>
                    <a:pt x="2782011" y="353187"/>
                  </a:lnTo>
                  <a:lnTo>
                    <a:pt x="2785948" y="351154"/>
                  </a:lnTo>
                  <a:lnTo>
                    <a:pt x="2788869" y="348234"/>
                  </a:lnTo>
                  <a:lnTo>
                    <a:pt x="2790774" y="344550"/>
                  </a:lnTo>
                  <a:lnTo>
                    <a:pt x="2792679" y="340740"/>
                  </a:lnTo>
                  <a:lnTo>
                    <a:pt x="2793949" y="336041"/>
                  </a:lnTo>
                  <a:lnTo>
                    <a:pt x="2794457" y="330326"/>
                  </a:lnTo>
                  <a:lnTo>
                    <a:pt x="2794965" y="324612"/>
                  </a:lnTo>
                  <a:lnTo>
                    <a:pt x="2795346" y="317373"/>
                  </a:lnTo>
                  <a:lnTo>
                    <a:pt x="2795346" y="308610"/>
                  </a:lnTo>
                  <a:lnTo>
                    <a:pt x="2795346" y="72898"/>
                  </a:lnTo>
                  <a:lnTo>
                    <a:pt x="2795346" y="64135"/>
                  </a:lnTo>
                  <a:lnTo>
                    <a:pt x="2795092" y="57023"/>
                  </a:lnTo>
                  <a:lnTo>
                    <a:pt x="2794584" y="51308"/>
                  </a:lnTo>
                  <a:lnTo>
                    <a:pt x="2794203" y="45720"/>
                  </a:lnTo>
                  <a:lnTo>
                    <a:pt x="2766009" y="22351"/>
                  </a:lnTo>
                  <a:lnTo>
                    <a:pt x="2766009" y="4317"/>
                  </a:lnTo>
                  <a:close/>
                </a:path>
                <a:path w="6621145" h="381634">
                  <a:moveTo>
                    <a:pt x="2115261" y="4317"/>
                  </a:moveTo>
                  <a:lnTo>
                    <a:pt x="2274519" y="4317"/>
                  </a:lnTo>
                  <a:lnTo>
                    <a:pt x="2290019" y="4603"/>
                  </a:lnTo>
                  <a:lnTo>
                    <a:pt x="2329256" y="8889"/>
                  </a:lnTo>
                  <a:lnTo>
                    <a:pt x="2368753" y="22605"/>
                  </a:lnTo>
                  <a:lnTo>
                    <a:pt x="2397423" y="47958"/>
                  </a:lnTo>
                  <a:lnTo>
                    <a:pt x="2411996" y="85645"/>
                  </a:lnTo>
                  <a:lnTo>
                    <a:pt x="2413330" y="104901"/>
                  </a:lnTo>
                  <a:lnTo>
                    <a:pt x="2412734" y="117762"/>
                  </a:lnTo>
                  <a:lnTo>
                    <a:pt x="2398711" y="159889"/>
                  </a:lnTo>
                  <a:lnTo>
                    <a:pt x="2369737" y="188785"/>
                  </a:lnTo>
                  <a:lnTo>
                    <a:pt x="2335733" y="206501"/>
                  </a:lnTo>
                  <a:lnTo>
                    <a:pt x="2335733" y="209168"/>
                  </a:lnTo>
                  <a:lnTo>
                    <a:pt x="2369134" y="232537"/>
                  </a:lnTo>
                  <a:lnTo>
                    <a:pt x="2393010" y="269493"/>
                  </a:lnTo>
                  <a:lnTo>
                    <a:pt x="2410282" y="306704"/>
                  </a:lnTo>
                  <a:lnTo>
                    <a:pt x="2415995" y="318323"/>
                  </a:lnTo>
                  <a:lnTo>
                    <a:pt x="2438990" y="349511"/>
                  </a:lnTo>
                  <a:lnTo>
                    <a:pt x="2459939" y="359155"/>
                  </a:lnTo>
                  <a:lnTo>
                    <a:pt x="2459939" y="377189"/>
                  </a:lnTo>
                  <a:lnTo>
                    <a:pt x="2354783" y="377189"/>
                  </a:lnTo>
                  <a:lnTo>
                    <a:pt x="2346617" y="364904"/>
                  </a:lnTo>
                  <a:lnTo>
                    <a:pt x="2337939" y="349964"/>
                  </a:lnTo>
                  <a:lnTo>
                    <a:pt x="2328762" y="332380"/>
                  </a:lnTo>
                  <a:lnTo>
                    <a:pt x="2319096" y="312165"/>
                  </a:lnTo>
                  <a:lnTo>
                    <a:pt x="2297760" y="265429"/>
                  </a:lnTo>
                  <a:lnTo>
                    <a:pt x="2293164" y="255807"/>
                  </a:lnTo>
                  <a:lnTo>
                    <a:pt x="2267280" y="223900"/>
                  </a:lnTo>
                  <a:lnTo>
                    <a:pt x="2255088" y="220599"/>
                  </a:lnTo>
                  <a:lnTo>
                    <a:pt x="2245055" y="220599"/>
                  </a:lnTo>
                  <a:lnTo>
                    <a:pt x="2229180" y="220599"/>
                  </a:lnTo>
                  <a:lnTo>
                    <a:pt x="2229180" y="308610"/>
                  </a:lnTo>
                  <a:lnTo>
                    <a:pt x="2229299" y="318059"/>
                  </a:lnTo>
                  <a:lnTo>
                    <a:pt x="2248865" y="356615"/>
                  </a:lnTo>
                  <a:lnTo>
                    <a:pt x="2258644" y="359155"/>
                  </a:lnTo>
                  <a:lnTo>
                    <a:pt x="2258644" y="377189"/>
                  </a:lnTo>
                  <a:lnTo>
                    <a:pt x="2115261" y="377189"/>
                  </a:lnTo>
                  <a:lnTo>
                    <a:pt x="2115261" y="359155"/>
                  </a:lnTo>
                  <a:lnTo>
                    <a:pt x="2121992" y="357250"/>
                  </a:lnTo>
                  <a:lnTo>
                    <a:pt x="2127326" y="355346"/>
                  </a:lnTo>
                  <a:lnTo>
                    <a:pt x="2131263" y="353187"/>
                  </a:lnTo>
                  <a:lnTo>
                    <a:pt x="2135200" y="351154"/>
                  </a:lnTo>
                  <a:lnTo>
                    <a:pt x="2138121" y="348234"/>
                  </a:lnTo>
                  <a:lnTo>
                    <a:pt x="2140026" y="344550"/>
                  </a:lnTo>
                  <a:lnTo>
                    <a:pt x="2141931" y="340740"/>
                  </a:lnTo>
                  <a:lnTo>
                    <a:pt x="2143201" y="336041"/>
                  </a:lnTo>
                  <a:lnTo>
                    <a:pt x="2143709" y="330326"/>
                  </a:lnTo>
                  <a:lnTo>
                    <a:pt x="2144217" y="324612"/>
                  </a:lnTo>
                  <a:lnTo>
                    <a:pt x="2144598" y="317373"/>
                  </a:lnTo>
                  <a:lnTo>
                    <a:pt x="2144598" y="308610"/>
                  </a:lnTo>
                  <a:lnTo>
                    <a:pt x="2144598" y="73151"/>
                  </a:lnTo>
                  <a:lnTo>
                    <a:pt x="2144598" y="64642"/>
                  </a:lnTo>
                  <a:lnTo>
                    <a:pt x="2144344" y="57403"/>
                  </a:lnTo>
                  <a:lnTo>
                    <a:pt x="2143836" y="51562"/>
                  </a:lnTo>
                  <a:lnTo>
                    <a:pt x="2143455" y="45720"/>
                  </a:lnTo>
                  <a:lnTo>
                    <a:pt x="2131517" y="28575"/>
                  </a:lnTo>
                  <a:lnTo>
                    <a:pt x="2127707" y="26288"/>
                  </a:lnTo>
                  <a:lnTo>
                    <a:pt x="2122246" y="24129"/>
                  </a:lnTo>
                  <a:lnTo>
                    <a:pt x="2115261" y="22351"/>
                  </a:lnTo>
                  <a:lnTo>
                    <a:pt x="2115261" y="4317"/>
                  </a:lnTo>
                  <a:close/>
                </a:path>
                <a:path w="6621145" h="381634">
                  <a:moveTo>
                    <a:pt x="1731848" y="4317"/>
                  </a:moveTo>
                  <a:lnTo>
                    <a:pt x="1875231" y="4317"/>
                  </a:lnTo>
                  <a:lnTo>
                    <a:pt x="1875231" y="22351"/>
                  </a:lnTo>
                  <a:lnTo>
                    <a:pt x="1867865" y="24384"/>
                  </a:lnTo>
                  <a:lnTo>
                    <a:pt x="1862277" y="26542"/>
                  </a:lnTo>
                  <a:lnTo>
                    <a:pt x="1858721" y="28828"/>
                  </a:lnTo>
                  <a:lnTo>
                    <a:pt x="1855165" y="31114"/>
                  </a:lnTo>
                  <a:lnTo>
                    <a:pt x="1852498" y="33781"/>
                  </a:lnTo>
                  <a:lnTo>
                    <a:pt x="1850720" y="37084"/>
                  </a:lnTo>
                  <a:lnTo>
                    <a:pt x="1848942" y="40386"/>
                  </a:lnTo>
                  <a:lnTo>
                    <a:pt x="1847545" y="44703"/>
                  </a:lnTo>
                  <a:lnTo>
                    <a:pt x="1846910" y="49911"/>
                  </a:lnTo>
                  <a:lnTo>
                    <a:pt x="1846148" y="55245"/>
                  </a:lnTo>
                  <a:lnTo>
                    <a:pt x="1845767" y="62991"/>
                  </a:lnTo>
                  <a:lnTo>
                    <a:pt x="1845767" y="73151"/>
                  </a:lnTo>
                  <a:lnTo>
                    <a:pt x="1845767" y="253364"/>
                  </a:lnTo>
                  <a:lnTo>
                    <a:pt x="1845935" y="263963"/>
                  </a:lnTo>
                  <a:lnTo>
                    <a:pt x="1852371" y="309213"/>
                  </a:lnTo>
                  <a:lnTo>
                    <a:pt x="1878533" y="342773"/>
                  </a:lnTo>
                  <a:lnTo>
                    <a:pt x="1911553" y="349503"/>
                  </a:lnTo>
                  <a:lnTo>
                    <a:pt x="1924650" y="348811"/>
                  </a:lnTo>
                  <a:lnTo>
                    <a:pt x="1959420" y="332160"/>
                  </a:lnTo>
                  <a:lnTo>
                    <a:pt x="1974813" y="295826"/>
                  </a:lnTo>
                  <a:lnTo>
                    <a:pt x="1977974" y="247141"/>
                  </a:lnTo>
                  <a:lnTo>
                    <a:pt x="1977974" y="72898"/>
                  </a:lnTo>
                  <a:lnTo>
                    <a:pt x="1972640" y="34671"/>
                  </a:lnTo>
                  <a:lnTo>
                    <a:pt x="1949018" y="22351"/>
                  </a:lnTo>
                  <a:lnTo>
                    <a:pt x="1949018" y="4317"/>
                  </a:lnTo>
                  <a:lnTo>
                    <a:pt x="2069160" y="4317"/>
                  </a:lnTo>
                  <a:lnTo>
                    <a:pt x="2069160" y="22351"/>
                  </a:lnTo>
                  <a:lnTo>
                    <a:pt x="2062683" y="24129"/>
                  </a:lnTo>
                  <a:lnTo>
                    <a:pt x="2057476" y="26162"/>
                  </a:lnTo>
                  <a:lnTo>
                    <a:pt x="2041093" y="51180"/>
                  </a:lnTo>
                  <a:lnTo>
                    <a:pt x="2040458" y="56896"/>
                  </a:lnTo>
                  <a:lnTo>
                    <a:pt x="2040204" y="64135"/>
                  </a:lnTo>
                  <a:lnTo>
                    <a:pt x="2040204" y="72898"/>
                  </a:lnTo>
                  <a:lnTo>
                    <a:pt x="2040204" y="243586"/>
                  </a:lnTo>
                  <a:lnTo>
                    <a:pt x="2037150" y="288127"/>
                  </a:lnTo>
                  <a:lnTo>
                    <a:pt x="2023206" y="330392"/>
                  </a:lnTo>
                  <a:lnTo>
                    <a:pt x="1997492" y="358584"/>
                  </a:lnTo>
                  <a:lnTo>
                    <a:pt x="1961327" y="375015"/>
                  </a:lnTo>
                  <a:lnTo>
                    <a:pt x="1916079" y="381248"/>
                  </a:lnTo>
                  <a:lnTo>
                    <a:pt x="1903171" y="381508"/>
                  </a:lnTo>
                  <a:lnTo>
                    <a:pt x="1884502" y="381005"/>
                  </a:lnTo>
                  <a:lnTo>
                    <a:pt x="1837639" y="373379"/>
                  </a:lnTo>
                  <a:lnTo>
                    <a:pt x="1803081" y="356717"/>
                  </a:lnTo>
                  <a:lnTo>
                    <a:pt x="1773736" y="320815"/>
                  </a:lnTo>
                  <a:lnTo>
                    <a:pt x="1763185" y="283098"/>
                  </a:lnTo>
                  <a:lnTo>
                    <a:pt x="1761185" y="249809"/>
                  </a:lnTo>
                  <a:lnTo>
                    <a:pt x="1761185" y="73151"/>
                  </a:lnTo>
                  <a:lnTo>
                    <a:pt x="1761185" y="64642"/>
                  </a:lnTo>
                  <a:lnTo>
                    <a:pt x="1760931" y="57403"/>
                  </a:lnTo>
                  <a:lnTo>
                    <a:pt x="1760423" y="51562"/>
                  </a:lnTo>
                  <a:lnTo>
                    <a:pt x="1760042" y="45720"/>
                  </a:lnTo>
                  <a:lnTo>
                    <a:pt x="1748104" y="28575"/>
                  </a:lnTo>
                  <a:lnTo>
                    <a:pt x="1744294" y="26288"/>
                  </a:lnTo>
                  <a:lnTo>
                    <a:pt x="1738833" y="24129"/>
                  </a:lnTo>
                  <a:lnTo>
                    <a:pt x="1731848" y="22351"/>
                  </a:lnTo>
                  <a:lnTo>
                    <a:pt x="1731848" y="4317"/>
                  </a:lnTo>
                  <a:close/>
                </a:path>
                <a:path w="6621145" h="381634">
                  <a:moveTo>
                    <a:pt x="1357071" y="4317"/>
                  </a:moveTo>
                  <a:lnTo>
                    <a:pt x="1467688" y="4317"/>
                  </a:lnTo>
                  <a:lnTo>
                    <a:pt x="1564335" y="172338"/>
                  </a:lnTo>
                  <a:lnTo>
                    <a:pt x="1587830" y="215137"/>
                  </a:lnTo>
                  <a:lnTo>
                    <a:pt x="1607671" y="254000"/>
                  </a:lnTo>
                  <a:lnTo>
                    <a:pt x="1613484" y="266191"/>
                  </a:lnTo>
                  <a:lnTo>
                    <a:pt x="1617929" y="266191"/>
                  </a:lnTo>
                  <a:lnTo>
                    <a:pt x="1616595" y="232854"/>
                  </a:lnTo>
                  <a:lnTo>
                    <a:pt x="1615643" y="197992"/>
                  </a:lnTo>
                  <a:lnTo>
                    <a:pt x="1615071" y="161607"/>
                  </a:lnTo>
                  <a:lnTo>
                    <a:pt x="1614881" y="123698"/>
                  </a:lnTo>
                  <a:lnTo>
                    <a:pt x="1614881" y="72898"/>
                  </a:lnTo>
                  <a:lnTo>
                    <a:pt x="1614787" y="64639"/>
                  </a:lnTo>
                  <a:lnTo>
                    <a:pt x="1601673" y="28321"/>
                  </a:lnTo>
                  <a:lnTo>
                    <a:pt x="1585671" y="22351"/>
                  </a:lnTo>
                  <a:lnTo>
                    <a:pt x="1585671" y="4317"/>
                  </a:lnTo>
                  <a:lnTo>
                    <a:pt x="1688922" y="4317"/>
                  </a:lnTo>
                  <a:lnTo>
                    <a:pt x="1688922" y="22351"/>
                  </a:lnTo>
                  <a:lnTo>
                    <a:pt x="1681556" y="24764"/>
                  </a:lnTo>
                  <a:lnTo>
                    <a:pt x="1676476" y="26797"/>
                  </a:lnTo>
                  <a:lnTo>
                    <a:pt x="1659446" y="64873"/>
                  </a:lnTo>
                  <a:lnTo>
                    <a:pt x="1659331" y="72898"/>
                  </a:lnTo>
                  <a:lnTo>
                    <a:pt x="1659331" y="377189"/>
                  </a:lnTo>
                  <a:lnTo>
                    <a:pt x="1589989" y="377189"/>
                  </a:lnTo>
                  <a:lnTo>
                    <a:pt x="1467180" y="164591"/>
                  </a:lnTo>
                  <a:lnTo>
                    <a:pt x="1445542" y="126126"/>
                  </a:lnTo>
                  <a:lnTo>
                    <a:pt x="1430477" y="96900"/>
                  </a:lnTo>
                  <a:lnTo>
                    <a:pt x="1428064" y="96900"/>
                  </a:lnTo>
                  <a:lnTo>
                    <a:pt x="1429250" y="126662"/>
                  </a:lnTo>
                  <a:lnTo>
                    <a:pt x="1430127" y="157257"/>
                  </a:lnTo>
                  <a:lnTo>
                    <a:pt x="1430671" y="188662"/>
                  </a:lnTo>
                  <a:lnTo>
                    <a:pt x="1430858" y="220852"/>
                  </a:lnTo>
                  <a:lnTo>
                    <a:pt x="1430858" y="308863"/>
                  </a:lnTo>
                  <a:lnTo>
                    <a:pt x="1430979" y="318313"/>
                  </a:lnTo>
                  <a:lnTo>
                    <a:pt x="1440256" y="350520"/>
                  </a:lnTo>
                  <a:lnTo>
                    <a:pt x="1443812" y="353695"/>
                  </a:lnTo>
                  <a:lnTo>
                    <a:pt x="1450416" y="356615"/>
                  </a:lnTo>
                  <a:lnTo>
                    <a:pt x="1460322" y="359155"/>
                  </a:lnTo>
                  <a:lnTo>
                    <a:pt x="1460322" y="377189"/>
                  </a:lnTo>
                  <a:lnTo>
                    <a:pt x="1357071" y="377189"/>
                  </a:lnTo>
                  <a:lnTo>
                    <a:pt x="1357071" y="359155"/>
                  </a:lnTo>
                  <a:lnTo>
                    <a:pt x="1363802" y="357250"/>
                  </a:lnTo>
                  <a:lnTo>
                    <a:pt x="1369136" y="355218"/>
                  </a:lnTo>
                  <a:lnTo>
                    <a:pt x="1373073" y="353060"/>
                  </a:lnTo>
                  <a:lnTo>
                    <a:pt x="1377010" y="350900"/>
                  </a:lnTo>
                  <a:lnTo>
                    <a:pt x="1379931" y="347979"/>
                  </a:lnTo>
                  <a:lnTo>
                    <a:pt x="1381836" y="344170"/>
                  </a:lnTo>
                  <a:lnTo>
                    <a:pt x="1383741" y="340487"/>
                  </a:lnTo>
                  <a:lnTo>
                    <a:pt x="1384884" y="335788"/>
                  </a:lnTo>
                  <a:lnTo>
                    <a:pt x="1385519" y="330200"/>
                  </a:lnTo>
                  <a:lnTo>
                    <a:pt x="1386027" y="324485"/>
                  </a:lnTo>
                  <a:lnTo>
                    <a:pt x="1386281" y="317373"/>
                  </a:lnTo>
                  <a:lnTo>
                    <a:pt x="1386281" y="308863"/>
                  </a:lnTo>
                  <a:lnTo>
                    <a:pt x="1386281" y="72643"/>
                  </a:lnTo>
                  <a:lnTo>
                    <a:pt x="1380820" y="34798"/>
                  </a:lnTo>
                  <a:lnTo>
                    <a:pt x="1357071" y="22351"/>
                  </a:lnTo>
                  <a:lnTo>
                    <a:pt x="1357071" y="4317"/>
                  </a:lnTo>
                  <a:close/>
                </a:path>
                <a:path w="6621145" h="381634">
                  <a:moveTo>
                    <a:pt x="851865" y="4317"/>
                  </a:moveTo>
                  <a:lnTo>
                    <a:pt x="995248" y="4317"/>
                  </a:lnTo>
                  <a:lnTo>
                    <a:pt x="995248" y="22351"/>
                  </a:lnTo>
                  <a:lnTo>
                    <a:pt x="987628" y="24384"/>
                  </a:lnTo>
                  <a:lnTo>
                    <a:pt x="982040" y="26542"/>
                  </a:lnTo>
                  <a:lnTo>
                    <a:pt x="978484" y="28955"/>
                  </a:lnTo>
                  <a:lnTo>
                    <a:pt x="974928" y="31241"/>
                  </a:lnTo>
                  <a:lnTo>
                    <a:pt x="972261" y="34162"/>
                  </a:lnTo>
                  <a:lnTo>
                    <a:pt x="970610" y="37337"/>
                  </a:lnTo>
                  <a:lnTo>
                    <a:pt x="968832" y="40639"/>
                  </a:lnTo>
                  <a:lnTo>
                    <a:pt x="967562" y="44830"/>
                  </a:lnTo>
                  <a:lnTo>
                    <a:pt x="966927" y="49911"/>
                  </a:lnTo>
                  <a:lnTo>
                    <a:pt x="966165" y="54990"/>
                  </a:lnTo>
                  <a:lnTo>
                    <a:pt x="965784" y="62737"/>
                  </a:lnTo>
                  <a:lnTo>
                    <a:pt x="965784" y="73151"/>
                  </a:lnTo>
                  <a:lnTo>
                    <a:pt x="965784" y="170434"/>
                  </a:lnTo>
                  <a:lnTo>
                    <a:pt x="971499" y="170434"/>
                  </a:lnTo>
                  <a:lnTo>
                    <a:pt x="979881" y="170434"/>
                  </a:lnTo>
                  <a:lnTo>
                    <a:pt x="986612" y="169417"/>
                  </a:lnTo>
                  <a:lnTo>
                    <a:pt x="991438" y="167639"/>
                  </a:lnTo>
                  <a:lnTo>
                    <a:pt x="996391" y="165862"/>
                  </a:lnTo>
                  <a:lnTo>
                    <a:pt x="1026412" y="136447"/>
                  </a:lnTo>
                  <a:lnTo>
                    <a:pt x="1055874" y="101568"/>
                  </a:lnTo>
                  <a:lnTo>
                    <a:pt x="1080284" y="66220"/>
                  </a:lnTo>
                  <a:lnTo>
                    <a:pt x="1086180" y="49149"/>
                  </a:lnTo>
                  <a:lnTo>
                    <a:pt x="1086180" y="43179"/>
                  </a:lnTo>
                  <a:lnTo>
                    <a:pt x="1086180" y="36702"/>
                  </a:lnTo>
                  <a:lnTo>
                    <a:pt x="1061669" y="22351"/>
                  </a:lnTo>
                  <a:lnTo>
                    <a:pt x="1061669" y="4317"/>
                  </a:lnTo>
                  <a:lnTo>
                    <a:pt x="1201242" y="4317"/>
                  </a:lnTo>
                  <a:lnTo>
                    <a:pt x="1201242" y="22860"/>
                  </a:lnTo>
                  <a:lnTo>
                    <a:pt x="1194257" y="24129"/>
                  </a:lnTo>
                  <a:lnTo>
                    <a:pt x="1188415" y="26162"/>
                  </a:lnTo>
                  <a:lnTo>
                    <a:pt x="1183462" y="28701"/>
                  </a:lnTo>
                  <a:lnTo>
                    <a:pt x="1178509" y="31241"/>
                  </a:lnTo>
                  <a:lnTo>
                    <a:pt x="1172921" y="35305"/>
                  </a:lnTo>
                  <a:lnTo>
                    <a:pt x="1142187" y="66293"/>
                  </a:lnTo>
                  <a:lnTo>
                    <a:pt x="1060272" y="158114"/>
                  </a:lnTo>
                  <a:lnTo>
                    <a:pt x="1155649" y="304418"/>
                  </a:lnTo>
                  <a:lnTo>
                    <a:pt x="1178382" y="337058"/>
                  </a:lnTo>
                  <a:lnTo>
                    <a:pt x="1186256" y="345693"/>
                  </a:lnTo>
                  <a:lnTo>
                    <a:pt x="1189812" y="349376"/>
                  </a:lnTo>
                  <a:lnTo>
                    <a:pt x="1211021" y="359410"/>
                  </a:lnTo>
                  <a:lnTo>
                    <a:pt x="1211021" y="377189"/>
                  </a:lnTo>
                  <a:lnTo>
                    <a:pt x="1063066" y="377189"/>
                  </a:lnTo>
                  <a:lnTo>
                    <a:pt x="1063066" y="359155"/>
                  </a:lnTo>
                  <a:lnTo>
                    <a:pt x="1069162" y="358139"/>
                  </a:lnTo>
                  <a:lnTo>
                    <a:pt x="1073353" y="356742"/>
                  </a:lnTo>
                  <a:lnTo>
                    <a:pt x="1075639" y="354584"/>
                  </a:lnTo>
                  <a:lnTo>
                    <a:pt x="1077798" y="352551"/>
                  </a:lnTo>
                  <a:lnTo>
                    <a:pt x="1078814" y="349758"/>
                  </a:lnTo>
                  <a:lnTo>
                    <a:pt x="1078814" y="346328"/>
                  </a:lnTo>
                  <a:lnTo>
                    <a:pt x="1078814" y="343408"/>
                  </a:lnTo>
                  <a:lnTo>
                    <a:pt x="1078433" y="340487"/>
                  </a:lnTo>
                  <a:lnTo>
                    <a:pt x="1059434" y="305244"/>
                  </a:lnTo>
                  <a:lnTo>
                    <a:pt x="1011123" y="230759"/>
                  </a:lnTo>
                  <a:lnTo>
                    <a:pt x="1006043" y="222885"/>
                  </a:lnTo>
                  <a:lnTo>
                    <a:pt x="977849" y="200151"/>
                  </a:lnTo>
                  <a:lnTo>
                    <a:pt x="971245" y="200151"/>
                  </a:lnTo>
                  <a:lnTo>
                    <a:pt x="965784" y="200151"/>
                  </a:lnTo>
                  <a:lnTo>
                    <a:pt x="965784" y="308610"/>
                  </a:lnTo>
                  <a:lnTo>
                    <a:pt x="965784" y="314960"/>
                  </a:lnTo>
                  <a:lnTo>
                    <a:pt x="966038" y="320928"/>
                  </a:lnTo>
                  <a:lnTo>
                    <a:pt x="966292" y="326389"/>
                  </a:lnTo>
                  <a:lnTo>
                    <a:pt x="966673" y="331850"/>
                  </a:lnTo>
                  <a:lnTo>
                    <a:pt x="967435" y="336296"/>
                  </a:lnTo>
                  <a:lnTo>
                    <a:pt x="968578" y="339725"/>
                  </a:lnTo>
                  <a:lnTo>
                    <a:pt x="969594" y="343153"/>
                  </a:lnTo>
                  <a:lnTo>
                    <a:pt x="995248" y="359155"/>
                  </a:lnTo>
                  <a:lnTo>
                    <a:pt x="995248" y="377189"/>
                  </a:lnTo>
                  <a:lnTo>
                    <a:pt x="851865" y="377189"/>
                  </a:lnTo>
                  <a:lnTo>
                    <a:pt x="851865" y="359155"/>
                  </a:lnTo>
                  <a:lnTo>
                    <a:pt x="858596" y="357250"/>
                  </a:lnTo>
                  <a:lnTo>
                    <a:pt x="863930" y="355346"/>
                  </a:lnTo>
                  <a:lnTo>
                    <a:pt x="867867" y="353187"/>
                  </a:lnTo>
                  <a:lnTo>
                    <a:pt x="871804" y="351154"/>
                  </a:lnTo>
                  <a:lnTo>
                    <a:pt x="874725" y="348234"/>
                  </a:lnTo>
                  <a:lnTo>
                    <a:pt x="876630" y="344550"/>
                  </a:lnTo>
                  <a:lnTo>
                    <a:pt x="878535" y="340740"/>
                  </a:lnTo>
                  <a:lnTo>
                    <a:pt x="879805" y="336041"/>
                  </a:lnTo>
                  <a:lnTo>
                    <a:pt x="880313" y="330326"/>
                  </a:lnTo>
                  <a:lnTo>
                    <a:pt x="880821" y="324612"/>
                  </a:lnTo>
                  <a:lnTo>
                    <a:pt x="881202" y="317373"/>
                  </a:lnTo>
                  <a:lnTo>
                    <a:pt x="881202" y="308610"/>
                  </a:lnTo>
                  <a:lnTo>
                    <a:pt x="881202" y="73151"/>
                  </a:lnTo>
                  <a:lnTo>
                    <a:pt x="881202" y="64642"/>
                  </a:lnTo>
                  <a:lnTo>
                    <a:pt x="880948" y="57403"/>
                  </a:lnTo>
                  <a:lnTo>
                    <a:pt x="880440" y="51562"/>
                  </a:lnTo>
                  <a:lnTo>
                    <a:pt x="880059" y="45720"/>
                  </a:lnTo>
                  <a:lnTo>
                    <a:pt x="868121" y="28575"/>
                  </a:lnTo>
                  <a:lnTo>
                    <a:pt x="864311" y="26288"/>
                  </a:lnTo>
                  <a:lnTo>
                    <a:pt x="858850" y="24129"/>
                  </a:lnTo>
                  <a:lnTo>
                    <a:pt x="851865" y="22351"/>
                  </a:lnTo>
                  <a:lnTo>
                    <a:pt x="851865" y="4317"/>
                  </a:lnTo>
                  <a:close/>
                </a:path>
                <a:path w="6621145" h="381634">
                  <a:moveTo>
                    <a:pt x="370331" y="4317"/>
                  </a:moveTo>
                  <a:lnTo>
                    <a:pt x="513664" y="4317"/>
                  </a:lnTo>
                  <a:lnTo>
                    <a:pt x="513664" y="22351"/>
                  </a:lnTo>
                  <a:lnTo>
                    <a:pt x="506298" y="24384"/>
                  </a:lnTo>
                  <a:lnTo>
                    <a:pt x="500710" y="26542"/>
                  </a:lnTo>
                  <a:lnTo>
                    <a:pt x="497154" y="28828"/>
                  </a:lnTo>
                  <a:lnTo>
                    <a:pt x="493598" y="31114"/>
                  </a:lnTo>
                  <a:lnTo>
                    <a:pt x="490931" y="33781"/>
                  </a:lnTo>
                  <a:lnTo>
                    <a:pt x="489153" y="37084"/>
                  </a:lnTo>
                  <a:lnTo>
                    <a:pt x="487375" y="40386"/>
                  </a:lnTo>
                  <a:lnTo>
                    <a:pt x="485978" y="44703"/>
                  </a:lnTo>
                  <a:lnTo>
                    <a:pt x="485343" y="49911"/>
                  </a:lnTo>
                  <a:lnTo>
                    <a:pt x="484581" y="55245"/>
                  </a:lnTo>
                  <a:lnTo>
                    <a:pt x="484200" y="62991"/>
                  </a:lnTo>
                  <a:lnTo>
                    <a:pt x="484200" y="73151"/>
                  </a:lnTo>
                  <a:lnTo>
                    <a:pt x="484200" y="308610"/>
                  </a:lnTo>
                  <a:lnTo>
                    <a:pt x="484200" y="314960"/>
                  </a:lnTo>
                  <a:lnTo>
                    <a:pt x="484454" y="320928"/>
                  </a:lnTo>
                  <a:lnTo>
                    <a:pt x="484708" y="326389"/>
                  </a:lnTo>
                  <a:lnTo>
                    <a:pt x="485089" y="331850"/>
                  </a:lnTo>
                  <a:lnTo>
                    <a:pt x="485851" y="336296"/>
                  </a:lnTo>
                  <a:lnTo>
                    <a:pt x="486994" y="339725"/>
                  </a:lnTo>
                  <a:lnTo>
                    <a:pt x="488010" y="343153"/>
                  </a:lnTo>
                  <a:lnTo>
                    <a:pt x="513664" y="359155"/>
                  </a:lnTo>
                  <a:lnTo>
                    <a:pt x="513664" y="377189"/>
                  </a:lnTo>
                  <a:lnTo>
                    <a:pt x="370331" y="377189"/>
                  </a:lnTo>
                  <a:lnTo>
                    <a:pt x="370331" y="359155"/>
                  </a:lnTo>
                  <a:lnTo>
                    <a:pt x="377075" y="357250"/>
                  </a:lnTo>
                  <a:lnTo>
                    <a:pt x="382397" y="355346"/>
                  </a:lnTo>
                  <a:lnTo>
                    <a:pt x="386308" y="353187"/>
                  </a:lnTo>
                  <a:lnTo>
                    <a:pt x="390220" y="351154"/>
                  </a:lnTo>
                  <a:lnTo>
                    <a:pt x="393141" y="348234"/>
                  </a:lnTo>
                  <a:lnTo>
                    <a:pt x="399618" y="317373"/>
                  </a:lnTo>
                  <a:lnTo>
                    <a:pt x="399618" y="308610"/>
                  </a:lnTo>
                  <a:lnTo>
                    <a:pt x="399618" y="72898"/>
                  </a:lnTo>
                  <a:lnTo>
                    <a:pt x="399618" y="64135"/>
                  </a:lnTo>
                  <a:lnTo>
                    <a:pt x="399364" y="57023"/>
                  </a:lnTo>
                  <a:lnTo>
                    <a:pt x="398856" y="51308"/>
                  </a:lnTo>
                  <a:lnTo>
                    <a:pt x="398475" y="45720"/>
                  </a:lnTo>
                  <a:lnTo>
                    <a:pt x="370331" y="22351"/>
                  </a:lnTo>
                  <a:lnTo>
                    <a:pt x="370331" y="4317"/>
                  </a:lnTo>
                  <a:close/>
                </a:path>
                <a:path w="6621145" h="381634">
                  <a:moveTo>
                    <a:pt x="0" y="4317"/>
                  </a:moveTo>
                  <a:lnTo>
                    <a:pt x="159219" y="4317"/>
                  </a:lnTo>
                  <a:lnTo>
                    <a:pt x="174729" y="4603"/>
                  </a:lnTo>
                  <a:lnTo>
                    <a:pt x="213982" y="8889"/>
                  </a:lnTo>
                  <a:lnTo>
                    <a:pt x="253441" y="22605"/>
                  </a:lnTo>
                  <a:lnTo>
                    <a:pt x="282103" y="47958"/>
                  </a:lnTo>
                  <a:lnTo>
                    <a:pt x="296622" y="85645"/>
                  </a:lnTo>
                  <a:lnTo>
                    <a:pt x="297954" y="104901"/>
                  </a:lnTo>
                  <a:lnTo>
                    <a:pt x="297366" y="117762"/>
                  </a:lnTo>
                  <a:lnTo>
                    <a:pt x="283414" y="159889"/>
                  </a:lnTo>
                  <a:lnTo>
                    <a:pt x="254473" y="188785"/>
                  </a:lnTo>
                  <a:lnTo>
                    <a:pt x="220395" y="206501"/>
                  </a:lnTo>
                  <a:lnTo>
                    <a:pt x="220395" y="209168"/>
                  </a:lnTo>
                  <a:lnTo>
                    <a:pt x="253847" y="232537"/>
                  </a:lnTo>
                  <a:lnTo>
                    <a:pt x="277749" y="269493"/>
                  </a:lnTo>
                  <a:lnTo>
                    <a:pt x="294957" y="306704"/>
                  </a:lnTo>
                  <a:lnTo>
                    <a:pt x="300682" y="318323"/>
                  </a:lnTo>
                  <a:lnTo>
                    <a:pt x="323685" y="349511"/>
                  </a:lnTo>
                  <a:lnTo>
                    <a:pt x="344652" y="359155"/>
                  </a:lnTo>
                  <a:lnTo>
                    <a:pt x="344652" y="377189"/>
                  </a:lnTo>
                  <a:lnTo>
                    <a:pt x="239509" y="377189"/>
                  </a:lnTo>
                  <a:lnTo>
                    <a:pt x="231336" y="364904"/>
                  </a:lnTo>
                  <a:lnTo>
                    <a:pt x="222650" y="349964"/>
                  </a:lnTo>
                  <a:lnTo>
                    <a:pt x="213448" y="332380"/>
                  </a:lnTo>
                  <a:lnTo>
                    <a:pt x="203733" y="312165"/>
                  </a:lnTo>
                  <a:lnTo>
                    <a:pt x="182435" y="265429"/>
                  </a:lnTo>
                  <a:lnTo>
                    <a:pt x="177825" y="255807"/>
                  </a:lnTo>
                  <a:lnTo>
                    <a:pt x="151980" y="223900"/>
                  </a:lnTo>
                  <a:lnTo>
                    <a:pt x="147154" y="221741"/>
                  </a:lnTo>
                  <a:lnTo>
                    <a:pt x="139738" y="220599"/>
                  </a:lnTo>
                  <a:lnTo>
                    <a:pt x="129730" y="220599"/>
                  </a:lnTo>
                  <a:lnTo>
                    <a:pt x="113893" y="220599"/>
                  </a:lnTo>
                  <a:lnTo>
                    <a:pt x="113893" y="308610"/>
                  </a:lnTo>
                  <a:lnTo>
                    <a:pt x="114012" y="318059"/>
                  </a:lnTo>
                  <a:lnTo>
                    <a:pt x="123177" y="350392"/>
                  </a:lnTo>
                  <a:lnTo>
                    <a:pt x="126809" y="353695"/>
                  </a:lnTo>
                  <a:lnTo>
                    <a:pt x="133553" y="356615"/>
                  </a:lnTo>
                  <a:lnTo>
                    <a:pt x="143382" y="359155"/>
                  </a:lnTo>
                  <a:lnTo>
                    <a:pt x="143382" y="377189"/>
                  </a:lnTo>
                  <a:lnTo>
                    <a:pt x="0" y="377189"/>
                  </a:lnTo>
                  <a:lnTo>
                    <a:pt x="0" y="359155"/>
                  </a:lnTo>
                  <a:lnTo>
                    <a:pt x="6743" y="357250"/>
                  </a:lnTo>
                  <a:lnTo>
                    <a:pt x="12065" y="355346"/>
                  </a:lnTo>
                  <a:lnTo>
                    <a:pt x="15976" y="353187"/>
                  </a:lnTo>
                  <a:lnTo>
                    <a:pt x="19900" y="351154"/>
                  </a:lnTo>
                  <a:lnTo>
                    <a:pt x="22809" y="348234"/>
                  </a:lnTo>
                  <a:lnTo>
                    <a:pt x="24714" y="344550"/>
                  </a:lnTo>
                  <a:lnTo>
                    <a:pt x="26631" y="340740"/>
                  </a:lnTo>
                  <a:lnTo>
                    <a:pt x="27863" y="336041"/>
                  </a:lnTo>
                  <a:lnTo>
                    <a:pt x="28409" y="330326"/>
                  </a:lnTo>
                  <a:lnTo>
                    <a:pt x="28956" y="324612"/>
                  </a:lnTo>
                  <a:lnTo>
                    <a:pt x="29222" y="317373"/>
                  </a:lnTo>
                  <a:lnTo>
                    <a:pt x="29222" y="308610"/>
                  </a:lnTo>
                  <a:lnTo>
                    <a:pt x="29222" y="73151"/>
                  </a:lnTo>
                  <a:lnTo>
                    <a:pt x="29222" y="64642"/>
                  </a:lnTo>
                  <a:lnTo>
                    <a:pt x="28994" y="57403"/>
                  </a:lnTo>
                  <a:lnTo>
                    <a:pt x="16256" y="28575"/>
                  </a:lnTo>
                  <a:lnTo>
                    <a:pt x="12344" y="26288"/>
                  </a:lnTo>
                  <a:lnTo>
                    <a:pt x="6921" y="24129"/>
                  </a:lnTo>
                  <a:lnTo>
                    <a:pt x="0" y="22351"/>
                  </a:lnTo>
                  <a:lnTo>
                    <a:pt x="0" y="4317"/>
                  </a:lnTo>
                  <a:close/>
                </a:path>
                <a:path w="6621145" h="381634">
                  <a:moveTo>
                    <a:pt x="4547057" y="2412"/>
                  </a:moveTo>
                  <a:lnTo>
                    <a:pt x="4619955" y="2412"/>
                  </a:lnTo>
                  <a:lnTo>
                    <a:pt x="4710125" y="308355"/>
                  </a:lnTo>
                  <a:lnTo>
                    <a:pt x="4713034" y="317811"/>
                  </a:lnTo>
                  <a:lnTo>
                    <a:pt x="4730953" y="351281"/>
                  </a:lnTo>
                  <a:lnTo>
                    <a:pt x="4735271" y="354838"/>
                  </a:lnTo>
                  <a:lnTo>
                    <a:pt x="4741367" y="357504"/>
                  </a:lnTo>
                  <a:lnTo>
                    <a:pt x="4749241" y="359155"/>
                  </a:lnTo>
                  <a:lnTo>
                    <a:pt x="4749241" y="377189"/>
                  </a:lnTo>
                  <a:lnTo>
                    <a:pt x="4598492" y="377189"/>
                  </a:lnTo>
                  <a:lnTo>
                    <a:pt x="4598492" y="359155"/>
                  </a:lnTo>
                  <a:lnTo>
                    <a:pt x="4607890" y="358013"/>
                  </a:lnTo>
                  <a:lnTo>
                    <a:pt x="4614875" y="355346"/>
                  </a:lnTo>
                  <a:lnTo>
                    <a:pt x="4619447" y="351154"/>
                  </a:lnTo>
                  <a:lnTo>
                    <a:pt x="4624019" y="346963"/>
                  </a:lnTo>
                  <a:lnTo>
                    <a:pt x="4626305" y="341122"/>
                  </a:lnTo>
                  <a:lnTo>
                    <a:pt x="4626305" y="333375"/>
                  </a:lnTo>
                  <a:lnTo>
                    <a:pt x="4626305" y="327787"/>
                  </a:lnTo>
                  <a:lnTo>
                    <a:pt x="4625670" y="321563"/>
                  </a:lnTo>
                  <a:lnTo>
                    <a:pt x="4610684" y="261620"/>
                  </a:lnTo>
                  <a:lnTo>
                    <a:pt x="4494098" y="261620"/>
                  </a:lnTo>
                  <a:lnTo>
                    <a:pt x="4485081" y="287527"/>
                  </a:lnTo>
                  <a:lnTo>
                    <a:pt x="4482541" y="294893"/>
                  </a:lnTo>
                  <a:lnTo>
                    <a:pt x="4480509" y="301878"/>
                  </a:lnTo>
                  <a:lnTo>
                    <a:pt x="4478858" y="308737"/>
                  </a:lnTo>
                  <a:lnTo>
                    <a:pt x="4477207" y="315595"/>
                  </a:lnTo>
                  <a:lnTo>
                    <a:pt x="4476318" y="322834"/>
                  </a:lnTo>
                  <a:lnTo>
                    <a:pt x="4476318" y="330453"/>
                  </a:lnTo>
                  <a:lnTo>
                    <a:pt x="4478102" y="342261"/>
                  </a:lnTo>
                  <a:lnTo>
                    <a:pt x="4483446" y="350996"/>
                  </a:lnTo>
                  <a:lnTo>
                    <a:pt x="4492338" y="356635"/>
                  </a:lnTo>
                  <a:lnTo>
                    <a:pt x="4504766" y="359155"/>
                  </a:lnTo>
                  <a:lnTo>
                    <a:pt x="4504766" y="377189"/>
                  </a:lnTo>
                  <a:lnTo>
                    <a:pt x="4388180" y="377189"/>
                  </a:lnTo>
                  <a:lnTo>
                    <a:pt x="4388180" y="359155"/>
                  </a:lnTo>
                  <a:lnTo>
                    <a:pt x="4394911" y="358393"/>
                  </a:lnTo>
                  <a:lnTo>
                    <a:pt x="4400753" y="355980"/>
                  </a:lnTo>
                  <a:lnTo>
                    <a:pt x="4426296" y="322976"/>
                  </a:lnTo>
                  <a:lnTo>
                    <a:pt x="4433265" y="305815"/>
                  </a:lnTo>
                  <a:lnTo>
                    <a:pt x="4547057" y="2412"/>
                  </a:lnTo>
                  <a:close/>
                </a:path>
                <a:path w="6621145" h="381634">
                  <a:moveTo>
                    <a:pt x="6519875" y="0"/>
                  </a:moveTo>
                  <a:lnTo>
                    <a:pt x="6566230" y="2539"/>
                  </a:lnTo>
                  <a:lnTo>
                    <a:pt x="6616776" y="11684"/>
                  </a:lnTo>
                  <a:lnTo>
                    <a:pt x="6616776" y="90931"/>
                  </a:lnTo>
                  <a:lnTo>
                    <a:pt x="6579438" y="90931"/>
                  </a:lnTo>
                  <a:lnTo>
                    <a:pt x="6576622" y="80716"/>
                  </a:lnTo>
                  <a:lnTo>
                    <a:pt x="6573485" y="71596"/>
                  </a:lnTo>
                  <a:lnTo>
                    <a:pt x="6546037" y="37973"/>
                  </a:lnTo>
                  <a:lnTo>
                    <a:pt x="6515684" y="31876"/>
                  </a:lnTo>
                  <a:lnTo>
                    <a:pt x="6508159" y="32230"/>
                  </a:lnTo>
                  <a:lnTo>
                    <a:pt x="6468440" y="53593"/>
                  </a:lnTo>
                  <a:lnTo>
                    <a:pt x="6461455" y="79755"/>
                  </a:lnTo>
                  <a:lnTo>
                    <a:pt x="6461836" y="87399"/>
                  </a:lnTo>
                  <a:lnTo>
                    <a:pt x="6481410" y="124243"/>
                  </a:lnTo>
                  <a:lnTo>
                    <a:pt x="6517235" y="148189"/>
                  </a:lnTo>
                  <a:lnTo>
                    <a:pt x="6530162" y="155066"/>
                  </a:lnTo>
                  <a:lnTo>
                    <a:pt x="6546098" y="163782"/>
                  </a:lnTo>
                  <a:lnTo>
                    <a:pt x="6583121" y="189356"/>
                  </a:lnTo>
                  <a:lnTo>
                    <a:pt x="6611442" y="225933"/>
                  </a:lnTo>
                  <a:lnTo>
                    <a:pt x="6620586" y="272034"/>
                  </a:lnTo>
                  <a:lnTo>
                    <a:pt x="6619611" y="288250"/>
                  </a:lnTo>
                  <a:lnTo>
                    <a:pt x="6605092" y="330326"/>
                  </a:lnTo>
                  <a:lnTo>
                    <a:pt x="6573731" y="360920"/>
                  </a:lnTo>
                  <a:lnTo>
                    <a:pt x="6527622" y="378190"/>
                  </a:lnTo>
                  <a:lnTo>
                    <a:pt x="6490919" y="381508"/>
                  </a:lnTo>
                  <a:lnTo>
                    <a:pt x="6476849" y="381315"/>
                  </a:lnTo>
                  <a:lnTo>
                    <a:pt x="6432880" y="378333"/>
                  </a:lnTo>
                  <a:lnTo>
                    <a:pt x="6389696" y="372046"/>
                  </a:lnTo>
                  <a:lnTo>
                    <a:pt x="6376238" y="369188"/>
                  </a:lnTo>
                  <a:lnTo>
                    <a:pt x="6376238" y="285114"/>
                  </a:lnTo>
                  <a:lnTo>
                    <a:pt x="6413576" y="285114"/>
                  </a:lnTo>
                  <a:lnTo>
                    <a:pt x="6417576" y="300303"/>
                  </a:lnTo>
                  <a:lnTo>
                    <a:pt x="6422720" y="313467"/>
                  </a:lnTo>
                  <a:lnTo>
                    <a:pt x="6456152" y="345519"/>
                  </a:lnTo>
                  <a:lnTo>
                    <a:pt x="6483299" y="349503"/>
                  </a:lnTo>
                  <a:lnTo>
                    <a:pt x="6491109" y="349168"/>
                  </a:lnTo>
                  <a:lnTo>
                    <a:pt x="6528614" y="332130"/>
                  </a:lnTo>
                  <a:lnTo>
                    <a:pt x="6540576" y="296037"/>
                  </a:lnTo>
                  <a:lnTo>
                    <a:pt x="6540193" y="287845"/>
                  </a:lnTo>
                  <a:lnTo>
                    <a:pt x="6520637" y="248697"/>
                  </a:lnTo>
                  <a:lnTo>
                    <a:pt x="6487067" y="225522"/>
                  </a:lnTo>
                  <a:lnTo>
                    <a:pt x="6464892" y="213945"/>
                  </a:lnTo>
                  <a:lnTo>
                    <a:pt x="6455009" y="208454"/>
                  </a:lnTo>
                  <a:lnTo>
                    <a:pt x="6420910" y="185086"/>
                  </a:lnTo>
                  <a:lnTo>
                    <a:pt x="6392299" y="149756"/>
                  </a:lnTo>
                  <a:lnTo>
                    <a:pt x="6381953" y="104901"/>
                  </a:lnTo>
                  <a:lnTo>
                    <a:pt x="6382998" y="88685"/>
                  </a:lnTo>
                  <a:lnTo>
                    <a:pt x="6398590" y="47751"/>
                  </a:lnTo>
                  <a:lnTo>
                    <a:pt x="6431915" y="18926"/>
                  </a:lnTo>
                  <a:lnTo>
                    <a:pt x="6480822" y="3047"/>
                  </a:lnTo>
                  <a:lnTo>
                    <a:pt x="6499729" y="761"/>
                  </a:lnTo>
                  <a:lnTo>
                    <a:pt x="6519875" y="0"/>
                  </a:lnTo>
                  <a:close/>
                </a:path>
                <a:path w="6621145" h="381634">
                  <a:moveTo>
                    <a:pt x="6038291" y="0"/>
                  </a:moveTo>
                  <a:lnTo>
                    <a:pt x="6084646" y="2539"/>
                  </a:lnTo>
                  <a:lnTo>
                    <a:pt x="6135192" y="11684"/>
                  </a:lnTo>
                  <a:lnTo>
                    <a:pt x="6135192" y="90931"/>
                  </a:lnTo>
                  <a:lnTo>
                    <a:pt x="6097854" y="90931"/>
                  </a:lnTo>
                  <a:lnTo>
                    <a:pt x="6095038" y="80716"/>
                  </a:lnTo>
                  <a:lnTo>
                    <a:pt x="6091901" y="71596"/>
                  </a:lnTo>
                  <a:lnTo>
                    <a:pt x="6064453" y="37973"/>
                  </a:lnTo>
                  <a:lnTo>
                    <a:pt x="6034100" y="31876"/>
                  </a:lnTo>
                  <a:lnTo>
                    <a:pt x="6026575" y="32230"/>
                  </a:lnTo>
                  <a:lnTo>
                    <a:pt x="5986856" y="53593"/>
                  </a:lnTo>
                  <a:lnTo>
                    <a:pt x="5979871" y="79755"/>
                  </a:lnTo>
                  <a:lnTo>
                    <a:pt x="5980252" y="87399"/>
                  </a:lnTo>
                  <a:lnTo>
                    <a:pt x="5999826" y="124243"/>
                  </a:lnTo>
                  <a:lnTo>
                    <a:pt x="6035651" y="148189"/>
                  </a:lnTo>
                  <a:lnTo>
                    <a:pt x="6048578" y="155066"/>
                  </a:lnTo>
                  <a:lnTo>
                    <a:pt x="6064514" y="163782"/>
                  </a:lnTo>
                  <a:lnTo>
                    <a:pt x="6101537" y="189356"/>
                  </a:lnTo>
                  <a:lnTo>
                    <a:pt x="6129858" y="225933"/>
                  </a:lnTo>
                  <a:lnTo>
                    <a:pt x="6139002" y="272034"/>
                  </a:lnTo>
                  <a:lnTo>
                    <a:pt x="6138027" y="288250"/>
                  </a:lnTo>
                  <a:lnTo>
                    <a:pt x="6123508" y="330326"/>
                  </a:lnTo>
                  <a:lnTo>
                    <a:pt x="6092147" y="360920"/>
                  </a:lnTo>
                  <a:lnTo>
                    <a:pt x="6046038" y="378190"/>
                  </a:lnTo>
                  <a:lnTo>
                    <a:pt x="6009335" y="381508"/>
                  </a:lnTo>
                  <a:lnTo>
                    <a:pt x="5995265" y="381315"/>
                  </a:lnTo>
                  <a:lnTo>
                    <a:pt x="5951296" y="378333"/>
                  </a:lnTo>
                  <a:lnTo>
                    <a:pt x="5908112" y="372046"/>
                  </a:lnTo>
                  <a:lnTo>
                    <a:pt x="5894654" y="369188"/>
                  </a:lnTo>
                  <a:lnTo>
                    <a:pt x="5894654" y="285114"/>
                  </a:lnTo>
                  <a:lnTo>
                    <a:pt x="5931992" y="285114"/>
                  </a:lnTo>
                  <a:lnTo>
                    <a:pt x="5935992" y="300303"/>
                  </a:lnTo>
                  <a:lnTo>
                    <a:pt x="5941136" y="313467"/>
                  </a:lnTo>
                  <a:lnTo>
                    <a:pt x="5974568" y="345519"/>
                  </a:lnTo>
                  <a:lnTo>
                    <a:pt x="6001715" y="349503"/>
                  </a:lnTo>
                  <a:lnTo>
                    <a:pt x="6009525" y="349168"/>
                  </a:lnTo>
                  <a:lnTo>
                    <a:pt x="6047030" y="332130"/>
                  </a:lnTo>
                  <a:lnTo>
                    <a:pt x="6058992" y="296037"/>
                  </a:lnTo>
                  <a:lnTo>
                    <a:pt x="6058609" y="287845"/>
                  </a:lnTo>
                  <a:lnTo>
                    <a:pt x="6039053" y="248697"/>
                  </a:lnTo>
                  <a:lnTo>
                    <a:pt x="6005483" y="225522"/>
                  </a:lnTo>
                  <a:lnTo>
                    <a:pt x="5983308" y="213945"/>
                  </a:lnTo>
                  <a:lnTo>
                    <a:pt x="5973425" y="208454"/>
                  </a:lnTo>
                  <a:lnTo>
                    <a:pt x="5939326" y="185086"/>
                  </a:lnTo>
                  <a:lnTo>
                    <a:pt x="5910715" y="149756"/>
                  </a:lnTo>
                  <a:lnTo>
                    <a:pt x="5900369" y="104901"/>
                  </a:lnTo>
                  <a:lnTo>
                    <a:pt x="5901414" y="88685"/>
                  </a:lnTo>
                  <a:lnTo>
                    <a:pt x="5917006" y="47751"/>
                  </a:lnTo>
                  <a:lnTo>
                    <a:pt x="5950385" y="18926"/>
                  </a:lnTo>
                  <a:lnTo>
                    <a:pt x="5999254" y="3047"/>
                  </a:lnTo>
                  <a:lnTo>
                    <a:pt x="6018147" y="761"/>
                  </a:lnTo>
                  <a:lnTo>
                    <a:pt x="6038291" y="0"/>
                  </a:lnTo>
                  <a:close/>
                </a:path>
                <a:path w="6621145" h="381634">
                  <a:moveTo>
                    <a:pt x="5679389" y="0"/>
                  </a:moveTo>
                  <a:lnTo>
                    <a:pt x="5717703" y="2928"/>
                  </a:lnTo>
                  <a:lnTo>
                    <a:pt x="5779044" y="26360"/>
                  </a:lnTo>
                  <a:lnTo>
                    <a:pt x="5819980" y="73074"/>
                  </a:lnTo>
                  <a:lnTo>
                    <a:pt x="5840415" y="142642"/>
                  </a:lnTo>
                  <a:lnTo>
                    <a:pt x="5842965" y="185927"/>
                  </a:lnTo>
                  <a:lnTo>
                    <a:pt x="5842205" y="210833"/>
                  </a:lnTo>
                  <a:lnTo>
                    <a:pt x="5836160" y="255168"/>
                  </a:lnTo>
                  <a:lnTo>
                    <a:pt x="5824161" y="292238"/>
                  </a:lnTo>
                  <a:lnTo>
                    <a:pt x="5796229" y="335279"/>
                  </a:lnTo>
                  <a:lnTo>
                    <a:pt x="5757706" y="363926"/>
                  </a:lnTo>
                  <a:lnTo>
                    <a:pt x="5709583" y="378729"/>
                  </a:lnTo>
                  <a:lnTo>
                    <a:pt x="5672912" y="381508"/>
                  </a:lnTo>
                  <a:lnTo>
                    <a:pt x="5635236" y="378577"/>
                  </a:lnTo>
                  <a:lnTo>
                    <a:pt x="5574935" y="355093"/>
                  </a:lnTo>
                  <a:lnTo>
                    <a:pt x="5534666" y="308086"/>
                  </a:lnTo>
                  <a:lnTo>
                    <a:pt x="5514525" y="237791"/>
                  </a:lnTo>
                  <a:lnTo>
                    <a:pt x="5512003" y="193928"/>
                  </a:lnTo>
                  <a:lnTo>
                    <a:pt x="5513219" y="164284"/>
                  </a:lnTo>
                  <a:lnTo>
                    <a:pt x="5522986" y="111758"/>
                  </a:lnTo>
                  <a:lnTo>
                    <a:pt x="5542441" y="68397"/>
                  </a:lnTo>
                  <a:lnTo>
                    <a:pt x="5571155" y="35250"/>
                  </a:lnTo>
                  <a:lnTo>
                    <a:pt x="5608898" y="12698"/>
                  </a:lnTo>
                  <a:lnTo>
                    <a:pt x="5654098" y="1406"/>
                  </a:lnTo>
                  <a:lnTo>
                    <a:pt x="5679389" y="0"/>
                  </a:lnTo>
                  <a:close/>
                </a:path>
                <a:path w="6621145" h="381634">
                  <a:moveTo>
                    <a:pt x="4945329" y="0"/>
                  </a:moveTo>
                  <a:lnTo>
                    <a:pt x="4974618" y="904"/>
                  </a:lnTo>
                  <a:lnTo>
                    <a:pt x="5002669" y="3619"/>
                  </a:lnTo>
                  <a:lnTo>
                    <a:pt x="5029482" y="8143"/>
                  </a:lnTo>
                  <a:lnTo>
                    <a:pt x="5055057" y="14477"/>
                  </a:lnTo>
                  <a:lnTo>
                    <a:pt x="5055057" y="91948"/>
                  </a:lnTo>
                  <a:lnTo>
                    <a:pt x="5017719" y="91948"/>
                  </a:lnTo>
                  <a:lnTo>
                    <a:pt x="5014458" y="81162"/>
                  </a:lnTo>
                  <a:lnTo>
                    <a:pt x="5010972" y="71675"/>
                  </a:lnTo>
                  <a:lnTo>
                    <a:pt x="4982540" y="38100"/>
                  </a:lnTo>
                  <a:lnTo>
                    <a:pt x="4949901" y="31876"/>
                  </a:lnTo>
                  <a:lnTo>
                    <a:pt x="4936778" y="32922"/>
                  </a:lnTo>
                  <a:lnTo>
                    <a:pt x="4892314" y="57963"/>
                  </a:lnTo>
                  <a:lnTo>
                    <a:pt x="4869383" y="101218"/>
                  </a:lnTo>
                  <a:lnTo>
                    <a:pt x="4860350" y="142144"/>
                  </a:lnTo>
                  <a:lnTo>
                    <a:pt x="4857318" y="192786"/>
                  </a:lnTo>
                  <a:lnTo>
                    <a:pt x="4857820" y="215888"/>
                  </a:lnTo>
                  <a:lnTo>
                    <a:pt x="4861872" y="257329"/>
                  </a:lnTo>
                  <a:lnTo>
                    <a:pt x="4875606" y="306863"/>
                  </a:lnTo>
                  <a:lnTo>
                    <a:pt x="4898722" y="338627"/>
                  </a:lnTo>
                  <a:lnTo>
                    <a:pt x="4930851" y="349503"/>
                  </a:lnTo>
                  <a:lnTo>
                    <a:pt x="4942066" y="348618"/>
                  </a:lnTo>
                  <a:lnTo>
                    <a:pt x="4974967" y="316579"/>
                  </a:lnTo>
                  <a:lnTo>
                    <a:pt x="4977747" y="269501"/>
                  </a:lnTo>
                  <a:lnTo>
                    <a:pt x="4967808" y="230886"/>
                  </a:lnTo>
                  <a:lnTo>
                    <a:pt x="4964633" y="229108"/>
                  </a:lnTo>
                  <a:lnTo>
                    <a:pt x="4961585" y="227329"/>
                  </a:lnTo>
                  <a:lnTo>
                    <a:pt x="4956124" y="225171"/>
                  </a:lnTo>
                  <a:lnTo>
                    <a:pt x="4948250" y="222885"/>
                  </a:lnTo>
                  <a:lnTo>
                    <a:pt x="4948250" y="204850"/>
                  </a:lnTo>
                  <a:lnTo>
                    <a:pt x="5088077" y="204850"/>
                  </a:lnTo>
                  <a:lnTo>
                    <a:pt x="5088077" y="222885"/>
                  </a:lnTo>
                  <a:lnTo>
                    <a:pt x="5079060" y="225551"/>
                  </a:lnTo>
                  <a:lnTo>
                    <a:pt x="5072837" y="228600"/>
                  </a:lnTo>
                  <a:lnTo>
                    <a:pt x="5069535" y="232155"/>
                  </a:lnTo>
                  <a:lnTo>
                    <a:pt x="5066233" y="235585"/>
                  </a:lnTo>
                  <a:lnTo>
                    <a:pt x="5064074" y="240156"/>
                  </a:lnTo>
                  <a:lnTo>
                    <a:pt x="5062804" y="245872"/>
                  </a:lnTo>
                  <a:lnTo>
                    <a:pt x="5061661" y="251587"/>
                  </a:lnTo>
                  <a:lnTo>
                    <a:pt x="5061153" y="259714"/>
                  </a:lnTo>
                  <a:lnTo>
                    <a:pt x="5061153" y="270128"/>
                  </a:lnTo>
                  <a:lnTo>
                    <a:pt x="5061153" y="372999"/>
                  </a:lnTo>
                  <a:lnTo>
                    <a:pt x="5021783" y="381253"/>
                  </a:lnTo>
                  <a:lnTo>
                    <a:pt x="5003241" y="361568"/>
                  </a:lnTo>
                  <a:lnTo>
                    <a:pt x="4986360" y="370310"/>
                  </a:lnTo>
                  <a:lnTo>
                    <a:pt x="4968300" y="376539"/>
                  </a:lnTo>
                  <a:lnTo>
                    <a:pt x="4949073" y="380267"/>
                  </a:lnTo>
                  <a:lnTo>
                    <a:pt x="4928692" y="381508"/>
                  </a:lnTo>
                  <a:lnTo>
                    <a:pt x="4891328" y="378600"/>
                  </a:lnTo>
                  <a:lnTo>
                    <a:pt x="4831840" y="355308"/>
                  </a:lnTo>
                  <a:lnTo>
                    <a:pt x="4792524" y="308657"/>
                  </a:lnTo>
                  <a:lnTo>
                    <a:pt x="4772902" y="238172"/>
                  </a:lnTo>
                  <a:lnTo>
                    <a:pt x="4770450" y="193928"/>
                  </a:lnTo>
                  <a:lnTo>
                    <a:pt x="4771329" y="169808"/>
                  </a:lnTo>
                  <a:lnTo>
                    <a:pt x="4778326" y="126045"/>
                  </a:lnTo>
                  <a:lnTo>
                    <a:pt x="4792060" y="88520"/>
                  </a:lnTo>
                  <a:lnTo>
                    <a:pt x="4823028" y="45212"/>
                  </a:lnTo>
                  <a:lnTo>
                    <a:pt x="4863658" y="16958"/>
                  </a:lnTo>
                  <a:lnTo>
                    <a:pt x="4910912" y="2682"/>
                  </a:lnTo>
                  <a:lnTo>
                    <a:pt x="4927823" y="668"/>
                  </a:lnTo>
                  <a:lnTo>
                    <a:pt x="4945329" y="0"/>
                  </a:lnTo>
                  <a:close/>
                </a:path>
                <a:path w="6621145" h="381634">
                  <a:moveTo>
                    <a:pt x="3517341" y="0"/>
                  </a:moveTo>
                  <a:lnTo>
                    <a:pt x="3546630" y="904"/>
                  </a:lnTo>
                  <a:lnTo>
                    <a:pt x="3574681" y="3619"/>
                  </a:lnTo>
                  <a:lnTo>
                    <a:pt x="3601494" y="8143"/>
                  </a:lnTo>
                  <a:lnTo>
                    <a:pt x="3627069" y="14477"/>
                  </a:lnTo>
                  <a:lnTo>
                    <a:pt x="3627069" y="91948"/>
                  </a:lnTo>
                  <a:lnTo>
                    <a:pt x="3589731" y="91948"/>
                  </a:lnTo>
                  <a:lnTo>
                    <a:pt x="3586470" y="81162"/>
                  </a:lnTo>
                  <a:lnTo>
                    <a:pt x="3582984" y="71675"/>
                  </a:lnTo>
                  <a:lnTo>
                    <a:pt x="3554552" y="38100"/>
                  </a:lnTo>
                  <a:lnTo>
                    <a:pt x="3521913" y="31876"/>
                  </a:lnTo>
                  <a:lnTo>
                    <a:pt x="3508790" y="32922"/>
                  </a:lnTo>
                  <a:lnTo>
                    <a:pt x="3464326" y="57963"/>
                  </a:lnTo>
                  <a:lnTo>
                    <a:pt x="3441395" y="101218"/>
                  </a:lnTo>
                  <a:lnTo>
                    <a:pt x="3432362" y="142144"/>
                  </a:lnTo>
                  <a:lnTo>
                    <a:pt x="3429330" y="192786"/>
                  </a:lnTo>
                  <a:lnTo>
                    <a:pt x="3429832" y="215888"/>
                  </a:lnTo>
                  <a:lnTo>
                    <a:pt x="3433884" y="257329"/>
                  </a:lnTo>
                  <a:lnTo>
                    <a:pt x="3447618" y="306863"/>
                  </a:lnTo>
                  <a:lnTo>
                    <a:pt x="3470734" y="338627"/>
                  </a:lnTo>
                  <a:lnTo>
                    <a:pt x="3502863" y="349503"/>
                  </a:lnTo>
                  <a:lnTo>
                    <a:pt x="3514078" y="348618"/>
                  </a:lnTo>
                  <a:lnTo>
                    <a:pt x="3546979" y="316579"/>
                  </a:lnTo>
                  <a:lnTo>
                    <a:pt x="3549759" y="269501"/>
                  </a:lnTo>
                  <a:lnTo>
                    <a:pt x="3539820" y="230886"/>
                  </a:lnTo>
                  <a:lnTo>
                    <a:pt x="3536645" y="229108"/>
                  </a:lnTo>
                  <a:lnTo>
                    <a:pt x="3533597" y="227329"/>
                  </a:lnTo>
                  <a:lnTo>
                    <a:pt x="3528136" y="225171"/>
                  </a:lnTo>
                  <a:lnTo>
                    <a:pt x="3520262" y="222885"/>
                  </a:lnTo>
                  <a:lnTo>
                    <a:pt x="3520262" y="204850"/>
                  </a:lnTo>
                  <a:lnTo>
                    <a:pt x="3660089" y="204850"/>
                  </a:lnTo>
                  <a:lnTo>
                    <a:pt x="3660089" y="222885"/>
                  </a:lnTo>
                  <a:lnTo>
                    <a:pt x="3651072" y="225551"/>
                  </a:lnTo>
                  <a:lnTo>
                    <a:pt x="3644849" y="228600"/>
                  </a:lnTo>
                  <a:lnTo>
                    <a:pt x="3641547" y="232155"/>
                  </a:lnTo>
                  <a:lnTo>
                    <a:pt x="3638245" y="235585"/>
                  </a:lnTo>
                  <a:lnTo>
                    <a:pt x="3636086" y="240156"/>
                  </a:lnTo>
                  <a:lnTo>
                    <a:pt x="3634816" y="245872"/>
                  </a:lnTo>
                  <a:lnTo>
                    <a:pt x="3633673" y="251587"/>
                  </a:lnTo>
                  <a:lnTo>
                    <a:pt x="3633165" y="259714"/>
                  </a:lnTo>
                  <a:lnTo>
                    <a:pt x="3633165" y="270128"/>
                  </a:lnTo>
                  <a:lnTo>
                    <a:pt x="3633165" y="372999"/>
                  </a:lnTo>
                  <a:lnTo>
                    <a:pt x="3593795" y="381253"/>
                  </a:lnTo>
                  <a:lnTo>
                    <a:pt x="3575253" y="361568"/>
                  </a:lnTo>
                  <a:lnTo>
                    <a:pt x="3558372" y="370310"/>
                  </a:lnTo>
                  <a:lnTo>
                    <a:pt x="3540312" y="376539"/>
                  </a:lnTo>
                  <a:lnTo>
                    <a:pt x="3521085" y="380267"/>
                  </a:lnTo>
                  <a:lnTo>
                    <a:pt x="3500704" y="381508"/>
                  </a:lnTo>
                  <a:lnTo>
                    <a:pt x="3463340" y="378600"/>
                  </a:lnTo>
                  <a:lnTo>
                    <a:pt x="3403852" y="355308"/>
                  </a:lnTo>
                  <a:lnTo>
                    <a:pt x="3364536" y="308657"/>
                  </a:lnTo>
                  <a:lnTo>
                    <a:pt x="3344914" y="238172"/>
                  </a:lnTo>
                  <a:lnTo>
                    <a:pt x="3342462" y="193928"/>
                  </a:lnTo>
                  <a:lnTo>
                    <a:pt x="3343341" y="169808"/>
                  </a:lnTo>
                  <a:lnTo>
                    <a:pt x="3350338" y="126045"/>
                  </a:lnTo>
                  <a:lnTo>
                    <a:pt x="3364072" y="88520"/>
                  </a:lnTo>
                  <a:lnTo>
                    <a:pt x="3395040" y="45212"/>
                  </a:lnTo>
                  <a:lnTo>
                    <a:pt x="3435670" y="16958"/>
                  </a:lnTo>
                  <a:lnTo>
                    <a:pt x="3482924" y="2682"/>
                  </a:lnTo>
                  <a:lnTo>
                    <a:pt x="3499835" y="668"/>
                  </a:lnTo>
                  <a:lnTo>
                    <a:pt x="3517341" y="0"/>
                  </a:lnTo>
                  <a:close/>
                </a:path>
                <a:path w="6621145" h="381634">
                  <a:moveTo>
                    <a:pt x="2619959" y="0"/>
                  </a:moveTo>
                  <a:lnTo>
                    <a:pt x="2666314" y="2539"/>
                  </a:lnTo>
                  <a:lnTo>
                    <a:pt x="2716860" y="11684"/>
                  </a:lnTo>
                  <a:lnTo>
                    <a:pt x="2716860" y="90931"/>
                  </a:lnTo>
                  <a:lnTo>
                    <a:pt x="2679522" y="90931"/>
                  </a:lnTo>
                  <a:lnTo>
                    <a:pt x="2676706" y="80716"/>
                  </a:lnTo>
                  <a:lnTo>
                    <a:pt x="2673569" y="71596"/>
                  </a:lnTo>
                  <a:lnTo>
                    <a:pt x="2646121" y="37973"/>
                  </a:lnTo>
                  <a:lnTo>
                    <a:pt x="2615768" y="31876"/>
                  </a:lnTo>
                  <a:lnTo>
                    <a:pt x="2608243" y="32230"/>
                  </a:lnTo>
                  <a:lnTo>
                    <a:pt x="2568524" y="53593"/>
                  </a:lnTo>
                  <a:lnTo>
                    <a:pt x="2561539" y="79755"/>
                  </a:lnTo>
                  <a:lnTo>
                    <a:pt x="2561920" y="87399"/>
                  </a:lnTo>
                  <a:lnTo>
                    <a:pt x="2581494" y="124243"/>
                  </a:lnTo>
                  <a:lnTo>
                    <a:pt x="2617319" y="148189"/>
                  </a:lnTo>
                  <a:lnTo>
                    <a:pt x="2630246" y="155066"/>
                  </a:lnTo>
                  <a:lnTo>
                    <a:pt x="2646182" y="163782"/>
                  </a:lnTo>
                  <a:lnTo>
                    <a:pt x="2683205" y="189356"/>
                  </a:lnTo>
                  <a:lnTo>
                    <a:pt x="2711526" y="225933"/>
                  </a:lnTo>
                  <a:lnTo>
                    <a:pt x="2720670" y="272034"/>
                  </a:lnTo>
                  <a:lnTo>
                    <a:pt x="2719695" y="288250"/>
                  </a:lnTo>
                  <a:lnTo>
                    <a:pt x="2705176" y="330326"/>
                  </a:lnTo>
                  <a:lnTo>
                    <a:pt x="2673815" y="360920"/>
                  </a:lnTo>
                  <a:lnTo>
                    <a:pt x="2627706" y="378190"/>
                  </a:lnTo>
                  <a:lnTo>
                    <a:pt x="2591003" y="381508"/>
                  </a:lnTo>
                  <a:lnTo>
                    <a:pt x="2576933" y="381315"/>
                  </a:lnTo>
                  <a:lnTo>
                    <a:pt x="2532964" y="378333"/>
                  </a:lnTo>
                  <a:lnTo>
                    <a:pt x="2489780" y="372046"/>
                  </a:lnTo>
                  <a:lnTo>
                    <a:pt x="2476322" y="369188"/>
                  </a:lnTo>
                  <a:lnTo>
                    <a:pt x="2476322" y="285114"/>
                  </a:lnTo>
                  <a:lnTo>
                    <a:pt x="2513660" y="285114"/>
                  </a:lnTo>
                  <a:lnTo>
                    <a:pt x="2517660" y="300303"/>
                  </a:lnTo>
                  <a:lnTo>
                    <a:pt x="2522804" y="313467"/>
                  </a:lnTo>
                  <a:lnTo>
                    <a:pt x="2556236" y="345519"/>
                  </a:lnTo>
                  <a:lnTo>
                    <a:pt x="2583383" y="349503"/>
                  </a:lnTo>
                  <a:lnTo>
                    <a:pt x="2591193" y="349168"/>
                  </a:lnTo>
                  <a:lnTo>
                    <a:pt x="2628698" y="332130"/>
                  </a:lnTo>
                  <a:lnTo>
                    <a:pt x="2640660" y="296037"/>
                  </a:lnTo>
                  <a:lnTo>
                    <a:pt x="2640277" y="287845"/>
                  </a:lnTo>
                  <a:lnTo>
                    <a:pt x="2620721" y="248697"/>
                  </a:lnTo>
                  <a:lnTo>
                    <a:pt x="2587151" y="225522"/>
                  </a:lnTo>
                  <a:lnTo>
                    <a:pt x="2564976" y="213945"/>
                  </a:lnTo>
                  <a:lnTo>
                    <a:pt x="2555093" y="208454"/>
                  </a:lnTo>
                  <a:lnTo>
                    <a:pt x="2520994" y="185086"/>
                  </a:lnTo>
                  <a:lnTo>
                    <a:pt x="2492383" y="149756"/>
                  </a:lnTo>
                  <a:lnTo>
                    <a:pt x="2482037" y="104901"/>
                  </a:lnTo>
                  <a:lnTo>
                    <a:pt x="2483082" y="88685"/>
                  </a:lnTo>
                  <a:lnTo>
                    <a:pt x="2498674" y="47751"/>
                  </a:lnTo>
                  <a:lnTo>
                    <a:pt x="2532053" y="18926"/>
                  </a:lnTo>
                  <a:lnTo>
                    <a:pt x="2580922" y="3047"/>
                  </a:lnTo>
                  <a:lnTo>
                    <a:pt x="2599815" y="761"/>
                  </a:lnTo>
                  <a:lnTo>
                    <a:pt x="2619959" y="0"/>
                  </a:lnTo>
                  <a:close/>
                </a:path>
                <a:path w="6621145" h="381634">
                  <a:moveTo>
                    <a:pt x="705815" y="0"/>
                  </a:moveTo>
                  <a:lnTo>
                    <a:pt x="752170" y="2539"/>
                  </a:lnTo>
                  <a:lnTo>
                    <a:pt x="802716" y="11684"/>
                  </a:lnTo>
                  <a:lnTo>
                    <a:pt x="802716" y="90931"/>
                  </a:lnTo>
                  <a:lnTo>
                    <a:pt x="765378" y="90931"/>
                  </a:lnTo>
                  <a:lnTo>
                    <a:pt x="762562" y="80716"/>
                  </a:lnTo>
                  <a:lnTo>
                    <a:pt x="759425" y="71596"/>
                  </a:lnTo>
                  <a:lnTo>
                    <a:pt x="731977" y="37973"/>
                  </a:lnTo>
                  <a:lnTo>
                    <a:pt x="701624" y="31876"/>
                  </a:lnTo>
                  <a:lnTo>
                    <a:pt x="694099" y="32230"/>
                  </a:lnTo>
                  <a:lnTo>
                    <a:pt x="654380" y="53593"/>
                  </a:lnTo>
                  <a:lnTo>
                    <a:pt x="647395" y="79755"/>
                  </a:lnTo>
                  <a:lnTo>
                    <a:pt x="647776" y="87399"/>
                  </a:lnTo>
                  <a:lnTo>
                    <a:pt x="667350" y="124243"/>
                  </a:lnTo>
                  <a:lnTo>
                    <a:pt x="703175" y="148189"/>
                  </a:lnTo>
                  <a:lnTo>
                    <a:pt x="716102" y="155066"/>
                  </a:lnTo>
                  <a:lnTo>
                    <a:pt x="732038" y="163782"/>
                  </a:lnTo>
                  <a:lnTo>
                    <a:pt x="769061" y="189356"/>
                  </a:lnTo>
                  <a:lnTo>
                    <a:pt x="797382" y="225933"/>
                  </a:lnTo>
                  <a:lnTo>
                    <a:pt x="806526" y="272034"/>
                  </a:lnTo>
                  <a:lnTo>
                    <a:pt x="805551" y="288250"/>
                  </a:lnTo>
                  <a:lnTo>
                    <a:pt x="791032" y="330326"/>
                  </a:lnTo>
                  <a:lnTo>
                    <a:pt x="759671" y="360920"/>
                  </a:lnTo>
                  <a:lnTo>
                    <a:pt x="713562" y="378190"/>
                  </a:lnTo>
                  <a:lnTo>
                    <a:pt x="676859" y="381508"/>
                  </a:lnTo>
                  <a:lnTo>
                    <a:pt x="662789" y="381315"/>
                  </a:lnTo>
                  <a:lnTo>
                    <a:pt x="618820" y="378333"/>
                  </a:lnTo>
                  <a:lnTo>
                    <a:pt x="575636" y="372046"/>
                  </a:lnTo>
                  <a:lnTo>
                    <a:pt x="562178" y="369188"/>
                  </a:lnTo>
                  <a:lnTo>
                    <a:pt x="562178" y="285114"/>
                  </a:lnTo>
                  <a:lnTo>
                    <a:pt x="599516" y="285114"/>
                  </a:lnTo>
                  <a:lnTo>
                    <a:pt x="603516" y="300303"/>
                  </a:lnTo>
                  <a:lnTo>
                    <a:pt x="608660" y="313467"/>
                  </a:lnTo>
                  <a:lnTo>
                    <a:pt x="642092" y="345519"/>
                  </a:lnTo>
                  <a:lnTo>
                    <a:pt x="669239" y="349503"/>
                  </a:lnTo>
                  <a:lnTo>
                    <a:pt x="677049" y="349168"/>
                  </a:lnTo>
                  <a:lnTo>
                    <a:pt x="714554" y="332130"/>
                  </a:lnTo>
                  <a:lnTo>
                    <a:pt x="726516" y="296037"/>
                  </a:lnTo>
                  <a:lnTo>
                    <a:pt x="726133" y="287845"/>
                  </a:lnTo>
                  <a:lnTo>
                    <a:pt x="706577" y="248697"/>
                  </a:lnTo>
                  <a:lnTo>
                    <a:pt x="673007" y="225522"/>
                  </a:lnTo>
                  <a:lnTo>
                    <a:pt x="650832" y="213945"/>
                  </a:lnTo>
                  <a:lnTo>
                    <a:pt x="640949" y="208454"/>
                  </a:lnTo>
                  <a:lnTo>
                    <a:pt x="606850" y="185086"/>
                  </a:lnTo>
                  <a:lnTo>
                    <a:pt x="578239" y="149756"/>
                  </a:lnTo>
                  <a:lnTo>
                    <a:pt x="567893" y="104901"/>
                  </a:lnTo>
                  <a:lnTo>
                    <a:pt x="568938" y="88685"/>
                  </a:lnTo>
                  <a:lnTo>
                    <a:pt x="584530" y="47751"/>
                  </a:lnTo>
                  <a:lnTo>
                    <a:pt x="617909" y="18926"/>
                  </a:lnTo>
                  <a:lnTo>
                    <a:pt x="666778" y="3047"/>
                  </a:lnTo>
                  <a:lnTo>
                    <a:pt x="685671" y="761"/>
                  </a:lnTo>
                  <a:lnTo>
                    <a:pt x="70581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0234" y="1932787"/>
            <a:ext cx="7541531" cy="212796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58164" y="2095322"/>
            <a:ext cx="7067550" cy="169037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535"/>
              </a:spcBef>
            </a:pPr>
            <a:r>
              <a:rPr sz="3000" spc="-5" dirty="0">
                <a:solidFill>
                  <a:srgbClr val="FFFFFF"/>
                </a:solidFill>
              </a:rPr>
              <a:t>It </a:t>
            </a:r>
            <a:r>
              <a:rPr sz="3000" dirty="0">
                <a:solidFill>
                  <a:srgbClr val="FFFFFF"/>
                </a:solidFill>
              </a:rPr>
              <a:t>is a clinical </a:t>
            </a:r>
            <a:r>
              <a:rPr sz="3000" spc="-5" dirty="0">
                <a:solidFill>
                  <a:srgbClr val="FFFFFF"/>
                </a:solidFill>
              </a:rPr>
              <a:t>judgment that </a:t>
            </a:r>
            <a:r>
              <a:rPr sz="3000" dirty="0">
                <a:solidFill>
                  <a:srgbClr val="FFFFFF"/>
                </a:solidFill>
              </a:rPr>
              <a:t>a </a:t>
            </a:r>
            <a:r>
              <a:rPr sz="3000" spc="-15" dirty="0">
                <a:solidFill>
                  <a:srgbClr val="FFFFFF"/>
                </a:solidFill>
              </a:rPr>
              <a:t>problem </a:t>
            </a:r>
            <a:r>
              <a:rPr sz="3000" spc="-10" dirty="0">
                <a:solidFill>
                  <a:srgbClr val="FFFFFF"/>
                </a:solidFill>
              </a:rPr>
              <a:t> </a:t>
            </a:r>
            <a:r>
              <a:rPr sz="3000" spc="-5" dirty="0">
                <a:solidFill>
                  <a:srgbClr val="FFFFFF"/>
                </a:solidFill>
              </a:rPr>
              <a:t>does </a:t>
            </a:r>
            <a:r>
              <a:rPr sz="3000" dirty="0">
                <a:solidFill>
                  <a:srgbClr val="FFFFFF"/>
                </a:solidFill>
              </a:rPr>
              <a:t>not </a:t>
            </a:r>
            <a:r>
              <a:rPr sz="3000" spc="-5" dirty="0">
                <a:solidFill>
                  <a:srgbClr val="FFFFFF"/>
                </a:solidFill>
              </a:rPr>
              <a:t>exist, but the </a:t>
            </a:r>
            <a:r>
              <a:rPr sz="3000" spc="-10" dirty="0">
                <a:solidFill>
                  <a:srgbClr val="FFFFFF"/>
                </a:solidFill>
              </a:rPr>
              <a:t>presence </a:t>
            </a:r>
            <a:r>
              <a:rPr sz="3000" spc="-5" dirty="0">
                <a:solidFill>
                  <a:srgbClr val="FFFFFF"/>
                </a:solidFill>
              </a:rPr>
              <a:t>of risk </a:t>
            </a:r>
            <a:r>
              <a:rPr sz="3000" dirty="0">
                <a:solidFill>
                  <a:srgbClr val="FFFFFF"/>
                </a:solidFill>
              </a:rPr>
              <a:t> </a:t>
            </a:r>
            <a:r>
              <a:rPr sz="3000" spc="-10" dirty="0">
                <a:solidFill>
                  <a:srgbClr val="FFFFFF"/>
                </a:solidFill>
              </a:rPr>
              <a:t>factors indicates </a:t>
            </a:r>
            <a:r>
              <a:rPr sz="3000" spc="-5" dirty="0">
                <a:solidFill>
                  <a:srgbClr val="FFFFFF"/>
                </a:solidFill>
              </a:rPr>
              <a:t>that </a:t>
            </a:r>
            <a:r>
              <a:rPr sz="3000" dirty="0">
                <a:solidFill>
                  <a:srgbClr val="FFFFFF"/>
                </a:solidFill>
              </a:rPr>
              <a:t>a </a:t>
            </a:r>
            <a:r>
              <a:rPr sz="3000" spc="-15" dirty="0">
                <a:solidFill>
                  <a:srgbClr val="FFFFFF"/>
                </a:solidFill>
              </a:rPr>
              <a:t>problem </a:t>
            </a:r>
            <a:r>
              <a:rPr sz="3000" dirty="0">
                <a:solidFill>
                  <a:srgbClr val="FFFFFF"/>
                </a:solidFill>
              </a:rPr>
              <a:t>is </a:t>
            </a:r>
            <a:r>
              <a:rPr sz="3000" spc="-25" dirty="0">
                <a:solidFill>
                  <a:srgbClr val="FFFFFF"/>
                </a:solidFill>
              </a:rPr>
              <a:t>likely </a:t>
            </a:r>
            <a:r>
              <a:rPr sz="3000" spc="-20" dirty="0">
                <a:solidFill>
                  <a:srgbClr val="FFFFFF"/>
                </a:solidFill>
              </a:rPr>
              <a:t> to</a:t>
            </a:r>
            <a:r>
              <a:rPr sz="3000" spc="-10" dirty="0">
                <a:solidFill>
                  <a:srgbClr val="FFFFFF"/>
                </a:solidFill>
              </a:rPr>
              <a:t> </a:t>
            </a:r>
            <a:r>
              <a:rPr sz="3000" spc="-20" dirty="0">
                <a:solidFill>
                  <a:srgbClr val="FFFFFF"/>
                </a:solidFill>
              </a:rPr>
              <a:t>develop</a:t>
            </a:r>
            <a:r>
              <a:rPr sz="3000" spc="-15" dirty="0">
                <a:solidFill>
                  <a:srgbClr val="FFFFFF"/>
                </a:solidFill>
              </a:rPr>
              <a:t> </a:t>
            </a:r>
            <a:r>
              <a:rPr sz="3000" spc="-5" dirty="0">
                <a:solidFill>
                  <a:srgbClr val="FFFFFF"/>
                </a:solidFill>
              </a:rPr>
              <a:t>unless</a:t>
            </a:r>
            <a:r>
              <a:rPr sz="3000" spc="-10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nurses</a:t>
            </a:r>
            <a:r>
              <a:rPr sz="3000" spc="-10" dirty="0">
                <a:solidFill>
                  <a:srgbClr val="FFFFFF"/>
                </a:solidFill>
              </a:rPr>
              <a:t> </a:t>
            </a:r>
            <a:r>
              <a:rPr sz="3000" spc="-15" dirty="0">
                <a:solidFill>
                  <a:srgbClr val="FFFFFF"/>
                </a:solidFill>
              </a:rPr>
              <a:t>intervention</a:t>
            </a:r>
            <a:endParaRPr sz="3000"/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1668" y="4044696"/>
            <a:ext cx="7598664" cy="214579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58164" y="4620514"/>
            <a:ext cx="7066280" cy="88519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3170"/>
              </a:lnSpc>
              <a:spcBef>
                <a:spcPts val="560"/>
              </a:spcBef>
              <a:tabLst>
                <a:tab pos="1865630" algn="l"/>
                <a:tab pos="2877820" algn="l"/>
                <a:tab pos="3634104" algn="l"/>
                <a:tab pos="5522595" algn="l"/>
                <a:tab pos="6536055" algn="l"/>
              </a:tabLst>
            </a:pPr>
            <a:r>
              <a:rPr sz="3000" b="1" dirty="0">
                <a:latin typeface="Cambria"/>
                <a:cs typeface="Cambria"/>
              </a:rPr>
              <a:t>E</a:t>
            </a:r>
            <a:r>
              <a:rPr sz="3000" b="1" spc="-45" dirty="0">
                <a:latin typeface="Cambria"/>
                <a:cs typeface="Cambria"/>
              </a:rPr>
              <a:t>x</a:t>
            </a:r>
            <a:r>
              <a:rPr sz="3000" b="1" spc="-5" dirty="0">
                <a:latin typeface="Cambria"/>
                <a:cs typeface="Cambria"/>
              </a:rPr>
              <a:t>a</a:t>
            </a:r>
            <a:r>
              <a:rPr sz="3000" b="1" spc="5" dirty="0">
                <a:latin typeface="Cambria"/>
                <a:cs typeface="Cambria"/>
              </a:rPr>
              <a:t>m</a:t>
            </a:r>
            <a:r>
              <a:rPr sz="3000" b="1" spc="-5" dirty="0">
                <a:latin typeface="Cambria"/>
                <a:cs typeface="Cambria"/>
              </a:rPr>
              <a:t>pl</a:t>
            </a:r>
            <a:r>
              <a:rPr sz="3000" b="1" dirty="0">
                <a:latin typeface="Cambria"/>
                <a:cs typeface="Cambria"/>
              </a:rPr>
              <a:t>e:	Risk	</a:t>
            </a:r>
            <a:r>
              <a:rPr sz="3000" b="1" spc="-5" dirty="0">
                <a:latin typeface="Cambria"/>
                <a:cs typeface="Cambria"/>
              </a:rPr>
              <a:t>f</a:t>
            </a:r>
            <a:r>
              <a:rPr sz="3000" b="1" spc="-10" dirty="0">
                <a:latin typeface="Cambria"/>
                <a:cs typeface="Cambria"/>
              </a:rPr>
              <a:t>o</a:t>
            </a:r>
            <a:r>
              <a:rPr sz="3000" b="1" dirty="0">
                <a:latin typeface="Cambria"/>
                <a:cs typeface="Cambria"/>
              </a:rPr>
              <a:t>r	</a:t>
            </a:r>
            <a:r>
              <a:rPr sz="3000" b="1" spc="-5" dirty="0">
                <a:latin typeface="Cambria"/>
                <a:cs typeface="Cambria"/>
              </a:rPr>
              <a:t>in</a:t>
            </a:r>
            <a:r>
              <a:rPr sz="3000" b="1" spc="5" dirty="0">
                <a:latin typeface="Cambria"/>
                <a:cs typeface="Cambria"/>
              </a:rPr>
              <a:t>f</a:t>
            </a:r>
            <a:r>
              <a:rPr sz="3000" b="1" dirty="0">
                <a:latin typeface="Cambria"/>
                <a:cs typeface="Cambria"/>
              </a:rPr>
              <a:t>e</a:t>
            </a:r>
            <a:r>
              <a:rPr sz="3000" b="1" spc="-15" dirty="0">
                <a:latin typeface="Cambria"/>
                <a:cs typeface="Cambria"/>
              </a:rPr>
              <a:t>c</a:t>
            </a:r>
            <a:r>
              <a:rPr sz="3000" b="1" spc="-5" dirty="0">
                <a:latin typeface="Cambria"/>
                <a:cs typeface="Cambria"/>
              </a:rPr>
              <a:t>tion</a:t>
            </a:r>
            <a:r>
              <a:rPr sz="3000" b="1" dirty="0">
                <a:latin typeface="Cambria"/>
                <a:cs typeface="Cambria"/>
              </a:rPr>
              <a:t>,	R</a:t>
            </a:r>
            <a:r>
              <a:rPr sz="3000" b="1" spc="10" dirty="0">
                <a:latin typeface="Cambria"/>
                <a:cs typeface="Cambria"/>
              </a:rPr>
              <a:t>i</a:t>
            </a:r>
            <a:r>
              <a:rPr sz="3000" b="1" dirty="0">
                <a:latin typeface="Cambria"/>
                <a:cs typeface="Cambria"/>
              </a:rPr>
              <a:t>sk	</a:t>
            </a:r>
            <a:r>
              <a:rPr sz="3000" b="1" spc="-5" dirty="0">
                <a:latin typeface="Cambria"/>
                <a:cs typeface="Cambria"/>
              </a:rPr>
              <a:t>for  </a:t>
            </a:r>
            <a:r>
              <a:rPr sz="3000" b="1" spc="-10" dirty="0">
                <a:latin typeface="Cambria"/>
                <a:cs typeface="Cambria"/>
              </a:rPr>
              <a:t>complication</a:t>
            </a:r>
            <a:endParaRPr sz="3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2724" y="909319"/>
            <a:ext cx="7162800" cy="570230"/>
            <a:chOff x="612724" y="909319"/>
            <a:chExt cx="7162800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027" y="1257781"/>
              <a:ext cx="7162040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96" y="913891"/>
              <a:ext cx="7152944" cy="3462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5434" y="1090421"/>
              <a:ext cx="113792" cy="1412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336793" y="946784"/>
              <a:ext cx="600710" cy="280035"/>
            </a:xfrm>
            <a:custGeom>
              <a:avLst/>
              <a:gdLst/>
              <a:ahLst/>
              <a:cxnLst/>
              <a:rect l="l" t="t" r="r" b="b"/>
              <a:pathLst>
                <a:path w="600710" h="280034">
                  <a:moveTo>
                    <a:pt x="560958" y="35940"/>
                  </a:moveTo>
                  <a:lnTo>
                    <a:pt x="511428" y="175513"/>
                  </a:lnTo>
                  <a:lnTo>
                    <a:pt x="600582" y="175513"/>
                  </a:lnTo>
                  <a:lnTo>
                    <a:pt x="560958" y="35940"/>
                  </a:lnTo>
                  <a:close/>
                </a:path>
                <a:path w="600710" h="280034">
                  <a:moveTo>
                    <a:pt x="22097" y="0"/>
                  </a:moveTo>
                  <a:lnTo>
                    <a:pt x="11810" y="0"/>
                  </a:lnTo>
                  <a:lnTo>
                    <a:pt x="4444" y="253"/>
                  </a:lnTo>
                  <a:lnTo>
                    <a:pt x="0" y="507"/>
                  </a:lnTo>
                  <a:lnTo>
                    <a:pt x="0" y="279273"/>
                  </a:lnTo>
                  <a:lnTo>
                    <a:pt x="3047" y="279780"/>
                  </a:lnTo>
                  <a:lnTo>
                    <a:pt x="10540" y="280035"/>
                  </a:lnTo>
                  <a:lnTo>
                    <a:pt x="22605" y="280035"/>
                  </a:lnTo>
                  <a:lnTo>
                    <a:pt x="68452" y="272161"/>
                  </a:lnTo>
                  <a:lnTo>
                    <a:pt x="99524" y="246584"/>
                  </a:lnTo>
                  <a:lnTo>
                    <a:pt x="116204" y="211454"/>
                  </a:lnTo>
                  <a:lnTo>
                    <a:pt x="124652" y="159430"/>
                  </a:lnTo>
                  <a:lnTo>
                    <a:pt x="125221" y="138811"/>
                  </a:lnTo>
                  <a:lnTo>
                    <a:pt x="124416" y="116284"/>
                  </a:lnTo>
                  <a:lnTo>
                    <a:pt x="118042" y="77231"/>
                  </a:lnTo>
                  <a:lnTo>
                    <a:pt x="97313" y="33639"/>
                  </a:lnTo>
                  <a:lnTo>
                    <a:pt x="64960" y="8358"/>
                  </a:lnTo>
                  <a:lnTo>
                    <a:pt x="2209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7742" y="942212"/>
              <a:ext cx="100076" cy="1474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051" y="942212"/>
              <a:ext cx="98602" cy="1492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5434" y="942212"/>
              <a:ext cx="109728" cy="12839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7296" y="913891"/>
              <a:ext cx="7153275" cy="346710"/>
            </a:xfrm>
            <a:custGeom>
              <a:avLst/>
              <a:gdLst/>
              <a:ahLst/>
              <a:cxnLst/>
              <a:rect l="l" t="t" r="r" b="b"/>
              <a:pathLst>
                <a:path w="7153275" h="346709">
                  <a:moveTo>
                    <a:pt x="6295440" y="28956"/>
                  </a:moveTo>
                  <a:lnTo>
                    <a:pt x="6251881" y="48244"/>
                  </a:lnTo>
                  <a:lnTo>
                    <a:pt x="6234326" y="82798"/>
                  </a:lnTo>
                  <a:lnTo>
                    <a:pt x="6225650" y="135808"/>
                  </a:lnTo>
                  <a:lnTo>
                    <a:pt x="6224574" y="169291"/>
                  </a:lnTo>
                  <a:lnTo>
                    <a:pt x="6225693" y="204267"/>
                  </a:lnTo>
                  <a:lnTo>
                    <a:pt x="6234647" y="259980"/>
                  </a:lnTo>
                  <a:lnTo>
                    <a:pt x="6252625" y="296652"/>
                  </a:lnTo>
                  <a:lnTo>
                    <a:pt x="6297345" y="317119"/>
                  </a:lnTo>
                  <a:lnTo>
                    <a:pt x="6306533" y="316476"/>
                  </a:lnTo>
                  <a:lnTo>
                    <a:pt x="6341954" y="294528"/>
                  </a:lnTo>
                  <a:lnTo>
                    <a:pt x="6358623" y="257952"/>
                  </a:lnTo>
                  <a:lnTo>
                    <a:pt x="6366068" y="207883"/>
                  </a:lnTo>
                  <a:lnTo>
                    <a:pt x="6366941" y="178943"/>
                  </a:lnTo>
                  <a:lnTo>
                    <a:pt x="6366463" y="155273"/>
                  </a:lnTo>
                  <a:lnTo>
                    <a:pt x="6362601" y="113934"/>
                  </a:lnTo>
                  <a:lnTo>
                    <a:pt x="6349399" y="67024"/>
                  </a:lnTo>
                  <a:lnTo>
                    <a:pt x="6317713" y="33226"/>
                  </a:lnTo>
                  <a:lnTo>
                    <a:pt x="6295440" y="28956"/>
                  </a:lnTo>
                  <a:close/>
                </a:path>
                <a:path w="7153275" h="346709">
                  <a:moveTo>
                    <a:pt x="459993" y="28956"/>
                  </a:moveTo>
                  <a:lnTo>
                    <a:pt x="416479" y="48244"/>
                  </a:lnTo>
                  <a:lnTo>
                    <a:pt x="398946" y="82798"/>
                  </a:lnTo>
                  <a:lnTo>
                    <a:pt x="390208" y="135808"/>
                  </a:lnTo>
                  <a:lnTo>
                    <a:pt x="389115" y="169291"/>
                  </a:lnTo>
                  <a:lnTo>
                    <a:pt x="390239" y="204267"/>
                  </a:lnTo>
                  <a:lnTo>
                    <a:pt x="399225" y="259980"/>
                  </a:lnTo>
                  <a:lnTo>
                    <a:pt x="417253" y="296652"/>
                  </a:lnTo>
                  <a:lnTo>
                    <a:pt x="461975" y="317119"/>
                  </a:lnTo>
                  <a:lnTo>
                    <a:pt x="471162" y="316476"/>
                  </a:lnTo>
                  <a:lnTo>
                    <a:pt x="506542" y="294528"/>
                  </a:lnTo>
                  <a:lnTo>
                    <a:pt x="523241" y="257952"/>
                  </a:lnTo>
                  <a:lnTo>
                    <a:pt x="530707" y="207883"/>
                  </a:lnTo>
                  <a:lnTo>
                    <a:pt x="531609" y="178943"/>
                  </a:lnTo>
                  <a:lnTo>
                    <a:pt x="531121" y="155273"/>
                  </a:lnTo>
                  <a:lnTo>
                    <a:pt x="527215" y="113934"/>
                  </a:lnTo>
                  <a:lnTo>
                    <a:pt x="514007" y="67024"/>
                  </a:lnTo>
                  <a:lnTo>
                    <a:pt x="482323" y="33226"/>
                  </a:lnTo>
                  <a:lnTo>
                    <a:pt x="459993" y="28956"/>
                  </a:lnTo>
                  <a:close/>
                </a:path>
                <a:path w="7153275" h="346709">
                  <a:moveTo>
                    <a:pt x="6757466" y="3937"/>
                  </a:moveTo>
                  <a:lnTo>
                    <a:pt x="6887514" y="3937"/>
                  </a:lnTo>
                  <a:lnTo>
                    <a:pt x="6887514" y="20320"/>
                  </a:lnTo>
                  <a:lnTo>
                    <a:pt x="6880783" y="22098"/>
                  </a:lnTo>
                  <a:lnTo>
                    <a:pt x="6875703" y="24130"/>
                  </a:lnTo>
                  <a:lnTo>
                    <a:pt x="6860717" y="57150"/>
                  </a:lnTo>
                  <a:lnTo>
                    <a:pt x="6860717" y="66421"/>
                  </a:lnTo>
                  <a:lnTo>
                    <a:pt x="6860717" y="280035"/>
                  </a:lnTo>
                  <a:lnTo>
                    <a:pt x="6860717" y="285750"/>
                  </a:lnTo>
                  <a:lnTo>
                    <a:pt x="6860844" y="291211"/>
                  </a:lnTo>
                  <a:lnTo>
                    <a:pt x="6861225" y="296163"/>
                  </a:lnTo>
                  <a:lnTo>
                    <a:pt x="6861606" y="301117"/>
                  </a:lnTo>
                  <a:lnTo>
                    <a:pt x="6887514" y="325882"/>
                  </a:lnTo>
                  <a:lnTo>
                    <a:pt x="6887514" y="342265"/>
                  </a:lnTo>
                  <a:lnTo>
                    <a:pt x="6757466" y="342265"/>
                  </a:lnTo>
                  <a:lnTo>
                    <a:pt x="6757466" y="325882"/>
                  </a:lnTo>
                  <a:lnTo>
                    <a:pt x="6763562" y="324231"/>
                  </a:lnTo>
                  <a:lnTo>
                    <a:pt x="6768388" y="322453"/>
                  </a:lnTo>
                  <a:lnTo>
                    <a:pt x="6771944" y="320548"/>
                  </a:lnTo>
                  <a:lnTo>
                    <a:pt x="6775500" y="318643"/>
                  </a:lnTo>
                  <a:lnTo>
                    <a:pt x="6778040" y="315975"/>
                  </a:lnTo>
                  <a:lnTo>
                    <a:pt x="6779818" y="312547"/>
                  </a:lnTo>
                  <a:lnTo>
                    <a:pt x="6781596" y="309245"/>
                  </a:lnTo>
                  <a:lnTo>
                    <a:pt x="6782739" y="304927"/>
                  </a:lnTo>
                  <a:lnTo>
                    <a:pt x="6783120" y="299720"/>
                  </a:lnTo>
                  <a:lnTo>
                    <a:pt x="6783628" y="294513"/>
                  </a:lnTo>
                  <a:lnTo>
                    <a:pt x="6783882" y="287909"/>
                  </a:lnTo>
                  <a:lnTo>
                    <a:pt x="6783882" y="280035"/>
                  </a:lnTo>
                  <a:lnTo>
                    <a:pt x="6783882" y="66167"/>
                  </a:lnTo>
                  <a:lnTo>
                    <a:pt x="6783882" y="58166"/>
                  </a:lnTo>
                  <a:lnTo>
                    <a:pt x="6783755" y="51688"/>
                  </a:lnTo>
                  <a:lnTo>
                    <a:pt x="6783247" y="46609"/>
                  </a:lnTo>
                  <a:lnTo>
                    <a:pt x="6782866" y="41402"/>
                  </a:lnTo>
                  <a:lnTo>
                    <a:pt x="6772198" y="25781"/>
                  </a:lnTo>
                  <a:lnTo>
                    <a:pt x="6768642" y="23749"/>
                  </a:lnTo>
                  <a:lnTo>
                    <a:pt x="6763689" y="21971"/>
                  </a:lnTo>
                  <a:lnTo>
                    <a:pt x="6757466" y="20320"/>
                  </a:lnTo>
                  <a:lnTo>
                    <a:pt x="6757466" y="3937"/>
                  </a:lnTo>
                  <a:close/>
                </a:path>
                <a:path w="7153275" h="346709">
                  <a:moveTo>
                    <a:pt x="5798108" y="3937"/>
                  </a:moveTo>
                  <a:lnTo>
                    <a:pt x="5898438" y="3937"/>
                  </a:lnTo>
                  <a:lnTo>
                    <a:pt x="5986195" y="156337"/>
                  </a:lnTo>
                  <a:lnTo>
                    <a:pt x="6007404" y="195199"/>
                  </a:lnTo>
                  <a:lnTo>
                    <a:pt x="6025514" y="230506"/>
                  </a:lnTo>
                  <a:lnTo>
                    <a:pt x="6030772" y="241554"/>
                  </a:lnTo>
                  <a:lnTo>
                    <a:pt x="6034709" y="241554"/>
                  </a:lnTo>
                  <a:lnTo>
                    <a:pt x="6033542" y="211262"/>
                  </a:lnTo>
                  <a:lnTo>
                    <a:pt x="6032709" y="179625"/>
                  </a:lnTo>
                  <a:lnTo>
                    <a:pt x="6032209" y="146631"/>
                  </a:lnTo>
                  <a:lnTo>
                    <a:pt x="6032042" y="112268"/>
                  </a:lnTo>
                  <a:lnTo>
                    <a:pt x="6032042" y="66167"/>
                  </a:lnTo>
                  <a:lnTo>
                    <a:pt x="6032042" y="55372"/>
                  </a:lnTo>
                  <a:lnTo>
                    <a:pt x="6019977" y="25781"/>
                  </a:lnTo>
                  <a:lnTo>
                    <a:pt x="6017056" y="24130"/>
                  </a:lnTo>
                  <a:lnTo>
                    <a:pt x="6012230" y="22352"/>
                  </a:lnTo>
                  <a:lnTo>
                    <a:pt x="6005499" y="20320"/>
                  </a:lnTo>
                  <a:lnTo>
                    <a:pt x="6005499" y="3937"/>
                  </a:lnTo>
                  <a:lnTo>
                    <a:pt x="6099098" y="3937"/>
                  </a:lnTo>
                  <a:lnTo>
                    <a:pt x="6099098" y="20320"/>
                  </a:lnTo>
                  <a:lnTo>
                    <a:pt x="6092494" y="22479"/>
                  </a:lnTo>
                  <a:lnTo>
                    <a:pt x="6087922" y="24257"/>
                  </a:lnTo>
                  <a:lnTo>
                    <a:pt x="6085128" y="25781"/>
                  </a:lnTo>
                  <a:lnTo>
                    <a:pt x="6082461" y="27305"/>
                  </a:lnTo>
                  <a:lnTo>
                    <a:pt x="6080048" y="29210"/>
                  </a:lnTo>
                  <a:lnTo>
                    <a:pt x="6078270" y="31750"/>
                  </a:lnTo>
                  <a:lnTo>
                    <a:pt x="6076365" y="34162"/>
                  </a:lnTo>
                  <a:lnTo>
                    <a:pt x="6074841" y="37973"/>
                  </a:lnTo>
                  <a:lnTo>
                    <a:pt x="6073825" y="42925"/>
                  </a:lnTo>
                  <a:lnTo>
                    <a:pt x="6072936" y="48006"/>
                  </a:lnTo>
                  <a:lnTo>
                    <a:pt x="6072428" y="55753"/>
                  </a:lnTo>
                  <a:lnTo>
                    <a:pt x="6072428" y="66167"/>
                  </a:lnTo>
                  <a:lnTo>
                    <a:pt x="6072428" y="342265"/>
                  </a:lnTo>
                  <a:lnTo>
                    <a:pt x="6009436" y="342265"/>
                  </a:lnTo>
                  <a:lnTo>
                    <a:pt x="5897930" y="149352"/>
                  </a:lnTo>
                  <a:lnTo>
                    <a:pt x="5887429" y="130873"/>
                  </a:lnTo>
                  <a:lnTo>
                    <a:pt x="5878404" y="114490"/>
                  </a:lnTo>
                  <a:lnTo>
                    <a:pt x="5870855" y="100203"/>
                  </a:lnTo>
                  <a:lnTo>
                    <a:pt x="5864783" y="88011"/>
                  </a:lnTo>
                  <a:lnTo>
                    <a:pt x="5862497" y="88011"/>
                  </a:lnTo>
                  <a:lnTo>
                    <a:pt x="5863591" y="114984"/>
                  </a:lnTo>
                  <a:lnTo>
                    <a:pt x="5864386" y="142732"/>
                  </a:lnTo>
                  <a:lnTo>
                    <a:pt x="5864873" y="171217"/>
                  </a:lnTo>
                  <a:lnTo>
                    <a:pt x="5865037" y="200406"/>
                  </a:lnTo>
                  <a:lnTo>
                    <a:pt x="5865037" y="280288"/>
                  </a:lnTo>
                  <a:lnTo>
                    <a:pt x="5865137" y="288857"/>
                  </a:lnTo>
                  <a:lnTo>
                    <a:pt x="5873546" y="318008"/>
                  </a:lnTo>
                  <a:lnTo>
                    <a:pt x="5876721" y="320929"/>
                  </a:lnTo>
                  <a:lnTo>
                    <a:pt x="5882817" y="323596"/>
                  </a:lnTo>
                  <a:lnTo>
                    <a:pt x="5891707" y="325882"/>
                  </a:lnTo>
                  <a:lnTo>
                    <a:pt x="5891707" y="342265"/>
                  </a:lnTo>
                  <a:lnTo>
                    <a:pt x="5798108" y="342265"/>
                  </a:lnTo>
                  <a:lnTo>
                    <a:pt x="5798108" y="325882"/>
                  </a:lnTo>
                  <a:lnTo>
                    <a:pt x="5804204" y="324231"/>
                  </a:lnTo>
                  <a:lnTo>
                    <a:pt x="5809030" y="322325"/>
                  </a:lnTo>
                  <a:lnTo>
                    <a:pt x="5812586" y="320421"/>
                  </a:lnTo>
                  <a:lnTo>
                    <a:pt x="5816142" y="318388"/>
                  </a:lnTo>
                  <a:lnTo>
                    <a:pt x="5818809" y="315722"/>
                  </a:lnTo>
                  <a:lnTo>
                    <a:pt x="5820460" y="312293"/>
                  </a:lnTo>
                  <a:lnTo>
                    <a:pt x="5822238" y="308991"/>
                  </a:lnTo>
                  <a:lnTo>
                    <a:pt x="5823381" y="304673"/>
                  </a:lnTo>
                  <a:lnTo>
                    <a:pt x="5823889" y="299593"/>
                  </a:lnTo>
                  <a:lnTo>
                    <a:pt x="5824397" y="294513"/>
                  </a:lnTo>
                  <a:lnTo>
                    <a:pt x="5824524" y="288036"/>
                  </a:lnTo>
                  <a:lnTo>
                    <a:pt x="5824524" y="280288"/>
                  </a:lnTo>
                  <a:lnTo>
                    <a:pt x="5824524" y="65912"/>
                  </a:lnTo>
                  <a:lnTo>
                    <a:pt x="5816269" y="28448"/>
                  </a:lnTo>
                  <a:lnTo>
                    <a:pt x="5798108" y="20320"/>
                  </a:lnTo>
                  <a:lnTo>
                    <a:pt x="5798108" y="3937"/>
                  </a:lnTo>
                  <a:close/>
                </a:path>
                <a:path w="7153275" h="346709">
                  <a:moveTo>
                    <a:pt x="4974386" y="3937"/>
                  </a:moveTo>
                  <a:lnTo>
                    <a:pt x="5104434" y="3937"/>
                  </a:lnTo>
                  <a:lnTo>
                    <a:pt x="5104434" y="20320"/>
                  </a:lnTo>
                  <a:lnTo>
                    <a:pt x="5097703" y="22098"/>
                  </a:lnTo>
                  <a:lnTo>
                    <a:pt x="5092623" y="24130"/>
                  </a:lnTo>
                  <a:lnTo>
                    <a:pt x="5077637" y="57150"/>
                  </a:lnTo>
                  <a:lnTo>
                    <a:pt x="5077637" y="66421"/>
                  </a:lnTo>
                  <a:lnTo>
                    <a:pt x="5077637" y="280035"/>
                  </a:lnTo>
                  <a:lnTo>
                    <a:pt x="5077637" y="285750"/>
                  </a:lnTo>
                  <a:lnTo>
                    <a:pt x="5077764" y="291211"/>
                  </a:lnTo>
                  <a:lnTo>
                    <a:pt x="5078145" y="296163"/>
                  </a:lnTo>
                  <a:lnTo>
                    <a:pt x="5078526" y="301117"/>
                  </a:lnTo>
                  <a:lnTo>
                    <a:pt x="5079161" y="305054"/>
                  </a:lnTo>
                  <a:lnTo>
                    <a:pt x="5080177" y="308229"/>
                  </a:lnTo>
                  <a:lnTo>
                    <a:pt x="5081193" y="311404"/>
                  </a:lnTo>
                  <a:lnTo>
                    <a:pt x="5104434" y="325882"/>
                  </a:lnTo>
                  <a:lnTo>
                    <a:pt x="5104434" y="342265"/>
                  </a:lnTo>
                  <a:lnTo>
                    <a:pt x="4974386" y="342265"/>
                  </a:lnTo>
                  <a:lnTo>
                    <a:pt x="4974386" y="325882"/>
                  </a:lnTo>
                  <a:lnTo>
                    <a:pt x="4980482" y="324231"/>
                  </a:lnTo>
                  <a:lnTo>
                    <a:pt x="4985308" y="322453"/>
                  </a:lnTo>
                  <a:lnTo>
                    <a:pt x="4988864" y="320548"/>
                  </a:lnTo>
                  <a:lnTo>
                    <a:pt x="4992420" y="318643"/>
                  </a:lnTo>
                  <a:lnTo>
                    <a:pt x="4994960" y="315975"/>
                  </a:lnTo>
                  <a:lnTo>
                    <a:pt x="4996738" y="312547"/>
                  </a:lnTo>
                  <a:lnTo>
                    <a:pt x="4998516" y="309245"/>
                  </a:lnTo>
                  <a:lnTo>
                    <a:pt x="4999659" y="304927"/>
                  </a:lnTo>
                  <a:lnTo>
                    <a:pt x="5000040" y="299720"/>
                  </a:lnTo>
                  <a:lnTo>
                    <a:pt x="5000548" y="294513"/>
                  </a:lnTo>
                  <a:lnTo>
                    <a:pt x="5000802" y="287909"/>
                  </a:lnTo>
                  <a:lnTo>
                    <a:pt x="5000802" y="280035"/>
                  </a:lnTo>
                  <a:lnTo>
                    <a:pt x="5000802" y="66167"/>
                  </a:lnTo>
                  <a:lnTo>
                    <a:pt x="5000802" y="58166"/>
                  </a:lnTo>
                  <a:lnTo>
                    <a:pt x="5000675" y="51688"/>
                  </a:lnTo>
                  <a:lnTo>
                    <a:pt x="5000167" y="46609"/>
                  </a:lnTo>
                  <a:lnTo>
                    <a:pt x="4999786" y="41402"/>
                  </a:lnTo>
                  <a:lnTo>
                    <a:pt x="4998770" y="37211"/>
                  </a:lnTo>
                  <a:lnTo>
                    <a:pt x="4996992" y="33782"/>
                  </a:lnTo>
                  <a:lnTo>
                    <a:pt x="4995214" y="30480"/>
                  </a:lnTo>
                  <a:lnTo>
                    <a:pt x="4992674" y="27686"/>
                  </a:lnTo>
                  <a:lnTo>
                    <a:pt x="4989118" y="25781"/>
                  </a:lnTo>
                  <a:lnTo>
                    <a:pt x="4985562" y="23749"/>
                  </a:lnTo>
                  <a:lnTo>
                    <a:pt x="4980609" y="21971"/>
                  </a:lnTo>
                  <a:lnTo>
                    <a:pt x="4974386" y="20320"/>
                  </a:lnTo>
                  <a:lnTo>
                    <a:pt x="4974386" y="3937"/>
                  </a:lnTo>
                  <a:close/>
                </a:path>
                <a:path w="7153275" h="346709">
                  <a:moveTo>
                    <a:pt x="4616246" y="3937"/>
                  </a:moveTo>
                  <a:lnTo>
                    <a:pt x="4745024" y="3937"/>
                  </a:lnTo>
                  <a:lnTo>
                    <a:pt x="4764858" y="4341"/>
                  </a:lnTo>
                  <a:lnTo>
                    <a:pt x="4814239" y="10413"/>
                  </a:lnTo>
                  <a:lnTo>
                    <a:pt x="4852351" y="24255"/>
                  </a:lnTo>
                  <a:lnTo>
                    <a:pt x="4891144" y="54540"/>
                  </a:lnTo>
                  <a:lnTo>
                    <a:pt x="4914351" y="96097"/>
                  </a:lnTo>
                  <a:lnTo>
                    <a:pt x="4922856" y="135429"/>
                  </a:lnTo>
                  <a:lnTo>
                    <a:pt x="4924475" y="165735"/>
                  </a:lnTo>
                  <a:lnTo>
                    <a:pt x="4923906" y="184572"/>
                  </a:lnTo>
                  <a:lnTo>
                    <a:pt x="4915458" y="235204"/>
                  </a:lnTo>
                  <a:lnTo>
                    <a:pt x="4896760" y="276226"/>
                  </a:lnTo>
                  <a:lnTo>
                    <a:pt x="4870342" y="305546"/>
                  </a:lnTo>
                  <a:lnTo>
                    <a:pt x="4836617" y="325745"/>
                  </a:lnTo>
                  <a:lnTo>
                    <a:pt x="4794808" y="337693"/>
                  </a:lnTo>
                  <a:lnTo>
                    <a:pt x="4747767" y="341979"/>
                  </a:lnTo>
                  <a:lnTo>
                    <a:pt x="4728641" y="342265"/>
                  </a:lnTo>
                  <a:lnTo>
                    <a:pt x="4616246" y="342265"/>
                  </a:lnTo>
                  <a:lnTo>
                    <a:pt x="4616246" y="325882"/>
                  </a:lnTo>
                  <a:lnTo>
                    <a:pt x="4622342" y="324231"/>
                  </a:lnTo>
                  <a:lnTo>
                    <a:pt x="4627168" y="322453"/>
                  </a:lnTo>
                  <a:lnTo>
                    <a:pt x="4630724" y="320548"/>
                  </a:lnTo>
                  <a:lnTo>
                    <a:pt x="4634280" y="318643"/>
                  </a:lnTo>
                  <a:lnTo>
                    <a:pt x="4636820" y="315975"/>
                  </a:lnTo>
                  <a:lnTo>
                    <a:pt x="4638598" y="312547"/>
                  </a:lnTo>
                  <a:lnTo>
                    <a:pt x="4640376" y="309245"/>
                  </a:lnTo>
                  <a:lnTo>
                    <a:pt x="4641519" y="304927"/>
                  </a:lnTo>
                  <a:lnTo>
                    <a:pt x="4641900" y="299720"/>
                  </a:lnTo>
                  <a:lnTo>
                    <a:pt x="4642408" y="294513"/>
                  </a:lnTo>
                  <a:lnTo>
                    <a:pt x="4642662" y="287909"/>
                  </a:lnTo>
                  <a:lnTo>
                    <a:pt x="4642662" y="280035"/>
                  </a:lnTo>
                  <a:lnTo>
                    <a:pt x="4642662" y="66421"/>
                  </a:lnTo>
                  <a:lnTo>
                    <a:pt x="4642662" y="58674"/>
                  </a:lnTo>
                  <a:lnTo>
                    <a:pt x="4642535" y="52070"/>
                  </a:lnTo>
                  <a:lnTo>
                    <a:pt x="4642027" y="46862"/>
                  </a:lnTo>
                  <a:lnTo>
                    <a:pt x="4641646" y="41529"/>
                  </a:lnTo>
                  <a:lnTo>
                    <a:pt x="4640630" y="37211"/>
                  </a:lnTo>
                  <a:lnTo>
                    <a:pt x="4638852" y="33909"/>
                  </a:lnTo>
                  <a:lnTo>
                    <a:pt x="4637074" y="30607"/>
                  </a:lnTo>
                  <a:lnTo>
                    <a:pt x="4634534" y="27940"/>
                  </a:lnTo>
                  <a:lnTo>
                    <a:pt x="4630978" y="25908"/>
                  </a:lnTo>
                  <a:lnTo>
                    <a:pt x="4627422" y="23875"/>
                  </a:lnTo>
                  <a:lnTo>
                    <a:pt x="4622469" y="21971"/>
                  </a:lnTo>
                  <a:lnTo>
                    <a:pt x="4616246" y="20320"/>
                  </a:lnTo>
                  <a:lnTo>
                    <a:pt x="4616246" y="3937"/>
                  </a:lnTo>
                  <a:close/>
                </a:path>
                <a:path w="7153275" h="346709">
                  <a:moveTo>
                    <a:pt x="3829100" y="3937"/>
                  </a:moveTo>
                  <a:lnTo>
                    <a:pt x="3929430" y="3937"/>
                  </a:lnTo>
                  <a:lnTo>
                    <a:pt x="4017187" y="156337"/>
                  </a:lnTo>
                  <a:lnTo>
                    <a:pt x="4038396" y="195199"/>
                  </a:lnTo>
                  <a:lnTo>
                    <a:pt x="4056506" y="230506"/>
                  </a:lnTo>
                  <a:lnTo>
                    <a:pt x="4061764" y="241554"/>
                  </a:lnTo>
                  <a:lnTo>
                    <a:pt x="4065701" y="241554"/>
                  </a:lnTo>
                  <a:lnTo>
                    <a:pt x="4064534" y="211262"/>
                  </a:lnTo>
                  <a:lnTo>
                    <a:pt x="4063701" y="179625"/>
                  </a:lnTo>
                  <a:lnTo>
                    <a:pt x="4063201" y="146631"/>
                  </a:lnTo>
                  <a:lnTo>
                    <a:pt x="4063034" y="112268"/>
                  </a:lnTo>
                  <a:lnTo>
                    <a:pt x="4063034" y="66167"/>
                  </a:lnTo>
                  <a:lnTo>
                    <a:pt x="4063034" y="55372"/>
                  </a:lnTo>
                  <a:lnTo>
                    <a:pt x="4050969" y="25781"/>
                  </a:lnTo>
                  <a:lnTo>
                    <a:pt x="4048048" y="24130"/>
                  </a:lnTo>
                  <a:lnTo>
                    <a:pt x="4043222" y="22352"/>
                  </a:lnTo>
                  <a:lnTo>
                    <a:pt x="4036491" y="20320"/>
                  </a:lnTo>
                  <a:lnTo>
                    <a:pt x="4036491" y="3937"/>
                  </a:lnTo>
                  <a:lnTo>
                    <a:pt x="4130090" y="3937"/>
                  </a:lnTo>
                  <a:lnTo>
                    <a:pt x="4130090" y="20320"/>
                  </a:lnTo>
                  <a:lnTo>
                    <a:pt x="4123486" y="22479"/>
                  </a:lnTo>
                  <a:lnTo>
                    <a:pt x="4118914" y="24257"/>
                  </a:lnTo>
                  <a:lnTo>
                    <a:pt x="4116120" y="25781"/>
                  </a:lnTo>
                  <a:lnTo>
                    <a:pt x="4113453" y="27305"/>
                  </a:lnTo>
                  <a:lnTo>
                    <a:pt x="4111040" y="29210"/>
                  </a:lnTo>
                  <a:lnTo>
                    <a:pt x="4109262" y="31750"/>
                  </a:lnTo>
                  <a:lnTo>
                    <a:pt x="4107357" y="34162"/>
                  </a:lnTo>
                  <a:lnTo>
                    <a:pt x="4105833" y="37973"/>
                  </a:lnTo>
                  <a:lnTo>
                    <a:pt x="4104817" y="42925"/>
                  </a:lnTo>
                  <a:lnTo>
                    <a:pt x="4103928" y="48006"/>
                  </a:lnTo>
                  <a:lnTo>
                    <a:pt x="4103420" y="55753"/>
                  </a:lnTo>
                  <a:lnTo>
                    <a:pt x="4103420" y="66167"/>
                  </a:lnTo>
                  <a:lnTo>
                    <a:pt x="4103420" y="342265"/>
                  </a:lnTo>
                  <a:lnTo>
                    <a:pt x="4040428" y="342265"/>
                  </a:lnTo>
                  <a:lnTo>
                    <a:pt x="3928922" y="149352"/>
                  </a:lnTo>
                  <a:lnTo>
                    <a:pt x="3918421" y="130873"/>
                  </a:lnTo>
                  <a:lnTo>
                    <a:pt x="3909396" y="114490"/>
                  </a:lnTo>
                  <a:lnTo>
                    <a:pt x="3901847" y="100203"/>
                  </a:lnTo>
                  <a:lnTo>
                    <a:pt x="3895775" y="88011"/>
                  </a:lnTo>
                  <a:lnTo>
                    <a:pt x="3893489" y="88011"/>
                  </a:lnTo>
                  <a:lnTo>
                    <a:pt x="3894583" y="114984"/>
                  </a:lnTo>
                  <a:lnTo>
                    <a:pt x="3895378" y="142732"/>
                  </a:lnTo>
                  <a:lnTo>
                    <a:pt x="3895865" y="171217"/>
                  </a:lnTo>
                  <a:lnTo>
                    <a:pt x="3896029" y="200406"/>
                  </a:lnTo>
                  <a:lnTo>
                    <a:pt x="3896029" y="280288"/>
                  </a:lnTo>
                  <a:lnTo>
                    <a:pt x="3896129" y="288857"/>
                  </a:lnTo>
                  <a:lnTo>
                    <a:pt x="3904538" y="318008"/>
                  </a:lnTo>
                  <a:lnTo>
                    <a:pt x="3907713" y="320929"/>
                  </a:lnTo>
                  <a:lnTo>
                    <a:pt x="3913809" y="323596"/>
                  </a:lnTo>
                  <a:lnTo>
                    <a:pt x="3922699" y="325882"/>
                  </a:lnTo>
                  <a:lnTo>
                    <a:pt x="3922699" y="342265"/>
                  </a:lnTo>
                  <a:lnTo>
                    <a:pt x="3829100" y="342265"/>
                  </a:lnTo>
                  <a:lnTo>
                    <a:pt x="3829100" y="325882"/>
                  </a:lnTo>
                  <a:lnTo>
                    <a:pt x="3835196" y="324231"/>
                  </a:lnTo>
                  <a:lnTo>
                    <a:pt x="3840022" y="322325"/>
                  </a:lnTo>
                  <a:lnTo>
                    <a:pt x="3843578" y="320421"/>
                  </a:lnTo>
                  <a:lnTo>
                    <a:pt x="3847134" y="318388"/>
                  </a:lnTo>
                  <a:lnTo>
                    <a:pt x="3849801" y="315722"/>
                  </a:lnTo>
                  <a:lnTo>
                    <a:pt x="3851452" y="312293"/>
                  </a:lnTo>
                  <a:lnTo>
                    <a:pt x="3853230" y="308991"/>
                  </a:lnTo>
                  <a:lnTo>
                    <a:pt x="3854373" y="304673"/>
                  </a:lnTo>
                  <a:lnTo>
                    <a:pt x="3854881" y="299593"/>
                  </a:lnTo>
                  <a:lnTo>
                    <a:pt x="3855389" y="294513"/>
                  </a:lnTo>
                  <a:lnTo>
                    <a:pt x="3855516" y="288036"/>
                  </a:lnTo>
                  <a:lnTo>
                    <a:pt x="3855516" y="280288"/>
                  </a:lnTo>
                  <a:lnTo>
                    <a:pt x="3855516" y="65912"/>
                  </a:lnTo>
                  <a:lnTo>
                    <a:pt x="3847261" y="28448"/>
                  </a:lnTo>
                  <a:lnTo>
                    <a:pt x="3829100" y="20320"/>
                  </a:lnTo>
                  <a:lnTo>
                    <a:pt x="3829100" y="3937"/>
                  </a:lnTo>
                  <a:close/>
                </a:path>
                <a:path w="7153275" h="346709">
                  <a:moveTo>
                    <a:pt x="3653078" y="3937"/>
                  </a:moveTo>
                  <a:lnTo>
                    <a:pt x="3783126" y="3937"/>
                  </a:lnTo>
                  <a:lnTo>
                    <a:pt x="3783126" y="20320"/>
                  </a:lnTo>
                  <a:lnTo>
                    <a:pt x="3776395" y="22098"/>
                  </a:lnTo>
                  <a:lnTo>
                    <a:pt x="3771315" y="24130"/>
                  </a:lnTo>
                  <a:lnTo>
                    <a:pt x="3756329" y="57150"/>
                  </a:lnTo>
                  <a:lnTo>
                    <a:pt x="3756329" y="66421"/>
                  </a:lnTo>
                  <a:lnTo>
                    <a:pt x="3756329" y="280035"/>
                  </a:lnTo>
                  <a:lnTo>
                    <a:pt x="3756329" y="285750"/>
                  </a:lnTo>
                  <a:lnTo>
                    <a:pt x="3756456" y="291211"/>
                  </a:lnTo>
                  <a:lnTo>
                    <a:pt x="3756837" y="296163"/>
                  </a:lnTo>
                  <a:lnTo>
                    <a:pt x="3757218" y="301117"/>
                  </a:lnTo>
                  <a:lnTo>
                    <a:pt x="3763187" y="316230"/>
                  </a:lnTo>
                  <a:lnTo>
                    <a:pt x="3765092" y="318388"/>
                  </a:lnTo>
                  <a:lnTo>
                    <a:pt x="3783126" y="325882"/>
                  </a:lnTo>
                  <a:lnTo>
                    <a:pt x="3783126" y="342265"/>
                  </a:lnTo>
                  <a:lnTo>
                    <a:pt x="3653078" y="342265"/>
                  </a:lnTo>
                  <a:lnTo>
                    <a:pt x="3653078" y="325882"/>
                  </a:lnTo>
                  <a:lnTo>
                    <a:pt x="3659174" y="324231"/>
                  </a:lnTo>
                  <a:lnTo>
                    <a:pt x="3664000" y="322453"/>
                  </a:lnTo>
                  <a:lnTo>
                    <a:pt x="3667556" y="320548"/>
                  </a:lnTo>
                  <a:lnTo>
                    <a:pt x="3671112" y="318643"/>
                  </a:lnTo>
                  <a:lnTo>
                    <a:pt x="3673652" y="315975"/>
                  </a:lnTo>
                  <a:lnTo>
                    <a:pt x="3675430" y="312547"/>
                  </a:lnTo>
                  <a:lnTo>
                    <a:pt x="3677208" y="309245"/>
                  </a:lnTo>
                  <a:lnTo>
                    <a:pt x="3678351" y="304927"/>
                  </a:lnTo>
                  <a:lnTo>
                    <a:pt x="3678732" y="299720"/>
                  </a:lnTo>
                  <a:lnTo>
                    <a:pt x="3679240" y="294513"/>
                  </a:lnTo>
                  <a:lnTo>
                    <a:pt x="3679494" y="287909"/>
                  </a:lnTo>
                  <a:lnTo>
                    <a:pt x="3679494" y="280035"/>
                  </a:lnTo>
                  <a:lnTo>
                    <a:pt x="3679494" y="66167"/>
                  </a:lnTo>
                  <a:lnTo>
                    <a:pt x="3679494" y="58166"/>
                  </a:lnTo>
                  <a:lnTo>
                    <a:pt x="3679367" y="51688"/>
                  </a:lnTo>
                  <a:lnTo>
                    <a:pt x="3678859" y="46609"/>
                  </a:lnTo>
                  <a:lnTo>
                    <a:pt x="3678478" y="41402"/>
                  </a:lnTo>
                  <a:lnTo>
                    <a:pt x="3677462" y="37211"/>
                  </a:lnTo>
                  <a:lnTo>
                    <a:pt x="3675684" y="33782"/>
                  </a:lnTo>
                  <a:lnTo>
                    <a:pt x="3673906" y="30480"/>
                  </a:lnTo>
                  <a:lnTo>
                    <a:pt x="3671366" y="27686"/>
                  </a:lnTo>
                  <a:lnTo>
                    <a:pt x="3667810" y="25781"/>
                  </a:lnTo>
                  <a:lnTo>
                    <a:pt x="3664254" y="23749"/>
                  </a:lnTo>
                  <a:lnTo>
                    <a:pt x="3659301" y="21971"/>
                  </a:lnTo>
                  <a:lnTo>
                    <a:pt x="3653078" y="20320"/>
                  </a:lnTo>
                  <a:lnTo>
                    <a:pt x="3653078" y="3937"/>
                  </a:lnTo>
                  <a:close/>
                </a:path>
                <a:path w="7153275" h="346709">
                  <a:moveTo>
                    <a:pt x="3061766" y="3937"/>
                  </a:moveTo>
                  <a:lnTo>
                    <a:pt x="3206165" y="3937"/>
                  </a:lnTo>
                  <a:lnTo>
                    <a:pt x="3220264" y="4196"/>
                  </a:lnTo>
                  <a:lnTo>
                    <a:pt x="3265776" y="10358"/>
                  </a:lnTo>
                  <a:lnTo>
                    <a:pt x="3303558" y="28368"/>
                  </a:lnTo>
                  <a:lnTo>
                    <a:pt x="3327196" y="62611"/>
                  </a:lnTo>
                  <a:lnTo>
                    <a:pt x="3332022" y="95123"/>
                  </a:lnTo>
                  <a:lnTo>
                    <a:pt x="3331496" y="106864"/>
                  </a:lnTo>
                  <a:lnTo>
                    <a:pt x="3318868" y="145087"/>
                  </a:lnTo>
                  <a:lnTo>
                    <a:pt x="3283524" y="176847"/>
                  </a:lnTo>
                  <a:lnTo>
                    <a:pt x="3261664" y="187325"/>
                  </a:lnTo>
                  <a:lnTo>
                    <a:pt x="3261664" y="189865"/>
                  </a:lnTo>
                  <a:lnTo>
                    <a:pt x="3297875" y="218045"/>
                  </a:lnTo>
                  <a:lnTo>
                    <a:pt x="3329355" y="278257"/>
                  </a:lnTo>
                  <a:lnTo>
                    <a:pt x="3334519" y="288803"/>
                  </a:lnTo>
                  <a:lnTo>
                    <a:pt x="3361296" y="321198"/>
                  </a:lnTo>
                  <a:lnTo>
                    <a:pt x="3374440" y="325882"/>
                  </a:lnTo>
                  <a:lnTo>
                    <a:pt x="3374440" y="342265"/>
                  </a:lnTo>
                  <a:lnTo>
                    <a:pt x="3279063" y="342265"/>
                  </a:lnTo>
                  <a:lnTo>
                    <a:pt x="3271608" y="331090"/>
                  </a:lnTo>
                  <a:lnTo>
                    <a:pt x="3263712" y="317547"/>
                  </a:lnTo>
                  <a:lnTo>
                    <a:pt x="3255364" y="301599"/>
                  </a:lnTo>
                  <a:lnTo>
                    <a:pt x="3246551" y="283210"/>
                  </a:lnTo>
                  <a:lnTo>
                    <a:pt x="3227247" y="240792"/>
                  </a:lnTo>
                  <a:lnTo>
                    <a:pt x="3223032" y="232106"/>
                  </a:lnTo>
                  <a:lnTo>
                    <a:pt x="3199561" y="203200"/>
                  </a:lnTo>
                  <a:lnTo>
                    <a:pt x="3195243" y="201168"/>
                  </a:lnTo>
                  <a:lnTo>
                    <a:pt x="3188512" y="200152"/>
                  </a:lnTo>
                  <a:lnTo>
                    <a:pt x="3179368" y="200152"/>
                  </a:lnTo>
                  <a:lnTo>
                    <a:pt x="3165017" y="200152"/>
                  </a:lnTo>
                  <a:lnTo>
                    <a:pt x="3165017" y="280035"/>
                  </a:lnTo>
                  <a:lnTo>
                    <a:pt x="3165134" y="288603"/>
                  </a:lnTo>
                  <a:lnTo>
                    <a:pt x="3173526" y="317881"/>
                  </a:lnTo>
                  <a:lnTo>
                    <a:pt x="3176828" y="320929"/>
                  </a:lnTo>
                  <a:lnTo>
                    <a:pt x="3182924" y="323596"/>
                  </a:lnTo>
                  <a:lnTo>
                    <a:pt x="3191814" y="325882"/>
                  </a:lnTo>
                  <a:lnTo>
                    <a:pt x="3191814" y="342265"/>
                  </a:lnTo>
                  <a:lnTo>
                    <a:pt x="3061766" y="342265"/>
                  </a:lnTo>
                  <a:lnTo>
                    <a:pt x="3061766" y="325882"/>
                  </a:lnTo>
                  <a:lnTo>
                    <a:pt x="3067862" y="324231"/>
                  </a:lnTo>
                  <a:lnTo>
                    <a:pt x="3072688" y="322453"/>
                  </a:lnTo>
                  <a:lnTo>
                    <a:pt x="3076244" y="320548"/>
                  </a:lnTo>
                  <a:lnTo>
                    <a:pt x="3079800" y="318643"/>
                  </a:lnTo>
                  <a:lnTo>
                    <a:pt x="3082340" y="315975"/>
                  </a:lnTo>
                  <a:lnTo>
                    <a:pt x="3084118" y="312547"/>
                  </a:lnTo>
                  <a:lnTo>
                    <a:pt x="3085896" y="309245"/>
                  </a:lnTo>
                  <a:lnTo>
                    <a:pt x="3087039" y="304927"/>
                  </a:lnTo>
                  <a:lnTo>
                    <a:pt x="3087420" y="299720"/>
                  </a:lnTo>
                  <a:lnTo>
                    <a:pt x="3087928" y="294513"/>
                  </a:lnTo>
                  <a:lnTo>
                    <a:pt x="3088182" y="287909"/>
                  </a:lnTo>
                  <a:lnTo>
                    <a:pt x="3088182" y="280035"/>
                  </a:lnTo>
                  <a:lnTo>
                    <a:pt x="3088182" y="66421"/>
                  </a:lnTo>
                  <a:lnTo>
                    <a:pt x="3088182" y="58674"/>
                  </a:lnTo>
                  <a:lnTo>
                    <a:pt x="3088055" y="52070"/>
                  </a:lnTo>
                  <a:lnTo>
                    <a:pt x="3087547" y="46862"/>
                  </a:lnTo>
                  <a:lnTo>
                    <a:pt x="3087166" y="41529"/>
                  </a:lnTo>
                  <a:lnTo>
                    <a:pt x="3086150" y="37211"/>
                  </a:lnTo>
                  <a:lnTo>
                    <a:pt x="3061766" y="20320"/>
                  </a:lnTo>
                  <a:lnTo>
                    <a:pt x="3061766" y="3937"/>
                  </a:lnTo>
                  <a:close/>
                </a:path>
                <a:path w="7153275" h="346709">
                  <a:moveTo>
                    <a:pt x="2713913" y="3937"/>
                  </a:moveTo>
                  <a:lnTo>
                    <a:pt x="2843961" y="3937"/>
                  </a:lnTo>
                  <a:lnTo>
                    <a:pt x="2843961" y="20320"/>
                  </a:lnTo>
                  <a:lnTo>
                    <a:pt x="2837230" y="22098"/>
                  </a:lnTo>
                  <a:lnTo>
                    <a:pt x="2832150" y="24130"/>
                  </a:lnTo>
                  <a:lnTo>
                    <a:pt x="2828975" y="26162"/>
                  </a:lnTo>
                  <a:lnTo>
                    <a:pt x="2825673" y="28194"/>
                  </a:lnTo>
                  <a:lnTo>
                    <a:pt x="2823260" y="30734"/>
                  </a:lnTo>
                  <a:lnTo>
                    <a:pt x="2817164" y="57150"/>
                  </a:lnTo>
                  <a:lnTo>
                    <a:pt x="2817164" y="66421"/>
                  </a:lnTo>
                  <a:lnTo>
                    <a:pt x="2817164" y="229997"/>
                  </a:lnTo>
                  <a:lnTo>
                    <a:pt x="2821185" y="273419"/>
                  </a:lnTo>
                  <a:lnTo>
                    <a:pt x="2841384" y="307566"/>
                  </a:lnTo>
                  <a:lnTo>
                    <a:pt x="2876854" y="317119"/>
                  </a:lnTo>
                  <a:lnTo>
                    <a:pt x="2888713" y="316495"/>
                  </a:lnTo>
                  <a:lnTo>
                    <a:pt x="2925146" y="294846"/>
                  </a:lnTo>
                  <a:lnTo>
                    <a:pt x="2935878" y="255936"/>
                  </a:lnTo>
                  <a:lnTo>
                    <a:pt x="2937179" y="224282"/>
                  </a:lnTo>
                  <a:lnTo>
                    <a:pt x="2937179" y="66167"/>
                  </a:lnTo>
                  <a:lnTo>
                    <a:pt x="2929178" y="28448"/>
                  </a:lnTo>
                  <a:lnTo>
                    <a:pt x="2910890" y="20320"/>
                  </a:lnTo>
                  <a:lnTo>
                    <a:pt x="2910890" y="3937"/>
                  </a:lnTo>
                  <a:lnTo>
                    <a:pt x="3019856" y="3937"/>
                  </a:lnTo>
                  <a:lnTo>
                    <a:pt x="3019856" y="20320"/>
                  </a:lnTo>
                  <a:lnTo>
                    <a:pt x="3013887" y="21971"/>
                  </a:lnTo>
                  <a:lnTo>
                    <a:pt x="3009188" y="23749"/>
                  </a:lnTo>
                  <a:lnTo>
                    <a:pt x="3005759" y="25654"/>
                  </a:lnTo>
                  <a:lnTo>
                    <a:pt x="3002330" y="27559"/>
                  </a:lnTo>
                  <a:lnTo>
                    <a:pt x="2999663" y="30225"/>
                  </a:lnTo>
                  <a:lnTo>
                    <a:pt x="2997885" y="33528"/>
                  </a:lnTo>
                  <a:lnTo>
                    <a:pt x="2995980" y="36957"/>
                  </a:lnTo>
                  <a:lnTo>
                    <a:pt x="2994837" y="41275"/>
                  </a:lnTo>
                  <a:lnTo>
                    <a:pt x="2994329" y="46482"/>
                  </a:lnTo>
                  <a:lnTo>
                    <a:pt x="2993821" y="51688"/>
                  </a:lnTo>
                  <a:lnTo>
                    <a:pt x="2993567" y="58166"/>
                  </a:lnTo>
                  <a:lnTo>
                    <a:pt x="2993567" y="66167"/>
                  </a:lnTo>
                  <a:lnTo>
                    <a:pt x="2993567" y="220980"/>
                  </a:lnTo>
                  <a:lnTo>
                    <a:pt x="2993258" y="235767"/>
                  </a:lnTo>
                  <a:lnTo>
                    <a:pt x="2985802" y="282370"/>
                  </a:lnTo>
                  <a:lnTo>
                    <a:pt x="2961643" y="320024"/>
                  </a:lnTo>
                  <a:lnTo>
                    <a:pt x="2921999" y="340252"/>
                  </a:lnTo>
                  <a:lnTo>
                    <a:pt x="2880948" y="345963"/>
                  </a:lnTo>
                  <a:lnTo>
                    <a:pt x="2869234" y="346202"/>
                  </a:lnTo>
                  <a:lnTo>
                    <a:pt x="2852304" y="345747"/>
                  </a:lnTo>
                  <a:lnTo>
                    <a:pt x="2809798" y="338836"/>
                  </a:lnTo>
                  <a:lnTo>
                    <a:pt x="2770174" y="316865"/>
                  </a:lnTo>
                  <a:lnTo>
                    <a:pt x="2747695" y="281050"/>
                  </a:lnTo>
                  <a:lnTo>
                    <a:pt x="2740784" y="242581"/>
                  </a:lnTo>
                  <a:lnTo>
                    <a:pt x="2740329" y="226695"/>
                  </a:lnTo>
                  <a:lnTo>
                    <a:pt x="2740329" y="66421"/>
                  </a:lnTo>
                  <a:lnTo>
                    <a:pt x="2740329" y="58674"/>
                  </a:lnTo>
                  <a:lnTo>
                    <a:pt x="2740202" y="52070"/>
                  </a:lnTo>
                  <a:lnTo>
                    <a:pt x="2739694" y="46862"/>
                  </a:lnTo>
                  <a:lnTo>
                    <a:pt x="2739313" y="41529"/>
                  </a:lnTo>
                  <a:lnTo>
                    <a:pt x="2738297" y="37211"/>
                  </a:lnTo>
                  <a:lnTo>
                    <a:pt x="2736519" y="33909"/>
                  </a:lnTo>
                  <a:lnTo>
                    <a:pt x="2734741" y="30607"/>
                  </a:lnTo>
                  <a:lnTo>
                    <a:pt x="2732201" y="27940"/>
                  </a:lnTo>
                  <a:lnTo>
                    <a:pt x="2728645" y="25908"/>
                  </a:lnTo>
                  <a:lnTo>
                    <a:pt x="2725089" y="23875"/>
                  </a:lnTo>
                  <a:lnTo>
                    <a:pt x="2720136" y="21971"/>
                  </a:lnTo>
                  <a:lnTo>
                    <a:pt x="2713913" y="20320"/>
                  </a:lnTo>
                  <a:lnTo>
                    <a:pt x="2713913" y="3937"/>
                  </a:lnTo>
                  <a:close/>
                </a:path>
                <a:path w="7153275" h="346709">
                  <a:moveTo>
                    <a:pt x="2373680" y="3937"/>
                  </a:moveTo>
                  <a:lnTo>
                    <a:pt x="2474010" y="3937"/>
                  </a:lnTo>
                  <a:lnTo>
                    <a:pt x="2561767" y="156337"/>
                  </a:lnTo>
                  <a:lnTo>
                    <a:pt x="2582976" y="195199"/>
                  </a:lnTo>
                  <a:lnTo>
                    <a:pt x="2601086" y="230506"/>
                  </a:lnTo>
                  <a:lnTo>
                    <a:pt x="2606344" y="241554"/>
                  </a:lnTo>
                  <a:lnTo>
                    <a:pt x="2610281" y="241554"/>
                  </a:lnTo>
                  <a:lnTo>
                    <a:pt x="2609114" y="211262"/>
                  </a:lnTo>
                  <a:lnTo>
                    <a:pt x="2608281" y="179625"/>
                  </a:lnTo>
                  <a:lnTo>
                    <a:pt x="2607781" y="146631"/>
                  </a:lnTo>
                  <a:lnTo>
                    <a:pt x="2607614" y="112268"/>
                  </a:lnTo>
                  <a:lnTo>
                    <a:pt x="2607614" y="66167"/>
                  </a:lnTo>
                  <a:lnTo>
                    <a:pt x="2607614" y="55372"/>
                  </a:lnTo>
                  <a:lnTo>
                    <a:pt x="2595549" y="25781"/>
                  </a:lnTo>
                  <a:lnTo>
                    <a:pt x="2592628" y="24130"/>
                  </a:lnTo>
                  <a:lnTo>
                    <a:pt x="2587802" y="22352"/>
                  </a:lnTo>
                  <a:lnTo>
                    <a:pt x="2581071" y="20320"/>
                  </a:lnTo>
                  <a:lnTo>
                    <a:pt x="2581071" y="3937"/>
                  </a:lnTo>
                  <a:lnTo>
                    <a:pt x="2674670" y="3937"/>
                  </a:lnTo>
                  <a:lnTo>
                    <a:pt x="2674670" y="20320"/>
                  </a:lnTo>
                  <a:lnTo>
                    <a:pt x="2668066" y="22479"/>
                  </a:lnTo>
                  <a:lnTo>
                    <a:pt x="2663494" y="24257"/>
                  </a:lnTo>
                  <a:lnTo>
                    <a:pt x="2660700" y="25781"/>
                  </a:lnTo>
                  <a:lnTo>
                    <a:pt x="2658033" y="27305"/>
                  </a:lnTo>
                  <a:lnTo>
                    <a:pt x="2655620" y="29210"/>
                  </a:lnTo>
                  <a:lnTo>
                    <a:pt x="2653842" y="31750"/>
                  </a:lnTo>
                  <a:lnTo>
                    <a:pt x="2651937" y="34162"/>
                  </a:lnTo>
                  <a:lnTo>
                    <a:pt x="2650413" y="37973"/>
                  </a:lnTo>
                  <a:lnTo>
                    <a:pt x="2649397" y="42925"/>
                  </a:lnTo>
                  <a:lnTo>
                    <a:pt x="2648508" y="48006"/>
                  </a:lnTo>
                  <a:lnTo>
                    <a:pt x="2648000" y="55753"/>
                  </a:lnTo>
                  <a:lnTo>
                    <a:pt x="2648000" y="66167"/>
                  </a:lnTo>
                  <a:lnTo>
                    <a:pt x="2648000" y="342265"/>
                  </a:lnTo>
                  <a:lnTo>
                    <a:pt x="2585008" y="342265"/>
                  </a:lnTo>
                  <a:lnTo>
                    <a:pt x="2473502" y="149352"/>
                  </a:lnTo>
                  <a:lnTo>
                    <a:pt x="2463001" y="130873"/>
                  </a:lnTo>
                  <a:lnTo>
                    <a:pt x="2453976" y="114490"/>
                  </a:lnTo>
                  <a:lnTo>
                    <a:pt x="2446427" y="100203"/>
                  </a:lnTo>
                  <a:lnTo>
                    <a:pt x="2440355" y="88011"/>
                  </a:lnTo>
                  <a:lnTo>
                    <a:pt x="2438069" y="88011"/>
                  </a:lnTo>
                  <a:lnTo>
                    <a:pt x="2439163" y="114984"/>
                  </a:lnTo>
                  <a:lnTo>
                    <a:pt x="2439958" y="142732"/>
                  </a:lnTo>
                  <a:lnTo>
                    <a:pt x="2440445" y="171217"/>
                  </a:lnTo>
                  <a:lnTo>
                    <a:pt x="2440609" y="200406"/>
                  </a:lnTo>
                  <a:lnTo>
                    <a:pt x="2440609" y="280288"/>
                  </a:lnTo>
                  <a:lnTo>
                    <a:pt x="2440709" y="288857"/>
                  </a:lnTo>
                  <a:lnTo>
                    <a:pt x="2449118" y="318008"/>
                  </a:lnTo>
                  <a:lnTo>
                    <a:pt x="2452293" y="320929"/>
                  </a:lnTo>
                  <a:lnTo>
                    <a:pt x="2458389" y="323596"/>
                  </a:lnTo>
                  <a:lnTo>
                    <a:pt x="2467279" y="325882"/>
                  </a:lnTo>
                  <a:lnTo>
                    <a:pt x="2467279" y="342265"/>
                  </a:lnTo>
                  <a:lnTo>
                    <a:pt x="2373680" y="342265"/>
                  </a:lnTo>
                  <a:lnTo>
                    <a:pt x="2373680" y="325882"/>
                  </a:lnTo>
                  <a:lnTo>
                    <a:pt x="2379776" y="324231"/>
                  </a:lnTo>
                  <a:lnTo>
                    <a:pt x="2384602" y="322325"/>
                  </a:lnTo>
                  <a:lnTo>
                    <a:pt x="2388158" y="320421"/>
                  </a:lnTo>
                  <a:lnTo>
                    <a:pt x="2391714" y="318388"/>
                  </a:lnTo>
                  <a:lnTo>
                    <a:pt x="2394381" y="315722"/>
                  </a:lnTo>
                  <a:lnTo>
                    <a:pt x="2396032" y="312293"/>
                  </a:lnTo>
                  <a:lnTo>
                    <a:pt x="2397810" y="308991"/>
                  </a:lnTo>
                  <a:lnTo>
                    <a:pt x="2398953" y="304673"/>
                  </a:lnTo>
                  <a:lnTo>
                    <a:pt x="2399461" y="299593"/>
                  </a:lnTo>
                  <a:lnTo>
                    <a:pt x="2399969" y="294513"/>
                  </a:lnTo>
                  <a:lnTo>
                    <a:pt x="2400096" y="288036"/>
                  </a:lnTo>
                  <a:lnTo>
                    <a:pt x="2400096" y="280288"/>
                  </a:lnTo>
                  <a:lnTo>
                    <a:pt x="2400096" y="65912"/>
                  </a:lnTo>
                  <a:lnTo>
                    <a:pt x="2391841" y="28448"/>
                  </a:lnTo>
                  <a:lnTo>
                    <a:pt x="2373680" y="20320"/>
                  </a:lnTo>
                  <a:lnTo>
                    <a:pt x="2373680" y="3937"/>
                  </a:lnTo>
                  <a:close/>
                </a:path>
                <a:path w="7153275" h="346709">
                  <a:moveTo>
                    <a:pt x="1969058" y="3937"/>
                  </a:moveTo>
                  <a:lnTo>
                    <a:pt x="2214803" y="3937"/>
                  </a:lnTo>
                  <a:lnTo>
                    <a:pt x="2214803" y="82804"/>
                  </a:lnTo>
                  <a:lnTo>
                    <a:pt x="2180894" y="82804"/>
                  </a:lnTo>
                  <a:lnTo>
                    <a:pt x="2176945" y="71947"/>
                  </a:lnTo>
                  <a:lnTo>
                    <a:pt x="2173306" y="63007"/>
                  </a:lnTo>
                  <a:lnTo>
                    <a:pt x="2142683" y="34115"/>
                  </a:lnTo>
                  <a:lnTo>
                    <a:pt x="2126411" y="32893"/>
                  </a:lnTo>
                  <a:lnTo>
                    <a:pt x="2072309" y="32893"/>
                  </a:lnTo>
                  <a:lnTo>
                    <a:pt x="2072309" y="151892"/>
                  </a:lnTo>
                  <a:lnTo>
                    <a:pt x="2105075" y="151892"/>
                  </a:lnTo>
                  <a:lnTo>
                    <a:pt x="2112314" y="151892"/>
                  </a:lnTo>
                  <a:lnTo>
                    <a:pt x="2132380" y="138557"/>
                  </a:lnTo>
                  <a:lnTo>
                    <a:pt x="2135174" y="133731"/>
                  </a:lnTo>
                  <a:lnTo>
                    <a:pt x="2137714" y="126237"/>
                  </a:lnTo>
                  <a:lnTo>
                    <a:pt x="2140254" y="116205"/>
                  </a:lnTo>
                  <a:lnTo>
                    <a:pt x="2168194" y="116205"/>
                  </a:lnTo>
                  <a:lnTo>
                    <a:pt x="2168194" y="216788"/>
                  </a:lnTo>
                  <a:lnTo>
                    <a:pt x="2140254" y="216788"/>
                  </a:lnTo>
                  <a:lnTo>
                    <a:pt x="2137968" y="207263"/>
                  </a:lnTo>
                  <a:lnTo>
                    <a:pt x="2135301" y="199898"/>
                  </a:lnTo>
                  <a:lnTo>
                    <a:pt x="2132507" y="194945"/>
                  </a:lnTo>
                  <a:lnTo>
                    <a:pt x="2129713" y="189865"/>
                  </a:lnTo>
                  <a:lnTo>
                    <a:pt x="2126411" y="186309"/>
                  </a:lnTo>
                  <a:lnTo>
                    <a:pt x="2122474" y="184150"/>
                  </a:lnTo>
                  <a:lnTo>
                    <a:pt x="2118664" y="181991"/>
                  </a:lnTo>
                  <a:lnTo>
                    <a:pt x="2112822" y="180848"/>
                  </a:lnTo>
                  <a:lnTo>
                    <a:pt x="2105075" y="180848"/>
                  </a:lnTo>
                  <a:lnTo>
                    <a:pt x="2072309" y="180848"/>
                  </a:lnTo>
                  <a:lnTo>
                    <a:pt x="2072309" y="313182"/>
                  </a:lnTo>
                  <a:lnTo>
                    <a:pt x="2126157" y="313182"/>
                  </a:lnTo>
                  <a:lnTo>
                    <a:pt x="2131872" y="313182"/>
                  </a:lnTo>
                  <a:lnTo>
                    <a:pt x="2136825" y="312800"/>
                  </a:lnTo>
                  <a:lnTo>
                    <a:pt x="2140762" y="312038"/>
                  </a:lnTo>
                  <a:lnTo>
                    <a:pt x="2144699" y="311404"/>
                  </a:lnTo>
                  <a:lnTo>
                    <a:pt x="2148255" y="310007"/>
                  </a:lnTo>
                  <a:lnTo>
                    <a:pt x="2168067" y="290703"/>
                  </a:lnTo>
                  <a:lnTo>
                    <a:pt x="2170353" y="287020"/>
                  </a:lnTo>
                  <a:lnTo>
                    <a:pt x="2183307" y="251713"/>
                  </a:lnTo>
                  <a:lnTo>
                    <a:pt x="2217343" y="251713"/>
                  </a:lnTo>
                  <a:lnTo>
                    <a:pt x="2212644" y="342265"/>
                  </a:lnTo>
                  <a:lnTo>
                    <a:pt x="1969058" y="342265"/>
                  </a:lnTo>
                  <a:lnTo>
                    <a:pt x="1969058" y="325882"/>
                  </a:lnTo>
                  <a:lnTo>
                    <a:pt x="1975154" y="324231"/>
                  </a:lnTo>
                  <a:lnTo>
                    <a:pt x="1979980" y="322453"/>
                  </a:lnTo>
                  <a:lnTo>
                    <a:pt x="1983536" y="320548"/>
                  </a:lnTo>
                  <a:lnTo>
                    <a:pt x="1987092" y="318643"/>
                  </a:lnTo>
                  <a:lnTo>
                    <a:pt x="1989632" y="315975"/>
                  </a:lnTo>
                  <a:lnTo>
                    <a:pt x="1991410" y="312547"/>
                  </a:lnTo>
                  <a:lnTo>
                    <a:pt x="1993188" y="309245"/>
                  </a:lnTo>
                  <a:lnTo>
                    <a:pt x="1994331" y="304927"/>
                  </a:lnTo>
                  <a:lnTo>
                    <a:pt x="1994712" y="299720"/>
                  </a:lnTo>
                  <a:lnTo>
                    <a:pt x="1995220" y="294513"/>
                  </a:lnTo>
                  <a:lnTo>
                    <a:pt x="1995474" y="287909"/>
                  </a:lnTo>
                  <a:lnTo>
                    <a:pt x="1995474" y="280035"/>
                  </a:lnTo>
                  <a:lnTo>
                    <a:pt x="1995474" y="66421"/>
                  </a:lnTo>
                  <a:lnTo>
                    <a:pt x="1995474" y="58674"/>
                  </a:lnTo>
                  <a:lnTo>
                    <a:pt x="1995347" y="52070"/>
                  </a:lnTo>
                  <a:lnTo>
                    <a:pt x="1994839" y="46862"/>
                  </a:lnTo>
                  <a:lnTo>
                    <a:pt x="1994458" y="41529"/>
                  </a:lnTo>
                  <a:lnTo>
                    <a:pt x="1993442" y="37211"/>
                  </a:lnTo>
                  <a:lnTo>
                    <a:pt x="1991664" y="33909"/>
                  </a:lnTo>
                  <a:lnTo>
                    <a:pt x="1989886" y="30607"/>
                  </a:lnTo>
                  <a:lnTo>
                    <a:pt x="1987346" y="27940"/>
                  </a:lnTo>
                  <a:lnTo>
                    <a:pt x="1983790" y="25908"/>
                  </a:lnTo>
                  <a:lnTo>
                    <a:pt x="1980234" y="23875"/>
                  </a:lnTo>
                  <a:lnTo>
                    <a:pt x="1975281" y="21971"/>
                  </a:lnTo>
                  <a:lnTo>
                    <a:pt x="1969058" y="20320"/>
                  </a:lnTo>
                  <a:lnTo>
                    <a:pt x="1969058" y="3937"/>
                  </a:lnTo>
                  <a:close/>
                </a:path>
                <a:path w="7153275" h="346709">
                  <a:moveTo>
                    <a:pt x="1690166" y="3937"/>
                  </a:moveTo>
                  <a:lnTo>
                    <a:pt x="1820214" y="3937"/>
                  </a:lnTo>
                  <a:lnTo>
                    <a:pt x="1820214" y="20320"/>
                  </a:lnTo>
                  <a:lnTo>
                    <a:pt x="1814245" y="21971"/>
                  </a:lnTo>
                  <a:lnTo>
                    <a:pt x="1809546" y="23749"/>
                  </a:lnTo>
                  <a:lnTo>
                    <a:pt x="1806117" y="25654"/>
                  </a:lnTo>
                  <a:lnTo>
                    <a:pt x="1802561" y="27559"/>
                  </a:lnTo>
                  <a:lnTo>
                    <a:pt x="1799894" y="30099"/>
                  </a:lnTo>
                  <a:lnTo>
                    <a:pt x="1793417" y="58038"/>
                  </a:lnTo>
                  <a:lnTo>
                    <a:pt x="1793417" y="65912"/>
                  </a:lnTo>
                  <a:lnTo>
                    <a:pt x="1793417" y="312674"/>
                  </a:lnTo>
                  <a:lnTo>
                    <a:pt x="1841550" y="312674"/>
                  </a:lnTo>
                  <a:lnTo>
                    <a:pt x="1851075" y="312674"/>
                  </a:lnTo>
                  <a:lnTo>
                    <a:pt x="1858822" y="311277"/>
                  </a:lnTo>
                  <a:lnTo>
                    <a:pt x="1864537" y="308229"/>
                  </a:lnTo>
                  <a:lnTo>
                    <a:pt x="1870379" y="305308"/>
                  </a:lnTo>
                  <a:lnTo>
                    <a:pt x="1875332" y="300736"/>
                  </a:lnTo>
                  <a:lnTo>
                    <a:pt x="1892614" y="262850"/>
                  </a:lnTo>
                  <a:lnTo>
                    <a:pt x="1897811" y="242062"/>
                  </a:lnTo>
                  <a:lnTo>
                    <a:pt x="1931720" y="242062"/>
                  </a:lnTo>
                  <a:lnTo>
                    <a:pt x="1926259" y="342265"/>
                  </a:lnTo>
                  <a:lnTo>
                    <a:pt x="1690166" y="342265"/>
                  </a:lnTo>
                  <a:lnTo>
                    <a:pt x="1690166" y="325882"/>
                  </a:lnTo>
                  <a:lnTo>
                    <a:pt x="1696262" y="324231"/>
                  </a:lnTo>
                  <a:lnTo>
                    <a:pt x="1701088" y="322325"/>
                  </a:lnTo>
                  <a:lnTo>
                    <a:pt x="1704644" y="320421"/>
                  </a:lnTo>
                  <a:lnTo>
                    <a:pt x="1708200" y="318388"/>
                  </a:lnTo>
                  <a:lnTo>
                    <a:pt x="1710740" y="315722"/>
                  </a:lnTo>
                  <a:lnTo>
                    <a:pt x="1712518" y="312293"/>
                  </a:lnTo>
                  <a:lnTo>
                    <a:pt x="1714296" y="308991"/>
                  </a:lnTo>
                  <a:lnTo>
                    <a:pt x="1715439" y="304673"/>
                  </a:lnTo>
                  <a:lnTo>
                    <a:pt x="1715820" y="299466"/>
                  </a:lnTo>
                  <a:lnTo>
                    <a:pt x="1716328" y="294259"/>
                  </a:lnTo>
                  <a:lnTo>
                    <a:pt x="1716582" y="287655"/>
                  </a:lnTo>
                  <a:lnTo>
                    <a:pt x="1716582" y="279781"/>
                  </a:lnTo>
                  <a:lnTo>
                    <a:pt x="1716582" y="66421"/>
                  </a:lnTo>
                  <a:lnTo>
                    <a:pt x="1716582" y="58674"/>
                  </a:lnTo>
                  <a:lnTo>
                    <a:pt x="1716455" y="52070"/>
                  </a:lnTo>
                  <a:lnTo>
                    <a:pt x="1715947" y="46862"/>
                  </a:lnTo>
                  <a:lnTo>
                    <a:pt x="1715566" y="41529"/>
                  </a:lnTo>
                  <a:lnTo>
                    <a:pt x="1714550" y="37211"/>
                  </a:lnTo>
                  <a:lnTo>
                    <a:pt x="1712772" y="33909"/>
                  </a:lnTo>
                  <a:lnTo>
                    <a:pt x="1710994" y="30607"/>
                  </a:lnTo>
                  <a:lnTo>
                    <a:pt x="1708454" y="27940"/>
                  </a:lnTo>
                  <a:lnTo>
                    <a:pt x="1704898" y="25908"/>
                  </a:lnTo>
                  <a:lnTo>
                    <a:pt x="1701342" y="23875"/>
                  </a:lnTo>
                  <a:lnTo>
                    <a:pt x="1696389" y="21971"/>
                  </a:lnTo>
                  <a:lnTo>
                    <a:pt x="1690166" y="20320"/>
                  </a:lnTo>
                  <a:lnTo>
                    <a:pt x="1690166" y="3937"/>
                  </a:lnTo>
                  <a:close/>
                </a:path>
                <a:path w="7153275" h="346709">
                  <a:moveTo>
                    <a:pt x="1359458" y="3937"/>
                  </a:moveTo>
                  <a:lnTo>
                    <a:pt x="1521764" y="3937"/>
                  </a:lnTo>
                  <a:lnTo>
                    <a:pt x="1534956" y="4105"/>
                  </a:lnTo>
                  <a:lnTo>
                    <a:pt x="1578343" y="8895"/>
                  </a:lnTo>
                  <a:lnTo>
                    <a:pt x="1614704" y="24082"/>
                  </a:lnTo>
                  <a:lnTo>
                    <a:pt x="1637953" y="59388"/>
                  </a:lnTo>
                  <a:lnTo>
                    <a:pt x="1640128" y="78740"/>
                  </a:lnTo>
                  <a:lnTo>
                    <a:pt x="1635915" y="105003"/>
                  </a:lnTo>
                  <a:lnTo>
                    <a:pt x="1623285" y="127777"/>
                  </a:lnTo>
                  <a:lnTo>
                    <a:pt x="1602249" y="147052"/>
                  </a:lnTo>
                  <a:lnTo>
                    <a:pt x="1572818" y="162813"/>
                  </a:lnTo>
                  <a:lnTo>
                    <a:pt x="1572818" y="164973"/>
                  </a:lnTo>
                  <a:lnTo>
                    <a:pt x="1615502" y="186904"/>
                  </a:lnTo>
                  <a:lnTo>
                    <a:pt x="1639366" y="219376"/>
                  </a:lnTo>
                  <a:lnTo>
                    <a:pt x="1643938" y="246253"/>
                  </a:lnTo>
                  <a:lnTo>
                    <a:pt x="1643414" y="258250"/>
                  </a:lnTo>
                  <a:lnTo>
                    <a:pt x="1630893" y="298172"/>
                  </a:lnTo>
                  <a:lnTo>
                    <a:pt x="1601427" y="325034"/>
                  </a:lnTo>
                  <a:lnTo>
                    <a:pt x="1558170" y="339157"/>
                  </a:lnTo>
                  <a:lnTo>
                    <a:pt x="1511985" y="342265"/>
                  </a:lnTo>
                  <a:lnTo>
                    <a:pt x="1359458" y="342265"/>
                  </a:lnTo>
                  <a:lnTo>
                    <a:pt x="1359458" y="325882"/>
                  </a:lnTo>
                  <a:lnTo>
                    <a:pt x="1365554" y="324231"/>
                  </a:lnTo>
                  <a:lnTo>
                    <a:pt x="1370380" y="322453"/>
                  </a:lnTo>
                  <a:lnTo>
                    <a:pt x="1373936" y="320548"/>
                  </a:lnTo>
                  <a:lnTo>
                    <a:pt x="1377492" y="318643"/>
                  </a:lnTo>
                  <a:lnTo>
                    <a:pt x="1380032" y="315975"/>
                  </a:lnTo>
                  <a:lnTo>
                    <a:pt x="1381810" y="312547"/>
                  </a:lnTo>
                  <a:lnTo>
                    <a:pt x="1383588" y="309245"/>
                  </a:lnTo>
                  <a:lnTo>
                    <a:pt x="1384731" y="304927"/>
                  </a:lnTo>
                  <a:lnTo>
                    <a:pt x="1385112" y="299720"/>
                  </a:lnTo>
                  <a:lnTo>
                    <a:pt x="1385620" y="294513"/>
                  </a:lnTo>
                  <a:lnTo>
                    <a:pt x="1385874" y="287909"/>
                  </a:lnTo>
                  <a:lnTo>
                    <a:pt x="1385874" y="280035"/>
                  </a:lnTo>
                  <a:lnTo>
                    <a:pt x="1385874" y="66421"/>
                  </a:lnTo>
                  <a:lnTo>
                    <a:pt x="1385874" y="58674"/>
                  </a:lnTo>
                  <a:lnTo>
                    <a:pt x="1385747" y="52070"/>
                  </a:lnTo>
                  <a:lnTo>
                    <a:pt x="1385239" y="46862"/>
                  </a:lnTo>
                  <a:lnTo>
                    <a:pt x="1384858" y="41529"/>
                  </a:lnTo>
                  <a:lnTo>
                    <a:pt x="1383842" y="37211"/>
                  </a:lnTo>
                  <a:lnTo>
                    <a:pt x="1382064" y="33909"/>
                  </a:lnTo>
                  <a:lnTo>
                    <a:pt x="1380286" y="30607"/>
                  </a:lnTo>
                  <a:lnTo>
                    <a:pt x="1377746" y="27940"/>
                  </a:lnTo>
                  <a:lnTo>
                    <a:pt x="1374190" y="25908"/>
                  </a:lnTo>
                  <a:lnTo>
                    <a:pt x="1370634" y="23875"/>
                  </a:lnTo>
                  <a:lnTo>
                    <a:pt x="1365681" y="21971"/>
                  </a:lnTo>
                  <a:lnTo>
                    <a:pt x="1359458" y="20320"/>
                  </a:lnTo>
                  <a:lnTo>
                    <a:pt x="1359458" y="3937"/>
                  </a:lnTo>
                  <a:close/>
                </a:path>
                <a:path w="7153275" h="346709">
                  <a:moveTo>
                    <a:pt x="1182674" y="3937"/>
                  </a:moveTo>
                  <a:lnTo>
                    <a:pt x="1312722" y="3937"/>
                  </a:lnTo>
                  <a:lnTo>
                    <a:pt x="1312722" y="20320"/>
                  </a:lnTo>
                  <a:lnTo>
                    <a:pt x="1305991" y="22098"/>
                  </a:lnTo>
                  <a:lnTo>
                    <a:pt x="1300911" y="24130"/>
                  </a:lnTo>
                  <a:lnTo>
                    <a:pt x="1285925" y="57150"/>
                  </a:lnTo>
                  <a:lnTo>
                    <a:pt x="1285925" y="66421"/>
                  </a:lnTo>
                  <a:lnTo>
                    <a:pt x="1285925" y="280035"/>
                  </a:lnTo>
                  <a:lnTo>
                    <a:pt x="1285925" y="285750"/>
                  </a:lnTo>
                  <a:lnTo>
                    <a:pt x="1286179" y="291211"/>
                  </a:lnTo>
                  <a:lnTo>
                    <a:pt x="1286433" y="296163"/>
                  </a:lnTo>
                  <a:lnTo>
                    <a:pt x="1286814" y="301117"/>
                  </a:lnTo>
                  <a:lnTo>
                    <a:pt x="1287449" y="305054"/>
                  </a:lnTo>
                  <a:lnTo>
                    <a:pt x="1288465" y="308229"/>
                  </a:lnTo>
                  <a:lnTo>
                    <a:pt x="1289481" y="311404"/>
                  </a:lnTo>
                  <a:lnTo>
                    <a:pt x="1312722" y="325882"/>
                  </a:lnTo>
                  <a:lnTo>
                    <a:pt x="1312722" y="342265"/>
                  </a:lnTo>
                  <a:lnTo>
                    <a:pt x="1182674" y="342265"/>
                  </a:lnTo>
                  <a:lnTo>
                    <a:pt x="1182674" y="325882"/>
                  </a:lnTo>
                  <a:lnTo>
                    <a:pt x="1188770" y="324231"/>
                  </a:lnTo>
                  <a:lnTo>
                    <a:pt x="1193596" y="322453"/>
                  </a:lnTo>
                  <a:lnTo>
                    <a:pt x="1197152" y="320548"/>
                  </a:lnTo>
                  <a:lnTo>
                    <a:pt x="1200708" y="318643"/>
                  </a:lnTo>
                  <a:lnTo>
                    <a:pt x="1203248" y="315975"/>
                  </a:lnTo>
                  <a:lnTo>
                    <a:pt x="1205026" y="312547"/>
                  </a:lnTo>
                  <a:lnTo>
                    <a:pt x="1206804" y="309245"/>
                  </a:lnTo>
                  <a:lnTo>
                    <a:pt x="1207947" y="304927"/>
                  </a:lnTo>
                  <a:lnTo>
                    <a:pt x="1208328" y="299720"/>
                  </a:lnTo>
                  <a:lnTo>
                    <a:pt x="1208836" y="294513"/>
                  </a:lnTo>
                  <a:lnTo>
                    <a:pt x="1209090" y="287909"/>
                  </a:lnTo>
                  <a:lnTo>
                    <a:pt x="1209090" y="280035"/>
                  </a:lnTo>
                  <a:lnTo>
                    <a:pt x="1209090" y="66167"/>
                  </a:lnTo>
                  <a:lnTo>
                    <a:pt x="1209090" y="58166"/>
                  </a:lnTo>
                  <a:lnTo>
                    <a:pt x="1208963" y="51688"/>
                  </a:lnTo>
                  <a:lnTo>
                    <a:pt x="1208455" y="46609"/>
                  </a:lnTo>
                  <a:lnTo>
                    <a:pt x="1208074" y="41402"/>
                  </a:lnTo>
                  <a:lnTo>
                    <a:pt x="1207058" y="37211"/>
                  </a:lnTo>
                  <a:lnTo>
                    <a:pt x="1205280" y="33782"/>
                  </a:lnTo>
                  <a:lnTo>
                    <a:pt x="1203502" y="30480"/>
                  </a:lnTo>
                  <a:lnTo>
                    <a:pt x="1200962" y="27686"/>
                  </a:lnTo>
                  <a:lnTo>
                    <a:pt x="1197406" y="25781"/>
                  </a:lnTo>
                  <a:lnTo>
                    <a:pt x="1193850" y="23749"/>
                  </a:lnTo>
                  <a:lnTo>
                    <a:pt x="1188897" y="21971"/>
                  </a:lnTo>
                  <a:lnTo>
                    <a:pt x="1182674" y="20320"/>
                  </a:lnTo>
                  <a:lnTo>
                    <a:pt x="1182674" y="3937"/>
                  </a:lnTo>
                  <a:close/>
                </a:path>
                <a:path w="7153275" h="346709">
                  <a:moveTo>
                    <a:pt x="0" y="3937"/>
                  </a:moveTo>
                  <a:lnTo>
                    <a:pt x="143967" y="3937"/>
                  </a:lnTo>
                  <a:lnTo>
                    <a:pt x="173347" y="5341"/>
                  </a:lnTo>
                  <a:lnTo>
                    <a:pt x="220305" y="16581"/>
                  </a:lnTo>
                  <a:lnTo>
                    <a:pt x="251542" y="39102"/>
                  </a:lnTo>
                  <a:lnTo>
                    <a:pt x="269100" y="95377"/>
                  </a:lnTo>
                  <a:lnTo>
                    <a:pt x="268187" y="111309"/>
                  </a:lnTo>
                  <a:lnTo>
                    <a:pt x="254482" y="152654"/>
                  </a:lnTo>
                  <a:lnTo>
                    <a:pt x="225171" y="182461"/>
                  </a:lnTo>
                  <a:lnTo>
                    <a:pt x="180890" y="198802"/>
                  </a:lnTo>
                  <a:lnTo>
                    <a:pt x="142722" y="201930"/>
                  </a:lnTo>
                  <a:lnTo>
                    <a:pt x="131250" y="201878"/>
                  </a:lnTo>
                  <a:lnTo>
                    <a:pt x="120857" y="201707"/>
                  </a:lnTo>
                  <a:lnTo>
                    <a:pt x="111549" y="201394"/>
                  </a:lnTo>
                  <a:lnTo>
                    <a:pt x="103327" y="200913"/>
                  </a:lnTo>
                  <a:lnTo>
                    <a:pt x="103327" y="280288"/>
                  </a:lnTo>
                  <a:lnTo>
                    <a:pt x="103327" y="291211"/>
                  </a:lnTo>
                  <a:lnTo>
                    <a:pt x="103746" y="298831"/>
                  </a:lnTo>
                  <a:lnTo>
                    <a:pt x="133311" y="325882"/>
                  </a:lnTo>
                  <a:lnTo>
                    <a:pt x="133311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108" y="324231"/>
                  </a:lnTo>
                  <a:lnTo>
                    <a:pt x="10934" y="322453"/>
                  </a:lnTo>
                  <a:lnTo>
                    <a:pt x="14490" y="320548"/>
                  </a:lnTo>
                  <a:lnTo>
                    <a:pt x="18046" y="318643"/>
                  </a:lnTo>
                  <a:lnTo>
                    <a:pt x="20688" y="315975"/>
                  </a:lnTo>
                  <a:lnTo>
                    <a:pt x="22415" y="312547"/>
                  </a:lnTo>
                  <a:lnTo>
                    <a:pt x="24155" y="309245"/>
                  </a:lnTo>
                  <a:lnTo>
                    <a:pt x="25272" y="304927"/>
                  </a:lnTo>
                  <a:lnTo>
                    <a:pt x="25768" y="299720"/>
                  </a:lnTo>
                  <a:lnTo>
                    <a:pt x="26263" y="294513"/>
                  </a:lnTo>
                  <a:lnTo>
                    <a:pt x="26504" y="287909"/>
                  </a:lnTo>
                  <a:lnTo>
                    <a:pt x="26504" y="280035"/>
                  </a:lnTo>
                  <a:lnTo>
                    <a:pt x="26504" y="66421"/>
                  </a:lnTo>
                  <a:lnTo>
                    <a:pt x="26504" y="58674"/>
                  </a:lnTo>
                  <a:lnTo>
                    <a:pt x="26301" y="52070"/>
                  </a:lnTo>
                  <a:lnTo>
                    <a:pt x="25895" y="46862"/>
                  </a:lnTo>
                  <a:lnTo>
                    <a:pt x="25476" y="41529"/>
                  </a:lnTo>
                  <a:lnTo>
                    <a:pt x="24409" y="37211"/>
                  </a:lnTo>
                  <a:lnTo>
                    <a:pt x="22669" y="33909"/>
                  </a:lnTo>
                  <a:lnTo>
                    <a:pt x="20929" y="30607"/>
                  </a:lnTo>
                  <a:lnTo>
                    <a:pt x="0" y="20320"/>
                  </a:lnTo>
                  <a:lnTo>
                    <a:pt x="0" y="3937"/>
                  </a:lnTo>
                  <a:close/>
                </a:path>
                <a:path w="7153275" h="346709">
                  <a:moveTo>
                    <a:pt x="5269534" y="2159"/>
                  </a:moveTo>
                  <a:lnTo>
                    <a:pt x="5335701" y="2159"/>
                  </a:lnTo>
                  <a:lnTo>
                    <a:pt x="5417489" y="279781"/>
                  </a:lnTo>
                  <a:lnTo>
                    <a:pt x="5420132" y="288373"/>
                  </a:lnTo>
                  <a:lnTo>
                    <a:pt x="5440349" y="321945"/>
                  </a:lnTo>
                  <a:lnTo>
                    <a:pt x="5452922" y="325882"/>
                  </a:lnTo>
                  <a:lnTo>
                    <a:pt x="5452922" y="342265"/>
                  </a:lnTo>
                  <a:lnTo>
                    <a:pt x="5316143" y="342265"/>
                  </a:lnTo>
                  <a:lnTo>
                    <a:pt x="5316143" y="325882"/>
                  </a:lnTo>
                  <a:lnTo>
                    <a:pt x="5324779" y="324866"/>
                  </a:lnTo>
                  <a:lnTo>
                    <a:pt x="5331129" y="322453"/>
                  </a:lnTo>
                  <a:lnTo>
                    <a:pt x="5335193" y="318643"/>
                  </a:lnTo>
                  <a:lnTo>
                    <a:pt x="5339384" y="314833"/>
                  </a:lnTo>
                  <a:lnTo>
                    <a:pt x="5341416" y="309499"/>
                  </a:lnTo>
                  <a:lnTo>
                    <a:pt x="5341416" y="302513"/>
                  </a:lnTo>
                  <a:lnTo>
                    <a:pt x="5341416" y="297434"/>
                  </a:lnTo>
                  <a:lnTo>
                    <a:pt x="5340908" y="291719"/>
                  </a:lnTo>
                  <a:lnTo>
                    <a:pt x="5339638" y="285496"/>
                  </a:lnTo>
                  <a:lnTo>
                    <a:pt x="5338495" y="279146"/>
                  </a:lnTo>
                  <a:lnTo>
                    <a:pt x="5336590" y="271272"/>
                  </a:lnTo>
                  <a:lnTo>
                    <a:pt x="5334050" y="261620"/>
                  </a:lnTo>
                  <a:lnTo>
                    <a:pt x="5327319" y="237362"/>
                  </a:lnTo>
                  <a:lnTo>
                    <a:pt x="5221528" y="237362"/>
                  </a:lnTo>
                  <a:lnTo>
                    <a:pt x="5209082" y="273938"/>
                  </a:lnTo>
                  <a:lnTo>
                    <a:pt x="5205399" y="292862"/>
                  </a:lnTo>
                  <a:lnTo>
                    <a:pt x="5205399" y="299847"/>
                  </a:lnTo>
                  <a:lnTo>
                    <a:pt x="5207017" y="310558"/>
                  </a:lnTo>
                  <a:lnTo>
                    <a:pt x="5211860" y="318484"/>
                  </a:lnTo>
                  <a:lnTo>
                    <a:pt x="5219919" y="323599"/>
                  </a:lnTo>
                  <a:lnTo>
                    <a:pt x="5231180" y="325882"/>
                  </a:lnTo>
                  <a:lnTo>
                    <a:pt x="5231180" y="342265"/>
                  </a:lnTo>
                  <a:lnTo>
                    <a:pt x="5125389" y="342265"/>
                  </a:lnTo>
                  <a:lnTo>
                    <a:pt x="5125389" y="325882"/>
                  </a:lnTo>
                  <a:lnTo>
                    <a:pt x="5131485" y="325247"/>
                  </a:lnTo>
                  <a:lnTo>
                    <a:pt x="5136819" y="323088"/>
                  </a:lnTo>
                  <a:lnTo>
                    <a:pt x="5141391" y="319405"/>
                  </a:lnTo>
                  <a:lnTo>
                    <a:pt x="5146090" y="315722"/>
                  </a:lnTo>
                  <a:lnTo>
                    <a:pt x="5150281" y="310769"/>
                  </a:lnTo>
                  <a:lnTo>
                    <a:pt x="5166283" y="277495"/>
                  </a:lnTo>
                  <a:lnTo>
                    <a:pt x="5269534" y="2159"/>
                  </a:lnTo>
                  <a:close/>
                </a:path>
                <a:path w="7153275" h="346709">
                  <a:moveTo>
                    <a:pt x="7061504" y="0"/>
                  </a:moveTo>
                  <a:lnTo>
                    <a:pt x="7103668" y="2286"/>
                  </a:lnTo>
                  <a:lnTo>
                    <a:pt x="7149515" y="10668"/>
                  </a:lnTo>
                  <a:lnTo>
                    <a:pt x="7149515" y="82550"/>
                  </a:lnTo>
                  <a:lnTo>
                    <a:pt x="7115606" y="82550"/>
                  </a:lnTo>
                  <a:lnTo>
                    <a:pt x="7113078" y="73241"/>
                  </a:lnTo>
                  <a:lnTo>
                    <a:pt x="7110241" y="64944"/>
                  </a:lnTo>
                  <a:lnTo>
                    <a:pt x="7085380" y="34417"/>
                  </a:lnTo>
                  <a:lnTo>
                    <a:pt x="7057821" y="28956"/>
                  </a:lnTo>
                  <a:lnTo>
                    <a:pt x="7050961" y="29265"/>
                  </a:lnTo>
                  <a:lnTo>
                    <a:pt x="7015022" y="48641"/>
                  </a:lnTo>
                  <a:lnTo>
                    <a:pt x="7010704" y="55245"/>
                  </a:lnTo>
                  <a:lnTo>
                    <a:pt x="7008545" y="63119"/>
                  </a:lnTo>
                  <a:lnTo>
                    <a:pt x="7008545" y="72390"/>
                  </a:lnTo>
                  <a:lnTo>
                    <a:pt x="7026706" y="112783"/>
                  </a:lnTo>
                  <a:lnTo>
                    <a:pt x="7059216" y="134483"/>
                  </a:lnTo>
                  <a:lnTo>
                    <a:pt x="7071029" y="140716"/>
                  </a:lnTo>
                  <a:lnTo>
                    <a:pt x="7085440" y="148595"/>
                  </a:lnTo>
                  <a:lnTo>
                    <a:pt x="7118908" y="171831"/>
                  </a:lnTo>
                  <a:lnTo>
                    <a:pt x="7144689" y="205105"/>
                  </a:lnTo>
                  <a:lnTo>
                    <a:pt x="7152944" y="246761"/>
                  </a:lnTo>
                  <a:lnTo>
                    <a:pt x="7152063" y="261500"/>
                  </a:lnTo>
                  <a:lnTo>
                    <a:pt x="7138847" y="299720"/>
                  </a:lnTo>
                  <a:lnTo>
                    <a:pt x="7110415" y="327491"/>
                  </a:lnTo>
                  <a:lnTo>
                    <a:pt x="7068664" y="343169"/>
                  </a:lnTo>
                  <a:lnTo>
                    <a:pt x="7035342" y="346202"/>
                  </a:lnTo>
                  <a:lnTo>
                    <a:pt x="7022553" y="346013"/>
                  </a:lnTo>
                  <a:lnTo>
                    <a:pt x="6982637" y="343281"/>
                  </a:lnTo>
                  <a:lnTo>
                    <a:pt x="6943418" y="337601"/>
                  </a:lnTo>
                  <a:lnTo>
                    <a:pt x="6931202" y="335025"/>
                  </a:lnTo>
                  <a:lnTo>
                    <a:pt x="6931202" y="258699"/>
                  </a:lnTo>
                  <a:lnTo>
                    <a:pt x="6965111" y="258699"/>
                  </a:lnTo>
                  <a:lnTo>
                    <a:pt x="6968757" y="272512"/>
                  </a:lnTo>
                  <a:lnTo>
                    <a:pt x="6973414" y="284432"/>
                  </a:lnTo>
                  <a:lnTo>
                    <a:pt x="7003703" y="313499"/>
                  </a:lnTo>
                  <a:lnTo>
                    <a:pt x="7028357" y="317119"/>
                  </a:lnTo>
                  <a:lnTo>
                    <a:pt x="7035501" y="316809"/>
                  </a:lnTo>
                  <a:lnTo>
                    <a:pt x="7073315" y="296291"/>
                  </a:lnTo>
                  <a:lnTo>
                    <a:pt x="7080427" y="268605"/>
                  </a:lnTo>
                  <a:lnTo>
                    <a:pt x="7080070" y="261151"/>
                  </a:lnTo>
                  <a:lnTo>
                    <a:pt x="7062229" y="225665"/>
                  </a:lnTo>
                  <a:lnTo>
                    <a:pt x="7021118" y="199009"/>
                  </a:lnTo>
                  <a:lnTo>
                    <a:pt x="7011714" y="194105"/>
                  </a:lnTo>
                  <a:lnTo>
                    <a:pt x="7002751" y="189118"/>
                  </a:lnTo>
                  <a:lnTo>
                    <a:pt x="6965387" y="162101"/>
                  </a:lnTo>
                  <a:lnTo>
                    <a:pt x="6942505" y="128650"/>
                  </a:lnTo>
                  <a:lnTo>
                    <a:pt x="6936409" y="95123"/>
                  </a:lnTo>
                  <a:lnTo>
                    <a:pt x="6937360" y="80454"/>
                  </a:lnTo>
                  <a:lnTo>
                    <a:pt x="6951522" y="43307"/>
                  </a:lnTo>
                  <a:lnTo>
                    <a:pt x="6981812" y="17214"/>
                  </a:lnTo>
                  <a:lnTo>
                    <a:pt x="7026182" y="2762"/>
                  </a:lnTo>
                  <a:lnTo>
                    <a:pt x="7043290" y="690"/>
                  </a:lnTo>
                  <a:lnTo>
                    <a:pt x="7061504" y="0"/>
                  </a:lnTo>
                  <a:close/>
                </a:path>
                <a:path w="7153275" h="346709">
                  <a:moveTo>
                    <a:pt x="6624116" y="0"/>
                  </a:moveTo>
                  <a:lnTo>
                    <a:pt x="6666280" y="2286"/>
                  </a:lnTo>
                  <a:lnTo>
                    <a:pt x="6712127" y="10668"/>
                  </a:lnTo>
                  <a:lnTo>
                    <a:pt x="6712127" y="82550"/>
                  </a:lnTo>
                  <a:lnTo>
                    <a:pt x="6678218" y="82550"/>
                  </a:lnTo>
                  <a:lnTo>
                    <a:pt x="6675690" y="73241"/>
                  </a:lnTo>
                  <a:lnTo>
                    <a:pt x="6672853" y="64944"/>
                  </a:lnTo>
                  <a:lnTo>
                    <a:pt x="6647992" y="34417"/>
                  </a:lnTo>
                  <a:lnTo>
                    <a:pt x="6620433" y="28956"/>
                  </a:lnTo>
                  <a:lnTo>
                    <a:pt x="6613573" y="29265"/>
                  </a:lnTo>
                  <a:lnTo>
                    <a:pt x="6577634" y="48641"/>
                  </a:lnTo>
                  <a:lnTo>
                    <a:pt x="6573316" y="55245"/>
                  </a:lnTo>
                  <a:lnTo>
                    <a:pt x="6571157" y="63119"/>
                  </a:lnTo>
                  <a:lnTo>
                    <a:pt x="6571157" y="72390"/>
                  </a:lnTo>
                  <a:lnTo>
                    <a:pt x="6589318" y="112783"/>
                  </a:lnTo>
                  <a:lnTo>
                    <a:pt x="6621828" y="134483"/>
                  </a:lnTo>
                  <a:lnTo>
                    <a:pt x="6633641" y="140716"/>
                  </a:lnTo>
                  <a:lnTo>
                    <a:pt x="6648052" y="148595"/>
                  </a:lnTo>
                  <a:lnTo>
                    <a:pt x="6681520" y="171831"/>
                  </a:lnTo>
                  <a:lnTo>
                    <a:pt x="6707301" y="205105"/>
                  </a:lnTo>
                  <a:lnTo>
                    <a:pt x="6715556" y="246761"/>
                  </a:lnTo>
                  <a:lnTo>
                    <a:pt x="6714675" y="261500"/>
                  </a:lnTo>
                  <a:lnTo>
                    <a:pt x="6701459" y="299720"/>
                  </a:lnTo>
                  <a:lnTo>
                    <a:pt x="6673027" y="327491"/>
                  </a:lnTo>
                  <a:lnTo>
                    <a:pt x="6631276" y="343169"/>
                  </a:lnTo>
                  <a:lnTo>
                    <a:pt x="6597954" y="346202"/>
                  </a:lnTo>
                  <a:lnTo>
                    <a:pt x="6585165" y="346013"/>
                  </a:lnTo>
                  <a:lnTo>
                    <a:pt x="6545249" y="343281"/>
                  </a:lnTo>
                  <a:lnTo>
                    <a:pt x="6506030" y="337601"/>
                  </a:lnTo>
                  <a:lnTo>
                    <a:pt x="6493814" y="335025"/>
                  </a:lnTo>
                  <a:lnTo>
                    <a:pt x="6493814" y="258699"/>
                  </a:lnTo>
                  <a:lnTo>
                    <a:pt x="6527723" y="258699"/>
                  </a:lnTo>
                  <a:lnTo>
                    <a:pt x="6531369" y="272512"/>
                  </a:lnTo>
                  <a:lnTo>
                    <a:pt x="6536026" y="284432"/>
                  </a:lnTo>
                  <a:lnTo>
                    <a:pt x="6566315" y="313499"/>
                  </a:lnTo>
                  <a:lnTo>
                    <a:pt x="6590969" y="317119"/>
                  </a:lnTo>
                  <a:lnTo>
                    <a:pt x="6598113" y="316809"/>
                  </a:lnTo>
                  <a:lnTo>
                    <a:pt x="6635927" y="296291"/>
                  </a:lnTo>
                  <a:lnTo>
                    <a:pt x="6643039" y="268605"/>
                  </a:lnTo>
                  <a:lnTo>
                    <a:pt x="6642682" y="261151"/>
                  </a:lnTo>
                  <a:lnTo>
                    <a:pt x="6624841" y="225665"/>
                  </a:lnTo>
                  <a:lnTo>
                    <a:pt x="6583730" y="199009"/>
                  </a:lnTo>
                  <a:lnTo>
                    <a:pt x="6574326" y="194105"/>
                  </a:lnTo>
                  <a:lnTo>
                    <a:pt x="6565363" y="189118"/>
                  </a:lnTo>
                  <a:lnTo>
                    <a:pt x="6527999" y="162101"/>
                  </a:lnTo>
                  <a:lnTo>
                    <a:pt x="6505117" y="128650"/>
                  </a:lnTo>
                  <a:lnTo>
                    <a:pt x="6499021" y="95123"/>
                  </a:lnTo>
                  <a:lnTo>
                    <a:pt x="6499972" y="80454"/>
                  </a:lnTo>
                  <a:lnTo>
                    <a:pt x="6514134" y="43307"/>
                  </a:lnTo>
                  <a:lnTo>
                    <a:pt x="6544424" y="17214"/>
                  </a:lnTo>
                  <a:lnTo>
                    <a:pt x="6588794" y="2762"/>
                  </a:lnTo>
                  <a:lnTo>
                    <a:pt x="6605902" y="690"/>
                  </a:lnTo>
                  <a:lnTo>
                    <a:pt x="6624116" y="0"/>
                  </a:lnTo>
                  <a:close/>
                </a:path>
                <a:path w="7153275" h="346709">
                  <a:moveTo>
                    <a:pt x="6297599" y="0"/>
                  </a:moveTo>
                  <a:lnTo>
                    <a:pt x="6362465" y="10604"/>
                  </a:lnTo>
                  <a:lnTo>
                    <a:pt x="6408851" y="42545"/>
                  </a:lnTo>
                  <a:lnTo>
                    <a:pt x="6436744" y="95329"/>
                  </a:lnTo>
                  <a:lnTo>
                    <a:pt x="6446062" y="168783"/>
                  </a:lnTo>
                  <a:lnTo>
                    <a:pt x="6445372" y="191381"/>
                  </a:lnTo>
                  <a:lnTo>
                    <a:pt x="6439847" y="231576"/>
                  </a:lnTo>
                  <a:lnTo>
                    <a:pt x="6421662" y="279733"/>
                  </a:lnTo>
                  <a:lnTo>
                    <a:pt x="6393026" y="314342"/>
                  </a:lnTo>
                  <a:lnTo>
                    <a:pt x="6355003" y="336042"/>
                  </a:lnTo>
                  <a:lnTo>
                    <a:pt x="6308730" y="345561"/>
                  </a:lnTo>
                  <a:lnTo>
                    <a:pt x="6291630" y="346202"/>
                  </a:lnTo>
                  <a:lnTo>
                    <a:pt x="6257507" y="343535"/>
                  </a:lnTo>
                  <a:lnTo>
                    <a:pt x="6202833" y="322199"/>
                  </a:lnTo>
                  <a:lnTo>
                    <a:pt x="6166281" y="279550"/>
                  </a:lnTo>
                  <a:lnTo>
                    <a:pt x="6147993" y="215733"/>
                  </a:lnTo>
                  <a:lnTo>
                    <a:pt x="6145707" y="175895"/>
                  </a:lnTo>
                  <a:lnTo>
                    <a:pt x="6146825" y="149082"/>
                  </a:lnTo>
                  <a:lnTo>
                    <a:pt x="6155726" y="101457"/>
                  </a:lnTo>
                  <a:lnTo>
                    <a:pt x="6173373" y="62097"/>
                  </a:lnTo>
                  <a:lnTo>
                    <a:pt x="6199385" y="32049"/>
                  </a:lnTo>
                  <a:lnTo>
                    <a:pt x="6233609" y="11572"/>
                  </a:lnTo>
                  <a:lnTo>
                    <a:pt x="6274618" y="1285"/>
                  </a:lnTo>
                  <a:lnTo>
                    <a:pt x="6297599" y="0"/>
                  </a:lnTo>
                  <a:close/>
                </a:path>
                <a:path w="7153275" h="346709">
                  <a:moveTo>
                    <a:pt x="5631484" y="0"/>
                  </a:moveTo>
                  <a:lnTo>
                    <a:pt x="5658061" y="811"/>
                  </a:lnTo>
                  <a:lnTo>
                    <a:pt x="5683507" y="3254"/>
                  </a:lnTo>
                  <a:lnTo>
                    <a:pt x="5707833" y="7340"/>
                  </a:lnTo>
                  <a:lnTo>
                    <a:pt x="5731052" y="13081"/>
                  </a:lnTo>
                  <a:lnTo>
                    <a:pt x="5731052" y="83438"/>
                  </a:lnTo>
                  <a:lnTo>
                    <a:pt x="5697143" y="83438"/>
                  </a:lnTo>
                  <a:lnTo>
                    <a:pt x="5694191" y="73652"/>
                  </a:lnTo>
                  <a:lnTo>
                    <a:pt x="5691047" y="65055"/>
                  </a:lnTo>
                  <a:lnTo>
                    <a:pt x="5665266" y="34544"/>
                  </a:lnTo>
                  <a:lnTo>
                    <a:pt x="5635675" y="28956"/>
                  </a:lnTo>
                  <a:lnTo>
                    <a:pt x="5623765" y="29904"/>
                  </a:lnTo>
                  <a:lnTo>
                    <a:pt x="5583439" y="52566"/>
                  </a:lnTo>
                  <a:lnTo>
                    <a:pt x="5562650" y="91821"/>
                  </a:lnTo>
                  <a:lnTo>
                    <a:pt x="5552399" y="150828"/>
                  </a:lnTo>
                  <a:lnTo>
                    <a:pt x="5551728" y="174879"/>
                  </a:lnTo>
                  <a:lnTo>
                    <a:pt x="5552181" y="195861"/>
                  </a:lnTo>
                  <a:lnTo>
                    <a:pt x="5558967" y="250190"/>
                  </a:lnTo>
                  <a:lnTo>
                    <a:pt x="5574291" y="289927"/>
                  </a:lnTo>
                  <a:lnTo>
                    <a:pt x="5607805" y="316023"/>
                  </a:lnTo>
                  <a:lnTo>
                    <a:pt x="5618403" y="317119"/>
                  </a:lnTo>
                  <a:lnTo>
                    <a:pt x="5628567" y="316309"/>
                  </a:lnTo>
                  <a:lnTo>
                    <a:pt x="5658361" y="287305"/>
                  </a:lnTo>
                  <a:lnTo>
                    <a:pt x="5660875" y="244494"/>
                  </a:lnTo>
                  <a:lnTo>
                    <a:pt x="5649010" y="207899"/>
                  </a:lnTo>
                  <a:lnTo>
                    <a:pt x="5646216" y="206248"/>
                  </a:lnTo>
                  <a:lnTo>
                    <a:pt x="5641263" y="204343"/>
                  </a:lnTo>
                  <a:lnTo>
                    <a:pt x="5634151" y="202184"/>
                  </a:lnTo>
                  <a:lnTo>
                    <a:pt x="5634151" y="185800"/>
                  </a:lnTo>
                  <a:lnTo>
                    <a:pt x="5761024" y="185800"/>
                  </a:lnTo>
                  <a:lnTo>
                    <a:pt x="5761024" y="202184"/>
                  </a:lnTo>
                  <a:lnTo>
                    <a:pt x="5752769" y="204724"/>
                  </a:lnTo>
                  <a:lnTo>
                    <a:pt x="5747181" y="207518"/>
                  </a:lnTo>
                  <a:lnTo>
                    <a:pt x="5744260" y="210566"/>
                  </a:lnTo>
                  <a:lnTo>
                    <a:pt x="5741212" y="213741"/>
                  </a:lnTo>
                  <a:lnTo>
                    <a:pt x="5739180" y="217932"/>
                  </a:lnTo>
                  <a:lnTo>
                    <a:pt x="5738164" y="223138"/>
                  </a:lnTo>
                  <a:lnTo>
                    <a:pt x="5737021" y="228346"/>
                  </a:lnTo>
                  <a:lnTo>
                    <a:pt x="5736513" y="235585"/>
                  </a:lnTo>
                  <a:lnTo>
                    <a:pt x="5736513" y="245110"/>
                  </a:lnTo>
                  <a:lnTo>
                    <a:pt x="5736513" y="338455"/>
                  </a:lnTo>
                  <a:lnTo>
                    <a:pt x="5700826" y="345948"/>
                  </a:lnTo>
                  <a:lnTo>
                    <a:pt x="5684062" y="328041"/>
                  </a:lnTo>
                  <a:lnTo>
                    <a:pt x="5668753" y="335968"/>
                  </a:lnTo>
                  <a:lnTo>
                    <a:pt x="5652360" y="341645"/>
                  </a:lnTo>
                  <a:lnTo>
                    <a:pt x="5634895" y="345060"/>
                  </a:lnTo>
                  <a:lnTo>
                    <a:pt x="5616371" y="346202"/>
                  </a:lnTo>
                  <a:lnTo>
                    <a:pt x="5582484" y="343558"/>
                  </a:lnTo>
                  <a:lnTo>
                    <a:pt x="5528521" y="322413"/>
                  </a:lnTo>
                  <a:lnTo>
                    <a:pt x="5492900" y="280050"/>
                  </a:lnTo>
                  <a:lnTo>
                    <a:pt x="5475096" y="216042"/>
                  </a:lnTo>
                  <a:lnTo>
                    <a:pt x="5472861" y="175895"/>
                  </a:lnTo>
                  <a:lnTo>
                    <a:pt x="5473649" y="154064"/>
                  </a:lnTo>
                  <a:lnTo>
                    <a:pt x="5479987" y="114405"/>
                  </a:lnTo>
                  <a:lnTo>
                    <a:pt x="5500611" y="65595"/>
                  </a:lnTo>
                  <a:lnTo>
                    <a:pt x="5532190" y="30995"/>
                  </a:lnTo>
                  <a:lnTo>
                    <a:pt x="5571159" y="9779"/>
                  </a:lnTo>
                  <a:lnTo>
                    <a:pt x="5615629" y="617"/>
                  </a:lnTo>
                  <a:lnTo>
                    <a:pt x="5631484" y="0"/>
                  </a:lnTo>
                  <a:close/>
                </a:path>
                <a:path w="7153275" h="346709">
                  <a:moveTo>
                    <a:pt x="4334560" y="0"/>
                  </a:moveTo>
                  <a:lnTo>
                    <a:pt x="4361137" y="811"/>
                  </a:lnTo>
                  <a:lnTo>
                    <a:pt x="4386583" y="3254"/>
                  </a:lnTo>
                  <a:lnTo>
                    <a:pt x="4410909" y="7340"/>
                  </a:lnTo>
                  <a:lnTo>
                    <a:pt x="4434128" y="13081"/>
                  </a:lnTo>
                  <a:lnTo>
                    <a:pt x="4434128" y="83438"/>
                  </a:lnTo>
                  <a:lnTo>
                    <a:pt x="4400219" y="83438"/>
                  </a:lnTo>
                  <a:lnTo>
                    <a:pt x="4397267" y="73652"/>
                  </a:lnTo>
                  <a:lnTo>
                    <a:pt x="4394123" y="65055"/>
                  </a:lnTo>
                  <a:lnTo>
                    <a:pt x="4368342" y="34544"/>
                  </a:lnTo>
                  <a:lnTo>
                    <a:pt x="4338751" y="28956"/>
                  </a:lnTo>
                  <a:lnTo>
                    <a:pt x="4326841" y="29904"/>
                  </a:lnTo>
                  <a:lnTo>
                    <a:pt x="4286515" y="52566"/>
                  </a:lnTo>
                  <a:lnTo>
                    <a:pt x="4265726" y="91821"/>
                  </a:lnTo>
                  <a:lnTo>
                    <a:pt x="4255475" y="150828"/>
                  </a:lnTo>
                  <a:lnTo>
                    <a:pt x="4254804" y="174879"/>
                  </a:lnTo>
                  <a:lnTo>
                    <a:pt x="4255257" y="195861"/>
                  </a:lnTo>
                  <a:lnTo>
                    <a:pt x="4262043" y="250190"/>
                  </a:lnTo>
                  <a:lnTo>
                    <a:pt x="4277367" y="289927"/>
                  </a:lnTo>
                  <a:lnTo>
                    <a:pt x="4310881" y="316023"/>
                  </a:lnTo>
                  <a:lnTo>
                    <a:pt x="4321479" y="317119"/>
                  </a:lnTo>
                  <a:lnTo>
                    <a:pt x="4331643" y="316309"/>
                  </a:lnTo>
                  <a:lnTo>
                    <a:pt x="4361437" y="287305"/>
                  </a:lnTo>
                  <a:lnTo>
                    <a:pt x="4363951" y="244494"/>
                  </a:lnTo>
                  <a:lnTo>
                    <a:pt x="4358944" y="214375"/>
                  </a:lnTo>
                  <a:lnTo>
                    <a:pt x="4357166" y="211709"/>
                  </a:lnTo>
                  <a:lnTo>
                    <a:pt x="4355007" y="209550"/>
                  </a:lnTo>
                  <a:lnTo>
                    <a:pt x="4352086" y="207899"/>
                  </a:lnTo>
                  <a:lnTo>
                    <a:pt x="4349292" y="206248"/>
                  </a:lnTo>
                  <a:lnTo>
                    <a:pt x="4344339" y="204343"/>
                  </a:lnTo>
                  <a:lnTo>
                    <a:pt x="4337227" y="202184"/>
                  </a:lnTo>
                  <a:lnTo>
                    <a:pt x="4337227" y="185800"/>
                  </a:lnTo>
                  <a:lnTo>
                    <a:pt x="4464100" y="185800"/>
                  </a:lnTo>
                  <a:lnTo>
                    <a:pt x="4464100" y="202184"/>
                  </a:lnTo>
                  <a:lnTo>
                    <a:pt x="4455845" y="204724"/>
                  </a:lnTo>
                  <a:lnTo>
                    <a:pt x="4450257" y="207518"/>
                  </a:lnTo>
                  <a:lnTo>
                    <a:pt x="4447336" y="210566"/>
                  </a:lnTo>
                  <a:lnTo>
                    <a:pt x="4444288" y="213741"/>
                  </a:lnTo>
                  <a:lnTo>
                    <a:pt x="4442256" y="217932"/>
                  </a:lnTo>
                  <a:lnTo>
                    <a:pt x="4441240" y="223138"/>
                  </a:lnTo>
                  <a:lnTo>
                    <a:pt x="4440097" y="228346"/>
                  </a:lnTo>
                  <a:lnTo>
                    <a:pt x="4439589" y="235585"/>
                  </a:lnTo>
                  <a:lnTo>
                    <a:pt x="4439589" y="245110"/>
                  </a:lnTo>
                  <a:lnTo>
                    <a:pt x="4439589" y="338455"/>
                  </a:lnTo>
                  <a:lnTo>
                    <a:pt x="4403902" y="345948"/>
                  </a:lnTo>
                  <a:lnTo>
                    <a:pt x="4387138" y="328041"/>
                  </a:lnTo>
                  <a:lnTo>
                    <a:pt x="4371829" y="335968"/>
                  </a:lnTo>
                  <a:lnTo>
                    <a:pt x="4355436" y="341645"/>
                  </a:lnTo>
                  <a:lnTo>
                    <a:pt x="4337971" y="345060"/>
                  </a:lnTo>
                  <a:lnTo>
                    <a:pt x="4319447" y="346202"/>
                  </a:lnTo>
                  <a:lnTo>
                    <a:pt x="4285560" y="343558"/>
                  </a:lnTo>
                  <a:lnTo>
                    <a:pt x="4231597" y="322413"/>
                  </a:lnTo>
                  <a:lnTo>
                    <a:pt x="4195976" y="280050"/>
                  </a:lnTo>
                  <a:lnTo>
                    <a:pt x="4178172" y="216042"/>
                  </a:lnTo>
                  <a:lnTo>
                    <a:pt x="4175937" y="175895"/>
                  </a:lnTo>
                  <a:lnTo>
                    <a:pt x="4176725" y="154064"/>
                  </a:lnTo>
                  <a:lnTo>
                    <a:pt x="4183063" y="114405"/>
                  </a:lnTo>
                  <a:lnTo>
                    <a:pt x="4203687" y="65595"/>
                  </a:lnTo>
                  <a:lnTo>
                    <a:pt x="4235266" y="30995"/>
                  </a:lnTo>
                  <a:lnTo>
                    <a:pt x="4274235" y="9779"/>
                  </a:lnTo>
                  <a:lnTo>
                    <a:pt x="4318705" y="617"/>
                  </a:lnTo>
                  <a:lnTo>
                    <a:pt x="4334560" y="0"/>
                  </a:lnTo>
                  <a:close/>
                </a:path>
                <a:path w="7153275" h="346709">
                  <a:moveTo>
                    <a:pt x="3519728" y="0"/>
                  </a:moveTo>
                  <a:lnTo>
                    <a:pt x="3561892" y="2286"/>
                  </a:lnTo>
                  <a:lnTo>
                    <a:pt x="3607739" y="10668"/>
                  </a:lnTo>
                  <a:lnTo>
                    <a:pt x="3607739" y="82550"/>
                  </a:lnTo>
                  <a:lnTo>
                    <a:pt x="3573830" y="82550"/>
                  </a:lnTo>
                  <a:lnTo>
                    <a:pt x="3571302" y="73241"/>
                  </a:lnTo>
                  <a:lnTo>
                    <a:pt x="3568465" y="64944"/>
                  </a:lnTo>
                  <a:lnTo>
                    <a:pt x="3543604" y="34417"/>
                  </a:lnTo>
                  <a:lnTo>
                    <a:pt x="3516045" y="28956"/>
                  </a:lnTo>
                  <a:lnTo>
                    <a:pt x="3509185" y="29265"/>
                  </a:lnTo>
                  <a:lnTo>
                    <a:pt x="3473246" y="48641"/>
                  </a:lnTo>
                  <a:lnTo>
                    <a:pt x="3468928" y="55245"/>
                  </a:lnTo>
                  <a:lnTo>
                    <a:pt x="3466769" y="63119"/>
                  </a:lnTo>
                  <a:lnTo>
                    <a:pt x="3466769" y="72390"/>
                  </a:lnTo>
                  <a:lnTo>
                    <a:pt x="3484930" y="112783"/>
                  </a:lnTo>
                  <a:lnTo>
                    <a:pt x="3517440" y="134483"/>
                  </a:lnTo>
                  <a:lnTo>
                    <a:pt x="3529253" y="140716"/>
                  </a:lnTo>
                  <a:lnTo>
                    <a:pt x="3543664" y="148595"/>
                  </a:lnTo>
                  <a:lnTo>
                    <a:pt x="3577132" y="171831"/>
                  </a:lnTo>
                  <a:lnTo>
                    <a:pt x="3602913" y="205105"/>
                  </a:lnTo>
                  <a:lnTo>
                    <a:pt x="3611168" y="246761"/>
                  </a:lnTo>
                  <a:lnTo>
                    <a:pt x="3610287" y="261500"/>
                  </a:lnTo>
                  <a:lnTo>
                    <a:pt x="3597071" y="299720"/>
                  </a:lnTo>
                  <a:lnTo>
                    <a:pt x="3568639" y="327491"/>
                  </a:lnTo>
                  <a:lnTo>
                    <a:pt x="3526888" y="343169"/>
                  </a:lnTo>
                  <a:lnTo>
                    <a:pt x="3493566" y="346202"/>
                  </a:lnTo>
                  <a:lnTo>
                    <a:pt x="3480777" y="346013"/>
                  </a:lnTo>
                  <a:lnTo>
                    <a:pt x="3440861" y="343281"/>
                  </a:lnTo>
                  <a:lnTo>
                    <a:pt x="3401642" y="337601"/>
                  </a:lnTo>
                  <a:lnTo>
                    <a:pt x="3389426" y="335025"/>
                  </a:lnTo>
                  <a:lnTo>
                    <a:pt x="3389426" y="258699"/>
                  </a:lnTo>
                  <a:lnTo>
                    <a:pt x="3423335" y="258699"/>
                  </a:lnTo>
                  <a:lnTo>
                    <a:pt x="3426981" y="272512"/>
                  </a:lnTo>
                  <a:lnTo>
                    <a:pt x="3431638" y="284432"/>
                  </a:lnTo>
                  <a:lnTo>
                    <a:pt x="3461927" y="313499"/>
                  </a:lnTo>
                  <a:lnTo>
                    <a:pt x="3486581" y="317119"/>
                  </a:lnTo>
                  <a:lnTo>
                    <a:pt x="3493725" y="316809"/>
                  </a:lnTo>
                  <a:lnTo>
                    <a:pt x="3531539" y="296291"/>
                  </a:lnTo>
                  <a:lnTo>
                    <a:pt x="3538651" y="268605"/>
                  </a:lnTo>
                  <a:lnTo>
                    <a:pt x="3538294" y="261151"/>
                  </a:lnTo>
                  <a:lnTo>
                    <a:pt x="3520453" y="225665"/>
                  </a:lnTo>
                  <a:lnTo>
                    <a:pt x="3479342" y="199009"/>
                  </a:lnTo>
                  <a:lnTo>
                    <a:pt x="3469938" y="194105"/>
                  </a:lnTo>
                  <a:lnTo>
                    <a:pt x="3460975" y="189118"/>
                  </a:lnTo>
                  <a:lnTo>
                    <a:pt x="3423611" y="162101"/>
                  </a:lnTo>
                  <a:lnTo>
                    <a:pt x="3400729" y="128650"/>
                  </a:lnTo>
                  <a:lnTo>
                    <a:pt x="3394633" y="95123"/>
                  </a:lnTo>
                  <a:lnTo>
                    <a:pt x="3395584" y="80454"/>
                  </a:lnTo>
                  <a:lnTo>
                    <a:pt x="3409746" y="43307"/>
                  </a:lnTo>
                  <a:lnTo>
                    <a:pt x="3440036" y="17214"/>
                  </a:lnTo>
                  <a:lnTo>
                    <a:pt x="3484406" y="2762"/>
                  </a:lnTo>
                  <a:lnTo>
                    <a:pt x="3501514" y="690"/>
                  </a:lnTo>
                  <a:lnTo>
                    <a:pt x="3519728" y="0"/>
                  </a:lnTo>
                  <a:close/>
                </a:path>
                <a:path w="7153275" h="346709">
                  <a:moveTo>
                    <a:pt x="1049324" y="0"/>
                  </a:moveTo>
                  <a:lnTo>
                    <a:pt x="1091488" y="2286"/>
                  </a:lnTo>
                  <a:lnTo>
                    <a:pt x="1137335" y="10668"/>
                  </a:lnTo>
                  <a:lnTo>
                    <a:pt x="1137335" y="82550"/>
                  </a:lnTo>
                  <a:lnTo>
                    <a:pt x="1103426" y="82550"/>
                  </a:lnTo>
                  <a:lnTo>
                    <a:pt x="1100898" y="73241"/>
                  </a:lnTo>
                  <a:lnTo>
                    <a:pt x="1098061" y="64944"/>
                  </a:lnTo>
                  <a:lnTo>
                    <a:pt x="1073200" y="34417"/>
                  </a:lnTo>
                  <a:lnTo>
                    <a:pt x="1045641" y="28956"/>
                  </a:lnTo>
                  <a:lnTo>
                    <a:pt x="1038781" y="29265"/>
                  </a:lnTo>
                  <a:lnTo>
                    <a:pt x="1002842" y="48641"/>
                  </a:lnTo>
                  <a:lnTo>
                    <a:pt x="998524" y="55245"/>
                  </a:lnTo>
                  <a:lnTo>
                    <a:pt x="996365" y="63119"/>
                  </a:lnTo>
                  <a:lnTo>
                    <a:pt x="996365" y="72390"/>
                  </a:lnTo>
                  <a:lnTo>
                    <a:pt x="1014526" y="112783"/>
                  </a:lnTo>
                  <a:lnTo>
                    <a:pt x="1047036" y="134483"/>
                  </a:lnTo>
                  <a:lnTo>
                    <a:pt x="1058849" y="140716"/>
                  </a:lnTo>
                  <a:lnTo>
                    <a:pt x="1073260" y="148595"/>
                  </a:lnTo>
                  <a:lnTo>
                    <a:pt x="1106728" y="171831"/>
                  </a:lnTo>
                  <a:lnTo>
                    <a:pt x="1132509" y="205105"/>
                  </a:lnTo>
                  <a:lnTo>
                    <a:pt x="1140764" y="246761"/>
                  </a:lnTo>
                  <a:lnTo>
                    <a:pt x="1139883" y="261500"/>
                  </a:lnTo>
                  <a:lnTo>
                    <a:pt x="1126667" y="299720"/>
                  </a:lnTo>
                  <a:lnTo>
                    <a:pt x="1098235" y="327491"/>
                  </a:lnTo>
                  <a:lnTo>
                    <a:pt x="1056484" y="343169"/>
                  </a:lnTo>
                  <a:lnTo>
                    <a:pt x="1023162" y="346202"/>
                  </a:lnTo>
                  <a:lnTo>
                    <a:pt x="1010373" y="346013"/>
                  </a:lnTo>
                  <a:lnTo>
                    <a:pt x="970457" y="343281"/>
                  </a:lnTo>
                  <a:lnTo>
                    <a:pt x="931238" y="337601"/>
                  </a:lnTo>
                  <a:lnTo>
                    <a:pt x="919022" y="335025"/>
                  </a:lnTo>
                  <a:lnTo>
                    <a:pt x="919022" y="258699"/>
                  </a:lnTo>
                  <a:lnTo>
                    <a:pt x="952931" y="258699"/>
                  </a:lnTo>
                  <a:lnTo>
                    <a:pt x="956577" y="272512"/>
                  </a:lnTo>
                  <a:lnTo>
                    <a:pt x="961234" y="284432"/>
                  </a:lnTo>
                  <a:lnTo>
                    <a:pt x="991523" y="313499"/>
                  </a:lnTo>
                  <a:lnTo>
                    <a:pt x="1016177" y="317119"/>
                  </a:lnTo>
                  <a:lnTo>
                    <a:pt x="1023321" y="316809"/>
                  </a:lnTo>
                  <a:lnTo>
                    <a:pt x="1061135" y="296291"/>
                  </a:lnTo>
                  <a:lnTo>
                    <a:pt x="1068247" y="268605"/>
                  </a:lnTo>
                  <a:lnTo>
                    <a:pt x="1067890" y="261151"/>
                  </a:lnTo>
                  <a:lnTo>
                    <a:pt x="1050049" y="225665"/>
                  </a:lnTo>
                  <a:lnTo>
                    <a:pt x="1008938" y="199009"/>
                  </a:lnTo>
                  <a:lnTo>
                    <a:pt x="999534" y="194105"/>
                  </a:lnTo>
                  <a:lnTo>
                    <a:pt x="990571" y="189118"/>
                  </a:lnTo>
                  <a:lnTo>
                    <a:pt x="953207" y="162101"/>
                  </a:lnTo>
                  <a:lnTo>
                    <a:pt x="930325" y="128650"/>
                  </a:lnTo>
                  <a:lnTo>
                    <a:pt x="924229" y="95123"/>
                  </a:lnTo>
                  <a:lnTo>
                    <a:pt x="925180" y="80454"/>
                  </a:lnTo>
                  <a:lnTo>
                    <a:pt x="939342" y="43307"/>
                  </a:lnTo>
                  <a:lnTo>
                    <a:pt x="969632" y="17214"/>
                  </a:lnTo>
                  <a:lnTo>
                    <a:pt x="1014002" y="2762"/>
                  </a:lnTo>
                  <a:lnTo>
                    <a:pt x="1031110" y="690"/>
                  </a:lnTo>
                  <a:lnTo>
                    <a:pt x="1049324" y="0"/>
                  </a:lnTo>
                  <a:close/>
                </a:path>
                <a:path w="7153275" h="346709">
                  <a:moveTo>
                    <a:pt x="788720" y="0"/>
                  </a:moveTo>
                  <a:lnTo>
                    <a:pt x="830884" y="2286"/>
                  </a:lnTo>
                  <a:lnTo>
                    <a:pt x="876731" y="10668"/>
                  </a:lnTo>
                  <a:lnTo>
                    <a:pt x="876731" y="82550"/>
                  </a:lnTo>
                  <a:lnTo>
                    <a:pt x="842822" y="82550"/>
                  </a:lnTo>
                  <a:lnTo>
                    <a:pt x="840294" y="73241"/>
                  </a:lnTo>
                  <a:lnTo>
                    <a:pt x="837457" y="64944"/>
                  </a:lnTo>
                  <a:lnTo>
                    <a:pt x="812596" y="34417"/>
                  </a:lnTo>
                  <a:lnTo>
                    <a:pt x="785037" y="28956"/>
                  </a:lnTo>
                  <a:lnTo>
                    <a:pt x="778177" y="29265"/>
                  </a:lnTo>
                  <a:lnTo>
                    <a:pt x="742238" y="48641"/>
                  </a:lnTo>
                  <a:lnTo>
                    <a:pt x="737920" y="55245"/>
                  </a:lnTo>
                  <a:lnTo>
                    <a:pt x="735761" y="63119"/>
                  </a:lnTo>
                  <a:lnTo>
                    <a:pt x="735761" y="72390"/>
                  </a:lnTo>
                  <a:lnTo>
                    <a:pt x="753922" y="112783"/>
                  </a:lnTo>
                  <a:lnTo>
                    <a:pt x="786432" y="134483"/>
                  </a:lnTo>
                  <a:lnTo>
                    <a:pt x="798245" y="140716"/>
                  </a:lnTo>
                  <a:lnTo>
                    <a:pt x="812656" y="148595"/>
                  </a:lnTo>
                  <a:lnTo>
                    <a:pt x="846124" y="171831"/>
                  </a:lnTo>
                  <a:lnTo>
                    <a:pt x="871905" y="205105"/>
                  </a:lnTo>
                  <a:lnTo>
                    <a:pt x="880160" y="246761"/>
                  </a:lnTo>
                  <a:lnTo>
                    <a:pt x="879279" y="261500"/>
                  </a:lnTo>
                  <a:lnTo>
                    <a:pt x="866063" y="299720"/>
                  </a:lnTo>
                  <a:lnTo>
                    <a:pt x="837631" y="327491"/>
                  </a:lnTo>
                  <a:lnTo>
                    <a:pt x="795880" y="343169"/>
                  </a:lnTo>
                  <a:lnTo>
                    <a:pt x="762558" y="346202"/>
                  </a:lnTo>
                  <a:lnTo>
                    <a:pt x="749769" y="346013"/>
                  </a:lnTo>
                  <a:lnTo>
                    <a:pt x="709853" y="343281"/>
                  </a:lnTo>
                  <a:lnTo>
                    <a:pt x="670634" y="337601"/>
                  </a:lnTo>
                  <a:lnTo>
                    <a:pt x="658418" y="335025"/>
                  </a:lnTo>
                  <a:lnTo>
                    <a:pt x="658418" y="258699"/>
                  </a:lnTo>
                  <a:lnTo>
                    <a:pt x="692327" y="258699"/>
                  </a:lnTo>
                  <a:lnTo>
                    <a:pt x="695973" y="272512"/>
                  </a:lnTo>
                  <a:lnTo>
                    <a:pt x="700630" y="284432"/>
                  </a:lnTo>
                  <a:lnTo>
                    <a:pt x="730919" y="313499"/>
                  </a:lnTo>
                  <a:lnTo>
                    <a:pt x="755573" y="317119"/>
                  </a:lnTo>
                  <a:lnTo>
                    <a:pt x="762717" y="316809"/>
                  </a:lnTo>
                  <a:lnTo>
                    <a:pt x="800531" y="296291"/>
                  </a:lnTo>
                  <a:lnTo>
                    <a:pt x="807643" y="268605"/>
                  </a:lnTo>
                  <a:lnTo>
                    <a:pt x="807286" y="261151"/>
                  </a:lnTo>
                  <a:lnTo>
                    <a:pt x="789445" y="225665"/>
                  </a:lnTo>
                  <a:lnTo>
                    <a:pt x="748334" y="199009"/>
                  </a:lnTo>
                  <a:lnTo>
                    <a:pt x="738930" y="194105"/>
                  </a:lnTo>
                  <a:lnTo>
                    <a:pt x="729967" y="189118"/>
                  </a:lnTo>
                  <a:lnTo>
                    <a:pt x="692603" y="162101"/>
                  </a:lnTo>
                  <a:lnTo>
                    <a:pt x="669721" y="128650"/>
                  </a:lnTo>
                  <a:lnTo>
                    <a:pt x="663625" y="95123"/>
                  </a:lnTo>
                  <a:lnTo>
                    <a:pt x="664576" y="80454"/>
                  </a:lnTo>
                  <a:lnTo>
                    <a:pt x="678738" y="43307"/>
                  </a:lnTo>
                  <a:lnTo>
                    <a:pt x="709028" y="17214"/>
                  </a:lnTo>
                  <a:lnTo>
                    <a:pt x="753398" y="2762"/>
                  </a:lnTo>
                  <a:lnTo>
                    <a:pt x="770506" y="690"/>
                  </a:lnTo>
                  <a:lnTo>
                    <a:pt x="788720" y="0"/>
                  </a:lnTo>
                  <a:close/>
                </a:path>
                <a:path w="7153275" h="346709">
                  <a:moveTo>
                    <a:pt x="462216" y="0"/>
                  </a:moveTo>
                  <a:lnTo>
                    <a:pt x="527083" y="10604"/>
                  </a:lnTo>
                  <a:lnTo>
                    <a:pt x="573481" y="42545"/>
                  </a:lnTo>
                  <a:lnTo>
                    <a:pt x="601359" y="95329"/>
                  </a:lnTo>
                  <a:lnTo>
                    <a:pt x="610654" y="168783"/>
                  </a:lnTo>
                  <a:lnTo>
                    <a:pt x="609965" y="191381"/>
                  </a:lnTo>
                  <a:lnTo>
                    <a:pt x="604455" y="231576"/>
                  </a:lnTo>
                  <a:lnTo>
                    <a:pt x="586276" y="279733"/>
                  </a:lnTo>
                  <a:lnTo>
                    <a:pt x="557615" y="314342"/>
                  </a:lnTo>
                  <a:lnTo>
                    <a:pt x="519582" y="336042"/>
                  </a:lnTo>
                  <a:lnTo>
                    <a:pt x="473331" y="345561"/>
                  </a:lnTo>
                  <a:lnTo>
                    <a:pt x="456272" y="346202"/>
                  </a:lnTo>
                  <a:lnTo>
                    <a:pt x="422116" y="343535"/>
                  </a:lnTo>
                  <a:lnTo>
                    <a:pt x="367415" y="322199"/>
                  </a:lnTo>
                  <a:lnTo>
                    <a:pt x="330882" y="279550"/>
                  </a:lnTo>
                  <a:lnTo>
                    <a:pt x="312608" y="215733"/>
                  </a:lnTo>
                  <a:lnTo>
                    <a:pt x="310324" y="175895"/>
                  </a:lnTo>
                  <a:lnTo>
                    <a:pt x="311431" y="149082"/>
                  </a:lnTo>
                  <a:lnTo>
                    <a:pt x="320290" y="101457"/>
                  </a:lnTo>
                  <a:lnTo>
                    <a:pt x="337944" y="62097"/>
                  </a:lnTo>
                  <a:lnTo>
                    <a:pt x="364024" y="32049"/>
                  </a:lnTo>
                  <a:lnTo>
                    <a:pt x="398242" y="11572"/>
                  </a:lnTo>
                  <a:lnTo>
                    <a:pt x="439251" y="1285"/>
                  </a:lnTo>
                  <a:lnTo>
                    <a:pt x="46221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35940" y="1624329"/>
            <a:ext cx="7310755" cy="4445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6985" indent="-274320" algn="just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dirty="0">
                <a:latin typeface="Cambria"/>
                <a:cs typeface="Cambria"/>
              </a:rPr>
              <a:t>It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is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one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in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which</a:t>
            </a:r>
            <a:r>
              <a:rPr sz="2800" spc="-5" dirty="0">
                <a:latin typeface="Cambria"/>
                <a:cs typeface="Cambria"/>
              </a:rPr>
              <a:t> evidence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about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a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health 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problem</a:t>
            </a:r>
            <a:r>
              <a:rPr sz="2800" spc="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is</a:t>
            </a:r>
            <a:r>
              <a:rPr sz="2800" spc="-2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incomplete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or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unclear</a:t>
            </a:r>
            <a:endParaRPr sz="28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Cambria"/>
                <a:cs typeface="Cambria"/>
              </a:rPr>
              <a:t>Eg: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An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elderly</a:t>
            </a:r>
            <a:r>
              <a:rPr sz="2800" spc="59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widow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who</a:t>
            </a:r>
            <a:r>
              <a:rPr sz="2800" spc="590" dirty="0">
                <a:latin typeface="Cambria"/>
                <a:cs typeface="Cambria"/>
              </a:rPr>
              <a:t> </a:t>
            </a:r>
            <a:r>
              <a:rPr sz="2800" spc="-30" dirty="0">
                <a:latin typeface="Cambria"/>
                <a:cs typeface="Cambria"/>
              </a:rPr>
              <a:t>lives</a:t>
            </a:r>
            <a:r>
              <a:rPr sz="2800" spc="-2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alone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is </a:t>
            </a:r>
            <a:r>
              <a:rPr sz="2800" spc="-60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admitted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to</a:t>
            </a:r>
            <a:r>
              <a:rPr sz="2800" spc="-10" dirty="0">
                <a:latin typeface="Cambria"/>
                <a:cs typeface="Cambria"/>
              </a:rPr>
              <a:t> the</a:t>
            </a:r>
            <a:r>
              <a:rPr sz="2800" spc="-5" dirty="0">
                <a:latin typeface="Cambria"/>
                <a:cs typeface="Cambria"/>
              </a:rPr>
              <a:t> hospital.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The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nurse</a:t>
            </a:r>
            <a:r>
              <a:rPr sz="2800" spc="-5" dirty="0">
                <a:latin typeface="Cambria"/>
                <a:cs typeface="Cambria"/>
              </a:rPr>
              <a:t> notices 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that she has no visitors and is pleased </a:t>
            </a:r>
            <a:r>
              <a:rPr sz="2800" spc="-10" dirty="0">
                <a:latin typeface="Cambria"/>
                <a:cs typeface="Cambria"/>
              </a:rPr>
              <a:t>with </a:t>
            </a:r>
            <a:r>
              <a:rPr sz="2800" spc="-5" dirty="0">
                <a:latin typeface="Cambria"/>
                <a:cs typeface="Cambria"/>
              </a:rPr>
              <a:t> attention </a:t>
            </a:r>
            <a:r>
              <a:rPr sz="2800" spc="-10" dirty="0">
                <a:latin typeface="Cambria"/>
                <a:cs typeface="Cambria"/>
              </a:rPr>
              <a:t>and </a:t>
            </a:r>
            <a:r>
              <a:rPr sz="2800" spc="-15" dirty="0">
                <a:latin typeface="Cambria"/>
                <a:cs typeface="Cambria"/>
              </a:rPr>
              <a:t>conversation from </a:t>
            </a:r>
            <a:r>
              <a:rPr sz="2800" spc="-10" dirty="0">
                <a:latin typeface="Cambria"/>
                <a:cs typeface="Cambria"/>
              </a:rPr>
              <a:t>the </a:t>
            </a:r>
            <a:r>
              <a:rPr sz="2800" spc="-5" dirty="0">
                <a:latin typeface="Cambria"/>
                <a:cs typeface="Cambria"/>
              </a:rPr>
              <a:t>nursing 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staff</a:t>
            </a:r>
            <a:endParaRPr sz="2800">
              <a:latin typeface="Cambria"/>
              <a:cs typeface="Cambria"/>
            </a:endParaRPr>
          </a:p>
          <a:p>
            <a:pPr marL="286385" marR="5715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Cambria"/>
                <a:cs typeface="Cambria"/>
              </a:rPr>
              <a:t>The nurse </a:t>
            </a:r>
            <a:r>
              <a:rPr sz="2800" spc="-25" dirty="0">
                <a:latin typeface="Cambria"/>
                <a:cs typeface="Cambria"/>
              </a:rPr>
              <a:t>may</a:t>
            </a:r>
            <a:r>
              <a:rPr sz="2800" spc="-2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write </a:t>
            </a:r>
            <a:r>
              <a:rPr sz="2800" spc="-5" dirty="0">
                <a:latin typeface="Cambria"/>
                <a:cs typeface="Cambria"/>
              </a:rPr>
              <a:t>a nursing diagnosis of 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possible</a:t>
            </a:r>
            <a:r>
              <a:rPr sz="2800" spc="57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social</a:t>
            </a:r>
            <a:r>
              <a:rPr sz="2800" spc="56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isolation</a:t>
            </a:r>
            <a:r>
              <a:rPr sz="2800" spc="57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related</a:t>
            </a:r>
            <a:r>
              <a:rPr sz="2800" spc="56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to</a:t>
            </a:r>
            <a:r>
              <a:rPr sz="2800" spc="57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unknown </a:t>
            </a:r>
            <a:r>
              <a:rPr sz="2800" spc="-60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etiology</a:t>
            </a:r>
            <a:endParaRPr sz="2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912" y="955421"/>
            <a:ext cx="7136765" cy="511809"/>
            <a:chOff x="623912" y="955421"/>
            <a:chExt cx="7136765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1340" y="1268272"/>
              <a:ext cx="7088867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484" y="959993"/>
              <a:ext cx="7117880" cy="311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15059" y="1022096"/>
              <a:ext cx="3994150" cy="125730"/>
            </a:xfrm>
            <a:custGeom>
              <a:avLst/>
              <a:gdLst/>
              <a:ahLst/>
              <a:cxnLst/>
              <a:rect l="l" t="t" r="r" b="b"/>
              <a:pathLst>
                <a:path w="3994150" h="125730">
                  <a:moveTo>
                    <a:pt x="3958336" y="0"/>
                  </a:moveTo>
                  <a:lnTo>
                    <a:pt x="3913631" y="125602"/>
                  </a:lnTo>
                  <a:lnTo>
                    <a:pt x="3994023" y="125602"/>
                  </a:lnTo>
                  <a:lnTo>
                    <a:pt x="3958336" y="0"/>
                  </a:lnTo>
                  <a:close/>
                </a:path>
                <a:path w="3994150" h="125730">
                  <a:moveTo>
                    <a:pt x="44653" y="0"/>
                  </a:moveTo>
                  <a:lnTo>
                    <a:pt x="0" y="125602"/>
                  </a:lnTo>
                  <a:lnTo>
                    <a:pt x="80365" y="125602"/>
                  </a:lnTo>
                  <a:lnTo>
                    <a:pt x="4465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68801" y="985139"/>
              <a:ext cx="91059" cy="1337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8484" y="959993"/>
              <a:ext cx="7118350" cy="312420"/>
            </a:xfrm>
            <a:custGeom>
              <a:avLst/>
              <a:gdLst/>
              <a:ahLst/>
              <a:cxnLst/>
              <a:rect l="l" t="t" r="r" b="b"/>
              <a:pathLst>
                <a:path w="7118350" h="312419">
                  <a:moveTo>
                    <a:pt x="1702346" y="26162"/>
                  </a:moveTo>
                  <a:lnTo>
                    <a:pt x="1663144" y="43521"/>
                  </a:lnTo>
                  <a:lnTo>
                    <a:pt x="1642497" y="96345"/>
                  </a:lnTo>
                  <a:lnTo>
                    <a:pt x="1638592" y="152527"/>
                  </a:lnTo>
                  <a:lnTo>
                    <a:pt x="1639594" y="184026"/>
                  </a:lnTo>
                  <a:lnTo>
                    <a:pt x="1647646" y="234215"/>
                  </a:lnTo>
                  <a:lnTo>
                    <a:pt x="1675183" y="277542"/>
                  </a:lnTo>
                  <a:lnTo>
                    <a:pt x="1704124" y="285750"/>
                  </a:lnTo>
                  <a:lnTo>
                    <a:pt x="1712440" y="285176"/>
                  </a:lnTo>
                  <a:lnTo>
                    <a:pt x="1748891" y="258405"/>
                  </a:lnTo>
                  <a:lnTo>
                    <a:pt x="1761803" y="222174"/>
                  </a:lnTo>
                  <a:lnTo>
                    <a:pt x="1766669" y="174499"/>
                  </a:lnTo>
                  <a:lnTo>
                    <a:pt x="1766862" y="161162"/>
                  </a:lnTo>
                  <a:lnTo>
                    <a:pt x="1766431" y="139854"/>
                  </a:lnTo>
                  <a:lnTo>
                    <a:pt x="1759877" y="86741"/>
                  </a:lnTo>
                  <a:lnTo>
                    <a:pt x="1745285" y="49950"/>
                  </a:lnTo>
                  <a:lnTo>
                    <a:pt x="1712914" y="27114"/>
                  </a:lnTo>
                  <a:lnTo>
                    <a:pt x="1702346" y="26162"/>
                  </a:lnTo>
                  <a:close/>
                </a:path>
                <a:path w="7118350" h="312419">
                  <a:moveTo>
                    <a:pt x="6545110" y="3556"/>
                  </a:moveTo>
                  <a:lnTo>
                    <a:pt x="6635534" y="3556"/>
                  </a:lnTo>
                  <a:lnTo>
                    <a:pt x="6714528" y="140843"/>
                  </a:lnTo>
                  <a:lnTo>
                    <a:pt x="6733705" y="175895"/>
                  </a:lnTo>
                  <a:lnTo>
                    <a:pt x="6754660" y="217678"/>
                  </a:lnTo>
                  <a:lnTo>
                    <a:pt x="6758216" y="217678"/>
                  </a:lnTo>
                  <a:lnTo>
                    <a:pt x="6757196" y="190388"/>
                  </a:lnTo>
                  <a:lnTo>
                    <a:pt x="6756438" y="161861"/>
                  </a:lnTo>
                  <a:lnTo>
                    <a:pt x="6755965" y="132095"/>
                  </a:lnTo>
                  <a:lnTo>
                    <a:pt x="6755803" y="101092"/>
                  </a:lnTo>
                  <a:lnTo>
                    <a:pt x="6755803" y="59562"/>
                  </a:lnTo>
                  <a:lnTo>
                    <a:pt x="6755803" y="49911"/>
                  </a:lnTo>
                  <a:lnTo>
                    <a:pt x="6751231" y="28829"/>
                  </a:lnTo>
                  <a:lnTo>
                    <a:pt x="6749707" y="26543"/>
                  </a:lnTo>
                  <a:lnTo>
                    <a:pt x="6747548" y="24637"/>
                  </a:lnTo>
                  <a:lnTo>
                    <a:pt x="6745008" y="23241"/>
                  </a:lnTo>
                  <a:lnTo>
                    <a:pt x="6742341" y="21717"/>
                  </a:lnTo>
                  <a:lnTo>
                    <a:pt x="6738023" y="20066"/>
                  </a:lnTo>
                  <a:lnTo>
                    <a:pt x="6731927" y="18287"/>
                  </a:lnTo>
                  <a:lnTo>
                    <a:pt x="6731927" y="3556"/>
                  </a:lnTo>
                  <a:lnTo>
                    <a:pt x="6816255" y="3556"/>
                  </a:lnTo>
                  <a:lnTo>
                    <a:pt x="6816255" y="18287"/>
                  </a:lnTo>
                  <a:lnTo>
                    <a:pt x="6810413" y="20193"/>
                  </a:lnTo>
                  <a:lnTo>
                    <a:pt x="6806095" y="21844"/>
                  </a:lnTo>
                  <a:lnTo>
                    <a:pt x="6803682" y="23241"/>
                  </a:lnTo>
                  <a:lnTo>
                    <a:pt x="6801269" y="24511"/>
                  </a:lnTo>
                  <a:lnTo>
                    <a:pt x="6799110" y="26289"/>
                  </a:lnTo>
                  <a:lnTo>
                    <a:pt x="6797459" y="28575"/>
                  </a:lnTo>
                  <a:lnTo>
                    <a:pt x="6795681" y="30861"/>
                  </a:lnTo>
                  <a:lnTo>
                    <a:pt x="6794411" y="34162"/>
                  </a:lnTo>
                  <a:lnTo>
                    <a:pt x="6793522" y="38735"/>
                  </a:lnTo>
                  <a:lnTo>
                    <a:pt x="6792633" y="43307"/>
                  </a:lnTo>
                  <a:lnTo>
                    <a:pt x="6792252" y="50165"/>
                  </a:lnTo>
                  <a:lnTo>
                    <a:pt x="6792252" y="59562"/>
                  </a:lnTo>
                  <a:lnTo>
                    <a:pt x="6792252" y="308356"/>
                  </a:lnTo>
                  <a:lnTo>
                    <a:pt x="6735483" y="308356"/>
                  </a:lnTo>
                  <a:lnTo>
                    <a:pt x="6635026" y="134620"/>
                  </a:lnTo>
                  <a:lnTo>
                    <a:pt x="6625522" y="117931"/>
                  </a:lnTo>
                  <a:lnTo>
                    <a:pt x="6617388" y="103124"/>
                  </a:lnTo>
                  <a:lnTo>
                    <a:pt x="6610612" y="90221"/>
                  </a:lnTo>
                  <a:lnTo>
                    <a:pt x="6605181" y="79248"/>
                  </a:lnTo>
                  <a:lnTo>
                    <a:pt x="6603149" y="79248"/>
                  </a:lnTo>
                  <a:lnTo>
                    <a:pt x="6604075" y="103584"/>
                  </a:lnTo>
                  <a:lnTo>
                    <a:pt x="6604752" y="128587"/>
                  </a:lnTo>
                  <a:lnTo>
                    <a:pt x="6605167" y="154257"/>
                  </a:lnTo>
                  <a:lnTo>
                    <a:pt x="6605308" y="180594"/>
                  </a:lnTo>
                  <a:lnTo>
                    <a:pt x="6605308" y="252476"/>
                  </a:lnTo>
                  <a:lnTo>
                    <a:pt x="6605308" y="263652"/>
                  </a:lnTo>
                  <a:lnTo>
                    <a:pt x="6605943" y="271399"/>
                  </a:lnTo>
                  <a:lnTo>
                    <a:pt x="6607086" y="275971"/>
                  </a:lnTo>
                  <a:lnTo>
                    <a:pt x="6608102" y="280416"/>
                  </a:lnTo>
                  <a:lnTo>
                    <a:pt x="6610134" y="283972"/>
                  </a:lnTo>
                  <a:lnTo>
                    <a:pt x="6613055" y="286512"/>
                  </a:lnTo>
                  <a:lnTo>
                    <a:pt x="6615976" y="289179"/>
                  </a:lnTo>
                  <a:lnTo>
                    <a:pt x="6621437" y="291465"/>
                  </a:lnTo>
                  <a:lnTo>
                    <a:pt x="6629438" y="293497"/>
                  </a:lnTo>
                  <a:lnTo>
                    <a:pt x="6629438" y="308356"/>
                  </a:lnTo>
                  <a:lnTo>
                    <a:pt x="6545110" y="308356"/>
                  </a:lnTo>
                  <a:lnTo>
                    <a:pt x="6545110" y="293497"/>
                  </a:lnTo>
                  <a:lnTo>
                    <a:pt x="6550571" y="292100"/>
                  </a:lnTo>
                  <a:lnTo>
                    <a:pt x="6554889" y="290449"/>
                  </a:lnTo>
                  <a:lnTo>
                    <a:pt x="6568986" y="259461"/>
                  </a:lnTo>
                  <a:lnTo>
                    <a:pt x="6568986" y="252476"/>
                  </a:lnTo>
                  <a:lnTo>
                    <a:pt x="6568986" y="59436"/>
                  </a:lnTo>
                  <a:lnTo>
                    <a:pt x="6568986" y="48260"/>
                  </a:lnTo>
                  <a:lnTo>
                    <a:pt x="6568478" y="40512"/>
                  </a:lnTo>
                  <a:lnTo>
                    <a:pt x="6567462" y="36322"/>
                  </a:lnTo>
                  <a:lnTo>
                    <a:pt x="6566573" y="32004"/>
                  </a:lnTo>
                  <a:lnTo>
                    <a:pt x="6564541" y="28448"/>
                  </a:lnTo>
                  <a:lnTo>
                    <a:pt x="6561493" y="25654"/>
                  </a:lnTo>
                  <a:lnTo>
                    <a:pt x="6558445" y="22860"/>
                  </a:lnTo>
                  <a:lnTo>
                    <a:pt x="6552984" y="20447"/>
                  </a:lnTo>
                  <a:lnTo>
                    <a:pt x="6545110" y="18287"/>
                  </a:lnTo>
                  <a:lnTo>
                    <a:pt x="6545110" y="3556"/>
                  </a:lnTo>
                  <a:close/>
                </a:path>
                <a:path w="7118350" h="312419">
                  <a:moveTo>
                    <a:pt x="6385725" y="3556"/>
                  </a:moveTo>
                  <a:lnTo>
                    <a:pt x="6502946" y="3556"/>
                  </a:lnTo>
                  <a:lnTo>
                    <a:pt x="6502946" y="18287"/>
                  </a:lnTo>
                  <a:lnTo>
                    <a:pt x="6496850" y="19939"/>
                  </a:lnTo>
                  <a:lnTo>
                    <a:pt x="6492278" y="21717"/>
                  </a:lnTo>
                  <a:lnTo>
                    <a:pt x="6489357" y="23495"/>
                  </a:lnTo>
                  <a:lnTo>
                    <a:pt x="6486563" y="25400"/>
                  </a:lnTo>
                  <a:lnTo>
                    <a:pt x="6484277" y="27686"/>
                  </a:lnTo>
                  <a:lnTo>
                    <a:pt x="6482880" y="30353"/>
                  </a:lnTo>
                  <a:lnTo>
                    <a:pt x="6481356" y="33020"/>
                  </a:lnTo>
                  <a:lnTo>
                    <a:pt x="6480340" y="36576"/>
                  </a:lnTo>
                  <a:lnTo>
                    <a:pt x="6479705" y="40894"/>
                  </a:lnTo>
                  <a:lnTo>
                    <a:pt x="6479070" y="45212"/>
                  </a:lnTo>
                  <a:lnTo>
                    <a:pt x="6478816" y="51435"/>
                  </a:lnTo>
                  <a:lnTo>
                    <a:pt x="6478816" y="59817"/>
                  </a:lnTo>
                  <a:lnTo>
                    <a:pt x="6478816" y="252222"/>
                  </a:lnTo>
                  <a:lnTo>
                    <a:pt x="6478816" y="257429"/>
                  </a:lnTo>
                  <a:lnTo>
                    <a:pt x="6478943" y="262255"/>
                  </a:lnTo>
                  <a:lnTo>
                    <a:pt x="6479324" y="266827"/>
                  </a:lnTo>
                  <a:lnTo>
                    <a:pt x="6479578" y="271272"/>
                  </a:lnTo>
                  <a:lnTo>
                    <a:pt x="6492024" y="289814"/>
                  </a:lnTo>
                  <a:lnTo>
                    <a:pt x="6494945" y="291338"/>
                  </a:lnTo>
                  <a:lnTo>
                    <a:pt x="6498628" y="292481"/>
                  </a:lnTo>
                  <a:lnTo>
                    <a:pt x="6502946" y="293497"/>
                  </a:lnTo>
                  <a:lnTo>
                    <a:pt x="6502946" y="308356"/>
                  </a:lnTo>
                  <a:lnTo>
                    <a:pt x="6385725" y="308356"/>
                  </a:lnTo>
                  <a:lnTo>
                    <a:pt x="6385725" y="293497"/>
                  </a:lnTo>
                  <a:lnTo>
                    <a:pt x="6391186" y="292100"/>
                  </a:lnTo>
                  <a:lnTo>
                    <a:pt x="6395631" y="290449"/>
                  </a:lnTo>
                  <a:lnTo>
                    <a:pt x="6398806" y="288798"/>
                  </a:lnTo>
                  <a:lnTo>
                    <a:pt x="6401981" y="287020"/>
                  </a:lnTo>
                  <a:lnTo>
                    <a:pt x="6404394" y="284607"/>
                  </a:lnTo>
                  <a:lnTo>
                    <a:pt x="6405918" y="281559"/>
                  </a:lnTo>
                  <a:lnTo>
                    <a:pt x="6407442" y="278511"/>
                  </a:lnTo>
                  <a:lnTo>
                    <a:pt x="6408458" y="274701"/>
                  </a:lnTo>
                  <a:lnTo>
                    <a:pt x="6408966" y="270002"/>
                  </a:lnTo>
                  <a:lnTo>
                    <a:pt x="6409347" y="265303"/>
                  </a:lnTo>
                  <a:lnTo>
                    <a:pt x="6409601" y="259461"/>
                  </a:lnTo>
                  <a:lnTo>
                    <a:pt x="6409601" y="252222"/>
                  </a:lnTo>
                  <a:lnTo>
                    <a:pt x="6409601" y="59562"/>
                  </a:lnTo>
                  <a:lnTo>
                    <a:pt x="6409601" y="52451"/>
                  </a:lnTo>
                  <a:lnTo>
                    <a:pt x="6409474" y="46609"/>
                  </a:lnTo>
                  <a:lnTo>
                    <a:pt x="6409093" y="41910"/>
                  </a:lnTo>
                  <a:lnTo>
                    <a:pt x="6408712" y="37337"/>
                  </a:lnTo>
                  <a:lnTo>
                    <a:pt x="6407696" y="33528"/>
                  </a:lnTo>
                  <a:lnTo>
                    <a:pt x="6406172" y="30480"/>
                  </a:lnTo>
                  <a:lnTo>
                    <a:pt x="6404648" y="27432"/>
                  </a:lnTo>
                  <a:lnTo>
                    <a:pt x="6385725" y="18287"/>
                  </a:lnTo>
                  <a:lnTo>
                    <a:pt x="6385725" y="3556"/>
                  </a:lnTo>
                  <a:close/>
                </a:path>
                <a:path w="7118350" h="312419">
                  <a:moveTo>
                    <a:pt x="6074829" y="3556"/>
                  </a:moveTo>
                  <a:lnTo>
                    <a:pt x="6192050" y="3556"/>
                  </a:lnTo>
                  <a:lnTo>
                    <a:pt x="6192050" y="18287"/>
                  </a:lnTo>
                  <a:lnTo>
                    <a:pt x="6185827" y="19939"/>
                  </a:lnTo>
                  <a:lnTo>
                    <a:pt x="6181255" y="21717"/>
                  </a:lnTo>
                  <a:lnTo>
                    <a:pt x="6178334" y="23622"/>
                  </a:lnTo>
                  <a:lnTo>
                    <a:pt x="6175413" y="25654"/>
                  </a:lnTo>
                  <a:lnTo>
                    <a:pt x="6173254" y="27940"/>
                  </a:lnTo>
                  <a:lnTo>
                    <a:pt x="6171857" y="30607"/>
                  </a:lnTo>
                  <a:lnTo>
                    <a:pt x="6170460" y="33274"/>
                  </a:lnTo>
                  <a:lnTo>
                    <a:pt x="6169444" y="36703"/>
                  </a:lnTo>
                  <a:lnTo>
                    <a:pt x="6168809" y="40894"/>
                  </a:lnTo>
                  <a:lnTo>
                    <a:pt x="6168174" y="44958"/>
                  </a:lnTo>
                  <a:lnTo>
                    <a:pt x="6167920" y="51308"/>
                  </a:lnTo>
                  <a:lnTo>
                    <a:pt x="6167920" y="59817"/>
                  </a:lnTo>
                  <a:lnTo>
                    <a:pt x="6167920" y="139319"/>
                  </a:lnTo>
                  <a:lnTo>
                    <a:pt x="6172619" y="139319"/>
                  </a:lnTo>
                  <a:lnTo>
                    <a:pt x="6179477" y="139319"/>
                  </a:lnTo>
                  <a:lnTo>
                    <a:pt x="6184938" y="138557"/>
                  </a:lnTo>
                  <a:lnTo>
                    <a:pt x="6188875" y="137033"/>
                  </a:lnTo>
                  <a:lnTo>
                    <a:pt x="6192939" y="135636"/>
                  </a:lnTo>
                  <a:lnTo>
                    <a:pt x="6197003" y="132842"/>
                  </a:lnTo>
                  <a:lnTo>
                    <a:pt x="6225832" y="101854"/>
                  </a:lnTo>
                  <a:lnTo>
                    <a:pt x="6252248" y="69087"/>
                  </a:lnTo>
                  <a:lnTo>
                    <a:pt x="6263297" y="50165"/>
                  </a:lnTo>
                  <a:lnTo>
                    <a:pt x="6265329" y="45085"/>
                  </a:lnTo>
                  <a:lnTo>
                    <a:pt x="6266345" y="40132"/>
                  </a:lnTo>
                  <a:lnTo>
                    <a:pt x="6266345" y="35306"/>
                  </a:lnTo>
                  <a:lnTo>
                    <a:pt x="6266345" y="30099"/>
                  </a:lnTo>
                  <a:lnTo>
                    <a:pt x="6246279" y="18287"/>
                  </a:lnTo>
                  <a:lnTo>
                    <a:pt x="6246279" y="3556"/>
                  </a:lnTo>
                  <a:lnTo>
                    <a:pt x="6360325" y="3556"/>
                  </a:lnTo>
                  <a:lnTo>
                    <a:pt x="6360325" y="18796"/>
                  </a:lnTo>
                  <a:lnTo>
                    <a:pt x="6354737" y="19812"/>
                  </a:lnTo>
                  <a:lnTo>
                    <a:pt x="6349911" y="21336"/>
                  </a:lnTo>
                  <a:lnTo>
                    <a:pt x="6345847" y="23495"/>
                  </a:lnTo>
                  <a:lnTo>
                    <a:pt x="6341783" y="25527"/>
                  </a:lnTo>
                  <a:lnTo>
                    <a:pt x="6337211" y="28956"/>
                  </a:lnTo>
                  <a:lnTo>
                    <a:pt x="6245136" y="129286"/>
                  </a:lnTo>
                  <a:lnTo>
                    <a:pt x="6323114" y="248920"/>
                  </a:lnTo>
                  <a:lnTo>
                    <a:pt x="6348133" y="282575"/>
                  </a:lnTo>
                  <a:lnTo>
                    <a:pt x="6351054" y="285623"/>
                  </a:lnTo>
                  <a:lnTo>
                    <a:pt x="6353975" y="287909"/>
                  </a:lnTo>
                  <a:lnTo>
                    <a:pt x="6356896" y="289433"/>
                  </a:lnTo>
                  <a:lnTo>
                    <a:pt x="6359817" y="290957"/>
                  </a:lnTo>
                  <a:lnTo>
                    <a:pt x="6363627" y="292481"/>
                  </a:lnTo>
                  <a:lnTo>
                    <a:pt x="6368453" y="293751"/>
                  </a:lnTo>
                  <a:lnTo>
                    <a:pt x="6368453" y="308356"/>
                  </a:lnTo>
                  <a:lnTo>
                    <a:pt x="6247422" y="308356"/>
                  </a:lnTo>
                  <a:lnTo>
                    <a:pt x="6247422" y="293497"/>
                  </a:lnTo>
                  <a:lnTo>
                    <a:pt x="6252502" y="292862"/>
                  </a:lnTo>
                  <a:lnTo>
                    <a:pt x="6255931" y="291592"/>
                  </a:lnTo>
                  <a:lnTo>
                    <a:pt x="6257709" y="289814"/>
                  </a:lnTo>
                  <a:lnTo>
                    <a:pt x="6259487" y="288163"/>
                  </a:lnTo>
                  <a:lnTo>
                    <a:pt x="6260376" y="285877"/>
                  </a:lnTo>
                  <a:lnTo>
                    <a:pt x="6260376" y="283083"/>
                  </a:lnTo>
                  <a:lnTo>
                    <a:pt x="6260376" y="280670"/>
                  </a:lnTo>
                  <a:lnTo>
                    <a:pt x="6259995" y="278384"/>
                  </a:lnTo>
                  <a:lnTo>
                    <a:pt x="6239167" y="241300"/>
                  </a:lnTo>
                  <a:lnTo>
                    <a:pt x="6205004" y="188595"/>
                  </a:lnTo>
                  <a:lnTo>
                    <a:pt x="6194209" y="173736"/>
                  </a:lnTo>
                  <a:lnTo>
                    <a:pt x="6191161" y="170053"/>
                  </a:lnTo>
                  <a:lnTo>
                    <a:pt x="6187986" y="167512"/>
                  </a:lnTo>
                  <a:lnTo>
                    <a:pt x="6184938" y="165989"/>
                  </a:lnTo>
                  <a:lnTo>
                    <a:pt x="6181890" y="164465"/>
                  </a:lnTo>
                  <a:lnTo>
                    <a:pt x="6177699" y="163576"/>
                  </a:lnTo>
                  <a:lnTo>
                    <a:pt x="6172365" y="163576"/>
                  </a:lnTo>
                  <a:lnTo>
                    <a:pt x="6167920" y="163576"/>
                  </a:lnTo>
                  <a:lnTo>
                    <a:pt x="6167920" y="252222"/>
                  </a:lnTo>
                  <a:lnTo>
                    <a:pt x="6167920" y="257429"/>
                  </a:lnTo>
                  <a:lnTo>
                    <a:pt x="6168047" y="262255"/>
                  </a:lnTo>
                  <a:lnTo>
                    <a:pt x="6168428" y="266827"/>
                  </a:lnTo>
                  <a:lnTo>
                    <a:pt x="6168682" y="271272"/>
                  </a:lnTo>
                  <a:lnTo>
                    <a:pt x="6169317" y="274828"/>
                  </a:lnTo>
                  <a:lnTo>
                    <a:pt x="6181128" y="289814"/>
                  </a:lnTo>
                  <a:lnTo>
                    <a:pt x="6184049" y="291338"/>
                  </a:lnTo>
                  <a:lnTo>
                    <a:pt x="6187732" y="292481"/>
                  </a:lnTo>
                  <a:lnTo>
                    <a:pt x="6192050" y="293497"/>
                  </a:lnTo>
                  <a:lnTo>
                    <a:pt x="6192050" y="308356"/>
                  </a:lnTo>
                  <a:lnTo>
                    <a:pt x="6074829" y="308356"/>
                  </a:lnTo>
                  <a:lnTo>
                    <a:pt x="6074829" y="293497"/>
                  </a:lnTo>
                  <a:lnTo>
                    <a:pt x="6080290" y="292100"/>
                  </a:lnTo>
                  <a:lnTo>
                    <a:pt x="6084735" y="290449"/>
                  </a:lnTo>
                  <a:lnTo>
                    <a:pt x="6087910" y="288798"/>
                  </a:lnTo>
                  <a:lnTo>
                    <a:pt x="6091085" y="287020"/>
                  </a:lnTo>
                  <a:lnTo>
                    <a:pt x="6093498" y="284607"/>
                  </a:lnTo>
                  <a:lnTo>
                    <a:pt x="6095022" y="281559"/>
                  </a:lnTo>
                  <a:lnTo>
                    <a:pt x="6096546" y="278511"/>
                  </a:lnTo>
                  <a:lnTo>
                    <a:pt x="6097562" y="274701"/>
                  </a:lnTo>
                  <a:lnTo>
                    <a:pt x="6098070" y="270002"/>
                  </a:lnTo>
                  <a:lnTo>
                    <a:pt x="6098451" y="265303"/>
                  </a:lnTo>
                  <a:lnTo>
                    <a:pt x="6098705" y="259461"/>
                  </a:lnTo>
                  <a:lnTo>
                    <a:pt x="6098705" y="252222"/>
                  </a:lnTo>
                  <a:lnTo>
                    <a:pt x="6098705" y="59817"/>
                  </a:lnTo>
                  <a:lnTo>
                    <a:pt x="6098705" y="52832"/>
                  </a:lnTo>
                  <a:lnTo>
                    <a:pt x="6098578" y="46990"/>
                  </a:lnTo>
                  <a:lnTo>
                    <a:pt x="6098197" y="42164"/>
                  </a:lnTo>
                  <a:lnTo>
                    <a:pt x="6097816" y="37465"/>
                  </a:lnTo>
                  <a:lnTo>
                    <a:pt x="6096800" y="33528"/>
                  </a:lnTo>
                  <a:lnTo>
                    <a:pt x="6095276" y="30607"/>
                  </a:lnTo>
                  <a:lnTo>
                    <a:pt x="6093752" y="27559"/>
                  </a:lnTo>
                  <a:lnTo>
                    <a:pt x="6091339" y="25146"/>
                  </a:lnTo>
                  <a:lnTo>
                    <a:pt x="6088164" y="23368"/>
                  </a:lnTo>
                  <a:lnTo>
                    <a:pt x="6084862" y="21462"/>
                  </a:lnTo>
                  <a:lnTo>
                    <a:pt x="6080544" y="19812"/>
                  </a:lnTo>
                  <a:lnTo>
                    <a:pt x="6074829" y="18287"/>
                  </a:lnTo>
                  <a:lnTo>
                    <a:pt x="6074829" y="3556"/>
                  </a:lnTo>
                  <a:close/>
                </a:path>
                <a:path w="7118350" h="312419">
                  <a:moveTo>
                    <a:pt x="5763298" y="3556"/>
                  </a:moveTo>
                  <a:lnTo>
                    <a:pt x="5853722" y="3556"/>
                  </a:lnTo>
                  <a:lnTo>
                    <a:pt x="5932716" y="140843"/>
                  </a:lnTo>
                  <a:lnTo>
                    <a:pt x="5951893" y="175895"/>
                  </a:lnTo>
                  <a:lnTo>
                    <a:pt x="5972848" y="217678"/>
                  </a:lnTo>
                  <a:lnTo>
                    <a:pt x="5976404" y="217678"/>
                  </a:lnTo>
                  <a:lnTo>
                    <a:pt x="5975384" y="190388"/>
                  </a:lnTo>
                  <a:lnTo>
                    <a:pt x="5974626" y="161861"/>
                  </a:lnTo>
                  <a:lnTo>
                    <a:pt x="5974153" y="132095"/>
                  </a:lnTo>
                  <a:lnTo>
                    <a:pt x="5973991" y="101092"/>
                  </a:lnTo>
                  <a:lnTo>
                    <a:pt x="5973991" y="59562"/>
                  </a:lnTo>
                  <a:lnTo>
                    <a:pt x="5973991" y="49911"/>
                  </a:lnTo>
                  <a:lnTo>
                    <a:pt x="5973610" y="42926"/>
                  </a:lnTo>
                  <a:lnTo>
                    <a:pt x="5972848" y="38608"/>
                  </a:lnTo>
                  <a:lnTo>
                    <a:pt x="5972086" y="34290"/>
                  </a:lnTo>
                  <a:lnTo>
                    <a:pt x="5970943" y="30987"/>
                  </a:lnTo>
                  <a:lnTo>
                    <a:pt x="5969419" y="28829"/>
                  </a:lnTo>
                  <a:lnTo>
                    <a:pt x="5967895" y="26543"/>
                  </a:lnTo>
                  <a:lnTo>
                    <a:pt x="5965736" y="24637"/>
                  </a:lnTo>
                  <a:lnTo>
                    <a:pt x="5963196" y="23241"/>
                  </a:lnTo>
                  <a:lnTo>
                    <a:pt x="5960529" y="21717"/>
                  </a:lnTo>
                  <a:lnTo>
                    <a:pt x="5956211" y="20066"/>
                  </a:lnTo>
                  <a:lnTo>
                    <a:pt x="5950115" y="18287"/>
                  </a:lnTo>
                  <a:lnTo>
                    <a:pt x="5950115" y="3556"/>
                  </a:lnTo>
                  <a:lnTo>
                    <a:pt x="6034443" y="3556"/>
                  </a:lnTo>
                  <a:lnTo>
                    <a:pt x="6034443" y="18287"/>
                  </a:lnTo>
                  <a:lnTo>
                    <a:pt x="6028601" y="20193"/>
                  </a:lnTo>
                  <a:lnTo>
                    <a:pt x="6024283" y="21844"/>
                  </a:lnTo>
                  <a:lnTo>
                    <a:pt x="6021870" y="23241"/>
                  </a:lnTo>
                  <a:lnTo>
                    <a:pt x="6019457" y="24511"/>
                  </a:lnTo>
                  <a:lnTo>
                    <a:pt x="6017298" y="26289"/>
                  </a:lnTo>
                  <a:lnTo>
                    <a:pt x="6015647" y="28575"/>
                  </a:lnTo>
                  <a:lnTo>
                    <a:pt x="6013869" y="30861"/>
                  </a:lnTo>
                  <a:lnTo>
                    <a:pt x="6012599" y="34162"/>
                  </a:lnTo>
                  <a:lnTo>
                    <a:pt x="6011710" y="38735"/>
                  </a:lnTo>
                  <a:lnTo>
                    <a:pt x="6010821" y="43307"/>
                  </a:lnTo>
                  <a:lnTo>
                    <a:pt x="6010440" y="50165"/>
                  </a:lnTo>
                  <a:lnTo>
                    <a:pt x="6010440" y="59562"/>
                  </a:lnTo>
                  <a:lnTo>
                    <a:pt x="6010440" y="308356"/>
                  </a:lnTo>
                  <a:lnTo>
                    <a:pt x="5953671" y="308356"/>
                  </a:lnTo>
                  <a:lnTo>
                    <a:pt x="5853214" y="134620"/>
                  </a:lnTo>
                  <a:lnTo>
                    <a:pt x="5828800" y="90221"/>
                  </a:lnTo>
                  <a:lnTo>
                    <a:pt x="5823369" y="79248"/>
                  </a:lnTo>
                  <a:lnTo>
                    <a:pt x="5821337" y="79248"/>
                  </a:lnTo>
                  <a:lnTo>
                    <a:pt x="5822263" y="103584"/>
                  </a:lnTo>
                  <a:lnTo>
                    <a:pt x="5822940" y="128587"/>
                  </a:lnTo>
                  <a:lnTo>
                    <a:pt x="5823355" y="154257"/>
                  </a:lnTo>
                  <a:lnTo>
                    <a:pt x="5823496" y="180594"/>
                  </a:lnTo>
                  <a:lnTo>
                    <a:pt x="5823496" y="252476"/>
                  </a:lnTo>
                  <a:lnTo>
                    <a:pt x="5823496" y="263652"/>
                  </a:lnTo>
                  <a:lnTo>
                    <a:pt x="5824131" y="271399"/>
                  </a:lnTo>
                  <a:lnTo>
                    <a:pt x="5825274" y="275971"/>
                  </a:lnTo>
                  <a:lnTo>
                    <a:pt x="5826290" y="280416"/>
                  </a:lnTo>
                  <a:lnTo>
                    <a:pt x="5828322" y="283972"/>
                  </a:lnTo>
                  <a:lnTo>
                    <a:pt x="5831243" y="286512"/>
                  </a:lnTo>
                  <a:lnTo>
                    <a:pt x="5834164" y="289179"/>
                  </a:lnTo>
                  <a:lnTo>
                    <a:pt x="5839625" y="291465"/>
                  </a:lnTo>
                  <a:lnTo>
                    <a:pt x="5847626" y="293497"/>
                  </a:lnTo>
                  <a:lnTo>
                    <a:pt x="5847626" y="308356"/>
                  </a:lnTo>
                  <a:lnTo>
                    <a:pt x="5763298" y="308356"/>
                  </a:lnTo>
                  <a:lnTo>
                    <a:pt x="5763298" y="293497"/>
                  </a:lnTo>
                  <a:lnTo>
                    <a:pt x="5768759" y="292100"/>
                  </a:lnTo>
                  <a:lnTo>
                    <a:pt x="5773077" y="290449"/>
                  </a:lnTo>
                  <a:lnTo>
                    <a:pt x="5787174" y="259461"/>
                  </a:lnTo>
                  <a:lnTo>
                    <a:pt x="5787174" y="252476"/>
                  </a:lnTo>
                  <a:lnTo>
                    <a:pt x="5787174" y="59436"/>
                  </a:lnTo>
                  <a:lnTo>
                    <a:pt x="5787174" y="48260"/>
                  </a:lnTo>
                  <a:lnTo>
                    <a:pt x="5786666" y="40512"/>
                  </a:lnTo>
                  <a:lnTo>
                    <a:pt x="5785650" y="36322"/>
                  </a:lnTo>
                  <a:lnTo>
                    <a:pt x="5784761" y="32004"/>
                  </a:lnTo>
                  <a:lnTo>
                    <a:pt x="5782729" y="28448"/>
                  </a:lnTo>
                  <a:lnTo>
                    <a:pt x="5779681" y="25654"/>
                  </a:lnTo>
                  <a:lnTo>
                    <a:pt x="5776633" y="22860"/>
                  </a:lnTo>
                  <a:lnTo>
                    <a:pt x="5771172" y="20447"/>
                  </a:lnTo>
                  <a:lnTo>
                    <a:pt x="5763298" y="18287"/>
                  </a:lnTo>
                  <a:lnTo>
                    <a:pt x="5763298" y="3556"/>
                  </a:lnTo>
                  <a:close/>
                </a:path>
                <a:path w="7118350" h="312419">
                  <a:moveTo>
                    <a:pt x="5603913" y="3556"/>
                  </a:moveTo>
                  <a:lnTo>
                    <a:pt x="5721134" y="3556"/>
                  </a:lnTo>
                  <a:lnTo>
                    <a:pt x="5721134" y="18287"/>
                  </a:lnTo>
                  <a:lnTo>
                    <a:pt x="5715038" y="19939"/>
                  </a:lnTo>
                  <a:lnTo>
                    <a:pt x="5710466" y="21717"/>
                  </a:lnTo>
                  <a:lnTo>
                    <a:pt x="5707545" y="23495"/>
                  </a:lnTo>
                  <a:lnTo>
                    <a:pt x="5704751" y="25400"/>
                  </a:lnTo>
                  <a:lnTo>
                    <a:pt x="5702465" y="27686"/>
                  </a:lnTo>
                  <a:lnTo>
                    <a:pt x="5701068" y="30353"/>
                  </a:lnTo>
                  <a:lnTo>
                    <a:pt x="5699544" y="33020"/>
                  </a:lnTo>
                  <a:lnTo>
                    <a:pt x="5698528" y="36576"/>
                  </a:lnTo>
                  <a:lnTo>
                    <a:pt x="5697893" y="40894"/>
                  </a:lnTo>
                  <a:lnTo>
                    <a:pt x="5697258" y="45212"/>
                  </a:lnTo>
                  <a:lnTo>
                    <a:pt x="5697004" y="51435"/>
                  </a:lnTo>
                  <a:lnTo>
                    <a:pt x="5697004" y="59817"/>
                  </a:lnTo>
                  <a:lnTo>
                    <a:pt x="5697004" y="252222"/>
                  </a:lnTo>
                  <a:lnTo>
                    <a:pt x="5697004" y="257429"/>
                  </a:lnTo>
                  <a:lnTo>
                    <a:pt x="5697131" y="262255"/>
                  </a:lnTo>
                  <a:lnTo>
                    <a:pt x="5697512" y="266827"/>
                  </a:lnTo>
                  <a:lnTo>
                    <a:pt x="5697766" y="271272"/>
                  </a:lnTo>
                  <a:lnTo>
                    <a:pt x="5710212" y="289814"/>
                  </a:lnTo>
                  <a:lnTo>
                    <a:pt x="5713133" y="291338"/>
                  </a:lnTo>
                  <a:lnTo>
                    <a:pt x="5716816" y="292481"/>
                  </a:lnTo>
                  <a:lnTo>
                    <a:pt x="5721134" y="293497"/>
                  </a:lnTo>
                  <a:lnTo>
                    <a:pt x="5721134" y="308356"/>
                  </a:lnTo>
                  <a:lnTo>
                    <a:pt x="5603913" y="308356"/>
                  </a:lnTo>
                  <a:lnTo>
                    <a:pt x="5603913" y="293497"/>
                  </a:lnTo>
                  <a:lnTo>
                    <a:pt x="5609374" y="292100"/>
                  </a:lnTo>
                  <a:lnTo>
                    <a:pt x="5613819" y="290449"/>
                  </a:lnTo>
                  <a:lnTo>
                    <a:pt x="5616994" y="288798"/>
                  </a:lnTo>
                  <a:lnTo>
                    <a:pt x="5620169" y="287020"/>
                  </a:lnTo>
                  <a:lnTo>
                    <a:pt x="5622582" y="284607"/>
                  </a:lnTo>
                  <a:lnTo>
                    <a:pt x="5624106" y="281559"/>
                  </a:lnTo>
                  <a:lnTo>
                    <a:pt x="5625630" y="278511"/>
                  </a:lnTo>
                  <a:lnTo>
                    <a:pt x="5626646" y="274701"/>
                  </a:lnTo>
                  <a:lnTo>
                    <a:pt x="5627154" y="270002"/>
                  </a:lnTo>
                  <a:lnTo>
                    <a:pt x="5627535" y="265303"/>
                  </a:lnTo>
                  <a:lnTo>
                    <a:pt x="5627789" y="259461"/>
                  </a:lnTo>
                  <a:lnTo>
                    <a:pt x="5627789" y="252222"/>
                  </a:lnTo>
                  <a:lnTo>
                    <a:pt x="5627789" y="59562"/>
                  </a:lnTo>
                  <a:lnTo>
                    <a:pt x="5627789" y="52451"/>
                  </a:lnTo>
                  <a:lnTo>
                    <a:pt x="5627662" y="46609"/>
                  </a:lnTo>
                  <a:lnTo>
                    <a:pt x="5627281" y="41910"/>
                  </a:lnTo>
                  <a:lnTo>
                    <a:pt x="5626900" y="37337"/>
                  </a:lnTo>
                  <a:lnTo>
                    <a:pt x="5625884" y="33528"/>
                  </a:lnTo>
                  <a:lnTo>
                    <a:pt x="5624360" y="30480"/>
                  </a:lnTo>
                  <a:lnTo>
                    <a:pt x="5622836" y="27432"/>
                  </a:lnTo>
                  <a:lnTo>
                    <a:pt x="5603913" y="18287"/>
                  </a:lnTo>
                  <a:lnTo>
                    <a:pt x="5603913" y="3556"/>
                  </a:lnTo>
                  <a:close/>
                </a:path>
                <a:path w="7118350" h="312419">
                  <a:moveTo>
                    <a:pt x="5273205" y="3556"/>
                  </a:moveTo>
                  <a:lnTo>
                    <a:pt x="5390426" y="3556"/>
                  </a:lnTo>
                  <a:lnTo>
                    <a:pt x="5390426" y="18287"/>
                  </a:lnTo>
                  <a:lnTo>
                    <a:pt x="5382552" y="20574"/>
                  </a:lnTo>
                  <a:lnTo>
                    <a:pt x="5377091" y="22987"/>
                  </a:lnTo>
                  <a:lnTo>
                    <a:pt x="5374170" y="25654"/>
                  </a:lnTo>
                  <a:lnTo>
                    <a:pt x="5371376" y="28321"/>
                  </a:lnTo>
                  <a:lnTo>
                    <a:pt x="5369217" y="31877"/>
                  </a:lnTo>
                  <a:lnTo>
                    <a:pt x="5368074" y="36322"/>
                  </a:lnTo>
                  <a:lnTo>
                    <a:pt x="5366931" y="40640"/>
                  </a:lnTo>
                  <a:lnTo>
                    <a:pt x="5366296" y="48641"/>
                  </a:lnTo>
                  <a:lnTo>
                    <a:pt x="5366296" y="60071"/>
                  </a:lnTo>
                  <a:lnTo>
                    <a:pt x="5366296" y="134620"/>
                  </a:lnTo>
                  <a:lnTo>
                    <a:pt x="5467261" y="134620"/>
                  </a:lnTo>
                  <a:lnTo>
                    <a:pt x="5467261" y="60071"/>
                  </a:lnTo>
                  <a:lnTo>
                    <a:pt x="5467261" y="48768"/>
                  </a:lnTo>
                  <a:lnTo>
                    <a:pt x="5459895" y="25781"/>
                  </a:lnTo>
                  <a:lnTo>
                    <a:pt x="5457101" y="22987"/>
                  </a:lnTo>
                  <a:lnTo>
                    <a:pt x="5451513" y="20574"/>
                  </a:lnTo>
                  <a:lnTo>
                    <a:pt x="5443512" y="18287"/>
                  </a:lnTo>
                  <a:lnTo>
                    <a:pt x="5443512" y="3556"/>
                  </a:lnTo>
                  <a:lnTo>
                    <a:pt x="5560098" y="3556"/>
                  </a:lnTo>
                  <a:lnTo>
                    <a:pt x="5560098" y="18287"/>
                  </a:lnTo>
                  <a:lnTo>
                    <a:pt x="5553494" y="20066"/>
                  </a:lnTo>
                  <a:lnTo>
                    <a:pt x="5548795" y="21971"/>
                  </a:lnTo>
                  <a:lnTo>
                    <a:pt x="5545747" y="24003"/>
                  </a:lnTo>
                  <a:lnTo>
                    <a:pt x="5542826" y="26035"/>
                  </a:lnTo>
                  <a:lnTo>
                    <a:pt x="5540667" y="28575"/>
                  </a:lnTo>
                  <a:lnTo>
                    <a:pt x="5539397" y="31750"/>
                  </a:lnTo>
                  <a:lnTo>
                    <a:pt x="5538127" y="34798"/>
                  </a:lnTo>
                  <a:lnTo>
                    <a:pt x="5537365" y="38354"/>
                  </a:lnTo>
                  <a:lnTo>
                    <a:pt x="5536984" y="42164"/>
                  </a:lnTo>
                  <a:lnTo>
                    <a:pt x="5536603" y="46101"/>
                  </a:lnTo>
                  <a:lnTo>
                    <a:pt x="5536349" y="52070"/>
                  </a:lnTo>
                  <a:lnTo>
                    <a:pt x="5536349" y="60071"/>
                  </a:lnTo>
                  <a:lnTo>
                    <a:pt x="5536349" y="252222"/>
                  </a:lnTo>
                  <a:lnTo>
                    <a:pt x="5536349" y="263779"/>
                  </a:lnTo>
                  <a:lnTo>
                    <a:pt x="5536857" y="271526"/>
                  </a:lnTo>
                  <a:lnTo>
                    <a:pt x="5537873" y="275844"/>
                  </a:lnTo>
                  <a:lnTo>
                    <a:pt x="5538762" y="280035"/>
                  </a:lnTo>
                  <a:lnTo>
                    <a:pt x="5540794" y="283591"/>
                  </a:lnTo>
                  <a:lnTo>
                    <a:pt x="5543715" y="286385"/>
                  </a:lnTo>
                  <a:lnTo>
                    <a:pt x="5546763" y="289306"/>
                  </a:lnTo>
                  <a:lnTo>
                    <a:pt x="5552224" y="291592"/>
                  </a:lnTo>
                  <a:lnTo>
                    <a:pt x="5560098" y="293497"/>
                  </a:lnTo>
                  <a:lnTo>
                    <a:pt x="5560098" y="308356"/>
                  </a:lnTo>
                  <a:lnTo>
                    <a:pt x="5443512" y="308356"/>
                  </a:lnTo>
                  <a:lnTo>
                    <a:pt x="5443512" y="293497"/>
                  </a:lnTo>
                  <a:lnTo>
                    <a:pt x="5452148" y="291338"/>
                  </a:lnTo>
                  <a:lnTo>
                    <a:pt x="5457736" y="289052"/>
                  </a:lnTo>
                  <a:lnTo>
                    <a:pt x="5467261" y="264922"/>
                  </a:lnTo>
                  <a:lnTo>
                    <a:pt x="5467261" y="252222"/>
                  </a:lnTo>
                  <a:lnTo>
                    <a:pt x="5467261" y="162687"/>
                  </a:lnTo>
                  <a:lnTo>
                    <a:pt x="5366296" y="162687"/>
                  </a:lnTo>
                  <a:lnTo>
                    <a:pt x="5366296" y="252222"/>
                  </a:lnTo>
                  <a:lnTo>
                    <a:pt x="5366296" y="257429"/>
                  </a:lnTo>
                  <a:lnTo>
                    <a:pt x="5366423" y="262255"/>
                  </a:lnTo>
                  <a:lnTo>
                    <a:pt x="5366804" y="266827"/>
                  </a:lnTo>
                  <a:lnTo>
                    <a:pt x="5367058" y="271272"/>
                  </a:lnTo>
                  <a:lnTo>
                    <a:pt x="5379504" y="289814"/>
                  </a:lnTo>
                  <a:lnTo>
                    <a:pt x="5382425" y="291338"/>
                  </a:lnTo>
                  <a:lnTo>
                    <a:pt x="5386108" y="292481"/>
                  </a:lnTo>
                  <a:lnTo>
                    <a:pt x="5390426" y="293497"/>
                  </a:lnTo>
                  <a:lnTo>
                    <a:pt x="5390426" y="308356"/>
                  </a:lnTo>
                  <a:lnTo>
                    <a:pt x="5273205" y="308356"/>
                  </a:lnTo>
                  <a:lnTo>
                    <a:pt x="5273205" y="293497"/>
                  </a:lnTo>
                  <a:lnTo>
                    <a:pt x="5278666" y="292100"/>
                  </a:lnTo>
                  <a:lnTo>
                    <a:pt x="5283111" y="290449"/>
                  </a:lnTo>
                  <a:lnTo>
                    <a:pt x="5286286" y="288798"/>
                  </a:lnTo>
                  <a:lnTo>
                    <a:pt x="5289461" y="287020"/>
                  </a:lnTo>
                  <a:lnTo>
                    <a:pt x="5291874" y="284607"/>
                  </a:lnTo>
                  <a:lnTo>
                    <a:pt x="5293398" y="281559"/>
                  </a:lnTo>
                  <a:lnTo>
                    <a:pt x="5294922" y="278511"/>
                  </a:lnTo>
                  <a:lnTo>
                    <a:pt x="5295938" y="274701"/>
                  </a:lnTo>
                  <a:lnTo>
                    <a:pt x="5296446" y="270002"/>
                  </a:lnTo>
                  <a:lnTo>
                    <a:pt x="5296827" y="265303"/>
                  </a:lnTo>
                  <a:lnTo>
                    <a:pt x="5297081" y="259461"/>
                  </a:lnTo>
                  <a:lnTo>
                    <a:pt x="5297081" y="252222"/>
                  </a:lnTo>
                  <a:lnTo>
                    <a:pt x="5297081" y="59817"/>
                  </a:lnTo>
                  <a:lnTo>
                    <a:pt x="5297081" y="52832"/>
                  </a:lnTo>
                  <a:lnTo>
                    <a:pt x="5296954" y="46990"/>
                  </a:lnTo>
                  <a:lnTo>
                    <a:pt x="5296573" y="42164"/>
                  </a:lnTo>
                  <a:lnTo>
                    <a:pt x="5296192" y="37465"/>
                  </a:lnTo>
                  <a:lnTo>
                    <a:pt x="5295176" y="33528"/>
                  </a:lnTo>
                  <a:lnTo>
                    <a:pt x="5293652" y="30607"/>
                  </a:lnTo>
                  <a:lnTo>
                    <a:pt x="5292128" y="27559"/>
                  </a:lnTo>
                  <a:lnTo>
                    <a:pt x="5289715" y="25146"/>
                  </a:lnTo>
                  <a:lnTo>
                    <a:pt x="5286540" y="23368"/>
                  </a:lnTo>
                  <a:lnTo>
                    <a:pt x="5283238" y="21462"/>
                  </a:lnTo>
                  <a:lnTo>
                    <a:pt x="5278920" y="19812"/>
                  </a:lnTo>
                  <a:lnTo>
                    <a:pt x="5273205" y="18287"/>
                  </a:lnTo>
                  <a:lnTo>
                    <a:pt x="5273205" y="3556"/>
                  </a:lnTo>
                  <a:close/>
                </a:path>
                <a:path w="7118350" h="312419">
                  <a:moveTo>
                    <a:pt x="4973866" y="3556"/>
                  </a:moveTo>
                  <a:lnTo>
                    <a:pt x="5236629" y="3556"/>
                  </a:lnTo>
                  <a:lnTo>
                    <a:pt x="5236629" y="81915"/>
                  </a:lnTo>
                  <a:lnTo>
                    <a:pt x="5206022" y="81915"/>
                  </a:lnTo>
                  <a:lnTo>
                    <a:pt x="5203228" y="71755"/>
                  </a:lnTo>
                  <a:lnTo>
                    <a:pt x="5201069" y="64389"/>
                  </a:lnTo>
                  <a:lnTo>
                    <a:pt x="5187480" y="39116"/>
                  </a:lnTo>
                  <a:lnTo>
                    <a:pt x="5185321" y="36830"/>
                  </a:lnTo>
                  <a:lnTo>
                    <a:pt x="5170970" y="30734"/>
                  </a:lnTo>
                  <a:lnTo>
                    <a:pt x="5167160" y="29972"/>
                  </a:lnTo>
                  <a:lnTo>
                    <a:pt x="5162207" y="29718"/>
                  </a:lnTo>
                  <a:lnTo>
                    <a:pt x="5156111" y="29718"/>
                  </a:lnTo>
                  <a:lnTo>
                    <a:pt x="5139982" y="29718"/>
                  </a:lnTo>
                  <a:lnTo>
                    <a:pt x="5139982" y="252222"/>
                  </a:lnTo>
                  <a:lnTo>
                    <a:pt x="5139982" y="260096"/>
                  </a:lnTo>
                  <a:lnTo>
                    <a:pt x="5140236" y="266192"/>
                  </a:lnTo>
                  <a:lnTo>
                    <a:pt x="5140617" y="270256"/>
                  </a:lnTo>
                  <a:lnTo>
                    <a:pt x="5141125" y="274320"/>
                  </a:lnTo>
                  <a:lnTo>
                    <a:pt x="5141887" y="277622"/>
                  </a:lnTo>
                  <a:lnTo>
                    <a:pt x="5143157" y="280162"/>
                  </a:lnTo>
                  <a:lnTo>
                    <a:pt x="5144300" y="282702"/>
                  </a:lnTo>
                  <a:lnTo>
                    <a:pt x="5145697" y="284734"/>
                  </a:lnTo>
                  <a:lnTo>
                    <a:pt x="5147475" y="286258"/>
                  </a:lnTo>
                  <a:lnTo>
                    <a:pt x="5149126" y="287909"/>
                  </a:lnTo>
                  <a:lnTo>
                    <a:pt x="5167033" y="293497"/>
                  </a:lnTo>
                  <a:lnTo>
                    <a:pt x="5167033" y="308356"/>
                  </a:lnTo>
                  <a:lnTo>
                    <a:pt x="5043716" y="308356"/>
                  </a:lnTo>
                  <a:lnTo>
                    <a:pt x="5043716" y="293497"/>
                  </a:lnTo>
                  <a:lnTo>
                    <a:pt x="5050066" y="292481"/>
                  </a:lnTo>
                  <a:lnTo>
                    <a:pt x="5055019" y="291084"/>
                  </a:lnTo>
                  <a:lnTo>
                    <a:pt x="5070767" y="259461"/>
                  </a:lnTo>
                  <a:lnTo>
                    <a:pt x="5070767" y="252222"/>
                  </a:lnTo>
                  <a:lnTo>
                    <a:pt x="5070767" y="29718"/>
                  </a:lnTo>
                  <a:lnTo>
                    <a:pt x="5052733" y="29718"/>
                  </a:lnTo>
                  <a:lnTo>
                    <a:pt x="5043716" y="29718"/>
                  </a:lnTo>
                  <a:lnTo>
                    <a:pt x="5036985" y="30734"/>
                  </a:lnTo>
                  <a:lnTo>
                    <a:pt x="5010696" y="60579"/>
                  </a:lnTo>
                  <a:lnTo>
                    <a:pt x="5004473" y="81915"/>
                  </a:lnTo>
                  <a:lnTo>
                    <a:pt x="4973866" y="81915"/>
                  </a:lnTo>
                  <a:lnTo>
                    <a:pt x="4973866" y="3556"/>
                  </a:lnTo>
                  <a:close/>
                </a:path>
                <a:path w="7118350" h="312419">
                  <a:moveTo>
                    <a:pt x="4627029" y="3556"/>
                  </a:moveTo>
                  <a:lnTo>
                    <a:pt x="4744250" y="3556"/>
                  </a:lnTo>
                  <a:lnTo>
                    <a:pt x="4744250" y="18287"/>
                  </a:lnTo>
                  <a:lnTo>
                    <a:pt x="4738916" y="19812"/>
                  </a:lnTo>
                  <a:lnTo>
                    <a:pt x="4734598" y="21336"/>
                  </a:lnTo>
                  <a:lnTo>
                    <a:pt x="4731550" y="23114"/>
                  </a:lnTo>
                  <a:lnTo>
                    <a:pt x="4728375" y="24765"/>
                  </a:lnTo>
                  <a:lnTo>
                    <a:pt x="4725962" y="27178"/>
                  </a:lnTo>
                  <a:lnTo>
                    <a:pt x="4724311" y="30099"/>
                  </a:lnTo>
                  <a:lnTo>
                    <a:pt x="4722533" y="33147"/>
                  </a:lnTo>
                  <a:lnTo>
                    <a:pt x="4721390" y="36957"/>
                  </a:lnTo>
                  <a:lnTo>
                    <a:pt x="4720882" y="41656"/>
                  </a:lnTo>
                  <a:lnTo>
                    <a:pt x="4720374" y="46355"/>
                  </a:lnTo>
                  <a:lnTo>
                    <a:pt x="4720120" y="52197"/>
                  </a:lnTo>
                  <a:lnTo>
                    <a:pt x="4720120" y="59436"/>
                  </a:lnTo>
                  <a:lnTo>
                    <a:pt x="4720120" y="281686"/>
                  </a:lnTo>
                  <a:lnTo>
                    <a:pt x="4763427" y="281686"/>
                  </a:lnTo>
                  <a:lnTo>
                    <a:pt x="4772063" y="281686"/>
                  </a:lnTo>
                  <a:lnTo>
                    <a:pt x="4778921" y="280416"/>
                  </a:lnTo>
                  <a:lnTo>
                    <a:pt x="4784128" y="277749"/>
                  </a:lnTo>
                  <a:lnTo>
                    <a:pt x="4789462" y="275082"/>
                  </a:lnTo>
                  <a:lnTo>
                    <a:pt x="4793907" y="270891"/>
                  </a:lnTo>
                  <a:lnTo>
                    <a:pt x="4797717" y="265303"/>
                  </a:lnTo>
                  <a:lnTo>
                    <a:pt x="4801527" y="259715"/>
                  </a:lnTo>
                  <a:lnTo>
                    <a:pt x="4804829" y="252476"/>
                  </a:lnTo>
                  <a:lnTo>
                    <a:pt x="4807496" y="243459"/>
                  </a:lnTo>
                  <a:lnTo>
                    <a:pt x="4809474" y="236793"/>
                  </a:lnTo>
                  <a:lnTo>
                    <a:pt x="4811226" y="230330"/>
                  </a:lnTo>
                  <a:lnTo>
                    <a:pt x="4812764" y="224081"/>
                  </a:lnTo>
                  <a:lnTo>
                    <a:pt x="4814100" y="218059"/>
                  </a:lnTo>
                  <a:lnTo>
                    <a:pt x="4844707" y="218059"/>
                  </a:lnTo>
                  <a:lnTo>
                    <a:pt x="4839754" y="308356"/>
                  </a:lnTo>
                  <a:lnTo>
                    <a:pt x="4627029" y="308356"/>
                  </a:lnTo>
                  <a:lnTo>
                    <a:pt x="4627029" y="293497"/>
                  </a:lnTo>
                  <a:lnTo>
                    <a:pt x="4632490" y="292100"/>
                  </a:lnTo>
                  <a:lnTo>
                    <a:pt x="4636935" y="290449"/>
                  </a:lnTo>
                  <a:lnTo>
                    <a:pt x="4640110" y="288671"/>
                  </a:lnTo>
                  <a:lnTo>
                    <a:pt x="4643285" y="286893"/>
                  </a:lnTo>
                  <a:lnTo>
                    <a:pt x="4645698" y="284480"/>
                  </a:lnTo>
                  <a:lnTo>
                    <a:pt x="4650905" y="259207"/>
                  </a:lnTo>
                  <a:lnTo>
                    <a:pt x="4650905" y="252095"/>
                  </a:lnTo>
                  <a:lnTo>
                    <a:pt x="4650905" y="59817"/>
                  </a:lnTo>
                  <a:lnTo>
                    <a:pt x="4650905" y="52832"/>
                  </a:lnTo>
                  <a:lnTo>
                    <a:pt x="4650778" y="46990"/>
                  </a:lnTo>
                  <a:lnTo>
                    <a:pt x="4650397" y="42164"/>
                  </a:lnTo>
                  <a:lnTo>
                    <a:pt x="4650016" y="37465"/>
                  </a:lnTo>
                  <a:lnTo>
                    <a:pt x="4649000" y="33528"/>
                  </a:lnTo>
                  <a:lnTo>
                    <a:pt x="4647476" y="30607"/>
                  </a:lnTo>
                  <a:lnTo>
                    <a:pt x="4645952" y="27559"/>
                  </a:lnTo>
                  <a:lnTo>
                    <a:pt x="4643539" y="25146"/>
                  </a:lnTo>
                  <a:lnTo>
                    <a:pt x="4640364" y="23368"/>
                  </a:lnTo>
                  <a:lnTo>
                    <a:pt x="4637062" y="21462"/>
                  </a:lnTo>
                  <a:lnTo>
                    <a:pt x="4632744" y="19812"/>
                  </a:lnTo>
                  <a:lnTo>
                    <a:pt x="4627029" y="18287"/>
                  </a:lnTo>
                  <a:lnTo>
                    <a:pt x="4627029" y="3556"/>
                  </a:lnTo>
                  <a:close/>
                </a:path>
                <a:path w="7118350" h="312419">
                  <a:moveTo>
                    <a:pt x="3906177" y="3556"/>
                  </a:moveTo>
                  <a:lnTo>
                    <a:pt x="4023398" y="3556"/>
                  </a:lnTo>
                  <a:lnTo>
                    <a:pt x="4023398" y="18287"/>
                  </a:lnTo>
                  <a:lnTo>
                    <a:pt x="4017302" y="19939"/>
                  </a:lnTo>
                  <a:lnTo>
                    <a:pt x="4012730" y="21717"/>
                  </a:lnTo>
                  <a:lnTo>
                    <a:pt x="4009936" y="23495"/>
                  </a:lnTo>
                  <a:lnTo>
                    <a:pt x="4007015" y="25400"/>
                  </a:lnTo>
                  <a:lnTo>
                    <a:pt x="4004729" y="27686"/>
                  </a:lnTo>
                  <a:lnTo>
                    <a:pt x="4003332" y="30353"/>
                  </a:lnTo>
                  <a:lnTo>
                    <a:pt x="4001808" y="33020"/>
                  </a:lnTo>
                  <a:lnTo>
                    <a:pt x="4000792" y="36576"/>
                  </a:lnTo>
                  <a:lnTo>
                    <a:pt x="4000157" y="40894"/>
                  </a:lnTo>
                  <a:lnTo>
                    <a:pt x="3999522" y="45212"/>
                  </a:lnTo>
                  <a:lnTo>
                    <a:pt x="3999268" y="51435"/>
                  </a:lnTo>
                  <a:lnTo>
                    <a:pt x="3999268" y="59817"/>
                  </a:lnTo>
                  <a:lnTo>
                    <a:pt x="3999268" y="252222"/>
                  </a:lnTo>
                  <a:lnTo>
                    <a:pt x="3999268" y="257429"/>
                  </a:lnTo>
                  <a:lnTo>
                    <a:pt x="3999395" y="262255"/>
                  </a:lnTo>
                  <a:lnTo>
                    <a:pt x="3999776" y="266827"/>
                  </a:lnTo>
                  <a:lnTo>
                    <a:pt x="4000030" y="271272"/>
                  </a:lnTo>
                  <a:lnTo>
                    <a:pt x="4012476" y="289814"/>
                  </a:lnTo>
                  <a:lnTo>
                    <a:pt x="4015397" y="291338"/>
                  </a:lnTo>
                  <a:lnTo>
                    <a:pt x="4019080" y="292481"/>
                  </a:lnTo>
                  <a:lnTo>
                    <a:pt x="4023398" y="293497"/>
                  </a:lnTo>
                  <a:lnTo>
                    <a:pt x="4023398" y="308356"/>
                  </a:lnTo>
                  <a:lnTo>
                    <a:pt x="3906177" y="308356"/>
                  </a:lnTo>
                  <a:lnTo>
                    <a:pt x="3906177" y="293497"/>
                  </a:lnTo>
                  <a:lnTo>
                    <a:pt x="3911638" y="292100"/>
                  </a:lnTo>
                  <a:lnTo>
                    <a:pt x="3916083" y="290449"/>
                  </a:lnTo>
                  <a:lnTo>
                    <a:pt x="3919258" y="288798"/>
                  </a:lnTo>
                  <a:lnTo>
                    <a:pt x="3922433" y="287020"/>
                  </a:lnTo>
                  <a:lnTo>
                    <a:pt x="3924846" y="284607"/>
                  </a:lnTo>
                  <a:lnTo>
                    <a:pt x="3926370" y="281559"/>
                  </a:lnTo>
                  <a:lnTo>
                    <a:pt x="3927894" y="278511"/>
                  </a:lnTo>
                  <a:lnTo>
                    <a:pt x="3928910" y="274701"/>
                  </a:lnTo>
                  <a:lnTo>
                    <a:pt x="3929418" y="270002"/>
                  </a:lnTo>
                  <a:lnTo>
                    <a:pt x="3929799" y="265303"/>
                  </a:lnTo>
                  <a:lnTo>
                    <a:pt x="3930053" y="259461"/>
                  </a:lnTo>
                  <a:lnTo>
                    <a:pt x="3930053" y="252222"/>
                  </a:lnTo>
                  <a:lnTo>
                    <a:pt x="3930053" y="59562"/>
                  </a:lnTo>
                  <a:lnTo>
                    <a:pt x="3930053" y="52451"/>
                  </a:lnTo>
                  <a:lnTo>
                    <a:pt x="3929926" y="46609"/>
                  </a:lnTo>
                  <a:lnTo>
                    <a:pt x="3929545" y="41910"/>
                  </a:lnTo>
                  <a:lnTo>
                    <a:pt x="3929164" y="37337"/>
                  </a:lnTo>
                  <a:lnTo>
                    <a:pt x="3928148" y="33528"/>
                  </a:lnTo>
                  <a:lnTo>
                    <a:pt x="3926624" y="30480"/>
                  </a:lnTo>
                  <a:lnTo>
                    <a:pt x="3925100" y="27432"/>
                  </a:lnTo>
                  <a:lnTo>
                    <a:pt x="3906177" y="18287"/>
                  </a:lnTo>
                  <a:lnTo>
                    <a:pt x="3906177" y="3556"/>
                  </a:lnTo>
                  <a:close/>
                </a:path>
                <a:path w="7118350" h="312419">
                  <a:moveTo>
                    <a:pt x="3606838" y="3556"/>
                  </a:moveTo>
                  <a:lnTo>
                    <a:pt x="3869601" y="3556"/>
                  </a:lnTo>
                  <a:lnTo>
                    <a:pt x="3869601" y="81915"/>
                  </a:lnTo>
                  <a:lnTo>
                    <a:pt x="3838994" y="81915"/>
                  </a:lnTo>
                  <a:lnTo>
                    <a:pt x="3836200" y="71755"/>
                  </a:lnTo>
                  <a:lnTo>
                    <a:pt x="3834041" y="64389"/>
                  </a:lnTo>
                  <a:lnTo>
                    <a:pt x="3820452" y="39116"/>
                  </a:lnTo>
                  <a:lnTo>
                    <a:pt x="3818293" y="36830"/>
                  </a:lnTo>
                  <a:lnTo>
                    <a:pt x="3803942" y="30734"/>
                  </a:lnTo>
                  <a:lnTo>
                    <a:pt x="3800132" y="29972"/>
                  </a:lnTo>
                  <a:lnTo>
                    <a:pt x="3795179" y="29718"/>
                  </a:lnTo>
                  <a:lnTo>
                    <a:pt x="3789083" y="29718"/>
                  </a:lnTo>
                  <a:lnTo>
                    <a:pt x="3772954" y="29718"/>
                  </a:lnTo>
                  <a:lnTo>
                    <a:pt x="3772954" y="252222"/>
                  </a:lnTo>
                  <a:lnTo>
                    <a:pt x="3772954" y="260096"/>
                  </a:lnTo>
                  <a:lnTo>
                    <a:pt x="3773208" y="266192"/>
                  </a:lnTo>
                  <a:lnTo>
                    <a:pt x="3773589" y="270256"/>
                  </a:lnTo>
                  <a:lnTo>
                    <a:pt x="3774097" y="274320"/>
                  </a:lnTo>
                  <a:lnTo>
                    <a:pt x="3774859" y="277622"/>
                  </a:lnTo>
                  <a:lnTo>
                    <a:pt x="3776129" y="280162"/>
                  </a:lnTo>
                  <a:lnTo>
                    <a:pt x="3777272" y="282702"/>
                  </a:lnTo>
                  <a:lnTo>
                    <a:pt x="3778669" y="284734"/>
                  </a:lnTo>
                  <a:lnTo>
                    <a:pt x="3780447" y="286258"/>
                  </a:lnTo>
                  <a:lnTo>
                    <a:pt x="3782098" y="287909"/>
                  </a:lnTo>
                  <a:lnTo>
                    <a:pt x="3800005" y="293497"/>
                  </a:lnTo>
                  <a:lnTo>
                    <a:pt x="3800005" y="308356"/>
                  </a:lnTo>
                  <a:lnTo>
                    <a:pt x="3676688" y="308356"/>
                  </a:lnTo>
                  <a:lnTo>
                    <a:pt x="3676688" y="293497"/>
                  </a:lnTo>
                  <a:lnTo>
                    <a:pt x="3683038" y="292481"/>
                  </a:lnTo>
                  <a:lnTo>
                    <a:pt x="3687991" y="291084"/>
                  </a:lnTo>
                  <a:lnTo>
                    <a:pt x="3703739" y="259461"/>
                  </a:lnTo>
                  <a:lnTo>
                    <a:pt x="3703739" y="252222"/>
                  </a:lnTo>
                  <a:lnTo>
                    <a:pt x="3703739" y="29718"/>
                  </a:lnTo>
                  <a:lnTo>
                    <a:pt x="3685705" y="29718"/>
                  </a:lnTo>
                  <a:lnTo>
                    <a:pt x="3676688" y="29718"/>
                  </a:lnTo>
                  <a:lnTo>
                    <a:pt x="3669957" y="30734"/>
                  </a:lnTo>
                  <a:lnTo>
                    <a:pt x="3643668" y="60579"/>
                  </a:lnTo>
                  <a:lnTo>
                    <a:pt x="3641128" y="68072"/>
                  </a:lnTo>
                  <a:lnTo>
                    <a:pt x="3639096" y="75184"/>
                  </a:lnTo>
                  <a:lnTo>
                    <a:pt x="3637445" y="81915"/>
                  </a:lnTo>
                  <a:lnTo>
                    <a:pt x="3606838" y="81915"/>
                  </a:lnTo>
                  <a:lnTo>
                    <a:pt x="3606838" y="3556"/>
                  </a:lnTo>
                  <a:close/>
                </a:path>
                <a:path w="7118350" h="312419">
                  <a:moveTo>
                    <a:pt x="3453549" y="3556"/>
                  </a:moveTo>
                  <a:lnTo>
                    <a:pt x="3570770" y="3556"/>
                  </a:lnTo>
                  <a:lnTo>
                    <a:pt x="3570770" y="18287"/>
                  </a:lnTo>
                  <a:lnTo>
                    <a:pt x="3564674" y="19939"/>
                  </a:lnTo>
                  <a:lnTo>
                    <a:pt x="3560102" y="21717"/>
                  </a:lnTo>
                  <a:lnTo>
                    <a:pt x="3557181" y="23495"/>
                  </a:lnTo>
                  <a:lnTo>
                    <a:pt x="3554387" y="25400"/>
                  </a:lnTo>
                  <a:lnTo>
                    <a:pt x="3552101" y="27686"/>
                  </a:lnTo>
                  <a:lnTo>
                    <a:pt x="3550704" y="30353"/>
                  </a:lnTo>
                  <a:lnTo>
                    <a:pt x="3549180" y="33020"/>
                  </a:lnTo>
                  <a:lnTo>
                    <a:pt x="3548164" y="36576"/>
                  </a:lnTo>
                  <a:lnTo>
                    <a:pt x="3547529" y="40894"/>
                  </a:lnTo>
                  <a:lnTo>
                    <a:pt x="3546894" y="45212"/>
                  </a:lnTo>
                  <a:lnTo>
                    <a:pt x="3546640" y="51435"/>
                  </a:lnTo>
                  <a:lnTo>
                    <a:pt x="3546640" y="59817"/>
                  </a:lnTo>
                  <a:lnTo>
                    <a:pt x="3546640" y="252222"/>
                  </a:lnTo>
                  <a:lnTo>
                    <a:pt x="3546640" y="257429"/>
                  </a:lnTo>
                  <a:lnTo>
                    <a:pt x="3546767" y="262255"/>
                  </a:lnTo>
                  <a:lnTo>
                    <a:pt x="3547148" y="266827"/>
                  </a:lnTo>
                  <a:lnTo>
                    <a:pt x="3547402" y="271272"/>
                  </a:lnTo>
                  <a:lnTo>
                    <a:pt x="3559848" y="289814"/>
                  </a:lnTo>
                  <a:lnTo>
                    <a:pt x="3562769" y="291338"/>
                  </a:lnTo>
                  <a:lnTo>
                    <a:pt x="3566452" y="292481"/>
                  </a:lnTo>
                  <a:lnTo>
                    <a:pt x="3570770" y="293497"/>
                  </a:lnTo>
                  <a:lnTo>
                    <a:pt x="3570770" y="308356"/>
                  </a:lnTo>
                  <a:lnTo>
                    <a:pt x="3453549" y="308356"/>
                  </a:lnTo>
                  <a:lnTo>
                    <a:pt x="3453549" y="293497"/>
                  </a:lnTo>
                  <a:lnTo>
                    <a:pt x="3459010" y="292100"/>
                  </a:lnTo>
                  <a:lnTo>
                    <a:pt x="3463455" y="290449"/>
                  </a:lnTo>
                  <a:lnTo>
                    <a:pt x="3466630" y="288798"/>
                  </a:lnTo>
                  <a:lnTo>
                    <a:pt x="3469805" y="287020"/>
                  </a:lnTo>
                  <a:lnTo>
                    <a:pt x="3472218" y="284607"/>
                  </a:lnTo>
                  <a:lnTo>
                    <a:pt x="3473742" y="281559"/>
                  </a:lnTo>
                  <a:lnTo>
                    <a:pt x="3475266" y="278511"/>
                  </a:lnTo>
                  <a:lnTo>
                    <a:pt x="3476282" y="274701"/>
                  </a:lnTo>
                  <a:lnTo>
                    <a:pt x="3476790" y="270002"/>
                  </a:lnTo>
                  <a:lnTo>
                    <a:pt x="3477171" y="265303"/>
                  </a:lnTo>
                  <a:lnTo>
                    <a:pt x="3477425" y="259461"/>
                  </a:lnTo>
                  <a:lnTo>
                    <a:pt x="3477425" y="252222"/>
                  </a:lnTo>
                  <a:lnTo>
                    <a:pt x="3477425" y="59562"/>
                  </a:lnTo>
                  <a:lnTo>
                    <a:pt x="3477425" y="52451"/>
                  </a:lnTo>
                  <a:lnTo>
                    <a:pt x="3477298" y="46609"/>
                  </a:lnTo>
                  <a:lnTo>
                    <a:pt x="3476917" y="41910"/>
                  </a:lnTo>
                  <a:lnTo>
                    <a:pt x="3476536" y="37337"/>
                  </a:lnTo>
                  <a:lnTo>
                    <a:pt x="3475520" y="33528"/>
                  </a:lnTo>
                  <a:lnTo>
                    <a:pt x="3473996" y="30480"/>
                  </a:lnTo>
                  <a:lnTo>
                    <a:pt x="3472472" y="27432"/>
                  </a:lnTo>
                  <a:lnTo>
                    <a:pt x="3453549" y="18287"/>
                  </a:lnTo>
                  <a:lnTo>
                    <a:pt x="3453549" y="3556"/>
                  </a:lnTo>
                  <a:close/>
                </a:path>
                <a:path w="7118350" h="312419">
                  <a:moveTo>
                    <a:pt x="3151797" y="3556"/>
                  </a:moveTo>
                  <a:lnTo>
                    <a:pt x="3281972" y="3556"/>
                  </a:lnTo>
                  <a:lnTo>
                    <a:pt x="3294636" y="3792"/>
                  </a:lnTo>
                  <a:lnTo>
                    <a:pt x="3335627" y="9308"/>
                  </a:lnTo>
                  <a:lnTo>
                    <a:pt x="3373285" y="27940"/>
                  </a:lnTo>
                  <a:lnTo>
                    <a:pt x="3378619" y="34290"/>
                  </a:lnTo>
                  <a:lnTo>
                    <a:pt x="3383953" y="40640"/>
                  </a:lnTo>
                  <a:lnTo>
                    <a:pt x="3395099" y="77604"/>
                  </a:lnTo>
                  <a:lnTo>
                    <a:pt x="3395383" y="85725"/>
                  </a:lnTo>
                  <a:lnTo>
                    <a:pt x="3394904" y="96275"/>
                  </a:lnTo>
                  <a:lnTo>
                    <a:pt x="3378619" y="137541"/>
                  </a:lnTo>
                  <a:lnTo>
                    <a:pt x="3342342" y="164137"/>
                  </a:lnTo>
                  <a:lnTo>
                    <a:pt x="3332010" y="168783"/>
                  </a:lnTo>
                  <a:lnTo>
                    <a:pt x="3332010" y="170942"/>
                  </a:lnTo>
                  <a:lnTo>
                    <a:pt x="3364603" y="196449"/>
                  </a:lnTo>
                  <a:lnTo>
                    <a:pt x="3392843" y="250698"/>
                  </a:lnTo>
                  <a:lnTo>
                    <a:pt x="3397581" y="260246"/>
                  </a:lnTo>
                  <a:lnTo>
                    <a:pt x="3425101" y="292100"/>
                  </a:lnTo>
                  <a:lnTo>
                    <a:pt x="3433483" y="293497"/>
                  </a:lnTo>
                  <a:lnTo>
                    <a:pt x="3433483" y="308356"/>
                  </a:lnTo>
                  <a:lnTo>
                    <a:pt x="3347631" y="308356"/>
                  </a:lnTo>
                  <a:lnTo>
                    <a:pt x="3340939" y="298309"/>
                  </a:lnTo>
                  <a:lnTo>
                    <a:pt x="3333819" y="286083"/>
                  </a:lnTo>
                  <a:lnTo>
                    <a:pt x="3326271" y="271690"/>
                  </a:lnTo>
                  <a:lnTo>
                    <a:pt x="3318294" y="255143"/>
                  </a:lnTo>
                  <a:lnTo>
                    <a:pt x="3300895" y="217043"/>
                  </a:lnTo>
                  <a:lnTo>
                    <a:pt x="3297132" y="209111"/>
                  </a:lnTo>
                  <a:lnTo>
                    <a:pt x="3276003" y="183007"/>
                  </a:lnTo>
                  <a:lnTo>
                    <a:pt x="3272066" y="181229"/>
                  </a:lnTo>
                  <a:lnTo>
                    <a:pt x="3265970" y="180340"/>
                  </a:lnTo>
                  <a:lnTo>
                    <a:pt x="3257842" y="180340"/>
                  </a:lnTo>
                  <a:lnTo>
                    <a:pt x="3244888" y="180340"/>
                  </a:lnTo>
                  <a:lnTo>
                    <a:pt x="3244888" y="252222"/>
                  </a:lnTo>
                  <a:lnTo>
                    <a:pt x="3244888" y="263398"/>
                  </a:lnTo>
                  <a:lnTo>
                    <a:pt x="3245396" y="271272"/>
                  </a:lnTo>
                  <a:lnTo>
                    <a:pt x="3246412" y="275717"/>
                  </a:lnTo>
                  <a:lnTo>
                    <a:pt x="3247555" y="280162"/>
                  </a:lnTo>
                  <a:lnTo>
                    <a:pt x="3249460" y="283718"/>
                  </a:lnTo>
                  <a:lnTo>
                    <a:pt x="3252508" y="286385"/>
                  </a:lnTo>
                  <a:lnTo>
                    <a:pt x="3255429" y="289052"/>
                  </a:lnTo>
                  <a:lnTo>
                    <a:pt x="3261017" y="291465"/>
                  </a:lnTo>
                  <a:lnTo>
                    <a:pt x="3269018" y="293497"/>
                  </a:lnTo>
                  <a:lnTo>
                    <a:pt x="3269018" y="308356"/>
                  </a:lnTo>
                  <a:lnTo>
                    <a:pt x="3151797" y="308356"/>
                  </a:lnTo>
                  <a:lnTo>
                    <a:pt x="3151797" y="293497"/>
                  </a:lnTo>
                  <a:lnTo>
                    <a:pt x="3157258" y="292100"/>
                  </a:lnTo>
                  <a:lnTo>
                    <a:pt x="3161703" y="290449"/>
                  </a:lnTo>
                  <a:lnTo>
                    <a:pt x="3164878" y="288798"/>
                  </a:lnTo>
                  <a:lnTo>
                    <a:pt x="3168053" y="287020"/>
                  </a:lnTo>
                  <a:lnTo>
                    <a:pt x="3170466" y="284607"/>
                  </a:lnTo>
                  <a:lnTo>
                    <a:pt x="3171990" y="281559"/>
                  </a:lnTo>
                  <a:lnTo>
                    <a:pt x="3173514" y="278511"/>
                  </a:lnTo>
                  <a:lnTo>
                    <a:pt x="3174530" y="274701"/>
                  </a:lnTo>
                  <a:lnTo>
                    <a:pt x="3175038" y="270002"/>
                  </a:lnTo>
                  <a:lnTo>
                    <a:pt x="3175419" y="265303"/>
                  </a:lnTo>
                  <a:lnTo>
                    <a:pt x="3175673" y="259461"/>
                  </a:lnTo>
                  <a:lnTo>
                    <a:pt x="3175673" y="252222"/>
                  </a:lnTo>
                  <a:lnTo>
                    <a:pt x="3175673" y="59817"/>
                  </a:lnTo>
                  <a:lnTo>
                    <a:pt x="3175673" y="52832"/>
                  </a:lnTo>
                  <a:lnTo>
                    <a:pt x="3175546" y="46990"/>
                  </a:lnTo>
                  <a:lnTo>
                    <a:pt x="3175165" y="42164"/>
                  </a:lnTo>
                  <a:lnTo>
                    <a:pt x="3174784" y="37465"/>
                  </a:lnTo>
                  <a:lnTo>
                    <a:pt x="3173768" y="33528"/>
                  </a:lnTo>
                  <a:lnTo>
                    <a:pt x="3172244" y="30607"/>
                  </a:lnTo>
                  <a:lnTo>
                    <a:pt x="3170720" y="27559"/>
                  </a:lnTo>
                  <a:lnTo>
                    <a:pt x="3168307" y="25146"/>
                  </a:lnTo>
                  <a:lnTo>
                    <a:pt x="3165132" y="23368"/>
                  </a:lnTo>
                  <a:lnTo>
                    <a:pt x="3161830" y="21462"/>
                  </a:lnTo>
                  <a:lnTo>
                    <a:pt x="3157512" y="19812"/>
                  </a:lnTo>
                  <a:lnTo>
                    <a:pt x="3151797" y="18287"/>
                  </a:lnTo>
                  <a:lnTo>
                    <a:pt x="3151797" y="3556"/>
                  </a:lnTo>
                  <a:close/>
                </a:path>
                <a:path w="7118350" h="312419">
                  <a:moveTo>
                    <a:pt x="2525433" y="3556"/>
                  </a:moveTo>
                  <a:lnTo>
                    <a:pt x="2746921" y="3556"/>
                  </a:lnTo>
                  <a:lnTo>
                    <a:pt x="2746921" y="74549"/>
                  </a:lnTo>
                  <a:lnTo>
                    <a:pt x="2716314" y="74549"/>
                  </a:lnTo>
                  <a:lnTo>
                    <a:pt x="2712742" y="64813"/>
                  </a:lnTo>
                  <a:lnTo>
                    <a:pt x="2709456" y="56769"/>
                  </a:lnTo>
                  <a:lnTo>
                    <a:pt x="2678595" y="29718"/>
                  </a:lnTo>
                  <a:lnTo>
                    <a:pt x="2667165" y="29718"/>
                  </a:lnTo>
                  <a:lnTo>
                    <a:pt x="2618524" y="29718"/>
                  </a:lnTo>
                  <a:lnTo>
                    <a:pt x="2618524" y="136906"/>
                  </a:lnTo>
                  <a:lnTo>
                    <a:pt x="2647988" y="136906"/>
                  </a:lnTo>
                  <a:lnTo>
                    <a:pt x="2654592" y="136906"/>
                  </a:lnTo>
                  <a:lnTo>
                    <a:pt x="2672626" y="124841"/>
                  </a:lnTo>
                  <a:lnTo>
                    <a:pt x="2675166" y="120523"/>
                  </a:lnTo>
                  <a:lnTo>
                    <a:pt x="2677452" y="113792"/>
                  </a:lnTo>
                  <a:lnTo>
                    <a:pt x="2679738" y="104648"/>
                  </a:lnTo>
                  <a:lnTo>
                    <a:pt x="2704884" y="104648"/>
                  </a:lnTo>
                  <a:lnTo>
                    <a:pt x="2704884" y="195326"/>
                  </a:lnTo>
                  <a:lnTo>
                    <a:pt x="2679738" y="195326"/>
                  </a:lnTo>
                  <a:lnTo>
                    <a:pt x="2677579" y="186690"/>
                  </a:lnTo>
                  <a:lnTo>
                    <a:pt x="2675293" y="180086"/>
                  </a:lnTo>
                  <a:lnTo>
                    <a:pt x="2654973" y="162941"/>
                  </a:lnTo>
                  <a:lnTo>
                    <a:pt x="2647988" y="162941"/>
                  </a:lnTo>
                  <a:lnTo>
                    <a:pt x="2618524" y="162941"/>
                  </a:lnTo>
                  <a:lnTo>
                    <a:pt x="2618524" y="282194"/>
                  </a:lnTo>
                  <a:lnTo>
                    <a:pt x="2666911" y="282194"/>
                  </a:lnTo>
                  <a:lnTo>
                    <a:pt x="2672118" y="282194"/>
                  </a:lnTo>
                  <a:lnTo>
                    <a:pt x="2704757" y="261874"/>
                  </a:lnTo>
                  <a:lnTo>
                    <a:pt x="2706789" y="258572"/>
                  </a:lnTo>
                  <a:lnTo>
                    <a:pt x="2708948" y="254254"/>
                  </a:lnTo>
                  <a:lnTo>
                    <a:pt x="2711107" y="248920"/>
                  </a:lnTo>
                  <a:lnTo>
                    <a:pt x="2713393" y="243586"/>
                  </a:lnTo>
                  <a:lnTo>
                    <a:pt x="2715806" y="236220"/>
                  </a:lnTo>
                  <a:lnTo>
                    <a:pt x="2718600" y="226822"/>
                  </a:lnTo>
                  <a:lnTo>
                    <a:pt x="2749080" y="226822"/>
                  </a:lnTo>
                  <a:lnTo>
                    <a:pt x="2744889" y="308356"/>
                  </a:lnTo>
                  <a:lnTo>
                    <a:pt x="2525433" y="308356"/>
                  </a:lnTo>
                  <a:lnTo>
                    <a:pt x="2525433" y="293497"/>
                  </a:lnTo>
                  <a:lnTo>
                    <a:pt x="2530894" y="292100"/>
                  </a:lnTo>
                  <a:lnTo>
                    <a:pt x="2535339" y="290449"/>
                  </a:lnTo>
                  <a:lnTo>
                    <a:pt x="2538514" y="288798"/>
                  </a:lnTo>
                  <a:lnTo>
                    <a:pt x="2541689" y="287020"/>
                  </a:lnTo>
                  <a:lnTo>
                    <a:pt x="2544102" y="284607"/>
                  </a:lnTo>
                  <a:lnTo>
                    <a:pt x="2545626" y="281559"/>
                  </a:lnTo>
                  <a:lnTo>
                    <a:pt x="2547150" y="278511"/>
                  </a:lnTo>
                  <a:lnTo>
                    <a:pt x="2548166" y="274701"/>
                  </a:lnTo>
                  <a:lnTo>
                    <a:pt x="2548674" y="270002"/>
                  </a:lnTo>
                  <a:lnTo>
                    <a:pt x="2549055" y="265303"/>
                  </a:lnTo>
                  <a:lnTo>
                    <a:pt x="2549309" y="259461"/>
                  </a:lnTo>
                  <a:lnTo>
                    <a:pt x="2549309" y="252222"/>
                  </a:lnTo>
                  <a:lnTo>
                    <a:pt x="2549309" y="59817"/>
                  </a:lnTo>
                  <a:lnTo>
                    <a:pt x="2549309" y="52832"/>
                  </a:lnTo>
                  <a:lnTo>
                    <a:pt x="2549182" y="46990"/>
                  </a:lnTo>
                  <a:lnTo>
                    <a:pt x="2548801" y="42164"/>
                  </a:lnTo>
                  <a:lnTo>
                    <a:pt x="2548420" y="37465"/>
                  </a:lnTo>
                  <a:lnTo>
                    <a:pt x="2547404" y="33528"/>
                  </a:lnTo>
                  <a:lnTo>
                    <a:pt x="2545880" y="30607"/>
                  </a:lnTo>
                  <a:lnTo>
                    <a:pt x="2544356" y="27559"/>
                  </a:lnTo>
                  <a:lnTo>
                    <a:pt x="2541943" y="25146"/>
                  </a:lnTo>
                  <a:lnTo>
                    <a:pt x="2538768" y="23368"/>
                  </a:lnTo>
                  <a:lnTo>
                    <a:pt x="2535466" y="21462"/>
                  </a:lnTo>
                  <a:lnTo>
                    <a:pt x="2531148" y="19812"/>
                  </a:lnTo>
                  <a:lnTo>
                    <a:pt x="2525433" y="18287"/>
                  </a:lnTo>
                  <a:lnTo>
                    <a:pt x="2525433" y="3556"/>
                  </a:lnTo>
                  <a:close/>
                </a:path>
                <a:path w="7118350" h="312419">
                  <a:moveTo>
                    <a:pt x="1976920" y="3556"/>
                  </a:moveTo>
                  <a:lnTo>
                    <a:pt x="2094141" y="3556"/>
                  </a:lnTo>
                  <a:lnTo>
                    <a:pt x="2094141" y="18287"/>
                  </a:lnTo>
                  <a:lnTo>
                    <a:pt x="2088045" y="19939"/>
                  </a:lnTo>
                  <a:lnTo>
                    <a:pt x="2083473" y="21717"/>
                  </a:lnTo>
                  <a:lnTo>
                    <a:pt x="2070900" y="40894"/>
                  </a:lnTo>
                  <a:lnTo>
                    <a:pt x="2070265" y="45212"/>
                  </a:lnTo>
                  <a:lnTo>
                    <a:pt x="2070011" y="51435"/>
                  </a:lnTo>
                  <a:lnTo>
                    <a:pt x="2070011" y="59817"/>
                  </a:lnTo>
                  <a:lnTo>
                    <a:pt x="2070011" y="207137"/>
                  </a:lnTo>
                  <a:lnTo>
                    <a:pt x="2073549" y="246318"/>
                  </a:lnTo>
                  <a:lnTo>
                    <a:pt x="2096808" y="280162"/>
                  </a:lnTo>
                  <a:lnTo>
                    <a:pt x="2123732" y="285750"/>
                  </a:lnTo>
                  <a:lnTo>
                    <a:pt x="2134425" y="285178"/>
                  </a:lnTo>
                  <a:lnTo>
                    <a:pt x="2167261" y="265652"/>
                  </a:lnTo>
                  <a:lnTo>
                    <a:pt x="2177802" y="217324"/>
                  </a:lnTo>
                  <a:lnTo>
                    <a:pt x="2178088" y="202057"/>
                  </a:lnTo>
                  <a:lnTo>
                    <a:pt x="2178088" y="59562"/>
                  </a:lnTo>
                  <a:lnTo>
                    <a:pt x="2178088" y="48387"/>
                  </a:lnTo>
                  <a:lnTo>
                    <a:pt x="2177580" y="40640"/>
                  </a:lnTo>
                  <a:lnTo>
                    <a:pt x="2176564" y="36322"/>
                  </a:lnTo>
                  <a:lnTo>
                    <a:pt x="2175675" y="31877"/>
                  </a:lnTo>
                  <a:lnTo>
                    <a:pt x="2173770" y="28321"/>
                  </a:lnTo>
                  <a:lnTo>
                    <a:pt x="2170849" y="25654"/>
                  </a:lnTo>
                  <a:lnTo>
                    <a:pt x="2168055" y="22987"/>
                  </a:lnTo>
                  <a:lnTo>
                    <a:pt x="2162594" y="20574"/>
                  </a:lnTo>
                  <a:lnTo>
                    <a:pt x="2154339" y="18287"/>
                  </a:lnTo>
                  <a:lnTo>
                    <a:pt x="2154339" y="3556"/>
                  </a:lnTo>
                  <a:lnTo>
                    <a:pt x="2252637" y="3556"/>
                  </a:lnTo>
                  <a:lnTo>
                    <a:pt x="2252637" y="18287"/>
                  </a:lnTo>
                  <a:lnTo>
                    <a:pt x="2247303" y="19812"/>
                  </a:lnTo>
                  <a:lnTo>
                    <a:pt x="2242985" y="21336"/>
                  </a:lnTo>
                  <a:lnTo>
                    <a:pt x="2239937" y="23114"/>
                  </a:lnTo>
                  <a:lnTo>
                    <a:pt x="2236762" y="24765"/>
                  </a:lnTo>
                  <a:lnTo>
                    <a:pt x="2234349" y="27178"/>
                  </a:lnTo>
                  <a:lnTo>
                    <a:pt x="2232698" y="30226"/>
                  </a:lnTo>
                  <a:lnTo>
                    <a:pt x="2231047" y="33274"/>
                  </a:lnTo>
                  <a:lnTo>
                    <a:pt x="2230031" y="37211"/>
                  </a:lnTo>
                  <a:lnTo>
                    <a:pt x="2229650" y="41910"/>
                  </a:lnTo>
                  <a:lnTo>
                    <a:pt x="2229142" y="46482"/>
                  </a:lnTo>
                  <a:lnTo>
                    <a:pt x="2228888" y="52451"/>
                  </a:lnTo>
                  <a:lnTo>
                    <a:pt x="2228888" y="59562"/>
                  </a:lnTo>
                  <a:lnTo>
                    <a:pt x="2228888" y="199136"/>
                  </a:lnTo>
                  <a:lnTo>
                    <a:pt x="2228622" y="212397"/>
                  </a:lnTo>
                  <a:lnTo>
                    <a:pt x="2221922" y="254446"/>
                  </a:lnTo>
                  <a:lnTo>
                    <a:pt x="2200122" y="288274"/>
                  </a:lnTo>
                  <a:lnTo>
                    <a:pt x="2164445" y="306558"/>
                  </a:lnTo>
                  <a:lnTo>
                    <a:pt x="2116874" y="311912"/>
                  </a:lnTo>
                  <a:lnTo>
                    <a:pt x="2101659" y="311487"/>
                  </a:lnTo>
                  <a:lnTo>
                    <a:pt x="2063280" y="305308"/>
                  </a:lnTo>
                  <a:lnTo>
                    <a:pt x="2027720" y="285369"/>
                  </a:lnTo>
                  <a:lnTo>
                    <a:pt x="2007400" y="253111"/>
                  </a:lnTo>
                  <a:lnTo>
                    <a:pt x="2000796" y="204216"/>
                  </a:lnTo>
                  <a:lnTo>
                    <a:pt x="2000796" y="59817"/>
                  </a:lnTo>
                  <a:lnTo>
                    <a:pt x="2000796" y="52832"/>
                  </a:lnTo>
                  <a:lnTo>
                    <a:pt x="1990128" y="23368"/>
                  </a:lnTo>
                  <a:lnTo>
                    <a:pt x="1986953" y="21462"/>
                  </a:lnTo>
                  <a:lnTo>
                    <a:pt x="1982508" y="19812"/>
                  </a:lnTo>
                  <a:lnTo>
                    <a:pt x="1976920" y="18287"/>
                  </a:lnTo>
                  <a:lnTo>
                    <a:pt x="1976920" y="3556"/>
                  </a:lnTo>
                  <a:close/>
                </a:path>
                <a:path w="7118350" h="312419">
                  <a:moveTo>
                    <a:pt x="1278166" y="3556"/>
                  </a:moveTo>
                  <a:lnTo>
                    <a:pt x="1540929" y="3556"/>
                  </a:lnTo>
                  <a:lnTo>
                    <a:pt x="1540929" y="81915"/>
                  </a:lnTo>
                  <a:lnTo>
                    <a:pt x="1510322" y="81915"/>
                  </a:lnTo>
                  <a:lnTo>
                    <a:pt x="1507528" y="71755"/>
                  </a:lnTo>
                  <a:lnTo>
                    <a:pt x="1505369" y="64389"/>
                  </a:lnTo>
                  <a:lnTo>
                    <a:pt x="1491780" y="39116"/>
                  </a:lnTo>
                  <a:lnTo>
                    <a:pt x="1489621" y="36830"/>
                  </a:lnTo>
                  <a:lnTo>
                    <a:pt x="1475270" y="30734"/>
                  </a:lnTo>
                  <a:lnTo>
                    <a:pt x="1471460" y="29972"/>
                  </a:lnTo>
                  <a:lnTo>
                    <a:pt x="1466507" y="29718"/>
                  </a:lnTo>
                  <a:lnTo>
                    <a:pt x="1460411" y="29718"/>
                  </a:lnTo>
                  <a:lnTo>
                    <a:pt x="1444282" y="29718"/>
                  </a:lnTo>
                  <a:lnTo>
                    <a:pt x="1444282" y="252222"/>
                  </a:lnTo>
                  <a:lnTo>
                    <a:pt x="1444282" y="260096"/>
                  </a:lnTo>
                  <a:lnTo>
                    <a:pt x="1444536" y="266192"/>
                  </a:lnTo>
                  <a:lnTo>
                    <a:pt x="1444917" y="270256"/>
                  </a:lnTo>
                  <a:lnTo>
                    <a:pt x="1445425" y="274320"/>
                  </a:lnTo>
                  <a:lnTo>
                    <a:pt x="1446187" y="277622"/>
                  </a:lnTo>
                  <a:lnTo>
                    <a:pt x="1447457" y="280162"/>
                  </a:lnTo>
                  <a:lnTo>
                    <a:pt x="1448600" y="282702"/>
                  </a:lnTo>
                  <a:lnTo>
                    <a:pt x="1449997" y="284734"/>
                  </a:lnTo>
                  <a:lnTo>
                    <a:pt x="1451775" y="286258"/>
                  </a:lnTo>
                  <a:lnTo>
                    <a:pt x="1453426" y="287909"/>
                  </a:lnTo>
                  <a:lnTo>
                    <a:pt x="1471333" y="293497"/>
                  </a:lnTo>
                  <a:lnTo>
                    <a:pt x="1471333" y="308356"/>
                  </a:lnTo>
                  <a:lnTo>
                    <a:pt x="1348016" y="308356"/>
                  </a:lnTo>
                  <a:lnTo>
                    <a:pt x="1348016" y="293497"/>
                  </a:lnTo>
                  <a:lnTo>
                    <a:pt x="1354366" y="292481"/>
                  </a:lnTo>
                  <a:lnTo>
                    <a:pt x="1359319" y="291084"/>
                  </a:lnTo>
                  <a:lnTo>
                    <a:pt x="1375067" y="259461"/>
                  </a:lnTo>
                  <a:lnTo>
                    <a:pt x="1375067" y="252222"/>
                  </a:lnTo>
                  <a:lnTo>
                    <a:pt x="1375067" y="29718"/>
                  </a:lnTo>
                  <a:lnTo>
                    <a:pt x="1357033" y="29718"/>
                  </a:lnTo>
                  <a:lnTo>
                    <a:pt x="1348016" y="29718"/>
                  </a:lnTo>
                  <a:lnTo>
                    <a:pt x="1341285" y="30734"/>
                  </a:lnTo>
                  <a:lnTo>
                    <a:pt x="1314996" y="60579"/>
                  </a:lnTo>
                  <a:lnTo>
                    <a:pt x="1312456" y="68072"/>
                  </a:lnTo>
                  <a:lnTo>
                    <a:pt x="1310424" y="75184"/>
                  </a:lnTo>
                  <a:lnTo>
                    <a:pt x="1308773" y="81915"/>
                  </a:lnTo>
                  <a:lnTo>
                    <a:pt x="1278166" y="81915"/>
                  </a:lnTo>
                  <a:lnTo>
                    <a:pt x="1278166" y="3556"/>
                  </a:lnTo>
                  <a:close/>
                </a:path>
                <a:path w="7118350" h="312419">
                  <a:moveTo>
                    <a:pt x="662216" y="3556"/>
                  </a:moveTo>
                  <a:lnTo>
                    <a:pt x="781215" y="3556"/>
                  </a:lnTo>
                  <a:lnTo>
                    <a:pt x="781215" y="18287"/>
                  </a:lnTo>
                  <a:lnTo>
                    <a:pt x="769785" y="19812"/>
                  </a:lnTo>
                  <a:lnTo>
                    <a:pt x="764070" y="25400"/>
                  </a:lnTo>
                  <a:lnTo>
                    <a:pt x="764070" y="35306"/>
                  </a:lnTo>
                  <a:lnTo>
                    <a:pt x="764070" y="39116"/>
                  </a:lnTo>
                  <a:lnTo>
                    <a:pt x="764959" y="43687"/>
                  </a:lnTo>
                  <a:lnTo>
                    <a:pt x="766864" y="49149"/>
                  </a:lnTo>
                  <a:lnTo>
                    <a:pt x="768642" y="54483"/>
                  </a:lnTo>
                  <a:lnTo>
                    <a:pt x="771690" y="61595"/>
                  </a:lnTo>
                  <a:lnTo>
                    <a:pt x="775881" y="70485"/>
                  </a:lnTo>
                  <a:lnTo>
                    <a:pt x="813600" y="154432"/>
                  </a:lnTo>
                  <a:lnTo>
                    <a:pt x="854494" y="72517"/>
                  </a:lnTo>
                  <a:lnTo>
                    <a:pt x="865162" y="41275"/>
                  </a:lnTo>
                  <a:lnTo>
                    <a:pt x="865162" y="35941"/>
                  </a:lnTo>
                  <a:lnTo>
                    <a:pt x="865162" y="30607"/>
                  </a:lnTo>
                  <a:lnTo>
                    <a:pt x="847763" y="18287"/>
                  </a:lnTo>
                  <a:lnTo>
                    <a:pt x="847763" y="3556"/>
                  </a:lnTo>
                  <a:lnTo>
                    <a:pt x="937298" y="3556"/>
                  </a:lnTo>
                  <a:lnTo>
                    <a:pt x="937298" y="18287"/>
                  </a:lnTo>
                  <a:lnTo>
                    <a:pt x="933234" y="19177"/>
                  </a:lnTo>
                  <a:lnTo>
                    <a:pt x="929932" y="20447"/>
                  </a:lnTo>
                  <a:lnTo>
                    <a:pt x="927392" y="21971"/>
                  </a:lnTo>
                  <a:lnTo>
                    <a:pt x="924725" y="23495"/>
                  </a:lnTo>
                  <a:lnTo>
                    <a:pt x="921804" y="26035"/>
                  </a:lnTo>
                  <a:lnTo>
                    <a:pt x="918756" y="29337"/>
                  </a:lnTo>
                  <a:lnTo>
                    <a:pt x="915581" y="32639"/>
                  </a:lnTo>
                  <a:lnTo>
                    <a:pt x="911898" y="37719"/>
                  </a:lnTo>
                  <a:lnTo>
                    <a:pt x="828586" y="191135"/>
                  </a:lnTo>
                  <a:lnTo>
                    <a:pt x="828586" y="252222"/>
                  </a:lnTo>
                  <a:lnTo>
                    <a:pt x="828586" y="260096"/>
                  </a:lnTo>
                  <a:lnTo>
                    <a:pt x="828713" y="266192"/>
                  </a:lnTo>
                  <a:lnTo>
                    <a:pt x="829221" y="270256"/>
                  </a:lnTo>
                  <a:lnTo>
                    <a:pt x="829602" y="274320"/>
                  </a:lnTo>
                  <a:lnTo>
                    <a:pt x="836079" y="286258"/>
                  </a:lnTo>
                  <a:lnTo>
                    <a:pt x="837730" y="287909"/>
                  </a:lnTo>
                  <a:lnTo>
                    <a:pt x="855510" y="293497"/>
                  </a:lnTo>
                  <a:lnTo>
                    <a:pt x="855510" y="308356"/>
                  </a:lnTo>
                  <a:lnTo>
                    <a:pt x="732320" y="308356"/>
                  </a:lnTo>
                  <a:lnTo>
                    <a:pt x="732320" y="293497"/>
                  </a:lnTo>
                  <a:lnTo>
                    <a:pt x="738416" y="292481"/>
                  </a:lnTo>
                  <a:lnTo>
                    <a:pt x="743369" y="291211"/>
                  </a:lnTo>
                  <a:lnTo>
                    <a:pt x="746925" y="289560"/>
                  </a:lnTo>
                  <a:lnTo>
                    <a:pt x="750608" y="287909"/>
                  </a:lnTo>
                  <a:lnTo>
                    <a:pt x="753275" y="285496"/>
                  </a:lnTo>
                  <a:lnTo>
                    <a:pt x="759371" y="259587"/>
                  </a:lnTo>
                  <a:lnTo>
                    <a:pt x="759371" y="252222"/>
                  </a:lnTo>
                  <a:lnTo>
                    <a:pt x="759371" y="191135"/>
                  </a:lnTo>
                  <a:lnTo>
                    <a:pt x="698792" y="63373"/>
                  </a:lnTo>
                  <a:lnTo>
                    <a:pt x="680250" y="28829"/>
                  </a:lnTo>
                  <a:lnTo>
                    <a:pt x="677710" y="26162"/>
                  </a:lnTo>
                  <a:lnTo>
                    <a:pt x="675297" y="23495"/>
                  </a:lnTo>
                  <a:lnTo>
                    <a:pt x="673011" y="21590"/>
                  </a:lnTo>
                  <a:lnTo>
                    <a:pt x="670979" y="20574"/>
                  </a:lnTo>
                  <a:lnTo>
                    <a:pt x="668820" y="19431"/>
                  </a:lnTo>
                  <a:lnTo>
                    <a:pt x="665899" y="18796"/>
                  </a:lnTo>
                  <a:lnTo>
                    <a:pt x="662216" y="18287"/>
                  </a:lnTo>
                  <a:lnTo>
                    <a:pt x="662216" y="3556"/>
                  </a:lnTo>
                  <a:close/>
                </a:path>
                <a:path w="7118350" h="312419">
                  <a:moveTo>
                    <a:pt x="0" y="3556"/>
                  </a:moveTo>
                  <a:lnTo>
                    <a:pt x="120103" y="3556"/>
                  </a:lnTo>
                  <a:lnTo>
                    <a:pt x="120103" y="18287"/>
                  </a:lnTo>
                  <a:lnTo>
                    <a:pt x="112369" y="19177"/>
                  </a:lnTo>
                  <a:lnTo>
                    <a:pt x="106641" y="21336"/>
                  </a:lnTo>
                  <a:lnTo>
                    <a:pt x="102920" y="24765"/>
                  </a:lnTo>
                  <a:lnTo>
                    <a:pt x="99199" y="28194"/>
                  </a:lnTo>
                  <a:lnTo>
                    <a:pt x="97332" y="33020"/>
                  </a:lnTo>
                  <a:lnTo>
                    <a:pt x="97332" y="39243"/>
                  </a:lnTo>
                  <a:lnTo>
                    <a:pt x="97737" y="45979"/>
                  </a:lnTo>
                  <a:lnTo>
                    <a:pt x="98952" y="54371"/>
                  </a:lnTo>
                  <a:lnTo>
                    <a:pt x="100976" y="64406"/>
                  </a:lnTo>
                  <a:lnTo>
                    <a:pt x="103809" y="76073"/>
                  </a:lnTo>
                  <a:lnTo>
                    <a:pt x="142430" y="231267"/>
                  </a:lnTo>
                  <a:lnTo>
                    <a:pt x="206501" y="3556"/>
                  </a:lnTo>
                  <a:lnTo>
                    <a:pt x="256959" y="3556"/>
                  </a:lnTo>
                  <a:lnTo>
                    <a:pt x="309194" y="231267"/>
                  </a:lnTo>
                  <a:lnTo>
                    <a:pt x="356298" y="80137"/>
                  </a:lnTo>
                  <a:lnTo>
                    <a:pt x="358381" y="73279"/>
                  </a:lnTo>
                  <a:lnTo>
                    <a:pt x="360159" y="66421"/>
                  </a:lnTo>
                  <a:lnTo>
                    <a:pt x="361657" y="59436"/>
                  </a:lnTo>
                  <a:lnTo>
                    <a:pt x="363143" y="52578"/>
                  </a:lnTo>
                  <a:lnTo>
                    <a:pt x="363880" y="46609"/>
                  </a:lnTo>
                  <a:lnTo>
                    <a:pt x="363880" y="41783"/>
                  </a:lnTo>
                  <a:lnTo>
                    <a:pt x="363880" y="34036"/>
                  </a:lnTo>
                  <a:lnTo>
                    <a:pt x="341109" y="18287"/>
                  </a:lnTo>
                  <a:lnTo>
                    <a:pt x="341109" y="3556"/>
                  </a:lnTo>
                  <a:lnTo>
                    <a:pt x="434213" y="3556"/>
                  </a:lnTo>
                  <a:lnTo>
                    <a:pt x="434213" y="18287"/>
                  </a:lnTo>
                  <a:lnTo>
                    <a:pt x="428701" y="19431"/>
                  </a:lnTo>
                  <a:lnTo>
                    <a:pt x="424091" y="21590"/>
                  </a:lnTo>
                  <a:lnTo>
                    <a:pt x="402366" y="56145"/>
                  </a:lnTo>
                  <a:lnTo>
                    <a:pt x="315442" y="309880"/>
                  </a:lnTo>
                  <a:lnTo>
                    <a:pt x="262305" y="309880"/>
                  </a:lnTo>
                  <a:lnTo>
                    <a:pt x="211861" y="100203"/>
                  </a:lnTo>
                  <a:lnTo>
                    <a:pt x="152031" y="309880"/>
                  </a:lnTo>
                  <a:lnTo>
                    <a:pt x="96215" y="309880"/>
                  </a:lnTo>
                  <a:lnTo>
                    <a:pt x="29019" y="59817"/>
                  </a:lnTo>
                  <a:lnTo>
                    <a:pt x="11836" y="23622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7118350" h="312419">
                  <a:moveTo>
                    <a:pt x="4435005" y="2032"/>
                  </a:moveTo>
                  <a:lnTo>
                    <a:pt x="4494695" y="2032"/>
                  </a:lnTo>
                  <a:lnTo>
                    <a:pt x="4568355" y="252095"/>
                  </a:lnTo>
                  <a:lnTo>
                    <a:pt x="4571530" y="263144"/>
                  </a:lnTo>
                  <a:lnTo>
                    <a:pt x="4574324" y="271145"/>
                  </a:lnTo>
                  <a:lnTo>
                    <a:pt x="4576610" y="275844"/>
                  </a:lnTo>
                  <a:lnTo>
                    <a:pt x="4578769" y="280543"/>
                  </a:lnTo>
                  <a:lnTo>
                    <a:pt x="4581690" y="284353"/>
                  </a:lnTo>
                  <a:lnTo>
                    <a:pt x="4585246" y="287147"/>
                  </a:lnTo>
                  <a:lnTo>
                    <a:pt x="4588802" y="290068"/>
                  </a:lnTo>
                  <a:lnTo>
                    <a:pt x="4593882" y="292227"/>
                  </a:lnTo>
                  <a:lnTo>
                    <a:pt x="4600232" y="293497"/>
                  </a:lnTo>
                  <a:lnTo>
                    <a:pt x="4600232" y="308356"/>
                  </a:lnTo>
                  <a:lnTo>
                    <a:pt x="4477042" y="308356"/>
                  </a:lnTo>
                  <a:lnTo>
                    <a:pt x="4477042" y="293497"/>
                  </a:lnTo>
                  <a:lnTo>
                    <a:pt x="4484789" y="292608"/>
                  </a:lnTo>
                  <a:lnTo>
                    <a:pt x="4490504" y="290449"/>
                  </a:lnTo>
                  <a:lnTo>
                    <a:pt x="4494187" y="287147"/>
                  </a:lnTo>
                  <a:lnTo>
                    <a:pt x="4497870" y="283718"/>
                  </a:lnTo>
                  <a:lnTo>
                    <a:pt x="4499775" y="278765"/>
                  </a:lnTo>
                  <a:lnTo>
                    <a:pt x="4499775" y="272542"/>
                  </a:lnTo>
                  <a:lnTo>
                    <a:pt x="4499775" y="267970"/>
                  </a:lnTo>
                  <a:lnTo>
                    <a:pt x="4493044" y="235712"/>
                  </a:lnTo>
                  <a:lnTo>
                    <a:pt x="4487075" y="213868"/>
                  </a:lnTo>
                  <a:lnTo>
                    <a:pt x="4391698" y="213868"/>
                  </a:lnTo>
                  <a:lnTo>
                    <a:pt x="4384332" y="235077"/>
                  </a:lnTo>
                  <a:lnTo>
                    <a:pt x="4382300" y="241046"/>
                  </a:lnTo>
                  <a:lnTo>
                    <a:pt x="4380522" y="246761"/>
                  </a:lnTo>
                  <a:lnTo>
                    <a:pt x="4379252" y="252349"/>
                  </a:lnTo>
                  <a:lnTo>
                    <a:pt x="4377855" y="257937"/>
                  </a:lnTo>
                  <a:lnTo>
                    <a:pt x="4377220" y="263906"/>
                  </a:lnTo>
                  <a:lnTo>
                    <a:pt x="4377220" y="270129"/>
                  </a:lnTo>
                  <a:lnTo>
                    <a:pt x="4378672" y="279798"/>
                  </a:lnTo>
                  <a:lnTo>
                    <a:pt x="4383030" y="286908"/>
                  </a:lnTo>
                  <a:lnTo>
                    <a:pt x="4390293" y="291470"/>
                  </a:lnTo>
                  <a:lnTo>
                    <a:pt x="4400461" y="293497"/>
                  </a:lnTo>
                  <a:lnTo>
                    <a:pt x="4400461" y="308356"/>
                  </a:lnTo>
                  <a:lnTo>
                    <a:pt x="4305084" y="308356"/>
                  </a:lnTo>
                  <a:lnTo>
                    <a:pt x="4305084" y="293497"/>
                  </a:lnTo>
                  <a:lnTo>
                    <a:pt x="4310672" y="292989"/>
                  </a:lnTo>
                  <a:lnTo>
                    <a:pt x="4315498" y="291084"/>
                  </a:lnTo>
                  <a:lnTo>
                    <a:pt x="4319562" y="287782"/>
                  </a:lnTo>
                  <a:lnTo>
                    <a:pt x="4323753" y="284480"/>
                  </a:lnTo>
                  <a:lnTo>
                    <a:pt x="4327563" y="280035"/>
                  </a:lnTo>
                  <a:lnTo>
                    <a:pt x="4341914" y="250062"/>
                  </a:lnTo>
                  <a:lnTo>
                    <a:pt x="4435005" y="2032"/>
                  </a:lnTo>
                  <a:close/>
                </a:path>
                <a:path w="7118350" h="312419">
                  <a:moveTo>
                    <a:pt x="521398" y="2032"/>
                  </a:moveTo>
                  <a:lnTo>
                    <a:pt x="581012" y="2032"/>
                  </a:lnTo>
                  <a:lnTo>
                    <a:pt x="654723" y="252095"/>
                  </a:lnTo>
                  <a:lnTo>
                    <a:pt x="657898" y="263144"/>
                  </a:lnTo>
                  <a:lnTo>
                    <a:pt x="660692" y="271145"/>
                  </a:lnTo>
                  <a:lnTo>
                    <a:pt x="662978" y="275844"/>
                  </a:lnTo>
                  <a:lnTo>
                    <a:pt x="665137" y="280543"/>
                  </a:lnTo>
                  <a:lnTo>
                    <a:pt x="668058" y="284353"/>
                  </a:lnTo>
                  <a:lnTo>
                    <a:pt x="671614" y="287147"/>
                  </a:lnTo>
                  <a:lnTo>
                    <a:pt x="675170" y="290068"/>
                  </a:lnTo>
                  <a:lnTo>
                    <a:pt x="680250" y="292227"/>
                  </a:lnTo>
                  <a:lnTo>
                    <a:pt x="686600" y="293497"/>
                  </a:lnTo>
                  <a:lnTo>
                    <a:pt x="686600" y="308356"/>
                  </a:lnTo>
                  <a:lnTo>
                    <a:pt x="563371" y="308356"/>
                  </a:lnTo>
                  <a:lnTo>
                    <a:pt x="563371" y="293497"/>
                  </a:lnTo>
                  <a:lnTo>
                    <a:pt x="571106" y="292608"/>
                  </a:lnTo>
                  <a:lnTo>
                    <a:pt x="576846" y="290449"/>
                  </a:lnTo>
                  <a:lnTo>
                    <a:pt x="580567" y="287147"/>
                  </a:lnTo>
                  <a:lnTo>
                    <a:pt x="584288" y="283718"/>
                  </a:lnTo>
                  <a:lnTo>
                    <a:pt x="586143" y="278765"/>
                  </a:lnTo>
                  <a:lnTo>
                    <a:pt x="586143" y="272542"/>
                  </a:lnTo>
                  <a:lnTo>
                    <a:pt x="586143" y="267970"/>
                  </a:lnTo>
                  <a:lnTo>
                    <a:pt x="585622" y="262763"/>
                  </a:lnTo>
                  <a:lnTo>
                    <a:pt x="584580" y="257175"/>
                  </a:lnTo>
                  <a:lnTo>
                    <a:pt x="583539" y="251460"/>
                  </a:lnTo>
                  <a:lnTo>
                    <a:pt x="581825" y="244348"/>
                  </a:lnTo>
                  <a:lnTo>
                    <a:pt x="579450" y="235712"/>
                  </a:lnTo>
                  <a:lnTo>
                    <a:pt x="573417" y="213868"/>
                  </a:lnTo>
                  <a:lnTo>
                    <a:pt x="478091" y="213868"/>
                  </a:lnTo>
                  <a:lnTo>
                    <a:pt x="470725" y="235077"/>
                  </a:lnTo>
                  <a:lnTo>
                    <a:pt x="468642" y="241046"/>
                  </a:lnTo>
                  <a:lnTo>
                    <a:pt x="466928" y="246761"/>
                  </a:lnTo>
                  <a:lnTo>
                    <a:pt x="465594" y="252349"/>
                  </a:lnTo>
                  <a:lnTo>
                    <a:pt x="464248" y="257937"/>
                  </a:lnTo>
                  <a:lnTo>
                    <a:pt x="463588" y="263906"/>
                  </a:lnTo>
                  <a:lnTo>
                    <a:pt x="463588" y="270129"/>
                  </a:lnTo>
                  <a:lnTo>
                    <a:pt x="465038" y="279798"/>
                  </a:lnTo>
                  <a:lnTo>
                    <a:pt x="469390" y="286908"/>
                  </a:lnTo>
                  <a:lnTo>
                    <a:pt x="476645" y="291470"/>
                  </a:lnTo>
                  <a:lnTo>
                    <a:pt x="486803" y="293497"/>
                  </a:lnTo>
                  <a:lnTo>
                    <a:pt x="486803" y="308356"/>
                  </a:lnTo>
                  <a:lnTo>
                    <a:pt x="391477" y="308356"/>
                  </a:lnTo>
                  <a:lnTo>
                    <a:pt x="391477" y="293497"/>
                  </a:lnTo>
                  <a:lnTo>
                    <a:pt x="396976" y="292989"/>
                  </a:lnTo>
                  <a:lnTo>
                    <a:pt x="401815" y="291084"/>
                  </a:lnTo>
                  <a:lnTo>
                    <a:pt x="405980" y="287782"/>
                  </a:lnTo>
                  <a:lnTo>
                    <a:pt x="410159" y="284480"/>
                  </a:lnTo>
                  <a:lnTo>
                    <a:pt x="413943" y="280035"/>
                  </a:lnTo>
                  <a:lnTo>
                    <a:pt x="428307" y="250062"/>
                  </a:lnTo>
                  <a:lnTo>
                    <a:pt x="521398" y="2032"/>
                  </a:lnTo>
                  <a:close/>
                </a:path>
                <a:path w="7118350" h="312419">
                  <a:moveTo>
                    <a:pt x="7001040" y="0"/>
                  </a:moveTo>
                  <a:lnTo>
                    <a:pt x="7024999" y="738"/>
                  </a:lnTo>
                  <a:lnTo>
                    <a:pt x="7047934" y="2952"/>
                  </a:lnTo>
                  <a:lnTo>
                    <a:pt x="7069870" y="6643"/>
                  </a:lnTo>
                  <a:lnTo>
                    <a:pt x="7090829" y="11811"/>
                  </a:lnTo>
                  <a:lnTo>
                    <a:pt x="7090829" y="75184"/>
                  </a:lnTo>
                  <a:lnTo>
                    <a:pt x="7060222" y="75184"/>
                  </a:lnTo>
                  <a:lnTo>
                    <a:pt x="7057557" y="66375"/>
                  </a:lnTo>
                  <a:lnTo>
                    <a:pt x="7054713" y="58626"/>
                  </a:lnTo>
                  <a:lnTo>
                    <a:pt x="7025995" y="28948"/>
                  </a:lnTo>
                  <a:lnTo>
                    <a:pt x="7004850" y="26162"/>
                  </a:lnTo>
                  <a:lnTo>
                    <a:pt x="6994132" y="26997"/>
                  </a:lnTo>
                  <a:lnTo>
                    <a:pt x="6957816" y="47386"/>
                  </a:lnTo>
                  <a:lnTo>
                    <a:pt x="6939064" y="82677"/>
                  </a:lnTo>
                  <a:lnTo>
                    <a:pt x="6929777" y="135933"/>
                  </a:lnTo>
                  <a:lnTo>
                    <a:pt x="6929158" y="157607"/>
                  </a:lnTo>
                  <a:lnTo>
                    <a:pt x="6929582" y="176488"/>
                  </a:lnTo>
                  <a:lnTo>
                    <a:pt x="6935762" y="225298"/>
                  </a:lnTo>
                  <a:lnTo>
                    <a:pt x="6949513" y="261159"/>
                  </a:lnTo>
                  <a:lnTo>
                    <a:pt x="6979706" y="284751"/>
                  </a:lnTo>
                  <a:lnTo>
                    <a:pt x="6989229" y="285750"/>
                  </a:lnTo>
                  <a:lnTo>
                    <a:pt x="6998398" y="285013"/>
                  </a:lnTo>
                  <a:lnTo>
                    <a:pt x="7027009" y="248580"/>
                  </a:lnTo>
                  <a:lnTo>
                    <a:pt x="7027583" y="228092"/>
                  </a:lnTo>
                  <a:lnTo>
                    <a:pt x="7027583" y="216789"/>
                  </a:lnTo>
                  <a:lnTo>
                    <a:pt x="7027329" y="208787"/>
                  </a:lnTo>
                  <a:lnTo>
                    <a:pt x="7026567" y="203962"/>
                  </a:lnTo>
                  <a:lnTo>
                    <a:pt x="7025805" y="199136"/>
                  </a:lnTo>
                  <a:lnTo>
                    <a:pt x="7024662" y="195453"/>
                  </a:lnTo>
                  <a:lnTo>
                    <a:pt x="7023011" y="193040"/>
                  </a:lnTo>
                  <a:lnTo>
                    <a:pt x="7021487" y="190754"/>
                  </a:lnTo>
                  <a:lnTo>
                    <a:pt x="7019455" y="188722"/>
                  </a:lnTo>
                  <a:lnTo>
                    <a:pt x="7016915" y="187325"/>
                  </a:lnTo>
                  <a:lnTo>
                    <a:pt x="7014375" y="185801"/>
                  </a:lnTo>
                  <a:lnTo>
                    <a:pt x="7009930" y="184150"/>
                  </a:lnTo>
                  <a:lnTo>
                    <a:pt x="7003580" y="182118"/>
                  </a:lnTo>
                  <a:lnTo>
                    <a:pt x="7003580" y="167386"/>
                  </a:lnTo>
                  <a:lnTo>
                    <a:pt x="7117880" y="167386"/>
                  </a:lnTo>
                  <a:lnTo>
                    <a:pt x="7117880" y="182118"/>
                  </a:lnTo>
                  <a:lnTo>
                    <a:pt x="7110387" y="184404"/>
                  </a:lnTo>
                  <a:lnTo>
                    <a:pt x="7105307" y="186944"/>
                  </a:lnTo>
                  <a:lnTo>
                    <a:pt x="7102640" y="189737"/>
                  </a:lnTo>
                  <a:lnTo>
                    <a:pt x="7099973" y="192532"/>
                  </a:lnTo>
                  <a:lnTo>
                    <a:pt x="7098195" y="196342"/>
                  </a:lnTo>
                  <a:lnTo>
                    <a:pt x="7097179" y="201041"/>
                  </a:lnTo>
                  <a:lnTo>
                    <a:pt x="7096163" y="205740"/>
                  </a:lnTo>
                  <a:lnTo>
                    <a:pt x="7095782" y="212344"/>
                  </a:lnTo>
                  <a:lnTo>
                    <a:pt x="7095782" y="220726"/>
                  </a:lnTo>
                  <a:lnTo>
                    <a:pt x="7095782" y="304927"/>
                  </a:lnTo>
                  <a:lnTo>
                    <a:pt x="7063524" y="311658"/>
                  </a:lnTo>
                  <a:lnTo>
                    <a:pt x="7048411" y="295529"/>
                  </a:lnTo>
                  <a:lnTo>
                    <a:pt x="7034671" y="302696"/>
                  </a:lnTo>
                  <a:lnTo>
                    <a:pt x="7019931" y="307816"/>
                  </a:lnTo>
                  <a:lnTo>
                    <a:pt x="7004191" y="310888"/>
                  </a:lnTo>
                  <a:lnTo>
                    <a:pt x="6987451" y="311912"/>
                  </a:lnTo>
                  <a:lnTo>
                    <a:pt x="6956947" y="309530"/>
                  </a:lnTo>
                  <a:lnTo>
                    <a:pt x="6908369" y="290480"/>
                  </a:lnTo>
                  <a:lnTo>
                    <a:pt x="6876220" y="252311"/>
                  </a:lnTo>
                  <a:lnTo>
                    <a:pt x="6860167" y="194641"/>
                  </a:lnTo>
                  <a:lnTo>
                    <a:pt x="6858165" y="158496"/>
                  </a:lnTo>
                  <a:lnTo>
                    <a:pt x="6858879" y="138807"/>
                  </a:lnTo>
                  <a:lnTo>
                    <a:pt x="6869595" y="87122"/>
                  </a:lnTo>
                  <a:lnTo>
                    <a:pt x="6891669" y="47313"/>
                  </a:lnTo>
                  <a:lnTo>
                    <a:pt x="6922665" y="20288"/>
                  </a:lnTo>
                  <a:lnTo>
                    <a:pt x="6959588" y="4929"/>
                  </a:lnTo>
                  <a:lnTo>
                    <a:pt x="6986778" y="547"/>
                  </a:lnTo>
                  <a:lnTo>
                    <a:pt x="7001040" y="0"/>
                  </a:lnTo>
                  <a:close/>
                </a:path>
                <a:path w="7118350" h="312419">
                  <a:moveTo>
                    <a:pt x="4208818" y="0"/>
                  </a:moveTo>
                  <a:lnTo>
                    <a:pt x="4249712" y="2412"/>
                  </a:lnTo>
                  <a:lnTo>
                    <a:pt x="4287939" y="10541"/>
                  </a:lnTo>
                  <a:lnTo>
                    <a:pt x="4287939" y="75184"/>
                  </a:lnTo>
                  <a:lnTo>
                    <a:pt x="4257459" y="75184"/>
                  </a:lnTo>
                  <a:lnTo>
                    <a:pt x="4254409" y="63424"/>
                  </a:lnTo>
                  <a:lnTo>
                    <a:pt x="4250585" y="53308"/>
                  </a:lnTo>
                  <a:lnTo>
                    <a:pt x="4219118" y="26902"/>
                  </a:lnTo>
                  <a:lnTo>
                    <a:pt x="4210215" y="26162"/>
                  </a:lnTo>
                  <a:lnTo>
                    <a:pt x="4193665" y="28261"/>
                  </a:lnTo>
                  <a:lnTo>
                    <a:pt x="4156875" y="59944"/>
                  </a:lnTo>
                  <a:lnTo>
                    <a:pt x="4143270" y="101917"/>
                  </a:lnTo>
                  <a:lnTo>
                    <a:pt x="4138714" y="160274"/>
                  </a:lnTo>
                  <a:lnTo>
                    <a:pt x="4139757" y="189329"/>
                  </a:lnTo>
                  <a:lnTo>
                    <a:pt x="4148036" y="236104"/>
                  </a:lnTo>
                  <a:lnTo>
                    <a:pt x="4175623" y="277764"/>
                  </a:lnTo>
                  <a:lnTo>
                    <a:pt x="4203738" y="285750"/>
                  </a:lnTo>
                  <a:lnTo>
                    <a:pt x="4211475" y="285414"/>
                  </a:lnTo>
                  <a:lnTo>
                    <a:pt x="4246664" y="263906"/>
                  </a:lnTo>
                  <a:lnTo>
                    <a:pt x="4257332" y="233045"/>
                  </a:lnTo>
                  <a:lnTo>
                    <a:pt x="4287939" y="233045"/>
                  </a:lnTo>
                  <a:lnTo>
                    <a:pt x="4287939" y="300736"/>
                  </a:lnTo>
                  <a:lnTo>
                    <a:pt x="4275913" y="303404"/>
                  </a:lnTo>
                  <a:lnTo>
                    <a:pt x="4232767" y="310411"/>
                  </a:lnTo>
                  <a:lnTo>
                    <a:pt x="4200817" y="311912"/>
                  </a:lnTo>
                  <a:lnTo>
                    <a:pt x="4178647" y="310864"/>
                  </a:lnTo>
                  <a:lnTo>
                    <a:pt x="4140738" y="302482"/>
                  </a:lnTo>
                  <a:lnTo>
                    <a:pt x="4099486" y="274113"/>
                  </a:lnTo>
                  <a:lnTo>
                    <a:pt x="4075597" y="226530"/>
                  </a:lnTo>
                  <a:lnTo>
                    <a:pt x="4068600" y="183719"/>
                  </a:lnTo>
                  <a:lnTo>
                    <a:pt x="4067721" y="159004"/>
                  </a:lnTo>
                  <a:lnTo>
                    <a:pt x="4068745" y="135522"/>
                  </a:lnTo>
                  <a:lnTo>
                    <a:pt x="4076936" y="93370"/>
                  </a:lnTo>
                  <a:lnTo>
                    <a:pt x="4093325" y="57792"/>
                  </a:lnTo>
                  <a:lnTo>
                    <a:pt x="4132491" y="19431"/>
                  </a:lnTo>
                  <a:lnTo>
                    <a:pt x="4187408" y="1214"/>
                  </a:lnTo>
                  <a:lnTo>
                    <a:pt x="4208818" y="0"/>
                  </a:lnTo>
                  <a:close/>
                </a:path>
                <a:path w="7118350" h="312419">
                  <a:moveTo>
                    <a:pt x="3032290" y="0"/>
                  </a:moveTo>
                  <a:lnTo>
                    <a:pt x="3073184" y="2412"/>
                  </a:lnTo>
                  <a:lnTo>
                    <a:pt x="3111411" y="10541"/>
                  </a:lnTo>
                  <a:lnTo>
                    <a:pt x="3111411" y="75184"/>
                  </a:lnTo>
                  <a:lnTo>
                    <a:pt x="3080931" y="75184"/>
                  </a:lnTo>
                  <a:lnTo>
                    <a:pt x="3077881" y="63424"/>
                  </a:lnTo>
                  <a:lnTo>
                    <a:pt x="3074057" y="53308"/>
                  </a:lnTo>
                  <a:lnTo>
                    <a:pt x="3042590" y="26902"/>
                  </a:lnTo>
                  <a:lnTo>
                    <a:pt x="3033687" y="26162"/>
                  </a:lnTo>
                  <a:lnTo>
                    <a:pt x="3017137" y="28261"/>
                  </a:lnTo>
                  <a:lnTo>
                    <a:pt x="2980347" y="59944"/>
                  </a:lnTo>
                  <a:lnTo>
                    <a:pt x="2966742" y="101917"/>
                  </a:lnTo>
                  <a:lnTo>
                    <a:pt x="2962186" y="160274"/>
                  </a:lnTo>
                  <a:lnTo>
                    <a:pt x="2963229" y="189329"/>
                  </a:lnTo>
                  <a:lnTo>
                    <a:pt x="2971508" y="236104"/>
                  </a:lnTo>
                  <a:lnTo>
                    <a:pt x="2999095" y="277764"/>
                  </a:lnTo>
                  <a:lnTo>
                    <a:pt x="3027210" y="285750"/>
                  </a:lnTo>
                  <a:lnTo>
                    <a:pt x="3034947" y="285414"/>
                  </a:lnTo>
                  <a:lnTo>
                    <a:pt x="3070136" y="263906"/>
                  </a:lnTo>
                  <a:lnTo>
                    <a:pt x="3080804" y="233045"/>
                  </a:lnTo>
                  <a:lnTo>
                    <a:pt x="3111411" y="233045"/>
                  </a:lnTo>
                  <a:lnTo>
                    <a:pt x="3111411" y="300736"/>
                  </a:lnTo>
                  <a:lnTo>
                    <a:pt x="3099385" y="303404"/>
                  </a:lnTo>
                  <a:lnTo>
                    <a:pt x="3056239" y="310411"/>
                  </a:lnTo>
                  <a:lnTo>
                    <a:pt x="3024289" y="311912"/>
                  </a:lnTo>
                  <a:lnTo>
                    <a:pt x="3002119" y="310864"/>
                  </a:lnTo>
                  <a:lnTo>
                    <a:pt x="2964210" y="302482"/>
                  </a:lnTo>
                  <a:lnTo>
                    <a:pt x="2922958" y="274113"/>
                  </a:lnTo>
                  <a:lnTo>
                    <a:pt x="2899069" y="226530"/>
                  </a:lnTo>
                  <a:lnTo>
                    <a:pt x="2892072" y="183719"/>
                  </a:lnTo>
                  <a:lnTo>
                    <a:pt x="2891193" y="159004"/>
                  </a:lnTo>
                  <a:lnTo>
                    <a:pt x="2892219" y="135522"/>
                  </a:lnTo>
                  <a:lnTo>
                    <a:pt x="2900462" y="93370"/>
                  </a:lnTo>
                  <a:lnTo>
                    <a:pt x="2916851" y="57792"/>
                  </a:lnTo>
                  <a:lnTo>
                    <a:pt x="2955963" y="19431"/>
                  </a:lnTo>
                  <a:lnTo>
                    <a:pt x="3010880" y="1214"/>
                  </a:lnTo>
                  <a:lnTo>
                    <a:pt x="3032290" y="0"/>
                  </a:lnTo>
                  <a:close/>
                </a:path>
                <a:path w="7118350" h="312419">
                  <a:moveTo>
                    <a:pt x="2405545" y="0"/>
                  </a:moveTo>
                  <a:lnTo>
                    <a:pt x="2452771" y="3401"/>
                  </a:lnTo>
                  <a:lnTo>
                    <a:pt x="2484793" y="9652"/>
                  </a:lnTo>
                  <a:lnTo>
                    <a:pt x="2484793" y="74295"/>
                  </a:lnTo>
                  <a:lnTo>
                    <a:pt x="2454186" y="74295"/>
                  </a:lnTo>
                  <a:lnTo>
                    <a:pt x="2451872" y="65964"/>
                  </a:lnTo>
                  <a:lnTo>
                    <a:pt x="2449296" y="58515"/>
                  </a:lnTo>
                  <a:lnTo>
                    <a:pt x="2420404" y="27812"/>
                  </a:lnTo>
                  <a:lnTo>
                    <a:pt x="2412149" y="26162"/>
                  </a:lnTo>
                  <a:lnTo>
                    <a:pt x="2402116" y="26162"/>
                  </a:lnTo>
                  <a:lnTo>
                    <a:pt x="2393607" y="26162"/>
                  </a:lnTo>
                  <a:lnTo>
                    <a:pt x="2386114" y="27559"/>
                  </a:lnTo>
                  <a:lnTo>
                    <a:pt x="2379383" y="30607"/>
                  </a:lnTo>
                  <a:lnTo>
                    <a:pt x="2372652" y="33528"/>
                  </a:lnTo>
                  <a:lnTo>
                    <a:pt x="2367445" y="37973"/>
                  </a:lnTo>
                  <a:lnTo>
                    <a:pt x="2363508" y="43815"/>
                  </a:lnTo>
                  <a:lnTo>
                    <a:pt x="2359698" y="49784"/>
                  </a:lnTo>
                  <a:lnTo>
                    <a:pt x="2357666" y="56896"/>
                  </a:lnTo>
                  <a:lnTo>
                    <a:pt x="2357666" y="65151"/>
                  </a:lnTo>
                  <a:lnTo>
                    <a:pt x="2357666" y="73787"/>
                  </a:lnTo>
                  <a:lnTo>
                    <a:pt x="2359444" y="81280"/>
                  </a:lnTo>
                  <a:lnTo>
                    <a:pt x="2362746" y="87630"/>
                  </a:lnTo>
                  <a:lnTo>
                    <a:pt x="2366048" y="93980"/>
                  </a:lnTo>
                  <a:lnTo>
                    <a:pt x="2403354" y="121102"/>
                  </a:lnTo>
                  <a:lnTo>
                    <a:pt x="2413927" y="126746"/>
                  </a:lnTo>
                  <a:lnTo>
                    <a:pt x="2426924" y="133863"/>
                  </a:lnTo>
                  <a:lnTo>
                    <a:pt x="2464488" y="161835"/>
                  </a:lnTo>
                  <a:lnTo>
                    <a:pt x="2485999" y="202247"/>
                  </a:lnTo>
                  <a:lnTo>
                    <a:pt x="2487841" y="222377"/>
                  </a:lnTo>
                  <a:lnTo>
                    <a:pt x="2487053" y="235640"/>
                  </a:lnTo>
                  <a:lnTo>
                    <a:pt x="2468042" y="279523"/>
                  </a:lnTo>
                  <a:lnTo>
                    <a:pt x="2425408" y="305750"/>
                  </a:lnTo>
                  <a:lnTo>
                    <a:pt x="2381796" y="311912"/>
                  </a:lnTo>
                  <a:lnTo>
                    <a:pt x="2370322" y="311745"/>
                  </a:lnTo>
                  <a:lnTo>
                    <a:pt x="2322252" y="307844"/>
                  </a:lnTo>
                  <a:lnTo>
                    <a:pt x="2288070" y="301879"/>
                  </a:lnTo>
                  <a:lnTo>
                    <a:pt x="2288070" y="233045"/>
                  </a:lnTo>
                  <a:lnTo>
                    <a:pt x="2318677" y="233045"/>
                  </a:lnTo>
                  <a:lnTo>
                    <a:pt x="2321913" y="245522"/>
                  </a:lnTo>
                  <a:lnTo>
                    <a:pt x="2326090" y="256286"/>
                  </a:lnTo>
                  <a:lnTo>
                    <a:pt x="2363740" y="284938"/>
                  </a:lnTo>
                  <a:lnTo>
                    <a:pt x="2375573" y="285750"/>
                  </a:lnTo>
                  <a:lnTo>
                    <a:pt x="2384336" y="285750"/>
                  </a:lnTo>
                  <a:lnTo>
                    <a:pt x="2418846" y="261562"/>
                  </a:lnTo>
                  <a:lnTo>
                    <a:pt x="2422436" y="241935"/>
                  </a:lnTo>
                  <a:lnTo>
                    <a:pt x="2422436" y="232791"/>
                  </a:lnTo>
                  <a:lnTo>
                    <a:pt x="2400846" y="198628"/>
                  </a:lnTo>
                  <a:lnTo>
                    <a:pt x="2360620" y="174843"/>
                  </a:lnTo>
                  <a:lnTo>
                    <a:pt x="2352538" y="170370"/>
                  </a:lnTo>
                  <a:lnTo>
                    <a:pt x="2318812" y="146089"/>
                  </a:lnTo>
                  <a:lnTo>
                    <a:pt x="2295823" y="108942"/>
                  </a:lnTo>
                  <a:lnTo>
                    <a:pt x="2292769" y="85725"/>
                  </a:lnTo>
                  <a:lnTo>
                    <a:pt x="2293624" y="72513"/>
                  </a:lnTo>
                  <a:lnTo>
                    <a:pt x="2313956" y="30069"/>
                  </a:lnTo>
                  <a:lnTo>
                    <a:pt x="2359164" y="5572"/>
                  </a:lnTo>
                  <a:lnTo>
                    <a:pt x="2389037" y="619"/>
                  </a:lnTo>
                  <a:lnTo>
                    <a:pt x="2405545" y="0"/>
                  </a:lnTo>
                  <a:close/>
                </a:path>
                <a:path w="7118350" h="312419">
                  <a:moveTo>
                    <a:pt x="1704378" y="0"/>
                  </a:moveTo>
                  <a:lnTo>
                    <a:pt x="1762861" y="9540"/>
                  </a:lnTo>
                  <a:lnTo>
                    <a:pt x="1804581" y="38227"/>
                  </a:lnTo>
                  <a:lnTo>
                    <a:pt x="1829727" y="85836"/>
                  </a:lnTo>
                  <a:lnTo>
                    <a:pt x="1838109" y="152019"/>
                  </a:lnTo>
                  <a:lnTo>
                    <a:pt x="1837489" y="172402"/>
                  </a:lnTo>
                  <a:lnTo>
                    <a:pt x="1828203" y="224409"/>
                  </a:lnTo>
                  <a:lnTo>
                    <a:pt x="1808575" y="263788"/>
                  </a:lnTo>
                  <a:lnTo>
                    <a:pt x="1779784" y="291052"/>
                  </a:lnTo>
                  <a:lnTo>
                    <a:pt x="1742924" y="306768"/>
                  </a:lnTo>
                  <a:lnTo>
                    <a:pt x="1699044" y="311912"/>
                  </a:lnTo>
                  <a:lnTo>
                    <a:pt x="1668250" y="309506"/>
                  </a:lnTo>
                  <a:lnTo>
                    <a:pt x="1618998" y="290266"/>
                  </a:lnTo>
                  <a:lnTo>
                    <a:pt x="1586083" y="251882"/>
                  </a:lnTo>
                  <a:lnTo>
                    <a:pt x="1569648" y="194403"/>
                  </a:lnTo>
                  <a:lnTo>
                    <a:pt x="1567599" y="158496"/>
                  </a:lnTo>
                  <a:lnTo>
                    <a:pt x="1568579" y="134276"/>
                  </a:lnTo>
                  <a:lnTo>
                    <a:pt x="1576493" y="91362"/>
                  </a:lnTo>
                  <a:lnTo>
                    <a:pt x="1592405" y="55903"/>
                  </a:lnTo>
                  <a:lnTo>
                    <a:pt x="1630464" y="18542"/>
                  </a:lnTo>
                  <a:lnTo>
                    <a:pt x="1683685" y="1164"/>
                  </a:lnTo>
                  <a:lnTo>
                    <a:pt x="1704378" y="0"/>
                  </a:lnTo>
                  <a:close/>
                </a:path>
                <a:path w="7118350" h="312419">
                  <a:moveTo>
                    <a:pt x="1062901" y="0"/>
                  </a:moveTo>
                  <a:lnTo>
                    <a:pt x="1110127" y="3401"/>
                  </a:lnTo>
                  <a:lnTo>
                    <a:pt x="1142149" y="9652"/>
                  </a:lnTo>
                  <a:lnTo>
                    <a:pt x="1142149" y="74295"/>
                  </a:lnTo>
                  <a:lnTo>
                    <a:pt x="1111542" y="74295"/>
                  </a:lnTo>
                  <a:lnTo>
                    <a:pt x="1109228" y="65964"/>
                  </a:lnTo>
                  <a:lnTo>
                    <a:pt x="1106652" y="58515"/>
                  </a:lnTo>
                  <a:lnTo>
                    <a:pt x="1077760" y="27812"/>
                  </a:lnTo>
                  <a:lnTo>
                    <a:pt x="1069505" y="26162"/>
                  </a:lnTo>
                  <a:lnTo>
                    <a:pt x="1059472" y="26162"/>
                  </a:lnTo>
                  <a:lnTo>
                    <a:pt x="1050963" y="26162"/>
                  </a:lnTo>
                  <a:lnTo>
                    <a:pt x="1043470" y="27559"/>
                  </a:lnTo>
                  <a:lnTo>
                    <a:pt x="1036739" y="30607"/>
                  </a:lnTo>
                  <a:lnTo>
                    <a:pt x="1030008" y="33528"/>
                  </a:lnTo>
                  <a:lnTo>
                    <a:pt x="1024801" y="37973"/>
                  </a:lnTo>
                  <a:lnTo>
                    <a:pt x="1020864" y="43815"/>
                  </a:lnTo>
                  <a:lnTo>
                    <a:pt x="1017054" y="49784"/>
                  </a:lnTo>
                  <a:lnTo>
                    <a:pt x="1015022" y="56896"/>
                  </a:lnTo>
                  <a:lnTo>
                    <a:pt x="1015022" y="65151"/>
                  </a:lnTo>
                  <a:lnTo>
                    <a:pt x="1015022" y="73787"/>
                  </a:lnTo>
                  <a:lnTo>
                    <a:pt x="1016800" y="81280"/>
                  </a:lnTo>
                  <a:lnTo>
                    <a:pt x="1020102" y="87630"/>
                  </a:lnTo>
                  <a:lnTo>
                    <a:pt x="1023404" y="93980"/>
                  </a:lnTo>
                  <a:lnTo>
                    <a:pt x="1060710" y="121102"/>
                  </a:lnTo>
                  <a:lnTo>
                    <a:pt x="1071283" y="126746"/>
                  </a:lnTo>
                  <a:lnTo>
                    <a:pt x="1084280" y="133863"/>
                  </a:lnTo>
                  <a:lnTo>
                    <a:pt x="1121844" y="161835"/>
                  </a:lnTo>
                  <a:lnTo>
                    <a:pt x="1143355" y="202247"/>
                  </a:lnTo>
                  <a:lnTo>
                    <a:pt x="1145197" y="222377"/>
                  </a:lnTo>
                  <a:lnTo>
                    <a:pt x="1144409" y="235640"/>
                  </a:lnTo>
                  <a:lnTo>
                    <a:pt x="1125398" y="279523"/>
                  </a:lnTo>
                  <a:lnTo>
                    <a:pt x="1082764" y="305750"/>
                  </a:lnTo>
                  <a:lnTo>
                    <a:pt x="1039152" y="311912"/>
                  </a:lnTo>
                  <a:lnTo>
                    <a:pt x="1027678" y="311745"/>
                  </a:lnTo>
                  <a:lnTo>
                    <a:pt x="979608" y="307844"/>
                  </a:lnTo>
                  <a:lnTo>
                    <a:pt x="945426" y="301879"/>
                  </a:lnTo>
                  <a:lnTo>
                    <a:pt x="945426" y="233045"/>
                  </a:lnTo>
                  <a:lnTo>
                    <a:pt x="976033" y="233045"/>
                  </a:lnTo>
                  <a:lnTo>
                    <a:pt x="979271" y="245522"/>
                  </a:lnTo>
                  <a:lnTo>
                    <a:pt x="983462" y="256286"/>
                  </a:lnTo>
                  <a:lnTo>
                    <a:pt x="1021098" y="284938"/>
                  </a:lnTo>
                  <a:lnTo>
                    <a:pt x="1032929" y="285750"/>
                  </a:lnTo>
                  <a:lnTo>
                    <a:pt x="1041692" y="285750"/>
                  </a:lnTo>
                  <a:lnTo>
                    <a:pt x="1076202" y="261562"/>
                  </a:lnTo>
                  <a:lnTo>
                    <a:pt x="1079792" y="241935"/>
                  </a:lnTo>
                  <a:lnTo>
                    <a:pt x="1079792" y="232791"/>
                  </a:lnTo>
                  <a:lnTo>
                    <a:pt x="1058202" y="198628"/>
                  </a:lnTo>
                  <a:lnTo>
                    <a:pt x="1017976" y="174843"/>
                  </a:lnTo>
                  <a:lnTo>
                    <a:pt x="1009894" y="170370"/>
                  </a:lnTo>
                  <a:lnTo>
                    <a:pt x="976168" y="146089"/>
                  </a:lnTo>
                  <a:lnTo>
                    <a:pt x="953179" y="108942"/>
                  </a:lnTo>
                  <a:lnTo>
                    <a:pt x="950125" y="85725"/>
                  </a:lnTo>
                  <a:lnTo>
                    <a:pt x="950980" y="72513"/>
                  </a:lnTo>
                  <a:lnTo>
                    <a:pt x="971312" y="30069"/>
                  </a:lnTo>
                  <a:lnTo>
                    <a:pt x="1016520" y="5572"/>
                  </a:lnTo>
                  <a:lnTo>
                    <a:pt x="1046393" y="619"/>
                  </a:lnTo>
                  <a:lnTo>
                    <a:pt x="106290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1620977"/>
            <a:ext cx="7312025" cy="4492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b="1" spc="-5" dirty="0">
                <a:latin typeface="Cambria"/>
                <a:cs typeface="Cambria"/>
              </a:rPr>
              <a:t>Nurses</a:t>
            </a:r>
            <a:r>
              <a:rPr sz="3200" b="1" dirty="0">
                <a:latin typeface="Cambria"/>
                <a:cs typeface="Cambria"/>
              </a:rPr>
              <a:t> use</a:t>
            </a:r>
            <a:r>
              <a:rPr sz="3200" b="1" spc="5" dirty="0">
                <a:latin typeface="Cambria"/>
                <a:cs typeface="Cambria"/>
              </a:rPr>
              <a:t> </a:t>
            </a:r>
            <a:r>
              <a:rPr sz="3200" b="1" spc="-15" dirty="0">
                <a:latin typeface="Cambria"/>
                <a:cs typeface="Cambria"/>
              </a:rPr>
              <a:t>knowledge</a:t>
            </a:r>
            <a:r>
              <a:rPr sz="3200" b="1" spc="675" dirty="0">
                <a:latin typeface="Cambria"/>
                <a:cs typeface="Cambria"/>
              </a:rPr>
              <a:t> </a:t>
            </a:r>
            <a:r>
              <a:rPr sz="3200" b="1" spc="-20" dirty="0">
                <a:latin typeface="Cambria"/>
                <a:cs typeface="Cambria"/>
              </a:rPr>
              <a:t>from</a:t>
            </a:r>
            <a:r>
              <a:rPr sz="3200" b="1" spc="-15" dirty="0">
                <a:latin typeface="Cambria"/>
                <a:cs typeface="Cambria"/>
              </a:rPr>
              <a:t> </a:t>
            </a:r>
            <a:r>
              <a:rPr sz="3200" b="1" spc="-5" dirty="0">
                <a:latin typeface="Cambria"/>
                <a:cs typeface="Cambria"/>
              </a:rPr>
              <a:t>other </a:t>
            </a:r>
            <a:r>
              <a:rPr sz="3200" b="1" spc="-690" dirty="0">
                <a:latin typeface="Cambria"/>
                <a:cs typeface="Cambria"/>
              </a:rPr>
              <a:t> </a:t>
            </a:r>
            <a:r>
              <a:rPr sz="3200" b="1" dirty="0">
                <a:latin typeface="Cambria"/>
                <a:cs typeface="Cambria"/>
              </a:rPr>
              <a:t>subjects</a:t>
            </a:r>
            <a:r>
              <a:rPr sz="3200" b="1" spc="5" dirty="0">
                <a:latin typeface="Cambria"/>
                <a:cs typeface="Cambria"/>
              </a:rPr>
              <a:t> </a:t>
            </a:r>
            <a:r>
              <a:rPr sz="3200" b="1" spc="-5" dirty="0">
                <a:latin typeface="Cambria"/>
                <a:cs typeface="Cambria"/>
              </a:rPr>
              <a:t>and</a:t>
            </a:r>
            <a:r>
              <a:rPr sz="3200" b="1" dirty="0">
                <a:latin typeface="Cambria"/>
                <a:cs typeface="Cambria"/>
              </a:rPr>
              <a:t> </a:t>
            </a:r>
            <a:r>
              <a:rPr sz="3200" b="1" spc="-5" dirty="0">
                <a:latin typeface="Cambria"/>
                <a:cs typeface="Cambria"/>
              </a:rPr>
              <a:t>fields.</a:t>
            </a:r>
            <a:r>
              <a:rPr sz="3200" b="1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Eg: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The</a:t>
            </a:r>
            <a:r>
              <a:rPr sz="3200" spc="69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nurse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might</a:t>
            </a:r>
            <a:r>
              <a:rPr sz="3200" spc="-5" dirty="0">
                <a:latin typeface="Cambria"/>
                <a:cs typeface="Cambria"/>
              </a:rPr>
              <a:t> use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knowledge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of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anatomy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and 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physiology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of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lungs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to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promote 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respiratory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function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of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a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patient</a:t>
            </a:r>
            <a:r>
              <a:rPr sz="3200" spc="690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who 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has</a:t>
            </a:r>
            <a:r>
              <a:rPr sz="3200" spc="-2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dyspnoea</a:t>
            </a:r>
            <a:endParaRPr sz="3200">
              <a:latin typeface="Cambria"/>
              <a:cs typeface="Cambria"/>
            </a:endParaRPr>
          </a:p>
          <a:p>
            <a:pPr marL="286385" marR="635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b="1" spc="-5" dirty="0">
                <a:latin typeface="Cambria"/>
                <a:cs typeface="Cambria"/>
              </a:rPr>
              <a:t>Nurses deals with change </a:t>
            </a:r>
            <a:r>
              <a:rPr sz="3200" b="1" dirty="0">
                <a:latin typeface="Cambria"/>
                <a:cs typeface="Cambria"/>
              </a:rPr>
              <a:t>in </a:t>
            </a:r>
            <a:r>
              <a:rPr sz="3200" b="1" spc="-5" dirty="0">
                <a:latin typeface="Cambria"/>
                <a:cs typeface="Cambria"/>
              </a:rPr>
              <a:t>stressful </a:t>
            </a:r>
            <a:r>
              <a:rPr sz="3200" b="1" dirty="0">
                <a:latin typeface="Cambria"/>
                <a:cs typeface="Cambria"/>
              </a:rPr>
              <a:t> </a:t>
            </a:r>
            <a:r>
              <a:rPr sz="3200" b="1" spc="-10" dirty="0">
                <a:latin typeface="Cambria"/>
                <a:cs typeface="Cambria"/>
              </a:rPr>
              <a:t>environments.</a:t>
            </a:r>
            <a:r>
              <a:rPr sz="3200" b="1" spc="-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Eg:</a:t>
            </a:r>
            <a:r>
              <a:rPr sz="3200" spc="705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Emergency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situation, </a:t>
            </a:r>
            <a:r>
              <a:rPr sz="3200" spc="-10" dirty="0">
                <a:latin typeface="Cambria"/>
                <a:cs typeface="Cambria"/>
              </a:rPr>
              <a:t>unexpected</a:t>
            </a:r>
            <a:r>
              <a:rPr sz="3200" spc="-5" dirty="0">
                <a:latin typeface="Cambria"/>
                <a:cs typeface="Cambria"/>
              </a:rPr>
              <a:t> situation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1694" y="749426"/>
            <a:ext cx="7202170" cy="769620"/>
            <a:chOff x="591694" y="749426"/>
            <a:chExt cx="7202170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1694" y="1214979"/>
              <a:ext cx="7201659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8741" y="753998"/>
              <a:ext cx="7186612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96054" y="798575"/>
              <a:ext cx="811530" cy="378460"/>
            </a:xfrm>
            <a:custGeom>
              <a:avLst/>
              <a:gdLst/>
              <a:ahLst/>
              <a:cxnLst/>
              <a:rect l="l" t="t" r="r" b="b"/>
              <a:pathLst>
                <a:path w="811529" h="378459">
                  <a:moveTo>
                    <a:pt x="757428" y="48513"/>
                  </a:moveTo>
                  <a:lnTo>
                    <a:pt x="690499" y="237109"/>
                  </a:lnTo>
                  <a:lnTo>
                    <a:pt x="811022" y="237109"/>
                  </a:lnTo>
                  <a:lnTo>
                    <a:pt x="757428" y="48513"/>
                  </a:lnTo>
                  <a:close/>
                </a:path>
                <a:path w="811529" h="378459">
                  <a:moveTo>
                    <a:pt x="29718" y="0"/>
                  </a:moveTo>
                  <a:lnTo>
                    <a:pt x="20073" y="45"/>
                  </a:lnTo>
                  <a:lnTo>
                    <a:pt x="11906" y="174"/>
                  </a:lnTo>
                  <a:lnTo>
                    <a:pt x="5214" y="375"/>
                  </a:lnTo>
                  <a:lnTo>
                    <a:pt x="0" y="635"/>
                  </a:lnTo>
                  <a:lnTo>
                    <a:pt x="0" y="377316"/>
                  </a:lnTo>
                  <a:lnTo>
                    <a:pt x="4119" y="377797"/>
                  </a:lnTo>
                  <a:lnTo>
                    <a:pt x="10572" y="378110"/>
                  </a:lnTo>
                  <a:lnTo>
                    <a:pt x="19359" y="378281"/>
                  </a:lnTo>
                  <a:lnTo>
                    <a:pt x="30480" y="378333"/>
                  </a:lnTo>
                  <a:lnTo>
                    <a:pt x="48144" y="377666"/>
                  </a:lnTo>
                  <a:lnTo>
                    <a:pt x="92329" y="367664"/>
                  </a:lnTo>
                  <a:lnTo>
                    <a:pt x="124206" y="345566"/>
                  </a:lnTo>
                  <a:lnTo>
                    <a:pt x="150780" y="303168"/>
                  </a:lnTo>
                  <a:lnTo>
                    <a:pt x="162286" y="264425"/>
                  </a:lnTo>
                  <a:lnTo>
                    <a:pt x="168294" y="215364"/>
                  </a:lnTo>
                  <a:lnTo>
                    <a:pt x="169037" y="187451"/>
                  </a:lnTo>
                  <a:lnTo>
                    <a:pt x="167967" y="156995"/>
                  </a:lnTo>
                  <a:lnTo>
                    <a:pt x="159446" y="104227"/>
                  </a:lnTo>
                  <a:lnTo>
                    <a:pt x="142587" y="62247"/>
                  </a:lnTo>
                  <a:lnTo>
                    <a:pt x="118532" y="31247"/>
                  </a:lnTo>
                  <a:lnTo>
                    <a:pt x="69897" y="4968"/>
                  </a:lnTo>
                  <a:lnTo>
                    <a:pt x="2971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49322" y="794003"/>
              <a:ext cx="131953" cy="19596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98741" y="753998"/>
              <a:ext cx="7186930" cy="467995"/>
            </a:xfrm>
            <a:custGeom>
              <a:avLst/>
              <a:gdLst/>
              <a:ahLst/>
              <a:cxnLst/>
              <a:rect l="l" t="t" r="r" b="b"/>
              <a:pathLst>
                <a:path w="7186930" h="467994">
                  <a:moveTo>
                    <a:pt x="1401762" y="44576"/>
                  </a:moveTo>
                  <a:lnTo>
                    <a:pt x="1392118" y="44622"/>
                  </a:lnTo>
                  <a:lnTo>
                    <a:pt x="1383950" y="44751"/>
                  </a:lnTo>
                  <a:lnTo>
                    <a:pt x="1377259" y="44952"/>
                  </a:lnTo>
                  <a:lnTo>
                    <a:pt x="1372044" y="45212"/>
                  </a:lnTo>
                  <a:lnTo>
                    <a:pt x="1372044" y="421893"/>
                  </a:lnTo>
                  <a:lnTo>
                    <a:pt x="1376164" y="422374"/>
                  </a:lnTo>
                  <a:lnTo>
                    <a:pt x="1382617" y="422687"/>
                  </a:lnTo>
                  <a:lnTo>
                    <a:pt x="1391404" y="422858"/>
                  </a:lnTo>
                  <a:lnTo>
                    <a:pt x="1402524" y="422910"/>
                  </a:lnTo>
                  <a:lnTo>
                    <a:pt x="1420189" y="422243"/>
                  </a:lnTo>
                  <a:lnTo>
                    <a:pt x="1464373" y="412241"/>
                  </a:lnTo>
                  <a:lnTo>
                    <a:pt x="1496250" y="390143"/>
                  </a:lnTo>
                  <a:lnTo>
                    <a:pt x="1522825" y="347745"/>
                  </a:lnTo>
                  <a:lnTo>
                    <a:pt x="1534330" y="309002"/>
                  </a:lnTo>
                  <a:lnTo>
                    <a:pt x="1540339" y="259941"/>
                  </a:lnTo>
                  <a:lnTo>
                    <a:pt x="1541081" y="232028"/>
                  </a:lnTo>
                  <a:lnTo>
                    <a:pt x="1540011" y="201572"/>
                  </a:lnTo>
                  <a:lnTo>
                    <a:pt x="1531491" y="148804"/>
                  </a:lnTo>
                  <a:lnTo>
                    <a:pt x="1514631" y="106824"/>
                  </a:lnTo>
                  <a:lnTo>
                    <a:pt x="1490577" y="75824"/>
                  </a:lnTo>
                  <a:lnTo>
                    <a:pt x="1441942" y="49545"/>
                  </a:lnTo>
                  <a:lnTo>
                    <a:pt x="1401762" y="44576"/>
                  </a:lnTo>
                  <a:close/>
                </a:path>
                <a:path w="7186930" h="467994">
                  <a:moveTo>
                    <a:pt x="6028245" y="39242"/>
                  </a:moveTo>
                  <a:lnTo>
                    <a:pt x="5985938" y="50800"/>
                  </a:lnTo>
                  <a:lnTo>
                    <a:pt x="5956109" y="85598"/>
                  </a:lnTo>
                  <a:lnTo>
                    <a:pt x="5938393" y="144541"/>
                  </a:lnTo>
                  <a:lnTo>
                    <a:pt x="5933963" y="183485"/>
                  </a:lnTo>
                  <a:lnTo>
                    <a:pt x="5932487" y="228726"/>
                  </a:lnTo>
                  <a:lnTo>
                    <a:pt x="5934009" y="276066"/>
                  </a:lnTo>
                  <a:lnTo>
                    <a:pt x="5938567" y="316928"/>
                  </a:lnTo>
                  <a:lnTo>
                    <a:pt x="5956744" y="379222"/>
                  </a:lnTo>
                  <a:lnTo>
                    <a:pt x="5987446" y="416305"/>
                  </a:lnTo>
                  <a:lnTo>
                    <a:pt x="6030912" y="428625"/>
                  </a:lnTo>
                  <a:lnTo>
                    <a:pt x="6043368" y="427765"/>
                  </a:lnTo>
                  <a:lnTo>
                    <a:pt x="6083401" y="407138"/>
                  </a:lnTo>
                  <a:lnTo>
                    <a:pt x="6109281" y="362870"/>
                  </a:lnTo>
                  <a:lnTo>
                    <a:pt x="6120193" y="316864"/>
                  </a:lnTo>
                  <a:lnTo>
                    <a:pt x="6124711" y="261786"/>
                  </a:lnTo>
                  <a:lnTo>
                    <a:pt x="6125019" y="241808"/>
                  </a:lnTo>
                  <a:lnTo>
                    <a:pt x="6124354" y="209827"/>
                  </a:lnTo>
                  <a:lnTo>
                    <a:pt x="6119072" y="154011"/>
                  </a:lnTo>
                  <a:lnTo>
                    <a:pt x="6108553" y="109001"/>
                  </a:lnTo>
                  <a:lnTo>
                    <a:pt x="6082728" y="62102"/>
                  </a:lnTo>
                  <a:lnTo>
                    <a:pt x="6044080" y="40671"/>
                  </a:lnTo>
                  <a:lnTo>
                    <a:pt x="6028245" y="39242"/>
                  </a:lnTo>
                  <a:close/>
                </a:path>
                <a:path w="7186930" h="467994">
                  <a:moveTo>
                    <a:pt x="2359977" y="39242"/>
                  </a:moveTo>
                  <a:lnTo>
                    <a:pt x="2317670" y="50800"/>
                  </a:lnTo>
                  <a:lnTo>
                    <a:pt x="2287841" y="85598"/>
                  </a:lnTo>
                  <a:lnTo>
                    <a:pt x="2270125" y="144541"/>
                  </a:lnTo>
                  <a:lnTo>
                    <a:pt x="2265695" y="183485"/>
                  </a:lnTo>
                  <a:lnTo>
                    <a:pt x="2264219" y="228726"/>
                  </a:lnTo>
                  <a:lnTo>
                    <a:pt x="2265741" y="276066"/>
                  </a:lnTo>
                  <a:lnTo>
                    <a:pt x="2270299" y="316928"/>
                  </a:lnTo>
                  <a:lnTo>
                    <a:pt x="2288476" y="379222"/>
                  </a:lnTo>
                  <a:lnTo>
                    <a:pt x="2319178" y="416305"/>
                  </a:lnTo>
                  <a:lnTo>
                    <a:pt x="2362644" y="428625"/>
                  </a:lnTo>
                  <a:lnTo>
                    <a:pt x="2375100" y="427765"/>
                  </a:lnTo>
                  <a:lnTo>
                    <a:pt x="2415133" y="407138"/>
                  </a:lnTo>
                  <a:lnTo>
                    <a:pt x="2441013" y="362870"/>
                  </a:lnTo>
                  <a:lnTo>
                    <a:pt x="2451925" y="316864"/>
                  </a:lnTo>
                  <a:lnTo>
                    <a:pt x="2456443" y="261786"/>
                  </a:lnTo>
                  <a:lnTo>
                    <a:pt x="2456751" y="241808"/>
                  </a:lnTo>
                  <a:lnTo>
                    <a:pt x="2456086" y="209827"/>
                  </a:lnTo>
                  <a:lnTo>
                    <a:pt x="2450804" y="154011"/>
                  </a:lnTo>
                  <a:lnTo>
                    <a:pt x="2440285" y="109001"/>
                  </a:lnTo>
                  <a:lnTo>
                    <a:pt x="2414460" y="62102"/>
                  </a:lnTo>
                  <a:lnTo>
                    <a:pt x="2375812" y="40671"/>
                  </a:lnTo>
                  <a:lnTo>
                    <a:pt x="2359977" y="39242"/>
                  </a:lnTo>
                  <a:close/>
                </a:path>
                <a:path w="7186930" h="467994">
                  <a:moveTo>
                    <a:pt x="6651688" y="5334"/>
                  </a:moveTo>
                  <a:lnTo>
                    <a:pt x="6827456" y="5334"/>
                  </a:lnTo>
                  <a:lnTo>
                    <a:pt x="6827456" y="27431"/>
                  </a:lnTo>
                  <a:lnTo>
                    <a:pt x="6818312" y="29972"/>
                  </a:lnTo>
                  <a:lnTo>
                    <a:pt x="6811581" y="32512"/>
                  </a:lnTo>
                  <a:lnTo>
                    <a:pt x="6792085" y="66750"/>
                  </a:lnTo>
                  <a:lnTo>
                    <a:pt x="6791388" y="89788"/>
                  </a:lnTo>
                  <a:lnTo>
                    <a:pt x="6791388" y="378460"/>
                  </a:lnTo>
                  <a:lnTo>
                    <a:pt x="6791388" y="386206"/>
                  </a:lnTo>
                  <a:lnTo>
                    <a:pt x="6791515" y="393446"/>
                  </a:lnTo>
                  <a:lnTo>
                    <a:pt x="6792023" y="400176"/>
                  </a:lnTo>
                  <a:lnTo>
                    <a:pt x="6792404" y="406908"/>
                  </a:lnTo>
                  <a:lnTo>
                    <a:pt x="6793293" y="412368"/>
                  </a:lnTo>
                  <a:lnTo>
                    <a:pt x="6794690" y="416560"/>
                  </a:lnTo>
                  <a:lnTo>
                    <a:pt x="6796087" y="420877"/>
                  </a:lnTo>
                  <a:lnTo>
                    <a:pt x="6827456" y="440309"/>
                  </a:lnTo>
                  <a:lnTo>
                    <a:pt x="6827456" y="462534"/>
                  </a:lnTo>
                  <a:lnTo>
                    <a:pt x="6651688" y="462534"/>
                  </a:lnTo>
                  <a:lnTo>
                    <a:pt x="6651688" y="440309"/>
                  </a:lnTo>
                  <a:lnTo>
                    <a:pt x="6659943" y="438150"/>
                  </a:lnTo>
                  <a:lnTo>
                    <a:pt x="6666547" y="435737"/>
                  </a:lnTo>
                  <a:lnTo>
                    <a:pt x="6671246" y="433197"/>
                  </a:lnTo>
                  <a:lnTo>
                    <a:pt x="6676072" y="430656"/>
                  </a:lnTo>
                  <a:lnTo>
                    <a:pt x="6679628" y="426974"/>
                  </a:lnTo>
                  <a:lnTo>
                    <a:pt x="6687450" y="386125"/>
                  </a:lnTo>
                  <a:lnTo>
                    <a:pt x="6687502" y="378460"/>
                  </a:lnTo>
                  <a:lnTo>
                    <a:pt x="6687502" y="89408"/>
                  </a:lnTo>
                  <a:lnTo>
                    <a:pt x="6684708" y="50291"/>
                  </a:lnTo>
                  <a:lnTo>
                    <a:pt x="6682295" y="45720"/>
                  </a:lnTo>
                  <a:lnTo>
                    <a:pt x="6680009" y="41148"/>
                  </a:lnTo>
                  <a:lnTo>
                    <a:pt x="6651688" y="27431"/>
                  </a:lnTo>
                  <a:lnTo>
                    <a:pt x="6651688" y="5334"/>
                  </a:lnTo>
                  <a:close/>
                </a:path>
                <a:path w="7186930" h="467994">
                  <a:moveTo>
                    <a:pt x="5355272" y="5334"/>
                  </a:moveTo>
                  <a:lnTo>
                    <a:pt x="5490908" y="5334"/>
                  </a:lnTo>
                  <a:lnTo>
                    <a:pt x="5609399" y="211327"/>
                  </a:lnTo>
                  <a:lnTo>
                    <a:pt x="5629777" y="248189"/>
                  </a:lnTo>
                  <a:lnTo>
                    <a:pt x="5654976" y="296116"/>
                  </a:lnTo>
                  <a:lnTo>
                    <a:pt x="5669724" y="326516"/>
                  </a:lnTo>
                  <a:lnTo>
                    <a:pt x="5675058" y="326516"/>
                  </a:lnTo>
                  <a:lnTo>
                    <a:pt x="5673465" y="285585"/>
                  </a:lnTo>
                  <a:lnTo>
                    <a:pt x="5672312" y="242808"/>
                  </a:lnTo>
                  <a:lnTo>
                    <a:pt x="5671611" y="198197"/>
                  </a:lnTo>
                  <a:lnTo>
                    <a:pt x="5671375" y="151764"/>
                  </a:lnTo>
                  <a:lnTo>
                    <a:pt x="5671375" y="89408"/>
                  </a:lnTo>
                  <a:lnTo>
                    <a:pt x="5671278" y="79289"/>
                  </a:lnTo>
                  <a:lnTo>
                    <a:pt x="5664517" y="43179"/>
                  </a:lnTo>
                  <a:lnTo>
                    <a:pt x="5662231" y="39877"/>
                  </a:lnTo>
                  <a:lnTo>
                    <a:pt x="5635561" y="27431"/>
                  </a:lnTo>
                  <a:lnTo>
                    <a:pt x="5635561" y="5334"/>
                  </a:lnTo>
                  <a:lnTo>
                    <a:pt x="5762180" y="5334"/>
                  </a:lnTo>
                  <a:lnTo>
                    <a:pt x="5762180" y="27431"/>
                  </a:lnTo>
                  <a:lnTo>
                    <a:pt x="5753290" y="30352"/>
                  </a:lnTo>
                  <a:lnTo>
                    <a:pt x="5746940" y="32892"/>
                  </a:lnTo>
                  <a:lnTo>
                    <a:pt x="5743257" y="34798"/>
                  </a:lnTo>
                  <a:lnTo>
                    <a:pt x="5739574" y="36829"/>
                  </a:lnTo>
                  <a:lnTo>
                    <a:pt x="5736399" y="39497"/>
                  </a:lnTo>
                  <a:lnTo>
                    <a:pt x="5733859" y="42925"/>
                  </a:lnTo>
                  <a:lnTo>
                    <a:pt x="5731319" y="46227"/>
                  </a:lnTo>
                  <a:lnTo>
                    <a:pt x="5725985" y="89408"/>
                  </a:lnTo>
                  <a:lnTo>
                    <a:pt x="5725985" y="462534"/>
                  </a:lnTo>
                  <a:lnTo>
                    <a:pt x="5640895" y="462534"/>
                  </a:lnTo>
                  <a:lnTo>
                    <a:pt x="5490273" y="201929"/>
                  </a:lnTo>
                  <a:lnTo>
                    <a:pt x="5463794" y="154686"/>
                  </a:lnTo>
                  <a:lnTo>
                    <a:pt x="5445315" y="118872"/>
                  </a:lnTo>
                  <a:lnTo>
                    <a:pt x="5442394" y="118872"/>
                  </a:lnTo>
                  <a:lnTo>
                    <a:pt x="5443821" y="155376"/>
                  </a:lnTo>
                  <a:lnTo>
                    <a:pt x="5444855" y="192881"/>
                  </a:lnTo>
                  <a:lnTo>
                    <a:pt x="5445484" y="231386"/>
                  </a:lnTo>
                  <a:lnTo>
                    <a:pt x="5445696" y="270890"/>
                  </a:lnTo>
                  <a:lnTo>
                    <a:pt x="5445696" y="378713"/>
                  </a:lnTo>
                  <a:lnTo>
                    <a:pt x="5445861" y="390336"/>
                  </a:lnTo>
                  <a:lnTo>
                    <a:pt x="5457253" y="429767"/>
                  </a:lnTo>
                  <a:lnTo>
                    <a:pt x="5481891" y="440309"/>
                  </a:lnTo>
                  <a:lnTo>
                    <a:pt x="5481891" y="462534"/>
                  </a:lnTo>
                  <a:lnTo>
                    <a:pt x="5355272" y="462534"/>
                  </a:lnTo>
                  <a:lnTo>
                    <a:pt x="5355272" y="440309"/>
                  </a:lnTo>
                  <a:lnTo>
                    <a:pt x="5363527" y="438150"/>
                  </a:lnTo>
                  <a:lnTo>
                    <a:pt x="5370131" y="435737"/>
                  </a:lnTo>
                  <a:lnTo>
                    <a:pt x="5374830" y="432942"/>
                  </a:lnTo>
                  <a:lnTo>
                    <a:pt x="5379656" y="430275"/>
                  </a:lnTo>
                  <a:lnTo>
                    <a:pt x="5383212" y="426720"/>
                  </a:lnTo>
                  <a:lnTo>
                    <a:pt x="5391034" y="386266"/>
                  </a:lnTo>
                  <a:lnTo>
                    <a:pt x="5391086" y="378713"/>
                  </a:lnTo>
                  <a:lnTo>
                    <a:pt x="5391086" y="89153"/>
                  </a:lnTo>
                  <a:lnTo>
                    <a:pt x="5387530" y="48133"/>
                  </a:lnTo>
                  <a:lnTo>
                    <a:pt x="5355272" y="27431"/>
                  </a:lnTo>
                  <a:lnTo>
                    <a:pt x="5355272" y="5334"/>
                  </a:lnTo>
                  <a:close/>
                </a:path>
                <a:path w="7186930" h="467994">
                  <a:moveTo>
                    <a:pt x="4240720" y="5334"/>
                  </a:moveTo>
                  <a:lnTo>
                    <a:pt x="4416488" y="5334"/>
                  </a:lnTo>
                  <a:lnTo>
                    <a:pt x="4416488" y="27431"/>
                  </a:lnTo>
                  <a:lnTo>
                    <a:pt x="4407344" y="29972"/>
                  </a:lnTo>
                  <a:lnTo>
                    <a:pt x="4400613" y="32512"/>
                  </a:lnTo>
                  <a:lnTo>
                    <a:pt x="4381117" y="66750"/>
                  </a:lnTo>
                  <a:lnTo>
                    <a:pt x="4380420" y="89788"/>
                  </a:lnTo>
                  <a:lnTo>
                    <a:pt x="4380420" y="378460"/>
                  </a:lnTo>
                  <a:lnTo>
                    <a:pt x="4380420" y="386206"/>
                  </a:lnTo>
                  <a:lnTo>
                    <a:pt x="4380547" y="393446"/>
                  </a:lnTo>
                  <a:lnTo>
                    <a:pt x="4381055" y="400176"/>
                  </a:lnTo>
                  <a:lnTo>
                    <a:pt x="4381436" y="406908"/>
                  </a:lnTo>
                  <a:lnTo>
                    <a:pt x="4382325" y="412368"/>
                  </a:lnTo>
                  <a:lnTo>
                    <a:pt x="4383722" y="416560"/>
                  </a:lnTo>
                  <a:lnTo>
                    <a:pt x="4385119" y="420877"/>
                  </a:lnTo>
                  <a:lnTo>
                    <a:pt x="4416488" y="440309"/>
                  </a:lnTo>
                  <a:lnTo>
                    <a:pt x="4416488" y="462534"/>
                  </a:lnTo>
                  <a:lnTo>
                    <a:pt x="4240720" y="462534"/>
                  </a:lnTo>
                  <a:lnTo>
                    <a:pt x="4240720" y="440309"/>
                  </a:lnTo>
                  <a:lnTo>
                    <a:pt x="4248975" y="438150"/>
                  </a:lnTo>
                  <a:lnTo>
                    <a:pt x="4255579" y="435737"/>
                  </a:lnTo>
                  <a:lnTo>
                    <a:pt x="4260278" y="433197"/>
                  </a:lnTo>
                  <a:lnTo>
                    <a:pt x="4265104" y="430656"/>
                  </a:lnTo>
                  <a:lnTo>
                    <a:pt x="4268660" y="426974"/>
                  </a:lnTo>
                  <a:lnTo>
                    <a:pt x="4276482" y="386125"/>
                  </a:lnTo>
                  <a:lnTo>
                    <a:pt x="4276534" y="378460"/>
                  </a:lnTo>
                  <a:lnTo>
                    <a:pt x="4276534" y="89408"/>
                  </a:lnTo>
                  <a:lnTo>
                    <a:pt x="4273740" y="50291"/>
                  </a:lnTo>
                  <a:lnTo>
                    <a:pt x="4271327" y="45720"/>
                  </a:lnTo>
                  <a:lnTo>
                    <a:pt x="4269041" y="41148"/>
                  </a:lnTo>
                  <a:lnTo>
                    <a:pt x="4240720" y="27431"/>
                  </a:lnTo>
                  <a:lnTo>
                    <a:pt x="4240720" y="5334"/>
                  </a:lnTo>
                  <a:close/>
                </a:path>
                <a:path w="7186930" h="467994">
                  <a:moveTo>
                    <a:pt x="3757612" y="5334"/>
                  </a:moveTo>
                  <a:lnTo>
                    <a:pt x="3931729" y="5334"/>
                  </a:lnTo>
                  <a:lnTo>
                    <a:pt x="3958568" y="5881"/>
                  </a:lnTo>
                  <a:lnTo>
                    <a:pt x="4005292" y="10263"/>
                  </a:lnTo>
                  <a:lnTo>
                    <a:pt x="4043441" y="19097"/>
                  </a:lnTo>
                  <a:lnTo>
                    <a:pt x="4091876" y="41528"/>
                  </a:lnTo>
                  <a:lnTo>
                    <a:pt x="4129202" y="73729"/>
                  </a:lnTo>
                  <a:lnTo>
                    <a:pt x="4154487" y="114300"/>
                  </a:lnTo>
                  <a:lnTo>
                    <a:pt x="4169296" y="164252"/>
                  </a:lnTo>
                  <a:lnTo>
                    <a:pt x="4173626" y="202975"/>
                  </a:lnTo>
                  <a:lnTo>
                    <a:pt x="4174172" y="224027"/>
                  </a:lnTo>
                  <a:lnTo>
                    <a:pt x="4173410" y="249459"/>
                  </a:lnTo>
                  <a:lnTo>
                    <a:pt x="4167314" y="296322"/>
                  </a:lnTo>
                  <a:lnTo>
                    <a:pt x="4155120" y="337776"/>
                  </a:lnTo>
                  <a:lnTo>
                    <a:pt x="4136780" y="373296"/>
                  </a:lnTo>
                  <a:lnTo>
                    <a:pt x="4101084" y="412908"/>
                  </a:lnTo>
                  <a:lnTo>
                    <a:pt x="4055510" y="440239"/>
                  </a:lnTo>
                  <a:lnTo>
                    <a:pt x="4019038" y="452292"/>
                  </a:lnTo>
                  <a:lnTo>
                    <a:pt x="3980158" y="459104"/>
                  </a:lnTo>
                  <a:lnTo>
                    <a:pt x="3935442" y="462153"/>
                  </a:lnTo>
                  <a:lnTo>
                    <a:pt x="3909631" y="462534"/>
                  </a:lnTo>
                  <a:lnTo>
                    <a:pt x="3757612" y="462534"/>
                  </a:lnTo>
                  <a:lnTo>
                    <a:pt x="3757612" y="440309"/>
                  </a:lnTo>
                  <a:lnTo>
                    <a:pt x="3765867" y="438150"/>
                  </a:lnTo>
                  <a:lnTo>
                    <a:pt x="3772471" y="435737"/>
                  </a:lnTo>
                  <a:lnTo>
                    <a:pt x="3777170" y="433197"/>
                  </a:lnTo>
                  <a:lnTo>
                    <a:pt x="3781996" y="430656"/>
                  </a:lnTo>
                  <a:lnTo>
                    <a:pt x="3785552" y="426974"/>
                  </a:lnTo>
                  <a:lnTo>
                    <a:pt x="3793374" y="386125"/>
                  </a:lnTo>
                  <a:lnTo>
                    <a:pt x="3793426" y="378460"/>
                  </a:lnTo>
                  <a:lnTo>
                    <a:pt x="3793426" y="89788"/>
                  </a:lnTo>
                  <a:lnTo>
                    <a:pt x="3790632" y="50418"/>
                  </a:lnTo>
                  <a:lnTo>
                    <a:pt x="3788219" y="45847"/>
                  </a:lnTo>
                  <a:lnTo>
                    <a:pt x="3785933" y="41401"/>
                  </a:lnTo>
                  <a:lnTo>
                    <a:pt x="3757612" y="27431"/>
                  </a:lnTo>
                  <a:lnTo>
                    <a:pt x="3757612" y="5334"/>
                  </a:lnTo>
                  <a:close/>
                </a:path>
                <a:path w="7186930" h="467994">
                  <a:moveTo>
                    <a:pt x="3212020" y="5334"/>
                  </a:moveTo>
                  <a:lnTo>
                    <a:pt x="3544252" y="5334"/>
                  </a:lnTo>
                  <a:lnTo>
                    <a:pt x="3544252" y="111887"/>
                  </a:lnTo>
                  <a:lnTo>
                    <a:pt x="3498405" y="111887"/>
                  </a:lnTo>
                  <a:lnTo>
                    <a:pt x="3493075" y="97266"/>
                  </a:lnTo>
                  <a:lnTo>
                    <a:pt x="3488150" y="85216"/>
                  </a:lnTo>
                  <a:lnTo>
                    <a:pt x="3461194" y="51053"/>
                  </a:lnTo>
                  <a:lnTo>
                    <a:pt x="3424618" y="44576"/>
                  </a:lnTo>
                  <a:lnTo>
                    <a:pt x="3351720" y="44576"/>
                  </a:lnTo>
                  <a:lnTo>
                    <a:pt x="3351720" y="205359"/>
                  </a:lnTo>
                  <a:lnTo>
                    <a:pt x="3395916" y="205359"/>
                  </a:lnTo>
                  <a:lnTo>
                    <a:pt x="3405695" y="205359"/>
                  </a:lnTo>
                  <a:lnTo>
                    <a:pt x="3413442" y="203962"/>
                  </a:lnTo>
                  <a:lnTo>
                    <a:pt x="3419030" y="201167"/>
                  </a:lnTo>
                  <a:lnTo>
                    <a:pt x="3424618" y="198374"/>
                  </a:lnTo>
                  <a:lnTo>
                    <a:pt x="3443414" y="157099"/>
                  </a:lnTo>
                  <a:lnTo>
                    <a:pt x="3481260" y="157099"/>
                  </a:lnTo>
                  <a:lnTo>
                    <a:pt x="3481260" y="292988"/>
                  </a:lnTo>
                  <a:lnTo>
                    <a:pt x="3443414" y="292988"/>
                  </a:lnTo>
                  <a:lnTo>
                    <a:pt x="3440983" y="283864"/>
                  </a:lnTo>
                  <a:lnTo>
                    <a:pt x="3438445" y="275907"/>
                  </a:lnTo>
                  <a:lnTo>
                    <a:pt x="3414204" y="245872"/>
                  </a:lnTo>
                  <a:lnTo>
                    <a:pt x="3406330" y="244475"/>
                  </a:lnTo>
                  <a:lnTo>
                    <a:pt x="3395916" y="244475"/>
                  </a:lnTo>
                  <a:lnTo>
                    <a:pt x="3351720" y="244475"/>
                  </a:lnTo>
                  <a:lnTo>
                    <a:pt x="3351720" y="423290"/>
                  </a:lnTo>
                  <a:lnTo>
                    <a:pt x="3424364" y="423290"/>
                  </a:lnTo>
                  <a:lnTo>
                    <a:pt x="3432111" y="423290"/>
                  </a:lnTo>
                  <a:lnTo>
                    <a:pt x="3438715" y="422783"/>
                  </a:lnTo>
                  <a:lnTo>
                    <a:pt x="3444049" y="421766"/>
                  </a:lnTo>
                  <a:lnTo>
                    <a:pt x="3449510" y="420750"/>
                  </a:lnTo>
                  <a:lnTo>
                    <a:pt x="3454209" y="419100"/>
                  </a:lnTo>
                  <a:lnTo>
                    <a:pt x="3458527" y="416560"/>
                  </a:lnTo>
                  <a:lnTo>
                    <a:pt x="3462718" y="414147"/>
                  </a:lnTo>
                  <a:lnTo>
                    <a:pt x="3466782" y="410845"/>
                  </a:lnTo>
                  <a:lnTo>
                    <a:pt x="3470719" y="406526"/>
                  </a:lnTo>
                  <a:lnTo>
                    <a:pt x="3474656" y="402336"/>
                  </a:lnTo>
                  <a:lnTo>
                    <a:pt x="3493206" y="366807"/>
                  </a:lnTo>
                  <a:lnTo>
                    <a:pt x="3501707" y="340233"/>
                  </a:lnTo>
                  <a:lnTo>
                    <a:pt x="3547554" y="340233"/>
                  </a:lnTo>
                  <a:lnTo>
                    <a:pt x="3541204" y="462534"/>
                  </a:lnTo>
                  <a:lnTo>
                    <a:pt x="3212020" y="462534"/>
                  </a:lnTo>
                  <a:lnTo>
                    <a:pt x="3212020" y="440309"/>
                  </a:lnTo>
                  <a:lnTo>
                    <a:pt x="3220275" y="438150"/>
                  </a:lnTo>
                  <a:lnTo>
                    <a:pt x="3226879" y="435737"/>
                  </a:lnTo>
                  <a:lnTo>
                    <a:pt x="3231578" y="433197"/>
                  </a:lnTo>
                  <a:lnTo>
                    <a:pt x="3236404" y="430656"/>
                  </a:lnTo>
                  <a:lnTo>
                    <a:pt x="3239960" y="426974"/>
                  </a:lnTo>
                  <a:lnTo>
                    <a:pt x="3247782" y="386125"/>
                  </a:lnTo>
                  <a:lnTo>
                    <a:pt x="3247834" y="378460"/>
                  </a:lnTo>
                  <a:lnTo>
                    <a:pt x="3247834" y="89788"/>
                  </a:lnTo>
                  <a:lnTo>
                    <a:pt x="3245040" y="50418"/>
                  </a:lnTo>
                  <a:lnTo>
                    <a:pt x="3242627" y="45847"/>
                  </a:lnTo>
                  <a:lnTo>
                    <a:pt x="3240341" y="41401"/>
                  </a:lnTo>
                  <a:lnTo>
                    <a:pt x="3212020" y="27431"/>
                  </a:lnTo>
                  <a:lnTo>
                    <a:pt x="3212020" y="5334"/>
                  </a:lnTo>
                  <a:close/>
                </a:path>
                <a:path w="7186930" h="467994">
                  <a:moveTo>
                    <a:pt x="2630360" y="5334"/>
                  </a:moveTo>
                  <a:lnTo>
                    <a:pt x="2796857" y="5334"/>
                  </a:lnTo>
                  <a:lnTo>
                    <a:pt x="2889567" y="280288"/>
                  </a:lnTo>
                  <a:lnTo>
                    <a:pt x="2990024" y="5334"/>
                  </a:lnTo>
                  <a:lnTo>
                    <a:pt x="3147123" y="5334"/>
                  </a:lnTo>
                  <a:lnTo>
                    <a:pt x="3147123" y="27431"/>
                  </a:lnTo>
                  <a:lnTo>
                    <a:pt x="3138959" y="30031"/>
                  </a:lnTo>
                  <a:lnTo>
                    <a:pt x="3132200" y="32702"/>
                  </a:lnTo>
                  <a:lnTo>
                    <a:pt x="3112214" y="67817"/>
                  </a:lnTo>
                  <a:lnTo>
                    <a:pt x="3111563" y="89153"/>
                  </a:lnTo>
                  <a:lnTo>
                    <a:pt x="3111563" y="378713"/>
                  </a:lnTo>
                  <a:lnTo>
                    <a:pt x="3114992" y="418973"/>
                  </a:lnTo>
                  <a:lnTo>
                    <a:pt x="3147123" y="440309"/>
                  </a:lnTo>
                  <a:lnTo>
                    <a:pt x="3147123" y="462534"/>
                  </a:lnTo>
                  <a:lnTo>
                    <a:pt x="2975292" y="462534"/>
                  </a:lnTo>
                  <a:lnTo>
                    <a:pt x="2975292" y="440309"/>
                  </a:lnTo>
                  <a:lnTo>
                    <a:pt x="2985071" y="437641"/>
                  </a:lnTo>
                  <a:lnTo>
                    <a:pt x="2991929" y="435355"/>
                  </a:lnTo>
                  <a:lnTo>
                    <a:pt x="3010471" y="397637"/>
                  </a:lnTo>
                  <a:lnTo>
                    <a:pt x="3010852" y="378078"/>
                  </a:lnTo>
                  <a:lnTo>
                    <a:pt x="3010852" y="213995"/>
                  </a:lnTo>
                  <a:lnTo>
                    <a:pt x="3010902" y="199850"/>
                  </a:lnTo>
                  <a:lnTo>
                    <a:pt x="3011741" y="149987"/>
                  </a:lnTo>
                  <a:lnTo>
                    <a:pt x="3013295" y="106838"/>
                  </a:lnTo>
                  <a:lnTo>
                    <a:pt x="3013773" y="97789"/>
                  </a:lnTo>
                  <a:lnTo>
                    <a:pt x="3006788" y="97789"/>
                  </a:lnTo>
                  <a:lnTo>
                    <a:pt x="2991770" y="142081"/>
                  </a:lnTo>
                  <a:lnTo>
                    <a:pt x="2981261" y="170179"/>
                  </a:lnTo>
                  <a:lnTo>
                    <a:pt x="2891599" y="411861"/>
                  </a:lnTo>
                  <a:lnTo>
                    <a:pt x="2832671" y="411861"/>
                  </a:lnTo>
                  <a:lnTo>
                    <a:pt x="2738183" y="140335"/>
                  </a:lnTo>
                  <a:lnTo>
                    <a:pt x="2734131" y="128813"/>
                  </a:lnTo>
                  <a:lnTo>
                    <a:pt x="2730341" y="117316"/>
                  </a:lnTo>
                  <a:lnTo>
                    <a:pt x="2726789" y="105866"/>
                  </a:lnTo>
                  <a:lnTo>
                    <a:pt x="2723451" y="94487"/>
                  </a:lnTo>
                  <a:lnTo>
                    <a:pt x="2717482" y="94487"/>
                  </a:lnTo>
                  <a:lnTo>
                    <a:pt x="2718909" y="123370"/>
                  </a:lnTo>
                  <a:lnTo>
                    <a:pt x="2719943" y="154765"/>
                  </a:lnTo>
                  <a:lnTo>
                    <a:pt x="2720572" y="188660"/>
                  </a:lnTo>
                  <a:lnTo>
                    <a:pt x="2720784" y="225043"/>
                  </a:lnTo>
                  <a:lnTo>
                    <a:pt x="2720784" y="379095"/>
                  </a:lnTo>
                  <a:lnTo>
                    <a:pt x="2720929" y="390546"/>
                  </a:lnTo>
                  <a:lnTo>
                    <a:pt x="2732468" y="429640"/>
                  </a:lnTo>
                  <a:lnTo>
                    <a:pt x="2756979" y="440309"/>
                  </a:lnTo>
                  <a:lnTo>
                    <a:pt x="2756979" y="462534"/>
                  </a:lnTo>
                  <a:lnTo>
                    <a:pt x="2630360" y="462534"/>
                  </a:lnTo>
                  <a:lnTo>
                    <a:pt x="2630360" y="440309"/>
                  </a:lnTo>
                  <a:lnTo>
                    <a:pt x="2638615" y="438150"/>
                  </a:lnTo>
                  <a:lnTo>
                    <a:pt x="2645219" y="435737"/>
                  </a:lnTo>
                  <a:lnTo>
                    <a:pt x="2649918" y="432942"/>
                  </a:lnTo>
                  <a:lnTo>
                    <a:pt x="2654744" y="430275"/>
                  </a:lnTo>
                  <a:lnTo>
                    <a:pt x="2658427" y="426720"/>
                  </a:lnTo>
                  <a:lnTo>
                    <a:pt x="2660840" y="422275"/>
                  </a:lnTo>
                  <a:lnTo>
                    <a:pt x="2663253" y="417829"/>
                  </a:lnTo>
                  <a:lnTo>
                    <a:pt x="2664777" y="412114"/>
                  </a:lnTo>
                  <a:lnTo>
                    <a:pt x="2666174" y="378713"/>
                  </a:lnTo>
                  <a:lnTo>
                    <a:pt x="2666174" y="89153"/>
                  </a:lnTo>
                  <a:lnTo>
                    <a:pt x="2662618" y="48005"/>
                  </a:lnTo>
                  <a:lnTo>
                    <a:pt x="2630360" y="27431"/>
                  </a:lnTo>
                  <a:lnTo>
                    <a:pt x="2630360" y="5334"/>
                  </a:lnTo>
                  <a:close/>
                </a:path>
                <a:path w="7186930" h="467994">
                  <a:moveTo>
                    <a:pt x="1715452" y="5334"/>
                  </a:moveTo>
                  <a:lnTo>
                    <a:pt x="1910651" y="5334"/>
                  </a:lnTo>
                  <a:lnTo>
                    <a:pt x="1929703" y="5689"/>
                  </a:lnTo>
                  <a:lnTo>
                    <a:pt x="1977834" y="10922"/>
                  </a:lnTo>
                  <a:lnTo>
                    <a:pt x="2015410" y="22477"/>
                  </a:lnTo>
                  <a:lnTo>
                    <a:pt x="2049331" y="44600"/>
                  </a:lnTo>
                  <a:lnTo>
                    <a:pt x="2074227" y="84581"/>
                  </a:lnTo>
                  <a:lnTo>
                    <a:pt x="2080831" y="128650"/>
                  </a:lnTo>
                  <a:lnTo>
                    <a:pt x="2080097" y="144460"/>
                  </a:lnTo>
                  <a:lnTo>
                    <a:pt x="2069274" y="184912"/>
                  </a:lnTo>
                  <a:lnTo>
                    <a:pt x="2038159" y="223900"/>
                  </a:lnTo>
                  <a:lnTo>
                    <a:pt x="2001279" y="246207"/>
                  </a:lnTo>
                  <a:lnTo>
                    <a:pt x="1985708" y="253237"/>
                  </a:lnTo>
                  <a:lnTo>
                    <a:pt x="1985708" y="256539"/>
                  </a:lnTo>
                  <a:lnTo>
                    <a:pt x="2026729" y="285114"/>
                  </a:lnTo>
                  <a:lnTo>
                    <a:pt x="2049303" y="317386"/>
                  </a:lnTo>
                  <a:lnTo>
                    <a:pt x="2077148" y="376047"/>
                  </a:lnTo>
                  <a:lnTo>
                    <a:pt x="2084175" y="390334"/>
                  </a:lnTo>
                  <a:lnTo>
                    <a:pt x="2112355" y="428646"/>
                  </a:lnTo>
                  <a:lnTo>
                    <a:pt x="2138108" y="440309"/>
                  </a:lnTo>
                  <a:lnTo>
                    <a:pt x="2138108" y="462534"/>
                  </a:lnTo>
                  <a:lnTo>
                    <a:pt x="2009203" y="462534"/>
                  </a:lnTo>
                  <a:lnTo>
                    <a:pt x="1999158" y="447482"/>
                  </a:lnTo>
                  <a:lnTo>
                    <a:pt x="1988470" y="429180"/>
                  </a:lnTo>
                  <a:lnTo>
                    <a:pt x="1977163" y="407616"/>
                  </a:lnTo>
                  <a:lnTo>
                    <a:pt x="1965261" y="382777"/>
                  </a:lnTo>
                  <a:lnTo>
                    <a:pt x="1939099" y="325500"/>
                  </a:lnTo>
                  <a:lnTo>
                    <a:pt x="1933481" y="313684"/>
                  </a:lnTo>
                  <a:lnTo>
                    <a:pt x="1907730" y="277240"/>
                  </a:lnTo>
                  <a:lnTo>
                    <a:pt x="1874583" y="270637"/>
                  </a:lnTo>
                  <a:lnTo>
                    <a:pt x="1855152" y="270637"/>
                  </a:lnTo>
                  <a:lnTo>
                    <a:pt x="1855152" y="378460"/>
                  </a:lnTo>
                  <a:lnTo>
                    <a:pt x="1855295" y="390082"/>
                  </a:lnTo>
                  <a:lnTo>
                    <a:pt x="1866455" y="429640"/>
                  </a:lnTo>
                  <a:lnTo>
                    <a:pt x="1891220" y="440309"/>
                  </a:lnTo>
                  <a:lnTo>
                    <a:pt x="1891220" y="462534"/>
                  </a:lnTo>
                  <a:lnTo>
                    <a:pt x="1715452" y="462534"/>
                  </a:lnTo>
                  <a:lnTo>
                    <a:pt x="1715452" y="440309"/>
                  </a:lnTo>
                  <a:lnTo>
                    <a:pt x="1723707" y="438150"/>
                  </a:lnTo>
                  <a:lnTo>
                    <a:pt x="1730311" y="435737"/>
                  </a:lnTo>
                  <a:lnTo>
                    <a:pt x="1735010" y="433197"/>
                  </a:lnTo>
                  <a:lnTo>
                    <a:pt x="1739836" y="430656"/>
                  </a:lnTo>
                  <a:lnTo>
                    <a:pt x="1743392" y="426974"/>
                  </a:lnTo>
                  <a:lnTo>
                    <a:pt x="1751214" y="386125"/>
                  </a:lnTo>
                  <a:lnTo>
                    <a:pt x="1751266" y="378460"/>
                  </a:lnTo>
                  <a:lnTo>
                    <a:pt x="1751266" y="89788"/>
                  </a:lnTo>
                  <a:lnTo>
                    <a:pt x="1748472" y="50418"/>
                  </a:lnTo>
                  <a:lnTo>
                    <a:pt x="1746059" y="45847"/>
                  </a:lnTo>
                  <a:lnTo>
                    <a:pt x="1743773" y="41401"/>
                  </a:lnTo>
                  <a:lnTo>
                    <a:pt x="1715452" y="27431"/>
                  </a:lnTo>
                  <a:lnTo>
                    <a:pt x="1715452" y="5334"/>
                  </a:lnTo>
                  <a:close/>
                </a:path>
                <a:path w="7186930" h="467994">
                  <a:moveTo>
                    <a:pt x="1232344" y="5334"/>
                  </a:moveTo>
                  <a:lnTo>
                    <a:pt x="1406461" y="5334"/>
                  </a:lnTo>
                  <a:lnTo>
                    <a:pt x="1433300" y="5881"/>
                  </a:lnTo>
                  <a:lnTo>
                    <a:pt x="1480024" y="10263"/>
                  </a:lnTo>
                  <a:lnTo>
                    <a:pt x="1518173" y="19097"/>
                  </a:lnTo>
                  <a:lnTo>
                    <a:pt x="1566608" y="41528"/>
                  </a:lnTo>
                  <a:lnTo>
                    <a:pt x="1603934" y="73729"/>
                  </a:lnTo>
                  <a:lnTo>
                    <a:pt x="1629219" y="114300"/>
                  </a:lnTo>
                  <a:lnTo>
                    <a:pt x="1644028" y="164252"/>
                  </a:lnTo>
                  <a:lnTo>
                    <a:pt x="1648358" y="202975"/>
                  </a:lnTo>
                  <a:lnTo>
                    <a:pt x="1648904" y="224027"/>
                  </a:lnTo>
                  <a:lnTo>
                    <a:pt x="1648142" y="249459"/>
                  </a:lnTo>
                  <a:lnTo>
                    <a:pt x="1642046" y="296322"/>
                  </a:lnTo>
                  <a:lnTo>
                    <a:pt x="1629852" y="337776"/>
                  </a:lnTo>
                  <a:lnTo>
                    <a:pt x="1611512" y="373296"/>
                  </a:lnTo>
                  <a:lnTo>
                    <a:pt x="1575815" y="412908"/>
                  </a:lnTo>
                  <a:lnTo>
                    <a:pt x="1530242" y="440239"/>
                  </a:lnTo>
                  <a:lnTo>
                    <a:pt x="1493770" y="452292"/>
                  </a:lnTo>
                  <a:lnTo>
                    <a:pt x="1454890" y="459104"/>
                  </a:lnTo>
                  <a:lnTo>
                    <a:pt x="1410174" y="462153"/>
                  </a:lnTo>
                  <a:lnTo>
                    <a:pt x="1384363" y="462534"/>
                  </a:lnTo>
                  <a:lnTo>
                    <a:pt x="1232344" y="462534"/>
                  </a:lnTo>
                  <a:lnTo>
                    <a:pt x="1232344" y="440309"/>
                  </a:lnTo>
                  <a:lnTo>
                    <a:pt x="1240599" y="438150"/>
                  </a:lnTo>
                  <a:lnTo>
                    <a:pt x="1247203" y="435737"/>
                  </a:lnTo>
                  <a:lnTo>
                    <a:pt x="1251902" y="433197"/>
                  </a:lnTo>
                  <a:lnTo>
                    <a:pt x="1256728" y="430656"/>
                  </a:lnTo>
                  <a:lnTo>
                    <a:pt x="1260284" y="426974"/>
                  </a:lnTo>
                  <a:lnTo>
                    <a:pt x="1268106" y="386125"/>
                  </a:lnTo>
                  <a:lnTo>
                    <a:pt x="1268158" y="378460"/>
                  </a:lnTo>
                  <a:lnTo>
                    <a:pt x="1268158" y="89788"/>
                  </a:lnTo>
                  <a:lnTo>
                    <a:pt x="1265364" y="50418"/>
                  </a:lnTo>
                  <a:lnTo>
                    <a:pt x="1262951" y="45847"/>
                  </a:lnTo>
                  <a:lnTo>
                    <a:pt x="1260665" y="41401"/>
                  </a:lnTo>
                  <a:lnTo>
                    <a:pt x="1232344" y="27431"/>
                  </a:lnTo>
                  <a:lnTo>
                    <a:pt x="1232344" y="5334"/>
                  </a:lnTo>
                  <a:close/>
                </a:path>
                <a:path w="7186930" h="467994">
                  <a:moveTo>
                    <a:pt x="764984" y="5334"/>
                  </a:moveTo>
                  <a:lnTo>
                    <a:pt x="900620" y="5334"/>
                  </a:lnTo>
                  <a:lnTo>
                    <a:pt x="1019111" y="211327"/>
                  </a:lnTo>
                  <a:lnTo>
                    <a:pt x="1039489" y="248189"/>
                  </a:lnTo>
                  <a:lnTo>
                    <a:pt x="1064688" y="296116"/>
                  </a:lnTo>
                  <a:lnTo>
                    <a:pt x="1079436" y="326516"/>
                  </a:lnTo>
                  <a:lnTo>
                    <a:pt x="1084770" y="326516"/>
                  </a:lnTo>
                  <a:lnTo>
                    <a:pt x="1083177" y="285585"/>
                  </a:lnTo>
                  <a:lnTo>
                    <a:pt x="1082024" y="242808"/>
                  </a:lnTo>
                  <a:lnTo>
                    <a:pt x="1081323" y="198197"/>
                  </a:lnTo>
                  <a:lnTo>
                    <a:pt x="1081087" y="151764"/>
                  </a:lnTo>
                  <a:lnTo>
                    <a:pt x="1081087" y="89408"/>
                  </a:lnTo>
                  <a:lnTo>
                    <a:pt x="1080990" y="79289"/>
                  </a:lnTo>
                  <a:lnTo>
                    <a:pt x="1074229" y="43179"/>
                  </a:lnTo>
                  <a:lnTo>
                    <a:pt x="1071943" y="39877"/>
                  </a:lnTo>
                  <a:lnTo>
                    <a:pt x="1045273" y="27431"/>
                  </a:lnTo>
                  <a:lnTo>
                    <a:pt x="1045273" y="5334"/>
                  </a:lnTo>
                  <a:lnTo>
                    <a:pt x="1171892" y="5334"/>
                  </a:lnTo>
                  <a:lnTo>
                    <a:pt x="1171892" y="27431"/>
                  </a:lnTo>
                  <a:lnTo>
                    <a:pt x="1163002" y="30352"/>
                  </a:lnTo>
                  <a:lnTo>
                    <a:pt x="1156652" y="32892"/>
                  </a:lnTo>
                  <a:lnTo>
                    <a:pt x="1152969" y="34798"/>
                  </a:lnTo>
                  <a:lnTo>
                    <a:pt x="1149286" y="36829"/>
                  </a:lnTo>
                  <a:lnTo>
                    <a:pt x="1146111" y="39497"/>
                  </a:lnTo>
                  <a:lnTo>
                    <a:pt x="1143571" y="42925"/>
                  </a:lnTo>
                  <a:lnTo>
                    <a:pt x="1141031" y="46227"/>
                  </a:lnTo>
                  <a:lnTo>
                    <a:pt x="1135697" y="89408"/>
                  </a:lnTo>
                  <a:lnTo>
                    <a:pt x="1135697" y="462534"/>
                  </a:lnTo>
                  <a:lnTo>
                    <a:pt x="1050607" y="462534"/>
                  </a:lnTo>
                  <a:lnTo>
                    <a:pt x="899985" y="201929"/>
                  </a:lnTo>
                  <a:lnTo>
                    <a:pt x="873506" y="154686"/>
                  </a:lnTo>
                  <a:lnTo>
                    <a:pt x="855027" y="118872"/>
                  </a:lnTo>
                  <a:lnTo>
                    <a:pt x="852106" y="118872"/>
                  </a:lnTo>
                  <a:lnTo>
                    <a:pt x="853533" y="155376"/>
                  </a:lnTo>
                  <a:lnTo>
                    <a:pt x="854567" y="192881"/>
                  </a:lnTo>
                  <a:lnTo>
                    <a:pt x="855196" y="231386"/>
                  </a:lnTo>
                  <a:lnTo>
                    <a:pt x="855408" y="270890"/>
                  </a:lnTo>
                  <a:lnTo>
                    <a:pt x="855408" y="378713"/>
                  </a:lnTo>
                  <a:lnTo>
                    <a:pt x="855573" y="390336"/>
                  </a:lnTo>
                  <a:lnTo>
                    <a:pt x="866965" y="429767"/>
                  </a:lnTo>
                  <a:lnTo>
                    <a:pt x="891603" y="440309"/>
                  </a:lnTo>
                  <a:lnTo>
                    <a:pt x="891603" y="462534"/>
                  </a:lnTo>
                  <a:lnTo>
                    <a:pt x="764984" y="462534"/>
                  </a:lnTo>
                  <a:lnTo>
                    <a:pt x="764984" y="440309"/>
                  </a:lnTo>
                  <a:lnTo>
                    <a:pt x="773239" y="438150"/>
                  </a:lnTo>
                  <a:lnTo>
                    <a:pt x="779843" y="435737"/>
                  </a:lnTo>
                  <a:lnTo>
                    <a:pt x="784542" y="432942"/>
                  </a:lnTo>
                  <a:lnTo>
                    <a:pt x="789368" y="430275"/>
                  </a:lnTo>
                  <a:lnTo>
                    <a:pt x="792924" y="426720"/>
                  </a:lnTo>
                  <a:lnTo>
                    <a:pt x="800746" y="386266"/>
                  </a:lnTo>
                  <a:lnTo>
                    <a:pt x="800798" y="378713"/>
                  </a:lnTo>
                  <a:lnTo>
                    <a:pt x="800798" y="89153"/>
                  </a:lnTo>
                  <a:lnTo>
                    <a:pt x="797242" y="48133"/>
                  </a:lnTo>
                  <a:lnTo>
                    <a:pt x="764984" y="27431"/>
                  </a:lnTo>
                  <a:lnTo>
                    <a:pt x="764984" y="5334"/>
                  </a:lnTo>
                  <a:close/>
                </a:path>
                <a:path w="7186930" h="467994">
                  <a:moveTo>
                    <a:pt x="325031" y="5334"/>
                  </a:moveTo>
                  <a:lnTo>
                    <a:pt x="503516" y="5334"/>
                  </a:lnTo>
                  <a:lnTo>
                    <a:pt x="503516" y="27431"/>
                  </a:lnTo>
                  <a:lnTo>
                    <a:pt x="492234" y="30313"/>
                  </a:lnTo>
                  <a:lnTo>
                    <a:pt x="484177" y="35528"/>
                  </a:lnTo>
                  <a:lnTo>
                    <a:pt x="479346" y="43076"/>
                  </a:lnTo>
                  <a:lnTo>
                    <a:pt x="477735" y="52959"/>
                  </a:lnTo>
                  <a:lnTo>
                    <a:pt x="477735" y="58674"/>
                  </a:lnTo>
                  <a:lnTo>
                    <a:pt x="491115" y="96287"/>
                  </a:lnTo>
                  <a:lnTo>
                    <a:pt x="495477" y="105790"/>
                  </a:lnTo>
                  <a:lnTo>
                    <a:pt x="552068" y="231775"/>
                  </a:lnTo>
                  <a:lnTo>
                    <a:pt x="613346" y="108838"/>
                  </a:lnTo>
                  <a:lnTo>
                    <a:pt x="628256" y="70103"/>
                  </a:lnTo>
                  <a:lnTo>
                    <a:pt x="629424" y="61975"/>
                  </a:lnTo>
                  <a:lnTo>
                    <a:pt x="629424" y="53975"/>
                  </a:lnTo>
                  <a:lnTo>
                    <a:pt x="629424" y="45847"/>
                  </a:lnTo>
                  <a:lnTo>
                    <a:pt x="627138" y="39624"/>
                  </a:lnTo>
                  <a:lnTo>
                    <a:pt x="622554" y="35051"/>
                  </a:lnTo>
                  <a:lnTo>
                    <a:pt x="617982" y="30479"/>
                  </a:lnTo>
                  <a:lnTo>
                    <a:pt x="611568" y="27939"/>
                  </a:lnTo>
                  <a:lnTo>
                    <a:pt x="603300" y="27431"/>
                  </a:lnTo>
                  <a:lnTo>
                    <a:pt x="603300" y="5334"/>
                  </a:lnTo>
                  <a:lnTo>
                    <a:pt x="737552" y="5334"/>
                  </a:lnTo>
                  <a:lnTo>
                    <a:pt x="737552" y="27431"/>
                  </a:lnTo>
                  <a:lnTo>
                    <a:pt x="731583" y="28828"/>
                  </a:lnTo>
                  <a:lnTo>
                    <a:pt x="726630" y="30606"/>
                  </a:lnTo>
                  <a:lnTo>
                    <a:pt x="722693" y="33020"/>
                  </a:lnTo>
                  <a:lnTo>
                    <a:pt x="718756" y="35305"/>
                  </a:lnTo>
                  <a:lnTo>
                    <a:pt x="714438" y="38988"/>
                  </a:lnTo>
                  <a:lnTo>
                    <a:pt x="688054" y="74769"/>
                  </a:lnTo>
                  <a:lnTo>
                    <a:pt x="574509" y="286638"/>
                  </a:lnTo>
                  <a:lnTo>
                    <a:pt x="574509" y="378460"/>
                  </a:lnTo>
                  <a:lnTo>
                    <a:pt x="579196" y="420242"/>
                  </a:lnTo>
                  <a:lnTo>
                    <a:pt x="580986" y="424052"/>
                  </a:lnTo>
                  <a:lnTo>
                    <a:pt x="596442" y="435863"/>
                  </a:lnTo>
                  <a:lnTo>
                    <a:pt x="601014" y="437768"/>
                  </a:lnTo>
                  <a:lnTo>
                    <a:pt x="607212" y="439292"/>
                  </a:lnTo>
                  <a:lnTo>
                    <a:pt x="615022" y="440309"/>
                  </a:lnTo>
                  <a:lnTo>
                    <a:pt x="615022" y="462534"/>
                  </a:lnTo>
                  <a:lnTo>
                    <a:pt x="430187" y="462534"/>
                  </a:lnTo>
                  <a:lnTo>
                    <a:pt x="430187" y="440309"/>
                  </a:lnTo>
                  <a:lnTo>
                    <a:pt x="439331" y="438785"/>
                  </a:lnTo>
                  <a:lnTo>
                    <a:pt x="446646" y="436752"/>
                  </a:lnTo>
                  <a:lnTo>
                    <a:pt x="452120" y="434339"/>
                  </a:lnTo>
                  <a:lnTo>
                    <a:pt x="457580" y="431926"/>
                  </a:lnTo>
                  <a:lnTo>
                    <a:pt x="461657" y="428371"/>
                  </a:lnTo>
                  <a:lnTo>
                    <a:pt x="464337" y="423672"/>
                  </a:lnTo>
                  <a:lnTo>
                    <a:pt x="467017" y="418973"/>
                  </a:lnTo>
                  <a:lnTo>
                    <a:pt x="470700" y="378460"/>
                  </a:lnTo>
                  <a:lnTo>
                    <a:pt x="470700" y="286638"/>
                  </a:lnTo>
                  <a:lnTo>
                    <a:pt x="379945" y="95123"/>
                  </a:lnTo>
                  <a:lnTo>
                    <a:pt x="361530" y="58927"/>
                  </a:lnTo>
                  <a:lnTo>
                    <a:pt x="348310" y="39242"/>
                  </a:lnTo>
                  <a:lnTo>
                    <a:pt x="344627" y="35178"/>
                  </a:lnTo>
                  <a:lnTo>
                    <a:pt x="341223" y="32385"/>
                  </a:lnTo>
                  <a:lnTo>
                    <a:pt x="338099" y="30861"/>
                  </a:lnTo>
                  <a:lnTo>
                    <a:pt x="334962" y="29210"/>
                  </a:lnTo>
                  <a:lnTo>
                    <a:pt x="330619" y="28193"/>
                  </a:lnTo>
                  <a:lnTo>
                    <a:pt x="325031" y="27431"/>
                  </a:lnTo>
                  <a:lnTo>
                    <a:pt x="325031" y="5334"/>
                  </a:lnTo>
                  <a:close/>
                </a:path>
                <a:path w="7186930" h="467994">
                  <a:moveTo>
                    <a:pt x="4640008" y="3048"/>
                  </a:moveTo>
                  <a:lnTo>
                    <a:pt x="4729416" y="3048"/>
                  </a:lnTo>
                  <a:lnTo>
                    <a:pt x="4840033" y="378078"/>
                  </a:lnTo>
                  <a:lnTo>
                    <a:pt x="4843529" y="389727"/>
                  </a:lnTo>
                  <a:lnTo>
                    <a:pt x="4860099" y="426465"/>
                  </a:lnTo>
                  <a:lnTo>
                    <a:pt x="4865433" y="430784"/>
                  </a:lnTo>
                  <a:lnTo>
                    <a:pt x="4870767" y="435228"/>
                  </a:lnTo>
                  <a:lnTo>
                    <a:pt x="4878260" y="438403"/>
                  </a:lnTo>
                  <a:lnTo>
                    <a:pt x="4887912" y="440309"/>
                  </a:lnTo>
                  <a:lnTo>
                    <a:pt x="4887912" y="462534"/>
                  </a:lnTo>
                  <a:lnTo>
                    <a:pt x="4703000" y="462534"/>
                  </a:lnTo>
                  <a:lnTo>
                    <a:pt x="4703000" y="440309"/>
                  </a:lnTo>
                  <a:lnTo>
                    <a:pt x="4711172" y="438979"/>
                  </a:lnTo>
                  <a:lnTo>
                    <a:pt x="4718177" y="436911"/>
                  </a:lnTo>
                  <a:lnTo>
                    <a:pt x="4724038" y="434129"/>
                  </a:lnTo>
                  <a:lnTo>
                    <a:pt x="4728781" y="430656"/>
                  </a:lnTo>
                  <a:lnTo>
                    <a:pt x="4734369" y="425576"/>
                  </a:lnTo>
                  <a:lnTo>
                    <a:pt x="4737163" y="418211"/>
                  </a:lnTo>
                  <a:lnTo>
                    <a:pt x="4737163" y="408939"/>
                  </a:lnTo>
                  <a:lnTo>
                    <a:pt x="4737163" y="401954"/>
                  </a:lnTo>
                  <a:lnTo>
                    <a:pt x="4729608" y="362983"/>
                  </a:lnTo>
                  <a:lnTo>
                    <a:pt x="4718113" y="320801"/>
                  </a:lnTo>
                  <a:lnTo>
                    <a:pt x="4575111" y="320801"/>
                  </a:lnTo>
                  <a:lnTo>
                    <a:pt x="4561798" y="359298"/>
                  </a:lnTo>
                  <a:lnTo>
                    <a:pt x="4553565" y="398303"/>
                  </a:lnTo>
                  <a:lnTo>
                    <a:pt x="4553394" y="405256"/>
                  </a:lnTo>
                  <a:lnTo>
                    <a:pt x="4555563" y="419735"/>
                  </a:lnTo>
                  <a:lnTo>
                    <a:pt x="4562078" y="430403"/>
                  </a:lnTo>
                  <a:lnTo>
                    <a:pt x="4572950" y="437261"/>
                  </a:lnTo>
                  <a:lnTo>
                    <a:pt x="4588192" y="440309"/>
                  </a:lnTo>
                  <a:lnTo>
                    <a:pt x="4588192" y="462534"/>
                  </a:lnTo>
                  <a:lnTo>
                    <a:pt x="4445190" y="462534"/>
                  </a:lnTo>
                  <a:lnTo>
                    <a:pt x="4445190" y="440309"/>
                  </a:lnTo>
                  <a:lnTo>
                    <a:pt x="4453445" y="439420"/>
                  </a:lnTo>
                  <a:lnTo>
                    <a:pt x="4460684" y="436625"/>
                  </a:lnTo>
                  <a:lnTo>
                    <a:pt x="4487933" y="404534"/>
                  </a:lnTo>
                  <a:lnTo>
                    <a:pt x="4500435" y="375030"/>
                  </a:lnTo>
                  <a:lnTo>
                    <a:pt x="4640008" y="3048"/>
                  </a:lnTo>
                  <a:close/>
                </a:path>
                <a:path w="7186930" h="467994">
                  <a:moveTo>
                    <a:pt x="7063041" y="0"/>
                  </a:moveTo>
                  <a:lnTo>
                    <a:pt x="7106296" y="1821"/>
                  </a:lnTo>
                  <a:lnTo>
                    <a:pt x="7149084" y="7588"/>
                  </a:lnTo>
                  <a:lnTo>
                    <a:pt x="7181913" y="14477"/>
                  </a:lnTo>
                  <a:lnTo>
                    <a:pt x="7181913" y="111505"/>
                  </a:lnTo>
                  <a:lnTo>
                    <a:pt x="7136066" y="111505"/>
                  </a:lnTo>
                  <a:lnTo>
                    <a:pt x="7132687" y="98954"/>
                  </a:lnTo>
                  <a:lnTo>
                    <a:pt x="7128843" y="87772"/>
                  </a:lnTo>
                  <a:lnTo>
                    <a:pt x="7102326" y="50770"/>
                  </a:lnTo>
                  <a:lnTo>
                    <a:pt x="7058088" y="39242"/>
                  </a:lnTo>
                  <a:lnTo>
                    <a:pt x="7048803" y="39649"/>
                  </a:lnTo>
                  <a:lnTo>
                    <a:pt x="7010431" y="54244"/>
                  </a:lnTo>
                  <a:lnTo>
                    <a:pt x="6991961" y="88788"/>
                  </a:lnTo>
                  <a:lnTo>
                    <a:pt x="6991413" y="97789"/>
                  </a:lnTo>
                  <a:lnTo>
                    <a:pt x="6991887" y="107174"/>
                  </a:lnTo>
                  <a:lnTo>
                    <a:pt x="7009034" y="145541"/>
                  </a:lnTo>
                  <a:lnTo>
                    <a:pt x="7046039" y="173751"/>
                  </a:lnTo>
                  <a:lnTo>
                    <a:pt x="7075868" y="190246"/>
                  </a:lnTo>
                  <a:lnTo>
                    <a:pt x="7095347" y="200886"/>
                  </a:lnTo>
                  <a:lnTo>
                    <a:pt x="7127732" y="221928"/>
                  </a:lnTo>
                  <a:lnTo>
                    <a:pt x="7161133" y="253793"/>
                  </a:lnTo>
                  <a:lnTo>
                    <a:pt x="7180343" y="289782"/>
                  </a:lnTo>
                  <a:lnTo>
                    <a:pt x="7186612" y="333501"/>
                  </a:lnTo>
                  <a:lnTo>
                    <a:pt x="7185421" y="353460"/>
                  </a:lnTo>
                  <a:lnTo>
                    <a:pt x="7167562" y="405002"/>
                  </a:lnTo>
                  <a:lnTo>
                    <a:pt x="7129129" y="442614"/>
                  </a:lnTo>
                  <a:lnTo>
                    <a:pt x="7093009" y="458706"/>
                  </a:lnTo>
                  <a:lnTo>
                    <a:pt x="7050821" y="466846"/>
                  </a:lnTo>
                  <a:lnTo>
                    <a:pt x="7027608" y="467867"/>
                  </a:lnTo>
                  <a:lnTo>
                    <a:pt x="7010370" y="467627"/>
                  </a:lnTo>
                  <a:lnTo>
                    <a:pt x="6956488" y="463930"/>
                  </a:lnTo>
                  <a:lnTo>
                    <a:pt x="6903446" y="456233"/>
                  </a:lnTo>
                  <a:lnTo>
                    <a:pt x="6886892" y="452754"/>
                  </a:lnTo>
                  <a:lnTo>
                    <a:pt x="6886892" y="349630"/>
                  </a:lnTo>
                  <a:lnTo>
                    <a:pt x="6932866" y="349630"/>
                  </a:lnTo>
                  <a:lnTo>
                    <a:pt x="6937750" y="368276"/>
                  </a:lnTo>
                  <a:lnTo>
                    <a:pt x="6944026" y="384397"/>
                  </a:lnTo>
                  <a:lnTo>
                    <a:pt x="6971740" y="417641"/>
                  </a:lnTo>
                  <a:lnTo>
                    <a:pt x="7018210" y="428625"/>
                  </a:lnTo>
                  <a:lnTo>
                    <a:pt x="7027856" y="428216"/>
                  </a:lnTo>
                  <a:lnTo>
                    <a:pt x="7067931" y="413194"/>
                  </a:lnTo>
                  <a:lnTo>
                    <a:pt x="7087973" y="373729"/>
                  </a:lnTo>
                  <a:lnTo>
                    <a:pt x="7088568" y="362965"/>
                  </a:lnTo>
                  <a:lnTo>
                    <a:pt x="7088090" y="352938"/>
                  </a:lnTo>
                  <a:lnTo>
                    <a:pt x="7070820" y="312165"/>
                  </a:lnTo>
                  <a:lnTo>
                    <a:pt x="7035641" y="283892"/>
                  </a:lnTo>
                  <a:lnTo>
                    <a:pt x="6995818" y="262310"/>
                  </a:lnTo>
                  <a:lnTo>
                    <a:pt x="6983698" y="255619"/>
                  </a:lnTo>
                  <a:lnTo>
                    <a:pt x="6951142" y="234590"/>
                  </a:lnTo>
                  <a:lnTo>
                    <a:pt x="6918241" y="202152"/>
                  </a:lnTo>
                  <a:lnTo>
                    <a:pt x="6898558" y="163476"/>
                  </a:lnTo>
                  <a:lnTo>
                    <a:pt x="6894004" y="128650"/>
                  </a:lnTo>
                  <a:lnTo>
                    <a:pt x="6895270" y="108787"/>
                  </a:lnTo>
                  <a:lnTo>
                    <a:pt x="6914451" y="58674"/>
                  </a:lnTo>
                  <a:lnTo>
                    <a:pt x="6955313" y="23276"/>
                  </a:lnTo>
                  <a:lnTo>
                    <a:pt x="6993604" y="8411"/>
                  </a:lnTo>
                  <a:lnTo>
                    <a:pt x="7038371" y="930"/>
                  </a:lnTo>
                  <a:lnTo>
                    <a:pt x="7063041" y="0"/>
                  </a:lnTo>
                  <a:close/>
                </a:path>
                <a:path w="7186930" h="467994">
                  <a:moveTo>
                    <a:pt x="6471729" y="0"/>
                  </a:moveTo>
                  <a:lnTo>
                    <a:pt x="6514984" y="1821"/>
                  </a:lnTo>
                  <a:lnTo>
                    <a:pt x="6557772" y="7588"/>
                  </a:lnTo>
                  <a:lnTo>
                    <a:pt x="6590601" y="14477"/>
                  </a:lnTo>
                  <a:lnTo>
                    <a:pt x="6590601" y="111505"/>
                  </a:lnTo>
                  <a:lnTo>
                    <a:pt x="6544754" y="111505"/>
                  </a:lnTo>
                  <a:lnTo>
                    <a:pt x="6541375" y="98954"/>
                  </a:lnTo>
                  <a:lnTo>
                    <a:pt x="6537531" y="87772"/>
                  </a:lnTo>
                  <a:lnTo>
                    <a:pt x="6511014" y="50770"/>
                  </a:lnTo>
                  <a:lnTo>
                    <a:pt x="6466776" y="39242"/>
                  </a:lnTo>
                  <a:lnTo>
                    <a:pt x="6457491" y="39649"/>
                  </a:lnTo>
                  <a:lnTo>
                    <a:pt x="6419119" y="54244"/>
                  </a:lnTo>
                  <a:lnTo>
                    <a:pt x="6400649" y="88788"/>
                  </a:lnTo>
                  <a:lnTo>
                    <a:pt x="6400101" y="97789"/>
                  </a:lnTo>
                  <a:lnTo>
                    <a:pt x="6400575" y="107174"/>
                  </a:lnTo>
                  <a:lnTo>
                    <a:pt x="6417722" y="145541"/>
                  </a:lnTo>
                  <a:lnTo>
                    <a:pt x="6454727" y="173751"/>
                  </a:lnTo>
                  <a:lnTo>
                    <a:pt x="6484556" y="190246"/>
                  </a:lnTo>
                  <a:lnTo>
                    <a:pt x="6504035" y="200886"/>
                  </a:lnTo>
                  <a:lnTo>
                    <a:pt x="6536420" y="221928"/>
                  </a:lnTo>
                  <a:lnTo>
                    <a:pt x="6569821" y="253793"/>
                  </a:lnTo>
                  <a:lnTo>
                    <a:pt x="6589031" y="289782"/>
                  </a:lnTo>
                  <a:lnTo>
                    <a:pt x="6595300" y="333501"/>
                  </a:lnTo>
                  <a:lnTo>
                    <a:pt x="6594109" y="353460"/>
                  </a:lnTo>
                  <a:lnTo>
                    <a:pt x="6576250" y="405002"/>
                  </a:lnTo>
                  <a:lnTo>
                    <a:pt x="6537817" y="442614"/>
                  </a:lnTo>
                  <a:lnTo>
                    <a:pt x="6501697" y="458706"/>
                  </a:lnTo>
                  <a:lnTo>
                    <a:pt x="6459509" y="466846"/>
                  </a:lnTo>
                  <a:lnTo>
                    <a:pt x="6436296" y="467867"/>
                  </a:lnTo>
                  <a:lnTo>
                    <a:pt x="6419058" y="467627"/>
                  </a:lnTo>
                  <a:lnTo>
                    <a:pt x="6365176" y="463930"/>
                  </a:lnTo>
                  <a:lnTo>
                    <a:pt x="6312134" y="456233"/>
                  </a:lnTo>
                  <a:lnTo>
                    <a:pt x="6295580" y="452754"/>
                  </a:lnTo>
                  <a:lnTo>
                    <a:pt x="6295580" y="349630"/>
                  </a:lnTo>
                  <a:lnTo>
                    <a:pt x="6341554" y="349630"/>
                  </a:lnTo>
                  <a:lnTo>
                    <a:pt x="6346438" y="368276"/>
                  </a:lnTo>
                  <a:lnTo>
                    <a:pt x="6352714" y="384397"/>
                  </a:lnTo>
                  <a:lnTo>
                    <a:pt x="6380428" y="417641"/>
                  </a:lnTo>
                  <a:lnTo>
                    <a:pt x="6426898" y="428625"/>
                  </a:lnTo>
                  <a:lnTo>
                    <a:pt x="6436544" y="428216"/>
                  </a:lnTo>
                  <a:lnTo>
                    <a:pt x="6476619" y="413194"/>
                  </a:lnTo>
                  <a:lnTo>
                    <a:pt x="6496661" y="373729"/>
                  </a:lnTo>
                  <a:lnTo>
                    <a:pt x="6497256" y="362965"/>
                  </a:lnTo>
                  <a:lnTo>
                    <a:pt x="6496778" y="352938"/>
                  </a:lnTo>
                  <a:lnTo>
                    <a:pt x="6479508" y="312165"/>
                  </a:lnTo>
                  <a:lnTo>
                    <a:pt x="6444329" y="283892"/>
                  </a:lnTo>
                  <a:lnTo>
                    <a:pt x="6404506" y="262310"/>
                  </a:lnTo>
                  <a:lnTo>
                    <a:pt x="6392386" y="255619"/>
                  </a:lnTo>
                  <a:lnTo>
                    <a:pt x="6359830" y="234590"/>
                  </a:lnTo>
                  <a:lnTo>
                    <a:pt x="6326929" y="202152"/>
                  </a:lnTo>
                  <a:lnTo>
                    <a:pt x="6307246" y="163476"/>
                  </a:lnTo>
                  <a:lnTo>
                    <a:pt x="6302692" y="128650"/>
                  </a:lnTo>
                  <a:lnTo>
                    <a:pt x="6303958" y="108787"/>
                  </a:lnTo>
                  <a:lnTo>
                    <a:pt x="6323139" y="58674"/>
                  </a:lnTo>
                  <a:lnTo>
                    <a:pt x="6364001" y="23276"/>
                  </a:lnTo>
                  <a:lnTo>
                    <a:pt x="6402292" y="8411"/>
                  </a:lnTo>
                  <a:lnTo>
                    <a:pt x="6447059" y="930"/>
                  </a:lnTo>
                  <a:lnTo>
                    <a:pt x="6471729" y="0"/>
                  </a:lnTo>
                  <a:close/>
                </a:path>
                <a:path w="7186930" h="467994">
                  <a:moveTo>
                    <a:pt x="6031293" y="0"/>
                  </a:moveTo>
                  <a:lnTo>
                    <a:pt x="6078202" y="3593"/>
                  </a:lnTo>
                  <a:lnTo>
                    <a:pt x="6118907" y="14366"/>
                  </a:lnTo>
                  <a:lnTo>
                    <a:pt x="6153398" y="32307"/>
                  </a:lnTo>
                  <a:lnTo>
                    <a:pt x="6203590" y="89646"/>
                  </a:lnTo>
                  <a:lnTo>
                    <a:pt x="6219269" y="128841"/>
                  </a:lnTo>
                  <a:lnTo>
                    <a:pt x="6228685" y="174990"/>
                  </a:lnTo>
                  <a:lnTo>
                    <a:pt x="6231826" y="228091"/>
                  </a:lnTo>
                  <a:lnTo>
                    <a:pt x="6230897" y="258595"/>
                  </a:lnTo>
                  <a:lnTo>
                    <a:pt x="6223468" y="312888"/>
                  </a:lnTo>
                  <a:lnTo>
                    <a:pt x="6208732" y="358397"/>
                  </a:lnTo>
                  <a:lnTo>
                    <a:pt x="6187499" y="395648"/>
                  </a:lnTo>
                  <a:lnTo>
                    <a:pt x="6160144" y="424844"/>
                  </a:lnTo>
                  <a:lnTo>
                    <a:pt x="6127240" y="446319"/>
                  </a:lnTo>
                  <a:lnTo>
                    <a:pt x="6089050" y="460152"/>
                  </a:lnTo>
                  <a:lnTo>
                    <a:pt x="6046291" y="467010"/>
                  </a:lnTo>
                  <a:lnTo>
                    <a:pt x="6023292" y="467867"/>
                  </a:lnTo>
                  <a:lnTo>
                    <a:pt x="5977118" y="464270"/>
                  </a:lnTo>
                  <a:lnTo>
                    <a:pt x="5937075" y="453469"/>
                  </a:lnTo>
                  <a:lnTo>
                    <a:pt x="5903152" y="435453"/>
                  </a:lnTo>
                  <a:lnTo>
                    <a:pt x="5853741" y="377850"/>
                  </a:lnTo>
                  <a:lnTo>
                    <a:pt x="5838301" y="338312"/>
                  </a:lnTo>
                  <a:lnTo>
                    <a:pt x="5829028" y="291605"/>
                  </a:lnTo>
                  <a:lnTo>
                    <a:pt x="5825934" y="237743"/>
                  </a:lnTo>
                  <a:lnTo>
                    <a:pt x="5827434" y="201477"/>
                  </a:lnTo>
                  <a:lnTo>
                    <a:pt x="5839436" y="137088"/>
                  </a:lnTo>
                  <a:lnTo>
                    <a:pt x="5863343" y="83891"/>
                  </a:lnTo>
                  <a:lnTo>
                    <a:pt x="5898586" y="43314"/>
                  </a:lnTo>
                  <a:lnTo>
                    <a:pt x="5944782" y="15644"/>
                  </a:lnTo>
                  <a:lnTo>
                    <a:pt x="6000218" y="1738"/>
                  </a:lnTo>
                  <a:lnTo>
                    <a:pt x="6031293" y="0"/>
                  </a:lnTo>
                  <a:close/>
                </a:path>
                <a:path w="7186930" h="467994">
                  <a:moveTo>
                    <a:pt x="5129466" y="0"/>
                  </a:moveTo>
                  <a:lnTo>
                    <a:pt x="5165377" y="1117"/>
                  </a:lnTo>
                  <a:lnTo>
                    <a:pt x="5199776" y="4460"/>
                  </a:lnTo>
                  <a:lnTo>
                    <a:pt x="5232675" y="10019"/>
                  </a:lnTo>
                  <a:lnTo>
                    <a:pt x="5264086" y="17779"/>
                  </a:lnTo>
                  <a:lnTo>
                    <a:pt x="5264086" y="112902"/>
                  </a:lnTo>
                  <a:lnTo>
                    <a:pt x="5218239" y="112902"/>
                  </a:lnTo>
                  <a:lnTo>
                    <a:pt x="5214213" y="99615"/>
                  </a:lnTo>
                  <a:lnTo>
                    <a:pt x="5209936" y="87947"/>
                  </a:lnTo>
                  <a:lnTo>
                    <a:pt x="5182637" y="51002"/>
                  </a:lnTo>
                  <a:lnTo>
                    <a:pt x="5135181" y="39242"/>
                  </a:lnTo>
                  <a:lnTo>
                    <a:pt x="5119084" y="40505"/>
                  </a:lnTo>
                  <a:lnTo>
                    <a:pt x="5076507" y="59436"/>
                  </a:lnTo>
                  <a:lnTo>
                    <a:pt x="5044396" y="103405"/>
                  </a:lnTo>
                  <a:lnTo>
                    <a:pt x="5029948" y="147748"/>
                  </a:lnTo>
                  <a:lnTo>
                    <a:pt x="5022570" y="203946"/>
                  </a:lnTo>
                  <a:lnTo>
                    <a:pt x="5021643" y="236474"/>
                  </a:lnTo>
                  <a:lnTo>
                    <a:pt x="5022262" y="264761"/>
                  </a:lnTo>
                  <a:lnTo>
                    <a:pt x="5027215" y="315573"/>
                  </a:lnTo>
                  <a:lnTo>
                    <a:pt x="5037145" y="358388"/>
                  </a:lnTo>
                  <a:lnTo>
                    <a:pt x="5061648" y="404875"/>
                  </a:lnTo>
                  <a:lnTo>
                    <a:pt x="5097402" y="427146"/>
                  </a:lnTo>
                  <a:lnTo>
                    <a:pt x="5111686" y="428625"/>
                  </a:lnTo>
                  <a:lnTo>
                    <a:pt x="5125475" y="427529"/>
                  </a:lnTo>
                  <a:lnTo>
                    <a:pt x="5161414" y="400952"/>
                  </a:lnTo>
                  <a:lnTo>
                    <a:pt x="5169344" y="354964"/>
                  </a:lnTo>
                  <a:lnTo>
                    <a:pt x="5168380" y="312279"/>
                  </a:lnTo>
                  <a:lnTo>
                    <a:pt x="5149405" y="278764"/>
                  </a:lnTo>
                  <a:lnTo>
                    <a:pt x="5133149" y="273303"/>
                  </a:lnTo>
                  <a:lnTo>
                    <a:pt x="5133149" y="251205"/>
                  </a:lnTo>
                  <a:lnTo>
                    <a:pt x="5304599" y="251205"/>
                  </a:lnTo>
                  <a:lnTo>
                    <a:pt x="5304599" y="273303"/>
                  </a:lnTo>
                  <a:lnTo>
                    <a:pt x="5293423" y="276605"/>
                  </a:lnTo>
                  <a:lnTo>
                    <a:pt x="5285803" y="280415"/>
                  </a:lnTo>
                  <a:lnTo>
                    <a:pt x="5281866" y="284606"/>
                  </a:lnTo>
                  <a:lnTo>
                    <a:pt x="5277802" y="288925"/>
                  </a:lnTo>
                  <a:lnTo>
                    <a:pt x="5275135" y="294513"/>
                  </a:lnTo>
                  <a:lnTo>
                    <a:pt x="5271452" y="331215"/>
                  </a:lnTo>
                  <a:lnTo>
                    <a:pt x="5271452" y="457453"/>
                  </a:lnTo>
                  <a:lnTo>
                    <a:pt x="5223192" y="467487"/>
                  </a:lnTo>
                  <a:lnTo>
                    <a:pt x="5200459" y="443356"/>
                  </a:lnTo>
                  <a:lnTo>
                    <a:pt x="5179814" y="454098"/>
                  </a:lnTo>
                  <a:lnTo>
                    <a:pt x="5157692" y="461756"/>
                  </a:lnTo>
                  <a:lnTo>
                    <a:pt x="5134094" y="466342"/>
                  </a:lnTo>
                  <a:lnTo>
                    <a:pt x="5109019" y="467867"/>
                  </a:lnTo>
                  <a:lnTo>
                    <a:pt x="5063253" y="464296"/>
                  </a:lnTo>
                  <a:lnTo>
                    <a:pt x="5023691" y="453580"/>
                  </a:lnTo>
                  <a:lnTo>
                    <a:pt x="4963223" y="410717"/>
                  </a:lnTo>
                  <a:lnTo>
                    <a:pt x="4942220" y="378475"/>
                  </a:lnTo>
                  <a:lnTo>
                    <a:pt x="4927219" y="338899"/>
                  </a:lnTo>
                  <a:lnTo>
                    <a:pt x="4918217" y="291988"/>
                  </a:lnTo>
                  <a:lnTo>
                    <a:pt x="4915217" y="237743"/>
                  </a:lnTo>
                  <a:lnTo>
                    <a:pt x="4916269" y="208192"/>
                  </a:lnTo>
                  <a:lnTo>
                    <a:pt x="4924754" y="154662"/>
                  </a:lnTo>
                  <a:lnTo>
                    <a:pt x="4941619" y="108630"/>
                  </a:lnTo>
                  <a:lnTo>
                    <a:pt x="4965293" y="71050"/>
                  </a:lnTo>
                  <a:lnTo>
                    <a:pt x="4995247" y="41997"/>
                  </a:lnTo>
                  <a:lnTo>
                    <a:pt x="5029434" y="20851"/>
                  </a:lnTo>
                  <a:lnTo>
                    <a:pt x="5067315" y="7447"/>
                  </a:lnTo>
                  <a:lnTo>
                    <a:pt x="5108082" y="831"/>
                  </a:lnTo>
                  <a:lnTo>
                    <a:pt x="5129466" y="0"/>
                  </a:lnTo>
                  <a:close/>
                </a:path>
                <a:path w="7186930" h="467994">
                  <a:moveTo>
                    <a:pt x="2363025" y="0"/>
                  </a:moveTo>
                  <a:lnTo>
                    <a:pt x="2409934" y="3593"/>
                  </a:lnTo>
                  <a:lnTo>
                    <a:pt x="2450639" y="14366"/>
                  </a:lnTo>
                  <a:lnTo>
                    <a:pt x="2485130" y="32307"/>
                  </a:lnTo>
                  <a:lnTo>
                    <a:pt x="2535322" y="89646"/>
                  </a:lnTo>
                  <a:lnTo>
                    <a:pt x="2551001" y="128841"/>
                  </a:lnTo>
                  <a:lnTo>
                    <a:pt x="2560417" y="174990"/>
                  </a:lnTo>
                  <a:lnTo>
                    <a:pt x="2563558" y="228091"/>
                  </a:lnTo>
                  <a:lnTo>
                    <a:pt x="2562629" y="258595"/>
                  </a:lnTo>
                  <a:lnTo>
                    <a:pt x="2555200" y="312888"/>
                  </a:lnTo>
                  <a:lnTo>
                    <a:pt x="2540464" y="358397"/>
                  </a:lnTo>
                  <a:lnTo>
                    <a:pt x="2519231" y="395648"/>
                  </a:lnTo>
                  <a:lnTo>
                    <a:pt x="2491876" y="424844"/>
                  </a:lnTo>
                  <a:lnTo>
                    <a:pt x="2458972" y="446319"/>
                  </a:lnTo>
                  <a:lnTo>
                    <a:pt x="2420782" y="460152"/>
                  </a:lnTo>
                  <a:lnTo>
                    <a:pt x="2378023" y="467010"/>
                  </a:lnTo>
                  <a:lnTo>
                    <a:pt x="2355024" y="467867"/>
                  </a:lnTo>
                  <a:lnTo>
                    <a:pt x="2308850" y="464270"/>
                  </a:lnTo>
                  <a:lnTo>
                    <a:pt x="2268807" y="453469"/>
                  </a:lnTo>
                  <a:lnTo>
                    <a:pt x="2234884" y="435453"/>
                  </a:lnTo>
                  <a:lnTo>
                    <a:pt x="2185473" y="377850"/>
                  </a:lnTo>
                  <a:lnTo>
                    <a:pt x="2170033" y="338312"/>
                  </a:lnTo>
                  <a:lnTo>
                    <a:pt x="2160760" y="291605"/>
                  </a:lnTo>
                  <a:lnTo>
                    <a:pt x="2157666" y="237743"/>
                  </a:lnTo>
                  <a:lnTo>
                    <a:pt x="2159166" y="201477"/>
                  </a:lnTo>
                  <a:lnTo>
                    <a:pt x="2171168" y="137088"/>
                  </a:lnTo>
                  <a:lnTo>
                    <a:pt x="2195075" y="83891"/>
                  </a:lnTo>
                  <a:lnTo>
                    <a:pt x="2230318" y="43314"/>
                  </a:lnTo>
                  <a:lnTo>
                    <a:pt x="2276514" y="15644"/>
                  </a:lnTo>
                  <a:lnTo>
                    <a:pt x="2331950" y="1738"/>
                  </a:lnTo>
                  <a:lnTo>
                    <a:pt x="2363025" y="0"/>
                  </a:lnTo>
                  <a:close/>
                </a:path>
                <a:path w="7186930" h="467994">
                  <a:moveTo>
                    <a:pt x="176136" y="0"/>
                  </a:moveTo>
                  <a:lnTo>
                    <a:pt x="219332" y="1821"/>
                  </a:lnTo>
                  <a:lnTo>
                    <a:pt x="262108" y="7588"/>
                  </a:lnTo>
                  <a:lnTo>
                    <a:pt x="295008" y="14477"/>
                  </a:lnTo>
                  <a:lnTo>
                    <a:pt x="295008" y="111505"/>
                  </a:lnTo>
                  <a:lnTo>
                    <a:pt x="249135" y="111505"/>
                  </a:lnTo>
                  <a:lnTo>
                    <a:pt x="245735" y="98954"/>
                  </a:lnTo>
                  <a:lnTo>
                    <a:pt x="241895" y="87772"/>
                  </a:lnTo>
                  <a:lnTo>
                    <a:pt x="215347" y="50770"/>
                  </a:lnTo>
                  <a:lnTo>
                    <a:pt x="171107" y="39242"/>
                  </a:lnTo>
                  <a:lnTo>
                    <a:pt x="161820" y="39649"/>
                  </a:lnTo>
                  <a:lnTo>
                    <a:pt x="123478" y="54244"/>
                  </a:lnTo>
                  <a:lnTo>
                    <a:pt x="105015" y="88788"/>
                  </a:lnTo>
                  <a:lnTo>
                    <a:pt x="104470" y="97789"/>
                  </a:lnTo>
                  <a:lnTo>
                    <a:pt x="104941" y="107174"/>
                  </a:lnTo>
                  <a:lnTo>
                    <a:pt x="122097" y="145541"/>
                  </a:lnTo>
                  <a:lnTo>
                    <a:pt x="159059" y="173751"/>
                  </a:lnTo>
                  <a:lnTo>
                    <a:pt x="188861" y="190246"/>
                  </a:lnTo>
                  <a:lnTo>
                    <a:pt x="208356" y="200886"/>
                  </a:lnTo>
                  <a:lnTo>
                    <a:pt x="240755" y="221928"/>
                  </a:lnTo>
                  <a:lnTo>
                    <a:pt x="274164" y="253793"/>
                  </a:lnTo>
                  <a:lnTo>
                    <a:pt x="293388" y="289782"/>
                  </a:lnTo>
                  <a:lnTo>
                    <a:pt x="299694" y="333501"/>
                  </a:lnTo>
                  <a:lnTo>
                    <a:pt x="298503" y="353460"/>
                  </a:lnTo>
                  <a:lnTo>
                    <a:pt x="280619" y="405002"/>
                  </a:lnTo>
                  <a:lnTo>
                    <a:pt x="242192" y="442614"/>
                  </a:lnTo>
                  <a:lnTo>
                    <a:pt x="206069" y="458706"/>
                  </a:lnTo>
                  <a:lnTo>
                    <a:pt x="163873" y="466846"/>
                  </a:lnTo>
                  <a:lnTo>
                    <a:pt x="140639" y="467867"/>
                  </a:lnTo>
                  <a:lnTo>
                    <a:pt x="123383" y="467627"/>
                  </a:lnTo>
                  <a:lnTo>
                    <a:pt x="69481" y="463930"/>
                  </a:lnTo>
                  <a:lnTo>
                    <a:pt x="16523" y="456233"/>
                  </a:lnTo>
                  <a:lnTo>
                    <a:pt x="0" y="452754"/>
                  </a:lnTo>
                  <a:lnTo>
                    <a:pt x="0" y="349630"/>
                  </a:lnTo>
                  <a:lnTo>
                    <a:pt x="45872" y="349630"/>
                  </a:lnTo>
                  <a:lnTo>
                    <a:pt x="50761" y="368276"/>
                  </a:lnTo>
                  <a:lnTo>
                    <a:pt x="57049" y="384397"/>
                  </a:lnTo>
                  <a:lnTo>
                    <a:pt x="84770" y="417641"/>
                  </a:lnTo>
                  <a:lnTo>
                    <a:pt x="131267" y="428625"/>
                  </a:lnTo>
                  <a:lnTo>
                    <a:pt x="140894" y="428216"/>
                  </a:lnTo>
                  <a:lnTo>
                    <a:pt x="180948" y="413194"/>
                  </a:lnTo>
                  <a:lnTo>
                    <a:pt x="200989" y="373729"/>
                  </a:lnTo>
                  <a:lnTo>
                    <a:pt x="201587" y="362965"/>
                  </a:lnTo>
                  <a:lnTo>
                    <a:pt x="201105" y="352938"/>
                  </a:lnTo>
                  <a:lnTo>
                    <a:pt x="183837" y="312165"/>
                  </a:lnTo>
                  <a:lnTo>
                    <a:pt x="148678" y="283892"/>
                  </a:lnTo>
                  <a:lnTo>
                    <a:pt x="108807" y="262310"/>
                  </a:lnTo>
                  <a:lnTo>
                    <a:pt x="96689" y="255619"/>
                  </a:lnTo>
                  <a:lnTo>
                    <a:pt x="64174" y="234590"/>
                  </a:lnTo>
                  <a:lnTo>
                    <a:pt x="31309" y="202152"/>
                  </a:lnTo>
                  <a:lnTo>
                    <a:pt x="11648" y="163476"/>
                  </a:lnTo>
                  <a:lnTo>
                    <a:pt x="7035" y="128650"/>
                  </a:lnTo>
                  <a:lnTo>
                    <a:pt x="8312" y="108787"/>
                  </a:lnTo>
                  <a:lnTo>
                    <a:pt x="27457" y="58674"/>
                  </a:lnTo>
                  <a:lnTo>
                    <a:pt x="68360" y="23276"/>
                  </a:lnTo>
                  <a:lnTo>
                    <a:pt x="106663" y="8411"/>
                  </a:lnTo>
                  <a:lnTo>
                    <a:pt x="151449" y="930"/>
                  </a:lnTo>
                  <a:lnTo>
                    <a:pt x="176136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1620977"/>
            <a:ext cx="7312025" cy="4095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6985" indent="-274320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5" dirty="0">
                <a:latin typeface="Cambria"/>
                <a:cs typeface="Cambria"/>
              </a:rPr>
              <a:t>It is </a:t>
            </a:r>
            <a:r>
              <a:rPr sz="3600" dirty="0">
                <a:latin typeface="Cambria"/>
                <a:cs typeface="Cambria"/>
              </a:rPr>
              <a:t>a diagnosis </a:t>
            </a:r>
            <a:r>
              <a:rPr sz="3600" spc="-5" dirty="0">
                <a:latin typeface="Cambria"/>
                <a:cs typeface="Cambria"/>
              </a:rPr>
              <a:t>that is associated 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with</a:t>
            </a:r>
            <a:r>
              <a:rPr sz="3600" dirty="0">
                <a:latin typeface="Cambria"/>
                <a:cs typeface="Cambria"/>
              </a:rPr>
              <a:t> a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cluster</a:t>
            </a:r>
            <a:r>
              <a:rPr sz="3600" spc="-5" dirty="0">
                <a:latin typeface="Cambria"/>
                <a:cs typeface="Cambria"/>
              </a:rPr>
              <a:t> of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other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nursing </a:t>
            </a:r>
            <a:r>
              <a:rPr sz="3600" spc="-5" dirty="0">
                <a:latin typeface="Cambria"/>
                <a:cs typeface="Cambria"/>
              </a:rPr>
              <a:t> diagnosis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dirty="0">
                <a:latin typeface="Cambria"/>
                <a:cs typeface="Cambria"/>
              </a:rPr>
              <a:t>Eg:</a:t>
            </a:r>
            <a:endParaRPr sz="36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1859914" algn="l"/>
                <a:tab pos="4083685" algn="l"/>
                <a:tab pos="5367020" algn="l"/>
                <a:tab pos="6572250" algn="l"/>
              </a:tabLst>
            </a:pPr>
            <a:r>
              <a:rPr sz="3600" dirty="0">
                <a:latin typeface="Cambria"/>
                <a:cs typeface="Cambria"/>
              </a:rPr>
              <a:t>Disuse	</a:t>
            </a:r>
            <a:r>
              <a:rPr sz="3600" spc="-25" dirty="0">
                <a:latin typeface="Cambria"/>
                <a:cs typeface="Cambria"/>
              </a:rPr>
              <a:t>s</a:t>
            </a:r>
            <a:r>
              <a:rPr sz="3600" dirty="0">
                <a:latin typeface="Cambria"/>
                <a:cs typeface="Cambria"/>
              </a:rPr>
              <a:t>yn</a:t>
            </a:r>
            <a:r>
              <a:rPr sz="3600" spc="-15" dirty="0">
                <a:latin typeface="Cambria"/>
                <a:cs typeface="Cambria"/>
              </a:rPr>
              <a:t>d</a:t>
            </a:r>
            <a:r>
              <a:rPr sz="3600" spc="-40" dirty="0">
                <a:latin typeface="Cambria"/>
                <a:cs typeface="Cambria"/>
              </a:rPr>
              <a:t>r</a:t>
            </a:r>
            <a:r>
              <a:rPr sz="3600" dirty="0">
                <a:latin typeface="Cambria"/>
                <a:cs typeface="Cambria"/>
              </a:rPr>
              <a:t>ome	(long	</a:t>
            </a:r>
            <a:r>
              <a:rPr sz="3600" spc="-35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erm	</a:t>
            </a:r>
            <a:r>
              <a:rPr sz="3600" spc="-5" dirty="0">
                <a:latin typeface="Cambria"/>
                <a:cs typeface="Cambria"/>
              </a:rPr>
              <a:t>bed  ridden</a:t>
            </a:r>
            <a:r>
              <a:rPr sz="3600" spc="1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patients)</a:t>
            </a:r>
            <a:endParaRPr sz="3600">
              <a:latin typeface="Cambria"/>
              <a:cs typeface="Cambria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spc="-10" dirty="0">
                <a:latin typeface="Cambria"/>
                <a:cs typeface="Cambria"/>
              </a:rPr>
              <a:t>Impaired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physical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mobility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7857" y="749426"/>
            <a:ext cx="6994525" cy="769620"/>
            <a:chOff x="687857" y="749426"/>
            <a:chExt cx="6994525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1294" y="1214979"/>
              <a:ext cx="6930812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429" y="753998"/>
              <a:ext cx="6981672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2429" y="753998"/>
              <a:ext cx="6981825" cy="467995"/>
            </a:xfrm>
            <a:custGeom>
              <a:avLst/>
              <a:gdLst/>
              <a:ahLst/>
              <a:cxnLst/>
              <a:rect l="l" t="t" r="r" b="b"/>
              <a:pathLst>
                <a:path w="6981825" h="467994">
                  <a:moveTo>
                    <a:pt x="4449800" y="93090"/>
                  </a:moveTo>
                  <a:lnTo>
                    <a:pt x="4382871" y="281686"/>
                  </a:lnTo>
                  <a:lnTo>
                    <a:pt x="4503394" y="281686"/>
                  </a:lnTo>
                  <a:lnTo>
                    <a:pt x="4449800" y="93090"/>
                  </a:lnTo>
                  <a:close/>
                </a:path>
                <a:path w="6981825" h="467994">
                  <a:moveTo>
                    <a:pt x="3722090" y="44576"/>
                  </a:moveTo>
                  <a:lnTo>
                    <a:pt x="3712446" y="44622"/>
                  </a:lnTo>
                  <a:lnTo>
                    <a:pt x="3704278" y="44751"/>
                  </a:lnTo>
                  <a:lnTo>
                    <a:pt x="3697587" y="44952"/>
                  </a:lnTo>
                  <a:lnTo>
                    <a:pt x="3692372" y="45212"/>
                  </a:lnTo>
                  <a:lnTo>
                    <a:pt x="3692372" y="421893"/>
                  </a:lnTo>
                  <a:lnTo>
                    <a:pt x="3696492" y="422374"/>
                  </a:lnTo>
                  <a:lnTo>
                    <a:pt x="3702945" y="422687"/>
                  </a:lnTo>
                  <a:lnTo>
                    <a:pt x="3711732" y="422858"/>
                  </a:lnTo>
                  <a:lnTo>
                    <a:pt x="3722852" y="422910"/>
                  </a:lnTo>
                  <a:lnTo>
                    <a:pt x="3740517" y="422243"/>
                  </a:lnTo>
                  <a:lnTo>
                    <a:pt x="3784701" y="412241"/>
                  </a:lnTo>
                  <a:lnTo>
                    <a:pt x="3816578" y="390143"/>
                  </a:lnTo>
                  <a:lnTo>
                    <a:pt x="3843153" y="347745"/>
                  </a:lnTo>
                  <a:lnTo>
                    <a:pt x="3854658" y="309002"/>
                  </a:lnTo>
                  <a:lnTo>
                    <a:pt x="3860667" y="259941"/>
                  </a:lnTo>
                  <a:lnTo>
                    <a:pt x="3861409" y="232028"/>
                  </a:lnTo>
                  <a:lnTo>
                    <a:pt x="3860340" y="201572"/>
                  </a:lnTo>
                  <a:lnTo>
                    <a:pt x="3851819" y="148804"/>
                  </a:lnTo>
                  <a:lnTo>
                    <a:pt x="3834959" y="106824"/>
                  </a:lnTo>
                  <a:lnTo>
                    <a:pt x="3810905" y="75824"/>
                  </a:lnTo>
                  <a:lnTo>
                    <a:pt x="3762270" y="49545"/>
                  </a:lnTo>
                  <a:lnTo>
                    <a:pt x="3722090" y="44576"/>
                  </a:lnTo>
                  <a:close/>
                </a:path>
                <a:path w="6981825" h="467994">
                  <a:moveTo>
                    <a:pt x="5823305" y="39242"/>
                  </a:moveTo>
                  <a:lnTo>
                    <a:pt x="5780998" y="50800"/>
                  </a:lnTo>
                  <a:lnTo>
                    <a:pt x="5751169" y="85598"/>
                  </a:lnTo>
                  <a:lnTo>
                    <a:pt x="5733453" y="144541"/>
                  </a:lnTo>
                  <a:lnTo>
                    <a:pt x="5729023" y="183485"/>
                  </a:lnTo>
                  <a:lnTo>
                    <a:pt x="5727547" y="228726"/>
                  </a:lnTo>
                  <a:lnTo>
                    <a:pt x="5729069" y="276066"/>
                  </a:lnTo>
                  <a:lnTo>
                    <a:pt x="5733627" y="316928"/>
                  </a:lnTo>
                  <a:lnTo>
                    <a:pt x="5751804" y="379222"/>
                  </a:lnTo>
                  <a:lnTo>
                    <a:pt x="5782506" y="416305"/>
                  </a:lnTo>
                  <a:lnTo>
                    <a:pt x="5825972" y="428625"/>
                  </a:lnTo>
                  <a:lnTo>
                    <a:pt x="5838428" y="427765"/>
                  </a:lnTo>
                  <a:lnTo>
                    <a:pt x="5878461" y="407138"/>
                  </a:lnTo>
                  <a:lnTo>
                    <a:pt x="5904341" y="362870"/>
                  </a:lnTo>
                  <a:lnTo>
                    <a:pt x="5915253" y="316864"/>
                  </a:lnTo>
                  <a:lnTo>
                    <a:pt x="5919772" y="261786"/>
                  </a:lnTo>
                  <a:lnTo>
                    <a:pt x="5920079" y="241808"/>
                  </a:lnTo>
                  <a:lnTo>
                    <a:pt x="5919414" y="209827"/>
                  </a:lnTo>
                  <a:lnTo>
                    <a:pt x="5914132" y="154011"/>
                  </a:lnTo>
                  <a:lnTo>
                    <a:pt x="5903613" y="109001"/>
                  </a:lnTo>
                  <a:lnTo>
                    <a:pt x="5877788" y="62102"/>
                  </a:lnTo>
                  <a:lnTo>
                    <a:pt x="5839140" y="40671"/>
                  </a:lnTo>
                  <a:lnTo>
                    <a:pt x="5823305" y="39242"/>
                  </a:lnTo>
                  <a:close/>
                </a:path>
                <a:path w="6981825" h="467994">
                  <a:moveTo>
                    <a:pt x="6446748" y="5334"/>
                  </a:moveTo>
                  <a:lnTo>
                    <a:pt x="6622516" y="5334"/>
                  </a:lnTo>
                  <a:lnTo>
                    <a:pt x="6622516" y="27431"/>
                  </a:lnTo>
                  <a:lnTo>
                    <a:pt x="6613372" y="29972"/>
                  </a:lnTo>
                  <a:lnTo>
                    <a:pt x="6606641" y="32512"/>
                  </a:lnTo>
                  <a:lnTo>
                    <a:pt x="6587145" y="66750"/>
                  </a:lnTo>
                  <a:lnTo>
                    <a:pt x="6586448" y="89788"/>
                  </a:lnTo>
                  <a:lnTo>
                    <a:pt x="6586448" y="378460"/>
                  </a:lnTo>
                  <a:lnTo>
                    <a:pt x="6586448" y="386206"/>
                  </a:lnTo>
                  <a:lnTo>
                    <a:pt x="6586575" y="393446"/>
                  </a:lnTo>
                  <a:lnTo>
                    <a:pt x="6587083" y="400176"/>
                  </a:lnTo>
                  <a:lnTo>
                    <a:pt x="6587464" y="406908"/>
                  </a:lnTo>
                  <a:lnTo>
                    <a:pt x="6588353" y="412368"/>
                  </a:lnTo>
                  <a:lnTo>
                    <a:pt x="6589750" y="416560"/>
                  </a:lnTo>
                  <a:lnTo>
                    <a:pt x="6591147" y="420877"/>
                  </a:lnTo>
                  <a:lnTo>
                    <a:pt x="6622516" y="440309"/>
                  </a:lnTo>
                  <a:lnTo>
                    <a:pt x="6622516" y="462534"/>
                  </a:lnTo>
                  <a:lnTo>
                    <a:pt x="6446748" y="462534"/>
                  </a:lnTo>
                  <a:lnTo>
                    <a:pt x="6446748" y="440309"/>
                  </a:lnTo>
                  <a:lnTo>
                    <a:pt x="6455003" y="438150"/>
                  </a:lnTo>
                  <a:lnTo>
                    <a:pt x="6461607" y="435737"/>
                  </a:lnTo>
                  <a:lnTo>
                    <a:pt x="6466306" y="433197"/>
                  </a:lnTo>
                  <a:lnTo>
                    <a:pt x="6471132" y="430656"/>
                  </a:lnTo>
                  <a:lnTo>
                    <a:pt x="6474688" y="426974"/>
                  </a:lnTo>
                  <a:lnTo>
                    <a:pt x="6482511" y="386125"/>
                  </a:lnTo>
                  <a:lnTo>
                    <a:pt x="6482562" y="378460"/>
                  </a:lnTo>
                  <a:lnTo>
                    <a:pt x="6482562" y="89408"/>
                  </a:lnTo>
                  <a:lnTo>
                    <a:pt x="6479768" y="50291"/>
                  </a:lnTo>
                  <a:lnTo>
                    <a:pt x="6477355" y="45720"/>
                  </a:lnTo>
                  <a:lnTo>
                    <a:pt x="6475069" y="41148"/>
                  </a:lnTo>
                  <a:lnTo>
                    <a:pt x="6446748" y="27431"/>
                  </a:lnTo>
                  <a:lnTo>
                    <a:pt x="6446748" y="5334"/>
                  </a:lnTo>
                  <a:close/>
                </a:path>
                <a:path w="6981825" h="467994">
                  <a:moveTo>
                    <a:pt x="5150332" y="5334"/>
                  </a:moveTo>
                  <a:lnTo>
                    <a:pt x="5285968" y="5334"/>
                  </a:lnTo>
                  <a:lnTo>
                    <a:pt x="5404459" y="211327"/>
                  </a:lnTo>
                  <a:lnTo>
                    <a:pt x="5424837" y="248189"/>
                  </a:lnTo>
                  <a:lnTo>
                    <a:pt x="5450036" y="296116"/>
                  </a:lnTo>
                  <a:lnTo>
                    <a:pt x="5464784" y="326516"/>
                  </a:lnTo>
                  <a:lnTo>
                    <a:pt x="5470118" y="326516"/>
                  </a:lnTo>
                  <a:lnTo>
                    <a:pt x="5468525" y="285585"/>
                  </a:lnTo>
                  <a:lnTo>
                    <a:pt x="5467372" y="242808"/>
                  </a:lnTo>
                  <a:lnTo>
                    <a:pt x="5466671" y="198197"/>
                  </a:lnTo>
                  <a:lnTo>
                    <a:pt x="5466435" y="151764"/>
                  </a:lnTo>
                  <a:lnTo>
                    <a:pt x="5466435" y="89408"/>
                  </a:lnTo>
                  <a:lnTo>
                    <a:pt x="5466338" y="79289"/>
                  </a:lnTo>
                  <a:lnTo>
                    <a:pt x="5459577" y="43179"/>
                  </a:lnTo>
                  <a:lnTo>
                    <a:pt x="5457291" y="39877"/>
                  </a:lnTo>
                  <a:lnTo>
                    <a:pt x="5430621" y="27431"/>
                  </a:lnTo>
                  <a:lnTo>
                    <a:pt x="5430621" y="5334"/>
                  </a:lnTo>
                  <a:lnTo>
                    <a:pt x="5557240" y="5334"/>
                  </a:lnTo>
                  <a:lnTo>
                    <a:pt x="5557240" y="27431"/>
                  </a:lnTo>
                  <a:lnTo>
                    <a:pt x="5548350" y="30352"/>
                  </a:lnTo>
                  <a:lnTo>
                    <a:pt x="5542000" y="32892"/>
                  </a:lnTo>
                  <a:lnTo>
                    <a:pt x="5538317" y="34798"/>
                  </a:lnTo>
                  <a:lnTo>
                    <a:pt x="5534634" y="36829"/>
                  </a:lnTo>
                  <a:lnTo>
                    <a:pt x="5531459" y="39497"/>
                  </a:lnTo>
                  <a:lnTo>
                    <a:pt x="5528919" y="42925"/>
                  </a:lnTo>
                  <a:lnTo>
                    <a:pt x="5526379" y="46227"/>
                  </a:lnTo>
                  <a:lnTo>
                    <a:pt x="5521045" y="89408"/>
                  </a:lnTo>
                  <a:lnTo>
                    <a:pt x="5521045" y="462534"/>
                  </a:lnTo>
                  <a:lnTo>
                    <a:pt x="5435955" y="462534"/>
                  </a:lnTo>
                  <a:lnTo>
                    <a:pt x="5285333" y="201929"/>
                  </a:lnTo>
                  <a:lnTo>
                    <a:pt x="5258854" y="154686"/>
                  </a:lnTo>
                  <a:lnTo>
                    <a:pt x="5240375" y="118872"/>
                  </a:lnTo>
                  <a:lnTo>
                    <a:pt x="5237454" y="118872"/>
                  </a:lnTo>
                  <a:lnTo>
                    <a:pt x="5238881" y="155376"/>
                  </a:lnTo>
                  <a:lnTo>
                    <a:pt x="5239915" y="192881"/>
                  </a:lnTo>
                  <a:lnTo>
                    <a:pt x="5240544" y="231386"/>
                  </a:lnTo>
                  <a:lnTo>
                    <a:pt x="5240756" y="270890"/>
                  </a:lnTo>
                  <a:lnTo>
                    <a:pt x="5240756" y="378713"/>
                  </a:lnTo>
                  <a:lnTo>
                    <a:pt x="5240921" y="390336"/>
                  </a:lnTo>
                  <a:lnTo>
                    <a:pt x="5252313" y="429767"/>
                  </a:lnTo>
                  <a:lnTo>
                    <a:pt x="5276951" y="440309"/>
                  </a:lnTo>
                  <a:lnTo>
                    <a:pt x="5276951" y="462534"/>
                  </a:lnTo>
                  <a:lnTo>
                    <a:pt x="5150332" y="462534"/>
                  </a:lnTo>
                  <a:lnTo>
                    <a:pt x="5150332" y="440309"/>
                  </a:lnTo>
                  <a:lnTo>
                    <a:pt x="5158587" y="438150"/>
                  </a:lnTo>
                  <a:lnTo>
                    <a:pt x="5165191" y="435737"/>
                  </a:lnTo>
                  <a:lnTo>
                    <a:pt x="5169890" y="432942"/>
                  </a:lnTo>
                  <a:lnTo>
                    <a:pt x="5174716" y="430275"/>
                  </a:lnTo>
                  <a:lnTo>
                    <a:pt x="5178272" y="426720"/>
                  </a:lnTo>
                  <a:lnTo>
                    <a:pt x="5186095" y="386266"/>
                  </a:lnTo>
                  <a:lnTo>
                    <a:pt x="5186146" y="378713"/>
                  </a:lnTo>
                  <a:lnTo>
                    <a:pt x="5186146" y="89153"/>
                  </a:lnTo>
                  <a:lnTo>
                    <a:pt x="5182590" y="48133"/>
                  </a:lnTo>
                  <a:lnTo>
                    <a:pt x="5150332" y="27431"/>
                  </a:lnTo>
                  <a:lnTo>
                    <a:pt x="5150332" y="5334"/>
                  </a:lnTo>
                  <a:close/>
                </a:path>
                <a:path w="6981825" h="467994">
                  <a:moveTo>
                    <a:pt x="4035780" y="5334"/>
                  </a:moveTo>
                  <a:lnTo>
                    <a:pt x="4211548" y="5334"/>
                  </a:lnTo>
                  <a:lnTo>
                    <a:pt x="4211548" y="27431"/>
                  </a:lnTo>
                  <a:lnTo>
                    <a:pt x="4202404" y="29972"/>
                  </a:lnTo>
                  <a:lnTo>
                    <a:pt x="4195673" y="32512"/>
                  </a:lnTo>
                  <a:lnTo>
                    <a:pt x="4176177" y="66750"/>
                  </a:lnTo>
                  <a:lnTo>
                    <a:pt x="4175480" y="89788"/>
                  </a:lnTo>
                  <a:lnTo>
                    <a:pt x="4175480" y="378460"/>
                  </a:lnTo>
                  <a:lnTo>
                    <a:pt x="4175480" y="386206"/>
                  </a:lnTo>
                  <a:lnTo>
                    <a:pt x="4175607" y="393446"/>
                  </a:lnTo>
                  <a:lnTo>
                    <a:pt x="4176115" y="400176"/>
                  </a:lnTo>
                  <a:lnTo>
                    <a:pt x="4176496" y="406908"/>
                  </a:lnTo>
                  <a:lnTo>
                    <a:pt x="4177385" y="412368"/>
                  </a:lnTo>
                  <a:lnTo>
                    <a:pt x="4178782" y="416560"/>
                  </a:lnTo>
                  <a:lnTo>
                    <a:pt x="4180179" y="420877"/>
                  </a:lnTo>
                  <a:lnTo>
                    <a:pt x="4211548" y="440309"/>
                  </a:lnTo>
                  <a:lnTo>
                    <a:pt x="4211548" y="462534"/>
                  </a:lnTo>
                  <a:lnTo>
                    <a:pt x="4035780" y="462534"/>
                  </a:lnTo>
                  <a:lnTo>
                    <a:pt x="4035780" y="440309"/>
                  </a:lnTo>
                  <a:lnTo>
                    <a:pt x="4044035" y="438150"/>
                  </a:lnTo>
                  <a:lnTo>
                    <a:pt x="4050639" y="435737"/>
                  </a:lnTo>
                  <a:lnTo>
                    <a:pt x="4055338" y="433197"/>
                  </a:lnTo>
                  <a:lnTo>
                    <a:pt x="4060164" y="430656"/>
                  </a:lnTo>
                  <a:lnTo>
                    <a:pt x="4063720" y="426974"/>
                  </a:lnTo>
                  <a:lnTo>
                    <a:pt x="4071543" y="386125"/>
                  </a:lnTo>
                  <a:lnTo>
                    <a:pt x="4071594" y="378460"/>
                  </a:lnTo>
                  <a:lnTo>
                    <a:pt x="4071594" y="89408"/>
                  </a:lnTo>
                  <a:lnTo>
                    <a:pt x="4068800" y="50291"/>
                  </a:lnTo>
                  <a:lnTo>
                    <a:pt x="4066387" y="45720"/>
                  </a:lnTo>
                  <a:lnTo>
                    <a:pt x="4064101" y="41148"/>
                  </a:lnTo>
                  <a:lnTo>
                    <a:pt x="4035780" y="27431"/>
                  </a:lnTo>
                  <a:lnTo>
                    <a:pt x="4035780" y="5334"/>
                  </a:lnTo>
                  <a:close/>
                </a:path>
                <a:path w="6981825" h="467994">
                  <a:moveTo>
                    <a:pt x="3552672" y="5334"/>
                  </a:moveTo>
                  <a:lnTo>
                    <a:pt x="3726789" y="5334"/>
                  </a:lnTo>
                  <a:lnTo>
                    <a:pt x="3753628" y="5881"/>
                  </a:lnTo>
                  <a:lnTo>
                    <a:pt x="3800352" y="10263"/>
                  </a:lnTo>
                  <a:lnTo>
                    <a:pt x="3838501" y="19097"/>
                  </a:lnTo>
                  <a:lnTo>
                    <a:pt x="3886936" y="41528"/>
                  </a:lnTo>
                  <a:lnTo>
                    <a:pt x="3924262" y="73729"/>
                  </a:lnTo>
                  <a:lnTo>
                    <a:pt x="3949547" y="114300"/>
                  </a:lnTo>
                  <a:lnTo>
                    <a:pt x="3964356" y="164252"/>
                  </a:lnTo>
                  <a:lnTo>
                    <a:pt x="3968686" y="202975"/>
                  </a:lnTo>
                  <a:lnTo>
                    <a:pt x="3969232" y="224027"/>
                  </a:lnTo>
                  <a:lnTo>
                    <a:pt x="3968470" y="249459"/>
                  </a:lnTo>
                  <a:lnTo>
                    <a:pt x="3962374" y="296322"/>
                  </a:lnTo>
                  <a:lnTo>
                    <a:pt x="3950180" y="337776"/>
                  </a:lnTo>
                  <a:lnTo>
                    <a:pt x="3931841" y="373296"/>
                  </a:lnTo>
                  <a:lnTo>
                    <a:pt x="3896144" y="412908"/>
                  </a:lnTo>
                  <a:lnTo>
                    <a:pt x="3850570" y="440239"/>
                  </a:lnTo>
                  <a:lnTo>
                    <a:pt x="3814098" y="452292"/>
                  </a:lnTo>
                  <a:lnTo>
                    <a:pt x="3775218" y="459104"/>
                  </a:lnTo>
                  <a:lnTo>
                    <a:pt x="3730502" y="462153"/>
                  </a:lnTo>
                  <a:lnTo>
                    <a:pt x="3704691" y="462534"/>
                  </a:lnTo>
                  <a:lnTo>
                    <a:pt x="3552672" y="462534"/>
                  </a:lnTo>
                  <a:lnTo>
                    <a:pt x="3552672" y="440309"/>
                  </a:lnTo>
                  <a:lnTo>
                    <a:pt x="3560927" y="438150"/>
                  </a:lnTo>
                  <a:lnTo>
                    <a:pt x="3567531" y="435737"/>
                  </a:lnTo>
                  <a:lnTo>
                    <a:pt x="3572230" y="433197"/>
                  </a:lnTo>
                  <a:lnTo>
                    <a:pt x="3577056" y="430656"/>
                  </a:lnTo>
                  <a:lnTo>
                    <a:pt x="3580612" y="426974"/>
                  </a:lnTo>
                  <a:lnTo>
                    <a:pt x="3588435" y="386125"/>
                  </a:lnTo>
                  <a:lnTo>
                    <a:pt x="3588486" y="378460"/>
                  </a:lnTo>
                  <a:lnTo>
                    <a:pt x="3588486" y="89788"/>
                  </a:lnTo>
                  <a:lnTo>
                    <a:pt x="3585692" y="50418"/>
                  </a:lnTo>
                  <a:lnTo>
                    <a:pt x="3583279" y="45847"/>
                  </a:lnTo>
                  <a:lnTo>
                    <a:pt x="3580993" y="41401"/>
                  </a:lnTo>
                  <a:lnTo>
                    <a:pt x="3552672" y="27431"/>
                  </a:lnTo>
                  <a:lnTo>
                    <a:pt x="3552672" y="5334"/>
                  </a:lnTo>
                  <a:close/>
                </a:path>
                <a:path w="6981825" h="467994">
                  <a:moveTo>
                    <a:pt x="2301468" y="5334"/>
                  </a:moveTo>
                  <a:lnTo>
                    <a:pt x="2633700" y="5334"/>
                  </a:lnTo>
                  <a:lnTo>
                    <a:pt x="2633700" y="111887"/>
                  </a:lnTo>
                  <a:lnTo>
                    <a:pt x="2587853" y="111887"/>
                  </a:lnTo>
                  <a:lnTo>
                    <a:pt x="2582523" y="97266"/>
                  </a:lnTo>
                  <a:lnTo>
                    <a:pt x="2577598" y="85216"/>
                  </a:lnTo>
                  <a:lnTo>
                    <a:pt x="2550642" y="51053"/>
                  </a:lnTo>
                  <a:lnTo>
                    <a:pt x="2514066" y="44576"/>
                  </a:lnTo>
                  <a:lnTo>
                    <a:pt x="2441168" y="44576"/>
                  </a:lnTo>
                  <a:lnTo>
                    <a:pt x="2441168" y="205359"/>
                  </a:lnTo>
                  <a:lnTo>
                    <a:pt x="2485364" y="205359"/>
                  </a:lnTo>
                  <a:lnTo>
                    <a:pt x="2495143" y="205359"/>
                  </a:lnTo>
                  <a:lnTo>
                    <a:pt x="2502890" y="203962"/>
                  </a:lnTo>
                  <a:lnTo>
                    <a:pt x="2508478" y="201167"/>
                  </a:lnTo>
                  <a:lnTo>
                    <a:pt x="2514066" y="198374"/>
                  </a:lnTo>
                  <a:lnTo>
                    <a:pt x="2532862" y="157099"/>
                  </a:lnTo>
                  <a:lnTo>
                    <a:pt x="2570708" y="157099"/>
                  </a:lnTo>
                  <a:lnTo>
                    <a:pt x="2570708" y="292988"/>
                  </a:lnTo>
                  <a:lnTo>
                    <a:pt x="2532862" y="292988"/>
                  </a:lnTo>
                  <a:lnTo>
                    <a:pt x="2530431" y="283864"/>
                  </a:lnTo>
                  <a:lnTo>
                    <a:pt x="2527893" y="275907"/>
                  </a:lnTo>
                  <a:lnTo>
                    <a:pt x="2503652" y="245872"/>
                  </a:lnTo>
                  <a:lnTo>
                    <a:pt x="2495778" y="244475"/>
                  </a:lnTo>
                  <a:lnTo>
                    <a:pt x="2485364" y="244475"/>
                  </a:lnTo>
                  <a:lnTo>
                    <a:pt x="2441168" y="244475"/>
                  </a:lnTo>
                  <a:lnTo>
                    <a:pt x="2441168" y="423290"/>
                  </a:lnTo>
                  <a:lnTo>
                    <a:pt x="2513812" y="423290"/>
                  </a:lnTo>
                  <a:lnTo>
                    <a:pt x="2521559" y="423290"/>
                  </a:lnTo>
                  <a:lnTo>
                    <a:pt x="2528163" y="422783"/>
                  </a:lnTo>
                  <a:lnTo>
                    <a:pt x="2533497" y="421766"/>
                  </a:lnTo>
                  <a:lnTo>
                    <a:pt x="2538958" y="420750"/>
                  </a:lnTo>
                  <a:lnTo>
                    <a:pt x="2543657" y="419100"/>
                  </a:lnTo>
                  <a:lnTo>
                    <a:pt x="2547975" y="416560"/>
                  </a:lnTo>
                  <a:lnTo>
                    <a:pt x="2552166" y="414147"/>
                  </a:lnTo>
                  <a:lnTo>
                    <a:pt x="2556230" y="410845"/>
                  </a:lnTo>
                  <a:lnTo>
                    <a:pt x="2560167" y="406526"/>
                  </a:lnTo>
                  <a:lnTo>
                    <a:pt x="2564104" y="402336"/>
                  </a:lnTo>
                  <a:lnTo>
                    <a:pt x="2582654" y="366807"/>
                  </a:lnTo>
                  <a:lnTo>
                    <a:pt x="2591155" y="340233"/>
                  </a:lnTo>
                  <a:lnTo>
                    <a:pt x="2637002" y="340233"/>
                  </a:lnTo>
                  <a:lnTo>
                    <a:pt x="2630652" y="462534"/>
                  </a:lnTo>
                  <a:lnTo>
                    <a:pt x="2301468" y="462534"/>
                  </a:lnTo>
                  <a:lnTo>
                    <a:pt x="2301468" y="440309"/>
                  </a:lnTo>
                  <a:lnTo>
                    <a:pt x="2309723" y="438150"/>
                  </a:lnTo>
                  <a:lnTo>
                    <a:pt x="2316327" y="435737"/>
                  </a:lnTo>
                  <a:lnTo>
                    <a:pt x="2321026" y="433197"/>
                  </a:lnTo>
                  <a:lnTo>
                    <a:pt x="2325852" y="430656"/>
                  </a:lnTo>
                  <a:lnTo>
                    <a:pt x="2329408" y="426974"/>
                  </a:lnTo>
                  <a:lnTo>
                    <a:pt x="2337231" y="386125"/>
                  </a:lnTo>
                  <a:lnTo>
                    <a:pt x="2337282" y="378460"/>
                  </a:lnTo>
                  <a:lnTo>
                    <a:pt x="2337282" y="89788"/>
                  </a:lnTo>
                  <a:lnTo>
                    <a:pt x="2334488" y="50418"/>
                  </a:lnTo>
                  <a:lnTo>
                    <a:pt x="2332075" y="45847"/>
                  </a:lnTo>
                  <a:lnTo>
                    <a:pt x="2329789" y="41401"/>
                  </a:lnTo>
                  <a:lnTo>
                    <a:pt x="2301468" y="27431"/>
                  </a:lnTo>
                  <a:lnTo>
                    <a:pt x="2301468" y="5334"/>
                  </a:lnTo>
                  <a:close/>
                </a:path>
                <a:path w="6981825" h="467994">
                  <a:moveTo>
                    <a:pt x="1834108" y="5334"/>
                  </a:moveTo>
                  <a:lnTo>
                    <a:pt x="1969744" y="5334"/>
                  </a:lnTo>
                  <a:lnTo>
                    <a:pt x="2088235" y="211327"/>
                  </a:lnTo>
                  <a:lnTo>
                    <a:pt x="2108613" y="248189"/>
                  </a:lnTo>
                  <a:lnTo>
                    <a:pt x="2133812" y="296116"/>
                  </a:lnTo>
                  <a:lnTo>
                    <a:pt x="2148560" y="326516"/>
                  </a:lnTo>
                  <a:lnTo>
                    <a:pt x="2153894" y="326516"/>
                  </a:lnTo>
                  <a:lnTo>
                    <a:pt x="2152301" y="285585"/>
                  </a:lnTo>
                  <a:lnTo>
                    <a:pt x="2151148" y="242808"/>
                  </a:lnTo>
                  <a:lnTo>
                    <a:pt x="2150447" y="198197"/>
                  </a:lnTo>
                  <a:lnTo>
                    <a:pt x="2150211" y="151764"/>
                  </a:lnTo>
                  <a:lnTo>
                    <a:pt x="2150211" y="89408"/>
                  </a:lnTo>
                  <a:lnTo>
                    <a:pt x="2150114" y="79289"/>
                  </a:lnTo>
                  <a:lnTo>
                    <a:pt x="2143353" y="43179"/>
                  </a:lnTo>
                  <a:lnTo>
                    <a:pt x="2141067" y="39877"/>
                  </a:lnTo>
                  <a:lnTo>
                    <a:pt x="2114397" y="27431"/>
                  </a:lnTo>
                  <a:lnTo>
                    <a:pt x="2114397" y="5334"/>
                  </a:lnTo>
                  <a:lnTo>
                    <a:pt x="2241016" y="5334"/>
                  </a:lnTo>
                  <a:lnTo>
                    <a:pt x="2241016" y="27431"/>
                  </a:lnTo>
                  <a:lnTo>
                    <a:pt x="2232126" y="30352"/>
                  </a:lnTo>
                  <a:lnTo>
                    <a:pt x="2225776" y="32892"/>
                  </a:lnTo>
                  <a:lnTo>
                    <a:pt x="2222093" y="34798"/>
                  </a:lnTo>
                  <a:lnTo>
                    <a:pt x="2218410" y="36829"/>
                  </a:lnTo>
                  <a:lnTo>
                    <a:pt x="2215235" y="39497"/>
                  </a:lnTo>
                  <a:lnTo>
                    <a:pt x="2212695" y="42925"/>
                  </a:lnTo>
                  <a:lnTo>
                    <a:pt x="2210155" y="46227"/>
                  </a:lnTo>
                  <a:lnTo>
                    <a:pt x="2204821" y="89408"/>
                  </a:lnTo>
                  <a:lnTo>
                    <a:pt x="2204821" y="462534"/>
                  </a:lnTo>
                  <a:lnTo>
                    <a:pt x="2119731" y="462534"/>
                  </a:lnTo>
                  <a:lnTo>
                    <a:pt x="1969109" y="201929"/>
                  </a:lnTo>
                  <a:lnTo>
                    <a:pt x="1942630" y="154686"/>
                  </a:lnTo>
                  <a:lnTo>
                    <a:pt x="1924151" y="118872"/>
                  </a:lnTo>
                  <a:lnTo>
                    <a:pt x="1921230" y="118872"/>
                  </a:lnTo>
                  <a:lnTo>
                    <a:pt x="1922657" y="155376"/>
                  </a:lnTo>
                  <a:lnTo>
                    <a:pt x="1923691" y="192881"/>
                  </a:lnTo>
                  <a:lnTo>
                    <a:pt x="1924320" y="231386"/>
                  </a:lnTo>
                  <a:lnTo>
                    <a:pt x="1924532" y="270890"/>
                  </a:lnTo>
                  <a:lnTo>
                    <a:pt x="1924532" y="378713"/>
                  </a:lnTo>
                  <a:lnTo>
                    <a:pt x="1924697" y="390336"/>
                  </a:lnTo>
                  <a:lnTo>
                    <a:pt x="1936089" y="429767"/>
                  </a:lnTo>
                  <a:lnTo>
                    <a:pt x="1960727" y="440309"/>
                  </a:lnTo>
                  <a:lnTo>
                    <a:pt x="1960727" y="462534"/>
                  </a:lnTo>
                  <a:lnTo>
                    <a:pt x="1834108" y="462534"/>
                  </a:lnTo>
                  <a:lnTo>
                    <a:pt x="1834108" y="440309"/>
                  </a:lnTo>
                  <a:lnTo>
                    <a:pt x="1842363" y="438150"/>
                  </a:lnTo>
                  <a:lnTo>
                    <a:pt x="1848967" y="435737"/>
                  </a:lnTo>
                  <a:lnTo>
                    <a:pt x="1853666" y="432942"/>
                  </a:lnTo>
                  <a:lnTo>
                    <a:pt x="1858492" y="430275"/>
                  </a:lnTo>
                  <a:lnTo>
                    <a:pt x="1862048" y="426720"/>
                  </a:lnTo>
                  <a:lnTo>
                    <a:pt x="1869871" y="386266"/>
                  </a:lnTo>
                  <a:lnTo>
                    <a:pt x="1869922" y="378713"/>
                  </a:lnTo>
                  <a:lnTo>
                    <a:pt x="1869922" y="89153"/>
                  </a:lnTo>
                  <a:lnTo>
                    <a:pt x="1866366" y="48133"/>
                  </a:lnTo>
                  <a:lnTo>
                    <a:pt x="1834108" y="27431"/>
                  </a:lnTo>
                  <a:lnTo>
                    <a:pt x="1834108" y="5334"/>
                  </a:lnTo>
                  <a:close/>
                </a:path>
                <a:path w="6981825" h="467994">
                  <a:moveTo>
                    <a:pt x="1457172" y="5334"/>
                  </a:moveTo>
                  <a:lnTo>
                    <a:pt x="1632940" y="5334"/>
                  </a:lnTo>
                  <a:lnTo>
                    <a:pt x="1632940" y="27431"/>
                  </a:lnTo>
                  <a:lnTo>
                    <a:pt x="1624939" y="29717"/>
                  </a:lnTo>
                  <a:lnTo>
                    <a:pt x="1618589" y="32130"/>
                  </a:lnTo>
                  <a:lnTo>
                    <a:pt x="1613890" y="34671"/>
                  </a:lnTo>
                  <a:lnTo>
                    <a:pt x="1609191" y="37211"/>
                  </a:lnTo>
                  <a:lnTo>
                    <a:pt x="1605635" y="40766"/>
                  </a:lnTo>
                  <a:lnTo>
                    <a:pt x="1596944" y="81414"/>
                  </a:lnTo>
                  <a:lnTo>
                    <a:pt x="1596872" y="89153"/>
                  </a:lnTo>
                  <a:lnTo>
                    <a:pt x="1596872" y="422655"/>
                  </a:lnTo>
                  <a:lnTo>
                    <a:pt x="1661769" y="422655"/>
                  </a:lnTo>
                  <a:lnTo>
                    <a:pt x="1671006" y="422275"/>
                  </a:lnTo>
                  <a:lnTo>
                    <a:pt x="1708725" y="403897"/>
                  </a:lnTo>
                  <a:lnTo>
                    <a:pt x="1727936" y="365251"/>
                  </a:lnTo>
                  <a:lnTo>
                    <a:pt x="1737842" y="327151"/>
                  </a:lnTo>
                  <a:lnTo>
                    <a:pt x="1783689" y="327151"/>
                  </a:lnTo>
                  <a:lnTo>
                    <a:pt x="1776323" y="462534"/>
                  </a:lnTo>
                  <a:lnTo>
                    <a:pt x="1457172" y="462534"/>
                  </a:lnTo>
                  <a:lnTo>
                    <a:pt x="1457172" y="440309"/>
                  </a:lnTo>
                  <a:lnTo>
                    <a:pt x="1465427" y="438150"/>
                  </a:lnTo>
                  <a:lnTo>
                    <a:pt x="1472031" y="435737"/>
                  </a:lnTo>
                  <a:lnTo>
                    <a:pt x="1476730" y="432942"/>
                  </a:lnTo>
                  <a:lnTo>
                    <a:pt x="1481556" y="430275"/>
                  </a:lnTo>
                  <a:lnTo>
                    <a:pt x="1485112" y="426720"/>
                  </a:lnTo>
                  <a:lnTo>
                    <a:pt x="1492935" y="385746"/>
                  </a:lnTo>
                  <a:lnTo>
                    <a:pt x="1492986" y="378078"/>
                  </a:lnTo>
                  <a:lnTo>
                    <a:pt x="1492986" y="89788"/>
                  </a:lnTo>
                  <a:lnTo>
                    <a:pt x="1490192" y="50418"/>
                  </a:lnTo>
                  <a:lnTo>
                    <a:pt x="1487779" y="45847"/>
                  </a:lnTo>
                  <a:lnTo>
                    <a:pt x="1485493" y="41401"/>
                  </a:lnTo>
                  <a:lnTo>
                    <a:pt x="1457172" y="27431"/>
                  </a:lnTo>
                  <a:lnTo>
                    <a:pt x="1457172" y="5334"/>
                  </a:lnTo>
                  <a:close/>
                </a:path>
                <a:path w="6981825" h="467994">
                  <a:moveTo>
                    <a:pt x="1079220" y="5334"/>
                  </a:moveTo>
                  <a:lnTo>
                    <a:pt x="1254988" y="5334"/>
                  </a:lnTo>
                  <a:lnTo>
                    <a:pt x="1254988" y="27431"/>
                  </a:lnTo>
                  <a:lnTo>
                    <a:pt x="1246987" y="29717"/>
                  </a:lnTo>
                  <a:lnTo>
                    <a:pt x="1240637" y="32130"/>
                  </a:lnTo>
                  <a:lnTo>
                    <a:pt x="1235938" y="34671"/>
                  </a:lnTo>
                  <a:lnTo>
                    <a:pt x="1231239" y="37211"/>
                  </a:lnTo>
                  <a:lnTo>
                    <a:pt x="1227683" y="40766"/>
                  </a:lnTo>
                  <a:lnTo>
                    <a:pt x="1218992" y="81414"/>
                  </a:lnTo>
                  <a:lnTo>
                    <a:pt x="1218920" y="89153"/>
                  </a:lnTo>
                  <a:lnTo>
                    <a:pt x="1218920" y="422655"/>
                  </a:lnTo>
                  <a:lnTo>
                    <a:pt x="1283817" y="422655"/>
                  </a:lnTo>
                  <a:lnTo>
                    <a:pt x="1293054" y="422275"/>
                  </a:lnTo>
                  <a:lnTo>
                    <a:pt x="1330773" y="403897"/>
                  </a:lnTo>
                  <a:lnTo>
                    <a:pt x="1349984" y="365251"/>
                  </a:lnTo>
                  <a:lnTo>
                    <a:pt x="1359890" y="327151"/>
                  </a:lnTo>
                  <a:lnTo>
                    <a:pt x="1405737" y="327151"/>
                  </a:lnTo>
                  <a:lnTo>
                    <a:pt x="1398371" y="462534"/>
                  </a:lnTo>
                  <a:lnTo>
                    <a:pt x="1079220" y="462534"/>
                  </a:lnTo>
                  <a:lnTo>
                    <a:pt x="1079220" y="440309"/>
                  </a:lnTo>
                  <a:lnTo>
                    <a:pt x="1087475" y="438150"/>
                  </a:lnTo>
                  <a:lnTo>
                    <a:pt x="1094079" y="435737"/>
                  </a:lnTo>
                  <a:lnTo>
                    <a:pt x="1098778" y="432942"/>
                  </a:lnTo>
                  <a:lnTo>
                    <a:pt x="1103604" y="430275"/>
                  </a:lnTo>
                  <a:lnTo>
                    <a:pt x="1107160" y="426720"/>
                  </a:lnTo>
                  <a:lnTo>
                    <a:pt x="1114983" y="385746"/>
                  </a:lnTo>
                  <a:lnTo>
                    <a:pt x="1115034" y="378078"/>
                  </a:lnTo>
                  <a:lnTo>
                    <a:pt x="1115034" y="89788"/>
                  </a:lnTo>
                  <a:lnTo>
                    <a:pt x="1112240" y="50418"/>
                  </a:lnTo>
                  <a:lnTo>
                    <a:pt x="1109827" y="45847"/>
                  </a:lnTo>
                  <a:lnTo>
                    <a:pt x="1107541" y="41401"/>
                  </a:lnTo>
                  <a:lnTo>
                    <a:pt x="1079220" y="27431"/>
                  </a:lnTo>
                  <a:lnTo>
                    <a:pt x="1079220" y="5334"/>
                  </a:lnTo>
                  <a:close/>
                </a:path>
                <a:path w="6981825" h="467994">
                  <a:moveTo>
                    <a:pt x="682980" y="5334"/>
                  </a:moveTo>
                  <a:lnTo>
                    <a:pt x="1015212" y="5334"/>
                  </a:lnTo>
                  <a:lnTo>
                    <a:pt x="1015212" y="111887"/>
                  </a:lnTo>
                  <a:lnTo>
                    <a:pt x="969365" y="111887"/>
                  </a:lnTo>
                  <a:lnTo>
                    <a:pt x="964035" y="97266"/>
                  </a:lnTo>
                  <a:lnTo>
                    <a:pt x="959110" y="85216"/>
                  </a:lnTo>
                  <a:lnTo>
                    <a:pt x="932154" y="51053"/>
                  </a:lnTo>
                  <a:lnTo>
                    <a:pt x="895578" y="44576"/>
                  </a:lnTo>
                  <a:lnTo>
                    <a:pt x="822680" y="44576"/>
                  </a:lnTo>
                  <a:lnTo>
                    <a:pt x="822680" y="205359"/>
                  </a:lnTo>
                  <a:lnTo>
                    <a:pt x="866876" y="205359"/>
                  </a:lnTo>
                  <a:lnTo>
                    <a:pt x="876655" y="205359"/>
                  </a:lnTo>
                  <a:lnTo>
                    <a:pt x="884402" y="203962"/>
                  </a:lnTo>
                  <a:lnTo>
                    <a:pt x="889990" y="201167"/>
                  </a:lnTo>
                  <a:lnTo>
                    <a:pt x="895578" y="198374"/>
                  </a:lnTo>
                  <a:lnTo>
                    <a:pt x="914374" y="157099"/>
                  </a:lnTo>
                  <a:lnTo>
                    <a:pt x="952220" y="157099"/>
                  </a:lnTo>
                  <a:lnTo>
                    <a:pt x="952220" y="292988"/>
                  </a:lnTo>
                  <a:lnTo>
                    <a:pt x="914374" y="292988"/>
                  </a:lnTo>
                  <a:lnTo>
                    <a:pt x="911943" y="283864"/>
                  </a:lnTo>
                  <a:lnTo>
                    <a:pt x="909405" y="275907"/>
                  </a:lnTo>
                  <a:lnTo>
                    <a:pt x="885164" y="245872"/>
                  </a:lnTo>
                  <a:lnTo>
                    <a:pt x="877290" y="244475"/>
                  </a:lnTo>
                  <a:lnTo>
                    <a:pt x="866876" y="244475"/>
                  </a:lnTo>
                  <a:lnTo>
                    <a:pt x="822680" y="244475"/>
                  </a:lnTo>
                  <a:lnTo>
                    <a:pt x="822680" y="423290"/>
                  </a:lnTo>
                  <a:lnTo>
                    <a:pt x="895324" y="423290"/>
                  </a:lnTo>
                  <a:lnTo>
                    <a:pt x="903071" y="423290"/>
                  </a:lnTo>
                  <a:lnTo>
                    <a:pt x="909675" y="422783"/>
                  </a:lnTo>
                  <a:lnTo>
                    <a:pt x="915009" y="421766"/>
                  </a:lnTo>
                  <a:lnTo>
                    <a:pt x="920470" y="420750"/>
                  </a:lnTo>
                  <a:lnTo>
                    <a:pt x="925169" y="419100"/>
                  </a:lnTo>
                  <a:lnTo>
                    <a:pt x="929487" y="416560"/>
                  </a:lnTo>
                  <a:lnTo>
                    <a:pt x="933678" y="414147"/>
                  </a:lnTo>
                  <a:lnTo>
                    <a:pt x="937742" y="410845"/>
                  </a:lnTo>
                  <a:lnTo>
                    <a:pt x="941679" y="406526"/>
                  </a:lnTo>
                  <a:lnTo>
                    <a:pt x="945616" y="402336"/>
                  </a:lnTo>
                  <a:lnTo>
                    <a:pt x="964166" y="366807"/>
                  </a:lnTo>
                  <a:lnTo>
                    <a:pt x="972667" y="340233"/>
                  </a:lnTo>
                  <a:lnTo>
                    <a:pt x="1018514" y="340233"/>
                  </a:lnTo>
                  <a:lnTo>
                    <a:pt x="1012164" y="462534"/>
                  </a:lnTo>
                  <a:lnTo>
                    <a:pt x="682980" y="462534"/>
                  </a:lnTo>
                  <a:lnTo>
                    <a:pt x="682980" y="440309"/>
                  </a:lnTo>
                  <a:lnTo>
                    <a:pt x="691235" y="438150"/>
                  </a:lnTo>
                  <a:lnTo>
                    <a:pt x="697839" y="435737"/>
                  </a:lnTo>
                  <a:lnTo>
                    <a:pt x="702538" y="433197"/>
                  </a:lnTo>
                  <a:lnTo>
                    <a:pt x="707364" y="430656"/>
                  </a:lnTo>
                  <a:lnTo>
                    <a:pt x="710920" y="426974"/>
                  </a:lnTo>
                  <a:lnTo>
                    <a:pt x="718743" y="386125"/>
                  </a:lnTo>
                  <a:lnTo>
                    <a:pt x="718794" y="378460"/>
                  </a:lnTo>
                  <a:lnTo>
                    <a:pt x="718794" y="89788"/>
                  </a:lnTo>
                  <a:lnTo>
                    <a:pt x="716000" y="50418"/>
                  </a:lnTo>
                  <a:lnTo>
                    <a:pt x="713587" y="45847"/>
                  </a:lnTo>
                  <a:lnTo>
                    <a:pt x="711301" y="41401"/>
                  </a:lnTo>
                  <a:lnTo>
                    <a:pt x="682980" y="27431"/>
                  </a:lnTo>
                  <a:lnTo>
                    <a:pt x="682980" y="5334"/>
                  </a:lnTo>
                  <a:close/>
                </a:path>
                <a:path w="6981825" h="467994">
                  <a:moveTo>
                    <a:pt x="0" y="5334"/>
                  </a:moveTo>
                  <a:lnTo>
                    <a:pt x="180149" y="5334"/>
                  </a:lnTo>
                  <a:lnTo>
                    <a:pt x="180149" y="27431"/>
                  </a:lnTo>
                  <a:lnTo>
                    <a:pt x="172009" y="28817"/>
                  </a:lnTo>
                  <a:lnTo>
                    <a:pt x="165001" y="30892"/>
                  </a:lnTo>
                  <a:lnTo>
                    <a:pt x="159121" y="33682"/>
                  </a:lnTo>
                  <a:lnTo>
                    <a:pt x="154368" y="37211"/>
                  </a:lnTo>
                  <a:lnTo>
                    <a:pt x="148793" y="42290"/>
                  </a:lnTo>
                  <a:lnTo>
                    <a:pt x="145999" y="49529"/>
                  </a:lnTo>
                  <a:lnTo>
                    <a:pt x="145999" y="58927"/>
                  </a:lnTo>
                  <a:lnTo>
                    <a:pt x="151464" y="96647"/>
                  </a:lnTo>
                  <a:lnTo>
                    <a:pt x="213639" y="346963"/>
                  </a:lnTo>
                  <a:lnTo>
                    <a:pt x="309753" y="5334"/>
                  </a:lnTo>
                  <a:lnTo>
                    <a:pt x="385432" y="5334"/>
                  </a:lnTo>
                  <a:lnTo>
                    <a:pt x="463778" y="346963"/>
                  </a:lnTo>
                  <a:lnTo>
                    <a:pt x="534441" y="120268"/>
                  </a:lnTo>
                  <a:lnTo>
                    <a:pt x="536701" y="112551"/>
                  </a:lnTo>
                  <a:lnTo>
                    <a:pt x="544988" y="74802"/>
                  </a:lnTo>
                  <a:lnTo>
                    <a:pt x="545820" y="62611"/>
                  </a:lnTo>
                  <a:lnTo>
                    <a:pt x="545287" y="54514"/>
                  </a:lnTo>
                  <a:lnTo>
                    <a:pt x="511670" y="27431"/>
                  </a:lnTo>
                  <a:lnTo>
                    <a:pt x="511670" y="5334"/>
                  </a:lnTo>
                  <a:lnTo>
                    <a:pt x="651357" y="5334"/>
                  </a:lnTo>
                  <a:lnTo>
                    <a:pt x="651357" y="27431"/>
                  </a:lnTo>
                  <a:lnTo>
                    <a:pt x="643102" y="29210"/>
                  </a:lnTo>
                  <a:lnTo>
                    <a:pt x="636117" y="32512"/>
                  </a:lnTo>
                  <a:lnTo>
                    <a:pt x="630529" y="37084"/>
                  </a:lnTo>
                  <a:lnTo>
                    <a:pt x="624941" y="41655"/>
                  </a:lnTo>
                  <a:lnTo>
                    <a:pt x="619988" y="48005"/>
                  </a:lnTo>
                  <a:lnTo>
                    <a:pt x="603540" y="84264"/>
                  </a:lnTo>
                  <a:lnTo>
                    <a:pt x="473163" y="464820"/>
                  </a:lnTo>
                  <a:lnTo>
                    <a:pt x="393458" y="464820"/>
                  </a:lnTo>
                  <a:lnTo>
                    <a:pt x="317779" y="150367"/>
                  </a:lnTo>
                  <a:lnTo>
                    <a:pt x="228041" y="464820"/>
                  </a:lnTo>
                  <a:lnTo>
                    <a:pt x="144322" y="464820"/>
                  </a:lnTo>
                  <a:lnTo>
                    <a:pt x="43535" y="89788"/>
                  </a:lnTo>
                  <a:lnTo>
                    <a:pt x="30467" y="51562"/>
                  </a:lnTo>
                  <a:lnTo>
                    <a:pt x="17741" y="35560"/>
                  </a:lnTo>
                  <a:lnTo>
                    <a:pt x="13055" y="32003"/>
                  </a:lnTo>
                  <a:lnTo>
                    <a:pt x="7137" y="29210"/>
                  </a:lnTo>
                  <a:lnTo>
                    <a:pt x="0" y="27431"/>
                  </a:lnTo>
                  <a:lnTo>
                    <a:pt x="0" y="5334"/>
                  </a:lnTo>
                  <a:close/>
                </a:path>
                <a:path w="6981825" h="467994">
                  <a:moveTo>
                    <a:pt x="4435068" y="3048"/>
                  </a:moveTo>
                  <a:lnTo>
                    <a:pt x="4524476" y="3048"/>
                  </a:lnTo>
                  <a:lnTo>
                    <a:pt x="4635093" y="378078"/>
                  </a:lnTo>
                  <a:lnTo>
                    <a:pt x="4638590" y="389727"/>
                  </a:lnTo>
                  <a:lnTo>
                    <a:pt x="4655159" y="426465"/>
                  </a:lnTo>
                  <a:lnTo>
                    <a:pt x="4660493" y="430784"/>
                  </a:lnTo>
                  <a:lnTo>
                    <a:pt x="4665827" y="435228"/>
                  </a:lnTo>
                  <a:lnTo>
                    <a:pt x="4673320" y="438403"/>
                  </a:lnTo>
                  <a:lnTo>
                    <a:pt x="4682972" y="440309"/>
                  </a:lnTo>
                  <a:lnTo>
                    <a:pt x="4682972" y="462534"/>
                  </a:lnTo>
                  <a:lnTo>
                    <a:pt x="4498060" y="462534"/>
                  </a:lnTo>
                  <a:lnTo>
                    <a:pt x="4498060" y="440309"/>
                  </a:lnTo>
                  <a:lnTo>
                    <a:pt x="4506232" y="438979"/>
                  </a:lnTo>
                  <a:lnTo>
                    <a:pt x="4513237" y="436911"/>
                  </a:lnTo>
                  <a:lnTo>
                    <a:pt x="4519098" y="434129"/>
                  </a:lnTo>
                  <a:lnTo>
                    <a:pt x="4523841" y="430656"/>
                  </a:lnTo>
                  <a:lnTo>
                    <a:pt x="4529429" y="425576"/>
                  </a:lnTo>
                  <a:lnTo>
                    <a:pt x="4532223" y="418211"/>
                  </a:lnTo>
                  <a:lnTo>
                    <a:pt x="4532223" y="408939"/>
                  </a:lnTo>
                  <a:lnTo>
                    <a:pt x="4532223" y="401954"/>
                  </a:lnTo>
                  <a:lnTo>
                    <a:pt x="4524669" y="362983"/>
                  </a:lnTo>
                  <a:lnTo>
                    <a:pt x="4513173" y="320801"/>
                  </a:lnTo>
                  <a:lnTo>
                    <a:pt x="4370171" y="320801"/>
                  </a:lnTo>
                  <a:lnTo>
                    <a:pt x="4356858" y="359298"/>
                  </a:lnTo>
                  <a:lnTo>
                    <a:pt x="4348625" y="398303"/>
                  </a:lnTo>
                  <a:lnTo>
                    <a:pt x="4348454" y="405256"/>
                  </a:lnTo>
                  <a:lnTo>
                    <a:pt x="4350623" y="419735"/>
                  </a:lnTo>
                  <a:lnTo>
                    <a:pt x="4357138" y="430403"/>
                  </a:lnTo>
                  <a:lnTo>
                    <a:pt x="4368010" y="437261"/>
                  </a:lnTo>
                  <a:lnTo>
                    <a:pt x="4383252" y="440309"/>
                  </a:lnTo>
                  <a:lnTo>
                    <a:pt x="4383252" y="462534"/>
                  </a:lnTo>
                  <a:lnTo>
                    <a:pt x="4240250" y="462534"/>
                  </a:lnTo>
                  <a:lnTo>
                    <a:pt x="4240250" y="440309"/>
                  </a:lnTo>
                  <a:lnTo>
                    <a:pt x="4248505" y="439420"/>
                  </a:lnTo>
                  <a:lnTo>
                    <a:pt x="4255744" y="436625"/>
                  </a:lnTo>
                  <a:lnTo>
                    <a:pt x="4282994" y="404534"/>
                  </a:lnTo>
                  <a:lnTo>
                    <a:pt x="4295495" y="375030"/>
                  </a:lnTo>
                  <a:lnTo>
                    <a:pt x="4435068" y="3048"/>
                  </a:lnTo>
                  <a:close/>
                </a:path>
                <a:path w="6981825" h="467994">
                  <a:moveTo>
                    <a:pt x="6858101" y="0"/>
                  </a:moveTo>
                  <a:lnTo>
                    <a:pt x="6901357" y="1821"/>
                  </a:lnTo>
                  <a:lnTo>
                    <a:pt x="6944144" y="7588"/>
                  </a:lnTo>
                  <a:lnTo>
                    <a:pt x="6976973" y="14477"/>
                  </a:lnTo>
                  <a:lnTo>
                    <a:pt x="6976973" y="111505"/>
                  </a:lnTo>
                  <a:lnTo>
                    <a:pt x="6931126" y="111505"/>
                  </a:lnTo>
                  <a:lnTo>
                    <a:pt x="6927747" y="98954"/>
                  </a:lnTo>
                  <a:lnTo>
                    <a:pt x="6923903" y="87772"/>
                  </a:lnTo>
                  <a:lnTo>
                    <a:pt x="6897386" y="50770"/>
                  </a:lnTo>
                  <a:lnTo>
                    <a:pt x="6853148" y="39242"/>
                  </a:lnTo>
                  <a:lnTo>
                    <a:pt x="6843863" y="39649"/>
                  </a:lnTo>
                  <a:lnTo>
                    <a:pt x="6805491" y="54244"/>
                  </a:lnTo>
                  <a:lnTo>
                    <a:pt x="6787021" y="88788"/>
                  </a:lnTo>
                  <a:lnTo>
                    <a:pt x="6786473" y="97789"/>
                  </a:lnTo>
                  <a:lnTo>
                    <a:pt x="6786947" y="107174"/>
                  </a:lnTo>
                  <a:lnTo>
                    <a:pt x="6804094" y="145541"/>
                  </a:lnTo>
                  <a:lnTo>
                    <a:pt x="6841099" y="173751"/>
                  </a:lnTo>
                  <a:lnTo>
                    <a:pt x="6870928" y="190246"/>
                  </a:lnTo>
                  <a:lnTo>
                    <a:pt x="6890407" y="200886"/>
                  </a:lnTo>
                  <a:lnTo>
                    <a:pt x="6922792" y="221928"/>
                  </a:lnTo>
                  <a:lnTo>
                    <a:pt x="6956193" y="253793"/>
                  </a:lnTo>
                  <a:lnTo>
                    <a:pt x="6975403" y="289782"/>
                  </a:lnTo>
                  <a:lnTo>
                    <a:pt x="6981672" y="333501"/>
                  </a:lnTo>
                  <a:lnTo>
                    <a:pt x="6980481" y="353460"/>
                  </a:lnTo>
                  <a:lnTo>
                    <a:pt x="6962622" y="405002"/>
                  </a:lnTo>
                  <a:lnTo>
                    <a:pt x="6924189" y="442614"/>
                  </a:lnTo>
                  <a:lnTo>
                    <a:pt x="6888069" y="458706"/>
                  </a:lnTo>
                  <a:lnTo>
                    <a:pt x="6845881" y="466846"/>
                  </a:lnTo>
                  <a:lnTo>
                    <a:pt x="6822668" y="467867"/>
                  </a:lnTo>
                  <a:lnTo>
                    <a:pt x="6805430" y="467627"/>
                  </a:lnTo>
                  <a:lnTo>
                    <a:pt x="6751548" y="463930"/>
                  </a:lnTo>
                  <a:lnTo>
                    <a:pt x="6698506" y="456233"/>
                  </a:lnTo>
                  <a:lnTo>
                    <a:pt x="6681952" y="452754"/>
                  </a:lnTo>
                  <a:lnTo>
                    <a:pt x="6681952" y="349630"/>
                  </a:lnTo>
                  <a:lnTo>
                    <a:pt x="6727926" y="349630"/>
                  </a:lnTo>
                  <a:lnTo>
                    <a:pt x="6732810" y="368276"/>
                  </a:lnTo>
                  <a:lnTo>
                    <a:pt x="6739086" y="384397"/>
                  </a:lnTo>
                  <a:lnTo>
                    <a:pt x="6766800" y="417641"/>
                  </a:lnTo>
                  <a:lnTo>
                    <a:pt x="6813270" y="428625"/>
                  </a:lnTo>
                  <a:lnTo>
                    <a:pt x="6822916" y="428216"/>
                  </a:lnTo>
                  <a:lnTo>
                    <a:pt x="6862991" y="413194"/>
                  </a:lnTo>
                  <a:lnTo>
                    <a:pt x="6883033" y="373729"/>
                  </a:lnTo>
                  <a:lnTo>
                    <a:pt x="6883628" y="362965"/>
                  </a:lnTo>
                  <a:lnTo>
                    <a:pt x="6883150" y="352938"/>
                  </a:lnTo>
                  <a:lnTo>
                    <a:pt x="6865880" y="312165"/>
                  </a:lnTo>
                  <a:lnTo>
                    <a:pt x="6830701" y="283892"/>
                  </a:lnTo>
                  <a:lnTo>
                    <a:pt x="6790825" y="262310"/>
                  </a:lnTo>
                  <a:lnTo>
                    <a:pt x="6778710" y="255619"/>
                  </a:lnTo>
                  <a:lnTo>
                    <a:pt x="6746202" y="234590"/>
                  </a:lnTo>
                  <a:lnTo>
                    <a:pt x="6713301" y="202152"/>
                  </a:lnTo>
                  <a:lnTo>
                    <a:pt x="6693618" y="163476"/>
                  </a:lnTo>
                  <a:lnTo>
                    <a:pt x="6689064" y="128650"/>
                  </a:lnTo>
                  <a:lnTo>
                    <a:pt x="6690330" y="108787"/>
                  </a:lnTo>
                  <a:lnTo>
                    <a:pt x="6709511" y="58674"/>
                  </a:lnTo>
                  <a:lnTo>
                    <a:pt x="6750373" y="23276"/>
                  </a:lnTo>
                  <a:lnTo>
                    <a:pt x="6788664" y="8411"/>
                  </a:lnTo>
                  <a:lnTo>
                    <a:pt x="6833431" y="930"/>
                  </a:lnTo>
                  <a:lnTo>
                    <a:pt x="6858101" y="0"/>
                  </a:lnTo>
                  <a:close/>
                </a:path>
                <a:path w="6981825" h="467994">
                  <a:moveTo>
                    <a:pt x="6266789" y="0"/>
                  </a:moveTo>
                  <a:lnTo>
                    <a:pt x="6310045" y="1821"/>
                  </a:lnTo>
                  <a:lnTo>
                    <a:pt x="6352832" y="7588"/>
                  </a:lnTo>
                  <a:lnTo>
                    <a:pt x="6385661" y="14477"/>
                  </a:lnTo>
                  <a:lnTo>
                    <a:pt x="6385661" y="111505"/>
                  </a:lnTo>
                  <a:lnTo>
                    <a:pt x="6339814" y="111505"/>
                  </a:lnTo>
                  <a:lnTo>
                    <a:pt x="6336435" y="98954"/>
                  </a:lnTo>
                  <a:lnTo>
                    <a:pt x="6332591" y="87772"/>
                  </a:lnTo>
                  <a:lnTo>
                    <a:pt x="6306074" y="50770"/>
                  </a:lnTo>
                  <a:lnTo>
                    <a:pt x="6261836" y="39242"/>
                  </a:lnTo>
                  <a:lnTo>
                    <a:pt x="6252551" y="39649"/>
                  </a:lnTo>
                  <a:lnTo>
                    <a:pt x="6214179" y="54244"/>
                  </a:lnTo>
                  <a:lnTo>
                    <a:pt x="6195709" y="88788"/>
                  </a:lnTo>
                  <a:lnTo>
                    <a:pt x="6195161" y="97789"/>
                  </a:lnTo>
                  <a:lnTo>
                    <a:pt x="6195635" y="107174"/>
                  </a:lnTo>
                  <a:lnTo>
                    <a:pt x="6212782" y="145541"/>
                  </a:lnTo>
                  <a:lnTo>
                    <a:pt x="6249787" y="173751"/>
                  </a:lnTo>
                  <a:lnTo>
                    <a:pt x="6279616" y="190246"/>
                  </a:lnTo>
                  <a:lnTo>
                    <a:pt x="6299095" y="200886"/>
                  </a:lnTo>
                  <a:lnTo>
                    <a:pt x="6331480" y="221928"/>
                  </a:lnTo>
                  <a:lnTo>
                    <a:pt x="6364881" y="253793"/>
                  </a:lnTo>
                  <a:lnTo>
                    <a:pt x="6384091" y="289782"/>
                  </a:lnTo>
                  <a:lnTo>
                    <a:pt x="6390360" y="333501"/>
                  </a:lnTo>
                  <a:lnTo>
                    <a:pt x="6389169" y="353460"/>
                  </a:lnTo>
                  <a:lnTo>
                    <a:pt x="6371310" y="405002"/>
                  </a:lnTo>
                  <a:lnTo>
                    <a:pt x="6332877" y="442614"/>
                  </a:lnTo>
                  <a:lnTo>
                    <a:pt x="6296757" y="458706"/>
                  </a:lnTo>
                  <a:lnTo>
                    <a:pt x="6254569" y="466846"/>
                  </a:lnTo>
                  <a:lnTo>
                    <a:pt x="6231356" y="467867"/>
                  </a:lnTo>
                  <a:lnTo>
                    <a:pt x="6214118" y="467627"/>
                  </a:lnTo>
                  <a:lnTo>
                    <a:pt x="6160236" y="463930"/>
                  </a:lnTo>
                  <a:lnTo>
                    <a:pt x="6107194" y="456233"/>
                  </a:lnTo>
                  <a:lnTo>
                    <a:pt x="6090640" y="452754"/>
                  </a:lnTo>
                  <a:lnTo>
                    <a:pt x="6090640" y="349630"/>
                  </a:lnTo>
                  <a:lnTo>
                    <a:pt x="6136614" y="349630"/>
                  </a:lnTo>
                  <a:lnTo>
                    <a:pt x="6141498" y="368276"/>
                  </a:lnTo>
                  <a:lnTo>
                    <a:pt x="6147774" y="384397"/>
                  </a:lnTo>
                  <a:lnTo>
                    <a:pt x="6175488" y="417641"/>
                  </a:lnTo>
                  <a:lnTo>
                    <a:pt x="6221958" y="428625"/>
                  </a:lnTo>
                  <a:lnTo>
                    <a:pt x="6231604" y="428216"/>
                  </a:lnTo>
                  <a:lnTo>
                    <a:pt x="6271679" y="413194"/>
                  </a:lnTo>
                  <a:lnTo>
                    <a:pt x="6291721" y="373729"/>
                  </a:lnTo>
                  <a:lnTo>
                    <a:pt x="6292316" y="362965"/>
                  </a:lnTo>
                  <a:lnTo>
                    <a:pt x="6291838" y="352938"/>
                  </a:lnTo>
                  <a:lnTo>
                    <a:pt x="6274568" y="312165"/>
                  </a:lnTo>
                  <a:lnTo>
                    <a:pt x="6239389" y="283892"/>
                  </a:lnTo>
                  <a:lnTo>
                    <a:pt x="6199513" y="262310"/>
                  </a:lnTo>
                  <a:lnTo>
                    <a:pt x="6187398" y="255619"/>
                  </a:lnTo>
                  <a:lnTo>
                    <a:pt x="6154890" y="234590"/>
                  </a:lnTo>
                  <a:lnTo>
                    <a:pt x="6121989" y="202152"/>
                  </a:lnTo>
                  <a:lnTo>
                    <a:pt x="6102306" y="163476"/>
                  </a:lnTo>
                  <a:lnTo>
                    <a:pt x="6097752" y="128650"/>
                  </a:lnTo>
                  <a:lnTo>
                    <a:pt x="6099018" y="108787"/>
                  </a:lnTo>
                  <a:lnTo>
                    <a:pt x="6118199" y="58674"/>
                  </a:lnTo>
                  <a:lnTo>
                    <a:pt x="6159061" y="23276"/>
                  </a:lnTo>
                  <a:lnTo>
                    <a:pt x="6197352" y="8411"/>
                  </a:lnTo>
                  <a:lnTo>
                    <a:pt x="6242119" y="930"/>
                  </a:lnTo>
                  <a:lnTo>
                    <a:pt x="6266789" y="0"/>
                  </a:lnTo>
                  <a:close/>
                </a:path>
                <a:path w="6981825" h="467994">
                  <a:moveTo>
                    <a:pt x="5826353" y="0"/>
                  </a:moveTo>
                  <a:lnTo>
                    <a:pt x="5873262" y="3593"/>
                  </a:lnTo>
                  <a:lnTo>
                    <a:pt x="5913967" y="14366"/>
                  </a:lnTo>
                  <a:lnTo>
                    <a:pt x="5948458" y="32307"/>
                  </a:lnTo>
                  <a:lnTo>
                    <a:pt x="5998650" y="89646"/>
                  </a:lnTo>
                  <a:lnTo>
                    <a:pt x="6014329" y="128841"/>
                  </a:lnTo>
                  <a:lnTo>
                    <a:pt x="6023745" y="174990"/>
                  </a:lnTo>
                  <a:lnTo>
                    <a:pt x="6026886" y="228091"/>
                  </a:lnTo>
                  <a:lnTo>
                    <a:pt x="6025957" y="258595"/>
                  </a:lnTo>
                  <a:lnTo>
                    <a:pt x="6018528" y="312888"/>
                  </a:lnTo>
                  <a:lnTo>
                    <a:pt x="6003792" y="358397"/>
                  </a:lnTo>
                  <a:lnTo>
                    <a:pt x="5982559" y="395648"/>
                  </a:lnTo>
                  <a:lnTo>
                    <a:pt x="5955205" y="424844"/>
                  </a:lnTo>
                  <a:lnTo>
                    <a:pt x="5922300" y="446319"/>
                  </a:lnTo>
                  <a:lnTo>
                    <a:pt x="5884110" y="460152"/>
                  </a:lnTo>
                  <a:lnTo>
                    <a:pt x="5841351" y="467010"/>
                  </a:lnTo>
                  <a:lnTo>
                    <a:pt x="5818352" y="467867"/>
                  </a:lnTo>
                  <a:lnTo>
                    <a:pt x="5772178" y="464270"/>
                  </a:lnTo>
                  <a:lnTo>
                    <a:pt x="5732135" y="453469"/>
                  </a:lnTo>
                  <a:lnTo>
                    <a:pt x="5698212" y="435453"/>
                  </a:lnTo>
                  <a:lnTo>
                    <a:pt x="5648801" y="377850"/>
                  </a:lnTo>
                  <a:lnTo>
                    <a:pt x="5633361" y="338312"/>
                  </a:lnTo>
                  <a:lnTo>
                    <a:pt x="5624088" y="291605"/>
                  </a:lnTo>
                  <a:lnTo>
                    <a:pt x="5620994" y="237743"/>
                  </a:lnTo>
                  <a:lnTo>
                    <a:pt x="5622494" y="201477"/>
                  </a:lnTo>
                  <a:lnTo>
                    <a:pt x="5634496" y="137088"/>
                  </a:lnTo>
                  <a:lnTo>
                    <a:pt x="5658404" y="83891"/>
                  </a:lnTo>
                  <a:lnTo>
                    <a:pt x="5693646" y="43314"/>
                  </a:lnTo>
                  <a:lnTo>
                    <a:pt x="5739842" y="15644"/>
                  </a:lnTo>
                  <a:lnTo>
                    <a:pt x="5795278" y="1738"/>
                  </a:lnTo>
                  <a:lnTo>
                    <a:pt x="5826353" y="0"/>
                  </a:lnTo>
                  <a:close/>
                </a:path>
                <a:path w="6981825" h="467994">
                  <a:moveTo>
                    <a:pt x="4924526" y="0"/>
                  </a:moveTo>
                  <a:lnTo>
                    <a:pt x="4960437" y="1117"/>
                  </a:lnTo>
                  <a:lnTo>
                    <a:pt x="4994836" y="4460"/>
                  </a:lnTo>
                  <a:lnTo>
                    <a:pt x="5027735" y="10019"/>
                  </a:lnTo>
                  <a:lnTo>
                    <a:pt x="5059146" y="17779"/>
                  </a:lnTo>
                  <a:lnTo>
                    <a:pt x="5059146" y="112902"/>
                  </a:lnTo>
                  <a:lnTo>
                    <a:pt x="5013299" y="112902"/>
                  </a:lnTo>
                  <a:lnTo>
                    <a:pt x="5009273" y="99615"/>
                  </a:lnTo>
                  <a:lnTo>
                    <a:pt x="5004996" y="87947"/>
                  </a:lnTo>
                  <a:lnTo>
                    <a:pt x="4977697" y="51002"/>
                  </a:lnTo>
                  <a:lnTo>
                    <a:pt x="4930241" y="39242"/>
                  </a:lnTo>
                  <a:lnTo>
                    <a:pt x="4914144" y="40505"/>
                  </a:lnTo>
                  <a:lnTo>
                    <a:pt x="4871567" y="59436"/>
                  </a:lnTo>
                  <a:lnTo>
                    <a:pt x="4839456" y="103405"/>
                  </a:lnTo>
                  <a:lnTo>
                    <a:pt x="4825008" y="147748"/>
                  </a:lnTo>
                  <a:lnTo>
                    <a:pt x="4817630" y="203946"/>
                  </a:lnTo>
                  <a:lnTo>
                    <a:pt x="4816703" y="236474"/>
                  </a:lnTo>
                  <a:lnTo>
                    <a:pt x="4817322" y="264761"/>
                  </a:lnTo>
                  <a:lnTo>
                    <a:pt x="4822275" y="315573"/>
                  </a:lnTo>
                  <a:lnTo>
                    <a:pt x="4832205" y="358388"/>
                  </a:lnTo>
                  <a:lnTo>
                    <a:pt x="4856708" y="404875"/>
                  </a:lnTo>
                  <a:lnTo>
                    <a:pt x="4892463" y="427146"/>
                  </a:lnTo>
                  <a:lnTo>
                    <a:pt x="4906746" y="428625"/>
                  </a:lnTo>
                  <a:lnTo>
                    <a:pt x="4920536" y="427529"/>
                  </a:lnTo>
                  <a:lnTo>
                    <a:pt x="4956475" y="400952"/>
                  </a:lnTo>
                  <a:lnTo>
                    <a:pt x="4964404" y="354964"/>
                  </a:lnTo>
                  <a:lnTo>
                    <a:pt x="4963440" y="312279"/>
                  </a:lnTo>
                  <a:lnTo>
                    <a:pt x="4944465" y="278764"/>
                  </a:lnTo>
                  <a:lnTo>
                    <a:pt x="4928209" y="273303"/>
                  </a:lnTo>
                  <a:lnTo>
                    <a:pt x="4928209" y="251205"/>
                  </a:lnTo>
                  <a:lnTo>
                    <a:pt x="5099659" y="251205"/>
                  </a:lnTo>
                  <a:lnTo>
                    <a:pt x="5099659" y="273303"/>
                  </a:lnTo>
                  <a:lnTo>
                    <a:pt x="5088483" y="276605"/>
                  </a:lnTo>
                  <a:lnTo>
                    <a:pt x="5080863" y="280415"/>
                  </a:lnTo>
                  <a:lnTo>
                    <a:pt x="5076926" y="284606"/>
                  </a:lnTo>
                  <a:lnTo>
                    <a:pt x="5072862" y="288925"/>
                  </a:lnTo>
                  <a:lnTo>
                    <a:pt x="5070195" y="294513"/>
                  </a:lnTo>
                  <a:lnTo>
                    <a:pt x="5066512" y="331215"/>
                  </a:lnTo>
                  <a:lnTo>
                    <a:pt x="5066512" y="457453"/>
                  </a:lnTo>
                  <a:lnTo>
                    <a:pt x="5018252" y="467487"/>
                  </a:lnTo>
                  <a:lnTo>
                    <a:pt x="4995519" y="443356"/>
                  </a:lnTo>
                  <a:lnTo>
                    <a:pt x="4974874" y="454098"/>
                  </a:lnTo>
                  <a:lnTo>
                    <a:pt x="4952752" y="461756"/>
                  </a:lnTo>
                  <a:lnTo>
                    <a:pt x="4929154" y="466342"/>
                  </a:lnTo>
                  <a:lnTo>
                    <a:pt x="4904079" y="467867"/>
                  </a:lnTo>
                  <a:lnTo>
                    <a:pt x="4858313" y="464296"/>
                  </a:lnTo>
                  <a:lnTo>
                    <a:pt x="4818751" y="453580"/>
                  </a:lnTo>
                  <a:lnTo>
                    <a:pt x="4758283" y="410717"/>
                  </a:lnTo>
                  <a:lnTo>
                    <a:pt x="4737280" y="378475"/>
                  </a:lnTo>
                  <a:lnTo>
                    <a:pt x="4722279" y="338899"/>
                  </a:lnTo>
                  <a:lnTo>
                    <a:pt x="4713277" y="291988"/>
                  </a:lnTo>
                  <a:lnTo>
                    <a:pt x="4710277" y="237743"/>
                  </a:lnTo>
                  <a:lnTo>
                    <a:pt x="4711329" y="208192"/>
                  </a:lnTo>
                  <a:lnTo>
                    <a:pt x="4719814" y="154662"/>
                  </a:lnTo>
                  <a:lnTo>
                    <a:pt x="4736679" y="108630"/>
                  </a:lnTo>
                  <a:lnTo>
                    <a:pt x="4760353" y="71050"/>
                  </a:lnTo>
                  <a:lnTo>
                    <a:pt x="4790307" y="41997"/>
                  </a:lnTo>
                  <a:lnTo>
                    <a:pt x="4824494" y="20851"/>
                  </a:lnTo>
                  <a:lnTo>
                    <a:pt x="4862375" y="7447"/>
                  </a:lnTo>
                  <a:lnTo>
                    <a:pt x="4903142" y="831"/>
                  </a:lnTo>
                  <a:lnTo>
                    <a:pt x="4924526" y="0"/>
                  </a:lnTo>
                  <a:close/>
                </a:path>
                <a:path w="6981825" h="467994">
                  <a:moveTo>
                    <a:pt x="3221837" y="0"/>
                  </a:moveTo>
                  <a:lnTo>
                    <a:pt x="3265093" y="1821"/>
                  </a:lnTo>
                  <a:lnTo>
                    <a:pt x="3307880" y="7588"/>
                  </a:lnTo>
                  <a:lnTo>
                    <a:pt x="3340709" y="14477"/>
                  </a:lnTo>
                  <a:lnTo>
                    <a:pt x="3340709" y="111505"/>
                  </a:lnTo>
                  <a:lnTo>
                    <a:pt x="3294862" y="111505"/>
                  </a:lnTo>
                  <a:lnTo>
                    <a:pt x="3291483" y="98954"/>
                  </a:lnTo>
                  <a:lnTo>
                    <a:pt x="3287639" y="87772"/>
                  </a:lnTo>
                  <a:lnTo>
                    <a:pt x="3261122" y="50770"/>
                  </a:lnTo>
                  <a:lnTo>
                    <a:pt x="3216884" y="39242"/>
                  </a:lnTo>
                  <a:lnTo>
                    <a:pt x="3207599" y="39649"/>
                  </a:lnTo>
                  <a:lnTo>
                    <a:pt x="3169227" y="54244"/>
                  </a:lnTo>
                  <a:lnTo>
                    <a:pt x="3150757" y="88788"/>
                  </a:lnTo>
                  <a:lnTo>
                    <a:pt x="3150209" y="97789"/>
                  </a:lnTo>
                  <a:lnTo>
                    <a:pt x="3150683" y="107174"/>
                  </a:lnTo>
                  <a:lnTo>
                    <a:pt x="3167830" y="145541"/>
                  </a:lnTo>
                  <a:lnTo>
                    <a:pt x="3204835" y="173751"/>
                  </a:lnTo>
                  <a:lnTo>
                    <a:pt x="3234664" y="190246"/>
                  </a:lnTo>
                  <a:lnTo>
                    <a:pt x="3254143" y="200886"/>
                  </a:lnTo>
                  <a:lnTo>
                    <a:pt x="3286528" y="221928"/>
                  </a:lnTo>
                  <a:lnTo>
                    <a:pt x="3319929" y="253793"/>
                  </a:lnTo>
                  <a:lnTo>
                    <a:pt x="3339139" y="289782"/>
                  </a:lnTo>
                  <a:lnTo>
                    <a:pt x="3345408" y="333501"/>
                  </a:lnTo>
                  <a:lnTo>
                    <a:pt x="3344217" y="353460"/>
                  </a:lnTo>
                  <a:lnTo>
                    <a:pt x="3326358" y="405002"/>
                  </a:lnTo>
                  <a:lnTo>
                    <a:pt x="3287925" y="442614"/>
                  </a:lnTo>
                  <a:lnTo>
                    <a:pt x="3251805" y="458706"/>
                  </a:lnTo>
                  <a:lnTo>
                    <a:pt x="3209617" y="466846"/>
                  </a:lnTo>
                  <a:lnTo>
                    <a:pt x="3186404" y="467867"/>
                  </a:lnTo>
                  <a:lnTo>
                    <a:pt x="3169166" y="467627"/>
                  </a:lnTo>
                  <a:lnTo>
                    <a:pt x="3115284" y="463930"/>
                  </a:lnTo>
                  <a:lnTo>
                    <a:pt x="3062242" y="456233"/>
                  </a:lnTo>
                  <a:lnTo>
                    <a:pt x="3045688" y="452754"/>
                  </a:lnTo>
                  <a:lnTo>
                    <a:pt x="3045688" y="349630"/>
                  </a:lnTo>
                  <a:lnTo>
                    <a:pt x="3091662" y="349630"/>
                  </a:lnTo>
                  <a:lnTo>
                    <a:pt x="3096546" y="368276"/>
                  </a:lnTo>
                  <a:lnTo>
                    <a:pt x="3102822" y="384397"/>
                  </a:lnTo>
                  <a:lnTo>
                    <a:pt x="3130536" y="417641"/>
                  </a:lnTo>
                  <a:lnTo>
                    <a:pt x="3177006" y="428625"/>
                  </a:lnTo>
                  <a:lnTo>
                    <a:pt x="3186652" y="428216"/>
                  </a:lnTo>
                  <a:lnTo>
                    <a:pt x="3226727" y="413194"/>
                  </a:lnTo>
                  <a:lnTo>
                    <a:pt x="3246769" y="373729"/>
                  </a:lnTo>
                  <a:lnTo>
                    <a:pt x="3247364" y="362965"/>
                  </a:lnTo>
                  <a:lnTo>
                    <a:pt x="3246886" y="352938"/>
                  </a:lnTo>
                  <a:lnTo>
                    <a:pt x="3229616" y="312165"/>
                  </a:lnTo>
                  <a:lnTo>
                    <a:pt x="3194437" y="283892"/>
                  </a:lnTo>
                  <a:lnTo>
                    <a:pt x="3154614" y="262310"/>
                  </a:lnTo>
                  <a:lnTo>
                    <a:pt x="3142494" y="255619"/>
                  </a:lnTo>
                  <a:lnTo>
                    <a:pt x="3109938" y="234590"/>
                  </a:lnTo>
                  <a:lnTo>
                    <a:pt x="3077037" y="202152"/>
                  </a:lnTo>
                  <a:lnTo>
                    <a:pt x="3057354" y="163476"/>
                  </a:lnTo>
                  <a:lnTo>
                    <a:pt x="3052800" y="128650"/>
                  </a:lnTo>
                  <a:lnTo>
                    <a:pt x="3054066" y="108787"/>
                  </a:lnTo>
                  <a:lnTo>
                    <a:pt x="3073247" y="58674"/>
                  </a:lnTo>
                  <a:lnTo>
                    <a:pt x="3114109" y="23276"/>
                  </a:lnTo>
                  <a:lnTo>
                    <a:pt x="3152400" y="8411"/>
                  </a:lnTo>
                  <a:lnTo>
                    <a:pt x="3197167" y="930"/>
                  </a:lnTo>
                  <a:lnTo>
                    <a:pt x="3221837" y="0"/>
                  </a:lnTo>
                  <a:close/>
                </a:path>
                <a:path w="6981825" h="467994">
                  <a:moveTo>
                    <a:pt x="2869793" y="0"/>
                  </a:moveTo>
                  <a:lnTo>
                    <a:pt x="2913049" y="1821"/>
                  </a:lnTo>
                  <a:lnTo>
                    <a:pt x="2955836" y="7588"/>
                  </a:lnTo>
                  <a:lnTo>
                    <a:pt x="2988665" y="14477"/>
                  </a:lnTo>
                  <a:lnTo>
                    <a:pt x="2988665" y="111505"/>
                  </a:lnTo>
                  <a:lnTo>
                    <a:pt x="2942818" y="111505"/>
                  </a:lnTo>
                  <a:lnTo>
                    <a:pt x="2939439" y="98954"/>
                  </a:lnTo>
                  <a:lnTo>
                    <a:pt x="2935595" y="87772"/>
                  </a:lnTo>
                  <a:lnTo>
                    <a:pt x="2909078" y="50770"/>
                  </a:lnTo>
                  <a:lnTo>
                    <a:pt x="2864840" y="39242"/>
                  </a:lnTo>
                  <a:lnTo>
                    <a:pt x="2855555" y="39649"/>
                  </a:lnTo>
                  <a:lnTo>
                    <a:pt x="2817183" y="54244"/>
                  </a:lnTo>
                  <a:lnTo>
                    <a:pt x="2798713" y="88788"/>
                  </a:lnTo>
                  <a:lnTo>
                    <a:pt x="2798165" y="97789"/>
                  </a:lnTo>
                  <a:lnTo>
                    <a:pt x="2798639" y="107174"/>
                  </a:lnTo>
                  <a:lnTo>
                    <a:pt x="2815786" y="145541"/>
                  </a:lnTo>
                  <a:lnTo>
                    <a:pt x="2852791" y="173751"/>
                  </a:lnTo>
                  <a:lnTo>
                    <a:pt x="2882620" y="190246"/>
                  </a:lnTo>
                  <a:lnTo>
                    <a:pt x="2902099" y="200886"/>
                  </a:lnTo>
                  <a:lnTo>
                    <a:pt x="2934484" y="221928"/>
                  </a:lnTo>
                  <a:lnTo>
                    <a:pt x="2967885" y="253793"/>
                  </a:lnTo>
                  <a:lnTo>
                    <a:pt x="2987095" y="289782"/>
                  </a:lnTo>
                  <a:lnTo>
                    <a:pt x="2993364" y="333501"/>
                  </a:lnTo>
                  <a:lnTo>
                    <a:pt x="2992173" y="353460"/>
                  </a:lnTo>
                  <a:lnTo>
                    <a:pt x="2974314" y="405002"/>
                  </a:lnTo>
                  <a:lnTo>
                    <a:pt x="2935881" y="442614"/>
                  </a:lnTo>
                  <a:lnTo>
                    <a:pt x="2899761" y="458706"/>
                  </a:lnTo>
                  <a:lnTo>
                    <a:pt x="2857573" y="466846"/>
                  </a:lnTo>
                  <a:lnTo>
                    <a:pt x="2834360" y="467867"/>
                  </a:lnTo>
                  <a:lnTo>
                    <a:pt x="2817122" y="467627"/>
                  </a:lnTo>
                  <a:lnTo>
                    <a:pt x="2763240" y="463930"/>
                  </a:lnTo>
                  <a:lnTo>
                    <a:pt x="2710198" y="456233"/>
                  </a:lnTo>
                  <a:lnTo>
                    <a:pt x="2693644" y="452754"/>
                  </a:lnTo>
                  <a:lnTo>
                    <a:pt x="2693644" y="349630"/>
                  </a:lnTo>
                  <a:lnTo>
                    <a:pt x="2739618" y="349630"/>
                  </a:lnTo>
                  <a:lnTo>
                    <a:pt x="2744502" y="368276"/>
                  </a:lnTo>
                  <a:lnTo>
                    <a:pt x="2750778" y="384397"/>
                  </a:lnTo>
                  <a:lnTo>
                    <a:pt x="2778492" y="417641"/>
                  </a:lnTo>
                  <a:lnTo>
                    <a:pt x="2824962" y="428625"/>
                  </a:lnTo>
                  <a:lnTo>
                    <a:pt x="2834608" y="428216"/>
                  </a:lnTo>
                  <a:lnTo>
                    <a:pt x="2874683" y="413194"/>
                  </a:lnTo>
                  <a:lnTo>
                    <a:pt x="2894725" y="373729"/>
                  </a:lnTo>
                  <a:lnTo>
                    <a:pt x="2895320" y="362965"/>
                  </a:lnTo>
                  <a:lnTo>
                    <a:pt x="2894842" y="352938"/>
                  </a:lnTo>
                  <a:lnTo>
                    <a:pt x="2877572" y="312165"/>
                  </a:lnTo>
                  <a:lnTo>
                    <a:pt x="2842393" y="283892"/>
                  </a:lnTo>
                  <a:lnTo>
                    <a:pt x="2802570" y="262310"/>
                  </a:lnTo>
                  <a:lnTo>
                    <a:pt x="2790450" y="255619"/>
                  </a:lnTo>
                  <a:lnTo>
                    <a:pt x="2757894" y="234590"/>
                  </a:lnTo>
                  <a:lnTo>
                    <a:pt x="2724993" y="202152"/>
                  </a:lnTo>
                  <a:lnTo>
                    <a:pt x="2705310" y="163476"/>
                  </a:lnTo>
                  <a:lnTo>
                    <a:pt x="2700756" y="128650"/>
                  </a:lnTo>
                  <a:lnTo>
                    <a:pt x="2702022" y="108787"/>
                  </a:lnTo>
                  <a:lnTo>
                    <a:pt x="2721203" y="58674"/>
                  </a:lnTo>
                  <a:lnTo>
                    <a:pt x="2762065" y="23276"/>
                  </a:lnTo>
                  <a:lnTo>
                    <a:pt x="2800356" y="8411"/>
                  </a:lnTo>
                  <a:lnTo>
                    <a:pt x="2845123" y="930"/>
                  </a:lnTo>
                  <a:lnTo>
                    <a:pt x="286979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5940" y="1620977"/>
            <a:ext cx="7312025" cy="423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It </a:t>
            </a:r>
            <a:r>
              <a:rPr sz="3200" spc="-5" dirty="0">
                <a:latin typeface="Cambria"/>
                <a:cs typeface="Cambria"/>
              </a:rPr>
              <a:t>is </a:t>
            </a:r>
            <a:r>
              <a:rPr sz="3200" dirty="0">
                <a:latin typeface="Cambria"/>
                <a:cs typeface="Cambria"/>
              </a:rPr>
              <a:t>one </a:t>
            </a:r>
            <a:r>
              <a:rPr sz="3200" spc="-5" dirty="0">
                <a:latin typeface="Cambria"/>
                <a:cs typeface="Cambria"/>
              </a:rPr>
              <a:t>indicating </a:t>
            </a:r>
            <a:r>
              <a:rPr sz="3200" dirty="0">
                <a:latin typeface="Cambria"/>
                <a:cs typeface="Cambria"/>
              </a:rPr>
              <a:t>a </a:t>
            </a:r>
            <a:r>
              <a:rPr sz="3200" spc="-10" dirty="0">
                <a:latin typeface="Cambria"/>
                <a:cs typeface="Cambria"/>
              </a:rPr>
              <a:t>healthy response </a:t>
            </a:r>
            <a:r>
              <a:rPr sz="3200" dirty="0">
                <a:latin typeface="Cambria"/>
                <a:cs typeface="Cambria"/>
              </a:rPr>
              <a:t>of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a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patient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who</a:t>
            </a:r>
            <a:r>
              <a:rPr sz="3200" spc="-5" dirty="0">
                <a:latin typeface="Cambria"/>
                <a:cs typeface="Cambria"/>
              </a:rPr>
              <a:t> </a:t>
            </a:r>
            <a:r>
              <a:rPr sz="3200" spc="-15" dirty="0">
                <a:latin typeface="Cambria"/>
                <a:cs typeface="Cambria"/>
              </a:rPr>
              <a:t>desire</a:t>
            </a:r>
            <a:r>
              <a:rPr sz="3200" spc="-1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a</a:t>
            </a:r>
            <a:r>
              <a:rPr sz="3200" spc="5" dirty="0">
                <a:latin typeface="Cambria"/>
                <a:cs typeface="Cambria"/>
              </a:rPr>
              <a:t> </a:t>
            </a:r>
            <a:r>
              <a:rPr sz="3200" spc="-5" dirty="0">
                <a:latin typeface="Cambria"/>
                <a:cs typeface="Cambria"/>
              </a:rPr>
              <a:t>higher</a:t>
            </a:r>
            <a:r>
              <a:rPr sz="3200" dirty="0">
                <a:latin typeface="Cambria"/>
                <a:cs typeface="Cambria"/>
              </a:rPr>
              <a:t> </a:t>
            </a:r>
            <a:r>
              <a:rPr sz="3200" spc="-20" dirty="0">
                <a:latin typeface="Cambria"/>
                <a:cs typeface="Cambria"/>
              </a:rPr>
              <a:t>level</a:t>
            </a:r>
            <a:r>
              <a:rPr sz="3200" spc="-15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of </a:t>
            </a:r>
            <a:r>
              <a:rPr sz="3200" spc="-690" dirty="0">
                <a:latin typeface="Cambria"/>
                <a:cs typeface="Cambria"/>
              </a:rPr>
              <a:t> </a:t>
            </a:r>
            <a:r>
              <a:rPr sz="3200" spc="-10" dirty="0">
                <a:latin typeface="Cambria"/>
                <a:cs typeface="Cambria"/>
              </a:rPr>
              <a:t>wellness</a:t>
            </a:r>
            <a:endParaRPr sz="32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Cambria"/>
                <a:cs typeface="Cambria"/>
              </a:rPr>
              <a:t>Eg:</a:t>
            </a:r>
            <a:endParaRPr sz="32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10" dirty="0">
                <a:latin typeface="Cambria"/>
                <a:cs typeface="Cambria"/>
              </a:rPr>
              <a:t>Individual</a:t>
            </a:r>
            <a:r>
              <a:rPr sz="3200" spc="-40" dirty="0">
                <a:latin typeface="Cambria"/>
                <a:cs typeface="Cambria"/>
              </a:rPr>
              <a:t> </a:t>
            </a:r>
            <a:r>
              <a:rPr sz="3200" dirty="0">
                <a:latin typeface="Cambria"/>
                <a:cs typeface="Cambria"/>
              </a:rPr>
              <a:t>coping</a:t>
            </a:r>
            <a:endParaRPr sz="32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spc="-35" dirty="0">
                <a:latin typeface="Cambria"/>
                <a:cs typeface="Cambria"/>
              </a:rPr>
              <a:t>Family </a:t>
            </a:r>
            <a:r>
              <a:rPr sz="3200" dirty="0">
                <a:latin typeface="Cambria"/>
                <a:cs typeface="Cambria"/>
              </a:rPr>
              <a:t>coping</a:t>
            </a:r>
            <a:endParaRPr sz="3200">
              <a:latin typeface="Cambria"/>
              <a:cs typeface="Cambria"/>
            </a:endParaRPr>
          </a:p>
          <a:p>
            <a:pPr marL="286385" marR="5715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70312"/>
              <a:buFont typeface="Wingdings"/>
              <a:buChar char=""/>
              <a:tabLst>
                <a:tab pos="287020" algn="l"/>
                <a:tab pos="2115820" algn="l"/>
                <a:tab pos="2887345" algn="l"/>
                <a:tab pos="4833620" algn="l"/>
                <a:tab pos="6566534" algn="l"/>
              </a:tabLst>
            </a:pPr>
            <a:r>
              <a:rPr sz="3200" spc="-60" dirty="0">
                <a:latin typeface="Cambria"/>
                <a:cs typeface="Cambria"/>
              </a:rPr>
              <a:t>P</a:t>
            </a:r>
            <a:r>
              <a:rPr sz="3200" dirty="0">
                <a:latin typeface="Cambria"/>
                <a:cs typeface="Cambria"/>
              </a:rPr>
              <a:t>o</a:t>
            </a:r>
            <a:r>
              <a:rPr sz="3200" spc="-25" dirty="0">
                <a:latin typeface="Cambria"/>
                <a:cs typeface="Cambria"/>
              </a:rPr>
              <a:t>t</a:t>
            </a:r>
            <a:r>
              <a:rPr sz="3200" dirty="0">
                <a:latin typeface="Cambria"/>
                <a:cs typeface="Cambria"/>
              </a:rPr>
              <a:t>en</a:t>
            </a:r>
            <a:r>
              <a:rPr sz="3200" spc="-10" dirty="0">
                <a:latin typeface="Cambria"/>
                <a:cs typeface="Cambria"/>
              </a:rPr>
              <a:t>t</a:t>
            </a:r>
            <a:r>
              <a:rPr sz="3200" dirty="0">
                <a:latin typeface="Cambria"/>
                <a:cs typeface="Cambria"/>
              </a:rPr>
              <a:t>ial	</a:t>
            </a:r>
            <a:r>
              <a:rPr sz="3200" spc="-35" dirty="0">
                <a:latin typeface="Cambria"/>
                <a:cs typeface="Cambria"/>
              </a:rPr>
              <a:t>f</a:t>
            </a:r>
            <a:r>
              <a:rPr sz="3200" dirty="0">
                <a:latin typeface="Cambria"/>
                <a:cs typeface="Cambria"/>
              </a:rPr>
              <a:t>or	en</a:t>
            </a:r>
            <a:r>
              <a:rPr sz="3200" spc="-15" dirty="0">
                <a:latin typeface="Cambria"/>
                <a:cs typeface="Cambria"/>
              </a:rPr>
              <a:t>h</a:t>
            </a:r>
            <a:r>
              <a:rPr sz="3200" spc="-5" dirty="0">
                <a:latin typeface="Cambria"/>
                <a:cs typeface="Cambria"/>
              </a:rPr>
              <a:t>ance</a:t>
            </a:r>
            <a:r>
              <a:rPr sz="3200" dirty="0">
                <a:latin typeface="Cambria"/>
                <a:cs typeface="Cambria"/>
              </a:rPr>
              <a:t>d	</a:t>
            </a:r>
            <a:r>
              <a:rPr sz="3200" spc="-10" dirty="0">
                <a:latin typeface="Cambria"/>
                <a:cs typeface="Cambria"/>
              </a:rPr>
              <a:t>s</a:t>
            </a:r>
            <a:r>
              <a:rPr sz="3200" spc="-5" dirty="0">
                <a:latin typeface="Cambria"/>
                <a:cs typeface="Cambria"/>
              </a:rPr>
              <a:t>piri</a:t>
            </a:r>
            <a:r>
              <a:rPr sz="3200" spc="-15" dirty="0">
                <a:latin typeface="Cambria"/>
                <a:cs typeface="Cambria"/>
              </a:rPr>
              <a:t>t</a:t>
            </a:r>
            <a:r>
              <a:rPr sz="3200" spc="-5" dirty="0">
                <a:latin typeface="Cambria"/>
                <a:cs typeface="Cambria"/>
              </a:rPr>
              <a:t>u</a:t>
            </a:r>
            <a:r>
              <a:rPr sz="3200" spc="-15" dirty="0">
                <a:latin typeface="Cambria"/>
                <a:cs typeface="Cambria"/>
              </a:rPr>
              <a:t>a</a:t>
            </a:r>
            <a:r>
              <a:rPr sz="3200" dirty="0">
                <a:latin typeface="Cambria"/>
                <a:cs typeface="Cambria"/>
              </a:rPr>
              <a:t>l	</a:t>
            </a:r>
            <a:r>
              <a:rPr sz="3200" spc="-30" dirty="0">
                <a:latin typeface="Cambria"/>
                <a:cs typeface="Cambria"/>
              </a:rPr>
              <a:t>w</a:t>
            </a:r>
            <a:r>
              <a:rPr sz="3200" dirty="0">
                <a:latin typeface="Cambria"/>
                <a:cs typeface="Cambria"/>
              </a:rPr>
              <a:t>ell  </a:t>
            </a:r>
            <a:r>
              <a:rPr sz="3200" spc="-5" dirty="0">
                <a:latin typeface="Cambria"/>
                <a:cs typeface="Cambria"/>
              </a:rPr>
              <a:t>being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4674" y="299720"/>
            <a:ext cx="6252845" cy="570230"/>
            <a:chOff x="1074674" y="299720"/>
            <a:chExt cx="6252845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4807" y="648181"/>
              <a:ext cx="6252584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9246" y="304292"/>
              <a:ext cx="6234810" cy="3462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0402" y="332613"/>
              <a:ext cx="100075" cy="1474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43074" y="332613"/>
              <a:ext cx="98552" cy="1492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79246" y="304292"/>
              <a:ext cx="6235065" cy="346710"/>
            </a:xfrm>
            <a:custGeom>
              <a:avLst/>
              <a:gdLst/>
              <a:ahLst/>
              <a:cxnLst/>
              <a:rect l="l" t="t" r="r" b="b"/>
              <a:pathLst>
                <a:path w="6235065" h="346709">
                  <a:moveTo>
                    <a:pt x="3551936" y="28955"/>
                  </a:moveTo>
                  <a:lnTo>
                    <a:pt x="3508502" y="48244"/>
                  </a:lnTo>
                  <a:lnTo>
                    <a:pt x="3490928" y="82798"/>
                  </a:lnTo>
                  <a:lnTo>
                    <a:pt x="3482165" y="135808"/>
                  </a:lnTo>
                  <a:lnTo>
                    <a:pt x="3481069" y="169290"/>
                  </a:lnTo>
                  <a:lnTo>
                    <a:pt x="3482191" y="204267"/>
                  </a:lnTo>
                  <a:lnTo>
                    <a:pt x="3491196" y="259980"/>
                  </a:lnTo>
                  <a:lnTo>
                    <a:pt x="3509248" y="296652"/>
                  </a:lnTo>
                  <a:lnTo>
                    <a:pt x="3553967" y="317118"/>
                  </a:lnTo>
                  <a:lnTo>
                    <a:pt x="3563137" y="316476"/>
                  </a:lnTo>
                  <a:lnTo>
                    <a:pt x="3598560" y="294528"/>
                  </a:lnTo>
                  <a:lnTo>
                    <a:pt x="3615229" y="257952"/>
                  </a:lnTo>
                  <a:lnTo>
                    <a:pt x="3622690" y="207883"/>
                  </a:lnTo>
                  <a:lnTo>
                    <a:pt x="3623564" y="178942"/>
                  </a:lnTo>
                  <a:lnTo>
                    <a:pt x="3623085" y="155273"/>
                  </a:lnTo>
                  <a:lnTo>
                    <a:pt x="3619224" y="113934"/>
                  </a:lnTo>
                  <a:lnTo>
                    <a:pt x="3606006" y="67024"/>
                  </a:lnTo>
                  <a:lnTo>
                    <a:pt x="3574303" y="33226"/>
                  </a:lnTo>
                  <a:lnTo>
                    <a:pt x="3551936" y="28955"/>
                  </a:lnTo>
                  <a:close/>
                </a:path>
                <a:path w="6235065" h="346709">
                  <a:moveTo>
                    <a:pt x="1525016" y="28955"/>
                  </a:moveTo>
                  <a:lnTo>
                    <a:pt x="1481582" y="48244"/>
                  </a:lnTo>
                  <a:lnTo>
                    <a:pt x="1464008" y="82798"/>
                  </a:lnTo>
                  <a:lnTo>
                    <a:pt x="1455245" y="135808"/>
                  </a:lnTo>
                  <a:lnTo>
                    <a:pt x="1454149" y="169290"/>
                  </a:lnTo>
                  <a:lnTo>
                    <a:pt x="1455271" y="204267"/>
                  </a:lnTo>
                  <a:lnTo>
                    <a:pt x="1464276" y="259980"/>
                  </a:lnTo>
                  <a:lnTo>
                    <a:pt x="1482328" y="296652"/>
                  </a:lnTo>
                  <a:lnTo>
                    <a:pt x="1527048" y="317118"/>
                  </a:lnTo>
                  <a:lnTo>
                    <a:pt x="1536217" y="316476"/>
                  </a:lnTo>
                  <a:lnTo>
                    <a:pt x="1571640" y="294528"/>
                  </a:lnTo>
                  <a:lnTo>
                    <a:pt x="1588309" y="257952"/>
                  </a:lnTo>
                  <a:lnTo>
                    <a:pt x="1595770" y="207883"/>
                  </a:lnTo>
                  <a:lnTo>
                    <a:pt x="1596643" y="178942"/>
                  </a:lnTo>
                  <a:lnTo>
                    <a:pt x="1596165" y="155273"/>
                  </a:lnTo>
                  <a:lnTo>
                    <a:pt x="1592304" y="113934"/>
                  </a:lnTo>
                  <a:lnTo>
                    <a:pt x="1579086" y="67024"/>
                  </a:lnTo>
                  <a:lnTo>
                    <a:pt x="1547383" y="33226"/>
                  </a:lnTo>
                  <a:lnTo>
                    <a:pt x="1525016" y="28955"/>
                  </a:lnTo>
                  <a:close/>
                </a:path>
                <a:path w="6235065" h="346709">
                  <a:moveTo>
                    <a:pt x="433831" y="28955"/>
                  </a:moveTo>
                  <a:lnTo>
                    <a:pt x="390397" y="48244"/>
                  </a:lnTo>
                  <a:lnTo>
                    <a:pt x="372824" y="82798"/>
                  </a:lnTo>
                  <a:lnTo>
                    <a:pt x="364061" y="135808"/>
                  </a:lnTo>
                  <a:lnTo>
                    <a:pt x="362966" y="169290"/>
                  </a:lnTo>
                  <a:lnTo>
                    <a:pt x="364087" y="204267"/>
                  </a:lnTo>
                  <a:lnTo>
                    <a:pt x="373092" y="259980"/>
                  </a:lnTo>
                  <a:lnTo>
                    <a:pt x="391144" y="296652"/>
                  </a:lnTo>
                  <a:lnTo>
                    <a:pt x="435863" y="317118"/>
                  </a:lnTo>
                  <a:lnTo>
                    <a:pt x="445033" y="316476"/>
                  </a:lnTo>
                  <a:lnTo>
                    <a:pt x="480456" y="294528"/>
                  </a:lnTo>
                  <a:lnTo>
                    <a:pt x="497125" y="257952"/>
                  </a:lnTo>
                  <a:lnTo>
                    <a:pt x="504586" y="207883"/>
                  </a:lnTo>
                  <a:lnTo>
                    <a:pt x="505459" y="178942"/>
                  </a:lnTo>
                  <a:lnTo>
                    <a:pt x="504981" y="155273"/>
                  </a:lnTo>
                  <a:lnTo>
                    <a:pt x="501120" y="113934"/>
                  </a:lnTo>
                  <a:lnTo>
                    <a:pt x="487902" y="67024"/>
                  </a:lnTo>
                  <a:lnTo>
                    <a:pt x="456199" y="33226"/>
                  </a:lnTo>
                  <a:lnTo>
                    <a:pt x="433831" y="28955"/>
                  </a:lnTo>
                  <a:close/>
                </a:path>
                <a:path w="6235065" h="346709">
                  <a:moveTo>
                    <a:pt x="5599683" y="3936"/>
                  </a:moveTo>
                  <a:lnTo>
                    <a:pt x="5700140" y="3936"/>
                  </a:lnTo>
                  <a:lnTo>
                    <a:pt x="5787771" y="156336"/>
                  </a:lnTo>
                  <a:lnTo>
                    <a:pt x="5809107" y="195198"/>
                  </a:lnTo>
                  <a:lnTo>
                    <a:pt x="5827162" y="230506"/>
                  </a:lnTo>
                  <a:lnTo>
                    <a:pt x="5832475" y="241553"/>
                  </a:lnTo>
                  <a:lnTo>
                    <a:pt x="5836411" y="241553"/>
                  </a:lnTo>
                  <a:lnTo>
                    <a:pt x="5835225" y="211262"/>
                  </a:lnTo>
                  <a:lnTo>
                    <a:pt x="5834348" y="179625"/>
                  </a:lnTo>
                  <a:lnTo>
                    <a:pt x="5833804" y="146631"/>
                  </a:lnTo>
                  <a:lnTo>
                    <a:pt x="5833618" y="112267"/>
                  </a:lnTo>
                  <a:lnTo>
                    <a:pt x="5833618" y="66166"/>
                  </a:lnTo>
                  <a:lnTo>
                    <a:pt x="5833618" y="55371"/>
                  </a:lnTo>
                  <a:lnTo>
                    <a:pt x="5828537" y="32003"/>
                  </a:lnTo>
                  <a:lnTo>
                    <a:pt x="5826886" y="29463"/>
                  </a:lnTo>
                  <a:lnTo>
                    <a:pt x="5807202" y="20319"/>
                  </a:lnTo>
                  <a:lnTo>
                    <a:pt x="5807202" y="3936"/>
                  </a:lnTo>
                  <a:lnTo>
                    <a:pt x="5900801" y="3936"/>
                  </a:lnTo>
                  <a:lnTo>
                    <a:pt x="5900801" y="20319"/>
                  </a:lnTo>
                  <a:lnTo>
                    <a:pt x="5894197" y="22478"/>
                  </a:lnTo>
                  <a:lnTo>
                    <a:pt x="5889498" y="24256"/>
                  </a:lnTo>
                  <a:lnTo>
                    <a:pt x="5886831" y="25780"/>
                  </a:lnTo>
                  <a:lnTo>
                    <a:pt x="5884036" y="27304"/>
                  </a:lnTo>
                  <a:lnTo>
                    <a:pt x="5881751" y="29209"/>
                  </a:lnTo>
                  <a:lnTo>
                    <a:pt x="5879846" y="31750"/>
                  </a:lnTo>
                  <a:lnTo>
                    <a:pt x="5877940" y="34162"/>
                  </a:lnTo>
                  <a:lnTo>
                    <a:pt x="5876544" y="37973"/>
                  </a:lnTo>
                  <a:lnTo>
                    <a:pt x="5875528" y="42925"/>
                  </a:lnTo>
                  <a:lnTo>
                    <a:pt x="5874511" y="48005"/>
                  </a:lnTo>
                  <a:lnTo>
                    <a:pt x="5874004" y="55752"/>
                  </a:lnTo>
                  <a:lnTo>
                    <a:pt x="5874004" y="66166"/>
                  </a:lnTo>
                  <a:lnTo>
                    <a:pt x="5874004" y="342264"/>
                  </a:lnTo>
                  <a:lnTo>
                    <a:pt x="5811138" y="342264"/>
                  </a:lnTo>
                  <a:lnTo>
                    <a:pt x="5699633" y="149351"/>
                  </a:lnTo>
                  <a:lnTo>
                    <a:pt x="5689058" y="130873"/>
                  </a:lnTo>
                  <a:lnTo>
                    <a:pt x="5679995" y="114490"/>
                  </a:lnTo>
                  <a:lnTo>
                    <a:pt x="5672433" y="100202"/>
                  </a:lnTo>
                  <a:lnTo>
                    <a:pt x="5666358" y="88010"/>
                  </a:lnTo>
                  <a:lnTo>
                    <a:pt x="5664200" y="88010"/>
                  </a:lnTo>
                  <a:lnTo>
                    <a:pt x="5665273" y="114984"/>
                  </a:lnTo>
                  <a:lnTo>
                    <a:pt x="5666025" y="142732"/>
                  </a:lnTo>
                  <a:lnTo>
                    <a:pt x="5666468" y="171217"/>
                  </a:lnTo>
                  <a:lnTo>
                    <a:pt x="5666612" y="200405"/>
                  </a:lnTo>
                  <a:lnTo>
                    <a:pt x="5666612" y="280288"/>
                  </a:lnTo>
                  <a:lnTo>
                    <a:pt x="5666732" y="288857"/>
                  </a:lnTo>
                  <a:lnTo>
                    <a:pt x="5675249" y="318007"/>
                  </a:lnTo>
                  <a:lnTo>
                    <a:pt x="5678424" y="320928"/>
                  </a:lnTo>
                  <a:lnTo>
                    <a:pt x="5684520" y="323595"/>
                  </a:lnTo>
                  <a:lnTo>
                    <a:pt x="5693409" y="325881"/>
                  </a:lnTo>
                  <a:lnTo>
                    <a:pt x="5693409" y="342264"/>
                  </a:lnTo>
                  <a:lnTo>
                    <a:pt x="5599683" y="342264"/>
                  </a:lnTo>
                  <a:lnTo>
                    <a:pt x="5599683" y="325881"/>
                  </a:lnTo>
                  <a:lnTo>
                    <a:pt x="5605907" y="324230"/>
                  </a:lnTo>
                  <a:lnTo>
                    <a:pt x="5610733" y="322325"/>
                  </a:lnTo>
                  <a:lnTo>
                    <a:pt x="5614288" y="320420"/>
                  </a:lnTo>
                  <a:lnTo>
                    <a:pt x="5617845" y="318388"/>
                  </a:lnTo>
                  <a:lnTo>
                    <a:pt x="5620384" y="315721"/>
                  </a:lnTo>
                  <a:lnTo>
                    <a:pt x="5622162" y="312292"/>
                  </a:lnTo>
                  <a:lnTo>
                    <a:pt x="5623940" y="308990"/>
                  </a:lnTo>
                  <a:lnTo>
                    <a:pt x="5624957" y="304672"/>
                  </a:lnTo>
                  <a:lnTo>
                    <a:pt x="5625464" y="299592"/>
                  </a:lnTo>
                  <a:lnTo>
                    <a:pt x="5625973" y="294512"/>
                  </a:lnTo>
                  <a:lnTo>
                    <a:pt x="5626227" y="288035"/>
                  </a:lnTo>
                  <a:lnTo>
                    <a:pt x="5626227" y="280288"/>
                  </a:lnTo>
                  <a:lnTo>
                    <a:pt x="5626227" y="65912"/>
                  </a:lnTo>
                  <a:lnTo>
                    <a:pt x="5617972" y="28448"/>
                  </a:lnTo>
                  <a:lnTo>
                    <a:pt x="5599683" y="20319"/>
                  </a:lnTo>
                  <a:lnTo>
                    <a:pt x="5599683" y="3936"/>
                  </a:lnTo>
                  <a:close/>
                </a:path>
                <a:path w="6235065" h="346709">
                  <a:moveTo>
                    <a:pt x="5423661" y="3936"/>
                  </a:moveTo>
                  <a:lnTo>
                    <a:pt x="5553836" y="3936"/>
                  </a:lnTo>
                  <a:lnTo>
                    <a:pt x="5553836" y="20319"/>
                  </a:lnTo>
                  <a:lnTo>
                    <a:pt x="5546979" y="22098"/>
                  </a:lnTo>
                  <a:lnTo>
                    <a:pt x="5542026" y="24129"/>
                  </a:lnTo>
                  <a:lnTo>
                    <a:pt x="5538851" y="26161"/>
                  </a:lnTo>
                  <a:lnTo>
                    <a:pt x="5535549" y="28193"/>
                  </a:lnTo>
                  <a:lnTo>
                    <a:pt x="5533135" y="30733"/>
                  </a:lnTo>
                  <a:lnTo>
                    <a:pt x="5531484" y="33654"/>
                  </a:lnTo>
                  <a:lnTo>
                    <a:pt x="5529833" y="36702"/>
                  </a:lnTo>
                  <a:lnTo>
                    <a:pt x="5528690" y="40512"/>
                  </a:lnTo>
                  <a:lnTo>
                    <a:pt x="5528056" y="45338"/>
                  </a:lnTo>
                  <a:lnTo>
                    <a:pt x="5527421" y="50164"/>
                  </a:lnTo>
                  <a:lnTo>
                    <a:pt x="5527039" y="57149"/>
                  </a:lnTo>
                  <a:lnTo>
                    <a:pt x="5527039" y="66420"/>
                  </a:lnTo>
                  <a:lnTo>
                    <a:pt x="5527039" y="280034"/>
                  </a:lnTo>
                  <a:lnTo>
                    <a:pt x="5527039" y="285749"/>
                  </a:lnTo>
                  <a:lnTo>
                    <a:pt x="5527167" y="291210"/>
                  </a:lnTo>
                  <a:lnTo>
                    <a:pt x="5527548" y="296163"/>
                  </a:lnTo>
                  <a:lnTo>
                    <a:pt x="5527802" y="301116"/>
                  </a:lnTo>
                  <a:lnTo>
                    <a:pt x="5553836" y="325881"/>
                  </a:lnTo>
                  <a:lnTo>
                    <a:pt x="5553836" y="342264"/>
                  </a:lnTo>
                  <a:lnTo>
                    <a:pt x="5423661" y="342264"/>
                  </a:lnTo>
                  <a:lnTo>
                    <a:pt x="5423661" y="325881"/>
                  </a:lnTo>
                  <a:lnTo>
                    <a:pt x="5429758" y="324230"/>
                  </a:lnTo>
                  <a:lnTo>
                    <a:pt x="5434583" y="322452"/>
                  </a:lnTo>
                  <a:lnTo>
                    <a:pt x="5438139" y="320547"/>
                  </a:lnTo>
                  <a:lnTo>
                    <a:pt x="5441696" y="318642"/>
                  </a:lnTo>
                  <a:lnTo>
                    <a:pt x="5444362" y="315975"/>
                  </a:lnTo>
                  <a:lnTo>
                    <a:pt x="5446140" y="312546"/>
                  </a:lnTo>
                  <a:lnTo>
                    <a:pt x="5447919" y="309244"/>
                  </a:lnTo>
                  <a:lnTo>
                    <a:pt x="5448934" y="304926"/>
                  </a:lnTo>
                  <a:lnTo>
                    <a:pt x="5449443" y="299719"/>
                  </a:lnTo>
                  <a:lnTo>
                    <a:pt x="5449951" y="294512"/>
                  </a:lnTo>
                  <a:lnTo>
                    <a:pt x="5450205" y="287908"/>
                  </a:lnTo>
                  <a:lnTo>
                    <a:pt x="5450205" y="280034"/>
                  </a:lnTo>
                  <a:lnTo>
                    <a:pt x="5450205" y="66166"/>
                  </a:lnTo>
                  <a:lnTo>
                    <a:pt x="5450205" y="58165"/>
                  </a:lnTo>
                  <a:lnTo>
                    <a:pt x="5449951" y="51688"/>
                  </a:lnTo>
                  <a:lnTo>
                    <a:pt x="5449570" y="46608"/>
                  </a:lnTo>
                  <a:lnTo>
                    <a:pt x="5449188" y="41401"/>
                  </a:lnTo>
                  <a:lnTo>
                    <a:pt x="5438394" y="25780"/>
                  </a:lnTo>
                  <a:lnTo>
                    <a:pt x="5434837" y="23749"/>
                  </a:lnTo>
                  <a:lnTo>
                    <a:pt x="5430011" y="21971"/>
                  </a:lnTo>
                  <a:lnTo>
                    <a:pt x="5423661" y="20319"/>
                  </a:lnTo>
                  <a:lnTo>
                    <a:pt x="5423661" y="3936"/>
                  </a:lnTo>
                  <a:close/>
                </a:path>
                <a:path w="6235065" h="346709">
                  <a:moveTo>
                    <a:pt x="4832350" y="3936"/>
                  </a:moveTo>
                  <a:lnTo>
                    <a:pt x="4976876" y="3936"/>
                  </a:lnTo>
                  <a:lnTo>
                    <a:pt x="4990921" y="4196"/>
                  </a:lnTo>
                  <a:lnTo>
                    <a:pt x="5036415" y="10358"/>
                  </a:lnTo>
                  <a:lnTo>
                    <a:pt x="5074269" y="28368"/>
                  </a:lnTo>
                  <a:lnTo>
                    <a:pt x="5097907" y="62610"/>
                  </a:lnTo>
                  <a:lnTo>
                    <a:pt x="5102733" y="95122"/>
                  </a:lnTo>
                  <a:lnTo>
                    <a:pt x="5102207" y="106864"/>
                  </a:lnTo>
                  <a:lnTo>
                    <a:pt x="5089558" y="145087"/>
                  </a:lnTo>
                  <a:lnTo>
                    <a:pt x="5054171" y="176847"/>
                  </a:lnTo>
                  <a:lnTo>
                    <a:pt x="5032375" y="187324"/>
                  </a:lnTo>
                  <a:lnTo>
                    <a:pt x="5032375" y="189864"/>
                  </a:lnTo>
                  <a:lnTo>
                    <a:pt x="5068585" y="218045"/>
                  </a:lnTo>
                  <a:lnTo>
                    <a:pt x="5100066" y="278256"/>
                  </a:lnTo>
                  <a:lnTo>
                    <a:pt x="5105227" y="288803"/>
                  </a:lnTo>
                  <a:lnTo>
                    <a:pt x="5131943" y="321198"/>
                  </a:lnTo>
                  <a:lnTo>
                    <a:pt x="5145151" y="325881"/>
                  </a:lnTo>
                  <a:lnTo>
                    <a:pt x="5145151" y="342264"/>
                  </a:lnTo>
                  <a:lnTo>
                    <a:pt x="5049646" y="342264"/>
                  </a:lnTo>
                  <a:lnTo>
                    <a:pt x="5042265" y="331090"/>
                  </a:lnTo>
                  <a:lnTo>
                    <a:pt x="5034407" y="317547"/>
                  </a:lnTo>
                  <a:lnTo>
                    <a:pt x="5026072" y="301599"/>
                  </a:lnTo>
                  <a:lnTo>
                    <a:pt x="5017262" y="283209"/>
                  </a:lnTo>
                  <a:lnTo>
                    <a:pt x="4997958" y="240791"/>
                  </a:lnTo>
                  <a:lnTo>
                    <a:pt x="4993743" y="232106"/>
                  </a:lnTo>
                  <a:lnTo>
                    <a:pt x="4970271" y="203199"/>
                  </a:lnTo>
                  <a:lnTo>
                    <a:pt x="4965954" y="201167"/>
                  </a:lnTo>
                  <a:lnTo>
                    <a:pt x="4959223" y="200151"/>
                  </a:lnTo>
                  <a:lnTo>
                    <a:pt x="4950079" y="200151"/>
                  </a:lnTo>
                  <a:lnTo>
                    <a:pt x="4935728" y="200151"/>
                  </a:lnTo>
                  <a:lnTo>
                    <a:pt x="4935728" y="280034"/>
                  </a:lnTo>
                  <a:lnTo>
                    <a:pt x="4935845" y="288603"/>
                  </a:lnTo>
                  <a:lnTo>
                    <a:pt x="4944109" y="317880"/>
                  </a:lnTo>
                  <a:lnTo>
                    <a:pt x="4947412" y="320928"/>
                  </a:lnTo>
                  <a:lnTo>
                    <a:pt x="4953508" y="323595"/>
                  </a:lnTo>
                  <a:lnTo>
                    <a:pt x="4962525" y="325881"/>
                  </a:lnTo>
                  <a:lnTo>
                    <a:pt x="4962525" y="342264"/>
                  </a:lnTo>
                  <a:lnTo>
                    <a:pt x="4832350" y="342264"/>
                  </a:lnTo>
                  <a:lnTo>
                    <a:pt x="4832350" y="325881"/>
                  </a:lnTo>
                  <a:lnTo>
                    <a:pt x="4838445" y="324230"/>
                  </a:lnTo>
                  <a:lnTo>
                    <a:pt x="4843271" y="322452"/>
                  </a:lnTo>
                  <a:lnTo>
                    <a:pt x="4846828" y="320547"/>
                  </a:lnTo>
                  <a:lnTo>
                    <a:pt x="4850383" y="318642"/>
                  </a:lnTo>
                  <a:lnTo>
                    <a:pt x="4853051" y="315975"/>
                  </a:lnTo>
                  <a:lnTo>
                    <a:pt x="4854829" y="312546"/>
                  </a:lnTo>
                  <a:lnTo>
                    <a:pt x="4856607" y="309244"/>
                  </a:lnTo>
                  <a:lnTo>
                    <a:pt x="4857623" y="304926"/>
                  </a:lnTo>
                  <a:lnTo>
                    <a:pt x="4858131" y="299719"/>
                  </a:lnTo>
                  <a:lnTo>
                    <a:pt x="4858639" y="294512"/>
                  </a:lnTo>
                  <a:lnTo>
                    <a:pt x="4858893" y="287908"/>
                  </a:lnTo>
                  <a:lnTo>
                    <a:pt x="4858893" y="280034"/>
                  </a:lnTo>
                  <a:lnTo>
                    <a:pt x="4858893" y="66420"/>
                  </a:lnTo>
                  <a:lnTo>
                    <a:pt x="4858893" y="58673"/>
                  </a:lnTo>
                  <a:lnTo>
                    <a:pt x="4858639" y="52069"/>
                  </a:lnTo>
                  <a:lnTo>
                    <a:pt x="4858258" y="46862"/>
                  </a:lnTo>
                  <a:lnTo>
                    <a:pt x="4857877" y="41528"/>
                  </a:lnTo>
                  <a:lnTo>
                    <a:pt x="4856733" y="37210"/>
                  </a:lnTo>
                  <a:lnTo>
                    <a:pt x="4855083" y="33908"/>
                  </a:lnTo>
                  <a:lnTo>
                    <a:pt x="4853305" y="30606"/>
                  </a:lnTo>
                  <a:lnTo>
                    <a:pt x="4850638" y="27939"/>
                  </a:lnTo>
                  <a:lnTo>
                    <a:pt x="4847082" y="25907"/>
                  </a:lnTo>
                  <a:lnTo>
                    <a:pt x="4843526" y="23875"/>
                  </a:lnTo>
                  <a:lnTo>
                    <a:pt x="4838700" y="21971"/>
                  </a:lnTo>
                  <a:lnTo>
                    <a:pt x="4832350" y="20319"/>
                  </a:lnTo>
                  <a:lnTo>
                    <a:pt x="4832350" y="3936"/>
                  </a:lnTo>
                  <a:close/>
                </a:path>
                <a:path w="6235065" h="346709">
                  <a:moveTo>
                    <a:pt x="4484496" y="3936"/>
                  </a:moveTo>
                  <a:lnTo>
                    <a:pt x="4614671" y="3936"/>
                  </a:lnTo>
                  <a:lnTo>
                    <a:pt x="4614671" y="20319"/>
                  </a:lnTo>
                  <a:lnTo>
                    <a:pt x="4607814" y="22098"/>
                  </a:lnTo>
                  <a:lnTo>
                    <a:pt x="4602861" y="24129"/>
                  </a:lnTo>
                  <a:lnTo>
                    <a:pt x="4599686" y="26161"/>
                  </a:lnTo>
                  <a:lnTo>
                    <a:pt x="4596383" y="28193"/>
                  </a:lnTo>
                  <a:lnTo>
                    <a:pt x="4593970" y="30733"/>
                  </a:lnTo>
                  <a:lnTo>
                    <a:pt x="4592320" y="33654"/>
                  </a:lnTo>
                  <a:lnTo>
                    <a:pt x="4590669" y="36702"/>
                  </a:lnTo>
                  <a:lnTo>
                    <a:pt x="4589526" y="40512"/>
                  </a:lnTo>
                  <a:lnTo>
                    <a:pt x="4588891" y="45338"/>
                  </a:lnTo>
                  <a:lnTo>
                    <a:pt x="4588256" y="50164"/>
                  </a:lnTo>
                  <a:lnTo>
                    <a:pt x="4587875" y="57149"/>
                  </a:lnTo>
                  <a:lnTo>
                    <a:pt x="4587875" y="66420"/>
                  </a:lnTo>
                  <a:lnTo>
                    <a:pt x="4587875" y="229996"/>
                  </a:lnTo>
                  <a:lnTo>
                    <a:pt x="4591788" y="273419"/>
                  </a:lnTo>
                  <a:lnTo>
                    <a:pt x="4612094" y="307566"/>
                  </a:lnTo>
                  <a:lnTo>
                    <a:pt x="4647565" y="317118"/>
                  </a:lnTo>
                  <a:lnTo>
                    <a:pt x="4659423" y="316495"/>
                  </a:lnTo>
                  <a:lnTo>
                    <a:pt x="4695840" y="294846"/>
                  </a:lnTo>
                  <a:lnTo>
                    <a:pt x="4706508" y="255936"/>
                  </a:lnTo>
                  <a:lnTo>
                    <a:pt x="4707763" y="224281"/>
                  </a:lnTo>
                  <a:lnTo>
                    <a:pt x="4707763" y="66166"/>
                  </a:lnTo>
                  <a:lnTo>
                    <a:pt x="4699889" y="28448"/>
                  </a:lnTo>
                  <a:lnTo>
                    <a:pt x="4681474" y="20319"/>
                  </a:lnTo>
                  <a:lnTo>
                    <a:pt x="4681474" y="3936"/>
                  </a:lnTo>
                  <a:lnTo>
                    <a:pt x="4790567" y="3936"/>
                  </a:lnTo>
                  <a:lnTo>
                    <a:pt x="4790567" y="20319"/>
                  </a:lnTo>
                  <a:lnTo>
                    <a:pt x="4784598" y="21971"/>
                  </a:lnTo>
                  <a:lnTo>
                    <a:pt x="4779899" y="23749"/>
                  </a:lnTo>
                  <a:lnTo>
                    <a:pt x="4776470" y="25653"/>
                  </a:lnTo>
                  <a:lnTo>
                    <a:pt x="4772914" y="27558"/>
                  </a:lnTo>
                  <a:lnTo>
                    <a:pt x="4770374" y="30225"/>
                  </a:lnTo>
                  <a:lnTo>
                    <a:pt x="4768469" y="33527"/>
                  </a:lnTo>
                  <a:lnTo>
                    <a:pt x="4766691" y="36956"/>
                  </a:lnTo>
                  <a:lnTo>
                    <a:pt x="4765548" y="41275"/>
                  </a:lnTo>
                  <a:lnTo>
                    <a:pt x="4765040" y="46481"/>
                  </a:lnTo>
                  <a:lnTo>
                    <a:pt x="4764532" y="51688"/>
                  </a:lnTo>
                  <a:lnTo>
                    <a:pt x="4764278" y="58165"/>
                  </a:lnTo>
                  <a:lnTo>
                    <a:pt x="4764278" y="66166"/>
                  </a:lnTo>
                  <a:lnTo>
                    <a:pt x="4764278" y="220979"/>
                  </a:lnTo>
                  <a:lnTo>
                    <a:pt x="4761491" y="261485"/>
                  </a:lnTo>
                  <a:lnTo>
                    <a:pt x="4748841" y="299757"/>
                  </a:lnTo>
                  <a:lnTo>
                    <a:pt x="4718050" y="330072"/>
                  </a:lnTo>
                  <a:lnTo>
                    <a:pt x="4673324" y="344058"/>
                  </a:lnTo>
                  <a:lnTo>
                    <a:pt x="4639945" y="346201"/>
                  </a:lnTo>
                  <a:lnTo>
                    <a:pt x="4623012" y="345747"/>
                  </a:lnTo>
                  <a:lnTo>
                    <a:pt x="4580382" y="338835"/>
                  </a:lnTo>
                  <a:lnTo>
                    <a:pt x="4540884" y="316864"/>
                  </a:lnTo>
                  <a:lnTo>
                    <a:pt x="4518406" y="281050"/>
                  </a:lnTo>
                  <a:lnTo>
                    <a:pt x="4511494" y="242581"/>
                  </a:lnTo>
                  <a:lnTo>
                    <a:pt x="4511040" y="226694"/>
                  </a:lnTo>
                  <a:lnTo>
                    <a:pt x="4511040" y="66420"/>
                  </a:lnTo>
                  <a:lnTo>
                    <a:pt x="4511040" y="58673"/>
                  </a:lnTo>
                  <a:lnTo>
                    <a:pt x="4510786" y="52069"/>
                  </a:lnTo>
                  <a:lnTo>
                    <a:pt x="4510405" y="46862"/>
                  </a:lnTo>
                  <a:lnTo>
                    <a:pt x="4510024" y="41528"/>
                  </a:lnTo>
                  <a:lnTo>
                    <a:pt x="4499229" y="25907"/>
                  </a:lnTo>
                  <a:lnTo>
                    <a:pt x="4495673" y="23875"/>
                  </a:lnTo>
                  <a:lnTo>
                    <a:pt x="4490846" y="21971"/>
                  </a:lnTo>
                  <a:lnTo>
                    <a:pt x="4484496" y="20319"/>
                  </a:lnTo>
                  <a:lnTo>
                    <a:pt x="4484496" y="3936"/>
                  </a:lnTo>
                  <a:close/>
                </a:path>
                <a:path w="6235065" h="346709">
                  <a:moveTo>
                    <a:pt x="4144264" y="3936"/>
                  </a:moveTo>
                  <a:lnTo>
                    <a:pt x="4244720" y="3936"/>
                  </a:lnTo>
                  <a:lnTo>
                    <a:pt x="4332351" y="156336"/>
                  </a:lnTo>
                  <a:lnTo>
                    <a:pt x="4353687" y="195198"/>
                  </a:lnTo>
                  <a:lnTo>
                    <a:pt x="4371742" y="230506"/>
                  </a:lnTo>
                  <a:lnTo>
                    <a:pt x="4377055" y="241553"/>
                  </a:lnTo>
                  <a:lnTo>
                    <a:pt x="4380992" y="241553"/>
                  </a:lnTo>
                  <a:lnTo>
                    <a:pt x="4379805" y="211262"/>
                  </a:lnTo>
                  <a:lnTo>
                    <a:pt x="4378928" y="179625"/>
                  </a:lnTo>
                  <a:lnTo>
                    <a:pt x="4378384" y="146631"/>
                  </a:lnTo>
                  <a:lnTo>
                    <a:pt x="4378198" y="112267"/>
                  </a:lnTo>
                  <a:lnTo>
                    <a:pt x="4378198" y="66166"/>
                  </a:lnTo>
                  <a:lnTo>
                    <a:pt x="4378198" y="55371"/>
                  </a:lnTo>
                  <a:lnTo>
                    <a:pt x="4373118" y="32003"/>
                  </a:lnTo>
                  <a:lnTo>
                    <a:pt x="4371467" y="29463"/>
                  </a:lnTo>
                  <a:lnTo>
                    <a:pt x="4351782" y="20319"/>
                  </a:lnTo>
                  <a:lnTo>
                    <a:pt x="4351782" y="3936"/>
                  </a:lnTo>
                  <a:lnTo>
                    <a:pt x="4445381" y="3936"/>
                  </a:lnTo>
                  <a:lnTo>
                    <a:pt x="4445381" y="20319"/>
                  </a:lnTo>
                  <a:lnTo>
                    <a:pt x="4438777" y="22478"/>
                  </a:lnTo>
                  <a:lnTo>
                    <a:pt x="4434078" y="24256"/>
                  </a:lnTo>
                  <a:lnTo>
                    <a:pt x="4431411" y="25780"/>
                  </a:lnTo>
                  <a:lnTo>
                    <a:pt x="4428617" y="27304"/>
                  </a:lnTo>
                  <a:lnTo>
                    <a:pt x="4426331" y="29209"/>
                  </a:lnTo>
                  <a:lnTo>
                    <a:pt x="4424426" y="31750"/>
                  </a:lnTo>
                  <a:lnTo>
                    <a:pt x="4422520" y="34162"/>
                  </a:lnTo>
                  <a:lnTo>
                    <a:pt x="4421124" y="37973"/>
                  </a:lnTo>
                  <a:lnTo>
                    <a:pt x="4420108" y="42925"/>
                  </a:lnTo>
                  <a:lnTo>
                    <a:pt x="4419092" y="48005"/>
                  </a:lnTo>
                  <a:lnTo>
                    <a:pt x="4418583" y="55752"/>
                  </a:lnTo>
                  <a:lnTo>
                    <a:pt x="4418583" y="66166"/>
                  </a:lnTo>
                  <a:lnTo>
                    <a:pt x="4418583" y="342264"/>
                  </a:lnTo>
                  <a:lnTo>
                    <a:pt x="4355719" y="342264"/>
                  </a:lnTo>
                  <a:lnTo>
                    <a:pt x="4244213" y="149351"/>
                  </a:lnTo>
                  <a:lnTo>
                    <a:pt x="4233638" y="130873"/>
                  </a:lnTo>
                  <a:lnTo>
                    <a:pt x="4224575" y="114490"/>
                  </a:lnTo>
                  <a:lnTo>
                    <a:pt x="4217013" y="100202"/>
                  </a:lnTo>
                  <a:lnTo>
                    <a:pt x="4210939" y="88010"/>
                  </a:lnTo>
                  <a:lnTo>
                    <a:pt x="4208780" y="88010"/>
                  </a:lnTo>
                  <a:lnTo>
                    <a:pt x="4209853" y="114984"/>
                  </a:lnTo>
                  <a:lnTo>
                    <a:pt x="4210605" y="142732"/>
                  </a:lnTo>
                  <a:lnTo>
                    <a:pt x="4211048" y="171217"/>
                  </a:lnTo>
                  <a:lnTo>
                    <a:pt x="4211193" y="200405"/>
                  </a:lnTo>
                  <a:lnTo>
                    <a:pt x="4211193" y="280288"/>
                  </a:lnTo>
                  <a:lnTo>
                    <a:pt x="4211312" y="288857"/>
                  </a:lnTo>
                  <a:lnTo>
                    <a:pt x="4219829" y="318007"/>
                  </a:lnTo>
                  <a:lnTo>
                    <a:pt x="4223004" y="320928"/>
                  </a:lnTo>
                  <a:lnTo>
                    <a:pt x="4229100" y="323595"/>
                  </a:lnTo>
                  <a:lnTo>
                    <a:pt x="4237990" y="325881"/>
                  </a:lnTo>
                  <a:lnTo>
                    <a:pt x="4237990" y="342264"/>
                  </a:lnTo>
                  <a:lnTo>
                    <a:pt x="4144264" y="342264"/>
                  </a:lnTo>
                  <a:lnTo>
                    <a:pt x="4144264" y="325881"/>
                  </a:lnTo>
                  <a:lnTo>
                    <a:pt x="4150487" y="324230"/>
                  </a:lnTo>
                  <a:lnTo>
                    <a:pt x="4155313" y="322325"/>
                  </a:lnTo>
                  <a:lnTo>
                    <a:pt x="4158868" y="320420"/>
                  </a:lnTo>
                  <a:lnTo>
                    <a:pt x="4162425" y="318388"/>
                  </a:lnTo>
                  <a:lnTo>
                    <a:pt x="4164965" y="315721"/>
                  </a:lnTo>
                  <a:lnTo>
                    <a:pt x="4166742" y="312292"/>
                  </a:lnTo>
                  <a:lnTo>
                    <a:pt x="4168520" y="308990"/>
                  </a:lnTo>
                  <a:lnTo>
                    <a:pt x="4169537" y="304672"/>
                  </a:lnTo>
                  <a:lnTo>
                    <a:pt x="4170044" y="299592"/>
                  </a:lnTo>
                  <a:lnTo>
                    <a:pt x="4170553" y="294512"/>
                  </a:lnTo>
                  <a:lnTo>
                    <a:pt x="4170806" y="288035"/>
                  </a:lnTo>
                  <a:lnTo>
                    <a:pt x="4170806" y="280288"/>
                  </a:lnTo>
                  <a:lnTo>
                    <a:pt x="4170806" y="65912"/>
                  </a:lnTo>
                  <a:lnTo>
                    <a:pt x="4162552" y="28448"/>
                  </a:lnTo>
                  <a:lnTo>
                    <a:pt x="4144264" y="20319"/>
                  </a:lnTo>
                  <a:lnTo>
                    <a:pt x="4144264" y="3936"/>
                  </a:lnTo>
                  <a:close/>
                </a:path>
                <a:path w="6235065" h="346709">
                  <a:moveTo>
                    <a:pt x="3753357" y="3936"/>
                  </a:moveTo>
                  <a:lnTo>
                    <a:pt x="3993006" y="3936"/>
                  </a:lnTo>
                  <a:lnTo>
                    <a:pt x="3993006" y="82803"/>
                  </a:lnTo>
                  <a:lnTo>
                    <a:pt x="3959098" y="82803"/>
                  </a:lnTo>
                  <a:lnTo>
                    <a:pt x="3955149" y="71947"/>
                  </a:lnTo>
                  <a:lnTo>
                    <a:pt x="3951509" y="63007"/>
                  </a:lnTo>
                  <a:lnTo>
                    <a:pt x="3920886" y="34115"/>
                  </a:lnTo>
                  <a:lnTo>
                    <a:pt x="3904615" y="32892"/>
                  </a:lnTo>
                  <a:lnTo>
                    <a:pt x="3856736" y="32892"/>
                  </a:lnTo>
                  <a:lnTo>
                    <a:pt x="3856736" y="159130"/>
                  </a:lnTo>
                  <a:lnTo>
                    <a:pt x="3888486" y="159130"/>
                  </a:lnTo>
                  <a:lnTo>
                    <a:pt x="3896232" y="159130"/>
                  </a:lnTo>
                  <a:lnTo>
                    <a:pt x="3902202" y="157860"/>
                  </a:lnTo>
                  <a:lnTo>
                    <a:pt x="3906392" y="155447"/>
                  </a:lnTo>
                  <a:lnTo>
                    <a:pt x="3910583" y="153034"/>
                  </a:lnTo>
                  <a:lnTo>
                    <a:pt x="3914140" y="149097"/>
                  </a:lnTo>
                  <a:lnTo>
                    <a:pt x="3916806" y="143509"/>
                  </a:lnTo>
                  <a:lnTo>
                    <a:pt x="3919601" y="137794"/>
                  </a:lnTo>
                  <a:lnTo>
                    <a:pt x="3921759" y="129920"/>
                  </a:lnTo>
                  <a:lnTo>
                    <a:pt x="3923665" y="119633"/>
                  </a:lnTo>
                  <a:lnTo>
                    <a:pt x="3951604" y="119633"/>
                  </a:lnTo>
                  <a:lnTo>
                    <a:pt x="3951604" y="227710"/>
                  </a:lnTo>
                  <a:lnTo>
                    <a:pt x="3923665" y="227710"/>
                  </a:lnTo>
                  <a:lnTo>
                    <a:pt x="3921632" y="217296"/>
                  </a:lnTo>
                  <a:lnTo>
                    <a:pt x="3919219" y="209295"/>
                  </a:lnTo>
                  <a:lnTo>
                    <a:pt x="3916426" y="203580"/>
                  </a:lnTo>
                  <a:lnTo>
                    <a:pt x="3913631" y="197865"/>
                  </a:lnTo>
                  <a:lnTo>
                    <a:pt x="3910203" y="193801"/>
                  </a:lnTo>
                  <a:lnTo>
                    <a:pt x="3906012" y="191515"/>
                  </a:lnTo>
                  <a:lnTo>
                    <a:pt x="3901948" y="189229"/>
                  </a:lnTo>
                  <a:lnTo>
                    <a:pt x="3896105" y="188086"/>
                  </a:lnTo>
                  <a:lnTo>
                    <a:pt x="3888486" y="188086"/>
                  </a:lnTo>
                  <a:lnTo>
                    <a:pt x="3856736" y="188086"/>
                  </a:lnTo>
                  <a:lnTo>
                    <a:pt x="3856736" y="280034"/>
                  </a:lnTo>
                  <a:lnTo>
                    <a:pt x="3856736" y="288797"/>
                  </a:lnTo>
                  <a:lnTo>
                    <a:pt x="3856990" y="295401"/>
                  </a:lnTo>
                  <a:lnTo>
                    <a:pt x="3857498" y="299973"/>
                  </a:lnTo>
                  <a:lnTo>
                    <a:pt x="3858005" y="304545"/>
                  </a:lnTo>
                  <a:lnTo>
                    <a:pt x="3858894" y="308228"/>
                  </a:lnTo>
                  <a:lnTo>
                    <a:pt x="3860165" y="311022"/>
                  </a:lnTo>
                  <a:lnTo>
                    <a:pt x="3861562" y="313816"/>
                  </a:lnTo>
                  <a:lnTo>
                    <a:pt x="3863086" y="316102"/>
                  </a:lnTo>
                  <a:lnTo>
                    <a:pt x="3864991" y="317753"/>
                  </a:lnTo>
                  <a:lnTo>
                    <a:pt x="3866895" y="319531"/>
                  </a:lnTo>
                  <a:lnTo>
                    <a:pt x="3869563" y="321055"/>
                  </a:lnTo>
                  <a:lnTo>
                    <a:pt x="3872991" y="322452"/>
                  </a:lnTo>
                  <a:lnTo>
                    <a:pt x="3876293" y="323849"/>
                  </a:lnTo>
                  <a:lnTo>
                    <a:pt x="3880992" y="324992"/>
                  </a:lnTo>
                  <a:lnTo>
                    <a:pt x="3886707" y="325881"/>
                  </a:lnTo>
                  <a:lnTo>
                    <a:pt x="3886707" y="342264"/>
                  </a:lnTo>
                  <a:lnTo>
                    <a:pt x="3753357" y="342264"/>
                  </a:lnTo>
                  <a:lnTo>
                    <a:pt x="3753357" y="325881"/>
                  </a:lnTo>
                  <a:lnTo>
                    <a:pt x="3759454" y="324357"/>
                  </a:lnTo>
                  <a:lnTo>
                    <a:pt x="3764279" y="322579"/>
                  </a:lnTo>
                  <a:lnTo>
                    <a:pt x="3767836" y="320674"/>
                  </a:lnTo>
                  <a:lnTo>
                    <a:pt x="3771391" y="318642"/>
                  </a:lnTo>
                  <a:lnTo>
                    <a:pt x="3774058" y="315975"/>
                  </a:lnTo>
                  <a:lnTo>
                    <a:pt x="3775837" y="312546"/>
                  </a:lnTo>
                  <a:lnTo>
                    <a:pt x="3777615" y="309244"/>
                  </a:lnTo>
                  <a:lnTo>
                    <a:pt x="3778630" y="304926"/>
                  </a:lnTo>
                  <a:lnTo>
                    <a:pt x="3779139" y="299592"/>
                  </a:lnTo>
                  <a:lnTo>
                    <a:pt x="3779646" y="294258"/>
                  </a:lnTo>
                  <a:lnTo>
                    <a:pt x="3779901" y="287654"/>
                  </a:lnTo>
                  <a:lnTo>
                    <a:pt x="3779901" y="279780"/>
                  </a:lnTo>
                  <a:lnTo>
                    <a:pt x="3779901" y="66420"/>
                  </a:lnTo>
                  <a:lnTo>
                    <a:pt x="3779901" y="58673"/>
                  </a:lnTo>
                  <a:lnTo>
                    <a:pt x="3779646" y="52069"/>
                  </a:lnTo>
                  <a:lnTo>
                    <a:pt x="3779266" y="46862"/>
                  </a:lnTo>
                  <a:lnTo>
                    <a:pt x="3778884" y="41528"/>
                  </a:lnTo>
                  <a:lnTo>
                    <a:pt x="3777868" y="37210"/>
                  </a:lnTo>
                  <a:lnTo>
                    <a:pt x="3776091" y="33908"/>
                  </a:lnTo>
                  <a:lnTo>
                    <a:pt x="3774313" y="30606"/>
                  </a:lnTo>
                  <a:lnTo>
                    <a:pt x="3753357" y="20319"/>
                  </a:lnTo>
                  <a:lnTo>
                    <a:pt x="3753357" y="3936"/>
                  </a:lnTo>
                  <a:close/>
                </a:path>
                <a:path w="6235065" h="346709">
                  <a:moveTo>
                    <a:pt x="2700528" y="3936"/>
                  </a:moveTo>
                  <a:lnTo>
                    <a:pt x="2992119" y="3936"/>
                  </a:lnTo>
                  <a:lnTo>
                    <a:pt x="2992119" y="90931"/>
                  </a:lnTo>
                  <a:lnTo>
                    <a:pt x="2958211" y="90931"/>
                  </a:lnTo>
                  <a:lnTo>
                    <a:pt x="2955968" y="83097"/>
                  </a:lnTo>
                  <a:lnTo>
                    <a:pt x="2953988" y="76358"/>
                  </a:lnTo>
                  <a:lnTo>
                    <a:pt x="2952245" y="70715"/>
                  </a:lnTo>
                  <a:lnTo>
                    <a:pt x="2950717" y="66166"/>
                  </a:lnTo>
                  <a:lnTo>
                    <a:pt x="2948940" y="60832"/>
                  </a:lnTo>
                  <a:lnTo>
                    <a:pt x="2937637" y="43306"/>
                  </a:lnTo>
                  <a:lnTo>
                    <a:pt x="2935224" y="40893"/>
                  </a:lnTo>
                  <a:lnTo>
                    <a:pt x="2932556" y="38861"/>
                  </a:lnTo>
                  <a:lnTo>
                    <a:pt x="2929763" y="37464"/>
                  </a:lnTo>
                  <a:lnTo>
                    <a:pt x="2926841" y="35940"/>
                  </a:lnTo>
                  <a:lnTo>
                    <a:pt x="2923413" y="34798"/>
                  </a:lnTo>
                  <a:lnTo>
                    <a:pt x="2919221" y="34035"/>
                  </a:lnTo>
                  <a:lnTo>
                    <a:pt x="2915030" y="33274"/>
                  </a:lnTo>
                  <a:lnTo>
                    <a:pt x="2909442" y="32892"/>
                  </a:lnTo>
                  <a:lnTo>
                    <a:pt x="2902712" y="32892"/>
                  </a:lnTo>
                  <a:lnTo>
                    <a:pt x="2884804" y="32892"/>
                  </a:lnTo>
                  <a:lnTo>
                    <a:pt x="2884804" y="280034"/>
                  </a:lnTo>
                  <a:lnTo>
                    <a:pt x="2884804" y="288797"/>
                  </a:lnTo>
                  <a:lnTo>
                    <a:pt x="2885058" y="295401"/>
                  </a:lnTo>
                  <a:lnTo>
                    <a:pt x="2885566" y="299973"/>
                  </a:lnTo>
                  <a:lnTo>
                    <a:pt x="2886075" y="304545"/>
                  </a:lnTo>
                  <a:lnTo>
                    <a:pt x="2886964" y="308228"/>
                  </a:lnTo>
                  <a:lnTo>
                    <a:pt x="2888361" y="311022"/>
                  </a:lnTo>
                  <a:lnTo>
                    <a:pt x="2889630" y="313816"/>
                  </a:lnTo>
                  <a:lnTo>
                    <a:pt x="2891281" y="316102"/>
                  </a:lnTo>
                  <a:lnTo>
                    <a:pt x="2893187" y="317753"/>
                  </a:lnTo>
                  <a:lnTo>
                    <a:pt x="2895091" y="319531"/>
                  </a:lnTo>
                  <a:lnTo>
                    <a:pt x="2897758" y="321055"/>
                  </a:lnTo>
                  <a:lnTo>
                    <a:pt x="2901061" y="322452"/>
                  </a:lnTo>
                  <a:lnTo>
                    <a:pt x="2904490" y="323849"/>
                  </a:lnTo>
                  <a:lnTo>
                    <a:pt x="2909062" y="324992"/>
                  </a:lnTo>
                  <a:lnTo>
                    <a:pt x="2914904" y="325881"/>
                  </a:lnTo>
                  <a:lnTo>
                    <a:pt x="2914904" y="342264"/>
                  </a:lnTo>
                  <a:lnTo>
                    <a:pt x="2777998" y="342264"/>
                  </a:lnTo>
                  <a:lnTo>
                    <a:pt x="2777998" y="325881"/>
                  </a:lnTo>
                  <a:lnTo>
                    <a:pt x="2784982" y="324738"/>
                  </a:lnTo>
                  <a:lnTo>
                    <a:pt x="2790443" y="323214"/>
                  </a:lnTo>
                  <a:lnTo>
                    <a:pt x="2794507" y="321309"/>
                  </a:lnTo>
                  <a:lnTo>
                    <a:pt x="2798571" y="319404"/>
                  </a:lnTo>
                  <a:lnTo>
                    <a:pt x="2801619" y="316737"/>
                  </a:lnTo>
                  <a:lnTo>
                    <a:pt x="2803525" y="313181"/>
                  </a:lnTo>
                  <a:lnTo>
                    <a:pt x="2805556" y="309752"/>
                  </a:lnTo>
                  <a:lnTo>
                    <a:pt x="2806827" y="305307"/>
                  </a:lnTo>
                  <a:lnTo>
                    <a:pt x="2807334" y="299973"/>
                  </a:lnTo>
                  <a:lnTo>
                    <a:pt x="2807842" y="294639"/>
                  </a:lnTo>
                  <a:lnTo>
                    <a:pt x="2808096" y="287908"/>
                  </a:lnTo>
                  <a:lnTo>
                    <a:pt x="2808096" y="280034"/>
                  </a:lnTo>
                  <a:lnTo>
                    <a:pt x="2808096" y="32892"/>
                  </a:lnTo>
                  <a:lnTo>
                    <a:pt x="2788030" y="32892"/>
                  </a:lnTo>
                  <a:lnTo>
                    <a:pt x="2777998" y="32892"/>
                  </a:lnTo>
                  <a:lnTo>
                    <a:pt x="2770504" y="34162"/>
                  </a:lnTo>
                  <a:lnTo>
                    <a:pt x="2765170" y="36449"/>
                  </a:lnTo>
                  <a:lnTo>
                    <a:pt x="2759837" y="38734"/>
                  </a:lnTo>
                  <a:lnTo>
                    <a:pt x="2755265" y="42417"/>
                  </a:lnTo>
                  <a:lnTo>
                    <a:pt x="2751454" y="47371"/>
                  </a:lnTo>
                  <a:lnTo>
                    <a:pt x="2747517" y="52323"/>
                  </a:lnTo>
                  <a:lnTo>
                    <a:pt x="2744216" y="58927"/>
                  </a:lnTo>
                  <a:lnTo>
                    <a:pt x="2741421" y="67309"/>
                  </a:lnTo>
                  <a:lnTo>
                    <a:pt x="2738628" y="75564"/>
                  </a:lnTo>
                  <a:lnTo>
                    <a:pt x="2736215" y="83438"/>
                  </a:lnTo>
                  <a:lnTo>
                    <a:pt x="2734437" y="90931"/>
                  </a:lnTo>
                  <a:lnTo>
                    <a:pt x="2700528" y="90931"/>
                  </a:lnTo>
                  <a:lnTo>
                    <a:pt x="2700528" y="3936"/>
                  </a:lnTo>
                  <a:close/>
                </a:path>
                <a:path w="6235065" h="346709">
                  <a:moveTo>
                    <a:pt x="2362707" y="3936"/>
                  </a:moveTo>
                  <a:lnTo>
                    <a:pt x="2463165" y="3936"/>
                  </a:lnTo>
                  <a:lnTo>
                    <a:pt x="2550794" y="156336"/>
                  </a:lnTo>
                  <a:lnTo>
                    <a:pt x="2572130" y="195198"/>
                  </a:lnTo>
                  <a:lnTo>
                    <a:pt x="2590186" y="230506"/>
                  </a:lnTo>
                  <a:lnTo>
                    <a:pt x="2595499" y="241553"/>
                  </a:lnTo>
                  <a:lnTo>
                    <a:pt x="2599436" y="241553"/>
                  </a:lnTo>
                  <a:lnTo>
                    <a:pt x="2598249" y="211262"/>
                  </a:lnTo>
                  <a:lnTo>
                    <a:pt x="2597372" y="179625"/>
                  </a:lnTo>
                  <a:lnTo>
                    <a:pt x="2596828" y="146631"/>
                  </a:lnTo>
                  <a:lnTo>
                    <a:pt x="2596641" y="112267"/>
                  </a:lnTo>
                  <a:lnTo>
                    <a:pt x="2596641" y="66166"/>
                  </a:lnTo>
                  <a:lnTo>
                    <a:pt x="2596641" y="55371"/>
                  </a:lnTo>
                  <a:lnTo>
                    <a:pt x="2591562" y="32003"/>
                  </a:lnTo>
                  <a:lnTo>
                    <a:pt x="2589911" y="29463"/>
                  </a:lnTo>
                  <a:lnTo>
                    <a:pt x="2570226" y="20319"/>
                  </a:lnTo>
                  <a:lnTo>
                    <a:pt x="2570226" y="3936"/>
                  </a:lnTo>
                  <a:lnTo>
                    <a:pt x="2663825" y="3936"/>
                  </a:lnTo>
                  <a:lnTo>
                    <a:pt x="2663825" y="20319"/>
                  </a:lnTo>
                  <a:lnTo>
                    <a:pt x="2657220" y="22478"/>
                  </a:lnTo>
                  <a:lnTo>
                    <a:pt x="2652521" y="24256"/>
                  </a:lnTo>
                  <a:lnTo>
                    <a:pt x="2649854" y="25780"/>
                  </a:lnTo>
                  <a:lnTo>
                    <a:pt x="2647061" y="27304"/>
                  </a:lnTo>
                  <a:lnTo>
                    <a:pt x="2644775" y="29209"/>
                  </a:lnTo>
                  <a:lnTo>
                    <a:pt x="2642869" y="31750"/>
                  </a:lnTo>
                  <a:lnTo>
                    <a:pt x="2640965" y="34162"/>
                  </a:lnTo>
                  <a:lnTo>
                    <a:pt x="2639567" y="37973"/>
                  </a:lnTo>
                  <a:lnTo>
                    <a:pt x="2638552" y="42925"/>
                  </a:lnTo>
                  <a:lnTo>
                    <a:pt x="2637536" y="48005"/>
                  </a:lnTo>
                  <a:lnTo>
                    <a:pt x="2637028" y="55752"/>
                  </a:lnTo>
                  <a:lnTo>
                    <a:pt x="2637028" y="66166"/>
                  </a:lnTo>
                  <a:lnTo>
                    <a:pt x="2637028" y="342264"/>
                  </a:lnTo>
                  <a:lnTo>
                    <a:pt x="2574163" y="342264"/>
                  </a:lnTo>
                  <a:lnTo>
                    <a:pt x="2462656" y="149351"/>
                  </a:lnTo>
                  <a:lnTo>
                    <a:pt x="2452082" y="130873"/>
                  </a:lnTo>
                  <a:lnTo>
                    <a:pt x="2443019" y="114490"/>
                  </a:lnTo>
                  <a:lnTo>
                    <a:pt x="2435457" y="100202"/>
                  </a:lnTo>
                  <a:lnTo>
                    <a:pt x="2429382" y="88010"/>
                  </a:lnTo>
                  <a:lnTo>
                    <a:pt x="2427224" y="88010"/>
                  </a:lnTo>
                  <a:lnTo>
                    <a:pt x="2428297" y="114984"/>
                  </a:lnTo>
                  <a:lnTo>
                    <a:pt x="2429049" y="142732"/>
                  </a:lnTo>
                  <a:lnTo>
                    <a:pt x="2429492" y="171217"/>
                  </a:lnTo>
                  <a:lnTo>
                    <a:pt x="2429637" y="200405"/>
                  </a:lnTo>
                  <a:lnTo>
                    <a:pt x="2429637" y="280288"/>
                  </a:lnTo>
                  <a:lnTo>
                    <a:pt x="2429756" y="288857"/>
                  </a:lnTo>
                  <a:lnTo>
                    <a:pt x="2438273" y="318007"/>
                  </a:lnTo>
                  <a:lnTo>
                    <a:pt x="2441448" y="320928"/>
                  </a:lnTo>
                  <a:lnTo>
                    <a:pt x="2447543" y="323595"/>
                  </a:lnTo>
                  <a:lnTo>
                    <a:pt x="2456433" y="325881"/>
                  </a:lnTo>
                  <a:lnTo>
                    <a:pt x="2456433" y="342264"/>
                  </a:lnTo>
                  <a:lnTo>
                    <a:pt x="2362707" y="342264"/>
                  </a:lnTo>
                  <a:lnTo>
                    <a:pt x="2362707" y="325881"/>
                  </a:lnTo>
                  <a:lnTo>
                    <a:pt x="2368930" y="324230"/>
                  </a:lnTo>
                  <a:lnTo>
                    <a:pt x="2373756" y="322325"/>
                  </a:lnTo>
                  <a:lnTo>
                    <a:pt x="2377313" y="320420"/>
                  </a:lnTo>
                  <a:lnTo>
                    <a:pt x="2380868" y="318388"/>
                  </a:lnTo>
                  <a:lnTo>
                    <a:pt x="2383408" y="315721"/>
                  </a:lnTo>
                  <a:lnTo>
                    <a:pt x="2385187" y="312292"/>
                  </a:lnTo>
                  <a:lnTo>
                    <a:pt x="2386965" y="308990"/>
                  </a:lnTo>
                  <a:lnTo>
                    <a:pt x="2387980" y="304672"/>
                  </a:lnTo>
                  <a:lnTo>
                    <a:pt x="2388489" y="299592"/>
                  </a:lnTo>
                  <a:lnTo>
                    <a:pt x="2388996" y="294512"/>
                  </a:lnTo>
                  <a:lnTo>
                    <a:pt x="2389251" y="288035"/>
                  </a:lnTo>
                  <a:lnTo>
                    <a:pt x="2389251" y="280288"/>
                  </a:lnTo>
                  <a:lnTo>
                    <a:pt x="2389251" y="65912"/>
                  </a:lnTo>
                  <a:lnTo>
                    <a:pt x="2380995" y="28448"/>
                  </a:lnTo>
                  <a:lnTo>
                    <a:pt x="2362707" y="20319"/>
                  </a:lnTo>
                  <a:lnTo>
                    <a:pt x="2362707" y="3936"/>
                  </a:lnTo>
                  <a:close/>
                </a:path>
                <a:path w="6235065" h="346709">
                  <a:moveTo>
                    <a:pt x="2070862" y="3936"/>
                  </a:moveTo>
                  <a:lnTo>
                    <a:pt x="2316733" y="3936"/>
                  </a:lnTo>
                  <a:lnTo>
                    <a:pt x="2316733" y="82803"/>
                  </a:lnTo>
                  <a:lnTo>
                    <a:pt x="2282825" y="82803"/>
                  </a:lnTo>
                  <a:lnTo>
                    <a:pt x="2278874" y="71947"/>
                  </a:lnTo>
                  <a:lnTo>
                    <a:pt x="2275220" y="63007"/>
                  </a:lnTo>
                  <a:lnTo>
                    <a:pt x="2244502" y="34115"/>
                  </a:lnTo>
                  <a:lnTo>
                    <a:pt x="2228215" y="32892"/>
                  </a:lnTo>
                  <a:lnTo>
                    <a:pt x="2174240" y="32892"/>
                  </a:lnTo>
                  <a:lnTo>
                    <a:pt x="2174240" y="151891"/>
                  </a:lnTo>
                  <a:lnTo>
                    <a:pt x="2207005" y="151891"/>
                  </a:lnTo>
                  <a:lnTo>
                    <a:pt x="2214244" y="151891"/>
                  </a:lnTo>
                  <a:lnTo>
                    <a:pt x="2234311" y="138556"/>
                  </a:lnTo>
                  <a:lnTo>
                    <a:pt x="2237104" y="133730"/>
                  </a:lnTo>
                  <a:lnTo>
                    <a:pt x="2239644" y="126237"/>
                  </a:lnTo>
                  <a:lnTo>
                    <a:pt x="2242184" y="116204"/>
                  </a:lnTo>
                  <a:lnTo>
                    <a:pt x="2270125" y="116204"/>
                  </a:lnTo>
                  <a:lnTo>
                    <a:pt x="2270125" y="216788"/>
                  </a:lnTo>
                  <a:lnTo>
                    <a:pt x="2242184" y="216788"/>
                  </a:lnTo>
                  <a:lnTo>
                    <a:pt x="2239771" y="207263"/>
                  </a:lnTo>
                  <a:lnTo>
                    <a:pt x="2237231" y="199897"/>
                  </a:lnTo>
                  <a:lnTo>
                    <a:pt x="2234438" y="194944"/>
                  </a:lnTo>
                  <a:lnTo>
                    <a:pt x="2231643" y="189864"/>
                  </a:lnTo>
                  <a:lnTo>
                    <a:pt x="2228341" y="186308"/>
                  </a:lnTo>
                  <a:lnTo>
                    <a:pt x="2224404" y="184149"/>
                  </a:lnTo>
                  <a:lnTo>
                    <a:pt x="2220467" y="181990"/>
                  </a:lnTo>
                  <a:lnTo>
                    <a:pt x="2214753" y="180847"/>
                  </a:lnTo>
                  <a:lnTo>
                    <a:pt x="2207005" y="180847"/>
                  </a:lnTo>
                  <a:lnTo>
                    <a:pt x="2174240" y="180847"/>
                  </a:lnTo>
                  <a:lnTo>
                    <a:pt x="2174240" y="313181"/>
                  </a:lnTo>
                  <a:lnTo>
                    <a:pt x="2227961" y="313181"/>
                  </a:lnTo>
                  <a:lnTo>
                    <a:pt x="2233803" y="313181"/>
                  </a:lnTo>
                  <a:lnTo>
                    <a:pt x="2238629" y="312800"/>
                  </a:lnTo>
                  <a:lnTo>
                    <a:pt x="2242566" y="312038"/>
                  </a:lnTo>
                  <a:lnTo>
                    <a:pt x="2246629" y="311403"/>
                  </a:lnTo>
                  <a:lnTo>
                    <a:pt x="2250186" y="310006"/>
                  </a:lnTo>
                  <a:lnTo>
                    <a:pt x="2253233" y="308228"/>
                  </a:lnTo>
                  <a:lnTo>
                    <a:pt x="2256408" y="306450"/>
                  </a:lnTo>
                  <a:lnTo>
                    <a:pt x="2269998" y="290702"/>
                  </a:lnTo>
                  <a:lnTo>
                    <a:pt x="2272283" y="287019"/>
                  </a:lnTo>
                  <a:lnTo>
                    <a:pt x="2285238" y="251713"/>
                  </a:lnTo>
                  <a:lnTo>
                    <a:pt x="2319146" y="251713"/>
                  </a:lnTo>
                  <a:lnTo>
                    <a:pt x="2314448" y="342264"/>
                  </a:lnTo>
                  <a:lnTo>
                    <a:pt x="2070862" y="342264"/>
                  </a:lnTo>
                  <a:lnTo>
                    <a:pt x="2070862" y="325881"/>
                  </a:lnTo>
                  <a:lnTo>
                    <a:pt x="2076958" y="324230"/>
                  </a:lnTo>
                  <a:lnTo>
                    <a:pt x="2081784" y="322452"/>
                  </a:lnTo>
                  <a:lnTo>
                    <a:pt x="2085339" y="320547"/>
                  </a:lnTo>
                  <a:lnTo>
                    <a:pt x="2088896" y="318642"/>
                  </a:lnTo>
                  <a:lnTo>
                    <a:pt x="2091563" y="315975"/>
                  </a:lnTo>
                  <a:lnTo>
                    <a:pt x="2093340" y="312546"/>
                  </a:lnTo>
                  <a:lnTo>
                    <a:pt x="2095118" y="309244"/>
                  </a:lnTo>
                  <a:lnTo>
                    <a:pt x="2096135" y="304926"/>
                  </a:lnTo>
                  <a:lnTo>
                    <a:pt x="2096642" y="299719"/>
                  </a:lnTo>
                  <a:lnTo>
                    <a:pt x="2097151" y="294512"/>
                  </a:lnTo>
                  <a:lnTo>
                    <a:pt x="2097404" y="287908"/>
                  </a:lnTo>
                  <a:lnTo>
                    <a:pt x="2097404" y="280034"/>
                  </a:lnTo>
                  <a:lnTo>
                    <a:pt x="2097404" y="66420"/>
                  </a:lnTo>
                  <a:lnTo>
                    <a:pt x="2097404" y="58673"/>
                  </a:lnTo>
                  <a:lnTo>
                    <a:pt x="2097151" y="52069"/>
                  </a:lnTo>
                  <a:lnTo>
                    <a:pt x="2096770" y="46862"/>
                  </a:lnTo>
                  <a:lnTo>
                    <a:pt x="2096389" y="41528"/>
                  </a:lnTo>
                  <a:lnTo>
                    <a:pt x="2095373" y="37210"/>
                  </a:lnTo>
                  <a:lnTo>
                    <a:pt x="2093595" y="33908"/>
                  </a:lnTo>
                  <a:lnTo>
                    <a:pt x="2091816" y="30606"/>
                  </a:lnTo>
                  <a:lnTo>
                    <a:pt x="2089150" y="27939"/>
                  </a:lnTo>
                  <a:lnTo>
                    <a:pt x="2085593" y="25907"/>
                  </a:lnTo>
                  <a:lnTo>
                    <a:pt x="2082038" y="23875"/>
                  </a:lnTo>
                  <a:lnTo>
                    <a:pt x="2077212" y="21971"/>
                  </a:lnTo>
                  <a:lnTo>
                    <a:pt x="2070862" y="20319"/>
                  </a:lnTo>
                  <a:lnTo>
                    <a:pt x="2070862" y="3936"/>
                  </a:lnTo>
                  <a:close/>
                </a:path>
                <a:path w="6235065" h="346709">
                  <a:moveTo>
                    <a:pt x="1725676" y="3936"/>
                  </a:moveTo>
                  <a:lnTo>
                    <a:pt x="1826133" y="3936"/>
                  </a:lnTo>
                  <a:lnTo>
                    <a:pt x="1913763" y="156336"/>
                  </a:lnTo>
                  <a:lnTo>
                    <a:pt x="1935099" y="195198"/>
                  </a:lnTo>
                  <a:lnTo>
                    <a:pt x="1953154" y="230506"/>
                  </a:lnTo>
                  <a:lnTo>
                    <a:pt x="1958466" y="241553"/>
                  </a:lnTo>
                  <a:lnTo>
                    <a:pt x="1962403" y="241553"/>
                  </a:lnTo>
                  <a:lnTo>
                    <a:pt x="1961217" y="211262"/>
                  </a:lnTo>
                  <a:lnTo>
                    <a:pt x="1960340" y="179625"/>
                  </a:lnTo>
                  <a:lnTo>
                    <a:pt x="1959796" y="146631"/>
                  </a:lnTo>
                  <a:lnTo>
                    <a:pt x="1959610" y="112267"/>
                  </a:lnTo>
                  <a:lnTo>
                    <a:pt x="1959610" y="66166"/>
                  </a:lnTo>
                  <a:lnTo>
                    <a:pt x="1959610" y="55371"/>
                  </a:lnTo>
                  <a:lnTo>
                    <a:pt x="1954529" y="32003"/>
                  </a:lnTo>
                  <a:lnTo>
                    <a:pt x="1952878" y="29463"/>
                  </a:lnTo>
                  <a:lnTo>
                    <a:pt x="1933193" y="20319"/>
                  </a:lnTo>
                  <a:lnTo>
                    <a:pt x="1933193" y="3936"/>
                  </a:lnTo>
                  <a:lnTo>
                    <a:pt x="2026792" y="3936"/>
                  </a:lnTo>
                  <a:lnTo>
                    <a:pt x="2026792" y="20319"/>
                  </a:lnTo>
                  <a:lnTo>
                    <a:pt x="2020189" y="22478"/>
                  </a:lnTo>
                  <a:lnTo>
                    <a:pt x="2015489" y="24256"/>
                  </a:lnTo>
                  <a:lnTo>
                    <a:pt x="2012823" y="25780"/>
                  </a:lnTo>
                  <a:lnTo>
                    <a:pt x="2010028" y="27304"/>
                  </a:lnTo>
                  <a:lnTo>
                    <a:pt x="2007742" y="29209"/>
                  </a:lnTo>
                  <a:lnTo>
                    <a:pt x="2005838" y="31750"/>
                  </a:lnTo>
                  <a:lnTo>
                    <a:pt x="2003933" y="34162"/>
                  </a:lnTo>
                  <a:lnTo>
                    <a:pt x="2002536" y="37973"/>
                  </a:lnTo>
                  <a:lnTo>
                    <a:pt x="2001520" y="42925"/>
                  </a:lnTo>
                  <a:lnTo>
                    <a:pt x="2000503" y="48005"/>
                  </a:lnTo>
                  <a:lnTo>
                    <a:pt x="1999996" y="55752"/>
                  </a:lnTo>
                  <a:lnTo>
                    <a:pt x="1999996" y="66166"/>
                  </a:lnTo>
                  <a:lnTo>
                    <a:pt x="1999996" y="342264"/>
                  </a:lnTo>
                  <a:lnTo>
                    <a:pt x="1937130" y="342264"/>
                  </a:lnTo>
                  <a:lnTo>
                    <a:pt x="1825625" y="149351"/>
                  </a:lnTo>
                  <a:lnTo>
                    <a:pt x="1815050" y="130873"/>
                  </a:lnTo>
                  <a:lnTo>
                    <a:pt x="1805987" y="114490"/>
                  </a:lnTo>
                  <a:lnTo>
                    <a:pt x="1798425" y="100202"/>
                  </a:lnTo>
                  <a:lnTo>
                    <a:pt x="1792351" y="88010"/>
                  </a:lnTo>
                  <a:lnTo>
                    <a:pt x="1790191" y="88010"/>
                  </a:lnTo>
                  <a:lnTo>
                    <a:pt x="1791265" y="114984"/>
                  </a:lnTo>
                  <a:lnTo>
                    <a:pt x="1792017" y="142732"/>
                  </a:lnTo>
                  <a:lnTo>
                    <a:pt x="1792460" y="171217"/>
                  </a:lnTo>
                  <a:lnTo>
                    <a:pt x="1792604" y="200405"/>
                  </a:lnTo>
                  <a:lnTo>
                    <a:pt x="1792604" y="280288"/>
                  </a:lnTo>
                  <a:lnTo>
                    <a:pt x="1792724" y="288857"/>
                  </a:lnTo>
                  <a:lnTo>
                    <a:pt x="1801240" y="318007"/>
                  </a:lnTo>
                  <a:lnTo>
                    <a:pt x="1804415" y="320928"/>
                  </a:lnTo>
                  <a:lnTo>
                    <a:pt x="1810512" y="323595"/>
                  </a:lnTo>
                  <a:lnTo>
                    <a:pt x="1819402" y="325881"/>
                  </a:lnTo>
                  <a:lnTo>
                    <a:pt x="1819402" y="342264"/>
                  </a:lnTo>
                  <a:lnTo>
                    <a:pt x="1725676" y="342264"/>
                  </a:lnTo>
                  <a:lnTo>
                    <a:pt x="1725676" y="325881"/>
                  </a:lnTo>
                  <a:lnTo>
                    <a:pt x="1731899" y="324230"/>
                  </a:lnTo>
                  <a:lnTo>
                    <a:pt x="1736725" y="322325"/>
                  </a:lnTo>
                  <a:lnTo>
                    <a:pt x="1740280" y="320420"/>
                  </a:lnTo>
                  <a:lnTo>
                    <a:pt x="1743837" y="318388"/>
                  </a:lnTo>
                  <a:lnTo>
                    <a:pt x="1746377" y="315721"/>
                  </a:lnTo>
                  <a:lnTo>
                    <a:pt x="1748154" y="312292"/>
                  </a:lnTo>
                  <a:lnTo>
                    <a:pt x="1749933" y="308990"/>
                  </a:lnTo>
                  <a:lnTo>
                    <a:pt x="1750949" y="304672"/>
                  </a:lnTo>
                  <a:lnTo>
                    <a:pt x="1751456" y="299592"/>
                  </a:lnTo>
                  <a:lnTo>
                    <a:pt x="1751964" y="294512"/>
                  </a:lnTo>
                  <a:lnTo>
                    <a:pt x="1752218" y="288035"/>
                  </a:lnTo>
                  <a:lnTo>
                    <a:pt x="1752218" y="280288"/>
                  </a:lnTo>
                  <a:lnTo>
                    <a:pt x="1752218" y="65912"/>
                  </a:lnTo>
                  <a:lnTo>
                    <a:pt x="1743964" y="28448"/>
                  </a:lnTo>
                  <a:lnTo>
                    <a:pt x="1725676" y="20319"/>
                  </a:lnTo>
                  <a:lnTo>
                    <a:pt x="1725676" y="3936"/>
                  </a:lnTo>
                  <a:close/>
                </a:path>
                <a:path w="6235065" h="346709">
                  <a:moveTo>
                    <a:pt x="1065022" y="3936"/>
                  </a:moveTo>
                  <a:lnTo>
                    <a:pt x="1209040" y="3936"/>
                  </a:lnTo>
                  <a:lnTo>
                    <a:pt x="1238420" y="5341"/>
                  </a:lnTo>
                  <a:lnTo>
                    <a:pt x="1285370" y="16581"/>
                  </a:lnTo>
                  <a:lnTo>
                    <a:pt x="1316561" y="39102"/>
                  </a:lnTo>
                  <a:lnTo>
                    <a:pt x="1334135" y="95376"/>
                  </a:lnTo>
                  <a:lnTo>
                    <a:pt x="1333228" y="111309"/>
                  </a:lnTo>
                  <a:lnTo>
                    <a:pt x="1319530" y="152653"/>
                  </a:lnTo>
                  <a:lnTo>
                    <a:pt x="1290240" y="182461"/>
                  </a:lnTo>
                  <a:lnTo>
                    <a:pt x="1245981" y="198802"/>
                  </a:lnTo>
                  <a:lnTo>
                    <a:pt x="1207770" y="201929"/>
                  </a:lnTo>
                  <a:lnTo>
                    <a:pt x="1196314" y="201878"/>
                  </a:lnTo>
                  <a:lnTo>
                    <a:pt x="1185941" y="201707"/>
                  </a:lnTo>
                  <a:lnTo>
                    <a:pt x="1176641" y="201394"/>
                  </a:lnTo>
                  <a:lnTo>
                    <a:pt x="1168399" y="200913"/>
                  </a:lnTo>
                  <a:lnTo>
                    <a:pt x="1168399" y="280288"/>
                  </a:lnTo>
                  <a:lnTo>
                    <a:pt x="1168399" y="291210"/>
                  </a:lnTo>
                  <a:lnTo>
                    <a:pt x="1168780" y="298830"/>
                  </a:lnTo>
                  <a:lnTo>
                    <a:pt x="1169670" y="303402"/>
                  </a:lnTo>
                  <a:lnTo>
                    <a:pt x="1170431" y="307974"/>
                  </a:lnTo>
                  <a:lnTo>
                    <a:pt x="1171829" y="311657"/>
                  </a:lnTo>
                  <a:lnTo>
                    <a:pt x="1173734" y="314324"/>
                  </a:lnTo>
                  <a:lnTo>
                    <a:pt x="1175639" y="316991"/>
                  </a:lnTo>
                  <a:lnTo>
                    <a:pt x="1198372" y="325881"/>
                  </a:lnTo>
                  <a:lnTo>
                    <a:pt x="1198372" y="342264"/>
                  </a:lnTo>
                  <a:lnTo>
                    <a:pt x="1065022" y="342264"/>
                  </a:lnTo>
                  <a:lnTo>
                    <a:pt x="1065022" y="325881"/>
                  </a:lnTo>
                  <a:lnTo>
                    <a:pt x="1071117" y="324230"/>
                  </a:lnTo>
                  <a:lnTo>
                    <a:pt x="1075943" y="322452"/>
                  </a:lnTo>
                  <a:lnTo>
                    <a:pt x="1079499" y="320547"/>
                  </a:lnTo>
                  <a:lnTo>
                    <a:pt x="1083055" y="318642"/>
                  </a:lnTo>
                  <a:lnTo>
                    <a:pt x="1085723" y="315975"/>
                  </a:lnTo>
                  <a:lnTo>
                    <a:pt x="1087501" y="312546"/>
                  </a:lnTo>
                  <a:lnTo>
                    <a:pt x="1089279" y="309244"/>
                  </a:lnTo>
                  <a:lnTo>
                    <a:pt x="1090295" y="304926"/>
                  </a:lnTo>
                  <a:lnTo>
                    <a:pt x="1090803" y="299719"/>
                  </a:lnTo>
                  <a:lnTo>
                    <a:pt x="1091311" y="294512"/>
                  </a:lnTo>
                  <a:lnTo>
                    <a:pt x="1091565" y="287908"/>
                  </a:lnTo>
                  <a:lnTo>
                    <a:pt x="1091565" y="280034"/>
                  </a:lnTo>
                  <a:lnTo>
                    <a:pt x="1091565" y="66420"/>
                  </a:lnTo>
                  <a:lnTo>
                    <a:pt x="1091565" y="58673"/>
                  </a:lnTo>
                  <a:lnTo>
                    <a:pt x="1091311" y="52069"/>
                  </a:lnTo>
                  <a:lnTo>
                    <a:pt x="1090930" y="46862"/>
                  </a:lnTo>
                  <a:lnTo>
                    <a:pt x="1090548" y="41528"/>
                  </a:lnTo>
                  <a:lnTo>
                    <a:pt x="1089533" y="37210"/>
                  </a:lnTo>
                  <a:lnTo>
                    <a:pt x="1087755" y="33908"/>
                  </a:lnTo>
                  <a:lnTo>
                    <a:pt x="1085977" y="30606"/>
                  </a:lnTo>
                  <a:lnTo>
                    <a:pt x="1083310" y="27939"/>
                  </a:lnTo>
                  <a:lnTo>
                    <a:pt x="1079754" y="25907"/>
                  </a:lnTo>
                  <a:lnTo>
                    <a:pt x="1076198" y="23875"/>
                  </a:lnTo>
                  <a:lnTo>
                    <a:pt x="1071372" y="21971"/>
                  </a:lnTo>
                  <a:lnTo>
                    <a:pt x="1065022" y="20319"/>
                  </a:lnTo>
                  <a:lnTo>
                    <a:pt x="1065022" y="3936"/>
                  </a:lnTo>
                  <a:close/>
                </a:path>
                <a:path w="6235065" h="346709">
                  <a:moveTo>
                    <a:pt x="634491" y="3936"/>
                  </a:moveTo>
                  <a:lnTo>
                    <a:pt x="757681" y="3936"/>
                  </a:lnTo>
                  <a:lnTo>
                    <a:pt x="826389" y="207390"/>
                  </a:lnTo>
                  <a:lnTo>
                    <a:pt x="900684" y="3936"/>
                  </a:lnTo>
                  <a:lnTo>
                    <a:pt x="1016889" y="3936"/>
                  </a:lnTo>
                  <a:lnTo>
                    <a:pt x="1016889" y="20319"/>
                  </a:lnTo>
                  <a:lnTo>
                    <a:pt x="1008126" y="22732"/>
                  </a:lnTo>
                  <a:lnTo>
                    <a:pt x="1002156" y="25526"/>
                  </a:lnTo>
                  <a:lnTo>
                    <a:pt x="990599" y="65912"/>
                  </a:lnTo>
                  <a:lnTo>
                    <a:pt x="990599" y="280288"/>
                  </a:lnTo>
                  <a:lnTo>
                    <a:pt x="990599" y="290321"/>
                  </a:lnTo>
                  <a:lnTo>
                    <a:pt x="998220" y="317499"/>
                  </a:lnTo>
                  <a:lnTo>
                    <a:pt x="1001267" y="320547"/>
                  </a:lnTo>
                  <a:lnTo>
                    <a:pt x="1007491" y="323341"/>
                  </a:lnTo>
                  <a:lnTo>
                    <a:pt x="1016889" y="325881"/>
                  </a:lnTo>
                  <a:lnTo>
                    <a:pt x="1016889" y="342264"/>
                  </a:lnTo>
                  <a:lnTo>
                    <a:pt x="889761" y="342264"/>
                  </a:lnTo>
                  <a:lnTo>
                    <a:pt x="889761" y="325881"/>
                  </a:lnTo>
                  <a:lnTo>
                    <a:pt x="897001" y="323849"/>
                  </a:lnTo>
                  <a:lnTo>
                    <a:pt x="902080" y="322071"/>
                  </a:lnTo>
                  <a:lnTo>
                    <a:pt x="904874" y="320674"/>
                  </a:lnTo>
                  <a:lnTo>
                    <a:pt x="907668" y="319150"/>
                  </a:lnTo>
                  <a:lnTo>
                    <a:pt x="909954" y="317245"/>
                  </a:lnTo>
                  <a:lnTo>
                    <a:pt x="911479" y="314832"/>
                  </a:lnTo>
                  <a:lnTo>
                    <a:pt x="913003" y="312419"/>
                  </a:lnTo>
                  <a:lnTo>
                    <a:pt x="914146" y="308736"/>
                  </a:lnTo>
                  <a:lnTo>
                    <a:pt x="914908" y="303910"/>
                  </a:lnTo>
                  <a:lnTo>
                    <a:pt x="915670" y="299084"/>
                  </a:lnTo>
                  <a:lnTo>
                    <a:pt x="916051" y="290956"/>
                  </a:lnTo>
                  <a:lnTo>
                    <a:pt x="916051" y="279780"/>
                  </a:lnTo>
                  <a:lnTo>
                    <a:pt x="916051" y="158368"/>
                  </a:lnTo>
                  <a:lnTo>
                    <a:pt x="916812" y="110997"/>
                  </a:lnTo>
                  <a:lnTo>
                    <a:pt x="918336" y="72389"/>
                  </a:lnTo>
                  <a:lnTo>
                    <a:pt x="913129" y="72389"/>
                  </a:lnTo>
                  <a:lnTo>
                    <a:pt x="898421" y="114520"/>
                  </a:lnTo>
                  <a:lnTo>
                    <a:pt x="894206" y="125856"/>
                  </a:lnTo>
                  <a:lnTo>
                    <a:pt x="827785" y="304799"/>
                  </a:lnTo>
                  <a:lnTo>
                    <a:pt x="784224" y="304799"/>
                  </a:lnTo>
                  <a:lnTo>
                    <a:pt x="714374" y="103758"/>
                  </a:lnTo>
                  <a:lnTo>
                    <a:pt x="711346" y="95281"/>
                  </a:lnTo>
                  <a:lnTo>
                    <a:pt x="708532" y="86804"/>
                  </a:lnTo>
                  <a:lnTo>
                    <a:pt x="705909" y="78327"/>
                  </a:lnTo>
                  <a:lnTo>
                    <a:pt x="703453" y="69849"/>
                  </a:lnTo>
                  <a:lnTo>
                    <a:pt x="699008" y="69849"/>
                  </a:lnTo>
                  <a:lnTo>
                    <a:pt x="700081" y="91237"/>
                  </a:lnTo>
                  <a:lnTo>
                    <a:pt x="700833" y="114458"/>
                  </a:lnTo>
                  <a:lnTo>
                    <a:pt x="701276" y="139537"/>
                  </a:lnTo>
                  <a:lnTo>
                    <a:pt x="701421" y="166496"/>
                  </a:lnTo>
                  <a:lnTo>
                    <a:pt x="701421" y="280542"/>
                  </a:lnTo>
                  <a:lnTo>
                    <a:pt x="701538" y="288996"/>
                  </a:lnTo>
                  <a:lnTo>
                    <a:pt x="710184" y="317880"/>
                  </a:lnTo>
                  <a:lnTo>
                    <a:pt x="713612" y="321055"/>
                  </a:lnTo>
                  <a:lnTo>
                    <a:pt x="719581" y="323722"/>
                  </a:lnTo>
                  <a:lnTo>
                    <a:pt x="728217" y="325881"/>
                  </a:lnTo>
                  <a:lnTo>
                    <a:pt x="728217" y="342264"/>
                  </a:lnTo>
                  <a:lnTo>
                    <a:pt x="634491" y="342264"/>
                  </a:lnTo>
                  <a:lnTo>
                    <a:pt x="634491" y="325881"/>
                  </a:lnTo>
                  <a:lnTo>
                    <a:pt x="640715" y="324230"/>
                  </a:lnTo>
                  <a:lnTo>
                    <a:pt x="645541" y="322325"/>
                  </a:lnTo>
                  <a:lnTo>
                    <a:pt x="649097" y="320420"/>
                  </a:lnTo>
                  <a:lnTo>
                    <a:pt x="652653" y="318388"/>
                  </a:lnTo>
                  <a:lnTo>
                    <a:pt x="655320" y="315721"/>
                  </a:lnTo>
                  <a:lnTo>
                    <a:pt x="657097" y="312419"/>
                  </a:lnTo>
                  <a:lnTo>
                    <a:pt x="658876" y="309117"/>
                  </a:lnTo>
                  <a:lnTo>
                    <a:pt x="660018" y="304926"/>
                  </a:lnTo>
                  <a:lnTo>
                    <a:pt x="660399" y="299846"/>
                  </a:lnTo>
                  <a:lnTo>
                    <a:pt x="660908" y="294766"/>
                  </a:lnTo>
                  <a:lnTo>
                    <a:pt x="661035" y="288162"/>
                  </a:lnTo>
                  <a:lnTo>
                    <a:pt x="661035" y="280288"/>
                  </a:lnTo>
                  <a:lnTo>
                    <a:pt x="661035" y="65912"/>
                  </a:lnTo>
                  <a:lnTo>
                    <a:pt x="649985" y="25780"/>
                  </a:lnTo>
                  <a:lnTo>
                    <a:pt x="634491" y="20319"/>
                  </a:lnTo>
                  <a:lnTo>
                    <a:pt x="634491" y="3936"/>
                  </a:lnTo>
                  <a:close/>
                </a:path>
                <a:path w="6235065" h="346709">
                  <a:moveTo>
                    <a:pt x="6105271" y="0"/>
                  </a:moveTo>
                  <a:lnTo>
                    <a:pt x="6131847" y="811"/>
                  </a:lnTo>
                  <a:lnTo>
                    <a:pt x="6157293" y="3254"/>
                  </a:lnTo>
                  <a:lnTo>
                    <a:pt x="6181619" y="7340"/>
                  </a:lnTo>
                  <a:lnTo>
                    <a:pt x="6204838" y="13080"/>
                  </a:lnTo>
                  <a:lnTo>
                    <a:pt x="6204838" y="83438"/>
                  </a:lnTo>
                  <a:lnTo>
                    <a:pt x="6170930" y="83438"/>
                  </a:lnTo>
                  <a:lnTo>
                    <a:pt x="6167975" y="73652"/>
                  </a:lnTo>
                  <a:lnTo>
                    <a:pt x="6164818" y="65055"/>
                  </a:lnTo>
                  <a:lnTo>
                    <a:pt x="6139053" y="34543"/>
                  </a:lnTo>
                  <a:lnTo>
                    <a:pt x="6109461" y="28955"/>
                  </a:lnTo>
                  <a:lnTo>
                    <a:pt x="6097531" y="29904"/>
                  </a:lnTo>
                  <a:lnTo>
                    <a:pt x="6057169" y="52566"/>
                  </a:lnTo>
                  <a:lnTo>
                    <a:pt x="6036309" y="91820"/>
                  </a:lnTo>
                  <a:lnTo>
                    <a:pt x="6026076" y="150828"/>
                  </a:lnTo>
                  <a:lnTo>
                    <a:pt x="6025387" y="174878"/>
                  </a:lnTo>
                  <a:lnTo>
                    <a:pt x="6025860" y="195861"/>
                  </a:lnTo>
                  <a:lnTo>
                    <a:pt x="6032754" y="250189"/>
                  </a:lnTo>
                  <a:lnTo>
                    <a:pt x="6048059" y="289927"/>
                  </a:lnTo>
                  <a:lnTo>
                    <a:pt x="6081520" y="316023"/>
                  </a:lnTo>
                  <a:lnTo>
                    <a:pt x="6092062" y="317118"/>
                  </a:lnTo>
                  <a:lnTo>
                    <a:pt x="6102282" y="316309"/>
                  </a:lnTo>
                  <a:lnTo>
                    <a:pt x="6132147" y="287305"/>
                  </a:lnTo>
                  <a:lnTo>
                    <a:pt x="6134661" y="244494"/>
                  </a:lnTo>
                  <a:lnTo>
                    <a:pt x="6122797" y="207898"/>
                  </a:lnTo>
                  <a:lnTo>
                    <a:pt x="6107937" y="202183"/>
                  </a:lnTo>
                  <a:lnTo>
                    <a:pt x="6107937" y="185800"/>
                  </a:lnTo>
                  <a:lnTo>
                    <a:pt x="6234810" y="185800"/>
                  </a:lnTo>
                  <a:lnTo>
                    <a:pt x="6234810" y="202183"/>
                  </a:lnTo>
                  <a:lnTo>
                    <a:pt x="6226556" y="204723"/>
                  </a:lnTo>
                  <a:lnTo>
                    <a:pt x="6220968" y="207517"/>
                  </a:lnTo>
                  <a:lnTo>
                    <a:pt x="6218047" y="210565"/>
                  </a:lnTo>
                  <a:lnTo>
                    <a:pt x="6214999" y="213740"/>
                  </a:lnTo>
                  <a:lnTo>
                    <a:pt x="6212967" y="217931"/>
                  </a:lnTo>
                  <a:lnTo>
                    <a:pt x="6211951" y="223138"/>
                  </a:lnTo>
                  <a:lnTo>
                    <a:pt x="6210808" y="228345"/>
                  </a:lnTo>
                  <a:lnTo>
                    <a:pt x="6210300" y="235711"/>
                  </a:lnTo>
                  <a:lnTo>
                    <a:pt x="6210300" y="245109"/>
                  </a:lnTo>
                  <a:lnTo>
                    <a:pt x="6210300" y="338454"/>
                  </a:lnTo>
                  <a:lnTo>
                    <a:pt x="6174612" y="345947"/>
                  </a:lnTo>
                  <a:lnTo>
                    <a:pt x="6157722" y="328040"/>
                  </a:lnTo>
                  <a:lnTo>
                    <a:pt x="6142485" y="335968"/>
                  </a:lnTo>
                  <a:lnTo>
                    <a:pt x="6126130" y="341645"/>
                  </a:lnTo>
                  <a:lnTo>
                    <a:pt x="6108680" y="345060"/>
                  </a:lnTo>
                  <a:lnTo>
                    <a:pt x="6090158" y="346201"/>
                  </a:lnTo>
                  <a:lnTo>
                    <a:pt x="6056270" y="343558"/>
                  </a:lnTo>
                  <a:lnTo>
                    <a:pt x="6002307" y="322413"/>
                  </a:lnTo>
                  <a:lnTo>
                    <a:pt x="5966632" y="280050"/>
                  </a:lnTo>
                  <a:lnTo>
                    <a:pt x="5948864" y="216042"/>
                  </a:lnTo>
                  <a:lnTo>
                    <a:pt x="5946648" y="175894"/>
                  </a:lnTo>
                  <a:lnTo>
                    <a:pt x="5947433" y="154064"/>
                  </a:lnTo>
                  <a:lnTo>
                    <a:pt x="5953720" y="114405"/>
                  </a:lnTo>
                  <a:lnTo>
                    <a:pt x="5974381" y="65595"/>
                  </a:lnTo>
                  <a:lnTo>
                    <a:pt x="6005923" y="30995"/>
                  </a:lnTo>
                  <a:lnTo>
                    <a:pt x="6044946" y="9778"/>
                  </a:lnTo>
                  <a:lnTo>
                    <a:pt x="6089415" y="617"/>
                  </a:lnTo>
                  <a:lnTo>
                    <a:pt x="6105271" y="0"/>
                  </a:lnTo>
                  <a:close/>
                </a:path>
                <a:path w="6235065" h="346709">
                  <a:moveTo>
                    <a:pt x="5290439" y="0"/>
                  </a:moveTo>
                  <a:lnTo>
                    <a:pt x="5332603" y="2285"/>
                  </a:lnTo>
                  <a:lnTo>
                    <a:pt x="5378450" y="10667"/>
                  </a:lnTo>
                  <a:lnTo>
                    <a:pt x="5378450" y="82549"/>
                  </a:lnTo>
                  <a:lnTo>
                    <a:pt x="5344541" y="82549"/>
                  </a:lnTo>
                  <a:lnTo>
                    <a:pt x="5341995" y="73241"/>
                  </a:lnTo>
                  <a:lnTo>
                    <a:pt x="5339127" y="64944"/>
                  </a:lnTo>
                  <a:lnTo>
                    <a:pt x="5314315" y="34416"/>
                  </a:lnTo>
                  <a:lnTo>
                    <a:pt x="5286756" y="28955"/>
                  </a:lnTo>
                  <a:lnTo>
                    <a:pt x="5279878" y="29265"/>
                  </a:lnTo>
                  <a:lnTo>
                    <a:pt x="5243830" y="48640"/>
                  </a:lnTo>
                  <a:lnTo>
                    <a:pt x="5237480" y="63118"/>
                  </a:lnTo>
                  <a:lnTo>
                    <a:pt x="5237480" y="72389"/>
                  </a:lnTo>
                  <a:lnTo>
                    <a:pt x="5255641" y="112783"/>
                  </a:lnTo>
                  <a:lnTo>
                    <a:pt x="5288097" y="134483"/>
                  </a:lnTo>
                  <a:lnTo>
                    <a:pt x="5299837" y="140715"/>
                  </a:lnTo>
                  <a:lnTo>
                    <a:pt x="5314267" y="148595"/>
                  </a:lnTo>
                  <a:lnTo>
                    <a:pt x="5347843" y="171830"/>
                  </a:lnTo>
                  <a:lnTo>
                    <a:pt x="5373624" y="205104"/>
                  </a:lnTo>
                  <a:lnTo>
                    <a:pt x="5381879" y="246760"/>
                  </a:lnTo>
                  <a:lnTo>
                    <a:pt x="5380997" y="261500"/>
                  </a:lnTo>
                  <a:lnTo>
                    <a:pt x="5367782" y="299719"/>
                  </a:lnTo>
                  <a:lnTo>
                    <a:pt x="5339349" y="327491"/>
                  </a:lnTo>
                  <a:lnTo>
                    <a:pt x="5297487" y="343169"/>
                  </a:lnTo>
                  <a:lnTo>
                    <a:pt x="5264150" y="346201"/>
                  </a:lnTo>
                  <a:lnTo>
                    <a:pt x="5251416" y="346013"/>
                  </a:lnTo>
                  <a:lnTo>
                    <a:pt x="5211571" y="343280"/>
                  </a:lnTo>
                  <a:lnTo>
                    <a:pt x="5172352" y="337601"/>
                  </a:lnTo>
                  <a:lnTo>
                    <a:pt x="5160137" y="335025"/>
                  </a:lnTo>
                  <a:lnTo>
                    <a:pt x="5160137" y="258698"/>
                  </a:lnTo>
                  <a:lnTo>
                    <a:pt x="5194045" y="258698"/>
                  </a:lnTo>
                  <a:lnTo>
                    <a:pt x="5197691" y="272512"/>
                  </a:lnTo>
                  <a:lnTo>
                    <a:pt x="5202348" y="284432"/>
                  </a:lnTo>
                  <a:lnTo>
                    <a:pt x="5232638" y="313499"/>
                  </a:lnTo>
                  <a:lnTo>
                    <a:pt x="5257292" y="317118"/>
                  </a:lnTo>
                  <a:lnTo>
                    <a:pt x="5264364" y="316809"/>
                  </a:lnTo>
                  <a:lnTo>
                    <a:pt x="5302250" y="296290"/>
                  </a:lnTo>
                  <a:lnTo>
                    <a:pt x="5309362" y="268604"/>
                  </a:lnTo>
                  <a:lnTo>
                    <a:pt x="5309004" y="261151"/>
                  </a:lnTo>
                  <a:lnTo>
                    <a:pt x="5291163" y="225665"/>
                  </a:lnTo>
                  <a:lnTo>
                    <a:pt x="5250053" y="199008"/>
                  </a:lnTo>
                  <a:lnTo>
                    <a:pt x="5240649" y="194105"/>
                  </a:lnTo>
                  <a:lnTo>
                    <a:pt x="5231685" y="189118"/>
                  </a:lnTo>
                  <a:lnTo>
                    <a:pt x="5194268" y="162101"/>
                  </a:lnTo>
                  <a:lnTo>
                    <a:pt x="5171440" y="128650"/>
                  </a:lnTo>
                  <a:lnTo>
                    <a:pt x="5165344" y="95122"/>
                  </a:lnTo>
                  <a:lnTo>
                    <a:pt x="5166294" y="80454"/>
                  </a:lnTo>
                  <a:lnTo>
                    <a:pt x="5180457" y="43306"/>
                  </a:lnTo>
                  <a:lnTo>
                    <a:pt x="5210692" y="17214"/>
                  </a:lnTo>
                  <a:lnTo>
                    <a:pt x="5255053" y="2762"/>
                  </a:lnTo>
                  <a:lnTo>
                    <a:pt x="5272168" y="690"/>
                  </a:lnTo>
                  <a:lnTo>
                    <a:pt x="5290439" y="0"/>
                  </a:lnTo>
                  <a:close/>
                </a:path>
                <a:path w="6235065" h="346709">
                  <a:moveTo>
                    <a:pt x="3554221" y="0"/>
                  </a:moveTo>
                  <a:lnTo>
                    <a:pt x="3619087" y="10604"/>
                  </a:lnTo>
                  <a:lnTo>
                    <a:pt x="3665474" y="42544"/>
                  </a:lnTo>
                  <a:lnTo>
                    <a:pt x="3693366" y="95329"/>
                  </a:lnTo>
                  <a:lnTo>
                    <a:pt x="3702684" y="168782"/>
                  </a:lnTo>
                  <a:lnTo>
                    <a:pt x="3701994" y="191381"/>
                  </a:lnTo>
                  <a:lnTo>
                    <a:pt x="3696469" y="231576"/>
                  </a:lnTo>
                  <a:lnTo>
                    <a:pt x="3678285" y="279733"/>
                  </a:lnTo>
                  <a:lnTo>
                    <a:pt x="3649595" y="314342"/>
                  </a:lnTo>
                  <a:lnTo>
                    <a:pt x="3611626" y="336041"/>
                  </a:lnTo>
                  <a:lnTo>
                    <a:pt x="3565298" y="345561"/>
                  </a:lnTo>
                  <a:lnTo>
                    <a:pt x="3548253" y="346201"/>
                  </a:lnTo>
                  <a:lnTo>
                    <a:pt x="3514111" y="343535"/>
                  </a:lnTo>
                  <a:lnTo>
                    <a:pt x="3459402" y="322199"/>
                  </a:lnTo>
                  <a:lnTo>
                    <a:pt x="3422904" y="279550"/>
                  </a:lnTo>
                  <a:lnTo>
                    <a:pt x="3404616" y="215733"/>
                  </a:lnTo>
                  <a:lnTo>
                    <a:pt x="3402329" y="175894"/>
                  </a:lnTo>
                  <a:lnTo>
                    <a:pt x="3403427" y="149082"/>
                  </a:lnTo>
                  <a:lnTo>
                    <a:pt x="3412241" y="101457"/>
                  </a:lnTo>
                  <a:lnTo>
                    <a:pt x="3429889" y="62097"/>
                  </a:lnTo>
                  <a:lnTo>
                    <a:pt x="3455987" y="32049"/>
                  </a:lnTo>
                  <a:lnTo>
                    <a:pt x="3490231" y="11572"/>
                  </a:lnTo>
                  <a:lnTo>
                    <a:pt x="3531240" y="1285"/>
                  </a:lnTo>
                  <a:lnTo>
                    <a:pt x="3554221" y="0"/>
                  </a:lnTo>
                  <a:close/>
                </a:path>
                <a:path w="6235065" h="346709">
                  <a:moveTo>
                    <a:pt x="3153791" y="0"/>
                  </a:moveTo>
                  <a:lnTo>
                    <a:pt x="3195954" y="2285"/>
                  </a:lnTo>
                  <a:lnTo>
                    <a:pt x="3241802" y="10667"/>
                  </a:lnTo>
                  <a:lnTo>
                    <a:pt x="3241802" y="82549"/>
                  </a:lnTo>
                  <a:lnTo>
                    <a:pt x="3207892" y="82549"/>
                  </a:lnTo>
                  <a:lnTo>
                    <a:pt x="3205347" y="73241"/>
                  </a:lnTo>
                  <a:lnTo>
                    <a:pt x="3202479" y="64944"/>
                  </a:lnTo>
                  <a:lnTo>
                    <a:pt x="3177666" y="34416"/>
                  </a:lnTo>
                  <a:lnTo>
                    <a:pt x="3150107" y="28955"/>
                  </a:lnTo>
                  <a:lnTo>
                    <a:pt x="3143230" y="29265"/>
                  </a:lnTo>
                  <a:lnTo>
                    <a:pt x="3107181" y="48640"/>
                  </a:lnTo>
                  <a:lnTo>
                    <a:pt x="3100831" y="63118"/>
                  </a:lnTo>
                  <a:lnTo>
                    <a:pt x="3100831" y="72389"/>
                  </a:lnTo>
                  <a:lnTo>
                    <a:pt x="3118992" y="112783"/>
                  </a:lnTo>
                  <a:lnTo>
                    <a:pt x="3151449" y="134483"/>
                  </a:lnTo>
                  <a:lnTo>
                    <a:pt x="3163189" y="140715"/>
                  </a:lnTo>
                  <a:lnTo>
                    <a:pt x="3177619" y="148595"/>
                  </a:lnTo>
                  <a:lnTo>
                    <a:pt x="3211194" y="171830"/>
                  </a:lnTo>
                  <a:lnTo>
                    <a:pt x="3236976" y="205104"/>
                  </a:lnTo>
                  <a:lnTo>
                    <a:pt x="3245230" y="246760"/>
                  </a:lnTo>
                  <a:lnTo>
                    <a:pt x="3244349" y="261500"/>
                  </a:lnTo>
                  <a:lnTo>
                    <a:pt x="3231133" y="299719"/>
                  </a:lnTo>
                  <a:lnTo>
                    <a:pt x="3202701" y="327491"/>
                  </a:lnTo>
                  <a:lnTo>
                    <a:pt x="3160839" y="343169"/>
                  </a:lnTo>
                  <a:lnTo>
                    <a:pt x="3127502" y="346201"/>
                  </a:lnTo>
                  <a:lnTo>
                    <a:pt x="3114786" y="346013"/>
                  </a:lnTo>
                  <a:lnTo>
                    <a:pt x="3074924" y="343280"/>
                  </a:lnTo>
                  <a:lnTo>
                    <a:pt x="3035704" y="337601"/>
                  </a:lnTo>
                  <a:lnTo>
                    <a:pt x="3023489" y="335025"/>
                  </a:lnTo>
                  <a:lnTo>
                    <a:pt x="3023489" y="258698"/>
                  </a:lnTo>
                  <a:lnTo>
                    <a:pt x="3057398" y="258698"/>
                  </a:lnTo>
                  <a:lnTo>
                    <a:pt x="3061043" y="272512"/>
                  </a:lnTo>
                  <a:lnTo>
                    <a:pt x="3065700" y="284432"/>
                  </a:lnTo>
                  <a:lnTo>
                    <a:pt x="3095990" y="313499"/>
                  </a:lnTo>
                  <a:lnTo>
                    <a:pt x="3120643" y="317118"/>
                  </a:lnTo>
                  <a:lnTo>
                    <a:pt x="3127769" y="316809"/>
                  </a:lnTo>
                  <a:lnTo>
                    <a:pt x="3165602" y="296290"/>
                  </a:lnTo>
                  <a:lnTo>
                    <a:pt x="3172714" y="268604"/>
                  </a:lnTo>
                  <a:lnTo>
                    <a:pt x="3172356" y="261151"/>
                  </a:lnTo>
                  <a:lnTo>
                    <a:pt x="3154515" y="225665"/>
                  </a:lnTo>
                  <a:lnTo>
                    <a:pt x="3113404" y="199008"/>
                  </a:lnTo>
                  <a:lnTo>
                    <a:pt x="3104001" y="194105"/>
                  </a:lnTo>
                  <a:lnTo>
                    <a:pt x="3095037" y="189118"/>
                  </a:lnTo>
                  <a:lnTo>
                    <a:pt x="3057620" y="162101"/>
                  </a:lnTo>
                  <a:lnTo>
                    <a:pt x="3034791" y="128650"/>
                  </a:lnTo>
                  <a:lnTo>
                    <a:pt x="3028695" y="95122"/>
                  </a:lnTo>
                  <a:lnTo>
                    <a:pt x="3029646" y="80454"/>
                  </a:lnTo>
                  <a:lnTo>
                    <a:pt x="3043808" y="43306"/>
                  </a:lnTo>
                  <a:lnTo>
                    <a:pt x="3074044" y="17214"/>
                  </a:lnTo>
                  <a:lnTo>
                    <a:pt x="3118405" y="2762"/>
                  </a:lnTo>
                  <a:lnTo>
                    <a:pt x="3135520" y="690"/>
                  </a:lnTo>
                  <a:lnTo>
                    <a:pt x="3153791" y="0"/>
                  </a:lnTo>
                  <a:close/>
                </a:path>
                <a:path w="6235065" h="346709">
                  <a:moveTo>
                    <a:pt x="1527302" y="0"/>
                  </a:moveTo>
                  <a:lnTo>
                    <a:pt x="1592167" y="10604"/>
                  </a:lnTo>
                  <a:lnTo>
                    <a:pt x="1638553" y="42544"/>
                  </a:lnTo>
                  <a:lnTo>
                    <a:pt x="1666446" y="95329"/>
                  </a:lnTo>
                  <a:lnTo>
                    <a:pt x="1675764" y="168782"/>
                  </a:lnTo>
                  <a:lnTo>
                    <a:pt x="1675074" y="191381"/>
                  </a:lnTo>
                  <a:lnTo>
                    <a:pt x="1669549" y="231576"/>
                  </a:lnTo>
                  <a:lnTo>
                    <a:pt x="1651365" y="279733"/>
                  </a:lnTo>
                  <a:lnTo>
                    <a:pt x="1622675" y="314342"/>
                  </a:lnTo>
                  <a:lnTo>
                    <a:pt x="1584705" y="336041"/>
                  </a:lnTo>
                  <a:lnTo>
                    <a:pt x="1538378" y="345561"/>
                  </a:lnTo>
                  <a:lnTo>
                    <a:pt x="1521333" y="346201"/>
                  </a:lnTo>
                  <a:lnTo>
                    <a:pt x="1487191" y="343535"/>
                  </a:lnTo>
                  <a:lnTo>
                    <a:pt x="1432482" y="322199"/>
                  </a:lnTo>
                  <a:lnTo>
                    <a:pt x="1395984" y="279550"/>
                  </a:lnTo>
                  <a:lnTo>
                    <a:pt x="1377696" y="215733"/>
                  </a:lnTo>
                  <a:lnTo>
                    <a:pt x="1375410" y="175894"/>
                  </a:lnTo>
                  <a:lnTo>
                    <a:pt x="1376507" y="149082"/>
                  </a:lnTo>
                  <a:lnTo>
                    <a:pt x="1385321" y="101457"/>
                  </a:lnTo>
                  <a:lnTo>
                    <a:pt x="1402968" y="62097"/>
                  </a:lnTo>
                  <a:lnTo>
                    <a:pt x="1429067" y="32049"/>
                  </a:lnTo>
                  <a:lnTo>
                    <a:pt x="1463311" y="11572"/>
                  </a:lnTo>
                  <a:lnTo>
                    <a:pt x="1504320" y="1285"/>
                  </a:lnTo>
                  <a:lnTo>
                    <a:pt x="1527302" y="0"/>
                  </a:lnTo>
                  <a:close/>
                </a:path>
                <a:path w="6235065" h="346709">
                  <a:moveTo>
                    <a:pt x="436117" y="0"/>
                  </a:moveTo>
                  <a:lnTo>
                    <a:pt x="500983" y="10604"/>
                  </a:lnTo>
                  <a:lnTo>
                    <a:pt x="547370" y="42544"/>
                  </a:lnTo>
                  <a:lnTo>
                    <a:pt x="575262" y="95329"/>
                  </a:lnTo>
                  <a:lnTo>
                    <a:pt x="584580" y="168782"/>
                  </a:lnTo>
                  <a:lnTo>
                    <a:pt x="583890" y="191381"/>
                  </a:lnTo>
                  <a:lnTo>
                    <a:pt x="578365" y="231576"/>
                  </a:lnTo>
                  <a:lnTo>
                    <a:pt x="560181" y="279733"/>
                  </a:lnTo>
                  <a:lnTo>
                    <a:pt x="531491" y="314342"/>
                  </a:lnTo>
                  <a:lnTo>
                    <a:pt x="493522" y="336041"/>
                  </a:lnTo>
                  <a:lnTo>
                    <a:pt x="447194" y="345561"/>
                  </a:lnTo>
                  <a:lnTo>
                    <a:pt x="430148" y="346201"/>
                  </a:lnTo>
                  <a:lnTo>
                    <a:pt x="396007" y="343535"/>
                  </a:lnTo>
                  <a:lnTo>
                    <a:pt x="341298" y="322199"/>
                  </a:lnTo>
                  <a:lnTo>
                    <a:pt x="304799" y="279550"/>
                  </a:lnTo>
                  <a:lnTo>
                    <a:pt x="286512" y="215733"/>
                  </a:lnTo>
                  <a:lnTo>
                    <a:pt x="284225" y="175894"/>
                  </a:lnTo>
                  <a:lnTo>
                    <a:pt x="285323" y="149082"/>
                  </a:lnTo>
                  <a:lnTo>
                    <a:pt x="294137" y="101457"/>
                  </a:lnTo>
                  <a:lnTo>
                    <a:pt x="311784" y="62097"/>
                  </a:lnTo>
                  <a:lnTo>
                    <a:pt x="337883" y="32049"/>
                  </a:lnTo>
                  <a:lnTo>
                    <a:pt x="372127" y="11572"/>
                  </a:lnTo>
                  <a:lnTo>
                    <a:pt x="413136" y="1285"/>
                  </a:lnTo>
                  <a:lnTo>
                    <a:pt x="436117" y="0"/>
                  </a:lnTo>
                  <a:close/>
                </a:path>
                <a:path w="6235065" h="346709">
                  <a:moveTo>
                    <a:pt x="156603" y="0"/>
                  </a:moveTo>
                  <a:lnTo>
                    <a:pt x="201929" y="2666"/>
                  </a:lnTo>
                  <a:lnTo>
                    <a:pt x="244347" y="11683"/>
                  </a:lnTo>
                  <a:lnTo>
                    <a:pt x="244347" y="83438"/>
                  </a:lnTo>
                  <a:lnTo>
                    <a:pt x="210565" y="83438"/>
                  </a:lnTo>
                  <a:lnTo>
                    <a:pt x="207182" y="70365"/>
                  </a:lnTo>
                  <a:lnTo>
                    <a:pt x="202930" y="59150"/>
                  </a:lnTo>
                  <a:lnTo>
                    <a:pt x="168002" y="29789"/>
                  </a:lnTo>
                  <a:lnTo>
                    <a:pt x="158089" y="28955"/>
                  </a:lnTo>
                  <a:lnTo>
                    <a:pt x="139708" y="31311"/>
                  </a:lnTo>
                  <a:lnTo>
                    <a:pt x="98869" y="66547"/>
                  </a:lnTo>
                  <a:lnTo>
                    <a:pt x="83810" y="113141"/>
                  </a:lnTo>
                  <a:lnTo>
                    <a:pt x="78790" y="177926"/>
                  </a:lnTo>
                  <a:lnTo>
                    <a:pt x="79938" y="210143"/>
                  </a:lnTo>
                  <a:lnTo>
                    <a:pt x="89109" y="262098"/>
                  </a:lnTo>
                  <a:lnTo>
                    <a:pt x="107369" y="297295"/>
                  </a:lnTo>
                  <a:lnTo>
                    <a:pt x="150901" y="317118"/>
                  </a:lnTo>
                  <a:lnTo>
                    <a:pt x="159531" y="316757"/>
                  </a:lnTo>
                  <a:lnTo>
                    <a:pt x="194919" y="298576"/>
                  </a:lnTo>
                  <a:lnTo>
                    <a:pt x="210438" y="258698"/>
                  </a:lnTo>
                  <a:lnTo>
                    <a:pt x="244347" y="258698"/>
                  </a:lnTo>
                  <a:lnTo>
                    <a:pt x="244347" y="333755"/>
                  </a:lnTo>
                  <a:lnTo>
                    <a:pt x="231014" y="336778"/>
                  </a:lnTo>
                  <a:lnTo>
                    <a:pt x="183155" y="344487"/>
                  </a:lnTo>
                  <a:lnTo>
                    <a:pt x="147688" y="346201"/>
                  </a:lnTo>
                  <a:lnTo>
                    <a:pt x="123099" y="345035"/>
                  </a:lnTo>
                  <a:lnTo>
                    <a:pt x="81031" y="335700"/>
                  </a:lnTo>
                  <a:lnTo>
                    <a:pt x="35244" y="304276"/>
                  </a:lnTo>
                  <a:lnTo>
                    <a:pt x="15481" y="271398"/>
                  </a:lnTo>
                  <a:lnTo>
                    <a:pt x="3868" y="228901"/>
                  </a:lnTo>
                  <a:lnTo>
                    <a:pt x="0" y="176402"/>
                  </a:lnTo>
                  <a:lnTo>
                    <a:pt x="1138" y="150403"/>
                  </a:lnTo>
                  <a:lnTo>
                    <a:pt x="10244" y="103643"/>
                  </a:lnTo>
                  <a:lnTo>
                    <a:pt x="28394" y="64166"/>
                  </a:lnTo>
                  <a:lnTo>
                    <a:pt x="55216" y="33496"/>
                  </a:lnTo>
                  <a:lnTo>
                    <a:pt x="90441" y="12162"/>
                  </a:lnTo>
                  <a:lnTo>
                    <a:pt x="132817" y="1355"/>
                  </a:lnTo>
                  <a:lnTo>
                    <a:pt x="156603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919983" y="909319"/>
            <a:ext cx="2546350" cy="570230"/>
            <a:chOff x="2919983" y="909319"/>
            <a:chExt cx="2546350" cy="57023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0374" y="1257781"/>
              <a:ext cx="2545822" cy="2213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24555" y="913891"/>
              <a:ext cx="2536824" cy="34620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924555" y="913891"/>
              <a:ext cx="2536825" cy="346710"/>
            </a:xfrm>
            <a:custGeom>
              <a:avLst/>
              <a:gdLst/>
              <a:ahLst/>
              <a:cxnLst/>
              <a:rect l="l" t="t" r="r" b="b"/>
              <a:pathLst>
                <a:path w="2536825" h="346709">
                  <a:moveTo>
                    <a:pt x="664336" y="68834"/>
                  </a:moveTo>
                  <a:lnTo>
                    <a:pt x="614807" y="208407"/>
                  </a:lnTo>
                  <a:lnTo>
                    <a:pt x="703960" y="208407"/>
                  </a:lnTo>
                  <a:lnTo>
                    <a:pt x="664336" y="68834"/>
                  </a:lnTo>
                  <a:close/>
                </a:path>
                <a:path w="2536825" h="346709">
                  <a:moveTo>
                    <a:pt x="125475" y="32893"/>
                  </a:moveTo>
                  <a:lnTo>
                    <a:pt x="115188" y="32893"/>
                  </a:lnTo>
                  <a:lnTo>
                    <a:pt x="107823" y="33147"/>
                  </a:lnTo>
                  <a:lnTo>
                    <a:pt x="103377" y="33400"/>
                  </a:lnTo>
                  <a:lnTo>
                    <a:pt x="103377" y="312166"/>
                  </a:lnTo>
                  <a:lnTo>
                    <a:pt x="106299" y="312674"/>
                  </a:lnTo>
                  <a:lnTo>
                    <a:pt x="113918" y="312928"/>
                  </a:lnTo>
                  <a:lnTo>
                    <a:pt x="125983" y="312928"/>
                  </a:lnTo>
                  <a:lnTo>
                    <a:pt x="171704" y="305054"/>
                  </a:lnTo>
                  <a:lnTo>
                    <a:pt x="202848" y="279477"/>
                  </a:lnTo>
                  <a:lnTo>
                    <a:pt x="219582" y="244348"/>
                  </a:lnTo>
                  <a:lnTo>
                    <a:pt x="227923" y="192323"/>
                  </a:lnTo>
                  <a:lnTo>
                    <a:pt x="228473" y="171704"/>
                  </a:lnTo>
                  <a:lnTo>
                    <a:pt x="227687" y="149177"/>
                  </a:lnTo>
                  <a:lnTo>
                    <a:pt x="221400" y="110124"/>
                  </a:lnTo>
                  <a:lnTo>
                    <a:pt x="200644" y="66532"/>
                  </a:lnTo>
                  <a:lnTo>
                    <a:pt x="168267" y="41251"/>
                  </a:lnTo>
                  <a:lnTo>
                    <a:pt x="125475" y="32893"/>
                  </a:lnTo>
                  <a:close/>
                </a:path>
                <a:path w="2536825" h="346709">
                  <a:moveTo>
                    <a:pt x="1679194" y="28956"/>
                  </a:moveTo>
                  <a:lnTo>
                    <a:pt x="1635760" y="48244"/>
                  </a:lnTo>
                  <a:lnTo>
                    <a:pt x="1618186" y="82798"/>
                  </a:lnTo>
                  <a:lnTo>
                    <a:pt x="1609423" y="135808"/>
                  </a:lnTo>
                  <a:lnTo>
                    <a:pt x="1608328" y="169291"/>
                  </a:lnTo>
                  <a:lnTo>
                    <a:pt x="1609449" y="204267"/>
                  </a:lnTo>
                  <a:lnTo>
                    <a:pt x="1618454" y="259980"/>
                  </a:lnTo>
                  <a:lnTo>
                    <a:pt x="1636506" y="296652"/>
                  </a:lnTo>
                  <a:lnTo>
                    <a:pt x="1681226" y="317119"/>
                  </a:lnTo>
                  <a:lnTo>
                    <a:pt x="1690395" y="316476"/>
                  </a:lnTo>
                  <a:lnTo>
                    <a:pt x="1725818" y="294528"/>
                  </a:lnTo>
                  <a:lnTo>
                    <a:pt x="1742487" y="257952"/>
                  </a:lnTo>
                  <a:lnTo>
                    <a:pt x="1749948" y="207883"/>
                  </a:lnTo>
                  <a:lnTo>
                    <a:pt x="1750821" y="178943"/>
                  </a:lnTo>
                  <a:lnTo>
                    <a:pt x="1750343" y="155273"/>
                  </a:lnTo>
                  <a:lnTo>
                    <a:pt x="1746482" y="113934"/>
                  </a:lnTo>
                  <a:lnTo>
                    <a:pt x="1733264" y="67024"/>
                  </a:lnTo>
                  <a:lnTo>
                    <a:pt x="1701561" y="33226"/>
                  </a:lnTo>
                  <a:lnTo>
                    <a:pt x="1679194" y="28956"/>
                  </a:lnTo>
                  <a:close/>
                </a:path>
                <a:path w="2536825" h="346709">
                  <a:moveTo>
                    <a:pt x="2141220" y="3937"/>
                  </a:moveTo>
                  <a:lnTo>
                    <a:pt x="2271395" y="3937"/>
                  </a:lnTo>
                  <a:lnTo>
                    <a:pt x="2271395" y="20320"/>
                  </a:lnTo>
                  <a:lnTo>
                    <a:pt x="2264536" y="22098"/>
                  </a:lnTo>
                  <a:lnTo>
                    <a:pt x="2259584" y="24130"/>
                  </a:lnTo>
                  <a:lnTo>
                    <a:pt x="2256409" y="26162"/>
                  </a:lnTo>
                  <a:lnTo>
                    <a:pt x="2253107" y="28194"/>
                  </a:lnTo>
                  <a:lnTo>
                    <a:pt x="2250694" y="30734"/>
                  </a:lnTo>
                  <a:lnTo>
                    <a:pt x="2249043" y="33655"/>
                  </a:lnTo>
                  <a:lnTo>
                    <a:pt x="2247392" y="36703"/>
                  </a:lnTo>
                  <a:lnTo>
                    <a:pt x="2246248" y="40512"/>
                  </a:lnTo>
                  <a:lnTo>
                    <a:pt x="2245614" y="45338"/>
                  </a:lnTo>
                  <a:lnTo>
                    <a:pt x="2244979" y="50165"/>
                  </a:lnTo>
                  <a:lnTo>
                    <a:pt x="2244597" y="57150"/>
                  </a:lnTo>
                  <a:lnTo>
                    <a:pt x="2244597" y="66421"/>
                  </a:lnTo>
                  <a:lnTo>
                    <a:pt x="2244597" y="280035"/>
                  </a:lnTo>
                  <a:lnTo>
                    <a:pt x="2244597" y="285750"/>
                  </a:lnTo>
                  <a:lnTo>
                    <a:pt x="2244724" y="291211"/>
                  </a:lnTo>
                  <a:lnTo>
                    <a:pt x="2245106" y="296163"/>
                  </a:lnTo>
                  <a:lnTo>
                    <a:pt x="2245360" y="301117"/>
                  </a:lnTo>
                  <a:lnTo>
                    <a:pt x="2271395" y="325882"/>
                  </a:lnTo>
                  <a:lnTo>
                    <a:pt x="2271395" y="342265"/>
                  </a:lnTo>
                  <a:lnTo>
                    <a:pt x="2141220" y="342265"/>
                  </a:lnTo>
                  <a:lnTo>
                    <a:pt x="2141220" y="325882"/>
                  </a:lnTo>
                  <a:lnTo>
                    <a:pt x="2147316" y="324231"/>
                  </a:lnTo>
                  <a:lnTo>
                    <a:pt x="2152142" y="322453"/>
                  </a:lnTo>
                  <a:lnTo>
                    <a:pt x="2155697" y="320548"/>
                  </a:lnTo>
                  <a:lnTo>
                    <a:pt x="2159254" y="318643"/>
                  </a:lnTo>
                  <a:lnTo>
                    <a:pt x="2161921" y="315975"/>
                  </a:lnTo>
                  <a:lnTo>
                    <a:pt x="2163698" y="312547"/>
                  </a:lnTo>
                  <a:lnTo>
                    <a:pt x="2165477" y="309245"/>
                  </a:lnTo>
                  <a:lnTo>
                    <a:pt x="2166493" y="304927"/>
                  </a:lnTo>
                  <a:lnTo>
                    <a:pt x="2167001" y="299720"/>
                  </a:lnTo>
                  <a:lnTo>
                    <a:pt x="2167509" y="294513"/>
                  </a:lnTo>
                  <a:lnTo>
                    <a:pt x="2167763" y="287909"/>
                  </a:lnTo>
                  <a:lnTo>
                    <a:pt x="2167763" y="280035"/>
                  </a:lnTo>
                  <a:lnTo>
                    <a:pt x="2167763" y="66167"/>
                  </a:lnTo>
                  <a:lnTo>
                    <a:pt x="2167763" y="58166"/>
                  </a:lnTo>
                  <a:lnTo>
                    <a:pt x="2167509" y="51688"/>
                  </a:lnTo>
                  <a:lnTo>
                    <a:pt x="2167128" y="46609"/>
                  </a:lnTo>
                  <a:lnTo>
                    <a:pt x="2166747" y="41402"/>
                  </a:lnTo>
                  <a:lnTo>
                    <a:pt x="2155952" y="25781"/>
                  </a:lnTo>
                  <a:lnTo>
                    <a:pt x="2152396" y="23749"/>
                  </a:lnTo>
                  <a:lnTo>
                    <a:pt x="2147570" y="21971"/>
                  </a:lnTo>
                  <a:lnTo>
                    <a:pt x="2141220" y="20320"/>
                  </a:lnTo>
                  <a:lnTo>
                    <a:pt x="2141220" y="3937"/>
                  </a:lnTo>
                  <a:close/>
                </a:path>
                <a:path w="2536825" h="346709">
                  <a:moveTo>
                    <a:pt x="1181861" y="3937"/>
                  </a:moveTo>
                  <a:lnTo>
                    <a:pt x="1282319" y="3937"/>
                  </a:lnTo>
                  <a:lnTo>
                    <a:pt x="1369948" y="156337"/>
                  </a:lnTo>
                  <a:lnTo>
                    <a:pt x="1391284" y="195199"/>
                  </a:lnTo>
                  <a:lnTo>
                    <a:pt x="1409340" y="230506"/>
                  </a:lnTo>
                  <a:lnTo>
                    <a:pt x="1414653" y="241554"/>
                  </a:lnTo>
                  <a:lnTo>
                    <a:pt x="1418590" y="241554"/>
                  </a:lnTo>
                  <a:lnTo>
                    <a:pt x="1417403" y="211262"/>
                  </a:lnTo>
                  <a:lnTo>
                    <a:pt x="1416526" y="179625"/>
                  </a:lnTo>
                  <a:lnTo>
                    <a:pt x="1415982" y="146631"/>
                  </a:lnTo>
                  <a:lnTo>
                    <a:pt x="1415795" y="112268"/>
                  </a:lnTo>
                  <a:lnTo>
                    <a:pt x="1415795" y="66167"/>
                  </a:lnTo>
                  <a:lnTo>
                    <a:pt x="1415795" y="55372"/>
                  </a:lnTo>
                  <a:lnTo>
                    <a:pt x="1410716" y="32004"/>
                  </a:lnTo>
                  <a:lnTo>
                    <a:pt x="1409065" y="29463"/>
                  </a:lnTo>
                  <a:lnTo>
                    <a:pt x="1389380" y="20320"/>
                  </a:lnTo>
                  <a:lnTo>
                    <a:pt x="1389380" y="3937"/>
                  </a:lnTo>
                  <a:lnTo>
                    <a:pt x="1482979" y="3937"/>
                  </a:lnTo>
                  <a:lnTo>
                    <a:pt x="1482979" y="20320"/>
                  </a:lnTo>
                  <a:lnTo>
                    <a:pt x="1476374" y="22479"/>
                  </a:lnTo>
                  <a:lnTo>
                    <a:pt x="1471676" y="24257"/>
                  </a:lnTo>
                  <a:lnTo>
                    <a:pt x="1469008" y="25781"/>
                  </a:lnTo>
                  <a:lnTo>
                    <a:pt x="1466215" y="27305"/>
                  </a:lnTo>
                  <a:lnTo>
                    <a:pt x="1463929" y="29210"/>
                  </a:lnTo>
                  <a:lnTo>
                    <a:pt x="1462023" y="31750"/>
                  </a:lnTo>
                  <a:lnTo>
                    <a:pt x="1460119" y="34162"/>
                  </a:lnTo>
                  <a:lnTo>
                    <a:pt x="1458721" y="37973"/>
                  </a:lnTo>
                  <a:lnTo>
                    <a:pt x="1457706" y="42925"/>
                  </a:lnTo>
                  <a:lnTo>
                    <a:pt x="1456690" y="48006"/>
                  </a:lnTo>
                  <a:lnTo>
                    <a:pt x="1456182" y="55753"/>
                  </a:lnTo>
                  <a:lnTo>
                    <a:pt x="1456182" y="66167"/>
                  </a:lnTo>
                  <a:lnTo>
                    <a:pt x="1456182" y="342265"/>
                  </a:lnTo>
                  <a:lnTo>
                    <a:pt x="1393317" y="342265"/>
                  </a:lnTo>
                  <a:lnTo>
                    <a:pt x="1281810" y="149352"/>
                  </a:lnTo>
                  <a:lnTo>
                    <a:pt x="1271236" y="130873"/>
                  </a:lnTo>
                  <a:lnTo>
                    <a:pt x="1262173" y="114490"/>
                  </a:lnTo>
                  <a:lnTo>
                    <a:pt x="1254611" y="100203"/>
                  </a:lnTo>
                  <a:lnTo>
                    <a:pt x="1248536" y="88011"/>
                  </a:lnTo>
                  <a:lnTo>
                    <a:pt x="1246378" y="88011"/>
                  </a:lnTo>
                  <a:lnTo>
                    <a:pt x="1247451" y="114984"/>
                  </a:lnTo>
                  <a:lnTo>
                    <a:pt x="1248203" y="142732"/>
                  </a:lnTo>
                  <a:lnTo>
                    <a:pt x="1248646" y="171217"/>
                  </a:lnTo>
                  <a:lnTo>
                    <a:pt x="1248791" y="200406"/>
                  </a:lnTo>
                  <a:lnTo>
                    <a:pt x="1248791" y="280288"/>
                  </a:lnTo>
                  <a:lnTo>
                    <a:pt x="1248910" y="288857"/>
                  </a:lnTo>
                  <a:lnTo>
                    <a:pt x="1257427" y="318008"/>
                  </a:lnTo>
                  <a:lnTo>
                    <a:pt x="1260602" y="320929"/>
                  </a:lnTo>
                  <a:lnTo>
                    <a:pt x="1266697" y="323596"/>
                  </a:lnTo>
                  <a:lnTo>
                    <a:pt x="1275588" y="325882"/>
                  </a:lnTo>
                  <a:lnTo>
                    <a:pt x="1275588" y="342265"/>
                  </a:lnTo>
                  <a:lnTo>
                    <a:pt x="1181861" y="342265"/>
                  </a:lnTo>
                  <a:lnTo>
                    <a:pt x="1181861" y="325882"/>
                  </a:lnTo>
                  <a:lnTo>
                    <a:pt x="1188084" y="324231"/>
                  </a:lnTo>
                  <a:lnTo>
                    <a:pt x="1192910" y="322325"/>
                  </a:lnTo>
                  <a:lnTo>
                    <a:pt x="1196467" y="320421"/>
                  </a:lnTo>
                  <a:lnTo>
                    <a:pt x="1200022" y="318388"/>
                  </a:lnTo>
                  <a:lnTo>
                    <a:pt x="1202563" y="315722"/>
                  </a:lnTo>
                  <a:lnTo>
                    <a:pt x="1204341" y="312293"/>
                  </a:lnTo>
                  <a:lnTo>
                    <a:pt x="1206119" y="308991"/>
                  </a:lnTo>
                  <a:lnTo>
                    <a:pt x="1207134" y="304673"/>
                  </a:lnTo>
                  <a:lnTo>
                    <a:pt x="1207643" y="299593"/>
                  </a:lnTo>
                  <a:lnTo>
                    <a:pt x="1208151" y="294513"/>
                  </a:lnTo>
                  <a:lnTo>
                    <a:pt x="1208405" y="288036"/>
                  </a:lnTo>
                  <a:lnTo>
                    <a:pt x="1208405" y="280288"/>
                  </a:lnTo>
                  <a:lnTo>
                    <a:pt x="1208405" y="65912"/>
                  </a:lnTo>
                  <a:lnTo>
                    <a:pt x="1200149" y="28448"/>
                  </a:lnTo>
                  <a:lnTo>
                    <a:pt x="1181861" y="20320"/>
                  </a:lnTo>
                  <a:lnTo>
                    <a:pt x="1181861" y="3937"/>
                  </a:lnTo>
                  <a:close/>
                </a:path>
                <a:path w="2536825" h="346709">
                  <a:moveTo>
                    <a:pt x="358140" y="3937"/>
                  </a:moveTo>
                  <a:lnTo>
                    <a:pt x="488315" y="3937"/>
                  </a:lnTo>
                  <a:lnTo>
                    <a:pt x="488315" y="20320"/>
                  </a:lnTo>
                  <a:lnTo>
                    <a:pt x="481456" y="22098"/>
                  </a:lnTo>
                  <a:lnTo>
                    <a:pt x="476504" y="24130"/>
                  </a:lnTo>
                  <a:lnTo>
                    <a:pt x="473329" y="26162"/>
                  </a:lnTo>
                  <a:lnTo>
                    <a:pt x="470027" y="28194"/>
                  </a:lnTo>
                  <a:lnTo>
                    <a:pt x="467614" y="30734"/>
                  </a:lnTo>
                  <a:lnTo>
                    <a:pt x="461518" y="57150"/>
                  </a:lnTo>
                  <a:lnTo>
                    <a:pt x="461518" y="66421"/>
                  </a:lnTo>
                  <a:lnTo>
                    <a:pt x="461518" y="280035"/>
                  </a:lnTo>
                  <a:lnTo>
                    <a:pt x="461518" y="285750"/>
                  </a:lnTo>
                  <a:lnTo>
                    <a:pt x="461644" y="291211"/>
                  </a:lnTo>
                  <a:lnTo>
                    <a:pt x="462026" y="296163"/>
                  </a:lnTo>
                  <a:lnTo>
                    <a:pt x="462280" y="301117"/>
                  </a:lnTo>
                  <a:lnTo>
                    <a:pt x="468376" y="316230"/>
                  </a:lnTo>
                  <a:lnTo>
                    <a:pt x="470281" y="318388"/>
                  </a:lnTo>
                  <a:lnTo>
                    <a:pt x="488315" y="325882"/>
                  </a:lnTo>
                  <a:lnTo>
                    <a:pt x="488315" y="342265"/>
                  </a:lnTo>
                  <a:lnTo>
                    <a:pt x="358140" y="342265"/>
                  </a:lnTo>
                  <a:lnTo>
                    <a:pt x="358140" y="325882"/>
                  </a:lnTo>
                  <a:lnTo>
                    <a:pt x="364235" y="324231"/>
                  </a:lnTo>
                  <a:lnTo>
                    <a:pt x="369061" y="322453"/>
                  </a:lnTo>
                  <a:lnTo>
                    <a:pt x="372618" y="320548"/>
                  </a:lnTo>
                  <a:lnTo>
                    <a:pt x="376173" y="318643"/>
                  </a:lnTo>
                  <a:lnTo>
                    <a:pt x="378841" y="315975"/>
                  </a:lnTo>
                  <a:lnTo>
                    <a:pt x="380619" y="312547"/>
                  </a:lnTo>
                  <a:lnTo>
                    <a:pt x="382396" y="309245"/>
                  </a:lnTo>
                  <a:lnTo>
                    <a:pt x="383413" y="304927"/>
                  </a:lnTo>
                  <a:lnTo>
                    <a:pt x="383920" y="299720"/>
                  </a:lnTo>
                  <a:lnTo>
                    <a:pt x="384429" y="294513"/>
                  </a:lnTo>
                  <a:lnTo>
                    <a:pt x="384682" y="287909"/>
                  </a:lnTo>
                  <a:lnTo>
                    <a:pt x="384682" y="280035"/>
                  </a:lnTo>
                  <a:lnTo>
                    <a:pt x="384682" y="66167"/>
                  </a:lnTo>
                  <a:lnTo>
                    <a:pt x="384682" y="58166"/>
                  </a:lnTo>
                  <a:lnTo>
                    <a:pt x="384429" y="51688"/>
                  </a:lnTo>
                  <a:lnTo>
                    <a:pt x="384047" y="46609"/>
                  </a:lnTo>
                  <a:lnTo>
                    <a:pt x="383667" y="41402"/>
                  </a:lnTo>
                  <a:lnTo>
                    <a:pt x="382651" y="37211"/>
                  </a:lnTo>
                  <a:lnTo>
                    <a:pt x="380872" y="33782"/>
                  </a:lnTo>
                  <a:lnTo>
                    <a:pt x="379094" y="30480"/>
                  </a:lnTo>
                  <a:lnTo>
                    <a:pt x="376428" y="27686"/>
                  </a:lnTo>
                  <a:lnTo>
                    <a:pt x="372871" y="25781"/>
                  </a:lnTo>
                  <a:lnTo>
                    <a:pt x="369316" y="23749"/>
                  </a:lnTo>
                  <a:lnTo>
                    <a:pt x="364490" y="21971"/>
                  </a:lnTo>
                  <a:lnTo>
                    <a:pt x="358140" y="20320"/>
                  </a:lnTo>
                  <a:lnTo>
                    <a:pt x="358140" y="3937"/>
                  </a:lnTo>
                  <a:close/>
                </a:path>
                <a:path w="2536825" h="346709">
                  <a:moveTo>
                    <a:pt x="0" y="3937"/>
                  </a:moveTo>
                  <a:lnTo>
                    <a:pt x="128905" y="3937"/>
                  </a:lnTo>
                  <a:lnTo>
                    <a:pt x="148736" y="4341"/>
                  </a:lnTo>
                  <a:lnTo>
                    <a:pt x="197993" y="10413"/>
                  </a:lnTo>
                  <a:lnTo>
                    <a:pt x="236176" y="24255"/>
                  </a:lnTo>
                  <a:lnTo>
                    <a:pt x="275024" y="54540"/>
                  </a:lnTo>
                  <a:lnTo>
                    <a:pt x="298213" y="96097"/>
                  </a:lnTo>
                  <a:lnTo>
                    <a:pt x="306736" y="135429"/>
                  </a:lnTo>
                  <a:lnTo>
                    <a:pt x="308356" y="165735"/>
                  </a:lnTo>
                  <a:lnTo>
                    <a:pt x="307784" y="184572"/>
                  </a:lnTo>
                  <a:lnTo>
                    <a:pt x="299212" y="235204"/>
                  </a:lnTo>
                  <a:lnTo>
                    <a:pt x="280638" y="276226"/>
                  </a:lnTo>
                  <a:lnTo>
                    <a:pt x="254158" y="305546"/>
                  </a:lnTo>
                  <a:lnTo>
                    <a:pt x="220444" y="325745"/>
                  </a:lnTo>
                  <a:lnTo>
                    <a:pt x="178688" y="337693"/>
                  </a:lnTo>
                  <a:lnTo>
                    <a:pt x="131647" y="341979"/>
                  </a:lnTo>
                  <a:lnTo>
                    <a:pt x="112521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095" y="324231"/>
                  </a:lnTo>
                  <a:lnTo>
                    <a:pt x="10921" y="322453"/>
                  </a:lnTo>
                  <a:lnTo>
                    <a:pt x="14477" y="320548"/>
                  </a:lnTo>
                  <a:lnTo>
                    <a:pt x="18033" y="318643"/>
                  </a:lnTo>
                  <a:lnTo>
                    <a:pt x="20700" y="315975"/>
                  </a:lnTo>
                  <a:lnTo>
                    <a:pt x="22479" y="312547"/>
                  </a:lnTo>
                  <a:lnTo>
                    <a:pt x="24256" y="309245"/>
                  </a:lnTo>
                  <a:lnTo>
                    <a:pt x="25273" y="304927"/>
                  </a:lnTo>
                  <a:lnTo>
                    <a:pt x="25781" y="299720"/>
                  </a:lnTo>
                  <a:lnTo>
                    <a:pt x="26288" y="294513"/>
                  </a:lnTo>
                  <a:lnTo>
                    <a:pt x="26543" y="287909"/>
                  </a:lnTo>
                  <a:lnTo>
                    <a:pt x="26543" y="280035"/>
                  </a:lnTo>
                  <a:lnTo>
                    <a:pt x="26543" y="66421"/>
                  </a:lnTo>
                  <a:lnTo>
                    <a:pt x="26543" y="58674"/>
                  </a:lnTo>
                  <a:lnTo>
                    <a:pt x="26288" y="52070"/>
                  </a:lnTo>
                  <a:lnTo>
                    <a:pt x="25907" y="46862"/>
                  </a:lnTo>
                  <a:lnTo>
                    <a:pt x="25526" y="41529"/>
                  </a:lnTo>
                  <a:lnTo>
                    <a:pt x="24511" y="37211"/>
                  </a:lnTo>
                  <a:lnTo>
                    <a:pt x="22732" y="33909"/>
                  </a:lnTo>
                  <a:lnTo>
                    <a:pt x="20955" y="30607"/>
                  </a:lnTo>
                  <a:lnTo>
                    <a:pt x="18287" y="27940"/>
                  </a:lnTo>
                  <a:lnTo>
                    <a:pt x="14731" y="25908"/>
                  </a:lnTo>
                  <a:lnTo>
                    <a:pt x="11175" y="23875"/>
                  </a:lnTo>
                  <a:lnTo>
                    <a:pt x="6350" y="21971"/>
                  </a:lnTo>
                  <a:lnTo>
                    <a:pt x="0" y="20320"/>
                  </a:lnTo>
                  <a:lnTo>
                    <a:pt x="0" y="3937"/>
                  </a:lnTo>
                  <a:close/>
                </a:path>
                <a:path w="2536825" h="346709">
                  <a:moveTo>
                    <a:pt x="653415" y="2159"/>
                  </a:moveTo>
                  <a:lnTo>
                    <a:pt x="719582" y="2159"/>
                  </a:lnTo>
                  <a:lnTo>
                    <a:pt x="801369" y="279781"/>
                  </a:lnTo>
                  <a:lnTo>
                    <a:pt x="803959" y="288373"/>
                  </a:lnTo>
                  <a:lnTo>
                    <a:pt x="820166" y="318770"/>
                  </a:lnTo>
                  <a:lnTo>
                    <a:pt x="824103" y="321945"/>
                  </a:lnTo>
                  <a:lnTo>
                    <a:pt x="829691" y="324358"/>
                  </a:lnTo>
                  <a:lnTo>
                    <a:pt x="836803" y="325882"/>
                  </a:lnTo>
                  <a:lnTo>
                    <a:pt x="836803" y="342265"/>
                  </a:lnTo>
                  <a:lnTo>
                    <a:pt x="700023" y="342265"/>
                  </a:lnTo>
                  <a:lnTo>
                    <a:pt x="700023" y="325882"/>
                  </a:lnTo>
                  <a:lnTo>
                    <a:pt x="708532" y="324866"/>
                  </a:lnTo>
                  <a:lnTo>
                    <a:pt x="715009" y="322453"/>
                  </a:lnTo>
                  <a:lnTo>
                    <a:pt x="719073" y="318643"/>
                  </a:lnTo>
                  <a:lnTo>
                    <a:pt x="723265" y="314833"/>
                  </a:lnTo>
                  <a:lnTo>
                    <a:pt x="725296" y="309499"/>
                  </a:lnTo>
                  <a:lnTo>
                    <a:pt x="725296" y="302513"/>
                  </a:lnTo>
                  <a:lnTo>
                    <a:pt x="725296" y="297434"/>
                  </a:lnTo>
                  <a:lnTo>
                    <a:pt x="724661" y="291719"/>
                  </a:lnTo>
                  <a:lnTo>
                    <a:pt x="723519" y="285496"/>
                  </a:lnTo>
                  <a:lnTo>
                    <a:pt x="722376" y="279146"/>
                  </a:lnTo>
                  <a:lnTo>
                    <a:pt x="720470" y="271272"/>
                  </a:lnTo>
                  <a:lnTo>
                    <a:pt x="717804" y="261620"/>
                  </a:lnTo>
                  <a:lnTo>
                    <a:pt x="711199" y="237362"/>
                  </a:lnTo>
                  <a:lnTo>
                    <a:pt x="605282" y="237362"/>
                  </a:lnTo>
                  <a:lnTo>
                    <a:pt x="597154" y="260985"/>
                  </a:lnTo>
                  <a:lnTo>
                    <a:pt x="594868" y="267588"/>
                  </a:lnTo>
                  <a:lnTo>
                    <a:pt x="592963" y="273938"/>
                  </a:lnTo>
                  <a:lnTo>
                    <a:pt x="591439" y="280162"/>
                  </a:lnTo>
                  <a:lnTo>
                    <a:pt x="589915" y="286385"/>
                  </a:lnTo>
                  <a:lnTo>
                    <a:pt x="589280" y="292862"/>
                  </a:lnTo>
                  <a:lnTo>
                    <a:pt x="589280" y="299847"/>
                  </a:lnTo>
                  <a:lnTo>
                    <a:pt x="590879" y="310558"/>
                  </a:lnTo>
                  <a:lnTo>
                    <a:pt x="595693" y="318484"/>
                  </a:lnTo>
                  <a:lnTo>
                    <a:pt x="603746" y="323599"/>
                  </a:lnTo>
                  <a:lnTo>
                    <a:pt x="615060" y="325882"/>
                  </a:lnTo>
                  <a:lnTo>
                    <a:pt x="615060" y="342265"/>
                  </a:lnTo>
                  <a:lnTo>
                    <a:pt x="509143" y="342265"/>
                  </a:lnTo>
                  <a:lnTo>
                    <a:pt x="509143" y="325882"/>
                  </a:lnTo>
                  <a:lnTo>
                    <a:pt x="515366" y="325247"/>
                  </a:lnTo>
                  <a:lnTo>
                    <a:pt x="520699" y="323088"/>
                  </a:lnTo>
                  <a:lnTo>
                    <a:pt x="525271" y="319405"/>
                  </a:lnTo>
                  <a:lnTo>
                    <a:pt x="529970" y="315722"/>
                  </a:lnTo>
                  <a:lnTo>
                    <a:pt x="534161" y="310769"/>
                  </a:lnTo>
                  <a:lnTo>
                    <a:pt x="550036" y="277495"/>
                  </a:lnTo>
                  <a:lnTo>
                    <a:pt x="653415" y="2159"/>
                  </a:lnTo>
                  <a:close/>
                </a:path>
                <a:path w="2536825" h="346709">
                  <a:moveTo>
                    <a:pt x="2445385" y="0"/>
                  </a:moveTo>
                  <a:lnTo>
                    <a:pt x="2487548" y="2286"/>
                  </a:lnTo>
                  <a:lnTo>
                    <a:pt x="2533396" y="10668"/>
                  </a:lnTo>
                  <a:lnTo>
                    <a:pt x="2533396" y="82550"/>
                  </a:lnTo>
                  <a:lnTo>
                    <a:pt x="2499486" y="82550"/>
                  </a:lnTo>
                  <a:lnTo>
                    <a:pt x="2496941" y="73241"/>
                  </a:lnTo>
                  <a:lnTo>
                    <a:pt x="2494073" y="64944"/>
                  </a:lnTo>
                  <a:lnTo>
                    <a:pt x="2469260" y="34417"/>
                  </a:lnTo>
                  <a:lnTo>
                    <a:pt x="2441702" y="28956"/>
                  </a:lnTo>
                  <a:lnTo>
                    <a:pt x="2434824" y="29265"/>
                  </a:lnTo>
                  <a:lnTo>
                    <a:pt x="2398776" y="48641"/>
                  </a:lnTo>
                  <a:lnTo>
                    <a:pt x="2392426" y="63119"/>
                  </a:lnTo>
                  <a:lnTo>
                    <a:pt x="2392426" y="72390"/>
                  </a:lnTo>
                  <a:lnTo>
                    <a:pt x="2410586" y="112783"/>
                  </a:lnTo>
                  <a:lnTo>
                    <a:pt x="2443043" y="134483"/>
                  </a:lnTo>
                  <a:lnTo>
                    <a:pt x="2454783" y="140716"/>
                  </a:lnTo>
                  <a:lnTo>
                    <a:pt x="2469213" y="148595"/>
                  </a:lnTo>
                  <a:lnTo>
                    <a:pt x="2502789" y="171831"/>
                  </a:lnTo>
                  <a:lnTo>
                    <a:pt x="2528570" y="205105"/>
                  </a:lnTo>
                  <a:lnTo>
                    <a:pt x="2536824" y="246761"/>
                  </a:lnTo>
                  <a:lnTo>
                    <a:pt x="2535943" y="261500"/>
                  </a:lnTo>
                  <a:lnTo>
                    <a:pt x="2522728" y="299720"/>
                  </a:lnTo>
                  <a:lnTo>
                    <a:pt x="2494295" y="327491"/>
                  </a:lnTo>
                  <a:lnTo>
                    <a:pt x="2452433" y="343169"/>
                  </a:lnTo>
                  <a:lnTo>
                    <a:pt x="2419096" y="346202"/>
                  </a:lnTo>
                  <a:lnTo>
                    <a:pt x="2406380" y="346013"/>
                  </a:lnTo>
                  <a:lnTo>
                    <a:pt x="2366518" y="343281"/>
                  </a:lnTo>
                  <a:lnTo>
                    <a:pt x="2327298" y="337601"/>
                  </a:lnTo>
                  <a:lnTo>
                    <a:pt x="2315083" y="335025"/>
                  </a:lnTo>
                  <a:lnTo>
                    <a:pt x="2315083" y="258699"/>
                  </a:lnTo>
                  <a:lnTo>
                    <a:pt x="2348992" y="258699"/>
                  </a:lnTo>
                  <a:lnTo>
                    <a:pt x="2352637" y="272512"/>
                  </a:lnTo>
                  <a:lnTo>
                    <a:pt x="2357294" y="284432"/>
                  </a:lnTo>
                  <a:lnTo>
                    <a:pt x="2387584" y="313499"/>
                  </a:lnTo>
                  <a:lnTo>
                    <a:pt x="2412238" y="317119"/>
                  </a:lnTo>
                  <a:lnTo>
                    <a:pt x="2419363" y="316809"/>
                  </a:lnTo>
                  <a:lnTo>
                    <a:pt x="2457196" y="296291"/>
                  </a:lnTo>
                  <a:lnTo>
                    <a:pt x="2464308" y="268605"/>
                  </a:lnTo>
                  <a:lnTo>
                    <a:pt x="2463950" y="261151"/>
                  </a:lnTo>
                  <a:lnTo>
                    <a:pt x="2446109" y="225665"/>
                  </a:lnTo>
                  <a:lnTo>
                    <a:pt x="2404998" y="199009"/>
                  </a:lnTo>
                  <a:lnTo>
                    <a:pt x="2395595" y="194105"/>
                  </a:lnTo>
                  <a:lnTo>
                    <a:pt x="2386631" y="189118"/>
                  </a:lnTo>
                  <a:lnTo>
                    <a:pt x="2349214" y="162101"/>
                  </a:lnTo>
                  <a:lnTo>
                    <a:pt x="2326385" y="128650"/>
                  </a:lnTo>
                  <a:lnTo>
                    <a:pt x="2320290" y="95123"/>
                  </a:lnTo>
                  <a:lnTo>
                    <a:pt x="2321240" y="80454"/>
                  </a:lnTo>
                  <a:lnTo>
                    <a:pt x="2335403" y="43307"/>
                  </a:lnTo>
                  <a:lnTo>
                    <a:pt x="2365638" y="17214"/>
                  </a:lnTo>
                  <a:lnTo>
                    <a:pt x="2409999" y="2762"/>
                  </a:lnTo>
                  <a:lnTo>
                    <a:pt x="2427114" y="690"/>
                  </a:lnTo>
                  <a:lnTo>
                    <a:pt x="2445385" y="0"/>
                  </a:lnTo>
                  <a:close/>
                </a:path>
                <a:path w="2536825" h="346709">
                  <a:moveTo>
                    <a:pt x="2007996" y="0"/>
                  </a:moveTo>
                  <a:lnTo>
                    <a:pt x="2050160" y="2286"/>
                  </a:lnTo>
                  <a:lnTo>
                    <a:pt x="2096008" y="10668"/>
                  </a:lnTo>
                  <a:lnTo>
                    <a:pt x="2096008" y="82550"/>
                  </a:lnTo>
                  <a:lnTo>
                    <a:pt x="2062098" y="82550"/>
                  </a:lnTo>
                  <a:lnTo>
                    <a:pt x="2059553" y="73241"/>
                  </a:lnTo>
                  <a:lnTo>
                    <a:pt x="2056685" y="64944"/>
                  </a:lnTo>
                  <a:lnTo>
                    <a:pt x="2031872" y="34417"/>
                  </a:lnTo>
                  <a:lnTo>
                    <a:pt x="2004314" y="28956"/>
                  </a:lnTo>
                  <a:lnTo>
                    <a:pt x="1997436" y="29265"/>
                  </a:lnTo>
                  <a:lnTo>
                    <a:pt x="1961388" y="48641"/>
                  </a:lnTo>
                  <a:lnTo>
                    <a:pt x="1955038" y="63119"/>
                  </a:lnTo>
                  <a:lnTo>
                    <a:pt x="1955038" y="72390"/>
                  </a:lnTo>
                  <a:lnTo>
                    <a:pt x="1973198" y="112783"/>
                  </a:lnTo>
                  <a:lnTo>
                    <a:pt x="2005655" y="134483"/>
                  </a:lnTo>
                  <a:lnTo>
                    <a:pt x="2017395" y="140716"/>
                  </a:lnTo>
                  <a:lnTo>
                    <a:pt x="2031825" y="148595"/>
                  </a:lnTo>
                  <a:lnTo>
                    <a:pt x="2065401" y="171831"/>
                  </a:lnTo>
                  <a:lnTo>
                    <a:pt x="2091182" y="205105"/>
                  </a:lnTo>
                  <a:lnTo>
                    <a:pt x="2099436" y="246761"/>
                  </a:lnTo>
                  <a:lnTo>
                    <a:pt x="2098555" y="261500"/>
                  </a:lnTo>
                  <a:lnTo>
                    <a:pt x="2085340" y="299720"/>
                  </a:lnTo>
                  <a:lnTo>
                    <a:pt x="2056907" y="327491"/>
                  </a:lnTo>
                  <a:lnTo>
                    <a:pt x="2015045" y="343169"/>
                  </a:lnTo>
                  <a:lnTo>
                    <a:pt x="1981708" y="346202"/>
                  </a:lnTo>
                  <a:lnTo>
                    <a:pt x="1968992" y="346013"/>
                  </a:lnTo>
                  <a:lnTo>
                    <a:pt x="1929130" y="343281"/>
                  </a:lnTo>
                  <a:lnTo>
                    <a:pt x="1889910" y="337601"/>
                  </a:lnTo>
                  <a:lnTo>
                    <a:pt x="1877695" y="335025"/>
                  </a:lnTo>
                  <a:lnTo>
                    <a:pt x="1877695" y="258699"/>
                  </a:lnTo>
                  <a:lnTo>
                    <a:pt x="1911604" y="258699"/>
                  </a:lnTo>
                  <a:lnTo>
                    <a:pt x="1915249" y="272512"/>
                  </a:lnTo>
                  <a:lnTo>
                    <a:pt x="1919906" y="284432"/>
                  </a:lnTo>
                  <a:lnTo>
                    <a:pt x="1950196" y="313499"/>
                  </a:lnTo>
                  <a:lnTo>
                    <a:pt x="1974849" y="317119"/>
                  </a:lnTo>
                  <a:lnTo>
                    <a:pt x="1981975" y="316809"/>
                  </a:lnTo>
                  <a:lnTo>
                    <a:pt x="2019808" y="296291"/>
                  </a:lnTo>
                  <a:lnTo>
                    <a:pt x="2026920" y="268605"/>
                  </a:lnTo>
                  <a:lnTo>
                    <a:pt x="2026562" y="261151"/>
                  </a:lnTo>
                  <a:lnTo>
                    <a:pt x="2008721" y="225665"/>
                  </a:lnTo>
                  <a:lnTo>
                    <a:pt x="1967610" y="199009"/>
                  </a:lnTo>
                  <a:lnTo>
                    <a:pt x="1958207" y="194105"/>
                  </a:lnTo>
                  <a:lnTo>
                    <a:pt x="1949243" y="189118"/>
                  </a:lnTo>
                  <a:lnTo>
                    <a:pt x="1911826" y="162101"/>
                  </a:lnTo>
                  <a:lnTo>
                    <a:pt x="1888997" y="128650"/>
                  </a:lnTo>
                  <a:lnTo>
                    <a:pt x="1882902" y="95123"/>
                  </a:lnTo>
                  <a:lnTo>
                    <a:pt x="1883852" y="80454"/>
                  </a:lnTo>
                  <a:lnTo>
                    <a:pt x="1898015" y="43307"/>
                  </a:lnTo>
                  <a:lnTo>
                    <a:pt x="1928250" y="17214"/>
                  </a:lnTo>
                  <a:lnTo>
                    <a:pt x="1972611" y="2762"/>
                  </a:lnTo>
                  <a:lnTo>
                    <a:pt x="1989726" y="690"/>
                  </a:lnTo>
                  <a:lnTo>
                    <a:pt x="2007996" y="0"/>
                  </a:lnTo>
                  <a:close/>
                </a:path>
                <a:path w="2536825" h="346709">
                  <a:moveTo>
                    <a:pt x="1681480" y="0"/>
                  </a:moveTo>
                  <a:lnTo>
                    <a:pt x="1746345" y="10604"/>
                  </a:lnTo>
                  <a:lnTo>
                    <a:pt x="1792732" y="42545"/>
                  </a:lnTo>
                  <a:lnTo>
                    <a:pt x="1820624" y="95329"/>
                  </a:lnTo>
                  <a:lnTo>
                    <a:pt x="1829943" y="168783"/>
                  </a:lnTo>
                  <a:lnTo>
                    <a:pt x="1829252" y="191381"/>
                  </a:lnTo>
                  <a:lnTo>
                    <a:pt x="1823727" y="231576"/>
                  </a:lnTo>
                  <a:lnTo>
                    <a:pt x="1805543" y="279733"/>
                  </a:lnTo>
                  <a:lnTo>
                    <a:pt x="1776853" y="314342"/>
                  </a:lnTo>
                  <a:lnTo>
                    <a:pt x="1738883" y="336042"/>
                  </a:lnTo>
                  <a:lnTo>
                    <a:pt x="1692556" y="345561"/>
                  </a:lnTo>
                  <a:lnTo>
                    <a:pt x="1675510" y="346202"/>
                  </a:lnTo>
                  <a:lnTo>
                    <a:pt x="1641369" y="343535"/>
                  </a:lnTo>
                  <a:lnTo>
                    <a:pt x="1586660" y="322199"/>
                  </a:lnTo>
                  <a:lnTo>
                    <a:pt x="1550162" y="279550"/>
                  </a:lnTo>
                  <a:lnTo>
                    <a:pt x="1531874" y="215733"/>
                  </a:lnTo>
                  <a:lnTo>
                    <a:pt x="1529588" y="175895"/>
                  </a:lnTo>
                  <a:lnTo>
                    <a:pt x="1530685" y="149082"/>
                  </a:lnTo>
                  <a:lnTo>
                    <a:pt x="1539499" y="101457"/>
                  </a:lnTo>
                  <a:lnTo>
                    <a:pt x="1557147" y="62097"/>
                  </a:lnTo>
                  <a:lnTo>
                    <a:pt x="1583245" y="32049"/>
                  </a:lnTo>
                  <a:lnTo>
                    <a:pt x="1617489" y="11572"/>
                  </a:lnTo>
                  <a:lnTo>
                    <a:pt x="1658498" y="1285"/>
                  </a:lnTo>
                  <a:lnTo>
                    <a:pt x="1681480" y="0"/>
                  </a:lnTo>
                  <a:close/>
                </a:path>
                <a:path w="2536825" h="346709">
                  <a:moveTo>
                    <a:pt x="1015365" y="0"/>
                  </a:moveTo>
                  <a:lnTo>
                    <a:pt x="1041941" y="811"/>
                  </a:lnTo>
                  <a:lnTo>
                    <a:pt x="1067387" y="3254"/>
                  </a:lnTo>
                  <a:lnTo>
                    <a:pt x="1091713" y="7340"/>
                  </a:lnTo>
                  <a:lnTo>
                    <a:pt x="1114933" y="13081"/>
                  </a:lnTo>
                  <a:lnTo>
                    <a:pt x="1114933" y="83438"/>
                  </a:lnTo>
                  <a:lnTo>
                    <a:pt x="1081023" y="83438"/>
                  </a:lnTo>
                  <a:lnTo>
                    <a:pt x="1078069" y="73652"/>
                  </a:lnTo>
                  <a:lnTo>
                    <a:pt x="1074912" y="65055"/>
                  </a:lnTo>
                  <a:lnTo>
                    <a:pt x="1049146" y="34544"/>
                  </a:lnTo>
                  <a:lnTo>
                    <a:pt x="1019556" y="28956"/>
                  </a:lnTo>
                  <a:lnTo>
                    <a:pt x="1007625" y="29904"/>
                  </a:lnTo>
                  <a:lnTo>
                    <a:pt x="967263" y="52566"/>
                  </a:lnTo>
                  <a:lnTo>
                    <a:pt x="946404" y="91821"/>
                  </a:lnTo>
                  <a:lnTo>
                    <a:pt x="936170" y="150828"/>
                  </a:lnTo>
                  <a:lnTo>
                    <a:pt x="935482" y="174879"/>
                  </a:lnTo>
                  <a:lnTo>
                    <a:pt x="935954" y="195861"/>
                  </a:lnTo>
                  <a:lnTo>
                    <a:pt x="942847" y="250190"/>
                  </a:lnTo>
                  <a:lnTo>
                    <a:pt x="958153" y="289927"/>
                  </a:lnTo>
                  <a:lnTo>
                    <a:pt x="991614" y="316023"/>
                  </a:lnTo>
                  <a:lnTo>
                    <a:pt x="1002157" y="317119"/>
                  </a:lnTo>
                  <a:lnTo>
                    <a:pt x="1012376" y="316309"/>
                  </a:lnTo>
                  <a:lnTo>
                    <a:pt x="1042241" y="287305"/>
                  </a:lnTo>
                  <a:lnTo>
                    <a:pt x="1044755" y="244494"/>
                  </a:lnTo>
                  <a:lnTo>
                    <a:pt x="1039748" y="214375"/>
                  </a:lnTo>
                  <a:lnTo>
                    <a:pt x="1037970" y="211709"/>
                  </a:lnTo>
                  <a:lnTo>
                    <a:pt x="1018032" y="202184"/>
                  </a:lnTo>
                  <a:lnTo>
                    <a:pt x="1018032" y="185800"/>
                  </a:lnTo>
                  <a:lnTo>
                    <a:pt x="1144905" y="185800"/>
                  </a:lnTo>
                  <a:lnTo>
                    <a:pt x="1144905" y="202184"/>
                  </a:lnTo>
                  <a:lnTo>
                    <a:pt x="1136649" y="204724"/>
                  </a:lnTo>
                  <a:lnTo>
                    <a:pt x="1131061" y="207518"/>
                  </a:lnTo>
                  <a:lnTo>
                    <a:pt x="1128141" y="210566"/>
                  </a:lnTo>
                  <a:lnTo>
                    <a:pt x="1125093" y="213741"/>
                  </a:lnTo>
                  <a:lnTo>
                    <a:pt x="1123060" y="217932"/>
                  </a:lnTo>
                  <a:lnTo>
                    <a:pt x="1122045" y="223138"/>
                  </a:lnTo>
                  <a:lnTo>
                    <a:pt x="1120902" y="228346"/>
                  </a:lnTo>
                  <a:lnTo>
                    <a:pt x="1120394" y="235585"/>
                  </a:lnTo>
                  <a:lnTo>
                    <a:pt x="1120394" y="245110"/>
                  </a:lnTo>
                  <a:lnTo>
                    <a:pt x="1120394" y="338455"/>
                  </a:lnTo>
                  <a:lnTo>
                    <a:pt x="1084707" y="345948"/>
                  </a:lnTo>
                  <a:lnTo>
                    <a:pt x="1067816" y="328041"/>
                  </a:lnTo>
                  <a:lnTo>
                    <a:pt x="1052579" y="335968"/>
                  </a:lnTo>
                  <a:lnTo>
                    <a:pt x="1036224" y="341645"/>
                  </a:lnTo>
                  <a:lnTo>
                    <a:pt x="1018774" y="345060"/>
                  </a:lnTo>
                  <a:lnTo>
                    <a:pt x="1000252" y="346202"/>
                  </a:lnTo>
                  <a:lnTo>
                    <a:pt x="966364" y="343558"/>
                  </a:lnTo>
                  <a:lnTo>
                    <a:pt x="912401" y="322413"/>
                  </a:lnTo>
                  <a:lnTo>
                    <a:pt x="876726" y="280050"/>
                  </a:lnTo>
                  <a:lnTo>
                    <a:pt x="858958" y="216042"/>
                  </a:lnTo>
                  <a:lnTo>
                    <a:pt x="856742" y="175895"/>
                  </a:lnTo>
                  <a:lnTo>
                    <a:pt x="857527" y="154064"/>
                  </a:lnTo>
                  <a:lnTo>
                    <a:pt x="863814" y="114405"/>
                  </a:lnTo>
                  <a:lnTo>
                    <a:pt x="884475" y="65595"/>
                  </a:lnTo>
                  <a:lnTo>
                    <a:pt x="916017" y="30995"/>
                  </a:lnTo>
                  <a:lnTo>
                    <a:pt x="955040" y="9779"/>
                  </a:lnTo>
                  <a:lnTo>
                    <a:pt x="999509" y="617"/>
                  </a:lnTo>
                  <a:lnTo>
                    <a:pt x="101536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16672" y="1584168"/>
            <a:ext cx="6558280" cy="4965065"/>
            <a:chOff x="916672" y="1584168"/>
            <a:chExt cx="6558280" cy="496506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6672" y="1584168"/>
              <a:ext cx="6558172" cy="49549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4252" y="2540508"/>
              <a:ext cx="5873496" cy="40081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40764" y="3514343"/>
              <a:ext cx="5300472" cy="303428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173095" y="1949323"/>
            <a:ext cx="2034539" cy="248031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90195" marR="281940" algn="ctr">
              <a:lnSpc>
                <a:spcPts val="1689"/>
              </a:lnSpc>
              <a:spcBef>
                <a:spcPts val="340"/>
              </a:spcBef>
            </a:pPr>
            <a:r>
              <a:rPr sz="1600" b="1" spc="-15" dirty="0">
                <a:solidFill>
                  <a:srgbClr val="FFFFFF"/>
                </a:solidFill>
                <a:latin typeface="Cambria"/>
                <a:cs typeface="Cambria"/>
              </a:rPr>
              <a:t>There </a:t>
            </a:r>
            <a:r>
              <a:rPr sz="1600" b="1" spc="-20" dirty="0">
                <a:solidFill>
                  <a:srgbClr val="FFFFFF"/>
                </a:solidFill>
                <a:latin typeface="Cambria"/>
                <a:cs typeface="Cambria"/>
              </a:rPr>
              <a:t>are </a:t>
            </a: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three </a:t>
            </a:r>
            <a:r>
              <a:rPr sz="1600" b="1" spc="-3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components:</a:t>
            </a:r>
            <a:endParaRPr sz="160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18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50">
              <a:latin typeface="Cambria"/>
              <a:cs typeface="Cambria"/>
            </a:endParaRPr>
          </a:p>
          <a:p>
            <a:pPr marL="1270" algn="ctr">
              <a:lnSpc>
                <a:spcPts val="1805"/>
              </a:lnSpc>
            </a:pP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1600" b="1" spc="-8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problem</a:t>
            </a:r>
            <a:endParaRPr sz="1600">
              <a:latin typeface="Cambria"/>
              <a:cs typeface="Cambria"/>
            </a:endParaRPr>
          </a:p>
          <a:p>
            <a:pPr marL="1270" algn="ctr">
              <a:lnSpc>
                <a:spcPts val="1805"/>
              </a:lnSpc>
            </a:pP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(Diagnostic</a:t>
            </a:r>
            <a:r>
              <a:rPr sz="1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label)</a:t>
            </a:r>
            <a:endParaRPr sz="160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1800">
              <a:latin typeface="Cambria"/>
              <a:cs typeface="Cambria"/>
            </a:endParaRPr>
          </a:p>
          <a:p>
            <a:pPr marL="12700" marR="5080" algn="ctr">
              <a:lnSpc>
                <a:spcPts val="1689"/>
              </a:lnSpc>
              <a:spcBef>
                <a:spcPts val="1075"/>
              </a:spcBef>
              <a:tabLst>
                <a:tab pos="1436370" algn="l"/>
              </a:tabLst>
            </a:pP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16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mbria"/>
                <a:cs typeface="Cambria"/>
              </a:rPr>
              <a:t>etiology	( </a:t>
            </a:r>
            <a:r>
              <a:rPr sz="16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Related factors </a:t>
            </a:r>
            <a:r>
              <a:rPr sz="1600" b="1" spc="-5" dirty="0">
                <a:solidFill>
                  <a:srgbClr val="FFFFFF"/>
                </a:solidFill>
                <a:latin typeface="Cambria"/>
                <a:cs typeface="Cambria"/>
              </a:rPr>
              <a:t>&amp; </a:t>
            </a: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risk </a:t>
            </a:r>
            <a:r>
              <a:rPr sz="1600" b="1" spc="-3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mbria"/>
                <a:cs typeface="Cambria"/>
              </a:rPr>
              <a:t>factors)</a:t>
            </a:r>
            <a:endParaRPr sz="1600">
              <a:latin typeface="Cambria"/>
              <a:cs typeface="Cambri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755392" y="4489703"/>
            <a:ext cx="2871216" cy="205892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404996" y="5208270"/>
            <a:ext cx="1572260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09220">
              <a:lnSpc>
                <a:spcPts val="1900"/>
              </a:lnSpc>
              <a:spcBef>
                <a:spcPts val="380"/>
              </a:spcBef>
            </a:pPr>
            <a:r>
              <a:rPr sz="1800" b="1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defining </a:t>
            </a:r>
            <a:r>
              <a:rPr sz="1800" b="1" dirty="0">
                <a:solidFill>
                  <a:srgbClr val="FFFFFF"/>
                </a:solidFill>
                <a:latin typeface="Cambria"/>
                <a:cs typeface="Cambria"/>
              </a:rPr>
              <a:t> cha</a:t>
            </a:r>
            <a:r>
              <a:rPr sz="1800" b="1" spc="-40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800" b="1" spc="-10" dirty="0">
                <a:solidFill>
                  <a:srgbClr val="FFFFFF"/>
                </a:solidFill>
                <a:latin typeface="Cambria"/>
                <a:cs typeface="Cambria"/>
              </a:rPr>
              <a:t>c</a:t>
            </a:r>
            <a:r>
              <a:rPr sz="1800" b="1" spc="-2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800" b="1" dirty="0">
                <a:solidFill>
                  <a:srgbClr val="FFFFFF"/>
                </a:solidFill>
                <a:latin typeface="Cambria"/>
                <a:cs typeface="Cambria"/>
              </a:rPr>
              <a:t>erist</a:t>
            </a: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800" b="1" spc="-10" dirty="0">
                <a:solidFill>
                  <a:srgbClr val="FFFFFF"/>
                </a:solidFill>
                <a:latin typeface="Cambria"/>
                <a:cs typeface="Cambria"/>
              </a:rPr>
              <a:t>c</a:t>
            </a:r>
            <a:r>
              <a:rPr sz="1800" b="1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9894" y="955421"/>
            <a:ext cx="6999605" cy="511809"/>
            <a:chOff x="699894" y="955421"/>
            <a:chExt cx="6999605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9894" y="1268272"/>
              <a:ext cx="6999353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4824" y="959993"/>
              <a:ext cx="6981215" cy="311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000621" y="1123188"/>
              <a:ext cx="94615" cy="119380"/>
            </a:xfrm>
            <a:custGeom>
              <a:avLst/>
              <a:gdLst/>
              <a:ahLst/>
              <a:cxnLst/>
              <a:rect l="l" t="t" r="r" b="b"/>
              <a:pathLst>
                <a:path w="94615" h="119380">
                  <a:moveTo>
                    <a:pt x="0" y="0"/>
                  </a:moveTo>
                  <a:lnTo>
                    <a:pt x="0" y="118363"/>
                  </a:lnTo>
                  <a:lnTo>
                    <a:pt x="6832" y="118623"/>
                  </a:lnTo>
                  <a:lnTo>
                    <a:pt x="14176" y="118824"/>
                  </a:lnTo>
                  <a:lnTo>
                    <a:pt x="22020" y="118953"/>
                  </a:lnTo>
                  <a:lnTo>
                    <a:pt x="30352" y="118999"/>
                  </a:lnTo>
                  <a:lnTo>
                    <a:pt x="40471" y="118667"/>
                  </a:lnTo>
                  <a:lnTo>
                    <a:pt x="77469" y="106537"/>
                  </a:lnTo>
                  <a:lnTo>
                    <a:pt x="93757" y="70373"/>
                  </a:lnTo>
                  <a:lnTo>
                    <a:pt x="94233" y="59562"/>
                  </a:lnTo>
                  <a:lnTo>
                    <a:pt x="93974" y="51845"/>
                  </a:lnTo>
                  <a:lnTo>
                    <a:pt x="78104" y="13462"/>
                  </a:lnTo>
                  <a:lnTo>
                    <a:pt x="72771" y="8762"/>
                  </a:lnTo>
                  <a:lnTo>
                    <a:pt x="30987" y="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3384" y="1118616"/>
              <a:ext cx="103378" cy="12814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711828" y="989711"/>
              <a:ext cx="3379470" cy="252729"/>
            </a:xfrm>
            <a:custGeom>
              <a:avLst/>
              <a:gdLst/>
              <a:ahLst/>
              <a:cxnLst/>
              <a:rect l="l" t="t" r="r" b="b"/>
              <a:pathLst>
                <a:path w="3379470" h="252730">
                  <a:moveTo>
                    <a:pt x="3013455" y="32385"/>
                  </a:moveTo>
                  <a:lnTo>
                    <a:pt x="2968879" y="157987"/>
                  </a:lnTo>
                  <a:lnTo>
                    <a:pt x="3049270" y="157987"/>
                  </a:lnTo>
                  <a:lnTo>
                    <a:pt x="3013455" y="32385"/>
                  </a:lnTo>
                  <a:close/>
                </a:path>
                <a:path w="3379470" h="252730">
                  <a:moveTo>
                    <a:pt x="504951" y="32385"/>
                  </a:moveTo>
                  <a:lnTo>
                    <a:pt x="460375" y="157987"/>
                  </a:lnTo>
                  <a:lnTo>
                    <a:pt x="540766" y="157987"/>
                  </a:lnTo>
                  <a:lnTo>
                    <a:pt x="504951" y="32385"/>
                  </a:lnTo>
                  <a:close/>
                </a:path>
                <a:path w="3379470" h="252730">
                  <a:moveTo>
                    <a:pt x="3319145" y="0"/>
                  </a:moveTo>
                  <a:lnTo>
                    <a:pt x="3311384" y="71"/>
                  </a:lnTo>
                  <a:lnTo>
                    <a:pt x="3303730" y="285"/>
                  </a:lnTo>
                  <a:lnTo>
                    <a:pt x="3296195" y="642"/>
                  </a:lnTo>
                  <a:lnTo>
                    <a:pt x="3288792" y="1142"/>
                  </a:lnTo>
                  <a:lnTo>
                    <a:pt x="3288792" y="107314"/>
                  </a:lnTo>
                  <a:lnTo>
                    <a:pt x="3318510" y="107314"/>
                  </a:lnTo>
                  <a:lnTo>
                    <a:pt x="3329058" y="106910"/>
                  </a:lnTo>
                  <a:lnTo>
                    <a:pt x="3364690" y="93011"/>
                  </a:lnTo>
                  <a:lnTo>
                    <a:pt x="3379343" y="49529"/>
                  </a:lnTo>
                  <a:lnTo>
                    <a:pt x="3378910" y="40766"/>
                  </a:lnTo>
                  <a:lnTo>
                    <a:pt x="3358122" y="7387"/>
                  </a:lnTo>
                  <a:lnTo>
                    <a:pt x="3319145" y="0"/>
                  </a:lnTo>
                  <a:close/>
                </a:path>
                <a:path w="3379470" h="252730">
                  <a:moveTo>
                    <a:pt x="19812" y="0"/>
                  </a:moveTo>
                  <a:lnTo>
                    <a:pt x="10668" y="0"/>
                  </a:lnTo>
                  <a:lnTo>
                    <a:pt x="3937" y="126"/>
                  </a:lnTo>
                  <a:lnTo>
                    <a:pt x="0" y="380"/>
                  </a:lnTo>
                  <a:lnTo>
                    <a:pt x="0" y="251587"/>
                  </a:lnTo>
                  <a:lnTo>
                    <a:pt x="2667" y="251967"/>
                  </a:lnTo>
                  <a:lnTo>
                    <a:pt x="9398" y="252222"/>
                  </a:lnTo>
                  <a:lnTo>
                    <a:pt x="20320" y="252222"/>
                  </a:lnTo>
                  <a:lnTo>
                    <a:pt x="61595" y="245110"/>
                  </a:lnTo>
                  <a:lnTo>
                    <a:pt x="95488" y="212661"/>
                  </a:lnTo>
                  <a:lnTo>
                    <a:pt x="108148" y="176277"/>
                  </a:lnTo>
                  <a:lnTo>
                    <a:pt x="112649" y="124967"/>
                  </a:lnTo>
                  <a:lnTo>
                    <a:pt x="111954" y="104651"/>
                  </a:lnTo>
                  <a:lnTo>
                    <a:pt x="101346" y="54610"/>
                  </a:lnTo>
                  <a:lnTo>
                    <a:pt x="79057" y="20784"/>
                  </a:lnTo>
                  <a:lnTo>
                    <a:pt x="33694" y="831"/>
                  </a:lnTo>
                  <a:lnTo>
                    <a:pt x="1981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4920" y="985139"/>
              <a:ext cx="91059" cy="1337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83384" y="985139"/>
              <a:ext cx="99695" cy="1164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3343" y="985139"/>
              <a:ext cx="89725" cy="1352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3759" y="985139"/>
              <a:ext cx="91071" cy="13373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04824" y="959993"/>
              <a:ext cx="6981825" cy="312420"/>
            </a:xfrm>
            <a:custGeom>
              <a:avLst/>
              <a:gdLst/>
              <a:ahLst/>
              <a:cxnLst/>
              <a:rect l="l" t="t" r="r" b="b"/>
              <a:pathLst>
                <a:path w="6981825" h="312419">
                  <a:moveTo>
                    <a:pt x="4428642" y="26162"/>
                  </a:moveTo>
                  <a:lnTo>
                    <a:pt x="4389441" y="43521"/>
                  </a:lnTo>
                  <a:lnTo>
                    <a:pt x="4368730" y="96345"/>
                  </a:lnTo>
                  <a:lnTo>
                    <a:pt x="4364761" y="152527"/>
                  </a:lnTo>
                  <a:lnTo>
                    <a:pt x="4365783" y="184026"/>
                  </a:lnTo>
                  <a:lnTo>
                    <a:pt x="4373923" y="234215"/>
                  </a:lnTo>
                  <a:lnTo>
                    <a:pt x="4401432" y="277542"/>
                  </a:lnTo>
                  <a:lnTo>
                    <a:pt x="4430420" y="285750"/>
                  </a:lnTo>
                  <a:lnTo>
                    <a:pt x="4438681" y="285176"/>
                  </a:lnTo>
                  <a:lnTo>
                    <a:pt x="4475185" y="258405"/>
                  </a:lnTo>
                  <a:lnTo>
                    <a:pt x="4488082" y="222174"/>
                  </a:lnTo>
                  <a:lnTo>
                    <a:pt x="4492965" y="174499"/>
                  </a:lnTo>
                  <a:lnTo>
                    <a:pt x="4493158" y="161162"/>
                  </a:lnTo>
                  <a:lnTo>
                    <a:pt x="4492727" y="139854"/>
                  </a:lnTo>
                  <a:lnTo>
                    <a:pt x="4486173" y="86741"/>
                  </a:lnTo>
                  <a:lnTo>
                    <a:pt x="4471582" y="49950"/>
                  </a:lnTo>
                  <a:lnTo>
                    <a:pt x="4439193" y="27114"/>
                  </a:lnTo>
                  <a:lnTo>
                    <a:pt x="4428642" y="26162"/>
                  </a:lnTo>
                  <a:close/>
                </a:path>
                <a:path w="6981825" h="312419">
                  <a:moveTo>
                    <a:pt x="2330094" y="26162"/>
                  </a:moveTo>
                  <a:lnTo>
                    <a:pt x="2290893" y="43521"/>
                  </a:lnTo>
                  <a:lnTo>
                    <a:pt x="2270182" y="96345"/>
                  </a:lnTo>
                  <a:lnTo>
                    <a:pt x="2266213" y="152527"/>
                  </a:lnTo>
                  <a:lnTo>
                    <a:pt x="2267235" y="184026"/>
                  </a:lnTo>
                  <a:lnTo>
                    <a:pt x="2275375" y="234215"/>
                  </a:lnTo>
                  <a:lnTo>
                    <a:pt x="2302884" y="277542"/>
                  </a:lnTo>
                  <a:lnTo>
                    <a:pt x="2331872" y="285750"/>
                  </a:lnTo>
                  <a:lnTo>
                    <a:pt x="2340133" y="285176"/>
                  </a:lnTo>
                  <a:lnTo>
                    <a:pt x="2376637" y="258405"/>
                  </a:lnTo>
                  <a:lnTo>
                    <a:pt x="2389534" y="222174"/>
                  </a:lnTo>
                  <a:lnTo>
                    <a:pt x="2394417" y="174499"/>
                  </a:lnTo>
                  <a:lnTo>
                    <a:pt x="2394610" y="161162"/>
                  </a:lnTo>
                  <a:lnTo>
                    <a:pt x="2394179" y="139854"/>
                  </a:lnTo>
                  <a:lnTo>
                    <a:pt x="2387625" y="86741"/>
                  </a:lnTo>
                  <a:lnTo>
                    <a:pt x="2373034" y="49950"/>
                  </a:lnTo>
                  <a:lnTo>
                    <a:pt x="2340645" y="27114"/>
                  </a:lnTo>
                  <a:lnTo>
                    <a:pt x="2330094" y="26162"/>
                  </a:lnTo>
                  <a:close/>
                </a:path>
                <a:path w="6981825" h="312419">
                  <a:moveTo>
                    <a:pt x="708558" y="26162"/>
                  </a:moveTo>
                  <a:lnTo>
                    <a:pt x="669357" y="43521"/>
                  </a:lnTo>
                  <a:lnTo>
                    <a:pt x="648646" y="96345"/>
                  </a:lnTo>
                  <a:lnTo>
                    <a:pt x="644677" y="152527"/>
                  </a:lnTo>
                  <a:lnTo>
                    <a:pt x="645699" y="184026"/>
                  </a:lnTo>
                  <a:lnTo>
                    <a:pt x="653839" y="234215"/>
                  </a:lnTo>
                  <a:lnTo>
                    <a:pt x="681348" y="277542"/>
                  </a:lnTo>
                  <a:lnTo>
                    <a:pt x="710336" y="285750"/>
                  </a:lnTo>
                  <a:lnTo>
                    <a:pt x="718597" y="285176"/>
                  </a:lnTo>
                  <a:lnTo>
                    <a:pt x="755101" y="258405"/>
                  </a:lnTo>
                  <a:lnTo>
                    <a:pt x="767998" y="222174"/>
                  </a:lnTo>
                  <a:lnTo>
                    <a:pt x="772881" y="174499"/>
                  </a:lnTo>
                  <a:lnTo>
                    <a:pt x="773074" y="161162"/>
                  </a:lnTo>
                  <a:lnTo>
                    <a:pt x="772643" y="139854"/>
                  </a:lnTo>
                  <a:lnTo>
                    <a:pt x="766089" y="86741"/>
                  </a:lnTo>
                  <a:lnTo>
                    <a:pt x="751498" y="49950"/>
                  </a:lnTo>
                  <a:lnTo>
                    <a:pt x="719109" y="27114"/>
                  </a:lnTo>
                  <a:lnTo>
                    <a:pt x="708558" y="26162"/>
                  </a:lnTo>
                  <a:close/>
                </a:path>
                <a:path w="6981825" h="312419">
                  <a:moveTo>
                    <a:pt x="6763537" y="3556"/>
                  </a:moveTo>
                  <a:lnTo>
                    <a:pt x="6880758" y="3556"/>
                  </a:lnTo>
                  <a:lnTo>
                    <a:pt x="6880758" y="18287"/>
                  </a:lnTo>
                  <a:lnTo>
                    <a:pt x="6875297" y="19812"/>
                  </a:lnTo>
                  <a:lnTo>
                    <a:pt x="6871106" y="21336"/>
                  </a:lnTo>
                  <a:lnTo>
                    <a:pt x="6867931" y="23114"/>
                  </a:lnTo>
                  <a:lnTo>
                    <a:pt x="6864883" y="24765"/>
                  </a:lnTo>
                  <a:lnTo>
                    <a:pt x="6862470" y="27178"/>
                  </a:lnTo>
                  <a:lnTo>
                    <a:pt x="6860692" y="30099"/>
                  </a:lnTo>
                  <a:lnTo>
                    <a:pt x="6859041" y="33147"/>
                  </a:lnTo>
                  <a:lnTo>
                    <a:pt x="6857898" y="36957"/>
                  </a:lnTo>
                  <a:lnTo>
                    <a:pt x="6857390" y="41656"/>
                  </a:lnTo>
                  <a:lnTo>
                    <a:pt x="6856882" y="46355"/>
                  </a:lnTo>
                  <a:lnTo>
                    <a:pt x="6856628" y="52197"/>
                  </a:lnTo>
                  <a:lnTo>
                    <a:pt x="6856628" y="59436"/>
                  </a:lnTo>
                  <a:lnTo>
                    <a:pt x="6856628" y="281686"/>
                  </a:lnTo>
                  <a:lnTo>
                    <a:pt x="6899935" y="281686"/>
                  </a:lnTo>
                  <a:lnTo>
                    <a:pt x="6908571" y="281686"/>
                  </a:lnTo>
                  <a:lnTo>
                    <a:pt x="6915429" y="280416"/>
                  </a:lnTo>
                  <a:lnTo>
                    <a:pt x="6920636" y="277749"/>
                  </a:lnTo>
                  <a:lnTo>
                    <a:pt x="6925843" y="275082"/>
                  </a:lnTo>
                  <a:lnTo>
                    <a:pt x="6930415" y="270891"/>
                  </a:lnTo>
                  <a:lnTo>
                    <a:pt x="6947735" y="230330"/>
                  </a:lnTo>
                  <a:lnTo>
                    <a:pt x="6950608" y="218059"/>
                  </a:lnTo>
                  <a:lnTo>
                    <a:pt x="6981215" y="218059"/>
                  </a:lnTo>
                  <a:lnTo>
                    <a:pt x="6976262" y="308356"/>
                  </a:lnTo>
                  <a:lnTo>
                    <a:pt x="6763537" y="308356"/>
                  </a:lnTo>
                  <a:lnTo>
                    <a:pt x="6763537" y="293497"/>
                  </a:lnTo>
                  <a:lnTo>
                    <a:pt x="6768998" y="292100"/>
                  </a:lnTo>
                  <a:lnTo>
                    <a:pt x="6773316" y="290449"/>
                  </a:lnTo>
                  <a:lnTo>
                    <a:pt x="6776618" y="288671"/>
                  </a:lnTo>
                  <a:lnTo>
                    <a:pt x="6779793" y="286893"/>
                  </a:lnTo>
                  <a:lnTo>
                    <a:pt x="6782206" y="284480"/>
                  </a:lnTo>
                  <a:lnTo>
                    <a:pt x="6783730" y="281432"/>
                  </a:lnTo>
                  <a:lnTo>
                    <a:pt x="6785254" y="278384"/>
                  </a:lnTo>
                  <a:lnTo>
                    <a:pt x="6786270" y="274447"/>
                  </a:lnTo>
                  <a:lnTo>
                    <a:pt x="6786778" y="269748"/>
                  </a:lnTo>
                  <a:lnTo>
                    <a:pt x="6787159" y="265049"/>
                  </a:lnTo>
                  <a:lnTo>
                    <a:pt x="6787413" y="259207"/>
                  </a:lnTo>
                  <a:lnTo>
                    <a:pt x="6787413" y="252095"/>
                  </a:lnTo>
                  <a:lnTo>
                    <a:pt x="6787413" y="59817"/>
                  </a:lnTo>
                  <a:lnTo>
                    <a:pt x="6787413" y="52832"/>
                  </a:lnTo>
                  <a:lnTo>
                    <a:pt x="6787159" y="46990"/>
                  </a:lnTo>
                  <a:lnTo>
                    <a:pt x="6786778" y="42164"/>
                  </a:lnTo>
                  <a:lnTo>
                    <a:pt x="6786524" y="37465"/>
                  </a:lnTo>
                  <a:lnTo>
                    <a:pt x="6776745" y="23368"/>
                  </a:lnTo>
                  <a:lnTo>
                    <a:pt x="6773570" y="21462"/>
                  </a:lnTo>
                  <a:lnTo>
                    <a:pt x="6769125" y="19812"/>
                  </a:lnTo>
                  <a:lnTo>
                    <a:pt x="6763537" y="18287"/>
                  </a:lnTo>
                  <a:lnTo>
                    <a:pt x="6763537" y="3556"/>
                  </a:lnTo>
                  <a:close/>
                </a:path>
                <a:path w="6981825" h="312419">
                  <a:moveTo>
                    <a:pt x="6499885" y="3556"/>
                  </a:moveTo>
                  <a:lnTo>
                    <a:pt x="6721246" y="3556"/>
                  </a:lnTo>
                  <a:lnTo>
                    <a:pt x="6721246" y="74549"/>
                  </a:lnTo>
                  <a:lnTo>
                    <a:pt x="6690766" y="74549"/>
                  </a:lnTo>
                  <a:lnTo>
                    <a:pt x="6687194" y="64813"/>
                  </a:lnTo>
                  <a:lnTo>
                    <a:pt x="6683908" y="56769"/>
                  </a:lnTo>
                  <a:lnTo>
                    <a:pt x="6653047" y="29718"/>
                  </a:lnTo>
                  <a:lnTo>
                    <a:pt x="6641617" y="29718"/>
                  </a:lnTo>
                  <a:lnTo>
                    <a:pt x="6592976" y="29718"/>
                  </a:lnTo>
                  <a:lnTo>
                    <a:pt x="6592976" y="136906"/>
                  </a:lnTo>
                  <a:lnTo>
                    <a:pt x="6622440" y="136906"/>
                  </a:lnTo>
                  <a:lnTo>
                    <a:pt x="6628917" y="136906"/>
                  </a:lnTo>
                  <a:lnTo>
                    <a:pt x="6647078" y="124841"/>
                  </a:lnTo>
                  <a:lnTo>
                    <a:pt x="6649491" y="120523"/>
                  </a:lnTo>
                  <a:lnTo>
                    <a:pt x="6651904" y="113792"/>
                  </a:lnTo>
                  <a:lnTo>
                    <a:pt x="6654063" y="104648"/>
                  </a:lnTo>
                  <a:lnTo>
                    <a:pt x="6679336" y="104648"/>
                  </a:lnTo>
                  <a:lnTo>
                    <a:pt x="6679336" y="195326"/>
                  </a:lnTo>
                  <a:lnTo>
                    <a:pt x="6654063" y="195326"/>
                  </a:lnTo>
                  <a:lnTo>
                    <a:pt x="6652031" y="186690"/>
                  </a:lnTo>
                  <a:lnTo>
                    <a:pt x="6649745" y="180086"/>
                  </a:lnTo>
                  <a:lnTo>
                    <a:pt x="6629425" y="162941"/>
                  </a:lnTo>
                  <a:lnTo>
                    <a:pt x="6622440" y="162941"/>
                  </a:lnTo>
                  <a:lnTo>
                    <a:pt x="6592976" y="162941"/>
                  </a:lnTo>
                  <a:lnTo>
                    <a:pt x="6592976" y="282194"/>
                  </a:lnTo>
                  <a:lnTo>
                    <a:pt x="6641363" y="282194"/>
                  </a:lnTo>
                  <a:lnTo>
                    <a:pt x="6646570" y="282194"/>
                  </a:lnTo>
                  <a:lnTo>
                    <a:pt x="6664096" y="277749"/>
                  </a:lnTo>
                  <a:lnTo>
                    <a:pt x="6667017" y="276098"/>
                  </a:lnTo>
                  <a:lnTo>
                    <a:pt x="6679209" y="261874"/>
                  </a:lnTo>
                  <a:lnTo>
                    <a:pt x="6681241" y="258572"/>
                  </a:lnTo>
                  <a:lnTo>
                    <a:pt x="6683400" y="254254"/>
                  </a:lnTo>
                  <a:lnTo>
                    <a:pt x="6685559" y="248920"/>
                  </a:lnTo>
                  <a:lnTo>
                    <a:pt x="6687845" y="243586"/>
                  </a:lnTo>
                  <a:lnTo>
                    <a:pt x="6690258" y="236220"/>
                  </a:lnTo>
                  <a:lnTo>
                    <a:pt x="6692925" y="226822"/>
                  </a:lnTo>
                  <a:lnTo>
                    <a:pt x="6723532" y="226822"/>
                  </a:lnTo>
                  <a:lnTo>
                    <a:pt x="6719341" y="308356"/>
                  </a:lnTo>
                  <a:lnTo>
                    <a:pt x="6499885" y="308356"/>
                  </a:lnTo>
                  <a:lnTo>
                    <a:pt x="6499885" y="293497"/>
                  </a:lnTo>
                  <a:lnTo>
                    <a:pt x="6505346" y="292100"/>
                  </a:lnTo>
                  <a:lnTo>
                    <a:pt x="6509664" y="290449"/>
                  </a:lnTo>
                  <a:lnTo>
                    <a:pt x="6512966" y="288798"/>
                  </a:lnTo>
                  <a:lnTo>
                    <a:pt x="6516141" y="287020"/>
                  </a:lnTo>
                  <a:lnTo>
                    <a:pt x="6518554" y="284607"/>
                  </a:lnTo>
                  <a:lnTo>
                    <a:pt x="6520078" y="281559"/>
                  </a:lnTo>
                  <a:lnTo>
                    <a:pt x="6521602" y="278511"/>
                  </a:lnTo>
                  <a:lnTo>
                    <a:pt x="6522618" y="274701"/>
                  </a:lnTo>
                  <a:lnTo>
                    <a:pt x="6523126" y="270002"/>
                  </a:lnTo>
                  <a:lnTo>
                    <a:pt x="6523507" y="265303"/>
                  </a:lnTo>
                  <a:lnTo>
                    <a:pt x="6523761" y="259461"/>
                  </a:lnTo>
                  <a:lnTo>
                    <a:pt x="6523761" y="252222"/>
                  </a:lnTo>
                  <a:lnTo>
                    <a:pt x="6523761" y="59817"/>
                  </a:lnTo>
                  <a:lnTo>
                    <a:pt x="6523761" y="52832"/>
                  </a:lnTo>
                  <a:lnTo>
                    <a:pt x="6523507" y="46990"/>
                  </a:lnTo>
                  <a:lnTo>
                    <a:pt x="6523126" y="42164"/>
                  </a:lnTo>
                  <a:lnTo>
                    <a:pt x="6522872" y="37465"/>
                  </a:lnTo>
                  <a:lnTo>
                    <a:pt x="6513093" y="23368"/>
                  </a:lnTo>
                  <a:lnTo>
                    <a:pt x="6509918" y="21462"/>
                  </a:lnTo>
                  <a:lnTo>
                    <a:pt x="6505473" y="19812"/>
                  </a:lnTo>
                  <a:lnTo>
                    <a:pt x="6499885" y="18287"/>
                  </a:lnTo>
                  <a:lnTo>
                    <a:pt x="6499885" y="3556"/>
                  </a:lnTo>
                  <a:close/>
                </a:path>
                <a:path w="6981825" h="312419">
                  <a:moveTo>
                    <a:pt x="6202705" y="3556"/>
                  </a:moveTo>
                  <a:lnTo>
                    <a:pt x="6348882" y="3556"/>
                  </a:lnTo>
                  <a:lnTo>
                    <a:pt x="6360808" y="3718"/>
                  </a:lnTo>
                  <a:lnTo>
                    <a:pt x="6399898" y="7973"/>
                  </a:lnTo>
                  <a:lnTo>
                    <a:pt x="6438480" y="26606"/>
                  </a:lnTo>
                  <a:lnTo>
                    <a:pt x="6455084" y="61968"/>
                  </a:lnTo>
                  <a:lnTo>
                    <a:pt x="6455562" y="70993"/>
                  </a:lnTo>
                  <a:lnTo>
                    <a:pt x="6451774" y="94642"/>
                  </a:lnTo>
                  <a:lnTo>
                    <a:pt x="6440401" y="115125"/>
                  </a:lnTo>
                  <a:lnTo>
                    <a:pt x="6421433" y="132464"/>
                  </a:lnTo>
                  <a:lnTo>
                    <a:pt x="6394856" y="146685"/>
                  </a:lnTo>
                  <a:lnTo>
                    <a:pt x="6394856" y="148717"/>
                  </a:lnTo>
                  <a:lnTo>
                    <a:pt x="6433414" y="168380"/>
                  </a:lnTo>
                  <a:lnTo>
                    <a:pt x="6457967" y="209294"/>
                  </a:lnTo>
                  <a:lnTo>
                    <a:pt x="6458991" y="221869"/>
                  </a:lnTo>
                  <a:lnTo>
                    <a:pt x="6458517" y="232656"/>
                  </a:lnTo>
                  <a:lnTo>
                    <a:pt x="6442084" y="275796"/>
                  </a:lnTo>
                  <a:lnTo>
                    <a:pt x="6402780" y="300571"/>
                  </a:lnTo>
                  <a:lnTo>
                    <a:pt x="6355462" y="308046"/>
                  </a:lnTo>
                  <a:lnTo>
                    <a:pt x="6340246" y="308356"/>
                  </a:lnTo>
                  <a:lnTo>
                    <a:pt x="6202705" y="308356"/>
                  </a:lnTo>
                  <a:lnTo>
                    <a:pt x="6202705" y="293497"/>
                  </a:lnTo>
                  <a:lnTo>
                    <a:pt x="6208166" y="292100"/>
                  </a:lnTo>
                  <a:lnTo>
                    <a:pt x="6212484" y="290449"/>
                  </a:lnTo>
                  <a:lnTo>
                    <a:pt x="6215786" y="288798"/>
                  </a:lnTo>
                  <a:lnTo>
                    <a:pt x="6218961" y="287020"/>
                  </a:lnTo>
                  <a:lnTo>
                    <a:pt x="6221374" y="284607"/>
                  </a:lnTo>
                  <a:lnTo>
                    <a:pt x="6222898" y="281559"/>
                  </a:lnTo>
                  <a:lnTo>
                    <a:pt x="6224422" y="278511"/>
                  </a:lnTo>
                  <a:lnTo>
                    <a:pt x="6225438" y="274701"/>
                  </a:lnTo>
                  <a:lnTo>
                    <a:pt x="6225946" y="270002"/>
                  </a:lnTo>
                  <a:lnTo>
                    <a:pt x="6226327" y="265303"/>
                  </a:lnTo>
                  <a:lnTo>
                    <a:pt x="6226581" y="259461"/>
                  </a:lnTo>
                  <a:lnTo>
                    <a:pt x="6226581" y="252222"/>
                  </a:lnTo>
                  <a:lnTo>
                    <a:pt x="6226581" y="59817"/>
                  </a:lnTo>
                  <a:lnTo>
                    <a:pt x="6226581" y="52832"/>
                  </a:lnTo>
                  <a:lnTo>
                    <a:pt x="6226327" y="46990"/>
                  </a:lnTo>
                  <a:lnTo>
                    <a:pt x="6225946" y="42164"/>
                  </a:lnTo>
                  <a:lnTo>
                    <a:pt x="6225692" y="37465"/>
                  </a:lnTo>
                  <a:lnTo>
                    <a:pt x="6215913" y="23368"/>
                  </a:lnTo>
                  <a:lnTo>
                    <a:pt x="6212738" y="21462"/>
                  </a:lnTo>
                  <a:lnTo>
                    <a:pt x="6208293" y="19812"/>
                  </a:lnTo>
                  <a:lnTo>
                    <a:pt x="6202705" y="18287"/>
                  </a:lnTo>
                  <a:lnTo>
                    <a:pt x="6202705" y="3556"/>
                  </a:lnTo>
                  <a:close/>
                </a:path>
                <a:path w="6981825" h="312419">
                  <a:moveTo>
                    <a:pt x="5652541" y="3556"/>
                  </a:moveTo>
                  <a:lnTo>
                    <a:pt x="5769762" y="3556"/>
                  </a:lnTo>
                  <a:lnTo>
                    <a:pt x="5769762" y="18287"/>
                  </a:lnTo>
                  <a:lnTo>
                    <a:pt x="5764301" y="19812"/>
                  </a:lnTo>
                  <a:lnTo>
                    <a:pt x="5760110" y="21336"/>
                  </a:lnTo>
                  <a:lnTo>
                    <a:pt x="5756935" y="23114"/>
                  </a:lnTo>
                  <a:lnTo>
                    <a:pt x="5753887" y="24765"/>
                  </a:lnTo>
                  <a:lnTo>
                    <a:pt x="5751474" y="27178"/>
                  </a:lnTo>
                  <a:lnTo>
                    <a:pt x="5749696" y="30099"/>
                  </a:lnTo>
                  <a:lnTo>
                    <a:pt x="5748045" y="33147"/>
                  </a:lnTo>
                  <a:lnTo>
                    <a:pt x="5746902" y="36957"/>
                  </a:lnTo>
                  <a:lnTo>
                    <a:pt x="5746394" y="41656"/>
                  </a:lnTo>
                  <a:lnTo>
                    <a:pt x="5745886" y="46355"/>
                  </a:lnTo>
                  <a:lnTo>
                    <a:pt x="5745632" y="52197"/>
                  </a:lnTo>
                  <a:lnTo>
                    <a:pt x="5745632" y="59436"/>
                  </a:lnTo>
                  <a:lnTo>
                    <a:pt x="5745632" y="281686"/>
                  </a:lnTo>
                  <a:lnTo>
                    <a:pt x="5788939" y="281686"/>
                  </a:lnTo>
                  <a:lnTo>
                    <a:pt x="5797575" y="281686"/>
                  </a:lnTo>
                  <a:lnTo>
                    <a:pt x="5804433" y="280416"/>
                  </a:lnTo>
                  <a:lnTo>
                    <a:pt x="5833008" y="243459"/>
                  </a:lnTo>
                  <a:lnTo>
                    <a:pt x="5839612" y="218059"/>
                  </a:lnTo>
                  <a:lnTo>
                    <a:pt x="5870219" y="218059"/>
                  </a:lnTo>
                  <a:lnTo>
                    <a:pt x="5865266" y="308356"/>
                  </a:lnTo>
                  <a:lnTo>
                    <a:pt x="5652541" y="308356"/>
                  </a:lnTo>
                  <a:lnTo>
                    <a:pt x="5652541" y="293497"/>
                  </a:lnTo>
                  <a:lnTo>
                    <a:pt x="5658002" y="292100"/>
                  </a:lnTo>
                  <a:lnTo>
                    <a:pt x="5662320" y="290449"/>
                  </a:lnTo>
                  <a:lnTo>
                    <a:pt x="5665622" y="288671"/>
                  </a:lnTo>
                  <a:lnTo>
                    <a:pt x="5668797" y="286893"/>
                  </a:lnTo>
                  <a:lnTo>
                    <a:pt x="5671210" y="284480"/>
                  </a:lnTo>
                  <a:lnTo>
                    <a:pt x="5672734" y="281432"/>
                  </a:lnTo>
                  <a:lnTo>
                    <a:pt x="5674258" y="278384"/>
                  </a:lnTo>
                  <a:lnTo>
                    <a:pt x="5675274" y="274447"/>
                  </a:lnTo>
                  <a:lnTo>
                    <a:pt x="5675782" y="269748"/>
                  </a:lnTo>
                  <a:lnTo>
                    <a:pt x="5676163" y="265049"/>
                  </a:lnTo>
                  <a:lnTo>
                    <a:pt x="5676417" y="259207"/>
                  </a:lnTo>
                  <a:lnTo>
                    <a:pt x="5676417" y="252095"/>
                  </a:lnTo>
                  <a:lnTo>
                    <a:pt x="5676417" y="59817"/>
                  </a:lnTo>
                  <a:lnTo>
                    <a:pt x="5676417" y="52832"/>
                  </a:lnTo>
                  <a:lnTo>
                    <a:pt x="5676163" y="46990"/>
                  </a:lnTo>
                  <a:lnTo>
                    <a:pt x="5675782" y="42164"/>
                  </a:lnTo>
                  <a:lnTo>
                    <a:pt x="5675528" y="37465"/>
                  </a:lnTo>
                  <a:lnTo>
                    <a:pt x="5665749" y="23368"/>
                  </a:lnTo>
                  <a:lnTo>
                    <a:pt x="5662574" y="21462"/>
                  </a:lnTo>
                  <a:lnTo>
                    <a:pt x="5658129" y="19812"/>
                  </a:lnTo>
                  <a:lnTo>
                    <a:pt x="5652541" y="18287"/>
                  </a:lnTo>
                  <a:lnTo>
                    <a:pt x="5652541" y="3556"/>
                  </a:lnTo>
                  <a:close/>
                </a:path>
                <a:path w="6981825" h="312419">
                  <a:moveTo>
                    <a:pt x="5131333" y="3556"/>
                  </a:moveTo>
                  <a:lnTo>
                    <a:pt x="5248554" y="3556"/>
                  </a:lnTo>
                  <a:lnTo>
                    <a:pt x="5248554" y="18287"/>
                  </a:lnTo>
                  <a:lnTo>
                    <a:pt x="5242458" y="19939"/>
                  </a:lnTo>
                  <a:lnTo>
                    <a:pt x="5237886" y="21717"/>
                  </a:lnTo>
                  <a:lnTo>
                    <a:pt x="5225313" y="40894"/>
                  </a:lnTo>
                  <a:lnTo>
                    <a:pt x="5224678" y="45212"/>
                  </a:lnTo>
                  <a:lnTo>
                    <a:pt x="5224424" y="51435"/>
                  </a:lnTo>
                  <a:lnTo>
                    <a:pt x="5224424" y="59817"/>
                  </a:lnTo>
                  <a:lnTo>
                    <a:pt x="5224424" y="252222"/>
                  </a:lnTo>
                  <a:lnTo>
                    <a:pt x="5224424" y="257429"/>
                  </a:lnTo>
                  <a:lnTo>
                    <a:pt x="5224551" y="262255"/>
                  </a:lnTo>
                  <a:lnTo>
                    <a:pt x="5237505" y="289814"/>
                  </a:lnTo>
                  <a:lnTo>
                    <a:pt x="5240553" y="291338"/>
                  </a:lnTo>
                  <a:lnTo>
                    <a:pt x="5244236" y="292481"/>
                  </a:lnTo>
                  <a:lnTo>
                    <a:pt x="5248554" y="293497"/>
                  </a:lnTo>
                  <a:lnTo>
                    <a:pt x="5248554" y="308356"/>
                  </a:lnTo>
                  <a:lnTo>
                    <a:pt x="5131333" y="308356"/>
                  </a:lnTo>
                  <a:lnTo>
                    <a:pt x="5131333" y="293497"/>
                  </a:lnTo>
                  <a:lnTo>
                    <a:pt x="5136794" y="292100"/>
                  </a:lnTo>
                  <a:lnTo>
                    <a:pt x="5141112" y="290449"/>
                  </a:lnTo>
                  <a:lnTo>
                    <a:pt x="5144414" y="288798"/>
                  </a:lnTo>
                  <a:lnTo>
                    <a:pt x="5147589" y="287020"/>
                  </a:lnTo>
                  <a:lnTo>
                    <a:pt x="5150002" y="284607"/>
                  </a:lnTo>
                  <a:lnTo>
                    <a:pt x="5151526" y="281559"/>
                  </a:lnTo>
                  <a:lnTo>
                    <a:pt x="5153050" y="278511"/>
                  </a:lnTo>
                  <a:lnTo>
                    <a:pt x="5154066" y="274701"/>
                  </a:lnTo>
                  <a:lnTo>
                    <a:pt x="5154574" y="270002"/>
                  </a:lnTo>
                  <a:lnTo>
                    <a:pt x="5154955" y="265303"/>
                  </a:lnTo>
                  <a:lnTo>
                    <a:pt x="5155209" y="259461"/>
                  </a:lnTo>
                  <a:lnTo>
                    <a:pt x="5155209" y="252222"/>
                  </a:lnTo>
                  <a:lnTo>
                    <a:pt x="5155209" y="59562"/>
                  </a:lnTo>
                  <a:lnTo>
                    <a:pt x="5155209" y="52451"/>
                  </a:lnTo>
                  <a:lnTo>
                    <a:pt x="5154955" y="46609"/>
                  </a:lnTo>
                  <a:lnTo>
                    <a:pt x="5154574" y="41910"/>
                  </a:lnTo>
                  <a:lnTo>
                    <a:pt x="5154320" y="37337"/>
                  </a:lnTo>
                  <a:lnTo>
                    <a:pt x="5144541" y="23241"/>
                  </a:lnTo>
                  <a:lnTo>
                    <a:pt x="5141366" y="21462"/>
                  </a:lnTo>
                  <a:lnTo>
                    <a:pt x="5136921" y="19812"/>
                  </a:lnTo>
                  <a:lnTo>
                    <a:pt x="5131333" y="18287"/>
                  </a:lnTo>
                  <a:lnTo>
                    <a:pt x="5131333" y="3556"/>
                  </a:lnTo>
                  <a:close/>
                </a:path>
                <a:path w="6981825" h="312419">
                  <a:moveTo>
                    <a:pt x="4831994" y="3556"/>
                  </a:moveTo>
                  <a:lnTo>
                    <a:pt x="5094757" y="3556"/>
                  </a:lnTo>
                  <a:lnTo>
                    <a:pt x="5094757" y="81915"/>
                  </a:lnTo>
                  <a:lnTo>
                    <a:pt x="5064150" y="81915"/>
                  </a:lnTo>
                  <a:lnTo>
                    <a:pt x="5061356" y="71755"/>
                  </a:lnTo>
                  <a:lnTo>
                    <a:pt x="5059070" y="64389"/>
                  </a:lnTo>
                  <a:lnTo>
                    <a:pt x="5057419" y="59562"/>
                  </a:lnTo>
                  <a:lnTo>
                    <a:pt x="5055895" y="54864"/>
                  </a:lnTo>
                  <a:lnTo>
                    <a:pt x="5053990" y="50800"/>
                  </a:lnTo>
                  <a:lnTo>
                    <a:pt x="5051958" y="47498"/>
                  </a:lnTo>
                  <a:lnTo>
                    <a:pt x="5050053" y="44069"/>
                  </a:lnTo>
                  <a:lnTo>
                    <a:pt x="5047894" y="41275"/>
                  </a:lnTo>
                  <a:lnTo>
                    <a:pt x="5045608" y="39116"/>
                  </a:lnTo>
                  <a:lnTo>
                    <a:pt x="5043449" y="36830"/>
                  </a:lnTo>
                  <a:lnTo>
                    <a:pt x="5041036" y="35052"/>
                  </a:lnTo>
                  <a:lnTo>
                    <a:pt x="5038496" y="33655"/>
                  </a:lnTo>
                  <a:lnTo>
                    <a:pt x="5035956" y="32385"/>
                  </a:lnTo>
                  <a:lnTo>
                    <a:pt x="5032781" y="31369"/>
                  </a:lnTo>
                  <a:lnTo>
                    <a:pt x="5028971" y="30734"/>
                  </a:lnTo>
                  <a:lnTo>
                    <a:pt x="5025161" y="29972"/>
                  </a:lnTo>
                  <a:lnTo>
                    <a:pt x="5020208" y="29718"/>
                  </a:lnTo>
                  <a:lnTo>
                    <a:pt x="5014112" y="29718"/>
                  </a:lnTo>
                  <a:lnTo>
                    <a:pt x="4998110" y="29718"/>
                  </a:lnTo>
                  <a:lnTo>
                    <a:pt x="4998110" y="252222"/>
                  </a:lnTo>
                  <a:lnTo>
                    <a:pt x="4998110" y="260096"/>
                  </a:lnTo>
                  <a:lnTo>
                    <a:pt x="4998364" y="266192"/>
                  </a:lnTo>
                  <a:lnTo>
                    <a:pt x="5005603" y="286258"/>
                  </a:lnTo>
                  <a:lnTo>
                    <a:pt x="5007254" y="287909"/>
                  </a:lnTo>
                  <a:lnTo>
                    <a:pt x="5025161" y="293497"/>
                  </a:lnTo>
                  <a:lnTo>
                    <a:pt x="5025161" y="308356"/>
                  </a:lnTo>
                  <a:lnTo>
                    <a:pt x="4901844" y="308356"/>
                  </a:lnTo>
                  <a:lnTo>
                    <a:pt x="4901844" y="293497"/>
                  </a:lnTo>
                  <a:lnTo>
                    <a:pt x="4908067" y="292481"/>
                  </a:lnTo>
                  <a:lnTo>
                    <a:pt x="4913020" y="291084"/>
                  </a:lnTo>
                  <a:lnTo>
                    <a:pt x="4928895" y="259461"/>
                  </a:lnTo>
                  <a:lnTo>
                    <a:pt x="4928895" y="252222"/>
                  </a:lnTo>
                  <a:lnTo>
                    <a:pt x="4928895" y="29718"/>
                  </a:lnTo>
                  <a:lnTo>
                    <a:pt x="4910861" y="29718"/>
                  </a:lnTo>
                  <a:lnTo>
                    <a:pt x="4901844" y="29718"/>
                  </a:lnTo>
                  <a:lnTo>
                    <a:pt x="4894986" y="30734"/>
                  </a:lnTo>
                  <a:lnTo>
                    <a:pt x="4868824" y="60579"/>
                  </a:lnTo>
                  <a:lnTo>
                    <a:pt x="4866284" y="68072"/>
                  </a:lnTo>
                  <a:lnTo>
                    <a:pt x="4864252" y="75184"/>
                  </a:lnTo>
                  <a:lnTo>
                    <a:pt x="4862601" y="81915"/>
                  </a:lnTo>
                  <a:lnTo>
                    <a:pt x="4831994" y="81915"/>
                  </a:lnTo>
                  <a:lnTo>
                    <a:pt x="4831994" y="3556"/>
                  </a:lnTo>
                  <a:close/>
                </a:path>
                <a:path w="6981825" h="312419">
                  <a:moveTo>
                    <a:pt x="3979951" y="3556"/>
                  </a:moveTo>
                  <a:lnTo>
                    <a:pt x="4070375" y="3556"/>
                  </a:lnTo>
                  <a:lnTo>
                    <a:pt x="4149496" y="140843"/>
                  </a:lnTo>
                  <a:lnTo>
                    <a:pt x="4168673" y="175895"/>
                  </a:lnTo>
                  <a:lnTo>
                    <a:pt x="4189628" y="217678"/>
                  </a:lnTo>
                  <a:lnTo>
                    <a:pt x="4193184" y="217678"/>
                  </a:lnTo>
                  <a:lnTo>
                    <a:pt x="4192110" y="190388"/>
                  </a:lnTo>
                  <a:lnTo>
                    <a:pt x="4191358" y="161861"/>
                  </a:lnTo>
                  <a:lnTo>
                    <a:pt x="4190916" y="132095"/>
                  </a:lnTo>
                  <a:lnTo>
                    <a:pt x="4190771" y="101092"/>
                  </a:lnTo>
                  <a:lnTo>
                    <a:pt x="4190771" y="59562"/>
                  </a:lnTo>
                  <a:lnTo>
                    <a:pt x="4190771" y="49911"/>
                  </a:lnTo>
                  <a:lnTo>
                    <a:pt x="4186199" y="28829"/>
                  </a:lnTo>
                  <a:lnTo>
                    <a:pt x="4184675" y="26543"/>
                  </a:lnTo>
                  <a:lnTo>
                    <a:pt x="4182516" y="24637"/>
                  </a:lnTo>
                  <a:lnTo>
                    <a:pt x="4179976" y="23241"/>
                  </a:lnTo>
                  <a:lnTo>
                    <a:pt x="4177309" y="21717"/>
                  </a:lnTo>
                  <a:lnTo>
                    <a:pt x="4172991" y="20066"/>
                  </a:lnTo>
                  <a:lnTo>
                    <a:pt x="4166895" y="18287"/>
                  </a:lnTo>
                  <a:lnTo>
                    <a:pt x="4166895" y="3556"/>
                  </a:lnTo>
                  <a:lnTo>
                    <a:pt x="4251223" y="3556"/>
                  </a:lnTo>
                  <a:lnTo>
                    <a:pt x="4251223" y="18287"/>
                  </a:lnTo>
                  <a:lnTo>
                    <a:pt x="4245254" y="20193"/>
                  </a:lnTo>
                  <a:lnTo>
                    <a:pt x="4241063" y="21844"/>
                  </a:lnTo>
                  <a:lnTo>
                    <a:pt x="4238650" y="23241"/>
                  </a:lnTo>
                  <a:lnTo>
                    <a:pt x="4236237" y="24511"/>
                  </a:lnTo>
                  <a:lnTo>
                    <a:pt x="4234078" y="26289"/>
                  </a:lnTo>
                  <a:lnTo>
                    <a:pt x="4232427" y="28575"/>
                  </a:lnTo>
                  <a:lnTo>
                    <a:pt x="4230649" y="30861"/>
                  </a:lnTo>
                  <a:lnTo>
                    <a:pt x="4229379" y="34162"/>
                  </a:lnTo>
                  <a:lnTo>
                    <a:pt x="4228490" y="38735"/>
                  </a:lnTo>
                  <a:lnTo>
                    <a:pt x="4227601" y="43307"/>
                  </a:lnTo>
                  <a:lnTo>
                    <a:pt x="4227093" y="50165"/>
                  </a:lnTo>
                  <a:lnTo>
                    <a:pt x="4227093" y="59562"/>
                  </a:lnTo>
                  <a:lnTo>
                    <a:pt x="4227093" y="308356"/>
                  </a:lnTo>
                  <a:lnTo>
                    <a:pt x="4170451" y="308356"/>
                  </a:lnTo>
                  <a:lnTo>
                    <a:pt x="4069994" y="134620"/>
                  </a:lnTo>
                  <a:lnTo>
                    <a:pt x="4045527" y="90221"/>
                  </a:lnTo>
                  <a:lnTo>
                    <a:pt x="4040022" y="79248"/>
                  </a:lnTo>
                  <a:lnTo>
                    <a:pt x="4038117" y="79248"/>
                  </a:lnTo>
                  <a:lnTo>
                    <a:pt x="4039044" y="103584"/>
                  </a:lnTo>
                  <a:lnTo>
                    <a:pt x="4039720" y="128587"/>
                  </a:lnTo>
                  <a:lnTo>
                    <a:pt x="4040135" y="154257"/>
                  </a:lnTo>
                  <a:lnTo>
                    <a:pt x="4040276" y="180594"/>
                  </a:lnTo>
                  <a:lnTo>
                    <a:pt x="4040276" y="252476"/>
                  </a:lnTo>
                  <a:lnTo>
                    <a:pt x="4040276" y="263652"/>
                  </a:lnTo>
                  <a:lnTo>
                    <a:pt x="4048023" y="286512"/>
                  </a:lnTo>
                  <a:lnTo>
                    <a:pt x="4050944" y="289179"/>
                  </a:lnTo>
                  <a:lnTo>
                    <a:pt x="4056405" y="291465"/>
                  </a:lnTo>
                  <a:lnTo>
                    <a:pt x="4064406" y="293497"/>
                  </a:lnTo>
                  <a:lnTo>
                    <a:pt x="4064406" y="308356"/>
                  </a:lnTo>
                  <a:lnTo>
                    <a:pt x="3979951" y="308356"/>
                  </a:lnTo>
                  <a:lnTo>
                    <a:pt x="3979951" y="293497"/>
                  </a:lnTo>
                  <a:lnTo>
                    <a:pt x="3985539" y="292100"/>
                  </a:lnTo>
                  <a:lnTo>
                    <a:pt x="3989857" y="290449"/>
                  </a:lnTo>
                  <a:lnTo>
                    <a:pt x="3993032" y="288671"/>
                  </a:lnTo>
                  <a:lnTo>
                    <a:pt x="3996334" y="286893"/>
                  </a:lnTo>
                  <a:lnTo>
                    <a:pt x="3998620" y="284480"/>
                  </a:lnTo>
                  <a:lnTo>
                    <a:pt x="4000271" y="281432"/>
                  </a:lnTo>
                  <a:lnTo>
                    <a:pt x="4001795" y="278384"/>
                  </a:lnTo>
                  <a:lnTo>
                    <a:pt x="4002811" y="274447"/>
                  </a:lnTo>
                  <a:lnTo>
                    <a:pt x="4003192" y="269875"/>
                  </a:lnTo>
                  <a:lnTo>
                    <a:pt x="4003700" y="265303"/>
                  </a:lnTo>
                  <a:lnTo>
                    <a:pt x="4003954" y="259461"/>
                  </a:lnTo>
                  <a:lnTo>
                    <a:pt x="4003954" y="252476"/>
                  </a:lnTo>
                  <a:lnTo>
                    <a:pt x="4003954" y="59436"/>
                  </a:lnTo>
                  <a:lnTo>
                    <a:pt x="4003954" y="48260"/>
                  </a:lnTo>
                  <a:lnTo>
                    <a:pt x="4003446" y="40512"/>
                  </a:lnTo>
                  <a:lnTo>
                    <a:pt x="4002430" y="36322"/>
                  </a:lnTo>
                  <a:lnTo>
                    <a:pt x="4001541" y="32004"/>
                  </a:lnTo>
                  <a:lnTo>
                    <a:pt x="3999509" y="28448"/>
                  </a:lnTo>
                  <a:lnTo>
                    <a:pt x="3996461" y="25654"/>
                  </a:lnTo>
                  <a:lnTo>
                    <a:pt x="3993413" y="22860"/>
                  </a:lnTo>
                  <a:lnTo>
                    <a:pt x="3987952" y="20447"/>
                  </a:lnTo>
                  <a:lnTo>
                    <a:pt x="3979951" y="18287"/>
                  </a:lnTo>
                  <a:lnTo>
                    <a:pt x="3979951" y="3556"/>
                  </a:lnTo>
                  <a:close/>
                </a:path>
                <a:path w="6981825" h="312419">
                  <a:moveTo>
                    <a:pt x="3235477" y="3556"/>
                  </a:moveTo>
                  <a:lnTo>
                    <a:pt x="3352698" y="3556"/>
                  </a:lnTo>
                  <a:lnTo>
                    <a:pt x="3352698" y="18287"/>
                  </a:lnTo>
                  <a:lnTo>
                    <a:pt x="3346602" y="19939"/>
                  </a:lnTo>
                  <a:lnTo>
                    <a:pt x="3342030" y="21717"/>
                  </a:lnTo>
                  <a:lnTo>
                    <a:pt x="3329457" y="40894"/>
                  </a:lnTo>
                  <a:lnTo>
                    <a:pt x="3328822" y="45212"/>
                  </a:lnTo>
                  <a:lnTo>
                    <a:pt x="3328568" y="51435"/>
                  </a:lnTo>
                  <a:lnTo>
                    <a:pt x="3328568" y="59817"/>
                  </a:lnTo>
                  <a:lnTo>
                    <a:pt x="3328568" y="252222"/>
                  </a:lnTo>
                  <a:lnTo>
                    <a:pt x="3328568" y="257429"/>
                  </a:lnTo>
                  <a:lnTo>
                    <a:pt x="3328695" y="262255"/>
                  </a:lnTo>
                  <a:lnTo>
                    <a:pt x="3341649" y="289814"/>
                  </a:lnTo>
                  <a:lnTo>
                    <a:pt x="3344697" y="291338"/>
                  </a:lnTo>
                  <a:lnTo>
                    <a:pt x="3348380" y="292481"/>
                  </a:lnTo>
                  <a:lnTo>
                    <a:pt x="3352698" y="293497"/>
                  </a:lnTo>
                  <a:lnTo>
                    <a:pt x="3352698" y="308356"/>
                  </a:lnTo>
                  <a:lnTo>
                    <a:pt x="3235477" y="308356"/>
                  </a:lnTo>
                  <a:lnTo>
                    <a:pt x="3235477" y="293497"/>
                  </a:lnTo>
                  <a:lnTo>
                    <a:pt x="3240938" y="292100"/>
                  </a:lnTo>
                  <a:lnTo>
                    <a:pt x="3245256" y="290449"/>
                  </a:lnTo>
                  <a:lnTo>
                    <a:pt x="3248558" y="288798"/>
                  </a:lnTo>
                  <a:lnTo>
                    <a:pt x="3251733" y="287020"/>
                  </a:lnTo>
                  <a:lnTo>
                    <a:pt x="3254146" y="284607"/>
                  </a:lnTo>
                  <a:lnTo>
                    <a:pt x="3255670" y="281559"/>
                  </a:lnTo>
                  <a:lnTo>
                    <a:pt x="3257194" y="278511"/>
                  </a:lnTo>
                  <a:lnTo>
                    <a:pt x="3258210" y="274701"/>
                  </a:lnTo>
                  <a:lnTo>
                    <a:pt x="3258718" y="270002"/>
                  </a:lnTo>
                  <a:lnTo>
                    <a:pt x="3259099" y="265303"/>
                  </a:lnTo>
                  <a:lnTo>
                    <a:pt x="3259353" y="259461"/>
                  </a:lnTo>
                  <a:lnTo>
                    <a:pt x="3259353" y="252222"/>
                  </a:lnTo>
                  <a:lnTo>
                    <a:pt x="3259353" y="59562"/>
                  </a:lnTo>
                  <a:lnTo>
                    <a:pt x="3259353" y="52451"/>
                  </a:lnTo>
                  <a:lnTo>
                    <a:pt x="3259099" y="46609"/>
                  </a:lnTo>
                  <a:lnTo>
                    <a:pt x="3258718" y="41910"/>
                  </a:lnTo>
                  <a:lnTo>
                    <a:pt x="3258464" y="37337"/>
                  </a:lnTo>
                  <a:lnTo>
                    <a:pt x="3248685" y="23241"/>
                  </a:lnTo>
                  <a:lnTo>
                    <a:pt x="3245510" y="21462"/>
                  </a:lnTo>
                  <a:lnTo>
                    <a:pt x="3241065" y="19812"/>
                  </a:lnTo>
                  <a:lnTo>
                    <a:pt x="3235477" y="18287"/>
                  </a:lnTo>
                  <a:lnTo>
                    <a:pt x="3235477" y="3556"/>
                  </a:lnTo>
                  <a:close/>
                </a:path>
                <a:path w="6981825" h="312419">
                  <a:moveTo>
                    <a:pt x="2913913" y="3556"/>
                  </a:moveTo>
                  <a:lnTo>
                    <a:pt x="3029991" y="3556"/>
                  </a:lnTo>
                  <a:lnTo>
                    <a:pt x="3047876" y="3915"/>
                  </a:lnTo>
                  <a:lnTo>
                    <a:pt x="3092221" y="9398"/>
                  </a:lnTo>
                  <a:lnTo>
                    <a:pt x="3136671" y="27686"/>
                  </a:lnTo>
                  <a:lnTo>
                    <a:pt x="3168040" y="57531"/>
                  </a:lnTo>
                  <a:lnTo>
                    <a:pt x="3185820" y="97662"/>
                  </a:lnTo>
                  <a:lnTo>
                    <a:pt x="3191535" y="149352"/>
                  </a:lnTo>
                  <a:lnTo>
                    <a:pt x="3191033" y="166330"/>
                  </a:lnTo>
                  <a:lnTo>
                    <a:pt x="3183407" y="211836"/>
                  </a:lnTo>
                  <a:lnTo>
                    <a:pt x="3166637" y="248876"/>
                  </a:lnTo>
                  <a:lnTo>
                    <a:pt x="3133502" y="282120"/>
                  </a:lnTo>
                  <a:lnTo>
                    <a:pt x="3088153" y="301503"/>
                  </a:lnTo>
                  <a:lnTo>
                    <a:pt x="3048088" y="307324"/>
                  </a:lnTo>
                  <a:lnTo>
                    <a:pt x="3015259" y="308356"/>
                  </a:lnTo>
                  <a:lnTo>
                    <a:pt x="2913913" y="308356"/>
                  </a:lnTo>
                  <a:lnTo>
                    <a:pt x="2913913" y="293497"/>
                  </a:lnTo>
                  <a:lnTo>
                    <a:pt x="2919374" y="292100"/>
                  </a:lnTo>
                  <a:lnTo>
                    <a:pt x="2923692" y="290449"/>
                  </a:lnTo>
                  <a:lnTo>
                    <a:pt x="2926994" y="288798"/>
                  </a:lnTo>
                  <a:lnTo>
                    <a:pt x="2930169" y="287020"/>
                  </a:lnTo>
                  <a:lnTo>
                    <a:pt x="2932582" y="284607"/>
                  </a:lnTo>
                  <a:lnTo>
                    <a:pt x="2934106" y="281559"/>
                  </a:lnTo>
                  <a:lnTo>
                    <a:pt x="2935630" y="278511"/>
                  </a:lnTo>
                  <a:lnTo>
                    <a:pt x="2936646" y="274701"/>
                  </a:lnTo>
                  <a:lnTo>
                    <a:pt x="2937154" y="270002"/>
                  </a:lnTo>
                  <a:lnTo>
                    <a:pt x="2937535" y="265303"/>
                  </a:lnTo>
                  <a:lnTo>
                    <a:pt x="2937789" y="259461"/>
                  </a:lnTo>
                  <a:lnTo>
                    <a:pt x="2937789" y="252222"/>
                  </a:lnTo>
                  <a:lnTo>
                    <a:pt x="2937789" y="59817"/>
                  </a:lnTo>
                  <a:lnTo>
                    <a:pt x="2937789" y="52832"/>
                  </a:lnTo>
                  <a:lnTo>
                    <a:pt x="2937535" y="46990"/>
                  </a:lnTo>
                  <a:lnTo>
                    <a:pt x="2937154" y="42164"/>
                  </a:lnTo>
                  <a:lnTo>
                    <a:pt x="2936900" y="37465"/>
                  </a:lnTo>
                  <a:lnTo>
                    <a:pt x="2927121" y="23368"/>
                  </a:lnTo>
                  <a:lnTo>
                    <a:pt x="2923946" y="21462"/>
                  </a:lnTo>
                  <a:lnTo>
                    <a:pt x="2919501" y="19812"/>
                  </a:lnTo>
                  <a:lnTo>
                    <a:pt x="2913913" y="18287"/>
                  </a:lnTo>
                  <a:lnTo>
                    <a:pt x="2913913" y="3556"/>
                  </a:lnTo>
                  <a:close/>
                </a:path>
                <a:path w="6981825" h="312419">
                  <a:moveTo>
                    <a:pt x="2511577" y="3556"/>
                  </a:moveTo>
                  <a:lnTo>
                    <a:pt x="2641752" y="3556"/>
                  </a:lnTo>
                  <a:lnTo>
                    <a:pt x="2654398" y="3792"/>
                  </a:lnTo>
                  <a:lnTo>
                    <a:pt x="2695390" y="9308"/>
                  </a:lnTo>
                  <a:lnTo>
                    <a:pt x="2733065" y="27940"/>
                  </a:lnTo>
                  <a:lnTo>
                    <a:pt x="2738399" y="34290"/>
                  </a:lnTo>
                  <a:lnTo>
                    <a:pt x="2743733" y="40640"/>
                  </a:lnTo>
                  <a:lnTo>
                    <a:pt x="2754879" y="77604"/>
                  </a:lnTo>
                  <a:lnTo>
                    <a:pt x="2755163" y="85725"/>
                  </a:lnTo>
                  <a:lnTo>
                    <a:pt x="2754667" y="96275"/>
                  </a:lnTo>
                  <a:lnTo>
                    <a:pt x="2738335" y="137541"/>
                  </a:lnTo>
                  <a:lnTo>
                    <a:pt x="2702067" y="164137"/>
                  </a:lnTo>
                  <a:lnTo>
                    <a:pt x="2691663" y="168783"/>
                  </a:lnTo>
                  <a:lnTo>
                    <a:pt x="2691663" y="170942"/>
                  </a:lnTo>
                  <a:lnTo>
                    <a:pt x="2724328" y="196449"/>
                  </a:lnTo>
                  <a:lnTo>
                    <a:pt x="2752623" y="250698"/>
                  </a:lnTo>
                  <a:lnTo>
                    <a:pt x="2757290" y="260246"/>
                  </a:lnTo>
                  <a:lnTo>
                    <a:pt x="2784754" y="292100"/>
                  </a:lnTo>
                  <a:lnTo>
                    <a:pt x="2793263" y="293497"/>
                  </a:lnTo>
                  <a:lnTo>
                    <a:pt x="2793263" y="308356"/>
                  </a:lnTo>
                  <a:lnTo>
                    <a:pt x="2707284" y="308356"/>
                  </a:lnTo>
                  <a:lnTo>
                    <a:pt x="2700612" y="298309"/>
                  </a:lnTo>
                  <a:lnTo>
                    <a:pt x="2693536" y="286083"/>
                  </a:lnTo>
                  <a:lnTo>
                    <a:pt x="2686031" y="271690"/>
                  </a:lnTo>
                  <a:lnTo>
                    <a:pt x="2678074" y="255143"/>
                  </a:lnTo>
                  <a:lnTo>
                    <a:pt x="2660675" y="217043"/>
                  </a:lnTo>
                  <a:lnTo>
                    <a:pt x="2656913" y="209111"/>
                  </a:lnTo>
                  <a:lnTo>
                    <a:pt x="2635783" y="183007"/>
                  </a:lnTo>
                  <a:lnTo>
                    <a:pt x="2631846" y="181229"/>
                  </a:lnTo>
                  <a:lnTo>
                    <a:pt x="2625750" y="180340"/>
                  </a:lnTo>
                  <a:lnTo>
                    <a:pt x="2617622" y="180340"/>
                  </a:lnTo>
                  <a:lnTo>
                    <a:pt x="2604668" y="180340"/>
                  </a:lnTo>
                  <a:lnTo>
                    <a:pt x="2604668" y="252222"/>
                  </a:lnTo>
                  <a:lnTo>
                    <a:pt x="2604668" y="263398"/>
                  </a:lnTo>
                  <a:lnTo>
                    <a:pt x="2605176" y="271272"/>
                  </a:lnTo>
                  <a:lnTo>
                    <a:pt x="2606192" y="275717"/>
                  </a:lnTo>
                  <a:lnTo>
                    <a:pt x="2607208" y="280162"/>
                  </a:lnTo>
                  <a:lnTo>
                    <a:pt x="2609240" y="283718"/>
                  </a:lnTo>
                  <a:lnTo>
                    <a:pt x="2612288" y="286385"/>
                  </a:lnTo>
                  <a:lnTo>
                    <a:pt x="2615209" y="289052"/>
                  </a:lnTo>
                  <a:lnTo>
                    <a:pt x="2620670" y="291465"/>
                  </a:lnTo>
                  <a:lnTo>
                    <a:pt x="2628798" y="293497"/>
                  </a:lnTo>
                  <a:lnTo>
                    <a:pt x="2628798" y="308356"/>
                  </a:lnTo>
                  <a:lnTo>
                    <a:pt x="2511577" y="308356"/>
                  </a:lnTo>
                  <a:lnTo>
                    <a:pt x="2511577" y="293497"/>
                  </a:lnTo>
                  <a:lnTo>
                    <a:pt x="2517038" y="292100"/>
                  </a:lnTo>
                  <a:lnTo>
                    <a:pt x="2521356" y="290449"/>
                  </a:lnTo>
                  <a:lnTo>
                    <a:pt x="2524658" y="288798"/>
                  </a:lnTo>
                  <a:lnTo>
                    <a:pt x="2527833" y="287020"/>
                  </a:lnTo>
                  <a:lnTo>
                    <a:pt x="2530246" y="284607"/>
                  </a:lnTo>
                  <a:lnTo>
                    <a:pt x="2531770" y="281559"/>
                  </a:lnTo>
                  <a:lnTo>
                    <a:pt x="2533294" y="278511"/>
                  </a:lnTo>
                  <a:lnTo>
                    <a:pt x="2534310" y="274701"/>
                  </a:lnTo>
                  <a:lnTo>
                    <a:pt x="2534818" y="270002"/>
                  </a:lnTo>
                  <a:lnTo>
                    <a:pt x="2535199" y="265303"/>
                  </a:lnTo>
                  <a:lnTo>
                    <a:pt x="2535453" y="259461"/>
                  </a:lnTo>
                  <a:lnTo>
                    <a:pt x="2535453" y="252222"/>
                  </a:lnTo>
                  <a:lnTo>
                    <a:pt x="2535453" y="59817"/>
                  </a:lnTo>
                  <a:lnTo>
                    <a:pt x="2535453" y="52832"/>
                  </a:lnTo>
                  <a:lnTo>
                    <a:pt x="2535199" y="46990"/>
                  </a:lnTo>
                  <a:lnTo>
                    <a:pt x="2534818" y="42164"/>
                  </a:lnTo>
                  <a:lnTo>
                    <a:pt x="2534564" y="37465"/>
                  </a:lnTo>
                  <a:lnTo>
                    <a:pt x="2524785" y="23368"/>
                  </a:lnTo>
                  <a:lnTo>
                    <a:pt x="2521610" y="21462"/>
                  </a:lnTo>
                  <a:lnTo>
                    <a:pt x="2517165" y="19812"/>
                  </a:lnTo>
                  <a:lnTo>
                    <a:pt x="2511577" y="18287"/>
                  </a:lnTo>
                  <a:lnTo>
                    <a:pt x="2511577" y="3556"/>
                  </a:lnTo>
                  <a:close/>
                </a:path>
                <a:path w="6981825" h="312419">
                  <a:moveTo>
                    <a:pt x="1701571" y="3556"/>
                  </a:moveTo>
                  <a:lnTo>
                    <a:pt x="1812569" y="3556"/>
                  </a:lnTo>
                  <a:lnTo>
                    <a:pt x="1874418" y="186817"/>
                  </a:lnTo>
                  <a:lnTo>
                    <a:pt x="1941347" y="3556"/>
                  </a:lnTo>
                  <a:lnTo>
                    <a:pt x="2046122" y="3556"/>
                  </a:lnTo>
                  <a:lnTo>
                    <a:pt x="2046122" y="18287"/>
                  </a:lnTo>
                  <a:lnTo>
                    <a:pt x="2038248" y="20574"/>
                  </a:lnTo>
                  <a:lnTo>
                    <a:pt x="2032787" y="22987"/>
                  </a:lnTo>
                  <a:lnTo>
                    <a:pt x="2029993" y="25527"/>
                  </a:lnTo>
                  <a:lnTo>
                    <a:pt x="2027199" y="28194"/>
                  </a:lnTo>
                  <a:lnTo>
                    <a:pt x="2025167" y="31623"/>
                  </a:lnTo>
                  <a:lnTo>
                    <a:pt x="2024151" y="36068"/>
                  </a:lnTo>
                  <a:lnTo>
                    <a:pt x="2023008" y="40386"/>
                  </a:lnTo>
                  <a:lnTo>
                    <a:pt x="2022373" y="48260"/>
                  </a:lnTo>
                  <a:lnTo>
                    <a:pt x="2022373" y="59436"/>
                  </a:lnTo>
                  <a:lnTo>
                    <a:pt x="2022373" y="252476"/>
                  </a:lnTo>
                  <a:lnTo>
                    <a:pt x="2022373" y="261620"/>
                  </a:lnTo>
                  <a:lnTo>
                    <a:pt x="2022881" y="268732"/>
                  </a:lnTo>
                  <a:lnTo>
                    <a:pt x="2046122" y="293497"/>
                  </a:lnTo>
                  <a:lnTo>
                    <a:pt x="2046122" y="308356"/>
                  </a:lnTo>
                  <a:lnTo>
                    <a:pt x="1931568" y="308356"/>
                  </a:lnTo>
                  <a:lnTo>
                    <a:pt x="1931568" y="293497"/>
                  </a:lnTo>
                  <a:lnTo>
                    <a:pt x="1938172" y="291719"/>
                  </a:lnTo>
                  <a:lnTo>
                    <a:pt x="1942617" y="290195"/>
                  </a:lnTo>
                  <a:lnTo>
                    <a:pt x="1954174" y="273812"/>
                  </a:lnTo>
                  <a:lnTo>
                    <a:pt x="1954936" y="269367"/>
                  </a:lnTo>
                  <a:lnTo>
                    <a:pt x="1955190" y="262128"/>
                  </a:lnTo>
                  <a:lnTo>
                    <a:pt x="1955190" y="252095"/>
                  </a:lnTo>
                  <a:lnTo>
                    <a:pt x="1955190" y="142621"/>
                  </a:lnTo>
                  <a:lnTo>
                    <a:pt x="1955238" y="133167"/>
                  </a:lnTo>
                  <a:lnTo>
                    <a:pt x="1955380" y="122904"/>
                  </a:lnTo>
                  <a:lnTo>
                    <a:pt x="1955619" y="111831"/>
                  </a:lnTo>
                  <a:lnTo>
                    <a:pt x="1955952" y="99949"/>
                  </a:lnTo>
                  <a:lnTo>
                    <a:pt x="1956257" y="88618"/>
                  </a:lnTo>
                  <a:lnTo>
                    <a:pt x="1956587" y="79025"/>
                  </a:lnTo>
                  <a:lnTo>
                    <a:pt x="1956916" y="71195"/>
                  </a:lnTo>
                  <a:lnTo>
                    <a:pt x="1957222" y="65151"/>
                  </a:lnTo>
                  <a:lnTo>
                    <a:pt x="1952523" y="65151"/>
                  </a:lnTo>
                  <a:lnTo>
                    <a:pt x="1950745" y="71120"/>
                  </a:lnTo>
                  <a:lnTo>
                    <a:pt x="1948840" y="76962"/>
                  </a:lnTo>
                  <a:lnTo>
                    <a:pt x="1946808" y="82677"/>
                  </a:lnTo>
                  <a:lnTo>
                    <a:pt x="1945026" y="87818"/>
                  </a:lnTo>
                  <a:lnTo>
                    <a:pt x="1942553" y="94662"/>
                  </a:lnTo>
                  <a:lnTo>
                    <a:pt x="1939414" y="103197"/>
                  </a:lnTo>
                  <a:lnTo>
                    <a:pt x="1935632" y="113411"/>
                  </a:lnTo>
                  <a:lnTo>
                    <a:pt x="1875815" y="274574"/>
                  </a:lnTo>
                  <a:lnTo>
                    <a:pt x="1836445" y="274574"/>
                  </a:lnTo>
                  <a:lnTo>
                    <a:pt x="1773453" y="93472"/>
                  </a:lnTo>
                  <a:lnTo>
                    <a:pt x="1770764" y="85834"/>
                  </a:lnTo>
                  <a:lnTo>
                    <a:pt x="1768230" y="78184"/>
                  </a:lnTo>
                  <a:lnTo>
                    <a:pt x="1765863" y="70558"/>
                  </a:lnTo>
                  <a:lnTo>
                    <a:pt x="1763674" y="62992"/>
                  </a:lnTo>
                  <a:lnTo>
                    <a:pt x="1759737" y="62992"/>
                  </a:lnTo>
                  <a:lnTo>
                    <a:pt x="1760664" y="82228"/>
                  </a:lnTo>
                  <a:lnTo>
                    <a:pt x="1761340" y="103155"/>
                  </a:lnTo>
                  <a:lnTo>
                    <a:pt x="1761755" y="125749"/>
                  </a:lnTo>
                  <a:lnTo>
                    <a:pt x="1761896" y="149987"/>
                  </a:lnTo>
                  <a:lnTo>
                    <a:pt x="1761896" y="252730"/>
                  </a:lnTo>
                  <a:lnTo>
                    <a:pt x="1761896" y="263779"/>
                  </a:lnTo>
                  <a:lnTo>
                    <a:pt x="1769770" y="286385"/>
                  </a:lnTo>
                  <a:lnTo>
                    <a:pt x="1772818" y="289306"/>
                  </a:lnTo>
                  <a:lnTo>
                    <a:pt x="1778279" y="291592"/>
                  </a:lnTo>
                  <a:lnTo>
                    <a:pt x="1786026" y="293497"/>
                  </a:lnTo>
                  <a:lnTo>
                    <a:pt x="1786026" y="308356"/>
                  </a:lnTo>
                  <a:lnTo>
                    <a:pt x="1701571" y="308356"/>
                  </a:lnTo>
                  <a:lnTo>
                    <a:pt x="1701571" y="293497"/>
                  </a:lnTo>
                  <a:lnTo>
                    <a:pt x="1707159" y="292100"/>
                  </a:lnTo>
                  <a:lnTo>
                    <a:pt x="1711477" y="290449"/>
                  </a:lnTo>
                  <a:lnTo>
                    <a:pt x="1714652" y="288671"/>
                  </a:lnTo>
                  <a:lnTo>
                    <a:pt x="1717954" y="286893"/>
                  </a:lnTo>
                  <a:lnTo>
                    <a:pt x="1720367" y="284480"/>
                  </a:lnTo>
                  <a:lnTo>
                    <a:pt x="1721891" y="281559"/>
                  </a:lnTo>
                  <a:lnTo>
                    <a:pt x="1723542" y="278511"/>
                  </a:lnTo>
                  <a:lnTo>
                    <a:pt x="1724558" y="274701"/>
                  </a:lnTo>
                  <a:lnTo>
                    <a:pt x="1724939" y="270129"/>
                  </a:lnTo>
                  <a:lnTo>
                    <a:pt x="1725320" y="265557"/>
                  </a:lnTo>
                  <a:lnTo>
                    <a:pt x="1725574" y="259587"/>
                  </a:lnTo>
                  <a:lnTo>
                    <a:pt x="1725574" y="252476"/>
                  </a:lnTo>
                  <a:lnTo>
                    <a:pt x="1725574" y="59436"/>
                  </a:lnTo>
                  <a:lnTo>
                    <a:pt x="1725574" y="48006"/>
                  </a:lnTo>
                  <a:lnTo>
                    <a:pt x="1725066" y="40386"/>
                  </a:lnTo>
                  <a:lnTo>
                    <a:pt x="1724050" y="36195"/>
                  </a:lnTo>
                  <a:lnTo>
                    <a:pt x="1723161" y="32004"/>
                  </a:lnTo>
                  <a:lnTo>
                    <a:pt x="1721256" y="28575"/>
                  </a:lnTo>
                  <a:lnTo>
                    <a:pt x="1718335" y="25908"/>
                  </a:lnTo>
                  <a:lnTo>
                    <a:pt x="1715541" y="23241"/>
                  </a:lnTo>
                  <a:lnTo>
                    <a:pt x="1709953" y="20701"/>
                  </a:lnTo>
                  <a:lnTo>
                    <a:pt x="1701571" y="18287"/>
                  </a:lnTo>
                  <a:lnTo>
                    <a:pt x="1701571" y="3556"/>
                  </a:lnTo>
                  <a:close/>
                </a:path>
                <a:path w="6981825" h="312419">
                  <a:moveTo>
                    <a:pt x="1438681" y="3556"/>
                  </a:moveTo>
                  <a:lnTo>
                    <a:pt x="1660169" y="3556"/>
                  </a:lnTo>
                  <a:lnTo>
                    <a:pt x="1660169" y="74549"/>
                  </a:lnTo>
                  <a:lnTo>
                    <a:pt x="1629562" y="74549"/>
                  </a:lnTo>
                  <a:lnTo>
                    <a:pt x="1625990" y="64813"/>
                  </a:lnTo>
                  <a:lnTo>
                    <a:pt x="1622704" y="56769"/>
                  </a:lnTo>
                  <a:lnTo>
                    <a:pt x="1591843" y="29718"/>
                  </a:lnTo>
                  <a:lnTo>
                    <a:pt x="1580413" y="29718"/>
                  </a:lnTo>
                  <a:lnTo>
                    <a:pt x="1531772" y="29718"/>
                  </a:lnTo>
                  <a:lnTo>
                    <a:pt x="1531772" y="136906"/>
                  </a:lnTo>
                  <a:lnTo>
                    <a:pt x="1561236" y="136906"/>
                  </a:lnTo>
                  <a:lnTo>
                    <a:pt x="1567713" y="136906"/>
                  </a:lnTo>
                  <a:lnTo>
                    <a:pt x="1592859" y="104648"/>
                  </a:lnTo>
                  <a:lnTo>
                    <a:pt x="1618132" y="104648"/>
                  </a:lnTo>
                  <a:lnTo>
                    <a:pt x="1618132" y="195326"/>
                  </a:lnTo>
                  <a:lnTo>
                    <a:pt x="1592859" y="195326"/>
                  </a:lnTo>
                  <a:lnTo>
                    <a:pt x="1590827" y="186690"/>
                  </a:lnTo>
                  <a:lnTo>
                    <a:pt x="1588541" y="180086"/>
                  </a:lnTo>
                  <a:lnTo>
                    <a:pt x="1568221" y="162941"/>
                  </a:lnTo>
                  <a:lnTo>
                    <a:pt x="1561236" y="162941"/>
                  </a:lnTo>
                  <a:lnTo>
                    <a:pt x="1531772" y="162941"/>
                  </a:lnTo>
                  <a:lnTo>
                    <a:pt x="1531772" y="282194"/>
                  </a:lnTo>
                  <a:lnTo>
                    <a:pt x="1580159" y="282194"/>
                  </a:lnTo>
                  <a:lnTo>
                    <a:pt x="1585366" y="282194"/>
                  </a:lnTo>
                  <a:lnTo>
                    <a:pt x="1602892" y="277749"/>
                  </a:lnTo>
                  <a:lnTo>
                    <a:pt x="1605813" y="276098"/>
                  </a:lnTo>
                  <a:lnTo>
                    <a:pt x="1618005" y="261874"/>
                  </a:lnTo>
                  <a:lnTo>
                    <a:pt x="1620037" y="258572"/>
                  </a:lnTo>
                  <a:lnTo>
                    <a:pt x="1622196" y="254254"/>
                  </a:lnTo>
                  <a:lnTo>
                    <a:pt x="1624355" y="248920"/>
                  </a:lnTo>
                  <a:lnTo>
                    <a:pt x="1626641" y="243586"/>
                  </a:lnTo>
                  <a:lnTo>
                    <a:pt x="1629054" y="236220"/>
                  </a:lnTo>
                  <a:lnTo>
                    <a:pt x="1631721" y="226822"/>
                  </a:lnTo>
                  <a:lnTo>
                    <a:pt x="1662328" y="226822"/>
                  </a:lnTo>
                  <a:lnTo>
                    <a:pt x="1658137" y="308356"/>
                  </a:lnTo>
                  <a:lnTo>
                    <a:pt x="1438681" y="308356"/>
                  </a:lnTo>
                  <a:lnTo>
                    <a:pt x="1438681" y="293497"/>
                  </a:lnTo>
                  <a:lnTo>
                    <a:pt x="1444142" y="292100"/>
                  </a:lnTo>
                  <a:lnTo>
                    <a:pt x="1448460" y="290449"/>
                  </a:lnTo>
                  <a:lnTo>
                    <a:pt x="1451762" y="288798"/>
                  </a:lnTo>
                  <a:lnTo>
                    <a:pt x="1454937" y="287020"/>
                  </a:lnTo>
                  <a:lnTo>
                    <a:pt x="1457350" y="284607"/>
                  </a:lnTo>
                  <a:lnTo>
                    <a:pt x="1458874" y="281559"/>
                  </a:lnTo>
                  <a:lnTo>
                    <a:pt x="1460398" y="278511"/>
                  </a:lnTo>
                  <a:lnTo>
                    <a:pt x="1461414" y="274701"/>
                  </a:lnTo>
                  <a:lnTo>
                    <a:pt x="1461922" y="270002"/>
                  </a:lnTo>
                  <a:lnTo>
                    <a:pt x="1462303" y="265303"/>
                  </a:lnTo>
                  <a:lnTo>
                    <a:pt x="1462557" y="259461"/>
                  </a:lnTo>
                  <a:lnTo>
                    <a:pt x="1462557" y="252222"/>
                  </a:lnTo>
                  <a:lnTo>
                    <a:pt x="1462557" y="59817"/>
                  </a:lnTo>
                  <a:lnTo>
                    <a:pt x="1462557" y="52832"/>
                  </a:lnTo>
                  <a:lnTo>
                    <a:pt x="1462303" y="46990"/>
                  </a:lnTo>
                  <a:lnTo>
                    <a:pt x="1461922" y="42164"/>
                  </a:lnTo>
                  <a:lnTo>
                    <a:pt x="1461668" y="37465"/>
                  </a:lnTo>
                  <a:lnTo>
                    <a:pt x="1451889" y="23368"/>
                  </a:lnTo>
                  <a:lnTo>
                    <a:pt x="1448714" y="21462"/>
                  </a:lnTo>
                  <a:lnTo>
                    <a:pt x="1444269" y="19812"/>
                  </a:lnTo>
                  <a:lnTo>
                    <a:pt x="1438681" y="18287"/>
                  </a:lnTo>
                  <a:lnTo>
                    <a:pt x="1438681" y="3556"/>
                  </a:lnTo>
                  <a:close/>
                </a:path>
                <a:path w="6981825" h="312419">
                  <a:moveTo>
                    <a:pt x="1187221" y="3556"/>
                  </a:moveTo>
                  <a:lnTo>
                    <a:pt x="1304442" y="3556"/>
                  </a:lnTo>
                  <a:lnTo>
                    <a:pt x="1304442" y="18287"/>
                  </a:lnTo>
                  <a:lnTo>
                    <a:pt x="1298981" y="19812"/>
                  </a:lnTo>
                  <a:lnTo>
                    <a:pt x="1294790" y="21336"/>
                  </a:lnTo>
                  <a:lnTo>
                    <a:pt x="1291615" y="23114"/>
                  </a:lnTo>
                  <a:lnTo>
                    <a:pt x="1288567" y="24765"/>
                  </a:lnTo>
                  <a:lnTo>
                    <a:pt x="1286154" y="27178"/>
                  </a:lnTo>
                  <a:lnTo>
                    <a:pt x="1284376" y="30099"/>
                  </a:lnTo>
                  <a:lnTo>
                    <a:pt x="1282725" y="33147"/>
                  </a:lnTo>
                  <a:lnTo>
                    <a:pt x="1281582" y="36957"/>
                  </a:lnTo>
                  <a:lnTo>
                    <a:pt x="1281074" y="41656"/>
                  </a:lnTo>
                  <a:lnTo>
                    <a:pt x="1280566" y="46355"/>
                  </a:lnTo>
                  <a:lnTo>
                    <a:pt x="1280312" y="52197"/>
                  </a:lnTo>
                  <a:lnTo>
                    <a:pt x="1280312" y="59436"/>
                  </a:lnTo>
                  <a:lnTo>
                    <a:pt x="1280312" y="281686"/>
                  </a:lnTo>
                  <a:lnTo>
                    <a:pt x="1323619" y="281686"/>
                  </a:lnTo>
                  <a:lnTo>
                    <a:pt x="1332255" y="281686"/>
                  </a:lnTo>
                  <a:lnTo>
                    <a:pt x="1339113" y="280416"/>
                  </a:lnTo>
                  <a:lnTo>
                    <a:pt x="1344320" y="277749"/>
                  </a:lnTo>
                  <a:lnTo>
                    <a:pt x="1349527" y="275082"/>
                  </a:lnTo>
                  <a:lnTo>
                    <a:pt x="1354099" y="270891"/>
                  </a:lnTo>
                  <a:lnTo>
                    <a:pt x="1371419" y="230330"/>
                  </a:lnTo>
                  <a:lnTo>
                    <a:pt x="1374292" y="218059"/>
                  </a:lnTo>
                  <a:lnTo>
                    <a:pt x="1404899" y="218059"/>
                  </a:lnTo>
                  <a:lnTo>
                    <a:pt x="1399946" y="308356"/>
                  </a:lnTo>
                  <a:lnTo>
                    <a:pt x="1187221" y="308356"/>
                  </a:lnTo>
                  <a:lnTo>
                    <a:pt x="1187221" y="293497"/>
                  </a:lnTo>
                  <a:lnTo>
                    <a:pt x="1192682" y="292100"/>
                  </a:lnTo>
                  <a:lnTo>
                    <a:pt x="1197000" y="290449"/>
                  </a:lnTo>
                  <a:lnTo>
                    <a:pt x="1200302" y="288671"/>
                  </a:lnTo>
                  <a:lnTo>
                    <a:pt x="1203477" y="286893"/>
                  </a:lnTo>
                  <a:lnTo>
                    <a:pt x="1205890" y="284480"/>
                  </a:lnTo>
                  <a:lnTo>
                    <a:pt x="1207414" y="281432"/>
                  </a:lnTo>
                  <a:lnTo>
                    <a:pt x="1208938" y="278384"/>
                  </a:lnTo>
                  <a:lnTo>
                    <a:pt x="1209954" y="274447"/>
                  </a:lnTo>
                  <a:lnTo>
                    <a:pt x="1210462" y="269748"/>
                  </a:lnTo>
                  <a:lnTo>
                    <a:pt x="1210843" y="265049"/>
                  </a:lnTo>
                  <a:lnTo>
                    <a:pt x="1211097" y="259207"/>
                  </a:lnTo>
                  <a:lnTo>
                    <a:pt x="1211097" y="252095"/>
                  </a:lnTo>
                  <a:lnTo>
                    <a:pt x="1211097" y="59817"/>
                  </a:lnTo>
                  <a:lnTo>
                    <a:pt x="1211097" y="52832"/>
                  </a:lnTo>
                  <a:lnTo>
                    <a:pt x="1210843" y="46990"/>
                  </a:lnTo>
                  <a:lnTo>
                    <a:pt x="1210462" y="42164"/>
                  </a:lnTo>
                  <a:lnTo>
                    <a:pt x="1210208" y="37465"/>
                  </a:lnTo>
                  <a:lnTo>
                    <a:pt x="1200429" y="23368"/>
                  </a:lnTo>
                  <a:lnTo>
                    <a:pt x="1197254" y="21462"/>
                  </a:lnTo>
                  <a:lnTo>
                    <a:pt x="1192809" y="19812"/>
                  </a:lnTo>
                  <a:lnTo>
                    <a:pt x="1187221" y="18287"/>
                  </a:lnTo>
                  <a:lnTo>
                    <a:pt x="1187221" y="3556"/>
                  </a:lnTo>
                  <a:close/>
                </a:path>
                <a:path w="6981825" h="312419">
                  <a:moveTo>
                    <a:pt x="890041" y="3556"/>
                  </a:moveTo>
                  <a:lnTo>
                    <a:pt x="1036218" y="3556"/>
                  </a:lnTo>
                  <a:lnTo>
                    <a:pt x="1048144" y="3718"/>
                  </a:lnTo>
                  <a:lnTo>
                    <a:pt x="1087234" y="7973"/>
                  </a:lnTo>
                  <a:lnTo>
                    <a:pt x="1125816" y="26606"/>
                  </a:lnTo>
                  <a:lnTo>
                    <a:pt x="1142420" y="61968"/>
                  </a:lnTo>
                  <a:lnTo>
                    <a:pt x="1142898" y="70993"/>
                  </a:lnTo>
                  <a:lnTo>
                    <a:pt x="1139110" y="94642"/>
                  </a:lnTo>
                  <a:lnTo>
                    <a:pt x="1127737" y="115125"/>
                  </a:lnTo>
                  <a:lnTo>
                    <a:pt x="1108769" y="132464"/>
                  </a:lnTo>
                  <a:lnTo>
                    <a:pt x="1082192" y="146685"/>
                  </a:lnTo>
                  <a:lnTo>
                    <a:pt x="1082192" y="148717"/>
                  </a:lnTo>
                  <a:lnTo>
                    <a:pt x="1120750" y="168380"/>
                  </a:lnTo>
                  <a:lnTo>
                    <a:pt x="1145303" y="209294"/>
                  </a:lnTo>
                  <a:lnTo>
                    <a:pt x="1146327" y="221869"/>
                  </a:lnTo>
                  <a:lnTo>
                    <a:pt x="1145853" y="232656"/>
                  </a:lnTo>
                  <a:lnTo>
                    <a:pt x="1129420" y="275796"/>
                  </a:lnTo>
                  <a:lnTo>
                    <a:pt x="1090116" y="300571"/>
                  </a:lnTo>
                  <a:lnTo>
                    <a:pt x="1042798" y="308046"/>
                  </a:lnTo>
                  <a:lnTo>
                    <a:pt x="1027582" y="308356"/>
                  </a:lnTo>
                  <a:lnTo>
                    <a:pt x="890041" y="308356"/>
                  </a:lnTo>
                  <a:lnTo>
                    <a:pt x="890041" y="293497"/>
                  </a:lnTo>
                  <a:lnTo>
                    <a:pt x="895502" y="292100"/>
                  </a:lnTo>
                  <a:lnTo>
                    <a:pt x="899820" y="290449"/>
                  </a:lnTo>
                  <a:lnTo>
                    <a:pt x="903122" y="288798"/>
                  </a:lnTo>
                  <a:lnTo>
                    <a:pt x="906297" y="287020"/>
                  </a:lnTo>
                  <a:lnTo>
                    <a:pt x="908710" y="284607"/>
                  </a:lnTo>
                  <a:lnTo>
                    <a:pt x="910234" y="281559"/>
                  </a:lnTo>
                  <a:lnTo>
                    <a:pt x="911758" y="278511"/>
                  </a:lnTo>
                  <a:lnTo>
                    <a:pt x="912774" y="274701"/>
                  </a:lnTo>
                  <a:lnTo>
                    <a:pt x="913282" y="270002"/>
                  </a:lnTo>
                  <a:lnTo>
                    <a:pt x="913663" y="265303"/>
                  </a:lnTo>
                  <a:lnTo>
                    <a:pt x="913917" y="259461"/>
                  </a:lnTo>
                  <a:lnTo>
                    <a:pt x="913917" y="252222"/>
                  </a:lnTo>
                  <a:lnTo>
                    <a:pt x="913917" y="59817"/>
                  </a:lnTo>
                  <a:lnTo>
                    <a:pt x="913917" y="52832"/>
                  </a:lnTo>
                  <a:lnTo>
                    <a:pt x="913663" y="46990"/>
                  </a:lnTo>
                  <a:lnTo>
                    <a:pt x="913282" y="42164"/>
                  </a:lnTo>
                  <a:lnTo>
                    <a:pt x="913028" y="37465"/>
                  </a:lnTo>
                  <a:lnTo>
                    <a:pt x="903249" y="23368"/>
                  </a:lnTo>
                  <a:lnTo>
                    <a:pt x="900074" y="21462"/>
                  </a:lnTo>
                  <a:lnTo>
                    <a:pt x="895629" y="19812"/>
                  </a:lnTo>
                  <a:lnTo>
                    <a:pt x="890041" y="18287"/>
                  </a:lnTo>
                  <a:lnTo>
                    <a:pt x="890041" y="3556"/>
                  </a:lnTo>
                  <a:close/>
                </a:path>
                <a:path w="6981825" h="312419">
                  <a:moveTo>
                    <a:pt x="280416" y="3556"/>
                  </a:moveTo>
                  <a:lnTo>
                    <a:pt x="410565" y="3556"/>
                  </a:lnTo>
                  <a:lnTo>
                    <a:pt x="423236" y="3792"/>
                  </a:lnTo>
                  <a:lnTo>
                    <a:pt x="464243" y="9308"/>
                  </a:lnTo>
                  <a:lnTo>
                    <a:pt x="501865" y="27940"/>
                  </a:lnTo>
                  <a:lnTo>
                    <a:pt x="507225" y="34290"/>
                  </a:lnTo>
                  <a:lnTo>
                    <a:pt x="512584" y="40640"/>
                  </a:lnTo>
                  <a:lnTo>
                    <a:pt x="523692" y="77604"/>
                  </a:lnTo>
                  <a:lnTo>
                    <a:pt x="523963" y="85725"/>
                  </a:lnTo>
                  <a:lnTo>
                    <a:pt x="523482" y="96275"/>
                  </a:lnTo>
                  <a:lnTo>
                    <a:pt x="507223" y="137541"/>
                  </a:lnTo>
                  <a:lnTo>
                    <a:pt x="470950" y="164137"/>
                  </a:lnTo>
                  <a:lnTo>
                    <a:pt x="460565" y="168783"/>
                  </a:lnTo>
                  <a:lnTo>
                    <a:pt x="460565" y="170942"/>
                  </a:lnTo>
                  <a:lnTo>
                    <a:pt x="493192" y="196449"/>
                  </a:lnTo>
                  <a:lnTo>
                    <a:pt x="521512" y="250698"/>
                  </a:lnTo>
                  <a:lnTo>
                    <a:pt x="526192" y="260246"/>
                  </a:lnTo>
                  <a:lnTo>
                    <a:pt x="553656" y="292100"/>
                  </a:lnTo>
                  <a:lnTo>
                    <a:pt x="562140" y="293497"/>
                  </a:lnTo>
                  <a:lnTo>
                    <a:pt x="562140" y="308356"/>
                  </a:lnTo>
                  <a:lnTo>
                    <a:pt x="476199" y="308356"/>
                  </a:lnTo>
                  <a:lnTo>
                    <a:pt x="469512" y="298309"/>
                  </a:lnTo>
                  <a:lnTo>
                    <a:pt x="462408" y="286083"/>
                  </a:lnTo>
                  <a:lnTo>
                    <a:pt x="454887" y="271690"/>
                  </a:lnTo>
                  <a:lnTo>
                    <a:pt x="446951" y="255143"/>
                  </a:lnTo>
                  <a:lnTo>
                    <a:pt x="429539" y="217043"/>
                  </a:lnTo>
                  <a:lnTo>
                    <a:pt x="425772" y="209111"/>
                  </a:lnTo>
                  <a:lnTo>
                    <a:pt x="394639" y="180340"/>
                  </a:lnTo>
                  <a:lnTo>
                    <a:pt x="386448" y="180340"/>
                  </a:lnTo>
                  <a:lnTo>
                    <a:pt x="373507" y="180340"/>
                  </a:lnTo>
                  <a:lnTo>
                    <a:pt x="373507" y="252222"/>
                  </a:lnTo>
                  <a:lnTo>
                    <a:pt x="373507" y="263398"/>
                  </a:lnTo>
                  <a:lnTo>
                    <a:pt x="374027" y="271272"/>
                  </a:lnTo>
                  <a:lnTo>
                    <a:pt x="375069" y="275717"/>
                  </a:lnTo>
                  <a:lnTo>
                    <a:pt x="376110" y="280162"/>
                  </a:lnTo>
                  <a:lnTo>
                    <a:pt x="378117" y="283718"/>
                  </a:lnTo>
                  <a:lnTo>
                    <a:pt x="381088" y="286385"/>
                  </a:lnTo>
                  <a:lnTo>
                    <a:pt x="384073" y="289052"/>
                  </a:lnTo>
                  <a:lnTo>
                    <a:pt x="389572" y="291465"/>
                  </a:lnTo>
                  <a:lnTo>
                    <a:pt x="397611" y="293497"/>
                  </a:lnTo>
                  <a:lnTo>
                    <a:pt x="397611" y="308356"/>
                  </a:lnTo>
                  <a:lnTo>
                    <a:pt x="280416" y="308356"/>
                  </a:lnTo>
                  <a:lnTo>
                    <a:pt x="280416" y="293497"/>
                  </a:lnTo>
                  <a:lnTo>
                    <a:pt x="285915" y="292100"/>
                  </a:lnTo>
                  <a:lnTo>
                    <a:pt x="290271" y="290449"/>
                  </a:lnTo>
                  <a:lnTo>
                    <a:pt x="304292" y="259461"/>
                  </a:lnTo>
                  <a:lnTo>
                    <a:pt x="304292" y="252222"/>
                  </a:lnTo>
                  <a:lnTo>
                    <a:pt x="304292" y="59817"/>
                  </a:lnTo>
                  <a:lnTo>
                    <a:pt x="304292" y="52832"/>
                  </a:lnTo>
                  <a:lnTo>
                    <a:pt x="304114" y="46990"/>
                  </a:lnTo>
                  <a:lnTo>
                    <a:pt x="303733" y="42164"/>
                  </a:lnTo>
                  <a:lnTo>
                    <a:pt x="303364" y="37465"/>
                  </a:lnTo>
                  <a:lnTo>
                    <a:pt x="302399" y="33528"/>
                  </a:lnTo>
                  <a:lnTo>
                    <a:pt x="300837" y="30607"/>
                  </a:lnTo>
                  <a:lnTo>
                    <a:pt x="299275" y="27559"/>
                  </a:lnTo>
                  <a:lnTo>
                    <a:pt x="296887" y="25146"/>
                  </a:lnTo>
                  <a:lnTo>
                    <a:pt x="293687" y="23368"/>
                  </a:lnTo>
                  <a:lnTo>
                    <a:pt x="290487" y="21462"/>
                  </a:lnTo>
                  <a:lnTo>
                    <a:pt x="286067" y="19812"/>
                  </a:lnTo>
                  <a:lnTo>
                    <a:pt x="280416" y="18287"/>
                  </a:lnTo>
                  <a:lnTo>
                    <a:pt x="280416" y="3556"/>
                  </a:lnTo>
                  <a:close/>
                </a:path>
                <a:path w="6981825" h="312419">
                  <a:moveTo>
                    <a:pt x="0" y="3556"/>
                  </a:moveTo>
                  <a:lnTo>
                    <a:pt x="129692" y="3556"/>
                  </a:lnTo>
                  <a:lnTo>
                    <a:pt x="156162" y="4818"/>
                  </a:lnTo>
                  <a:lnTo>
                    <a:pt x="198472" y="14914"/>
                  </a:lnTo>
                  <a:lnTo>
                    <a:pt x="235400" y="49387"/>
                  </a:lnTo>
                  <a:lnTo>
                    <a:pt x="242430" y="85979"/>
                  </a:lnTo>
                  <a:lnTo>
                    <a:pt x="241608" y="100339"/>
                  </a:lnTo>
                  <a:lnTo>
                    <a:pt x="229260" y="137541"/>
                  </a:lnTo>
                  <a:lnTo>
                    <a:pt x="191084" y="170687"/>
                  </a:lnTo>
                  <a:lnTo>
                    <a:pt x="146553" y="181278"/>
                  </a:lnTo>
                  <a:lnTo>
                    <a:pt x="128587" y="181991"/>
                  </a:lnTo>
                  <a:lnTo>
                    <a:pt x="118245" y="181923"/>
                  </a:lnTo>
                  <a:lnTo>
                    <a:pt x="108881" y="181737"/>
                  </a:lnTo>
                  <a:lnTo>
                    <a:pt x="100496" y="181455"/>
                  </a:lnTo>
                  <a:lnTo>
                    <a:pt x="93091" y="181102"/>
                  </a:lnTo>
                  <a:lnTo>
                    <a:pt x="93091" y="252476"/>
                  </a:lnTo>
                  <a:lnTo>
                    <a:pt x="93091" y="262255"/>
                  </a:lnTo>
                  <a:lnTo>
                    <a:pt x="93459" y="269240"/>
                  </a:lnTo>
                  <a:lnTo>
                    <a:pt x="94195" y="273304"/>
                  </a:lnTo>
                  <a:lnTo>
                    <a:pt x="94945" y="277495"/>
                  </a:lnTo>
                  <a:lnTo>
                    <a:pt x="105257" y="289306"/>
                  </a:lnTo>
                  <a:lnTo>
                    <a:pt x="108457" y="290957"/>
                  </a:lnTo>
                  <a:lnTo>
                    <a:pt x="113398" y="292354"/>
                  </a:lnTo>
                  <a:lnTo>
                    <a:pt x="120103" y="293497"/>
                  </a:lnTo>
                  <a:lnTo>
                    <a:pt x="120103" y="308356"/>
                  </a:lnTo>
                  <a:lnTo>
                    <a:pt x="0" y="308356"/>
                  </a:lnTo>
                  <a:lnTo>
                    <a:pt x="0" y="293497"/>
                  </a:lnTo>
                  <a:lnTo>
                    <a:pt x="5499" y="292100"/>
                  </a:lnTo>
                  <a:lnTo>
                    <a:pt x="9855" y="290449"/>
                  </a:lnTo>
                  <a:lnTo>
                    <a:pt x="13055" y="288798"/>
                  </a:lnTo>
                  <a:lnTo>
                    <a:pt x="16256" y="287020"/>
                  </a:lnTo>
                  <a:lnTo>
                    <a:pt x="18630" y="284607"/>
                  </a:lnTo>
                  <a:lnTo>
                    <a:pt x="20193" y="281559"/>
                  </a:lnTo>
                  <a:lnTo>
                    <a:pt x="21755" y="278511"/>
                  </a:lnTo>
                  <a:lnTo>
                    <a:pt x="22758" y="274701"/>
                  </a:lnTo>
                  <a:lnTo>
                    <a:pt x="23215" y="270002"/>
                  </a:lnTo>
                  <a:lnTo>
                    <a:pt x="23660" y="265303"/>
                  </a:lnTo>
                  <a:lnTo>
                    <a:pt x="23876" y="259461"/>
                  </a:lnTo>
                  <a:lnTo>
                    <a:pt x="23876" y="252222"/>
                  </a:lnTo>
                  <a:lnTo>
                    <a:pt x="23876" y="59817"/>
                  </a:lnTo>
                  <a:lnTo>
                    <a:pt x="23876" y="52832"/>
                  </a:lnTo>
                  <a:lnTo>
                    <a:pt x="23698" y="46990"/>
                  </a:lnTo>
                  <a:lnTo>
                    <a:pt x="23317" y="42164"/>
                  </a:lnTo>
                  <a:lnTo>
                    <a:pt x="22948" y="37465"/>
                  </a:lnTo>
                  <a:lnTo>
                    <a:pt x="21983" y="33528"/>
                  </a:lnTo>
                  <a:lnTo>
                    <a:pt x="20421" y="30607"/>
                  </a:lnTo>
                  <a:lnTo>
                    <a:pt x="18859" y="27559"/>
                  </a:lnTo>
                  <a:lnTo>
                    <a:pt x="16471" y="25146"/>
                  </a:lnTo>
                  <a:lnTo>
                    <a:pt x="13271" y="23368"/>
                  </a:lnTo>
                  <a:lnTo>
                    <a:pt x="10071" y="21462"/>
                  </a:lnTo>
                  <a:lnTo>
                    <a:pt x="5651" y="19812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6981825" h="312419">
                  <a:moveTo>
                    <a:pt x="6010681" y="2032"/>
                  </a:moveTo>
                  <a:lnTo>
                    <a:pt x="6070244" y="2032"/>
                  </a:lnTo>
                  <a:lnTo>
                    <a:pt x="6143904" y="252095"/>
                  </a:lnTo>
                  <a:lnTo>
                    <a:pt x="6147206" y="263144"/>
                  </a:lnTo>
                  <a:lnTo>
                    <a:pt x="6160922" y="287147"/>
                  </a:lnTo>
                  <a:lnTo>
                    <a:pt x="6164478" y="290068"/>
                  </a:lnTo>
                  <a:lnTo>
                    <a:pt x="6169431" y="292227"/>
                  </a:lnTo>
                  <a:lnTo>
                    <a:pt x="6175908" y="293497"/>
                  </a:lnTo>
                  <a:lnTo>
                    <a:pt x="6175908" y="308356"/>
                  </a:lnTo>
                  <a:lnTo>
                    <a:pt x="6052591" y="308356"/>
                  </a:lnTo>
                  <a:lnTo>
                    <a:pt x="6052591" y="293497"/>
                  </a:lnTo>
                  <a:lnTo>
                    <a:pt x="6060338" y="292608"/>
                  </a:lnTo>
                  <a:lnTo>
                    <a:pt x="6066180" y="290449"/>
                  </a:lnTo>
                  <a:lnTo>
                    <a:pt x="6069863" y="287147"/>
                  </a:lnTo>
                  <a:lnTo>
                    <a:pt x="6073546" y="283718"/>
                  </a:lnTo>
                  <a:lnTo>
                    <a:pt x="6075451" y="278765"/>
                  </a:lnTo>
                  <a:lnTo>
                    <a:pt x="6075451" y="272542"/>
                  </a:lnTo>
                  <a:lnTo>
                    <a:pt x="6075451" y="267970"/>
                  </a:lnTo>
                  <a:lnTo>
                    <a:pt x="6074943" y="262763"/>
                  </a:lnTo>
                  <a:lnTo>
                    <a:pt x="6073800" y="257175"/>
                  </a:lnTo>
                  <a:lnTo>
                    <a:pt x="6072784" y="251460"/>
                  </a:lnTo>
                  <a:lnTo>
                    <a:pt x="6071133" y="244348"/>
                  </a:lnTo>
                  <a:lnTo>
                    <a:pt x="6068720" y="235712"/>
                  </a:lnTo>
                  <a:lnTo>
                    <a:pt x="6062751" y="213868"/>
                  </a:lnTo>
                  <a:lnTo>
                    <a:pt x="5967374" y="213868"/>
                  </a:lnTo>
                  <a:lnTo>
                    <a:pt x="5960008" y="235077"/>
                  </a:lnTo>
                  <a:lnTo>
                    <a:pt x="5957976" y="241046"/>
                  </a:lnTo>
                  <a:lnTo>
                    <a:pt x="5956198" y="246761"/>
                  </a:lnTo>
                  <a:lnTo>
                    <a:pt x="5954928" y="252349"/>
                  </a:lnTo>
                  <a:lnTo>
                    <a:pt x="5953531" y="257937"/>
                  </a:lnTo>
                  <a:lnTo>
                    <a:pt x="5952896" y="263906"/>
                  </a:lnTo>
                  <a:lnTo>
                    <a:pt x="5952896" y="270129"/>
                  </a:lnTo>
                  <a:lnTo>
                    <a:pt x="5954348" y="279798"/>
                  </a:lnTo>
                  <a:lnTo>
                    <a:pt x="5958706" y="286908"/>
                  </a:lnTo>
                  <a:lnTo>
                    <a:pt x="5965969" y="291470"/>
                  </a:lnTo>
                  <a:lnTo>
                    <a:pt x="5976137" y="293497"/>
                  </a:lnTo>
                  <a:lnTo>
                    <a:pt x="5976137" y="308356"/>
                  </a:lnTo>
                  <a:lnTo>
                    <a:pt x="5880760" y="308356"/>
                  </a:lnTo>
                  <a:lnTo>
                    <a:pt x="5880760" y="293497"/>
                  </a:lnTo>
                  <a:lnTo>
                    <a:pt x="5886221" y="292989"/>
                  </a:lnTo>
                  <a:lnTo>
                    <a:pt x="5891047" y="291084"/>
                  </a:lnTo>
                  <a:lnTo>
                    <a:pt x="5914758" y="257514"/>
                  </a:lnTo>
                  <a:lnTo>
                    <a:pt x="5917590" y="250062"/>
                  </a:lnTo>
                  <a:lnTo>
                    <a:pt x="6010681" y="2032"/>
                  </a:lnTo>
                  <a:close/>
                </a:path>
                <a:path w="6981825" h="312419">
                  <a:moveTo>
                    <a:pt x="3502177" y="2032"/>
                  </a:moveTo>
                  <a:lnTo>
                    <a:pt x="3561740" y="2032"/>
                  </a:lnTo>
                  <a:lnTo>
                    <a:pt x="3635400" y="252095"/>
                  </a:lnTo>
                  <a:lnTo>
                    <a:pt x="3638702" y="263144"/>
                  </a:lnTo>
                  <a:lnTo>
                    <a:pt x="3652418" y="287147"/>
                  </a:lnTo>
                  <a:lnTo>
                    <a:pt x="3655974" y="290068"/>
                  </a:lnTo>
                  <a:lnTo>
                    <a:pt x="3660927" y="292227"/>
                  </a:lnTo>
                  <a:lnTo>
                    <a:pt x="3667404" y="293497"/>
                  </a:lnTo>
                  <a:lnTo>
                    <a:pt x="3667404" y="308356"/>
                  </a:lnTo>
                  <a:lnTo>
                    <a:pt x="3544087" y="308356"/>
                  </a:lnTo>
                  <a:lnTo>
                    <a:pt x="3544087" y="293497"/>
                  </a:lnTo>
                  <a:lnTo>
                    <a:pt x="3551834" y="292608"/>
                  </a:lnTo>
                  <a:lnTo>
                    <a:pt x="3557676" y="290449"/>
                  </a:lnTo>
                  <a:lnTo>
                    <a:pt x="3561359" y="287147"/>
                  </a:lnTo>
                  <a:lnTo>
                    <a:pt x="3565042" y="283718"/>
                  </a:lnTo>
                  <a:lnTo>
                    <a:pt x="3566947" y="278765"/>
                  </a:lnTo>
                  <a:lnTo>
                    <a:pt x="3566947" y="272542"/>
                  </a:lnTo>
                  <a:lnTo>
                    <a:pt x="3566947" y="267970"/>
                  </a:lnTo>
                  <a:lnTo>
                    <a:pt x="3566439" y="262763"/>
                  </a:lnTo>
                  <a:lnTo>
                    <a:pt x="3565296" y="257175"/>
                  </a:lnTo>
                  <a:lnTo>
                    <a:pt x="3564280" y="251460"/>
                  </a:lnTo>
                  <a:lnTo>
                    <a:pt x="3562629" y="244348"/>
                  </a:lnTo>
                  <a:lnTo>
                    <a:pt x="3560216" y="235712"/>
                  </a:lnTo>
                  <a:lnTo>
                    <a:pt x="3554247" y="213868"/>
                  </a:lnTo>
                  <a:lnTo>
                    <a:pt x="3458870" y="213868"/>
                  </a:lnTo>
                  <a:lnTo>
                    <a:pt x="3451504" y="235077"/>
                  </a:lnTo>
                  <a:lnTo>
                    <a:pt x="3449472" y="241046"/>
                  </a:lnTo>
                  <a:lnTo>
                    <a:pt x="3447694" y="246761"/>
                  </a:lnTo>
                  <a:lnTo>
                    <a:pt x="3446424" y="252349"/>
                  </a:lnTo>
                  <a:lnTo>
                    <a:pt x="3445027" y="257937"/>
                  </a:lnTo>
                  <a:lnTo>
                    <a:pt x="3444392" y="263906"/>
                  </a:lnTo>
                  <a:lnTo>
                    <a:pt x="3444392" y="270129"/>
                  </a:lnTo>
                  <a:lnTo>
                    <a:pt x="3445844" y="279798"/>
                  </a:lnTo>
                  <a:lnTo>
                    <a:pt x="3450202" y="286908"/>
                  </a:lnTo>
                  <a:lnTo>
                    <a:pt x="3457465" y="291470"/>
                  </a:lnTo>
                  <a:lnTo>
                    <a:pt x="3467633" y="293497"/>
                  </a:lnTo>
                  <a:lnTo>
                    <a:pt x="3467633" y="308356"/>
                  </a:lnTo>
                  <a:lnTo>
                    <a:pt x="3372256" y="308356"/>
                  </a:lnTo>
                  <a:lnTo>
                    <a:pt x="3372256" y="293497"/>
                  </a:lnTo>
                  <a:lnTo>
                    <a:pt x="3377717" y="292989"/>
                  </a:lnTo>
                  <a:lnTo>
                    <a:pt x="3382543" y="291084"/>
                  </a:lnTo>
                  <a:lnTo>
                    <a:pt x="3406254" y="257514"/>
                  </a:lnTo>
                  <a:lnTo>
                    <a:pt x="3409086" y="250062"/>
                  </a:lnTo>
                  <a:lnTo>
                    <a:pt x="3502177" y="2032"/>
                  </a:lnTo>
                  <a:close/>
                </a:path>
                <a:path w="6981825" h="312419">
                  <a:moveTo>
                    <a:pt x="5433974" y="0"/>
                  </a:moveTo>
                  <a:lnTo>
                    <a:pt x="5474868" y="2412"/>
                  </a:lnTo>
                  <a:lnTo>
                    <a:pt x="5512968" y="10541"/>
                  </a:lnTo>
                  <a:lnTo>
                    <a:pt x="5512968" y="75184"/>
                  </a:lnTo>
                  <a:lnTo>
                    <a:pt x="5482615" y="75184"/>
                  </a:lnTo>
                  <a:lnTo>
                    <a:pt x="5479565" y="63424"/>
                  </a:lnTo>
                  <a:lnTo>
                    <a:pt x="5475741" y="53308"/>
                  </a:lnTo>
                  <a:lnTo>
                    <a:pt x="5444275" y="26902"/>
                  </a:lnTo>
                  <a:lnTo>
                    <a:pt x="5435371" y="26162"/>
                  </a:lnTo>
                  <a:lnTo>
                    <a:pt x="5418748" y="28261"/>
                  </a:lnTo>
                  <a:lnTo>
                    <a:pt x="5381904" y="59944"/>
                  </a:lnTo>
                  <a:lnTo>
                    <a:pt x="5368363" y="101917"/>
                  </a:lnTo>
                  <a:lnTo>
                    <a:pt x="5363870" y="160274"/>
                  </a:lnTo>
                  <a:lnTo>
                    <a:pt x="5364896" y="189329"/>
                  </a:lnTo>
                  <a:lnTo>
                    <a:pt x="5373139" y="236104"/>
                  </a:lnTo>
                  <a:lnTo>
                    <a:pt x="5400779" y="277764"/>
                  </a:lnTo>
                  <a:lnTo>
                    <a:pt x="5428894" y="285750"/>
                  </a:lnTo>
                  <a:lnTo>
                    <a:pt x="5436631" y="285414"/>
                  </a:lnTo>
                  <a:lnTo>
                    <a:pt x="5471820" y="263906"/>
                  </a:lnTo>
                  <a:lnTo>
                    <a:pt x="5482361" y="233045"/>
                  </a:lnTo>
                  <a:lnTo>
                    <a:pt x="5512968" y="233045"/>
                  </a:lnTo>
                  <a:lnTo>
                    <a:pt x="5512968" y="300736"/>
                  </a:lnTo>
                  <a:lnTo>
                    <a:pt x="5500962" y="303404"/>
                  </a:lnTo>
                  <a:lnTo>
                    <a:pt x="5457870" y="310411"/>
                  </a:lnTo>
                  <a:lnTo>
                    <a:pt x="5425973" y="311912"/>
                  </a:lnTo>
                  <a:lnTo>
                    <a:pt x="5403803" y="310864"/>
                  </a:lnTo>
                  <a:lnTo>
                    <a:pt x="5365894" y="302482"/>
                  </a:lnTo>
                  <a:lnTo>
                    <a:pt x="5324643" y="274113"/>
                  </a:lnTo>
                  <a:lnTo>
                    <a:pt x="5300753" y="226530"/>
                  </a:lnTo>
                  <a:lnTo>
                    <a:pt x="5293756" y="183719"/>
                  </a:lnTo>
                  <a:lnTo>
                    <a:pt x="5292877" y="159004"/>
                  </a:lnTo>
                  <a:lnTo>
                    <a:pt x="5293901" y="135522"/>
                  </a:lnTo>
                  <a:lnTo>
                    <a:pt x="5302092" y="93370"/>
                  </a:lnTo>
                  <a:lnTo>
                    <a:pt x="5318428" y="57792"/>
                  </a:lnTo>
                  <a:lnTo>
                    <a:pt x="5357647" y="19431"/>
                  </a:lnTo>
                  <a:lnTo>
                    <a:pt x="5412547" y="1214"/>
                  </a:lnTo>
                  <a:lnTo>
                    <a:pt x="5433974" y="0"/>
                  </a:lnTo>
                  <a:close/>
                </a:path>
                <a:path w="6981825" h="312419">
                  <a:moveTo>
                    <a:pt x="4724806" y="0"/>
                  </a:moveTo>
                  <a:lnTo>
                    <a:pt x="4772139" y="3401"/>
                  </a:lnTo>
                  <a:lnTo>
                    <a:pt x="4804054" y="9652"/>
                  </a:lnTo>
                  <a:lnTo>
                    <a:pt x="4804054" y="74295"/>
                  </a:lnTo>
                  <a:lnTo>
                    <a:pt x="4773447" y="74295"/>
                  </a:lnTo>
                  <a:lnTo>
                    <a:pt x="4771207" y="65964"/>
                  </a:lnTo>
                  <a:lnTo>
                    <a:pt x="4768669" y="58515"/>
                  </a:lnTo>
                  <a:lnTo>
                    <a:pt x="4739665" y="27812"/>
                  </a:lnTo>
                  <a:lnTo>
                    <a:pt x="4731410" y="26162"/>
                  </a:lnTo>
                  <a:lnTo>
                    <a:pt x="4721504" y="26162"/>
                  </a:lnTo>
                  <a:lnTo>
                    <a:pt x="4712995" y="26162"/>
                  </a:lnTo>
                  <a:lnTo>
                    <a:pt x="4705375" y="27559"/>
                  </a:lnTo>
                  <a:lnTo>
                    <a:pt x="4698771" y="30607"/>
                  </a:lnTo>
                  <a:lnTo>
                    <a:pt x="4692040" y="33528"/>
                  </a:lnTo>
                  <a:lnTo>
                    <a:pt x="4686706" y="37973"/>
                  </a:lnTo>
                  <a:lnTo>
                    <a:pt x="4682896" y="43815"/>
                  </a:lnTo>
                  <a:lnTo>
                    <a:pt x="4678959" y="49784"/>
                  </a:lnTo>
                  <a:lnTo>
                    <a:pt x="4677054" y="56896"/>
                  </a:lnTo>
                  <a:lnTo>
                    <a:pt x="4677054" y="65151"/>
                  </a:lnTo>
                  <a:lnTo>
                    <a:pt x="4677054" y="73787"/>
                  </a:lnTo>
                  <a:lnTo>
                    <a:pt x="4678705" y="81280"/>
                  </a:lnTo>
                  <a:lnTo>
                    <a:pt x="4682134" y="87630"/>
                  </a:lnTo>
                  <a:lnTo>
                    <a:pt x="4685436" y="93980"/>
                  </a:lnTo>
                  <a:lnTo>
                    <a:pt x="4722722" y="121102"/>
                  </a:lnTo>
                  <a:lnTo>
                    <a:pt x="4733315" y="126746"/>
                  </a:lnTo>
                  <a:lnTo>
                    <a:pt x="4746313" y="133863"/>
                  </a:lnTo>
                  <a:lnTo>
                    <a:pt x="4783877" y="161835"/>
                  </a:lnTo>
                  <a:lnTo>
                    <a:pt x="4805340" y="202247"/>
                  </a:lnTo>
                  <a:lnTo>
                    <a:pt x="4807229" y="222377"/>
                  </a:lnTo>
                  <a:lnTo>
                    <a:pt x="4806423" y="235640"/>
                  </a:lnTo>
                  <a:lnTo>
                    <a:pt x="4787431" y="279523"/>
                  </a:lnTo>
                  <a:lnTo>
                    <a:pt x="4744796" y="305750"/>
                  </a:lnTo>
                  <a:lnTo>
                    <a:pt x="4701184" y="311912"/>
                  </a:lnTo>
                  <a:lnTo>
                    <a:pt x="4689655" y="311745"/>
                  </a:lnTo>
                  <a:lnTo>
                    <a:pt x="4641569" y="307844"/>
                  </a:lnTo>
                  <a:lnTo>
                    <a:pt x="4607458" y="301879"/>
                  </a:lnTo>
                  <a:lnTo>
                    <a:pt x="4607458" y="233045"/>
                  </a:lnTo>
                  <a:lnTo>
                    <a:pt x="4637938" y="233045"/>
                  </a:lnTo>
                  <a:lnTo>
                    <a:pt x="4641248" y="245522"/>
                  </a:lnTo>
                  <a:lnTo>
                    <a:pt x="4645463" y="256286"/>
                  </a:lnTo>
                  <a:lnTo>
                    <a:pt x="4683074" y="284938"/>
                  </a:lnTo>
                  <a:lnTo>
                    <a:pt x="4694961" y="285750"/>
                  </a:lnTo>
                  <a:lnTo>
                    <a:pt x="4703724" y="285750"/>
                  </a:lnTo>
                  <a:lnTo>
                    <a:pt x="4738234" y="261562"/>
                  </a:lnTo>
                  <a:lnTo>
                    <a:pt x="4741824" y="241935"/>
                  </a:lnTo>
                  <a:lnTo>
                    <a:pt x="4741824" y="232791"/>
                  </a:lnTo>
                  <a:lnTo>
                    <a:pt x="4720107" y="198628"/>
                  </a:lnTo>
                  <a:lnTo>
                    <a:pt x="4679955" y="174843"/>
                  </a:lnTo>
                  <a:lnTo>
                    <a:pt x="4671879" y="170370"/>
                  </a:lnTo>
                  <a:lnTo>
                    <a:pt x="4638200" y="146089"/>
                  </a:lnTo>
                  <a:lnTo>
                    <a:pt x="4615211" y="108942"/>
                  </a:lnTo>
                  <a:lnTo>
                    <a:pt x="4612157" y="85725"/>
                  </a:lnTo>
                  <a:lnTo>
                    <a:pt x="4612994" y="72513"/>
                  </a:lnTo>
                  <a:lnTo>
                    <a:pt x="4633290" y="30069"/>
                  </a:lnTo>
                  <a:lnTo>
                    <a:pt x="4678497" y="5572"/>
                  </a:lnTo>
                  <a:lnTo>
                    <a:pt x="4708353" y="619"/>
                  </a:lnTo>
                  <a:lnTo>
                    <a:pt x="4724806" y="0"/>
                  </a:lnTo>
                  <a:close/>
                </a:path>
                <a:path w="6981825" h="312419">
                  <a:moveTo>
                    <a:pt x="4430674" y="0"/>
                  </a:moveTo>
                  <a:lnTo>
                    <a:pt x="4489062" y="9540"/>
                  </a:lnTo>
                  <a:lnTo>
                    <a:pt x="4530877" y="38227"/>
                  </a:lnTo>
                  <a:lnTo>
                    <a:pt x="4556023" y="85836"/>
                  </a:lnTo>
                  <a:lnTo>
                    <a:pt x="4564405" y="152019"/>
                  </a:lnTo>
                  <a:lnTo>
                    <a:pt x="4563786" y="172402"/>
                  </a:lnTo>
                  <a:lnTo>
                    <a:pt x="4554499" y="224409"/>
                  </a:lnTo>
                  <a:lnTo>
                    <a:pt x="4534800" y="263788"/>
                  </a:lnTo>
                  <a:lnTo>
                    <a:pt x="4506080" y="291052"/>
                  </a:lnTo>
                  <a:lnTo>
                    <a:pt x="4469220" y="306768"/>
                  </a:lnTo>
                  <a:lnTo>
                    <a:pt x="4425340" y="311912"/>
                  </a:lnTo>
                  <a:lnTo>
                    <a:pt x="4394529" y="309506"/>
                  </a:lnTo>
                  <a:lnTo>
                    <a:pt x="4345241" y="290266"/>
                  </a:lnTo>
                  <a:lnTo>
                    <a:pt x="4312360" y="251882"/>
                  </a:lnTo>
                  <a:lnTo>
                    <a:pt x="4295838" y="194403"/>
                  </a:lnTo>
                  <a:lnTo>
                    <a:pt x="4293768" y="158496"/>
                  </a:lnTo>
                  <a:lnTo>
                    <a:pt x="4294768" y="134276"/>
                  </a:lnTo>
                  <a:lnTo>
                    <a:pt x="4302769" y="91362"/>
                  </a:lnTo>
                  <a:lnTo>
                    <a:pt x="4318702" y="55903"/>
                  </a:lnTo>
                  <a:lnTo>
                    <a:pt x="4356760" y="18542"/>
                  </a:lnTo>
                  <a:lnTo>
                    <a:pt x="4409981" y="1164"/>
                  </a:lnTo>
                  <a:lnTo>
                    <a:pt x="4430674" y="0"/>
                  </a:lnTo>
                  <a:close/>
                </a:path>
                <a:path w="6981825" h="312419">
                  <a:moveTo>
                    <a:pt x="3829456" y="0"/>
                  </a:moveTo>
                  <a:lnTo>
                    <a:pt x="3853415" y="738"/>
                  </a:lnTo>
                  <a:lnTo>
                    <a:pt x="3876351" y="2952"/>
                  </a:lnTo>
                  <a:lnTo>
                    <a:pt x="3898286" y="6643"/>
                  </a:lnTo>
                  <a:lnTo>
                    <a:pt x="3919245" y="11811"/>
                  </a:lnTo>
                  <a:lnTo>
                    <a:pt x="3919245" y="75184"/>
                  </a:lnTo>
                  <a:lnTo>
                    <a:pt x="3888638" y="75184"/>
                  </a:lnTo>
                  <a:lnTo>
                    <a:pt x="3885973" y="66375"/>
                  </a:lnTo>
                  <a:lnTo>
                    <a:pt x="3883129" y="58626"/>
                  </a:lnTo>
                  <a:lnTo>
                    <a:pt x="3854394" y="28948"/>
                  </a:lnTo>
                  <a:lnTo>
                    <a:pt x="3833266" y="26162"/>
                  </a:lnTo>
                  <a:lnTo>
                    <a:pt x="3822528" y="26997"/>
                  </a:lnTo>
                  <a:lnTo>
                    <a:pt x="3786123" y="47386"/>
                  </a:lnTo>
                  <a:lnTo>
                    <a:pt x="3767353" y="82677"/>
                  </a:lnTo>
                  <a:lnTo>
                    <a:pt x="3758191" y="135933"/>
                  </a:lnTo>
                  <a:lnTo>
                    <a:pt x="3757574" y="157607"/>
                  </a:lnTo>
                  <a:lnTo>
                    <a:pt x="3757981" y="176488"/>
                  </a:lnTo>
                  <a:lnTo>
                    <a:pt x="3764178" y="225298"/>
                  </a:lnTo>
                  <a:lnTo>
                    <a:pt x="3777912" y="261159"/>
                  </a:lnTo>
                  <a:lnTo>
                    <a:pt x="3808122" y="284751"/>
                  </a:lnTo>
                  <a:lnTo>
                    <a:pt x="3817645" y="285750"/>
                  </a:lnTo>
                  <a:lnTo>
                    <a:pt x="3826813" y="285013"/>
                  </a:lnTo>
                  <a:lnTo>
                    <a:pt x="3855423" y="248580"/>
                  </a:lnTo>
                  <a:lnTo>
                    <a:pt x="3855999" y="228092"/>
                  </a:lnTo>
                  <a:lnTo>
                    <a:pt x="3855999" y="216789"/>
                  </a:lnTo>
                  <a:lnTo>
                    <a:pt x="3855618" y="208787"/>
                  </a:lnTo>
                  <a:lnTo>
                    <a:pt x="3854856" y="203962"/>
                  </a:lnTo>
                  <a:lnTo>
                    <a:pt x="3854221" y="199136"/>
                  </a:lnTo>
                  <a:lnTo>
                    <a:pt x="3853078" y="195453"/>
                  </a:lnTo>
                  <a:lnTo>
                    <a:pt x="3851427" y="193040"/>
                  </a:lnTo>
                  <a:lnTo>
                    <a:pt x="3849903" y="190754"/>
                  </a:lnTo>
                  <a:lnTo>
                    <a:pt x="3847871" y="188722"/>
                  </a:lnTo>
                  <a:lnTo>
                    <a:pt x="3845331" y="187325"/>
                  </a:lnTo>
                  <a:lnTo>
                    <a:pt x="3842791" y="185801"/>
                  </a:lnTo>
                  <a:lnTo>
                    <a:pt x="3838346" y="184150"/>
                  </a:lnTo>
                  <a:lnTo>
                    <a:pt x="3831869" y="182118"/>
                  </a:lnTo>
                  <a:lnTo>
                    <a:pt x="3831869" y="167386"/>
                  </a:lnTo>
                  <a:lnTo>
                    <a:pt x="3946169" y="167386"/>
                  </a:lnTo>
                  <a:lnTo>
                    <a:pt x="3946169" y="182118"/>
                  </a:lnTo>
                  <a:lnTo>
                    <a:pt x="3938803" y="184404"/>
                  </a:lnTo>
                  <a:lnTo>
                    <a:pt x="3933723" y="186944"/>
                  </a:lnTo>
                  <a:lnTo>
                    <a:pt x="3931056" y="189737"/>
                  </a:lnTo>
                  <a:lnTo>
                    <a:pt x="3928389" y="192532"/>
                  </a:lnTo>
                  <a:lnTo>
                    <a:pt x="3926484" y="196342"/>
                  </a:lnTo>
                  <a:lnTo>
                    <a:pt x="3925595" y="201041"/>
                  </a:lnTo>
                  <a:lnTo>
                    <a:pt x="3924579" y="205740"/>
                  </a:lnTo>
                  <a:lnTo>
                    <a:pt x="3924071" y="212344"/>
                  </a:lnTo>
                  <a:lnTo>
                    <a:pt x="3924071" y="220726"/>
                  </a:lnTo>
                  <a:lnTo>
                    <a:pt x="3924071" y="304927"/>
                  </a:lnTo>
                  <a:lnTo>
                    <a:pt x="3891940" y="311658"/>
                  </a:lnTo>
                  <a:lnTo>
                    <a:pt x="3876827" y="295529"/>
                  </a:lnTo>
                  <a:lnTo>
                    <a:pt x="3863016" y="302696"/>
                  </a:lnTo>
                  <a:lnTo>
                    <a:pt x="3848252" y="307816"/>
                  </a:lnTo>
                  <a:lnTo>
                    <a:pt x="3832536" y="310888"/>
                  </a:lnTo>
                  <a:lnTo>
                    <a:pt x="3815867" y="311912"/>
                  </a:lnTo>
                  <a:lnTo>
                    <a:pt x="3785343" y="309530"/>
                  </a:lnTo>
                  <a:lnTo>
                    <a:pt x="3736678" y="290480"/>
                  </a:lnTo>
                  <a:lnTo>
                    <a:pt x="3704583" y="252311"/>
                  </a:lnTo>
                  <a:lnTo>
                    <a:pt x="3688581" y="194641"/>
                  </a:lnTo>
                  <a:lnTo>
                    <a:pt x="3686581" y="158496"/>
                  </a:lnTo>
                  <a:lnTo>
                    <a:pt x="3687295" y="138807"/>
                  </a:lnTo>
                  <a:lnTo>
                    <a:pt x="3698011" y="87122"/>
                  </a:lnTo>
                  <a:lnTo>
                    <a:pt x="3719960" y="47313"/>
                  </a:lnTo>
                  <a:lnTo>
                    <a:pt x="3751018" y="20288"/>
                  </a:lnTo>
                  <a:lnTo>
                    <a:pt x="3788004" y="4929"/>
                  </a:lnTo>
                  <a:lnTo>
                    <a:pt x="3815194" y="547"/>
                  </a:lnTo>
                  <a:lnTo>
                    <a:pt x="3829456" y="0"/>
                  </a:lnTo>
                  <a:close/>
                </a:path>
                <a:path w="6981825" h="312419">
                  <a:moveTo>
                    <a:pt x="2332126" y="0"/>
                  </a:moveTo>
                  <a:lnTo>
                    <a:pt x="2390514" y="9540"/>
                  </a:lnTo>
                  <a:lnTo>
                    <a:pt x="2432329" y="38227"/>
                  </a:lnTo>
                  <a:lnTo>
                    <a:pt x="2457475" y="85836"/>
                  </a:lnTo>
                  <a:lnTo>
                    <a:pt x="2465857" y="152019"/>
                  </a:lnTo>
                  <a:lnTo>
                    <a:pt x="2465238" y="172402"/>
                  </a:lnTo>
                  <a:lnTo>
                    <a:pt x="2455951" y="224409"/>
                  </a:lnTo>
                  <a:lnTo>
                    <a:pt x="2436252" y="263788"/>
                  </a:lnTo>
                  <a:lnTo>
                    <a:pt x="2407532" y="291052"/>
                  </a:lnTo>
                  <a:lnTo>
                    <a:pt x="2370672" y="306768"/>
                  </a:lnTo>
                  <a:lnTo>
                    <a:pt x="2326792" y="311912"/>
                  </a:lnTo>
                  <a:lnTo>
                    <a:pt x="2295981" y="309506"/>
                  </a:lnTo>
                  <a:lnTo>
                    <a:pt x="2246693" y="290266"/>
                  </a:lnTo>
                  <a:lnTo>
                    <a:pt x="2213812" y="251882"/>
                  </a:lnTo>
                  <a:lnTo>
                    <a:pt x="2197290" y="194403"/>
                  </a:lnTo>
                  <a:lnTo>
                    <a:pt x="2195220" y="158496"/>
                  </a:lnTo>
                  <a:lnTo>
                    <a:pt x="2196220" y="134276"/>
                  </a:lnTo>
                  <a:lnTo>
                    <a:pt x="2204221" y="91362"/>
                  </a:lnTo>
                  <a:lnTo>
                    <a:pt x="2220154" y="55903"/>
                  </a:lnTo>
                  <a:lnTo>
                    <a:pt x="2258212" y="18542"/>
                  </a:lnTo>
                  <a:lnTo>
                    <a:pt x="2311433" y="1164"/>
                  </a:lnTo>
                  <a:lnTo>
                    <a:pt x="2332126" y="0"/>
                  </a:lnTo>
                  <a:close/>
                </a:path>
                <a:path w="6981825" h="312419">
                  <a:moveTo>
                    <a:pt x="710590" y="0"/>
                  </a:moveTo>
                  <a:lnTo>
                    <a:pt x="768978" y="9540"/>
                  </a:lnTo>
                  <a:lnTo>
                    <a:pt x="810793" y="38227"/>
                  </a:lnTo>
                  <a:lnTo>
                    <a:pt x="835939" y="85836"/>
                  </a:lnTo>
                  <a:lnTo>
                    <a:pt x="844321" y="152019"/>
                  </a:lnTo>
                  <a:lnTo>
                    <a:pt x="843702" y="172402"/>
                  </a:lnTo>
                  <a:lnTo>
                    <a:pt x="834415" y="224409"/>
                  </a:lnTo>
                  <a:lnTo>
                    <a:pt x="814716" y="263788"/>
                  </a:lnTo>
                  <a:lnTo>
                    <a:pt x="785996" y="291052"/>
                  </a:lnTo>
                  <a:lnTo>
                    <a:pt x="749136" y="306768"/>
                  </a:lnTo>
                  <a:lnTo>
                    <a:pt x="705256" y="311912"/>
                  </a:lnTo>
                  <a:lnTo>
                    <a:pt x="674445" y="309506"/>
                  </a:lnTo>
                  <a:lnTo>
                    <a:pt x="625157" y="290266"/>
                  </a:lnTo>
                  <a:lnTo>
                    <a:pt x="592276" y="251882"/>
                  </a:lnTo>
                  <a:lnTo>
                    <a:pt x="575754" y="194403"/>
                  </a:lnTo>
                  <a:lnTo>
                    <a:pt x="573684" y="158496"/>
                  </a:lnTo>
                  <a:lnTo>
                    <a:pt x="574684" y="134276"/>
                  </a:lnTo>
                  <a:lnTo>
                    <a:pt x="582685" y="91362"/>
                  </a:lnTo>
                  <a:lnTo>
                    <a:pt x="598618" y="55903"/>
                  </a:lnTo>
                  <a:lnTo>
                    <a:pt x="636676" y="18542"/>
                  </a:lnTo>
                  <a:lnTo>
                    <a:pt x="689897" y="1164"/>
                  </a:lnTo>
                  <a:lnTo>
                    <a:pt x="71059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5940" y="1617929"/>
            <a:ext cx="37433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2585" indent="-350520">
              <a:lnSpc>
                <a:spcPct val="100000"/>
              </a:lnSpc>
              <a:spcBef>
                <a:spcPts val="105"/>
              </a:spcBef>
              <a:buClr>
                <a:srgbClr val="EFAC00"/>
              </a:buClr>
              <a:buSzPct val="67045"/>
              <a:buFont typeface="Wingdings"/>
              <a:buChar char=""/>
              <a:tabLst>
                <a:tab pos="363220" algn="l"/>
                <a:tab pos="1201420" algn="l"/>
              </a:tabLst>
            </a:pPr>
            <a:r>
              <a:rPr sz="4400" b="1" spc="-5" dirty="0">
                <a:latin typeface="Cambria"/>
                <a:cs typeface="Cambria"/>
              </a:rPr>
              <a:t>It	Describes</a:t>
            </a:r>
            <a:endParaRPr sz="4400">
              <a:latin typeface="Cambria"/>
              <a:cs typeface="Cambri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83210">
              <a:lnSpc>
                <a:spcPct val="100000"/>
              </a:lnSpc>
              <a:spcBef>
                <a:spcPts val="105"/>
              </a:spcBef>
              <a:tabLst>
                <a:tab pos="1572895" algn="l"/>
                <a:tab pos="1781810" algn="l"/>
              </a:tabLst>
            </a:pPr>
            <a:r>
              <a:rPr spc="-5" dirty="0"/>
              <a:t>th</a:t>
            </a:r>
            <a:r>
              <a:rPr dirty="0"/>
              <a:t>e	</a:t>
            </a:r>
            <a:r>
              <a:rPr spc="-5" dirty="0"/>
              <a:t>p</a:t>
            </a:r>
            <a:r>
              <a:rPr spc="-25" dirty="0"/>
              <a:t>a</a:t>
            </a:r>
            <a:r>
              <a:rPr spc="-5" dirty="0"/>
              <a:t>tient  </a:t>
            </a:r>
            <a:r>
              <a:rPr spc="-65" dirty="0"/>
              <a:t>t</a:t>
            </a:r>
            <a:r>
              <a:rPr dirty="0"/>
              <a:t>o		heal</a:t>
            </a:r>
            <a:r>
              <a:rPr spc="-20" dirty="0"/>
              <a:t>t</a:t>
            </a:r>
            <a:r>
              <a:rPr dirty="0"/>
              <a:t>h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2643505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response </a:t>
            </a:r>
            <a:r>
              <a:rPr spc="-955" dirty="0"/>
              <a:t> </a:t>
            </a:r>
            <a:r>
              <a:rPr spc="-5" dirty="0"/>
              <a:t>p</a:t>
            </a:r>
            <a:r>
              <a:rPr spc="-65" dirty="0"/>
              <a:t>r</a:t>
            </a:r>
            <a:r>
              <a:rPr spc="-5" dirty="0"/>
              <a:t>oblems</a:t>
            </a:r>
          </a:p>
          <a:p>
            <a:pPr marL="361950" indent="-349885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7045"/>
              <a:buFont typeface="Wingdings"/>
              <a:buChar char=""/>
              <a:tabLst>
                <a:tab pos="362585" algn="l"/>
              </a:tabLst>
            </a:pPr>
            <a:r>
              <a:rPr dirty="0"/>
              <a:t>Eg:</a:t>
            </a:r>
          </a:p>
          <a:p>
            <a:pPr marL="362585" indent="-3505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7045"/>
              <a:buFont typeface="Wingdings"/>
              <a:buChar char=""/>
              <a:tabLst>
                <a:tab pos="363220" algn="l"/>
              </a:tabLst>
            </a:pPr>
            <a:r>
              <a:rPr spc="-25" dirty="0"/>
              <a:t>Activity</a:t>
            </a:r>
            <a:r>
              <a:rPr spc="-20" dirty="0"/>
              <a:t> intolerance</a:t>
            </a:r>
          </a:p>
          <a:p>
            <a:pPr marL="361950" indent="-349885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7045"/>
              <a:buFont typeface="Wingdings"/>
              <a:buChar char=""/>
              <a:tabLst>
                <a:tab pos="362585" algn="l"/>
              </a:tabLst>
            </a:pPr>
            <a:r>
              <a:rPr spc="-10" dirty="0"/>
              <a:t>Constipation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8530" y="909319"/>
            <a:ext cx="6610984" cy="570230"/>
            <a:chOff x="888530" y="909319"/>
            <a:chExt cx="6610984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8872" y="1257781"/>
              <a:ext cx="6610350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3102" y="913891"/>
              <a:ext cx="6601294" cy="34620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749162" y="982725"/>
              <a:ext cx="89535" cy="139700"/>
            </a:xfrm>
            <a:custGeom>
              <a:avLst/>
              <a:gdLst/>
              <a:ahLst/>
              <a:cxnLst/>
              <a:rect l="l" t="t" r="r" b="b"/>
              <a:pathLst>
                <a:path w="89535" h="139700">
                  <a:moveTo>
                    <a:pt x="49529" y="0"/>
                  </a:moveTo>
                  <a:lnTo>
                    <a:pt x="0" y="139573"/>
                  </a:lnTo>
                  <a:lnTo>
                    <a:pt x="89153" y="139573"/>
                  </a:lnTo>
                  <a:lnTo>
                    <a:pt x="495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43674" y="942212"/>
              <a:ext cx="100075" cy="1474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98949" y="942212"/>
              <a:ext cx="100075" cy="1474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0894" y="942212"/>
              <a:ext cx="100076" cy="14744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93102" y="913891"/>
              <a:ext cx="6601459" cy="346710"/>
            </a:xfrm>
            <a:custGeom>
              <a:avLst/>
              <a:gdLst/>
              <a:ahLst/>
              <a:cxnLst/>
              <a:rect l="l" t="t" r="r" b="b"/>
              <a:pathLst>
                <a:path w="6601459" h="346709">
                  <a:moveTo>
                    <a:pt x="5850343" y="28956"/>
                  </a:moveTo>
                  <a:lnTo>
                    <a:pt x="5806909" y="48244"/>
                  </a:lnTo>
                  <a:lnTo>
                    <a:pt x="5789336" y="82798"/>
                  </a:lnTo>
                  <a:lnTo>
                    <a:pt x="5780573" y="135808"/>
                  </a:lnTo>
                  <a:lnTo>
                    <a:pt x="5779477" y="169291"/>
                  </a:lnTo>
                  <a:lnTo>
                    <a:pt x="5780599" y="204267"/>
                  </a:lnTo>
                  <a:lnTo>
                    <a:pt x="5789604" y="259980"/>
                  </a:lnTo>
                  <a:lnTo>
                    <a:pt x="5807656" y="296652"/>
                  </a:lnTo>
                  <a:lnTo>
                    <a:pt x="5852375" y="317119"/>
                  </a:lnTo>
                  <a:lnTo>
                    <a:pt x="5861545" y="316476"/>
                  </a:lnTo>
                  <a:lnTo>
                    <a:pt x="5896968" y="294528"/>
                  </a:lnTo>
                  <a:lnTo>
                    <a:pt x="5913637" y="257952"/>
                  </a:lnTo>
                  <a:lnTo>
                    <a:pt x="5921098" y="207883"/>
                  </a:lnTo>
                  <a:lnTo>
                    <a:pt x="5921971" y="178943"/>
                  </a:lnTo>
                  <a:lnTo>
                    <a:pt x="5921493" y="155273"/>
                  </a:lnTo>
                  <a:lnTo>
                    <a:pt x="5917632" y="113934"/>
                  </a:lnTo>
                  <a:lnTo>
                    <a:pt x="5904414" y="67024"/>
                  </a:lnTo>
                  <a:lnTo>
                    <a:pt x="5872711" y="33226"/>
                  </a:lnTo>
                  <a:lnTo>
                    <a:pt x="5850343" y="28956"/>
                  </a:lnTo>
                  <a:close/>
                </a:path>
                <a:path w="6601459" h="346709">
                  <a:moveTo>
                    <a:pt x="2657563" y="28956"/>
                  </a:moveTo>
                  <a:lnTo>
                    <a:pt x="2614129" y="48244"/>
                  </a:lnTo>
                  <a:lnTo>
                    <a:pt x="2596556" y="82798"/>
                  </a:lnTo>
                  <a:lnTo>
                    <a:pt x="2587793" y="135808"/>
                  </a:lnTo>
                  <a:lnTo>
                    <a:pt x="2586697" y="169291"/>
                  </a:lnTo>
                  <a:lnTo>
                    <a:pt x="2587819" y="204267"/>
                  </a:lnTo>
                  <a:lnTo>
                    <a:pt x="2596824" y="259980"/>
                  </a:lnTo>
                  <a:lnTo>
                    <a:pt x="2614876" y="296652"/>
                  </a:lnTo>
                  <a:lnTo>
                    <a:pt x="2659595" y="317119"/>
                  </a:lnTo>
                  <a:lnTo>
                    <a:pt x="2668765" y="316476"/>
                  </a:lnTo>
                  <a:lnTo>
                    <a:pt x="2704188" y="294528"/>
                  </a:lnTo>
                  <a:lnTo>
                    <a:pt x="2720857" y="257952"/>
                  </a:lnTo>
                  <a:lnTo>
                    <a:pt x="2728318" y="207883"/>
                  </a:lnTo>
                  <a:lnTo>
                    <a:pt x="2729191" y="178943"/>
                  </a:lnTo>
                  <a:lnTo>
                    <a:pt x="2728713" y="155273"/>
                  </a:lnTo>
                  <a:lnTo>
                    <a:pt x="2724852" y="113934"/>
                  </a:lnTo>
                  <a:lnTo>
                    <a:pt x="2711634" y="67024"/>
                  </a:lnTo>
                  <a:lnTo>
                    <a:pt x="2679931" y="33226"/>
                  </a:lnTo>
                  <a:lnTo>
                    <a:pt x="2657563" y="28956"/>
                  </a:lnTo>
                  <a:close/>
                </a:path>
                <a:path w="6601459" h="346709">
                  <a:moveTo>
                    <a:pt x="1570951" y="28956"/>
                  </a:moveTo>
                  <a:lnTo>
                    <a:pt x="1527517" y="48244"/>
                  </a:lnTo>
                  <a:lnTo>
                    <a:pt x="1509944" y="82798"/>
                  </a:lnTo>
                  <a:lnTo>
                    <a:pt x="1501181" y="135808"/>
                  </a:lnTo>
                  <a:lnTo>
                    <a:pt x="1500085" y="169291"/>
                  </a:lnTo>
                  <a:lnTo>
                    <a:pt x="1501207" y="204267"/>
                  </a:lnTo>
                  <a:lnTo>
                    <a:pt x="1510212" y="259980"/>
                  </a:lnTo>
                  <a:lnTo>
                    <a:pt x="1528264" y="296652"/>
                  </a:lnTo>
                  <a:lnTo>
                    <a:pt x="1572983" y="317119"/>
                  </a:lnTo>
                  <a:lnTo>
                    <a:pt x="1582153" y="316476"/>
                  </a:lnTo>
                  <a:lnTo>
                    <a:pt x="1617576" y="294528"/>
                  </a:lnTo>
                  <a:lnTo>
                    <a:pt x="1634245" y="257952"/>
                  </a:lnTo>
                  <a:lnTo>
                    <a:pt x="1641706" y="207883"/>
                  </a:lnTo>
                  <a:lnTo>
                    <a:pt x="1642579" y="178943"/>
                  </a:lnTo>
                  <a:lnTo>
                    <a:pt x="1642101" y="155273"/>
                  </a:lnTo>
                  <a:lnTo>
                    <a:pt x="1638240" y="113934"/>
                  </a:lnTo>
                  <a:lnTo>
                    <a:pt x="1625022" y="67024"/>
                  </a:lnTo>
                  <a:lnTo>
                    <a:pt x="1593319" y="33226"/>
                  </a:lnTo>
                  <a:lnTo>
                    <a:pt x="1570951" y="28956"/>
                  </a:lnTo>
                  <a:close/>
                </a:path>
                <a:path w="6601459" h="346709">
                  <a:moveTo>
                    <a:pt x="946111" y="28956"/>
                  </a:moveTo>
                  <a:lnTo>
                    <a:pt x="902677" y="48244"/>
                  </a:lnTo>
                  <a:lnTo>
                    <a:pt x="885104" y="82798"/>
                  </a:lnTo>
                  <a:lnTo>
                    <a:pt x="876341" y="135808"/>
                  </a:lnTo>
                  <a:lnTo>
                    <a:pt x="875245" y="169291"/>
                  </a:lnTo>
                  <a:lnTo>
                    <a:pt x="876367" y="204267"/>
                  </a:lnTo>
                  <a:lnTo>
                    <a:pt x="885372" y="259980"/>
                  </a:lnTo>
                  <a:lnTo>
                    <a:pt x="903424" y="296652"/>
                  </a:lnTo>
                  <a:lnTo>
                    <a:pt x="948143" y="317119"/>
                  </a:lnTo>
                  <a:lnTo>
                    <a:pt x="957313" y="316476"/>
                  </a:lnTo>
                  <a:lnTo>
                    <a:pt x="992736" y="294528"/>
                  </a:lnTo>
                  <a:lnTo>
                    <a:pt x="1009405" y="257952"/>
                  </a:lnTo>
                  <a:lnTo>
                    <a:pt x="1016866" y="207883"/>
                  </a:lnTo>
                  <a:lnTo>
                    <a:pt x="1017739" y="178943"/>
                  </a:lnTo>
                  <a:lnTo>
                    <a:pt x="1017261" y="155273"/>
                  </a:lnTo>
                  <a:lnTo>
                    <a:pt x="1013400" y="113934"/>
                  </a:lnTo>
                  <a:lnTo>
                    <a:pt x="1000182" y="67024"/>
                  </a:lnTo>
                  <a:lnTo>
                    <a:pt x="968479" y="33226"/>
                  </a:lnTo>
                  <a:lnTo>
                    <a:pt x="946111" y="28956"/>
                  </a:lnTo>
                  <a:close/>
                </a:path>
                <a:path w="6601459" h="346709">
                  <a:moveTo>
                    <a:pt x="6051765" y="3937"/>
                  </a:moveTo>
                  <a:lnTo>
                    <a:pt x="6196291" y="3937"/>
                  </a:lnTo>
                  <a:lnTo>
                    <a:pt x="6210337" y="4196"/>
                  </a:lnTo>
                  <a:lnTo>
                    <a:pt x="6255831" y="10358"/>
                  </a:lnTo>
                  <a:lnTo>
                    <a:pt x="6293685" y="28368"/>
                  </a:lnTo>
                  <a:lnTo>
                    <a:pt x="6317322" y="62611"/>
                  </a:lnTo>
                  <a:lnTo>
                    <a:pt x="6322148" y="95123"/>
                  </a:lnTo>
                  <a:lnTo>
                    <a:pt x="6321623" y="106864"/>
                  </a:lnTo>
                  <a:lnTo>
                    <a:pt x="6308974" y="145087"/>
                  </a:lnTo>
                  <a:lnTo>
                    <a:pt x="6273587" y="176847"/>
                  </a:lnTo>
                  <a:lnTo>
                    <a:pt x="6251790" y="187325"/>
                  </a:lnTo>
                  <a:lnTo>
                    <a:pt x="6251790" y="189865"/>
                  </a:lnTo>
                  <a:lnTo>
                    <a:pt x="6288001" y="218045"/>
                  </a:lnTo>
                  <a:lnTo>
                    <a:pt x="6319481" y="278257"/>
                  </a:lnTo>
                  <a:lnTo>
                    <a:pt x="6324643" y="288803"/>
                  </a:lnTo>
                  <a:lnTo>
                    <a:pt x="6351358" y="321198"/>
                  </a:lnTo>
                  <a:lnTo>
                    <a:pt x="6364566" y="325882"/>
                  </a:lnTo>
                  <a:lnTo>
                    <a:pt x="6364566" y="342265"/>
                  </a:lnTo>
                  <a:lnTo>
                    <a:pt x="6269062" y="342265"/>
                  </a:lnTo>
                  <a:lnTo>
                    <a:pt x="6261681" y="331090"/>
                  </a:lnTo>
                  <a:lnTo>
                    <a:pt x="6253822" y="317547"/>
                  </a:lnTo>
                  <a:lnTo>
                    <a:pt x="6245488" y="301599"/>
                  </a:lnTo>
                  <a:lnTo>
                    <a:pt x="6236677" y="283210"/>
                  </a:lnTo>
                  <a:lnTo>
                    <a:pt x="6217373" y="240792"/>
                  </a:lnTo>
                  <a:lnTo>
                    <a:pt x="6213159" y="232106"/>
                  </a:lnTo>
                  <a:lnTo>
                    <a:pt x="6189687" y="203200"/>
                  </a:lnTo>
                  <a:lnTo>
                    <a:pt x="6185369" y="201168"/>
                  </a:lnTo>
                  <a:lnTo>
                    <a:pt x="6178638" y="200152"/>
                  </a:lnTo>
                  <a:lnTo>
                    <a:pt x="6169494" y="200152"/>
                  </a:lnTo>
                  <a:lnTo>
                    <a:pt x="6155143" y="200152"/>
                  </a:lnTo>
                  <a:lnTo>
                    <a:pt x="6155143" y="280035"/>
                  </a:lnTo>
                  <a:lnTo>
                    <a:pt x="6155260" y="288603"/>
                  </a:lnTo>
                  <a:lnTo>
                    <a:pt x="6163525" y="317881"/>
                  </a:lnTo>
                  <a:lnTo>
                    <a:pt x="6166827" y="320929"/>
                  </a:lnTo>
                  <a:lnTo>
                    <a:pt x="6172923" y="323596"/>
                  </a:lnTo>
                  <a:lnTo>
                    <a:pt x="6181940" y="325882"/>
                  </a:lnTo>
                  <a:lnTo>
                    <a:pt x="6181940" y="342265"/>
                  </a:lnTo>
                  <a:lnTo>
                    <a:pt x="6051765" y="342265"/>
                  </a:lnTo>
                  <a:lnTo>
                    <a:pt x="6051765" y="325882"/>
                  </a:lnTo>
                  <a:lnTo>
                    <a:pt x="6057861" y="324231"/>
                  </a:lnTo>
                  <a:lnTo>
                    <a:pt x="6062687" y="322453"/>
                  </a:lnTo>
                  <a:lnTo>
                    <a:pt x="6066243" y="320548"/>
                  </a:lnTo>
                  <a:lnTo>
                    <a:pt x="6069799" y="318643"/>
                  </a:lnTo>
                  <a:lnTo>
                    <a:pt x="6072466" y="315975"/>
                  </a:lnTo>
                  <a:lnTo>
                    <a:pt x="6074244" y="312547"/>
                  </a:lnTo>
                  <a:lnTo>
                    <a:pt x="6076022" y="309245"/>
                  </a:lnTo>
                  <a:lnTo>
                    <a:pt x="6077038" y="304927"/>
                  </a:lnTo>
                  <a:lnTo>
                    <a:pt x="6077546" y="299720"/>
                  </a:lnTo>
                  <a:lnTo>
                    <a:pt x="6078054" y="294513"/>
                  </a:lnTo>
                  <a:lnTo>
                    <a:pt x="6078308" y="287909"/>
                  </a:lnTo>
                  <a:lnTo>
                    <a:pt x="6078308" y="280035"/>
                  </a:lnTo>
                  <a:lnTo>
                    <a:pt x="6078308" y="66421"/>
                  </a:lnTo>
                  <a:lnTo>
                    <a:pt x="6078308" y="58674"/>
                  </a:lnTo>
                  <a:lnTo>
                    <a:pt x="6078054" y="52070"/>
                  </a:lnTo>
                  <a:lnTo>
                    <a:pt x="6077673" y="46862"/>
                  </a:lnTo>
                  <a:lnTo>
                    <a:pt x="6077292" y="41529"/>
                  </a:lnTo>
                  <a:lnTo>
                    <a:pt x="6076276" y="37211"/>
                  </a:lnTo>
                  <a:lnTo>
                    <a:pt x="6074498" y="33909"/>
                  </a:lnTo>
                  <a:lnTo>
                    <a:pt x="6072720" y="30607"/>
                  </a:lnTo>
                  <a:lnTo>
                    <a:pt x="6070053" y="27940"/>
                  </a:lnTo>
                  <a:lnTo>
                    <a:pt x="6066497" y="25908"/>
                  </a:lnTo>
                  <a:lnTo>
                    <a:pt x="6062941" y="23875"/>
                  </a:lnTo>
                  <a:lnTo>
                    <a:pt x="6058115" y="21971"/>
                  </a:lnTo>
                  <a:lnTo>
                    <a:pt x="6051765" y="20320"/>
                  </a:lnTo>
                  <a:lnTo>
                    <a:pt x="6051765" y="3937"/>
                  </a:lnTo>
                  <a:close/>
                </a:path>
                <a:path w="6601459" h="346709">
                  <a:moveTo>
                    <a:pt x="5379935" y="3937"/>
                  </a:moveTo>
                  <a:lnTo>
                    <a:pt x="5671527" y="3937"/>
                  </a:lnTo>
                  <a:lnTo>
                    <a:pt x="5671527" y="90932"/>
                  </a:lnTo>
                  <a:lnTo>
                    <a:pt x="5637618" y="90932"/>
                  </a:lnTo>
                  <a:lnTo>
                    <a:pt x="5635376" y="83097"/>
                  </a:lnTo>
                  <a:lnTo>
                    <a:pt x="5633396" y="76358"/>
                  </a:lnTo>
                  <a:lnTo>
                    <a:pt x="5631653" y="70715"/>
                  </a:lnTo>
                  <a:lnTo>
                    <a:pt x="5630125" y="66167"/>
                  </a:lnTo>
                  <a:lnTo>
                    <a:pt x="5628347" y="60833"/>
                  </a:lnTo>
                  <a:lnTo>
                    <a:pt x="5609170" y="37465"/>
                  </a:lnTo>
                  <a:lnTo>
                    <a:pt x="5606249" y="35941"/>
                  </a:lnTo>
                  <a:lnTo>
                    <a:pt x="5602820" y="34798"/>
                  </a:lnTo>
                  <a:lnTo>
                    <a:pt x="5598629" y="34036"/>
                  </a:lnTo>
                  <a:lnTo>
                    <a:pt x="5594438" y="33274"/>
                  </a:lnTo>
                  <a:lnTo>
                    <a:pt x="5588850" y="32893"/>
                  </a:lnTo>
                  <a:lnTo>
                    <a:pt x="5582119" y="32893"/>
                  </a:lnTo>
                  <a:lnTo>
                    <a:pt x="5564212" y="32893"/>
                  </a:lnTo>
                  <a:lnTo>
                    <a:pt x="5564212" y="280035"/>
                  </a:lnTo>
                  <a:lnTo>
                    <a:pt x="5564212" y="288798"/>
                  </a:lnTo>
                  <a:lnTo>
                    <a:pt x="5564466" y="295402"/>
                  </a:lnTo>
                  <a:lnTo>
                    <a:pt x="5564974" y="299974"/>
                  </a:lnTo>
                  <a:lnTo>
                    <a:pt x="5565482" y="304546"/>
                  </a:lnTo>
                  <a:lnTo>
                    <a:pt x="5566371" y="308229"/>
                  </a:lnTo>
                  <a:lnTo>
                    <a:pt x="5567768" y="311023"/>
                  </a:lnTo>
                  <a:lnTo>
                    <a:pt x="5569038" y="313817"/>
                  </a:lnTo>
                  <a:lnTo>
                    <a:pt x="5570689" y="316103"/>
                  </a:lnTo>
                  <a:lnTo>
                    <a:pt x="5572594" y="317754"/>
                  </a:lnTo>
                  <a:lnTo>
                    <a:pt x="5574499" y="319532"/>
                  </a:lnTo>
                  <a:lnTo>
                    <a:pt x="5594311" y="325882"/>
                  </a:lnTo>
                  <a:lnTo>
                    <a:pt x="5594311" y="342265"/>
                  </a:lnTo>
                  <a:lnTo>
                    <a:pt x="5457405" y="342265"/>
                  </a:lnTo>
                  <a:lnTo>
                    <a:pt x="5457405" y="325882"/>
                  </a:lnTo>
                  <a:lnTo>
                    <a:pt x="5464390" y="324738"/>
                  </a:lnTo>
                  <a:lnTo>
                    <a:pt x="5469851" y="323215"/>
                  </a:lnTo>
                  <a:lnTo>
                    <a:pt x="5473915" y="321310"/>
                  </a:lnTo>
                  <a:lnTo>
                    <a:pt x="5477979" y="319405"/>
                  </a:lnTo>
                  <a:lnTo>
                    <a:pt x="5481027" y="316738"/>
                  </a:lnTo>
                  <a:lnTo>
                    <a:pt x="5482932" y="313182"/>
                  </a:lnTo>
                  <a:lnTo>
                    <a:pt x="5484964" y="309753"/>
                  </a:lnTo>
                  <a:lnTo>
                    <a:pt x="5486234" y="305308"/>
                  </a:lnTo>
                  <a:lnTo>
                    <a:pt x="5486742" y="299974"/>
                  </a:lnTo>
                  <a:lnTo>
                    <a:pt x="5487250" y="294640"/>
                  </a:lnTo>
                  <a:lnTo>
                    <a:pt x="5487504" y="287909"/>
                  </a:lnTo>
                  <a:lnTo>
                    <a:pt x="5487504" y="280035"/>
                  </a:lnTo>
                  <a:lnTo>
                    <a:pt x="5487504" y="32893"/>
                  </a:lnTo>
                  <a:lnTo>
                    <a:pt x="5467438" y="32893"/>
                  </a:lnTo>
                  <a:lnTo>
                    <a:pt x="5457405" y="32893"/>
                  </a:lnTo>
                  <a:lnTo>
                    <a:pt x="5449912" y="34162"/>
                  </a:lnTo>
                  <a:lnTo>
                    <a:pt x="5444578" y="36449"/>
                  </a:lnTo>
                  <a:lnTo>
                    <a:pt x="5439244" y="38735"/>
                  </a:lnTo>
                  <a:lnTo>
                    <a:pt x="5434672" y="42418"/>
                  </a:lnTo>
                  <a:lnTo>
                    <a:pt x="5430862" y="47371"/>
                  </a:lnTo>
                  <a:lnTo>
                    <a:pt x="5426925" y="52324"/>
                  </a:lnTo>
                  <a:lnTo>
                    <a:pt x="5423623" y="58928"/>
                  </a:lnTo>
                  <a:lnTo>
                    <a:pt x="5420829" y="67310"/>
                  </a:lnTo>
                  <a:lnTo>
                    <a:pt x="5418035" y="75565"/>
                  </a:lnTo>
                  <a:lnTo>
                    <a:pt x="5415622" y="83438"/>
                  </a:lnTo>
                  <a:lnTo>
                    <a:pt x="5413844" y="90932"/>
                  </a:lnTo>
                  <a:lnTo>
                    <a:pt x="5379935" y="90932"/>
                  </a:lnTo>
                  <a:lnTo>
                    <a:pt x="5379935" y="3937"/>
                  </a:lnTo>
                  <a:close/>
                </a:path>
                <a:path w="6601459" h="346709">
                  <a:moveTo>
                    <a:pt x="4538433" y="3937"/>
                  </a:moveTo>
                  <a:lnTo>
                    <a:pt x="4778082" y="3937"/>
                  </a:lnTo>
                  <a:lnTo>
                    <a:pt x="4778082" y="82804"/>
                  </a:lnTo>
                  <a:lnTo>
                    <a:pt x="4744173" y="82804"/>
                  </a:lnTo>
                  <a:lnTo>
                    <a:pt x="4740224" y="71947"/>
                  </a:lnTo>
                  <a:lnTo>
                    <a:pt x="4736585" y="63007"/>
                  </a:lnTo>
                  <a:lnTo>
                    <a:pt x="4705962" y="34115"/>
                  </a:lnTo>
                  <a:lnTo>
                    <a:pt x="4689690" y="32893"/>
                  </a:lnTo>
                  <a:lnTo>
                    <a:pt x="4641811" y="32893"/>
                  </a:lnTo>
                  <a:lnTo>
                    <a:pt x="4641811" y="159131"/>
                  </a:lnTo>
                  <a:lnTo>
                    <a:pt x="4673561" y="159131"/>
                  </a:lnTo>
                  <a:lnTo>
                    <a:pt x="4681308" y="159131"/>
                  </a:lnTo>
                  <a:lnTo>
                    <a:pt x="4701882" y="143510"/>
                  </a:lnTo>
                  <a:lnTo>
                    <a:pt x="4704676" y="137795"/>
                  </a:lnTo>
                  <a:lnTo>
                    <a:pt x="4706835" y="129921"/>
                  </a:lnTo>
                  <a:lnTo>
                    <a:pt x="4708740" y="119634"/>
                  </a:lnTo>
                  <a:lnTo>
                    <a:pt x="4736680" y="119634"/>
                  </a:lnTo>
                  <a:lnTo>
                    <a:pt x="4736680" y="227711"/>
                  </a:lnTo>
                  <a:lnTo>
                    <a:pt x="4708740" y="227711"/>
                  </a:lnTo>
                  <a:lnTo>
                    <a:pt x="4706708" y="217297"/>
                  </a:lnTo>
                  <a:lnTo>
                    <a:pt x="4704295" y="209296"/>
                  </a:lnTo>
                  <a:lnTo>
                    <a:pt x="4701501" y="203581"/>
                  </a:lnTo>
                  <a:lnTo>
                    <a:pt x="4698707" y="197866"/>
                  </a:lnTo>
                  <a:lnTo>
                    <a:pt x="4695278" y="193802"/>
                  </a:lnTo>
                  <a:lnTo>
                    <a:pt x="4691087" y="191516"/>
                  </a:lnTo>
                  <a:lnTo>
                    <a:pt x="4687023" y="189230"/>
                  </a:lnTo>
                  <a:lnTo>
                    <a:pt x="4681181" y="188087"/>
                  </a:lnTo>
                  <a:lnTo>
                    <a:pt x="4673561" y="188087"/>
                  </a:lnTo>
                  <a:lnTo>
                    <a:pt x="4641811" y="188087"/>
                  </a:lnTo>
                  <a:lnTo>
                    <a:pt x="4641811" y="280035"/>
                  </a:lnTo>
                  <a:lnTo>
                    <a:pt x="4641811" y="288798"/>
                  </a:lnTo>
                  <a:lnTo>
                    <a:pt x="4642065" y="295402"/>
                  </a:lnTo>
                  <a:lnTo>
                    <a:pt x="4642573" y="299974"/>
                  </a:lnTo>
                  <a:lnTo>
                    <a:pt x="4643081" y="304546"/>
                  </a:lnTo>
                  <a:lnTo>
                    <a:pt x="4650066" y="317754"/>
                  </a:lnTo>
                  <a:lnTo>
                    <a:pt x="4651971" y="319532"/>
                  </a:lnTo>
                  <a:lnTo>
                    <a:pt x="4654638" y="321056"/>
                  </a:lnTo>
                  <a:lnTo>
                    <a:pt x="4658067" y="322453"/>
                  </a:lnTo>
                  <a:lnTo>
                    <a:pt x="4661369" y="323850"/>
                  </a:lnTo>
                  <a:lnTo>
                    <a:pt x="4666068" y="324993"/>
                  </a:lnTo>
                  <a:lnTo>
                    <a:pt x="4671783" y="325882"/>
                  </a:lnTo>
                  <a:lnTo>
                    <a:pt x="4671783" y="342265"/>
                  </a:lnTo>
                  <a:lnTo>
                    <a:pt x="4538433" y="342265"/>
                  </a:lnTo>
                  <a:lnTo>
                    <a:pt x="4538433" y="325882"/>
                  </a:lnTo>
                  <a:lnTo>
                    <a:pt x="4544529" y="324358"/>
                  </a:lnTo>
                  <a:lnTo>
                    <a:pt x="4549355" y="322580"/>
                  </a:lnTo>
                  <a:lnTo>
                    <a:pt x="4552911" y="320675"/>
                  </a:lnTo>
                  <a:lnTo>
                    <a:pt x="4556467" y="318643"/>
                  </a:lnTo>
                  <a:lnTo>
                    <a:pt x="4559134" y="315975"/>
                  </a:lnTo>
                  <a:lnTo>
                    <a:pt x="4560912" y="312547"/>
                  </a:lnTo>
                  <a:lnTo>
                    <a:pt x="4562690" y="309245"/>
                  </a:lnTo>
                  <a:lnTo>
                    <a:pt x="4563706" y="304927"/>
                  </a:lnTo>
                  <a:lnTo>
                    <a:pt x="4564214" y="299593"/>
                  </a:lnTo>
                  <a:lnTo>
                    <a:pt x="4564722" y="294259"/>
                  </a:lnTo>
                  <a:lnTo>
                    <a:pt x="4564976" y="287655"/>
                  </a:lnTo>
                  <a:lnTo>
                    <a:pt x="4564976" y="279781"/>
                  </a:lnTo>
                  <a:lnTo>
                    <a:pt x="4564976" y="66421"/>
                  </a:lnTo>
                  <a:lnTo>
                    <a:pt x="4564976" y="58674"/>
                  </a:lnTo>
                  <a:lnTo>
                    <a:pt x="4564722" y="52070"/>
                  </a:lnTo>
                  <a:lnTo>
                    <a:pt x="4564341" y="46862"/>
                  </a:lnTo>
                  <a:lnTo>
                    <a:pt x="4563960" y="41529"/>
                  </a:lnTo>
                  <a:lnTo>
                    <a:pt x="4553165" y="25908"/>
                  </a:lnTo>
                  <a:lnTo>
                    <a:pt x="4549609" y="23875"/>
                  </a:lnTo>
                  <a:lnTo>
                    <a:pt x="4544783" y="21971"/>
                  </a:lnTo>
                  <a:lnTo>
                    <a:pt x="4538433" y="20320"/>
                  </a:lnTo>
                  <a:lnTo>
                    <a:pt x="4538433" y="3937"/>
                  </a:lnTo>
                  <a:close/>
                </a:path>
                <a:path w="6601459" h="346709">
                  <a:moveTo>
                    <a:pt x="4079709" y="3937"/>
                  </a:moveTo>
                  <a:lnTo>
                    <a:pt x="4209884" y="3937"/>
                  </a:lnTo>
                  <a:lnTo>
                    <a:pt x="4209884" y="20320"/>
                  </a:lnTo>
                  <a:lnTo>
                    <a:pt x="4202899" y="22098"/>
                  </a:lnTo>
                  <a:lnTo>
                    <a:pt x="4197819" y="24130"/>
                  </a:lnTo>
                  <a:lnTo>
                    <a:pt x="4194644" y="26288"/>
                  </a:lnTo>
                  <a:lnTo>
                    <a:pt x="4191342" y="28448"/>
                  </a:lnTo>
                  <a:lnTo>
                    <a:pt x="4188929" y="30987"/>
                  </a:lnTo>
                  <a:lnTo>
                    <a:pt x="4183087" y="57023"/>
                  </a:lnTo>
                  <a:lnTo>
                    <a:pt x="4183087" y="66421"/>
                  </a:lnTo>
                  <a:lnTo>
                    <a:pt x="4183087" y="154559"/>
                  </a:lnTo>
                  <a:lnTo>
                    <a:pt x="4188294" y="154559"/>
                  </a:lnTo>
                  <a:lnTo>
                    <a:pt x="4195914" y="154559"/>
                  </a:lnTo>
                  <a:lnTo>
                    <a:pt x="4201883" y="153797"/>
                  </a:lnTo>
                  <a:lnTo>
                    <a:pt x="4206328" y="152146"/>
                  </a:lnTo>
                  <a:lnTo>
                    <a:pt x="4210773" y="150495"/>
                  </a:lnTo>
                  <a:lnTo>
                    <a:pt x="4215472" y="147574"/>
                  </a:lnTo>
                  <a:lnTo>
                    <a:pt x="4247349" y="113157"/>
                  </a:lnTo>
                  <a:lnTo>
                    <a:pt x="4276686" y="76708"/>
                  </a:lnTo>
                  <a:lnTo>
                    <a:pt x="4289005" y="55625"/>
                  </a:lnTo>
                  <a:lnTo>
                    <a:pt x="4291291" y="50037"/>
                  </a:lnTo>
                  <a:lnTo>
                    <a:pt x="4292307" y="44577"/>
                  </a:lnTo>
                  <a:lnTo>
                    <a:pt x="4292307" y="39116"/>
                  </a:lnTo>
                  <a:lnTo>
                    <a:pt x="4292307" y="33400"/>
                  </a:lnTo>
                  <a:lnTo>
                    <a:pt x="4270082" y="20320"/>
                  </a:lnTo>
                  <a:lnTo>
                    <a:pt x="4270082" y="3937"/>
                  </a:lnTo>
                  <a:lnTo>
                    <a:pt x="4396701" y="3937"/>
                  </a:lnTo>
                  <a:lnTo>
                    <a:pt x="4396701" y="20828"/>
                  </a:lnTo>
                  <a:lnTo>
                    <a:pt x="4390351" y="21971"/>
                  </a:lnTo>
                  <a:lnTo>
                    <a:pt x="4385017" y="23749"/>
                  </a:lnTo>
                  <a:lnTo>
                    <a:pt x="4380572" y="26035"/>
                  </a:lnTo>
                  <a:lnTo>
                    <a:pt x="4376127" y="28321"/>
                  </a:lnTo>
                  <a:lnTo>
                    <a:pt x="4371047" y="32131"/>
                  </a:lnTo>
                  <a:lnTo>
                    <a:pt x="4343107" y="60198"/>
                  </a:lnTo>
                  <a:lnTo>
                    <a:pt x="4268812" y="143510"/>
                  </a:lnTo>
                  <a:lnTo>
                    <a:pt x="4355299" y="276225"/>
                  </a:lnTo>
                  <a:lnTo>
                    <a:pt x="4379810" y="310388"/>
                  </a:lnTo>
                  <a:lnTo>
                    <a:pt x="4405591" y="326136"/>
                  </a:lnTo>
                  <a:lnTo>
                    <a:pt x="4405591" y="342265"/>
                  </a:lnTo>
                  <a:lnTo>
                    <a:pt x="4271352" y="342265"/>
                  </a:lnTo>
                  <a:lnTo>
                    <a:pt x="4271352" y="325882"/>
                  </a:lnTo>
                  <a:lnTo>
                    <a:pt x="4276940" y="324993"/>
                  </a:lnTo>
                  <a:lnTo>
                    <a:pt x="4280750" y="323596"/>
                  </a:lnTo>
                  <a:lnTo>
                    <a:pt x="4282655" y="321818"/>
                  </a:lnTo>
                  <a:lnTo>
                    <a:pt x="4284687" y="319913"/>
                  </a:lnTo>
                  <a:lnTo>
                    <a:pt x="4285703" y="317373"/>
                  </a:lnTo>
                  <a:lnTo>
                    <a:pt x="4285703" y="314198"/>
                  </a:lnTo>
                  <a:lnTo>
                    <a:pt x="4285703" y="311531"/>
                  </a:lnTo>
                  <a:lnTo>
                    <a:pt x="4285322" y="308991"/>
                  </a:lnTo>
                  <a:lnTo>
                    <a:pt x="4284560" y="306450"/>
                  </a:lnTo>
                  <a:lnTo>
                    <a:pt x="4283798" y="303784"/>
                  </a:lnTo>
                  <a:lnTo>
                    <a:pt x="4262081" y="267843"/>
                  </a:lnTo>
                  <a:lnTo>
                    <a:pt x="4224235" y="209423"/>
                  </a:lnTo>
                  <a:lnTo>
                    <a:pt x="4219536" y="202311"/>
                  </a:lnTo>
                  <a:lnTo>
                    <a:pt x="4215599" y="196723"/>
                  </a:lnTo>
                  <a:lnTo>
                    <a:pt x="4212170" y="192786"/>
                  </a:lnTo>
                  <a:lnTo>
                    <a:pt x="4208868" y="188849"/>
                  </a:lnTo>
                  <a:lnTo>
                    <a:pt x="4205439" y="185928"/>
                  </a:lnTo>
                  <a:lnTo>
                    <a:pt x="4202010" y="184277"/>
                  </a:lnTo>
                  <a:lnTo>
                    <a:pt x="4198708" y="182499"/>
                  </a:lnTo>
                  <a:lnTo>
                    <a:pt x="4194009" y="181610"/>
                  </a:lnTo>
                  <a:lnTo>
                    <a:pt x="4188040" y="181610"/>
                  </a:lnTo>
                  <a:lnTo>
                    <a:pt x="4183087" y="181610"/>
                  </a:lnTo>
                  <a:lnTo>
                    <a:pt x="4183087" y="280035"/>
                  </a:lnTo>
                  <a:lnTo>
                    <a:pt x="4183087" y="285750"/>
                  </a:lnTo>
                  <a:lnTo>
                    <a:pt x="4183214" y="291211"/>
                  </a:lnTo>
                  <a:lnTo>
                    <a:pt x="4183595" y="296163"/>
                  </a:lnTo>
                  <a:lnTo>
                    <a:pt x="4183849" y="301117"/>
                  </a:lnTo>
                  <a:lnTo>
                    <a:pt x="4184611" y="305054"/>
                  </a:lnTo>
                  <a:lnTo>
                    <a:pt x="4185500" y="308229"/>
                  </a:lnTo>
                  <a:lnTo>
                    <a:pt x="4186516" y="311404"/>
                  </a:lnTo>
                  <a:lnTo>
                    <a:pt x="4188040" y="314071"/>
                  </a:lnTo>
                  <a:lnTo>
                    <a:pt x="4189945" y="316230"/>
                  </a:lnTo>
                  <a:lnTo>
                    <a:pt x="4191850" y="318388"/>
                  </a:lnTo>
                  <a:lnTo>
                    <a:pt x="4209884" y="325882"/>
                  </a:lnTo>
                  <a:lnTo>
                    <a:pt x="4209884" y="342265"/>
                  </a:lnTo>
                  <a:lnTo>
                    <a:pt x="4079709" y="342265"/>
                  </a:lnTo>
                  <a:lnTo>
                    <a:pt x="4079709" y="325882"/>
                  </a:lnTo>
                  <a:lnTo>
                    <a:pt x="4085805" y="324231"/>
                  </a:lnTo>
                  <a:lnTo>
                    <a:pt x="4090631" y="322453"/>
                  </a:lnTo>
                  <a:lnTo>
                    <a:pt x="4094187" y="320548"/>
                  </a:lnTo>
                  <a:lnTo>
                    <a:pt x="4097743" y="318643"/>
                  </a:lnTo>
                  <a:lnTo>
                    <a:pt x="4100410" y="315975"/>
                  </a:lnTo>
                  <a:lnTo>
                    <a:pt x="4102188" y="312547"/>
                  </a:lnTo>
                  <a:lnTo>
                    <a:pt x="4103966" y="309245"/>
                  </a:lnTo>
                  <a:lnTo>
                    <a:pt x="4104982" y="304927"/>
                  </a:lnTo>
                  <a:lnTo>
                    <a:pt x="4105490" y="299720"/>
                  </a:lnTo>
                  <a:lnTo>
                    <a:pt x="4105998" y="294513"/>
                  </a:lnTo>
                  <a:lnTo>
                    <a:pt x="4106252" y="287909"/>
                  </a:lnTo>
                  <a:lnTo>
                    <a:pt x="4106252" y="280035"/>
                  </a:lnTo>
                  <a:lnTo>
                    <a:pt x="4106252" y="66421"/>
                  </a:lnTo>
                  <a:lnTo>
                    <a:pt x="4106252" y="58674"/>
                  </a:lnTo>
                  <a:lnTo>
                    <a:pt x="4105998" y="52070"/>
                  </a:lnTo>
                  <a:lnTo>
                    <a:pt x="4105617" y="46862"/>
                  </a:lnTo>
                  <a:lnTo>
                    <a:pt x="4105236" y="41529"/>
                  </a:lnTo>
                  <a:lnTo>
                    <a:pt x="4104093" y="37211"/>
                  </a:lnTo>
                  <a:lnTo>
                    <a:pt x="4079709" y="20320"/>
                  </a:lnTo>
                  <a:lnTo>
                    <a:pt x="4079709" y="3937"/>
                  </a:lnTo>
                  <a:close/>
                </a:path>
                <a:path w="6601459" h="346709">
                  <a:moveTo>
                    <a:pt x="3642321" y="3937"/>
                  </a:moveTo>
                  <a:lnTo>
                    <a:pt x="3772496" y="3937"/>
                  </a:lnTo>
                  <a:lnTo>
                    <a:pt x="3772496" y="20320"/>
                  </a:lnTo>
                  <a:lnTo>
                    <a:pt x="3765638" y="22098"/>
                  </a:lnTo>
                  <a:lnTo>
                    <a:pt x="3760685" y="24130"/>
                  </a:lnTo>
                  <a:lnTo>
                    <a:pt x="3757510" y="26162"/>
                  </a:lnTo>
                  <a:lnTo>
                    <a:pt x="3754208" y="28194"/>
                  </a:lnTo>
                  <a:lnTo>
                    <a:pt x="3751795" y="30734"/>
                  </a:lnTo>
                  <a:lnTo>
                    <a:pt x="3745699" y="57150"/>
                  </a:lnTo>
                  <a:lnTo>
                    <a:pt x="3745699" y="66421"/>
                  </a:lnTo>
                  <a:lnTo>
                    <a:pt x="3745699" y="280035"/>
                  </a:lnTo>
                  <a:lnTo>
                    <a:pt x="3745699" y="285750"/>
                  </a:lnTo>
                  <a:lnTo>
                    <a:pt x="3745826" y="291211"/>
                  </a:lnTo>
                  <a:lnTo>
                    <a:pt x="3746207" y="296163"/>
                  </a:lnTo>
                  <a:lnTo>
                    <a:pt x="3746461" y="301117"/>
                  </a:lnTo>
                  <a:lnTo>
                    <a:pt x="3752557" y="316230"/>
                  </a:lnTo>
                  <a:lnTo>
                    <a:pt x="3754462" y="318388"/>
                  </a:lnTo>
                  <a:lnTo>
                    <a:pt x="3772496" y="325882"/>
                  </a:lnTo>
                  <a:lnTo>
                    <a:pt x="3772496" y="342265"/>
                  </a:lnTo>
                  <a:lnTo>
                    <a:pt x="3642321" y="342265"/>
                  </a:lnTo>
                  <a:lnTo>
                    <a:pt x="3642321" y="325882"/>
                  </a:lnTo>
                  <a:lnTo>
                    <a:pt x="3648417" y="324231"/>
                  </a:lnTo>
                  <a:lnTo>
                    <a:pt x="3653243" y="322453"/>
                  </a:lnTo>
                  <a:lnTo>
                    <a:pt x="3656799" y="320548"/>
                  </a:lnTo>
                  <a:lnTo>
                    <a:pt x="3660355" y="318643"/>
                  </a:lnTo>
                  <a:lnTo>
                    <a:pt x="3663022" y="315975"/>
                  </a:lnTo>
                  <a:lnTo>
                    <a:pt x="3664800" y="312547"/>
                  </a:lnTo>
                  <a:lnTo>
                    <a:pt x="3666578" y="309245"/>
                  </a:lnTo>
                  <a:lnTo>
                    <a:pt x="3667594" y="304927"/>
                  </a:lnTo>
                  <a:lnTo>
                    <a:pt x="3668102" y="299720"/>
                  </a:lnTo>
                  <a:lnTo>
                    <a:pt x="3668610" y="294513"/>
                  </a:lnTo>
                  <a:lnTo>
                    <a:pt x="3668864" y="287909"/>
                  </a:lnTo>
                  <a:lnTo>
                    <a:pt x="3668864" y="280035"/>
                  </a:lnTo>
                  <a:lnTo>
                    <a:pt x="3668864" y="66167"/>
                  </a:lnTo>
                  <a:lnTo>
                    <a:pt x="3668864" y="58166"/>
                  </a:lnTo>
                  <a:lnTo>
                    <a:pt x="3668610" y="51688"/>
                  </a:lnTo>
                  <a:lnTo>
                    <a:pt x="3668229" y="46609"/>
                  </a:lnTo>
                  <a:lnTo>
                    <a:pt x="3667848" y="41402"/>
                  </a:lnTo>
                  <a:lnTo>
                    <a:pt x="3666705" y="37211"/>
                  </a:lnTo>
                  <a:lnTo>
                    <a:pt x="3665054" y="33782"/>
                  </a:lnTo>
                  <a:lnTo>
                    <a:pt x="3663276" y="30480"/>
                  </a:lnTo>
                  <a:lnTo>
                    <a:pt x="3660609" y="27686"/>
                  </a:lnTo>
                  <a:lnTo>
                    <a:pt x="3657053" y="25781"/>
                  </a:lnTo>
                  <a:lnTo>
                    <a:pt x="3653497" y="23749"/>
                  </a:lnTo>
                  <a:lnTo>
                    <a:pt x="3648671" y="21971"/>
                  </a:lnTo>
                  <a:lnTo>
                    <a:pt x="3642321" y="20320"/>
                  </a:lnTo>
                  <a:lnTo>
                    <a:pt x="3642321" y="3937"/>
                  </a:lnTo>
                  <a:close/>
                </a:path>
                <a:path w="6601459" h="346709">
                  <a:moveTo>
                    <a:pt x="3307041" y="3937"/>
                  </a:moveTo>
                  <a:lnTo>
                    <a:pt x="3451567" y="3937"/>
                  </a:lnTo>
                  <a:lnTo>
                    <a:pt x="3465613" y="4196"/>
                  </a:lnTo>
                  <a:lnTo>
                    <a:pt x="3511107" y="10358"/>
                  </a:lnTo>
                  <a:lnTo>
                    <a:pt x="3548961" y="28368"/>
                  </a:lnTo>
                  <a:lnTo>
                    <a:pt x="3572598" y="62611"/>
                  </a:lnTo>
                  <a:lnTo>
                    <a:pt x="3577424" y="95123"/>
                  </a:lnTo>
                  <a:lnTo>
                    <a:pt x="3576899" y="106864"/>
                  </a:lnTo>
                  <a:lnTo>
                    <a:pt x="3564250" y="145087"/>
                  </a:lnTo>
                  <a:lnTo>
                    <a:pt x="3528863" y="176847"/>
                  </a:lnTo>
                  <a:lnTo>
                    <a:pt x="3507066" y="187325"/>
                  </a:lnTo>
                  <a:lnTo>
                    <a:pt x="3507066" y="189865"/>
                  </a:lnTo>
                  <a:lnTo>
                    <a:pt x="3543277" y="218045"/>
                  </a:lnTo>
                  <a:lnTo>
                    <a:pt x="3574757" y="278257"/>
                  </a:lnTo>
                  <a:lnTo>
                    <a:pt x="3579919" y="288803"/>
                  </a:lnTo>
                  <a:lnTo>
                    <a:pt x="3606634" y="321198"/>
                  </a:lnTo>
                  <a:lnTo>
                    <a:pt x="3619842" y="325882"/>
                  </a:lnTo>
                  <a:lnTo>
                    <a:pt x="3619842" y="342265"/>
                  </a:lnTo>
                  <a:lnTo>
                    <a:pt x="3524338" y="342265"/>
                  </a:lnTo>
                  <a:lnTo>
                    <a:pt x="3516957" y="331090"/>
                  </a:lnTo>
                  <a:lnTo>
                    <a:pt x="3509098" y="317547"/>
                  </a:lnTo>
                  <a:lnTo>
                    <a:pt x="3500764" y="301599"/>
                  </a:lnTo>
                  <a:lnTo>
                    <a:pt x="3491953" y="283210"/>
                  </a:lnTo>
                  <a:lnTo>
                    <a:pt x="3472649" y="240792"/>
                  </a:lnTo>
                  <a:lnTo>
                    <a:pt x="3468435" y="232106"/>
                  </a:lnTo>
                  <a:lnTo>
                    <a:pt x="3444963" y="203200"/>
                  </a:lnTo>
                  <a:lnTo>
                    <a:pt x="3440645" y="201168"/>
                  </a:lnTo>
                  <a:lnTo>
                    <a:pt x="3433914" y="200152"/>
                  </a:lnTo>
                  <a:lnTo>
                    <a:pt x="3424770" y="200152"/>
                  </a:lnTo>
                  <a:lnTo>
                    <a:pt x="3410419" y="200152"/>
                  </a:lnTo>
                  <a:lnTo>
                    <a:pt x="3410419" y="280035"/>
                  </a:lnTo>
                  <a:lnTo>
                    <a:pt x="3410536" y="288603"/>
                  </a:lnTo>
                  <a:lnTo>
                    <a:pt x="3418801" y="317881"/>
                  </a:lnTo>
                  <a:lnTo>
                    <a:pt x="3422103" y="320929"/>
                  </a:lnTo>
                  <a:lnTo>
                    <a:pt x="3428199" y="323596"/>
                  </a:lnTo>
                  <a:lnTo>
                    <a:pt x="3437216" y="325882"/>
                  </a:lnTo>
                  <a:lnTo>
                    <a:pt x="3437216" y="342265"/>
                  </a:lnTo>
                  <a:lnTo>
                    <a:pt x="3307041" y="342265"/>
                  </a:lnTo>
                  <a:lnTo>
                    <a:pt x="3307041" y="325882"/>
                  </a:lnTo>
                  <a:lnTo>
                    <a:pt x="3313137" y="324231"/>
                  </a:lnTo>
                  <a:lnTo>
                    <a:pt x="3317963" y="322453"/>
                  </a:lnTo>
                  <a:lnTo>
                    <a:pt x="3321519" y="320548"/>
                  </a:lnTo>
                  <a:lnTo>
                    <a:pt x="3325075" y="318643"/>
                  </a:lnTo>
                  <a:lnTo>
                    <a:pt x="3327742" y="315975"/>
                  </a:lnTo>
                  <a:lnTo>
                    <a:pt x="3329520" y="312547"/>
                  </a:lnTo>
                  <a:lnTo>
                    <a:pt x="3331298" y="309245"/>
                  </a:lnTo>
                  <a:lnTo>
                    <a:pt x="3332314" y="304927"/>
                  </a:lnTo>
                  <a:lnTo>
                    <a:pt x="3332822" y="299720"/>
                  </a:lnTo>
                  <a:lnTo>
                    <a:pt x="3333330" y="294513"/>
                  </a:lnTo>
                  <a:lnTo>
                    <a:pt x="3333584" y="287909"/>
                  </a:lnTo>
                  <a:lnTo>
                    <a:pt x="3333584" y="280035"/>
                  </a:lnTo>
                  <a:lnTo>
                    <a:pt x="3333584" y="66421"/>
                  </a:lnTo>
                  <a:lnTo>
                    <a:pt x="3333584" y="58674"/>
                  </a:lnTo>
                  <a:lnTo>
                    <a:pt x="3333330" y="52070"/>
                  </a:lnTo>
                  <a:lnTo>
                    <a:pt x="3332949" y="46862"/>
                  </a:lnTo>
                  <a:lnTo>
                    <a:pt x="3332568" y="41529"/>
                  </a:lnTo>
                  <a:lnTo>
                    <a:pt x="3331425" y="37211"/>
                  </a:lnTo>
                  <a:lnTo>
                    <a:pt x="3329774" y="33909"/>
                  </a:lnTo>
                  <a:lnTo>
                    <a:pt x="3327996" y="30607"/>
                  </a:lnTo>
                  <a:lnTo>
                    <a:pt x="3325329" y="27940"/>
                  </a:lnTo>
                  <a:lnTo>
                    <a:pt x="3321773" y="25908"/>
                  </a:lnTo>
                  <a:lnTo>
                    <a:pt x="3318217" y="23875"/>
                  </a:lnTo>
                  <a:lnTo>
                    <a:pt x="3313391" y="21971"/>
                  </a:lnTo>
                  <a:lnTo>
                    <a:pt x="3307041" y="20320"/>
                  </a:lnTo>
                  <a:lnTo>
                    <a:pt x="3307041" y="3937"/>
                  </a:lnTo>
                  <a:close/>
                </a:path>
                <a:path w="6601459" h="346709">
                  <a:moveTo>
                    <a:pt x="2858985" y="3937"/>
                  </a:moveTo>
                  <a:lnTo>
                    <a:pt x="3003511" y="3937"/>
                  </a:lnTo>
                  <a:lnTo>
                    <a:pt x="3017557" y="4196"/>
                  </a:lnTo>
                  <a:lnTo>
                    <a:pt x="3063051" y="10358"/>
                  </a:lnTo>
                  <a:lnTo>
                    <a:pt x="3100905" y="28368"/>
                  </a:lnTo>
                  <a:lnTo>
                    <a:pt x="3124542" y="62611"/>
                  </a:lnTo>
                  <a:lnTo>
                    <a:pt x="3129368" y="95123"/>
                  </a:lnTo>
                  <a:lnTo>
                    <a:pt x="3128843" y="106864"/>
                  </a:lnTo>
                  <a:lnTo>
                    <a:pt x="3116194" y="145087"/>
                  </a:lnTo>
                  <a:lnTo>
                    <a:pt x="3080807" y="176847"/>
                  </a:lnTo>
                  <a:lnTo>
                    <a:pt x="3059010" y="187325"/>
                  </a:lnTo>
                  <a:lnTo>
                    <a:pt x="3059010" y="189865"/>
                  </a:lnTo>
                  <a:lnTo>
                    <a:pt x="3095221" y="218045"/>
                  </a:lnTo>
                  <a:lnTo>
                    <a:pt x="3126701" y="278257"/>
                  </a:lnTo>
                  <a:lnTo>
                    <a:pt x="3131863" y="288803"/>
                  </a:lnTo>
                  <a:lnTo>
                    <a:pt x="3158578" y="321198"/>
                  </a:lnTo>
                  <a:lnTo>
                    <a:pt x="3171786" y="325882"/>
                  </a:lnTo>
                  <a:lnTo>
                    <a:pt x="3171786" y="342265"/>
                  </a:lnTo>
                  <a:lnTo>
                    <a:pt x="3076282" y="342265"/>
                  </a:lnTo>
                  <a:lnTo>
                    <a:pt x="3068901" y="331090"/>
                  </a:lnTo>
                  <a:lnTo>
                    <a:pt x="3061042" y="317547"/>
                  </a:lnTo>
                  <a:lnTo>
                    <a:pt x="3052708" y="301599"/>
                  </a:lnTo>
                  <a:lnTo>
                    <a:pt x="3043897" y="283210"/>
                  </a:lnTo>
                  <a:lnTo>
                    <a:pt x="3024593" y="240792"/>
                  </a:lnTo>
                  <a:lnTo>
                    <a:pt x="3020379" y="232106"/>
                  </a:lnTo>
                  <a:lnTo>
                    <a:pt x="2996907" y="203200"/>
                  </a:lnTo>
                  <a:lnTo>
                    <a:pt x="2992589" y="201168"/>
                  </a:lnTo>
                  <a:lnTo>
                    <a:pt x="2985858" y="200152"/>
                  </a:lnTo>
                  <a:lnTo>
                    <a:pt x="2976714" y="200152"/>
                  </a:lnTo>
                  <a:lnTo>
                    <a:pt x="2962363" y="200152"/>
                  </a:lnTo>
                  <a:lnTo>
                    <a:pt x="2962363" y="280035"/>
                  </a:lnTo>
                  <a:lnTo>
                    <a:pt x="2962480" y="288603"/>
                  </a:lnTo>
                  <a:lnTo>
                    <a:pt x="2970745" y="317881"/>
                  </a:lnTo>
                  <a:lnTo>
                    <a:pt x="2974047" y="320929"/>
                  </a:lnTo>
                  <a:lnTo>
                    <a:pt x="2980143" y="323596"/>
                  </a:lnTo>
                  <a:lnTo>
                    <a:pt x="2989160" y="325882"/>
                  </a:lnTo>
                  <a:lnTo>
                    <a:pt x="2989160" y="342265"/>
                  </a:lnTo>
                  <a:lnTo>
                    <a:pt x="2858985" y="342265"/>
                  </a:lnTo>
                  <a:lnTo>
                    <a:pt x="2858985" y="325882"/>
                  </a:lnTo>
                  <a:lnTo>
                    <a:pt x="2865081" y="324231"/>
                  </a:lnTo>
                  <a:lnTo>
                    <a:pt x="2869907" y="322453"/>
                  </a:lnTo>
                  <a:lnTo>
                    <a:pt x="2873463" y="320548"/>
                  </a:lnTo>
                  <a:lnTo>
                    <a:pt x="2877019" y="318643"/>
                  </a:lnTo>
                  <a:lnTo>
                    <a:pt x="2879686" y="315975"/>
                  </a:lnTo>
                  <a:lnTo>
                    <a:pt x="2881464" y="312547"/>
                  </a:lnTo>
                  <a:lnTo>
                    <a:pt x="2883242" y="309245"/>
                  </a:lnTo>
                  <a:lnTo>
                    <a:pt x="2884258" y="304927"/>
                  </a:lnTo>
                  <a:lnTo>
                    <a:pt x="2884766" y="299720"/>
                  </a:lnTo>
                  <a:lnTo>
                    <a:pt x="2885274" y="294513"/>
                  </a:lnTo>
                  <a:lnTo>
                    <a:pt x="2885528" y="287909"/>
                  </a:lnTo>
                  <a:lnTo>
                    <a:pt x="2885528" y="280035"/>
                  </a:lnTo>
                  <a:lnTo>
                    <a:pt x="2885528" y="66421"/>
                  </a:lnTo>
                  <a:lnTo>
                    <a:pt x="2885528" y="58674"/>
                  </a:lnTo>
                  <a:lnTo>
                    <a:pt x="2885274" y="52070"/>
                  </a:lnTo>
                  <a:lnTo>
                    <a:pt x="2884893" y="46862"/>
                  </a:lnTo>
                  <a:lnTo>
                    <a:pt x="2884512" y="41529"/>
                  </a:lnTo>
                  <a:lnTo>
                    <a:pt x="2858985" y="20320"/>
                  </a:lnTo>
                  <a:lnTo>
                    <a:pt x="2858985" y="3937"/>
                  </a:lnTo>
                  <a:close/>
                </a:path>
                <a:path w="6601459" h="346709">
                  <a:moveTo>
                    <a:pt x="2063711" y="3937"/>
                  </a:moveTo>
                  <a:lnTo>
                    <a:pt x="2195791" y="3937"/>
                  </a:lnTo>
                  <a:lnTo>
                    <a:pt x="2195791" y="20320"/>
                  </a:lnTo>
                  <a:lnTo>
                    <a:pt x="2187457" y="22417"/>
                  </a:lnTo>
                  <a:lnTo>
                    <a:pt x="2181504" y="26241"/>
                  </a:lnTo>
                  <a:lnTo>
                    <a:pt x="2177932" y="31803"/>
                  </a:lnTo>
                  <a:lnTo>
                    <a:pt x="2176741" y="39116"/>
                  </a:lnTo>
                  <a:lnTo>
                    <a:pt x="2176741" y="43434"/>
                  </a:lnTo>
                  <a:lnTo>
                    <a:pt x="2231732" y="171450"/>
                  </a:lnTo>
                  <a:lnTo>
                    <a:pt x="2277071" y="80518"/>
                  </a:lnTo>
                  <a:lnTo>
                    <a:pt x="2281516" y="71500"/>
                  </a:lnTo>
                  <a:lnTo>
                    <a:pt x="2284691" y="63881"/>
                  </a:lnTo>
                  <a:lnTo>
                    <a:pt x="2286342" y="57912"/>
                  </a:lnTo>
                  <a:lnTo>
                    <a:pt x="2288120" y="51816"/>
                  </a:lnTo>
                  <a:lnTo>
                    <a:pt x="2289009" y="45847"/>
                  </a:lnTo>
                  <a:lnTo>
                    <a:pt x="2289009" y="39878"/>
                  </a:lnTo>
                  <a:lnTo>
                    <a:pt x="2289009" y="33909"/>
                  </a:lnTo>
                  <a:lnTo>
                    <a:pt x="2287231" y="29210"/>
                  </a:lnTo>
                  <a:lnTo>
                    <a:pt x="2283929" y="25908"/>
                  </a:lnTo>
                  <a:lnTo>
                    <a:pt x="2280500" y="22479"/>
                  </a:lnTo>
                  <a:lnTo>
                    <a:pt x="2275801" y="20700"/>
                  </a:lnTo>
                  <a:lnTo>
                    <a:pt x="2269705" y="20320"/>
                  </a:lnTo>
                  <a:lnTo>
                    <a:pt x="2269705" y="3937"/>
                  </a:lnTo>
                  <a:lnTo>
                    <a:pt x="2369019" y="3937"/>
                  </a:lnTo>
                  <a:lnTo>
                    <a:pt x="2369019" y="20320"/>
                  </a:lnTo>
                  <a:lnTo>
                    <a:pt x="2364574" y="21336"/>
                  </a:lnTo>
                  <a:lnTo>
                    <a:pt x="2360891" y="22606"/>
                  </a:lnTo>
                  <a:lnTo>
                    <a:pt x="2357970" y="24384"/>
                  </a:lnTo>
                  <a:lnTo>
                    <a:pt x="2355049" y="26162"/>
                  </a:lnTo>
                  <a:lnTo>
                    <a:pt x="2351874" y="28829"/>
                  </a:lnTo>
                  <a:lnTo>
                    <a:pt x="2348445" y="32638"/>
                  </a:lnTo>
                  <a:lnTo>
                    <a:pt x="2345016" y="36322"/>
                  </a:lnTo>
                  <a:lnTo>
                    <a:pt x="2340825" y="41910"/>
                  </a:lnTo>
                  <a:lnTo>
                    <a:pt x="2319489" y="78359"/>
                  </a:lnTo>
                  <a:lnTo>
                    <a:pt x="2248369" y="212090"/>
                  </a:lnTo>
                  <a:lnTo>
                    <a:pt x="2248369" y="280035"/>
                  </a:lnTo>
                  <a:lnTo>
                    <a:pt x="2248369" y="288798"/>
                  </a:lnTo>
                  <a:lnTo>
                    <a:pt x="2256624" y="317754"/>
                  </a:lnTo>
                  <a:lnTo>
                    <a:pt x="2258529" y="319532"/>
                  </a:lnTo>
                  <a:lnTo>
                    <a:pt x="2261196" y="321056"/>
                  </a:lnTo>
                  <a:lnTo>
                    <a:pt x="2264625" y="322453"/>
                  </a:lnTo>
                  <a:lnTo>
                    <a:pt x="2267927" y="323850"/>
                  </a:lnTo>
                  <a:lnTo>
                    <a:pt x="2272499" y="324993"/>
                  </a:lnTo>
                  <a:lnTo>
                    <a:pt x="2278341" y="325882"/>
                  </a:lnTo>
                  <a:lnTo>
                    <a:pt x="2278341" y="342265"/>
                  </a:lnTo>
                  <a:lnTo>
                    <a:pt x="2141562" y="342265"/>
                  </a:lnTo>
                  <a:lnTo>
                    <a:pt x="2141562" y="325882"/>
                  </a:lnTo>
                  <a:lnTo>
                    <a:pt x="2148293" y="324738"/>
                  </a:lnTo>
                  <a:lnTo>
                    <a:pt x="2153754" y="323215"/>
                  </a:lnTo>
                  <a:lnTo>
                    <a:pt x="2170645" y="300228"/>
                  </a:lnTo>
                  <a:lnTo>
                    <a:pt x="2171280" y="294894"/>
                  </a:lnTo>
                  <a:lnTo>
                    <a:pt x="2171534" y="288036"/>
                  </a:lnTo>
                  <a:lnTo>
                    <a:pt x="2171534" y="280035"/>
                  </a:lnTo>
                  <a:lnTo>
                    <a:pt x="2171534" y="212090"/>
                  </a:lnTo>
                  <a:lnTo>
                    <a:pt x="2104351" y="70358"/>
                  </a:lnTo>
                  <a:lnTo>
                    <a:pt x="2083650" y="32004"/>
                  </a:lnTo>
                  <a:lnTo>
                    <a:pt x="2063711" y="20320"/>
                  </a:lnTo>
                  <a:lnTo>
                    <a:pt x="2063711" y="3937"/>
                  </a:lnTo>
                  <a:close/>
                </a:path>
                <a:path w="6601459" h="346709">
                  <a:moveTo>
                    <a:pt x="1147533" y="3937"/>
                  </a:moveTo>
                  <a:lnTo>
                    <a:pt x="1277708" y="3937"/>
                  </a:lnTo>
                  <a:lnTo>
                    <a:pt x="1277708" y="20320"/>
                  </a:lnTo>
                  <a:lnTo>
                    <a:pt x="1271739" y="21971"/>
                  </a:lnTo>
                  <a:lnTo>
                    <a:pt x="1267040" y="23749"/>
                  </a:lnTo>
                  <a:lnTo>
                    <a:pt x="1251800" y="46228"/>
                  </a:lnTo>
                  <a:lnTo>
                    <a:pt x="1251165" y="51435"/>
                  </a:lnTo>
                  <a:lnTo>
                    <a:pt x="1250911" y="58038"/>
                  </a:lnTo>
                  <a:lnTo>
                    <a:pt x="1250911" y="65912"/>
                  </a:lnTo>
                  <a:lnTo>
                    <a:pt x="1250911" y="312674"/>
                  </a:lnTo>
                  <a:lnTo>
                    <a:pt x="1298917" y="312674"/>
                  </a:lnTo>
                  <a:lnTo>
                    <a:pt x="1308569" y="312674"/>
                  </a:lnTo>
                  <a:lnTo>
                    <a:pt x="1316189" y="311277"/>
                  </a:lnTo>
                  <a:lnTo>
                    <a:pt x="1322031" y="308229"/>
                  </a:lnTo>
                  <a:lnTo>
                    <a:pt x="1327746" y="305308"/>
                  </a:lnTo>
                  <a:lnTo>
                    <a:pt x="1332826" y="300736"/>
                  </a:lnTo>
                  <a:lnTo>
                    <a:pt x="1350106" y="262850"/>
                  </a:lnTo>
                  <a:lnTo>
                    <a:pt x="1355178" y="242062"/>
                  </a:lnTo>
                  <a:lnTo>
                    <a:pt x="1389214" y="242062"/>
                  </a:lnTo>
                  <a:lnTo>
                    <a:pt x="1383753" y="342265"/>
                  </a:lnTo>
                  <a:lnTo>
                    <a:pt x="1147533" y="342265"/>
                  </a:lnTo>
                  <a:lnTo>
                    <a:pt x="1147533" y="325882"/>
                  </a:lnTo>
                  <a:lnTo>
                    <a:pt x="1153629" y="324231"/>
                  </a:lnTo>
                  <a:lnTo>
                    <a:pt x="1158455" y="322325"/>
                  </a:lnTo>
                  <a:lnTo>
                    <a:pt x="1162011" y="320421"/>
                  </a:lnTo>
                  <a:lnTo>
                    <a:pt x="1165567" y="318388"/>
                  </a:lnTo>
                  <a:lnTo>
                    <a:pt x="1168234" y="315722"/>
                  </a:lnTo>
                  <a:lnTo>
                    <a:pt x="1170012" y="312293"/>
                  </a:lnTo>
                  <a:lnTo>
                    <a:pt x="1171790" y="308991"/>
                  </a:lnTo>
                  <a:lnTo>
                    <a:pt x="1172806" y="304673"/>
                  </a:lnTo>
                  <a:lnTo>
                    <a:pt x="1173314" y="299466"/>
                  </a:lnTo>
                  <a:lnTo>
                    <a:pt x="1173822" y="294259"/>
                  </a:lnTo>
                  <a:lnTo>
                    <a:pt x="1174076" y="287655"/>
                  </a:lnTo>
                  <a:lnTo>
                    <a:pt x="1174076" y="279781"/>
                  </a:lnTo>
                  <a:lnTo>
                    <a:pt x="1174076" y="66421"/>
                  </a:lnTo>
                  <a:lnTo>
                    <a:pt x="1174076" y="58674"/>
                  </a:lnTo>
                  <a:lnTo>
                    <a:pt x="1173822" y="52070"/>
                  </a:lnTo>
                  <a:lnTo>
                    <a:pt x="1173441" y="46862"/>
                  </a:lnTo>
                  <a:lnTo>
                    <a:pt x="1173060" y="41529"/>
                  </a:lnTo>
                  <a:lnTo>
                    <a:pt x="1172044" y="37211"/>
                  </a:lnTo>
                  <a:lnTo>
                    <a:pt x="1170266" y="33909"/>
                  </a:lnTo>
                  <a:lnTo>
                    <a:pt x="1168488" y="30607"/>
                  </a:lnTo>
                  <a:lnTo>
                    <a:pt x="1165821" y="27940"/>
                  </a:lnTo>
                  <a:lnTo>
                    <a:pt x="1162265" y="25908"/>
                  </a:lnTo>
                  <a:lnTo>
                    <a:pt x="1158709" y="23875"/>
                  </a:lnTo>
                  <a:lnTo>
                    <a:pt x="1153883" y="21971"/>
                  </a:lnTo>
                  <a:lnTo>
                    <a:pt x="1147533" y="20320"/>
                  </a:lnTo>
                  <a:lnTo>
                    <a:pt x="1147533" y="3937"/>
                  </a:lnTo>
                  <a:close/>
                </a:path>
                <a:path w="6601459" h="346709">
                  <a:moveTo>
                    <a:pt x="617181" y="3937"/>
                  </a:moveTo>
                  <a:lnTo>
                    <a:pt x="747356" y="3937"/>
                  </a:lnTo>
                  <a:lnTo>
                    <a:pt x="747356" y="20320"/>
                  </a:lnTo>
                  <a:lnTo>
                    <a:pt x="740498" y="22098"/>
                  </a:lnTo>
                  <a:lnTo>
                    <a:pt x="735545" y="24130"/>
                  </a:lnTo>
                  <a:lnTo>
                    <a:pt x="732370" y="26162"/>
                  </a:lnTo>
                  <a:lnTo>
                    <a:pt x="729068" y="28194"/>
                  </a:lnTo>
                  <a:lnTo>
                    <a:pt x="726655" y="30734"/>
                  </a:lnTo>
                  <a:lnTo>
                    <a:pt x="720559" y="57150"/>
                  </a:lnTo>
                  <a:lnTo>
                    <a:pt x="720559" y="66421"/>
                  </a:lnTo>
                  <a:lnTo>
                    <a:pt x="720559" y="280035"/>
                  </a:lnTo>
                  <a:lnTo>
                    <a:pt x="720559" y="285750"/>
                  </a:lnTo>
                  <a:lnTo>
                    <a:pt x="720686" y="291211"/>
                  </a:lnTo>
                  <a:lnTo>
                    <a:pt x="721067" y="296163"/>
                  </a:lnTo>
                  <a:lnTo>
                    <a:pt x="721321" y="301117"/>
                  </a:lnTo>
                  <a:lnTo>
                    <a:pt x="747356" y="325882"/>
                  </a:lnTo>
                  <a:lnTo>
                    <a:pt x="747356" y="342265"/>
                  </a:lnTo>
                  <a:lnTo>
                    <a:pt x="617181" y="342265"/>
                  </a:lnTo>
                  <a:lnTo>
                    <a:pt x="617181" y="325882"/>
                  </a:lnTo>
                  <a:lnTo>
                    <a:pt x="623277" y="324231"/>
                  </a:lnTo>
                  <a:lnTo>
                    <a:pt x="628103" y="322453"/>
                  </a:lnTo>
                  <a:lnTo>
                    <a:pt x="631659" y="320548"/>
                  </a:lnTo>
                  <a:lnTo>
                    <a:pt x="635215" y="318643"/>
                  </a:lnTo>
                  <a:lnTo>
                    <a:pt x="637882" y="315975"/>
                  </a:lnTo>
                  <a:lnTo>
                    <a:pt x="639660" y="312547"/>
                  </a:lnTo>
                  <a:lnTo>
                    <a:pt x="641438" y="309245"/>
                  </a:lnTo>
                  <a:lnTo>
                    <a:pt x="642454" y="304927"/>
                  </a:lnTo>
                  <a:lnTo>
                    <a:pt x="642962" y="299720"/>
                  </a:lnTo>
                  <a:lnTo>
                    <a:pt x="643470" y="294513"/>
                  </a:lnTo>
                  <a:lnTo>
                    <a:pt x="643724" y="287909"/>
                  </a:lnTo>
                  <a:lnTo>
                    <a:pt x="643724" y="280035"/>
                  </a:lnTo>
                  <a:lnTo>
                    <a:pt x="643724" y="66167"/>
                  </a:lnTo>
                  <a:lnTo>
                    <a:pt x="643724" y="58166"/>
                  </a:lnTo>
                  <a:lnTo>
                    <a:pt x="643470" y="51688"/>
                  </a:lnTo>
                  <a:lnTo>
                    <a:pt x="643089" y="46609"/>
                  </a:lnTo>
                  <a:lnTo>
                    <a:pt x="642708" y="41402"/>
                  </a:lnTo>
                  <a:lnTo>
                    <a:pt x="631913" y="25781"/>
                  </a:lnTo>
                  <a:lnTo>
                    <a:pt x="628357" y="23749"/>
                  </a:lnTo>
                  <a:lnTo>
                    <a:pt x="623531" y="21971"/>
                  </a:lnTo>
                  <a:lnTo>
                    <a:pt x="617181" y="20320"/>
                  </a:lnTo>
                  <a:lnTo>
                    <a:pt x="617181" y="3937"/>
                  </a:lnTo>
                  <a:close/>
                </a:path>
                <a:path w="6601459" h="346709">
                  <a:moveTo>
                    <a:pt x="285178" y="3937"/>
                  </a:moveTo>
                  <a:lnTo>
                    <a:pt x="576795" y="3937"/>
                  </a:lnTo>
                  <a:lnTo>
                    <a:pt x="576795" y="90932"/>
                  </a:lnTo>
                  <a:lnTo>
                    <a:pt x="542886" y="90932"/>
                  </a:lnTo>
                  <a:lnTo>
                    <a:pt x="540644" y="83097"/>
                  </a:lnTo>
                  <a:lnTo>
                    <a:pt x="538664" y="76358"/>
                  </a:lnTo>
                  <a:lnTo>
                    <a:pt x="536921" y="70715"/>
                  </a:lnTo>
                  <a:lnTo>
                    <a:pt x="535393" y="66167"/>
                  </a:lnTo>
                  <a:lnTo>
                    <a:pt x="533615" y="60833"/>
                  </a:lnTo>
                  <a:lnTo>
                    <a:pt x="522312" y="43307"/>
                  </a:lnTo>
                  <a:lnTo>
                    <a:pt x="519899" y="40894"/>
                  </a:lnTo>
                  <a:lnTo>
                    <a:pt x="517232" y="38862"/>
                  </a:lnTo>
                  <a:lnTo>
                    <a:pt x="514438" y="37465"/>
                  </a:lnTo>
                  <a:lnTo>
                    <a:pt x="511517" y="35941"/>
                  </a:lnTo>
                  <a:lnTo>
                    <a:pt x="508088" y="34798"/>
                  </a:lnTo>
                  <a:lnTo>
                    <a:pt x="503897" y="34036"/>
                  </a:lnTo>
                  <a:lnTo>
                    <a:pt x="499706" y="33274"/>
                  </a:lnTo>
                  <a:lnTo>
                    <a:pt x="494118" y="32893"/>
                  </a:lnTo>
                  <a:lnTo>
                    <a:pt x="487387" y="32893"/>
                  </a:lnTo>
                  <a:lnTo>
                    <a:pt x="469480" y="32893"/>
                  </a:lnTo>
                  <a:lnTo>
                    <a:pt x="469480" y="280035"/>
                  </a:lnTo>
                  <a:lnTo>
                    <a:pt x="469480" y="288798"/>
                  </a:lnTo>
                  <a:lnTo>
                    <a:pt x="469734" y="295402"/>
                  </a:lnTo>
                  <a:lnTo>
                    <a:pt x="470242" y="299974"/>
                  </a:lnTo>
                  <a:lnTo>
                    <a:pt x="470750" y="304546"/>
                  </a:lnTo>
                  <a:lnTo>
                    <a:pt x="471639" y="308229"/>
                  </a:lnTo>
                  <a:lnTo>
                    <a:pt x="473036" y="311023"/>
                  </a:lnTo>
                  <a:lnTo>
                    <a:pt x="474306" y="313817"/>
                  </a:lnTo>
                  <a:lnTo>
                    <a:pt x="475957" y="316103"/>
                  </a:lnTo>
                  <a:lnTo>
                    <a:pt x="477862" y="317754"/>
                  </a:lnTo>
                  <a:lnTo>
                    <a:pt x="479767" y="319532"/>
                  </a:lnTo>
                  <a:lnTo>
                    <a:pt x="499579" y="325882"/>
                  </a:lnTo>
                  <a:lnTo>
                    <a:pt x="499579" y="342265"/>
                  </a:lnTo>
                  <a:lnTo>
                    <a:pt x="362737" y="342265"/>
                  </a:lnTo>
                  <a:lnTo>
                    <a:pt x="362737" y="325882"/>
                  </a:lnTo>
                  <a:lnTo>
                    <a:pt x="369671" y="324738"/>
                  </a:lnTo>
                  <a:lnTo>
                    <a:pt x="375170" y="323215"/>
                  </a:lnTo>
                  <a:lnTo>
                    <a:pt x="379183" y="321310"/>
                  </a:lnTo>
                  <a:lnTo>
                    <a:pt x="383247" y="319405"/>
                  </a:lnTo>
                  <a:lnTo>
                    <a:pt x="386295" y="316738"/>
                  </a:lnTo>
                  <a:lnTo>
                    <a:pt x="388200" y="313182"/>
                  </a:lnTo>
                  <a:lnTo>
                    <a:pt x="390232" y="309753"/>
                  </a:lnTo>
                  <a:lnTo>
                    <a:pt x="391502" y="305308"/>
                  </a:lnTo>
                  <a:lnTo>
                    <a:pt x="392010" y="299974"/>
                  </a:lnTo>
                  <a:lnTo>
                    <a:pt x="392518" y="294640"/>
                  </a:lnTo>
                  <a:lnTo>
                    <a:pt x="392772" y="287909"/>
                  </a:lnTo>
                  <a:lnTo>
                    <a:pt x="392772" y="280035"/>
                  </a:lnTo>
                  <a:lnTo>
                    <a:pt x="392772" y="32893"/>
                  </a:lnTo>
                  <a:lnTo>
                    <a:pt x="372643" y="32893"/>
                  </a:lnTo>
                  <a:lnTo>
                    <a:pt x="362737" y="32893"/>
                  </a:lnTo>
                  <a:lnTo>
                    <a:pt x="355142" y="34162"/>
                  </a:lnTo>
                  <a:lnTo>
                    <a:pt x="326059" y="67310"/>
                  </a:lnTo>
                  <a:lnTo>
                    <a:pt x="323253" y="75565"/>
                  </a:lnTo>
                  <a:lnTo>
                    <a:pt x="320941" y="83438"/>
                  </a:lnTo>
                  <a:lnTo>
                    <a:pt x="319125" y="90932"/>
                  </a:lnTo>
                  <a:lnTo>
                    <a:pt x="285178" y="90932"/>
                  </a:lnTo>
                  <a:lnTo>
                    <a:pt x="285178" y="3937"/>
                  </a:lnTo>
                  <a:close/>
                </a:path>
                <a:path w="6601459" h="346709">
                  <a:moveTo>
                    <a:pt x="0" y="3937"/>
                  </a:moveTo>
                  <a:lnTo>
                    <a:pt x="245821" y="3937"/>
                  </a:lnTo>
                  <a:lnTo>
                    <a:pt x="245821" y="82804"/>
                  </a:lnTo>
                  <a:lnTo>
                    <a:pt x="211874" y="82804"/>
                  </a:lnTo>
                  <a:lnTo>
                    <a:pt x="207935" y="71947"/>
                  </a:lnTo>
                  <a:lnTo>
                    <a:pt x="204309" y="63007"/>
                  </a:lnTo>
                  <a:lnTo>
                    <a:pt x="173650" y="34115"/>
                  </a:lnTo>
                  <a:lnTo>
                    <a:pt x="157353" y="32893"/>
                  </a:lnTo>
                  <a:lnTo>
                    <a:pt x="103339" y="32893"/>
                  </a:lnTo>
                  <a:lnTo>
                    <a:pt x="103339" y="151892"/>
                  </a:lnTo>
                  <a:lnTo>
                    <a:pt x="136042" y="151892"/>
                  </a:lnTo>
                  <a:lnTo>
                    <a:pt x="143306" y="151892"/>
                  </a:lnTo>
                  <a:lnTo>
                    <a:pt x="171234" y="116205"/>
                  </a:lnTo>
                  <a:lnTo>
                    <a:pt x="199237" y="116205"/>
                  </a:lnTo>
                  <a:lnTo>
                    <a:pt x="199237" y="216788"/>
                  </a:lnTo>
                  <a:lnTo>
                    <a:pt x="171234" y="216788"/>
                  </a:lnTo>
                  <a:lnTo>
                    <a:pt x="168922" y="207263"/>
                  </a:lnTo>
                  <a:lnTo>
                    <a:pt x="166357" y="199898"/>
                  </a:lnTo>
                  <a:lnTo>
                    <a:pt x="163550" y="194945"/>
                  </a:lnTo>
                  <a:lnTo>
                    <a:pt x="160743" y="189865"/>
                  </a:lnTo>
                  <a:lnTo>
                    <a:pt x="157391" y="186309"/>
                  </a:lnTo>
                  <a:lnTo>
                    <a:pt x="153517" y="184150"/>
                  </a:lnTo>
                  <a:lnTo>
                    <a:pt x="149631" y="181991"/>
                  </a:lnTo>
                  <a:lnTo>
                    <a:pt x="143802" y="180848"/>
                  </a:lnTo>
                  <a:lnTo>
                    <a:pt x="136042" y="180848"/>
                  </a:lnTo>
                  <a:lnTo>
                    <a:pt x="103339" y="180848"/>
                  </a:lnTo>
                  <a:lnTo>
                    <a:pt x="103339" y="313182"/>
                  </a:lnTo>
                  <a:lnTo>
                    <a:pt x="157111" y="313182"/>
                  </a:lnTo>
                  <a:lnTo>
                    <a:pt x="162890" y="313182"/>
                  </a:lnTo>
                  <a:lnTo>
                    <a:pt x="167767" y="312800"/>
                  </a:lnTo>
                  <a:lnTo>
                    <a:pt x="171729" y="312038"/>
                  </a:lnTo>
                  <a:lnTo>
                    <a:pt x="175691" y="311404"/>
                  </a:lnTo>
                  <a:lnTo>
                    <a:pt x="203695" y="282194"/>
                  </a:lnTo>
                  <a:lnTo>
                    <a:pt x="214350" y="251713"/>
                  </a:lnTo>
                  <a:lnTo>
                    <a:pt x="248297" y="251713"/>
                  </a:lnTo>
                  <a:lnTo>
                    <a:pt x="243586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108" y="324231"/>
                  </a:lnTo>
                  <a:lnTo>
                    <a:pt x="10947" y="322453"/>
                  </a:lnTo>
                  <a:lnTo>
                    <a:pt x="14503" y="320548"/>
                  </a:lnTo>
                  <a:lnTo>
                    <a:pt x="18046" y="318643"/>
                  </a:lnTo>
                  <a:lnTo>
                    <a:pt x="20688" y="315975"/>
                  </a:lnTo>
                  <a:lnTo>
                    <a:pt x="22428" y="312547"/>
                  </a:lnTo>
                  <a:lnTo>
                    <a:pt x="24168" y="309245"/>
                  </a:lnTo>
                  <a:lnTo>
                    <a:pt x="25273" y="304927"/>
                  </a:lnTo>
                  <a:lnTo>
                    <a:pt x="25768" y="299720"/>
                  </a:lnTo>
                  <a:lnTo>
                    <a:pt x="26263" y="294513"/>
                  </a:lnTo>
                  <a:lnTo>
                    <a:pt x="26517" y="287909"/>
                  </a:lnTo>
                  <a:lnTo>
                    <a:pt x="26517" y="280035"/>
                  </a:lnTo>
                  <a:lnTo>
                    <a:pt x="26517" y="66421"/>
                  </a:lnTo>
                  <a:lnTo>
                    <a:pt x="26517" y="58674"/>
                  </a:lnTo>
                  <a:lnTo>
                    <a:pt x="26314" y="52070"/>
                  </a:lnTo>
                  <a:lnTo>
                    <a:pt x="25895" y="46862"/>
                  </a:lnTo>
                  <a:lnTo>
                    <a:pt x="25488" y="41529"/>
                  </a:lnTo>
                  <a:lnTo>
                    <a:pt x="24409" y="37211"/>
                  </a:lnTo>
                  <a:lnTo>
                    <a:pt x="22669" y="33909"/>
                  </a:lnTo>
                  <a:lnTo>
                    <a:pt x="20942" y="30607"/>
                  </a:lnTo>
                  <a:lnTo>
                    <a:pt x="18300" y="27940"/>
                  </a:lnTo>
                  <a:lnTo>
                    <a:pt x="14744" y="25908"/>
                  </a:lnTo>
                  <a:lnTo>
                    <a:pt x="11188" y="23875"/>
                  </a:lnTo>
                  <a:lnTo>
                    <a:pt x="6273" y="21971"/>
                  </a:lnTo>
                  <a:lnTo>
                    <a:pt x="0" y="20320"/>
                  </a:lnTo>
                  <a:lnTo>
                    <a:pt x="0" y="3937"/>
                  </a:lnTo>
                  <a:close/>
                </a:path>
                <a:path w="6601459" h="346709">
                  <a:moveTo>
                    <a:pt x="4894668" y="2159"/>
                  </a:moveTo>
                  <a:lnTo>
                    <a:pt x="4960835" y="2159"/>
                  </a:lnTo>
                  <a:lnTo>
                    <a:pt x="5042623" y="279781"/>
                  </a:lnTo>
                  <a:lnTo>
                    <a:pt x="5045213" y="288373"/>
                  </a:lnTo>
                  <a:lnTo>
                    <a:pt x="5061419" y="318770"/>
                  </a:lnTo>
                  <a:lnTo>
                    <a:pt x="5065356" y="321945"/>
                  </a:lnTo>
                  <a:lnTo>
                    <a:pt x="5070944" y="324358"/>
                  </a:lnTo>
                  <a:lnTo>
                    <a:pt x="5078056" y="325882"/>
                  </a:lnTo>
                  <a:lnTo>
                    <a:pt x="5078056" y="342265"/>
                  </a:lnTo>
                  <a:lnTo>
                    <a:pt x="4941277" y="342265"/>
                  </a:lnTo>
                  <a:lnTo>
                    <a:pt x="4941277" y="325882"/>
                  </a:lnTo>
                  <a:lnTo>
                    <a:pt x="4949786" y="324866"/>
                  </a:lnTo>
                  <a:lnTo>
                    <a:pt x="4956263" y="322453"/>
                  </a:lnTo>
                  <a:lnTo>
                    <a:pt x="4960327" y="318643"/>
                  </a:lnTo>
                  <a:lnTo>
                    <a:pt x="4964518" y="314833"/>
                  </a:lnTo>
                  <a:lnTo>
                    <a:pt x="4966550" y="309499"/>
                  </a:lnTo>
                  <a:lnTo>
                    <a:pt x="4966550" y="302513"/>
                  </a:lnTo>
                  <a:lnTo>
                    <a:pt x="4966550" y="297434"/>
                  </a:lnTo>
                  <a:lnTo>
                    <a:pt x="4965915" y="291719"/>
                  </a:lnTo>
                  <a:lnTo>
                    <a:pt x="4964772" y="285496"/>
                  </a:lnTo>
                  <a:lnTo>
                    <a:pt x="4963629" y="279146"/>
                  </a:lnTo>
                  <a:lnTo>
                    <a:pt x="4961724" y="271272"/>
                  </a:lnTo>
                  <a:lnTo>
                    <a:pt x="4959057" y="261620"/>
                  </a:lnTo>
                  <a:lnTo>
                    <a:pt x="4952453" y="237362"/>
                  </a:lnTo>
                  <a:lnTo>
                    <a:pt x="4846535" y="237362"/>
                  </a:lnTo>
                  <a:lnTo>
                    <a:pt x="4838407" y="260985"/>
                  </a:lnTo>
                  <a:lnTo>
                    <a:pt x="4836121" y="267588"/>
                  </a:lnTo>
                  <a:lnTo>
                    <a:pt x="4834216" y="273938"/>
                  </a:lnTo>
                  <a:lnTo>
                    <a:pt x="4832692" y="280162"/>
                  </a:lnTo>
                  <a:lnTo>
                    <a:pt x="4831168" y="286385"/>
                  </a:lnTo>
                  <a:lnTo>
                    <a:pt x="4830533" y="292862"/>
                  </a:lnTo>
                  <a:lnTo>
                    <a:pt x="4830533" y="299847"/>
                  </a:lnTo>
                  <a:lnTo>
                    <a:pt x="4832133" y="310558"/>
                  </a:lnTo>
                  <a:lnTo>
                    <a:pt x="4836947" y="318484"/>
                  </a:lnTo>
                  <a:lnTo>
                    <a:pt x="4844999" y="323599"/>
                  </a:lnTo>
                  <a:lnTo>
                    <a:pt x="4856314" y="325882"/>
                  </a:lnTo>
                  <a:lnTo>
                    <a:pt x="4856314" y="342265"/>
                  </a:lnTo>
                  <a:lnTo>
                    <a:pt x="4750396" y="342265"/>
                  </a:lnTo>
                  <a:lnTo>
                    <a:pt x="4750396" y="325882"/>
                  </a:lnTo>
                  <a:lnTo>
                    <a:pt x="4756619" y="325247"/>
                  </a:lnTo>
                  <a:lnTo>
                    <a:pt x="4761953" y="323088"/>
                  </a:lnTo>
                  <a:lnTo>
                    <a:pt x="4766525" y="319405"/>
                  </a:lnTo>
                  <a:lnTo>
                    <a:pt x="4771224" y="315722"/>
                  </a:lnTo>
                  <a:lnTo>
                    <a:pt x="4775415" y="310769"/>
                  </a:lnTo>
                  <a:lnTo>
                    <a:pt x="4791290" y="277495"/>
                  </a:lnTo>
                  <a:lnTo>
                    <a:pt x="4894668" y="2159"/>
                  </a:lnTo>
                  <a:close/>
                </a:path>
                <a:path w="6601459" h="346709">
                  <a:moveTo>
                    <a:pt x="6509854" y="0"/>
                  </a:moveTo>
                  <a:lnTo>
                    <a:pt x="6552018" y="2286"/>
                  </a:lnTo>
                  <a:lnTo>
                    <a:pt x="6597865" y="10668"/>
                  </a:lnTo>
                  <a:lnTo>
                    <a:pt x="6597865" y="82550"/>
                  </a:lnTo>
                  <a:lnTo>
                    <a:pt x="6563956" y="82550"/>
                  </a:lnTo>
                  <a:lnTo>
                    <a:pt x="6561410" y="73241"/>
                  </a:lnTo>
                  <a:lnTo>
                    <a:pt x="6558543" y="64944"/>
                  </a:lnTo>
                  <a:lnTo>
                    <a:pt x="6533730" y="34417"/>
                  </a:lnTo>
                  <a:lnTo>
                    <a:pt x="6506171" y="28956"/>
                  </a:lnTo>
                  <a:lnTo>
                    <a:pt x="6499294" y="29265"/>
                  </a:lnTo>
                  <a:lnTo>
                    <a:pt x="6463245" y="48641"/>
                  </a:lnTo>
                  <a:lnTo>
                    <a:pt x="6456895" y="63119"/>
                  </a:lnTo>
                  <a:lnTo>
                    <a:pt x="6456895" y="72390"/>
                  </a:lnTo>
                  <a:lnTo>
                    <a:pt x="6475056" y="112783"/>
                  </a:lnTo>
                  <a:lnTo>
                    <a:pt x="6507513" y="134483"/>
                  </a:lnTo>
                  <a:lnTo>
                    <a:pt x="6519252" y="140716"/>
                  </a:lnTo>
                  <a:lnTo>
                    <a:pt x="6533683" y="148595"/>
                  </a:lnTo>
                  <a:lnTo>
                    <a:pt x="6567258" y="171831"/>
                  </a:lnTo>
                  <a:lnTo>
                    <a:pt x="6593039" y="205105"/>
                  </a:lnTo>
                  <a:lnTo>
                    <a:pt x="6601294" y="246761"/>
                  </a:lnTo>
                  <a:lnTo>
                    <a:pt x="6600413" y="261500"/>
                  </a:lnTo>
                  <a:lnTo>
                    <a:pt x="6587197" y="299720"/>
                  </a:lnTo>
                  <a:lnTo>
                    <a:pt x="6558765" y="327491"/>
                  </a:lnTo>
                  <a:lnTo>
                    <a:pt x="6516903" y="343169"/>
                  </a:lnTo>
                  <a:lnTo>
                    <a:pt x="6483565" y="346202"/>
                  </a:lnTo>
                  <a:lnTo>
                    <a:pt x="6470850" y="346013"/>
                  </a:lnTo>
                  <a:lnTo>
                    <a:pt x="6430987" y="343281"/>
                  </a:lnTo>
                  <a:lnTo>
                    <a:pt x="6391768" y="337601"/>
                  </a:lnTo>
                  <a:lnTo>
                    <a:pt x="6379552" y="335025"/>
                  </a:lnTo>
                  <a:lnTo>
                    <a:pt x="6379552" y="258699"/>
                  </a:lnTo>
                  <a:lnTo>
                    <a:pt x="6413461" y="258699"/>
                  </a:lnTo>
                  <a:lnTo>
                    <a:pt x="6417107" y="272512"/>
                  </a:lnTo>
                  <a:lnTo>
                    <a:pt x="6421764" y="284432"/>
                  </a:lnTo>
                  <a:lnTo>
                    <a:pt x="6452054" y="313499"/>
                  </a:lnTo>
                  <a:lnTo>
                    <a:pt x="6476707" y="317119"/>
                  </a:lnTo>
                  <a:lnTo>
                    <a:pt x="6483833" y="316809"/>
                  </a:lnTo>
                  <a:lnTo>
                    <a:pt x="6521665" y="296291"/>
                  </a:lnTo>
                  <a:lnTo>
                    <a:pt x="6528777" y="268605"/>
                  </a:lnTo>
                  <a:lnTo>
                    <a:pt x="6528420" y="261151"/>
                  </a:lnTo>
                  <a:lnTo>
                    <a:pt x="6510579" y="225665"/>
                  </a:lnTo>
                  <a:lnTo>
                    <a:pt x="6469468" y="199009"/>
                  </a:lnTo>
                  <a:lnTo>
                    <a:pt x="6460064" y="194105"/>
                  </a:lnTo>
                  <a:lnTo>
                    <a:pt x="6451101" y="189118"/>
                  </a:lnTo>
                  <a:lnTo>
                    <a:pt x="6413684" y="162101"/>
                  </a:lnTo>
                  <a:lnTo>
                    <a:pt x="6390855" y="128650"/>
                  </a:lnTo>
                  <a:lnTo>
                    <a:pt x="6384759" y="95123"/>
                  </a:lnTo>
                  <a:lnTo>
                    <a:pt x="6385710" y="80454"/>
                  </a:lnTo>
                  <a:lnTo>
                    <a:pt x="6399872" y="43307"/>
                  </a:lnTo>
                  <a:lnTo>
                    <a:pt x="6430108" y="17214"/>
                  </a:lnTo>
                  <a:lnTo>
                    <a:pt x="6474469" y="2762"/>
                  </a:lnTo>
                  <a:lnTo>
                    <a:pt x="6491584" y="690"/>
                  </a:lnTo>
                  <a:lnTo>
                    <a:pt x="6509854" y="0"/>
                  </a:lnTo>
                  <a:close/>
                </a:path>
                <a:path w="6601459" h="346709">
                  <a:moveTo>
                    <a:pt x="5852629" y="0"/>
                  </a:moveTo>
                  <a:lnTo>
                    <a:pt x="5917495" y="10604"/>
                  </a:lnTo>
                  <a:lnTo>
                    <a:pt x="5963881" y="42545"/>
                  </a:lnTo>
                  <a:lnTo>
                    <a:pt x="5991774" y="95329"/>
                  </a:lnTo>
                  <a:lnTo>
                    <a:pt x="6001092" y="168783"/>
                  </a:lnTo>
                  <a:lnTo>
                    <a:pt x="6000402" y="191381"/>
                  </a:lnTo>
                  <a:lnTo>
                    <a:pt x="5994877" y="231576"/>
                  </a:lnTo>
                  <a:lnTo>
                    <a:pt x="5976693" y="279733"/>
                  </a:lnTo>
                  <a:lnTo>
                    <a:pt x="5948002" y="314342"/>
                  </a:lnTo>
                  <a:lnTo>
                    <a:pt x="5910033" y="336042"/>
                  </a:lnTo>
                  <a:lnTo>
                    <a:pt x="5863706" y="345561"/>
                  </a:lnTo>
                  <a:lnTo>
                    <a:pt x="5846660" y="346202"/>
                  </a:lnTo>
                  <a:lnTo>
                    <a:pt x="5812519" y="343535"/>
                  </a:lnTo>
                  <a:lnTo>
                    <a:pt x="5757810" y="322199"/>
                  </a:lnTo>
                  <a:lnTo>
                    <a:pt x="5721311" y="279550"/>
                  </a:lnTo>
                  <a:lnTo>
                    <a:pt x="5703023" y="215733"/>
                  </a:lnTo>
                  <a:lnTo>
                    <a:pt x="5700737" y="175895"/>
                  </a:lnTo>
                  <a:lnTo>
                    <a:pt x="5701835" y="149082"/>
                  </a:lnTo>
                  <a:lnTo>
                    <a:pt x="5710649" y="101457"/>
                  </a:lnTo>
                  <a:lnTo>
                    <a:pt x="5728296" y="62097"/>
                  </a:lnTo>
                  <a:lnTo>
                    <a:pt x="5754395" y="32049"/>
                  </a:lnTo>
                  <a:lnTo>
                    <a:pt x="5788639" y="11572"/>
                  </a:lnTo>
                  <a:lnTo>
                    <a:pt x="5829648" y="1285"/>
                  </a:lnTo>
                  <a:lnTo>
                    <a:pt x="5852629" y="0"/>
                  </a:lnTo>
                  <a:close/>
                </a:path>
                <a:path w="6601459" h="346709">
                  <a:moveTo>
                    <a:pt x="5254586" y="0"/>
                  </a:moveTo>
                  <a:lnTo>
                    <a:pt x="5299925" y="2667"/>
                  </a:lnTo>
                  <a:lnTo>
                    <a:pt x="5342343" y="11684"/>
                  </a:lnTo>
                  <a:lnTo>
                    <a:pt x="5342343" y="83438"/>
                  </a:lnTo>
                  <a:lnTo>
                    <a:pt x="5308561" y="83438"/>
                  </a:lnTo>
                  <a:lnTo>
                    <a:pt x="5305178" y="70365"/>
                  </a:lnTo>
                  <a:lnTo>
                    <a:pt x="5300926" y="59150"/>
                  </a:lnTo>
                  <a:lnTo>
                    <a:pt x="5266012" y="29789"/>
                  </a:lnTo>
                  <a:lnTo>
                    <a:pt x="5256110" y="28956"/>
                  </a:lnTo>
                  <a:lnTo>
                    <a:pt x="5237699" y="31311"/>
                  </a:lnTo>
                  <a:lnTo>
                    <a:pt x="5196801" y="66548"/>
                  </a:lnTo>
                  <a:lnTo>
                    <a:pt x="5181768" y="113141"/>
                  </a:lnTo>
                  <a:lnTo>
                    <a:pt x="5176735" y="177927"/>
                  </a:lnTo>
                  <a:lnTo>
                    <a:pt x="5177898" y="210143"/>
                  </a:lnTo>
                  <a:lnTo>
                    <a:pt x="5187130" y="262098"/>
                  </a:lnTo>
                  <a:lnTo>
                    <a:pt x="5205366" y="297295"/>
                  </a:lnTo>
                  <a:lnTo>
                    <a:pt x="5248871" y="317119"/>
                  </a:lnTo>
                  <a:lnTo>
                    <a:pt x="5257511" y="316739"/>
                  </a:lnTo>
                  <a:lnTo>
                    <a:pt x="5292909" y="298577"/>
                  </a:lnTo>
                  <a:lnTo>
                    <a:pt x="5308434" y="258699"/>
                  </a:lnTo>
                  <a:lnTo>
                    <a:pt x="5342343" y="258699"/>
                  </a:lnTo>
                  <a:lnTo>
                    <a:pt x="5342343" y="333756"/>
                  </a:lnTo>
                  <a:lnTo>
                    <a:pt x="5329010" y="336778"/>
                  </a:lnTo>
                  <a:lnTo>
                    <a:pt x="5281129" y="344487"/>
                  </a:lnTo>
                  <a:lnTo>
                    <a:pt x="5245696" y="346202"/>
                  </a:lnTo>
                  <a:lnTo>
                    <a:pt x="5221074" y="345035"/>
                  </a:lnTo>
                  <a:lnTo>
                    <a:pt x="5178974" y="335700"/>
                  </a:lnTo>
                  <a:lnTo>
                    <a:pt x="5133206" y="304276"/>
                  </a:lnTo>
                  <a:lnTo>
                    <a:pt x="5113489" y="271399"/>
                  </a:lnTo>
                  <a:lnTo>
                    <a:pt x="5101885" y="228901"/>
                  </a:lnTo>
                  <a:lnTo>
                    <a:pt x="5097995" y="176403"/>
                  </a:lnTo>
                  <a:lnTo>
                    <a:pt x="5099136" y="150403"/>
                  </a:lnTo>
                  <a:lnTo>
                    <a:pt x="5108229" y="103643"/>
                  </a:lnTo>
                  <a:lnTo>
                    <a:pt x="5126372" y="64166"/>
                  </a:lnTo>
                  <a:lnTo>
                    <a:pt x="5153232" y="33496"/>
                  </a:lnTo>
                  <a:lnTo>
                    <a:pt x="5188453" y="12162"/>
                  </a:lnTo>
                  <a:lnTo>
                    <a:pt x="5230796" y="1355"/>
                  </a:lnTo>
                  <a:lnTo>
                    <a:pt x="5254586" y="0"/>
                  </a:lnTo>
                  <a:close/>
                </a:path>
                <a:path w="6601459" h="346709">
                  <a:moveTo>
                    <a:pt x="3946486" y="0"/>
                  </a:moveTo>
                  <a:lnTo>
                    <a:pt x="3988650" y="2286"/>
                  </a:lnTo>
                  <a:lnTo>
                    <a:pt x="4034497" y="10668"/>
                  </a:lnTo>
                  <a:lnTo>
                    <a:pt x="4034497" y="82550"/>
                  </a:lnTo>
                  <a:lnTo>
                    <a:pt x="4000588" y="82550"/>
                  </a:lnTo>
                  <a:lnTo>
                    <a:pt x="3998042" y="73241"/>
                  </a:lnTo>
                  <a:lnTo>
                    <a:pt x="3995175" y="64944"/>
                  </a:lnTo>
                  <a:lnTo>
                    <a:pt x="3970362" y="34417"/>
                  </a:lnTo>
                  <a:lnTo>
                    <a:pt x="3942803" y="28956"/>
                  </a:lnTo>
                  <a:lnTo>
                    <a:pt x="3935926" y="29265"/>
                  </a:lnTo>
                  <a:lnTo>
                    <a:pt x="3899877" y="48641"/>
                  </a:lnTo>
                  <a:lnTo>
                    <a:pt x="3893527" y="63119"/>
                  </a:lnTo>
                  <a:lnTo>
                    <a:pt x="3893527" y="72390"/>
                  </a:lnTo>
                  <a:lnTo>
                    <a:pt x="3911688" y="112783"/>
                  </a:lnTo>
                  <a:lnTo>
                    <a:pt x="3944145" y="134483"/>
                  </a:lnTo>
                  <a:lnTo>
                    <a:pt x="3955884" y="140716"/>
                  </a:lnTo>
                  <a:lnTo>
                    <a:pt x="3970315" y="148595"/>
                  </a:lnTo>
                  <a:lnTo>
                    <a:pt x="4003890" y="171831"/>
                  </a:lnTo>
                  <a:lnTo>
                    <a:pt x="4029671" y="205105"/>
                  </a:lnTo>
                  <a:lnTo>
                    <a:pt x="4037926" y="246761"/>
                  </a:lnTo>
                  <a:lnTo>
                    <a:pt x="4037045" y="261500"/>
                  </a:lnTo>
                  <a:lnTo>
                    <a:pt x="4023829" y="299720"/>
                  </a:lnTo>
                  <a:lnTo>
                    <a:pt x="3995397" y="327491"/>
                  </a:lnTo>
                  <a:lnTo>
                    <a:pt x="3953535" y="343169"/>
                  </a:lnTo>
                  <a:lnTo>
                    <a:pt x="3920197" y="346202"/>
                  </a:lnTo>
                  <a:lnTo>
                    <a:pt x="3907482" y="346013"/>
                  </a:lnTo>
                  <a:lnTo>
                    <a:pt x="3867619" y="343281"/>
                  </a:lnTo>
                  <a:lnTo>
                    <a:pt x="3828400" y="337601"/>
                  </a:lnTo>
                  <a:lnTo>
                    <a:pt x="3816184" y="335025"/>
                  </a:lnTo>
                  <a:lnTo>
                    <a:pt x="3816184" y="258699"/>
                  </a:lnTo>
                  <a:lnTo>
                    <a:pt x="3850093" y="258699"/>
                  </a:lnTo>
                  <a:lnTo>
                    <a:pt x="3853739" y="272512"/>
                  </a:lnTo>
                  <a:lnTo>
                    <a:pt x="3858396" y="284432"/>
                  </a:lnTo>
                  <a:lnTo>
                    <a:pt x="3888686" y="313499"/>
                  </a:lnTo>
                  <a:lnTo>
                    <a:pt x="3913339" y="317119"/>
                  </a:lnTo>
                  <a:lnTo>
                    <a:pt x="3920465" y="316809"/>
                  </a:lnTo>
                  <a:lnTo>
                    <a:pt x="3958297" y="296291"/>
                  </a:lnTo>
                  <a:lnTo>
                    <a:pt x="3965409" y="268605"/>
                  </a:lnTo>
                  <a:lnTo>
                    <a:pt x="3965052" y="261151"/>
                  </a:lnTo>
                  <a:lnTo>
                    <a:pt x="3947211" y="225665"/>
                  </a:lnTo>
                  <a:lnTo>
                    <a:pt x="3906100" y="199009"/>
                  </a:lnTo>
                  <a:lnTo>
                    <a:pt x="3896696" y="194105"/>
                  </a:lnTo>
                  <a:lnTo>
                    <a:pt x="3887733" y="189118"/>
                  </a:lnTo>
                  <a:lnTo>
                    <a:pt x="3850316" y="162101"/>
                  </a:lnTo>
                  <a:lnTo>
                    <a:pt x="3827487" y="128650"/>
                  </a:lnTo>
                  <a:lnTo>
                    <a:pt x="3821391" y="95123"/>
                  </a:lnTo>
                  <a:lnTo>
                    <a:pt x="3822342" y="80454"/>
                  </a:lnTo>
                  <a:lnTo>
                    <a:pt x="3836504" y="43307"/>
                  </a:lnTo>
                  <a:lnTo>
                    <a:pt x="3866740" y="17214"/>
                  </a:lnTo>
                  <a:lnTo>
                    <a:pt x="3911101" y="2762"/>
                  </a:lnTo>
                  <a:lnTo>
                    <a:pt x="3928216" y="690"/>
                  </a:lnTo>
                  <a:lnTo>
                    <a:pt x="3946486" y="0"/>
                  </a:lnTo>
                  <a:close/>
                </a:path>
                <a:path w="6601459" h="346709">
                  <a:moveTo>
                    <a:pt x="2659849" y="0"/>
                  </a:moveTo>
                  <a:lnTo>
                    <a:pt x="2724715" y="10604"/>
                  </a:lnTo>
                  <a:lnTo>
                    <a:pt x="2771101" y="42545"/>
                  </a:lnTo>
                  <a:lnTo>
                    <a:pt x="2798994" y="95329"/>
                  </a:lnTo>
                  <a:lnTo>
                    <a:pt x="2808312" y="168783"/>
                  </a:lnTo>
                  <a:lnTo>
                    <a:pt x="2807622" y="191381"/>
                  </a:lnTo>
                  <a:lnTo>
                    <a:pt x="2802097" y="231576"/>
                  </a:lnTo>
                  <a:lnTo>
                    <a:pt x="2783913" y="279733"/>
                  </a:lnTo>
                  <a:lnTo>
                    <a:pt x="2755222" y="314342"/>
                  </a:lnTo>
                  <a:lnTo>
                    <a:pt x="2717253" y="336042"/>
                  </a:lnTo>
                  <a:lnTo>
                    <a:pt x="2670926" y="345561"/>
                  </a:lnTo>
                  <a:lnTo>
                    <a:pt x="2653880" y="346202"/>
                  </a:lnTo>
                  <a:lnTo>
                    <a:pt x="2619739" y="343535"/>
                  </a:lnTo>
                  <a:lnTo>
                    <a:pt x="2565030" y="322199"/>
                  </a:lnTo>
                  <a:lnTo>
                    <a:pt x="2528531" y="279550"/>
                  </a:lnTo>
                  <a:lnTo>
                    <a:pt x="2510243" y="215733"/>
                  </a:lnTo>
                  <a:lnTo>
                    <a:pt x="2507957" y="175895"/>
                  </a:lnTo>
                  <a:lnTo>
                    <a:pt x="2509055" y="149082"/>
                  </a:lnTo>
                  <a:lnTo>
                    <a:pt x="2517869" y="101457"/>
                  </a:lnTo>
                  <a:lnTo>
                    <a:pt x="2535516" y="62097"/>
                  </a:lnTo>
                  <a:lnTo>
                    <a:pt x="2561615" y="32049"/>
                  </a:lnTo>
                  <a:lnTo>
                    <a:pt x="2595859" y="11572"/>
                  </a:lnTo>
                  <a:lnTo>
                    <a:pt x="2636868" y="1285"/>
                  </a:lnTo>
                  <a:lnTo>
                    <a:pt x="2659849" y="0"/>
                  </a:lnTo>
                  <a:close/>
                </a:path>
                <a:path w="6601459" h="346709">
                  <a:moveTo>
                    <a:pt x="1932774" y="0"/>
                  </a:moveTo>
                  <a:lnTo>
                    <a:pt x="1959351" y="811"/>
                  </a:lnTo>
                  <a:lnTo>
                    <a:pt x="1984797" y="3254"/>
                  </a:lnTo>
                  <a:lnTo>
                    <a:pt x="2009123" y="7340"/>
                  </a:lnTo>
                  <a:lnTo>
                    <a:pt x="2032342" y="13081"/>
                  </a:lnTo>
                  <a:lnTo>
                    <a:pt x="2032342" y="83438"/>
                  </a:lnTo>
                  <a:lnTo>
                    <a:pt x="1998433" y="83438"/>
                  </a:lnTo>
                  <a:lnTo>
                    <a:pt x="1995479" y="73652"/>
                  </a:lnTo>
                  <a:lnTo>
                    <a:pt x="1992322" y="65055"/>
                  </a:lnTo>
                  <a:lnTo>
                    <a:pt x="1966556" y="34544"/>
                  </a:lnTo>
                  <a:lnTo>
                    <a:pt x="1936965" y="28956"/>
                  </a:lnTo>
                  <a:lnTo>
                    <a:pt x="1925035" y="29904"/>
                  </a:lnTo>
                  <a:lnTo>
                    <a:pt x="1884673" y="52566"/>
                  </a:lnTo>
                  <a:lnTo>
                    <a:pt x="1863813" y="91821"/>
                  </a:lnTo>
                  <a:lnTo>
                    <a:pt x="1853580" y="150828"/>
                  </a:lnTo>
                  <a:lnTo>
                    <a:pt x="1852891" y="174879"/>
                  </a:lnTo>
                  <a:lnTo>
                    <a:pt x="1853364" y="195861"/>
                  </a:lnTo>
                  <a:lnTo>
                    <a:pt x="1860257" y="250190"/>
                  </a:lnTo>
                  <a:lnTo>
                    <a:pt x="1875563" y="289927"/>
                  </a:lnTo>
                  <a:lnTo>
                    <a:pt x="1909023" y="316023"/>
                  </a:lnTo>
                  <a:lnTo>
                    <a:pt x="1919566" y="317119"/>
                  </a:lnTo>
                  <a:lnTo>
                    <a:pt x="1929786" y="316309"/>
                  </a:lnTo>
                  <a:lnTo>
                    <a:pt x="1959651" y="287305"/>
                  </a:lnTo>
                  <a:lnTo>
                    <a:pt x="1962165" y="244494"/>
                  </a:lnTo>
                  <a:lnTo>
                    <a:pt x="1950300" y="207899"/>
                  </a:lnTo>
                  <a:lnTo>
                    <a:pt x="1947506" y="206248"/>
                  </a:lnTo>
                  <a:lnTo>
                    <a:pt x="1942553" y="204343"/>
                  </a:lnTo>
                  <a:lnTo>
                    <a:pt x="1935441" y="202184"/>
                  </a:lnTo>
                  <a:lnTo>
                    <a:pt x="1935441" y="185800"/>
                  </a:lnTo>
                  <a:lnTo>
                    <a:pt x="2062314" y="185800"/>
                  </a:lnTo>
                  <a:lnTo>
                    <a:pt x="2062314" y="202184"/>
                  </a:lnTo>
                  <a:lnTo>
                    <a:pt x="2054059" y="204724"/>
                  </a:lnTo>
                  <a:lnTo>
                    <a:pt x="2048471" y="207518"/>
                  </a:lnTo>
                  <a:lnTo>
                    <a:pt x="2045550" y="210566"/>
                  </a:lnTo>
                  <a:lnTo>
                    <a:pt x="2042502" y="213741"/>
                  </a:lnTo>
                  <a:lnTo>
                    <a:pt x="2040470" y="217932"/>
                  </a:lnTo>
                  <a:lnTo>
                    <a:pt x="2039454" y="223138"/>
                  </a:lnTo>
                  <a:lnTo>
                    <a:pt x="2038311" y="228346"/>
                  </a:lnTo>
                  <a:lnTo>
                    <a:pt x="2037803" y="235585"/>
                  </a:lnTo>
                  <a:lnTo>
                    <a:pt x="2037803" y="245110"/>
                  </a:lnTo>
                  <a:lnTo>
                    <a:pt x="2037803" y="338455"/>
                  </a:lnTo>
                  <a:lnTo>
                    <a:pt x="2002116" y="345948"/>
                  </a:lnTo>
                  <a:lnTo>
                    <a:pt x="1985225" y="328041"/>
                  </a:lnTo>
                  <a:lnTo>
                    <a:pt x="1969989" y="335968"/>
                  </a:lnTo>
                  <a:lnTo>
                    <a:pt x="1953634" y="341645"/>
                  </a:lnTo>
                  <a:lnTo>
                    <a:pt x="1936184" y="345060"/>
                  </a:lnTo>
                  <a:lnTo>
                    <a:pt x="1917661" y="346202"/>
                  </a:lnTo>
                  <a:lnTo>
                    <a:pt x="1883774" y="343558"/>
                  </a:lnTo>
                  <a:lnTo>
                    <a:pt x="1829811" y="322413"/>
                  </a:lnTo>
                  <a:lnTo>
                    <a:pt x="1794136" y="280050"/>
                  </a:lnTo>
                  <a:lnTo>
                    <a:pt x="1776368" y="216042"/>
                  </a:lnTo>
                  <a:lnTo>
                    <a:pt x="1774151" y="175895"/>
                  </a:lnTo>
                  <a:lnTo>
                    <a:pt x="1774937" y="154064"/>
                  </a:lnTo>
                  <a:lnTo>
                    <a:pt x="1781224" y="114405"/>
                  </a:lnTo>
                  <a:lnTo>
                    <a:pt x="1801885" y="65595"/>
                  </a:lnTo>
                  <a:lnTo>
                    <a:pt x="1833427" y="30995"/>
                  </a:lnTo>
                  <a:lnTo>
                    <a:pt x="1872449" y="9779"/>
                  </a:lnTo>
                  <a:lnTo>
                    <a:pt x="1916919" y="617"/>
                  </a:lnTo>
                  <a:lnTo>
                    <a:pt x="1932774" y="0"/>
                  </a:lnTo>
                  <a:close/>
                </a:path>
                <a:path w="6601459" h="346709">
                  <a:moveTo>
                    <a:pt x="1573237" y="0"/>
                  </a:moveTo>
                  <a:lnTo>
                    <a:pt x="1638103" y="10604"/>
                  </a:lnTo>
                  <a:lnTo>
                    <a:pt x="1684489" y="42545"/>
                  </a:lnTo>
                  <a:lnTo>
                    <a:pt x="1712382" y="95329"/>
                  </a:lnTo>
                  <a:lnTo>
                    <a:pt x="1721700" y="168783"/>
                  </a:lnTo>
                  <a:lnTo>
                    <a:pt x="1721010" y="191381"/>
                  </a:lnTo>
                  <a:lnTo>
                    <a:pt x="1715485" y="231576"/>
                  </a:lnTo>
                  <a:lnTo>
                    <a:pt x="1697301" y="279733"/>
                  </a:lnTo>
                  <a:lnTo>
                    <a:pt x="1668610" y="314342"/>
                  </a:lnTo>
                  <a:lnTo>
                    <a:pt x="1630641" y="336042"/>
                  </a:lnTo>
                  <a:lnTo>
                    <a:pt x="1584314" y="345561"/>
                  </a:lnTo>
                  <a:lnTo>
                    <a:pt x="1567268" y="346202"/>
                  </a:lnTo>
                  <a:lnTo>
                    <a:pt x="1533127" y="343535"/>
                  </a:lnTo>
                  <a:lnTo>
                    <a:pt x="1478418" y="322199"/>
                  </a:lnTo>
                  <a:lnTo>
                    <a:pt x="1441919" y="279550"/>
                  </a:lnTo>
                  <a:lnTo>
                    <a:pt x="1423631" y="215733"/>
                  </a:lnTo>
                  <a:lnTo>
                    <a:pt x="1421345" y="175895"/>
                  </a:lnTo>
                  <a:lnTo>
                    <a:pt x="1422443" y="149082"/>
                  </a:lnTo>
                  <a:lnTo>
                    <a:pt x="1431257" y="101457"/>
                  </a:lnTo>
                  <a:lnTo>
                    <a:pt x="1448904" y="62097"/>
                  </a:lnTo>
                  <a:lnTo>
                    <a:pt x="1475003" y="32049"/>
                  </a:lnTo>
                  <a:lnTo>
                    <a:pt x="1509247" y="11572"/>
                  </a:lnTo>
                  <a:lnTo>
                    <a:pt x="1550256" y="1285"/>
                  </a:lnTo>
                  <a:lnTo>
                    <a:pt x="1573237" y="0"/>
                  </a:lnTo>
                  <a:close/>
                </a:path>
                <a:path w="6601459" h="346709">
                  <a:moveTo>
                    <a:pt x="948397" y="0"/>
                  </a:moveTo>
                  <a:lnTo>
                    <a:pt x="1013263" y="10604"/>
                  </a:lnTo>
                  <a:lnTo>
                    <a:pt x="1059649" y="42545"/>
                  </a:lnTo>
                  <a:lnTo>
                    <a:pt x="1087542" y="95329"/>
                  </a:lnTo>
                  <a:lnTo>
                    <a:pt x="1096860" y="168783"/>
                  </a:lnTo>
                  <a:lnTo>
                    <a:pt x="1096170" y="191381"/>
                  </a:lnTo>
                  <a:lnTo>
                    <a:pt x="1090645" y="231576"/>
                  </a:lnTo>
                  <a:lnTo>
                    <a:pt x="1072461" y="279733"/>
                  </a:lnTo>
                  <a:lnTo>
                    <a:pt x="1043770" y="314342"/>
                  </a:lnTo>
                  <a:lnTo>
                    <a:pt x="1005801" y="336042"/>
                  </a:lnTo>
                  <a:lnTo>
                    <a:pt x="959474" y="345561"/>
                  </a:lnTo>
                  <a:lnTo>
                    <a:pt x="942428" y="346202"/>
                  </a:lnTo>
                  <a:lnTo>
                    <a:pt x="908287" y="343535"/>
                  </a:lnTo>
                  <a:lnTo>
                    <a:pt x="853578" y="322199"/>
                  </a:lnTo>
                  <a:lnTo>
                    <a:pt x="817079" y="279550"/>
                  </a:lnTo>
                  <a:lnTo>
                    <a:pt x="798791" y="215733"/>
                  </a:lnTo>
                  <a:lnTo>
                    <a:pt x="796505" y="175895"/>
                  </a:lnTo>
                  <a:lnTo>
                    <a:pt x="797603" y="149082"/>
                  </a:lnTo>
                  <a:lnTo>
                    <a:pt x="806417" y="101457"/>
                  </a:lnTo>
                  <a:lnTo>
                    <a:pt x="824064" y="62097"/>
                  </a:lnTo>
                  <a:lnTo>
                    <a:pt x="850163" y="32049"/>
                  </a:lnTo>
                  <a:lnTo>
                    <a:pt x="884407" y="11572"/>
                  </a:lnTo>
                  <a:lnTo>
                    <a:pt x="925416" y="1285"/>
                  </a:lnTo>
                  <a:lnTo>
                    <a:pt x="94839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35940" y="1624329"/>
            <a:ext cx="39077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  <a:tab pos="1562735" algn="l"/>
                <a:tab pos="2144395" algn="l"/>
                <a:tab pos="2418715" algn="l"/>
                <a:tab pos="2896235" algn="l"/>
              </a:tabLst>
            </a:pPr>
            <a:r>
              <a:rPr sz="2800" spc="-5" dirty="0">
                <a:latin typeface="Cambria"/>
                <a:cs typeface="Cambria"/>
              </a:rPr>
              <a:t>These	</a:t>
            </a:r>
            <a:r>
              <a:rPr sz="2800" spc="-25" dirty="0">
                <a:latin typeface="Cambria"/>
                <a:cs typeface="Cambria"/>
              </a:rPr>
              <a:t>are		</a:t>
            </a:r>
            <a:r>
              <a:rPr sz="2800" spc="-20" dirty="0">
                <a:latin typeface="Cambria"/>
                <a:cs typeface="Cambria"/>
              </a:rPr>
              <a:t>causative </a:t>
            </a:r>
            <a:r>
              <a:rPr sz="2800" spc="-60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infl</a:t>
            </a:r>
            <a:r>
              <a:rPr sz="2800" dirty="0">
                <a:latin typeface="Cambria"/>
                <a:cs typeface="Cambria"/>
              </a:rPr>
              <a:t>u</a:t>
            </a:r>
            <a:r>
              <a:rPr sz="2800" spc="-5" dirty="0">
                <a:latin typeface="Cambria"/>
                <a:cs typeface="Cambria"/>
              </a:rPr>
              <a:t>enc</a:t>
            </a:r>
            <a:r>
              <a:rPr sz="2800" dirty="0">
                <a:latin typeface="Cambria"/>
                <a:cs typeface="Cambria"/>
              </a:rPr>
              <a:t>e</a:t>
            </a:r>
            <a:r>
              <a:rPr sz="2800" spc="-5" dirty="0">
                <a:latin typeface="Cambria"/>
                <a:cs typeface="Cambria"/>
              </a:rPr>
              <a:t>d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th</a:t>
            </a:r>
            <a:r>
              <a:rPr sz="2800" spc="-5" dirty="0">
                <a:latin typeface="Cambria"/>
                <a:cs typeface="Cambria"/>
              </a:rPr>
              <a:t>e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c</a:t>
            </a:r>
            <a:r>
              <a:rPr sz="2800" spc="5" dirty="0">
                <a:latin typeface="Cambria"/>
                <a:cs typeface="Cambria"/>
              </a:rPr>
              <a:t>l</a:t>
            </a:r>
            <a:r>
              <a:rPr sz="2800" spc="-5" dirty="0">
                <a:latin typeface="Cambria"/>
                <a:cs typeface="Cambria"/>
              </a:rPr>
              <a:t>ien</a:t>
            </a:r>
            <a:r>
              <a:rPr sz="2800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s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78807" y="1624329"/>
            <a:ext cx="316801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0640">
              <a:lnSpc>
                <a:spcPct val="100000"/>
              </a:lnSpc>
              <a:spcBef>
                <a:spcPts val="95"/>
              </a:spcBef>
              <a:tabLst>
                <a:tab pos="1190625" algn="l"/>
                <a:tab pos="1463675" algn="l"/>
                <a:tab pos="1788160" algn="l"/>
                <a:tab pos="2444750" algn="l"/>
              </a:tabLst>
            </a:pPr>
            <a:r>
              <a:rPr sz="2800" spc="-35" dirty="0">
                <a:latin typeface="Cambria"/>
                <a:cs typeface="Cambria"/>
              </a:rPr>
              <a:t>f</a:t>
            </a:r>
            <a:r>
              <a:rPr sz="2800" spc="-10" dirty="0">
                <a:latin typeface="Cambria"/>
                <a:cs typeface="Cambria"/>
              </a:rPr>
              <a:t>actor</a:t>
            </a:r>
            <a:r>
              <a:rPr sz="2800" spc="-5" dirty="0">
                <a:latin typeface="Cambria"/>
                <a:cs typeface="Cambria"/>
              </a:rPr>
              <a:t>s</a:t>
            </a:r>
            <a:r>
              <a:rPr sz="2800" dirty="0">
                <a:latin typeface="Cambria"/>
                <a:cs typeface="Cambria"/>
              </a:rPr>
              <a:t>		</a:t>
            </a:r>
            <a:r>
              <a:rPr sz="2800" spc="-10" dirty="0">
                <a:latin typeface="Cambria"/>
                <a:cs typeface="Cambria"/>
              </a:rPr>
              <a:t>th</a:t>
            </a:r>
            <a:r>
              <a:rPr sz="2800" dirty="0">
                <a:latin typeface="Cambria"/>
                <a:cs typeface="Cambria"/>
              </a:rPr>
              <a:t>a</a:t>
            </a:r>
            <a:r>
              <a:rPr sz="2800" spc="-5" dirty="0">
                <a:latin typeface="Cambria"/>
                <a:cs typeface="Cambria"/>
              </a:rPr>
              <a:t>t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h</a:t>
            </a:r>
            <a:r>
              <a:rPr sz="2800" spc="-55" dirty="0">
                <a:latin typeface="Cambria"/>
                <a:cs typeface="Cambria"/>
              </a:rPr>
              <a:t>a</a:t>
            </a:r>
            <a:r>
              <a:rPr sz="2800" spc="-70" dirty="0">
                <a:latin typeface="Cambria"/>
                <a:cs typeface="Cambria"/>
              </a:rPr>
              <a:t>v</a:t>
            </a:r>
            <a:r>
              <a:rPr sz="2800" spc="-5" dirty="0">
                <a:latin typeface="Cambria"/>
                <a:cs typeface="Cambria"/>
              </a:rPr>
              <a:t>e  </a:t>
            </a:r>
            <a:r>
              <a:rPr sz="2800" spc="-10" dirty="0">
                <a:latin typeface="Cambria"/>
                <a:cs typeface="Cambria"/>
              </a:rPr>
              <a:t>ac</a:t>
            </a:r>
            <a:r>
              <a:rPr sz="2800" spc="-5" dirty="0">
                <a:latin typeface="Cambria"/>
                <a:cs typeface="Cambria"/>
              </a:rPr>
              <a:t>t</a:t>
            </a:r>
            <a:r>
              <a:rPr sz="2800" spc="-10" dirty="0">
                <a:latin typeface="Cambria"/>
                <a:cs typeface="Cambria"/>
              </a:rPr>
              <a:t>ua</a:t>
            </a:r>
            <a:r>
              <a:rPr sz="2800" spc="-5" dirty="0">
                <a:latin typeface="Cambria"/>
                <a:cs typeface="Cambria"/>
              </a:rPr>
              <a:t>l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or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5" dirty="0">
                <a:latin typeface="Cambria"/>
                <a:cs typeface="Cambria"/>
              </a:rPr>
              <a:t>p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spc="-25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ent</a:t>
            </a:r>
            <a:r>
              <a:rPr sz="2800" dirty="0">
                <a:latin typeface="Cambria"/>
                <a:cs typeface="Cambria"/>
              </a:rPr>
              <a:t>i</a:t>
            </a:r>
            <a:r>
              <a:rPr sz="2800" spc="-10" dirty="0">
                <a:latin typeface="Cambria"/>
                <a:cs typeface="Cambria"/>
              </a:rPr>
              <a:t>al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2401341"/>
            <a:ext cx="7310755" cy="374459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6385" algn="just">
              <a:lnSpc>
                <a:spcPct val="100000"/>
              </a:lnSpc>
              <a:spcBef>
                <a:spcPts val="700"/>
              </a:spcBef>
            </a:pPr>
            <a:r>
              <a:rPr sz="2800" spc="-10" dirty="0">
                <a:latin typeface="Cambria"/>
                <a:cs typeface="Cambria"/>
              </a:rPr>
              <a:t>response </a:t>
            </a:r>
            <a:r>
              <a:rPr sz="2800" spc="-15" dirty="0">
                <a:latin typeface="Cambria"/>
                <a:cs typeface="Cambria"/>
              </a:rPr>
              <a:t>to </a:t>
            </a:r>
            <a:r>
              <a:rPr sz="2800" spc="-10" dirty="0">
                <a:latin typeface="Cambria"/>
                <a:cs typeface="Cambria"/>
              </a:rPr>
              <a:t>the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health</a:t>
            </a:r>
            <a:r>
              <a:rPr sz="2800" spc="-10" dirty="0">
                <a:latin typeface="Cambria"/>
                <a:cs typeface="Cambria"/>
              </a:rPr>
              <a:t> problem</a:t>
            </a:r>
            <a:endParaRPr sz="2800">
              <a:latin typeface="Cambria"/>
              <a:cs typeface="Cambria"/>
            </a:endParaRPr>
          </a:p>
          <a:p>
            <a:pPr marL="286385" marR="5715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Cambria"/>
                <a:cs typeface="Cambria"/>
              </a:rPr>
              <a:t>The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related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phase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identifies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the</a:t>
            </a:r>
            <a:r>
              <a:rPr sz="2800" spc="-5" dirty="0">
                <a:latin typeface="Cambria"/>
                <a:cs typeface="Cambria"/>
              </a:rPr>
              <a:t> etiology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or 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cause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of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the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clients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response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to</a:t>
            </a:r>
            <a:r>
              <a:rPr sz="2800" spc="59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health 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problem</a:t>
            </a:r>
            <a:endParaRPr sz="2800">
              <a:latin typeface="Cambria"/>
              <a:cs typeface="Cambria"/>
            </a:endParaRPr>
          </a:p>
          <a:p>
            <a:pPr marL="286385" marR="5715" indent="-274320" algn="just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Cambria"/>
                <a:cs typeface="Cambria"/>
              </a:rPr>
              <a:t>Eg: </a:t>
            </a:r>
            <a:r>
              <a:rPr sz="2800" spc="-15" dirty="0">
                <a:latin typeface="Cambria"/>
                <a:cs typeface="Cambria"/>
              </a:rPr>
              <a:t>Activity </a:t>
            </a:r>
            <a:r>
              <a:rPr sz="2800" spc="-10" dirty="0">
                <a:latin typeface="Cambria"/>
                <a:cs typeface="Cambria"/>
              </a:rPr>
              <a:t>intolerance </a:t>
            </a:r>
            <a:r>
              <a:rPr sz="2800" spc="-15" dirty="0">
                <a:latin typeface="Cambria"/>
                <a:cs typeface="Cambria"/>
              </a:rPr>
              <a:t>related to generalized </a:t>
            </a:r>
            <a:r>
              <a:rPr sz="2800" spc="-10" dirty="0">
                <a:latin typeface="Cambria"/>
                <a:cs typeface="Cambria"/>
              </a:rPr>
              <a:t> weakness</a:t>
            </a:r>
            <a:r>
              <a:rPr sz="2800" spc="-2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or</a:t>
            </a:r>
            <a:r>
              <a:rPr sz="2800" dirty="0">
                <a:latin typeface="Cambria"/>
                <a:cs typeface="Cambria"/>
              </a:rPr>
              <a:t> obesity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or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sedentary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life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style</a:t>
            </a:r>
            <a:endParaRPr sz="28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Cambria"/>
                <a:cs typeface="Cambria"/>
              </a:rPr>
              <a:t>Constipation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related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to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inadequate</a:t>
            </a:r>
            <a:r>
              <a:rPr sz="2800" spc="6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fluid </a:t>
            </a:r>
            <a:r>
              <a:rPr sz="2800" spc="-60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intake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or inadequate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fiber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intake</a:t>
            </a:r>
            <a:endParaRPr sz="2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464" y="909319"/>
            <a:ext cx="6751320" cy="570230"/>
            <a:chOff x="818464" y="909319"/>
            <a:chExt cx="6751320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8765" y="1257781"/>
              <a:ext cx="6750565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3036" y="913891"/>
              <a:ext cx="6741464" cy="34620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973702" y="982725"/>
              <a:ext cx="755650" cy="139700"/>
            </a:xfrm>
            <a:custGeom>
              <a:avLst/>
              <a:gdLst/>
              <a:ahLst/>
              <a:cxnLst/>
              <a:rect l="l" t="t" r="r" b="b"/>
              <a:pathLst>
                <a:path w="755650" h="139700">
                  <a:moveTo>
                    <a:pt x="715518" y="0"/>
                  </a:moveTo>
                  <a:lnTo>
                    <a:pt x="665988" y="139573"/>
                  </a:lnTo>
                  <a:lnTo>
                    <a:pt x="755142" y="139573"/>
                  </a:lnTo>
                  <a:lnTo>
                    <a:pt x="715518" y="0"/>
                  </a:lnTo>
                  <a:close/>
                </a:path>
                <a:path w="755650" h="139700">
                  <a:moveTo>
                    <a:pt x="49530" y="0"/>
                  </a:moveTo>
                  <a:lnTo>
                    <a:pt x="0" y="139573"/>
                  </a:lnTo>
                  <a:lnTo>
                    <a:pt x="89154" y="139573"/>
                  </a:lnTo>
                  <a:lnTo>
                    <a:pt x="4953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6957" y="942212"/>
              <a:ext cx="100076" cy="1474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3333" y="942212"/>
              <a:ext cx="100076" cy="14744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23036" y="913891"/>
              <a:ext cx="6741795" cy="346710"/>
            </a:xfrm>
            <a:custGeom>
              <a:avLst/>
              <a:gdLst/>
              <a:ahLst/>
              <a:cxnLst/>
              <a:rect l="l" t="t" r="r" b="b"/>
              <a:pathLst>
                <a:path w="6741795" h="346709">
                  <a:moveTo>
                    <a:pt x="125387" y="32893"/>
                  </a:moveTo>
                  <a:lnTo>
                    <a:pt x="115138" y="32893"/>
                  </a:lnTo>
                  <a:lnTo>
                    <a:pt x="107784" y="33147"/>
                  </a:lnTo>
                  <a:lnTo>
                    <a:pt x="103327" y="33400"/>
                  </a:lnTo>
                  <a:lnTo>
                    <a:pt x="103327" y="312166"/>
                  </a:lnTo>
                  <a:lnTo>
                    <a:pt x="106299" y="312674"/>
                  </a:lnTo>
                  <a:lnTo>
                    <a:pt x="113817" y="312928"/>
                  </a:lnTo>
                  <a:lnTo>
                    <a:pt x="125882" y="312928"/>
                  </a:lnTo>
                  <a:lnTo>
                    <a:pt x="171716" y="305054"/>
                  </a:lnTo>
                  <a:lnTo>
                    <a:pt x="202817" y="279477"/>
                  </a:lnTo>
                  <a:lnTo>
                    <a:pt x="219544" y="244348"/>
                  </a:lnTo>
                  <a:lnTo>
                    <a:pt x="227903" y="192323"/>
                  </a:lnTo>
                  <a:lnTo>
                    <a:pt x="228460" y="171704"/>
                  </a:lnTo>
                  <a:lnTo>
                    <a:pt x="227671" y="149177"/>
                  </a:lnTo>
                  <a:lnTo>
                    <a:pt x="221355" y="110124"/>
                  </a:lnTo>
                  <a:lnTo>
                    <a:pt x="200620" y="66532"/>
                  </a:lnTo>
                  <a:lnTo>
                    <a:pt x="168240" y="41251"/>
                  </a:lnTo>
                  <a:lnTo>
                    <a:pt x="125387" y="32893"/>
                  </a:lnTo>
                  <a:close/>
                </a:path>
                <a:path w="6741795" h="346709">
                  <a:moveTo>
                    <a:pt x="6057950" y="3937"/>
                  </a:moveTo>
                  <a:lnTo>
                    <a:pt x="6187998" y="3937"/>
                  </a:lnTo>
                  <a:lnTo>
                    <a:pt x="6187998" y="20320"/>
                  </a:lnTo>
                  <a:lnTo>
                    <a:pt x="6181267" y="22098"/>
                  </a:lnTo>
                  <a:lnTo>
                    <a:pt x="6176187" y="24130"/>
                  </a:lnTo>
                  <a:lnTo>
                    <a:pt x="6161201" y="57150"/>
                  </a:lnTo>
                  <a:lnTo>
                    <a:pt x="6161201" y="66421"/>
                  </a:lnTo>
                  <a:lnTo>
                    <a:pt x="6161201" y="280035"/>
                  </a:lnTo>
                  <a:lnTo>
                    <a:pt x="6161201" y="285750"/>
                  </a:lnTo>
                  <a:lnTo>
                    <a:pt x="6161328" y="291211"/>
                  </a:lnTo>
                  <a:lnTo>
                    <a:pt x="6161709" y="296163"/>
                  </a:lnTo>
                  <a:lnTo>
                    <a:pt x="6162090" y="301117"/>
                  </a:lnTo>
                  <a:lnTo>
                    <a:pt x="6162725" y="305054"/>
                  </a:lnTo>
                  <a:lnTo>
                    <a:pt x="6163741" y="308229"/>
                  </a:lnTo>
                  <a:lnTo>
                    <a:pt x="6164757" y="311404"/>
                  </a:lnTo>
                  <a:lnTo>
                    <a:pt x="6187998" y="325882"/>
                  </a:lnTo>
                  <a:lnTo>
                    <a:pt x="6187998" y="342265"/>
                  </a:lnTo>
                  <a:lnTo>
                    <a:pt x="6057950" y="342265"/>
                  </a:lnTo>
                  <a:lnTo>
                    <a:pt x="6057950" y="325882"/>
                  </a:lnTo>
                  <a:lnTo>
                    <a:pt x="6064046" y="324231"/>
                  </a:lnTo>
                  <a:lnTo>
                    <a:pt x="6068872" y="322453"/>
                  </a:lnTo>
                  <a:lnTo>
                    <a:pt x="6072428" y="320548"/>
                  </a:lnTo>
                  <a:lnTo>
                    <a:pt x="6075984" y="318643"/>
                  </a:lnTo>
                  <a:lnTo>
                    <a:pt x="6078524" y="315975"/>
                  </a:lnTo>
                  <a:lnTo>
                    <a:pt x="6080302" y="312547"/>
                  </a:lnTo>
                  <a:lnTo>
                    <a:pt x="6082080" y="309245"/>
                  </a:lnTo>
                  <a:lnTo>
                    <a:pt x="6083223" y="304927"/>
                  </a:lnTo>
                  <a:lnTo>
                    <a:pt x="6083604" y="299720"/>
                  </a:lnTo>
                  <a:lnTo>
                    <a:pt x="6084112" y="294513"/>
                  </a:lnTo>
                  <a:lnTo>
                    <a:pt x="6084366" y="287909"/>
                  </a:lnTo>
                  <a:lnTo>
                    <a:pt x="6084366" y="280035"/>
                  </a:lnTo>
                  <a:lnTo>
                    <a:pt x="6084366" y="66167"/>
                  </a:lnTo>
                  <a:lnTo>
                    <a:pt x="6084366" y="58166"/>
                  </a:lnTo>
                  <a:lnTo>
                    <a:pt x="6084239" y="51688"/>
                  </a:lnTo>
                  <a:lnTo>
                    <a:pt x="6083731" y="46609"/>
                  </a:lnTo>
                  <a:lnTo>
                    <a:pt x="6083350" y="41402"/>
                  </a:lnTo>
                  <a:lnTo>
                    <a:pt x="6072682" y="25781"/>
                  </a:lnTo>
                  <a:lnTo>
                    <a:pt x="6069126" y="23749"/>
                  </a:lnTo>
                  <a:lnTo>
                    <a:pt x="6064173" y="21971"/>
                  </a:lnTo>
                  <a:lnTo>
                    <a:pt x="6057950" y="20320"/>
                  </a:lnTo>
                  <a:lnTo>
                    <a:pt x="6057950" y="3937"/>
                  </a:lnTo>
                  <a:close/>
                </a:path>
                <a:path w="6741795" h="346709">
                  <a:moveTo>
                    <a:pt x="5725845" y="3937"/>
                  </a:moveTo>
                  <a:lnTo>
                    <a:pt x="6017564" y="3937"/>
                  </a:lnTo>
                  <a:lnTo>
                    <a:pt x="6017564" y="90932"/>
                  </a:lnTo>
                  <a:lnTo>
                    <a:pt x="5983528" y="90932"/>
                  </a:lnTo>
                  <a:lnTo>
                    <a:pt x="5981342" y="83097"/>
                  </a:lnTo>
                  <a:lnTo>
                    <a:pt x="5979369" y="76358"/>
                  </a:lnTo>
                  <a:lnTo>
                    <a:pt x="5960541" y="40894"/>
                  </a:lnTo>
                  <a:lnTo>
                    <a:pt x="5955080" y="37465"/>
                  </a:lnTo>
                  <a:lnTo>
                    <a:pt x="5952286" y="35941"/>
                  </a:lnTo>
                  <a:lnTo>
                    <a:pt x="5948730" y="34798"/>
                  </a:lnTo>
                  <a:lnTo>
                    <a:pt x="5944539" y="34036"/>
                  </a:lnTo>
                  <a:lnTo>
                    <a:pt x="5940348" y="33274"/>
                  </a:lnTo>
                  <a:lnTo>
                    <a:pt x="5934887" y="32893"/>
                  </a:lnTo>
                  <a:lnTo>
                    <a:pt x="5928029" y="32893"/>
                  </a:lnTo>
                  <a:lnTo>
                    <a:pt x="5910249" y="32893"/>
                  </a:lnTo>
                  <a:lnTo>
                    <a:pt x="5910249" y="280035"/>
                  </a:lnTo>
                  <a:lnTo>
                    <a:pt x="5910249" y="288798"/>
                  </a:lnTo>
                  <a:lnTo>
                    <a:pt x="5910503" y="295402"/>
                  </a:lnTo>
                  <a:lnTo>
                    <a:pt x="5911011" y="299974"/>
                  </a:lnTo>
                  <a:lnTo>
                    <a:pt x="5911392" y="304546"/>
                  </a:lnTo>
                  <a:lnTo>
                    <a:pt x="5912408" y="308229"/>
                  </a:lnTo>
                  <a:lnTo>
                    <a:pt x="5913678" y="311023"/>
                  </a:lnTo>
                  <a:lnTo>
                    <a:pt x="5914948" y="313817"/>
                  </a:lnTo>
                  <a:lnTo>
                    <a:pt x="5916599" y="316103"/>
                  </a:lnTo>
                  <a:lnTo>
                    <a:pt x="5918504" y="317754"/>
                  </a:lnTo>
                  <a:lnTo>
                    <a:pt x="5920409" y="319532"/>
                  </a:lnTo>
                  <a:lnTo>
                    <a:pt x="5923076" y="321056"/>
                  </a:lnTo>
                  <a:lnTo>
                    <a:pt x="5926378" y="322453"/>
                  </a:lnTo>
                  <a:lnTo>
                    <a:pt x="5929807" y="323850"/>
                  </a:lnTo>
                  <a:lnTo>
                    <a:pt x="5934379" y="324993"/>
                  </a:lnTo>
                  <a:lnTo>
                    <a:pt x="5940221" y="325882"/>
                  </a:lnTo>
                  <a:lnTo>
                    <a:pt x="5940221" y="342265"/>
                  </a:lnTo>
                  <a:lnTo>
                    <a:pt x="5803442" y="342265"/>
                  </a:lnTo>
                  <a:lnTo>
                    <a:pt x="5803442" y="325882"/>
                  </a:lnTo>
                  <a:lnTo>
                    <a:pt x="5810300" y="324738"/>
                  </a:lnTo>
                  <a:lnTo>
                    <a:pt x="5815888" y="323215"/>
                  </a:lnTo>
                  <a:lnTo>
                    <a:pt x="5819825" y="321310"/>
                  </a:lnTo>
                  <a:lnTo>
                    <a:pt x="5823889" y="319405"/>
                  </a:lnTo>
                  <a:lnTo>
                    <a:pt x="5826937" y="316738"/>
                  </a:lnTo>
                  <a:lnTo>
                    <a:pt x="5833414" y="287909"/>
                  </a:lnTo>
                  <a:lnTo>
                    <a:pt x="5833414" y="280035"/>
                  </a:lnTo>
                  <a:lnTo>
                    <a:pt x="5833414" y="32893"/>
                  </a:lnTo>
                  <a:lnTo>
                    <a:pt x="5813348" y="32893"/>
                  </a:lnTo>
                  <a:lnTo>
                    <a:pt x="5803442" y="32893"/>
                  </a:lnTo>
                  <a:lnTo>
                    <a:pt x="5795822" y="34162"/>
                  </a:lnTo>
                  <a:lnTo>
                    <a:pt x="5766739" y="67310"/>
                  </a:lnTo>
                  <a:lnTo>
                    <a:pt x="5763945" y="75565"/>
                  </a:lnTo>
                  <a:lnTo>
                    <a:pt x="5761659" y="83438"/>
                  </a:lnTo>
                  <a:lnTo>
                    <a:pt x="5759754" y="90932"/>
                  </a:lnTo>
                  <a:lnTo>
                    <a:pt x="5725845" y="90932"/>
                  </a:lnTo>
                  <a:lnTo>
                    <a:pt x="5725845" y="3937"/>
                  </a:lnTo>
                  <a:close/>
                </a:path>
                <a:path w="6741795" h="346709">
                  <a:moveTo>
                    <a:pt x="5300522" y="3937"/>
                  </a:moveTo>
                  <a:lnTo>
                    <a:pt x="5430570" y="3937"/>
                  </a:lnTo>
                  <a:lnTo>
                    <a:pt x="5430570" y="20320"/>
                  </a:lnTo>
                  <a:lnTo>
                    <a:pt x="5423839" y="22098"/>
                  </a:lnTo>
                  <a:lnTo>
                    <a:pt x="5418759" y="24130"/>
                  </a:lnTo>
                  <a:lnTo>
                    <a:pt x="5403773" y="57150"/>
                  </a:lnTo>
                  <a:lnTo>
                    <a:pt x="5403773" y="66421"/>
                  </a:lnTo>
                  <a:lnTo>
                    <a:pt x="5403773" y="280035"/>
                  </a:lnTo>
                  <a:lnTo>
                    <a:pt x="5403773" y="285750"/>
                  </a:lnTo>
                  <a:lnTo>
                    <a:pt x="5403900" y="291211"/>
                  </a:lnTo>
                  <a:lnTo>
                    <a:pt x="5404281" y="296163"/>
                  </a:lnTo>
                  <a:lnTo>
                    <a:pt x="5404662" y="301117"/>
                  </a:lnTo>
                  <a:lnTo>
                    <a:pt x="5405297" y="305054"/>
                  </a:lnTo>
                  <a:lnTo>
                    <a:pt x="5406313" y="308229"/>
                  </a:lnTo>
                  <a:lnTo>
                    <a:pt x="5407329" y="311404"/>
                  </a:lnTo>
                  <a:lnTo>
                    <a:pt x="5430570" y="325882"/>
                  </a:lnTo>
                  <a:lnTo>
                    <a:pt x="5430570" y="342265"/>
                  </a:lnTo>
                  <a:lnTo>
                    <a:pt x="5300522" y="342265"/>
                  </a:lnTo>
                  <a:lnTo>
                    <a:pt x="5300522" y="325882"/>
                  </a:lnTo>
                  <a:lnTo>
                    <a:pt x="5306618" y="324231"/>
                  </a:lnTo>
                  <a:lnTo>
                    <a:pt x="5311444" y="322453"/>
                  </a:lnTo>
                  <a:lnTo>
                    <a:pt x="5315000" y="320548"/>
                  </a:lnTo>
                  <a:lnTo>
                    <a:pt x="5318556" y="318643"/>
                  </a:lnTo>
                  <a:lnTo>
                    <a:pt x="5321096" y="315975"/>
                  </a:lnTo>
                  <a:lnTo>
                    <a:pt x="5322874" y="312547"/>
                  </a:lnTo>
                  <a:lnTo>
                    <a:pt x="5324652" y="309245"/>
                  </a:lnTo>
                  <a:lnTo>
                    <a:pt x="5325795" y="304927"/>
                  </a:lnTo>
                  <a:lnTo>
                    <a:pt x="5326176" y="299720"/>
                  </a:lnTo>
                  <a:lnTo>
                    <a:pt x="5326684" y="294513"/>
                  </a:lnTo>
                  <a:lnTo>
                    <a:pt x="5326938" y="287909"/>
                  </a:lnTo>
                  <a:lnTo>
                    <a:pt x="5326938" y="280035"/>
                  </a:lnTo>
                  <a:lnTo>
                    <a:pt x="5326938" y="66167"/>
                  </a:lnTo>
                  <a:lnTo>
                    <a:pt x="5326938" y="58166"/>
                  </a:lnTo>
                  <a:lnTo>
                    <a:pt x="5326811" y="51688"/>
                  </a:lnTo>
                  <a:lnTo>
                    <a:pt x="5326303" y="46609"/>
                  </a:lnTo>
                  <a:lnTo>
                    <a:pt x="5325922" y="41402"/>
                  </a:lnTo>
                  <a:lnTo>
                    <a:pt x="5324906" y="37211"/>
                  </a:lnTo>
                  <a:lnTo>
                    <a:pt x="5323128" y="33782"/>
                  </a:lnTo>
                  <a:lnTo>
                    <a:pt x="5321350" y="30480"/>
                  </a:lnTo>
                  <a:lnTo>
                    <a:pt x="5318810" y="27686"/>
                  </a:lnTo>
                  <a:lnTo>
                    <a:pt x="5315254" y="25781"/>
                  </a:lnTo>
                  <a:lnTo>
                    <a:pt x="5311698" y="23749"/>
                  </a:lnTo>
                  <a:lnTo>
                    <a:pt x="5306745" y="21971"/>
                  </a:lnTo>
                  <a:lnTo>
                    <a:pt x="5300522" y="20320"/>
                  </a:lnTo>
                  <a:lnTo>
                    <a:pt x="5300522" y="3937"/>
                  </a:lnTo>
                  <a:close/>
                </a:path>
                <a:path w="6741795" h="346709">
                  <a:moveTo>
                    <a:pt x="4965242" y="3937"/>
                  </a:moveTo>
                  <a:lnTo>
                    <a:pt x="5109641" y="3937"/>
                  </a:lnTo>
                  <a:lnTo>
                    <a:pt x="5123740" y="4196"/>
                  </a:lnTo>
                  <a:lnTo>
                    <a:pt x="5169252" y="10358"/>
                  </a:lnTo>
                  <a:lnTo>
                    <a:pt x="5207034" y="28368"/>
                  </a:lnTo>
                  <a:lnTo>
                    <a:pt x="5230672" y="62611"/>
                  </a:lnTo>
                  <a:lnTo>
                    <a:pt x="5235498" y="95123"/>
                  </a:lnTo>
                  <a:lnTo>
                    <a:pt x="5234972" y="106864"/>
                  </a:lnTo>
                  <a:lnTo>
                    <a:pt x="5222344" y="145087"/>
                  </a:lnTo>
                  <a:lnTo>
                    <a:pt x="5187000" y="176847"/>
                  </a:lnTo>
                  <a:lnTo>
                    <a:pt x="5165140" y="187325"/>
                  </a:lnTo>
                  <a:lnTo>
                    <a:pt x="5165140" y="189865"/>
                  </a:lnTo>
                  <a:lnTo>
                    <a:pt x="5201351" y="218045"/>
                  </a:lnTo>
                  <a:lnTo>
                    <a:pt x="5232831" y="278257"/>
                  </a:lnTo>
                  <a:lnTo>
                    <a:pt x="5237995" y="288803"/>
                  </a:lnTo>
                  <a:lnTo>
                    <a:pt x="5264772" y="321198"/>
                  </a:lnTo>
                  <a:lnTo>
                    <a:pt x="5277916" y="325882"/>
                  </a:lnTo>
                  <a:lnTo>
                    <a:pt x="5277916" y="342265"/>
                  </a:lnTo>
                  <a:lnTo>
                    <a:pt x="5182539" y="342265"/>
                  </a:lnTo>
                  <a:lnTo>
                    <a:pt x="5175084" y="331090"/>
                  </a:lnTo>
                  <a:lnTo>
                    <a:pt x="5167188" y="317547"/>
                  </a:lnTo>
                  <a:lnTo>
                    <a:pt x="5158840" y="301599"/>
                  </a:lnTo>
                  <a:lnTo>
                    <a:pt x="5150027" y="283210"/>
                  </a:lnTo>
                  <a:lnTo>
                    <a:pt x="5130723" y="240792"/>
                  </a:lnTo>
                  <a:lnTo>
                    <a:pt x="5126508" y="232106"/>
                  </a:lnTo>
                  <a:lnTo>
                    <a:pt x="5103037" y="203200"/>
                  </a:lnTo>
                  <a:lnTo>
                    <a:pt x="5098719" y="201168"/>
                  </a:lnTo>
                  <a:lnTo>
                    <a:pt x="5091988" y="200152"/>
                  </a:lnTo>
                  <a:lnTo>
                    <a:pt x="5082844" y="200152"/>
                  </a:lnTo>
                  <a:lnTo>
                    <a:pt x="5068493" y="200152"/>
                  </a:lnTo>
                  <a:lnTo>
                    <a:pt x="5068493" y="280035"/>
                  </a:lnTo>
                  <a:lnTo>
                    <a:pt x="5068610" y="288603"/>
                  </a:lnTo>
                  <a:lnTo>
                    <a:pt x="5077002" y="317881"/>
                  </a:lnTo>
                  <a:lnTo>
                    <a:pt x="5080304" y="320929"/>
                  </a:lnTo>
                  <a:lnTo>
                    <a:pt x="5086400" y="323596"/>
                  </a:lnTo>
                  <a:lnTo>
                    <a:pt x="5095290" y="325882"/>
                  </a:lnTo>
                  <a:lnTo>
                    <a:pt x="5095290" y="342265"/>
                  </a:lnTo>
                  <a:lnTo>
                    <a:pt x="4965242" y="342265"/>
                  </a:lnTo>
                  <a:lnTo>
                    <a:pt x="4965242" y="325882"/>
                  </a:lnTo>
                  <a:lnTo>
                    <a:pt x="4971338" y="324231"/>
                  </a:lnTo>
                  <a:lnTo>
                    <a:pt x="4976164" y="322453"/>
                  </a:lnTo>
                  <a:lnTo>
                    <a:pt x="4979720" y="320548"/>
                  </a:lnTo>
                  <a:lnTo>
                    <a:pt x="4983276" y="318643"/>
                  </a:lnTo>
                  <a:lnTo>
                    <a:pt x="4985816" y="315975"/>
                  </a:lnTo>
                  <a:lnTo>
                    <a:pt x="4987594" y="312547"/>
                  </a:lnTo>
                  <a:lnTo>
                    <a:pt x="4989372" y="309245"/>
                  </a:lnTo>
                  <a:lnTo>
                    <a:pt x="4990515" y="304927"/>
                  </a:lnTo>
                  <a:lnTo>
                    <a:pt x="4990896" y="299720"/>
                  </a:lnTo>
                  <a:lnTo>
                    <a:pt x="4991404" y="294513"/>
                  </a:lnTo>
                  <a:lnTo>
                    <a:pt x="4991658" y="287909"/>
                  </a:lnTo>
                  <a:lnTo>
                    <a:pt x="4991658" y="280035"/>
                  </a:lnTo>
                  <a:lnTo>
                    <a:pt x="4991658" y="66421"/>
                  </a:lnTo>
                  <a:lnTo>
                    <a:pt x="4991658" y="58674"/>
                  </a:lnTo>
                  <a:lnTo>
                    <a:pt x="4991531" y="52070"/>
                  </a:lnTo>
                  <a:lnTo>
                    <a:pt x="4991023" y="46862"/>
                  </a:lnTo>
                  <a:lnTo>
                    <a:pt x="4990642" y="41529"/>
                  </a:lnTo>
                  <a:lnTo>
                    <a:pt x="4989626" y="37211"/>
                  </a:lnTo>
                  <a:lnTo>
                    <a:pt x="4987848" y="33909"/>
                  </a:lnTo>
                  <a:lnTo>
                    <a:pt x="4986070" y="30607"/>
                  </a:lnTo>
                  <a:lnTo>
                    <a:pt x="4983530" y="27940"/>
                  </a:lnTo>
                  <a:lnTo>
                    <a:pt x="4979974" y="25908"/>
                  </a:lnTo>
                  <a:lnTo>
                    <a:pt x="4976418" y="23875"/>
                  </a:lnTo>
                  <a:lnTo>
                    <a:pt x="4971465" y="21971"/>
                  </a:lnTo>
                  <a:lnTo>
                    <a:pt x="4965242" y="20320"/>
                  </a:lnTo>
                  <a:lnTo>
                    <a:pt x="4965242" y="3937"/>
                  </a:lnTo>
                  <a:close/>
                </a:path>
                <a:path w="6741795" h="346709">
                  <a:moveTo>
                    <a:pt x="4672634" y="3937"/>
                  </a:moveTo>
                  <a:lnTo>
                    <a:pt x="4918379" y="3937"/>
                  </a:lnTo>
                  <a:lnTo>
                    <a:pt x="4918379" y="82804"/>
                  </a:lnTo>
                  <a:lnTo>
                    <a:pt x="4884470" y="82804"/>
                  </a:lnTo>
                  <a:lnTo>
                    <a:pt x="4880521" y="71947"/>
                  </a:lnTo>
                  <a:lnTo>
                    <a:pt x="4876882" y="63007"/>
                  </a:lnTo>
                  <a:lnTo>
                    <a:pt x="4846259" y="34115"/>
                  </a:lnTo>
                  <a:lnTo>
                    <a:pt x="4829987" y="32893"/>
                  </a:lnTo>
                  <a:lnTo>
                    <a:pt x="4775885" y="32893"/>
                  </a:lnTo>
                  <a:lnTo>
                    <a:pt x="4775885" y="151892"/>
                  </a:lnTo>
                  <a:lnTo>
                    <a:pt x="4808651" y="151892"/>
                  </a:lnTo>
                  <a:lnTo>
                    <a:pt x="4815890" y="151892"/>
                  </a:lnTo>
                  <a:lnTo>
                    <a:pt x="4835956" y="138557"/>
                  </a:lnTo>
                  <a:lnTo>
                    <a:pt x="4838750" y="133731"/>
                  </a:lnTo>
                  <a:lnTo>
                    <a:pt x="4841290" y="126237"/>
                  </a:lnTo>
                  <a:lnTo>
                    <a:pt x="4843830" y="116205"/>
                  </a:lnTo>
                  <a:lnTo>
                    <a:pt x="4871770" y="116205"/>
                  </a:lnTo>
                  <a:lnTo>
                    <a:pt x="4871770" y="216788"/>
                  </a:lnTo>
                  <a:lnTo>
                    <a:pt x="4843830" y="216788"/>
                  </a:lnTo>
                  <a:lnTo>
                    <a:pt x="4841544" y="207263"/>
                  </a:lnTo>
                  <a:lnTo>
                    <a:pt x="4838877" y="199898"/>
                  </a:lnTo>
                  <a:lnTo>
                    <a:pt x="4836083" y="194945"/>
                  </a:lnTo>
                  <a:lnTo>
                    <a:pt x="4833289" y="189865"/>
                  </a:lnTo>
                  <a:lnTo>
                    <a:pt x="4829987" y="186309"/>
                  </a:lnTo>
                  <a:lnTo>
                    <a:pt x="4826050" y="184150"/>
                  </a:lnTo>
                  <a:lnTo>
                    <a:pt x="4822240" y="181991"/>
                  </a:lnTo>
                  <a:lnTo>
                    <a:pt x="4816398" y="180848"/>
                  </a:lnTo>
                  <a:lnTo>
                    <a:pt x="4808651" y="180848"/>
                  </a:lnTo>
                  <a:lnTo>
                    <a:pt x="4775885" y="180848"/>
                  </a:lnTo>
                  <a:lnTo>
                    <a:pt x="4775885" y="313182"/>
                  </a:lnTo>
                  <a:lnTo>
                    <a:pt x="4829733" y="313182"/>
                  </a:lnTo>
                  <a:lnTo>
                    <a:pt x="4835448" y="313182"/>
                  </a:lnTo>
                  <a:lnTo>
                    <a:pt x="4840401" y="312800"/>
                  </a:lnTo>
                  <a:lnTo>
                    <a:pt x="4844338" y="312038"/>
                  </a:lnTo>
                  <a:lnTo>
                    <a:pt x="4848275" y="311404"/>
                  </a:lnTo>
                  <a:lnTo>
                    <a:pt x="4851831" y="310007"/>
                  </a:lnTo>
                  <a:lnTo>
                    <a:pt x="4871643" y="290703"/>
                  </a:lnTo>
                  <a:lnTo>
                    <a:pt x="4873929" y="287020"/>
                  </a:lnTo>
                  <a:lnTo>
                    <a:pt x="4886883" y="251713"/>
                  </a:lnTo>
                  <a:lnTo>
                    <a:pt x="4920919" y="251713"/>
                  </a:lnTo>
                  <a:lnTo>
                    <a:pt x="4916220" y="342265"/>
                  </a:lnTo>
                  <a:lnTo>
                    <a:pt x="4672634" y="342265"/>
                  </a:lnTo>
                  <a:lnTo>
                    <a:pt x="4672634" y="325882"/>
                  </a:lnTo>
                  <a:lnTo>
                    <a:pt x="4678730" y="324231"/>
                  </a:lnTo>
                  <a:lnTo>
                    <a:pt x="4683556" y="322453"/>
                  </a:lnTo>
                  <a:lnTo>
                    <a:pt x="4687112" y="320548"/>
                  </a:lnTo>
                  <a:lnTo>
                    <a:pt x="4690668" y="318643"/>
                  </a:lnTo>
                  <a:lnTo>
                    <a:pt x="4693208" y="315975"/>
                  </a:lnTo>
                  <a:lnTo>
                    <a:pt x="4694986" y="312547"/>
                  </a:lnTo>
                  <a:lnTo>
                    <a:pt x="4696764" y="309245"/>
                  </a:lnTo>
                  <a:lnTo>
                    <a:pt x="4697907" y="304927"/>
                  </a:lnTo>
                  <a:lnTo>
                    <a:pt x="4698288" y="299720"/>
                  </a:lnTo>
                  <a:lnTo>
                    <a:pt x="4698796" y="294513"/>
                  </a:lnTo>
                  <a:lnTo>
                    <a:pt x="4699050" y="287909"/>
                  </a:lnTo>
                  <a:lnTo>
                    <a:pt x="4699050" y="280035"/>
                  </a:lnTo>
                  <a:lnTo>
                    <a:pt x="4699050" y="66421"/>
                  </a:lnTo>
                  <a:lnTo>
                    <a:pt x="4699050" y="58674"/>
                  </a:lnTo>
                  <a:lnTo>
                    <a:pt x="4698923" y="52070"/>
                  </a:lnTo>
                  <a:lnTo>
                    <a:pt x="4698415" y="46862"/>
                  </a:lnTo>
                  <a:lnTo>
                    <a:pt x="4698034" y="41529"/>
                  </a:lnTo>
                  <a:lnTo>
                    <a:pt x="4697018" y="37211"/>
                  </a:lnTo>
                  <a:lnTo>
                    <a:pt x="4695240" y="33909"/>
                  </a:lnTo>
                  <a:lnTo>
                    <a:pt x="4693462" y="30607"/>
                  </a:lnTo>
                  <a:lnTo>
                    <a:pt x="4690922" y="27940"/>
                  </a:lnTo>
                  <a:lnTo>
                    <a:pt x="4687366" y="25908"/>
                  </a:lnTo>
                  <a:lnTo>
                    <a:pt x="4683810" y="23875"/>
                  </a:lnTo>
                  <a:lnTo>
                    <a:pt x="4678857" y="21971"/>
                  </a:lnTo>
                  <a:lnTo>
                    <a:pt x="4672634" y="20320"/>
                  </a:lnTo>
                  <a:lnTo>
                    <a:pt x="4672634" y="3937"/>
                  </a:lnTo>
                  <a:close/>
                </a:path>
                <a:path w="6741795" h="346709">
                  <a:moveTo>
                    <a:pt x="4340529" y="3937"/>
                  </a:moveTo>
                  <a:lnTo>
                    <a:pt x="4632248" y="3937"/>
                  </a:lnTo>
                  <a:lnTo>
                    <a:pt x="4632248" y="90932"/>
                  </a:lnTo>
                  <a:lnTo>
                    <a:pt x="4598212" y="90932"/>
                  </a:lnTo>
                  <a:lnTo>
                    <a:pt x="4596026" y="83097"/>
                  </a:lnTo>
                  <a:lnTo>
                    <a:pt x="4594053" y="76358"/>
                  </a:lnTo>
                  <a:lnTo>
                    <a:pt x="4577638" y="43307"/>
                  </a:lnTo>
                  <a:lnTo>
                    <a:pt x="4575225" y="40894"/>
                  </a:lnTo>
                  <a:lnTo>
                    <a:pt x="4572558" y="38862"/>
                  </a:lnTo>
                  <a:lnTo>
                    <a:pt x="4569764" y="37465"/>
                  </a:lnTo>
                  <a:lnTo>
                    <a:pt x="4566970" y="35941"/>
                  </a:lnTo>
                  <a:lnTo>
                    <a:pt x="4563414" y="34798"/>
                  </a:lnTo>
                  <a:lnTo>
                    <a:pt x="4559223" y="34036"/>
                  </a:lnTo>
                  <a:lnTo>
                    <a:pt x="4555032" y="33274"/>
                  </a:lnTo>
                  <a:lnTo>
                    <a:pt x="4549571" y="32893"/>
                  </a:lnTo>
                  <a:lnTo>
                    <a:pt x="4542713" y="32893"/>
                  </a:lnTo>
                  <a:lnTo>
                    <a:pt x="4524933" y="32893"/>
                  </a:lnTo>
                  <a:lnTo>
                    <a:pt x="4524933" y="280035"/>
                  </a:lnTo>
                  <a:lnTo>
                    <a:pt x="4524933" y="288798"/>
                  </a:lnTo>
                  <a:lnTo>
                    <a:pt x="4525187" y="295402"/>
                  </a:lnTo>
                  <a:lnTo>
                    <a:pt x="4525695" y="299974"/>
                  </a:lnTo>
                  <a:lnTo>
                    <a:pt x="4526076" y="304546"/>
                  </a:lnTo>
                  <a:lnTo>
                    <a:pt x="4527092" y="308229"/>
                  </a:lnTo>
                  <a:lnTo>
                    <a:pt x="4528362" y="311023"/>
                  </a:lnTo>
                  <a:lnTo>
                    <a:pt x="4529632" y="313817"/>
                  </a:lnTo>
                  <a:lnTo>
                    <a:pt x="4531283" y="316103"/>
                  </a:lnTo>
                  <a:lnTo>
                    <a:pt x="4533188" y="317754"/>
                  </a:lnTo>
                  <a:lnTo>
                    <a:pt x="4535093" y="319532"/>
                  </a:lnTo>
                  <a:lnTo>
                    <a:pt x="4537760" y="321056"/>
                  </a:lnTo>
                  <a:lnTo>
                    <a:pt x="4541062" y="322453"/>
                  </a:lnTo>
                  <a:lnTo>
                    <a:pt x="4544491" y="323850"/>
                  </a:lnTo>
                  <a:lnTo>
                    <a:pt x="4549063" y="324993"/>
                  </a:lnTo>
                  <a:lnTo>
                    <a:pt x="4554905" y="325882"/>
                  </a:lnTo>
                  <a:lnTo>
                    <a:pt x="4554905" y="342265"/>
                  </a:lnTo>
                  <a:lnTo>
                    <a:pt x="4418126" y="342265"/>
                  </a:lnTo>
                  <a:lnTo>
                    <a:pt x="4418126" y="325882"/>
                  </a:lnTo>
                  <a:lnTo>
                    <a:pt x="4424984" y="324738"/>
                  </a:lnTo>
                  <a:lnTo>
                    <a:pt x="4430572" y="323215"/>
                  </a:lnTo>
                  <a:lnTo>
                    <a:pt x="4434509" y="321310"/>
                  </a:lnTo>
                  <a:lnTo>
                    <a:pt x="4438573" y="319405"/>
                  </a:lnTo>
                  <a:lnTo>
                    <a:pt x="4441621" y="316738"/>
                  </a:lnTo>
                  <a:lnTo>
                    <a:pt x="4448098" y="287909"/>
                  </a:lnTo>
                  <a:lnTo>
                    <a:pt x="4448098" y="280035"/>
                  </a:lnTo>
                  <a:lnTo>
                    <a:pt x="4448098" y="32893"/>
                  </a:lnTo>
                  <a:lnTo>
                    <a:pt x="4428032" y="32893"/>
                  </a:lnTo>
                  <a:lnTo>
                    <a:pt x="4418126" y="32893"/>
                  </a:lnTo>
                  <a:lnTo>
                    <a:pt x="4410506" y="34162"/>
                  </a:lnTo>
                  <a:lnTo>
                    <a:pt x="4405172" y="36449"/>
                  </a:lnTo>
                  <a:lnTo>
                    <a:pt x="4399965" y="38735"/>
                  </a:lnTo>
                  <a:lnTo>
                    <a:pt x="4395393" y="42418"/>
                  </a:lnTo>
                  <a:lnTo>
                    <a:pt x="4391456" y="47371"/>
                  </a:lnTo>
                  <a:lnTo>
                    <a:pt x="4387519" y="52324"/>
                  </a:lnTo>
                  <a:lnTo>
                    <a:pt x="4384217" y="58928"/>
                  </a:lnTo>
                  <a:lnTo>
                    <a:pt x="4381423" y="67310"/>
                  </a:lnTo>
                  <a:lnTo>
                    <a:pt x="4378629" y="75565"/>
                  </a:lnTo>
                  <a:lnTo>
                    <a:pt x="4376343" y="83438"/>
                  </a:lnTo>
                  <a:lnTo>
                    <a:pt x="4374438" y="90932"/>
                  </a:lnTo>
                  <a:lnTo>
                    <a:pt x="4340529" y="90932"/>
                  </a:lnTo>
                  <a:lnTo>
                    <a:pt x="4340529" y="3937"/>
                  </a:lnTo>
                  <a:close/>
                </a:path>
                <a:path w="6741795" h="346709">
                  <a:moveTo>
                    <a:pt x="2705150" y="3937"/>
                  </a:moveTo>
                  <a:lnTo>
                    <a:pt x="2835198" y="3937"/>
                  </a:lnTo>
                  <a:lnTo>
                    <a:pt x="2835198" y="20320"/>
                  </a:lnTo>
                  <a:lnTo>
                    <a:pt x="2826435" y="22733"/>
                  </a:lnTo>
                  <a:lnTo>
                    <a:pt x="2820466" y="25527"/>
                  </a:lnTo>
                  <a:lnTo>
                    <a:pt x="2808401" y="66675"/>
                  </a:lnTo>
                  <a:lnTo>
                    <a:pt x="2808401" y="149352"/>
                  </a:lnTo>
                  <a:lnTo>
                    <a:pt x="2920415" y="149352"/>
                  </a:lnTo>
                  <a:lnTo>
                    <a:pt x="2920415" y="66675"/>
                  </a:lnTo>
                  <a:lnTo>
                    <a:pt x="2912414" y="28575"/>
                  </a:lnTo>
                  <a:lnTo>
                    <a:pt x="2894126" y="20320"/>
                  </a:lnTo>
                  <a:lnTo>
                    <a:pt x="2894126" y="3937"/>
                  </a:lnTo>
                  <a:lnTo>
                    <a:pt x="3023539" y="3937"/>
                  </a:lnTo>
                  <a:lnTo>
                    <a:pt x="3023539" y="20320"/>
                  </a:lnTo>
                  <a:lnTo>
                    <a:pt x="3016300" y="22352"/>
                  </a:lnTo>
                  <a:lnTo>
                    <a:pt x="3010966" y="24384"/>
                  </a:lnTo>
                  <a:lnTo>
                    <a:pt x="3007664" y="26670"/>
                  </a:lnTo>
                  <a:lnTo>
                    <a:pt x="3004362" y="28829"/>
                  </a:lnTo>
                  <a:lnTo>
                    <a:pt x="3001949" y="31750"/>
                  </a:lnTo>
                  <a:lnTo>
                    <a:pt x="3000552" y="35179"/>
                  </a:lnTo>
                  <a:lnTo>
                    <a:pt x="2999155" y="38608"/>
                  </a:lnTo>
                  <a:lnTo>
                    <a:pt x="2998266" y="42545"/>
                  </a:lnTo>
                  <a:lnTo>
                    <a:pt x="2997885" y="46862"/>
                  </a:lnTo>
                  <a:lnTo>
                    <a:pt x="2997504" y="51181"/>
                  </a:lnTo>
                  <a:lnTo>
                    <a:pt x="2997250" y="57785"/>
                  </a:lnTo>
                  <a:lnTo>
                    <a:pt x="2997250" y="66675"/>
                  </a:lnTo>
                  <a:lnTo>
                    <a:pt x="2997250" y="280035"/>
                  </a:lnTo>
                  <a:lnTo>
                    <a:pt x="2997348" y="288819"/>
                  </a:lnTo>
                  <a:lnTo>
                    <a:pt x="3005378" y="317881"/>
                  </a:lnTo>
                  <a:lnTo>
                    <a:pt x="3008680" y="321056"/>
                  </a:lnTo>
                  <a:lnTo>
                    <a:pt x="3014776" y="323723"/>
                  </a:lnTo>
                  <a:lnTo>
                    <a:pt x="3023539" y="325882"/>
                  </a:lnTo>
                  <a:lnTo>
                    <a:pt x="3023539" y="342265"/>
                  </a:lnTo>
                  <a:lnTo>
                    <a:pt x="2894126" y="342265"/>
                  </a:lnTo>
                  <a:lnTo>
                    <a:pt x="2894126" y="325882"/>
                  </a:lnTo>
                  <a:lnTo>
                    <a:pt x="2903778" y="323342"/>
                  </a:lnTo>
                  <a:lnTo>
                    <a:pt x="2910001" y="320929"/>
                  </a:lnTo>
                  <a:lnTo>
                    <a:pt x="2912795" y="318388"/>
                  </a:lnTo>
                  <a:lnTo>
                    <a:pt x="2915589" y="315975"/>
                  </a:lnTo>
                  <a:lnTo>
                    <a:pt x="2917494" y="312420"/>
                  </a:lnTo>
                  <a:lnTo>
                    <a:pt x="2920415" y="280035"/>
                  </a:lnTo>
                  <a:lnTo>
                    <a:pt x="2920415" y="180594"/>
                  </a:lnTo>
                  <a:lnTo>
                    <a:pt x="2808401" y="180594"/>
                  </a:lnTo>
                  <a:lnTo>
                    <a:pt x="2808401" y="280035"/>
                  </a:lnTo>
                  <a:lnTo>
                    <a:pt x="2808401" y="285750"/>
                  </a:lnTo>
                  <a:lnTo>
                    <a:pt x="2808528" y="291211"/>
                  </a:lnTo>
                  <a:lnTo>
                    <a:pt x="2808909" y="296163"/>
                  </a:lnTo>
                  <a:lnTo>
                    <a:pt x="2809290" y="301117"/>
                  </a:lnTo>
                  <a:lnTo>
                    <a:pt x="2815259" y="316230"/>
                  </a:lnTo>
                  <a:lnTo>
                    <a:pt x="2817164" y="318388"/>
                  </a:lnTo>
                  <a:lnTo>
                    <a:pt x="2835198" y="325882"/>
                  </a:lnTo>
                  <a:lnTo>
                    <a:pt x="2835198" y="342265"/>
                  </a:lnTo>
                  <a:lnTo>
                    <a:pt x="2705150" y="342265"/>
                  </a:lnTo>
                  <a:lnTo>
                    <a:pt x="2705150" y="325882"/>
                  </a:lnTo>
                  <a:lnTo>
                    <a:pt x="2711246" y="324231"/>
                  </a:lnTo>
                  <a:lnTo>
                    <a:pt x="2716072" y="322453"/>
                  </a:lnTo>
                  <a:lnTo>
                    <a:pt x="2719628" y="320548"/>
                  </a:lnTo>
                  <a:lnTo>
                    <a:pt x="2723184" y="318643"/>
                  </a:lnTo>
                  <a:lnTo>
                    <a:pt x="2725724" y="315975"/>
                  </a:lnTo>
                  <a:lnTo>
                    <a:pt x="2727502" y="312547"/>
                  </a:lnTo>
                  <a:lnTo>
                    <a:pt x="2729280" y="309245"/>
                  </a:lnTo>
                  <a:lnTo>
                    <a:pt x="2730423" y="304927"/>
                  </a:lnTo>
                  <a:lnTo>
                    <a:pt x="2730804" y="299720"/>
                  </a:lnTo>
                  <a:lnTo>
                    <a:pt x="2731312" y="294513"/>
                  </a:lnTo>
                  <a:lnTo>
                    <a:pt x="2731566" y="287909"/>
                  </a:lnTo>
                  <a:lnTo>
                    <a:pt x="2731566" y="280035"/>
                  </a:lnTo>
                  <a:lnTo>
                    <a:pt x="2731566" y="66421"/>
                  </a:lnTo>
                  <a:lnTo>
                    <a:pt x="2731566" y="58674"/>
                  </a:lnTo>
                  <a:lnTo>
                    <a:pt x="2731439" y="52070"/>
                  </a:lnTo>
                  <a:lnTo>
                    <a:pt x="2730931" y="46862"/>
                  </a:lnTo>
                  <a:lnTo>
                    <a:pt x="2730550" y="41529"/>
                  </a:lnTo>
                  <a:lnTo>
                    <a:pt x="2729534" y="37211"/>
                  </a:lnTo>
                  <a:lnTo>
                    <a:pt x="2727756" y="33909"/>
                  </a:lnTo>
                  <a:lnTo>
                    <a:pt x="2725978" y="30607"/>
                  </a:lnTo>
                  <a:lnTo>
                    <a:pt x="2723438" y="27940"/>
                  </a:lnTo>
                  <a:lnTo>
                    <a:pt x="2719882" y="25908"/>
                  </a:lnTo>
                  <a:lnTo>
                    <a:pt x="2716326" y="23875"/>
                  </a:lnTo>
                  <a:lnTo>
                    <a:pt x="2711373" y="21971"/>
                  </a:lnTo>
                  <a:lnTo>
                    <a:pt x="2705150" y="20320"/>
                  </a:lnTo>
                  <a:lnTo>
                    <a:pt x="2705150" y="3937"/>
                  </a:lnTo>
                  <a:close/>
                </a:path>
                <a:path w="6741795" h="346709">
                  <a:moveTo>
                    <a:pt x="1628444" y="3937"/>
                  </a:moveTo>
                  <a:lnTo>
                    <a:pt x="1728774" y="3937"/>
                  </a:lnTo>
                  <a:lnTo>
                    <a:pt x="1816531" y="156337"/>
                  </a:lnTo>
                  <a:lnTo>
                    <a:pt x="1837740" y="195199"/>
                  </a:lnTo>
                  <a:lnTo>
                    <a:pt x="1855850" y="230506"/>
                  </a:lnTo>
                  <a:lnTo>
                    <a:pt x="1861108" y="241554"/>
                  </a:lnTo>
                  <a:lnTo>
                    <a:pt x="1865045" y="241554"/>
                  </a:lnTo>
                  <a:lnTo>
                    <a:pt x="1863878" y="211262"/>
                  </a:lnTo>
                  <a:lnTo>
                    <a:pt x="1863045" y="179625"/>
                  </a:lnTo>
                  <a:lnTo>
                    <a:pt x="1862545" y="146631"/>
                  </a:lnTo>
                  <a:lnTo>
                    <a:pt x="1862378" y="112268"/>
                  </a:lnTo>
                  <a:lnTo>
                    <a:pt x="1862378" y="66167"/>
                  </a:lnTo>
                  <a:lnTo>
                    <a:pt x="1862378" y="55372"/>
                  </a:lnTo>
                  <a:lnTo>
                    <a:pt x="1842566" y="22352"/>
                  </a:lnTo>
                  <a:lnTo>
                    <a:pt x="1835835" y="20320"/>
                  </a:lnTo>
                  <a:lnTo>
                    <a:pt x="1835835" y="3937"/>
                  </a:lnTo>
                  <a:lnTo>
                    <a:pt x="1929434" y="3937"/>
                  </a:lnTo>
                  <a:lnTo>
                    <a:pt x="1929434" y="20320"/>
                  </a:lnTo>
                  <a:lnTo>
                    <a:pt x="1922830" y="22479"/>
                  </a:lnTo>
                  <a:lnTo>
                    <a:pt x="1918258" y="24257"/>
                  </a:lnTo>
                  <a:lnTo>
                    <a:pt x="1915464" y="25781"/>
                  </a:lnTo>
                  <a:lnTo>
                    <a:pt x="1912797" y="27305"/>
                  </a:lnTo>
                  <a:lnTo>
                    <a:pt x="1910384" y="29210"/>
                  </a:lnTo>
                  <a:lnTo>
                    <a:pt x="1908606" y="31750"/>
                  </a:lnTo>
                  <a:lnTo>
                    <a:pt x="1906701" y="34162"/>
                  </a:lnTo>
                  <a:lnTo>
                    <a:pt x="1905177" y="37973"/>
                  </a:lnTo>
                  <a:lnTo>
                    <a:pt x="1904161" y="42925"/>
                  </a:lnTo>
                  <a:lnTo>
                    <a:pt x="1903272" y="48006"/>
                  </a:lnTo>
                  <a:lnTo>
                    <a:pt x="1902764" y="55753"/>
                  </a:lnTo>
                  <a:lnTo>
                    <a:pt x="1902764" y="66167"/>
                  </a:lnTo>
                  <a:lnTo>
                    <a:pt x="1902764" y="342265"/>
                  </a:lnTo>
                  <a:lnTo>
                    <a:pt x="1839772" y="342265"/>
                  </a:lnTo>
                  <a:lnTo>
                    <a:pt x="1728266" y="149352"/>
                  </a:lnTo>
                  <a:lnTo>
                    <a:pt x="1717765" y="130873"/>
                  </a:lnTo>
                  <a:lnTo>
                    <a:pt x="1708740" y="114490"/>
                  </a:lnTo>
                  <a:lnTo>
                    <a:pt x="1701191" y="100203"/>
                  </a:lnTo>
                  <a:lnTo>
                    <a:pt x="1695119" y="88011"/>
                  </a:lnTo>
                  <a:lnTo>
                    <a:pt x="1692833" y="88011"/>
                  </a:lnTo>
                  <a:lnTo>
                    <a:pt x="1693927" y="114984"/>
                  </a:lnTo>
                  <a:lnTo>
                    <a:pt x="1694722" y="142732"/>
                  </a:lnTo>
                  <a:lnTo>
                    <a:pt x="1695209" y="171217"/>
                  </a:lnTo>
                  <a:lnTo>
                    <a:pt x="1695373" y="200406"/>
                  </a:lnTo>
                  <a:lnTo>
                    <a:pt x="1695373" y="280288"/>
                  </a:lnTo>
                  <a:lnTo>
                    <a:pt x="1695473" y="288857"/>
                  </a:lnTo>
                  <a:lnTo>
                    <a:pt x="1703882" y="318008"/>
                  </a:lnTo>
                  <a:lnTo>
                    <a:pt x="1707057" y="320929"/>
                  </a:lnTo>
                  <a:lnTo>
                    <a:pt x="1713153" y="323596"/>
                  </a:lnTo>
                  <a:lnTo>
                    <a:pt x="1722043" y="325882"/>
                  </a:lnTo>
                  <a:lnTo>
                    <a:pt x="1722043" y="342265"/>
                  </a:lnTo>
                  <a:lnTo>
                    <a:pt x="1628444" y="342265"/>
                  </a:lnTo>
                  <a:lnTo>
                    <a:pt x="1628444" y="325882"/>
                  </a:lnTo>
                  <a:lnTo>
                    <a:pt x="1634540" y="324231"/>
                  </a:lnTo>
                  <a:lnTo>
                    <a:pt x="1639366" y="322325"/>
                  </a:lnTo>
                  <a:lnTo>
                    <a:pt x="1642922" y="320421"/>
                  </a:lnTo>
                  <a:lnTo>
                    <a:pt x="1646478" y="318388"/>
                  </a:lnTo>
                  <a:lnTo>
                    <a:pt x="1649145" y="315722"/>
                  </a:lnTo>
                  <a:lnTo>
                    <a:pt x="1650796" y="312293"/>
                  </a:lnTo>
                  <a:lnTo>
                    <a:pt x="1652574" y="308991"/>
                  </a:lnTo>
                  <a:lnTo>
                    <a:pt x="1653717" y="304673"/>
                  </a:lnTo>
                  <a:lnTo>
                    <a:pt x="1654225" y="299593"/>
                  </a:lnTo>
                  <a:lnTo>
                    <a:pt x="1654733" y="294513"/>
                  </a:lnTo>
                  <a:lnTo>
                    <a:pt x="1654860" y="288036"/>
                  </a:lnTo>
                  <a:lnTo>
                    <a:pt x="1654860" y="280288"/>
                  </a:lnTo>
                  <a:lnTo>
                    <a:pt x="1654860" y="65912"/>
                  </a:lnTo>
                  <a:lnTo>
                    <a:pt x="1646605" y="28448"/>
                  </a:lnTo>
                  <a:lnTo>
                    <a:pt x="1628444" y="20320"/>
                  </a:lnTo>
                  <a:lnTo>
                    <a:pt x="1628444" y="3937"/>
                  </a:lnTo>
                  <a:close/>
                </a:path>
                <a:path w="6741795" h="346709">
                  <a:moveTo>
                    <a:pt x="1452422" y="3937"/>
                  </a:moveTo>
                  <a:lnTo>
                    <a:pt x="1582470" y="3937"/>
                  </a:lnTo>
                  <a:lnTo>
                    <a:pt x="1582470" y="20320"/>
                  </a:lnTo>
                  <a:lnTo>
                    <a:pt x="1575739" y="22098"/>
                  </a:lnTo>
                  <a:lnTo>
                    <a:pt x="1570659" y="24130"/>
                  </a:lnTo>
                  <a:lnTo>
                    <a:pt x="1555673" y="57150"/>
                  </a:lnTo>
                  <a:lnTo>
                    <a:pt x="1555673" y="66421"/>
                  </a:lnTo>
                  <a:lnTo>
                    <a:pt x="1555673" y="280035"/>
                  </a:lnTo>
                  <a:lnTo>
                    <a:pt x="1555673" y="285750"/>
                  </a:lnTo>
                  <a:lnTo>
                    <a:pt x="1555800" y="291211"/>
                  </a:lnTo>
                  <a:lnTo>
                    <a:pt x="1556181" y="296163"/>
                  </a:lnTo>
                  <a:lnTo>
                    <a:pt x="1556562" y="301117"/>
                  </a:lnTo>
                  <a:lnTo>
                    <a:pt x="1557197" y="305054"/>
                  </a:lnTo>
                  <a:lnTo>
                    <a:pt x="1558213" y="308229"/>
                  </a:lnTo>
                  <a:lnTo>
                    <a:pt x="1559229" y="311404"/>
                  </a:lnTo>
                  <a:lnTo>
                    <a:pt x="1582470" y="325882"/>
                  </a:lnTo>
                  <a:lnTo>
                    <a:pt x="1582470" y="342265"/>
                  </a:lnTo>
                  <a:lnTo>
                    <a:pt x="1452422" y="342265"/>
                  </a:lnTo>
                  <a:lnTo>
                    <a:pt x="1452422" y="325882"/>
                  </a:lnTo>
                  <a:lnTo>
                    <a:pt x="1458518" y="324231"/>
                  </a:lnTo>
                  <a:lnTo>
                    <a:pt x="1463344" y="322453"/>
                  </a:lnTo>
                  <a:lnTo>
                    <a:pt x="1466900" y="320548"/>
                  </a:lnTo>
                  <a:lnTo>
                    <a:pt x="1470456" y="318643"/>
                  </a:lnTo>
                  <a:lnTo>
                    <a:pt x="1472996" y="315975"/>
                  </a:lnTo>
                  <a:lnTo>
                    <a:pt x="1474774" y="312547"/>
                  </a:lnTo>
                  <a:lnTo>
                    <a:pt x="1476552" y="309245"/>
                  </a:lnTo>
                  <a:lnTo>
                    <a:pt x="1477695" y="304927"/>
                  </a:lnTo>
                  <a:lnTo>
                    <a:pt x="1478076" y="299720"/>
                  </a:lnTo>
                  <a:lnTo>
                    <a:pt x="1478584" y="294513"/>
                  </a:lnTo>
                  <a:lnTo>
                    <a:pt x="1478838" y="287909"/>
                  </a:lnTo>
                  <a:lnTo>
                    <a:pt x="1478838" y="280035"/>
                  </a:lnTo>
                  <a:lnTo>
                    <a:pt x="1478838" y="66167"/>
                  </a:lnTo>
                  <a:lnTo>
                    <a:pt x="1478838" y="58166"/>
                  </a:lnTo>
                  <a:lnTo>
                    <a:pt x="1478711" y="51688"/>
                  </a:lnTo>
                  <a:lnTo>
                    <a:pt x="1478203" y="46609"/>
                  </a:lnTo>
                  <a:lnTo>
                    <a:pt x="1477822" y="41402"/>
                  </a:lnTo>
                  <a:lnTo>
                    <a:pt x="1476806" y="37211"/>
                  </a:lnTo>
                  <a:lnTo>
                    <a:pt x="1475028" y="33782"/>
                  </a:lnTo>
                  <a:lnTo>
                    <a:pt x="1473250" y="30480"/>
                  </a:lnTo>
                  <a:lnTo>
                    <a:pt x="1470710" y="27686"/>
                  </a:lnTo>
                  <a:lnTo>
                    <a:pt x="1467154" y="25781"/>
                  </a:lnTo>
                  <a:lnTo>
                    <a:pt x="1463598" y="23749"/>
                  </a:lnTo>
                  <a:lnTo>
                    <a:pt x="1458645" y="21971"/>
                  </a:lnTo>
                  <a:lnTo>
                    <a:pt x="1452422" y="20320"/>
                  </a:lnTo>
                  <a:lnTo>
                    <a:pt x="1452422" y="3937"/>
                  </a:lnTo>
                  <a:close/>
                </a:path>
                <a:path w="6741795" h="346709">
                  <a:moveTo>
                    <a:pt x="1107236" y="3937"/>
                  </a:moveTo>
                  <a:lnTo>
                    <a:pt x="1207566" y="3937"/>
                  </a:lnTo>
                  <a:lnTo>
                    <a:pt x="1295323" y="156337"/>
                  </a:lnTo>
                  <a:lnTo>
                    <a:pt x="1316532" y="195199"/>
                  </a:lnTo>
                  <a:lnTo>
                    <a:pt x="1334642" y="230506"/>
                  </a:lnTo>
                  <a:lnTo>
                    <a:pt x="1339900" y="241554"/>
                  </a:lnTo>
                  <a:lnTo>
                    <a:pt x="1343837" y="241554"/>
                  </a:lnTo>
                  <a:lnTo>
                    <a:pt x="1342670" y="211262"/>
                  </a:lnTo>
                  <a:lnTo>
                    <a:pt x="1341837" y="179625"/>
                  </a:lnTo>
                  <a:lnTo>
                    <a:pt x="1341337" y="146631"/>
                  </a:lnTo>
                  <a:lnTo>
                    <a:pt x="1341170" y="112268"/>
                  </a:lnTo>
                  <a:lnTo>
                    <a:pt x="1341170" y="66167"/>
                  </a:lnTo>
                  <a:lnTo>
                    <a:pt x="1341170" y="55372"/>
                  </a:lnTo>
                  <a:lnTo>
                    <a:pt x="1321358" y="22352"/>
                  </a:lnTo>
                  <a:lnTo>
                    <a:pt x="1314627" y="20320"/>
                  </a:lnTo>
                  <a:lnTo>
                    <a:pt x="1314627" y="3937"/>
                  </a:lnTo>
                  <a:lnTo>
                    <a:pt x="1408226" y="3937"/>
                  </a:lnTo>
                  <a:lnTo>
                    <a:pt x="1408226" y="20320"/>
                  </a:lnTo>
                  <a:lnTo>
                    <a:pt x="1401622" y="22479"/>
                  </a:lnTo>
                  <a:lnTo>
                    <a:pt x="1397050" y="24257"/>
                  </a:lnTo>
                  <a:lnTo>
                    <a:pt x="1394256" y="25781"/>
                  </a:lnTo>
                  <a:lnTo>
                    <a:pt x="1391589" y="27305"/>
                  </a:lnTo>
                  <a:lnTo>
                    <a:pt x="1389176" y="29210"/>
                  </a:lnTo>
                  <a:lnTo>
                    <a:pt x="1387398" y="31750"/>
                  </a:lnTo>
                  <a:lnTo>
                    <a:pt x="1385493" y="34162"/>
                  </a:lnTo>
                  <a:lnTo>
                    <a:pt x="1383969" y="37973"/>
                  </a:lnTo>
                  <a:lnTo>
                    <a:pt x="1382953" y="42925"/>
                  </a:lnTo>
                  <a:lnTo>
                    <a:pt x="1382064" y="48006"/>
                  </a:lnTo>
                  <a:lnTo>
                    <a:pt x="1381556" y="55753"/>
                  </a:lnTo>
                  <a:lnTo>
                    <a:pt x="1381556" y="66167"/>
                  </a:lnTo>
                  <a:lnTo>
                    <a:pt x="1381556" y="342265"/>
                  </a:lnTo>
                  <a:lnTo>
                    <a:pt x="1318564" y="342265"/>
                  </a:lnTo>
                  <a:lnTo>
                    <a:pt x="1207058" y="149352"/>
                  </a:lnTo>
                  <a:lnTo>
                    <a:pt x="1196557" y="130873"/>
                  </a:lnTo>
                  <a:lnTo>
                    <a:pt x="1187532" y="114490"/>
                  </a:lnTo>
                  <a:lnTo>
                    <a:pt x="1179983" y="100203"/>
                  </a:lnTo>
                  <a:lnTo>
                    <a:pt x="1173911" y="88011"/>
                  </a:lnTo>
                  <a:lnTo>
                    <a:pt x="1171625" y="88011"/>
                  </a:lnTo>
                  <a:lnTo>
                    <a:pt x="1172719" y="114984"/>
                  </a:lnTo>
                  <a:lnTo>
                    <a:pt x="1173514" y="142732"/>
                  </a:lnTo>
                  <a:lnTo>
                    <a:pt x="1174001" y="171217"/>
                  </a:lnTo>
                  <a:lnTo>
                    <a:pt x="1174165" y="200406"/>
                  </a:lnTo>
                  <a:lnTo>
                    <a:pt x="1174165" y="280288"/>
                  </a:lnTo>
                  <a:lnTo>
                    <a:pt x="1174265" y="288857"/>
                  </a:lnTo>
                  <a:lnTo>
                    <a:pt x="1182674" y="318008"/>
                  </a:lnTo>
                  <a:lnTo>
                    <a:pt x="1185849" y="320929"/>
                  </a:lnTo>
                  <a:lnTo>
                    <a:pt x="1191945" y="323596"/>
                  </a:lnTo>
                  <a:lnTo>
                    <a:pt x="1200835" y="325882"/>
                  </a:lnTo>
                  <a:lnTo>
                    <a:pt x="1200835" y="342265"/>
                  </a:lnTo>
                  <a:lnTo>
                    <a:pt x="1107236" y="342265"/>
                  </a:lnTo>
                  <a:lnTo>
                    <a:pt x="1107236" y="325882"/>
                  </a:lnTo>
                  <a:lnTo>
                    <a:pt x="1113332" y="324231"/>
                  </a:lnTo>
                  <a:lnTo>
                    <a:pt x="1118158" y="322325"/>
                  </a:lnTo>
                  <a:lnTo>
                    <a:pt x="1121714" y="320421"/>
                  </a:lnTo>
                  <a:lnTo>
                    <a:pt x="1125270" y="318388"/>
                  </a:lnTo>
                  <a:lnTo>
                    <a:pt x="1127937" y="315722"/>
                  </a:lnTo>
                  <a:lnTo>
                    <a:pt x="1129588" y="312293"/>
                  </a:lnTo>
                  <a:lnTo>
                    <a:pt x="1131366" y="308991"/>
                  </a:lnTo>
                  <a:lnTo>
                    <a:pt x="1132509" y="304673"/>
                  </a:lnTo>
                  <a:lnTo>
                    <a:pt x="1133017" y="299593"/>
                  </a:lnTo>
                  <a:lnTo>
                    <a:pt x="1133525" y="294513"/>
                  </a:lnTo>
                  <a:lnTo>
                    <a:pt x="1133652" y="288036"/>
                  </a:lnTo>
                  <a:lnTo>
                    <a:pt x="1133652" y="280288"/>
                  </a:lnTo>
                  <a:lnTo>
                    <a:pt x="1133652" y="65912"/>
                  </a:lnTo>
                  <a:lnTo>
                    <a:pt x="1125397" y="28448"/>
                  </a:lnTo>
                  <a:lnTo>
                    <a:pt x="1107236" y="20320"/>
                  </a:lnTo>
                  <a:lnTo>
                    <a:pt x="1107236" y="3937"/>
                  </a:lnTo>
                  <a:close/>
                </a:path>
                <a:path w="6741795" h="346709">
                  <a:moveTo>
                    <a:pt x="931214" y="3937"/>
                  </a:moveTo>
                  <a:lnTo>
                    <a:pt x="1061262" y="3937"/>
                  </a:lnTo>
                  <a:lnTo>
                    <a:pt x="1061262" y="20320"/>
                  </a:lnTo>
                  <a:lnTo>
                    <a:pt x="1054531" y="22098"/>
                  </a:lnTo>
                  <a:lnTo>
                    <a:pt x="1049451" y="24130"/>
                  </a:lnTo>
                  <a:lnTo>
                    <a:pt x="1035481" y="45338"/>
                  </a:lnTo>
                  <a:lnTo>
                    <a:pt x="1034846" y="50165"/>
                  </a:lnTo>
                  <a:lnTo>
                    <a:pt x="1034465" y="57150"/>
                  </a:lnTo>
                  <a:lnTo>
                    <a:pt x="1034465" y="66421"/>
                  </a:lnTo>
                  <a:lnTo>
                    <a:pt x="1034465" y="280035"/>
                  </a:lnTo>
                  <a:lnTo>
                    <a:pt x="1034465" y="285750"/>
                  </a:lnTo>
                  <a:lnTo>
                    <a:pt x="1034592" y="291211"/>
                  </a:lnTo>
                  <a:lnTo>
                    <a:pt x="1034973" y="296163"/>
                  </a:lnTo>
                  <a:lnTo>
                    <a:pt x="1035354" y="301117"/>
                  </a:lnTo>
                  <a:lnTo>
                    <a:pt x="1035989" y="305054"/>
                  </a:lnTo>
                  <a:lnTo>
                    <a:pt x="1037005" y="308229"/>
                  </a:lnTo>
                  <a:lnTo>
                    <a:pt x="1038021" y="311404"/>
                  </a:lnTo>
                  <a:lnTo>
                    <a:pt x="1061262" y="325882"/>
                  </a:lnTo>
                  <a:lnTo>
                    <a:pt x="1061262" y="342265"/>
                  </a:lnTo>
                  <a:lnTo>
                    <a:pt x="931214" y="342265"/>
                  </a:lnTo>
                  <a:lnTo>
                    <a:pt x="931214" y="325882"/>
                  </a:lnTo>
                  <a:lnTo>
                    <a:pt x="937310" y="324231"/>
                  </a:lnTo>
                  <a:lnTo>
                    <a:pt x="942136" y="322453"/>
                  </a:lnTo>
                  <a:lnTo>
                    <a:pt x="945692" y="320548"/>
                  </a:lnTo>
                  <a:lnTo>
                    <a:pt x="949248" y="318643"/>
                  </a:lnTo>
                  <a:lnTo>
                    <a:pt x="951788" y="315975"/>
                  </a:lnTo>
                  <a:lnTo>
                    <a:pt x="953566" y="312547"/>
                  </a:lnTo>
                  <a:lnTo>
                    <a:pt x="955344" y="309245"/>
                  </a:lnTo>
                  <a:lnTo>
                    <a:pt x="956487" y="304927"/>
                  </a:lnTo>
                  <a:lnTo>
                    <a:pt x="956868" y="299720"/>
                  </a:lnTo>
                  <a:lnTo>
                    <a:pt x="957376" y="294513"/>
                  </a:lnTo>
                  <a:lnTo>
                    <a:pt x="957630" y="287909"/>
                  </a:lnTo>
                  <a:lnTo>
                    <a:pt x="957630" y="280035"/>
                  </a:lnTo>
                  <a:lnTo>
                    <a:pt x="957630" y="66167"/>
                  </a:lnTo>
                  <a:lnTo>
                    <a:pt x="957630" y="58166"/>
                  </a:lnTo>
                  <a:lnTo>
                    <a:pt x="957503" y="51688"/>
                  </a:lnTo>
                  <a:lnTo>
                    <a:pt x="956995" y="46609"/>
                  </a:lnTo>
                  <a:lnTo>
                    <a:pt x="956614" y="41402"/>
                  </a:lnTo>
                  <a:lnTo>
                    <a:pt x="955598" y="37211"/>
                  </a:lnTo>
                  <a:lnTo>
                    <a:pt x="953820" y="33782"/>
                  </a:lnTo>
                  <a:lnTo>
                    <a:pt x="952042" y="30480"/>
                  </a:lnTo>
                  <a:lnTo>
                    <a:pt x="949502" y="27686"/>
                  </a:lnTo>
                  <a:lnTo>
                    <a:pt x="945946" y="25781"/>
                  </a:lnTo>
                  <a:lnTo>
                    <a:pt x="942390" y="23749"/>
                  </a:lnTo>
                  <a:lnTo>
                    <a:pt x="937437" y="21971"/>
                  </a:lnTo>
                  <a:lnTo>
                    <a:pt x="931214" y="20320"/>
                  </a:lnTo>
                  <a:lnTo>
                    <a:pt x="931214" y="3937"/>
                  </a:lnTo>
                  <a:close/>
                </a:path>
                <a:path w="6741795" h="346709">
                  <a:moveTo>
                    <a:pt x="650798" y="3937"/>
                  </a:moveTo>
                  <a:lnTo>
                    <a:pt x="890320" y="3937"/>
                  </a:lnTo>
                  <a:lnTo>
                    <a:pt x="890320" y="82804"/>
                  </a:lnTo>
                  <a:lnTo>
                    <a:pt x="856411" y="82804"/>
                  </a:lnTo>
                  <a:lnTo>
                    <a:pt x="852480" y="71947"/>
                  </a:lnTo>
                  <a:lnTo>
                    <a:pt x="848871" y="63007"/>
                  </a:lnTo>
                  <a:lnTo>
                    <a:pt x="818200" y="34115"/>
                  </a:lnTo>
                  <a:lnTo>
                    <a:pt x="801928" y="32893"/>
                  </a:lnTo>
                  <a:lnTo>
                    <a:pt x="754049" y="32893"/>
                  </a:lnTo>
                  <a:lnTo>
                    <a:pt x="754049" y="159131"/>
                  </a:lnTo>
                  <a:lnTo>
                    <a:pt x="785799" y="159131"/>
                  </a:lnTo>
                  <a:lnTo>
                    <a:pt x="793546" y="159131"/>
                  </a:lnTo>
                  <a:lnTo>
                    <a:pt x="799515" y="157861"/>
                  </a:lnTo>
                  <a:lnTo>
                    <a:pt x="803706" y="155448"/>
                  </a:lnTo>
                  <a:lnTo>
                    <a:pt x="808024" y="153035"/>
                  </a:lnTo>
                  <a:lnTo>
                    <a:pt x="811453" y="149098"/>
                  </a:lnTo>
                  <a:lnTo>
                    <a:pt x="814120" y="143510"/>
                  </a:lnTo>
                  <a:lnTo>
                    <a:pt x="816914" y="137795"/>
                  </a:lnTo>
                  <a:lnTo>
                    <a:pt x="819200" y="129921"/>
                  </a:lnTo>
                  <a:lnTo>
                    <a:pt x="820978" y="119634"/>
                  </a:lnTo>
                  <a:lnTo>
                    <a:pt x="848918" y="119634"/>
                  </a:lnTo>
                  <a:lnTo>
                    <a:pt x="848918" y="227711"/>
                  </a:lnTo>
                  <a:lnTo>
                    <a:pt x="820978" y="227711"/>
                  </a:lnTo>
                  <a:lnTo>
                    <a:pt x="818946" y="217297"/>
                  </a:lnTo>
                  <a:lnTo>
                    <a:pt x="816660" y="209296"/>
                  </a:lnTo>
                  <a:lnTo>
                    <a:pt x="813739" y="203581"/>
                  </a:lnTo>
                  <a:lnTo>
                    <a:pt x="810945" y="197866"/>
                  </a:lnTo>
                  <a:lnTo>
                    <a:pt x="807516" y="193802"/>
                  </a:lnTo>
                  <a:lnTo>
                    <a:pt x="803325" y="191516"/>
                  </a:lnTo>
                  <a:lnTo>
                    <a:pt x="799261" y="189230"/>
                  </a:lnTo>
                  <a:lnTo>
                    <a:pt x="793419" y="188087"/>
                  </a:lnTo>
                  <a:lnTo>
                    <a:pt x="785799" y="188087"/>
                  </a:lnTo>
                  <a:lnTo>
                    <a:pt x="754049" y="188087"/>
                  </a:lnTo>
                  <a:lnTo>
                    <a:pt x="754049" y="280035"/>
                  </a:lnTo>
                  <a:lnTo>
                    <a:pt x="754049" y="288798"/>
                  </a:lnTo>
                  <a:lnTo>
                    <a:pt x="754303" y="295402"/>
                  </a:lnTo>
                  <a:lnTo>
                    <a:pt x="754811" y="299974"/>
                  </a:lnTo>
                  <a:lnTo>
                    <a:pt x="755319" y="304546"/>
                  </a:lnTo>
                  <a:lnTo>
                    <a:pt x="756208" y="308229"/>
                  </a:lnTo>
                  <a:lnTo>
                    <a:pt x="757605" y="311023"/>
                  </a:lnTo>
                  <a:lnTo>
                    <a:pt x="758875" y="313817"/>
                  </a:lnTo>
                  <a:lnTo>
                    <a:pt x="760526" y="316103"/>
                  </a:lnTo>
                  <a:lnTo>
                    <a:pt x="762431" y="317754"/>
                  </a:lnTo>
                  <a:lnTo>
                    <a:pt x="764336" y="319532"/>
                  </a:lnTo>
                  <a:lnTo>
                    <a:pt x="784021" y="325882"/>
                  </a:lnTo>
                  <a:lnTo>
                    <a:pt x="784021" y="342265"/>
                  </a:lnTo>
                  <a:lnTo>
                    <a:pt x="650798" y="342265"/>
                  </a:lnTo>
                  <a:lnTo>
                    <a:pt x="650798" y="325882"/>
                  </a:lnTo>
                  <a:lnTo>
                    <a:pt x="656894" y="324358"/>
                  </a:lnTo>
                  <a:lnTo>
                    <a:pt x="661720" y="322580"/>
                  </a:lnTo>
                  <a:lnTo>
                    <a:pt x="665276" y="320675"/>
                  </a:lnTo>
                  <a:lnTo>
                    <a:pt x="668832" y="318643"/>
                  </a:lnTo>
                  <a:lnTo>
                    <a:pt x="671372" y="315975"/>
                  </a:lnTo>
                  <a:lnTo>
                    <a:pt x="673150" y="312547"/>
                  </a:lnTo>
                  <a:lnTo>
                    <a:pt x="674928" y="309245"/>
                  </a:lnTo>
                  <a:lnTo>
                    <a:pt x="676071" y="304927"/>
                  </a:lnTo>
                  <a:lnTo>
                    <a:pt x="676452" y="299593"/>
                  </a:lnTo>
                  <a:lnTo>
                    <a:pt x="676960" y="294259"/>
                  </a:lnTo>
                  <a:lnTo>
                    <a:pt x="677214" y="287655"/>
                  </a:lnTo>
                  <a:lnTo>
                    <a:pt x="677214" y="279781"/>
                  </a:lnTo>
                  <a:lnTo>
                    <a:pt x="677214" y="66421"/>
                  </a:lnTo>
                  <a:lnTo>
                    <a:pt x="677214" y="58674"/>
                  </a:lnTo>
                  <a:lnTo>
                    <a:pt x="677087" y="52070"/>
                  </a:lnTo>
                  <a:lnTo>
                    <a:pt x="676579" y="46862"/>
                  </a:lnTo>
                  <a:lnTo>
                    <a:pt x="676198" y="41529"/>
                  </a:lnTo>
                  <a:lnTo>
                    <a:pt x="675182" y="37211"/>
                  </a:lnTo>
                  <a:lnTo>
                    <a:pt x="673404" y="33909"/>
                  </a:lnTo>
                  <a:lnTo>
                    <a:pt x="671626" y="30607"/>
                  </a:lnTo>
                  <a:lnTo>
                    <a:pt x="669086" y="27940"/>
                  </a:lnTo>
                  <a:lnTo>
                    <a:pt x="665530" y="25908"/>
                  </a:lnTo>
                  <a:lnTo>
                    <a:pt x="661974" y="23875"/>
                  </a:lnTo>
                  <a:lnTo>
                    <a:pt x="657021" y="21971"/>
                  </a:lnTo>
                  <a:lnTo>
                    <a:pt x="650798" y="20320"/>
                  </a:lnTo>
                  <a:lnTo>
                    <a:pt x="650798" y="3937"/>
                  </a:lnTo>
                  <a:close/>
                </a:path>
                <a:path w="6741795" h="346709">
                  <a:moveTo>
                    <a:pt x="358140" y="3937"/>
                  </a:moveTo>
                  <a:lnTo>
                    <a:pt x="603935" y="3937"/>
                  </a:lnTo>
                  <a:lnTo>
                    <a:pt x="603935" y="82804"/>
                  </a:lnTo>
                  <a:lnTo>
                    <a:pt x="570026" y="82804"/>
                  </a:lnTo>
                  <a:lnTo>
                    <a:pt x="566077" y="71947"/>
                  </a:lnTo>
                  <a:lnTo>
                    <a:pt x="562438" y="63007"/>
                  </a:lnTo>
                  <a:lnTo>
                    <a:pt x="531815" y="34115"/>
                  </a:lnTo>
                  <a:lnTo>
                    <a:pt x="515543" y="32893"/>
                  </a:lnTo>
                  <a:lnTo>
                    <a:pt x="461441" y="32893"/>
                  </a:lnTo>
                  <a:lnTo>
                    <a:pt x="461441" y="151892"/>
                  </a:lnTo>
                  <a:lnTo>
                    <a:pt x="494207" y="151892"/>
                  </a:lnTo>
                  <a:lnTo>
                    <a:pt x="501446" y="151892"/>
                  </a:lnTo>
                  <a:lnTo>
                    <a:pt x="521512" y="138557"/>
                  </a:lnTo>
                  <a:lnTo>
                    <a:pt x="524306" y="133731"/>
                  </a:lnTo>
                  <a:lnTo>
                    <a:pt x="526846" y="126237"/>
                  </a:lnTo>
                  <a:lnTo>
                    <a:pt x="529386" y="116205"/>
                  </a:lnTo>
                  <a:lnTo>
                    <a:pt x="557326" y="116205"/>
                  </a:lnTo>
                  <a:lnTo>
                    <a:pt x="557326" y="216788"/>
                  </a:lnTo>
                  <a:lnTo>
                    <a:pt x="529386" y="216788"/>
                  </a:lnTo>
                  <a:lnTo>
                    <a:pt x="527100" y="207263"/>
                  </a:lnTo>
                  <a:lnTo>
                    <a:pt x="524433" y="199898"/>
                  </a:lnTo>
                  <a:lnTo>
                    <a:pt x="521639" y="194945"/>
                  </a:lnTo>
                  <a:lnTo>
                    <a:pt x="518845" y="189865"/>
                  </a:lnTo>
                  <a:lnTo>
                    <a:pt x="515543" y="186309"/>
                  </a:lnTo>
                  <a:lnTo>
                    <a:pt x="511606" y="184150"/>
                  </a:lnTo>
                  <a:lnTo>
                    <a:pt x="507796" y="181991"/>
                  </a:lnTo>
                  <a:lnTo>
                    <a:pt x="501954" y="180848"/>
                  </a:lnTo>
                  <a:lnTo>
                    <a:pt x="494207" y="180848"/>
                  </a:lnTo>
                  <a:lnTo>
                    <a:pt x="461441" y="180848"/>
                  </a:lnTo>
                  <a:lnTo>
                    <a:pt x="461441" y="313182"/>
                  </a:lnTo>
                  <a:lnTo>
                    <a:pt x="515289" y="313182"/>
                  </a:lnTo>
                  <a:lnTo>
                    <a:pt x="521004" y="313182"/>
                  </a:lnTo>
                  <a:lnTo>
                    <a:pt x="525957" y="312800"/>
                  </a:lnTo>
                  <a:lnTo>
                    <a:pt x="529894" y="312038"/>
                  </a:lnTo>
                  <a:lnTo>
                    <a:pt x="533831" y="311404"/>
                  </a:lnTo>
                  <a:lnTo>
                    <a:pt x="537387" y="310007"/>
                  </a:lnTo>
                  <a:lnTo>
                    <a:pt x="557199" y="290703"/>
                  </a:lnTo>
                  <a:lnTo>
                    <a:pt x="559485" y="287020"/>
                  </a:lnTo>
                  <a:lnTo>
                    <a:pt x="572439" y="251713"/>
                  </a:lnTo>
                  <a:lnTo>
                    <a:pt x="606475" y="251713"/>
                  </a:lnTo>
                  <a:lnTo>
                    <a:pt x="601776" y="342265"/>
                  </a:lnTo>
                  <a:lnTo>
                    <a:pt x="358140" y="342265"/>
                  </a:lnTo>
                  <a:lnTo>
                    <a:pt x="358140" y="325882"/>
                  </a:lnTo>
                  <a:lnTo>
                    <a:pt x="364248" y="324231"/>
                  </a:lnTo>
                  <a:lnTo>
                    <a:pt x="369074" y="322453"/>
                  </a:lnTo>
                  <a:lnTo>
                    <a:pt x="372630" y="320548"/>
                  </a:lnTo>
                  <a:lnTo>
                    <a:pt x="376186" y="318643"/>
                  </a:lnTo>
                  <a:lnTo>
                    <a:pt x="378828" y="315975"/>
                  </a:lnTo>
                  <a:lnTo>
                    <a:pt x="380555" y="312547"/>
                  </a:lnTo>
                  <a:lnTo>
                    <a:pt x="382295" y="309245"/>
                  </a:lnTo>
                  <a:lnTo>
                    <a:pt x="383413" y="304927"/>
                  </a:lnTo>
                  <a:lnTo>
                    <a:pt x="383908" y="299720"/>
                  </a:lnTo>
                  <a:lnTo>
                    <a:pt x="384403" y="294513"/>
                  </a:lnTo>
                  <a:lnTo>
                    <a:pt x="384644" y="287909"/>
                  </a:lnTo>
                  <a:lnTo>
                    <a:pt x="384644" y="280035"/>
                  </a:lnTo>
                  <a:lnTo>
                    <a:pt x="384644" y="66421"/>
                  </a:lnTo>
                  <a:lnTo>
                    <a:pt x="384644" y="58674"/>
                  </a:lnTo>
                  <a:lnTo>
                    <a:pt x="384441" y="52070"/>
                  </a:lnTo>
                  <a:lnTo>
                    <a:pt x="384035" y="46862"/>
                  </a:lnTo>
                  <a:lnTo>
                    <a:pt x="383616" y="41529"/>
                  </a:lnTo>
                  <a:lnTo>
                    <a:pt x="382549" y="37211"/>
                  </a:lnTo>
                  <a:lnTo>
                    <a:pt x="380809" y="33909"/>
                  </a:lnTo>
                  <a:lnTo>
                    <a:pt x="379069" y="30607"/>
                  </a:lnTo>
                  <a:lnTo>
                    <a:pt x="358140" y="20320"/>
                  </a:lnTo>
                  <a:lnTo>
                    <a:pt x="358140" y="3937"/>
                  </a:lnTo>
                  <a:close/>
                </a:path>
                <a:path w="6741795" h="346709">
                  <a:moveTo>
                    <a:pt x="0" y="3937"/>
                  </a:moveTo>
                  <a:lnTo>
                    <a:pt x="128854" y="3937"/>
                  </a:lnTo>
                  <a:lnTo>
                    <a:pt x="148691" y="4341"/>
                  </a:lnTo>
                  <a:lnTo>
                    <a:pt x="197980" y="10413"/>
                  </a:lnTo>
                  <a:lnTo>
                    <a:pt x="236131" y="24255"/>
                  </a:lnTo>
                  <a:lnTo>
                    <a:pt x="274969" y="54540"/>
                  </a:lnTo>
                  <a:lnTo>
                    <a:pt x="298169" y="96097"/>
                  </a:lnTo>
                  <a:lnTo>
                    <a:pt x="306644" y="135429"/>
                  </a:lnTo>
                  <a:lnTo>
                    <a:pt x="308254" y="165735"/>
                  </a:lnTo>
                  <a:lnTo>
                    <a:pt x="307689" y="184572"/>
                  </a:lnTo>
                  <a:lnTo>
                    <a:pt x="299212" y="235204"/>
                  </a:lnTo>
                  <a:lnTo>
                    <a:pt x="280554" y="276226"/>
                  </a:lnTo>
                  <a:lnTo>
                    <a:pt x="254144" y="305546"/>
                  </a:lnTo>
                  <a:lnTo>
                    <a:pt x="220402" y="325745"/>
                  </a:lnTo>
                  <a:lnTo>
                    <a:pt x="178663" y="337693"/>
                  </a:lnTo>
                  <a:lnTo>
                    <a:pt x="131591" y="341979"/>
                  </a:lnTo>
                  <a:lnTo>
                    <a:pt x="112496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108" y="324231"/>
                  </a:lnTo>
                  <a:lnTo>
                    <a:pt x="10934" y="322453"/>
                  </a:lnTo>
                  <a:lnTo>
                    <a:pt x="14490" y="320548"/>
                  </a:lnTo>
                  <a:lnTo>
                    <a:pt x="18046" y="318643"/>
                  </a:lnTo>
                  <a:lnTo>
                    <a:pt x="20688" y="315975"/>
                  </a:lnTo>
                  <a:lnTo>
                    <a:pt x="22415" y="312547"/>
                  </a:lnTo>
                  <a:lnTo>
                    <a:pt x="24155" y="309245"/>
                  </a:lnTo>
                  <a:lnTo>
                    <a:pt x="25273" y="304927"/>
                  </a:lnTo>
                  <a:lnTo>
                    <a:pt x="25768" y="299720"/>
                  </a:lnTo>
                  <a:lnTo>
                    <a:pt x="26263" y="294513"/>
                  </a:lnTo>
                  <a:lnTo>
                    <a:pt x="26504" y="287909"/>
                  </a:lnTo>
                  <a:lnTo>
                    <a:pt x="26504" y="280035"/>
                  </a:lnTo>
                  <a:lnTo>
                    <a:pt x="26504" y="66421"/>
                  </a:lnTo>
                  <a:lnTo>
                    <a:pt x="26504" y="58674"/>
                  </a:lnTo>
                  <a:lnTo>
                    <a:pt x="26301" y="52070"/>
                  </a:lnTo>
                  <a:lnTo>
                    <a:pt x="25895" y="46862"/>
                  </a:lnTo>
                  <a:lnTo>
                    <a:pt x="25476" y="41529"/>
                  </a:lnTo>
                  <a:lnTo>
                    <a:pt x="24409" y="37211"/>
                  </a:lnTo>
                  <a:lnTo>
                    <a:pt x="22669" y="33909"/>
                  </a:lnTo>
                  <a:lnTo>
                    <a:pt x="20929" y="30607"/>
                  </a:lnTo>
                  <a:lnTo>
                    <a:pt x="0" y="20320"/>
                  </a:lnTo>
                  <a:lnTo>
                    <a:pt x="0" y="3937"/>
                  </a:lnTo>
                  <a:close/>
                </a:path>
                <a:path w="6741795" h="346709">
                  <a:moveTo>
                    <a:pt x="3855262" y="2159"/>
                  </a:moveTo>
                  <a:lnTo>
                    <a:pt x="3921429" y="2159"/>
                  </a:lnTo>
                  <a:lnTo>
                    <a:pt x="4003217" y="279781"/>
                  </a:lnTo>
                  <a:lnTo>
                    <a:pt x="4005860" y="288373"/>
                  </a:lnTo>
                  <a:lnTo>
                    <a:pt x="4026077" y="321945"/>
                  </a:lnTo>
                  <a:lnTo>
                    <a:pt x="4038650" y="325882"/>
                  </a:lnTo>
                  <a:lnTo>
                    <a:pt x="4038650" y="342265"/>
                  </a:lnTo>
                  <a:lnTo>
                    <a:pt x="3901871" y="342265"/>
                  </a:lnTo>
                  <a:lnTo>
                    <a:pt x="3901871" y="325882"/>
                  </a:lnTo>
                  <a:lnTo>
                    <a:pt x="3910507" y="324866"/>
                  </a:lnTo>
                  <a:lnTo>
                    <a:pt x="3916857" y="322453"/>
                  </a:lnTo>
                  <a:lnTo>
                    <a:pt x="3920921" y="318643"/>
                  </a:lnTo>
                  <a:lnTo>
                    <a:pt x="3925112" y="314833"/>
                  </a:lnTo>
                  <a:lnTo>
                    <a:pt x="3927144" y="309499"/>
                  </a:lnTo>
                  <a:lnTo>
                    <a:pt x="3927144" y="302513"/>
                  </a:lnTo>
                  <a:lnTo>
                    <a:pt x="3927144" y="297434"/>
                  </a:lnTo>
                  <a:lnTo>
                    <a:pt x="3926636" y="291719"/>
                  </a:lnTo>
                  <a:lnTo>
                    <a:pt x="3925366" y="285496"/>
                  </a:lnTo>
                  <a:lnTo>
                    <a:pt x="3924223" y="279146"/>
                  </a:lnTo>
                  <a:lnTo>
                    <a:pt x="3922318" y="271272"/>
                  </a:lnTo>
                  <a:lnTo>
                    <a:pt x="3919778" y="261620"/>
                  </a:lnTo>
                  <a:lnTo>
                    <a:pt x="3913047" y="237362"/>
                  </a:lnTo>
                  <a:lnTo>
                    <a:pt x="3807256" y="237362"/>
                  </a:lnTo>
                  <a:lnTo>
                    <a:pt x="3794810" y="273938"/>
                  </a:lnTo>
                  <a:lnTo>
                    <a:pt x="3791127" y="292862"/>
                  </a:lnTo>
                  <a:lnTo>
                    <a:pt x="3791127" y="299847"/>
                  </a:lnTo>
                  <a:lnTo>
                    <a:pt x="3792745" y="310558"/>
                  </a:lnTo>
                  <a:lnTo>
                    <a:pt x="3797588" y="318484"/>
                  </a:lnTo>
                  <a:lnTo>
                    <a:pt x="3805647" y="323599"/>
                  </a:lnTo>
                  <a:lnTo>
                    <a:pt x="3816908" y="325882"/>
                  </a:lnTo>
                  <a:lnTo>
                    <a:pt x="3816908" y="342265"/>
                  </a:lnTo>
                  <a:lnTo>
                    <a:pt x="3714292" y="342265"/>
                  </a:lnTo>
                  <a:lnTo>
                    <a:pt x="3711117" y="342265"/>
                  </a:lnTo>
                  <a:lnTo>
                    <a:pt x="3618915" y="342265"/>
                  </a:lnTo>
                  <a:lnTo>
                    <a:pt x="3611460" y="331090"/>
                  </a:lnTo>
                  <a:lnTo>
                    <a:pt x="3603564" y="317547"/>
                  </a:lnTo>
                  <a:lnTo>
                    <a:pt x="3595216" y="301599"/>
                  </a:lnTo>
                  <a:lnTo>
                    <a:pt x="3586403" y="283210"/>
                  </a:lnTo>
                  <a:lnTo>
                    <a:pt x="3567099" y="240792"/>
                  </a:lnTo>
                  <a:lnTo>
                    <a:pt x="3562884" y="232106"/>
                  </a:lnTo>
                  <a:lnTo>
                    <a:pt x="3539413" y="203200"/>
                  </a:lnTo>
                  <a:lnTo>
                    <a:pt x="3535095" y="201168"/>
                  </a:lnTo>
                  <a:lnTo>
                    <a:pt x="3528364" y="200152"/>
                  </a:lnTo>
                  <a:lnTo>
                    <a:pt x="3519220" y="200152"/>
                  </a:lnTo>
                  <a:lnTo>
                    <a:pt x="3504869" y="200152"/>
                  </a:lnTo>
                  <a:lnTo>
                    <a:pt x="3504869" y="280035"/>
                  </a:lnTo>
                  <a:lnTo>
                    <a:pt x="3504986" y="288603"/>
                  </a:lnTo>
                  <a:lnTo>
                    <a:pt x="3513378" y="317881"/>
                  </a:lnTo>
                  <a:lnTo>
                    <a:pt x="3516680" y="320929"/>
                  </a:lnTo>
                  <a:lnTo>
                    <a:pt x="3522776" y="323596"/>
                  </a:lnTo>
                  <a:lnTo>
                    <a:pt x="3531666" y="325882"/>
                  </a:lnTo>
                  <a:lnTo>
                    <a:pt x="3531666" y="342265"/>
                  </a:lnTo>
                  <a:lnTo>
                    <a:pt x="3401618" y="342265"/>
                  </a:lnTo>
                  <a:lnTo>
                    <a:pt x="3401618" y="325882"/>
                  </a:lnTo>
                  <a:lnTo>
                    <a:pt x="3407714" y="324231"/>
                  </a:lnTo>
                  <a:lnTo>
                    <a:pt x="3412540" y="322453"/>
                  </a:lnTo>
                  <a:lnTo>
                    <a:pt x="3416096" y="320548"/>
                  </a:lnTo>
                  <a:lnTo>
                    <a:pt x="3419652" y="318643"/>
                  </a:lnTo>
                  <a:lnTo>
                    <a:pt x="3422192" y="315975"/>
                  </a:lnTo>
                  <a:lnTo>
                    <a:pt x="3423970" y="312547"/>
                  </a:lnTo>
                  <a:lnTo>
                    <a:pt x="3425748" y="309245"/>
                  </a:lnTo>
                  <a:lnTo>
                    <a:pt x="3426891" y="304927"/>
                  </a:lnTo>
                  <a:lnTo>
                    <a:pt x="3427272" y="299720"/>
                  </a:lnTo>
                  <a:lnTo>
                    <a:pt x="3427780" y="294513"/>
                  </a:lnTo>
                  <a:lnTo>
                    <a:pt x="3428034" y="287909"/>
                  </a:lnTo>
                  <a:lnTo>
                    <a:pt x="3428034" y="280035"/>
                  </a:lnTo>
                  <a:lnTo>
                    <a:pt x="3428034" y="66421"/>
                  </a:lnTo>
                  <a:lnTo>
                    <a:pt x="3428034" y="58674"/>
                  </a:lnTo>
                  <a:lnTo>
                    <a:pt x="3427907" y="52070"/>
                  </a:lnTo>
                  <a:lnTo>
                    <a:pt x="3427399" y="46862"/>
                  </a:lnTo>
                  <a:lnTo>
                    <a:pt x="3427018" y="41529"/>
                  </a:lnTo>
                  <a:lnTo>
                    <a:pt x="3426002" y="37211"/>
                  </a:lnTo>
                  <a:lnTo>
                    <a:pt x="3424224" y="33909"/>
                  </a:lnTo>
                  <a:lnTo>
                    <a:pt x="3422446" y="30607"/>
                  </a:lnTo>
                  <a:lnTo>
                    <a:pt x="3419906" y="27940"/>
                  </a:lnTo>
                  <a:lnTo>
                    <a:pt x="3416350" y="25908"/>
                  </a:lnTo>
                  <a:lnTo>
                    <a:pt x="3412794" y="23875"/>
                  </a:lnTo>
                  <a:lnTo>
                    <a:pt x="3407841" y="21971"/>
                  </a:lnTo>
                  <a:lnTo>
                    <a:pt x="3401618" y="20320"/>
                  </a:lnTo>
                  <a:lnTo>
                    <a:pt x="3401618" y="3937"/>
                  </a:lnTo>
                  <a:lnTo>
                    <a:pt x="3546017" y="3937"/>
                  </a:lnTo>
                  <a:lnTo>
                    <a:pt x="3560116" y="4196"/>
                  </a:lnTo>
                  <a:lnTo>
                    <a:pt x="3605628" y="10358"/>
                  </a:lnTo>
                  <a:lnTo>
                    <a:pt x="3643410" y="28368"/>
                  </a:lnTo>
                  <a:lnTo>
                    <a:pt x="3667048" y="62611"/>
                  </a:lnTo>
                  <a:lnTo>
                    <a:pt x="3671874" y="95123"/>
                  </a:lnTo>
                  <a:lnTo>
                    <a:pt x="3671348" y="106864"/>
                  </a:lnTo>
                  <a:lnTo>
                    <a:pt x="3658720" y="145087"/>
                  </a:lnTo>
                  <a:lnTo>
                    <a:pt x="3623376" y="176847"/>
                  </a:lnTo>
                  <a:lnTo>
                    <a:pt x="3601516" y="187325"/>
                  </a:lnTo>
                  <a:lnTo>
                    <a:pt x="3601516" y="189865"/>
                  </a:lnTo>
                  <a:lnTo>
                    <a:pt x="3637727" y="218045"/>
                  </a:lnTo>
                  <a:lnTo>
                    <a:pt x="3669207" y="278257"/>
                  </a:lnTo>
                  <a:lnTo>
                    <a:pt x="3674371" y="288803"/>
                  </a:lnTo>
                  <a:lnTo>
                    <a:pt x="3700830" y="321691"/>
                  </a:lnTo>
                  <a:lnTo>
                    <a:pt x="3713022" y="325500"/>
                  </a:lnTo>
                  <a:lnTo>
                    <a:pt x="3715562" y="325120"/>
                  </a:lnTo>
                  <a:lnTo>
                    <a:pt x="3745725" y="293068"/>
                  </a:lnTo>
                  <a:lnTo>
                    <a:pt x="3752011" y="277495"/>
                  </a:lnTo>
                  <a:lnTo>
                    <a:pt x="3855262" y="2159"/>
                  </a:lnTo>
                  <a:close/>
                </a:path>
                <a:path w="6741795" h="346709">
                  <a:moveTo>
                    <a:pt x="3189274" y="2159"/>
                  </a:moveTo>
                  <a:lnTo>
                    <a:pt x="3255441" y="2159"/>
                  </a:lnTo>
                  <a:lnTo>
                    <a:pt x="3337229" y="279781"/>
                  </a:lnTo>
                  <a:lnTo>
                    <a:pt x="3339872" y="288373"/>
                  </a:lnTo>
                  <a:lnTo>
                    <a:pt x="3360089" y="321945"/>
                  </a:lnTo>
                  <a:lnTo>
                    <a:pt x="3372662" y="325882"/>
                  </a:lnTo>
                  <a:lnTo>
                    <a:pt x="3372662" y="342265"/>
                  </a:lnTo>
                  <a:lnTo>
                    <a:pt x="3235883" y="342265"/>
                  </a:lnTo>
                  <a:lnTo>
                    <a:pt x="3235883" y="325882"/>
                  </a:lnTo>
                  <a:lnTo>
                    <a:pt x="3244519" y="324866"/>
                  </a:lnTo>
                  <a:lnTo>
                    <a:pt x="3250869" y="322453"/>
                  </a:lnTo>
                  <a:lnTo>
                    <a:pt x="3254933" y="318643"/>
                  </a:lnTo>
                  <a:lnTo>
                    <a:pt x="3259124" y="314833"/>
                  </a:lnTo>
                  <a:lnTo>
                    <a:pt x="3261156" y="309499"/>
                  </a:lnTo>
                  <a:lnTo>
                    <a:pt x="3261156" y="302513"/>
                  </a:lnTo>
                  <a:lnTo>
                    <a:pt x="3261156" y="297434"/>
                  </a:lnTo>
                  <a:lnTo>
                    <a:pt x="3260648" y="291719"/>
                  </a:lnTo>
                  <a:lnTo>
                    <a:pt x="3259378" y="285496"/>
                  </a:lnTo>
                  <a:lnTo>
                    <a:pt x="3258235" y="279146"/>
                  </a:lnTo>
                  <a:lnTo>
                    <a:pt x="3256330" y="271272"/>
                  </a:lnTo>
                  <a:lnTo>
                    <a:pt x="3253790" y="261620"/>
                  </a:lnTo>
                  <a:lnTo>
                    <a:pt x="3247059" y="237362"/>
                  </a:lnTo>
                  <a:lnTo>
                    <a:pt x="3141268" y="237362"/>
                  </a:lnTo>
                  <a:lnTo>
                    <a:pt x="3128822" y="273938"/>
                  </a:lnTo>
                  <a:lnTo>
                    <a:pt x="3125139" y="292862"/>
                  </a:lnTo>
                  <a:lnTo>
                    <a:pt x="3125139" y="299847"/>
                  </a:lnTo>
                  <a:lnTo>
                    <a:pt x="3126757" y="310558"/>
                  </a:lnTo>
                  <a:lnTo>
                    <a:pt x="3131600" y="318484"/>
                  </a:lnTo>
                  <a:lnTo>
                    <a:pt x="3139659" y="323599"/>
                  </a:lnTo>
                  <a:lnTo>
                    <a:pt x="3150920" y="325882"/>
                  </a:lnTo>
                  <a:lnTo>
                    <a:pt x="3150920" y="342265"/>
                  </a:lnTo>
                  <a:lnTo>
                    <a:pt x="3045129" y="342265"/>
                  </a:lnTo>
                  <a:lnTo>
                    <a:pt x="3045129" y="325882"/>
                  </a:lnTo>
                  <a:lnTo>
                    <a:pt x="3051225" y="325247"/>
                  </a:lnTo>
                  <a:lnTo>
                    <a:pt x="3056559" y="323088"/>
                  </a:lnTo>
                  <a:lnTo>
                    <a:pt x="3061131" y="319405"/>
                  </a:lnTo>
                  <a:lnTo>
                    <a:pt x="3065830" y="315722"/>
                  </a:lnTo>
                  <a:lnTo>
                    <a:pt x="3070021" y="310769"/>
                  </a:lnTo>
                  <a:lnTo>
                    <a:pt x="3086023" y="277495"/>
                  </a:lnTo>
                  <a:lnTo>
                    <a:pt x="3189274" y="2159"/>
                  </a:lnTo>
                  <a:close/>
                </a:path>
                <a:path w="6741795" h="346709">
                  <a:moveTo>
                    <a:pt x="6650024" y="0"/>
                  </a:moveTo>
                  <a:lnTo>
                    <a:pt x="6692188" y="2286"/>
                  </a:lnTo>
                  <a:lnTo>
                    <a:pt x="6738035" y="10668"/>
                  </a:lnTo>
                  <a:lnTo>
                    <a:pt x="6738035" y="82550"/>
                  </a:lnTo>
                  <a:lnTo>
                    <a:pt x="6704126" y="82550"/>
                  </a:lnTo>
                  <a:lnTo>
                    <a:pt x="6701598" y="73241"/>
                  </a:lnTo>
                  <a:lnTo>
                    <a:pt x="6698761" y="64944"/>
                  </a:lnTo>
                  <a:lnTo>
                    <a:pt x="6673900" y="34417"/>
                  </a:lnTo>
                  <a:lnTo>
                    <a:pt x="6646341" y="28956"/>
                  </a:lnTo>
                  <a:lnTo>
                    <a:pt x="6639481" y="29265"/>
                  </a:lnTo>
                  <a:lnTo>
                    <a:pt x="6603542" y="48641"/>
                  </a:lnTo>
                  <a:lnTo>
                    <a:pt x="6599224" y="55245"/>
                  </a:lnTo>
                  <a:lnTo>
                    <a:pt x="6597065" y="63119"/>
                  </a:lnTo>
                  <a:lnTo>
                    <a:pt x="6597065" y="72390"/>
                  </a:lnTo>
                  <a:lnTo>
                    <a:pt x="6615226" y="112783"/>
                  </a:lnTo>
                  <a:lnTo>
                    <a:pt x="6647736" y="134483"/>
                  </a:lnTo>
                  <a:lnTo>
                    <a:pt x="6659549" y="140716"/>
                  </a:lnTo>
                  <a:lnTo>
                    <a:pt x="6673960" y="148595"/>
                  </a:lnTo>
                  <a:lnTo>
                    <a:pt x="6707428" y="171831"/>
                  </a:lnTo>
                  <a:lnTo>
                    <a:pt x="6733209" y="205105"/>
                  </a:lnTo>
                  <a:lnTo>
                    <a:pt x="6741464" y="246761"/>
                  </a:lnTo>
                  <a:lnTo>
                    <a:pt x="6740583" y="261500"/>
                  </a:lnTo>
                  <a:lnTo>
                    <a:pt x="6727367" y="299720"/>
                  </a:lnTo>
                  <a:lnTo>
                    <a:pt x="6698935" y="327491"/>
                  </a:lnTo>
                  <a:lnTo>
                    <a:pt x="6657184" y="343169"/>
                  </a:lnTo>
                  <a:lnTo>
                    <a:pt x="6623862" y="346202"/>
                  </a:lnTo>
                  <a:lnTo>
                    <a:pt x="6611073" y="346013"/>
                  </a:lnTo>
                  <a:lnTo>
                    <a:pt x="6571157" y="343281"/>
                  </a:lnTo>
                  <a:lnTo>
                    <a:pt x="6531938" y="337601"/>
                  </a:lnTo>
                  <a:lnTo>
                    <a:pt x="6519722" y="335025"/>
                  </a:lnTo>
                  <a:lnTo>
                    <a:pt x="6519722" y="258699"/>
                  </a:lnTo>
                  <a:lnTo>
                    <a:pt x="6553631" y="258699"/>
                  </a:lnTo>
                  <a:lnTo>
                    <a:pt x="6557277" y="272512"/>
                  </a:lnTo>
                  <a:lnTo>
                    <a:pt x="6561934" y="284432"/>
                  </a:lnTo>
                  <a:lnTo>
                    <a:pt x="6592223" y="313499"/>
                  </a:lnTo>
                  <a:lnTo>
                    <a:pt x="6616877" y="317119"/>
                  </a:lnTo>
                  <a:lnTo>
                    <a:pt x="6624021" y="316809"/>
                  </a:lnTo>
                  <a:lnTo>
                    <a:pt x="6661835" y="296291"/>
                  </a:lnTo>
                  <a:lnTo>
                    <a:pt x="6668947" y="268605"/>
                  </a:lnTo>
                  <a:lnTo>
                    <a:pt x="6668590" y="261151"/>
                  </a:lnTo>
                  <a:lnTo>
                    <a:pt x="6650749" y="225665"/>
                  </a:lnTo>
                  <a:lnTo>
                    <a:pt x="6609638" y="199009"/>
                  </a:lnTo>
                  <a:lnTo>
                    <a:pt x="6600234" y="194105"/>
                  </a:lnTo>
                  <a:lnTo>
                    <a:pt x="6591271" y="189118"/>
                  </a:lnTo>
                  <a:lnTo>
                    <a:pt x="6553907" y="162101"/>
                  </a:lnTo>
                  <a:lnTo>
                    <a:pt x="6531025" y="128650"/>
                  </a:lnTo>
                  <a:lnTo>
                    <a:pt x="6524929" y="95123"/>
                  </a:lnTo>
                  <a:lnTo>
                    <a:pt x="6525880" y="80454"/>
                  </a:lnTo>
                  <a:lnTo>
                    <a:pt x="6540042" y="43307"/>
                  </a:lnTo>
                  <a:lnTo>
                    <a:pt x="6570332" y="17214"/>
                  </a:lnTo>
                  <a:lnTo>
                    <a:pt x="6614702" y="2762"/>
                  </a:lnTo>
                  <a:lnTo>
                    <a:pt x="6631810" y="690"/>
                  </a:lnTo>
                  <a:lnTo>
                    <a:pt x="6650024" y="0"/>
                  </a:lnTo>
                  <a:close/>
                </a:path>
                <a:path w="6741795" h="346709">
                  <a:moveTo>
                    <a:pt x="6392976" y="0"/>
                  </a:moveTo>
                  <a:lnTo>
                    <a:pt x="6438315" y="2667"/>
                  </a:lnTo>
                  <a:lnTo>
                    <a:pt x="6480733" y="11684"/>
                  </a:lnTo>
                  <a:lnTo>
                    <a:pt x="6480733" y="83438"/>
                  </a:lnTo>
                  <a:lnTo>
                    <a:pt x="6447078" y="83438"/>
                  </a:lnTo>
                  <a:lnTo>
                    <a:pt x="6443622" y="70365"/>
                  </a:lnTo>
                  <a:lnTo>
                    <a:pt x="6439331" y="59150"/>
                  </a:lnTo>
                  <a:lnTo>
                    <a:pt x="6404402" y="29789"/>
                  </a:lnTo>
                  <a:lnTo>
                    <a:pt x="6394500" y="28956"/>
                  </a:lnTo>
                  <a:lnTo>
                    <a:pt x="6376145" y="31311"/>
                  </a:lnTo>
                  <a:lnTo>
                    <a:pt x="6335318" y="66548"/>
                  </a:lnTo>
                  <a:lnTo>
                    <a:pt x="6320237" y="113141"/>
                  </a:lnTo>
                  <a:lnTo>
                    <a:pt x="6315252" y="177927"/>
                  </a:lnTo>
                  <a:lnTo>
                    <a:pt x="6316395" y="210143"/>
                  </a:lnTo>
                  <a:lnTo>
                    <a:pt x="6325539" y="262098"/>
                  </a:lnTo>
                  <a:lnTo>
                    <a:pt x="6343756" y="297295"/>
                  </a:lnTo>
                  <a:lnTo>
                    <a:pt x="6387261" y="317119"/>
                  </a:lnTo>
                  <a:lnTo>
                    <a:pt x="6395903" y="316739"/>
                  </a:lnTo>
                  <a:lnTo>
                    <a:pt x="6431318" y="298577"/>
                  </a:lnTo>
                  <a:lnTo>
                    <a:pt x="6446824" y="258699"/>
                  </a:lnTo>
                  <a:lnTo>
                    <a:pt x="6480733" y="258699"/>
                  </a:lnTo>
                  <a:lnTo>
                    <a:pt x="6480733" y="333756"/>
                  </a:lnTo>
                  <a:lnTo>
                    <a:pt x="6467400" y="336778"/>
                  </a:lnTo>
                  <a:lnTo>
                    <a:pt x="6419591" y="344487"/>
                  </a:lnTo>
                  <a:lnTo>
                    <a:pt x="6384086" y="346202"/>
                  </a:lnTo>
                  <a:lnTo>
                    <a:pt x="6359538" y="345035"/>
                  </a:lnTo>
                  <a:lnTo>
                    <a:pt x="6317489" y="335700"/>
                  </a:lnTo>
                  <a:lnTo>
                    <a:pt x="6271660" y="304276"/>
                  </a:lnTo>
                  <a:lnTo>
                    <a:pt x="6251879" y="271399"/>
                  </a:lnTo>
                  <a:lnTo>
                    <a:pt x="6240275" y="228901"/>
                  </a:lnTo>
                  <a:lnTo>
                    <a:pt x="6236385" y="176403"/>
                  </a:lnTo>
                  <a:lnTo>
                    <a:pt x="6237528" y="150403"/>
                  </a:lnTo>
                  <a:lnTo>
                    <a:pt x="6246672" y="103643"/>
                  </a:lnTo>
                  <a:lnTo>
                    <a:pt x="6264815" y="64166"/>
                  </a:lnTo>
                  <a:lnTo>
                    <a:pt x="6291624" y="33496"/>
                  </a:lnTo>
                  <a:lnTo>
                    <a:pt x="6326843" y="12162"/>
                  </a:lnTo>
                  <a:lnTo>
                    <a:pt x="6369186" y="1355"/>
                  </a:lnTo>
                  <a:lnTo>
                    <a:pt x="6392976" y="0"/>
                  </a:lnTo>
                  <a:close/>
                </a:path>
                <a:path w="6741795" h="346709">
                  <a:moveTo>
                    <a:pt x="5604560" y="0"/>
                  </a:moveTo>
                  <a:lnTo>
                    <a:pt x="5646724" y="2286"/>
                  </a:lnTo>
                  <a:lnTo>
                    <a:pt x="5692571" y="10668"/>
                  </a:lnTo>
                  <a:lnTo>
                    <a:pt x="5692571" y="82550"/>
                  </a:lnTo>
                  <a:lnTo>
                    <a:pt x="5658662" y="82550"/>
                  </a:lnTo>
                  <a:lnTo>
                    <a:pt x="5656134" y="73241"/>
                  </a:lnTo>
                  <a:lnTo>
                    <a:pt x="5653297" y="64944"/>
                  </a:lnTo>
                  <a:lnTo>
                    <a:pt x="5628436" y="34417"/>
                  </a:lnTo>
                  <a:lnTo>
                    <a:pt x="5600877" y="28956"/>
                  </a:lnTo>
                  <a:lnTo>
                    <a:pt x="5594017" y="29265"/>
                  </a:lnTo>
                  <a:lnTo>
                    <a:pt x="5558078" y="48641"/>
                  </a:lnTo>
                  <a:lnTo>
                    <a:pt x="5553760" y="55245"/>
                  </a:lnTo>
                  <a:lnTo>
                    <a:pt x="5551601" y="63119"/>
                  </a:lnTo>
                  <a:lnTo>
                    <a:pt x="5551601" y="72390"/>
                  </a:lnTo>
                  <a:lnTo>
                    <a:pt x="5569762" y="112783"/>
                  </a:lnTo>
                  <a:lnTo>
                    <a:pt x="5602272" y="134483"/>
                  </a:lnTo>
                  <a:lnTo>
                    <a:pt x="5614085" y="140716"/>
                  </a:lnTo>
                  <a:lnTo>
                    <a:pt x="5628496" y="148595"/>
                  </a:lnTo>
                  <a:lnTo>
                    <a:pt x="5661964" y="171831"/>
                  </a:lnTo>
                  <a:lnTo>
                    <a:pt x="5687745" y="205105"/>
                  </a:lnTo>
                  <a:lnTo>
                    <a:pt x="5696000" y="246761"/>
                  </a:lnTo>
                  <a:lnTo>
                    <a:pt x="5695119" y="261500"/>
                  </a:lnTo>
                  <a:lnTo>
                    <a:pt x="5681903" y="299720"/>
                  </a:lnTo>
                  <a:lnTo>
                    <a:pt x="5653471" y="327491"/>
                  </a:lnTo>
                  <a:lnTo>
                    <a:pt x="5611720" y="343169"/>
                  </a:lnTo>
                  <a:lnTo>
                    <a:pt x="5578398" y="346202"/>
                  </a:lnTo>
                  <a:lnTo>
                    <a:pt x="5565609" y="346013"/>
                  </a:lnTo>
                  <a:lnTo>
                    <a:pt x="5525693" y="343281"/>
                  </a:lnTo>
                  <a:lnTo>
                    <a:pt x="5486474" y="337601"/>
                  </a:lnTo>
                  <a:lnTo>
                    <a:pt x="5474258" y="335025"/>
                  </a:lnTo>
                  <a:lnTo>
                    <a:pt x="5474258" y="258699"/>
                  </a:lnTo>
                  <a:lnTo>
                    <a:pt x="5508167" y="258699"/>
                  </a:lnTo>
                  <a:lnTo>
                    <a:pt x="5511813" y="272512"/>
                  </a:lnTo>
                  <a:lnTo>
                    <a:pt x="5516470" y="284432"/>
                  </a:lnTo>
                  <a:lnTo>
                    <a:pt x="5546759" y="313499"/>
                  </a:lnTo>
                  <a:lnTo>
                    <a:pt x="5571413" y="317119"/>
                  </a:lnTo>
                  <a:lnTo>
                    <a:pt x="5578557" y="316809"/>
                  </a:lnTo>
                  <a:lnTo>
                    <a:pt x="5616371" y="296291"/>
                  </a:lnTo>
                  <a:lnTo>
                    <a:pt x="5623483" y="268605"/>
                  </a:lnTo>
                  <a:lnTo>
                    <a:pt x="5623126" y="261151"/>
                  </a:lnTo>
                  <a:lnTo>
                    <a:pt x="5605285" y="225665"/>
                  </a:lnTo>
                  <a:lnTo>
                    <a:pt x="5564174" y="199009"/>
                  </a:lnTo>
                  <a:lnTo>
                    <a:pt x="5554770" y="194105"/>
                  </a:lnTo>
                  <a:lnTo>
                    <a:pt x="5545807" y="189118"/>
                  </a:lnTo>
                  <a:lnTo>
                    <a:pt x="5508443" y="162101"/>
                  </a:lnTo>
                  <a:lnTo>
                    <a:pt x="5485561" y="128650"/>
                  </a:lnTo>
                  <a:lnTo>
                    <a:pt x="5479465" y="95123"/>
                  </a:lnTo>
                  <a:lnTo>
                    <a:pt x="5480416" y="80454"/>
                  </a:lnTo>
                  <a:lnTo>
                    <a:pt x="5494578" y="43307"/>
                  </a:lnTo>
                  <a:lnTo>
                    <a:pt x="5524868" y="17214"/>
                  </a:lnTo>
                  <a:lnTo>
                    <a:pt x="5569238" y="2762"/>
                  </a:lnTo>
                  <a:lnTo>
                    <a:pt x="5586346" y="690"/>
                  </a:lnTo>
                  <a:lnTo>
                    <a:pt x="5604560" y="0"/>
                  </a:lnTo>
                  <a:close/>
                </a:path>
                <a:path w="6741795" h="346709">
                  <a:moveTo>
                    <a:pt x="4215180" y="0"/>
                  </a:moveTo>
                  <a:lnTo>
                    <a:pt x="4260519" y="2667"/>
                  </a:lnTo>
                  <a:lnTo>
                    <a:pt x="4302937" y="11684"/>
                  </a:lnTo>
                  <a:lnTo>
                    <a:pt x="4302937" y="83438"/>
                  </a:lnTo>
                  <a:lnTo>
                    <a:pt x="4269282" y="83438"/>
                  </a:lnTo>
                  <a:lnTo>
                    <a:pt x="4265826" y="70365"/>
                  </a:lnTo>
                  <a:lnTo>
                    <a:pt x="4261535" y="59150"/>
                  </a:lnTo>
                  <a:lnTo>
                    <a:pt x="4226606" y="29789"/>
                  </a:lnTo>
                  <a:lnTo>
                    <a:pt x="4216704" y="28956"/>
                  </a:lnTo>
                  <a:lnTo>
                    <a:pt x="4198349" y="31311"/>
                  </a:lnTo>
                  <a:lnTo>
                    <a:pt x="4157522" y="66548"/>
                  </a:lnTo>
                  <a:lnTo>
                    <a:pt x="4142441" y="113141"/>
                  </a:lnTo>
                  <a:lnTo>
                    <a:pt x="4137456" y="177927"/>
                  </a:lnTo>
                  <a:lnTo>
                    <a:pt x="4138599" y="210143"/>
                  </a:lnTo>
                  <a:lnTo>
                    <a:pt x="4147743" y="262098"/>
                  </a:lnTo>
                  <a:lnTo>
                    <a:pt x="4165960" y="297295"/>
                  </a:lnTo>
                  <a:lnTo>
                    <a:pt x="4209465" y="317119"/>
                  </a:lnTo>
                  <a:lnTo>
                    <a:pt x="4218107" y="316739"/>
                  </a:lnTo>
                  <a:lnTo>
                    <a:pt x="4253522" y="298577"/>
                  </a:lnTo>
                  <a:lnTo>
                    <a:pt x="4269028" y="258699"/>
                  </a:lnTo>
                  <a:lnTo>
                    <a:pt x="4302937" y="258699"/>
                  </a:lnTo>
                  <a:lnTo>
                    <a:pt x="4302937" y="333756"/>
                  </a:lnTo>
                  <a:lnTo>
                    <a:pt x="4289604" y="336778"/>
                  </a:lnTo>
                  <a:lnTo>
                    <a:pt x="4241795" y="344487"/>
                  </a:lnTo>
                  <a:lnTo>
                    <a:pt x="4206290" y="346202"/>
                  </a:lnTo>
                  <a:lnTo>
                    <a:pt x="4181742" y="345035"/>
                  </a:lnTo>
                  <a:lnTo>
                    <a:pt x="4139693" y="335700"/>
                  </a:lnTo>
                  <a:lnTo>
                    <a:pt x="4093864" y="304276"/>
                  </a:lnTo>
                  <a:lnTo>
                    <a:pt x="4074083" y="271399"/>
                  </a:lnTo>
                  <a:lnTo>
                    <a:pt x="4062479" y="228901"/>
                  </a:lnTo>
                  <a:lnTo>
                    <a:pt x="4058589" y="176403"/>
                  </a:lnTo>
                  <a:lnTo>
                    <a:pt x="4059732" y="150403"/>
                  </a:lnTo>
                  <a:lnTo>
                    <a:pt x="4068876" y="103643"/>
                  </a:lnTo>
                  <a:lnTo>
                    <a:pt x="4087019" y="64166"/>
                  </a:lnTo>
                  <a:lnTo>
                    <a:pt x="4113828" y="33496"/>
                  </a:lnTo>
                  <a:lnTo>
                    <a:pt x="4149065" y="12162"/>
                  </a:lnTo>
                  <a:lnTo>
                    <a:pt x="4191443" y="1355"/>
                  </a:lnTo>
                  <a:lnTo>
                    <a:pt x="4215180" y="0"/>
                  </a:lnTo>
                  <a:close/>
                </a:path>
                <a:path w="6741795" h="346709">
                  <a:moveTo>
                    <a:pt x="2572308" y="0"/>
                  </a:moveTo>
                  <a:lnTo>
                    <a:pt x="2617647" y="2667"/>
                  </a:lnTo>
                  <a:lnTo>
                    <a:pt x="2660065" y="11684"/>
                  </a:lnTo>
                  <a:lnTo>
                    <a:pt x="2660065" y="83438"/>
                  </a:lnTo>
                  <a:lnTo>
                    <a:pt x="2626410" y="83438"/>
                  </a:lnTo>
                  <a:lnTo>
                    <a:pt x="2622954" y="70365"/>
                  </a:lnTo>
                  <a:lnTo>
                    <a:pt x="2618663" y="59150"/>
                  </a:lnTo>
                  <a:lnTo>
                    <a:pt x="2583734" y="29789"/>
                  </a:lnTo>
                  <a:lnTo>
                    <a:pt x="2573832" y="28956"/>
                  </a:lnTo>
                  <a:lnTo>
                    <a:pt x="2555477" y="31311"/>
                  </a:lnTo>
                  <a:lnTo>
                    <a:pt x="2514650" y="66548"/>
                  </a:lnTo>
                  <a:lnTo>
                    <a:pt x="2499569" y="113141"/>
                  </a:lnTo>
                  <a:lnTo>
                    <a:pt x="2494584" y="177927"/>
                  </a:lnTo>
                  <a:lnTo>
                    <a:pt x="2495727" y="210143"/>
                  </a:lnTo>
                  <a:lnTo>
                    <a:pt x="2504871" y="262098"/>
                  </a:lnTo>
                  <a:lnTo>
                    <a:pt x="2523088" y="297295"/>
                  </a:lnTo>
                  <a:lnTo>
                    <a:pt x="2566593" y="317119"/>
                  </a:lnTo>
                  <a:lnTo>
                    <a:pt x="2575235" y="316739"/>
                  </a:lnTo>
                  <a:lnTo>
                    <a:pt x="2610650" y="298577"/>
                  </a:lnTo>
                  <a:lnTo>
                    <a:pt x="2626156" y="258699"/>
                  </a:lnTo>
                  <a:lnTo>
                    <a:pt x="2660065" y="258699"/>
                  </a:lnTo>
                  <a:lnTo>
                    <a:pt x="2660065" y="333756"/>
                  </a:lnTo>
                  <a:lnTo>
                    <a:pt x="2646732" y="336778"/>
                  </a:lnTo>
                  <a:lnTo>
                    <a:pt x="2598923" y="344487"/>
                  </a:lnTo>
                  <a:lnTo>
                    <a:pt x="2563418" y="346202"/>
                  </a:lnTo>
                  <a:lnTo>
                    <a:pt x="2538870" y="345035"/>
                  </a:lnTo>
                  <a:lnTo>
                    <a:pt x="2496821" y="335700"/>
                  </a:lnTo>
                  <a:lnTo>
                    <a:pt x="2450992" y="304276"/>
                  </a:lnTo>
                  <a:lnTo>
                    <a:pt x="2431211" y="271399"/>
                  </a:lnTo>
                  <a:lnTo>
                    <a:pt x="2419607" y="228901"/>
                  </a:lnTo>
                  <a:lnTo>
                    <a:pt x="2415717" y="176403"/>
                  </a:lnTo>
                  <a:lnTo>
                    <a:pt x="2416860" y="150403"/>
                  </a:lnTo>
                  <a:lnTo>
                    <a:pt x="2426004" y="103643"/>
                  </a:lnTo>
                  <a:lnTo>
                    <a:pt x="2444147" y="64166"/>
                  </a:lnTo>
                  <a:lnTo>
                    <a:pt x="2470956" y="33496"/>
                  </a:lnTo>
                  <a:lnTo>
                    <a:pt x="2506193" y="12162"/>
                  </a:lnTo>
                  <a:lnTo>
                    <a:pt x="2548571" y="1355"/>
                  </a:lnTo>
                  <a:lnTo>
                    <a:pt x="2572308" y="0"/>
                  </a:lnTo>
                  <a:close/>
                </a:path>
                <a:path w="6741795" h="346709">
                  <a:moveTo>
                    <a:pt x="2133904" y="0"/>
                  </a:moveTo>
                  <a:lnTo>
                    <a:pt x="2160481" y="811"/>
                  </a:lnTo>
                  <a:lnTo>
                    <a:pt x="2185927" y="3254"/>
                  </a:lnTo>
                  <a:lnTo>
                    <a:pt x="2210253" y="7340"/>
                  </a:lnTo>
                  <a:lnTo>
                    <a:pt x="2233472" y="13081"/>
                  </a:lnTo>
                  <a:lnTo>
                    <a:pt x="2233472" y="83438"/>
                  </a:lnTo>
                  <a:lnTo>
                    <a:pt x="2199563" y="83438"/>
                  </a:lnTo>
                  <a:lnTo>
                    <a:pt x="2196611" y="73652"/>
                  </a:lnTo>
                  <a:lnTo>
                    <a:pt x="2193467" y="65055"/>
                  </a:lnTo>
                  <a:lnTo>
                    <a:pt x="2167686" y="34544"/>
                  </a:lnTo>
                  <a:lnTo>
                    <a:pt x="2138095" y="28956"/>
                  </a:lnTo>
                  <a:lnTo>
                    <a:pt x="2126185" y="29904"/>
                  </a:lnTo>
                  <a:lnTo>
                    <a:pt x="2085859" y="52566"/>
                  </a:lnTo>
                  <a:lnTo>
                    <a:pt x="2065070" y="91821"/>
                  </a:lnTo>
                  <a:lnTo>
                    <a:pt x="2054819" y="150828"/>
                  </a:lnTo>
                  <a:lnTo>
                    <a:pt x="2054148" y="174879"/>
                  </a:lnTo>
                  <a:lnTo>
                    <a:pt x="2054601" y="195861"/>
                  </a:lnTo>
                  <a:lnTo>
                    <a:pt x="2061387" y="250190"/>
                  </a:lnTo>
                  <a:lnTo>
                    <a:pt x="2076711" y="289927"/>
                  </a:lnTo>
                  <a:lnTo>
                    <a:pt x="2110225" y="316023"/>
                  </a:lnTo>
                  <a:lnTo>
                    <a:pt x="2120823" y="317119"/>
                  </a:lnTo>
                  <a:lnTo>
                    <a:pt x="2130987" y="316309"/>
                  </a:lnTo>
                  <a:lnTo>
                    <a:pt x="2160781" y="287305"/>
                  </a:lnTo>
                  <a:lnTo>
                    <a:pt x="2163295" y="244494"/>
                  </a:lnTo>
                  <a:lnTo>
                    <a:pt x="2151557" y="207899"/>
                  </a:lnTo>
                  <a:lnTo>
                    <a:pt x="2136571" y="202184"/>
                  </a:lnTo>
                  <a:lnTo>
                    <a:pt x="2136571" y="185800"/>
                  </a:lnTo>
                  <a:lnTo>
                    <a:pt x="2263444" y="185800"/>
                  </a:lnTo>
                  <a:lnTo>
                    <a:pt x="2263444" y="202184"/>
                  </a:lnTo>
                  <a:lnTo>
                    <a:pt x="2255189" y="204724"/>
                  </a:lnTo>
                  <a:lnTo>
                    <a:pt x="2249601" y="207518"/>
                  </a:lnTo>
                  <a:lnTo>
                    <a:pt x="2246680" y="210566"/>
                  </a:lnTo>
                  <a:lnTo>
                    <a:pt x="2243632" y="213741"/>
                  </a:lnTo>
                  <a:lnTo>
                    <a:pt x="2241600" y="217932"/>
                  </a:lnTo>
                  <a:lnTo>
                    <a:pt x="2240584" y="223138"/>
                  </a:lnTo>
                  <a:lnTo>
                    <a:pt x="2239441" y="228346"/>
                  </a:lnTo>
                  <a:lnTo>
                    <a:pt x="2238933" y="235585"/>
                  </a:lnTo>
                  <a:lnTo>
                    <a:pt x="2238933" y="245110"/>
                  </a:lnTo>
                  <a:lnTo>
                    <a:pt x="2238933" y="338455"/>
                  </a:lnTo>
                  <a:lnTo>
                    <a:pt x="2203246" y="345948"/>
                  </a:lnTo>
                  <a:lnTo>
                    <a:pt x="2186482" y="328041"/>
                  </a:lnTo>
                  <a:lnTo>
                    <a:pt x="2171173" y="335968"/>
                  </a:lnTo>
                  <a:lnTo>
                    <a:pt x="2154780" y="341645"/>
                  </a:lnTo>
                  <a:lnTo>
                    <a:pt x="2137315" y="345060"/>
                  </a:lnTo>
                  <a:lnTo>
                    <a:pt x="2118791" y="346202"/>
                  </a:lnTo>
                  <a:lnTo>
                    <a:pt x="2084904" y="343558"/>
                  </a:lnTo>
                  <a:lnTo>
                    <a:pt x="2030941" y="322413"/>
                  </a:lnTo>
                  <a:lnTo>
                    <a:pt x="1995320" y="280050"/>
                  </a:lnTo>
                  <a:lnTo>
                    <a:pt x="1977516" y="216042"/>
                  </a:lnTo>
                  <a:lnTo>
                    <a:pt x="1975281" y="175895"/>
                  </a:lnTo>
                  <a:lnTo>
                    <a:pt x="1976069" y="154064"/>
                  </a:lnTo>
                  <a:lnTo>
                    <a:pt x="1982407" y="114405"/>
                  </a:lnTo>
                  <a:lnTo>
                    <a:pt x="2003031" y="65595"/>
                  </a:lnTo>
                  <a:lnTo>
                    <a:pt x="2034610" y="30995"/>
                  </a:lnTo>
                  <a:lnTo>
                    <a:pt x="2073579" y="9779"/>
                  </a:lnTo>
                  <a:lnTo>
                    <a:pt x="2118049" y="617"/>
                  </a:lnTo>
                  <a:lnTo>
                    <a:pt x="213390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35940" y="1620977"/>
            <a:ext cx="7312025" cy="4491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dirty="0">
                <a:latin typeface="Cambria"/>
                <a:cs typeface="Cambria"/>
              </a:rPr>
              <a:t>These </a:t>
            </a:r>
            <a:r>
              <a:rPr sz="3600" spc="-25" dirty="0">
                <a:latin typeface="Cambria"/>
                <a:cs typeface="Cambria"/>
              </a:rPr>
              <a:t>are </a:t>
            </a:r>
            <a:r>
              <a:rPr sz="3600" dirty="0">
                <a:latin typeface="Cambria"/>
                <a:cs typeface="Cambria"/>
              </a:rPr>
              <a:t>the </a:t>
            </a:r>
            <a:r>
              <a:rPr sz="3600" spc="-5" dirty="0">
                <a:latin typeface="Cambria"/>
                <a:cs typeface="Cambria"/>
              </a:rPr>
              <a:t>cluster of signs and 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symptoms</a:t>
            </a:r>
            <a:r>
              <a:rPr sz="3600" spc="-5" dirty="0">
                <a:latin typeface="Cambria"/>
                <a:cs typeface="Cambria"/>
              </a:rPr>
              <a:t> that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indicate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 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presence</a:t>
            </a:r>
            <a:r>
              <a:rPr sz="3600" spc="-5" dirty="0">
                <a:latin typeface="Cambria"/>
                <a:cs typeface="Cambria"/>
              </a:rPr>
              <a:t> of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particular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diagnostic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label</a:t>
            </a:r>
            <a:endParaRPr sz="3600">
              <a:latin typeface="Cambria"/>
              <a:cs typeface="Cambria"/>
            </a:endParaRPr>
          </a:p>
          <a:p>
            <a:pPr marL="286385" marR="5080" indent="-2743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dirty="0">
                <a:latin typeface="Cambria"/>
                <a:cs typeface="Cambria"/>
              </a:rPr>
              <a:t>Eg: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Impaired</a:t>
            </a:r>
            <a:r>
              <a:rPr sz="3600" spc="-10" dirty="0">
                <a:latin typeface="Cambria"/>
                <a:cs typeface="Cambria"/>
              </a:rPr>
              <a:t> response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to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50" dirty="0">
                <a:latin typeface="Cambria"/>
                <a:cs typeface="Cambria"/>
              </a:rPr>
              <a:t>activity, </a:t>
            </a:r>
            <a:r>
              <a:rPr sz="3600" spc="-4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weak,</a:t>
            </a:r>
            <a:r>
              <a:rPr sz="3600" spc="765" dirty="0">
                <a:latin typeface="Cambria"/>
                <a:cs typeface="Cambria"/>
              </a:rPr>
              <a:t> </a:t>
            </a:r>
            <a:r>
              <a:rPr sz="3600" spc="-25" dirty="0">
                <a:latin typeface="Cambria"/>
                <a:cs typeface="Cambria"/>
              </a:rPr>
              <a:t>thready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pulse,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tachycardia, 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irregular</a:t>
            </a:r>
            <a:r>
              <a:rPr sz="3600" spc="-5" dirty="0">
                <a:latin typeface="Cambria"/>
                <a:cs typeface="Cambria"/>
              </a:rPr>
              <a:t> pulse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and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shallow 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respiration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6650" y="299720"/>
            <a:ext cx="6221095" cy="570230"/>
            <a:chOff x="1086650" y="299720"/>
            <a:chExt cx="6221095" cy="570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6994" y="648181"/>
              <a:ext cx="6220585" cy="22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1222" y="304292"/>
              <a:ext cx="6202514" cy="3462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9322" y="480822"/>
              <a:ext cx="113664" cy="1412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367407" y="373126"/>
              <a:ext cx="2361565" cy="139700"/>
            </a:xfrm>
            <a:custGeom>
              <a:avLst/>
              <a:gdLst/>
              <a:ahLst/>
              <a:cxnLst/>
              <a:rect l="l" t="t" r="r" b="b"/>
              <a:pathLst>
                <a:path w="2361565" h="139700">
                  <a:moveTo>
                    <a:pt x="2321814" y="0"/>
                  </a:moveTo>
                  <a:lnTo>
                    <a:pt x="2272284" y="139573"/>
                  </a:lnTo>
                  <a:lnTo>
                    <a:pt x="2361438" y="139573"/>
                  </a:lnTo>
                  <a:lnTo>
                    <a:pt x="2321814" y="0"/>
                  </a:lnTo>
                  <a:close/>
                </a:path>
                <a:path w="2361565" h="139700">
                  <a:moveTo>
                    <a:pt x="715518" y="0"/>
                  </a:moveTo>
                  <a:lnTo>
                    <a:pt x="665988" y="139573"/>
                  </a:lnTo>
                  <a:lnTo>
                    <a:pt x="755142" y="139573"/>
                  </a:lnTo>
                  <a:lnTo>
                    <a:pt x="715518" y="0"/>
                  </a:lnTo>
                  <a:close/>
                </a:path>
                <a:path w="2361565" h="139700">
                  <a:moveTo>
                    <a:pt x="49530" y="0"/>
                  </a:moveTo>
                  <a:lnTo>
                    <a:pt x="0" y="139573"/>
                  </a:lnTo>
                  <a:lnTo>
                    <a:pt x="89154" y="139573"/>
                  </a:lnTo>
                  <a:lnTo>
                    <a:pt x="4953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89322" y="332613"/>
              <a:ext cx="109727" cy="12839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6542" y="332613"/>
              <a:ext cx="98552" cy="1492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91222" y="304292"/>
              <a:ext cx="6202680" cy="346710"/>
            </a:xfrm>
            <a:custGeom>
              <a:avLst/>
              <a:gdLst/>
              <a:ahLst/>
              <a:cxnLst/>
              <a:rect l="l" t="t" r="r" b="b"/>
              <a:pathLst>
                <a:path w="6202680" h="346709">
                  <a:moveTo>
                    <a:pt x="4282147" y="28955"/>
                  </a:moveTo>
                  <a:lnTo>
                    <a:pt x="4238713" y="48244"/>
                  </a:lnTo>
                  <a:lnTo>
                    <a:pt x="4221140" y="82798"/>
                  </a:lnTo>
                  <a:lnTo>
                    <a:pt x="4212377" y="135808"/>
                  </a:lnTo>
                  <a:lnTo>
                    <a:pt x="4211281" y="169290"/>
                  </a:lnTo>
                  <a:lnTo>
                    <a:pt x="4212403" y="204267"/>
                  </a:lnTo>
                  <a:lnTo>
                    <a:pt x="4221408" y="259980"/>
                  </a:lnTo>
                  <a:lnTo>
                    <a:pt x="4239460" y="296652"/>
                  </a:lnTo>
                  <a:lnTo>
                    <a:pt x="4284179" y="317118"/>
                  </a:lnTo>
                  <a:lnTo>
                    <a:pt x="4293349" y="316476"/>
                  </a:lnTo>
                  <a:lnTo>
                    <a:pt x="4328772" y="294528"/>
                  </a:lnTo>
                  <a:lnTo>
                    <a:pt x="4345441" y="257952"/>
                  </a:lnTo>
                  <a:lnTo>
                    <a:pt x="4352902" y="207883"/>
                  </a:lnTo>
                  <a:lnTo>
                    <a:pt x="4353775" y="178942"/>
                  </a:lnTo>
                  <a:lnTo>
                    <a:pt x="4353297" y="155273"/>
                  </a:lnTo>
                  <a:lnTo>
                    <a:pt x="4349436" y="113934"/>
                  </a:lnTo>
                  <a:lnTo>
                    <a:pt x="4336218" y="67024"/>
                  </a:lnTo>
                  <a:lnTo>
                    <a:pt x="4304515" y="33226"/>
                  </a:lnTo>
                  <a:lnTo>
                    <a:pt x="4282147" y="28955"/>
                  </a:lnTo>
                  <a:close/>
                </a:path>
                <a:path w="6202680" h="346709">
                  <a:moveTo>
                    <a:pt x="2805391" y="28955"/>
                  </a:moveTo>
                  <a:lnTo>
                    <a:pt x="2761957" y="48244"/>
                  </a:lnTo>
                  <a:lnTo>
                    <a:pt x="2744384" y="82798"/>
                  </a:lnTo>
                  <a:lnTo>
                    <a:pt x="2735621" y="135808"/>
                  </a:lnTo>
                  <a:lnTo>
                    <a:pt x="2734525" y="169290"/>
                  </a:lnTo>
                  <a:lnTo>
                    <a:pt x="2735647" y="204267"/>
                  </a:lnTo>
                  <a:lnTo>
                    <a:pt x="2744652" y="259980"/>
                  </a:lnTo>
                  <a:lnTo>
                    <a:pt x="2762704" y="296652"/>
                  </a:lnTo>
                  <a:lnTo>
                    <a:pt x="2807423" y="317118"/>
                  </a:lnTo>
                  <a:lnTo>
                    <a:pt x="2816593" y="316476"/>
                  </a:lnTo>
                  <a:lnTo>
                    <a:pt x="2852016" y="294528"/>
                  </a:lnTo>
                  <a:lnTo>
                    <a:pt x="2868685" y="257952"/>
                  </a:lnTo>
                  <a:lnTo>
                    <a:pt x="2876146" y="207883"/>
                  </a:lnTo>
                  <a:lnTo>
                    <a:pt x="2877019" y="178942"/>
                  </a:lnTo>
                  <a:lnTo>
                    <a:pt x="2876541" y="155273"/>
                  </a:lnTo>
                  <a:lnTo>
                    <a:pt x="2872680" y="113934"/>
                  </a:lnTo>
                  <a:lnTo>
                    <a:pt x="2859462" y="67024"/>
                  </a:lnTo>
                  <a:lnTo>
                    <a:pt x="2827759" y="33226"/>
                  </a:lnTo>
                  <a:lnTo>
                    <a:pt x="2805391" y="28955"/>
                  </a:lnTo>
                  <a:close/>
                </a:path>
                <a:path w="6202680" h="346709">
                  <a:moveTo>
                    <a:pt x="5954229" y="3936"/>
                  </a:moveTo>
                  <a:lnTo>
                    <a:pt x="6200101" y="3936"/>
                  </a:lnTo>
                  <a:lnTo>
                    <a:pt x="6200101" y="82803"/>
                  </a:lnTo>
                  <a:lnTo>
                    <a:pt x="6166192" y="82803"/>
                  </a:lnTo>
                  <a:lnTo>
                    <a:pt x="6162242" y="71947"/>
                  </a:lnTo>
                  <a:lnTo>
                    <a:pt x="6158588" y="63007"/>
                  </a:lnTo>
                  <a:lnTo>
                    <a:pt x="6127870" y="34115"/>
                  </a:lnTo>
                  <a:lnTo>
                    <a:pt x="6111582" y="32892"/>
                  </a:lnTo>
                  <a:lnTo>
                    <a:pt x="6057607" y="32892"/>
                  </a:lnTo>
                  <a:lnTo>
                    <a:pt x="6057607" y="151891"/>
                  </a:lnTo>
                  <a:lnTo>
                    <a:pt x="6090246" y="151891"/>
                  </a:lnTo>
                  <a:lnTo>
                    <a:pt x="6097612" y="151891"/>
                  </a:lnTo>
                  <a:lnTo>
                    <a:pt x="6117678" y="138556"/>
                  </a:lnTo>
                  <a:lnTo>
                    <a:pt x="6120472" y="133730"/>
                  </a:lnTo>
                  <a:lnTo>
                    <a:pt x="6123012" y="126237"/>
                  </a:lnTo>
                  <a:lnTo>
                    <a:pt x="6125552" y="116204"/>
                  </a:lnTo>
                  <a:lnTo>
                    <a:pt x="6153492" y="116204"/>
                  </a:lnTo>
                  <a:lnTo>
                    <a:pt x="6153492" y="216788"/>
                  </a:lnTo>
                  <a:lnTo>
                    <a:pt x="6125552" y="216788"/>
                  </a:lnTo>
                  <a:lnTo>
                    <a:pt x="6123139" y="207263"/>
                  </a:lnTo>
                  <a:lnTo>
                    <a:pt x="6120599" y="199897"/>
                  </a:lnTo>
                  <a:lnTo>
                    <a:pt x="6117805" y="194944"/>
                  </a:lnTo>
                  <a:lnTo>
                    <a:pt x="6115011" y="189864"/>
                  </a:lnTo>
                  <a:lnTo>
                    <a:pt x="6111709" y="186308"/>
                  </a:lnTo>
                  <a:lnTo>
                    <a:pt x="6107772" y="184149"/>
                  </a:lnTo>
                  <a:lnTo>
                    <a:pt x="6103835" y="181990"/>
                  </a:lnTo>
                  <a:lnTo>
                    <a:pt x="6098120" y="180847"/>
                  </a:lnTo>
                  <a:lnTo>
                    <a:pt x="6090246" y="180847"/>
                  </a:lnTo>
                  <a:lnTo>
                    <a:pt x="6057607" y="180847"/>
                  </a:lnTo>
                  <a:lnTo>
                    <a:pt x="6057607" y="313181"/>
                  </a:lnTo>
                  <a:lnTo>
                    <a:pt x="6111328" y="313181"/>
                  </a:lnTo>
                  <a:lnTo>
                    <a:pt x="6117170" y="313181"/>
                  </a:lnTo>
                  <a:lnTo>
                    <a:pt x="6121996" y="312800"/>
                  </a:lnTo>
                  <a:lnTo>
                    <a:pt x="6125933" y="312038"/>
                  </a:lnTo>
                  <a:lnTo>
                    <a:pt x="6129997" y="311403"/>
                  </a:lnTo>
                  <a:lnTo>
                    <a:pt x="6133553" y="310006"/>
                  </a:lnTo>
                  <a:lnTo>
                    <a:pt x="6136601" y="308228"/>
                  </a:lnTo>
                  <a:lnTo>
                    <a:pt x="6139776" y="306450"/>
                  </a:lnTo>
                  <a:lnTo>
                    <a:pt x="6153365" y="290702"/>
                  </a:lnTo>
                  <a:lnTo>
                    <a:pt x="6155651" y="287019"/>
                  </a:lnTo>
                  <a:lnTo>
                    <a:pt x="6168605" y="251713"/>
                  </a:lnTo>
                  <a:lnTo>
                    <a:pt x="6202514" y="251713"/>
                  </a:lnTo>
                  <a:lnTo>
                    <a:pt x="6197815" y="342264"/>
                  </a:lnTo>
                  <a:lnTo>
                    <a:pt x="5954229" y="342264"/>
                  </a:lnTo>
                  <a:lnTo>
                    <a:pt x="5954229" y="325881"/>
                  </a:lnTo>
                  <a:lnTo>
                    <a:pt x="5960325" y="324230"/>
                  </a:lnTo>
                  <a:lnTo>
                    <a:pt x="5965151" y="322452"/>
                  </a:lnTo>
                  <a:lnTo>
                    <a:pt x="5968707" y="320547"/>
                  </a:lnTo>
                  <a:lnTo>
                    <a:pt x="5972263" y="318642"/>
                  </a:lnTo>
                  <a:lnTo>
                    <a:pt x="5974930" y="315975"/>
                  </a:lnTo>
                  <a:lnTo>
                    <a:pt x="5976708" y="312546"/>
                  </a:lnTo>
                  <a:lnTo>
                    <a:pt x="5978486" y="309244"/>
                  </a:lnTo>
                  <a:lnTo>
                    <a:pt x="5979502" y="304926"/>
                  </a:lnTo>
                  <a:lnTo>
                    <a:pt x="5980010" y="299719"/>
                  </a:lnTo>
                  <a:lnTo>
                    <a:pt x="5980518" y="294512"/>
                  </a:lnTo>
                  <a:lnTo>
                    <a:pt x="5980772" y="287908"/>
                  </a:lnTo>
                  <a:lnTo>
                    <a:pt x="5980772" y="280034"/>
                  </a:lnTo>
                  <a:lnTo>
                    <a:pt x="5980772" y="66420"/>
                  </a:lnTo>
                  <a:lnTo>
                    <a:pt x="5980772" y="58673"/>
                  </a:lnTo>
                  <a:lnTo>
                    <a:pt x="5980518" y="52069"/>
                  </a:lnTo>
                  <a:lnTo>
                    <a:pt x="5980137" y="46862"/>
                  </a:lnTo>
                  <a:lnTo>
                    <a:pt x="5979756" y="41528"/>
                  </a:lnTo>
                  <a:lnTo>
                    <a:pt x="5978740" y="37210"/>
                  </a:lnTo>
                  <a:lnTo>
                    <a:pt x="5976962" y="33908"/>
                  </a:lnTo>
                  <a:lnTo>
                    <a:pt x="5975184" y="30606"/>
                  </a:lnTo>
                  <a:lnTo>
                    <a:pt x="5972517" y="27939"/>
                  </a:lnTo>
                  <a:lnTo>
                    <a:pt x="5968961" y="25907"/>
                  </a:lnTo>
                  <a:lnTo>
                    <a:pt x="5965405" y="23875"/>
                  </a:lnTo>
                  <a:lnTo>
                    <a:pt x="5960579" y="21971"/>
                  </a:lnTo>
                  <a:lnTo>
                    <a:pt x="5954229" y="20319"/>
                  </a:lnTo>
                  <a:lnTo>
                    <a:pt x="5954229" y="3936"/>
                  </a:lnTo>
                  <a:close/>
                </a:path>
                <a:path w="6202680" h="346709">
                  <a:moveTo>
                    <a:pt x="5588469" y="3936"/>
                  </a:moveTo>
                  <a:lnTo>
                    <a:pt x="5718644" y="3936"/>
                  </a:lnTo>
                  <a:lnTo>
                    <a:pt x="5718644" y="20319"/>
                  </a:lnTo>
                  <a:lnTo>
                    <a:pt x="5709881" y="22732"/>
                  </a:lnTo>
                  <a:lnTo>
                    <a:pt x="5703912" y="25526"/>
                  </a:lnTo>
                  <a:lnTo>
                    <a:pt x="5691847" y="66674"/>
                  </a:lnTo>
                  <a:lnTo>
                    <a:pt x="5691847" y="149351"/>
                  </a:lnTo>
                  <a:lnTo>
                    <a:pt x="5803861" y="149351"/>
                  </a:lnTo>
                  <a:lnTo>
                    <a:pt x="5803861" y="66674"/>
                  </a:lnTo>
                  <a:lnTo>
                    <a:pt x="5795733" y="28575"/>
                  </a:lnTo>
                  <a:lnTo>
                    <a:pt x="5792558" y="25526"/>
                  </a:lnTo>
                  <a:lnTo>
                    <a:pt x="5786462" y="22732"/>
                  </a:lnTo>
                  <a:lnTo>
                    <a:pt x="5777572" y="20319"/>
                  </a:lnTo>
                  <a:lnTo>
                    <a:pt x="5777572" y="3936"/>
                  </a:lnTo>
                  <a:lnTo>
                    <a:pt x="5906985" y="3936"/>
                  </a:lnTo>
                  <a:lnTo>
                    <a:pt x="5906985" y="20319"/>
                  </a:lnTo>
                  <a:lnTo>
                    <a:pt x="5899619" y="22351"/>
                  </a:lnTo>
                  <a:lnTo>
                    <a:pt x="5894412" y="24383"/>
                  </a:lnTo>
                  <a:lnTo>
                    <a:pt x="5891110" y="26669"/>
                  </a:lnTo>
                  <a:lnTo>
                    <a:pt x="5887808" y="28828"/>
                  </a:lnTo>
                  <a:lnTo>
                    <a:pt x="5885395" y="31750"/>
                  </a:lnTo>
                  <a:lnTo>
                    <a:pt x="5883998" y="35178"/>
                  </a:lnTo>
                  <a:lnTo>
                    <a:pt x="5882601" y="38607"/>
                  </a:lnTo>
                  <a:lnTo>
                    <a:pt x="5881712" y="42544"/>
                  </a:lnTo>
                  <a:lnTo>
                    <a:pt x="5881331" y="46862"/>
                  </a:lnTo>
                  <a:lnTo>
                    <a:pt x="5880823" y="51180"/>
                  </a:lnTo>
                  <a:lnTo>
                    <a:pt x="5880696" y="57784"/>
                  </a:lnTo>
                  <a:lnTo>
                    <a:pt x="5880696" y="66674"/>
                  </a:lnTo>
                  <a:lnTo>
                    <a:pt x="5880696" y="280034"/>
                  </a:lnTo>
                  <a:lnTo>
                    <a:pt x="5880792" y="288819"/>
                  </a:lnTo>
                  <a:lnTo>
                    <a:pt x="5888824" y="317880"/>
                  </a:lnTo>
                  <a:lnTo>
                    <a:pt x="5892126" y="321055"/>
                  </a:lnTo>
                  <a:lnTo>
                    <a:pt x="5898222" y="323722"/>
                  </a:lnTo>
                  <a:lnTo>
                    <a:pt x="5906985" y="325881"/>
                  </a:lnTo>
                  <a:lnTo>
                    <a:pt x="5906985" y="342264"/>
                  </a:lnTo>
                  <a:lnTo>
                    <a:pt x="5777572" y="342264"/>
                  </a:lnTo>
                  <a:lnTo>
                    <a:pt x="5777572" y="325881"/>
                  </a:lnTo>
                  <a:lnTo>
                    <a:pt x="5787097" y="323341"/>
                  </a:lnTo>
                  <a:lnTo>
                    <a:pt x="5793320" y="320928"/>
                  </a:lnTo>
                  <a:lnTo>
                    <a:pt x="5796114" y="318388"/>
                  </a:lnTo>
                  <a:lnTo>
                    <a:pt x="5799035" y="315975"/>
                  </a:lnTo>
                  <a:lnTo>
                    <a:pt x="5800940" y="312419"/>
                  </a:lnTo>
                  <a:lnTo>
                    <a:pt x="5803861" y="280034"/>
                  </a:lnTo>
                  <a:lnTo>
                    <a:pt x="5803861" y="180593"/>
                  </a:lnTo>
                  <a:lnTo>
                    <a:pt x="5691847" y="180593"/>
                  </a:lnTo>
                  <a:lnTo>
                    <a:pt x="5691847" y="280034"/>
                  </a:lnTo>
                  <a:lnTo>
                    <a:pt x="5691847" y="285749"/>
                  </a:lnTo>
                  <a:lnTo>
                    <a:pt x="5691974" y="291210"/>
                  </a:lnTo>
                  <a:lnTo>
                    <a:pt x="5692355" y="296163"/>
                  </a:lnTo>
                  <a:lnTo>
                    <a:pt x="5692609" y="301116"/>
                  </a:lnTo>
                  <a:lnTo>
                    <a:pt x="5718644" y="325881"/>
                  </a:lnTo>
                  <a:lnTo>
                    <a:pt x="5718644" y="342264"/>
                  </a:lnTo>
                  <a:lnTo>
                    <a:pt x="5588469" y="342264"/>
                  </a:lnTo>
                  <a:lnTo>
                    <a:pt x="5588469" y="325881"/>
                  </a:lnTo>
                  <a:lnTo>
                    <a:pt x="5594565" y="324230"/>
                  </a:lnTo>
                  <a:lnTo>
                    <a:pt x="5599391" y="322452"/>
                  </a:lnTo>
                  <a:lnTo>
                    <a:pt x="5602947" y="320547"/>
                  </a:lnTo>
                  <a:lnTo>
                    <a:pt x="5606503" y="318642"/>
                  </a:lnTo>
                  <a:lnTo>
                    <a:pt x="5609170" y="315975"/>
                  </a:lnTo>
                  <a:lnTo>
                    <a:pt x="5610948" y="312546"/>
                  </a:lnTo>
                  <a:lnTo>
                    <a:pt x="5612726" y="309244"/>
                  </a:lnTo>
                  <a:lnTo>
                    <a:pt x="5613742" y="304926"/>
                  </a:lnTo>
                  <a:lnTo>
                    <a:pt x="5614250" y="299719"/>
                  </a:lnTo>
                  <a:lnTo>
                    <a:pt x="5614758" y="294512"/>
                  </a:lnTo>
                  <a:lnTo>
                    <a:pt x="5615012" y="287908"/>
                  </a:lnTo>
                  <a:lnTo>
                    <a:pt x="5615012" y="280034"/>
                  </a:lnTo>
                  <a:lnTo>
                    <a:pt x="5615012" y="66420"/>
                  </a:lnTo>
                  <a:lnTo>
                    <a:pt x="5615012" y="58673"/>
                  </a:lnTo>
                  <a:lnTo>
                    <a:pt x="5614758" y="52069"/>
                  </a:lnTo>
                  <a:lnTo>
                    <a:pt x="5614377" y="46862"/>
                  </a:lnTo>
                  <a:lnTo>
                    <a:pt x="5613996" y="41528"/>
                  </a:lnTo>
                  <a:lnTo>
                    <a:pt x="5612980" y="37210"/>
                  </a:lnTo>
                  <a:lnTo>
                    <a:pt x="5611202" y="33908"/>
                  </a:lnTo>
                  <a:lnTo>
                    <a:pt x="5609424" y="30606"/>
                  </a:lnTo>
                  <a:lnTo>
                    <a:pt x="5606757" y="27939"/>
                  </a:lnTo>
                  <a:lnTo>
                    <a:pt x="5603201" y="25907"/>
                  </a:lnTo>
                  <a:lnTo>
                    <a:pt x="5599645" y="23875"/>
                  </a:lnTo>
                  <a:lnTo>
                    <a:pt x="5594819" y="21971"/>
                  </a:lnTo>
                  <a:lnTo>
                    <a:pt x="5588469" y="20319"/>
                  </a:lnTo>
                  <a:lnTo>
                    <a:pt x="5588469" y="3936"/>
                  </a:lnTo>
                  <a:close/>
                </a:path>
                <a:path w="6202680" h="346709">
                  <a:moveTo>
                    <a:pt x="5256491" y="3936"/>
                  </a:moveTo>
                  <a:lnTo>
                    <a:pt x="5548083" y="3936"/>
                  </a:lnTo>
                  <a:lnTo>
                    <a:pt x="5548083" y="90931"/>
                  </a:lnTo>
                  <a:lnTo>
                    <a:pt x="5514174" y="90931"/>
                  </a:lnTo>
                  <a:lnTo>
                    <a:pt x="5511932" y="83097"/>
                  </a:lnTo>
                  <a:lnTo>
                    <a:pt x="5509952" y="76358"/>
                  </a:lnTo>
                  <a:lnTo>
                    <a:pt x="5508209" y="70715"/>
                  </a:lnTo>
                  <a:lnTo>
                    <a:pt x="5506681" y="66166"/>
                  </a:lnTo>
                  <a:lnTo>
                    <a:pt x="5504903" y="60832"/>
                  </a:lnTo>
                  <a:lnTo>
                    <a:pt x="5493600" y="43306"/>
                  </a:lnTo>
                  <a:lnTo>
                    <a:pt x="5491187" y="40893"/>
                  </a:lnTo>
                  <a:lnTo>
                    <a:pt x="5488520" y="38861"/>
                  </a:lnTo>
                  <a:lnTo>
                    <a:pt x="5485726" y="37464"/>
                  </a:lnTo>
                  <a:lnTo>
                    <a:pt x="5482805" y="35940"/>
                  </a:lnTo>
                  <a:lnTo>
                    <a:pt x="5479376" y="34798"/>
                  </a:lnTo>
                  <a:lnTo>
                    <a:pt x="5475185" y="34035"/>
                  </a:lnTo>
                  <a:lnTo>
                    <a:pt x="5470994" y="33274"/>
                  </a:lnTo>
                  <a:lnTo>
                    <a:pt x="5465406" y="32892"/>
                  </a:lnTo>
                  <a:lnTo>
                    <a:pt x="5458675" y="32892"/>
                  </a:lnTo>
                  <a:lnTo>
                    <a:pt x="5440768" y="32892"/>
                  </a:lnTo>
                  <a:lnTo>
                    <a:pt x="5440768" y="280034"/>
                  </a:lnTo>
                  <a:lnTo>
                    <a:pt x="5440768" y="288797"/>
                  </a:lnTo>
                  <a:lnTo>
                    <a:pt x="5441022" y="295401"/>
                  </a:lnTo>
                  <a:lnTo>
                    <a:pt x="5441530" y="299973"/>
                  </a:lnTo>
                  <a:lnTo>
                    <a:pt x="5442038" y="304545"/>
                  </a:lnTo>
                  <a:lnTo>
                    <a:pt x="5442927" y="308228"/>
                  </a:lnTo>
                  <a:lnTo>
                    <a:pt x="5444324" y="311022"/>
                  </a:lnTo>
                  <a:lnTo>
                    <a:pt x="5445594" y="313816"/>
                  </a:lnTo>
                  <a:lnTo>
                    <a:pt x="5447245" y="316102"/>
                  </a:lnTo>
                  <a:lnTo>
                    <a:pt x="5449150" y="317753"/>
                  </a:lnTo>
                  <a:lnTo>
                    <a:pt x="5451055" y="319531"/>
                  </a:lnTo>
                  <a:lnTo>
                    <a:pt x="5453722" y="321055"/>
                  </a:lnTo>
                  <a:lnTo>
                    <a:pt x="5457024" y="322452"/>
                  </a:lnTo>
                  <a:lnTo>
                    <a:pt x="5460453" y="323849"/>
                  </a:lnTo>
                  <a:lnTo>
                    <a:pt x="5465025" y="324992"/>
                  </a:lnTo>
                  <a:lnTo>
                    <a:pt x="5470867" y="325881"/>
                  </a:lnTo>
                  <a:lnTo>
                    <a:pt x="5470867" y="342264"/>
                  </a:lnTo>
                  <a:lnTo>
                    <a:pt x="5333961" y="342264"/>
                  </a:lnTo>
                  <a:lnTo>
                    <a:pt x="5333961" y="325881"/>
                  </a:lnTo>
                  <a:lnTo>
                    <a:pt x="5340946" y="324738"/>
                  </a:lnTo>
                  <a:lnTo>
                    <a:pt x="5346407" y="323214"/>
                  </a:lnTo>
                  <a:lnTo>
                    <a:pt x="5350471" y="321309"/>
                  </a:lnTo>
                  <a:lnTo>
                    <a:pt x="5354535" y="319404"/>
                  </a:lnTo>
                  <a:lnTo>
                    <a:pt x="5357583" y="316737"/>
                  </a:lnTo>
                  <a:lnTo>
                    <a:pt x="5359488" y="313181"/>
                  </a:lnTo>
                  <a:lnTo>
                    <a:pt x="5361520" y="309752"/>
                  </a:lnTo>
                  <a:lnTo>
                    <a:pt x="5362790" y="305307"/>
                  </a:lnTo>
                  <a:lnTo>
                    <a:pt x="5363298" y="299973"/>
                  </a:lnTo>
                  <a:lnTo>
                    <a:pt x="5363806" y="294639"/>
                  </a:lnTo>
                  <a:lnTo>
                    <a:pt x="5364060" y="287908"/>
                  </a:lnTo>
                  <a:lnTo>
                    <a:pt x="5364060" y="280034"/>
                  </a:lnTo>
                  <a:lnTo>
                    <a:pt x="5364060" y="32892"/>
                  </a:lnTo>
                  <a:lnTo>
                    <a:pt x="5343994" y="32892"/>
                  </a:lnTo>
                  <a:lnTo>
                    <a:pt x="5333961" y="32892"/>
                  </a:lnTo>
                  <a:lnTo>
                    <a:pt x="5326468" y="34162"/>
                  </a:lnTo>
                  <a:lnTo>
                    <a:pt x="5321134" y="36449"/>
                  </a:lnTo>
                  <a:lnTo>
                    <a:pt x="5315800" y="38734"/>
                  </a:lnTo>
                  <a:lnTo>
                    <a:pt x="5311228" y="42417"/>
                  </a:lnTo>
                  <a:lnTo>
                    <a:pt x="5307418" y="47371"/>
                  </a:lnTo>
                  <a:lnTo>
                    <a:pt x="5303481" y="52323"/>
                  </a:lnTo>
                  <a:lnTo>
                    <a:pt x="5300179" y="58927"/>
                  </a:lnTo>
                  <a:lnTo>
                    <a:pt x="5297385" y="67309"/>
                  </a:lnTo>
                  <a:lnTo>
                    <a:pt x="5294591" y="75564"/>
                  </a:lnTo>
                  <a:lnTo>
                    <a:pt x="5292178" y="83438"/>
                  </a:lnTo>
                  <a:lnTo>
                    <a:pt x="5290400" y="90931"/>
                  </a:lnTo>
                  <a:lnTo>
                    <a:pt x="5256491" y="90931"/>
                  </a:lnTo>
                  <a:lnTo>
                    <a:pt x="5256491" y="3936"/>
                  </a:lnTo>
                  <a:close/>
                </a:path>
                <a:path w="6202680" h="346709">
                  <a:moveTo>
                    <a:pt x="4819103" y="3936"/>
                  </a:moveTo>
                  <a:lnTo>
                    <a:pt x="5110695" y="3936"/>
                  </a:lnTo>
                  <a:lnTo>
                    <a:pt x="5110695" y="90931"/>
                  </a:lnTo>
                  <a:lnTo>
                    <a:pt x="5076786" y="90931"/>
                  </a:lnTo>
                  <a:lnTo>
                    <a:pt x="5074544" y="83097"/>
                  </a:lnTo>
                  <a:lnTo>
                    <a:pt x="5072564" y="76358"/>
                  </a:lnTo>
                  <a:lnTo>
                    <a:pt x="5070821" y="70715"/>
                  </a:lnTo>
                  <a:lnTo>
                    <a:pt x="5069293" y="66166"/>
                  </a:lnTo>
                  <a:lnTo>
                    <a:pt x="5067515" y="60832"/>
                  </a:lnTo>
                  <a:lnTo>
                    <a:pt x="5056212" y="43306"/>
                  </a:lnTo>
                  <a:lnTo>
                    <a:pt x="5053799" y="40893"/>
                  </a:lnTo>
                  <a:lnTo>
                    <a:pt x="5051132" y="38861"/>
                  </a:lnTo>
                  <a:lnTo>
                    <a:pt x="5048338" y="37464"/>
                  </a:lnTo>
                  <a:lnTo>
                    <a:pt x="5045417" y="35940"/>
                  </a:lnTo>
                  <a:lnTo>
                    <a:pt x="5041988" y="34798"/>
                  </a:lnTo>
                  <a:lnTo>
                    <a:pt x="5037797" y="34035"/>
                  </a:lnTo>
                  <a:lnTo>
                    <a:pt x="5033606" y="33274"/>
                  </a:lnTo>
                  <a:lnTo>
                    <a:pt x="5028018" y="32892"/>
                  </a:lnTo>
                  <a:lnTo>
                    <a:pt x="5021287" y="32892"/>
                  </a:lnTo>
                  <a:lnTo>
                    <a:pt x="5003380" y="32892"/>
                  </a:lnTo>
                  <a:lnTo>
                    <a:pt x="5003380" y="280034"/>
                  </a:lnTo>
                  <a:lnTo>
                    <a:pt x="5003380" y="288797"/>
                  </a:lnTo>
                  <a:lnTo>
                    <a:pt x="5003634" y="295401"/>
                  </a:lnTo>
                  <a:lnTo>
                    <a:pt x="5004142" y="299973"/>
                  </a:lnTo>
                  <a:lnTo>
                    <a:pt x="5004650" y="304545"/>
                  </a:lnTo>
                  <a:lnTo>
                    <a:pt x="5005539" y="308228"/>
                  </a:lnTo>
                  <a:lnTo>
                    <a:pt x="5006936" y="311022"/>
                  </a:lnTo>
                  <a:lnTo>
                    <a:pt x="5008206" y="313816"/>
                  </a:lnTo>
                  <a:lnTo>
                    <a:pt x="5009857" y="316102"/>
                  </a:lnTo>
                  <a:lnTo>
                    <a:pt x="5011762" y="317753"/>
                  </a:lnTo>
                  <a:lnTo>
                    <a:pt x="5013667" y="319531"/>
                  </a:lnTo>
                  <a:lnTo>
                    <a:pt x="5033479" y="325881"/>
                  </a:lnTo>
                  <a:lnTo>
                    <a:pt x="5033479" y="342264"/>
                  </a:lnTo>
                  <a:lnTo>
                    <a:pt x="4896573" y="342264"/>
                  </a:lnTo>
                  <a:lnTo>
                    <a:pt x="4896573" y="325881"/>
                  </a:lnTo>
                  <a:lnTo>
                    <a:pt x="4903558" y="324738"/>
                  </a:lnTo>
                  <a:lnTo>
                    <a:pt x="4909019" y="323214"/>
                  </a:lnTo>
                  <a:lnTo>
                    <a:pt x="4913083" y="321309"/>
                  </a:lnTo>
                  <a:lnTo>
                    <a:pt x="4917147" y="319404"/>
                  </a:lnTo>
                  <a:lnTo>
                    <a:pt x="4920195" y="316737"/>
                  </a:lnTo>
                  <a:lnTo>
                    <a:pt x="4922100" y="313181"/>
                  </a:lnTo>
                  <a:lnTo>
                    <a:pt x="4924132" y="309752"/>
                  </a:lnTo>
                  <a:lnTo>
                    <a:pt x="4925402" y="305307"/>
                  </a:lnTo>
                  <a:lnTo>
                    <a:pt x="4925910" y="299973"/>
                  </a:lnTo>
                  <a:lnTo>
                    <a:pt x="4926418" y="294639"/>
                  </a:lnTo>
                  <a:lnTo>
                    <a:pt x="4926672" y="287908"/>
                  </a:lnTo>
                  <a:lnTo>
                    <a:pt x="4926672" y="280034"/>
                  </a:lnTo>
                  <a:lnTo>
                    <a:pt x="4926672" y="32892"/>
                  </a:lnTo>
                  <a:lnTo>
                    <a:pt x="4906606" y="32892"/>
                  </a:lnTo>
                  <a:lnTo>
                    <a:pt x="4896573" y="32892"/>
                  </a:lnTo>
                  <a:lnTo>
                    <a:pt x="4889080" y="34162"/>
                  </a:lnTo>
                  <a:lnTo>
                    <a:pt x="4883746" y="36449"/>
                  </a:lnTo>
                  <a:lnTo>
                    <a:pt x="4878412" y="38734"/>
                  </a:lnTo>
                  <a:lnTo>
                    <a:pt x="4873840" y="42417"/>
                  </a:lnTo>
                  <a:lnTo>
                    <a:pt x="4870030" y="47371"/>
                  </a:lnTo>
                  <a:lnTo>
                    <a:pt x="4866093" y="52323"/>
                  </a:lnTo>
                  <a:lnTo>
                    <a:pt x="4862791" y="58927"/>
                  </a:lnTo>
                  <a:lnTo>
                    <a:pt x="4859997" y="67309"/>
                  </a:lnTo>
                  <a:lnTo>
                    <a:pt x="4857203" y="75564"/>
                  </a:lnTo>
                  <a:lnTo>
                    <a:pt x="4854790" y="83438"/>
                  </a:lnTo>
                  <a:lnTo>
                    <a:pt x="4853012" y="90931"/>
                  </a:lnTo>
                  <a:lnTo>
                    <a:pt x="4819103" y="90931"/>
                  </a:lnTo>
                  <a:lnTo>
                    <a:pt x="4819103" y="3936"/>
                  </a:lnTo>
                  <a:close/>
                </a:path>
                <a:path w="6202680" h="346709">
                  <a:moveTo>
                    <a:pt x="4478616" y="3936"/>
                  </a:moveTo>
                  <a:lnTo>
                    <a:pt x="4608791" y="3936"/>
                  </a:lnTo>
                  <a:lnTo>
                    <a:pt x="4608791" y="20319"/>
                  </a:lnTo>
                  <a:lnTo>
                    <a:pt x="4601933" y="22098"/>
                  </a:lnTo>
                  <a:lnTo>
                    <a:pt x="4596980" y="24129"/>
                  </a:lnTo>
                  <a:lnTo>
                    <a:pt x="4593805" y="26161"/>
                  </a:lnTo>
                  <a:lnTo>
                    <a:pt x="4590503" y="28193"/>
                  </a:lnTo>
                  <a:lnTo>
                    <a:pt x="4588090" y="30733"/>
                  </a:lnTo>
                  <a:lnTo>
                    <a:pt x="4586439" y="33654"/>
                  </a:lnTo>
                  <a:lnTo>
                    <a:pt x="4584788" y="36702"/>
                  </a:lnTo>
                  <a:lnTo>
                    <a:pt x="4583645" y="40512"/>
                  </a:lnTo>
                  <a:lnTo>
                    <a:pt x="4583010" y="45338"/>
                  </a:lnTo>
                  <a:lnTo>
                    <a:pt x="4582375" y="50164"/>
                  </a:lnTo>
                  <a:lnTo>
                    <a:pt x="4581994" y="57149"/>
                  </a:lnTo>
                  <a:lnTo>
                    <a:pt x="4581994" y="66420"/>
                  </a:lnTo>
                  <a:lnTo>
                    <a:pt x="4581994" y="229996"/>
                  </a:lnTo>
                  <a:lnTo>
                    <a:pt x="4585908" y="273419"/>
                  </a:lnTo>
                  <a:lnTo>
                    <a:pt x="4606214" y="307566"/>
                  </a:lnTo>
                  <a:lnTo>
                    <a:pt x="4641684" y="317118"/>
                  </a:lnTo>
                  <a:lnTo>
                    <a:pt x="4653543" y="316495"/>
                  </a:lnTo>
                  <a:lnTo>
                    <a:pt x="4689960" y="294846"/>
                  </a:lnTo>
                  <a:lnTo>
                    <a:pt x="4700628" y="255936"/>
                  </a:lnTo>
                  <a:lnTo>
                    <a:pt x="4701882" y="224281"/>
                  </a:lnTo>
                  <a:lnTo>
                    <a:pt x="4701882" y="66166"/>
                  </a:lnTo>
                  <a:lnTo>
                    <a:pt x="4694008" y="28448"/>
                  </a:lnTo>
                  <a:lnTo>
                    <a:pt x="4675593" y="20319"/>
                  </a:lnTo>
                  <a:lnTo>
                    <a:pt x="4675593" y="3936"/>
                  </a:lnTo>
                  <a:lnTo>
                    <a:pt x="4784686" y="3936"/>
                  </a:lnTo>
                  <a:lnTo>
                    <a:pt x="4784686" y="20319"/>
                  </a:lnTo>
                  <a:lnTo>
                    <a:pt x="4778717" y="21971"/>
                  </a:lnTo>
                  <a:lnTo>
                    <a:pt x="4774018" y="23749"/>
                  </a:lnTo>
                  <a:lnTo>
                    <a:pt x="4770589" y="25653"/>
                  </a:lnTo>
                  <a:lnTo>
                    <a:pt x="4767033" y="27558"/>
                  </a:lnTo>
                  <a:lnTo>
                    <a:pt x="4764493" y="30225"/>
                  </a:lnTo>
                  <a:lnTo>
                    <a:pt x="4762588" y="33527"/>
                  </a:lnTo>
                  <a:lnTo>
                    <a:pt x="4760810" y="36956"/>
                  </a:lnTo>
                  <a:lnTo>
                    <a:pt x="4759667" y="41275"/>
                  </a:lnTo>
                  <a:lnTo>
                    <a:pt x="4759159" y="46481"/>
                  </a:lnTo>
                  <a:lnTo>
                    <a:pt x="4758651" y="51688"/>
                  </a:lnTo>
                  <a:lnTo>
                    <a:pt x="4758397" y="58165"/>
                  </a:lnTo>
                  <a:lnTo>
                    <a:pt x="4758397" y="66166"/>
                  </a:lnTo>
                  <a:lnTo>
                    <a:pt x="4758397" y="220979"/>
                  </a:lnTo>
                  <a:lnTo>
                    <a:pt x="4755611" y="261485"/>
                  </a:lnTo>
                  <a:lnTo>
                    <a:pt x="4742961" y="299757"/>
                  </a:lnTo>
                  <a:lnTo>
                    <a:pt x="4712169" y="330072"/>
                  </a:lnTo>
                  <a:lnTo>
                    <a:pt x="4667444" y="344058"/>
                  </a:lnTo>
                  <a:lnTo>
                    <a:pt x="4634064" y="346201"/>
                  </a:lnTo>
                  <a:lnTo>
                    <a:pt x="4617132" y="345747"/>
                  </a:lnTo>
                  <a:lnTo>
                    <a:pt x="4574501" y="338835"/>
                  </a:lnTo>
                  <a:lnTo>
                    <a:pt x="4535004" y="316864"/>
                  </a:lnTo>
                  <a:lnTo>
                    <a:pt x="4512525" y="281050"/>
                  </a:lnTo>
                  <a:lnTo>
                    <a:pt x="4505614" y="242581"/>
                  </a:lnTo>
                  <a:lnTo>
                    <a:pt x="4505159" y="226694"/>
                  </a:lnTo>
                  <a:lnTo>
                    <a:pt x="4505159" y="66420"/>
                  </a:lnTo>
                  <a:lnTo>
                    <a:pt x="4505159" y="58673"/>
                  </a:lnTo>
                  <a:lnTo>
                    <a:pt x="4504905" y="52069"/>
                  </a:lnTo>
                  <a:lnTo>
                    <a:pt x="4504524" y="46862"/>
                  </a:lnTo>
                  <a:lnTo>
                    <a:pt x="4504143" y="41528"/>
                  </a:lnTo>
                  <a:lnTo>
                    <a:pt x="4478616" y="20319"/>
                  </a:lnTo>
                  <a:lnTo>
                    <a:pt x="4478616" y="3936"/>
                  </a:lnTo>
                  <a:close/>
                </a:path>
                <a:path w="6202680" h="346709">
                  <a:moveTo>
                    <a:pt x="3799293" y="3936"/>
                  </a:moveTo>
                  <a:lnTo>
                    <a:pt x="3961599" y="3936"/>
                  </a:lnTo>
                  <a:lnTo>
                    <a:pt x="3974863" y="4105"/>
                  </a:lnTo>
                  <a:lnTo>
                    <a:pt x="4018249" y="8895"/>
                  </a:lnTo>
                  <a:lnTo>
                    <a:pt x="4054613" y="24082"/>
                  </a:lnTo>
                  <a:lnTo>
                    <a:pt x="4077916" y="59388"/>
                  </a:lnTo>
                  <a:lnTo>
                    <a:pt x="4080090" y="78739"/>
                  </a:lnTo>
                  <a:lnTo>
                    <a:pt x="4075876" y="105003"/>
                  </a:lnTo>
                  <a:lnTo>
                    <a:pt x="4063231" y="127777"/>
                  </a:lnTo>
                  <a:lnTo>
                    <a:pt x="4042157" y="147052"/>
                  </a:lnTo>
                  <a:lnTo>
                    <a:pt x="4012653" y="162813"/>
                  </a:lnTo>
                  <a:lnTo>
                    <a:pt x="4012653" y="164972"/>
                  </a:lnTo>
                  <a:lnTo>
                    <a:pt x="4055444" y="186904"/>
                  </a:lnTo>
                  <a:lnTo>
                    <a:pt x="4079217" y="219376"/>
                  </a:lnTo>
                  <a:lnTo>
                    <a:pt x="4083773" y="246252"/>
                  </a:lnTo>
                  <a:lnTo>
                    <a:pt x="4083252" y="258250"/>
                  </a:lnTo>
                  <a:lnTo>
                    <a:pt x="4070802" y="298172"/>
                  </a:lnTo>
                  <a:lnTo>
                    <a:pt x="4041389" y="325034"/>
                  </a:lnTo>
                  <a:lnTo>
                    <a:pt x="3998078" y="339157"/>
                  </a:lnTo>
                  <a:lnTo>
                    <a:pt x="3951947" y="342264"/>
                  </a:lnTo>
                  <a:lnTo>
                    <a:pt x="3799293" y="342264"/>
                  </a:lnTo>
                  <a:lnTo>
                    <a:pt x="3799293" y="325881"/>
                  </a:lnTo>
                  <a:lnTo>
                    <a:pt x="3805389" y="324230"/>
                  </a:lnTo>
                  <a:lnTo>
                    <a:pt x="3810215" y="322452"/>
                  </a:lnTo>
                  <a:lnTo>
                    <a:pt x="3813771" y="320547"/>
                  </a:lnTo>
                  <a:lnTo>
                    <a:pt x="3817327" y="318642"/>
                  </a:lnTo>
                  <a:lnTo>
                    <a:pt x="3819994" y="315975"/>
                  </a:lnTo>
                  <a:lnTo>
                    <a:pt x="3821772" y="312546"/>
                  </a:lnTo>
                  <a:lnTo>
                    <a:pt x="3823550" y="309244"/>
                  </a:lnTo>
                  <a:lnTo>
                    <a:pt x="3824566" y="304926"/>
                  </a:lnTo>
                  <a:lnTo>
                    <a:pt x="3825074" y="299719"/>
                  </a:lnTo>
                  <a:lnTo>
                    <a:pt x="3825582" y="294512"/>
                  </a:lnTo>
                  <a:lnTo>
                    <a:pt x="3825836" y="287908"/>
                  </a:lnTo>
                  <a:lnTo>
                    <a:pt x="3825836" y="280034"/>
                  </a:lnTo>
                  <a:lnTo>
                    <a:pt x="3825836" y="66420"/>
                  </a:lnTo>
                  <a:lnTo>
                    <a:pt x="3825836" y="58673"/>
                  </a:lnTo>
                  <a:lnTo>
                    <a:pt x="3825582" y="52069"/>
                  </a:lnTo>
                  <a:lnTo>
                    <a:pt x="3825201" y="46862"/>
                  </a:lnTo>
                  <a:lnTo>
                    <a:pt x="3824820" y="41528"/>
                  </a:lnTo>
                  <a:lnTo>
                    <a:pt x="3823804" y="37210"/>
                  </a:lnTo>
                  <a:lnTo>
                    <a:pt x="3822026" y="33908"/>
                  </a:lnTo>
                  <a:lnTo>
                    <a:pt x="3820248" y="30606"/>
                  </a:lnTo>
                  <a:lnTo>
                    <a:pt x="3799293" y="20319"/>
                  </a:lnTo>
                  <a:lnTo>
                    <a:pt x="3799293" y="3936"/>
                  </a:lnTo>
                  <a:close/>
                </a:path>
                <a:path w="6202680" h="346709">
                  <a:moveTo>
                    <a:pt x="3006051" y="3936"/>
                  </a:moveTo>
                  <a:lnTo>
                    <a:pt x="3106508" y="3936"/>
                  </a:lnTo>
                  <a:lnTo>
                    <a:pt x="3194138" y="156336"/>
                  </a:lnTo>
                  <a:lnTo>
                    <a:pt x="3215474" y="195198"/>
                  </a:lnTo>
                  <a:lnTo>
                    <a:pt x="3233530" y="230506"/>
                  </a:lnTo>
                  <a:lnTo>
                    <a:pt x="3238842" y="241553"/>
                  </a:lnTo>
                  <a:lnTo>
                    <a:pt x="3242779" y="241553"/>
                  </a:lnTo>
                  <a:lnTo>
                    <a:pt x="3241593" y="211262"/>
                  </a:lnTo>
                  <a:lnTo>
                    <a:pt x="3240716" y="179625"/>
                  </a:lnTo>
                  <a:lnTo>
                    <a:pt x="3240172" y="146631"/>
                  </a:lnTo>
                  <a:lnTo>
                    <a:pt x="3239985" y="112267"/>
                  </a:lnTo>
                  <a:lnTo>
                    <a:pt x="3239985" y="66166"/>
                  </a:lnTo>
                  <a:lnTo>
                    <a:pt x="3239985" y="55371"/>
                  </a:lnTo>
                  <a:lnTo>
                    <a:pt x="3234905" y="32003"/>
                  </a:lnTo>
                  <a:lnTo>
                    <a:pt x="3233254" y="29463"/>
                  </a:lnTo>
                  <a:lnTo>
                    <a:pt x="3213569" y="20319"/>
                  </a:lnTo>
                  <a:lnTo>
                    <a:pt x="3213569" y="3936"/>
                  </a:lnTo>
                  <a:lnTo>
                    <a:pt x="3307168" y="3936"/>
                  </a:lnTo>
                  <a:lnTo>
                    <a:pt x="3307168" y="20319"/>
                  </a:lnTo>
                  <a:lnTo>
                    <a:pt x="3300564" y="22478"/>
                  </a:lnTo>
                  <a:lnTo>
                    <a:pt x="3295865" y="24256"/>
                  </a:lnTo>
                  <a:lnTo>
                    <a:pt x="3293198" y="25780"/>
                  </a:lnTo>
                  <a:lnTo>
                    <a:pt x="3290404" y="27304"/>
                  </a:lnTo>
                  <a:lnTo>
                    <a:pt x="3288118" y="29209"/>
                  </a:lnTo>
                  <a:lnTo>
                    <a:pt x="3286213" y="31750"/>
                  </a:lnTo>
                  <a:lnTo>
                    <a:pt x="3284308" y="34162"/>
                  </a:lnTo>
                  <a:lnTo>
                    <a:pt x="3282911" y="37973"/>
                  </a:lnTo>
                  <a:lnTo>
                    <a:pt x="3281895" y="42925"/>
                  </a:lnTo>
                  <a:lnTo>
                    <a:pt x="3280879" y="48005"/>
                  </a:lnTo>
                  <a:lnTo>
                    <a:pt x="3280371" y="55752"/>
                  </a:lnTo>
                  <a:lnTo>
                    <a:pt x="3280371" y="66166"/>
                  </a:lnTo>
                  <a:lnTo>
                    <a:pt x="3280371" y="342264"/>
                  </a:lnTo>
                  <a:lnTo>
                    <a:pt x="3217506" y="342264"/>
                  </a:lnTo>
                  <a:lnTo>
                    <a:pt x="3106000" y="149351"/>
                  </a:lnTo>
                  <a:lnTo>
                    <a:pt x="3095426" y="130873"/>
                  </a:lnTo>
                  <a:lnTo>
                    <a:pt x="3086363" y="114490"/>
                  </a:lnTo>
                  <a:lnTo>
                    <a:pt x="3078801" y="100202"/>
                  </a:lnTo>
                  <a:lnTo>
                    <a:pt x="3072726" y="88010"/>
                  </a:lnTo>
                  <a:lnTo>
                    <a:pt x="3070567" y="88010"/>
                  </a:lnTo>
                  <a:lnTo>
                    <a:pt x="3071641" y="114984"/>
                  </a:lnTo>
                  <a:lnTo>
                    <a:pt x="3072393" y="142732"/>
                  </a:lnTo>
                  <a:lnTo>
                    <a:pt x="3072836" y="171217"/>
                  </a:lnTo>
                  <a:lnTo>
                    <a:pt x="3072980" y="200405"/>
                  </a:lnTo>
                  <a:lnTo>
                    <a:pt x="3072980" y="280288"/>
                  </a:lnTo>
                  <a:lnTo>
                    <a:pt x="3073099" y="288857"/>
                  </a:lnTo>
                  <a:lnTo>
                    <a:pt x="3081616" y="318007"/>
                  </a:lnTo>
                  <a:lnTo>
                    <a:pt x="3084791" y="320928"/>
                  </a:lnTo>
                  <a:lnTo>
                    <a:pt x="3090887" y="323595"/>
                  </a:lnTo>
                  <a:lnTo>
                    <a:pt x="3099777" y="325881"/>
                  </a:lnTo>
                  <a:lnTo>
                    <a:pt x="3099777" y="342264"/>
                  </a:lnTo>
                  <a:lnTo>
                    <a:pt x="3006051" y="342264"/>
                  </a:lnTo>
                  <a:lnTo>
                    <a:pt x="3006051" y="325881"/>
                  </a:lnTo>
                  <a:lnTo>
                    <a:pt x="3012274" y="324230"/>
                  </a:lnTo>
                  <a:lnTo>
                    <a:pt x="3017100" y="322325"/>
                  </a:lnTo>
                  <a:lnTo>
                    <a:pt x="3020656" y="320420"/>
                  </a:lnTo>
                  <a:lnTo>
                    <a:pt x="3024212" y="318388"/>
                  </a:lnTo>
                  <a:lnTo>
                    <a:pt x="3026752" y="315721"/>
                  </a:lnTo>
                  <a:lnTo>
                    <a:pt x="3028530" y="312292"/>
                  </a:lnTo>
                  <a:lnTo>
                    <a:pt x="3030308" y="308990"/>
                  </a:lnTo>
                  <a:lnTo>
                    <a:pt x="3031324" y="304672"/>
                  </a:lnTo>
                  <a:lnTo>
                    <a:pt x="3031832" y="299592"/>
                  </a:lnTo>
                  <a:lnTo>
                    <a:pt x="3032340" y="294512"/>
                  </a:lnTo>
                  <a:lnTo>
                    <a:pt x="3032594" y="288035"/>
                  </a:lnTo>
                  <a:lnTo>
                    <a:pt x="3032594" y="280288"/>
                  </a:lnTo>
                  <a:lnTo>
                    <a:pt x="3032594" y="65912"/>
                  </a:lnTo>
                  <a:lnTo>
                    <a:pt x="3024339" y="28448"/>
                  </a:lnTo>
                  <a:lnTo>
                    <a:pt x="3006051" y="20319"/>
                  </a:lnTo>
                  <a:lnTo>
                    <a:pt x="3006051" y="3936"/>
                  </a:lnTo>
                  <a:close/>
                </a:path>
                <a:path w="6202680" h="346709">
                  <a:moveTo>
                    <a:pt x="2476461" y="3936"/>
                  </a:moveTo>
                  <a:lnTo>
                    <a:pt x="2606636" y="3936"/>
                  </a:lnTo>
                  <a:lnTo>
                    <a:pt x="2606636" y="20319"/>
                  </a:lnTo>
                  <a:lnTo>
                    <a:pt x="2599778" y="22098"/>
                  </a:lnTo>
                  <a:lnTo>
                    <a:pt x="2594825" y="24129"/>
                  </a:lnTo>
                  <a:lnTo>
                    <a:pt x="2591650" y="26161"/>
                  </a:lnTo>
                  <a:lnTo>
                    <a:pt x="2588348" y="28193"/>
                  </a:lnTo>
                  <a:lnTo>
                    <a:pt x="2585935" y="30733"/>
                  </a:lnTo>
                  <a:lnTo>
                    <a:pt x="2584284" y="33654"/>
                  </a:lnTo>
                  <a:lnTo>
                    <a:pt x="2582633" y="36702"/>
                  </a:lnTo>
                  <a:lnTo>
                    <a:pt x="2581490" y="40512"/>
                  </a:lnTo>
                  <a:lnTo>
                    <a:pt x="2580855" y="45338"/>
                  </a:lnTo>
                  <a:lnTo>
                    <a:pt x="2580220" y="50164"/>
                  </a:lnTo>
                  <a:lnTo>
                    <a:pt x="2579839" y="57149"/>
                  </a:lnTo>
                  <a:lnTo>
                    <a:pt x="2579839" y="66420"/>
                  </a:lnTo>
                  <a:lnTo>
                    <a:pt x="2579839" y="280034"/>
                  </a:lnTo>
                  <a:lnTo>
                    <a:pt x="2579839" y="285749"/>
                  </a:lnTo>
                  <a:lnTo>
                    <a:pt x="2579966" y="291210"/>
                  </a:lnTo>
                  <a:lnTo>
                    <a:pt x="2580347" y="296163"/>
                  </a:lnTo>
                  <a:lnTo>
                    <a:pt x="2580601" y="301116"/>
                  </a:lnTo>
                  <a:lnTo>
                    <a:pt x="2586697" y="316229"/>
                  </a:lnTo>
                  <a:lnTo>
                    <a:pt x="2588602" y="318388"/>
                  </a:lnTo>
                  <a:lnTo>
                    <a:pt x="2606636" y="325881"/>
                  </a:lnTo>
                  <a:lnTo>
                    <a:pt x="2606636" y="342264"/>
                  </a:lnTo>
                  <a:lnTo>
                    <a:pt x="2476461" y="342264"/>
                  </a:lnTo>
                  <a:lnTo>
                    <a:pt x="2476461" y="325881"/>
                  </a:lnTo>
                  <a:lnTo>
                    <a:pt x="2482557" y="324230"/>
                  </a:lnTo>
                  <a:lnTo>
                    <a:pt x="2487383" y="322452"/>
                  </a:lnTo>
                  <a:lnTo>
                    <a:pt x="2490939" y="320547"/>
                  </a:lnTo>
                  <a:lnTo>
                    <a:pt x="2494495" y="318642"/>
                  </a:lnTo>
                  <a:lnTo>
                    <a:pt x="2497162" y="315975"/>
                  </a:lnTo>
                  <a:lnTo>
                    <a:pt x="2498940" y="312546"/>
                  </a:lnTo>
                  <a:lnTo>
                    <a:pt x="2500718" y="309244"/>
                  </a:lnTo>
                  <a:lnTo>
                    <a:pt x="2501734" y="304926"/>
                  </a:lnTo>
                  <a:lnTo>
                    <a:pt x="2502242" y="299719"/>
                  </a:lnTo>
                  <a:lnTo>
                    <a:pt x="2502750" y="294512"/>
                  </a:lnTo>
                  <a:lnTo>
                    <a:pt x="2503004" y="287908"/>
                  </a:lnTo>
                  <a:lnTo>
                    <a:pt x="2503004" y="280034"/>
                  </a:lnTo>
                  <a:lnTo>
                    <a:pt x="2503004" y="66166"/>
                  </a:lnTo>
                  <a:lnTo>
                    <a:pt x="2503004" y="58165"/>
                  </a:lnTo>
                  <a:lnTo>
                    <a:pt x="2502750" y="51688"/>
                  </a:lnTo>
                  <a:lnTo>
                    <a:pt x="2502369" y="46608"/>
                  </a:lnTo>
                  <a:lnTo>
                    <a:pt x="2501988" y="41401"/>
                  </a:lnTo>
                  <a:lnTo>
                    <a:pt x="2500972" y="37210"/>
                  </a:lnTo>
                  <a:lnTo>
                    <a:pt x="2499194" y="33781"/>
                  </a:lnTo>
                  <a:lnTo>
                    <a:pt x="2497416" y="30479"/>
                  </a:lnTo>
                  <a:lnTo>
                    <a:pt x="2494749" y="27685"/>
                  </a:lnTo>
                  <a:lnTo>
                    <a:pt x="2491193" y="25780"/>
                  </a:lnTo>
                  <a:lnTo>
                    <a:pt x="2487637" y="23749"/>
                  </a:lnTo>
                  <a:lnTo>
                    <a:pt x="2482811" y="21971"/>
                  </a:lnTo>
                  <a:lnTo>
                    <a:pt x="2476461" y="20319"/>
                  </a:lnTo>
                  <a:lnTo>
                    <a:pt x="2476461" y="3936"/>
                  </a:lnTo>
                  <a:close/>
                </a:path>
                <a:path w="6202680" h="346709">
                  <a:moveTo>
                    <a:pt x="2144483" y="3936"/>
                  </a:moveTo>
                  <a:lnTo>
                    <a:pt x="2436075" y="3936"/>
                  </a:lnTo>
                  <a:lnTo>
                    <a:pt x="2436075" y="90931"/>
                  </a:lnTo>
                  <a:lnTo>
                    <a:pt x="2402166" y="90931"/>
                  </a:lnTo>
                  <a:lnTo>
                    <a:pt x="2399924" y="83097"/>
                  </a:lnTo>
                  <a:lnTo>
                    <a:pt x="2397944" y="76358"/>
                  </a:lnTo>
                  <a:lnTo>
                    <a:pt x="2396201" y="70715"/>
                  </a:lnTo>
                  <a:lnTo>
                    <a:pt x="2394673" y="66166"/>
                  </a:lnTo>
                  <a:lnTo>
                    <a:pt x="2392895" y="60832"/>
                  </a:lnTo>
                  <a:lnTo>
                    <a:pt x="2381592" y="43306"/>
                  </a:lnTo>
                  <a:lnTo>
                    <a:pt x="2379179" y="40893"/>
                  </a:lnTo>
                  <a:lnTo>
                    <a:pt x="2376512" y="38861"/>
                  </a:lnTo>
                  <a:lnTo>
                    <a:pt x="2373718" y="37464"/>
                  </a:lnTo>
                  <a:lnTo>
                    <a:pt x="2370797" y="35940"/>
                  </a:lnTo>
                  <a:lnTo>
                    <a:pt x="2367368" y="34798"/>
                  </a:lnTo>
                  <a:lnTo>
                    <a:pt x="2363177" y="34035"/>
                  </a:lnTo>
                  <a:lnTo>
                    <a:pt x="2358986" y="33274"/>
                  </a:lnTo>
                  <a:lnTo>
                    <a:pt x="2353398" y="32892"/>
                  </a:lnTo>
                  <a:lnTo>
                    <a:pt x="2346667" y="32892"/>
                  </a:lnTo>
                  <a:lnTo>
                    <a:pt x="2328760" y="32892"/>
                  </a:lnTo>
                  <a:lnTo>
                    <a:pt x="2328760" y="280034"/>
                  </a:lnTo>
                  <a:lnTo>
                    <a:pt x="2328760" y="288797"/>
                  </a:lnTo>
                  <a:lnTo>
                    <a:pt x="2329014" y="295401"/>
                  </a:lnTo>
                  <a:lnTo>
                    <a:pt x="2329522" y="299973"/>
                  </a:lnTo>
                  <a:lnTo>
                    <a:pt x="2330030" y="304545"/>
                  </a:lnTo>
                  <a:lnTo>
                    <a:pt x="2330919" y="308228"/>
                  </a:lnTo>
                  <a:lnTo>
                    <a:pt x="2332316" y="311022"/>
                  </a:lnTo>
                  <a:lnTo>
                    <a:pt x="2333586" y="313816"/>
                  </a:lnTo>
                  <a:lnTo>
                    <a:pt x="2335237" y="316102"/>
                  </a:lnTo>
                  <a:lnTo>
                    <a:pt x="2337142" y="317753"/>
                  </a:lnTo>
                  <a:lnTo>
                    <a:pt x="2339047" y="319531"/>
                  </a:lnTo>
                  <a:lnTo>
                    <a:pt x="2341714" y="321055"/>
                  </a:lnTo>
                  <a:lnTo>
                    <a:pt x="2345016" y="322452"/>
                  </a:lnTo>
                  <a:lnTo>
                    <a:pt x="2348445" y="323849"/>
                  </a:lnTo>
                  <a:lnTo>
                    <a:pt x="2353017" y="324992"/>
                  </a:lnTo>
                  <a:lnTo>
                    <a:pt x="2358859" y="325881"/>
                  </a:lnTo>
                  <a:lnTo>
                    <a:pt x="2358859" y="342264"/>
                  </a:lnTo>
                  <a:lnTo>
                    <a:pt x="2221953" y="342264"/>
                  </a:lnTo>
                  <a:lnTo>
                    <a:pt x="2221953" y="325881"/>
                  </a:lnTo>
                  <a:lnTo>
                    <a:pt x="2228938" y="324738"/>
                  </a:lnTo>
                  <a:lnTo>
                    <a:pt x="2234399" y="323214"/>
                  </a:lnTo>
                  <a:lnTo>
                    <a:pt x="2238463" y="321309"/>
                  </a:lnTo>
                  <a:lnTo>
                    <a:pt x="2242527" y="319404"/>
                  </a:lnTo>
                  <a:lnTo>
                    <a:pt x="2245575" y="316737"/>
                  </a:lnTo>
                  <a:lnTo>
                    <a:pt x="2247480" y="313181"/>
                  </a:lnTo>
                  <a:lnTo>
                    <a:pt x="2249512" y="309752"/>
                  </a:lnTo>
                  <a:lnTo>
                    <a:pt x="2250782" y="305307"/>
                  </a:lnTo>
                  <a:lnTo>
                    <a:pt x="2251290" y="299973"/>
                  </a:lnTo>
                  <a:lnTo>
                    <a:pt x="2251798" y="294639"/>
                  </a:lnTo>
                  <a:lnTo>
                    <a:pt x="2252052" y="287908"/>
                  </a:lnTo>
                  <a:lnTo>
                    <a:pt x="2252052" y="280034"/>
                  </a:lnTo>
                  <a:lnTo>
                    <a:pt x="2252052" y="32892"/>
                  </a:lnTo>
                  <a:lnTo>
                    <a:pt x="2231986" y="32892"/>
                  </a:lnTo>
                  <a:lnTo>
                    <a:pt x="2221953" y="32892"/>
                  </a:lnTo>
                  <a:lnTo>
                    <a:pt x="2214460" y="34162"/>
                  </a:lnTo>
                  <a:lnTo>
                    <a:pt x="2209126" y="36449"/>
                  </a:lnTo>
                  <a:lnTo>
                    <a:pt x="2203792" y="38734"/>
                  </a:lnTo>
                  <a:lnTo>
                    <a:pt x="2199220" y="42417"/>
                  </a:lnTo>
                  <a:lnTo>
                    <a:pt x="2195410" y="47371"/>
                  </a:lnTo>
                  <a:lnTo>
                    <a:pt x="2191473" y="52323"/>
                  </a:lnTo>
                  <a:lnTo>
                    <a:pt x="2188171" y="58927"/>
                  </a:lnTo>
                  <a:lnTo>
                    <a:pt x="2185377" y="67309"/>
                  </a:lnTo>
                  <a:lnTo>
                    <a:pt x="2182583" y="75564"/>
                  </a:lnTo>
                  <a:lnTo>
                    <a:pt x="2180170" y="83438"/>
                  </a:lnTo>
                  <a:lnTo>
                    <a:pt x="2178392" y="90931"/>
                  </a:lnTo>
                  <a:lnTo>
                    <a:pt x="2144483" y="90931"/>
                  </a:lnTo>
                  <a:lnTo>
                    <a:pt x="2144483" y="3936"/>
                  </a:lnTo>
                  <a:close/>
                </a:path>
                <a:path w="6202680" h="346709">
                  <a:moveTo>
                    <a:pt x="1526247" y="3936"/>
                  </a:moveTo>
                  <a:lnTo>
                    <a:pt x="1626704" y="3936"/>
                  </a:lnTo>
                  <a:lnTo>
                    <a:pt x="1714334" y="156336"/>
                  </a:lnTo>
                  <a:lnTo>
                    <a:pt x="1735670" y="195198"/>
                  </a:lnTo>
                  <a:lnTo>
                    <a:pt x="1753726" y="230506"/>
                  </a:lnTo>
                  <a:lnTo>
                    <a:pt x="1759038" y="241553"/>
                  </a:lnTo>
                  <a:lnTo>
                    <a:pt x="1762975" y="241553"/>
                  </a:lnTo>
                  <a:lnTo>
                    <a:pt x="1761789" y="211262"/>
                  </a:lnTo>
                  <a:lnTo>
                    <a:pt x="1760912" y="179625"/>
                  </a:lnTo>
                  <a:lnTo>
                    <a:pt x="1760368" y="146631"/>
                  </a:lnTo>
                  <a:lnTo>
                    <a:pt x="1760181" y="112267"/>
                  </a:lnTo>
                  <a:lnTo>
                    <a:pt x="1760181" y="66166"/>
                  </a:lnTo>
                  <a:lnTo>
                    <a:pt x="1760181" y="55371"/>
                  </a:lnTo>
                  <a:lnTo>
                    <a:pt x="1755101" y="32003"/>
                  </a:lnTo>
                  <a:lnTo>
                    <a:pt x="1753450" y="29463"/>
                  </a:lnTo>
                  <a:lnTo>
                    <a:pt x="1733765" y="20319"/>
                  </a:lnTo>
                  <a:lnTo>
                    <a:pt x="1733765" y="3936"/>
                  </a:lnTo>
                  <a:lnTo>
                    <a:pt x="1827364" y="3936"/>
                  </a:lnTo>
                  <a:lnTo>
                    <a:pt x="1827364" y="20319"/>
                  </a:lnTo>
                  <a:lnTo>
                    <a:pt x="1820760" y="22478"/>
                  </a:lnTo>
                  <a:lnTo>
                    <a:pt x="1816061" y="24256"/>
                  </a:lnTo>
                  <a:lnTo>
                    <a:pt x="1813394" y="25780"/>
                  </a:lnTo>
                  <a:lnTo>
                    <a:pt x="1810600" y="27304"/>
                  </a:lnTo>
                  <a:lnTo>
                    <a:pt x="1808314" y="29209"/>
                  </a:lnTo>
                  <a:lnTo>
                    <a:pt x="1806409" y="31750"/>
                  </a:lnTo>
                  <a:lnTo>
                    <a:pt x="1804504" y="34162"/>
                  </a:lnTo>
                  <a:lnTo>
                    <a:pt x="1803107" y="37973"/>
                  </a:lnTo>
                  <a:lnTo>
                    <a:pt x="1802091" y="42925"/>
                  </a:lnTo>
                  <a:lnTo>
                    <a:pt x="1801075" y="48005"/>
                  </a:lnTo>
                  <a:lnTo>
                    <a:pt x="1800567" y="55752"/>
                  </a:lnTo>
                  <a:lnTo>
                    <a:pt x="1800567" y="66166"/>
                  </a:lnTo>
                  <a:lnTo>
                    <a:pt x="1800567" y="342264"/>
                  </a:lnTo>
                  <a:lnTo>
                    <a:pt x="1737702" y="342264"/>
                  </a:lnTo>
                  <a:lnTo>
                    <a:pt x="1626196" y="149351"/>
                  </a:lnTo>
                  <a:lnTo>
                    <a:pt x="1615622" y="130873"/>
                  </a:lnTo>
                  <a:lnTo>
                    <a:pt x="1606559" y="114490"/>
                  </a:lnTo>
                  <a:lnTo>
                    <a:pt x="1598997" y="100202"/>
                  </a:lnTo>
                  <a:lnTo>
                    <a:pt x="1592922" y="88010"/>
                  </a:lnTo>
                  <a:lnTo>
                    <a:pt x="1590763" y="88010"/>
                  </a:lnTo>
                  <a:lnTo>
                    <a:pt x="1591837" y="114984"/>
                  </a:lnTo>
                  <a:lnTo>
                    <a:pt x="1592589" y="142732"/>
                  </a:lnTo>
                  <a:lnTo>
                    <a:pt x="1593032" y="171217"/>
                  </a:lnTo>
                  <a:lnTo>
                    <a:pt x="1593176" y="200405"/>
                  </a:lnTo>
                  <a:lnTo>
                    <a:pt x="1593176" y="280288"/>
                  </a:lnTo>
                  <a:lnTo>
                    <a:pt x="1593295" y="288857"/>
                  </a:lnTo>
                  <a:lnTo>
                    <a:pt x="1601812" y="318007"/>
                  </a:lnTo>
                  <a:lnTo>
                    <a:pt x="1604987" y="320928"/>
                  </a:lnTo>
                  <a:lnTo>
                    <a:pt x="1611083" y="323595"/>
                  </a:lnTo>
                  <a:lnTo>
                    <a:pt x="1619973" y="325881"/>
                  </a:lnTo>
                  <a:lnTo>
                    <a:pt x="1619973" y="342264"/>
                  </a:lnTo>
                  <a:lnTo>
                    <a:pt x="1526247" y="342264"/>
                  </a:lnTo>
                  <a:lnTo>
                    <a:pt x="1526247" y="325881"/>
                  </a:lnTo>
                  <a:lnTo>
                    <a:pt x="1532470" y="324230"/>
                  </a:lnTo>
                  <a:lnTo>
                    <a:pt x="1537296" y="322325"/>
                  </a:lnTo>
                  <a:lnTo>
                    <a:pt x="1540852" y="320420"/>
                  </a:lnTo>
                  <a:lnTo>
                    <a:pt x="1544408" y="318388"/>
                  </a:lnTo>
                  <a:lnTo>
                    <a:pt x="1546948" y="315721"/>
                  </a:lnTo>
                  <a:lnTo>
                    <a:pt x="1548726" y="312292"/>
                  </a:lnTo>
                  <a:lnTo>
                    <a:pt x="1550504" y="308990"/>
                  </a:lnTo>
                  <a:lnTo>
                    <a:pt x="1551520" y="304672"/>
                  </a:lnTo>
                  <a:lnTo>
                    <a:pt x="1552028" y="299592"/>
                  </a:lnTo>
                  <a:lnTo>
                    <a:pt x="1552536" y="294512"/>
                  </a:lnTo>
                  <a:lnTo>
                    <a:pt x="1552790" y="288035"/>
                  </a:lnTo>
                  <a:lnTo>
                    <a:pt x="1552790" y="280288"/>
                  </a:lnTo>
                  <a:lnTo>
                    <a:pt x="1552790" y="65912"/>
                  </a:lnTo>
                  <a:lnTo>
                    <a:pt x="1544535" y="28448"/>
                  </a:lnTo>
                  <a:lnTo>
                    <a:pt x="1526247" y="20319"/>
                  </a:lnTo>
                  <a:lnTo>
                    <a:pt x="1526247" y="3936"/>
                  </a:lnTo>
                  <a:close/>
                </a:path>
                <a:path w="6202680" h="346709">
                  <a:moveTo>
                    <a:pt x="917409" y="3936"/>
                  </a:moveTo>
                  <a:lnTo>
                    <a:pt x="1047584" y="3936"/>
                  </a:lnTo>
                  <a:lnTo>
                    <a:pt x="1047584" y="20319"/>
                  </a:lnTo>
                  <a:lnTo>
                    <a:pt x="1041615" y="21971"/>
                  </a:lnTo>
                  <a:lnTo>
                    <a:pt x="1036916" y="23749"/>
                  </a:lnTo>
                  <a:lnTo>
                    <a:pt x="1033360" y="25653"/>
                  </a:lnTo>
                  <a:lnTo>
                    <a:pt x="1029931" y="27558"/>
                  </a:lnTo>
                  <a:lnTo>
                    <a:pt x="1027264" y="30099"/>
                  </a:lnTo>
                  <a:lnTo>
                    <a:pt x="1025359" y="33400"/>
                  </a:lnTo>
                  <a:lnTo>
                    <a:pt x="1023454" y="36702"/>
                  </a:lnTo>
                  <a:lnTo>
                    <a:pt x="1022184" y="41021"/>
                  </a:lnTo>
                  <a:lnTo>
                    <a:pt x="1021676" y="46227"/>
                  </a:lnTo>
                  <a:lnTo>
                    <a:pt x="1021041" y="51434"/>
                  </a:lnTo>
                  <a:lnTo>
                    <a:pt x="1020787" y="58038"/>
                  </a:lnTo>
                  <a:lnTo>
                    <a:pt x="1020787" y="65912"/>
                  </a:lnTo>
                  <a:lnTo>
                    <a:pt x="1020787" y="312673"/>
                  </a:lnTo>
                  <a:lnTo>
                    <a:pt x="1068793" y="312673"/>
                  </a:lnTo>
                  <a:lnTo>
                    <a:pt x="1078445" y="312673"/>
                  </a:lnTo>
                  <a:lnTo>
                    <a:pt x="1086065" y="311276"/>
                  </a:lnTo>
                  <a:lnTo>
                    <a:pt x="1091907" y="308228"/>
                  </a:lnTo>
                  <a:lnTo>
                    <a:pt x="1097622" y="305307"/>
                  </a:lnTo>
                  <a:lnTo>
                    <a:pt x="1102702" y="300735"/>
                  </a:lnTo>
                  <a:lnTo>
                    <a:pt x="1119982" y="262850"/>
                  </a:lnTo>
                  <a:lnTo>
                    <a:pt x="1125054" y="242061"/>
                  </a:lnTo>
                  <a:lnTo>
                    <a:pt x="1159090" y="242061"/>
                  </a:lnTo>
                  <a:lnTo>
                    <a:pt x="1153629" y="342264"/>
                  </a:lnTo>
                  <a:lnTo>
                    <a:pt x="917409" y="342264"/>
                  </a:lnTo>
                  <a:lnTo>
                    <a:pt x="917409" y="325881"/>
                  </a:lnTo>
                  <a:lnTo>
                    <a:pt x="923505" y="324230"/>
                  </a:lnTo>
                  <a:lnTo>
                    <a:pt x="928331" y="322325"/>
                  </a:lnTo>
                  <a:lnTo>
                    <a:pt x="931887" y="320420"/>
                  </a:lnTo>
                  <a:lnTo>
                    <a:pt x="935443" y="318388"/>
                  </a:lnTo>
                  <a:lnTo>
                    <a:pt x="938110" y="315721"/>
                  </a:lnTo>
                  <a:lnTo>
                    <a:pt x="939888" y="312292"/>
                  </a:lnTo>
                  <a:lnTo>
                    <a:pt x="941666" y="308990"/>
                  </a:lnTo>
                  <a:lnTo>
                    <a:pt x="942682" y="304672"/>
                  </a:lnTo>
                  <a:lnTo>
                    <a:pt x="943190" y="299465"/>
                  </a:lnTo>
                  <a:lnTo>
                    <a:pt x="943698" y="294258"/>
                  </a:lnTo>
                  <a:lnTo>
                    <a:pt x="943952" y="287654"/>
                  </a:lnTo>
                  <a:lnTo>
                    <a:pt x="943952" y="279780"/>
                  </a:lnTo>
                  <a:lnTo>
                    <a:pt x="943952" y="66420"/>
                  </a:lnTo>
                  <a:lnTo>
                    <a:pt x="943952" y="58673"/>
                  </a:lnTo>
                  <a:lnTo>
                    <a:pt x="943698" y="52069"/>
                  </a:lnTo>
                  <a:lnTo>
                    <a:pt x="943317" y="46862"/>
                  </a:lnTo>
                  <a:lnTo>
                    <a:pt x="942936" y="41528"/>
                  </a:lnTo>
                  <a:lnTo>
                    <a:pt x="941920" y="37210"/>
                  </a:lnTo>
                  <a:lnTo>
                    <a:pt x="940142" y="33908"/>
                  </a:lnTo>
                  <a:lnTo>
                    <a:pt x="938364" y="30606"/>
                  </a:lnTo>
                  <a:lnTo>
                    <a:pt x="935697" y="27939"/>
                  </a:lnTo>
                  <a:lnTo>
                    <a:pt x="932141" y="25907"/>
                  </a:lnTo>
                  <a:lnTo>
                    <a:pt x="928585" y="23875"/>
                  </a:lnTo>
                  <a:lnTo>
                    <a:pt x="923759" y="21971"/>
                  </a:lnTo>
                  <a:lnTo>
                    <a:pt x="917409" y="20319"/>
                  </a:lnTo>
                  <a:lnTo>
                    <a:pt x="917409" y="3936"/>
                  </a:lnTo>
                  <a:close/>
                </a:path>
                <a:path w="6202680" h="346709">
                  <a:moveTo>
                    <a:pt x="606513" y="3936"/>
                  </a:moveTo>
                  <a:lnTo>
                    <a:pt x="750531" y="3936"/>
                  </a:lnTo>
                  <a:lnTo>
                    <a:pt x="779912" y="5341"/>
                  </a:lnTo>
                  <a:lnTo>
                    <a:pt x="826862" y="16581"/>
                  </a:lnTo>
                  <a:lnTo>
                    <a:pt x="858053" y="39102"/>
                  </a:lnTo>
                  <a:lnTo>
                    <a:pt x="875626" y="95376"/>
                  </a:lnTo>
                  <a:lnTo>
                    <a:pt x="874720" y="111309"/>
                  </a:lnTo>
                  <a:lnTo>
                    <a:pt x="861021" y="152653"/>
                  </a:lnTo>
                  <a:lnTo>
                    <a:pt x="831732" y="182461"/>
                  </a:lnTo>
                  <a:lnTo>
                    <a:pt x="787473" y="198802"/>
                  </a:lnTo>
                  <a:lnTo>
                    <a:pt x="749261" y="201929"/>
                  </a:lnTo>
                  <a:lnTo>
                    <a:pt x="737806" y="201878"/>
                  </a:lnTo>
                  <a:lnTo>
                    <a:pt x="727433" y="201707"/>
                  </a:lnTo>
                  <a:lnTo>
                    <a:pt x="718133" y="201394"/>
                  </a:lnTo>
                  <a:lnTo>
                    <a:pt x="709891" y="200913"/>
                  </a:lnTo>
                  <a:lnTo>
                    <a:pt x="709891" y="280288"/>
                  </a:lnTo>
                  <a:lnTo>
                    <a:pt x="709891" y="291210"/>
                  </a:lnTo>
                  <a:lnTo>
                    <a:pt x="710272" y="298830"/>
                  </a:lnTo>
                  <a:lnTo>
                    <a:pt x="711161" y="303402"/>
                  </a:lnTo>
                  <a:lnTo>
                    <a:pt x="711923" y="307974"/>
                  </a:lnTo>
                  <a:lnTo>
                    <a:pt x="713320" y="311657"/>
                  </a:lnTo>
                  <a:lnTo>
                    <a:pt x="715225" y="314324"/>
                  </a:lnTo>
                  <a:lnTo>
                    <a:pt x="717130" y="316991"/>
                  </a:lnTo>
                  <a:lnTo>
                    <a:pt x="739863" y="325881"/>
                  </a:lnTo>
                  <a:lnTo>
                    <a:pt x="739863" y="342264"/>
                  </a:lnTo>
                  <a:lnTo>
                    <a:pt x="606513" y="342264"/>
                  </a:lnTo>
                  <a:lnTo>
                    <a:pt x="606513" y="325881"/>
                  </a:lnTo>
                  <a:lnTo>
                    <a:pt x="612609" y="324230"/>
                  </a:lnTo>
                  <a:lnTo>
                    <a:pt x="617435" y="322452"/>
                  </a:lnTo>
                  <a:lnTo>
                    <a:pt x="620991" y="320547"/>
                  </a:lnTo>
                  <a:lnTo>
                    <a:pt x="624547" y="318642"/>
                  </a:lnTo>
                  <a:lnTo>
                    <a:pt x="627214" y="315975"/>
                  </a:lnTo>
                  <a:lnTo>
                    <a:pt x="628992" y="312546"/>
                  </a:lnTo>
                  <a:lnTo>
                    <a:pt x="630770" y="309244"/>
                  </a:lnTo>
                  <a:lnTo>
                    <a:pt x="631786" y="304926"/>
                  </a:lnTo>
                  <a:lnTo>
                    <a:pt x="632294" y="299719"/>
                  </a:lnTo>
                  <a:lnTo>
                    <a:pt x="632802" y="294512"/>
                  </a:lnTo>
                  <a:lnTo>
                    <a:pt x="633056" y="287908"/>
                  </a:lnTo>
                  <a:lnTo>
                    <a:pt x="633056" y="280034"/>
                  </a:lnTo>
                  <a:lnTo>
                    <a:pt x="633056" y="66420"/>
                  </a:lnTo>
                  <a:lnTo>
                    <a:pt x="633056" y="58673"/>
                  </a:lnTo>
                  <a:lnTo>
                    <a:pt x="632802" y="52069"/>
                  </a:lnTo>
                  <a:lnTo>
                    <a:pt x="632421" y="46862"/>
                  </a:lnTo>
                  <a:lnTo>
                    <a:pt x="632040" y="41528"/>
                  </a:lnTo>
                  <a:lnTo>
                    <a:pt x="631024" y="37210"/>
                  </a:lnTo>
                  <a:lnTo>
                    <a:pt x="629246" y="33908"/>
                  </a:lnTo>
                  <a:lnTo>
                    <a:pt x="627468" y="30606"/>
                  </a:lnTo>
                  <a:lnTo>
                    <a:pt x="624801" y="27939"/>
                  </a:lnTo>
                  <a:lnTo>
                    <a:pt x="621245" y="25907"/>
                  </a:lnTo>
                  <a:lnTo>
                    <a:pt x="617689" y="23875"/>
                  </a:lnTo>
                  <a:lnTo>
                    <a:pt x="612863" y="21971"/>
                  </a:lnTo>
                  <a:lnTo>
                    <a:pt x="606513" y="20319"/>
                  </a:lnTo>
                  <a:lnTo>
                    <a:pt x="606513" y="3936"/>
                  </a:lnTo>
                  <a:close/>
                </a:path>
                <a:path w="6202680" h="346709">
                  <a:moveTo>
                    <a:pt x="280758" y="3936"/>
                  </a:moveTo>
                  <a:lnTo>
                    <a:pt x="418553" y="3936"/>
                  </a:lnTo>
                  <a:lnTo>
                    <a:pt x="418553" y="20319"/>
                  </a:lnTo>
                  <a:lnTo>
                    <a:pt x="410679" y="21081"/>
                  </a:lnTo>
                  <a:lnTo>
                    <a:pt x="405218" y="22859"/>
                  </a:lnTo>
                  <a:lnTo>
                    <a:pt x="402043" y="25653"/>
                  </a:lnTo>
                  <a:lnTo>
                    <a:pt x="398741" y="28321"/>
                  </a:lnTo>
                  <a:lnTo>
                    <a:pt x="397217" y="32511"/>
                  </a:lnTo>
                  <a:lnTo>
                    <a:pt x="397217" y="38100"/>
                  </a:lnTo>
                  <a:lnTo>
                    <a:pt x="397217" y="41021"/>
                  </a:lnTo>
                  <a:lnTo>
                    <a:pt x="397725" y="44196"/>
                  </a:lnTo>
                  <a:lnTo>
                    <a:pt x="398868" y="47751"/>
                  </a:lnTo>
                  <a:lnTo>
                    <a:pt x="400011" y="51307"/>
                  </a:lnTo>
                  <a:lnTo>
                    <a:pt x="401916" y="55498"/>
                  </a:lnTo>
                  <a:lnTo>
                    <a:pt x="441032" y="122173"/>
                  </a:lnTo>
                  <a:lnTo>
                    <a:pt x="471004" y="78104"/>
                  </a:lnTo>
                  <a:lnTo>
                    <a:pt x="487641" y="44830"/>
                  </a:lnTo>
                  <a:lnTo>
                    <a:pt x="487641" y="38861"/>
                  </a:lnTo>
                  <a:lnTo>
                    <a:pt x="487641" y="33654"/>
                  </a:lnTo>
                  <a:lnTo>
                    <a:pt x="485863" y="29336"/>
                  </a:lnTo>
                  <a:lnTo>
                    <a:pt x="482180" y="26161"/>
                  </a:lnTo>
                  <a:lnTo>
                    <a:pt x="478497" y="22859"/>
                  </a:lnTo>
                  <a:lnTo>
                    <a:pt x="473544" y="20954"/>
                  </a:lnTo>
                  <a:lnTo>
                    <a:pt x="467067" y="20319"/>
                  </a:lnTo>
                  <a:lnTo>
                    <a:pt x="467067" y="3936"/>
                  </a:lnTo>
                  <a:lnTo>
                    <a:pt x="569429" y="3936"/>
                  </a:lnTo>
                  <a:lnTo>
                    <a:pt x="569429" y="20574"/>
                  </a:lnTo>
                  <a:lnTo>
                    <a:pt x="564603" y="21843"/>
                  </a:lnTo>
                  <a:lnTo>
                    <a:pt x="560031" y="24002"/>
                  </a:lnTo>
                  <a:lnTo>
                    <a:pt x="555713" y="26924"/>
                  </a:lnTo>
                  <a:lnTo>
                    <a:pt x="551522" y="29717"/>
                  </a:lnTo>
                  <a:lnTo>
                    <a:pt x="546569" y="34543"/>
                  </a:lnTo>
                  <a:lnTo>
                    <a:pt x="522549" y="65563"/>
                  </a:lnTo>
                  <a:lnTo>
                    <a:pt x="513930" y="77850"/>
                  </a:lnTo>
                  <a:lnTo>
                    <a:pt x="460336" y="154177"/>
                  </a:lnTo>
                  <a:lnTo>
                    <a:pt x="541108" y="287400"/>
                  </a:lnTo>
                  <a:lnTo>
                    <a:pt x="543902" y="291845"/>
                  </a:lnTo>
                  <a:lnTo>
                    <a:pt x="546823" y="296290"/>
                  </a:lnTo>
                  <a:lnTo>
                    <a:pt x="549744" y="300735"/>
                  </a:lnTo>
                  <a:lnTo>
                    <a:pt x="552538" y="305053"/>
                  </a:lnTo>
                  <a:lnTo>
                    <a:pt x="555459" y="308990"/>
                  </a:lnTo>
                  <a:lnTo>
                    <a:pt x="558126" y="312292"/>
                  </a:lnTo>
                  <a:lnTo>
                    <a:pt x="560793" y="315721"/>
                  </a:lnTo>
                  <a:lnTo>
                    <a:pt x="563206" y="318261"/>
                  </a:lnTo>
                  <a:lnTo>
                    <a:pt x="565365" y="319912"/>
                  </a:lnTo>
                  <a:lnTo>
                    <a:pt x="567397" y="321563"/>
                  </a:lnTo>
                  <a:lnTo>
                    <a:pt x="577557" y="325881"/>
                  </a:lnTo>
                  <a:lnTo>
                    <a:pt x="577557" y="342264"/>
                  </a:lnTo>
                  <a:lnTo>
                    <a:pt x="439762" y="342264"/>
                  </a:lnTo>
                  <a:lnTo>
                    <a:pt x="439762" y="325881"/>
                  </a:lnTo>
                  <a:lnTo>
                    <a:pt x="447128" y="324992"/>
                  </a:lnTo>
                  <a:lnTo>
                    <a:pt x="452462" y="323341"/>
                  </a:lnTo>
                  <a:lnTo>
                    <a:pt x="455891" y="320674"/>
                  </a:lnTo>
                  <a:lnTo>
                    <a:pt x="459320" y="318007"/>
                  </a:lnTo>
                  <a:lnTo>
                    <a:pt x="461098" y="313816"/>
                  </a:lnTo>
                  <a:lnTo>
                    <a:pt x="461098" y="307974"/>
                  </a:lnTo>
                  <a:lnTo>
                    <a:pt x="461098" y="306069"/>
                  </a:lnTo>
                  <a:lnTo>
                    <a:pt x="460844" y="303910"/>
                  </a:lnTo>
                  <a:lnTo>
                    <a:pt x="460209" y="301624"/>
                  </a:lnTo>
                  <a:lnTo>
                    <a:pt x="459701" y="299211"/>
                  </a:lnTo>
                  <a:lnTo>
                    <a:pt x="458685" y="296417"/>
                  </a:lnTo>
                  <a:lnTo>
                    <a:pt x="457288" y="293115"/>
                  </a:lnTo>
                  <a:lnTo>
                    <a:pt x="455891" y="289813"/>
                  </a:lnTo>
                  <a:lnTo>
                    <a:pt x="454494" y="286892"/>
                  </a:lnTo>
                  <a:lnTo>
                    <a:pt x="453097" y="284352"/>
                  </a:lnTo>
                  <a:lnTo>
                    <a:pt x="451700" y="281812"/>
                  </a:lnTo>
                  <a:lnTo>
                    <a:pt x="448779" y="276859"/>
                  </a:lnTo>
                  <a:lnTo>
                    <a:pt x="444461" y="269620"/>
                  </a:lnTo>
                  <a:lnTo>
                    <a:pt x="410044" y="212851"/>
                  </a:lnTo>
                  <a:lnTo>
                    <a:pt x="369658" y="272541"/>
                  </a:lnTo>
                  <a:lnTo>
                    <a:pt x="366483" y="277367"/>
                  </a:lnTo>
                  <a:lnTo>
                    <a:pt x="363943" y="281685"/>
                  </a:lnTo>
                  <a:lnTo>
                    <a:pt x="361784" y="285749"/>
                  </a:lnTo>
                  <a:lnTo>
                    <a:pt x="359625" y="289686"/>
                  </a:lnTo>
                  <a:lnTo>
                    <a:pt x="358101" y="293242"/>
                  </a:lnTo>
                  <a:lnTo>
                    <a:pt x="357339" y="296544"/>
                  </a:lnTo>
                  <a:lnTo>
                    <a:pt x="356450" y="299973"/>
                  </a:lnTo>
                  <a:lnTo>
                    <a:pt x="356069" y="303783"/>
                  </a:lnTo>
                  <a:lnTo>
                    <a:pt x="356069" y="308228"/>
                  </a:lnTo>
                  <a:lnTo>
                    <a:pt x="356069" y="312673"/>
                  </a:lnTo>
                  <a:lnTo>
                    <a:pt x="357847" y="316610"/>
                  </a:lnTo>
                  <a:lnTo>
                    <a:pt x="361403" y="319912"/>
                  </a:lnTo>
                  <a:lnTo>
                    <a:pt x="364959" y="323214"/>
                  </a:lnTo>
                  <a:lnTo>
                    <a:pt x="370039" y="325246"/>
                  </a:lnTo>
                  <a:lnTo>
                    <a:pt x="376643" y="325881"/>
                  </a:lnTo>
                  <a:lnTo>
                    <a:pt x="376643" y="342264"/>
                  </a:lnTo>
                  <a:lnTo>
                    <a:pt x="274027" y="342264"/>
                  </a:lnTo>
                  <a:lnTo>
                    <a:pt x="274027" y="325881"/>
                  </a:lnTo>
                  <a:lnTo>
                    <a:pt x="279488" y="324230"/>
                  </a:lnTo>
                  <a:lnTo>
                    <a:pt x="284441" y="321690"/>
                  </a:lnTo>
                  <a:lnTo>
                    <a:pt x="289013" y="318261"/>
                  </a:lnTo>
                  <a:lnTo>
                    <a:pt x="293585" y="314959"/>
                  </a:lnTo>
                  <a:lnTo>
                    <a:pt x="298538" y="310006"/>
                  </a:lnTo>
                  <a:lnTo>
                    <a:pt x="326097" y="273557"/>
                  </a:lnTo>
                  <a:lnTo>
                    <a:pt x="390740" y="180847"/>
                  </a:lnTo>
                  <a:lnTo>
                    <a:pt x="328256" y="77088"/>
                  </a:lnTo>
                  <a:lnTo>
                    <a:pt x="305904" y="41655"/>
                  </a:lnTo>
                  <a:lnTo>
                    <a:pt x="298538" y="32130"/>
                  </a:lnTo>
                  <a:lnTo>
                    <a:pt x="295236" y="28193"/>
                  </a:lnTo>
                  <a:lnTo>
                    <a:pt x="292315" y="25400"/>
                  </a:lnTo>
                  <a:lnTo>
                    <a:pt x="289775" y="23749"/>
                  </a:lnTo>
                  <a:lnTo>
                    <a:pt x="287235" y="22098"/>
                  </a:lnTo>
                  <a:lnTo>
                    <a:pt x="284187" y="20954"/>
                  </a:lnTo>
                  <a:lnTo>
                    <a:pt x="280758" y="20319"/>
                  </a:lnTo>
                  <a:lnTo>
                    <a:pt x="280758" y="3936"/>
                  </a:lnTo>
                  <a:close/>
                </a:path>
                <a:path w="6202680" h="346709">
                  <a:moveTo>
                    <a:pt x="0" y="3936"/>
                  </a:moveTo>
                  <a:lnTo>
                    <a:pt x="245833" y="3936"/>
                  </a:lnTo>
                  <a:lnTo>
                    <a:pt x="245833" y="82803"/>
                  </a:lnTo>
                  <a:lnTo>
                    <a:pt x="211924" y="82803"/>
                  </a:lnTo>
                  <a:lnTo>
                    <a:pt x="207974" y="71947"/>
                  </a:lnTo>
                  <a:lnTo>
                    <a:pt x="204320" y="63007"/>
                  </a:lnTo>
                  <a:lnTo>
                    <a:pt x="173631" y="34115"/>
                  </a:lnTo>
                  <a:lnTo>
                    <a:pt x="157353" y="32892"/>
                  </a:lnTo>
                  <a:lnTo>
                    <a:pt x="103339" y="32892"/>
                  </a:lnTo>
                  <a:lnTo>
                    <a:pt x="103339" y="151891"/>
                  </a:lnTo>
                  <a:lnTo>
                    <a:pt x="136042" y="151891"/>
                  </a:lnTo>
                  <a:lnTo>
                    <a:pt x="143306" y="151891"/>
                  </a:lnTo>
                  <a:lnTo>
                    <a:pt x="171234" y="116204"/>
                  </a:lnTo>
                  <a:lnTo>
                    <a:pt x="199224" y="116204"/>
                  </a:lnTo>
                  <a:lnTo>
                    <a:pt x="199224" y="216788"/>
                  </a:lnTo>
                  <a:lnTo>
                    <a:pt x="171234" y="216788"/>
                  </a:lnTo>
                  <a:lnTo>
                    <a:pt x="168922" y="207263"/>
                  </a:lnTo>
                  <a:lnTo>
                    <a:pt x="166357" y="199897"/>
                  </a:lnTo>
                  <a:lnTo>
                    <a:pt x="163550" y="194944"/>
                  </a:lnTo>
                  <a:lnTo>
                    <a:pt x="160743" y="189864"/>
                  </a:lnTo>
                  <a:lnTo>
                    <a:pt x="157391" y="186308"/>
                  </a:lnTo>
                  <a:lnTo>
                    <a:pt x="153517" y="184149"/>
                  </a:lnTo>
                  <a:lnTo>
                    <a:pt x="149631" y="181990"/>
                  </a:lnTo>
                  <a:lnTo>
                    <a:pt x="143802" y="180847"/>
                  </a:lnTo>
                  <a:lnTo>
                    <a:pt x="136042" y="180847"/>
                  </a:lnTo>
                  <a:lnTo>
                    <a:pt x="103339" y="180847"/>
                  </a:lnTo>
                  <a:lnTo>
                    <a:pt x="103339" y="313181"/>
                  </a:lnTo>
                  <a:lnTo>
                    <a:pt x="157111" y="313181"/>
                  </a:lnTo>
                  <a:lnTo>
                    <a:pt x="162890" y="313181"/>
                  </a:lnTo>
                  <a:lnTo>
                    <a:pt x="167766" y="312800"/>
                  </a:lnTo>
                  <a:lnTo>
                    <a:pt x="171729" y="312038"/>
                  </a:lnTo>
                  <a:lnTo>
                    <a:pt x="175691" y="311403"/>
                  </a:lnTo>
                  <a:lnTo>
                    <a:pt x="179285" y="310006"/>
                  </a:lnTo>
                  <a:lnTo>
                    <a:pt x="182333" y="308228"/>
                  </a:lnTo>
                  <a:lnTo>
                    <a:pt x="185508" y="306450"/>
                  </a:lnTo>
                  <a:lnTo>
                    <a:pt x="199097" y="290702"/>
                  </a:lnTo>
                  <a:lnTo>
                    <a:pt x="201383" y="287019"/>
                  </a:lnTo>
                  <a:lnTo>
                    <a:pt x="214337" y="251713"/>
                  </a:lnTo>
                  <a:lnTo>
                    <a:pt x="248246" y="251713"/>
                  </a:lnTo>
                  <a:lnTo>
                    <a:pt x="243547" y="342264"/>
                  </a:lnTo>
                  <a:lnTo>
                    <a:pt x="0" y="342264"/>
                  </a:lnTo>
                  <a:lnTo>
                    <a:pt x="0" y="325881"/>
                  </a:lnTo>
                  <a:lnTo>
                    <a:pt x="6108" y="324230"/>
                  </a:lnTo>
                  <a:lnTo>
                    <a:pt x="10947" y="322452"/>
                  </a:lnTo>
                  <a:lnTo>
                    <a:pt x="14503" y="320547"/>
                  </a:lnTo>
                  <a:lnTo>
                    <a:pt x="18046" y="318642"/>
                  </a:lnTo>
                  <a:lnTo>
                    <a:pt x="20688" y="315975"/>
                  </a:lnTo>
                  <a:lnTo>
                    <a:pt x="22428" y="312546"/>
                  </a:lnTo>
                  <a:lnTo>
                    <a:pt x="24168" y="309244"/>
                  </a:lnTo>
                  <a:lnTo>
                    <a:pt x="25272" y="304926"/>
                  </a:lnTo>
                  <a:lnTo>
                    <a:pt x="25768" y="299719"/>
                  </a:lnTo>
                  <a:lnTo>
                    <a:pt x="26263" y="294512"/>
                  </a:lnTo>
                  <a:lnTo>
                    <a:pt x="26517" y="287908"/>
                  </a:lnTo>
                  <a:lnTo>
                    <a:pt x="26517" y="280034"/>
                  </a:lnTo>
                  <a:lnTo>
                    <a:pt x="26517" y="66420"/>
                  </a:lnTo>
                  <a:lnTo>
                    <a:pt x="26517" y="58673"/>
                  </a:lnTo>
                  <a:lnTo>
                    <a:pt x="26314" y="52069"/>
                  </a:lnTo>
                  <a:lnTo>
                    <a:pt x="25895" y="46862"/>
                  </a:lnTo>
                  <a:lnTo>
                    <a:pt x="25488" y="41528"/>
                  </a:lnTo>
                  <a:lnTo>
                    <a:pt x="24409" y="37210"/>
                  </a:lnTo>
                  <a:lnTo>
                    <a:pt x="22669" y="33908"/>
                  </a:lnTo>
                  <a:lnTo>
                    <a:pt x="20942" y="30606"/>
                  </a:lnTo>
                  <a:lnTo>
                    <a:pt x="18300" y="27939"/>
                  </a:lnTo>
                  <a:lnTo>
                    <a:pt x="14744" y="25907"/>
                  </a:lnTo>
                  <a:lnTo>
                    <a:pt x="11188" y="23875"/>
                  </a:lnTo>
                  <a:lnTo>
                    <a:pt x="6273" y="21971"/>
                  </a:lnTo>
                  <a:lnTo>
                    <a:pt x="0" y="20319"/>
                  </a:lnTo>
                  <a:lnTo>
                    <a:pt x="0" y="3936"/>
                  </a:lnTo>
                  <a:close/>
                </a:path>
                <a:path w="6202680" h="346709">
                  <a:moveTo>
                    <a:pt x="3587076" y="2158"/>
                  </a:moveTo>
                  <a:lnTo>
                    <a:pt x="3653243" y="2158"/>
                  </a:lnTo>
                  <a:lnTo>
                    <a:pt x="3735031" y="279780"/>
                  </a:lnTo>
                  <a:lnTo>
                    <a:pt x="3737621" y="288373"/>
                  </a:lnTo>
                  <a:lnTo>
                    <a:pt x="3753827" y="318769"/>
                  </a:lnTo>
                  <a:lnTo>
                    <a:pt x="3757764" y="321944"/>
                  </a:lnTo>
                  <a:lnTo>
                    <a:pt x="3763352" y="324357"/>
                  </a:lnTo>
                  <a:lnTo>
                    <a:pt x="3770464" y="325881"/>
                  </a:lnTo>
                  <a:lnTo>
                    <a:pt x="3770464" y="342264"/>
                  </a:lnTo>
                  <a:lnTo>
                    <a:pt x="3633685" y="342264"/>
                  </a:lnTo>
                  <a:lnTo>
                    <a:pt x="3633685" y="325881"/>
                  </a:lnTo>
                  <a:lnTo>
                    <a:pt x="3642194" y="324865"/>
                  </a:lnTo>
                  <a:lnTo>
                    <a:pt x="3648671" y="322452"/>
                  </a:lnTo>
                  <a:lnTo>
                    <a:pt x="3652735" y="318642"/>
                  </a:lnTo>
                  <a:lnTo>
                    <a:pt x="3656926" y="314832"/>
                  </a:lnTo>
                  <a:lnTo>
                    <a:pt x="3658958" y="309498"/>
                  </a:lnTo>
                  <a:lnTo>
                    <a:pt x="3658958" y="302513"/>
                  </a:lnTo>
                  <a:lnTo>
                    <a:pt x="3658958" y="297433"/>
                  </a:lnTo>
                  <a:lnTo>
                    <a:pt x="3658323" y="291718"/>
                  </a:lnTo>
                  <a:lnTo>
                    <a:pt x="3657180" y="285495"/>
                  </a:lnTo>
                  <a:lnTo>
                    <a:pt x="3656037" y="279145"/>
                  </a:lnTo>
                  <a:lnTo>
                    <a:pt x="3654132" y="271271"/>
                  </a:lnTo>
                  <a:lnTo>
                    <a:pt x="3651465" y="261619"/>
                  </a:lnTo>
                  <a:lnTo>
                    <a:pt x="3644861" y="237362"/>
                  </a:lnTo>
                  <a:lnTo>
                    <a:pt x="3538943" y="237362"/>
                  </a:lnTo>
                  <a:lnTo>
                    <a:pt x="3530815" y="260984"/>
                  </a:lnTo>
                  <a:lnTo>
                    <a:pt x="3528529" y="267588"/>
                  </a:lnTo>
                  <a:lnTo>
                    <a:pt x="3526624" y="273938"/>
                  </a:lnTo>
                  <a:lnTo>
                    <a:pt x="3525100" y="280161"/>
                  </a:lnTo>
                  <a:lnTo>
                    <a:pt x="3523576" y="286384"/>
                  </a:lnTo>
                  <a:lnTo>
                    <a:pt x="3522941" y="292861"/>
                  </a:lnTo>
                  <a:lnTo>
                    <a:pt x="3522941" y="299846"/>
                  </a:lnTo>
                  <a:lnTo>
                    <a:pt x="3524541" y="310558"/>
                  </a:lnTo>
                  <a:lnTo>
                    <a:pt x="3529355" y="318484"/>
                  </a:lnTo>
                  <a:lnTo>
                    <a:pt x="3537407" y="323599"/>
                  </a:lnTo>
                  <a:lnTo>
                    <a:pt x="3548722" y="325881"/>
                  </a:lnTo>
                  <a:lnTo>
                    <a:pt x="3548722" y="342264"/>
                  </a:lnTo>
                  <a:lnTo>
                    <a:pt x="3442804" y="342264"/>
                  </a:lnTo>
                  <a:lnTo>
                    <a:pt x="3442804" y="325881"/>
                  </a:lnTo>
                  <a:lnTo>
                    <a:pt x="3449027" y="325246"/>
                  </a:lnTo>
                  <a:lnTo>
                    <a:pt x="3454361" y="323087"/>
                  </a:lnTo>
                  <a:lnTo>
                    <a:pt x="3458933" y="319404"/>
                  </a:lnTo>
                  <a:lnTo>
                    <a:pt x="3463632" y="315721"/>
                  </a:lnTo>
                  <a:lnTo>
                    <a:pt x="3467823" y="310768"/>
                  </a:lnTo>
                  <a:lnTo>
                    <a:pt x="3483698" y="277494"/>
                  </a:lnTo>
                  <a:lnTo>
                    <a:pt x="3587076" y="2158"/>
                  </a:lnTo>
                  <a:close/>
                </a:path>
                <a:path w="6202680" h="346709">
                  <a:moveTo>
                    <a:pt x="1980780" y="2158"/>
                  </a:moveTo>
                  <a:lnTo>
                    <a:pt x="2046947" y="2158"/>
                  </a:lnTo>
                  <a:lnTo>
                    <a:pt x="2128735" y="279780"/>
                  </a:lnTo>
                  <a:lnTo>
                    <a:pt x="2131325" y="288373"/>
                  </a:lnTo>
                  <a:lnTo>
                    <a:pt x="2147531" y="318769"/>
                  </a:lnTo>
                  <a:lnTo>
                    <a:pt x="2151468" y="321944"/>
                  </a:lnTo>
                  <a:lnTo>
                    <a:pt x="2157056" y="324357"/>
                  </a:lnTo>
                  <a:lnTo>
                    <a:pt x="2164168" y="325881"/>
                  </a:lnTo>
                  <a:lnTo>
                    <a:pt x="2164168" y="342264"/>
                  </a:lnTo>
                  <a:lnTo>
                    <a:pt x="2027389" y="342264"/>
                  </a:lnTo>
                  <a:lnTo>
                    <a:pt x="2027389" y="325881"/>
                  </a:lnTo>
                  <a:lnTo>
                    <a:pt x="2035898" y="324865"/>
                  </a:lnTo>
                  <a:lnTo>
                    <a:pt x="2042375" y="322452"/>
                  </a:lnTo>
                  <a:lnTo>
                    <a:pt x="2046439" y="318642"/>
                  </a:lnTo>
                  <a:lnTo>
                    <a:pt x="2050630" y="314832"/>
                  </a:lnTo>
                  <a:lnTo>
                    <a:pt x="2052662" y="309498"/>
                  </a:lnTo>
                  <a:lnTo>
                    <a:pt x="2052662" y="302513"/>
                  </a:lnTo>
                  <a:lnTo>
                    <a:pt x="2052662" y="297433"/>
                  </a:lnTo>
                  <a:lnTo>
                    <a:pt x="2052027" y="291718"/>
                  </a:lnTo>
                  <a:lnTo>
                    <a:pt x="2050884" y="285495"/>
                  </a:lnTo>
                  <a:lnTo>
                    <a:pt x="2049741" y="279145"/>
                  </a:lnTo>
                  <a:lnTo>
                    <a:pt x="2047836" y="271271"/>
                  </a:lnTo>
                  <a:lnTo>
                    <a:pt x="2045169" y="261619"/>
                  </a:lnTo>
                  <a:lnTo>
                    <a:pt x="2038565" y="237362"/>
                  </a:lnTo>
                  <a:lnTo>
                    <a:pt x="1932647" y="237362"/>
                  </a:lnTo>
                  <a:lnTo>
                    <a:pt x="1924519" y="260984"/>
                  </a:lnTo>
                  <a:lnTo>
                    <a:pt x="1922233" y="267588"/>
                  </a:lnTo>
                  <a:lnTo>
                    <a:pt x="1920328" y="273938"/>
                  </a:lnTo>
                  <a:lnTo>
                    <a:pt x="1918804" y="280161"/>
                  </a:lnTo>
                  <a:lnTo>
                    <a:pt x="1917280" y="286384"/>
                  </a:lnTo>
                  <a:lnTo>
                    <a:pt x="1916645" y="292861"/>
                  </a:lnTo>
                  <a:lnTo>
                    <a:pt x="1916645" y="299846"/>
                  </a:lnTo>
                  <a:lnTo>
                    <a:pt x="1918245" y="310558"/>
                  </a:lnTo>
                  <a:lnTo>
                    <a:pt x="1923059" y="318484"/>
                  </a:lnTo>
                  <a:lnTo>
                    <a:pt x="1931111" y="323599"/>
                  </a:lnTo>
                  <a:lnTo>
                    <a:pt x="1942426" y="325881"/>
                  </a:lnTo>
                  <a:lnTo>
                    <a:pt x="1942426" y="342264"/>
                  </a:lnTo>
                  <a:lnTo>
                    <a:pt x="1836508" y="342264"/>
                  </a:lnTo>
                  <a:lnTo>
                    <a:pt x="1836508" y="325881"/>
                  </a:lnTo>
                  <a:lnTo>
                    <a:pt x="1842731" y="325246"/>
                  </a:lnTo>
                  <a:lnTo>
                    <a:pt x="1848065" y="323087"/>
                  </a:lnTo>
                  <a:lnTo>
                    <a:pt x="1852637" y="319404"/>
                  </a:lnTo>
                  <a:lnTo>
                    <a:pt x="1857336" y="315721"/>
                  </a:lnTo>
                  <a:lnTo>
                    <a:pt x="1861527" y="310768"/>
                  </a:lnTo>
                  <a:lnTo>
                    <a:pt x="1877402" y="277494"/>
                  </a:lnTo>
                  <a:lnTo>
                    <a:pt x="1980780" y="2158"/>
                  </a:lnTo>
                  <a:close/>
                </a:path>
                <a:path w="6202680" h="346709">
                  <a:moveTo>
                    <a:pt x="1314792" y="2158"/>
                  </a:moveTo>
                  <a:lnTo>
                    <a:pt x="1380959" y="2158"/>
                  </a:lnTo>
                  <a:lnTo>
                    <a:pt x="1462747" y="279780"/>
                  </a:lnTo>
                  <a:lnTo>
                    <a:pt x="1465337" y="288373"/>
                  </a:lnTo>
                  <a:lnTo>
                    <a:pt x="1481543" y="318769"/>
                  </a:lnTo>
                  <a:lnTo>
                    <a:pt x="1485480" y="321944"/>
                  </a:lnTo>
                  <a:lnTo>
                    <a:pt x="1491068" y="324357"/>
                  </a:lnTo>
                  <a:lnTo>
                    <a:pt x="1498180" y="325881"/>
                  </a:lnTo>
                  <a:lnTo>
                    <a:pt x="1498180" y="342264"/>
                  </a:lnTo>
                  <a:lnTo>
                    <a:pt x="1361401" y="342264"/>
                  </a:lnTo>
                  <a:lnTo>
                    <a:pt x="1361401" y="325881"/>
                  </a:lnTo>
                  <a:lnTo>
                    <a:pt x="1369910" y="324865"/>
                  </a:lnTo>
                  <a:lnTo>
                    <a:pt x="1376387" y="322452"/>
                  </a:lnTo>
                  <a:lnTo>
                    <a:pt x="1380451" y="318642"/>
                  </a:lnTo>
                  <a:lnTo>
                    <a:pt x="1384642" y="314832"/>
                  </a:lnTo>
                  <a:lnTo>
                    <a:pt x="1386674" y="309498"/>
                  </a:lnTo>
                  <a:lnTo>
                    <a:pt x="1386674" y="302513"/>
                  </a:lnTo>
                  <a:lnTo>
                    <a:pt x="1386674" y="297433"/>
                  </a:lnTo>
                  <a:lnTo>
                    <a:pt x="1386039" y="291718"/>
                  </a:lnTo>
                  <a:lnTo>
                    <a:pt x="1384896" y="285495"/>
                  </a:lnTo>
                  <a:lnTo>
                    <a:pt x="1383753" y="279145"/>
                  </a:lnTo>
                  <a:lnTo>
                    <a:pt x="1381848" y="271271"/>
                  </a:lnTo>
                  <a:lnTo>
                    <a:pt x="1379181" y="261619"/>
                  </a:lnTo>
                  <a:lnTo>
                    <a:pt x="1372577" y="237362"/>
                  </a:lnTo>
                  <a:lnTo>
                    <a:pt x="1266659" y="237362"/>
                  </a:lnTo>
                  <a:lnTo>
                    <a:pt x="1258531" y="260984"/>
                  </a:lnTo>
                  <a:lnTo>
                    <a:pt x="1256245" y="267588"/>
                  </a:lnTo>
                  <a:lnTo>
                    <a:pt x="1254340" y="273938"/>
                  </a:lnTo>
                  <a:lnTo>
                    <a:pt x="1252816" y="280161"/>
                  </a:lnTo>
                  <a:lnTo>
                    <a:pt x="1251292" y="286384"/>
                  </a:lnTo>
                  <a:lnTo>
                    <a:pt x="1250657" y="292861"/>
                  </a:lnTo>
                  <a:lnTo>
                    <a:pt x="1250657" y="299846"/>
                  </a:lnTo>
                  <a:lnTo>
                    <a:pt x="1252257" y="310558"/>
                  </a:lnTo>
                  <a:lnTo>
                    <a:pt x="1257071" y="318484"/>
                  </a:lnTo>
                  <a:lnTo>
                    <a:pt x="1265123" y="323599"/>
                  </a:lnTo>
                  <a:lnTo>
                    <a:pt x="1276438" y="325881"/>
                  </a:lnTo>
                  <a:lnTo>
                    <a:pt x="1276438" y="342264"/>
                  </a:lnTo>
                  <a:lnTo>
                    <a:pt x="1170520" y="342264"/>
                  </a:lnTo>
                  <a:lnTo>
                    <a:pt x="1170520" y="325881"/>
                  </a:lnTo>
                  <a:lnTo>
                    <a:pt x="1176743" y="325246"/>
                  </a:lnTo>
                  <a:lnTo>
                    <a:pt x="1182077" y="323087"/>
                  </a:lnTo>
                  <a:lnTo>
                    <a:pt x="1186649" y="319404"/>
                  </a:lnTo>
                  <a:lnTo>
                    <a:pt x="1191348" y="315721"/>
                  </a:lnTo>
                  <a:lnTo>
                    <a:pt x="1195539" y="310768"/>
                  </a:lnTo>
                  <a:lnTo>
                    <a:pt x="1211414" y="277494"/>
                  </a:lnTo>
                  <a:lnTo>
                    <a:pt x="1314792" y="2158"/>
                  </a:lnTo>
                  <a:close/>
                </a:path>
                <a:path w="6202680" h="346709">
                  <a:moveTo>
                    <a:pt x="4284433" y="0"/>
                  </a:moveTo>
                  <a:lnTo>
                    <a:pt x="4349299" y="10604"/>
                  </a:lnTo>
                  <a:lnTo>
                    <a:pt x="4395685" y="42544"/>
                  </a:lnTo>
                  <a:lnTo>
                    <a:pt x="4423578" y="95329"/>
                  </a:lnTo>
                  <a:lnTo>
                    <a:pt x="4432896" y="168782"/>
                  </a:lnTo>
                  <a:lnTo>
                    <a:pt x="4432206" y="191381"/>
                  </a:lnTo>
                  <a:lnTo>
                    <a:pt x="4426681" y="231576"/>
                  </a:lnTo>
                  <a:lnTo>
                    <a:pt x="4408497" y="279733"/>
                  </a:lnTo>
                  <a:lnTo>
                    <a:pt x="4379806" y="314342"/>
                  </a:lnTo>
                  <a:lnTo>
                    <a:pt x="4341837" y="336041"/>
                  </a:lnTo>
                  <a:lnTo>
                    <a:pt x="4295510" y="345561"/>
                  </a:lnTo>
                  <a:lnTo>
                    <a:pt x="4278464" y="346201"/>
                  </a:lnTo>
                  <a:lnTo>
                    <a:pt x="4244323" y="343535"/>
                  </a:lnTo>
                  <a:lnTo>
                    <a:pt x="4189614" y="322199"/>
                  </a:lnTo>
                  <a:lnTo>
                    <a:pt x="4153115" y="279550"/>
                  </a:lnTo>
                  <a:lnTo>
                    <a:pt x="4134827" y="215733"/>
                  </a:lnTo>
                  <a:lnTo>
                    <a:pt x="4132541" y="175894"/>
                  </a:lnTo>
                  <a:lnTo>
                    <a:pt x="4133639" y="149082"/>
                  </a:lnTo>
                  <a:lnTo>
                    <a:pt x="4142453" y="101457"/>
                  </a:lnTo>
                  <a:lnTo>
                    <a:pt x="4160100" y="62097"/>
                  </a:lnTo>
                  <a:lnTo>
                    <a:pt x="4186199" y="32049"/>
                  </a:lnTo>
                  <a:lnTo>
                    <a:pt x="4220443" y="11572"/>
                  </a:lnTo>
                  <a:lnTo>
                    <a:pt x="4261452" y="1285"/>
                  </a:lnTo>
                  <a:lnTo>
                    <a:pt x="4284433" y="0"/>
                  </a:lnTo>
                  <a:close/>
                </a:path>
                <a:path w="6202680" h="346709">
                  <a:moveTo>
                    <a:pt x="2807677" y="0"/>
                  </a:moveTo>
                  <a:lnTo>
                    <a:pt x="2872543" y="10604"/>
                  </a:lnTo>
                  <a:lnTo>
                    <a:pt x="2918929" y="42544"/>
                  </a:lnTo>
                  <a:lnTo>
                    <a:pt x="2946822" y="95329"/>
                  </a:lnTo>
                  <a:lnTo>
                    <a:pt x="2956140" y="168782"/>
                  </a:lnTo>
                  <a:lnTo>
                    <a:pt x="2955450" y="191381"/>
                  </a:lnTo>
                  <a:lnTo>
                    <a:pt x="2949925" y="231576"/>
                  </a:lnTo>
                  <a:lnTo>
                    <a:pt x="2931741" y="279733"/>
                  </a:lnTo>
                  <a:lnTo>
                    <a:pt x="2903050" y="314342"/>
                  </a:lnTo>
                  <a:lnTo>
                    <a:pt x="2865081" y="336041"/>
                  </a:lnTo>
                  <a:lnTo>
                    <a:pt x="2818754" y="345561"/>
                  </a:lnTo>
                  <a:lnTo>
                    <a:pt x="2801708" y="346201"/>
                  </a:lnTo>
                  <a:lnTo>
                    <a:pt x="2767567" y="343535"/>
                  </a:lnTo>
                  <a:lnTo>
                    <a:pt x="2712858" y="322199"/>
                  </a:lnTo>
                  <a:lnTo>
                    <a:pt x="2676359" y="279550"/>
                  </a:lnTo>
                  <a:lnTo>
                    <a:pt x="2658071" y="215733"/>
                  </a:lnTo>
                  <a:lnTo>
                    <a:pt x="2655785" y="175894"/>
                  </a:lnTo>
                  <a:lnTo>
                    <a:pt x="2656883" y="149082"/>
                  </a:lnTo>
                  <a:lnTo>
                    <a:pt x="2665697" y="101457"/>
                  </a:lnTo>
                  <a:lnTo>
                    <a:pt x="2683344" y="62097"/>
                  </a:lnTo>
                  <a:lnTo>
                    <a:pt x="2709443" y="32049"/>
                  </a:lnTo>
                  <a:lnTo>
                    <a:pt x="2743687" y="11572"/>
                  </a:lnTo>
                  <a:lnTo>
                    <a:pt x="2784696" y="1285"/>
                  </a:lnTo>
                  <a:lnTo>
                    <a:pt x="2807677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641348" y="909319"/>
            <a:ext cx="5103495" cy="570230"/>
            <a:chOff x="1641348" y="909319"/>
            <a:chExt cx="5103495" cy="57023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1724" y="1257781"/>
              <a:ext cx="5103122" cy="2213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5920" y="913891"/>
              <a:ext cx="5094097" cy="34620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260727" y="982725"/>
              <a:ext cx="89535" cy="139700"/>
            </a:xfrm>
            <a:custGeom>
              <a:avLst/>
              <a:gdLst/>
              <a:ahLst/>
              <a:cxnLst/>
              <a:rect l="l" t="t" r="r" b="b"/>
              <a:pathLst>
                <a:path w="89535" h="139700">
                  <a:moveTo>
                    <a:pt x="49530" y="0"/>
                  </a:moveTo>
                  <a:lnTo>
                    <a:pt x="0" y="139573"/>
                  </a:lnTo>
                  <a:lnTo>
                    <a:pt x="89154" y="139573"/>
                  </a:lnTo>
                  <a:lnTo>
                    <a:pt x="4953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97526" y="942212"/>
              <a:ext cx="100075" cy="14744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6630" y="942212"/>
              <a:ext cx="98552" cy="14922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45920" y="913891"/>
              <a:ext cx="5094605" cy="346710"/>
            </a:xfrm>
            <a:custGeom>
              <a:avLst/>
              <a:gdLst/>
              <a:ahLst/>
              <a:cxnLst/>
              <a:rect l="l" t="t" r="r" b="b"/>
              <a:pathLst>
                <a:path w="5094605" h="346709">
                  <a:moveTo>
                    <a:pt x="125475" y="32893"/>
                  </a:moveTo>
                  <a:lnTo>
                    <a:pt x="115188" y="32893"/>
                  </a:lnTo>
                  <a:lnTo>
                    <a:pt x="107823" y="33147"/>
                  </a:lnTo>
                  <a:lnTo>
                    <a:pt x="103378" y="33400"/>
                  </a:lnTo>
                  <a:lnTo>
                    <a:pt x="103378" y="312166"/>
                  </a:lnTo>
                  <a:lnTo>
                    <a:pt x="106299" y="312674"/>
                  </a:lnTo>
                  <a:lnTo>
                    <a:pt x="113918" y="312928"/>
                  </a:lnTo>
                  <a:lnTo>
                    <a:pt x="125984" y="312928"/>
                  </a:lnTo>
                  <a:lnTo>
                    <a:pt x="171704" y="305054"/>
                  </a:lnTo>
                  <a:lnTo>
                    <a:pt x="202848" y="279477"/>
                  </a:lnTo>
                  <a:lnTo>
                    <a:pt x="219582" y="244348"/>
                  </a:lnTo>
                  <a:lnTo>
                    <a:pt x="227923" y="192323"/>
                  </a:lnTo>
                  <a:lnTo>
                    <a:pt x="228473" y="171704"/>
                  </a:lnTo>
                  <a:lnTo>
                    <a:pt x="227687" y="149177"/>
                  </a:lnTo>
                  <a:lnTo>
                    <a:pt x="221400" y="110124"/>
                  </a:lnTo>
                  <a:lnTo>
                    <a:pt x="200644" y="66532"/>
                  </a:lnTo>
                  <a:lnTo>
                    <a:pt x="168267" y="41251"/>
                  </a:lnTo>
                  <a:lnTo>
                    <a:pt x="125475" y="32893"/>
                  </a:lnTo>
                  <a:close/>
                </a:path>
                <a:path w="5094605" h="346709">
                  <a:moveTo>
                    <a:pt x="3829557" y="28956"/>
                  </a:moveTo>
                  <a:lnTo>
                    <a:pt x="3786124" y="48244"/>
                  </a:lnTo>
                  <a:lnTo>
                    <a:pt x="3768550" y="82798"/>
                  </a:lnTo>
                  <a:lnTo>
                    <a:pt x="3759787" y="135808"/>
                  </a:lnTo>
                  <a:lnTo>
                    <a:pt x="3758692" y="169291"/>
                  </a:lnTo>
                  <a:lnTo>
                    <a:pt x="3759813" y="204267"/>
                  </a:lnTo>
                  <a:lnTo>
                    <a:pt x="3768818" y="259980"/>
                  </a:lnTo>
                  <a:lnTo>
                    <a:pt x="3786870" y="296652"/>
                  </a:lnTo>
                  <a:lnTo>
                    <a:pt x="3831590" y="317119"/>
                  </a:lnTo>
                  <a:lnTo>
                    <a:pt x="3840759" y="316476"/>
                  </a:lnTo>
                  <a:lnTo>
                    <a:pt x="3876182" y="294528"/>
                  </a:lnTo>
                  <a:lnTo>
                    <a:pt x="3892851" y="257952"/>
                  </a:lnTo>
                  <a:lnTo>
                    <a:pt x="3900312" y="207883"/>
                  </a:lnTo>
                  <a:lnTo>
                    <a:pt x="3901185" y="178943"/>
                  </a:lnTo>
                  <a:lnTo>
                    <a:pt x="3900707" y="155273"/>
                  </a:lnTo>
                  <a:lnTo>
                    <a:pt x="3896846" y="113934"/>
                  </a:lnTo>
                  <a:lnTo>
                    <a:pt x="3883628" y="67024"/>
                  </a:lnTo>
                  <a:lnTo>
                    <a:pt x="3851925" y="33226"/>
                  </a:lnTo>
                  <a:lnTo>
                    <a:pt x="3829557" y="28956"/>
                  </a:lnTo>
                  <a:close/>
                </a:path>
                <a:path w="5094605" h="346709">
                  <a:moveTo>
                    <a:pt x="1679194" y="28956"/>
                  </a:moveTo>
                  <a:lnTo>
                    <a:pt x="1635760" y="48244"/>
                  </a:lnTo>
                  <a:lnTo>
                    <a:pt x="1618186" y="82798"/>
                  </a:lnTo>
                  <a:lnTo>
                    <a:pt x="1609423" y="135808"/>
                  </a:lnTo>
                  <a:lnTo>
                    <a:pt x="1608328" y="169291"/>
                  </a:lnTo>
                  <a:lnTo>
                    <a:pt x="1609449" y="204267"/>
                  </a:lnTo>
                  <a:lnTo>
                    <a:pt x="1618454" y="259980"/>
                  </a:lnTo>
                  <a:lnTo>
                    <a:pt x="1636506" y="296652"/>
                  </a:lnTo>
                  <a:lnTo>
                    <a:pt x="1681226" y="317119"/>
                  </a:lnTo>
                  <a:lnTo>
                    <a:pt x="1690395" y="316476"/>
                  </a:lnTo>
                  <a:lnTo>
                    <a:pt x="1725818" y="294528"/>
                  </a:lnTo>
                  <a:lnTo>
                    <a:pt x="1742487" y="257952"/>
                  </a:lnTo>
                  <a:lnTo>
                    <a:pt x="1749948" y="207883"/>
                  </a:lnTo>
                  <a:lnTo>
                    <a:pt x="1750821" y="178943"/>
                  </a:lnTo>
                  <a:lnTo>
                    <a:pt x="1750343" y="155273"/>
                  </a:lnTo>
                  <a:lnTo>
                    <a:pt x="1746482" y="113934"/>
                  </a:lnTo>
                  <a:lnTo>
                    <a:pt x="1733264" y="67024"/>
                  </a:lnTo>
                  <a:lnTo>
                    <a:pt x="1701561" y="33226"/>
                  </a:lnTo>
                  <a:lnTo>
                    <a:pt x="1679194" y="28956"/>
                  </a:lnTo>
                  <a:close/>
                </a:path>
                <a:path w="5094605" h="346709">
                  <a:moveTo>
                    <a:pt x="4322064" y="3937"/>
                  </a:moveTo>
                  <a:lnTo>
                    <a:pt x="4567935" y="3937"/>
                  </a:lnTo>
                  <a:lnTo>
                    <a:pt x="4567935" y="82804"/>
                  </a:lnTo>
                  <a:lnTo>
                    <a:pt x="4534027" y="82804"/>
                  </a:lnTo>
                  <a:lnTo>
                    <a:pt x="4530076" y="71947"/>
                  </a:lnTo>
                  <a:lnTo>
                    <a:pt x="4526422" y="63007"/>
                  </a:lnTo>
                  <a:lnTo>
                    <a:pt x="4495704" y="34115"/>
                  </a:lnTo>
                  <a:lnTo>
                    <a:pt x="4479417" y="32893"/>
                  </a:lnTo>
                  <a:lnTo>
                    <a:pt x="4425442" y="32893"/>
                  </a:lnTo>
                  <a:lnTo>
                    <a:pt x="4425442" y="151892"/>
                  </a:lnTo>
                  <a:lnTo>
                    <a:pt x="4458208" y="151892"/>
                  </a:lnTo>
                  <a:lnTo>
                    <a:pt x="4465447" y="151892"/>
                  </a:lnTo>
                  <a:lnTo>
                    <a:pt x="4485513" y="138557"/>
                  </a:lnTo>
                  <a:lnTo>
                    <a:pt x="4488307" y="133731"/>
                  </a:lnTo>
                  <a:lnTo>
                    <a:pt x="4490847" y="126237"/>
                  </a:lnTo>
                  <a:lnTo>
                    <a:pt x="4493387" y="116205"/>
                  </a:lnTo>
                  <a:lnTo>
                    <a:pt x="4521327" y="116205"/>
                  </a:lnTo>
                  <a:lnTo>
                    <a:pt x="4521327" y="216788"/>
                  </a:lnTo>
                  <a:lnTo>
                    <a:pt x="4493387" y="216788"/>
                  </a:lnTo>
                  <a:lnTo>
                    <a:pt x="4490974" y="207263"/>
                  </a:lnTo>
                  <a:lnTo>
                    <a:pt x="4488433" y="199898"/>
                  </a:lnTo>
                  <a:lnTo>
                    <a:pt x="4485640" y="194945"/>
                  </a:lnTo>
                  <a:lnTo>
                    <a:pt x="4482846" y="189865"/>
                  </a:lnTo>
                  <a:lnTo>
                    <a:pt x="4479544" y="186309"/>
                  </a:lnTo>
                  <a:lnTo>
                    <a:pt x="4475607" y="184150"/>
                  </a:lnTo>
                  <a:lnTo>
                    <a:pt x="4471670" y="181991"/>
                  </a:lnTo>
                  <a:lnTo>
                    <a:pt x="4465955" y="180848"/>
                  </a:lnTo>
                  <a:lnTo>
                    <a:pt x="4458208" y="180848"/>
                  </a:lnTo>
                  <a:lnTo>
                    <a:pt x="4425442" y="180848"/>
                  </a:lnTo>
                  <a:lnTo>
                    <a:pt x="4425442" y="313182"/>
                  </a:lnTo>
                  <a:lnTo>
                    <a:pt x="4479163" y="313182"/>
                  </a:lnTo>
                  <a:lnTo>
                    <a:pt x="4485005" y="313182"/>
                  </a:lnTo>
                  <a:lnTo>
                    <a:pt x="4489831" y="312800"/>
                  </a:lnTo>
                  <a:lnTo>
                    <a:pt x="4493768" y="312038"/>
                  </a:lnTo>
                  <a:lnTo>
                    <a:pt x="4497832" y="311404"/>
                  </a:lnTo>
                  <a:lnTo>
                    <a:pt x="4501388" y="310007"/>
                  </a:lnTo>
                  <a:lnTo>
                    <a:pt x="4504435" y="308229"/>
                  </a:lnTo>
                  <a:lnTo>
                    <a:pt x="4507610" y="306450"/>
                  </a:lnTo>
                  <a:lnTo>
                    <a:pt x="4510658" y="303911"/>
                  </a:lnTo>
                  <a:lnTo>
                    <a:pt x="4513580" y="300863"/>
                  </a:lnTo>
                  <a:lnTo>
                    <a:pt x="4516374" y="297688"/>
                  </a:lnTo>
                  <a:lnTo>
                    <a:pt x="4519041" y="294259"/>
                  </a:lnTo>
                  <a:lnTo>
                    <a:pt x="4521200" y="290703"/>
                  </a:lnTo>
                  <a:lnTo>
                    <a:pt x="4523485" y="287020"/>
                  </a:lnTo>
                  <a:lnTo>
                    <a:pt x="4536440" y="251713"/>
                  </a:lnTo>
                  <a:lnTo>
                    <a:pt x="4570349" y="251713"/>
                  </a:lnTo>
                  <a:lnTo>
                    <a:pt x="4565650" y="342265"/>
                  </a:lnTo>
                  <a:lnTo>
                    <a:pt x="4322064" y="342265"/>
                  </a:lnTo>
                  <a:lnTo>
                    <a:pt x="4322064" y="325882"/>
                  </a:lnTo>
                  <a:lnTo>
                    <a:pt x="4328159" y="324231"/>
                  </a:lnTo>
                  <a:lnTo>
                    <a:pt x="4332985" y="322453"/>
                  </a:lnTo>
                  <a:lnTo>
                    <a:pt x="4336542" y="320548"/>
                  </a:lnTo>
                  <a:lnTo>
                    <a:pt x="4340098" y="318643"/>
                  </a:lnTo>
                  <a:lnTo>
                    <a:pt x="4342765" y="315975"/>
                  </a:lnTo>
                  <a:lnTo>
                    <a:pt x="4344543" y="312547"/>
                  </a:lnTo>
                  <a:lnTo>
                    <a:pt x="4346321" y="309245"/>
                  </a:lnTo>
                  <a:lnTo>
                    <a:pt x="4347337" y="304927"/>
                  </a:lnTo>
                  <a:lnTo>
                    <a:pt x="4347845" y="299720"/>
                  </a:lnTo>
                  <a:lnTo>
                    <a:pt x="4348353" y="294513"/>
                  </a:lnTo>
                  <a:lnTo>
                    <a:pt x="4348607" y="287909"/>
                  </a:lnTo>
                  <a:lnTo>
                    <a:pt x="4348607" y="280035"/>
                  </a:lnTo>
                  <a:lnTo>
                    <a:pt x="4348607" y="66421"/>
                  </a:lnTo>
                  <a:lnTo>
                    <a:pt x="4348607" y="58674"/>
                  </a:lnTo>
                  <a:lnTo>
                    <a:pt x="4348353" y="52070"/>
                  </a:lnTo>
                  <a:lnTo>
                    <a:pt x="4347972" y="46862"/>
                  </a:lnTo>
                  <a:lnTo>
                    <a:pt x="4347591" y="41529"/>
                  </a:lnTo>
                  <a:lnTo>
                    <a:pt x="4346575" y="37211"/>
                  </a:lnTo>
                  <a:lnTo>
                    <a:pt x="4344797" y="33909"/>
                  </a:lnTo>
                  <a:lnTo>
                    <a:pt x="4343019" y="30607"/>
                  </a:lnTo>
                  <a:lnTo>
                    <a:pt x="4340352" y="27940"/>
                  </a:lnTo>
                  <a:lnTo>
                    <a:pt x="4336796" y="25908"/>
                  </a:lnTo>
                  <a:lnTo>
                    <a:pt x="4333240" y="23875"/>
                  </a:lnTo>
                  <a:lnTo>
                    <a:pt x="4328414" y="21971"/>
                  </a:lnTo>
                  <a:lnTo>
                    <a:pt x="4322064" y="20320"/>
                  </a:lnTo>
                  <a:lnTo>
                    <a:pt x="4322064" y="3937"/>
                  </a:lnTo>
                  <a:close/>
                </a:path>
                <a:path w="5094605" h="346709">
                  <a:moveTo>
                    <a:pt x="3352800" y="3937"/>
                  </a:moveTo>
                  <a:lnTo>
                    <a:pt x="3497326" y="3937"/>
                  </a:lnTo>
                  <a:lnTo>
                    <a:pt x="3511371" y="4196"/>
                  </a:lnTo>
                  <a:lnTo>
                    <a:pt x="3556865" y="10358"/>
                  </a:lnTo>
                  <a:lnTo>
                    <a:pt x="3594719" y="28368"/>
                  </a:lnTo>
                  <a:lnTo>
                    <a:pt x="3618356" y="62611"/>
                  </a:lnTo>
                  <a:lnTo>
                    <a:pt x="3623182" y="95123"/>
                  </a:lnTo>
                  <a:lnTo>
                    <a:pt x="3622657" y="106864"/>
                  </a:lnTo>
                  <a:lnTo>
                    <a:pt x="3610008" y="145087"/>
                  </a:lnTo>
                  <a:lnTo>
                    <a:pt x="3574621" y="176847"/>
                  </a:lnTo>
                  <a:lnTo>
                    <a:pt x="3552825" y="187325"/>
                  </a:lnTo>
                  <a:lnTo>
                    <a:pt x="3552825" y="189865"/>
                  </a:lnTo>
                  <a:lnTo>
                    <a:pt x="3589035" y="218045"/>
                  </a:lnTo>
                  <a:lnTo>
                    <a:pt x="3620516" y="278257"/>
                  </a:lnTo>
                  <a:lnTo>
                    <a:pt x="3625677" y="288803"/>
                  </a:lnTo>
                  <a:lnTo>
                    <a:pt x="3652393" y="321198"/>
                  </a:lnTo>
                  <a:lnTo>
                    <a:pt x="3665601" y="325882"/>
                  </a:lnTo>
                  <a:lnTo>
                    <a:pt x="3665601" y="342265"/>
                  </a:lnTo>
                  <a:lnTo>
                    <a:pt x="3570097" y="342265"/>
                  </a:lnTo>
                  <a:lnTo>
                    <a:pt x="3562715" y="331090"/>
                  </a:lnTo>
                  <a:lnTo>
                    <a:pt x="3554856" y="317547"/>
                  </a:lnTo>
                  <a:lnTo>
                    <a:pt x="3546522" y="301599"/>
                  </a:lnTo>
                  <a:lnTo>
                    <a:pt x="3537712" y="283210"/>
                  </a:lnTo>
                  <a:lnTo>
                    <a:pt x="3518407" y="240792"/>
                  </a:lnTo>
                  <a:lnTo>
                    <a:pt x="3514193" y="232106"/>
                  </a:lnTo>
                  <a:lnTo>
                    <a:pt x="3490722" y="203200"/>
                  </a:lnTo>
                  <a:lnTo>
                    <a:pt x="3486404" y="201168"/>
                  </a:lnTo>
                  <a:lnTo>
                    <a:pt x="3479673" y="200152"/>
                  </a:lnTo>
                  <a:lnTo>
                    <a:pt x="3470529" y="200152"/>
                  </a:lnTo>
                  <a:lnTo>
                    <a:pt x="3456178" y="200152"/>
                  </a:lnTo>
                  <a:lnTo>
                    <a:pt x="3456178" y="280035"/>
                  </a:lnTo>
                  <a:lnTo>
                    <a:pt x="3456295" y="288603"/>
                  </a:lnTo>
                  <a:lnTo>
                    <a:pt x="3464559" y="317881"/>
                  </a:lnTo>
                  <a:lnTo>
                    <a:pt x="3467862" y="320929"/>
                  </a:lnTo>
                  <a:lnTo>
                    <a:pt x="3473957" y="323596"/>
                  </a:lnTo>
                  <a:lnTo>
                    <a:pt x="3482975" y="325882"/>
                  </a:lnTo>
                  <a:lnTo>
                    <a:pt x="3482975" y="342265"/>
                  </a:lnTo>
                  <a:lnTo>
                    <a:pt x="3352800" y="342265"/>
                  </a:lnTo>
                  <a:lnTo>
                    <a:pt x="3352800" y="325882"/>
                  </a:lnTo>
                  <a:lnTo>
                    <a:pt x="3358896" y="324231"/>
                  </a:lnTo>
                  <a:lnTo>
                    <a:pt x="3363722" y="322453"/>
                  </a:lnTo>
                  <a:lnTo>
                    <a:pt x="3367278" y="320548"/>
                  </a:lnTo>
                  <a:lnTo>
                    <a:pt x="3370833" y="318643"/>
                  </a:lnTo>
                  <a:lnTo>
                    <a:pt x="3373501" y="315975"/>
                  </a:lnTo>
                  <a:lnTo>
                    <a:pt x="3375279" y="312547"/>
                  </a:lnTo>
                  <a:lnTo>
                    <a:pt x="3377056" y="309245"/>
                  </a:lnTo>
                  <a:lnTo>
                    <a:pt x="3378073" y="304927"/>
                  </a:lnTo>
                  <a:lnTo>
                    <a:pt x="3378580" y="299720"/>
                  </a:lnTo>
                  <a:lnTo>
                    <a:pt x="3379089" y="294513"/>
                  </a:lnTo>
                  <a:lnTo>
                    <a:pt x="3379343" y="287909"/>
                  </a:lnTo>
                  <a:lnTo>
                    <a:pt x="3379343" y="280035"/>
                  </a:lnTo>
                  <a:lnTo>
                    <a:pt x="3379343" y="66421"/>
                  </a:lnTo>
                  <a:lnTo>
                    <a:pt x="3379343" y="58674"/>
                  </a:lnTo>
                  <a:lnTo>
                    <a:pt x="3379089" y="52070"/>
                  </a:lnTo>
                  <a:lnTo>
                    <a:pt x="3378707" y="46862"/>
                  </a:lnTo>
                  <a:lnTo>
                    <a:pt x="3378327" y="41529"/>
                  </a:lnTo>
                  <a:lnTo>
                    <a:pt x="3377310" y="37211"/>
                  </a:lnTo>
                  <a:lnTo>
                    <a:pt x="3375532" y="33909"/>
                  </a:lnTo>
                  <a:lnTo>
                    <a:pt x="3373754" y="30607"/>
                  </a:lnTo>
                  <a:lnTo>
                    <a:pt x="3371088" y="27940"/>
                  </a:lnTo>
                  <a:lnTo>
                    <a:pt x="3367531" y="25908"/>
                  </a:lnTo>
                  <a:lnTo>
                    <a:pt x="3363976" y="23875"/>
                  </a:lnTo>
                  <a:lnTo>
                    <a:pt x="3359150" y="21971"/>
                  </a:lnTo>
                  <a:lnTo>
                    <a:pt x="3352800" y="20320"/>
                  </a:lnTo>
                  <a:lnTo>
                    <a:pt x="3352800" y="3937"/>
                  </a:lnTo>
                  <a:close/>
                </a:path>
                <a:path w="5094605" h="346709">
                  <a:moveTo>
                    <a:pt x="3041904" y="3937"/>
                  </a:moveTo>
                  <a:lnTo>
                    <a:pt x="3185922" y="3937"/>
                  </a:lnTo>
                  <a:lnTo>
                    <a:pt x="3215302" y="5341"/>
                  </a:lnTo>
                  <a:lnTo>
                    <a:pt x="3262252" y="16581"/>
                  </a:lnTo>
                  <a:lnTo>
                    <a:pt x="3293443" y="39102"/>
                  </a:lnTo>
                  <a:lnTo>
                    <a:pt x="3311017" y="95377"/>
                  </a:lnTo>
                  <a:lnTo>
                    <a:pt x="3310110" y="111309"/>
                  </a:lnTo>
                  <a:lnTo>
                    <a:pt x="3296412" y="152654"/>
                  </a:lnTo>
                  <a:lnTo>
                    <a:pt x="3267122" y="182461"/>
                  </a:lnTo>
                  <a:lnTo>
                    <a:pt x="3222863" y="198802"/>
                  </a:lnTo>
                  <a:lnTo>
                    <a:pt x="3184652" y="201930"/>
                  </a:lnTo>
                  <a:lnTo>
                    <a:pt x="3173196" y="201878"/>
                  </a:lnTo>
                  <a:lnTo>
                    <a:pt x="3162823" y="201707"/>
                  </a:lnTo>
                  <a:lnTo>
                    <a:pt x="3153523" y="201394"/>
                  </a:lnTo>
                  <a:lnTo>
                    <a:pt x="3145282" y="200913"/>
                  </a:lnTo>
                  <a:lnTo>
                    <a:pt x="3145282" y="280288"/>
                  </a:lnTo>
                  <a:lnTo>
                    <a:pt x="3145282" y="291211"/>
                  </a:lnTo>
                  <a:lnTo>
                    <a:pt x="3145663" y="298831"/>
                  </a:lnTo>
                  <a:lnTo>
                    <a:pt x="3146552" y="303403"/>
                  </a:lnTo>
                  <a:lnTo>
                    <a:pt x="3147314" y="307975"/>
                  </a:lnTo>
                  <a:lnTo>
                    <a:pt x="3148710" y="311658"/>
                  </a:lnTo>
                  <a:lnTo>
                    <a:pt x="3150616" y="314325"/>
                  </a:lnTo>
                  <a:lnTo>
                    <a:pt x="3152521" y="316992"/>
                  </a:lnTo>
                  <a:lnTo>
                    <a:pt x="3175254" y="325882"/>
                  </a:lnTo>
                  <a:lnTo>
                    <a:pt x="3175254" y="342265"/>
                  </a:lnTo>
                  <a:lnTo>
                    <a:pt x="3041904" y="342265"/>
                  </a:lnTo>
                  <a:lnTo>
                    <a:pt x="3041904" y="325882"/>
                  </a:lnTo>
                  <a:lnTo>
                    <a:pt x="3048000" y="324231"/>
                  </a:lnTo>
                  <a:lnTo>
                    <a:pt x="3052826" y="322453"/>
                  </a:lnTo>
                  <a:lnTo>
                    <a:pt x="3056382" y="320548"/>
                  </a:lnTo>
                  <a:lnTo>
                    <a:pt x="3059938" y="318643"/>
                  </a:lnTo>
                  <a:lnTo>
                    <a:pt x="3062605" y="315975"/>
                  </a:lnTo>
                  <a:lnTo>
                    <a:pt x="3064383" y="312547"/>
                  </a:lnTo>
                  <a:lnTo>
                    <a:pt x="3066160" y="309245"/>
                  </a:lnTo>
                  <a:lnTo>
                    <a:pt x="3067177" y="304927"/>
                  </a:lnTo>
                  <a:lnTo>
                    <a:pt x="3067685" y="299720"/>
                  </a:lnTo>
                  <a:lnTo>
                    <a:pt x="3068193" y="294513"/>
                  </a:lnTo>
                  <a:lnTo>
                    <a:pt x="3068447" y="287909"/>
                  </a:lnTo>
                  <a:lnTo>
                    <a:pt x="3068447" y="280035"/>
                  </a:lnTo>
                  <a:lnTo>
                    <a:pt x="3068447" y="66421"/>
                  </a:lnTo>
                  <a:lnTo>
                    <a:pt x="3068447" y="58674"/>
                  </a:lnTo>
                  <a:lnTo>
                    <a:pt x="3068193" y="52070"/>
                  </a:lnTo>
                  <a:lnTo>
                    <a:pt x="3067812" y="46862"/>
                  </a:lnTo>
                  <a:lnTo>
                    <a:pt x="3067431" y="41529"/>
                  </a:lnTo>
                  <a:lnTo>
                    <a:pt x="3066288" y="37211"/>
                  </a:lnTo>
                  <a:lnTo>
                    <a:pt x="3064637" y="33909"/>
                  </a:lnTo>
                  <a:lnTo>
                    <a:pt x="3062859" y="30607"/>
                  </a:lnTo>
                  <a:lnTo>
                    <a:pt x="3060192" y="27940"/>
                  </a:lnTo>
                  <a:lnTo>
                    <a:pt x="3056635" y="25908"/>
                  </a:lnTo>
                  <a:lnTo>
                    <a:pt x="3053080" y="23875"/>
                  </a:lnTo>
                  <a:lnTo>
                    <a:pt x="3048254" y="21971"/>
                  </a:lnTo>
                  <a:lnTo>
                    <a:pt x="3041904" y="20320"/>
                  </a:lnTo>
                  <a:lnTo>
                    <a:pt x="3041904" y="3937"/>
                  </a:lnTo>
                  <a:close/>
                </a:path>
                <a:path w="5094605" h="346709">
                  <a:moveTo>
                    <a:pt x="2459735" y="3937"/>
                  </a:moveTo>
                  <a:lnTo>
                    <a:pt x="2589910" y="3937"/>
                  </a:lnTo>
                  <a:lnTo>
                    <a:pt x="2589910" y="20320"/>
                  </a:lnTo>
                  <a:lnTo>
                    <a:pt x="2583053" y="22098"/>
                  </a:lnTo>
                  <a:lnTo>
                    <a:pt x="2578100" y="24130"/>
                  </a:lnTo>
                  <a:lnTo>
                    <a:pt x="2574925" y="26162"/>
                  </a:lnTo>
                  <a:lnTo>
                    <a:pt x="2571622" y="28194"/>
                  </a:lnTo>
                  <a:lnTo>
                    <a:pt x="2569210" y="30734"/>
                  </a:lnTo>
                  <a:lnTo>
                    <a:pt x="2563114" y="57150"/>
                  </a:lnTo>
                  <a:lnTo>
                    <a:pt x="2563114" y="66421"/>
                  </a:lnTo>
                  <a:lnTo>
                    <a:pt x="2563114" y="280035"/>
                  </a:lnTo>
                  <a:lnTo>
                    <a:pt x="2563114" y="285750"/>
                  </a:lnTo>
                  <a:lnTo>
                    <a:pt x="2563241" y="291211"/>
                  </a:lnTo>
                  <a:lnTo>
                    <a:pt x="2563622" y="296163"/>
                  </a:lnTo>
                  <a:lnTo>
                    <a:pt x="2563876" y="301117"/>
                  </a:lnTo>
                  <a:lnTo>
                    <a:pt x="2589910" y="325882"/>
                  </a:lnTo>
                  <a:lnTo>
                    <a:pt x="2589910" y="342265"/>
                  </a:lnTo>
                  <a:lnTo>
                    <a:pt x="2459735" y="342265"/>
                  </a:lnTo>
                  <a:lnTo>
                    <a:pt x="2459735" y="325882"/>
                  </a:lnTo>
                  <a:lnTo>
                    <a:pt x="2465832" y="324231"/>
                  </a:lnTo>
                  <a:lnTo>
                    <a:pt x="2470658" y="322453"/>
                  </a:lnTo>
                  <a:lnTo>
                    <a:pt x="2474214" y="320548"/>
                  </a:lnTo>
                  <a:lnTo>
                    <a:pt x="2477770" y="318643"/>
                  </a:lnTo>
                  <a:lnTo>
                    <a:pt x="2480437" y="315975"/>
                  </a:lnTo>
                  <a:lnTo>
                    <a:pt x="2482215" y="312547"/>
                  </a:lnTo>
                  <a:lnTo>
                    <a:pt x="2483993" y="309245"/>
                  </a:lnTo>
                  <a:lnTo>
                    <a:pt x="2485009" y="304927"/>
                  </a:lnTo>
                  <a:lnTo>
                    <a:pt x="2485517" y="299720"/>
                  </a:lnTo>
                  <a:lnTo>
                    <a:pt x="2486025" y="294513"/>
                  </a:lnTo>
                  <a:lnTo>
                    <a:pt x="2486279" y="287909"/>
                  </a:lnTo>
                  <a:lnTo>
                    <a:pt x="2486279" y="280035"/>
                  </a:lnTo>
                  <a:lnTo>
                    <a:pt x="2486279" y="66167"/>
                  </a:lnTo>
                  <a:lnTo>
                    <a:pt x="2486279" y="58166"/>
                  </a:lnTo>
                  <a:lnTo>
                    <a:pt x="2486025" y="51688"/>
                  </a:lnTo>
                  <a:lnTo>
                    <a:pt x="2485644" y="46609"/>
                  </a:lnTo>
                  <a:lnTo>
                    <a:pt x="2485263" y="41402"/>
                  </a:lnTo>
                  <a:lnTo>
                    <a:pt x="2484247" y="37211"/>
                  </a:lnTo>
                  <a:lnTo>
                    <a:pt x="2482469" y="33782"/>
                  </a:lnTo>
                  <a:lnTo>
                    <a:pt x="2480691" y="30480"/>
                  </a:lnTo>
                  <a:lnTo>
                    <a:pt x="2478024" y="27686"/>
                  </a:lnTo>
                  <a:lnTo>
                    <a:pt x="2474468" y="25781"/>
                  </a:lnTo>
                  <a:lnTo>
                    <a:pt x="2470912" y="23749"/>
                  </a:lnTo>
                  <a:lnTo>
                    <a:pt x="2466085" y="21971"/>
                  </a:lnTo>
                  <a:lnTo>
                    <a:pt x="2459735" y="20320"/>
                  </a:lnTo>
                  <a:lnTo>
                    <a:pt x="2459735" y="3937"/>
                  </a:lnTo>
                  <a:close/>
                </a:path>
                <a:path w="5094605" h="346709">
                  <a:moveTo>
                    <a:pt x="2127758" y="3937"/>
                  </a:moveTo>
                  <a:lnTo>
                    <a:pt x="2419350" y="3937"/>
                  </a:lnTo>
                  <a:lnTo>
                    <a:pt x="2419350" y="90932"/>
                  </a:lnTo>
                  <a:lnTo>
                    <a:pt x="2385441" y="90932"/>
                  </a:lnTo>
                  <a:lnTo>
                    <a:pt x="2383198" y="83097"/>
                  </a:lnTo>
                  <a:lnTo>
                    <a:pt x="2381218" y="76358"/>
                  </a:lnTo>
                  <a:lnTo>
                    <a:pt x="2379475" y="70715"/>
                  </a:lnTo>
                  <a:lnTo>
                    <a:pt x="2377947" y="66167"/>
                  </a:lnTo>
                  <a:lnTo>
                    <a:pt x="2376170" y="60833"/>
                  </a:lnTo>
                  <a:lnTo>
                    <a:pt x="2364867" y="43307"/>
                  </a:lnTo>
                  <a:lnTo>
                    <a:pt x="2362454" y="40894"/>
                  </a:lnTo>
                  <a:lnTo>
                    <a:pt x="2359787" y="38862"/>
                  </a:lnTo>
                  <a:lnTo>
                    <a:pt x="2356993" y="37465"/>
                  </a:lnTo>
                  <a:lnTo>
                    <a:pt x="2354072" y="35941"/>
                  </a:lnTo>
                  <a:lnTo>
                    <a:pt x="2350643" y="34798"/>
                  </a:lnTo>
                  <a:lnTo>
                    <a:pt x="2346452" y="34036"/>
                  </a:lnTo>
                  <a:lnTo>
                    <a:pt x="2342260" y="33274"/>
                  </a:lnTo>
                  <a:lnTo>
                    <a:pt x="2336672" y="32893"/>
                  </a:lnTo>
                  <a:lnTo>
                    <a:pt x="2329942" y="32893"/>
                  </a:lnTo>
                  <a:lnTo>
                    <a:pt x="2312035" y="32893"/>
                  </a:lnTo>
                  <a:lnTo>
                    <a:pt x="2312035" y="280035"/>
                  </a:lnTo>
                  <a:lnTo>
                    <a:pt x="2312035" y="288798"/>
                  </a:lnTo>
                  <a:lnTo>
                    <a:pt x="2312289" y="295402"/>
                  </a:lnTo>
                  <a:lnTo>
                    <a:pt x="2312797" y="299974"/>
                  </a:lnTo>
                  <a:lnTo>
                    <a:pt x="2313305" y="304546"/>
                  </a:lnTo>
                  <a:lnTo>
                    <a:pt x="2314194" y="308229"/>
                  </a:lnTo>
                  <a:lnTo>
                    <a:pt x="2315591" y="311023"/>
                  </a:lnTo>
                  <a:lnTo>
                    <a:pt x="2316860" y="313817"/>
                  </a:lnTo>
                  <a:lnTo>
                    <a:pt x="2318512" y="316103"/>
                  </a:lnTo>
                  <a:lnTo>
                    <a:pt x="2320417" y="317754"/>
                  </a:lnTo>
                  <a:lnTo>
                    <a:pt x="2322322" y="319532"/>
                  </a:lnTo>
                  <a:lnTo>
                    <a:pt x="2342134" y="325882"/>
                  </a:lnTo>
                  <a:lnTo>
                    <a:pt x="2342134" y="342265"/>
                  </a:lnTo>
                  <a:lnTo>
                    <a:pt x="2205228" y="342265"/>
                  </a:lnTo>
                  <a:lnTo>
                    <a:pt x="2205228" y="325882"/>
                  </a:lnTo>
                  <a:lnTo>
                    <a:pt x="2212213" y="324738"/>
                  </a:lnTo>
                  <a:lnTo>
                    <a:pt x="2217674" y="323215"/>
                  </a:lnTo>
                  <a:lnTo>
                    <a:pt x="2221738" y="321310"/>
                  </a:lnTo>
                  <a:lnTo>
                    <a:pt x="2225802" y="319405"/>
                  </a:lnTo>
                  <a:lnTo>
                    <a:pt x="2228850" y="316738"/>
                  </a:lnTo>
                  <a:lnTo>
                    <a:pt x="2230755" y="313182"/>
                  </a:lnTo>
                  <a:lnTo>
                    <a:pt x="2232787" y="309753"/>
                  </a:lnTo>
                  <a:lnTo>
                    <a:pt x="2234057" y="305308"/>
                  </a:lnTo>
                  <a:lnTo>
                    <a:pt x="2234565" y="299974"/>
                  </a:lnTo>
                  <a:lnTo>
                    <a:pt x="2235072" y="294640"/>
                  </a:lnTo>
                  <a:lnTo>
                    <a:pt x="2235327" y="287909"/>
                  </a:lnTo>
                  <a:lnTo>
                    <a:pt x="2235327" y="280035"/>
                  </a:lnTo>
                  <a:lnTo>
                    <a:pt x="2235327" y="32893"/>
                  </a:lnTo>
                  <a:lnTo>
                    <a:pt x="2215260" y="32893"/>
                  </a:lnTo>
                  <a:lnTo>
                    <a:pt x="2205228" y="32893"/>
                  </a:lnTo>
                  <a:lnTo>
                    <a:pt x="2197735" y="34162"/>
                  </a:lnTo>
                  <a:lnTo>
                    <a:pt x="2192401" y="36449"/>
                  </a:lnTo>
                  <a:lnTo>
                    <a:pt x="2187067" y="38735"/>
                  </a:lnTo>
                  <a:lnTo>
                    <a:pt x="2182495" y="42418"/>
                  </a:lnTo>
                  <a:lnTo>
                    <a:pt x="2178685" y="47371"/>
                  </a:lnTo>
                  <a:lnTo>
                    <a:pt x="2174747" y="52324"/>
                  </a:lnTo>
                  <a:lnTo>
                    <a:pt x="2171446" y="58928"/>
                  </a:lnTo>
                  <a:lnTo>
                    <a:pt x="2168652" y="67310"/>
                  </a:lnTo>
                  <a:lnTo>
                    <a:pt x="2165858" y="75565"/>
                  </a:lnTo>
                  <a:lnTo>
                    <a:pt x="2163445" y="83438"/>
                  </a:lnTo>
                  <a:lnTo>
                    <a:pt x="2161667" y="90932"/>
                  </a:lnTo>
                  <a:lnTo>
                    <a:pt x="2127758" y="90932"/>
                  </a:lnTo>
                  <a:lnTo>
                    <a:pt x="2127758" y="3937"/>
                  </a:lnTo>
                  <a:close/>
                </a:path>
                <a:path w="5094605" h="346709">
                  <a:moveTo>
                    <a:pt x="1181862" y="3937"/>
                  </a:moveTo>
                  <a:lnTo>
                    <a:pt x="1282319" y="3937"/>
                  </a:lnTo>
                  <a:lnTo>
                    <a:pt x="1369949" y="156337"/>
                  </a:lnTo>
                  <a:lnTo>
                    <a:pt x="1391285" y="195199"/>
                  </a:lnTo>
                  <a:lnTo>
                    <a:pt x="1409340" y="230506"/>
                  </a:lnTo>
                  <a:lnTo>
                    <a:pt x="1414653" y="241554"/>
                  </a:lnTo>
                  <a:lnTo>
                    <a:pt x="1418590" y="241554"/>
                  </a:lnTo>
                  <a:lnTo>
                    <a:pt x="1417403" y="211262"/>
                  </a:lnTo>
                  <a:lnTo>
                    <a:pt x="1416526" y="179625"/>
                  </a:lnTo>
                  <a:lnTo>
                    <a:pt x="1415982" y="146631"/>
                  </a:lnTo>
                  <a:lnTo>
                    <a:pt x="1415796" y="112268"/>
                  </a:lnTo>
                  <a:lnTo>
                    <a:pt x="1415796" y="66167"/>
                  </a:lnTo>
                  <a:lnTo>
                    <a:pt x="1415796" y="55372"/>
                  </a:lnTo>
                  <a:lnTo>
                    <a:pt x="1410716" y="32004"/>
                  </a:lnTo>
                  <a:lnTo>
                    <a:pt x="1409065" y="29463"/>
                  </a:lnTo>
                  <a:lnTo>
                    <a:pt x="1389380" y="20320"/>
                  </a:lnTo>
                  <a:lnTo>
                    <a:pt x="1389380" y="3937"/>
                  </a:lnTo>
                  <a:lnTo>
                    <a:pt x="1482979" y="3937"/>
                  </a:lnTo>
                  <a:lnTo>
                    <a:pt x="1482979" y="20320"/>
                  </a:lnTo>
                  <a:lnTo>
                    <a:pt x="1476375" y="22479"/>
                  </a:lnTo>
                  <a:lnTo>
                    <a:pt x="1471676" y="24257"/>
                  </a:lnTo>
                  <a:lnTo>
                    <a:pt x="1469009" y="25781"/>
                  </a:lnTo>
                  <a:lnTo>
                    <a:pt x="1466215" y="27305"/>
                  </a:lnTo>
                  <a:lnTo>
                    <a:pt x="1463929" y="29210"/>
                  </a:lnTo>
                  <a:lnTo>
                    <a:pt x="1462024" y="31750"/>
                  </a:lnTo>
                  <a:lnTo>
                    <a:pt x="1460119" y="34162"/>
                  </a:lnTo>
                  <a:lnTo>
                    <a:pt x="1458722" y="37973"/>
                  </a:lnTo>
                  <a:lnTo>
                    <a:pt x="1457706" y="42925"/>
                  </a:lnTo>
                  <a:lnTo>
                    <a:pt x="1456690" y="48006"/>
                  </a:lnTo>
                  <a:lnTo>
                    <a:pt x="1456182" y="55753"/>
                  </a:lnTo>
                  <a:lnTo>
                    <a:pt x="1456182" y="66167"/>
                  </a:lnTo>
                  <a:lnTo>
                    <a:pt x="1456182" y="342265"/>
                  </a:lnTo>
                  <a:lnTo>
                    <a:pt x="1393317" y="342265"/>
                  </a:lnTo>
                  <a:lnTo>
                    <a:pt x="1281811" y="149352"/>
                  </a:lnTo>
                  <a:lnTo>
                    <a:pt x="1271236" y="130873"/>
                  </a:lnTo>
                  <a:lnTo>
                    <a:pt x="1262173" y="114490"/>
                  </a:lnTo>
                  <a:lnTo>
                    <a:pt x="1254611" y="100203"/>
                  </a:lnTo>
                  <a:lnTo>
                    <a:pt x="1248537" y="88011"/>
                  </a:lnTo>
                  <a:lnTo>
                    <a:pt x="1246378" y="88011"/>
                  </a:lnTo>
                  <a:lnTo>
                    <a:pt x="1247451" y="114984"/>
                  </a:lnTo>
                  <a:lnTo>
                    <a:pt x="1248203" y="142732"/>
                  </a:lnTo>
                  <a:lnTo>
                    <a:pt x="1248646" y="171217"/>
                  </a:lnTo>
                  <a:lnTo>
                    <a:pt x="1248791" y="200406"/>
                  </a:lnTo>
                  <a:lnTo>
                    <a:pt x="1248791" y="280288"/>
                  </a:lnTo>
                  <a:lnTo>
                    <a:pt x="1248910" y="288857"/>
                  </a:lnTo>
                  <a:lnTo>
                    <a:pt x="1257427" y="318008"/>
                  </a:lnTo>
                  <a:lnTo>
                    <a:pt x="1260602" y="320929"/>
                  </a:lnTo>
                  <a:lnTo>
                    <a:pt x="1266698" y="323596"/>
                  </a:lnTo>
                  <a:lnTo>
                    <a:pt x="1275588" y="325882"/>
                  </a:lnTo>
                  <a:lnTo>
                    <a:pt x="1275588" y="342265"/>
                  </a:lnTo>
                  <a:lnTo>
                    <a:pt x="1181862" y="342265"/>
                  </a:lnTo>
                  <a:lnTo>
                    <a:pt x="1181862" y="325882"/>
                  </a:lnTo>
                  <a:lnTo>
                    <a:pt x="1188085" y="324231"/>
                  </a:lnTo>
                  <a:lnTo>
                    <a:pt x="1192911" y="322325"/>
                  </a:lnTo>
                  <a:lnTo>
                    <a:pt x="1196467" y="320421"/>
                  </a:lnTo>
                  <a:lnTo>
                    <a:pt x="1200023" y="318388"/>
                  </a:lnTo>
                  <a:lnTo>
                    <a:pt x="1202563" y="315722"/>
                  </a:lnTo>
                  <a:lnTo>
                    <a:pt x="1204341" y="312293"/>
                  </a:lnTo>
                  <a:lnTo>
                    <a:pt x="1206119" y="308991"/>
                  </a:lnTo>
                  <a:lnTo>
                    <a:pt x="1207135" y="304673"/>
                  </a:lnTo>
                  <a:lnTo>
                    <a:pt x="1207643" y="299593"/>
                  </a:lnTo>
                  <a:lnTo>
                    <a:pt x="1208151" y="294513"/>
                  </a:lnTo>
                  <a:lnTo>
                    <a:pt x="1208405" y="288036"/>
                  </a:lnTo>
                  <a:lnTo>
                    <a:pt x="1208405" y="280288"/>
                  </a:lnTo>
                  <a:lnTo>
                    <a:pt x="1208405" y="65912"/>
                  </a:lnTo>
                  <a:lnTo>
                    <a:pt x="1200150" y="28448"/>
                  </a:lnTo>
                  <a:lnTo>
                    <a:pt x="1181862" y="20320"/>
                  </a:lnTo>
                  <a:lnTo>
                    <a:pt x="1181862" y="3937"/>
                  </a:lnTo>
                  <a:close/>
                </a:path>
                <a:path w="5094605" h="346709">
                  <a:moveTo>
                    <a:pt x="358140" y="3937"/>
                  </a:moveTo>
                  <a:lnTo>
                    <a:pt x="488315" y="3937"/>
                  </a:lnTo>
                  <a:lnTo>
                    <a:pt x="488315" y="20320"/>
                  </a:lnTo>
                  <a:lnTo>
                    <a:pt x="481456" y="22098"/>
                  </a:lnTo>
                  <a:lnTo>
                    <a:pt x="476504" y="24130"/>
                  </a:lnTo>
                  <a:lnTo>
                    <a:pt x="473329" y="26162"/>
                  </a:lnTo>
                  <a:lnTo>
                    <a:pt x="470027" y="28194"/>
                  </a:lnTo>
                  <a:lnTo>
                    <a:pt x="467613" y="30734"/>
                  </a:lnTo>
                  <a:lnTo>
                    <a:pt x="465963" y="33655"/>
                  </a:lnTo>
                  <a:lnTo>
                    <a:pt x="464312" y="36703"/>
                  </a:lnTo>
                  <a:lnTo>
                    <a:pt x="463169" y="40512"/>
                  </a:lnTo>
                  <a:lnTo>
                    <a:pt x="462534" y="45338"/>
                  </a:lnTo>
                  <a:lnTo>
                    <a:pt x="461899" y="50165"/>
                  </a:lnTo>
                  <a:lnTo>
                    <a:pt x="461518" y="57150"/>
                  </a:lnTo>
                  <a:lnTo>
                    <a:pt x="461518" y="66421"/>
                  </a:lnTo>
                  <a:lnTo>
                    <a:pt x="461518" y="280035"/>
                  </a:lnTo>
                  <a:lnTo>
                    <a:pt x="461518" y="285750"/>
                  </a:lnTo>
                  <a:lnTo>
                    <a:pt x="461644" y="291211"/>
                  </a:lnTo>
                  <a:lnTo>
                    <a:pt x="462025" y="296163"/>
                  </a:lnTo>
                  <a:lnTo>
                    <a:pt x="462280" y="301117"/>
                  </a:lnTo>
                  <a:lnTo>
                    <a:pt x="488315" y="325882"/>
                  </a:lnTo>
                  <a:lnTo>
                    <a:pt x="488315" y="342265"/>
                  </a:lnTo>
                  <a:lnTo>
                    <a:pt x="358140" y="342265"/>
                  </a:lnTo>
                  <a:lnTo>
                    <a:pt x="358140" y="325882"/>
                  </a:lnTo>
                  <a:lnTo>
                    <a:pt x="364236" y="324231"/>
                  </a:lnTo>
                  <a:lnTo>
                    <a:pt x="369062" y="322453"/>
                  </a:lnTo>
                  <a:lnTo>
                    <a:pt x="372618" y="320548"/>
                  </a:lnTo>
                  <a:lnTo>
                    <a:pt x="376174" y="318643"/>
                  </a:lnTo>
                  <a:lnTo>
                    <a:pt x="378841" y="315975"/>
                  </a:lnTo>
                  <a:lnTo>
                    <a:pt x="380619" y="312547"/>
                  </a:lnTo>
                  <a:lnTo>
                    <a:pt x="382397" y="309245"/>
                  </a:lnTo>
                  <a:lnTo>
                    <a:pt x="383413" y="304927"/>
                  </a:lnTo>
                  <a:lnTo>
                    <a:pt x="383921" y="299720"/>
                  </a:lnTo>
                  <a:lnTo>
                    <a:pt x="384429" y="294513"/>
                  </a:lnTo>
                  <a:lnTo>
                    <a:pt x="384682" y="287909"/>
                  </a:lnTo>
                  <a:lnTo>
                    <a:pt x="384682" y="280035"/>
                  </a:lnTo>
                  <a:lnTo>
                    <a:pt x="384682" y="66167"/>
                  </a:lnTo>
                  <a:lnTo>
                    <a:pt x="384682" y="58166"/>
                  </a:lnTo>
                  <a:lnTo>
                    <a:pt x="384429" y="51688"/>
                  </a:lnTo>
                  <a:lnTo>
                    <a:pt x="384048" y="46609"/>
                  </a:lnTo>
                  <a:lnTo>
                    <a:pt x="383667" y="41402"/>
                  </a:lnTo>
                  <a:lnTo>
                    <a:pt x="372872" y="25781"/>
                  </a:lnTo>
                  <a:lnTo>
                    <a:pt x="369316" y="23749"/>
                  </a:lnTo>
                  <a:lnTo>
                    <a:pt x="364490" y="21971"/>
                  </a:lnTo>
                  <a:lnTo>
                    <a:pt x="358140" y="20320"/>
                  </a:lnTo>
                  <a:lnTo>
                    <a:pt x="358140" y="3937"/>
                  </a:lnTo>
                  <a:close/>
                </a:path>
                <a:path w="5094605" h="346709">
                  <a:moveTo>
                    <a:pt x="0" y="3937"/>
                  </a:moveTo>
                  <a:lnTo>
                    <a:pt x="128905" y="3937"/>
                  </a:lnTo>
                  <a:lnTo>
                    <a:pt x="148736" y="4341"/>
                  </a:lnTo>
                  <a:lnTo>
                    <a:pt x="197993" y="10413"/>
                  </a:lnTo>
                  <a:lnTo>
                    <a:pt x="236176" y="24255"/>
                  </a:lnTo>
                  <a:lnTo>
                    <a:pt x="275024" y="54540"/>
                  </a:lnTo>
                  <a:lnTo>
                    <a:pt x="298213" y="96097"/>
                  </a:lnTo>
                  <a:lnTo>
                    <a:pt x="306736" y="135429"/>
                  </a:lnTo>
                  <a:lnTo>
                    <a:pt x="308356" y="165735"/>
                  </a:lnTo>
                  <a:lnTo>
                    <a:pt x="307784" y="184572"/>
                  </a:lnTo>
                  <a:lnTo>
                    <a:pt x="299212" y="235204"/>
                  </a:lnTo>
                  <a:lnTo>
                    <a:pt x="280638" y="276226"/>
                  </a:lnTo>
                  <a:lnTo>
                    <a:pt x="254158" y="305546"/>
                  </a:lnTo>
                  <a:lnTo>
                    <a:pt x="220444" y="325745"/>
                  </a:lnTo>
                  <a:lnTo>
                    <a:pt x="178688" y="337693"/>
                  </a:lnTo>
                  <a:lnTo>
                    <a:pt x="131647" y="341979"/>
                  </a:lnTo>
                  <a:lnTo>
                    <a:pt x="112522" y="342265"/>
                  </a:lnTo>
                  <a:lnTo>
                    <a:pt x="0" y="342265"/>
                  </a:lnTo>
                  <a:lnTo>
                    <a:pt x="0" y="325882"/>
                  </a:lnTo>
                  <a:lnTo>
                    <a:pt x="6096" y="324231"/>
                  </a:lnTo>
                  <a:lnTo>
                    <a:pt x="10922" y="322453"/>
                  </a:lnTo>
                  <a:lnTo>
                    <a:pt x="14478" y="320548"/>
                  </a:lnTo>
                  <a:lnTo>
                    <a:pt x="18034" y="318643"/>
                  </a:lnTo>
                  <a:lnTo>
                    <a:pt x="20700" y="315975"/>
                  </a:lnTo>
                  <a:lnTo>
                    <a:pt x="22479" y="312547"/>
                  </a:lnTo>
                  <a:lnTo>
                    <a:pt x="24256" y="309245"/>
                  </a:lnTo>
                  <a:lnTo>
                    <a:pt x="25273" y="304927"/>
                  </a:lnTo>
                  <a:lnTo>
                    <a:pt x="25781" y="299720"/>
                  </a:lnTo>
                  <a:lnTo>
                    <a:pt x="26288" y="294513"/>
                  </a:lnTo>
                  <a:lnTo>
                    <a:pt x="26543" y="287909"/>
                  </a:lnTo>
                  <a:lnTo>
                    <a:pt x="26543" y="280035"/>
                  </a:lnTo>
                  <a:lnTo>
                    <a:pt x="26543" y="66421"/>
                  </a:lnTo>
                  <a:lnTo>
                    <a:pt x="26543" y="58674"/>
                  </a:lnTo>
                  <a:lnTo>
                    <a:pt x="26288" y="52070"/>
                  </a:lnTo>
                  <a:lnTo>
                    <a:pt x="25907" y="46862"/>
                  </a:lnTo>
                  <a:lnTo>
                    <a:pt x="25527" y="41529"/>
                  </a:lnTo>
                  <a:lnTo>
                    <a:pt x="24511" y="37211"/>
                  </a:lnTo>
                  <a:lnTo>
                    <a:pt x="22732" y="33909"/>
                  </a:lnTo>
                  <a:lnTo>
                    <a:pt x="20955" y="30607"/>
                  </a:lnTo>
                  <a:lnTo>
                    <a:pt x="18287" y="27940"/>
                  </a:lnTo>
                  <a:lnTo>
                    <a:pt x="14731" y="25908"/>
                  </a:lnTo>
                  <a:lnTo>
                    <a:pt x="11175" y="23875"/>
                  </a:lnTo>
                  <a:lnTo>
                    <a:pt x="6350" y="21971"/>
                  </a:lnTo>
                  <a:lnTo>
                    <a:pt x="0" y="20320"/>
                  </a:lnTo>
                  <a:lnTo>
                    <a:pt x="0" y="3937"/>
                  </a:lnTo>
                  <a:close/>
                </a:path>
                <a:path w="5094605" h="346709">
                  <a:moveTo>
                    <a:pt x="653415" y="2159"/>
                  </a:moveTo>
                  <a:lnTo>
                    <a:pt x="719582" y="2159"/>
                  </a:lnTo>
                  <a:lnTo>
                    <a:pt x="801369" y="279781"/>
                  </a:lnTo>
                  <a:lnTo>
                    <a:pt x="803959" y="288373"/>
                  </a:lnTo>
                  <a:lnTo>
                    <a:pt x="820166" y="318770"/>
                  </a:lnTo>
                  <a:lnTo>
                    <a:pt x="824103" y="321945"/>
                  </a:lnTo>
                  <a:lnTo>
                    <a:pt x="829691" y="324358"/>
                  </a:lnTo>
                  <a:lnTo>
                    <a:pt x="836803" y="325882"/>
                  </a:lnTo>
                  <a:lnTo>
                    <a:pt x="836803" y="342265"/>
                  </a:lnTo>
                  <a:lnTo>
                    <a:pt x="700024" y="342265"/>
                  </a:lnTo>
                  <a:lnTo>
                    <a:pt x="700024" y="325882"/>
                  </a:lnTo>
                  <a:lnTo>
                    <a:pt x="708532" y="324866"/>
                  </a:lnTo>
                  <a:lnTo>
                    <a:pt x="715010" y="322453"/>
                  </a:lnTo>
                  <a:lnTo>
                    <a:pt x="719074" y="318643"/>
                  </a:lnTo>
                  <a:lnTo>
                    <a:pt x="723265" y="314833"/>
                  </a:lnTo>
                  <a:lnTo>
                    <a:pt x="725297" y="309499"/>
                  </a:lnTo>
                  <a:lnTo>
                    <a:pt x="725297" y="302513"/>
                  </a:lnTo>
                  <a:lnTo>
                    <a:pt x="725297" y="297434"/>
                  </a:lnTo>
                  <a:lnTo>
                    <a:pt x="724662" y="291719"/>
                  </a:lnTo>
                  <a:lnTo>
                    <a:pt x="723519" y="285496"/>
                  </a:lnTo>
                  <a:lnTo>
                    <a:pt x="722376" y="279146"/>
                  </a:lnTo>
                  <a:lnTo>
                    <a:pt x="720471" y="271272"/>
                  </a:lnTo>
                  <a:lnTo>
                    <a:pt x="717804" y="261620"/>
                  </a:lnTo>
                  <a:lnTo>
                    <a:pt x="711200" y="237362"/>
                  </a:lnTo>
                  <a:lnTo>
                    <a:pt x="605282" y="237362"/>
                  </a:lnTo>
                  <a:lnTo>
                    <a:pt x="597154" y="260985"/>
                  </a:lnTo>
                  <a:lnTo>
                    <a:pt x="594868" y="267588"/>
                  </a:lnTo>
                  <a:lnTo>
                    <a:pt x="592963" y="273938"/>
                  </a:lnTo>
                  <a:lnTo>
                    <a:pt x="591438" y="280162"/>
                  </a:lnTo>
                  <a:lnTo>
                    <a:pt x="589915" y="286385"/>
                  </a:lnTo>
                  <a:lnTo>
                    <a:pt x="589280" y="292862"/>
                  </a:lnTo>
                  <a:lnTo>
                    <a:pt x="589280" y="299847"/>
                  </a:lnTo>
                  <a:lnTo>
                    <a:pt x="590879" y="310558"/>
                  </a:lnTo>
                  <a:lnTo>
                    <a:pt x="595693" y="318484"/>
                  </a:lnTo>
                  <a:lnTo>
                    <a:pt x="603746" y="323599"/>
                  </a:lnTo>
                  <a:lnTo>
                    <a:pt x="615061" y="325882"/>
                  </a:lnTo>
                  <a:lnTo>
                    <a:pt x="615061" y="342265"/>
                  </a:lnTo>
                  <a:lnTo>
                    <a:pt x="509143" y="342265"/>
                  </a:lnTo>
                  <a:lnTo>
                    <a:pt x="509143" y="325882"/>
                  </a:lnTo>
                  <a:lnTo>
                    <a:pt x="515366" y="325247"/>
                  </a:lnTo>
                  <a:lnTo>
                    <a:pt x="520700" y="323088"/>
                  </a:lnTo>
                  <a:lnTo>
                    <a:pt x="525272" y="319405"/>
                  </a:lnTo>
                  <a:lnTo>
                    <a:pt x="529971" y="315722"/>
                  </a:lnTo>
                  <a:lnTo>
                    <a:pt x="534162" y="310769"/>
                  </a:lnTo>
                  <a:lnTo>
                    <a:pt x="550037" y="277495"/>
                  </a:lnTo>
                  <a:lnTo>
                    <a:pt x="653415" y="2159"/>
                  </a:lnTo>
                  <a:close/>
                </a:path>
                <a:path w="5094605" h="346709">
                  <a:moveTo>
                    <a:pt x="5002657" y="0"/>
                  </a:moveTo>
                  <a:lnTo>
                    <a:pt x="5044821" y="2286"/>
                  </a:lnTo>
                  <a:lnTo>
                    <a:pt x="5090668" y="10668"/>
                  </a:lnTo>
                  <a:lnTo>
                    <a:pt x="5090668" y="82550"/>
                  </a:lnTo>
                  <a:lnTo>
                    <a:pt x="5056758" y="82550"/>
                  </a:lnTo>
                  <a:lnTo>
                    <a:pt x="5054213" y="73241"/>
                  </a:lnTo>
                  <a:lnTo>
                    <a:pt x="5051345" y="64944"/>
                  </a:lnTo>
                  <a:lnTo>
                    <a:pt x="5026533" y="34417"/>
                  </a:lnTo>
                  <a:lnTo>
                    <a:pt x="4998974" y="28956"/>
                  </a:lnTo>
                  <a:lnTo>
                    <a:pt x="4992096" y="29265"/>
                  </a:lnTo>
                  <a:lnTo>
                    <a:pt x="4956048" y="48641"/>
                  </a:lnTo>
                  <a:lnTo>
                    <a:pt x="4949698" y="63119"/>
                  </a:lnTo>
                  <a:lnTo>
                    <a:pt x="4949698" y="72390"/>
                  </a:lnTo>
                  <a:lnTo>
                    <a:pt x="4967858" y="112783"/>
                  </a:lnTo>
                  <a:lnTo>
                    <a:pt x="5000315" y="134483"/>
                  </a:lnTo>
                  <a:lnTo>
                    <a:pt x="5012055" y="140716"/>
                  </a:lnTo>
                  <a:lnTo>
                    <a:pt x="5026485" y="148595"/>
                  </a:lnTo>
                  <a:lnTo>
                    <a:pt x="5060060" y="171831"/>
                  </a:lnTo>
                  <a:lnTo>
                    <a:pt x="5085841" y="205105"/>
                  </a:lnTo>
                  <a:lnTo>
                    <a:pt x="5094097" y="246761"/>
                  </a:lnTo>
                  <a:lnTo>
                    <a:pt x="5093215" y="261500"/>
                  </a:lnTo>
                  <a:lnTo>
                    <a:pt x="5080000" y="299720"/>
                  </a:lnTo>
                  <a:lnTo>
                    <a:pt x="5051567" y="327491"/>
                  </a:lnTo>
                  <a:lnTo>
                    <a:pt x="5009705" y="343169"/>
                  </a:lnTo>
                  <a:lnTo>
                    <a:pt x="4976368" y="346202"/>
                  </a:lnTo>
                  <a:lnTo>
                    <a:pt x="4963634" y="346013"/>
                  </a:lnTo>
                  <a:lnTo>
                    <a:pt x="4923789" y="343281"/>
                  </a:lnTo>
                  <a:lnTo>
                    <a:pt x="4884570" y="337601"/>
                  </a:lnTo>
                  <a:lnTo>
                    <a:pt x="4872355" y="335025"/>
                  </a:lnTo>
                  <a:lnTo>
                    <a:pt x="4872355" y="258699"/>
                  </a:lnTo>
                  <a:lnTo>
                    <a:pt x="4906263" y="258699"/>
                  </a:lnTo>
                  <a:lnTo>
                    <a:pt x="4909909" y="272512"/>
                  </a:lnTo>
                  <a:lnTo>
                    <a:pt x="4914566" y="284432"/>
                  </a:lnTo>
                  <a:lnTo>
                    <a:pt x="4944856" y="313499"/>
                  </a:lnTo>
                  <a:lnTo>
                    <a:pt x="4969509" y="317119"/>
                  </a:lnTo>
                  <a:lnTo>
                    <a:pt x="4976582" y="316809"/>
                  </a:lnTo>
                  <a:lnTo>
                    <a:pt x="5014468" y="296291"/>
                  </a:lnTo>
                  <a:lnTo>
                    <a:pt x="5021580" y="268605"/>
                  </a:lnTo>
                  <a:lnTo>
                    <a:pt x="5021222" y="261151"/>
                  </a:lnTo>
                  <a:lnTo>
                    <a:pt x="5003381" y="225665"/>
                  </a:lnTo>
                  <a:lnTo>
                    <a:pt x="4962271" y="199009"/>
                  </a:lnTo>
                  <a:lnTo>
                    <a:pt x="4952867" y="194105"/>
                  </a:lnTo>
                  <a:lnTo>
                    <a:pt x="4943903" y="189118"/>
                  </a:lnTo>
                  <a:lnTo>
                    <a:pt x="4906486" y="162101"/>
                  </a:lnTo>
                  <a:lnTo>
                    <a:pt x="4883658" y="128650"/>
                  </a:lnTo>
                  <a:lnTo>
                    <a:pt x="4877561" y="95123"/>
                  </a:lnTo>
                  <a:lnTo>
                    <a:pt x="4878512" y="80454"/>
                  </a:lnTo>
                  <a:lnTo>
                    <a:pt x="4892675" y="43307"/>
                  </a:lnTo>
                  <a:lnTo>
                    <a:pt x="4922910" y="17214"/>
                  </a:lnTo>
                  <a:lnTo>
                    <a:pt x="4967271" y="2762"/>
                  </a:lnTo>
                  <a:lnTo>
                    <a:pt x="4984386" y="690"/>
                  </a:lnTo>
                  <a:lnTo>
                    <a:pt x="5002657" y="0"/>
                  </a:lnTo>
                  <a:close/>
                </a:path>
                <a:path w="5094605" h="346709">
                  <a:moveTo>
                    <a:pt x="4742053" y="0"/>
                  </a:moveTo>
                  <a:lnTo>
                    <a:pt x="4784217" y="2286"/>
                  </a:lnTo>
                  <a:lnTo>
                    <a:pt x="4830064" y="10668"/>
                  </a:lnTo>
                  <a:lnTo>
                    <a:pt x="4830064" y="82550"/>
                  </a:lnTo>
                  <a:lnTo>
                    <a:pt x="4796155" y="82550"/>
                  </a:lnTo>
                  <a:lnTo>
                    <a:pt x="4793609" y="73241"/>
                  </a:lnTo>
                  <a:lnTo>
                    <a:pt x="4790741" y="64944"/>
                  </a:lnTo>
                  <a:lnTo>
                    <a:pt x="4765929" y="34417"/>
                  </a:lnTo>
                  <a:lnTo>
                    <a:pt x="4738370" y="28956"/>
                  </a:lnTo>
                  <a:lnTo>
                    <a:pt x="4731492" y="29265"/>
                  </a:lnTo>
                  <a:lnTo>
                    <a:pt x="4695444" y="48641"/>
                  </a:lnTo>
                  <a:lnTo>
                    <a:pt x="4689094" y="63119"/>
                  </a:lnTo>
                  <a:lnTo>
                    <a:pt x="4689094" y="72390"/>
                  </a:lnTo>
                  <a:lnTo>
                    <a:pt x="4707255" y="112783"/>
                  </a:lnTo>
                  <a:lnTo>
                    <a:pt x="4739711" y="134483"/>
                  </a:lnTo>
                  <a:lnTo>
                    <a:pt x="4751451" y="140716"/>
                  </a:lnTo>
                  <a:lnTo>
                    <a:pt x="4765881" y="148595"/>
                  </a:lnTo>
                  <a:lnTo>
                    <a:pt x="4799457" y="171831"/>
                  </a:lnTo>
                  <a:lnTo>
                    <a:pt x="4825238" y="205105"/>
                  </a:lnTo>
                  <a:lnTo>
                    <a:pt x="4833493" y="246761"/>
                  </a:lnTo>
                  <a:lnTo>
                    <a:pt x="4832611" y="261500"/>
                  </a:lnTo>
                  <a:lnTo>
                    <a:pt x="4819396" y="299720"/>
                  </a:lnTo>
                  <a:lnTo>
                    <a:pt x="4790963" y="327491"/>
                  </a:lnTo>
                  <a:lnTo>
                    <a:pt x="4749101" y="343169"/>
                  </a:lnTo>
                  <a:lnTo>
                    <a:pt x="4715764" y="346202"/>
                  </a:lnTo>
                  <a:lnTo>
                    <a:pt x="4703048" y="346013"/>
                  </a:lnTo>
                  <a:lnTo>
                    <a:pt x="4663185" y="343281"/>
                  </a:lnTo>
                  <a:lnTo>
                    <a:pt x="4623966" y="337601"/>
                  </a:lnTo>
                  <a:lnTo>
                    <a:pt x="4611751" y="335025"/>
                  </a:lnTo>
                  <a:lnTo>
                    <a:pt x="4611751" y="258699"/>
                  </a:lnTo>
                  <a:lnTo>
                    <a:pt x="4645659" y="258699"/>
                  </a:lnTo>
                  <a:lnTo>
                    <a:pt x="4649305" y="272512"/>
                  </a:lnTo>
                  <a:lnTo>
                    <a:pt x="4653962" y="284432"/>
                  </a:lnTo>
                  <a:lnTo>
                    <a:pt x="4684252" y="313499"/>
                  </a:lnTo>
                  <a:lnTo>
                    <a:pt x="4708906" y="317119"/>
                  </a:lnTo>
                  <a:lnTo>
                    <a:pt x="4715978" y="316809"/>
                  </a:lnTo>
                  <a:lnTo>
                    <a:pt x="4753864" y="296291"/>
                  </a:lnTo>
                  <a:lnTo>
                    <a:pt x="4760976" y="268605"/>
                  </a:lnTo>
                  <a:lnTo>
                    <a:pt x="4760618" y="261151"/>
                  </a:lnTo>
                  <a:lnTo>
                    <a:pt x="4742777" y="225665"/>
                  </a:lnTo>
                  <a:lnTo>
                    <a:pt x="4701667" y="199009"/>
                  </a:lnTo>
                  <a:lnTo>
                    <a:pt x="4692263" y="194105"/>
                  </a:lnTo>
                  <a:lnTo>
                    <a:pt x="4683299" y="189118"/>
                  </a:lnTo>
                  <a:lnTo>
                    <a:pt x="4645882" y="162101"/>
                  </a:lnTo>
                  <a:lnTo>
                    <a:pt x="4623054" y="128650"/>
                  </a:lnTo>
                  <a:lnTo>
                    <a:pt x="4616958" y="95123"/>
                  </a:lnTo>
                  <a:lnTo>
                    <a:pt x="4617908" y="80454"/>
                  </a:lnTo>
                  <a:lnTo>
                    <a:pt x="4632071" y="43307"/>
                  </a:lnTo>
                  <a:lnTo>
                    <a:pt x="4662306" y="17214"/>
                  </a:lnTo>
                  <a:lnTo>
                    <a:pt x="4706667" y="2762"/>
                  </a:lnTo>
                  <a:lnTo>
                    <a:pt x="4723782" y="690"/>
                  </a:lnTo>
                  <a:lnTo>
                    <a:pt x="4742053" y="0"/>
                  </a:lnTo>
                  <a:close/>
                </a:path>
                <a:path w="5094605" h="346709">
                  <a:moveTo>
                    <a:pt x="4189349" y="0"/>
                  </a:moveTo>
                  <a:lnTo>
                    <a:pt x="4234688" y="2667"/>
                  </a:lnTo>
                  <a:lnTo>
                    <a:pt x="4277106" y="11684"/>
                  </a:lnTo>
                  <a:lnTo>
                    <a:pt x="4277106" y="83438"/>
                  </a:lnTo>
                  <a:lnTo>
                    <a:pt x="4243324" y="83438"/>
                  </a:lnTo>
                  <a:lnTo>
                    <a:pt x="4239940" y="70365"/>
                  </a:lnTo>
                  <a:lnTo>
                    <a:pt x="4235688" y="59150"/>
                  </a:lnTo>
                  <a:lnTo>
                    <a:pt x="4200775" y="29789"/>
                  </a:lnTo>
                  <a:lnTo>
                    <a:pt x="4190873" y="28956"/>
                  </a:lnTo>
                  <a:lnTo>
                    <a:pt x="4172461" y="31311"/>
                  </a:lnTo>
                  <a:lnTo>
                    <a:pt x="4131564" y="66548"/>
                  </a:lnTo>
                  <a:lnTo>
                    <a:pt x="4116530" y="113141"/>
                  </a:lnTo>
                  <a:lnTo>
                    <a:pt x="4111498" y="177927"/>
                  </a:lnTo>
                  <a:lnTo>
                    <a:pt x="4112660" y="210143"/>
                  </a:lnTo>
                  <a:lnTo>
                    <a:pt x="4121892" y="262098"/>
                  </a:lnTo>
                  <a:lnTo>
                    <a:pt x="4140128" y="297295"/>
                  </a:lnTo>
                  <a:lnTo>
                    <a:pt x="4183633" y="317119"/>
                  </a:lnTo>
                  <a:lnTo>
                    <a:pt x="4192273" y="316739"/>
                  </a:lnTo>
                  <a:lnTo>
                    <a:pt x="4227671" y="298577"/>
                  </a:lnTo>
                  <a:lnTo>
                    <a:pt x="4243197" y="258699"/>
                  </a:lnTo>
                  <a:lnTo>
                    <a:pt x="4277106" y="258699"/>
                  </a:lnTo>
                  <a:lnTo>
                    <a:pt x="4277106" y="333756"/>
                  </a:lnTo>
                  <a:lnTo>
                    <a:pt x="4263772" y="336778"/>
                  </a:lnTo>
                  <a:lnTo>
                    <a:pt x="4215892" y="344487"/>
                  </a:lnTo>
                  <a:lnTo>
                    <a:pt x="4180458" y="346202"/>
                  </a:lnTo>
                  <a:lnTo>
                    <a:pt x="4155836" y="345035"/>
                  </a:lnTo>
                  <a:lnTo>
                    <a:pt x="4113736" y="335700"/>
                  </a:lnTo>
                  <a:lnTo>
                    <a:pt x="4067968" y="304276"/>
                  </a:lnTo>
                  <a:lnTo>
                    <a:pt x="4048252" y="271399"/>
                  </a:lnTo>
                  <a:lnTo>
                    <a:pt x="4036647" y="228901"/>
                  </a:lnTo>
                  <a:lnTo>
                    <a:pt x="4032757" y="176403"/>
                  </a:lnTo>
                  <a:lnTo>
                    <a:pt x="4033899" y="150403"/>
                  </a:lnTo>
                  <a:lnTo>
                    <a:pt x="4042991" y="103643"/>
                  </a:lnTo>
                  <a:lnTo>
                    <a:pt x="4061134" y="64166"/>
                  </a:lnTo>
                  <a:lnTo>
                    <a:pt x="4087995" y="33496"/>
                  </a:lnTo>
                  <a:lnTo>
                    <a:pt x="4123215" y="12162"/>
                  </a:lnTo>
                  <a:lnTo>
                    <a:pt x="4165558" y="1355"/>
                  </a:lnTo>
                  <a:lnTo>
                    <a:pt x="4189349" y="0"/>
                  </a:lnTo>
                  <a:close/>
                </a:path>
                <a:path w="5094605" h="346709">
                  <a:moveTo>
                    <a:pt x="3831844" y="0"/>
                  </a:moveTo>
                  <a:lnTo>
                    <a:pt x="3896709" y="10604"/>
                  </a:lnTo>
                  <a:lnTo>
                    <a:pt x="3943096" y="42545"/>
                  </a:lnTo>
                  <a:lnTo>
                    <a:pt x="3970988" y="95329"/>
                  </a:lnTo>
                  <a:lnTo>
                    <a:pt x="3980306" y="168783"/>
                  </a:lnTo>
                  <a:lnTo>
                    <a:pt x="3979616" y="191381"/>
                  </a:lnTo>
                  <a:lnTo>
                    <a:pt x="3974091" y="231576"/>
                  </a:lnTo>
                  <a:lnTo>
                    <a:pt x="3955907" y="279733"/>
                  </a:lnTo>
                  <a:lnTo>
                    <a:pt x="3927217" y="314342"/>
                  </a:lnTo>
                  <a:lnTo>
                    <a:pt x="3889248" y="336042"/>
                  </a:lnTo>
                  <a:lnTo>
                    <a:pt x="3842920" y="345561"/>
                  </a:lnTo>
                  <a:lnTo>
                    <a:pt x="3825875" y="346202"/>
                  </a:lnTo>
                  <a:lnTo>
                    <a:pt x="3791733" y="343535"/>
                  </a:lnTo>
                  <a:lnTo>
                    <a:pt x="3737024" y="322199"/>
                  </a:lnTo>
                  <a:lnTo>
                    <a:pt x="3700526" y="279550"/>
                  </a:lnTo>
                  <a:lnTo>
                    <a:pt x="3682238" y="215733"/>
                  </a:lnTo>
                  <a:lnTo>
                    <a:pt x="3679952" y="175895"/>
                  </a:lnTo>
                  <a:lnTo>
                    <a:pt x="3681049" y="149082"/>
                  </a:lnTo>
                  <a:lnTo>
                    <a:pt x="3689863" y="101457"/>
                  </a:lnTo>
                  <a:lnTo>
                    <a:pt x="3707511" y="62097"/>
                  </a:lnTo>
                  <a:lnTo>
                    <a:pt x="3733609" y="32049"/>
                  </a:lnTo>
                  <a:lnTo>
                    <a:pt x="3767853" y="11572"/>
                  </a:lnTo>
                  <a:lnTo>
                    <a:pt x="3808862" y="1285"/>
                  </a:lnTo>
                  <a:lnTo>
                    <a:pt x="3831844" y="0"/>
                  </a:lnTo>
                  <a:close/>
                </a:path>
                <a:path w="5094605" h="346709">
                  <a:moveTo>
                    <a:pt x="2794889" y="0"/>
                  </a:moveTo>
                  <a:lnTo>
                    <a:pt x="2840228" y="2667"/>
                  </a:lnTo>
                  <a:lnTo>
                    <a:pt x="2882646" y="11684"/>
                  </a:lnTo>
                  <a:lnTo>
                    <a:pt x="2882646" y="83438"/>
                  </a:lnTo>
                  <a:lnTo>
                    <a:pt x="2848864" y="83438"/>
                  </a:lnTo>
                  <a:lnTo>
                    <a:pt x="2845480" y="70365"/>
                  </a:lnTo>
                  <a:lnTo>
                    <a:pt x="2841228" y="59150"/>
                  </a:lnTo>
                  <a:lnTo>
                    <a:pt x="2806315" y="29789"/>
                  </a:lnTo>
                  <a:lnTo>
                    <a:pt x="2796413" y="28956"/>
                  </a:lnTo>
                  <a:lnTo>
                    <a:pt x="2778001" y="31311"/>
                  </a:lnTo>
                  <a:lnTo>
                    <a:pt x="2737104" y="66548"/>
                  </a:lnTo>
                  <a:lnTo>
                    <a:pt x="2722070" y="113141"/>
                  </a:lnTo>
                  <a:lnTo>
                    <a:pt x="2717038" y="177927"/>
                  </a:lnTo>
                  <a:lnTo>
                    <a:pt x="2718200" y="210143"/>
                  </a:lnTo>
                  <a:lnTo>
                    <a:pt x="2727432" y="262098"/>
                  </a:lnTo>
                  <a:lnTo>
                    <a:pt x="2745668" y="297295"/>
                  </a:lnTo>
                  <a:lnTo>
                    <a:pt x="2789174" y="317119"/>
                  </a:lnTo>
                  <a:lnTo>
                    <a:pt x="2797813" y="316739"/>
                  </a:lnTo>
                  <a:lnTo>
                    <a:pt x="2833211" y="298577"/>
                  </a:lnTo>
                  <a:lnTo>
                    <a:pt x="2848737" y="258699"/>
                  </a:lnTo>
                  <a:lnTo>
                    <a:pt x="2882646" y="258699"/>
                  </a:lnTo>
                  <a:lnTo>
                    <a:pt x="2882646" y="333756"/>
                  </a:lnTo>
                  <a:lnTo>
                    <a:pt x="2869312" y="336778"/>
                  </a:lnTo>
                  <a:lnTo>
                    <a:pt x="2821432" y="344487"/>
                  </a:lnTo>
                  <a:lnTo>
                    <a:pt x="2785999" y="346202"/>
                  </a:lnTo>
                  <a:lnTo>
                    <a:pt x="2761376" y="345035"/>
                  </a:lnTo>
                  <a:lnTo>
                    <a:pt x="2719276" y="335700"/>
                  </a:lnTo>
                  <a:lnTo>
                    <a:pt x="2673508" y="304276"/>
                  </a:lnTo>
                  <a:lnTo>
                    <a:pt x="2653792" y="271399"/>
                  </a:lnTo>
                  <a:lnTo>
                    <a:pt x="2642187" y="228901"/>
                  </a:lnTo>
                  <a:lnTo>
                    <a:pt x="2638297" y="176403"/>
                  </a:lnTo>
                  <a:lnTo>
                    <a:pt x="2639439" y="150403"/>
                  </a:lnTo>
                  <a:lnTo>
                    <a:pt x="2648531" y="103643"/>
                  </a:lnTo>
                  <a:lnTo>
                    <a:pt x="2666674" y="64166"/>
                  </a:lnTo>
                  <a:lnTo>
                    <a:pt x="2693535" y="33496"/>
                  </a:lnTo>
                  <a:lnTo>
                    <a:pt x="2728755" y="12162"/>
                  </a:lnTo>
                  <a:lnTo>
                    <a:pt x="2771098" y="1355"/>
                  </a:lnTo>
                  <a:lnTo>
                    <a:pt x="2794889" y="0"/>
                  </a:lnTo>
                  <a:close/>
                </a:path>
                <a:path w="5094605" h="346709">
                  <a:moveTo>
                    <a:pt x="2007996" y="0"/>
                  </a:moveTo>
                  <a:lnTo>
                    <a:pt x="2050160" y="2286"/>
                  </a:lnTo>
                  <a:lnTo>
                    <a:pt x="2096008" y="10668"/>
                  </a:lnTo>
                  <a:lnTo>
                    <a:pt x="2096008" y="82550"/>
                  </a:lnTo>
                  <a:lnTo>
                    <a:pt x="2062099" y="82550"/>
                  </a:lnTo>
                  <a:lnTo>
                    <a:pt x="2059553" y="73241"/>
                  </a:lnTo>
                  <a:lnTo>
                    <a:pt x="2056685" y="64944"/>
                  </a:lnTo>
                  <a:lnTo>
                    <a:pt x="2031872" y="34417"/>
                  </a:lnTo>
                  <a:lnTo>
                    <a:pt x="2004314" y="28956"/>
                  </a:lnTo>
                  <a:lnTo>
                    <a:pt x="1997436" y="29265"/>
                  </a:lnTo>
                  <a:lnTo>
                    <a:pt x="1961388" y="48641"/>
                  </a:lnTo>
                  <a:lnTo>
                    <a:pt x="1955038" y="63119"/>
                  </a:lnTo>
                  <a:lnTo>
                    <a:pt x="1955038" y="72390"/>
                  </a:lnTo>
                  <a:lnTo>
                    <a:pt x="1973198" y="112783"/>
                  </a:lnTo>
                  <a:lnTo>
                    <a:pt x="2005655" y="134483"/>
                  </a:lnTo>
                  <a:lnTo>
                    <a:pt x="2017395" y="140716"/>
                  </a:lnTo>
                  <a:lnTo>
                    <a:pt x="2031825" y="148595"/>
                  </a:lnTo>
                  <a:lnTo>
                    <a:pt x="2065401" y="171831"/>
                  </a:lnTo>
                  <a:lnTo>
                    <a:pt x="2091182" y="205105"/>
                  </a:lnTo>
                  <a:lnTo>
                    <a:pt x="2099437" y="246761"/>
                  </a:lnTo>
                  <a:lnTo>
                    <a:pt x="2098555" y="261500"/>
                  </a:lnTo>
                  <a:lnTo>
                    <a:pt x="2085340" y="299720"/>
                  </a:lnTo>
                  <a:lnTo>
                    <a:pt x="2056907" y="327491"/>
                  </a:lnTo>
                  <a:lnTo>
                    <a:pt x="2015045" y="343169"/>
                  </a:lnTo>
                  <a:lnTo>
                    <a:pt x="1981708" y="346202"/>
                  </a:lnTo>
                  <a:lnTo>
                    <a:pt x="1968992" y="346013"/>
                  </a:lnTo>
                  <a:lnTo>
                    <a:pt x="1929130" y="343281"/>
                  </a:lnTo>
                  <a:lnTo>
                    <a:pt x="1889910" y="337601"/>
                  </a:lnTo>
                  <a:lnTo>
                    <a:pt x="1877695" y="335025"/>
                  </a:lnTo>
                  <a:lnTo>
                    <a:pt x="1877695" y="258699"/>
                  </a:lnTo>
                  <a:lnTo>
                    <a:pt x="1911604" y="258699"/>
                  </a:lnTo>
                  <a:lnTo>
                    <a:pt x="1915249" y="272512"/>
                  </a:lnTo>
                  <a:lnTo>
                    <a:pt x="1919906" y="284432"/>
                  </a:lnTo>
                  <a:lnTo>
                    <a:pt x="1950196" y="313499"/>
                  </a:lnTo>
                  <a:lnTo>
                    <a:pt x="1974850" y="317119"/>
                  </a:lnTo>
                  <a:lnTo>
                    <a:pt x="1981975" y="316809"/>
                  </a:lnTo>
                  <a:lnTo>
                    <a:pt x="2019808" y="296291"/>
                  </a:lnTo>
                  <a:lnTo>
                    <a:pt x="2026920" y="268605"/>
                  </a:lnTo>
                  <a:lnTo>
                    <a:pt x="2026562" y="261151"/>
                  </a:lnTo>
                  <a:lnTo>
                    <a:pt x="2008721" y="225665"/>
                  </a:lnTo>
                  <a:lnTo>
                    <a:pt x="1967610" y="199009"/>
                  </a:lnTo>
                  <a:lnTo>
                    <a:pt x="1958207" y="194105"/>
                  </a:lnTo>
                  <a:lnTo>
                    <a:pt x="1949243" y="189118"/>
                  </a:lnTo>
                  <a:lnTo>
                    <a:pt x="1911826" y="162101"/>
                  </a:lnTo>
                  <a:lnTo>
                    <a:pt x="1888997" y="128650"/>
                  </a:lnTo>
                  <a:lnTo>
                    <a:pt x="1882902" y="95123"/>
                  </a:lnTo>
                  <a:lnTo>
                    <a:pt x="1883852" y="80454"/>
                  </a:lnTo>
                  <a:lnTo>
                    <a:pt x="1898015" y="43307"/>
                  </a:lnTo>
                  <a:lnTo>
                    <a:pt x="1928250" y="17214"/>
                  </a:lnTo>
                  <a:lnTo>
                    <a:pt x="1972611" y="2762"/>
                  </a:lnTo>
                  <a:lnTo>
                    <a:pt x="1989726" y="690"/>
                  </a:lnTo>
                  <a:lnTo>
                    <a:pt x="2007996" y="0"/>
                  </a:lnTo>
                  <a:close/>
                </a:path>
                <a:path w="5094605" h="346709">
                  <a:moveTo>
                    <a:pt x="1681480" y="0"/>
                  </a:moveTo>
                  <a:lnTo>
                    <a:pt x="1746345" y="10604"/>
                  </a:lnTo>
                  <a:lnTo>
                    <a:pt x="1792732" y="42545"/>
                  </a:lnTo>
                  <a:lnTo>
                    <a:pt x="1820624" y="95329"/>
                  </a:lnTo>
                  <a:lnTo>
                    <a:pt x="1829943" y="168783"/>
                  </a:lnTo>
                  <a:lnTo>
                    <a:pt x="1829252" y="191381"/>
                  </a:lnTo>
                  <a:lnTo>
                    <a:pt x="1823727" y="231576"/>
                  </a:lnTo>
                  <a:lnTo>
                    <a:pt x="1805543" y="279733"/>
                  </a:lnTo>
                  <a:lnTo>
                    <a:pt x="1776853" y="314342"/>
                  </a:lnTo>
                  <a:lnTo>
                    <a:pt x="1738883" y="336042"/>
                  </a:lnTo>
                  <a:lnTo>
                    <a:pt x="1692556" y="345561"/>
                  </a:lnTo>
                  <a:lnTo>
                    <a:pt x="1675510" y="346202"/>
                  </a:lnTo>
                  <a:lnTo>
                    <a:pt x="1641369" y="343535"/>
                  </a:lnTo>
                  <a:lnTo>
                    <a:pt x="1586660" y="322199"/>
                  </a:lnTo>
                  <a:lnTo>
                    <a:pt x="1550162" y="279550"/>
                  </a:lnTo>
                  <a:lnTo>
                    <a:pt x="1531874" y="215733"/>
                  </a:lnTo>
                  <a:lnTo>
                    <a:pt x="1529588" y="175895"/>
                  </a:lnTo>
                  <a:lnTo>
                    <a:pt x="1530685" y="149082"/>
                  </a:lnTo>
                  <a:lnTo>
                    <a:pt x="1539499" y="101457"/>
                  </a:lnTo>
                  <a:lnTo>
                    <a:pt x="1557147" y="62097"/>
                  </a:lnTo>
                  <a:lnTo>
                    <a:pt x="1583245" y="32049"/>
                  </a:lnTo>
                  <a:lnTo>
                    <a:pt x="1617489" y="11572"/>
                  </a:lnTo>
                  <a:lnTo>
                    <a:pt x="1658498" y="1285"/>
                  </a:lnTo>
                  <a:lnTo>
                    <a:pt x="1681480" y="0"/>
                  </a:lnTo>
                  <a:close/>
                </a:path>
                <a:path w="5094605" h="346709">
                  <a:moveTo>
                    <a:pt x="1015365" y="0"/>
                  </a:moveTo>
                  <a:lnTo>
                    <a:pt x="1041941" y="811"/>
                  </a:lnTo>
                  <a:lnTo>
                    <a:pt x="1067387" y="3254"/>
                  </a:lnTo>
                  <a:lnTo>
                    <a:pt x="1091713" y="7340"/>
                  </a:lnTo>
                  <a:lnTo>
                    <a:pt x="1114933" y="13081"/>
                  </a:lnTo>
                  <a:lnTo>
                    <a:pt x="1114933" y="83438"/>
                  </a:lnTo>
                  <a:lnTo>
                    <a:pt x="1081024" y="83438"/>
                  </a:lnTo>
                  <a:lnTo>
                    <a:pt x="1078069" y="73652"/>
                  </a:lnTo>
                  <a:lnTo>
                    <a:pt x="1074912" y="65055"/>
                  </a:lnTo>
                  <a:lnTo>
                    <a:pt x="1049147" y="34544"/>
                  </a:lnTo>
                  <a:lnTo>
                    <a:pt x="1019556" y="28956"/>
                  </a:lnTo>
                  <a:lnTo>
                    <a:pt x="1007625" y="29904"/>
                  </a:lnTo>
                  <a:lnTo>
                    <a:pt x="967263" y="52566"/>
                  </a:lnTo>
                  <a:lnTo>
                    <a:pt x="946404" y="91821"/>
                  </a:lnTo>
                  <a:lnTo>
                    <a:pt x="936170" y="150828"/>
                  </a:lnTo>
                  <a:lnTo>
                    <a:pt x="935482" y="174879"/>
                  </a:lnTo>
                  <a:lnTo>
                    <a:pt x="935954" y="195861"/>
                  </a:lnTo>
                  <a:lnTo>
                    <a:pt x="942848" y="250190"/>
                  </a:lnTo>
                  <a:lnTo>
                    <a:pt x="958153" y="289927"/>
                  </a:lnTo>
                  <a:lnTo>
                    <a:pt x="991614" y="316023"/>
                  </a:lnTo>
                  <a:lnTo>
                    <a:pt x="1002157" y="317119"/>
                  </a:lnTo>
                  <a:lnTo>
                    <a:pt x="1012376" y="316309"/>
                  </a:lnTo>
                  <a:lnTo>
                    <a:pt x="1042241" y="287305"/>
                  </a:lnTo>
                  <a:lnTo>
                    <a:pt x="1044755" y="244494"/>
                  </a:lnTo>
                  <a:lnTo>
                    <a:pt x="1032891" y="207899"/>
                  </a:lnTo>
                  <a:lnTo>
                    <a:pt x="1030097" y="206248"/>
                  </a:lnTo>
                  <a:lnTo>
                    <a:pt x="1025144" y="204343"/>
                  </a:lnTo>
                  <a:lnTo>
                    <a:pt x="1018032" y="202184"/>
                  </a:lnTo>
                  <a:lnTo>
                    <a:pt x="1018032" y="185800"/>
                  </a:lnTo>
                  <a:lnTo>
                    <a:pt x="1144905" y="185800"/>
                  </a:lnTo>
                  <a:lnTo>
                    <a:pt x="1144905" y="202184"/>
                  </a:lnTo>
                  <a:lnTo>
                    <a:pt x="1136650" y="204724"/>
                  </a:lnTo>
                  <a:lnTo>
                    <a:pt x="1131062" y="207518"/>
                  </a:lnTo>
                  <a:lnTo>
                    <a:pt x="1128141" y="210566"/>
                  </a:lnTo>
                  <a:lnTo>
                    <a:pt x="1125093" y="213741"/>
                  </a:lnTo>
                  <a:lnTo>
                    <a:pt x="1123061" y="217932"/>
                  </a:lnTo>
                  <a:lnTo>
                    <a:pt x="1122045" y="223138"/>
                  </a:lnTo>
                  <a:lnTo>
                    <a:pt x="1120902" y="228346"/>
                  </a:lnTo>
                  <a:lnTo>
                    <a:pt x="1120394" y="235585"/>
                  </a:lnTo>
                  <a:lnTo>
                    <a:pt x="1120394" y="245110"/>
                  </a:lnTo>
                  <a:lnTo>
                    <a:pt x="1120394" y="338455"/>
                  </a:lnTo>
                  <a:lnTo>
                    <a:pt x="1084707" y="345948"/>
                  </a:lnTo>
                  <a:lnTo>
                    <a:pt x="1067816" y="328041"/>
                  </a:lnTo>
                  <a:lnTo>
                    <a:pt x="1052579" y="335968"/>
                  </a:lnTo>
                  <a:lnTo>
                    <a:pt x="1036224" y="341645"/>
                  </a:lnTo>
                  <a:lnTo>
                    <a:pt x="1018774" y="345060"/>
                  </a:lnTo>
                  <a:lnTo>
                    <a:pt x="1000252" y="346202"/>
                  </a:lnTo>
                  <a:lnTo>
                    <a:pt x="966364" y="343558"/>
                  </a:lnTo>
                  <a:lnTo>
                    <a:pt x="912401" y="322413"/>
                  </a:lnTo>
                  <a:lnTo>
                    <a:pt x="876726" y="280050"/>
                  </a:lnTo>
                  <a:lnTo>
                    <a:pt x="858958" y="216042"/>
                  </a:lnTo>
                  <a:lnTo>
                    <a:pt x="856742" y="175895"/>
                  </a:lnTo>
                  <a:lnTo>
                    <a:pt x="857527" y="154064"/>
                  </a:lnTo>
                  <a:lnTo>
                    <a:pt x="863814" y="114405"/>
                  </a:lnTo>
                  <a:lnTo>
                    <a:pt x="884475" y="65595"/>
                  </a:lnTo>
                  <a:lnTo>
                    <a:pt x="916017" y="30995"/>
                  </a:lnTo>
                  <a:lnTo>
                    <a:pt x="955040" y="9779"/>
                  </a:lnTo>
                  <a:lnTo>
                    <a:pt x="999509" y="617"/>
                  </a:lnTo>
                  <a:lnTo>
                    <a:pt x="101536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35940" y="1620977"/>
            <a:ext cx="7312025" cy="4611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dirty="0">
                <a:latin typeface="Cambria"/>
                <a:cs typeface="Cambria"/>
              </a:rPr>
              <a:t>The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diagnostic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process</a:t>
            </a:r>
            <a:r>
              <a:rPr sz="3600" spc="-5" dirty="0">
                <a:latin typeface="Cambria"/>
                <a:cs typeface="Cambria"/>
              </a:rPr>
              <a:t> uses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critical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thinking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skills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of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analyses 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and</a:t>
            </a:r>
            <a:r>
              <a:rPr sz="3600" spc="1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synthesis</a:t>
            </a:r>
            <a:endParaRPr sz="3600">
              <a:latin typeface="Cambria"/>
              <a:cs typeface="Cambria"/>
            </a:endParaRPr>
          </a:p>
          <a:p>
            <a:pPr marL="299085" indent="-287020" algn="just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dirty="0">
                <a:latin typeface="Cambria"/>
                <a:cs typeface="Cambria"/>
              </a:rPr>
              <a:t>This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process </a:t>
            </a:r>
            <a:r>
              <a:rPr sz="3600" dirty="0">
                <a:latin typeface="Cambria"/>
                <a:cs typeface="Cambria"/>
              </a:rPr>
              <a:t>has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three</a:t>
            </a:r>
            <a:r>
              <a:rPr sz="3600" spc="-5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stages:</a:t>
            </a:r>
            <a:endParaRPr sz="36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795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</a:tabLst>
            </a:pPr>
            <a:r>
              <a:rPr sz="3300" spc="-10" dirty="0">
                <a:latin typeface="Cambria"/>
                <a:cs typeface="Cambria"/>
              </a:rPr>
              <a:t>Analyzing</a:t>
            </a:r>
            <a:r>
              <a:rPr sz="3300" spc="-65" dirty="0">
                <a:latin typeface="Cambria"/>
                <a:cs typeface="Cambria"/>
              </a:rPr>
              <a:t> </a:t>
            </a:r>
            <a:r>
              <a:rPr sz="3300" dirty="0">
                <a:latin typeface="Cambria"/>
                <a:cs typeface="Cambria"/>
              </a:rPr>
              <a:t>data</a:t>
            </a:r>
            <a:endParaRPr sz="3300">
              <a:latin typeface="Cambria"/>
              <a:cs typeface="Cambria"/>
            </a:endParaRPr>
          </a:p>
          <a:p>
            <a:pPr marL="652780" marR="6350" lvl="1" indent="-274955">
              <a:lnSpc>
                <a:spcPct val="100000"/>
              </a:lnSpc>
              <a:spcBef>
                <a:spcPts val="790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  <a:tab pos="2811145" algn="l"/>
                <a:tab pos="4137025" algn="l"/>
                <a:tab pos="6121400" algn="l"/>
                <a:tab pos="7008495" algn="l"/>
              </a:tabLst>
            </a:pPr>
            <a:r>
              <a:rPr sz="3300" spc="-5" dirty="0">
                <a:latin typeface="Cambria"/>
                <a:cs typeface="Cambria"/>
              </a:rPr>
              <a:t>Ident</a:t>
            </a:r>
            <a:r>
              <a:rPr sz="3300" spc="-20" dirty="0">
                <a:latin typeface="Cambria"/>
                <a:cs typeface="Cambria"/>
              </a:rPr>
              <a:t>i</a:t>
            </a:r>
            <a:r>
              <a:rPr sz="3300" dirty="0">
                <a:latin typeface="Cambria"/>
                <a:cs typeface="Cambria"/>
              </a:rPr>
              <a:t>fyi</a:t>
            </a:r>
            <a:r>
              <a:rPr sz="3300" spc="-15" dirty="0">
                <a:latin typeface="Cambria"/>
                <a:cs typeface="Cambria"/>
              </a:rPr>
              <a:t>n</a:t>
            </a:r>
            <a:r>
              <a:rPr sz="3300" dirty="0">
                <a:latin typeface="Cambria"/>
                <a:cs typeface="Cambria"/>
              </a:rPr>
              <a:t>g	heal</a:t>
            </a:r>
            <a:r>
              <a:rPr sz="3300" spc="-15" dirty="0">
                <a:latin typeface="Cambria"/>
                <a:cs typeface="Cambria"/>
              </a:rPr>
              <a:t>t</a:t>
            </a:r>
            <a:r>
              <a:rPr sz="3300" dirty="0">
                <a:latin typeface="Cambria"/>
                <a:cs typeface="Cambria"/>
              </a:rPr>
              <a:t>h	</a:t>
            </a:r>
            <a:r>
              <a:rPr sz="3300" spc="-5" dirty="0">
                <a:latin typeface="Cambria"/>
                <a:cs typeface="Cambria"/>
              </a:rPr>
              <a:t>p</a:t>
            </a:r>
            <a:r>
              <a:rPr sz="3300" spc="-50" dirty="0">
                <a:latin typeface="Cambria"/>
                <a:cs typeface="Cambria"/>
              </a:rPr>
              <a:t>r</a:t>
            </a:r>
            <a:r>
              <a:rPr sz="3300" dirty="0">
                <a:latin typeface="Cambria"/>
                <a:cs typeface="Cambria"/>
              </a:rPr>
              <a:t>oblem</a:t>
            </a:r>
            <a:r>
              <a:rPr sz="3300" spc="-10" dirty="0">
                <a:latin typeface="Cambria"/>
                <a:cs typeface="Cambria"/>
              </a:rPr>
              <a:t>s</a:t>
            </a:r>
            <a:r>
              <a:rPr sz="3300" dirty="0">
                <a:latin typeface="Cambria"/>
                <a:cs typeface="Cambria"/>
              </a:rPr>
              <a:t>,	ri</a:t>
            </a:r>
            <a:r>
              <a:rPr sz="3300" spc="-20" dirty="0">
                <a:latin typeface="Cambria"/>
                <a:cs typeface="Cambria"/>
              </a:rPr>
              <a:t>s</a:t>
            </a:r>
            <a:r>
              <a:rPr sz="3300" dirty="0">
                <a:latin typeface="Cambria"/>
                <a:cs typeface="Cambria"/>
              </a:rPr>
              <a:t>k	&amp;  </a:t>
            </a:r>
            <a:r>
              <a:rPr sz="3300" spc="-10" dirty="0">
                <a:latin typeface="Cambria"/>
                <a:cs typeface="Cambria"/>
              </a:rPr>
              <a:t>strengths</a:t>
            </a:r>
            <a:endParaRPr sz="33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795"/>
              </a:spcBef>
              <a:buClr>
                <a:srgbClr val="EFAC00"/>
              </a:buClr>
              <a:buSzPct val="80303"/>
              <a:buFont typeface="Segoe UI Symbol"/>
              <a:buChar char="⚫"/>
              <a:tabLst>
                <a:tab pos="653415" algn="l"/>
              </a:tabLst>
            </a:pPr>
            <a:r>
              <a:rPr sz="3300" spc="-15" dirty="0">
                <a:latin typeface="Cambria"/>
                <a:cs typeface="Cambria"/>
              </a:rPr>
              <a:t>Formulating</a:t>
            </a:r>
            <a:r>
              <a:rPr sz="3300" spc="-20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diagnostic</a:t>
            </a:r>
            <a:r>
              <a:rPr sz="3300" spc="-50" dirty="0">
                <a:latin typeface="Cambria"/>
                <a:cs typeface="Cambria"/>
              </a:rPr>
              <a:t> </a:t>
            </a:r>
            <a:r>
              <a:rPr sz="3300" spc="-5" dirty="0">
                <a:latin typeface="Cambria"/>
                <a:cs typeface="Cambria"/>
              </a:rPr>
              <a:t>statements</a:t>
            </a:r>
            <a:endParaRPr sz="3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7362" y="817625"/>
            <a:ext cx="4818380" cy="683260"/>
            <a:chOff x="1777362" y="817625"/>
            <a:chExt cx="4818380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7362" y="1233313"/>
              <a:ext cx="4818131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2826" y="822197"/>
              <a:ext cx="4807077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82826" y="822197"/>
              <a:ext cx="4807585" cy="415925"/>
            </a:xfrm>
            <a:custGeom>
              <a:avLst/>
              <a:gdLst/>
              <a:ahLst/>
              <a:cxnLst/>
              <a:rect l="l" t="t" r="r" b="b"/>
              <a:pathLst>
                <a:path w="4807584" h="415925">
                  <a:moveTo>
                    <a:pt x="4599940" y="82676"/>
                  </a:moveTo>
                  <a:lnTo>
                    <a:pt x="4540377" y="250316"/>
                  </a:lnTo>
                  <a:lnTo>
                    <a:pt x="4647565" y="250316"/>
                  </a:lnTo>
                  <a:lnTo>
                    <a:pt x="4599940" y="82676"/>
                  </a:lnTo>
                  <a:close/>
                </a:path>
                <a:path w="4807584" h="415925">
                  <a:moveTo>
                    <a:pt x="3929379" y="82676"/>
                  </a:moveTo>
                  <a:lnTo>
                    <a:pt x="3869816" y="250316"/>
                  </a:lnTo>
                  <a:lnTo>
                    <a:pt x="3977004" y="250316"/>
                  </a:lnTo>
                  <a:lnTo>
                    <a:pt x="3929379" y="82676"/>
                  </a:lnTo>
                  <a:close/>
                </a:path>
                <a:path w="4807584" h="415925">
                  <a:moveTo>
                    <a:pt x="986536" y="82676"/>
                  </a:moveTo>
                  <a:lnTo>
                    <a:pt x="926973" y="250316"/>
                  </a:lnTo>
                  <a:lnTo>
                    <a:pt x="1034161" y="250316"/>
                  </a:lnTo>
                  <a:lnTo>
                    <a:pt x="986536" y="82676"/>
                  </a:lnTo>
                  <a:close/>
                </a:path>
                <a:path w="4807584" h="415925">
                  <a:moveTo>
                    <a:pt x="186436" y="82676"/>
                  </a:moveTo>
                  <a:lnTo>
                    <a:pt x="126873" y="250316"/>
                  </a:lnTo>
                  <a:lnTo>
                    <a:pt x="234061" y="250316"/>
                  </a:lnTo>
                  <a:lnTo>
                    <a:pt x="186436" y="82676"/>
                  </a:lnTo>
                  <a:close/>
                </a:path>
                <a:path w="4807584" h="415925">
                  <a:moveTo>
                    <a:pt x="3517646" y="39624"/>
                  </a:moveTo>
                  <a:lnTo>
                    <a:pt x="3509071" y="39649"/>
                  </a:lnTo>
                  <a:lnTo>
                    <a:pt x="3501818" y="39735"/>
                  </a:lnTo>
                  <a:lnTo>
                    <a:pt x="3495875" y="39891"/>
                  </a:lnTo>
                  <a:lnTo>
                    <a:pt x="3491229" y="40131"/>
                  </a:lnTo>
                  <a:lnTo>
                    <a:pt x="3491229" y="375030"/>
                  </a:lnTo>
                  <a:lnTo>
                    <a:pt x="3494920" y="375437"/>
                  </a:lnTo>
                  <a:lnTo>
                    <a:pt x="3500659" y="375713"/>
                  </a:lnTo>
                  <a:lnTo>
                    <a:pt x="3508446" y="375870"/>
                  </a:lnTo>
                  <a:lnTo>
                    <a:pt x="3518281" y="375919"/>
                  </a:lnTo>
                  <a:lnTo>
                    <a:pt x="3533999" y="375324"/>
                  </a:lnTo>
                  <a:lnTo>
                    <a:pt x="3573272" y="366394"/>
                  </a:lnTo>
                  <a:lnTo>
                    <a:pt x="3610693" y="335680"/>
                  </a:lnTo>
                  <a:lnTo>
                    <a:pt x="3630803" y="293497"/>
                  </a:lnTo>
                  <a:lnTo>
                    <a:pt x="3638804" y="253777"/>
                  </a:lnTo>
                  <a:lnTo>
                    <a:pt x="3641471" y="206248"/>
                  </a:lnTo>
                  <a:lnTo>
                    <a:pt x="3640520" y="179171"/>
                  </a:lnTo>
                  <a:lnTo>
                    <a:pt x="3632952" y="132256"/>
                  </a:lnTo>
                  <a:lnTo>
                    <a:pt x="3617974" y="94888"/>
                  </a:lnTo>
                  <a:lnTo>
                    <a:pt x="3583559" y="57276"/>
                  </a:lnTo>
                  <a:lnTo>
                    <a:pt x="3536195" y="40721"/>
                  </a:lnTo>
                  <a:lnTo>
                    <a:pt x="3517646" y="39624"/>
                  </a:lnTo>
                  <a:close/>
                </a:path>
                <a:path w="4807584" h="415925">
                  <a:moveTo>
                    <a:pt x="4114038" y="4699"/>
                  </a:moveTo>
                  <a:lnTo>
                    <a:pt x="4464431" y="4699"/>
                  </a:lnTo>
                  <a:lnTo>
                    <a:pt x="4464431" y="109219"/>
                  </a:lnTo>
                  <a:lnTo>
                    <a:pt x="4423537" y="109219"/>
                  </a:lnTo>
                  <a:lnTo>
                    <a:pt x="4420897" y="99790"/>
                  </a:lnTo>
                  <a:lnTo>
                    <a:pt x="4418520" y="91693"/>
                  </a:lnTo>
                  <a:lnTo>
                    <a:pt x="4401820" y="54990"/>
                  </a:lnTo>
                  <a:lnTo>
                    <a:pt x="4376674" y="40893"/>
                  </a:lnTo>
                  <a:lnTo>
                    <a:pt x="4371594" y="40004"/>
                  </a:lnTo>
                  <a:lnTo>
                    <a:pt x="4364990" y="39624"/>
                  </a:lnTo>
                  <a:lnTo>
                    <a:pt x="4356862" y="39624"/>
                  </a:lnTo>
                  <a:lnTo>
                    <a:pt x="4335526" y="39624"/>
                  </a:lnTo>
                  <a:lnTo>
                    <a:pt x="4335526" y="336296"/>
                  </a:lnTo>
                  <a:lnTo>
                    <a:pt x="4335526" y="346837"/>
                  </a:lnTo>
                  <a:lnTo>
                    <a:pt x="4335780" y="354838"/>
                  </a:lnTo>
                  <a:lnTo>
                    <a:pt x="4336415" y="360299"/>
                  </a:lnTo>
                  <a:lnTo>
                    <a:pt x="4336923" y="365760"/>
                  </a:lnTo>
                  <a:lnTo>
                    <a:pt x="4338066" y="370204"/>
                  </a:lnTo>
                  <a:lnTo>
                    <a:pt x="4354957" y="387350"/>
                  </a:lnTo>
                  <a:lnTo>
                    <a:pt x="4359021" y="389000"/>
                  </a:lnTo>
                  <a:lnTo>
                    <a:pt x="4364609" y="390398"/>
                  </a:lnTo>
                  <a:lnTo>
                    <a:pt x="4371467" y="391413"/>
                  </a:lnTo>
                  <a:lnTo>
                    <a:pt x="4371467" y="411099"/>
                  </a:lnTo>
                  <a:lnTo>
                    <a:pt x="4207256" y="411099"/>
                  </a:lnTo>
                  <a:lnTo>
                    <a:pt x="4207256" y="391413"/>
                  </a:lnTo>
                  <a:lnTo>
                    <a:pt x="4215511" y="390016"/>
                  </a:lnTo>
                  <a:lnTo>
                    <a:pt x="4222115" y="388112"/>
                  </a:lnTo>
                  <a:lnTo>
                    <a:pt x="4226941" y="385825"/>
                  </a:lnTo>
                  <a:lnTo>
                    <a:pt x="4231894" y="383539"/>
                  </a:lnTo>
                  <a:lnTo>
                    <a:pt x="4235450" y="380364"/>
                  </a:lnTo>
                  <a:lnTo>
                    <a:pt x="4237863" y="376174"/>
                  </a:lnTo>
                  <a:lnTo>
                    <a:pt x="4240276" y="371982"/>
                  </a:lnTo>
                  <a:lnTo>
                    <a:pt x="4241673" y="366775"/>
                  </a:lnTo>
                  <a:lnTo>
                    <a:pt x="4242308" y="360299"/>
                  </a:lnTo>
                  <a:lnTo>
                    <a:pt x="4242943" y="353822"/>
                  </a:lnTo>
                  <a:lnTo>
                    <a:pt x="4243197" y="345821"/>
                  </a:lnTo>
                  <a:lnTo>
                    <a:pt x="4243197" y="336296"/>
                  </a:lnTo>
                  <a:lnTo>
                    <a:pt x="4243197" y="39624"/>
                  </a:lnTo>
                  <a:lnTo>
                    <a:pt x="4219067" y="39624"/>
                  </a:lnTo>
                  <a:lnTo>
                    <a:pt x="4210710" y="39866"/>
                  </a:lnTo>
                  <a:lnTo>
                    <a:pt x="4175252" y="56768"/>
                  </a:lnTo>
                  <a:lnTo>
                    <a:pt x="4158519" y="95424"/>
                  </a:lnTo>
                  <a:lnTo>
                    <a:pt x="4154804" y="109219"/>
                  </a:lnTo>
                  <a:lnTo>
                    <a:pt x="4114038" y="109219"/>
                  </a:lnTo>
                  <a:lnTo>
                    <a:pt x="4114038" y="4699"/>
                  </a:lnTo>
                  <a:close/>
                </a:path>
                <a:path w="4807584" h="415925">
                  <a:moveTo>
                    <a:pt x="3367024" y="4699"/>
                  </a:moveTo>
                  <a:lnTo>
                    <a:pt x="3521837" y="4699"/>
                  </a:lnTo>
                  <a:lnTo>
                    <a:pt x="3545673" y="5195"/>
                  </a:lnTo>
                  <a:lnTo>
                    <a:pt x="3587202" y="9092"/>
                  </a:lnTo>
                  <a:lnTo>
                    <a:pt x="3636343" y="22447"/>
                  </a:lnTo>
                  <a:lnTo>
                    <a:pt x="3676411" y="45594"/>
                  </a:lnTo>
                  <a:lnTo>
                    <a:pt x="3705987" y="76580"/>
                  </a:lnTo>
                  <a:lnTo>
                    <a:pt x="3725203" y="115389"/>
                  </a:lnTo>
                  <a:lnTo>
                    <a:pt x="3735435" y="162655"/>
                  </a:lnTo>
                  <a:lnTo>
                    <a:pt x="3737356" y="199136"/>
                  </a:lnTo>
                  <a:lnTo>
                    <a:pt x="3736667" y="221761"/>
                  </a:lnTo>
                  <a:lnTo>
                    <a:pt x="3731194" y="263394"/>
                  </a:lnTo>
                  <a:lnTo>
                    <a:pt x="3720336" y="300239"/>
                  </a:lnTo>
                  <a:lnTo>
                    <a:pt x="3693922" y="345566"/>
                  </a:lnTo>
                  <a:lnTo>
                    <a:pt x="3659953" y="376160"/>
                  </a:lnTo>
                  <a:lnTo>
                    <a:pt x="3616134" y="397208"/>
                  </a:lnTo>
                  <a:lnTo>
                    <a:pt x="3564838" y="407991"/>
                  </a:lnTo>
                  <a:lnTo>
                    <a:pt x="3525111" y="410745"/>
                  </a:lnTo>
                  <a:lnTo>
                    <a:pt x="3502152" y="411099"/>
                  </a:lnTo>
                  <a:lnTo>
                    <a:pt x="3367024" y="411099"/>
                  </a:lnTo>
                  <a:lnTo>
                    <a:pt x="3367024" y="391413"/>
                  </a:lnTo>
                  <a:lnTo>
                    <a:pt x="3374390" y="389381"/>
                  </a:lnTo>
                  <a:lnTo>
                    <a:pt x="3380232" y="387223"/>
                  </a:lnTo>
                  <a:lnTo>
                    <a:pt x="3384423" y="384937"/>
                  </a:lnTo>
                  <a:lnTo>
                    <a:pt x="3388741" y="382650"/>
                  </a:lnTo>
                  <a:lnTo>
                    <a:pt x="3391916" y="379475"/>
                  </a:lnTo>
                  <a:lnTo>
                    <a:pt x="3393948" y="375412"/>
                  </a:lnTo>
                  <a:lnTo>
                    <a:pt x="3396107" y="371348"/>
                  </a:lnTo>
                  <a:lnTo>
                    <a:pt x="3397377" y="366267"/>
                  </a:lnTo>
                  <a:lnTo>
                    <a:pt x="3398012" y="360044"/>
                  </a:lnTo>
                  <a:lnTo>
                    <a:pt x="3398647" y="353694"/>
                  </a:lnTo>
                  <a:lnTo>
                    <a:pt x="3398901" y="345821"/>
                  </a:lnTo>
                  <a:lnTo>
                    <a:pt x="3398901" y="336296"/>
                  </a:lnTo>
                  <a:lnTo>
                    <a:pt x="3398901" y="79755"/>
                  </a:lnTo>
                  <a:lnTo>
                    <a:pt x="3398901" y="70357"/>
                  </a:lnTo>
                  <a:lnTo>
                    <a:pt x="3398647" y="62611"/>
                  </a:lnTo>
                  <a:lnTo>
                    <a:pt x="3398139" y="56261"/>
                  </a:lnTo>
                  <a:lnTo>
                    <a:pt x="3397631" y="49911"/>
                  </a:lnTo>
                  <a:lnTo>
                    <a:pt x="3384804" y="31114"/>
                  </a:lnTo>
                  <a:lnTo>
                    <a:pt x="3380486" y="28575"/>
                  </a:lnTo>
                  <a:lnTo>
                    <a:pt x="3374644" y="26415"/>
                  </a:lnTo>
                  <a:lnTo>
                    <a:pt x="3367024" y="24384"/>
                  </a:lnTo>
                  <a:lnTo>
                    <a:pt x="3367024" y="4699"/>
                  </a:lnTo>
                  <a:close/>
                </a:path>
                <a:path w="4807584" h="415925">
                  <a:moveTo>
                    <a:pt x="2424303" y="4699"/>
                  </a:moveTo>
                  <a:lnTo>
                    <a:pt x="2544826" y="4699"/>
                  </a:lnTo>
                  <a:lnTo>
                    <a:pt x="2650236" y="187832"/>
                  </a:lnTo>
                  <a:lnTo>
                    <a:pt x="2675890" y="234568"/>
                  </a:lnTo>
                  <a:lnTo>
                    <a:pt x="2697499" y="276859"/>
                  </a:lnTo>
                  <a:lnTo>
                    <a:pt x="2703829" y="290194"/>
                  </a:lnTo>
                  <a:lnTo>
                    <a:pt x="2708529" y="290194"/>
                  </a:lnTo>
                  <a:lnTo>
                    <a:pt x="2707122" y="253835"/>
                  </a:lnTo>
                  <a:lnTo>
                    <a:pt x="2706131" y="215820"/>
                  </a:lnTo>
                  <a:lnTo>
                    <a:pt x="2705546" y="176162"/>
                  </a:lnTo>
                  <a:lnTo>
                    <a:pt x="2705354" y="134874"/>
                  </a:lnTo>
                  <a:lnTo>
                    <a:pt x="2705354" y="79501"/>
                  </a:lnTo>
                  <a:lnTo>
                    <a:pt x="2705258" y="70473"/>
                  </a:lnTo>
                  <a:lnTo>
                    <a:pt x="2694304" y="32892"/>
                  </a:lnTo>
                  <a:lnTo>
                    <a:pt x="2690876" y="30987"/>
                  </a:lnTo>
                  <a:lnTo>
                    <a:pt x="2687447" y="28955"/>
                  </a:lnTo>
                  <a:lnTo>
                    <a:pt x="2681604" y="26797"/>
                  </a:lnTo>
                  <a:lnTo>
                    <a:pt x="2673477" y="24384"/>
                  </a:lnTo>
                  <a:lnTo>
                    <a:pt x="2673477" y="4699"/>
                  </a:lnTo>
                  <a:lnTo>
                    <a:pt x="2785999" y="4699"/>
                  </a:lnTo>
                  <a:lnTo>
                    <a:pt x="2785999" y="24384"/>
                  </a:lnTo>
                  <a:lnTo>
                    <a:pt x="2777998" y="26924"/>
                  </a:lnTo>
                  <a:lnTo>
                    <a:pt x="2772410" y="29082"/>
                  </a:lnTo>
                  <a:lnTo>
                    <a:pt x="2769108" y="30987"/>
                  </a:lnTo>
                  <a:lnTo>
                    <a:pt x="2765933" y="32765"/>
                  </a:lnTo>
                  <a:lnTo>
                    <a:pt x="2763139" y="35051"/>
                  </a:lnTo>
                  <a:lnTo>
                    <a:pt x="2760853" y="38100"/>
                  </a:lnTo>
                  <a:lnTo>
                    <a:pt x="2758566" y="41021"/>
                  </a:lnTo>
                  <a:lnTo>
                    <a:pt x="2756789" y="45592"/>
                  </a:lnTo>
                  <a:lnTo>
                    <a:pt x="2753868" y="79501"/>
                  </a:lnTo>
                  <a:lnTo>
                    <a:pt x="2753868" y="411099"/>
                  </a:lnTo>
                  <a:lnTo>
                    <a:pt x="2678176" y="411099"/>
                  </a:lnTo>
                  <a:lnTo>
                    <a:pt x="2544318" y="179450"/>
                  </a:lnTo>
                  <a:lnTo>
                    <a:pt x="2520807" y="137461"/>
                  </a:lnTo>
                  <a:lnTo>
                    <a:pt x="2504440" y="105663"/>
                  </a:lnTo>
                  <a:lnTo>
                    <a:pt x="2501773" y="105663"/>
                  </a:lnTo>
                  <a:lnTo>
                    <a:pt x="2503033" y="138100"/>
                  </a:lnTo>
                  <a:lnTo>
                    <a:pt x="2503947" y="171418"/>
                  </a:lnTo>
                  <a:lnTo>
                    <a:pt x="2504505" y="205640"/>
                  </a:lnTo>
                  <a:lnTo>
                    <a:pt x="2504694" y="240791"/>
                  </a:lnTo>
                  <a:lnTo>
                    <a:pt x="2504694" y="336676"/>
                  </a:lnTo>
                  <a:lnTo>
                    <a:pt x="2504836" y="346987"/>
                  </a:lnTo>
                  <a:lnTo>
                    <a:pt x="2514981" y="382015"/>
                  </a:lnTo>
                  <a:lnTo>
                    <a:pt x="2518791" y="385444"/>
                  </a:lnTo>
                  <a:lnTo>
                    <a:pt x="2526157" y="388619"/>
                  </a:lnTo>
                  <a:lnTo>
                    <a:pt x="2536825" y="391413"/>
                  </a:lnTo>
                  <a:lnTo>
                    <a:pt x="2536825" y="411099"/>
                  </a:lnTo>
                  <a:lnTo>
                    <a:pt x="2424303" y="411099"/>
                  </a:lnTo>
                  <a:lnTo>
                    <a:pt x="2424303" y="391413"/>
                  </a:lnTo>
                  <a:lnTo>
                    <a:pt x="2431669" y="389381"/>
                  </a:lnTo>
                  <a:lnTo>
                    <a:pt x="2437511" y="387223"/>
                  </a:lnTo>
                  <a:lnTo>
                    <a:pt x="2441702" y="384810"/>
                  </a:lnTo>
                  <a:lnTo>
                    <a:pt x="2446020" y="382524"/>
                  </a:lnTo>
                  <a:lnTo>
                    <a:pt x="2449195" y="379222"/>
                  </a:lnTo>
                  <a:lnTo>
                    <a:pt x="2451227" y="375157"/>
                  </a:lnTo>
                  <a:lnTo>
                    <a:pt x="2453386" y="371093"/>
                  </a:lnTo>
                  <a:lnTo>
                    <a:pt x="2454656" y="366013"/>
                  </a:lnTo>
                  <a:lnTo>
                    <a:pt x="2455291" y="359790"/>
                  </a:lnTo>
                  <a:lnTo>
                    <a:pt x="2455926" y="353694"/>
                  </a:lnTo>
                  <a:lnTo>
                    <a:pt x="2456179" y="345948"/>
                  </a:lnTo>
                  <a:lnTo>
                    <a:pt x="2456179" y="336676"/>
                  </a:lnTo>
                  <a:lnTo>
                    <a:pt x="2456179" y="79121"/>
                  </a:lnTo>
                  <a:lnTo>
                    <a:pt x="2456060" y="68835"/>
                  </a:lnTo>
                  <a:lnTo>
                    <a:pt x="2442083" y="30479"/>
                  </a:lnTo>
                  <a:lnTo>
                    <a:pt x="2424303" y="24384"/>
                  </a:lnTo>
                  <a:lnTo>
                    <a:pt x="2424303" y="4699"/>
                  </a:lnTo>
                  <a:close/>
                </a:path>
                <a:path w="4807584" h="415925">
                  <a:moveTo>
                    <a:pt x="2211832" y="4699"/>
                  </a:moveTo>
                  <a:lnTo>
                    <a:pt x="2368169" y="4699"/>
                  </a:lnTo>
                  <a:lnTo>
                    <a:pt x="2368169" y="24384"/>
                  </a:lnTo>
                  <a:lnTo>
                    <a:pt x="2360041" y="26542"/>
                  </a:lnTo>
                  <a:lnTo>
                    <a:pt x="2353945" y="28955"/>
                  </a:lnTo>
                  <a:lnTo>
                    <a:pt x="2350135" y="31368"/>
                  </a:lnTo>
                  <a:lnTo>
                    <a:pt x="2346198" y="33909"/>
                  </a:lnTo>
                  <a:lnTo>
                    <a:pt x="2343277" y="36829"/>
                  </a:lnTo>
                  <a:lnTo>
                    <a:pt x="2341372" y="40512"/>
                  </a:lnTo>
                  <a:lnTo>
                    <a:pt x="2339340" y="44068"/>
                  </a:lnTo>
                  <a:lnTo>
                    <a:pt x="2337943" y="48640"/>
                  </a:lnTo>
                  <a:lnTo>
                    <a:pt x="2337181" y="54482"/>
                  </a:lnTo>
                  <a:lnTo>
                    <a:pt x="2336419" y="60198"/>
                  </a:lnTo>
                  <a:lnTo>
                    <a:pt x="2336038" y="68579"/>
                  </a:lnTo>
                  <a:lnTo>
                    <a:pt x="2336038" y="79755"/>
                  </a:lnTo>
                  <a:lnTo>
                    <a:pt x="2336038" y="336296"/>
                  </a:lnTo>
                  <a:lnTo>
                    <a:pt x="2336038" y="343280"/>
                  </a:lnTo>
                  <a:lnTo>
                    <a:pt x="2336165" y="349757"/>
                  </a:lnTo>
                  <a:lnTo>
                    <a:pt x="2336546" y="355726"/>
                  </a:lnTo>
                  <a:lnTo>
                    <a:pt x="2336927" y="361568"/>
                  </a:lnTo>
                  <a:lnTo>
                    <a:pt x="2337816" y="366522"/>
                  </a:lnTo>
                  <a:lnTo>
                    <a:pt x="2338959" y="370204"/>
                  </a:lnTo>
                  <a:lnTo>
                    <a:pt x="2340102" y="374014"/>
                  </a:lnTo>
                  <a:lnTo>
                    <a:pt x="2341879" y="377189"/>
                  </a:lnTo>
                  <a:lnTo>
                    <a:pt x="2344166" y="379729"/>
                  </a:lnTo>
                  <a:lnTo>
                    <a:pt x="2346452" y="382397"/>
                  </a:lnTo>
                  <a:lnTo>
                    <a:pt x="2368169" y="391413"/>
                  </a:lnTo>
                  <a:lnTo>
                    <a:pt x="2368169" y="411099"/>
                  </a:lnTo>
                  <a:lnTo>
                    <a:pt x="2211832" y="411099"/>
                  </a:lnTo>
                  <a:lnTo>
                    <a:pt x="2211832" y="391413"/>
                  </a:lnTo>
                  <a:lnTo>
                    <a:pt x="2219198" y="389381"/>
                  </a:lnTo>
                  <a:lnTo>
                    <a:pt x="2225040" y="387223"/>
                  </a:lnTo>
                  <a:lnTo>
                    <a:pt x="2229231" y="384937"/>
                  </a:lnTo>
                  <a:lnTo>
                    <a:pt x="2233549" y="382650"/>
                  </a:lnTo>
                  <a:lnTo>
                    <a:pt x="2236724" y="379475"/>
                  </a:lnTo>
                  <a:lnTo>
                    <a:pt x="2238756" y="375412"/>
                  </a:lnTo>
                  <a:lnTo>
                    <a:pt x="2240915" y="371348"/>
                  </a:lnTo>
                  <a:lnTo>
                    <a:pt x="2242185" y="366267"/>
                  </a:lnTo>
                  <a:lnTo>
                    <a:pt x="2242820" y="360044"/>
                  </a:lnTo>
                  <a:lnTo>
                    <a:pt x="2243454" y="353694"/>
                  </a:lnTo>
                  <a:lnTo>
                    <a:pt x="2243709" y="345821"/>
                  </a:lnTo>
                  <a:lnTo>
                    <a:pt x="2243709" y="336296"/>
                  </a:lnTo>
                  <a:lnTo>
                    <a:pt x="2243709" y="79501"/>
                  </a:lnTo>
                  <a:lnTo>
                    <a:pt x="2243709" y="69976"/>
                  </a:lnTo>
                  <a:lnTo>
                    <a:pt x="2243454" y="62102"/>
                  </a:lnTo>
                  <a:lnTo>
                    <a:pt x="2229612" y="30987"/>
                  </a:lnTo>
                  <a:lnTo>
                    <a:pt x="2225294" y="28575"/>
                  </a:lnTo>
                  <a:lnTo>
                    <a:pt x="2219452" y="26415"/>
                  </a:lnTo>
                  <a:lnTo>
                    <a:pt x="2211832" y="24384"/>
                  </a:lnTo>
                  <a:lnTo>
                    <a:pt x="2211832" y="4699"/>
                  </a:lnTo>
                  <a:close/>
                </a:path>
                <a:path w="4807584" h="415925">
                  <a:moveTo>
                    <a:pt x="1865884" y="4699"/>
                  </a:moveTo>
                  <a:lnTo>
                    <a:pt x="2161159" y="4699"/>
                  </a:lnTo>
                  <a:lnTo>
                    <a:pt x="2161159" y="24384"/>
                  </a:lnTo>
                  <a:lnTo>
                    <a:pt x="1970659" y="375665"/>
                  </a:lnTo>
                  <a:lnTo>
                    <a:pt x="2055876" y="375665"/>
                  </a:lnTo>
                  <a:lnTo>
                    <a:pt x="2093468" y="360283"/>
                  </a:lnTo>
                  <a:lnTo>
                    <a:pt x="2114607" y="314186"/>
                  </a:lnTo>
                  <a:lnTo>
                    <a:pt x="2118868" y="297688"/>
                  </a:lnTo>
                  <a:lnTo>
                    <a:pt x="2159381" y="297688"/>
                  </a:lnTo>
                  <a:lnTo>
                    <a:pt x="2159381" y="411099"/>
                  </a:lnTo>
                  <a:lnTo>
                    <a:pt x="1861185" y="411099"/>
                  </a:lnTo>
                  <a:lnTo>
                    <a:pt x="1861185" y="391413"/>
                  </a:lnTo>
                  <a:lnTo>
                    <a:pt x="2051685" y="40131"/>
                  </a:lnTo>
                  <a:lnTo>
                    <a:pt x="1971039" y="40131"/>
                  </a:lnTo>
                  <a:lnTo>
                    <a:pt x="1934569" y="51389"/>
                  </a:lnTo>
                  <a:lnTo>
                    <a:pt x="1913159" y="88614"/>
                  </a:lnTo>
                  <a:lnTo>
                    <a:pt x="1906651" y="112140"/>
                  </a:lnTo>
                  <a:lnTo>
                    <a:pt x="1865884" y="112140"/>
                  </a:lnTo>
                  <a:lnTo>
                    <a:pt x="1865884" y="4699"/>
                  </a:lnTo>
                  <a:close/>
                </a:path>
                <a:path w="4807584" h="415925">
                  <a:moveTo>
                    <a:pt x="1473581" y="4699"/>
                  </a:moveTo>
                  <a:lnTo>
                    <a:pt x="1632203" y="4699"/>
                  </a:lnTo>
                  <a:lnTo>
                    <a:pt x="1632203" y="24384"/>
                  </a:lnTo>
                  <a:lnTo>
                    <a:pt x="1622202" y="26933"/>
                  </a:lnTo>
                  <a:lnTo>
                    <a:pt x="1615059" y="31543"/>
                  </a:lnTo>
                  <a:lnTo>
                    <a:pt x="1610772" y="38225"/>
                  </a:lnTo>
                  <a:lnTo>
                    <a:pt x="1609344" y="46989"/>
                  </a:lnTo>
                  <a:lnTo>
                    <a:pt x="1609344" y="52197"/>
                  </a:lnTo>
                  <a:lnTo>
                    <a:pt x="1625091" y="93979"/>
                  </a:lnTo>
                  <a:lnTo>
                    <a:pt x="1675384" y="205993"/>
                  </a:lnTo>
                  <a:lnTo>
                    <a:pt x="1729866" y="96774"/>
                  </a:lnTo>
                  <a:lnTo>
                    <a:pt x="1744218" y="54990"/>
                  </a:lnTo>
                  <a:lnTo>
                    <a:pt x="1744218" y="47878"/>
                  </a:lnTo>
                  <a:lnTo>
                    <a:pt x="1744218" y="40766"/>
                  </a:lnTo>
                  <a:lnTo>
                    <a:pt x="1720977" y="24384"/>
                  </a:lnTo>
                  <a:lnTo>
                    <a:pt x="1720977" y="4699"/>
                  </a:lnTo>
                  <a:lnTo>
                    <a:pt x="1840357" y="4699"/>
                  </a:lnTo>
                  <a:lnTo>
                    <a:pt x="1840357" y="24384"/>
                  </a:lnTo>
                  <a:lnTo>
                    <a:pt x="1834896" y="25526"/>
                  </a:lnTo>
                  <a:lnTo>
                    <a:pt x="1830577" y="27177"/>
                  </a:lnTo>
                  <a:lnTo>
                    <a:pt x="1827022" y="29337"/>
                  </a:lnTo>
                  <a:lnTo>
                    <a:pt x="1823593" y="31368"/>
                  </a:lnTo>
                  <a:lnTo>
                    <a:pt x="1819783" y="34671"/>
                  </a:lnTo>
                  <a:lnTo>
                    <a:pt x="1796260" y="66422"/>
                  </a:lnTo>
                  <a:lnTo>
                    <a:pt x="1695323" y="254762"/>
                  </a:lnTo>
                  <a:lnTo>
                    <a:pt x="1695323" y="336296"/>
                  </a:lnTo>
                  <a:lnTo>
                    <a:pt x="1695323" y="346837"/>
                  </a:lnTo>
                  <a:lnTo>
                    <a:pt x="1699514" y="373506"/>
                  </a:lnTo>
                  <a:lnTo>
                    <a:pt x="1701038" y="376936"/>
                  </a:lnTo>
                  <a:lnTo>
                    <a:pt x="1714881" y="387350"/>
                  </a:lnTo>
                  <a:lnTo>
                    <a:pt x="1718945" y="389000"/>
                  </a:lnTo>
                  <a:lnTo>
                    <a:pt x="1724406" y="390398"/>
                  </a:lnTo>
                  <a:lnTo>
                    <a:pt x="1731390" y="391413"/>
                  </a:lnTo>
                  <a:lnTo>
                    <a:pt x="1731390" y="411099"/>
                  </a:lnTo>
                  <a:lnTo>
                    <a:pt x="1567052" y="411099"/>
                  </a:lnTo>
                  <a:lnTo>
                    <a:pt x="1567052" y="391413"/>
                  </a:lnTo>
                  <a:lnTo>
                    <a:pt x="1575181" y="390016"/>
                  </a:lnTo>
                  <a:lnTo>
                    <a:pt x="1581658" y="388238"/>
                  </a:lnTo>
                  <a:lnTo>
                    <a:pt x="1601977" y="360552"/>
                  </a:lnTo>
                  <a:lnTo>
                    <a:pt x="1602739" y="354075"/>
                  </a:lnTo>
                  <a:lnTo>
                    <a:pt x="1603121" y="346075"/>
                  </a:lnTo>
                  <a:lnTo>
                    <a:pt x="1603121" y="336296"/>
                  </a:lnTo>
                  <a:lnTo>
                    <a:pt x="1603121" y="254762"/>
                  </a:lnTo>
                  <a:lnTo>
                    <a:pt x="1522349" y="84454"/>
                  </a:lnTo>
                  <a:lnTo>
                    <a:pt x="1501521" y="44196"/>
                  </a:lnTo>
                  <a:lnTo>
                    <a:pt x="1485138" y="27304"/>
                  </a:lnTo>
                  <a:lnTo>
                    <a:pt x="1482471" y="25907"/>
                  </a:lnTo>
                  <a:lnTo>
                    <a:pt x="1478534" y="25018"/>
                  </a:lnTo>
                  <a:lnTo>
                    <a:pt x="1473581" y="24384"/>
                  </a:lnTo>
                  <a:lnTo>
                    <a:pt x="1473581" y="4699"/>
                  </a:lnTo>
                  <a:close/>
                </a:path>
                <a:path w="4807584" h="415925">
                  <a:moveTo>
                    <a:pt x="1228852" y="4699"/>
                  </a:moveTo>
                  <a:lnTo>
                    <a:pt x="1385189" y="4699"/>
                  </a:lnTo>
                  <a:lnTo>
                    <a:pt x="1385189" y="24384"/>
                  </a:lnTo>
                  <a:lnTo>
                    <a:pt x="1377950" y="26415"/>
                  </a:lnTo>
                  <a:lnTo>
                    <a:pt x="1372362" y="28448"/>
                  </a:lnTo>
                  <a:lnTo>
                    <a:pt x="1368171" y="30734"/>
                  </a:lnTo>
                  <a:lnTo>
                    <a:pt x="1363980" y="33019"/>
                  </a:lnTo>
                  <a:lnTo>
                    <a:pt x="1360805" y="36194"/>
                  </a:lnTo>
                  <a:lnTo>
                    <a:pt x="1358519" y="40131"/>
                  </a:lnTo>
                  <a:lnTo>
                    <a:pt x="1356233" y="44068"/>
                  </a:lnTo>
                  <a:lnTo>
                    <a:pt x="1354709" y="49275"/>
                  </a:lnTo>
                  <a:lnTo>
                    <a:pt x="1354074" y="55499"/>
                  </a:lnTo>
                  <a:lnTo>
                    <a:pt x="1353312" y="61722"/>
                  </a:lnTo>
                  <a:lnTo>
                    <a:pt x="1353058" y="69596"/>
                  </a:lnTo>
                  <a:lnTo>
                    <a:pt x="1353058" y="79121"/>
                  </a:lnTo>
                  <a:lnTo>
                    <a:pt x="1353058" y="375665"/>
                  </a:lnTo>
                  <a:lnTo>
                    <a:pt x="1410716" y="375665"/>
                  </a:lnTo>
                  <a:lnTo>
                    <a:pt x="1451356" y="361188"/>
                  </a:lnTo>
                  <a:lnTo>
                    <a:pt x="1469516" y="324612"/>
                  </a:lnTo>
                  <a:lnTo>
                    <a:pt x="1478279" y="290829"/>
                  </a:lnTo>
                  <a:lnTo>
                    <a:pt x="1519047" y="290829"/>
                  </a:lnTo>
                  <a:lnTo>
                    <a:pt x="1512570" y="411099"/>
                  </a:lnTo>
                  <a:lnTo>
                    <a:pt x="1228852" y="411099"/>
                  </a:lnTo>
                  <a:lnTo>
                    <a:pt x="1228852" y="391413"/>
                  </a:lnTo>
                  <a:lnTo>
                    <a:pt x="1236218" y="389381"/>
                  </a:lnTo>
                  <a:lnTo>
                    <a:pt x="1242060" y="387223"/>
                  </a:lnTo>
                  <a:lnTo>
                    <a:pt x="1246251" y="384810"/>
                  </a:lnTo>
                  <a:lnTo>
                    <a:pt x="1250569" y="382524"/>
                  </a:lnTo>
                  <a:lnTo>
                    <a:pt x="1253744" y="379222"/>
                  </a:lnTo>
                  <a:lnTo>
                    <a:pt x="1255776" y="375157"/>
                  </a:lnTo>
                  <a:lnTo>
                    <a:pt x="1257935" y="371093"/>
                  </a:lnTo>
                  <a:lnTo>
                    <a:pt x="1259205" y="365887"/>
                  </a:lnTo>
                  <a:lnTo>
                    <a:pt x="1259840" y="359663"/>
                  </a:lnTo>
                  <a:lnTo>
                    <a:pt x="1260475" y="353440"/>
                  </a:lnTo>
                  <a:lnTo>
                    <a:pt x="1260729" y="345566"/>
                  </a:lnTo>
                  <a:lnTo>
                    <a:pt x="1260729" y="336041"/>
                  </a:lnTo>
                  <a:lnTo>
                    <a:pt x="1260729" y="79755"/>
                  </a:lnTo>
                  <a:lnTo>
                    <a:pt x="1260729" y="70357"/>
                  </a:lnTo>
                  <a:lnTo>
                    <a:pt x="1260475" y="62611"/>
                  </a:lnTo>
                  <a:lnTo>
                    <a:pt x="1259967" y="56261"/>
                  </a:lnTo>
                  <a:lnTo>
                    <a:pt x="1259459" y="49911"/>
                  </a:lnTo>
                  <a:lnTo>
                    <a:pt x="1246632" y="31114"/>
                  </a:lnTo>
                  <a:lnTo>
                    <a:pt x="1242314" y="28575"/>
                  </a:lnTo>
                  <a:lnTo>
                    <a:pt x="1236472" y="26415"/>
                  </a:lnTo>
                  <a:lnTo>
                    <a:pt x="1228852" y="24384"/>
                  </a:lnTo>
                  <a:lnTo>
                    <a:pt x="1228852" y="4699"/>
                  </a:lnTo>
                  <a:close/>
                </a:path>
                <a:path w="4807584" h="415925">
                  <a:moveTo>
                    <a:pt x="427863" y="4699"/>
                  </a:moveTo>
                  <a:lnTo>
                    <a:pt x="548386" y="4699"/>
                  </a:lnTo>
                  <a:lnTo>
                    <a:pt x="653796" y="187832"/>
                  </a:lnTo>
                  <a:lnTo>
                    <a:pt x="679450" y="234568"/>
                  </a:lnTo>
                  <a:lnTo>
                    <a:pt x="701059" y="276859"/>
                  </a:lnTo>
                  <a:lnTo>
                    <a:pt x="707390" y="290194"/>
                  </a:lnTo>
                  <a:lnTo>
                    <a:pt x="712088" y="290194"/>
                  </a:lnTo>
                  <a:lnTo>
                    <a:pt x="710682" y="253835"/>
                  </a:lnTo>
                  <a:lnTo>
                    <a:pt x="709691" y="215820"/>
                  </a:lnTo>
                  <a:lnTo>
                    <a:pt x="709106" y="176162"/>
                  </a:lnTo>
                  <a:lnTo>
                    <a:pt x="708913" y="134874"/>
                  </a:lnTo>
                  <a:lnTo>
                    <a:pt x="708913" y="79501"/>
                  </a:lnTo>
                  <a:lnTo>
                    <a:pt x="708818" y="70473"/>
                  </a:lnTo>
                  <a:lnTo>
                    <a:pt x="697865" y="32892"/>
                  </a:lnTo>
                  <a:lnTo>
                    <a:pt x="694436" y="30987"/>
                  </a:lnTo>
                  <a:lnTo>
                    <a:pt x="691007" y="28955"/>
                  </a:lnTo>
                  <a:lnTo>
                    <a:pt x="685165" y="26797"/>
                  </a:lnTo>
                  <a:lnTo>
                    <a:pt x="677037" y="24384"/>
                  </a:lnTo>
                  <a:lnTo>
                    <a:pt x="677037" y="4699"/>
                  </a:lnTo>
                  <a:lnTo>
                    <a:pt x="789559" y="4699"/>
                  </a:lnTo>
                  <a:lnTo>
                    <a:pt x="789559" y="24384"/>
                  </a:lnTo>
                  <a:lnTo>
                    <a:pt x="781557" y="26924"/>
                  </a:lnTo>
                  <a:lnTo>
                    <a:pt x="775969" y="29082"/>
                  </a:lnTo>
                  <a:lnTo>
                    <a:pt x="772668" y="30987"/>
                  </a:lnTo>
                  <a:lnTo>
                    <a:pt x="769493" y="32765"/>
                  </a:lnTo>
                  <a:lnTo>
                    <a:pt x="766699" y="35051"/>
                  </a:lnTo>
                  <a:lnTo>
                    <a:pt x="764413" y="38100"/>
                  </a:lnTo>
                  <a:lnTo>
                    <a:pt x="762126" y="41021"/>
                  </a:lnTo>
                  <a:lnTo>
                    <a:pt x="760349" y="45592"/>
                  </a:lnTo>
                  <a:lnTo>
                    <a:pt x="757428" y="79501"/>
                  </a:lnTo>
                  <a:lnTo>
                    <a:pt x="757428" y="411099"/>
                  </a:lnTo>
                  <a:lnTo>
                    <a:pt x="681736" y="411099"/>
                  </a:lnTo>
                  <a:lnTo>
                    <a:pt x="547878" y="179450"/>
                  </a:lnTo>
                  <a:lnTo>
                    <a:pt x="524367" y="137461"/>
                  </a:lnTo>
                  <a:lnTo>
                    <a:pt x="508000" y="105663"/>
                  </a:lnTo>
                  <a:lnTo>
                    <a:pt x="505332" y="105663"/>
                  </a:lnTo>
                  <a:lnTo>
                    <a:pt x="506593" y="138100"/>
                  </a:lnTo>
                  <a:lnTo>
                    <a:pt x="507507" y="171418"/>
                  </a:lnTo>
                  <a:lnTo>
                    <a:pt x="508065" y="205640"/>
                  </a:lnTo>
                  <a:lnTo>
                    <a:pt x="508254" y="240791"/>
                  </a:lnTo>
                  <a:lnTo>
                    <a:pt x="508254" y="336676"/>
                  </a:lnTo>
                  <a:lnTo>
                    <a:pt x="508396" y="346987"/>
                  </a:lnTo>
                  <a:lnTo>
                    <a:pt x="518541" y="382015"/>
                  </a:lnTo>
                  <a:lnTo>
                    <a:pt x="522350" y="385444"/>
                  </a:lnTo>
                  <a:lnTo>
                    <a:pt x="529717" y="388619"/>
                  </a:lnTo>
                  <a:lnTo>
                    <a:pt x="540385" y="391413"/>
                  </a:lnTo>
                  <a:lnTo>
                    <a:pt x="540385" y="411099"/>
                  </a:lnTo>
                  <a:lnTo>
                    <a:pt x="427863" y="411099"/>
                  </a:lnTo>
                  <a:lnTo>
                    <a:pt x="427863" y="391413"/>
                  </a:lnTo>
                  <a:lnTo>
                    <a:pt x="435229" y="389381"/>
                  </a:lnTo>
                  <a:lnTo>
                    <a:pt x="441071" y="387223"/>
                  </a:lnTo>
                  <a:lnTo>
                    <a:pt x="445262" y="384810"/>
                  </a:lnTo>
                  <a:lnTo>
                    <a:pt x="449580" y="382524"/>
                  </a:lnTo>
                  <a:lnTo>
                    <a:pt x="452755" y="379222"/>
                  </a:lnTo>
                  <a:lnTo>
                    <a:pt x="454787" y="375157"/>
                  </a:lnTo>
                  <a:lnTo>
                    <a:pt x="456946" y="371093"/>
                  </a:lnTo>
                  <a:lnTo>
                    <a:pt x="458216" y="366013"/>
                  </a:lnTo>
                  <a:lnTo>
                    <a:pt x="458850" y="359790"/>
                  </a:lnTo>
                  <a:lnTo>
                    <a:pt x="459486" y="353694"/>
                  </a:lnTo>
                  <a:lnTo>
                    <a:pt x="459740" y="345948"/>
                  </a:lnTo>
                  <a:lnTo>
                    <a:pt x="459740" y="336676"/>
                  </a:lnTo>
                  <a:lnTo>
                    <a:pt x="459740" y="79121"/>
                  </a:lnTo>
                  <a:lnTo>
                    <a:pt x="459620" y="68835"/>
                  </a:lnTo>
                  <a:lnTo>
                    <a:pt x="445643" y="30479"/>
                  </a:lnTo>
                  <a:lnTo>
                    <a:pt x="427863" y="24384"/>
                  </a:lnTo>
                  <a:lnTo>
                    <a:pt x="427863" y="4699"/>
                  </a:lnTo>
                  <a:close/>
                </a:path>
                <a:path w="4807584" h="415925">
                  <a:moveTo>
                    <a:pt x="4586859" y="2666"/>
                  </a:moveTo>
                  <a:lnTo>
                    <a:pt x="4666234" y="2666"/>
                  </a:lnTo>
                  <a:lnTo>
                    <a:pt x="4764532" y="336041"/>
                  </a:lnTo>
                  <a:lnTo>
                    <a:pt x="4767649" y="346376"/>
                  </a:lnTo>
                  <a:lnTo>
                    <a:pt x="4787138" y="382904"/>
                  </a:lnTo>
                  <a:lnTo>
                    <a:pt x="4791837" y="386714"/>
                  </a:lnTo>
                  <a:lnTo>
                    <a:pt x="4798568" y="389636"/>
                  </a:lnTo>
                  <a:lnTo>
                    <a:pt x="4807077" y="391413"/>
                  </a:lnTo>
                  <a:lnTo>
                    <a:pt x="4807077" y="411099"/>
                  </a:lnTo>
                  <a:lnTo>
                    <a:pt x="4642739" y="411099"/>
                  </a:lnTo>
                  <a:lnTo>
                    <a:pt x="4642739" y="391413"/>
                  </a:lnTo>
                  <a:lnTo>
                    <a:pt x="4653026" y="390143"/>
                  </a:lnTo>
                  <a:lnTo>
                    <a:pt x="4660773" y="387350"/>
                  </a:lnTo>
                  <a:lnTo>
                    <a:pt x="4665726" y="382777"/>
                  </a:lnTo>
                  <a:lnTo>
                    <a:pt x="4670679" y="378205"/>
                  </a:lnTo>
                  <a:lnTo>
                    <a:pt x="4673092" y="371728"/>
                  </a:lnTo>
                  <a:lnTo>
                    <a:pt x="4673092" y="363474"/>
                  </a:lnTo>
                  <a:lnTo>
                    <a:pt x="4673092" y="357250"/>
                  </a:lnTo>
                  <a:lnTo>
                    <a:pt x="4672457" y="350392"/>
                  </a:lnTo>
                  <a:lnTo>
                    <a:pt x="4656201" y="285114"/>
                  </a:lnTo>
                  <a:lnTo>
                    <a:pt x="4529074" y="285114"/>
                  </a:lnTo>
                  <a:lnTo>
                    <a:pt x="4519295" y="313436"/>
                  </a:lnTo>
                  <a:lnTo>
                    <a:pt x="4516501" y="321310"/>
                  </a:lnTo>
                  <a:lnTo>
                    <a:pt x="4514215" y="329056"/>
                  </a:lnTo>
                  <a:lnTo>
                    <a:pt x="4512437" y="336423"/>
                  </a:lnTo>
                  <a:lnTo>
                    <a:pt x="4510659" y="343915"/>
                  </a:lnTo>
                  <a:lnTo>
                    <a:pt x="4509770" y="351789"/>
                  </a:lnTo>
                  <a:lnTo>
                    <a:pt x="4509770" y="360172"/>
                  </a:lnTo>
                  <a:lnTo>
                    <a:pt x="4511698" y="373054"/>
                  </a:lnTo>
                  <a:lnTo>
                    <a:pt x="4517485" y="382555"/>
                  </a:lnTo>
                  <a:lnTo>
                    <a:pt x="4527129" y="388675"/>
                  </a:lnTo>
                  <a:lnTo>
                    <a:pt x="4540631" y="391413"/>
                  </a:lnTo>
                  <a:lnTo>
                    <a:pt x="4540631" y="411099"/>
                  </a:lnTo>
                  <a:lnTo>
                    <a:pt x="4413504" y="411099"/>
                  </a:lnTo>
                  <a:lnTo>
                    <a:pt x="4413504" y="391413"/>
                  </a:lnTo>
                  <a:lnTo>
                    <a:pt x="4420870" y="390651"/>
                  </a:lnTo>
                  <a:lnTo>
                    <a:pt x="4427347" y="387985"/>
                  </a:lnTo>
                  <a:lnTo>
                    <a:pt x="4432935" y="383666"/>
                  </a:lnTo>
                  <a:lnTo>
                    <a:pt x="4438523" y="379349"/>
                  </a:lnTo>
                  <a:lnTo>
                    <a:pt x="4443476" y="373379"/>
                  </a:lnTo>
                  <a:lnTo>
                    <a:pt x="4462653" y="333375"/>
                  </a:lnTo>
                  <a:lnTo>
                    <a:pt x="4586859" y="2666"/>
                  </a:lnTo>
                  <a:close/>
                </a:path>
                <a:path w="4807584" h="415925">
                  <a:moveTo>
                    <a:pt x="3916299" y="2666"/>
                  </a:moveTo>
                  <a:lnTo>
                    <a:pt x="3995674" y="2666"/>
                  </a:lnTo>
                  <a:lnTo>
                    <a:pt x="4093972" y="336041"/>
                  </a:lnTo>
                  <a:lnTo>
                    <a:pt x="4097089" y="346376"/>
                  </a:lnTo>
                  <a:lnTo>
                    <a:pt x="4116578" y="382904"/>
                  </a:lnTo>
                  <a:lnTo>
                    <a:pt x="4121277" y="386714"/>
                  </a:lnTo>
                  <a:lnTo>
                    <a:pt x="4128008" y="389636"/>
                  </a:lnTo>
                  <a:lnTo>
                    <a:pt x="4136516" y="391413"/>
                  </a:lnTo>
                  <a:lnTo>
                    <a:pt x="4136516" y="411099"/>
                  </a:lnTo>
                  <a:lnTo>
                    <a:pt x="3972179" y="411099"/>
                  </a:lnTo>
                  <a:lnTo>
                    <a:pt x="3972179" y="391413"/>
                  </a:lnTo>
                  <a:lnTo>
                    <a:pt x="3982466" y="390143"/>
                  </a:lnTo>
                  <a:lnTo>
                    <a:pt x="3990213" y="387350"/>
                  </a:lnTo>
                  <a:lnTo>
                    <a:pt x="3995166" y="382777"/>
                  </a:lnTo>
                  <a:lnTo>
                    <a:pt x="4000119" y="378205"/>
                  </a:lnTo>
                  <a:lnTo>
                    <a:pt x="4002532" y="371728"/>
                  </a:lnTo>
                  <a:lnTo>
                    <a:pt x="4002532" y="363474"/>
                  </a:lnTo>
                  <a:lnTo>
                    <a:pt x="4002532" y="357250"/>
                  </a:lnTo>
                  <a:lnTo>
                    <a:pt x="4001897" y="350392"/>
                  </a:lnTo>
                  <a:lnTo>
                    <a:pt x="3985641" y="285114"/>
                  </a:lnTo>
                  <a:lnTo>
                    <a:pt x="3858514" y="285114"/>
                  </a:lnTo>
                  <a:lnTo>
                    <a:pt x="3848735" y="313436"/>
                  </a:lnTo>
                  <a:lnTo>
                    <a:pt x="3845941" y="321310"/>
                  </a:lnTo>
                  <a:lnTo>
                    <a:pt x="3843654" y="329056"/>
                  </a:lnTo>
                  <a:lnTo>
                    <a:pt x="3841877" y="336423"/>
                  </a:lnTo>
                  <a:lnTo>
                    <a:pt x="3840099" y="343915"/>
                  </a:lnTo>
                  <a:lnTo>
                    <a:pt x="3839210" y="351789"/>
                  </a:lnTo>
                  <a:lnTo>
                    <a:pt x="3839210" y="360172"/>
                  </a:lnTo>
                  <a:lnTo>
                    <a:pt x="3841138" y="373054"/>
                  </a:lnTo>
                  <a:lnTo>
                    <a:pt x="3846925" y="382555"/>
                  </a:lnTo>
                  <a:lnTo>
                    <a:pt x="3856569" y="388675"/>
                  </a:lnTo>
                  <a:lnTo>
                    <a:pt x="3870071" y="391413"/>
                  </a:lnTo>
                  <a:lnTo>
                    <a:pt x="3870071" y="411099"/>
                  </a:lnTo>
                  <a:lnTo>
                    <a:pt x="3742944" y="411099"/>
                  </a:lnTo>
                  <a:lnTo>
                    <a:pt x="3742944" y="391413"/>
                  </a:lnTo>
                  <a:lnTo>
                    <a:pt x="3750310" y="390651"/>
                  </a:lnTo>
                  <a:lnTo>
                    <a:pt x="3756787" y="387985"/>
                  </a:lnTo>
                  <a:lnTo>
                    <a:pt x="3762375" y="383666"/>
                  </a:lnTo>
                  <a:lnTo>
                    <a:pt x="3767963" y="379349"/>
                  </a:lnTo>
                  <a:lnTo>
                    <a:pt x="3772916" y="373379"/>
                  </a:lnTo>
                  <a:lnTo>
                    <a:pt x="3792093" y="333375"/>
                  </a:lnTo>
                  <a:lnTo>
                    <a:pt x="3916299" y="2666"/>
                  </a:lnTo>
                  <a:close/>
                </a:path>
                <a:path w="4807584" h="415925">
                  <a:moveTo>
                    <a:pt x="973455" y="2666"/>
                  </a:moveTo>
                  <a:lnTo>
                    <a:pt x="1052830" y="2666"/>
                  </a:lnTo>
                  <a:lnTo>
                    <a:pt x="1151128" y="336041"/>
                  </a:lnTo>
                  <a:lnTo>
                    <a:pt x="1154245" y="346376"/>
                  </a:lnTo>
                  <a:lnTo>
                    <a:pt x="1173734" y="382904"/>
                  </a:lnTo>
                  <a:lnTo>
                    <a:pt x="1178433" y="386714"/>
                  </a:lnTo>
                  <a:lnTo>
                    <a:pt x="1185164" y="389636"/>
                  </a:lnTo>
                  <a:lnTo>
                    <a:pt x="1193673" y="391413"/>
                  </a:lnTo>
                  <a:lnTo>
                    <a:pt x="1193673" y="411099"/>
                  </a:lnTo>
                  <a:lnTo>
                    <a:pt x="1029335" y="411099"/>
                  </a:lnTo>
                  <a:lnTo>
                    <a:pt x="1029335" y="391413"/>
                  </a:lnTo>
                  <a:lnTo>
                    <a:pt x="1039622" y="390143"/>
                  </a:lnTo>
                  <a:lnTo>
                    <a:pt x="1047369" y="387350"/>
                  </a:lnTo>
                  <a:lnTo>
                    <a:pt x="1052322" y="382777"/>
                  </a:lnTo>
                  <a:lnTo>
                    <a:pt x="1057275" y="378205"/>
                  </a:lnTo>
                  <a:lnTo>
                    <a:pt x="1059688" y="371728"/>
                  </a:lnTo>
                  <a:lnTo>
                    <a:pt x="1059688" y="363474"/>
                  </a:lnTo>
                  <a:lnTo>
                    <a:pt x="1059688" y="357250"/>
                  </a:lnTo>
                  <a:lnTo>
                    <a:pt x="1050798" y="314325"/>
                  </a:lnTo>
                  <a:lnTo>
                    <a:pt x="1042797" y="285114"/>
                  </a:lnTo>
                  <a:lnTo>
                    <a:pt x="915669" y="285114"/>
                  </a:lnTo>
                  <a:lnTo>
                    <a:pt x="905891" y="313436"/>
                  </a:lnTo>
                  <a:lnTo>
                    <a:pt x="903097" y="321310"/>
                  </a:lnTo>
                  <a:lnTo>
                    <a:pt x="900811" y="329056"/>
                  </a:lnTo>
                  <a:lnTo>
                    <a:pt x="899032" y="336423"/>
                  </a:lnTo>
                  <a:lnTo>
                    <a:pt x="897255" y="343915"/>
                  </a:lnTo>
                  <a:lnTo>
                    <a:pt x="896366" y="351789"/>
                  </a:lnTo>
                  <a:lnTo>
                    <a:pt x="896366" y="360172"/>
                  </a:lnTo>
                  <a:lnTo>
                    <a:pt x="898294" y="373054"/>
                  </a:lnTo>
                  <a:lnTo>
                    <a:pt x="904081" y="382555"/>
                  </a:lnTo>
                  <a:lnTo>
                    <a:pt x="913725" y="388675"/>
                  </a:lnTo>
                  <a:lnTo>
                    <a:pt x="927226" y="391413"/>
                  </a:lnTo>
                  <a:lnTo>
                    <a:pt x="927226" y="411099"/>
                  </a:lnTo>
                  <a:lnTo>
                    <a:pt x="800100" y="411099"/>
                  </a:lnTo>
                  <a:lnTo>
                    <a:pt x="800100" y="391413"/>
                  </a:lnTo>
                  <a:lnTo>
                    <a:pt x="807466" y="390651"/>
                  </a:lnTo>
                  <a:lnTo>
                    <a:pt x="813943" y="387985"/>
                  </a:lnTo>
                  <a:lnTo>
                    <a:pt x="819531" y="383666"/>
                  </a:lnTo>
                  <a:lnTo>
                    <a:pt x="825119" y="379349"/>
                  </a:lnTo>
                  <a:lnTo>
                    <a:pt x="830072" y="373379"/>
                  </a:lnTo>
                  <a:lnTo>
                    <a:pt x="849249" y="333375"/>
                  </a:lnTo>
                  <a:lnTo>
                    <a:pt x="973455" y="2666"/>
                  </a:lnTo>
                  <a:close/>
                </a:path>
                <a:path w="4807584" h="415925">
                  <a:moveTo>
                    <a:pt x="173355" y="2666"/>
                  </a:moveTo>
                  <a:lnTo>
                    <a:pt x="252730" y="2666"/>
                  </a:lnTo>
                  <a:lnTo>
                    <a:pt x="351028" y="336041"/>
                  </a:lnTo>
                  <a:lnTo>
                    <a:pt x="354145" y="346376"/>
                  </a:lnTo>
                  <a:lnTo>
                    <a:pt x="373634" y="382904"/>
                  </a:lnTo>
                  <a:lnTo>
                    <a:pt x="378332" y="386714"/>
                  </a:lnTo>
                  <a:lnTo>
                    <a:pt x="385063" y="389636"/>
                  </a:lnTo>
                  <a:lnTo>
                    <a:pt x="393573" y="391413"/>
                  </a:lnTo>
                  <a:lnTo>
                    <a:pt x="393573" y="411099"/>
                  </a:lnTo>
                  <a:lnTo>
                    <a:pt x="229235" y="411099"/>
                  </a:lnTo>
                  <a:lnTo>
                    <a:pt x="229235" y="391413"/>
                  </a:lnTo>
                  <a:lnTo>
                    <a:pt x="239522" y="390143"/>
                  </a:lnTo>
                  <a:lnTo>
                    <a:pt x="247269" y="387350"/>
                  </a:lnTo>
                  <a:lnTo>
                    <a:pt x="252222" y="382777"/>
                  </a:lnTo>
                  <a:lnTo>
                    <a:pt x="257175" y="378205"/>
                  </a:lnTo>
                  <a:lnTo>
                    <a:pt x="259587" y="371728"/>
                  </a:lnTo>
                  <a:lnTo>
                    <a:pt x="259587" y="363474"/>
                  </a:lnTo>
                  <a:lnTo>
                    <a:pt x="259587" y="357250"/>
                  </a:lnTo>
                  <a:lnTo>
                    <a:pt x="250698" y="314325"/>
                  </a:lnTo>
                  <a:lnTo>
                    <a:pt x="242697" y="285114"/>
                  </a:lnTo>
                  <a:lnTo>
                    <a:pt x="115569" y="285114"/>
                  </a:lnTo>
                  <a:lnTo>
                    <a:pt x="105791" y="313436"/>
                  </a:lnTo>
                  <a:lnTo>
                    <a:pt x="102997" y="321310"/>
                  </a:lnTo>
                  <a:lnTo>
                    <a:pt x="100711" y="329056"/>
                  </a:lnTo>
                  <a:lnTo>
                    <a:pt x="98932" y="336423"/>
                  </a:lnTo>
                  <a:lnTo>
                    <a:pt x="97155" y="343915"/>
                  </a:lnTo>
                  <a:lnTo>
                    <a:pt x="96266" y="351789"/>
                  </a:lnTo>
                  <a:lnTo>
                    <a:pt x="96266" y="360172"/>
                  </a:lnTo>
                  <a:lnTo>
                    <a:pt x="98194" y="373054"/>
                  </a:lnTo>
                  <a:lnTo>
                    <a:pt x="103981" y="382555"/>
                  </a:lnTo>
                  <a:lnTo>
                    <a:pt x="113625" y="388675"/>
                  </a:lnTo>
                  <a:lnTo>
                    <a:pt x="127126" y="391413"/>
                  </a:lnTo>
                  <a:lnTo>
                    <a:pt x="127126" y="411099"/>
                  </a:lnTo>
                  <a:lnTo>
                    <a:pt x="0" y="411099"/>
                  </a:lnTo>
                  <a:lnTo>
                    <a:pt x="0" y="391413"/>
                  </a:lnTo>
                  <a:lnTo>
                    <a:pt x="7366" y="390651"/>
                  </a:lnTo>
                  <a:lnTo>
                    <a:pt x="13843" y="387985"/>
                  </a:lnTo>
                  <a:lnTo>
                    <a:pt x="19431" y="383666"/>
                  </a:lnTo>
                  <a:lnTo>
                    <a:pt x="25018" y="379349"/>
                  </a:lnTo>
                  <a:lnTo>
                    <a:pt x="29972" y="373379"/>
                  </a:lnTo>
                  <a:lnTo>
                    <a:pt x="49149" y="333375"/>
                  </a:lnTo>
                  <a:lnTo>
                    <a:pt x="173355" y="2666"/>
                  </a:lnTo>
                  <a:close/>
                </a:path>
                <a:path w="4807584" h="415925">
                  <a:moveTo>
                    <a:pt x="3032379" y="0"/>
                  </a:moveTo>
                  <a:lnTo>
                    <a:pt x="3064287" y="978"/>
                  </a:lnTo>
                  <a:lnTo>
                    <a:pt x="3094863" y="3921"/>
                  </a:lnTo>
                  <a:lnTo>
                    <a:pt x="3124104" y="8840"/>
                  </a:lnTo>
                  <a:lnTo>
                    <a:pt x="3152013" y="15748"/>
                  </a:lnTo>
                  <a:lnTo>
                    <a:pt x="3152013" y="100329"/>
                  </a:lnTo>
                  <a:lnTo>
                    <a:pt x="3111246" y="100329"/>
                  </a:lnTo>
                  <a:lnTo>
                    <a:pt x="3107697" y="88493"/>
                  </a:lnTo>
                  <a:lnTo>
                    <a:pt x="3103911" y="78120"/>
                  </a:lnTo>
                  <a:lnTo>
                    <a:pt x="3079587" y="45291"/>
                  </a:lnTo>
                  <a:lnTo>
                    <a:pt x="3037332" y="34798"/>
                  </a:lnTo>
                  <a:lnTo>
                    <a:pt x="3023070" y="35919"/>
                  </a:lnTo>
                  <a:lnTo>
                    <a:pt x="2985262" y="52831"/>
                  </a:lnTo>
                  <a:lnTo>
                    <a:pt x="2956740" y="91854"/>
                  </a:lnTo>
                  <a:lnTo>
                    <a:pt x="2943834" y="131262"/>
                  </a:lnTo>
                  <a:lnTo>
                    <a:pt x="2937305" y="181173"/>
                  </a:lnTo>
                  <a:lnTo>
                    <a:pt x="2936494" y="210057"/>
                  </a:lnTo>
                  <a:lnTo>
                    <a:pt x="2937041" y="235277"/>
                  </a:lnTo>
                  <a:lnTo>
                    <a:pt x="2941423" y="280477"/>
                  </a:lnTo>
                  <a:lnTo>
                    <a:pt x="2950229" y="318535"/>
                  </a:lnTo>
                  <a:lnTo>
                    <a:pt x="2972054" y="359790"/>
                  </a:lnTo>
                  <a:lnTo>
                    <a:pt x="3016504" y="381000"/>
                  </a:lnTo>
                  <a:lnTo>
                    <a:pt x="3028771" y="380023"/>
                  </a:lnTo>
                  <a:lnTo>
                    <a:pt x="3060739" y="356401"/>
                  </a:lnTo>
                  <a:lnTo>
                    <a:pt x="3067812" y="315467"/>
                  </a:lnTo>
                  <a:lnTo>
                    <a:pt x="3066288" y="271906"/>
                  </a:lnTo>
                  <a:lnTo>
                    <a:pt x="3035554" y="242824"/>
                  </a:lnTo>
                  <a:lnTo>
                    <a:pt x="3035554" y="223265"/>
                  </a:lnTo>
                  <a:lnTo>
                    <a:pt x="3187954" y="223265"/>
                  </a:lnTo>
                  <a:lnTo>
                    <a:pt x="3187954" y="242824"/>
                  </a:lnTo>
                  <a:lnTo>
                    <a:pt x="3178048" y="245872"/>
                  </a:lnTo>
                  <a:lnTo>
                    <a:pt x="3171316" y="249174"/>
                  </a:lnTo>
                  <a:lnTo>
                    <a:pt x="3167761" y="252984"/>
                  </a:lnTo>
                  <a:lnTo>
                    <a:pt x="3164204" y="256793"/>
                  </a:lnTo>
                  <a:lnTo>
                    <a:pt x="3161791" y="261747"/>
                  </a:lnTo>
                  <a:lnTo>
                    <a:pt x="3158490" y="294386"/>
                  </a:lnTo>
                  <a:lnTo>
                    <a:pt x="3158490" y="406526"/>
                  </a:lnTo>
                  <a:lnTo>
                    <a:pt x="3115691" y="415543"/>
                  </a:lnTo>
                  <a:lnTo>
                    <a:pt x="3095498" y="394080"/>
                  </a:lnTo>
                  <a:lnTo>
                    <a:pt x="3077118" y="403582"/>
                  </a:lnTo>
                  <a:lnTo>
                    <a:pt x="3057429" y="410368"/>
                  </a:lnTo>
                  <a:lnTo>
                    <a:pt x="3036454" y="414440"/>
                  </a:lnTo>
                  <a:lnTo>
                    <a:pt x="3014218" y="415798"/>
                  </a:lnTo>
                  <a:lnTo>
                    <a:pt x="2973472" y="412628"/>
                  </a:lnTo>
                  <a:lnTo>
                    <a:pt x="2908651" y="387240"/>
                  </a:lnTo>
                  <a:lnTo>
                    <a:pt x="2865881" y="336379"/>
                  </a:lnTo>
                  <a:lnTo>
                    <a:pt x="2844545" y="259520"/>
                  </a:lnTo>
                  <a:lnTo>
                    <a:pt x="2841879" y="211327"/>
                  </a:lnTo>
                  <a:lnTo>
                    <a:pt x="2842811" y="185015"/>
                  </a:lnTo>
                  <a:lnTo>
                    <a:pt x="2850344" y="137390"/>
                  </a:lnTo>
                  <a:lnTo>
                    <a:pt x="2865330" y="96478"/>
                  </a:lnTo>
                  <a:lnTo>
                    <a:pt x="2886388" y="63089"/>
                  </a:lnTo>
                  <a:lnTo>
                    <a:pt x="2927794" y="27003"/>
                  </a:lnTo>
                  <a:lnTo>
                    <a:pt x="2977050" y="6590"/>
                  </a:lnTo>
                  <a:lnTo>
                    <a:pt x="3013332" y="736"/>
                  </a:lnTo>
                  <a:lnTo>
                    <a:pt x="303237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5940" y="1494795"/>
            <a:ext cx="7309484" cy="3355975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317500" marR="198120" indent="-317500" algn="r">
              <a:lnSpc>
                <a:spcPct val="100000"/>
              </a:lnSpc>
              <a:spcBef>
                <a:spcPts val="1080"/>
              </a:spcBef>
              <a:buClr>
                <a:srgbClr val="EFAC00"/>
              </a:buClr>
              <a:buSzPct val="67500"/>
              <a:buFont typeface="Wingdings"/>
              <a:buChar char=""/>
              <a:tabLst>
                <a:tab pos="317500" algn="l"/>
              </a:tabLst>
            </a:pPr>
            <a:r>
              <a:rPr sz="4000" spc="-5" dirty="0">
                <a:latin typeface="Cambria"/>
                <a:cs typeface="Cambria"/>
              </a:rPr>
              <a:t>It</a:t>
            </a:r>
            <a:r>
              <a:rPr sz="4000" spc="-15" dirty="0">
                <a:latin typeface="Cambria"/>
                <a:cs typeface="Cambria"/>
              </a:rPr>
              <a:t> </a:t>
            </a:r>
            <a:r>
              <a:rPr sz="4000" spc="-40" dirty="0">
                <a:latin typeface="Cambria"/>
                <a:cs typeface="Cambria"/>
              </a:rPr>
              <a:t>involves</a:t>
            </a:r>
            <a:r>
              <a:rPr sz="4000" spc="-20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the</a:t>
            </a:r>
            <a:r>
              <a:rPr sz="4000" spc="-10" dirty="0">
                <a:latin typeface="Cambria"/>
                <a:cs typeface="Cambria"/>
              </a:rPr>
              <a:t> </a:t>
            </a:r>
            <a:r>
              <a:rPr sz="4000" spc="-15" dirty="0">
                <a:latin typeface="Cambria"/>
                <a:cs typeface="Cambria"/>
              </a:rPr>
              <a:t>following</a:t>
            </a:r>
            <a:r>
              <a:rPr sz="4000" spc="15" dirty="0">
                <a:latin typeface="Cambria"/>
                <a:cs typeface="Cambria"/>
              </a:rPr>
              <a:t> </a:t>
            </a:r>
            <a:r>
              <a:rPr sz="4000" spc="-5" dirty="0">
                <a:latin typeface="Cambria"/>
                <a:cs typeface="Cambria"/>
              </a:rPr>
              <a:t>stages:</a:t>
            </a:r>
            <a:endParaRPr sz="4000">
              <a:latin typeface="Cambria"/>
              <a:cs typeface="Cambria"/>
            </a:endParaRPr>
          </a:p>
          <a:p>
            <a:pPr marL="274955" marR="214629" lvl="1" indent="-274955" algn="r">
              <a:lnSpc>
                <a:spcPct val="100000"/>
              </a:lnSpc>
              <a:spcBef>
                <a:spcPts val="90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274955" algn="l"/>
              </a:tabLst>
            </a:pPr>
            <a:r>
              <a:rPr sz="3700" spc="-20" dirty="0">
                <a:latin typeface="Cambria"/>
                <a:cs typeface="Cambria"/>
              </a:rPr>
              <a:t>Compare</a:t>
            </a:r>
            <a:r>
              <a:rPr sz="3700" spc="20" dirty="0">
                <a:latin typeface="Cambria"/>
                <a:cs typeface="Cambria"/>
              </a:rPr>
              <a:t> </a:t>
            </a:r>
            <a:r>
              <a:rPr sz="3700" spc="-5" dirty="0">
                <a:latin typeface="Cambria"/>
                <a:cs typeface="Cambria"/>
              </a:rPr>
              <a:t>data</a:t>
            </a:r>
            <a:r>
              <a:rPr sz="3700" spc="5" dirty="0">
                <a:latin typeface="Cambria"/>
                <a:cs typeface="Cambria"/>
              </a:rPr>
              <a:t> </a:t>
            </a:r>
            <a:r>
              <a:rPr sz="3700" spc="-15" dirty="0">
                <a:latin typeface="Cambria"/>
                <a:cs typeface="Cambria"/>
              </a:rPr>
              <a:t>against</a:t>
            </a:r>
            <a:r>
              <a:rPr sz="3700" spc="15" dirty="0">
                <a:latin typeface="Cambria"/>
                <a:cs typeface="Cambria"/>
              </a:rPr>
              <a:t> </a:t>
            </a:r>
            <a:r>
              <a:rPr sz="3700" spc="-10" dirty="0">
                <a:latin typeface="Cambria"/>
                <a:cs typeface="Cambria"/>
              </a:rPr>
              <a:t>standards</a:t>
            </a:r>
            <a:endParaRPr sz="3700">
              <a:latin typeface="Cambria"/>
              <a:cs typeface="Cambria"/>
            </a:endParaRPr>
          </a:p>
          <a:p>
            <a:pPr marL="652780" lvl="1" indent="-275590">
              <a:lnSpc>
                <a:spcPct val="100000"/>
              </a:lnSpc>
              <a:spcBef>
                <a:spcPts val="89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</a:tabLst>
            </a:pPr>
            <a:r>
              <a:rPr sz="3700" spc="-10" dirty="0">
                <a:latin typeface="Cambria"/>
                <a:cs typeface="Cambria"/>
              </a:rPr>
              <a:t>Cluster</a:t>
            </a:r>
            <a:r>
              <a:rPr sz="3700" spc="-80" dirty="0">
                <a:latin typeface="Cambria"/>
                <a:cs typeface="Cambria"/>
              </a:rPr>
              <a:t> </a:t>
            </a:r>
            <a:r>
              <a:rPr sz="3700" spc="-5" dirty="0">
                <a:latin typeface="Cambria"/>
                <a:cs typeface="Cambria"/>
              </a:rPr>
              <a:t>cues</a:t>
            </a:r>
            <a:endParaRPr sz="3700">
              <a:latin typeface="Cambria"/>
              <a:cs typeface="Cambria"/>
            </a:endParaRPr>
          </a:p>
          <a:p>
            <a:pPr marL="652780" marR="5080" lvl="1" indent="-274955">
              <a:lnSpc>
                <a:spcPct val="100000"/>
              </a:lnSpc>
              <a:spcBef>
                <a:spcPts val="890"/>
              </a:spcBef>
              <a:buClr>
                <a:srgbClr val="EFAC00"/>
              </a:buClr>
              <a:buSzPct val="79729"/>
              <a:buFont typeface="Segoe UI Symbol"/>
              <a:buChar char="⚫"/>
              <a:tabLst>
                <a:tab pos="653415" algn="l"/>
                <a:tab pos="4236085" algn="l"/>
                <a:tab pos="6544945" algn="l"/>
              </a:tabLst>
            </a:pPr>
            <a:r>
              <a:rPr sz="3700" spc="-10" dirty="0">
                <a:latin typeface="Cambria"/>
                <a:cs typeface="Cambria"/>
              </a:rPr>
              <a:t>Identifyin</a:t>
            </a:r>
            <a:r>
              <a:rPr sz="3700" spc="-5" dirty="0">
                <a:latin typeface="Cambria"/>
                <a:cs typeface="Cambria"/>
              </a:rPr>
              <a:t>g</a:t>
            </a:r>
            <a:r>
              <a:rPr sz="3700" dirty="0">
                <a:latin typeface="Cambria"/>
                <a:cs typeface="Cambria"/>
              </a:rPr>
              <a:t>	</a:t>
            </a:r>
            <a:r>
              <a:rPr sz="3700" spc="-35" dirty="0">
                <a:latin typeface="Cambria"/>
                <a:cs typeface="Cambria"/>
              </a:rPr>
              <a:t>g</a:t>
            </a:r>
            <a:r>
              <a:rPr sz="3700" spc="-10" dirty="0">
                <a:latin typeface="Cambria"/>
                <a:cs typeface="Cambria"/>
              </a:rPr>
              <a:t>ap</a:t>
            </a:r>
            <a:r>
              <a:rPr sz="3700" spc="-5" dirty="0">
                <a:latin typeface="Cambria"/>
                <a:cs typeface="Cambria"/>
              </a:rPr>
              <a:t>s</a:t>
            </a:r>
            <a:r>
              <a:rPr sz="3700" dirty="0">
                <a:latin typeface="Cambria"/>
                <a:cs typeface="Cambria"/>
              </a:rPr>
              <a:t>	</a:t>
            </a:r>
            <a:r>
              <a:rPr sz="3700" spc="-10" dirty="0">
                <a:latin typeface="Cambria"/>
                <a:cs typeface="Cambria"/>
              </a:rPr>
              <a:t>and  </a:t>
            </a:r>
            <a:r>
              <a:rPr sz="3700" spc="-5" dirty="0">
                <a:latin typeface="Cambria"/>
                <a:cs typeface="Cambria"/>
              </a:rPr>
              <a:t>inconsistencies</a:t>
            </a:r>
            <a:endParaRPr sz="37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4371" y="406780"/>
            <a:ext cx="7120255" cy="511809"/>
            <a:chOff x="634371" y="406780"/>
            <a:chExt cx="7120255" cy="511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371" y="719632"/>
              <a:ext cx="7119740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9318" y="411352"/>
              <a:ext cx="7101712" cy="3732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56448" y="647699"/>
              <a:ext cx="89153" cy="14147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207256" y="441070"/>
              <a:ext cx="2223135" cy="252729"/>
            </a:xfrm>
            <a:custGeom>
              <a:avLst/>
              <a:gdLst/>
              <a:ahLst/>
              <a:cxnLst/>
              <a:rect l="l" t="t" r="r" b="b"/>
              <a:pathLst>
                <a:path w="2223135" h="252729">
                  <a:moveTo>
                    <a:pt x="2128901" y="133476"/>
                  </a:moveTo>
                  <a:lnTo>
                    <a:pt x="2128901" y="251840"/>
                  </a:lnTo>
                  <a:lnTo>
                    <a:pt x="2135733" y="252100"/>
                  </a:lnTo>
                  <a:lnTo>
                    <a:pt x="2143077" y="252301"/>
                  </a:lnTo>
                  <a:lnTo>
                    <a:pt x="2150921" y="252430"/>
                  </a:lnTo>
                  <a:lnTo>
                    <a:pt x="2159254" y="252475"/>
                  </a:lnTo>
                  <a:lnTo>
                    <a:pt x="2169372" y="252144"/>
                  </a:lnTo>
                  <a:lnTo>
                    <a:pt x="2206371" y="240014"/>
                  </a:lnTo>
                  <a:lnTo>
                    <a:pt x="2222658" y="203850"/>
                  </a:lnTo>
                  <a:lnTo>
                    <a:pt x="2223135" y="193039"/>
                  </a:lnTo>
                  <a:lnTo>
                    <a:pt x="2222875" y="185322"/>
                  </a:lnTo>
                  <a:lnTo>
                    <a:pt x="2207006" y="146938"/>
                  </a:lnTo>
                  <a:lnTo>
                    <a:pt x="2201672" y="142239"/>
                  </a:lnTo>
                  <a:lnTo>
                    <a:pt x="2159889" y="133476"/>
                  </a:lnTo>
                  <a:lnTo>
                    <a:pt x="2128901" y="133476"/>
                  </a:lnTo>
                  <a:close/>
                </a:path>
                <a:path w="2223135" h="252729">
                  <a:moveTo>
                    <a:pt x="44704" y="32384"/>
                  </a:moveTo>
                  <a:lnTo>
                    <a:pt x="0" y="157987"/>
                  </a:lnTo>
                  <a:lnTo>
                    <a:pt x="80391" y="157987"/>
                  </a:lnTo>
                  <a:lnTo>
                    <a:pt x="44704" y="32384"/>
                  </a:lnTo>
                  <a:close/>
                </a:path>
                <a:path w="2223135" h="252729">
                  <a:moveTo>
                    <a:pt x="2159254" y="0"/>
                  </a:moveTo>
                  <a:lnTo>
                    <a:pt x="2151493" y="71"/>
                  </a:lnTo>
                  <a:lnTo>
                    <a:pt x="2143839" y="285"/>
                  </a:lnTo>
                  <a:lnTo>
                    <a:pt x="2136304" y="642"/>
                  </a:lnTo>
                  <a:lnTo>
                    <a:pt x="2128901" y="1142"/>
                  </a:lnTo>
                  <a:lnTo>
                    <a:pt x="2128901" y="107314"/>
                  </a:lnTo>
                  <a:lnTo>
                    <a:pt x="2158619" y="107314"/>
                  </a:lnTo>
                  <a:lnTo>
                    <a:pt x="2169167" y="106910"/>
                  </a:lnTo>
                  <a:lnTo>
                    <a:pt x="2204847" y="93011"/>
                  </a:lnTo>
                  <a:lnTo>
                    <a:pt x="2219579" y="49529"/>
                  </a:lnTo>
                  <a:lnTo>
                    <a:pt x="2219126" y="40766"/>
                  </a:lnTo>
                  <a:lnTo>
                    <a:pt x="2198284" y="7387"/>
                  </a:lnTo>
                  <a:lnTo>
                    <a:pt x="215925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41569" y="436498"/>
              <a:ext cx="89789" cy="1352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21984" y="436498"/>
              <a:ext cx="91059" cy="13373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39318" y="411352"/>
              <a:ext cx="7000240" cy="312420"/>
            </a:xfrm>
            <a:custGeom>
              <a:avLst/>
              <a:gdLst/>
              <a:ahLst/>
              <a:cxnLst/>
              <a:rect l="l" t="t" r="r" b="b"/>
              <a:pathLst>
                <a:path w="7000240" h="312420">
                  <a:moveTo>
                    <a:pt x="272986" y="29718"/>
                  </a:moveTo>
                  <a:lnTo>
                    <a:pt x="263753" y="29718"/>
                  </a:lnTo>
                  <a:lnTo>
                    <a:pt x="257124" y="29845"/>
                  </a:lnTo>
                  <a:lnTo>
                    <a:pt x="253110" y="30099"/>
                  </a:lnTo>
                  <a:lnTo>
                    <a:pt x="253110" y="281305"/>
                  </a:lnTo>
                  <a:lnTo>
                    <a:pt x="255790" y="281686"/>
                  </a:lnTo>
                  <a:lnTo>
                    <a:pt x="262559" y="281939"/>
                  </a:lnTo>
                  <a:lnTo>
                    <a:pt x="273431" y="281939"/>
                  </a:lnTo>
                  <a:lnTo>
                    <a:pt x="314731" y="274827"/>
                  </a:lnTo>
                  <a:lnTo>
                    <a:pt x="348656" y="242379"/>
                  </a:lnTo>
                  <a:lnTo>
                    <a:pt x="361326" y="205995"/>
                  </a:lnTo>
                  <a:lnTo>
                    <a:pt x="365848" y="154686"/>
                  </a:lnTo>
                  <a:lnTo>
                    <a:pt x="365137" y="134369"/>
                  </a:lnTo>
                  <a:lnTo>
                    <a:pt x="354469" y="84327"/>
                  </a:lnTo>
                  <a:lnTo>
                    <a:pt x="332174" y="50502"/>
                  </a:lnTo>
                  <a:lnTo>
                    <a:pt x="286871" y="30549"/>
                  </a:lnTo>
                  <a:lnTo>
                    <a:pt x="272986" y="29718"/>
                  </a:lnTo>
                  <a:close/>
                </a:path>
                <a:path w="7000240" h="312420">
                  <a:moveTo>
                    <a:pt x="5422265" y="26162"/>
                  </a:moveTo>
                  <a:lnTo>
                    <a:pt x="5383063" y="43521"/>
                  </a:lnTo>
                  <a:lnTo>
                    <a:pt x="5362416" y="96345"/>
                  </a:lnTo>
                  <a:lnTo>
                    <a:pt x="5358510" y="152526"/>
                  </a:lnTo>
                  <a:lnTo>
                    <a:pt x="5359513" y="184026"/>
                  </a:lnTo>
                  <a:lnTo>
                    <a:pt x="5367565" y="234215"/>
                  </a:lnTo>
                  <a:lnTo>
                    <a:pt x="5395102" y="277542"/>
                  </a:lnTo>
                  <a:lnTo>
                    <a:pt x="5424043" y="285750"/>
                  </a:lnTo>
                  <a:lnTo>
                    <a:pt x="5432359" y="285176"/>
                  </a:lnTo>
                  <a:lnTo>
                    <a:pt x="5468810" y="258405"/>
                  </a:lnTo>
                  <a:lnTo>
                    <a:pt x="5481722" y="222174"/>
                  </a:lnTo>
                  <a:lnTo>
                    <a:pt x="5486588" y="174499"/>
                  </a:lnTo>
                  <a:lnTo>
                    <a:pt x="5486781" y="161162"/>
                  </a:lnTo>
                  <a:lnTo>
                    <a:pt x="5486350" y="139854"/>
                  </a:lnTo>
                  <a:lnTo>
                    <a:pt x="5479796" y="86741"/>
                  </a:lnTo>
                  <a:lnTo>
                    <a:pt x="5465204" y="49950"/>
                  </a:lnTo>
                  <a:lnTo>
                    <a:pt x="5432833" y="27114"/>
                  </a:lnTo>
                  <a:lnTo>
                    <a:pt x="5422265" y="26162"/>
                  </a:lnTo>
                  <a:close/>
                </a:path>
                <a:path w="7000240" h="312420">
                  <a:moveTo>
                    <a:pt x="6415405" y="3556"/>
                  </a:moveTo>
                  <a:lnTo>
                    <a:pt x="6526276" y="3556"/>
                  </a:lnTo>
                  <a:lnTo>
                    <a:pt x="6588125" y="186817"/>
                  </a:lnTo>
                  <a:lnTo>
                    <a:pt x="6655181" y="3556"/>
                  </a:lnTo>
                  <a:lnTo>
                    <a:pt x="6759829" y="3556"/>
                  </a:lnTo>
                  <a:lnTo>
                    <a:pt x="6759829" y="18287"/>
                  </a:lnTo>
                  <a:lnTo>
                    <a:pt x="6751955" y="20574"/>
                  </a:lnTo>
                  <a:lnTo>
                    <a:pt x="6746621" y="22987"/>
                  </a:lnTo>
                  <a:lnTo>
                    <a:pt x="6743700" y="25526"/>
                  </a:lnTo>
                  <a:lnTo>
                    <a:pt x="6740906" y="28194"/>
                  </a:lnTo>
                  <a:lnTo>
                    <a:pt x="6739001" y="31623"/>
                  </a:lnTo>
                  <a:lnTo>
                    <a:pt x="6737858" y="36068"/>
                  </a:lnTo>
                  <a:lnTo>
                    <a:pt x="6736714" y="40386"/>
                  </a:lnTo>
                  <a:lnTo>
                    <a:pt x="6736207" y="48260"/>
                  </a:lnTo>
                  <a:lnTo>
                    <a:pt x="6736207" y="59436"/>
                  </a:lnTo>
                  <a:lnTo>
                    <a:pt x="6736207" y="252475"/>
                  </a:lnTo>
                  <a:lnTo>
                    <a:pt x="6736207" y="261620"/>
                  </a:lnTo>
                  <a:lnTo>
                    <a:pt x="6736587" y="268732"/>
                  </a:lnTo>
                  <a:lnTo>
                    <a:pt x="6759829" y="293497"/>
                  </a:lnTo>
                  <a:lnTo>
                    <a:pt x="6759829" y="308356"/>
                  </a:lnTo>
                  <a:lnTo>
                    <a:pt x="6645275" y="308356"/>
                  </a:lnTo>
                  <a:lnTo>
                    <a:pt x="6645275" y="293497"/>
                  </a:lnTo>
                  <a:lnTo>
                    <a:pt x="6651879" y="291719"/>
                  </a:lnTo>
                  <a:lnTo>
                    <a:pt x="6656451" y="290195"/>
                  </a:lnTo>
                  <a:lnTo>
                    <a:pt x="6669024" y="262127"/>
                  </a:lnTo>
                  <a:lnTo>
                    <a:pt x="6669024" y="252095"/>
                  </a:lnTo>
                  <a:lnTo>
                    <a:pt x="6669024" y="142621"/>
                  </a:lnTo>
                  <a:lnTo>
                    <a:pt x="6669658" y="99949"/>
                  </a:lnTo>
                  <a:lnTo>
                    <a:pt x="6670929" y="65150"/>
                  </a:lnTo>
                  <a:lnTo>
                    <a:pt x="6666357" y="65150"/>
                  </a:lnTo>
                  <a:lnTo>
                    <a:pt x="6653123" y="103197"/>
                  </a:lnTo>
                  <a:lnTo>
                    <a:pt x="6589522" y="274574"/>
                  </a:lnTo>
                  <a:lnTo>
                    <a:pt x="6550152" y="274574"/>
                  </a:lnTo>
                  <a:lnTo>
                    <a:pt x="6487286" y="93472"/>
                  </a:lnTo>
                  <a:lnTo>
                    <a:pt x="6484542" y="85834"/>
                  </a:lnTo>
                  <a:lnTo>
                    <a:pt x="6482000" y="78184"/>
                  </a:lnTo>
                  <a:lnTo>
                    <a:pt x="6479625" y="70558"/>
                  </a:lnTo>
                  <a:lnTo>
                    <a:pt x="6477381" y="62992"/>
                  </a:lnTo>
                  <a:lnTo>
                    <a:pt x="6473443" y="62992"/>
                  </a:lnTo>
                  <a:lnTo>
                    <a:pt x="6474370" y="82228"/>
                  </a:lnTo>
                  <a:lnTo>
                    <a:pt x="6475047" y="103155"/>
                  </a:lnTo>
                  <a:lnTo>
                    <a:pt x="6475462" y="125749"/>
                  </a:lnTo>
                  <a:lnTo>
                    <a:pt x="6475603" y="149987"/>
                  </a:lnTo>
                  <a:lnTo>
                    <a:pt x="6475603" y="252730"/>
                  </a:lnTo>
                  <a:lnTo>
                    <a:pt x="6475603" y="263779"/>
                  </a:lnTo>
                  <a:lnTo>
                    <a:pt x="6476110" y="271399"/>
                  </a:lnTo>
                  <a:lnTo>
                    <a:pt x="6477254" y="275717"/>
                  </a:lnTo>
                  <a:lnTo>
                    <a:pt x="6478270" y="280035"/>
                  </a:lnTo>
                  <a:lnTo>
                    <a:pt x="6480302" y="283591"/>
                  </a:lnTo>
                  <a:lnTo>
                    <a:pt x="6483477" y="286385"/>
                  </a:lnTo>
                  <a:lnTo>
                    <a:pt x="6486525" y="289306"/>
                  </a:lnTo>
                  <a:lnTo>
                    <a:pt x="6491985" y="291592"/>
                  </a:lnTo>
                  <a:lnTo>
                    <a:pt x="6499733" y="293497"/>
                  </a:lnTo>
                  <a:lnTo>
                    <a:pt x="6499733" y="308356"/>
                  </a:lnTo>
                  <a:lnTo>
                    <a:pt x="6415405" y="308356"/>
                  </a:lnTo>
                  <a:lnTo>
                    <a:pt x="6415405" y="293497"/>
                  </a:lnTo>
                  <a:lnTo>
                    <a:pt x="6420865" y="292100"/>
                  </a:lnTo>
                  <a:lnTo>
                    <a:pt x="6425183" y="290449"/>
                  </a:lnTo>
                  <a:lnTo>
                    <a:pt x="6439281" y="259587"/>
                  </a:lnTo>
                  <a:lnTo>
                    <a:pt x="6439281" y="252475"/>
                  </a:lnTo>
                  <a:lnTo>
                    <a:pt x="6439281" y="59436"/>
                  </a:lnTo>
                  <a:lnTo>
                    <a:pt x="6439281" y="48006"/>
                  </a:lnTo>
                  <a:lnTo>
                    <a:pt x="6438773" y="40386"/>
                  </a:lnTo>
                  <a:lnTo>
                    <a:pt x="6437757" y="36195"/>
                  </a:lnTo>
                  <a:lnTo>
                    <a:pt x="6436867" y="32004"/>
                  </a:lnTo>
                  <a:lnTo>
                    <a:pt x="6415405" y="18287"/>
                  </a:lnTo>
                  <a:lnTo>
                    <a:pt x="6415405" y="3556"/>
                  </a:lnTo>
                  <a:close/>
                </a:path>
                <a:path w="7000240" h="312420">
                  <a:moveTo>
                    <a:pt x="6152387" y="3556"/>
                  </a:moveTo>
                  <a:lnTo>
                    <a:pt x="6373876" y="3556"/>
                  </a:lnTo>
                  <a:lnTo>
                    <a:pt x="6373876" y="74549"/>
                  </a:lnTo>
                  <a:lnTo>
                    <a:pt x="6343268" y="74549"/>
                  </a:lnTo>
                  <a:lnTo>
                    <a:pt x="6339697" y="64813"/>
                  </a:lnTo>
                  <a:lnTo>
                    <a:pt x="6336410" y="56768"/>
                  </a:lnTo>
                  <a:lnTo>
                    <a:pt x="6305550" y="29718"/>
                  </a:lnTo>
                  <a:lnTo>
                    <a:pt x="6294120" y="29718"/>
                  </a:lnTo>
                  <a:lnTo>
                    <a:pt x="6245479" y="29718"/>
                  </a:lnTo>
                  <a:lnTo>
                    <a:pt x="6245479" y="136906"/>
                  </a:lnTo>
                  <a:lnTo>
                    <a:pt x="6274942" y="136906"/>
                  </a:lnTo>
                  <a:lnTo>
                    <a:pt x="6281547" y="136906"/>
                  </a:lnTo>
                  <a:lnTo>
                    <a:pt x="6299581" y="124841"/>
                  </a:lnTo>
                  <a:lnTo>
                    <a:pt x="6302121" y="120523"/>
                  </a:lnTo>
                  <a:lnTo>
                    <a:pt x="6304407" y="113792"/>
                  </a:lnTo>
                  <a:lnTo>
                    <a:pt x="6306692" y="104648"/>
                  </a:lnTo>
                  <a:lnTo>
                    <a:pt x="6331838" y="104648"/>
                  </a:lnTo>
                  <a:lnTo>
                    <a:pt x="6331838" y="195325"/>
                  </a:lnTo>
                  <a:lnTo>
                    <a:pt x="6306692" y="195325"/>
                  </a:lnTo>
                  <a:lnTo>
                    <a:pt x="6304533" y="186689"/>
                  </a:lnTo>
                  <a:lnTo>
                    <a:pt x="6302248" y="180086"/>
                  </a:lnTo>
                  <a:lnTo>
                    <a:pt x="6281928" y="162941"/>
                  </a:lnTo>
                  <a:lnTo>
                    <a:pt x="6274942" y="162941"/>
                  </a:lnTo>
                  <a:lnTo>
                    <a:pt x="6245479" y="162941"/>
                  </a:lnTo>
                  <a:lnTo>
                    <a:pt x="6245479" y="282194"/>
                  </a:lnTo>
                  <a:lnTo>
                    <a:pt x="6293865" y="282194"/>
                  </a:lnTo>
                  <a:lnTo>
                    <a:pt x="6299073" y="282194"/>
                  </a:lnTo>
                  <a:lnTo>
                    <a:pt x="6303517" y="281813"/>
                  </a:lnTo>
                  <a:lnTo>
                    <a:pt x="6307074" y="281177"/>
                  </a:lnTo>
                  <a:lnTo>
                    <a:pt x="6310630" y="280543"/>
                  </a:lnTo>
                  <a:lnTo>
                    <a:pt x="6331711" y="261874"/>
                  </a:lnTo>
                  <a:lnTo>
                    <a:pt x="6333743" y="258572"/>
                  </a:lnTo>
                  <a:lnTo>
                    <a:pt x="6335903" y="254254"/>
                  </a:lnTo>
                  <a:lnTo>
                    <a:pt x="6338061" y="248920"/>
                  </a:lnTo>
                  <a:lnTo>
                    <a:pt x="6340348" y="243586"/>
                  </a:lnTo>
                  <a:lnTo>
                    <a:pt x="6342760" y="236220"/>
                  </a:lnTo>
                  <a:lnTo>
                    <a:pt x="6345428" y="226822"/>
                  </a:lnTo>
                  <a:lnTo>
                    <a:pt x="6376034" y="226822"/>
                  </a:lnTo>
                  <a:lnTo>
                    <a:pt x="6371843" y="308356"/>
                  </a:lnTo>
                  <a:lnTo>
                    <a:pt x="6152387" y="308356"/>
                  </a:lnTo>
                  <a:lnTo>
                    <a:pt x="6152387" y="293497"/>
                  </a:lnTo>
                  <a:lnTo>
                    <a:pt x="6157849" y="292100"/>
                  </a:lnTo>
                  <a:lnTo>
                    <a:pt x="6162293" y="290449"/>
                  </a:lnTo>
                  <a:lnTo>
                    <a:pt x="6165468" y="288798"/>
                  </a:lnTo>
                  <a:lnTo>
                    <a:pt x="6168643" y="287020"/>
                  </a:lnTo>
                  <a:lnTo>
                    <a:pt x="6171057" y="284607"/>
                  </a:lnTo>
                  <a:lnTo>
                    <a:pt x="6172581" y="281559"/>
                  </a:lnTo>
                  <a:lnTo>
                    <a:pt x="6174105" y="278511"/>
                  </a:lnTo>
                  <a:lnTo>
                    <a:pt x="6175121" y="274700"/>
                  </a:lnTo>
                  <a:lnTo>
                    <a:pt x="6175629" y="270001"/>
                  </a:lnTo>
                  <a:lnTo>
                    <a:pt x="6176009" y="265302"/>
                  </a:lnTo>
                  <a:lnTo>
                    <a:pt x="6176263" y="259461"/>
                  </a:lnTo>
                  <a:lnTo>
                    <a:pt x="6176263" y="252222"/>
                  </a:lnTo>
                  <a:lnTo>
                    <a:pt x="6176263" y="59817"/>
                  </a:lnTo>
                  <a:lnTo>
                    <a:pt x="6176263" y="52832"/>
                  </a:lnTo>
                  <a:lnTo>
                    <a:pt x="6176136" y="46989"/>
                  </a:lnTo>
                  <a:lnTo>
                    <a:pt x="6175756" y="42163"/>
                  </a:lnTo>
                  <a:lnTo>
                    <a:pt x="6175375" y="37464"/>
                  </a:lnTo>
                  <a:lnTo>
                    <a:pt x="6174358" y="33527"/>
                  </a:lnTo>
                  <a:lnTo>
                    <a:pt x="6172834" y="30607"/>
                  </a:lnTo>
                  <a:lnTo>
                    <a:pt x="6171310" y="27559"/>
                  </a:lnTo>
                  <a:lnTo>
                    <a:pt x="6168898" y="25146"/>
                  </a:lnTo>
                  <a:lnTo>
                    <a:pt x="6165723" y="23368"/>
                  </a:lnTo>
                  <a:lnTo>
                    <a:pt x="6162421" y="21462"/>
                  </a:lnTo>
                  <a:lnTo>
                    <a:pt x="6158103" y="19812"/>
                  </a:lnTo>
                  <a:lnTo>
                    <a:pt x="6152387" y="18287"/>
                  </a:lnTo>
                  <a:lnTo>
                    <a:pt x="6152387" y="3556"/>
                  </a:lnTo>
                  <a:close/>
                </a:path>
                <a:path w="7000240" h="312420">
                  <a:moveTo>
                    <a:pt x="5900928" y="3556"/>
                  </a:moveTo>
                  <a:lnTo>
                    <a:pt x="6018149" y="3556"/>
                  </a:lnTo>
                  <a:lnTo>
                    <a:pt x="6018149" y="18287"/>
                  </a:lnTo>
                  <a:lnTo>
                    <a:pt x="6012814" y="19812"/>
                  </a:lnTo>
                  <a:lnTo>
                    <a:pt x="6008497" y="21336"/>
                  </a:lnTo>
                  <a:lnTo>
                    <a:pt x="6005449" y="23113"/>
                  </a:lnTo>
                  <a:lnTo>
                    <a:pt x="6002274" y="24764"/>
                  </a:lnTo>
                  <a:lnTo>
                    <a:pt x="5999860" y="27177"/>
                  </a:lnTo>
                  <a:lnTo>
                    <a:pt x="5998209" y="30099"/>
                  </a:lnTo>
                  <a:lnTo>
                    <a:pt x="5996432" y="33147"/>
                  </a:lnTo>
                  <a:lnTo>
                    <a:pt x="5995288" y="36957"/>
                  </a:lnTo>
                  <a:lnTo>
                    <a:pt x="5994781" y="41656"/>
                  </a:lnTo>
                  <a:lnTo>
                    <a:pt x="5994273" y="46355"/>
                  </a:lnTo>
                  <a:lnTo>
                    <a:pt x="5994018" y="52197"/>
                  </a:lnTo>
                  <a:lnTo>
                    <a:pt x="5994018" y="59436"/>
                  </a:lnTo>
                  <a:lnTo>
                    <a:pt x="5994018" y="281686"/>
                  </a:lnTo>
                  <a:lnTo>
                    <a:pt x="6037326" y="281686"/>
                  </a:lnTo>
                  <a:lnTo>
                    <a:pt x="6045961" y="281686"/>
                  </a:lnTo>
                  <a:lnTo>
                    <a:pt x="6052820" y="280416"/>
                  </a:lnTo>
                  <a:lnTo>
                    <a:pt x="6058027" y="277749"/>
                  </a:lnTo>
                  <a:lnTo>
                    <a:pt x="6063360" y="275082"/>
                  </a:lnTo>
                  <a:lnTo>
                    <a:pt x="6067806" y="270891"/>
                  </a:lnTo>
                  <a:lnTo>
                    <a:pt x="6071615" y="265302"/>
                  </a:lnTo>
                  <a:lnTo>
                    <a:pt x="6075426" y="259714"/>
                  </a:lnTo>
                  <a:lnTo>
                    <a:pt x="6078728" y="252475"/>
                  </a:lnTo>
                  <a:lnTo>
                    <a:pt x="6081395" y="243459"/>
                  </a:lnTo>
                  <a:lnTo>
                    <a:pt x="6083373" y="236793"/>
                  </a:lnTo>
                  <a:lnTo>
                    <a:pt x="6085125" y="230330"/>
                  </a:lnTo>
                  <a:lnTo>
                    <a:pt x="6086663" y="224081"/>
                  </a:lnTo>
                  <a:lnTo>
                    <a:pt x="6087999" y="218059"/>
                  </a:lnTo>
                  <a:lnTo>
                    <a:pt x="6118606" y="218059"/>
                  </a:lnTo>
                  <a:lnTo>
                    <a:pt x="6113653" y="308356"/>
                  </a:lnTo>
                  <a:lnTo>
                    <a:pt x="5900928" y="308356"/>
                  </a:lnTo>
                  <a:lnTo>
                    <a:pt x="5900928" y="293497"/>
                  </a:lnTo>
                  <a:lnTo>
                    <a:pt x="5906388" y="292100"/>
                  </a:lnTo>
                  <a:lnTo>
                    <a:pt x="5910833" y="290449"/>
                  </a:lnTo>
                  <a:lnTo>
                    <a:pt x="5914008" y="288671"/>
                  </a:lnTo>
                  <a:lnTo>
                    <a:pt x="5917183" y="286893"/>
                  </a:lnTo>
                  <a:lnTo>
                    <a:pt x="5919597" y="284480"/>
                  </a:lnTo>
                  <a:lnTo>
                    <a:pt x="5921121" y="281432"/>
                  </a:lnTo>
                  <a:lnTo>
                    <a:pt x="5922645" y="278384"/>
                  </a:lnTo>
                  <a:lnTo>
                    <a:pt x="5923660" y="274447"/>
                  </a:lnTo>
                  <a:lnTo>
                    <a:pt x="5924168" y="269748"/>
                  </a:lnTo>
                  <a:lnTo>
                    <a:pt x="5924550" y="265049"/>
                  </a:lnTo>
                  <a:lnTo>
                    <a:pt x="5924804" y="259207"/>
                  </a:lnTo>
                  <a:lnTo>
                    <a:pt x="5924804" y="252095"/>
                  </a:lnTo>
                  <a:lnTo>
                    <a:pt x="5924804" y="59817"/>
                  </a:lnTo>
                  <a:lnTo>
                    <a:pt x="5924804" y="52832"/>
                  </a:lnTo>
                  <a:lnTo>
                    <a:pt x="5924677" y="46989"/>
                  </a:lnTo>
                  <a:lnTo>
                    <a:pt x="5924296" y="42163"/>
                  </a:lnTo>
                  <a:lnTo>
                    <a:pt x="5923914" y="37464"/>
                  </a:lnTo>
                  <a:lnTo>
                    <a:pt x="5922899" y="33527"/>
                  </a:lnTo>
                  <a:lnTo>
                    <a:pt x="5921375" y="30607"/>
                  </a:lnTo>
                  <a:lnTo>
                    <a:pt x="5919851" y="27559"/>
                  </a:lnTo>
                  <a:lnTo>
                    <a:pt x="5917437" y="25146"/>
                  </a:lnTo>
                  <a:lnTo>
                    <a:pt x="5914262" y="23368"/>
                  </a:lnTo>
                  <a:lnTo>
                    <a:pt x="5910960" y="21462"/>
                  </a:lnTo>
                  <a:lnTo>
                    <a:pt x="5906642" y="19812"/>
                  </a:lnTo>
                  <a:lnTo>
                    <a:pt x="5900928" y="18287"/>
                  </a:lnTo>
                  <a:lnTo>
                    <a:pt x="5900928" y="3556"/>
                  </a:lnTo>
                  <a:close/>
                </a:path>
                <a:path w="7000240" h="312420">
                  <a:moveTo>
                    <a:pt x="5603748" y="3556"/>
                  </a:moveTo>
                  <a:lnTo>
                    <a:pt x="5749925" y="3556"/>
                  </a:lnTo>
                  <a:lnTo>
                    <a:pt x="5761904" y="3718"/>
                  </a:lnTo>
                  <a:lnTo>
                    <a:pt x="5800961" y="7973"/>
                  </a:lnTo>
                  <a:lnTo>
                    <a:pt x="5839539" y="26606"/>
                  </a:lnTo>
                  <a:lnTo>
                    <a:pt x="5856233" y="61968"/>
                  </a:lnTo>
                  <a:lnTo>
                    <a:pt x="5856732" y="70993"/>
                  </a:lnTo>
                  <a:lnTo>
                    <a:pt x="5852923" y="94642"/>
                  </a:lnTo>
                  <a:lnTo>
                    <a:pt x="5841507" y="115125"/>
                  </a:lnTo>
                  <a:lnTo>
                    <a:pt x="5822495" y="132464"/>
                  </a:lnTo>
                  <a:lnTo>
                    <a:pt x="5795899" y="146685"/>
                  </a:lnTo>
                  <a:lnTo>
                    <a:pt x="5795899" y="148717"/>
                  </a:lnTo>
                  <a:lnTo>
                    <a:pt x="5834528" y="168380"/>
                  </a:lnTo>
                  <a:lnTo>
                    <a:pt x="5859010" y="209294"/>
                  </a:lnTo>
                  <a:lnTo>
                    <a:pt x="5860033" y="221869"/>
                  </a:lnTo>
                  <a:lnTo>
                    <a:pt x="5859559" y="232656"/>
                  </a:lnTo>
                  <a:lnTo>
                    <a:pt x="5843127" y="275796"/>
                  </a:lnTo>
                  <a:lnTo>
                    <a:pt x="5803840" y="300571"/>
                  </a:lnTo>
                  <a:lnTo>
                    <a:pt x="5756505" y="308046"/>
                  </a:lnTo>
                  <a:lnTo>
                    <a:pt x="5741289" y="308356"/>
                  </a:lnTo>
                  <a:lnTo>
                    <a:pt x="5603748" y="308356"/>
                  </a:lnTo>
                  <a:lnTo>
                    <a:pt x="5603748" y="293497"/>
                  </a:lnTo>
                  <a:lnTo>
                    <a:pt x="5609208" y="292100"/>
                  </a:lnTo>
                  <a:lnTo>
                    <a:pt x="5613654" y="290449"/>
                  </a:lnTo>
                  <a:lnTo>
                    <a:pt x="5616829" y="288798"/>
                  </a:lnTo>
                  <a:lnTo>
                    <a:pt x="5620004" y="287020"/>
                  </a:lnTo>
                  <a:lnTo>
                    <a:pt x="5622417" y="284607"/>
                  </a:lnTo>
                  <a:lnTo>
                    <a:pt x="5623941" y="281559"/>
                  </a:lnTo>
                  <a:lnTo>
                    <a:pt x="5625465" y="278511"/>
                  </a:lnTo>
                  <a:lnTo>
                    <a:pt x="5626481" y="274700"/>
                  </a:lnTo>
                  <a:lnTo>
                    <a:pt x="5626989" y="270001"/>
                  </a:lnTo>
                  <a:lnTo>
                    <a:pt x="5627370" y="265302"/>
                  </a:lnTo>
                  <a:lnTo>
                    <a:pt x="5627624" y="259461"/>
                  </a:lnTo>
                  <a:lnTo>
                    <a:pt x="5627624" y="252222"/>
                  </a:lnTo>
                  <a:lnTo>
                    <a:pt x="5627624" y="59817"/>
                  </a:lnTo>
                  <a:lnTo>
                    <a:pt x="5627624" y="52832"/>
                  </a:lnTo>
                  <a:lnTo>
                    <a:pt x="5627497" y="46989"/>
                  </a:lnTo>
                  <a:lnTo>
                    <a:pt x="5627116" y="42163"/>
                  </a:lnTo>
                  <a:lnTo>
                    <a:pt x="5626734" y="37464"/>
                  </a:lnTo>
                  <a:lnTo>
                    <a:pt x="5625719" y="33527"/>
                  </a:lnTo>
                  <a:lnTo>
                    <a:pt x="5624195" y="30607"/>
                  </a:lnTo>
                  <a:lnTo>
                    <a:pt x="5622671" y="27559"/>
                  </a:lnTo>
                  <a:lnTo>
                    <a:pt x="5620258" y="25146"/>
                  </a:lnTo>
                  <a:lnTo>
                    <a:pt x="5617083" y="23368"/>
                  </a:lnTo>
                  <a:lnTo>
                    <a:pt x="5613781" y="21462"/>
                  </a:lnTo>
                  <a:lnTo>
                    <a:pt x="5609462" y="19812"/>
                  </a:lnTo>
                  <a:lnTo>
                    <a:pt x="5603748" y="18287"/>
                  </a:lnTo>
                  <a:lnTo>
                    <a:pt x="5603748" y="3556"/>
                  </a:lnTo>
                  <a:close/>
                </a:path>
                <a:path w="7000240" h="312420">
                  <a:moveTo>
                    <a:pt x="4994148" y="3556"/>
                  </a:moveTo>
                  <a:lnTo>
                    <a:pt x="5124323" y="3556"/>
                  </a:lnTo>
                  <a:lnTo>
                    <a:pt x="5136987" y="3792"/>
                  </a:lnTo>
                  <a:lnTo>
                    <a:pt x="5177978" y="9308"/>
                  </a:lnTo>
                  <a:lnTo>
                    <a:pt x="5215635" y="27939"/>
                  </a:lnTo>
                  <a:lnTo>
                    <a:pt x="5235215" y="62936"/>
                  </a:lnTo>
                  <a:lnTo>
                    <a:pt x="5237733" y="85725"/>
                  </a:lnTo>
                  <a:lnTo>
                    <a:pt x="5237255" y="96275"/>
                  </a:lnTo>
                  <a:lnTo>
                    <a:pt x="5220970" y="137541"/>
                  </a:lnTo>
                  <a:lnTo>
                    <a:pt x="5184693" y="164137"/>
                  </a:lnTo>
                  <a:lnTo>
                    <a:pt x="5174360" y="168783"/>
                  </a:lnTo>
                  <a:lnTo>
                    <a:pt x="5174360" y="170942"/>
                  </a:lnTo>
                  <a:lnTo>
                    <a:pt x="5206954" y="196449"/>
                  </a:lnTo>
                  <a:lnTo>
                    <a:pt x="5235194" y="250698"/>
                  </a:lnTo>
                  <a:lnTo>
                    <a:pt x="5239932" y="260246"/>
                  </a:lnTo>
                  <a:lnTo>
                    <a:pt x="5267452" y="292100"/>
                  </a:lnTo>
                  <a:lnTo>
                    <a:pt x="5275833" y="293497"/>
                  </a:lnTo>
                  <a:lnTo>
                    <a:pt x="5275833" y="308356"/>
                  </a:lnTo>
                  <a:lnTo>
                    <a:pt x="5189982" y="308356"/>
                  </a:lnTo>
                  <a:lnTo>
                    <a:pt x="5183290" y="298309"/>
                  </a:lnTo>
                  <a:lnTo>
                    <a:pt x="5176170" y="286083"/>
                  </a:lnTo>
                  <a:lnTo>
                    <a:pt x="5168622" y="271690"/>
                  </a:lnTo>
                  <a:lnTo>
                    <a:pt x="5160645" y="255143"/>
                  </a:lnTo>
                  <a:lnTo>
                    <a:pt x="5143246" y="217043"/>
                  </a:lnTo>
                  <a:lnTo>
                    <a:pt x="5139483" y="209111"/>
                  </a:lnTo>
                  <a:lnTo>
                    <a:pt x="5118354" y="183007"/>
                  </a:lnTo>
                  <a:lnTo>
                    <a:pt x="5114417" y="181229"/>
                  </a:lnTo>
                  <a:lnTo>
                    <a:pt x="5108321" y="180339"/>
                  </a:lnTo>
                  <a:lnTo>
                    <a:pt x="5100193" y="180339"/>
                  </a:lnTo>
                  <a:lnTo>
                    <a:pt x="5087239" y="180339"/>
                  </a:lnTo>
                  <a:lnTo>
                    <a:pt x="5087239" y="252222"/>
                  </a:lnTo>
                  <a:lnTo>
                    <a:pt x="5087239" y="263398"/>
                  </a:lnTo>
                  <a:lnTo>
                    <a:pt x="5087747" y="271272"/>
                  </a:lnTo>
                  <a:lnTo>
                    <a:pt x="5088762" y="275717"/>
                  </a:lnTo>
                  <a:lnTo>
                    <a:pt x="5089906" y="280162"/>
                  </a:lnTo>
                  <a:lnTo>
                    <a:pt x="5091810" y="283718"/>
                  </a:lnTo>
                  <a:lnTo>
                    <a:pt x="5094858" y="286385"/>
                  </a:lnTo>
                  <a:lnTo>
                    <a:pt x="5097780" y="289051"/>
                  </a:lnTo>
                  <a:lnTo>
                    <a:pt x="5103368" y="291464"/>
                  </a:lnTo>
                  <a:lnTo>
                    <a:pt x="5111369" y="293497"/>
                  </a:lnTo>
                  <a:lnTo>
                    <a:pt x="5111369" y="308356"/>
                  </a:lnTo>
                  <a:lnTo>
                    <a:pt x="4994148" y="308356"/>
                  </a:lnTo>
                  <a:lnTo>
                    <a:pt x="4994148" y="293497"/>
                  </a:lnTo>
                  <a:lnTo>
                    <a:pt x="4999608" y="292100"/>
                  </a:lnTo>
                  <a:lnTo>
                    <a:pt x="5004054" y="290449"/>
                  </a:lnTo>
                  <a:lnTo>
                    <a:pt x="5007229" y="288798"/>
                  </a:lnTo>
                  <a:lnTo>
                    <a:pt x="5010404" y="287020"/>
                  </a:lnTo>
                  <a:lnTo>
                    <a:pt x="5012817" y="284607"/>
                  </a:lnTo>
                  <a:lnTo>
                    <a:pt x="5014341" y="281559"/>
                  </a:lnTo>
                  <a:lnTo>
                    <a:pt x="5015865" y="278511"/>
                  </a:lnTo>
                  <a:lnTo>
                    <a:pt x="5016881" y="274700"/>
                  </a:lnTo>
                  <a:lnTo>
                    <a:pt x="5017389" y="270001"/>
                  </a:lnTo>
                  <a:lnTo>
                    <a:pt x="5017770" y="265302"/>
                  </a:lnTo>
                  <a:lnTo>
                    <a:pt x="5018024" y="259461"/>
                  </a:lnTo>
                  <a:lnTo>
                    <a:pt x="5018024" y="252222"/>
                  </a:lnTo>
                  <a:lnTo>
                    <a:pt x="5018024" y="59817"/>
                  </a:lnTo>
                  <a:lnTo>
                    <a:pt x="5018024" y="52832"/>
                  </a:lnTo>
                  <a:lnTo>
                    <a:pt x="5017897" y="46989"/>
                  </a:lnTo>
                  <a:lnTo>
                    <a:pt x="5017516" y="42163"/>
                  </a:lnTo>
                  <a:lnTo>
                    <a:pt x="5017134" y="37464"/>
                  </a:lnTo>
                  <a:lnTo>
                    <a:pt x="5016119" y="33527"/>
                  </a:lnTo>
                  <a:lnTo>
                    <a:pt x="5014595" y="30607"/>
                  </a:lnTo>
                  <a:lnTo>
                    <a:pt x="5013071" y="27559"/>
                  </a:lnTo>
                  <a:lnTo>
                    <a:pt x="5010658" y="25146"/>
                  </a:lnTo>
                  <a:lnTo>
                    <a:pt x="5007483" y="23368"/>
                  </a:lnTo>
                  <a:lnTo>
                    <a:pt x="5004181" y="21462"/>
                  </a:lnTo>
                  <a:lnTo>
                    <a:pt x="4999862" y="19812"/>
                  </a:lnTo>
                  <a:lnTo>
                    <a:pt x="4994148" y="18287"/>
                  </a:lnTo>
                  <a:lnTo>
                    <a:pt x="4994148" y="3556"/>
                  </a:lnTo>
                  <a:close/>
                </a:path>
                <a:path w="7000240" h="312420">
                  <a:moveTo>
                    <a:pt x="4713732" y="3556"/>
                  </a:moveTo>
                  <a:lnTo>
                    <a:pt x="4843399" y="3556"/>
                  </a:lnTo>
                  <a:lnTo>
                    <a:pt x="4869902" y="4818"/>
                  </a:lnTo>
                  <a:lnTo>
                    <a:pt x="4912193" y="14914"/>
                  </a:lnTo>
                  <a:lnTo>
                    <a:pt x="4949126" y="49387"/>
                  </a:lnTo>
                  <a:lnTo>
                    <a:pt x="4956175" y="85979"/>
                  </a:lnTo>
                  <a:lnTo>
                    <a:pt x="4955343" y="100339"/>
                  </a:lnTo>
                  <a:lnTo>
                    <a:pt x="4942967" y="137541"/>
                  </a:lnTo>
                  <a:lnTo>
                    <a:pt x="4904867" y="170687"/>
                  </a:lnTo>
                  <a:lnTo>
                    <a:pt x="4860236" y="181278"/>
                  </a:lnTo>
                  <a:lnTo>
                    <a:pt x="4842256" y="181991"/>
                  </a:lnTo>
                  <a:lnTo>
                    <a:pt x="4831969" y="181923"/>
                  </a:lnTo>
                  <a:lnTo>
                    <a:pt x="4822634" y="181737"/>
                  </a:lnTo>
                  <a:lnTo>
                    <a:pt x="4814252" y="181455"/>
                  </a:lnTo>
                  <a:lnTo>
                    <a:pt x="4806823" y="181101"/>
                  </a:lnTo>
                  <a:lnTo>
                    <a:pt x="4806823" y="252475"/>
                  </a:lnTo>
                  <a:lnTo>
                    <a:pt x="4806823" y="262255"/>
                  </a:lnTo>
                  <a:lnTo>
                    <a:pt x="4807204" y="269239"/>
                  </a:lnTo>
                  <a:lnTo>
                    <a:pt x="4807966" y="273304"/>
                  </a:lnTo>
                  <a:lnTo>
                    <a:pt x="4808728" y="277495"/>
                  </a:lnTo>
                  <a:lnTo>
                    <a:pt x="4809871" y="280670"/>
                  </a:lnTo>
                  <a:lnTo>
                    <a:pt x="4811649" y="283210"/>
                  </a:lnTo>
                  <a:lnTo>
                    <a:pt x="4813300" y="285623"/>
                  </a:lnTo>
                  <a:lnTo>
                    <a:pt x="4815840" y="287655"/>
                  </a:lnTo>
                  <a:lnTo>
                    <a:pt x="4819015" y="289306"/>
                  </a:lnTo>
                  <a:lnTo>
                    <a:pt x="4822190" y="290957"/>
                  </a:lnTo>
                  <a:lnTo>
                    <a:pt x="4827143" y="292354"/>
                  </a:lnTo>
                  <a:lnTo>
                    <a:pt x="4833874" y="293497"/>
                  </a:lnTo>
                  <a:lnTo>
                    <a:pt x="4833874" y="308356"/>
                  </a:lnTo>
                  <a:lnTo>
                    <a:pt x="4713732" y="308356"/>
                  </a:lnTo>
                  <a:lnTo>
                    <a:pt x="4713732" y="293497"/>
                  </a:lnTo>
                  <a:lnTo>
                    <a:pt x="4719193" y="292100"/>
                  </a:lnTo>
                  <a:lnTo>
                    <a:pt x="4723637" y="290449"/>
                  </a:lnTo>
                  <a:lnTo>
                    <a:pt x="4726812" y="288798"/>
                  </a:lnTo>
                  <a:lnTo>
                    <a:pt x="4729987" y="287020"/>
                  </a:lnTo>
                  <a:lnTo>
                    <a:pt x="4732401" y="284607"/>
                  </a:lnTo>
                  <a:lnTo>
                    <a:pt x="4733925" y="281559"/>
                  </a:lnTo>
                  <a:lnTo>
                    <a:pt x="4735449" y="278511"/>
                  </a:lnTo>
                  <a:lnTo>
                    <a:pt x="4736465" y="274700"/>
                  </a:lnTo>
                  <a:lnTo>
                    <a:pt x="4736973" y="270001"/>
                  </a:lnTo>
                  <a:lnTo>
                    <a:pt x="4737354" y="265302"/>
                  </a:lnTo>
                  <a:lnTo>
                    <a:pt x="4737608" y="259461"/>
                  </a:lnTo>
                  <a:lnTo>
                    <a:pt x="4737608" y="252222"/>
                  </a:lnTo>
                  <a:lnTo>
                    <a:pt x="4737608" y="59817"/>
                  </a:lnTo>
                  <a:lnTo>
                    <a:pt x="4737608" y="52832"/>
                  </a:lnTo>
                  <a:lnTo>
                    <a:pt x="4737481" y="46989"/>
                  </a:lnTo>
                  <a:lnTo>
                    <a:pt x="4737100" y="42163"/>
                  </a:lnTo>
                  <a:lnTo>
                    <a:pt x="4736719" y="37464"/>
                  </a:lnTo>
                  <a:lnTo>
                    <a:pt x="4735703" y="33527"/>
                  </a:lnTo>
                  <a:lnTo>
                    <a:pt x="4734179" y="30607"/>
                  </a:lnTo>
                  <a:lnTo>
                    <a:pt x="4732655" y="27559"/>
                  </a:lnTo>
                  <a:lnTo>
                    <a:pt x="4730242" y="25146"/>
                  </a:lnTo>
                  <a:lnTo>
                    <a:pt x="4727067" y="23368"/>
                  </a:lnTo>
                  <a:lnTo>
                    <a:pt x="4723765" y="21462"/>
                  </a:lnTo>
                  <a:lnTo>
                    <a:pt x="4719447" y="19812"/>
                  </a:lnTo>
                  <a:lnTo>
                    <a:pt x="4713732" y="18287"/>
                  </a:lnTo>
                  <a:lnTo>
                    <a:pt x="4713732" y="3556"/>
                  </a:lnTo>
                  <a:close/>
                </a:path>
                <a:path w="7000240" h="312420">
                  <a:moveTo>
                    <a:pt x="4283964" y="3556"/>
                  </a:moveTo>
                  <a:lnTo>
                    <a:pt x="4401184" y="3556"/>
                  </a:lnTo>
                  <a:lnTo>
                    <a:pt x="4401184" y="18287"/>
                  </a:lnTo>
                  <a:lnTo>
                    <a:pt x="4393310" y="20574"/>
                  </a:lnTo>
                  <a:lnTo>
                    <a:pt x="4387850" y="22987"/>
                  </a:lnTo>
                  <a:lnTo>
                    <a:pt x="4384929" y="25654"/>
                  </a:lnTo>
                  <a:lnTo>
                    <a:pt x="4382134" y="28321"/>
                  </a:lnTo>
                  <a:lnTo>
                    <a:pt x="4379976" y="31876"/>
                  </a:lnTo>
                  <a:lnTo>
                    <a:pt x="4378833" y="36322"/>
                  </a:lnTo>
                  <a:lnTo>
                    <a:pt x="4377690" y="40639"/>
                  </a:lnTo>
                  <a:lnTo>
                    <a:pt x="4377055" y="48641"/>
                  </a:lnTo>
                  <a:lnTo>
                    <a:pt x="4377055" y="60071"/>
                  </a:lnTo>
                  <a:lnTo>
                    <a:pt x="4377055" y="134620"/>
                  </a:lnTo>
                  <a:lnTo>
                    <a:pt x="4478020" y="134620"/>
                  </a:lnTo>
                  <a:lnTo>
                    <a:pt x="4478020" y="60071"/>
                  </a:lnTo>
                  <a:lnTo>
                    <a:pt x="4478020" y="48768"/>
                  </a:lnTo>
                  <a:lnTo>
                    <a:pt x="4470654" y="25781"/>
                  </a:lnTo>
                  <a:lnTo>
                    <a:pt x="4467859" y="22987"/>
                  </a:lnTo>
                  <a:lnTo>
                    <a:pt x="4462272" y="20574"/>
                  </a:lnTo>
                  <a:lnTo>
                    <a:pt x="4454271" y="18287"/>
                  </a:lnTo>
                  <a:lnTo>
                    <a:pt x="4454271" y="3556"/>
                  </a:lnTo>
                  <a:lnTo>
                    <a:pt x="4570857" y="3556"/>
                  </a:lnTo>
                  <a:lnTo>
                    <a:pt x="4570857" y="18287"/>
                  </a:lnTo>
                  <a:lnTo>
                    <a:pt x="4564253" y="20066"/>
                  </a:lnTo>
                  <a:lnTo>
                    <a:pt x="4559554" y="21971"/>
                  </a:lnTo>
                  <a:lnTo>
                    <a:pt x="4556506" y="24002"/>
                  </a:lnTo>
                  <a:lnTo>
                    <a:pt x="4553584" y="26035"/>
                  </a:lnTo>
                  <a:lnTo>
                    <a:pt x="4551426" y="28575"/>
                  </a:lnTo>
                  <a:lnTo>
                    <a:pt x="4550156" y="31750"/>
                  </a:lnTo>
                  <a:lnTo>
                    <a:pt x="4548885" y="34798"/>
                  </a:lnTo>
                  <a:lnTo>
                    <a:pt x="4548124" y="38354"/>
                  </a:lnTo>
                  <a:lnTo>
                    <a:pt x="4547743" y="42163"/>
                  </a:lnTo>
                  <a:lnTo>
                    <a:pt x="4547361" y="46100"/>
                  </a:lnTo>
                  <a:lnTo>
                    <a:pt x="4547108" y="52070"/>
                  </a:lnTo>
                  <a:lnTo>
                    <a:pt x="4547108" y="60071"/>
                  </a:lnTo>
                  <a:lnTo>
                    <a:pt x="4547108" y="252222"/>
                  </a:lnTo>
                  <a:lnTo>
                    <a:pt x="4547108" y="263779"/>
                  </a:lnTo>
                  <a:lnTo>
                    <a:pt x="4547616" y="271525"/>
                  </a:lnTo>
                  <a:lnTo>
                    <a:pt x="4548632" y="275844"/>
                  </a:lnTo>
                  <a:lnTo>
                    <a:pt x="4549521" y="280035"/>
                  </a:lnTo>
                  <a:lnTo>
                    <a:pt x="4551553" y="283591"/>
                  </a:lnTo>
                  <a:lnTo>
                    <a:pt x="4554474" y="286385"/>
                  </a:lnTo>
                  <a:lnTo>
                    <a:pt x="4557522" y="289306"/>
                  </a:lnTo>
                  <a:lnTo>
                    <a:pt x="4562983" y="291592"/>
                  </a:lnTo>
                  <a:lnTo>
                    <a:pt x="4570857" y="293497"/>
                  </a:lnTo>
                  <a:lnTo>
                    <a:pt x="4570857" y="308356"/>
                  </a:lnTo>
                  <a:lnTo>
                    <a:pt x="4454271" y="308356"/>
                  </a:lnTo>
                  <a:lnTo>
                    <a:pt x="4454271" y="293497"/>
                  </a:lnTo>
                  <a:lnTo>
                    <a:pt x="4462907" y="291338"/>
                  </a:lnTo>
                  <a:lnTo>
                    <a:pt x="4468495" y="289051"/>
                  </a:lnTo>
                  <a:lnTo>
                    <a:pt x="4478020" y="264922"/>
                  </a:lnTo>
                  <a:lnTo>
                    <a:pt x="4478020" y="252222"/>
                  </a:lnTo>
                  <a:lnTo>
                    <a:pt x="4478020" y="162687"/>
                  </a:lnTo>
                  <a:lnTo>
                    <a:pt x="4377055" y="162687"/>
                  </a:lnTo>
                  <a:lnTo>
                    <a:pt x="4377055" y="252222"/>
                  </a:lnTo>
                  <a:lnTo>
                    <a:pt x="4377055" y="257429"/>
                  </a:lnTo>
                  <a:lnTo>
                    <a:pt x="4377182" y="262255"/>
                  </a:lnTo>
                  <a:lnTo>
                    <a:pt x="4377562" y="266826"/>
                  </a:lnTo>
                  <a:lnTo>
                    <a:pt x="4377817" y="271272"/>
                  </a:lnTo>
                  <a:lnTo>
                    <a:pt x="4390262" y="289813"/>
                  </a:lnTo>
                  <a:lnTo>
                    <a:pt x="4393183" y="291338"/>
                  </a:lnTo>
                  <a:lnTo>
                    <a:pt x="4396867" y="292481"/>
                  </a:lnTo>
                  <a:lnTo>
                    <a:pt x="4401184" y="293497"/>
                  </a:lnTo>
                  <a:lnTo>
                    <a:pt x="4401184" y="308356"/>
                  </a:lnTo>
                  <a:lnTo>
                    <a:pt x="4283964" y="308356"/>
                  </a:lnTo>
                  <a:lnTo>
                    <a:pt x="4283964" y="293497"/>
                  </a:lnTo>
                  <a:lnTo>
                    <a:pt x="4289425" y="292100"/>
                  </a:lnTo>
                  <a:lnTo>
                    <a:pt x="4293870" y="290449"/>
                  </a:lnTo>
                  <a:lnTo>
                    <a:pt x="4297045" y="288798"/>
                  </a:lnTo>
                  <a:lnTo>
                    <a:pt x="4300220" y="287020"/>
                  </a:lnTo>
                  <a:lnTo>
                    <a:pt x="4302633" y="284607"/>
                  </a:lnTo>
                  <a:lnTo>
                    <a:pt x="4304157" y="281559"/>
                  </a:lnTo>
                  <a:lnTo>
                    <a:pt x="4305681" y="278511"/>
                  </a:lnTo>
                  <a:lnTo>
                    <a:pt x="4306697" y="274700"/>
                  </a:lnTo>
                  <a:lnTo>
                    <a:pt x="4307205" y="270001"/>
                  </a:lnTo>
                  <a:lnTo>
                    <a:pt x="4307585" y="265302"/>
                  </a:lnTo>
                  <a:lnTo>
                    <a:pt x="4307840" y="259461"/>
                  </a:lnTo>
                  <a:lnTo>
                    <a:pt x="4307840" y="252222"/>
                  </a:lnTo>
                  <a:lnTo>
                    <a:pt x="4307840" y="59817"/>
                  </a:lnTo>
                  <a:lnTo>
                    <a:pt x="4307840" y="52832"/>
                  </a:lnTo>
                  <a:lnTo>
                    <a:pt x="4307712" y="46989"/>
                  </a:lnTo>
                  <a:lnTo>
                    <a:pt x="4307332" y="42163"/>
                  </a:lnTo>
                  <a:lnTo>
                    <a:pt x="4306951" y="37464"/>
                  </a:lnTo>
                  <a:lnTo>
                    <a:pt x="4305934" y="33527"/>
                  </a:lnTo>
                  <a:lnTo>
                    <a:pt x="4304410" y="30607"/>
                  </a:lnTo>
                  <a:lnTo>
                    <a:pt x="4302886" y="27559"/>
                  </a:lnTo>
                  <a:lnTo>
                    <a:pt x="4300474" y="25146"/>
                  </a:lnTo>
                  <a:lnTo>
                    <a:pt x="4297299" y="23368"/>
                  </a:lnTo>
                  <a:lnTo>
                    <a:pt x="4293997" y="21462"/>
                  </a:lnTo>
                  <a:lnTo>
                    <a:pt x="4289679" y="19812"/>
                  </a:lnTo>
                  <a:lnTo>
                    <a:pt x="4283964" y="18287"/>
                  </a:lnTo>
                  <a:lnTo>
                    <a:pt x="4283964" y="3556"/>
                  </a:lnTo>
                  <a:close/>
                </a:path>
                <a:path w="7000240" h="312420">
                  <a:moveTo>
                    <a:pt x="3984625" y="3556"/>
                  </a:moveTo>
                  <a:lnTo>
                    <a:pt x="4247387" y="3556"/>
                  </a:lnTo>
                  <a:lnTo>
                    <a:pt x="4247387" y="81914"/>
                  </a:lnTo>
                  <a:lnTo>
                    <a:pt x="4216781" y="81914"/>
                  </a:lnTo>
                  <a:lnTo>
                    <a:pt x="4213986" y="71755"/>
                  </a:lnTo>
                  <a:lnTo>
                    <a:pt x="4211828" y="64388"/>
                  </a:lnTo>
                  <a:lnTo>
                    <a:pt x="4198239" y="39116"/>
                  </a:lnTo>
                  <a:lnTo>
                    <a:pt x="4196080" y="36830"/>
                  </a:lnTo>
                  <a:lnTo>
                    <a:pt x="4181729" y="30734"/>
                  </a:lnTo>
                  <a:lnTo>
                    <a:pt x="4177919" y="29972"/>
                  </a:lnTo>
                  <a:lnTo>
                    <a:pt x="4172966" y="29718"/>
                  </a:lnTo>
                  <a:lnTo>
                    <a:pt x="4166870" y="29718"/>
                  </a:lnTo>
                  <a:lnTo>
                    <a:pt x="4150741" y="29718"/>
                  </a:lnTo>
                  <a:lnTo>
                    <a:pt x="4150741" y="252222"/>
                  </a:lnTo>
                  <a:lnTo>
                    <a:pt x="4150741" y="260096"/>
                  </a:lnTo>
                  <a:lnTo>
                    <a:pt x="4150995" y="266192"/>
                  </a:lnTo>
                  <a:lnTo>
                    <a:pt x="4151376" y="270256"/>
                  </a:lnTo>
                  <a:lnTo>
                    <a:pt x="4151883" y="274320"/>
                  </a:lnTo>
                  <a:lnTo>
                    <a:pt x="4152646" y="277622"/>
                  </a:lnTo>
                  <a:lnTo>
                    <a:pt x="4153916" y="280162"/>
                  </a:lnTo>
                  <a:lnTo>
                    <a:pt x="4155058" y="282701"/>
                  </a:lnTo>
                  <a:lnTo>
                    <a:pt x="4156455" y="284734"/>
                  </a:lnTo>
                  <a:lnTo>
                    <a:pt x="4158233" y="286258"/>
                  </a:lnTo>
                  <a:lnTo>
                    <a:pt x="4159884" y="287909"/>
                  </a:lnTo>
                  <a:lnTo>
                    <a:pt x="4162298" y="289306"/>
                  </a:lnTo>
                  <a:lnTo>
                    <a:pt x="4165346" y="290575"/>
                  </a:lnTo>
                  <a:lnTo>
                    <a:pt x="4168394" y="291846"/>
                  </a:lnTo>
                  <a:lnTo>
                    <a:pt x="4172584" y="292862"/>
                  </a:lnTo>
                  <a:lnTo>
                    <a:pt x="4177792" y="293497"/>
                  </a:lnTo>
                  <a:lnTo>
                    <a:pt x="4177792" y="308356"/>
                  </a:lnTo>
                  <a:lnTo>
                    <a:pt x="4054475" y="308356"/>
                  </a:lnTo>
                  <a:lnTo>
                    <a:pt x="4054475" y="293497"/>
                  </a:lnTo>
                  <a:lnTo>
                    <a:pt x="4060825" y="292481"/>
                  </a:lnTo>
                  <a:lnTo>
                    <a:pt x="4065778" y="291084"/>
                  </a:lnTo>
                  <a:lnTo>
                    <a:pt x="4081526" y="259461"/>
                  </a:lnTo>
                  <a:lnTo>
                    <a:pt x="4081526" y="252222"/>
                  </a:lnTo>
                  <a:lnTo>
                    <a:pt x="4081526" y="29718"/>
                  </a:lnTo>
                  <a:lnTo>
                    <a:pt x="4063492" y="29718"/>
                  </a:lnTo>
                  <a:lnTo>
                    <a:pt x="4054475" y="29718"/>
                  </a:lnTo>
                  <a:lnTo>
                    <a:pt x="4047744" y="30734"/>
                  </a:lnTo>
                  <a:lnTo>
                    <a:pt x="4021454" y="60579"/>
                  </a:lnTo>
                  <a:lnTo>
                    <a:pt x="4015231" y="81914"/>
                  </a:lnTo>
                  <a:lnTo>
                    <a:pt x="3984625" y="81914"/>
                  </a:lnTo>
                  <a:lnTo>
                    <a:pt x="3984625" y="3556"/>
                  </a:lnTo>
                  <a:close/>
                </a:path>
                <a:path w="7000240" h="312420">
                  <a:moveTo>
                    <a:pt x="3794759" y="3556"/>
                  </a:moveTo>
                  <a:lnTo>
                    <a:pt x="3911980" y="3556"/>
                  </a:lnTo>
                  <a:lnTo>
                    <a:pt x="3911980" y="18287"/>
                  </a:lnTo>
                  <a:lnTo>
                    <a:pt x="3906647" y="19812"/>
                  </a:lnTo>
                  <a:lnTo>
                    <a:pt x="3902329" y="21336"/>
                  </a:lnTo>
                  <a:lnTo>
                    <a:pt x="3899280" y="23113"/>
                  </a:lnTo>
                  <a:lnTo>
                    <a:pt x="3896105" y="24764"/>
                  </a:lnTo>
                  <a:lnTo>
                    <a:pt x="3893693" y="27177"/>
                  </a:lnTo>
                  <a:lnTo>
                    <a:pt x="3892042" y="30099"/>
                  </a:lnTo>
                  <a:lnTo>
                    <a:pt x="3890264" y="33147"/>
                  </a:lnTo>
                  <a:lnTo>
                    <a:pt x="3889121" y="36957"/>
                  </a:lnTo>
                  <a:lnTo>
                    <a:pt x="3888612" y="41656"/>
                  </a:lnTo>
                  <a:lnTo>
                    <a:pt x="3888104" y="46355"/>
                  </a:lnTo>
                  <a:lnTo>
                    <a:pt x="3887851" y="52197"/>
                  </a:lnTo>
                  <a:lnTo>
                    <a:pt x="3887851" y="59436"/>
                  </a:lnTo>
                  <a:lnTo>
                    <a:pt x="3887851" y="281686"/>
                  </a:lnTo>
                  <a:lnTo>
                    <a:pt x="3931157" y="281686"/>
                  </a:lnTo>
                  <a:lnTo>
                    <a:pt x="3939794" y="281686"/>
                  </a:lnTo>
                  <a:lnTo>
                    <a:pt x="3946652" y="280416"/>
                  </a:lnTo>
                  <a:lnTo>
                    <a:pt x="3951858" y="277749"/>
                  </a:lnTo>
                  <a:lnTo>
                    <a:pt x="3957193" y="275082"/>
                  </a:lnTo>
                  <a:lnTo>
                    <a:pt x="3961637" y="270891"/>
                  </a:lnTo>
                  <a:lnTo>
                    <a:pt x="3965448" y="265302"/>
                  </a:lnTo>
                  <a:lnTo>
                    <a:pt x="3969257" y="259714"/>
                  </a:lnTo>
                  <a:lnTo>
                    <a:pt x="3972559" y="252475"/>
                  </a:lnTo>
                  <a:lnTo>
                    <a:pt x="3975227" y="243459"/>
                  </a:lnTo>
                  <a:lnTo>
                    <a:pt x="3977205" y="236793"/>
                  </a:lnTo>
                  <a:lnTo>
                    <a:pt x="3978957" y="230330"/>
                  </a:lnTo>
                  <a:lnTo>
                    <a:pt x="3980495" y="224081"/>
                  </a:lnTo>
                  <a:lnTo>
                    <a:pt x="3981830" y="218059"/>
                  </a:lnTo>
                  <a:lnTo>
                    <a:pt x="4012437" y="218059"/>
                  </a:lnTo>
                  <a:lnTo>
                    <a:pt x="4007484" y="308356"/>
                  </a:lnTo>
                  <a:lnTo>
                    <a:pt x="3794759" y="308356"/>
                  </a:lnTo>
                  <a:lnTo>
                    <a:pt x="3794759" y="293497"/>
                  </a:lnTo>
                  <a:lnTo>
                    <a:pt x="3800221" y="292100"/>
                  </a:lnTo>
                  <a:lnTo>
                    <a:pt x="3804666" y="290449"/>
                  </a:lnTo>
                  <a:lnTo>
                    <a:pt x="3807841" y="288671"/>
                  </a:lnTo>
                  <a:lnTo>
                    <a:pt x="3811016" y="286893"/>
                  </a:lnTo>
                  <a:lnTo>
                    <a:pt x="3813429" y="284480"/>
                  </a:lnTo>
                  <a:lnTo>
                    <a:pt x="3814953" y="281432"/>
                  </a:lnTo>
                  <a:lnTo>
                    <a:pt x="3816477" y="278384"/>
                  </a:lnTo>
                  <a:lnTo>
                    <a:pt x="3817493" y="274447"/>
                  </a:lnTo>
                  <a:lnTo>
                    <a:pt x="3818001" y="269748"/>
                  </a:lnTo>
                  <a:lnTo>
                    <a:pt x="3818381" y="265049"/>
                  </a:lnTo>
                  <a:lnTo>
                    <a:pt x="3818635" y="259207"/>
                  </a:lnTo>
                  <a:lnTo>
                    <a:pt x="3818635" y="252095"/>
                  </a:lnTo>
                  <a:lnTo>
                    <a:pt x="3818635" y="59817"/>
                  </a:lnTo>
                  <a:lnTo>
                    <a:pt x="3818635" y="52832"/>
                  </a:lnTo>
                  <a:lnTo>
                    <a:pt x="3818508" y="46989"/>
                  </a:lnTo>
                  <a:lnTo>
                    <a:pt x="3818128" y="42163"/>
                  </a:lnTo>
                  <a:lnTo>
                    <a:pt x="3817747" y="37464"/>
                  </a:lnTo>
                  <a:lnTo>
                    <a:pt x="3816730" y="33527"/>
                  </a:lnTo>
                  <a:lnTo>
                    <a:pt x="3815206" y="30607"/>
                  </a:lnTo>
                  <a:lnTo>
                    <a:pt x="3813682" y="27559"/>
                  </a:lnTo>
                  <a:lnTo>
                    <a:pt x="3811270" y="25146"/>
                  </a:lnTo>
                  <a:lnTo>
                    <a:pt x="3808095" y="23368"/>
                  </a:lnTo>
                  <a:lnTo>
                    <a:pt x="3804793" y="21462"/>
                  </a:lnTo>
                  <a:lnTo>
                    <a:pt x="3800475" y="19812"/>
                  </a:lnTo>
                  <a:lnTo>
                    <a:pt x="3794759" y="18287"/>
                  </a:lnTo>
                  <a:lnTo>
                    <a:pt x="3794759" y="3556"/>
                  </a:lnTo>
                  <a:close/>
                </a:path>
                <a:path w="7000240" h="312420">
                  <a:moveTo>
                    <a:pt x="3235452" y="3556"/>
                  </a:moveTo>
                  <a:lnTo>
                    <a:pt x="3456940" y="3556"/>
                  </a:lnTo>
                  <a:lnTo>
                    <a:pt x="3456940" y="74549"/>
                  </a:lnTo>
                  <a:lnTo>
                    <a:pt x="3426332" y="74549"/>
                  </a:lnTo>
                  <a:lnTo>
                    <a:pt x="3422761" y="64813"/>
                  </a:lnTo>
                  <a:lnTo>
                    <a:pt x="3419475" y="56768"/>
                  </a:lnTo>
                  <a:lnTo>
                    <a:pt x="3388614" y="29718"/>
                  </a:lnTo>
                  <a:lnTo>
                    <a:pt x="3377183" y="29718"/>
                  </a:lnTo>
                  <a:lnTo>
                    <a:pt x="3328543" y="29718"/>
                  </a:lnTo>
                  <a:lnTo>
                    <a:pt x="3328543" y="136906"/>
                  </a:lnTo>
                  <a:lnTo>
                    <a:pt x="3358006" y="136906"/>
                  </a:lnTo>
                  <a:lnTo>
                    <a:pt x="3364610" y="136906"/>
                  </a:lnTo>
                  <a:lnTo>
                    <a:pt x="3382645" y="124841"/>
                  </a:lnTo>
                  <a:lnTo>
                    <a:pt x="3385184" y="120523"/>
                  </a:lnTo>
                  <a:lnTo>
                    <a:pt x="3387471" y="113792"/>
                  </a:lnTo>
                  <a:lnTo>
                    <a:pt x="3389756" y="104648"/>
                  </a:lnTo>
                  <a:lnTo>
                    <a:pt x="3414903" y="104648"/>
                  </a:lnTo>
                  <a:lnTo>
                    <a:pt x="3414903" y="195325"/>
                  </a:lnTo>
                  <a:lnTo>
                    <a:pt x="3389756" y="195325"/>
                  </a:lnTo>
                  <a:lnTo>
                    <a:pt x="3387598" y="186689"/>
                  </a:lnTo>
                  <a:lnTo>
                    <a:pt x="3385311" y="180086"/>
                  </a:lnTo>
                  <a:lnTo>
                    <a:pt x="3364992" y="162941"/>
                  </a:lnTo>
                  <a:lnTo>
                    <a:pt x="3358006" y="162941"/>
                  </a:lnTo>
                  <a:lnTo>
                    <a:pt x="3328543" y="162941"/>
                  </a:lnTo>
                  <a:lnTo>
                    <a:pt x="3328543" y="282194"/>
                  </a:lnTo>
                  <a:lnTo>
                    <a:pt x="3376929" y="282194"/>
                  </a:lnTo>
                  <a:lnTo>
                    <a:pt x="3382136" y="282194"/>
                  </a:lnTo>
                  <a:lnTo>
                    <a:pt x="3386581" y="281813"/>
                  </a:lnTo>
                  <a:lnTo>
                    <a:pt x="3390137" y="281177"/>
                  </a:lnTo>
                  <a:lnTo>
                    <a:pt x="3393694" y="280543"/>
                  </a:lnTo>
                  <a:lnTo>
                    <a:pt x="3414776" y="261874"/>
                  </a:lnTo>
                  <a:lnTo>
                    <a:pt x="3416807" y="258572"/>
                  </a:lnTo>
                  <a:lnTo>
                    <a:pt x="3418967" y="254254"/>
                  </a:lnTo>
                  <a:lnTo>
                    <a:pt x="3421126" y="248920"/>
                  </a:lnTo>
                  <a:lnTo>
                    <a:pt x="3423411" y="243586"/>
                  </a:lnTo>
                  <a:lnTo>
                    <a:pt x="3425825" y="236220"/>
                  </a:lnTo>
                  <a:lnTo>
                    <a:pt x="3428619" y="226822"/>
                  </a:lnTo>
                  <a:lnTo>
                    <a:pt x="3459099" y="226822"/>
                  </a:lnTo>
                  <a:lnTo>
                    <a:pt x="3454907" y="308356"/>
                  </a:lnTo>
                  <a:lnTo>
                    <a:pt x="3235452" y="308356"/>
                  </a:lnTo>
                  <a:lnTo>
                    <a:pt x="3235452" y="293497"/>
                  </a:lnTo>
                  <a:lnTo>
                    <a:pt x="3240912" y="292100"/>
                  </a:lnTo>
                  <a:lnTo>
                    <a:pt x="3245358" y="290449"/>
                  </a:lnTo>
                  <a:lnTo>
                    <a:pt x="3248533" y="288798"/>
                  </a:lnTo>
                  <a:lnTo>
                    <a:pt x="3251707" y="287020"/>
                  </a:lnTo>
                  <a:lnTo>
                    <a:pt x="3254121" y="284607"/>
                  </a:lnTo>
                  <a:lnTo>
                    <a:pt x="3255645" y="281559"/>
                  </a:lnTo>
                  <a:lnTo>
                    <a:pt x="3257169" y="278511"/>
                  </a:lnTo>
                  <a:lnTo>
                    <a:pt x="3258184" y="274700"/>
                  </a:lnTo>
                  <a:lnTo>
                    <a:pt x="3258693" y="270001"/>
                  </a:lnTo>
                  <a:lnTo>
                    <a:pt x="3259074" y="265302"/>
                  </a:lnTo>
                  <a:lnTo>
                    <a:pt x="3259328" y="259461"/>
                  </a:lnTo>
                  <a:lnTo>
                    <a:pt x="3259328" y="252222"/>
                  </a:lnTo>
                  <a:lnTo>
                    <a:pt x="3259328" y="59817"/>
                  </a:lnTo>
                  <a:lnTo>
                    <a:pt x="3259328" y="52832"/>
                  </a:lnTo>
                  <a:lnTo>
                    <a:pt x="3259201" y="46989"/>
                  </a:lnTo>
                  <a:lnTo>
                    <a:pt x="3258820" y="42163"/>
                  </a:lnTo>
                  <a:lnTo>
                    <a:pt x="3258439" y="37464"/>
                  </a:lnTo>
                  <a:lnTo>
                    <a:pt x="3257423" y="33527"/>
                  </a:lnTo>
                  <a:lnTo>
                    <a:pt x="3255899" y="30607"/>
                  </a:lnTo>
                  <a:lnTo>
                    <a:pt x="3254375" y="27559"/>
                  </a:lnTo>
                  <a:lnTo>
                    <a:pt x="3251961" y="25146"/>
                  </a:lnTo>
                  <a:lnTo>
                    <a:pt x="3248786" y="23368"/>
                  </a:lnTo>
                  <a:lnTo>
                    <a:pt x="3245485" y="21462"/>
                  </a:lnTo>
                  <a:lnTo>
                    <a:pt x="3241167" y="19812"/>
                  </a:lnTo>
                  <a:lnTo>
                    <a:pt x="3235452" y="18287"/>
                  </a:lnTo>
                  <a:lnTo>
                    <a:pt x="3235452" y="3556"/>
                  </a:lnTo>
                  <a:close/>
                </a:path>
                <a:path w="7000240" h="312420">
                  <a:moveTo>
                    <a:pt x="2904744" y="3556"/>
                  </a:moveTo>
                  <a:lnTo>
                    <a:pt x="3021965" y="3556"/>
                  </a:lnTo>
                  <a:lnTo>
                    <a:pt x="3021965" y="18287"/>
                  </a:lnTo>
                  <a:lnTo>
                    <a:pt x="3014091" y="20574"/>
                  </a:lnTo>
                  <a:lnTo>
                    <a:pt x="3008630" y="22987"/>
                  </a:lnTo>
                  <a:lnTo>
                    <a:pt x="3005709" y="25654"/>
                  </a:lnTo>
                  <a:lnTo>
                    <a:pt x="3002915" y="28321"/>
                  </a:lnTo>
                  <a:lnTo>
                    <a:pt x="3000756" y="31876"/>
                  </a:lnTo>
                  <a:lnTo>
                    <a:pt x="2999612" y="36322"/>
                  </a:lnTo>
                  <a:lnTo>
                    <a:pt x="2998470" y="40639"/>
                  </a:lnTo>
                  <a:lnTo>
                    <a:pt x="2997835" y="48641"/>
                  </a:lnTo>
                  <a:lnTo>
                    <a:pt x="2997835" y="60071"/>
                  </a:lnTo>
                  <a:lnTo>
                    <a:pt x="2997835" y="134620"/>
                  </a:lnTo>
                  <a:lnTo>
                    <a:pt x="3098799" y="134620"/>
                  </a:lnTo>
                  <a:lnTo>
                    <a:pt x="3098799" y="60071"/>
                  </a:lnTo>
                  <a:lnTo>
                    <a:pt x="3098799" y="48768"/>
                  </a:lnTo>
                  <a:lnTo>
                    <a:pt x="3091434" y="25781"/>
                  </a:lnTo>
                  <a:lnTo>
                    <a:pt x="3088640" y="22987"/>
                  </a:lnTo>
                  <a:lnTo>
                    <a:pt x="3083052" y="20574"/>
                  </a:lnTo>
                  <a:lnTo>
                    <a:pt x="3075051" y="18287"/>
                  </a:lnTo>
                  <a:lnTo>
                    <a:pt x="3075051" y="3556"/>
                  </a:lnTo>
                  <a:lnTo>
                    <a:pt x="3191636" y="3556"/>
                  </a:lnTo>
                  <a:lnTo>
                    <a:pt x="3191636" y="18287"/>
                  </a:lnTo>
                  <a:lnTo>
                    <a:pt x="3185033" y="20066"/>
                  </a:lnTo>
                  <a:lnTo>
                    <a:pt x="3180334" y="21971"/>
                  </a:lnTo>
                  <a:lnTo>
                    <a:pt x="3177285" y="24002"/>
                  </a:lnTo>
                  <a:lnTo>
                    <a:pt x="3174365" y="26035"/>
                  </a:lnTo>
                  <a:lnTo>
                    <a:pt x="3172206" y="28575"/>
                  </a:lnTo>
                  <a:lnTo>
                    <a:pt x="3170935" y="31750"/>
                  </a:lnTo>
                  <a:lnTo>
                    <a:pt x="3169666" y="34798"/>
                  </a:lnTo>
                  <a:lnTo>
                    <a:pt x="3168904" y="38354"/>
                  </a:lnTo>
                  <a:lnTo>
                    <a:pt x="3168522" y="42163"/>
                  </a:lnTo>
                  <a:lnTo>
                    <a:pt x="3168142" y="46100"/>
                  </a:lnTo>
                  <a:lnTo>
                    <a:pt x="3167887" y="52070"/>
                  </a:lnTo>
                  <a:lnTo>
                    <a:pt x="3167887" y="60071"/>
                  </a:lnTo>
                  <a:lnTo>
                    <a:pt x="3167887" y="252222"/>
                  </a:lnTo>
                  <a:lnTo>
                    <a:pt x="3167887" y="263779"/>
                  </a:lnTo>
                  <a:lnTo>
                    <a:pt x="3168396" y="271525"/>
                  </a:lnTo>
                  <a:lnTo>
                    <a:pt x="3169411" y="275844"/>
                  </a:lnTo>
                  <a:lnTo>
                    <a:pt x="3170428" y="280035"/>
                  </a:lnTo>
                  <a:lnTo>
                    <a:pt x="3172333" y="283591"/>
                  </a:lnTo>
                  <a:lnTo>
                    <a:pt x="3175254" y="286385"/>
                  </a:lnTo>
                  <a:lnTo>
                    <a:pt x="3178302" y="289306"/>
                  </a:lnTo>
                  <a:lnTo>
                    <a:pt x="3183762" y="291592"/>
                  </a:lnTo>
                  <a:lnTo>
                    <a:pt x="3191636" y="293497"/>
                  </a:lnTo>
                  <a:lnTo>
                    <a:pt x="3191636" y="308356"/>
                  </a:lnTo>
                  <a:lnTo>
                    <a:pt x="3075051" y="308356"/>
                  </a:lnTo>
                  <a:lnTo>
                    <a:pt x="3075051" y="293497"/>
                  </a:lnTo>
                  <a:lnTo>
                    <a:pt x="3083686" y="291338"/>
                  </a:lnTo>
                  <a:lnTo>
                    <a:pt x="3089274" y="289051"/>
                  </a:lnTo>
                  <a:lnTo>
                    <a:pt x="3091815" y="286893"/>
                  </a:lnTo>
                  <a:lnTo>
                    <a:pt x="3094355" y="284607"/>
                  </a:lnTo>
                  <a:lnTo>
                    <a:pt x="3096133" y="281432"/>
                  </a:lnTo>
                  <a:lnTo>
                    <a:pt x="3097148" y="277368"/>
                  </a:lnTo>
                  <a:lnTo>
                    <a:pt x="3098165" y="273304"/>
                  </a:lnTo>
                  <a:lnTo>
                    <a:pt x="3098799" y="264922"/>
                  </a:lnTo>
                  <a:lnTo>
                    <a:pt x="3098799" y="252222"/>
                  </a:lnTo>
                  <a:lnTo>
                    <a:pt x="3098799" y="162687"/>
                  </a:lnTo>
                  <a:lnTo>
                    <a:pt x="2997835" y="162687"/>
                  </a:lnTo>
                  <a:lnTo>
                    <a:pt x="2997835" y="252222"/>
                  </a:lnTo>
                  <a:lnTo>
                    <a:pt x="2997835" y="257429"/>
                  </a:lnTo>
                  <a:lnTo>
                    <a:pt x="2997961" y="262255"/>
                  </a:lnTo>
                  <a:lnTo>
                    <a:pt x="2998343" y="266826"/>
                  </a:lnTo>
                  <a:lnTo>
                    <a:pt x="2998597" y="271272"/>
                  </a:lnTo>
                  <a:lnTo>
                    <a:pt x="3011043" y="289813"/>
                  </a:lnTo>
                  <a:lnTo>
                    <a:pt x="3013964" y="291338"/>
                  </a:lnTo>
                  <a:lnTo>
                    <a:pt x="3017647" y="292481"/>
                  </a:lnTo>
                  <a:lnTo>
                    <a:pt x="3021965" y="293497"/>
                  </a:lnTo>
                  <a:lnTo>
                    <a:pt x="3021965" y="308356"/>
                  </a:lnTo>
                  <a:lnTo>
                    <a:pt x="2904744" y="308356"/>
                  </a:lnTo>
                  <a:lnTo>
                    <a:pt x="2904744" y="293497"/>
                  </a:lnTo>
                  <a:lnTo>
                    <a:pt x="2910205" y="292100"/>
                  </a:lnTo>
                  <a:lnTo>
                    <a:pt x="2914649" y="290449"/>
                  </a:lnTo>
                  <a:lnTo>
                    <a:pt x="2917824" y="288798"/>
                  </a:lnTo>
                  <a:lnTo>
                    <a:pt x="2920999" y="287020"/>
                  </a:lnTo>
                  <a:lnTo>
                    <a:pt x="2923412" y="284607"/>
                  </a:lnTo>
                  <a:lnTo>
                    <a:pt x="2924936" y="281559"/>
                  </a:lnTo>
                  <a:lnTo>
                    <a:pt x="2926460" y="278511"/>
                  </a:lnTo>
                  <a:lnTo>
                    <a:pt x="2927477" y="274700"/>
                  </a:lnTo>
                  <a:lnTo>
                    <a:pt x="2927985" y="270001"/>
                  </a:lnTo>
                  <a:lnTo>
                    <a:pt x="2928366" y="265302"/>
                  </a:lnTo>
                  <a:lnTo>
                    <a:pt x="2928620" y="259461"/>
                  </a:lnTo>
                  <a:lnTo>
                    <a:pt x="2928620" y="252222"/>
                  </a:lnTo>
                  <a:lnTo>
                    <a:pt x="2928620" y="59817"/>
                  </a:lnTo>
                  <a:lnTo>
                    <a:pt x="2928620" y="52832"/>
                  </a:lnTo>
                  <a:lnTo>
                    <a:pt x="2928493" y="46989"/>
                  </a:lnTo>
                  <a:lnTo>
                    <a:pt x="2928111" y="42163"/>
                  </a:lnTo>
                  <a:lnTo>
                    <a:pt x="2927731" y="37464"/>
                  </a:lnTo>
                  <a:lnTo>
                    <a:pt x="2926715" y="33527"/>
                  </a:lnTo>
                  <a:lnTo>
                    <a:pt x="2925191" y="30607"/>
                  </a:lnTo>
                  <a:lnTo>
                    <a:pt x="2923667" y="27559"/>
                  </a:lnTo>
                  <a:lnTo>
                    <a:pt x="2921254" y="25146"/>
                  </a:lnTo>
                  <a:lnTo>
                    <a:pt x="2918079" y="23368"/>
                  </a:lnTo>
                  <a:lnTo>
                    <a:pt x="2914777" y="21462"/>
                  </a:lnTo>
                  <a:lnTo>
                    <a:pt x="2910459" y="19812"/>
                  </a:lnTo>
                  <a:lnTo>
                    <a:pt x="2904744" y="18287"/>
                  </a:lnTo>
                  <a:lnTo>
                    <a:pt x="2904744" y="3556"/>
                  </a:lnTo>
                  <a:close/>
                </a:path>
                <a:path w="7000240" h="312420">
                  <a:moveTo>
                    <a:pt x="2195449" y="3556"/>
                  </a:moveTo>
                  <a:lnTo>
                    <a:pt x="2285873" y="3556"/>
                  </a:lnTo>
                  <a:lnTo>
                    <a:pt x="2364867" y="140843"/>
                  </a:lnTo>
                  <a:lnTo>
                    <a:pt x="2384044" y="175895"/>
                  </a:lnTo>
                  <a:lnTo>
                    <a:pt x="2404999" y="217677"/>
                  </a:lnTo>
                  <a:lnTo>
                    <a:pt x="2408555" y="217677"/>
                  </a:lnTo>
                  <a:lnTo>
                    <a:pt x="2407535" y="190388"/>
                  </a:lnTo>
                  <a:lnTo>
                    <a:pt x="2406777" y="161861"/>
                  </a:lnTo>
                  <a:lnTo>
                    <a:pt x="2406304" y="132095"/>
                  </a:lnTo>
                  <a:lnTo>
                    <a:pt x="2406142" y="101092"/>
                  </a:lnTo>
                  <a:lnTo>
                    <a:pt x="2406142" y="59562"/>
                  </a:lnTo>
                  <a:lnTo>
                    <a:pt x="2406142" y="49911"/>
                  </a:lnTo>
                  <a:lnTo>
                    <a:pt x="2405761" y="42925"/>
                  </a:lnTo>
                  <a:lnTo>
                    <a:pt x="2404999" y="38608"/>
                  </a:lnTo>
                  <a:lnTo>
                    <a:pt x="2404237" y="34289"/>
                  </a:lnTo>
                  <a:lnTo>
                    <a:pt x="2403094" y="30987"/>
                  </a:lnTo>
                  <a:lnTo>
                    <a:pt x="2401570" y="28829"/>
                  </a:lnTo>
                  <a:lnTo>
                    <a:pt x="2400046" y="26543"/>
                  </a:lnTo>
                  <a:lnTo>
                    <a:pt x="2397887" y="24637"/>
                  </a:lnTo>
                  <a:lnTo>
                    <a:pt x="2395347" y="23241"/>
                  </a:lnTo>
                  <a:lnTo>
                    <a:pt x="2392680" y="21717"/>
                  </a:lnTo>
                  <a:lnTo>
                    <a:pt x="2388362" y="20066"/>
                  </a:lnTo>
                  <a:lnTo>
                    <a:pt x="2382266" y="18287"/>
                  </a:lnTo>
                  <a:lnTo>
                    <a:pt x="2382266" y="3556"/>
                  </a:lnTo>
                  <a:lnTo>
                    <a:pt x="2466594" y="3556"/>
                  </a:lnTo>
                  <a:lnTo>
                    <a:pt x="2466594" y="18287"/>
                  </a:lnTo>
                  <a:lnTo>
                    <a:pt x="2460752" y="20193"/>
                  </a:lnTo>
                  <a:lnTo>
                    <a:pt x="2456434" y="21844"/>
                  </a:lnTo>
                  <a:lnTo>
                    <a:pt x="2454021" y="23241"/>
                  </a:lnTo>
                  <a:lnTo>
                    <a:pt x="2451608" y="24511"/>
                  </a:lnTo>
                  <a:lnTo>
                    <a:pt x="2449449" y="26288"/>
                  </a:lnTo>
                  <a:lnTo>
                    <a:pt x="2447798" y="28575"/>
                  </a:lnTo>
                  <a:lnTo>
                    <a:pt x="2446020" y="30861"/>
                  </a:lnTo>
                  <a:lnTo>
                    <a:pt x="2444750" y="34162"/>
                  </a:lnTo>
                  <a:lnTo>
                    <a:pt x="2443861" y="38735"/>
                  </a:lnTo>
                  <a:lnTo>
                    <a:pt x="2442972" y="43307"/>
                  </a:lnTo>
                  <a:lnTo>
                    <a:pt x="2442591" y="50164"/>
                  </a:lnTo>
                  <a:lnTo>
                    <a:pt x="2442591" y="59562"/>
                  </a:lnTo>
                  <a:lnTo>
                    <a:pt x="2442591" y="308356"/>
                  </a:lnTo>
                  <a:lnTo>
                    <a:pt x="2385822" y="308356"/>
                  </a:lnTo>
                  <a:lnTo>
                    <a:pt x="2285365" y="134620"/>
                  </a:lnTo>
                  <a:lnTo>
                    <a:pt x="2260951" y="90221"/>
                  </a:lnTo>
                  <a:lnTo>
                    <a:pt x="2255520" y="79248"/>
                  </a:lnTo>
                  <a:lnTo>
                    <a:pt x="2253488" y="79248"/>
                  </a:lnTo>
                  <a:lnTo>
                    <a:pt x="2254414" y="103584"/>
                  </a:lnTo>
                  <a:lnTo>
                    <a:pt x="2255091" y="128587"/>
                  </a:lnTo>
                  <a:lnTo>
                    <a:pt x="2255506" y="154257"/>
                  </a:lnTo>
                  <a:lnTo>
                    <a:pt x="2255647" y="180594"/>
                  </a:lnTo>
                  <a:lnTo>
                    <a:pt x="2255647" y="252475"/>
                  </a:lnTo>
                  <a:lnTo>
                    <a:pt x="2255647" y="263651"/>
                  </a:lnTo>
                  <a:lnTo>
                    <a:pt x="2256282" y="271399"/>
                  </a:lnTo>
                  <a:lnTo>
                    <a:pt x="2257425" y="275971"/>
                  </a:lnTo>
                  <a:lnTo>
                    <a:pt x="2258441" y="280416"/>
                  </a:lnTo>
                  <a:lnTo>
                    <a:pt x="2260473" y="283972"/>
                  </a:lnTo>
                  <a:lnTo>
                    <a:pt x="2263394" y="286512"/>
                  </a:lnTo>
                  <a:lnTo>
                    <a:pt x="2266315" y="289179"/>
                  </a:lnTo>
                  <a:lnTo>
                    <a:pt x="2271776" y="291464"/>
                  </a:lnTo>
                  <a:lnTo>
                    <a:pt x="2279777" y="293497"/>
                  </a:lnTo>
                  <a:lnTo>
                    <a:pt x="2279777" y="308356"/>
                  </a:lnTo>
                  <a:lnTo>
                    <a:pt x="2195449" y="308356"/>
                  </a:lnTo>
                  <a:lnTo>
                    <a:pt x="2195449" y="293497"/>
                  </a:lnTo>
                  <a:lnTo>
                    <a:pt x="2200910" y="292100"/>
                  </a:lnTo>
                  <a:lnTo>
                    <a:pt x="2205228" y="290449"/>
                  </a:lnTo>
                  <a:lnTo>
                    <a:pt x="2219325" y="259461"/>
                  </a:lnTo>
                  <a:lnTo>
                    <a:pt x="2219325" y="252475"/>
                  </a:lnTo>
                  <a:lnTo>
                    <a:pt x="2219325" y="59436"/>
                  </a:lnTo>
                  <a:lnTo>
                    <a:pt x="2219325" y="48260"/>
                  </a:lnTo>
                  <a:lnTo>
                    <a:pt x="2218817" y="40512"/>
                  </a:lnTo>
                  <a:lnTo>
                    <a:pt x="2217801" y="36322"/>
                  </a:lnTo>
                  <a:lnTo>
                    <a:pt x="2216912" y="32004"/>
                  </a:lnTo>
                  <a:lnTo>
                    <a:pt x="2214880" y="28448"/>
                  </a:lnTo>
                  <a:lnTo>
                    <a:pt x="2211832" y="25654"/>
                  </a:lnTo>
                  <a:lnTo>
                    <a:pt x="2208784" y="22860"/>
                  </a:lnTo>
                  <a:lnTo>
                    <a:pt x="2203323" y="20447"/>
                  </a:lnTo>
                  <a:lnTo>
                    <a:pt x="2195449" y="18287"/>
                  </a:lnTo>
                  <a:lnTo>
                    <a:pt x="2195449" y="3556"/>
                  </a:lnTo>
                  <a:close/>
                </a:path>
                <a:path w="7000240" h="312420">
                  <a:moveTo>
                    <a:pt x="2036064" y="3556"/>
                  </a:moveTo>
                  <a:lnTo>
                    <a:pt x="2153285" y="3556"/>
                  </a:lnTo>
                  <a:lnTo>
                    <a:pt x="2153285" y="18287"/>
                  </a:lnTo>
                  <a:lnTo>
                    <a:pt x="2147189" y="19938"/>
                  </a:lnTo>
                  <a:lnTo>
                    <a:pt x="2142617" y="21717"/>
                  </a:lnTo>
                  <a:lnTo>
                    <a:pt x="2139823" y="23495"/>
                  </a:lnTo>
                  <a:lnTo>
                    <a:pt x="2136902" y="25400"/>
                  </a:lnTo>
                  <a:lnTo>
                    <a:pt x="2134616" y="27686"/>
                  </a:lnTo>
                  <a:lnTo>
                    <a:pt x="2133219" y="30352"/>
                  </a:lnTo>
                  <a:lnTo>
                    <a:pt x="2131695" y="33020"/>
                  </a:lnTo>
                  <a:lnTo>
                    <a:pt x="2130679" y="36575"/>
                  </a:lnTo>
                  <a:lnTo>
                    <a:pt x="2130044" y="40894"/>
                  </a:lnTo>
                  <a:lnTo>
                    <a:pt x="2129409" y="45212"/>
                  </a:lnTo>
                  <a:lnTo>
                    <a:pt x="2129155" y="51435"/>
                  </a:lnTo>
                  <a:lnTo>
                    <a:pt x="2129155" y="59817"/>
                  </a:lnTo>
                  <a:lnTo>
                    <a:pt x="2129155" y="252222"/>
                  </a:lnTo>
                  <a:lnTo>
                    <a:pt x="2129155" y="257429"/>
                  </a:lnTo>
                  <a:lnTo>
                    <a:pt x="2129282" y="262255"/>
                  </a:lnTo>
                  <a:lnTo>
                    <a:pt x="2129663" y="266826"/>
                  </a:lnTo>
                  <a:lnTo>
                    <a:pt x="2129917" y="271272"/>
                  </a:lnTo>
                  <a:lnTo>
                    <a:pt x="2142363" y="289813"/>
                  </a:lnTo>
                  <a:lnTo>
                    <a:pt x="2145284" y="291338"/>
                  </a:lnTo>
                  <a:lnTo>
                    <a:pt x="2148967" y="292481"/>
                  </a:lnTo>
                  <a:lnTo>
                    <a:pt x="2153285" y="293497"/>
                  </a:lnTo>
                  <a:lnTo>
                    <a:pt x="2153285" y="308356"/>
                  </a:lnTo>
                  <a:lnTo>
                    <a:pt x="2036064" y="308356"/>
                  </a:lnTo>
                  <a:lnTo>
                    <a:pt x="2036064" y="293497"/>
                  </a:lnTo>
                  <a:lnTo>
                    <a:pt x="2041525" y="292100"/>
                  </a:lnTo>
                  <a:lnTo>
                    <a:pt x="2045970" y="290449"/>
                  </a:lnTo>
                  <a:lnTo>
                    <a:pt x="2049145" y="288798"/>
                  </a:lnTo>
                  <a:lnTo>
                    <a:pt x="2052320" y="287020"/>
                  </a:lnTo>
                  <a:lnTo>
                    <a:pt x="2054733" y="284607"/>
                  </a:lnTo>
                  <a:lnTo>
                    <a:pt x="2056257" y="281559"/>
                  </a:lnTo>
                  <a:lnTo>
                    <a:pt x="2057781" y="278511"/>
                  </a:lnTo>
                  <a:lnTo>
                    <a:pt x="2058796" y="274700"/>
                  </a:lnTo>
                  <a:lnTo>
                    <a:pt x="2059305" y="270001"/>
                  </a:lnTo>
                  <a:lnTo>
                    <a:pt x="2059686" y="265302"/>
                  </a:lnTo>
                  <a:lnTo>
                    <a:pt x="2059939" y="259461"/>
                  </a:lnTo>
                  <a:lnTo>
                    <a:pt x="2059939" y="252222"/>
                  </a:lnTo>
                  <a:lnTo>
                    <a:pt x="2059939" y="59562"/>
                  </a:lnTo>
                  <a:lnTo>
                    <a:pt x="2059939" y="52450"/>
                  </a:lnTo>
                  <a:lnTo>
                    <a:pt x="2059813" y="46609"/>
                  </a:lnTo>
                  <a:lnTo>
                    <a:pt x="2059432" y="41910"/>
                  </a:lnTo>
                  <a:lnTo>
                    <a:pt x="2059051" y="37337"/>
                  </a:lnTo>
                  <a:lnTo>
                    <a:pt x="2058034" y="33527"/>
                  </a:lnTo>
                  <a:lnTo>
                    <a:pt x="2056511" y="30480"/>
                  </a:lnTo>
                  <a:lnTo>
                    <a:pt x="2054987" y="27432"/>
                  </a:lnTo>
                  <a:lnTo>
                    <a:pt x="2036064" y="18287"/>
                  </a:lnTo>
                  <a:lnTo>
                    <a:pt x="2036064" y="3556"/>
                  </a:lnTo>
                  <a:close/>
                </a:path>
                <a:path w="7000240" h="312420">
                  <a:moveTo>
                    <a:pt x="1742567" y="3556"/>
                  </a:moveTo>
                  <a:lnTo>
                    <a:pt x="1861565" y="3556"/>
                  </a:lnTo>
                  <a:lnTo>
                    <a:pt x="1861565" y="18287"/>
                  </a:lnTo>
                  <a:lnTo>
                    <a:pt x="1850136" y="19812"/>
                  </a:lnTo>
                  <a:lnTo>
                    <a:pt x="1844420" y="25400"/>
                  </a:lnTo>
                  <a:lnTo>
                    <a:pt x="1844420" y="35306"/>
                  </a:lnTo>
                  <a:lnTo>
                    <a:pt x="1844420" y="39116"/>
                  </a:lnTo>
                  <a:lnTo>
                    <a:pt x="1845309" y="43687"/>
                  </a:lnTo>
                  <a:lnTo>
                    <a:pt x="1847214" y="49149"/>
                  </a:lnTo>
                  <a:lnTo>
                    <a:pt x="1848993" y="54483"/>
                  </a:lnTo>
                  <a:lnTo>
                    <a:pt x="1852040" y="61595"/>
                  </a:lnTo>
                  <a:lnTo>
                    <a:pt x="1856232" y="70485"/>
                  </a:lnTo>
                  <a:lnTo>
                    <a:pt x="1893951" y="154432"/>
                  </a:lnTo>
                  <a:lnTo>
                    <a:pt x="1934845" y="72517"/>
                  </a:lnTo>
                  <a:lnTo>
                    <a:pt x="1945513" y="41275"/>
                  </a:lnTo>
                  <a:lnTo>
                    <a:pt x="1945513" y="35941"/>
                  </a:lnTo>
                  <a:lnTo>
                    <a:pt x="1945513" y="30607"/>
                  </a:lnTo>
                  <a:lnTo>
                    <a:pt x="1943989" y="26416"/>
                  </a:lnTo>
                  <a:lnTo>
                    <a:pt x="1940940" y="23368"/>
                  </a:lnTo>
                  <a:lnTo>
                    <a:pt x="1937893" y="20320"/>
                  </a:lnTo>
                  <a:lnTo>
                    <a:pt x="1933575" y="18542"/>
                  </a:lnTo>
                  <a:lnTo>
                    <a:pt x="1928114" y="18287"/>
                  </a:lnTo>
                  <a:lnTo>
                    <a:pt x="1928114" y="3556"/>
                  </a:lnTo>
                  <a:lnTo>
                    <a:pt x="2017649" y="3556"/>
                  </a:lnTo>
                  <a:lnTo>
                    <a:pt x="2017649" y="18287"/>
                  </a:lnTo>
                  <a:lnTo>
                    <a:pt x="2013584" y="19176"/>
                  </a:lnTo>
                  <a:lnTo>
                    <a:pt x="2010283" y="20447"/>
                  </a:lnTo>
                  <a:lnTo>
                    <a:pt x="2007743" y="21971"/>
                  </a:lnTo>
                  <a:lnTo>
                    <a:pt x="2005076" y="23495"/>
                  </a:lnTo>
                  <a:lnTo>
                    <a:pt x="2002155" y="26035"/>
                  </a:lnTo>
                  <a:lnTo>
                    <a:pt x="1999107" y="29337"/>
                  </a:lnTo>
                  <a:lnTo>
                    <a:pt x="1995932" y="32638"/>
                  </a:lnTo>
                  <a:lnTo>
                    <a:pt x="1992249" y="37719"/>
                  </a:lnTo>
                  <a:lnTo>
                    <a:pt x="1908937" y="191135"/>
                  </a:lnTo>
                  <a:lnTo>
                    <a:pt x="1908937" y="252222"/>
                  </a:lnTo>
                  <a:lnTo>
                    <a:pt x="1908937" y="260096"/>
                  </a:lnTo>
                  <a:lnTo>
                    <a:pt x="1909064" y="266192"/>
                  </a:lnTo>
                  <a:lnTo>
                    <a:pt x="1909571" y="270256"/>
                  </a:lnTo>
                  <a:lnTo>
                    <a:pt x="1909952" y="274320"/>
                  </a:lnTo>
                  <a:lnTo>
                    <a:pt x="1916430" y="286258"/>
                  </a:lnTo>
                  <a:lnTo>
                    <a:pt x="1918081" y="287909"/>
                  </a:lnTo>
                  <a:lnTo>
                    <a:pt x="1920494" y="289306"/>
                  </a:lnTo>
                  <a:lnTo>
                    <a:pt x="1923542" y="290575"/>
                  </a:lnTo>
                  <a:lnTo>
                    <a:pt x="1926589" y="291846"/>
                  </a:lnTo>
                  <a:lnTo>
                    <a:pt x="1930654" y="292862"/>
                  </a:lnTo>
                  <a:lnTo>
                    <a:pt x="1935861" y="293497"/>
                  </a:lnTo>
                  <a:lnTo>
                    <a:pt x="1935861" y="308356"/>
                  </a:lnTo>
                  <a:lnTo>
                    <a:pt x="1812670" y="308356"/>
                  </a:lnTo>
                  <a:lnTo>
                    <a:pt x="1812670" y="293497"/>
                  </a:lnTo>
                  <a:lnTo>
                    <a:pt x="1818767" y="292481"/>
                  </a:lnTo>
                  <a:lnTo>
                    <a:pt x="1823720" y="291211"/>
                  </a:lnTo>
                  <a:lnTo>
                    <a:pt x="1827276" y="289560"/>
                  </a:lnTo>
                  <a:lnTo>
                    <a:pt x="1830958" y="287909"/>
                  </a:lnTo>
                  <a:lnTo>
                    <a:pt x="1833626" y="285496"/>
                  </a:lnTo>
                  <a:lnTo>
                    <a:pt x="1839721" y="259587"/>
                  </a:lnTo>
                  <a:lnTo>
                    <a:pt x="1839721" y="252222"/>
                  </a:lnTo>
                  <a:lnTo>
                    <a:pt x="1839721" y="191135"/>
                  </a:lnTo>
                  <a:lnTo>
                    <a:pt x="1779143" y="63373"/>
                  </a:lnTo>
                  <a:lnTo>
                    <a:pt x="1760601" y="28829"/>
                  </a:lnTo>
                  <a:lnTo>
                    <a:pt x="1758061" y="26162"/>
                  </a:lnTo>
                  <a:lnTo>
                    <a:pt x="1755648" y="23495"/>
                  </a:lnTo>
                  <a:lnTo>
                    <a:pt x="1753362" y="21589"/>
                  </a:lnTo>
                  <a:lnTo>
                    <a:pt x="1751330" y="20574"/>
                  </a:lnTo>
                  <a:lnTo>
                    <a:pt x="1749170" y="19431"/>
                  </a:lnTo>
                  <a:lnTo>
                    <a:pt x="1746250" y="18796"/>
                  </a:lnTo>
                  <a:lnTo>
                    <a:pt x="1742567" y="18287"/>
                  </a:lnTo>
                  <a:lnTo>
                    <a:pt x="1742567" y="3556"/>
                  </a:lnTo>
                  <a:close/>
                </a:path>
                <a:path w="7000240" h="312420">
                  <a:moveTo>
                    <a:pt x="1508759" y="3556"/>
                  </a:moveTo>
                  <a:lnTo>
                    <a:pt x="1724659" y="3556"/>
                  </a:lnTo>
                  <a:lnTo>
                    <a:pt x="1724659" y="74549"/>
                  </a:lnTo>
                  <a:lnTo>
                    <a:pt x="1694052" y="74549"/>
                  </a:lnTo>
                  <a:lnTo>
                    <a:pt x="1690483" y="64813"/>
                  </a:lnTo>
                  <a:lnTo>
                    <a:pt x="1687210" y="56768"/>
                  </a:lnTo>
                  <a:lnTo>
                    <a:pt x="1656333" y="29718"/>
                  </a:lnTo>
                  <a:lnTo>
                    <a:pt x="1644904" y="29718"/>
                  </a:lnTo>
                  <a:lnTo>
                    <a:pt x="1601851" y="29718"/>
                  </a:lnTo>
                  <a:lnTo>
                    <a:pt x="1601851" y="143256"/>
                  </a:lnTo>
                  <a:lnTo>
                    <a:pt x="1630426" y="143256"/>
                  </a:lnTo>
                  <a:lnTo>
                    <a:pt x="1637411" y="143256"/>
                  </a:lnTo>
                  <a:lnTo>
                    <a:pt x="1642871" y="142239"/>
                  </a:lnTo>
                  <a:lnTo>
                    <a:pt x="1646555" y="140081"/>
                  </a:lnTo>
                  <a:lnTo>
                    <a:pt x="1650364" y="137922"/>
                  </a:lnTo>
                  <a:lnTo>
                    <a:pt x="1653539" y="134366"/>
                  </a:lnTo>
                  <a:lnTo>
                    <a:pt x="1655952" y="129286"/>
                  </a:lnTo>
                  <a:lnTo>
                    <a:pt x="1658493" y="124206"/>
                  </a:lnTo>
                  <a:lnTo>
                    <a:pt x="1660525" y="117094"/>
                  </a:lnTo>
                  <a:lnTo>
                    <a:pt x="1662176" y="107823"/>
                  </a:lnTo>
                  <a:lnTo>
                    <a:pt x="1687321" y="107823"/>
                  </a:lnTo>
                  <a:lnTo>
                    <a:pt x="1687321" y="205105"/>
                  </a:lnTo>
                  <a:lnTo>
                    <a:pt x="1662176" y="205105"/>
                  </a:lnTo>
                  <a:lnTo>
                    <a:pt x="1660398" y="195834"/>
                  </a:lnTo>
                  <a:lnTo>
                    <a:pt x="1658239" y="188468"/>
                  </a:lnTo>
                  <a:lnTo>
                    <a:pt x="1655699" y="183387"/>
                  </a:lnTo>
                  <a:lnTo>
                    <a:pt x="1653158" y="178308"/>
                  </a:lnTo>
                  <a:lnTo>
                    <a:pt x="1649983" y="174625"/>
                  </a:lnTo>
                  <a:lnTo>
                    <a:pt x="1646301" y="172593"/>
                  </a:lnTo>
                  <a:lnTo>
                    <a:pt x="1642618" y="170434"/>
                  </a:lnTo>
                  <a:lnTo>
                    <a:pt x="1637283" y="169418"/>
                  </a:lnTo>
                  <a:lnTo>
                    <a:pt x="1630426" y="169418"/>
                  </a:lnTo>
                  <a:lnTo>
                    <a:pt x="1601851" y="169418"/>
                  </a:lnTo>
                  <a:lnTo>
                    <a:pt x="1601851" y="252222"/>
                  </a:lnTo>
                  <a:lnTo>
                    <a:pt x="1601851" y="260096"/>
                  </a:lnTo>
                  <a:lnTo>
                    <a:pt x="1602105" y="266192"/>
                  </a:lnTo>
                  <a:lnTo>
                    <a:pt x="1602486" y="270256"/>
                  </a:lnTo>
                  <a:lnTo>
                    <a:pt x="1602994" y="274320"/>
                  </a:lnTo>
                  <a:lnTo>
                    <a:pt x="1603756" y="277622"/>
                  </a:lnTo>
                  <a:lnTo>
                    <a:pt x="1605026" y="280162"/>
                  </a:lnTo>
                  <a:lnTo>
                    <a:pt x="1606169" y="282701"/>
                  </a:lnTo>
                  <a:lnTo>
                    <a:pt x="1607565" y="284734"/>
                  </a:lnTo>
                  <a:lnTo>
                    <a:pt x="1609344" y="286258"/>
                  </a:lnTo>
                  <a:lnTo>
                    <a:pt x="1610995" y="287909"/>
                  </a:lnTo>
                  <a:lnTo>
                    <a:pt x="1613408" y="289306"/>
                  </a:lnTo>
                  <a:lnTo>
                    <a:pt x="1616456" y="290575"/>
                  </a:lnTo>
                  <a:lnTo>
                    <a:pt x="1619504" y="291846"/>
                  </a:lnTo>
                  <a:lnTo>
                    <a:pt x="1623695" y="292862"/>
                  </a:lnTo>
                  <a:lnTo>
                    <a:pt x="1628902" y="293497"/>
                  </a:lnTo>
                  <a:lnTo>
                    <a:pt x="1628902" y="308356"/>
                  </a:lnTo>
                  <a:lnTo>
                    <a:pt x="1508759" y="308356"/>
                  </a:lnTo>
                  <a:lnTo>
                    <a:pt x="1508759" y="293497"/>
                  </a:lnTo>
                  <a:lnTo>
                    <a:pt x="1514220" y="292226"/>
                  </a:lnTo>
                  <a:lnTo>
                    <a:pt x="1518665" y="290702"/>
                  </a:lnTo>
                  <a:lnTo>
                    <a:pt x="1521840" y="288925"/>
                  </a:lnTo>
                  <a:lnTo>
                    <a:pt x="1525015" y="287147"/>
                  </a:lnTo>
                  <a:lnTo>
                    <a:pt x="1527429" y="284607"/>
                  </a:lnTo>
                  <a:lnTo>
                    <a:pt x="1528952" y="281559"/>
                  </a:lnTo>
                  <a:lnTo>
                    <a:pt x="1530477" y="278511"/>
                  </a:lnTo>
                  <a:lnTo>
                    <a:pt x="1531493" y="274700"/>
                  </a:lnTo>
                  <a:lnTo>
                    <a:pt x="1532001" y="269875"/>
                  </a:lnTo>
                  <a:lnTo>
                    <a:pt x="1532382" y="265175"/>
                  </a:lnTo>
                  <a:lnTo>
                    <a:pt x="1532636" y="259207"/>
                  </a:lnTo>
                  <a:lnTo>
                    <a:pt x="1532636" y="252095"/>
                  </a:lnTo>
                  <a:lnTo>
                    <a:pt x="1532636" y="59817"/>
                  </a:lnTo>
                  <a:lnTo>
                    <a:pt x="1532636" y="52832"/>
                  </a:lnTo>
                  <a:lnTo>
                    <a:pt x="1532508" y="46989"/>
                  </a:lnTo>
                  <a:lnTo>
                    <a:pt x="1532127" y="42163"/>
                  </a:lnTo>
                  <a:lnTo>
                    <a:pt x="1531746" y="37464"/>
                  </a:lnTo>
                  <a:lnTo>
                    <a:pt x="1530731" y="33527"/>
                  </a:lnTo>
                  <a:lnTo>
                    <a:pt x="1529207" y="30607"/>
                  </a:lnTo>
                  <a:lnTo>
                    <a:pt x="1527683" y="27559"/>
                  </a:lnTo>
                  <a:lnTo>
                    <a:pt x="1525270" y="25146"/>
                  </a:lnTo>
                  <a:lnTo>
                    <a:pt x="1522095" y="23368"/>
                  </a:lnTo>
                  <a:lnTo>
                    <a:pt x="1518793" y="21462"/>
                  </a:lnTo>
                  <a:lnTo>
                    <a:pt x="1514475" y="19812"/>
                  </a:lnTo>
                  <a:lnTo>
                    <a:pt x="1508759" y="18287"/>
                  </a:lnTo>
                  <a:lnTo>
                    <a:pt x="1508759" y="3556"/>
                  </a:lnTo>
                  <a:close/>
                </a:path>
                <a:path w="7000240" h="312420">
                  <a:moveTo>
                    <a:pt x="1348739" y="3556"/>
                  </a:moveTo>
                  <a:lnTo>
                    <a:pt x="1465961" y="3556"/>
                  </a:lnTo>
                  <a:lnTo>
                    <a:pt x="1465961" y="18287"/>
                  </a:lnTo>
                  <a:lnTo>
                    <a:pt x="1459864" y="19938"/>
                  </a:lnTo>
                  <a:lnTo>
                    <a:pt x="1455293" y="21717"/>
                  </a:lnTo>
                  <a:lnTo>
                    <a:pt x="1452499" y="23495"/>
                  </a:lnTo>
                  <a:lnTo>
                    <a:pt x="1449577" y="25400"/>
                  </a:lnTo>
                  <a:lnTo>
                    <a:pt x="1447292" y="27686"/>
                  </a:lnTo>
                  <a:lnTo>
                    <a:pt x="1445895" y="30352"/>
                  </a:lnTo>
                  <a:lnTo>
                    <a:pt x="1444370" y="33020"/>
                  </a:lnTo>
                  <a:lnTo>
                    <a:pt x="1443355" y="36575"/>
                  </a:lnTo>
                  <a:lnTo>
                    <a:pt x="1442720" y="40894"/>
                  </a:lnTo>
                  <a:lnTo>
                    <a:pt x="1442084" y="45212"/>
                  </a:lnTo>
                  <a:lnTo>
                    <a:pt x="1441831" y="51435"/>
                  </a:lnTo>
                  <a:lnTo>
                    <a:pt x="1441831" y="59817"/>
                  </a:lnTo>
                  <a:lnTo>
                    <a:pt x="1441831" y="252222"/>
                  </a:lnTo>
                  <a:lnTo>
                    <a:pt x="1441831" y="257429"/>
                  </a:lnTo>
                  <a:lnTo>
                    <a:pt x="1441958" y="262255"/>
                  </a:lnTo>
                  <a:lnTo>
                    <a:pt x="1442339" y="266826"/>
                  </a:lnTo>
                  <a:lnTo>
                    <a:pt x="1442593" y="271272"/>
                  </a:lnTo>
                  <a:lnTo>
                    <a:pt x="1455039" y="289813"/>
                  </a:lnTo>
                  <a:lnTo>
                    <a:pt x="1457959" y="291338"/>
                  </a:lnTo>
                  <a:lnTo>
                    <a:pt x="1461643" y="292481"/>
                  </a:lnTo>
                  <a:lnTo>
                    <a:pt x="1465961" y="293497"/>
                  </a:lnTo>
                  <a:lnTo>
                    <a:pt x="1465961" y="308356"/>
                  </a:lnTo>
                  <a:lnTo>
                    <a:pt x="1348739" y="308356"/>
                  </a:lnTo>
                  <a:lnTo>
                    <a:pt x="1348739" y="293497"/>
                  </a:lnTo>
                  <a:lnTo>
                    <a:pt x="1354201" y="292100"/>
                  </a:lnTo>
                  <a:lnTo>
                    <a:pt x="1358645" y="290449"/>
                  </a:lnTo>
                  <a:lnTo>
                    <a:pt x="1361820" y="288798"/>
                  </a:lnTo>
                  <a:lnTo>
                    <a:pt x="1364995" y="287020"/>
                  </a:lnTo>
                  <a:lnTo>
                    <a:pt x="1367408" y="284607"/>
                  </a:lnTo>
                  <a:lnTo>
                    <a:pt x="1368933" y="281559"/>
                  </a:lnTo>
                  <a:lnTo>
                    <a:pt x="1370457" y="278511"/>
                  </a:lnTo>
                  <a:lnTo>
                    <a:pt x="1371473" y="274700"/>
                  </a:lnTo>
                  <a:lnTo>
                    <a:pt x="1371981" y="270001"/>
                  </a:lnTo>
                  <a:lnTo>
                    <a:pt x="1372362" y="265302"/>
                  </a:lnTo>
                  <a:lnTo>
                    <a:pt x="1372615" y="259461"/>
                  </a:lnTo>
                  <a:lnTo>
                    <a:pt x="1372615" y="252222"/>
                  </a:lnTo>
                  <a:lnTo>
                    <a:pt x="1372615" y="59562"/>
                  </a:lnTo>
                  <a:lnTo>
                    <a:pt x="1372615" y="52450"/>
                  </a:lnTo>
                  <a:lnTo>
                    <a:pt x="1372489" y="46609"/>
                  </a:lnTo>
                  <a:lnTo>
                    <a:pt x="1372108" y="41910"/>
                  </a:lnTo>
                  <a:lnTo>
                    <a:pt x="1371727" y="37337"/>
                  </a:lnTo>
                  <a:lnTo>
                    <a:pt x="1370711" y="33527"/>
                  </a:lnTo>
                  <a:lnTo>
                    <a:pt x="1369187" y="30480"/>
                  </a:lnTo>
                  <a:lnTo>
                    <a:pt x="1367663" y="27432"/>
                  </a:lnTo>
                  <a:lnTo>
                    <a:pt x="1348739" y="18287"/>
                  </a:lnTo>
                  <a:lnTo>
                    <a:pt x="1348739" y="3556"/>
                  </a:lnTo>
                  <a:close/>
                </a:path>
                <a:path w="7000240" h="312420">
                  <a:moveTo>
                    <a:pt x="1049401" y="3556"/>
                  </a:moveTo>
                  <a:lnTo>
                    <a:pt x="1312164" y="3556"/>
                  </a:lnTo>
                  <a:lnTo>
                    <a:pt x="1312164" y="81914"/>
                  </a:lnTo>
                  <a:lnTo>
                    <a:pt x="1281557" y="81914"/>
                  </a:lnTo>
                  <a:lnTo>
                    <a:pt x="1278763" y="71755"/>
                  </a:lnTo>
                  <a:lnTo>
                    <a:pt x="1276604" y="64388"/>
                  </a:lnTo>
                  <a:lnTo>
                    <a:pt x="1263014" y="39116"/>
                  </a:lnTo>
                  <a:lnTo>
                    <a:pt x="1260856" y="36830"/>
                  </a:lnTo>
                  <a:lnTo>
                    <a:pt x="1246505" y="30734"/>
                  </a:lnTo>
                  <a:lnTo>
                    <a:pt x="1242695" y="29972"/>
                  </a:lnTo>
                  <a:lnTo>
                    <a:pt x="1237742" y="29718"/>
                  </a:lnTo>
                  <a:lnTo>
                    <a:pt x="1231645" y="29718"/>
                  </a:lnTo>
                  <a:lnTo>
                    <a:pt x="1215517" y="29718"/>
                  </a:lnTo>
                  <a:lnTo>
                    <a:pt x="1215517" y="252222"/>
                  </a:lnTo>
                  <a:lnTo>
                    <a:pt x="1215517" y="260096"/>
                  </a:lnTo>
                  <a:lnTo>
                    <a:pt x="1215770" y="266192"/>
                  </a:lnTo>
                  <a:lnTo>
                    <a:pt x="1216152" y="270256"/>
                  </a:lnTo>
                  <a:lnTo>
                    <a:pt x="1216659" y="274320"/>
                  </a:lnTo>
                  <a:lnTo>
                    <a:pt x="1217421" y="277622"/>
                  </a:lnTo>
                  <a:lnTo>
                    <a:pt x="1218692" y="280162"/>
                  </a:lnTo>
                  <a:lnTo>
                    <a:pt x="1219834" y="282701"/>
                  </a:lnTo>
                  <a:lnTo>
                    <a:pt x="1221232" y="284734"/>
                  </a:lnTo>
                  <a:lnTo>
                    <a:pt x="1223009" y="286258"/>
                  </a:lnTo>
                  <a:lnTo>
                    <a:pt x="1224661" y="287909"/>
                  </a:lnTo>
                  <a:lnTo>
                    <a:pt x="1227074" y="289306"/>
                  </a:lnTo>
                  <a:lnTo>
                    <a:pt x="1230121" y="290575"/>
                  </a:lnTo>
                  <a:lnTo>
                    <a:pt x="1233170" y="291846"/>
                  </a:lnTo>
                  <a:lnTo>
                    <a:pt x="1237361" y="292862"/>
                  </a:lnTo>
                  <a:lnTo>
                    <a:pt x="1242568" y="293497"/>
                  </a:lnTo>
                  <a:lnTo>
                    <a:pt x="1242568" y="308356"/>
                  </a:lnTo>
                  <a:lnTo>
                    <a:pt x="1119251" y="308356"/>
                  </a:lnTo>
                  <a:lnTo>
                    <a:pt x="1119251" y="293497"/>
                  </a:lnTo>
                  <a:lnTo>
                    <a:pt x="1125601" y="292481"/>
                  </a:lnTo>
                  <a:lnTo>
                    <a:pt x="1130554" y="291084"/>
                  </a:lnTo>
                  <a:lnTo>
                    <a:pt x="1146302" y="259461"/>
                  </a:lnTo>
                  <a:lnTo>
                    <a:pt x="1146302" y="252222"/>
                  </a:lnTo>
                  <a:lnTo>
                    <a:pt x="1146302" y="29718"/>
                  </a:lnTo>
                  <a:lnTo>
                    <a:pt x="1128268" y="29718"/>
                  </a:lnTo>
                  <a:lnTo>
                    <a:pt x="1119251" y="29718"/>
                  </a:lnTo>
                  <a:lnTo>
                    <a:pt x="1112520" y="30734"/>
                  </a:lnTo>
                  <a:lnTo>
                    <a:pt x="1086231" y="60579"/>
                  </a:lnTo>
                  <a:lnTo>
                    <a:pt x="1083690" y="68072"/>
                  </a:lnTo>
                  <a:lnTo>
                    <a:pt x="1081658" y="75184"/>
                  </a:lnTo>
                  <a:lnTo>
                    <a:pt x="1080008" y="81914"/>
                  </a:lnTo>
                  <a:lnTo>
                    <a:pt x="1049401" y="81914"/>
                  </a:lnTo>
                  <a:lnTo>
                    <a:pt x="1049401" y="3556"/>
                  </a:lnTo>
                  <a:close/>
                </a:path>
                <a:path w="7000240" h="312420">
                  <a:moveTo>
                    <a:pt x="744601" y="3556"/>
                  </a:moveTo>
                  <a:lnTo>
                    <a:pt x="835025" y="3556"/>
                  </a:lnTo>
                  <a:lnTo>
                    <a:pt x="914019" y="140843"/>
                  </a:lnTo>
                  <a:lnTo>
                    <a:pt x="933195" y="175895"/>
                  </a:lnTo>
                  <a:lnTo>
                    <a:pt x="954151" y="217677"/>
                  </a:lnTo>
                  <a:lnTo>
                    <a:pt x="957707" y="217677"/>
                  </a:lnTo>
                  <a:lnTo>
                    <a:pt x="956687" y="190388"/>
                  </a:lnTo>
                  <a:lnTo>
                    <a:pt x="955929" y="161861"/>
                  </a:lnTo>
                  <a:lnTo>
                    <a:pt x="955456" y="132095"/>
                  </a:lnTo>
                  <a:lnTo>
                    <a:pt x="955294" y="101092"/>
                  </a:lnTo>
                  <a:lnTo>
                    <a:pt x="955294" y="59562"/>
                  </a:lnTo>
                  <a:lnTo>
                    <a:pt x="955294" y="49911"/>
                  </a:lnTo>
                  <a:lnTo>
                    <a:pt x="954913" y="42925"/>
                  </a:lnTo>
                  <a:lnTo>
                    <a:pt x="954151" y="38608"/>
                  </a:lnTo>
                  <a:lnTo>
                    <a:pt x="953388" y="34289"/>
                  </a:lnTo>
                  <a:lnTo>
                    <a:pt x="952245" y="30987"/>
                  </a:lnTo>
                  <a:lnTo>
                    <a:pt x="950722" y="28829"/>
                  </a:lnTo>
                  <a:lnTo>
                    <a:pt x="949197" y="26543"/>
                  </a:lnTo>
                  <a:lnTo>
                    <a:pt x="947038" y="24637"/>
                  </a:lnTo>
                  <a:lnTo>
                    <a:pt x="944498" y="23241"/>
                  </a:lnTo>
                  <a:lnTo>
                    <a:pt x="941832" y="21717"/>
                  </a:lnTo>
                  <a:lnTo>
                    <a:pt x="937513" y="20066"/>
                  </a:lnTo>
                  <a:lnTo>
                    <a:pt x="931418" y="18287"/>
                  </a:lnTo>
                  <a:lnTo>
                    <a:pt x="931418" y="3556"/>
                  </a:lnTo>
                  <a:lnTo>
                    <a:pt x="1015745" y="3556"/>
                  </a:lnTo>
                  <a:lnTo>
                    <a:pt x="1015745" y="18287"/>
                  </a:lnTo>
                  <a:lnTo>
                    <a:pt x="1009904" y="20193"/>
                  </a:lnTo>
                  <a:lnTo>
                    <a:pt x="1005586" y="21844"/>
                  </a:lnTo>
                  <a:lnTo>
                    <a:pt x="1003173" y="23241"/>
                  </a:lnTo>
                  <a:lnTo>
                    <a:pt x="1000759" y="24511"/>
                  </a:lnTo>
                  <a:lnTo>
                    <a:pt x="998601" y="26288"/>
                  </a:lnTo>
                  <a:lnTo>
                    <a:pt x="996950" y="28575"/>
                  </a:lnTo>
                  <a:lnTo>
                    <a:pt x="995171" y="30861"/>
                  </a:lnTo>
                  <a:lnTo>
                    <a:pt x="993901" y="34162"/>
                  </a:lnTo>
                  <a:lnTo>
                    <a:pt x="993013" y="38735"/>
                  </a:lnTo>
                  <a:lnTo>
                    <a:pt x="992124" y="43307"/>
                  </a:lnTo>
                  <a:lnTo>
                    <a:pt x="991743" y="50164"/>
                  </a:lnTo>
                  <a:lnTo>
                    <a:pt x="991743" y="59562"/>
                  </a:lnTo>
                  <a:lnTo>
                    <a:pt x="991743" y="308356"/>
                  </a:lnTo>
                  <a:lnTo>
                    <a:pt x="934973" y="308356"/>
                  </a:lnTo>
                  <a:lnTo>
                    <a:pt x="834516" y="134620"/>
                  </a:lnTo>
                  <a:lnTo>
                    <a:pt x="810103" y="90221"/>
                  </a:lnTo>
                  <a:lnTo>
                    <a:pt x="804672" y="79248"/>
                  </a:lnTo>
                  <a:lnTo>
                    <a:pt x="802640" y="79248"/>
                  </a:lnTo>
                  <a:lnTo>
                    <a:pt x="803566" y="103584"/>
                  </a:lnTo>
                  <a:lnTo>
                    <a:pt x="804243" y="128587"/>
                  </a:lnTo>
                  <a:lnTo>
                    <a:pt x="804658" y="154257"/>
                  </a:lnTo>
                  <a:lnTo>
                    <a:pt x="804798" y="180594"/>
                  </a:lnTo>
                  <a:lnTo>
                    <a:pt x="804798" y="252475"/>
                  </a:lnTo>
                  <a:lnTo>
                    <a:pt x="804798" y="263651"/>
                  </a:lnTo>
                  <a:lnTo>
                    <a:pt x="805434" y="271399"/>
                  </a:lnTo>
                  <a:lnTo>
                    <a:pt x="806576" y="275971"/>
                  </a:lnTo>
                  <a:lnTo>
                    <a:pt x="807593" y="280416"/>
                  </a:lnTo>
                  <a:lnTo>
                    <a:pt x="809625" y="283972"/>
                  </a:lnTo>
                  <a:lnTo>
                    <a:pt x="812545" y="286512"/>
                  </a:lnTo>
                  <a:lnTo>
                    <a:pt x="815466" y="289179"/>
                  </a:lnTo>
                  <a:lnTo>
                    <a:pt x="820928" y="291464"/>
                  </a:lnTo>
                  <a:lnTo>
                    <a:pt x="828929" y="293497"/>
                  </a:lnTo>
                  <a:lnTo>
                    <a:pt x="828929" y="308356"/>
                  </a:lnTo>
                  <a:lnTo>
                    <a:pt x="744601" y="308356"/>
                  </a:lnTo>
                  <a:lnTo>
                    <a:pt x="744601" y="293497"/>
                  </a:lnTo>
                  <a:lnTo>
                    <a:pt x="750062" y="292100"/>
                  </a:lnTo>
                  <a:lnTo>
                    <a:pt x="754379" y="290449"/>
                  </a:lnTo>
                  <a:lnTo>
                    <a:pt x="757682" y="288671"/>
                  </a:lnTo>
                  <a:lnTo>
                    <a:pt x="760857" y="286893"/>
                  </a:lnTo>
                  <a:lnTo>
                    <a:pt x="763269" y="284480"/>
                  </a:lnTo>
                  <a:lnTo>
                    <a:pt x="764794" y="281432"/>
                  </a:lnTo>
                  <a:lnTo>
                    <a:pt x="766318" y="278384"/>
                  </a:lnTo>
                  <a:lnTo>
                    <a:pt x="767334" y="274447"/>
                  </a:lnTo>
                  <a:lnTo>
                    <a:pt x="767841" y="269875"/>
                  </a:lnTo>
                  <a:lnTo>
                    <a:pt x="768222" y="265302"/>
                  </a:lnTo>
                  <a:lnTo>
                    <a:pt x="768476" y="259461"/>
                  </a:lnTo>
                  <a:lnTo>
                    <a:pt x="768476" y="252475"/>
                  </a:lnTo>
                  <a:lnTo>
                    <a:pt x="768476" y="59436"/>
                  </a:lnTo>
                  <a:lnTo>
                    <a:pt x="768476" y="48260"/>
                  </a:lnTo>
                  <a:lnTo>
                    <a:pt x="767969" y="40512"/>
                  </a:lnTo>
                  <a:lnTo>
                    <a:pt x="766953" y="36322"/>
                  </a:lnTo>
                  <a:lnTo>
                    <a:pt x="766063" y="32004"/>
                  </a:lnTo>
                  <a:lnTo>
                    <a:pt x="764032" y="28448"/>
                  </a:lnTo>
                  <a:lnTo>
                    <a:pt x="760984" y="25654"/>
                  </a:lnTo>
                  <a:lnTo>
                    <a:pt x="757935" y="22860"/>
                  </a:lnTo>
                  <a:lnTo>
                    <a:pt x="752475" y="20447"/>
                  </a:lnTo>
                  <a:lnTo>
                    <a:pt x="744601" y="18287"/>
                  </a:lnTo>
                  <a:lnTo>
                    <a:pt x="744601" y="3556"/>
                  </a:lnTo>
                  <a:close/>
                </a:path>
                <a:path w="7000240" h="312420">
                  <a:moveTo>
                    <a:pt x="481584" y="3556"/>
                  </a:moveTo>
                  <a:lnTo>
                    <a:pt x="703072" y="3556"/>
                  </a:lnTo>
                  <a:lnTo>
                    <a:pt x="703072" y="74549"/>
                  </a:lnTo>
                  <a:lnTo>
                    <a:pt x="672465" y="74549"/>
                  </a:lnTo>
                  <a:lnTo>
                    <a:pt x="668893" y="64813"/>
                  </a:lnTo>
                  <a:lnTo>
                    <a:pt x="665607" y="56768"/>
                  </a:lnTo>
                  <a:lnTo>
                    <a:pt x="634745" y="29718"/>
                  </a:lnTo>
                  <a:lnTo>
                    <a:pt x="623341" y="29718"/>
                  </a:lnTo>
                  <a:lnTo>
                    <a:pt x="574675" y="29718"/>
                  </a:lnTo>
                  <a:lnTo>
                    <a:pt x="574675" y="136906"/>
                  </a:lnTo>
                  <a:lnTo>
                    <a:pt x="604138" y="136906"/>
                  </a:lnTo>
                  <a:lnTo>
                    <a:pt x="610692" y="136906"/>
                  </a:lnTo>
                  <a:lnTo>
                    <a:pt x="628815" y="124841"/>
                  </a:lnTo>
                  <a:lnTo>
                    <a:pt x="631316" y="120523"/>
                  </a:lnTo>
                  <a:lnTo>
                    <a:pt x="633603" y="113792"/>
                  </a:lnTo>
                  <a:lnTo>
                    <a:pt x="635888" y="104648"/>
                  </a:lnTo>
                  <a:lnTo>
                    <a:pt x="661035" y="104648"/>
                  </a:lnTo>
                  <a:lnTo>
                    <a:pt x="661035" y="195325"/>
                  </a:lnTo>
                  <a:lnTo>
                    <a:pt x="635888" y="195325"/>
                  </a:lnTo>
                  <a:lnTo>
                    <a:pt x="633729" y="186689"/>
                  </a:lnTo>
                  <a:lnTo>
                    <a:pt x="631444" y="180086"/>
                  </a:lnTo>
                  <a:lnTo>
                    <a:pt x="611136" y="162941"/>
                  </a:lnTo>
                  <a:lnTo>
                    <a:pt x="604138" y="162941"/>
                  </a:lnTo>
                  <a:lnTo>
                    <a:pt x="574675" y="162941"/>
                  </a:lnTo>
                  <a:lnTo>
                    <a:pt x="574675" y="282194"/>
                  </a:lnTo>
                  <a:lnTo>
                    <a:pt x="623125" y="282194"/>
                  </a:lnTo>
                  <a:lnTo>
                    <a:pt x="628332" y="282194"/>
                  </a:lnTo>
                  <a:lnTo>
                    <a:pt x="632713" y="281813"/>
                  </a:lnTo>
                  <a:lnTo>
                    <a:pt x="636269" y="281177"/>
                  </a:lnTo>
                  <a:lnTo>
                    <a:pt x="639826" y="280543"/>
                  </a:lnTo>
                  <a:lnTo>
                    <a:pt x="660907" y="261874"/>
                  </a:lnTo>
                  <a:lnTo>
                    <a:pt x="662940" y="258572"/>
                  </a:lnTo>
                  <a:lnTo>
                    <a:pt x="665098" y="254254"/>
                  </a:lnTo>
                  <a:lnTo>
                    <a:pt x="667257" y="248920"/>
                  </a:lnTo>
                  <a:lnTo>
                    <a:pt x="669544" y="243586"/>
                  </a:lnTo>
                  <a:lnTo>
                    <a:pt x="671957" y="236220"/>
                  </a:lnTo>
                  <a:lnTo>
                    <a:pt x="674751" y="226822"/>
                  </a:lnTo>
                  <a:lnTo>
                    <a:pt x="705231" y="226822"/>
                  </a:lnTo>
                  <a:lnTo>
                    <a:pt x="701040" y="308356"/>
                  </a:lnTo>
                  <a:lnTo>
                    <a:pt x="481584" y="308356"/>
                  </a:lnTo>
                  <a:lnTo>
                    <a:pt x="481584" y="293497"/>
                  </a:lnTo>
                  <a:lnTo>
                    <a:pt x="487095" y="292100"/>
                  </a:lnTo>
                  <a:lnTo>
                    <a:pt x="491439" y="290449"/>
                  </a:lnTo>
                  <a:lnTo>
                    <a:pt x="494639" y="288798"/>
                  </a:lnTo>
                  <a:lnTo>
                    <a:pt x="497840" y="287020"/>
                  </a:lnTo>
                  <a:lnTo>
                    <a:pt x="500227" y="284607"/>
                  </a:lnTo>
                  <a:lnTo>
                    <a:pt x="501789" y="281559"/>
                  </a:lnTo>
                  <a:lnTo>
                    <a:pt x="503351" y="278511"/>
                  </a:lnTo>
                  <a:lnTo>
                    <a:pt x="504355" y="274700"/>
                  </a:lnTo>
                  <a:lnTo>
                    <a:pt x="504799" y="270001"/>
                  </a:lnTo>
                  <a:lnTo>
                    <a:pt x="505244" y="265302"/>
                  </a:lnTo>
                  <a:lnTo>
                    <a:pt x="505472" y="259461"/>
                  </a:lnTo>
                  <a:lnTo>
                    <a:pt x="505472" y="252222"/>
                  </a:lnTo>
                  <a:lnTo>
                    <a:pt x="505472" y="59817"/>
                  </a:lnTo>
                  <a:lnTo>
                    <a:pt x="505472" y="52832"/>
                  </a:lnTo>
                  <a:lnTo>
                    <a:pt x="505282" y="46989"/>
                  </a:lnTo>
                  <a:lnTo>
                    <a:pt x="504913" y="42163"/>
                  </a:lnTo>
                  <a:lnTo>
                    <a:pt x="504545" y="37464"/>
                  </a:lnTo>
                  <a:lnTo>
                    <a:pt x="503567" y="33527"/>
                  </a:lnTo>
                  <a:lnTo>
                    <a:pt x="502005" y="30607"/>
                  </a:lnTo>
                  <a:lnTo>
                    <a:pt x="500443" y="27559"/>
                  </a:lnTo>
                  <a:lnTo>
                    <a:pt x="498068" y="25146"/>
                  </a:lnTo>
                  <a:lnTo>
                    <a:pt x="494868" y="23368"/>
                  </a:lnTo>
                  <a:lnTo>
                    <a:pt x="491667" y="21462"/>
                  </a:lnTo>
                  <a:lnTo>
                    <a:pt x="487235" y="19812"/>
                  </a:lnTo>
                  <a:lnTo>
                    <a:pt x="481584" y="18287"/>
                  </a:lnTo>
                  <a:lnTo>
                    <a:pt x="481584" y="3556"/>
                  </a:lnTo>
                  <a:close/>
                </a:path>
                <a:path w="7000240" h="312420">
                  <a:moveTo>
                    <a:pt x="160019" y="3556"/>
                  </a:moveTo>
                  <a:lnTo>
                    <a:pt x="276110" y="3556"/>
                  </a:lnTo>
                  <a:lnTo>
                    <a:pt x="293982" y="3915"/>
                  </a:lnTo>
                  <a:lnTo>
                    <a:pt x="338391" y="9398"/>
                  </a:lnTo>
                  <a:lnTo>
                    <a:pt x="382816" y="27686"/>
                  </a:lnTo>
                  <a:lnTo>
                    <a:pt x="414185" y="57531"/>
                  </a:lnTo>
                  <a:lnTo>
                    <a:pt x="431926" y="97662"/>
                  </a:lnTo>
                  <a:lnTo>
                    <a:pt x="437730" y="149351"/>
                  </a:lnTo>
                  <a:lnTo>
                    <a:pt x="437221" y="166330"/>
                  </a:lnTo>
                  <a:lnTo>
                    <a:pt x="429590" y="211836"/>
                  </a:lnTo>
                  <a:lnTo>
                    <a:pt x="412779" y="248876"/>
                  </a:lnTo>
                  <a:lnTo>
                    <a:pt x="379666" y="282120"/>
                  </a:lnTo>
                  <a:lnTo>
                    <a:pt x="334309" y="301503"/>
                  </a:lnTo>
                  <a:lnTo>
                    <a:pt x="294244" y="307324"/>
                  </a:lnTo>
                  <a:lnTo>
                    <a:pt x="261365" y="308356"/>
                  </a:lnTo>
                  <a:lnTo>
                    <a:pt x="160019" y="308356"/>
                  </a:lnTo>
                  <a:lnTo>
                    <a:pt x="160019" y="293497"/>
                  </a:lnTo>
                  <a:lnTo>
                    <a:pt x="165531" y="292100"/>
                  </a:lnTo>
                  <a:lnTo>
                    <a:pt x="169875" y="290449"/>
                  </a:lnTo>
                  <a:lnTo>
                    <a:pt x="183235" y="270001"/>
                  </a:lnTo>
                  <a:lnTo>
                    <a:pt x="183680" y="265302"/>
                  </a:lnTo>
                  <a:lnTo>
                    <a:pt x="183908" y="259461"/>
                  </a:lnTo>
                  <a:lnTo>
                    <a:pt x="183908" y="252222"/>
                  </a:lnTo>
                  <a:lnTo>
                    <a:pt x="183908" y="59817"/>
                  </a:lnTo>
                  <a:lnTo>
                    <a:pt x="183908" y="52832"/>
                  </a:lnTo>
                  <a:lnTo>
                    <a:pt x="183718" y="46989"/>
                  </a:lnTo>
                  <a:lnTo>
                    <a:pt x="183349" y="42163"/>
                  </a:lnTo>
                  <a:lnTo>
                    <a:pt x="182981" y="37464"/>
                  </a:lnTo>
                  <a:lnTo>
                    <a:pt x="182003" y="33527"/>
                  </a:lnTo>
                  <a:lnTo>
                    <a:pt x="180441" y="30607"/>
                  </a:lnTo>
                  <a:lnTo>
                    <a:pt x="178879" y="27559"/>
                  </a:lnTo>
                  <a:lnTo>
                    <a:pt x="176504" y="25146"/>
                  </a:lnTo>
                  <a:lnTo>
                    <a:pt x="173304" y="23368"/>
                  </a:lnTo>
                  <a:lnTo>
                    <a:pt x="170103" y="21462"/>
                  </a:lnTo>
                  <a:lnTo>
                    <a:pt x="165671" y="19812"/>
                  </a:lnTo>
                  <a:lnTo>
                    <a:pt x="160019" y="18287"/>
                  </a:lnTo>
                  <a:lnTo>
                    <a:pt x="160019" y="3556"/>
                  </a:lnTo>
                  <a:close/>
                </a:path>
                <a:path w="7000240" h="312420">
                  <a:moveTo>
                    <a:pt x="0" y="3556"/>
                  </a:moveTo>
                  <a:lnTo>
                    <a:pt x="117195" y="3556"/>
                  </a:lnTo>
                  <a:lnTo>
                    <a:pt x="117195" y="18287"/>
                  </a:lnTo>
                  <a:lnTo>
                    <a:pt x="111099" y="19938"/>
                  </a:lnTo>
                  <a:lnTo>
                    <a:pt x="106603" y="21717"/>
                  </a:lnTo>
                  <a:lnTo>
                    <a:pt x="93979" y="40894"/>
                  </a:lnTo>
                  <a:lnTo>
                    <a:pt x="93383" y="45212"/>
                  </a:lnTo>
                  <a:lnTo>
                    <a:pt x="93090" y="51435"/>
                  </a:lnTo>
                  <a:lnTo>
                    <a:pt x="93090" y="59817"/>
                  </a:lnTo>
                  <a:lnTo>
                    <a:pt x="93090" y="252222"/>
                  </a:lnTo>
                  <a:lnTo>
                    <a:pt x="93090" y="257429"/>
                  </a:lnTo>
                  <a:lnTo>
                    <a:pt x="93243" y="262255"/>
                  </a:lnTo>
                  <a:lnTo>
                    <a:pt x="106260" y="289813"/>
                  </a:lnTo>
                  <a:lnTo>
                    <a:pt x="109245" y="291338"/>
                  </a:lnTo>
                  <a:lnTo>
                    <a:pt x="112890" y="292481"/>
                  </a:lnTo>
                  <a:lnTo>
                    <a:pt x="117195" y="293497"/>
                  </a:lnTo>
                  <a:lnTo>
                    <a:pt x="117195" y="308356"/>
                  </a:lnTo>
                  <a:lnTo>
                    <a:pt x="0" y="308356"/>
                  </a:lnTo>
                  <a:lnTo>
                    <a:pt x="0" y="293497"/>
                  </a:lnTo>
                  <a:lnTo>
                    <a:pt x="5511" y="292100"/>
                  </a:lnTo>
                  <a:lnTo>
                    <a:pt x="9855" y="290449"/>
                  </a:lnTo>
                  <a:lnTo>
                    <a:pt x="13055" y="288798"/>
                  </a:lnTo>
                  <a:lnTo>
                    <a:pt x="16255" y="287020"/>
                  </a:lnTo>
                  <a:lnTo>
                    <a:pt x="18643" y="284607"/>
                  </a:lnTo>
                  <a:lnTo>
                    <a:pt x="20205" y="281559"/>
                  </a:lnTo>
                  <a:lnTo>
                    <a:pt x="21767" y="278511"/>
                  </a:lnTo>
                  <a:lnTo>
                    <a:pt x="22771" y="274700"/>
                  </a:lnTo>
                  <a:lnTo>
                    <a:pt x="23215" y="270001"/>
                  </a:lnTo>
                  <a:lnTo>
                    <a:pt x="23660" y="265302"/>
                  </a:lnTo>
                  <a:lnTo>
                    <a:pt x="23888" y="259461"/>
                  </a:lnTo>
                  <a:lnTo>
                    <a:pt x="23888" y="252222"/>
                  </a:lnTo>
                  <a:lnTo>
                    <a:pt x="23888" y="59562"/>
                  </a:lnTo>
                  <a:lnTo>
                    <a:pt x="23888" y="52450"/>
                  </a:lnTo>
                  <a:lnTo>
                    <a:pt x="23698" y="46609"/>
                  </a:lnTo>
                  <a:lnTo>
                    <a:pt x="23329" y="41910"/>
                  </a:lnTo>
                  <a:lnTo>
                    <a:pt x="22961" y="37337"/>
                  </a:lnTo>
                  <a:lnTo>
                    <a:pt x="21983" y="33527"/>
                  </a:lnTo>
                  <a:lnTo>
                    <a:pt x="20421" y="30480"/>
                  </a:lnTo>
                  <a:lnTo>
                    <a:pt x="18859" y="27432"/>
                  </a:lnTo>
                  <a:lnTo>
                    <a:pt x="16484" y="25019"/>
                  </a:lnTo>
                  <a:lnTo>
                    <a:pt x="13284" y="23241"/>
                  </a:lnTo>
                  <a:lnTo>
                    <a:pt x="10083" y="21462"/>
                  </a:lnTo>
                  <a:lnTo>
                    <a:pt x="5651" y="19812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7000240" h="312420">
                  <a:moveTo>
                    <a:pt x="3602735" y="2032"/>
                  </a:moveTo>
                  <a:lnTo>
                    <a:pt x="3662426" y="2032"/>
                  </a:lnTo>
                  <a:lnTo>
                    <a:pt x="3736085" y="252095"/>
                  </a:lnTo>
                  <a:lnTo>
                    <a:pt x="3739260" y="263144"/>
                  </a:lnTo>
                  <a:lnTo>
                    <a:pt x="3742054" y="271145"/>
                  </a:lnTo>
                  <a:lnTo>
                    <a:pt x="3744341" y="275844"/>
                  </a:lnTo>
                  <a:lnTo>
                    <a:pt x="3746500" y="280543"/>
                  </a:lnTo>
                  <a:lnTo>
                    <a:pt x="3749421" y="284352"/>
                  </a:lnTo>
                  <a:lnTo>
                    <a:pt x="3752977" y="287147"/>
                  </a:lnTo>
                  <a:lnTo>
                    <a:pt x="3756532" y="290068"/>
                  </a:lnTo>
                  <a:lnTo>
                    <a:pt x="3761612" y="292226"/>
                  </a:lnTo>
                  <a:lnTo>
                    <a:pt x="3767962" y="293497"/>
                  </a:lnTo>
                  <a:lnTo>
                    <a:pt x="3767962" y="308356"/>
                  </a:lnTo>
                  <a:lnTo>
                    <a:pt x="3644773" y="308356"/>
                  </a:lnTo>
                  <a:lnTo>
                    <a:pt x="3644773" y="293497"/>
                  </a:lnTo>
                  <a:lnTo>
                    <a:pt x="3652520" y="292608"/>
                  </a:lnTo>
                  <a:lnTo>
                    <a:pt x="3658234" y="290449"/>
                  </a:lnTo>
                  <a:lnTo>
                    <a:pt x="3661918" y="287147"/>
                  </a:lnTo>
                  <a:lnTo>
                    <a:pt x="3665601" y="283718"/>
                  </a:lnTo>
                  <a:lnTo>
                    <a:pt x="3667505" y="278764"/>
                  </a:lnTo>
                  <a:lnTo>
                    <a:pt x="3667505" y="272542"/>
                  </a:lnTo>
                  <a:lnTo>
                    <a:pt x="3667505" y="267970"/>
                  </a:lnTo>
                  <a:lnTo>
                    <a:pt x="3660775" y="235712"/>
                  </a:lnTo>
                  <a:lnTo>
                    <a:pt x="3654805" y="213868"/>
                  </a:lnTo>
                  <a:lnTo>
                    <a:pt x="3559429" y="213868"/>
                  </a:lnTo>
                  <a:lnTo>
                    <a:pt x="3552062" y="235076"/>
                  </a:lnTo>
                  <a:lnTo>
                    <a:pt x="3550030" y="241046"/>
                  </a:lnTo>
                  <a:lnTo>
                    <a:pt x="3548253" y="246761"/>
                  </a:lnTo>
                  <a:lnTo>
                    <a:pt x="3546982" y="252349"/>
                  </a:lnTo>
                  <a:lnTo>
                    <a:pt x="3545585" y="257937"/>
                  </a:lnTo>
                  <a:lnTo>
                    <a:pt x="3544951" y="263906"/>
                  </a:lnTo>
                  <a:lnTo>
                    <a:pt x="3544951" y="270129"/>
                  </a:lnTo>
                  <a:lnTo>
                    <a:pt x="3546403" y="279798"/>
                  </a:lnTo>
                  <a:lnTo>
                    <a:pt x="3550761" y="286908"/>
                  </a:lnTo>
                  <a:lnTo>
                    <a:pt x="3558024" y="291470"/>
                  </a:lnTo>
                  <a:lnTo>
                    <a:pt x="3568192" y="293497"/>
                  </a:lnTo>
                  <a:lnTo>
                    <a:pt x="3568192" y="308356"/>
                  </a:lnTo>
                  <a:lnTo>
                    <a:pt x="3472815" y="308356"/>
                  </a:lnTo>
                  <a:lnTo>
                    <a:pt x="3472815" y="293497"/>
                  </a:lnTo>
                  <a:lnTo>
                    <a:pt x="3478403" y="292988"/>
                  </a:lnTo>
                  <a:lnTo>
                    <a:pt x="3483229" y="291084"/>
                  </a:lnTo>
                  <a:lnTo>
                    <a:pt x="3487293" y="287782"/>
                  </a:lnTo>
                  <a:lnTo>
                    <a:pt x="3491483" y="284480"/>
                  </a:lnTo>
                  <a:lnTo>
                    <a:pt x="3495294" y="280035"/>
                  </a:lnTo>
                  <a:lnTo>
                    <a:pt x="3509645" y="250062"/>
                  </a:lnTo>
                  <a:lnTo>
                    <a:pt x="3602735" y="2032"/>
                  </a:lnTo>
                  <a:close/>
                </a:path>
                <a:path w="7000240" h="312420">
                  <a:moveTo>
                    <a:pt x="6917943" y="0"/>
                  </a:moveTo>
                  <a:lnTo>
                    <a:pt x="6965170" y="3401"/>
                  </a:lnTo>
                  <a:lnTo>
                    <a:pt x="6997191" y="9651"/>
                  </a:lnTo>
                  <a:lnTo>
                    <a:pt x="6997191" y="74295"/>
                  </a:lnTo>
                  <a:lnTo>
                    <a:pt x="6966584" y="74295"/>
                  </a:lnTo>
                  <a:lnTo>
                    <a:pt x="6964271" y="65964"/>
                  </a:lnTo>
                  <a:lnTo>
                    <a:pt x="6961695" y="58515"/>
                  </a:lnTo>
                  <a:lnTo>
                    <a:pt x="6932803" y="27812"/>
                  </a:lnTo>
                  <a:lnTo>
                    <a:pt x="6924548" y="26162"/>
                  </a:lnTo>
                  <a:lnTo>
                    <a:pt x="6914514" y="26162"/>
                  </a:lnTo>
                  <a:lnTo>
                    <a:pt x="6906006" y="26162"/>
                  </a:lnTo>
                  <a:lnTo>
                    <a:pt x="6898512" y="27559"/>
                  </a:lnTo>
                  <a:lnTo>
                    <a:pt x="6891782" y="30607"/>
                  </a:lnTo>
                  <a:lnTo>
                    <a:pt x="6885051" y="33527"/>
                  </a:lnTo>
                  <a:lnTo>
                    <a:pt x="6879843" y="37973"/>
                  </a:lnTo>
                  <a:lnTo>
                    <a:pt x="6875907" y="43814"/>
                  </a:lnTo>
                  <a:lnTo>
                    <a:pt x="6872097" y="49784"/>
                  </a:lnTo>
                  <a:lnTo>
                    <a:pt x="6870064" y="56896"/>
                  </a:lnTo>
                  <a:lnTo>
                    <a:pt x="6870064" y="65150"/>
                  </a:lnTo>
                  <a:lnTo>
                    <a:pt x="6870064" y="73787"/>
                  </a:lnTo>
                  <a:lnTo>
                    <a:pt x="6871842" y="81280"/>
                  </a:lnTo>
                  <a:lnTo>
                    <a:pt x="6875145" y="87630"/>
                  </a:lnTo>
                  <a:lnTo>
                    <a:pt x="6878447" y="93980"/>
                  </a:lnTo>
                  <a:lnTo>
                    <a:pt x="6915753" y="121102"/>
                  </a:lnTo>
                  <a:lnTo>
                    <a:pt x="6926326" y="126746"/>
                  </a:lnTo>
                  <a:lnTo>
                    <a:pt x="6939323" y="133863"/>
                  </a:lnTo>
                  <a:lnTo>
                    <a:pt x="6976887" y="161835"/>
                  </a:lnTo>
                  <a:lnTo>
                    <a:pt x="6998398" y="202247"/>
                  </a:lnTo>
                  <a:lnTo>
                    <a:pt x="7000239" y="222376"/>
                  </a:lnTo>
                  <a:lnTo>
                    <a:pt x="6999452" y="235640"/>
                  </a:lnTo>
                  <a:lnTo>
                    <a:pt x="6980441" y="279523"/>
                  </a:lnTo>
                  <a:lnTo>
                    <a:pt x="6937807" y="305750"/>
                  </a:lnTo>
                  <a:lnTo>
                    <a:pt x="6894195" y="311912"/>
                  </a:lnTo>
                  <a:lnTo>
                    <a:pt x="6882721" y="311745"/>
                  </a:lnTo>
                  <a:lnTo>
                    <a:pt x="6834651" y="307844"/>
                  </a:lnTo>
                  <a:lnTo>
                    <a:pt x="6800468" y="301879"/>
                  </a:lnTo>
                  <a:lnTo>
                    <a:pt x="6800468" y="233045"/>
                  </a:lnTo>
                  <a:lnTo>
                    <a:pt x="6831076" y="233045"/>
                  </a:lnTo>
                  <a:lnTo>
                    <a:pt x="6834312" y="245522"/>
                  </a:lnTo>
                  <a:lnTo>
                    <a:pt x="6838489" y="256286"/>
                  </a:lnTo>
                  <a:lnTo>
                    <a:pt x="6876139" y="284938"/>
                  </a:lnTo>
                  <a:lnTo>
                    <a:pt x="6887972" y="285750"/>
                  </a:lnTo>
                  <a:lnTo>
                    <a:pt x="6896734" y="285750"/>
                  </a:lnTo>
                  <a:lnTo>
                    <a:pt x="6931245" y="261562"/>
                  </a:lnTo>
                  <a:lnTo>
                    <a:pt x="6934834" y="241935"/>
                  </a:lnTo>
                  <a:lnTo>
                    <a:pt x="6934834" y="232791"/>
                  </a:lnTo>
                  <a:lnTo>
                    <a:pt x="6913245" y="198627"/>
                  </a:lnTo>
                  <a:lnTo>
                    <a:pt x="6873019" y="174843"/>
                  </a:lnTo>
                  <a:lnTo>
                    <a:pt x="6864937" y="170370"/>
                  </a:lnTo>
                  <a:lnTo>
                    <a:pt x="6831210" y="146089"/>
                  </a:lnTo>
                  <a:lnTo>
                    <a:pt x="6808221" y="108942"/>
                  </a:lnTo>
                  <a:lnTo>
                    <a:pt x="6805167" y="85725"/>
                  </a:lnTo>
                  <a:lnTo>
                    <a:pt x="6806023" y="72513"/>
                  </a:lnTo>
                  <a:lnTo>
                    <a:pt x="6826355" y="30069"/>
                  </a:lnTo>
                  <a:lnTo>
                    <a:pt x="6871563" y="5572"/>
                  </a:lnTo>
                  <a:lnTo>
                    <a:pt x="6901435" y="619"/>
                  </a:lnTo>
                  <a:lnTo>
                    <a:pt x="6917943" y="0"/>
                  </a:lnTo>
                  <a:close/>
                </a:path>
                <a:path w="7000240" h="312420">
                  <a:moveTo>
                    <a:pt x="5424297" y="0"/>
                  </a:moveTo>
                  <a:lnTo>
                    <a:pt x="5482780" y="9540"/>
                  </a:lnTo>
                  <a:lnTo>
                    <a:pt x="5524500" y="38226"/>
                  </a:lnTo>
                  <a:lnTo>
                    <a:pt x="5549646" y="85836"/>
                  </a:lnTo>
                  <a:lnTo>
                    <a:pt x="5558028" y="152019"/>
                  </a:lnTo>
                  <a:lnTo>
                    <a:pt x="5557408" y="172402"/>
                  </a:lnTo>
                  <a:lnTo>
                    <a:pt x="5548122" y="224409"/>
                  </a:lnTo>
                  <a:lnTo>
                    <a:pt x="5528494" y="263788"/>
                  </a:lnTo>
                  <a:lnTo>
                    <a:pt x="5499703" y="291052"/>
                  </a:lnTo>
                  <a:lnTo>
                    <a:pt x="5462843" y="306768"/>
                  </a:lnTo>
                  <a:lnTo>
                    <a:pt x="5418962" y="311912"/>
                  </a:lnTo>
                  <a:lnTo>
                    <a:pt x="5388169" y="309506"/>
                  </a:lnTo>
                  <a:lnTo>
                    <a:pt x="5338917" y="290266"/>
                  </a:lnTo>
                  <a:lnTo>
                    <a:pt x="5306002" y="251882"/>
                  </a:lnTo>
                  <a:lnTo>
                    <a:pt x="5289567" y="194403"/>
                  </a:lnTo>
                  <a:lnTo>
                    <a:pt x="5287518" y="158496"/>
                  </a:lnTo>
                  <a:lnTo>
                    <a:pt x="5288498" y="134276"/>
                  </a:lnTo>
                  <a:lnTo>
                    <a:pt x="5296411" y="91362"/>
                  </a:lnTo>
                  <a:lnTo>
                    <a:pt x="5312324" y="55903"/>
                  </a:lnTo>
                  <a:lnTo>
                    <a:pt x="5350383" y="18542"/>
                  </a:lnTo>
                  <a:lnTo>
                    <a:pt x="5403603" y="1164"/>
                  </a:lnTo>
                  <a:lnTo>
                    <a:pt x="5424297" y="0"/>
                  </a:lnTo>
                  <a:close/>
                </a:path>
                <a:path w="7000240" h="312420">
                  <a:moveTo>
                    <a:pt x="2651379" y="0"/>
                  </a:moveTo>
                  <a:lnTo>
                    <a:pt x="2675338" y="738"/>
                  </a:lnTo>
                  <a:lnTo>
                    <a:pt x="2698273" y="2952"/>
                  </a:lnTo>
                  <a:lnTo>
                    <a:pt x="2720209" y="6643"/>
                  </a:lnTo>
                  <a:lnTo>
                    <a:pt x="2741168" y="11811"/>
                  </a:lnTo>
                  <a:lnTo>
                    <a:pt x="2741168" y="75184"/>
                  </a:lnTo>
                  <a:lnTo>
                    <a:pt x="2710560" y="75184"/>
                  </a:lnTo>
                  <a:lnTo>
                    <a:pt x="2707895" y="66375"/>
                  </a:lnTo>
                  <a:lnTo>
                    <a:pt x="2705052" y="58626"/>
                  </a:lnTo>
                  <a:lnTo>
                    <a:pt x="2676334" y="28948"/>
                  </a:lnTo>
                  <a:lnTo>
                    <a:pt x="2655189" y="26162"/>
                  </a:lnTo>
                  <a:lnTo>
                    <a:pt x="2644471" y="26997"/>
                  </a:lnTo>
                  <a:lnTo>
                    <a:pt x="2608155" y="47386"/>
                  </a:lnTo>
                  <a:lnTo>
                    <a:pt x="2589403" y="82676"/>
                  </a:lnTo>
                  <a:lnTo>
                    <a:pt x="2580116" y="135933"/>
                  </a:lnTo>
                  <a:lnTo>
                    <a:pt x="2579497" y="157607"/>
                  </a:lnTo>
                  <a:lnTo>
                    <a:pt x="2579921" y="176488"/>
                  </a:lnTo>
                  <a:lnTo>
                    <a:pt x="2586101" y="225298"/>
                  </a:lnTo>
                  <a:lnTo>
                    <a:pt x="2599852" y="261159"/>
                  </a:lnTo>
                  <a:lnTo>
                    <a:pt x="2630044" y="284751"/>
                  </a:lnTo>
                  <a:lnTo>
                    <a:pt x="2639568" y="285750"/>
                  </a:lnTo>
                  <a:lnTo>
                    <a:pt x="2648737" y="285013"/>
                  </a:lnTo>
                  <a:lnTo>
                    <a:pt x="2677348" y="248580"/>
                  </a:lnTo>
                  <a:lnTo>
                    <a:pt x="2677922" y="228092"/>
                  </a:lnTo>
                  <a:lnTo>
                    <a:pt x="2677922" y="216788"/>
                  </a:lnTo>
                  <a:lnTo>
                    <a:pt x="2677668" y="208787"/>
                  </a:lnTo>
                  <a:lnTo>
                    <a:pt x="2676906" y="203962"/>
                  </a:lnTo>
                  <a:lnTo>
                    <a:pt x="2676144" y="199136"/>
                  </a:lnTo>
                  <a:lnTo>
                    <a:pt x="2675001" y="195452"/>
                  </a:lnTo>
                  <a:lnTo>
                    <a:pt x="2673349" y="193039"/>
                  </a:lnTo>
                  <a:lnTo>
                    <a:pt x="2671826" y="190754"/>
                  </a:lnTo>
                  <a:lnTo>
                    <a:pt x="2669794" y="188722"/>
                  </a:lnTo>
                  <a:lnTo>
                    <a:pt x="2667254" y="187325"/>
                  </a:lnTo>
                  <a:lnTo>
                    <a:pt x="2664714" y="185800"/>
                  </a:lnTo>
                  <a:lnTo>
                    <a:pt x="2660269" y="184150"/>
                  </a:lnTo>
                  <a:lnTo>
                    <a:pt x="2653919" y="182118"/>
                  </a:lnTo>
                  <a:lnTo>
                    <a:pt x="2653919" y="167386"/>
                  </a:lnTo>
                  <a:lnTo>
                    <a:pt x="2768219" y="167386"/>
                  </a:lnTo>
                  <a:lnTo>
                    <a:pt x="2768219" y="182118"/>
                  </a:lnTo>
                  <a:lnTo>
                    <a:pt x="2760726" y="184404"/>
                  </a:lnTo>
                  <a:lnTo>
                    <a:pt x="2755646" y="186944"/>
                  </a:lnTo>
                  <a:lnTo>
                    <a:pt x="2752979" y="189737"/>
                  </a:lnTo>
                  <a:lnTo>
                    <a:pt x="2750311" y="192532"/>
                  </a:lnTo>
                  <a:lnTo>
                    <a:pt x="2748534" y="196342"/>
                  </a:lnTo>
                  <a:lnTo>
                    <a:pt x="2747518" y="201041"/>
                  </a:lnTo>
                  <a:lnTo>
                    <a:pt x="2746502" y="205739"/>
                  </a:lnTo>
                  <a:lnTo>
                    <a:pt x="2746121" y="212344"/>
                  </a:lnTo>
                  <a:lnTo>
                    <a:pt x="2746121" y="220725"/>
                  </a:lnTo>
                  <a:lnTo>
                    <a:pt x="2746121" y="304926"/>
                  </a:lnTo>
                  <a:lnTo>
                    <a:pt x="2713862" y="311658"/>
                  </a:lnTo>
                  <a:lnTo>
                    <a:pt x="2698749" y="295529"/>
                  </a:lnTo>
                  <a:lnTo>
                    <a:pt x="2685010" y="302696"/>
                  </a:lnTo>
                  <a:lnTo>
                    <a:pt x="2670270" y="307816"/>
                  </a:lnTo>
                  <a:lnTo>
                    <a:pt x="2654530" y="310888"/>
                  </a:lnTo>
                  <a:lnTo>
                    <a:pt x="2637790" y="311912"/>
                  </a:lnTo>
                  <a:lnTo>
                    <a:pt x="2607286" y="309530"/>
                  </a:lnTo>
                  <a:lnTo>
                    <a:pt x="2558708" y="290480"/>
                  </a:lnTo>
                  <a:lnTo>
                    <a:pt x="2526559" y="252311"/>
                  </a:lnTo>
                  <a:lnTo>
                    <a:pt x="2510506" y="194641"/>
                  </a:lnTo>
                  <a:lnTo>
                    <a:pt x="2508504" y="158496"/>
                  </a:lnTo>
                  <a:lnTo>
                    <a:pt x="2509218" y="138807"/>
                  </a:lnTo>
                  <a:lnTo>
                    <a:pt x="2519934" y="87122"/>
                  </a:lnTo>
                  <a:lnTo>
                    <a:pt x="2542008" y="47313"/>
                  </a:lnTo>
                  <a:lnTo>
                    <a:pt x="2573004" y="20288"/>
                  </a:lnTo>
                  <a:lnTo>
                    <a:pt x="2609927" y="4929"/>
                  </a:lnTo>
                  <a:lnTo>
                    <a:pt x="2637117" y="547"/>
                  </a:lnTo>
                  <a:lnTo>
                    <a:pt x="265137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164457" y="955166"/>
            <a:ext cx="4065904" cy="511809"/>
            <a:chOff x="2164457" y="955166"/>
            <a:chExt cx="4065904" cy="511809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4457" y="1268272"/>
              <a:ext cx="4065654" cy="1984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69413" y="959738"/>
              <a:ext cx="4046728" cy="31216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39719" y="1127251"/>
              <a:ext cx="110236" cy="1127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27525" y="985138"/>
              <a:ext cx="91059" cy="1337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57932" y="985138"/>
              <a:ext cx="91059" cy="1337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85692" y="978407"/>
              <a:ext cx="73660" cy="10363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169413" y="959738"/>
              <a:ext cx="4046854" cy="312420"/>
            </a:xfrm>
            <a:custGeom>
              <a:avLst/>
              <a:gdLst/>
              <a:ahLst/>
              <a:cxnLst/>
              <a:rect l="l" t="t" r="r" b="b"/>
              <a:pathLst>
                <a:path w="4046854" h="312419">
                  <a:moveTo>
                    <a:pt x="3518916" y="3810"/>
                  </a:moveTo>
                  <a:lnTo>
                    <a:pt x="3636137" y="3810"/>
                  </a:lnTo>
                  <a:lnTo>
                    <a:pt x="3636137" y="18541"/>
                  </a:lnTo>
                  <a:lnTo>
                    <a:pt x="3628263" y="20827"/>
                  </a:lnTo>
                  <a:lnTo>
                    <a:pt x="3622802" y="23240"/>
                  </a:lnTo>
                  <a:lnTo>
                    <a:pt x="3619881" y="25908"/>
                  </a:lnTo>
                  <a:lnTo>
                    <a:pt x="3617087" y="28575"/>
                  </a:lnTo>
                  <a:lnTo>
                    <a:pt x="3614928" y="32131"/>
                  </a:lnTo>
                  <a:lnTo>
                    <a:pt x="3613785" y="36575"/>
                  </a:lnTo>
                  <a:lnTo>
                    <a:pt x="3612641" y="40894"/>
                  </a:lnTo>
                  <a:lnTo>
                    <a:pt x="3612007" y="48895"/>
                  </a:lnTo>
                  <a:lnTo>
                    <a:pt x="3612007" y="60325"/>
                  </a:lnTo>
                  <a:lnTo>
                    <a:pt x="3612007" y="134874"/>
                  </a:lnTo>
                  <a:lnTo>
                    <a:pt x="3712972" y="134874"/>
                  </a:lnTo>
                  <a:lnTo>
                    <a:pt x="3712972" y="60325"/>
                  </a:lnTo>
                  <a:lnTo>
                    <a:pt x="3712972" y="49022"/>
                  </a:lnTo>
                  <a:lnTo>
                    <a:pt x="3705606" y="26035"/>
                  </a:lnTo>
                  <a:lnTo>
                    <a:pt x="3702812" y="23240"/>
                  </a:lnTo>
                  <a:lnTo>
                    <a:pt x="3697224" y="20827"/>
                  </a:lnTo>
                  <a:lnTo>
                    <a:pt x="3689223" y="18541"/>
                  </a:lnTo>
                  <a:lnTo>
                    <a:pt x="3689223" y="3810"/>
                  </a:lnTo>
                  <a:lnTo>
                    <a:pt x="3805809" y="3810"/>
                  </a:lnTo>
                  <a:lnTo>
                    <a:pt x="3805809" y="18541"/>
                  </a:lnTo>
                  <a:lnTo>
                    <a:pt x="3799205" y="20320"/>
                  </a:lnTo>
                  <a:lnTo>
                    <a:pt x="3794506" y="22225"/>
                  </a:lnTo>
                  <a:lnTo>
                    <a:pt x="3791458" y="24257"/>
                  </a:lnTo>
                  <a:lnTo>
                    <a:pt x="3788537" y="26288"/>
                  </a:lnTo>
                  <a:lnTo>
                    <a:pt x="3786378" y="28828"/>
                  </a:lnTo>
                  <a:lnTo>
                    <a:pt x="3785108" y="32003"/>
                  </a:lnTo>
                  <a:lnTo>
                    <a:pt x="3783838" y="35051"/>
                  </a:lnTo>
                  <a:lnTo>
                    <a:pt x="3783076" y="38608"/>
                  </a:lnTo>
                  <a:lnTo>
                    <a:pt x="3782695" y="42418"/>
                  </a:lnTo>
                  <a:lnTo>
                    <a:pt x="3782314" y="46355"/>
                  </a:lnTo>
                  <a:lnTo>
                    <a:pt x="3782060" y="52324"/>
                  </a:lnTo>
                  <a:lnTo>
                    <a:pt x="3782060" y="60325"/>
                  </a:lnTo>
                  <a:lnTo>
                    <a:pt x="3782060" y="252475"/>
                  </a:lnTo>
                  <a:lnTo>
                    <a:pt x="3782060" y="264033"/>
                  </a:lnTo>
                  <a:lnTo>
                    <a:pt x="3782568" y="271780"/>
                  </a:lnTo>
                  <a:lnTo>
                    <a:pt x="3783584" y="276098"/>
                  </a:lnTo>
                  <a:lnTo>
                    <a:pt x="3784473" y="280288"/>
                  </a:lnTo>
                  <a:lnTo>
                    <a:pt x="3786505" y="283845"/>
                  </a:lnTo>
                  <a:lnTo>
                    <a:pt x="3789426" y="286638"/>
                  </a:lnTo>
                  <a:lnTo>
                    <a:pt x="3792474" y="289560"/>
                  </a:lnTo>
                  <a:lnTo>
                    <a:pt x="3797935" y="291846"/>
                  </a:lnTo>
                  <a:lnTo>
                    <a:pt x="3805809" y="293750"/>
                  </a:lnTo>
                  <a:lnTo>
                    <a:pt x="3805809" y="308610"/>
                  </a:lnTo>
                  <a:lnTo>
                    <a:pt x="3689223" y="308610"/>
                  </a:lnTo>
                  <a:lnTo>
                    <a:pt x="3689223" y="293750"/>
                  </a:lnTo>
                  <a:lnTo>
                    <a:pt x="3697859" y="291591"/>
                  </a:lnTo>
                  <a:lnTo>
                    <a:pt x="3703447" y="289306"/>
                  </a:lnTo>
                  <a:lnTo>
                    <a:pt x="3705987" y="287147"/>
                  </a:lnTo>
                  <a:lnTo>
                    <a:pt x="3708527" y="284861"/>
                  </a:lnTo>
                  <a:lnTo>
                    <a:pt x="3710305" y="281686"/>
                  </a:lnTo>
                  <a:lnTo>
                    <a:pt x="3711321" y="277622"/>
                  </a:lnTo>
                  <a:lnTo>
                    <a:pt x="3712337" y="273558"/>
                  </a:lnTo>
                  <a:lnTo>
                    <a:pt x="3712972" y="265175"/>
                  </a:lnTo>
                  <a:lnTo>
                    <a:pt x="3712972" y="252475"/>
                  </a:lnTo>
                  <a:lnTo>
                    <a:pt x="3712972" y="162940"/>
                  </a:lnTo>
                  <a:lnTo>
                    <a:pt x="3612007" y="162940"/>
                  </a:lnTo>
                  <a:lnTo>
                    <a:pt x="3612007" y="252475"/>
                  </a:lnTo>
                  <a:lnTo>
                    <a:pt x="3612007" y="257683"/>
                  </a:lnTo>
                  <a:lnTo>
                    <a:pt x="3612134" y="262509"/>
                  </a:lnTo>
                  <a:lnTo>
                    <a:pt x="3612515" y="267081"/>
                  </a:lnTo>
                  <a:lnTo>
                    <a:pt x="3612769" y="271525"/>
                  </a:lnTo>
                  <a:lnTo>
                    <a:pt x="3625215" y="290068"/>
                  </a:lnTo>
                  <a:lnTo>
                    <a:pt x="3628136" y="291591"/>
                  </a:lnTo>
                  <a:lnTo>
                    <a:pt x="3631819" y="292735"/>
                  </a:lnTo>
                  <a:lnTo>
                    <a:pt x="3636137" y="293750"/>
                  </a:lnTo>
                  <a:lnTo>
                    <a:pt x="3636137" y="308610"/>
                  </a:lnTo>
                  <a:lnTo>
                    <a:pt x="3518916" y="308610"/>
                  </a:lnTo>
                  <a:lnTo>
                    <a:pt x="3518916" y="293750"/>
                  </a:lnTo>
                  <a:lnTo>
                    <a:pt x="3524377" y="292353"/>
                  </a:lnTo>
                  <a:lnTo>
                    <a:pt x="3528822" y="290702"/>
                  </a:lnTo>
                  <a:lnTo>
                    <a:pt x="3531997" y="289051"/>
                  </a:lnTo>
                  <a:lnTo>
                    <a:pt x="3535172" y="287274"/>
                  </a:lnTo>
                  <a:lnTo>
                    <a:pt x="3537585" y="284861"/>
                  </a:lnTo>
                  <a:lnTo>
                    <a:pt x="3539109" y="281813"/>
                  </a:lnTo>
                  <a:lnTo>
                    <a:pt x="3540633" y="278764"/>
                  </a:lnTo>
                  <a:lnTo>
                    <a:pt x="3541649" y="274955"/>
                  </a:lnTo>
                  <a:lnTo>
                    <a:pt x="3542157" y="270256"/>
                  </a:lnTo>
                  <a:lnTo>
                    <a:pt x="3542538" y="265557"/>
                  </a:lnTo>
                  <a:lnTo>
                    <a:pt x="3542791" y="259714"/>
                  </a:lnTo>
                  <a:lnTo>
                    <a:pt x="3542791" y="252475"/>
                  </a:lnTo>
                  <a:lnTo>
                    <a:pt x="3542791" y="60071"/>
                  </a:lnTo>
                  <a:lnTo>
                    <a:pt x="3542791" y="53086"/>
                  </a:lnTo>
                  <a:lnTo>
                    <a:pt x="3542665" y="47244"/>
                  </a:lnTo>
                  <a:lnTo>
                    <a:pt x="3542284" y="42418"/>
                  </a:lnTo>
                  <a:lnTo>
                    <a:pt x="3541903" y="37719"/>
                  </a:lnTo>
                  <a:lnTo>
                    <a:pt x="3540887" y="33782"/>
                  </a:lnTo>
                  <a:lnTo>
                    <a:pt x="3539363" y="30861"/>
                  </a:lnTo>
                  <a:lnTo>
                    <a:pt x="3537839" y="27812"/>
                  </a:lnTo>
                  <a:lnTo>
                    <a:pt x="3535426" y="25400"/>
                  </a:lnTo>
                  <a:lnTo>
                    <a:pt x="3532251" y="23622"/>
                  </a:lnTo>
                  <a:lnTo>
                    <a:pt x="3528949" y="21716"/>
                  </a:lnTo>
                  <a:lnTo>
                    <a:pt x="3524631" y="20065"/>
                  </a:lnTo>
                  <a:lnTo>
                    <a:pt x="3518916" y="18541"/>
                  </a:lnTo>
                  <a:lnTo>
                    <a:pt x="3518916" y="3810"/>
                  </a:lnTo>
                  <a:close/>
                </a:path>
                <a:path w="4046854" h="312419">
                  <a:moveTo>
                    <a:pt x="3219577" y="3810"/>
                  </a:moveTo>
                  <a:lnTo>
                    <a:pt x="3482340" y="3810"/>
                  </a:lnTo>
                  <a:lnTo>
                    <a:pt x="3482340" y="82169"/>
                  </a:lnTo>
                  <a:lnTo>
                    <a:pt x="3451733" y="82169"/>
                  </a:lnTo>
                  <a:lnTo>
                    <a:pt x="3448939" y="72009"/>
                  </a:lnTo>
                  <a:lnTo>
                    <a:pt x="3446780" y="64643"/>
                  </a:lnTo>
                  <a:lnTo>
                    <a:pt x="3433191" y="39370"/>
                  </a:lnTo>
                  <a:lnTo>
                    <a:pt x="3431032" y="37084"/>
                  </a:lnTo>
                  <a:lnTo>
                    <a:pt x="3416681" y="30987"/>
                  </a:lnTo>
                  <a:lnTo>
                    <a:pt x="3412871" y="30225"/>
                  </a:lnTo>
                  <a:lnTo>
                    <a:pt x="3407918" y="29972"/>
                  </a:lnTo>
                  <a:lnTo>
                    <a:pt x="3401822" y="29972"/>
                  </a:lnTo>
                  <a:lnTo>
                    <a:pt x="3385693" y="29972"/>
                  </a:lnTo>
                  <a:lnTo>
                    <a:pt x="3385693" y="252475"/>
                  </a:lnTo>
                  <a:lnTo>
                    <a:pt x="3385693" y="260350"/>
                  </a:lnTo>
                  <a:lnTo>
                    <a:pt x="3385947" y="266446"/>
                  </a:lnTo>
                  <a:lnTo>
                    <a:pt x="3386328" y="270510"/>
                  </a:lnTo>
                  <a:lnTo>
                    <a:pt x="3386836" y="274574"/>
                  </a:lnTo>
                  <a:lnTo>
                    <a:pt x="3387598" y="277875"/>
                  </a:lnTo>
                  <a:lnTo>
                    <a:pt x="3388868" y="280415"/>
                  </a:lnTo>
                  <a:lnTo>
                    <a:pt x="3390011" y="282956"/>
                  </a:lnTo>
                  <a:lnTo>
                    <a:pt x="3391408" y="284988"/>
                  </a:lnTo>
                  <a:lnTo>
                    <a:pt x="3393186" y="286512"/>
                  </a:lnTo>
                  <a:lnTo>
                    <a:pt x="3394837" y="288163"/>
                  </a:lnTo>
                  <a:lnTo>
                    <a:pt x="3412744" y="293750"/>
                  </a:lnTo>
                  <a:lnTo>
                    <a:pt x="3412744" y="308610"/>
                  </a:lnTo>
                  <a:lnTo>
                    <a:pt x="3289427" y="308610"/>
                  </a:lnTo>
                  <a:lnTo>
                    <a:pt x="3289427" y="293750"/>
                  </a:lnTo>
                  <a:lnTo>
                    <a:pt x="3295777" y="292735"/>
                  </a:lnTo>
                  <a:lnTo>
                    <a:pt x="3300730" y="291338"/>
                  </a:lnTo>
                  <a:lnTo>
                    <a:pt x="3316478" y="259714"/>
                  </a:lnTo>
                  <a:lnTo>
                    <a:pt x="3316478" y="252475"/>
                  </a:lnTo>
                  <a:lnTo>
                    <a:pt x="3316478" y="29972"/>
                  </a:lnTo>
                  <a:lnTo>
                    <a:pt x="3298444" y="29972"/>
                  </a:lnTo>
                  <a:lnTo>
                    <a:pt x="3289427" y="29972"/>
                  </a:lnTo>
                  <a:lnTo>
                    <a:pt x="3282696" y="30987"/>
                  </a:lnTo>
                  <a:lnTo>
                    <a:pt x="3256407" y="60833"/>
                  </a:lnTo>
                  <a:lnTo>
                    <a:pt x="3253866" y="68325"/>
                  </a:lnTo>
                  <a:lnTo>
                    <a:pt x="3251835" y="75437"/>
                  </a:lnTo>
                  <a:lnTo>
                    <a:pt x="3250184" y="82169"/>
                  </a:lnTo>
                  <a:lnTo>
                    <a:pt x="3219577" y="82169"/>
                  </a:lnTo>
                  <a:lnTo>
                    <a:pt x="3219577" y="3810"/>
                  </a:lnTo>
                  <a:close/>
                </a:path>
                <a:path w="4046854" h="312419">
                  <a:moveTo>
                    <a:pt x="2634361" y="3810"/>
                  </a:moveTo>
                  <a:lnTo>
                    <a:pt x="2724785" y="3810"/>
                  </a:lnTo>
                  <a:lnTo>
                    <a:pt x="2803779" y="141097"/>
                  </a:lnTo>
                  <a:lnTo>
                    <a:pt x="2822956" y="176149"/>
                  </a:lnTo>
                  <a:lnTo>
                    <a:pt x="2843911" y="217932"/>
                  </a:lnTo>
                  <a:lnTo>
                    <a:pt x="2847466" y="217932"/>
                  </a:lnTo>
                  <a:lnTo>
                    <a:pt x="2846447" y="190642"/>
                  </a:lnTo>
                  <a:lnTo>
                    <a:pt x="2845689" y="162115"/>
                  </a:lnTo>
                  <a:lnTo>
                    <a:pt x="2845216" y="132349"/>
                  </a:lnTo>
                  <a:lnTo>
                    <a:pt x="2845054" y="101346"/>
                  </a:lnTo>
                  <a:lnTo>
                    <a:pt x="2845054" y="59816"/>
                  </a:lnTo>
                  <a:lnTo>
                    <a:pt x="2845054" y="50164"/>
                  </a:lnTo>
                  <a:lnTo>
                    <a:pt x="2840482" y="29083"/>
                  </a:lnTo>
                  <a:lnTo>
                    <a:pt x="2838958" y="26797"/>
                  </a:lnTo>
                  <a:lnTo>
                    <a:pt x="2836799" y="24891"/>
                  </a:lnTo>
                  <a:lnTo>
                    <a:pt x="2834259" y="23495"/>
                  </a:lnTo>
                  <a:lnTo>
                    <a:pt x="2831591" y="21971"/>
                  </a:lnTo>
                  <a:lnTo>
                    <a:pt x="2827274" y="20320"/>
                  </a:lnTo>
                  <a:lnTo>
                    <a:pt x="2821178" y="18541"/>
                  </a:lnTo>
                  <a:lnTo>
                    <a:pt x="2821178" y="3810"/>
                  </a:lnTo>
                  <a:lnTo>
                    <a:pt x="2905506" y="3810"/>
                  </a:lnTo>
                  <a:lnTo>
                    <a:pt x="2905506" y="18541"/>
                  </a:lnTo>
                  <a:lnTo>
                    <a:pt x="2899664" y="20447"/>
                  </a:lnTo>
                  <a:lnTo>
                    <a:pt x="2895346" y="22098"/>
                  </a:lnTo>
                  <a:lnTo>
                    <a:pt x="2892933" y="23495"/>
                  </a:lnTo>
                  <a:lnTo>
                    <a:pt x="2890520" y="24764"/>
                  </a:lnTo>
                  <a:lnTo>
                    <a:pt x="2888361" y="26543"/>
                  </a:lnTo>
                  <a:lnTo>
                    <a:pt x="2886710" y="28828"/>
                  </a:lnTo>
                  <a:lnTo>
                    <a:pt x="2884932" y="31114"/>
                  </a:lnTo>
                  <a:lnTo>
                    <a:pt x="2883662" y="34416"/>
                  </a:lnTo>
                  <a:lnTo>
                    <a:pt x="2882773" y="38988"/>
                  </a:lnTo>
                  <a:lnTo>
                    <a:pt x="2881884" y="43561"/>
                  </a:lnTo>
                  <a:lnTo>
                    <a:pt x="2881503" y="50419"/>
                  </a:lnTo>
                  <a:lnTo>
                    <a:pt x="2881503" y="59816"/>
                  </a:lnTo>
                  <a:lnTo>
                    <a:pt x="2881503" y="308610"/>
                  </a:lnTo>
                  <a:lnTo>
                    <a:pt x="2824734" y="308610"/>
                  </a:lnTo>
                  <a:lnTo>
                    <a:pt x="2724277" y="134874"/>
                  </a:lnTo>
                  <a:lnTo>
                    <a:pt x="2699863" y="90475"/>
                  </a:lnTo>
                  <a:lnTo>
                    <a:pt x="2694432" y="79501"/>
                  </a:lnTo>
                  <a:lnTo>
                    <a:pt x="2692400" y="79501"/>
                  </a:lnTo>
                  <a:lnTo>
                    <a:pt x="2693326" y="103838"/>
                  </a:lnTo>
                  <a:lnTo>
                    <a:pt x="2694003" y="128841"/>
                  </a:lnTo>
                  <a:lnTo>
                    <a:pt x="2694418" y="154511"/>
                  </a:lnTo>
                  <a:lnTo>
                    <a:pt x="2694559" y="180848"/>
                  </a:lnTo>
                  <a:lnTo>
                    <a:pt x="2694559" y="252730"/>
                  </a:lnTo>
                  <a:lnTo>
                    <a:pt x="2694559" y="263906"/>
                  </a:lnTo>
                  <a:lnTo>
                    <a:pt x="2695194" y="271652"/>
                  </a:lnTo>
                  <a:lnTo>
                    <a:pt x="2696337" y="276225"/>
                  </a:lnTo>
                  <a:lnTo>
                    <a:pt x="2697353" y="280670"/>
                  </a:lnTo>
                  <a:lnTo>
                    <a:pt x="2699385" y="284225"/>
                  </a:lnTo>
                  <a:lnTo>
                    <a:pt x="2702306" y="286765"/>
                  </a:lnTo>
                  <a:lnTo>
                    <a:pt x="2705227" y="289433"/>
                  </a:lnTo>
                  <a:lnTo>
                    <a:pt x="2710688" y="291719"/>
                  </a:lnTo>
                  <a:lnTo>
                    <a:pt x="2718689" y="293750"/>
                  </a:lnTo>
                  <a:lnTo>
                    <a:pt x="2718689" y="308610"/>
                  </a:lnTo>
                  <a:lnTo>
                    <a:pt x="2634361" y="308610"/>
                  </a:lnTo>
                  <a:lnTo>
                    <a:pt x="2634361" y="293750"/>
                  </a:lnTo>
                  <a:lnTo>
                    <a:pt x="2639822" y="292353"/>
                  </a:lnTo>
                  <a:lnTo>
                    <a:pt x="2644140" y="290702"/>
                  </a:lnTo>
                  <a:lnTo>
                    <a:pt x="2658237" y="259714"/>
                  </a:lnTo>
                  <a:lnTo>
                    <a:pt x="2658237" y="252730"/>
                  </a:lnTo>
                  <a:lnTo>
                    <a:pt x="2658237" y="59689"/>
                  </a:lnTo>
                  <a:lnTo>
                    <a:pt x="2658237" y="48513"/>
                  </a:lnTo>
                  <a:lnTo>
                    <a:pt x="2657729" y="40766"/>
                  </a:lnTo>
                  <a:lnTo>
                    <a:pt x="2656713" y="36575"/>
                  </a:lnTo>
                  <a:lnTo>
                    <a:pt x="2655824" y="32258"/>
                  </a:lnTo>
                  <a:lnTo>
                    <a:pt x="2653791" y="28701"/>
                  </a:lnTo>
                  <a:lnTo>
                    <a:pt x="2650744" y="25908"/>
                  </a:lnTo>
                  <a:lnTo>
                    <a:pt x="2647696" y="23113"/>
                  </a:lnTo>
                  <a:lnTo>
                    <a:pt x="2642235" y="20700"/>
                  </a:lnTo>
                  <a:lnTo>
                    <a:pt x="2634361" y="18541"/>
                  </a:lnTo>
                  <a:lnTo>
                    <a:pt x="2634361" y="3810"/>
                  </a:lnTo>
                  <a:close/>
                </a:path>
                <a:path w="4046854" h="312419">
                  <a:moveTo>
                    <a:pt x="2371344" y="3810"/>
                  </a:moveTo>
                  <a:lnTo>
                    <a:pt x="2592832" y="3810"/>
                  </a:lnTo>
                  <a:lnTo>
                    <a:pt x="2592832" y="74802"/>
                  </a:lnTo>
                  <a:lnTo>
                    <a:pt x="2562225" y="74802"/>
                  </a:lnTo>
                  <a:lnTo>
                    <a:pt x="2558653" y="65067"/>
                  </a:lnTo>
                  <a:lnTo>
                    <a:pt x="2555366" y="57023"/>
                  </a:lnTo>
                  <a:lnTo>
                    <a:pt x="2524506" y="29972"/>
                  </a:lnTo>
                  <a:lnTo>
                    <a:pt x="2513076" y="29972"/>
                  </a:lnTo>
                  <a:lnTo>
                    <a:pt x="2464435" y="29972"/>
                  </a:lnTo>
                  <a:lnTo>
                    <a:pt x="2464435" y="137160"/>
                  </a:lnTo>
                  <a:lnTo>
                    <a:pt x="2493899" y="137160"/>
                  </a:lnTo>
                  <a:lnTo>
                    <a:pt x="2500503" y="137160"/>
                  </a:lnTo>
                  <a:lnTo>
                    <a:pt x="2518537" y="125095"/>
                  </a:lnTo>
                  <a:lnTo>
                    <a:pt x="2521077" y="120776"/>
                  </a:lnTo>
                  <a:lnTo>
                    <a:pt x="2523363" y="114046"/>
                  </a:lnTo>
                  <a:lnTo>
                    <a:pt x="2525649" y="104901"/>
                  </a:lnTo>
                  <a:lnTo>
                    <a:pt x="2550795" y="104901"/>
                  </a:lnTo>
                  <a:lnTo>
                    <a:pt x="2550795" y="195580"/>
                  </a:lnTo>
                  <a:lnTo>
                    <a:pt x="2525649" y="195580"/>
                  </a:lnTo>
                  <a:lnTo>
                    <a:pt x="2523490" y="186944"/>
                  </a:lnTo>
                  <a:lnTo>
                    <a:pt x="2521204" y="180339"/>
                  </a:lnTo>
                  <a:lnTo>
                    <a:pt x="2500884" y="163195"/>
                  </a:lnTo>
                  <a:lnTo>
                    <a:pt x="2493899" y="163195"/>
                  </a:lnTo>
                  <a:lnTo>
                    <a:pt x="2464435" y="163195"/>
                  </a:lnTo>
                  <a:lnTo>
                    <a:pt x="2464435" y="282448"/>
                  </a:lnTo>
                  <a:lnTo>
                    <a:pt x="2512822" y="282448"/>
                  </a:lnTo>
                  <a:lnTo>
                    <a:pt x="2518029" y="282448"/>
                  </a:lnTo>
                  <a:lnTo>
                    <a:pt x="2550668" y="262127"/>
                  </a:lnTo>
                  <a:lnTo>
                    <a:pt x="2552700" y="258825"/>
                  </a:lnTo>
                  <a:lnTo>
                    <a:pt x="2554859" y="254508"/>
                  </a:lnTo>
                  <a:lnTo>
                    <a:pt x="2557018" y="249174"/>
                  </a:lnTo>
                  <a:lnTo>
                    <a:pt x="2559304" y="243839"/>
                  </a:lnTo>
                  <a:lnTo>
                    <a:pt x="2561716" y="236474"/>
                  </a:lnTo>
                  <a:lnTo>
                    <a:pt x="2564511" y="227075"/>
                  </a:lnTo>
                  <a:lnTo>
                    <a:pt x="2594991" y="227075"/>
                  </a:lnTo>
                  <a:lnTo>
                    <a:pt x="2590800" y="308610"/>
                  </a:lnTo>
                  <a:lnTo>
                    <a:pt x="2371344" y="308610"/>
                  </a:lnTo>
                  <a:lnTo>
                    <a:pt x="2371344" y="293750"/>
                  </a:lnTo>
                  <a:lnTo>
                    <a:pt x="2376805" y="292353"/>
                  </a:lnTo>
                  <a:lnTo>
                    <a:pt x="2381250" y="290702"/>
                  </a:lnTo>
                  <a:lnTo>
                    <a:pt x="2384425" y="289051"/>
                  </a:lnTo>
                  <a:lnTo>
                    <a:pt x="2387600" y="287274"/>
                  </a:lnTo>
                  <a:lnTo>
                    <a:pt x="2390013" y="284861"/>
                  </a:lnTo>
                  <a:lnTo>
                    <a:pt x="2391537" y="281813"/>
                  </a:lnTo>
                  <a:lnTo>
                    <a:pt x="2393061" y="278764"/>
                  </a:lnTo>
                  <a:lnTo>
                    <a:pt x="2394077" y="274955"/>
                  </a:lnTo>
                  <a:lnTo>
                    <a:pt x="2394585" y="270256"/>
                  </a:lnTo>
                  <a:lnTo>
                    <a:pt x="2394966" y="265557"/>
                  </a:lnTo>
                  <a:lnTo>
                    <a:pt x="2395220" y="259714"/>
                  </a:lnTo>
                  <a:lnTo>
                    <a:pt x="2395220" y="252475"/>
                  </a:lnTo>
                  <a:lnTo>
                    <a:pt x="2395220" y="60071"/>
                  </a:lnTo>
                  <a:lnTo>
                    <a:pt x="2395220" y="53086"/>
                  </a:lnTo>
                  <a:lnTo>
                    <a:pt x="2395093" y="47244"/>
                  </a:lnTo>
                  <a:lnTo>
                    <a:pt x="2394712" y="42418"/>
                  </a:lnTo>
                  <a:lnTo>
                    <a:pt x="2394331" y="37719"/>
                  </a:lnTo>
                  <a:lnTo>
                    <a:pt x="2393315" y="33782"/>
                  </a:lnTo>
                  <a:lnTo>
                    <a:pt x="2391791" y="30861"/>
                  </a:lnTo>
                  <a:lnTo>
                    <a:pt x="2390266" y="27812"/>
                  </a:lnTo>
                  <a:lnTo>
                    <a:pt x="2387854" y="25400"/>
                  </a:lnTo>
                  <a:lnTo>
                    <a:pt x="2384679" y="23622"/>
                  </a:lnTo>
                  <a:lnTo>
                    <a:pt x="2381377" y="21716"/>
                  </a:lnTo>
                  <a:lnTo>
                    <a:pt x="2377059" y="20065"/>
                  </a:lnTo>
                  <a:lnTo>
                    <a:pt x="2371344" y="18541"/>
                  </a:lnTo>
                  <a:lnTo>
                    <a:pt x="2371344" y="3810"/>
                  </a:lnTo>
                  <a:close/>
                </a:path>
                <a:path w="4046854" h="312419">
                  <a:moveTo>
                    <a:pt x="2069591" y="3810"/>
                  </a:moveTo>
                  <a:lnTo>
                    <a:pt x="2199766" y="3810"/>
                  </a:lnTo>
                  <a:lnTo>
                    <a:pt x="2212431" y="4046"/>
                  </a:lnTo>
                  <a:lnTo>
                    <a:pt x="2253422" y="9562"/>
                  </a:lnTo>
                  <a:lnTo>
                    <a:pt x="2291080" y="28194"/>
                  </a:lnTo>
                  <a:lnTo>
                    <a:pt x="2296414" y="34544"/>
                  </a:lnTo>
                  <a:lnTo>
                    <a:pt x="2301748" y="40894"/>
                  </a:lnTo>
                  <a:lnTo>
                    <a:pt x="2312894" y="77858"/>
                  </a:lnTo>
                  <a:lnTo>
                    <a:pt x="2313178" y="85978"/>
                  </a:lnTo>
                  <a:lnTo>
                    <a:pt x="2312699" y="96529"/>
                  </a:lnTo>
                  <a:lnTo>
                    <a:pt x="2296414" y="137795"/>
                  </a:lnTo>
                  <a:lnTo>
                    <a:pt x="2260137" y="164391"/>
                  </a:lnTo>
                  <a:lnTo>
                    <a:pt x="2249805" y="169037"/>
                  </a:lnTo>
                  <a:lnTo>
                    <a:pt x="2249805" y="171196"/>
                  </a:lnTo>
                  <a:lnTo>
                    <a:pt x="2282398" y="196703"/>
                  </a:lnTo>
                  <a:lnTo>
                    <a:pt x="2310638" y="250951"/>
                  </a:lnTo>
                  <a:lnTo>
                    <a:pt x="2315376" y="260500"/>
                  </a:lnTo>
                  <a:lnTo>
                    <a:pt x="2342896" y="292353"/>
                  </a:lnTo>
                  <a:lnTo>
                    <a:pt x="2351278" y="293750"/>
                  </a:lnTo>
                  <a:lnTo>
                    <a:pt x="2351278" y="308610"/>
                  </a:lnTo>
                  <a:lnTo>
                    <a:pt x="2265426" y="308610"/>
                  </a:lnTo>
                  <a:lnTo>
                    <a:pt x="2258734" y="298563"/>
                  </a:lnTo>
                  <a:lnTo>
                    <a:pt x="2251614" y="286337"/>
                  </a:lnTo>
                  <a:lnTo>
                    <a:pt x="2244066" y="271944"/>
                  </a:lnTo>
                  <a:lnTo>
                    <a:pt x="2236089" y="255397"/>
                  </a:lnTo>
                  <a:lnTo>
                    <a:pt x="2218690" y="217297"/>
                  </a:lnTo>
                  <a:lnTo>
                    <a:pt x="2214927" y="209365"/>
                  </a:lnTo>
                  <a:lnTo>
                    <a:pt x="2193798" y="183261"/>
                  </a:lnTo>
                  <a:lnTo>
                    <a:pt x="2189861" y="181483"/>
                  </a:lnTo>
                  <a:lnTo>
                    <a:pt x="2183765" y="180594"/>
                  </a:lnTo>
                  <a:lnTo>
                    <a:pt x="2175637" y="180594"/>
                  </a:lnTo>
                  <a:lnTo>
                    <a:pt x="2162683" y="180594"/>
                  </a:lnTo>
                  <a:lnTo>
                    <a:pt x="2162683" y="252475"/>
                  </a:lnTo>
                  <a:lnTo>
                    <a:pt x="2162683" y="263651"/>
                  </a:lnTo>
                  <a:lnTo>
                    <a:pt x="2163191" y="271525"/>
                  </a:lnTo>
                  <a:lnTo>
                    <a:pt x="2164207" y="275971"/>
                  </a:lnTo>
                  <a:lnTo>
                    <a:pt x="2165350" y="280415"/>
                  </a:lnTo>
                  <a:lnTo>
                    <a:pt x="2167255" y="283972"/>
                  </a:lnTo>
                  <a:lnTo>
                    <a:pt x="2170303" y="286638"/>
                  </a:lnTo>
                  <a:lnTo>
                    <a:pt x="2173224" y="289306"/>
                  </a:lnTo>
                  <a:lnTo>
                    <a:pt x="2178812" y="291719"/>
                  </a:lnTo>
                  <a:lnTo>
                    <a:pt x="2186813" y="293750"/>
                  </a:lnTo>
                  <a:lnTo>
                    <a:pt x="2186813" y="308610"/>
                  </a:lnTo>
                  <a:lnTo>
                    <a:pt x="2069591" y="308610"/>
                  </a:lnTo>
                  <a:lnTo>
                    <a:pt x="2069591" y="293750"/>
                  </a:lnTo>
                  <a:lnTo>
                    <a:pt x="2075052" y="292353"/>
                  </a:lnTo>
                  <a:lnTo>
                    <a:pt x="2079498" y="290702"/>
                  </a:lnTo>
                  <a:lnTo>
                    <a:pt x="2082673" y="289051"/>
                  </a:lnTo>
                  <a:lnTo>
                    <a:pt x="2085848" y="287274"/>
                  </a:lnTo>
                  <a:lnTo>
                    <a:pt x="2088261" y="284861"/>
                  </a:lnTo>
                  <a:lnTo>
                    <a:pt x="2089785" y="281813"/>
                  </a:lnTo>
                  <a:lnTo>
                    <a:pt x="2091309" y="278764"/>
                  </a:lnTo>
                  <a:lnTo>
                    <a:pt x="2092325" y="274955"/>
                  </a:lnTo>
                  <a:lnTo>
                    <a:pt x="2092833" y="270256"/>
                  </a:lnTo>
                  <a:lnTo>
                    <a:pt x="2093214" y="265557"/>
                  </a:lnTo>
                  <a:lnTo>
                    <a:pt x="2093468" y="259714"/>
                  </a:lnTo>
                  <a:lnTo>
                    <a:pt x="2093468" y="252475"/>
                  </a:lnTo>
                  <a:lnTo>
                    <a:pt x="2093468" y="60071"/>
                  </a:lnTo>
                  <a:lnTo>
                    <a:pt x="2093468" y="53086"/>
                  </a:lnTo>
                  <a:lnTo>
                    <a:pt x="2093340" y="47244"/>
                  </a:lnTo>
                  <a:lnTo>
                    <a:pt x="2092960" y="42418"/>
                  </a:lnTo>
                  <a:lnTo>
                    <a:pt x="2092578" y="37719"/>
                  </a:lnTo>
                  <a:lnTo>
                    <a:pt x="2091563" y="33782"/>
                  </a:lnTo>
                  <a:lnTo>
                    <a:pt x="2090039" y="30861"/>
                  </a:lnTo>
                  <a:lnTo>
                    <a:pt x="2088514" y="27812"/>
                  </a:lnTo>
                  <a:lnTo>
                    <a:pt x="2086102" y="25400"/>
                  </a:lnTo>
                  <a:lnTo>
                    <a:pt x="2082927" y="23622"/>
                  </a:lnTo>
                  <a:lnTo>
                    <a:pt x="2079625" y="21716"/>
                  </a:lnTo>
                  <a:lnTo>
                    <a:pt x="2075307" y="20065"/>
                  </a:lnTo>
                  <a:lnTo>
                    <a:pt x="2069591" y="18541"/>
                  </a:lnTo>
                  <a:lnTo>
                    <a:pt x="2069591" y="3810"/>
                  </a:lnTo>
                  <a:close/>
                </a:path>
                <a:path w="4046854" h="312419">
                  <a:moveTo>
                    <a:pt x="1770252" y="3810"/>
                  </a:moveTo>
                  <a:lnTo>
                    <a:pt x="2033015" y="3810"/>
                  </a:lnTo>
                  <a:lnTo>
                    <a:pt x="2033015" y="82169"/>
                  </a:lnTo>
                  <a:lnTo>
                    <a:pt x="2002409" y="82169"/>
                  </a:lnTo>
                  <a:lnTo>
                    <a:pt x="1999614" y="72009"/>
                  </a:lnTo>
                  <a:lnTo>
                    <a:pt x="1997456" y="64643"/>
                  </a:lnTo>
                  <a:lnTo>
                    <a:pt x="1983866" y="39370"/>
                  </a:lnTo>
                  <a:lnTo>
                    <a:pt x="1981708" y="37084"/>
                  </a:lnTo>
                  <a:lnTo>
                    <a:pt x="1967357" y="30987"/>
                  </a:lnTo>
                  <a:lnTo>
                    <a:pt x="1963547" y="30225"/>
                  </a:lnTo>
                  <a:lnTo>
                    <a:pt x="1958594" y="29972"/>
                  </a:lnTo>
                  <a:lnTo>
                    <a:pt x="1952498" y="29972"/>
                  </a:lnTo>
                  <a:lnTo>
                    <a:pt x="1936369" y="29972"/>
                  </a:lnTo>
                  <a:lnTo>
                    <a:pt x="1936369" y="252475"/>
                  </a:lnTo>
                  <a:lnTo>
                    <a:pt x="1936369" y="260350"/>
                  </a:lnTo>
                  <a:lnTo>
                    <a:pt x="1936623" y="266446"/>
                  </a:lnTo>
                  <a:lnTo>
                    <a:pt x="1937003" y="270510"/>
                  </a:lnTo>
                  <a:lnTo>
                    <a:pt x="1937512" y="274574"/>
                  </a:lnTo>
                  <a:lnTo>
                    <a:pt x="1938274" y="277875"/>
                  </a:lnTo>
                  <a:lnTo>
                    <a:pt x="1939544" y="280415"/>
                  </a:lnTo>
                  <a:lnTo>
                    <a:pt x="1940687" y="282956"/>
                  </a:lnTo>
                  <a:lnTo>
                    <a:pt x="1942084" y="284988"/>
                  </a:lnTo>
                  <a:lnTo>
                    <a:pt x="1943862" y="286512"/>
                  </a:lnTo>
                  <a:lnTo>
                    <a:pt x="1945513" y="288163"/>
                  </a:lnTo>
                  <a:lnTo>
                    <a:pt x="1963420" y="293750"/>
                  </a:lnTo>
                  <a:lnTo>
                    <a:pt x="1963420" y="308610"/>
                  </a:lnTo>
                  <a:lnTo>
                    <a:pt x="1840102" y="308610"/>
                  </a:lnTo>
                  <a:lnTo>
                    <a:pt x="1840102" y="293750"/>
                  </a:lnTo>
                  <a:lnTo>
                    <a:pt x="1846452" y="292735"/>
                  </a:lnTo>
                  <a:lnTo>
                    <a:pt x="1851406" y="291338"/>
                  </a:lnTo>
                  <a:lnTo>
                    <a:pt x="1867153" y="259714"/>
                  </a:lnTo>
                  <a:lnTo>
                    <a:pt x="1867153" y="252475"/>
                  </a:lnTo>
                  <a:lnTo>
                    <a:pt x="1867153" y="29972"/>
                  </a:lnTo>
                  <a:lnTo>
                    <a:pt x="1849120" y="29972"/>
                  </a:lnTo>
                  <a:lnTo>
                    <a:pt x="1840102" y="29972"/>
                  </a:lnTo>
                  <a:lnTo>
                    <a:pt x="1833372" y="30987"/>
                  </a:lnTo>
                  <a:lnTo>
                    <a:pt x="1807083" y="60833"/>
                  </a:lnTo>
                  <a:lnTo>
                    <a:pt x="1804543" y="68325"/>
                  </a:lnTo>
                  <a:lnTo>
                    <a:pt x="1802511" y="75437"/>
                  </a:lnTo>
                  <a:lnTo>
                    <a:pt x="1800860" y="82169"/>
                  </a:lnTo>
                  <a:lnTo>
                    <a:pt x="1770252" y="82169"/>
                  </a:lnTo>
                  <a:lnTo>
                    <a:pt x="1770252" y="3810"/>
                  </a:lnTo>
                  <a:close/>
                </a:path>
                <a:path w="4046854" h="312419">
                  <a:moveTo>
                    <a:pt x="696468" y="3810"/>
                  </a:moveTo>
                  <a:lnTo>
                    <a:pt x="813688" y="3810"/>
                  </a:lnTo>
                  <a:lnTo>
                    <a:pt x="813688" y="18541"/>
                  </a:lnTo>
                  <a:lnTo>
                    <a:pt x="807466" y="20193"/>
                  </a:lnTo>
                  <a:lnTo>
                    <a:pt x="802894" y="21971"/>
                  </a:lnTo>
                  <a:lnTo>
                    <a:pt x="799973" y="23875"/>
                  </a:lnTo>
                  <a:lnTo>
                    <a:pt x="797052" y="25908"/>
                  </a:lnTo>
                  <a:lnTo>
                    <a:pt x="794893" y="28194"/>
                  </a:lnTo>
                  <a:lnTo>
                    <a:pt x="793496" y="30861"/>
                  </a:lnTo>
                  <a:lnTo>
                    <a:pt x="792099" y="33527"/>
                  </a:lnTo>
                  <a:lnTo>
                    <a:pt x="791083" y="36957"/>
                  </a:lnTo>
                  <a:lnTo>
                    <a:pt x="790448" y="41148"/>
                  </a:lnTo>
                  <a:lnTo>
                    <a:pt x="789813" y="45212"/>
                  </a:lnTo>
                  <a:lnTo>
                    <a:pt x="789559" y="51562"/>
                  </a:lnTo>
                  <a:lnTo>
                    <a:pt x="789559" y="60071"/>
                  </a:lnTo>
                  <a:lnTo>
                    <a:pt x="789559" y="139573"/>
                  </a:lnTo>
                  <a:lnTo>
                    <a:pt x="794258" y="139573"/>
                  </a:lnTo>
                  <a:lnTo>
                    <a:pt x="801116" y="139573"/>
                  </a:lnTo>
                  <a:lnTo>
                    <a:pt x="806577" y="138811"/>
                  </a:lnTo>
                  <a:lnTo>
                    <a:pt x="810513" y="137287"/>
                  </a:lnTo>
                  <a:lnTo>
                    <a:pt x="814578" y="135889"/>
                  </a:lnTo>
                  <a:lnTo>
                    <a:pt x="818642" y="133096"/>
                  </a:lnTo>
                  <a:lnTo>
                    <a:pt x="847471" y="102108"/>
                  </a:lnTo>
                  <a:lnTo>
                    <a:pt x="873887" y="69341"/>
                  </a:lnTo>
                  <a:lnTo>
                    <a:pt x="884936" y="50419"/>
                  </a:lnTo>
                  <a:lnTo>
                    <a:pt x="886968" y="45338"/>
                  </a:lnTo>
                  <a:lnTo>
                    <a:pt x="887984" y="40386"/>
                  </a:lnTo>
                  <a:lnTo>
                    <a:pt x="887984" y="35560"/>
                  </a:lnTo>
                  <a:lnTo>
                    <a:pt x="887984" y="30352"/>
                  </a:lnTo>
                  <a:lnTo>
                    <a:pt x="867918" y="18541"/>
                  </a:lnTo>
                  <a:lnTo>
                    <a:pt x="867918" y="3810"/>
                  </a:lnTo>
                  <a:lnTo>
                    <a:pt x="981963" y="3810"/>
                  </a:lnTo>
                  <a:lnTo>
                    <a:pt x="981963" y="19050"/>
                  </a:lnTo>
                  <a:lnTo>
                    <a:pt x="976376" y="20065"/>
                  </a:lnTo>
                  <a:lnTo>
                    <a:pt x="971550" y="21589"/>
                  </a:lnTo>
                  <a:lnTo>
                    <a:pt x="967486" y="23749"/>
                  </a:lnTo>
                  <a:lnTo>
                    <a:pt x="963422" y="25781"/>
                  </a:lnTo>
                  <a:lnTo>
                    <a:pt x="958850" y="29210"/>
                  </a:lnTo>
                  <a:lnTo>
                    <a:pt x="866775" y="129539"/>
                  </a:lnTo>
                  <a:lnTo>
                    <a:pt x="944753" y="249174"/>
                  </a:lnTo>
                  <a:lnTo>
                    <a:pt x="969772" y="282828"/>
                  </a:lnTo>
                  <a:lnTo>
                    <a:pt x="972693" y="285876"/>
                  </a:lnTo>
                  <a:lnTo>
                    <a:pt x="975613" y="288163"/>
                  </a:lnTo>
                  <a:lnTo>
                    <a:pt x="978535" y="289687"/>
                  </a:lnTo>
                  <a:lnTo>
                    <a:pt x="981456" y="291211"/>
                  </a:lnTo>
                  <a:lnTo>
                    <a:pt x="985266" y="292735"/>
                  </a:lnTo>
                  <a:lnTo>
                    <a:pt x="990092" y="294005"/>
                  </a:lnTo>
                  <a:lnTo>
                    <a:pt x="990092" y="308610"/>
                  </a:lnTo>
                  <a:lnTo>
                    <a:pt x="869061" y="308610"/>
                  </a:lnTo>
                  <a:lnTo>
                    <a:pt x="869061" y="293750"/>
                  </a:lnTo>
                  <a:lnTo>
                    <a:pt x="874141" y="293115"/>
                  </a:lnTo>
                  <a:lnTo>
                    <a:pt x="877569" y="291846"/>
                  </a:lnTo>
                  <a:lnTo>
                    <a:pt x="879348" y="290068"/>
                  </a:lnTo>
                  <a:lnTo>
                    <a:pt x="881126" y="288416"/>
                  </a:lnTo>
                  <a:lnTo>
                    <a:pt x="882015" y="286131"/>
                  </a:lnTo>
                  <a:lnTo>
                    <a:pt x="882015" y="283337"/>
                  </a:lnTo>
                  <a:lnTo>
                    <a:pt x="882015" y="280924"/>
                  </a:lnTo>
                  <a:lnTo>
                    <a:pt x="881634" y="278638"/>
                  </a:lnTo>
                  <a:lnTo>
                    <a:pt x="860806" y="241553"/>
                  </a:lnTo>
                  <a:lnTo>
                    <a:pt x="826643" y="188849"/>
                  </a:lnTo>
                  <a:lnTo>
                    <a:pt x="815848" y="173989"/>
                  </a:lnTo>
                  <a:lnTo>
                    <a:pt x="812800" y="170307"/>
                  </a:lnTo>
                  <a:lnTo>
                    <a:pt x="809752" y="167766"/>
                  </a:lnTo>
                  <a:lnTo>
                    <a:pt x="806577" y="166243"/>
                  </a:lnTo>
                  <a:lnTo>
                    <a:pt x="803529" y="164719"/>
                  </a:lnTo>
                  <a:lnTo>
                    <a:pt x="799338" y="163830"/>
                  </a:lnTo>
                  <a:lnTo>
                    <a:pt x="794004" y="163830"/>
                  </a:lnTo>
                  <a:lnTo>
                    <a:pt x="789559" y="163830"/>
                  </a:lnTo>
                  <a:lnTo>
                    <a:pt x="789559" y="252475"/>
                  </a:lnTo>
                  <a:lnTo>
                    <a:pt x="789559" y="257683"/>
                  </a:lnTo>
                  <a:lnTo>
                    <a:pt x="789686" y="262509"/>
                  </a:lnTo>
                  <a:lnTo>
                    <a:pt x="790067" y="267081"/>
                  </a:lnTo>
                  <a:lnTo>
                    <a:pt x="790321" y="271525"/>
                  </a:lnTo>
                  <a:lnTo>
                    <a:pt x="790956" y="275082"/>
                  </a:lnTo>
                  <a:lnTo>
                    <a:pt x="802767" y="290068"/>
                  </a:lnTo>
                  <a:lnTo>
                    <a:pt x="805688" y="291591"/>
                  </a:lnTo>
                  <a:lnTo>
                    <a:pt x="809371" y="292735"/>
                  </a:lnTo>
                  <a:lnTo>
                    <a:pt x="813688" y="293750"/>
                  </a:lnTo>
                  <a:lnTo>
                    <a:pt x="813688" y="308610"/>
                  </a:lnTo>
                  <a:lnTo>
                    <a:pt x="696468" y="308610"/>
                  </a:lnTo>
                  <a:lnTo>
                    <a:pt x="696468" y="293750"/>
                  </a:lnTo>
                  <a:lnTo>
                    <a:pt x="701929" y="292353"/>
                  </a:lnTo>
                  <a:lnTo>
                    <a:pt x="706374" y="290702"/>
                  </a:lnTo>
                  <a:lnTo>
                    <a:pt x="709549" y="289051"/>
                  </a:lnTo>
                  <a:lnTo>
                    <a:pt x="712724" y="287274"/>
                  </a:lnTo>
                  <a:lnTo>
                    <a:pt x="715137" y="284861"/>
                  </a:lnTo>
                  <a:lnTo>
                    <a:pt x="716661" y="281813"/>
                  </a:lnTo>
                  <a:lnTo>
                    <a:pt x="718185" y="278764"/>
                  </a:lnTo>
                  <a:lnTo>
                    <a:pt x="719201" y="274955"/>
                  </a:lnTo>
                  <a:lnTo>
                    <a:pt x="719709" y="270256"/>
                  </a:lnTo>
                  <a:lnTo>
                    <a:pt x="720090" y="265557"/>
                  </a:lnTo>
                  <a:lnTo>
                    <a:pt x="720344" y="259714"/>
                  </a:lnTo>
                  <a:lnTo>
                    <a:pt x="720344" y="252475"/>
                  </a:lnTo>
                  <a:lnTo>
                    <a:pt x="720344" y="60071"/>
                  </a:lnTo>
                  <a:lnTo>
                    <a:pt x="720344" y="53086"/>
                  </a:lnTo>
                  <a:lnTo>
                    <a:pt x="720217" y="47244"/>
                  </a:lnTo>
                  <a:lnTo>
                    <a:pt x="719836" y="42418"/>
                  </a:lnTo>
                  <a:lnTo>
                    <a:pt x="719455" y="37719"/>
                  </a:lnTo>
                  <a:lnTo>
                    <a:pt x="718438" y="33782"/>
                  </a:lnTo>
                  <a:lnTo>
                    <a:pt x="716915" y="30861"/>
                  </a:lnTo>
                  <a:lnTo>
                    <a:pt x="715391" y="27812"/>
                  </a:lnTo>
                  <a:lnTo>
                    <a:pt x="712978" y="25400"/>
                  </a:lnTo>
                  <a:lnTo>
                    <a:pt x="709803" y="23622"/>
                  </a:lnTo>
                  <a:lnTo>
                    <a:pt x="706501" y="21716"/>
                  </a:lnTo>
                  <a:lnTo>
                    <a:pt x="702183" y="20065"/>
                  </a:lnTo>
                  <a:lnTo>
                    <a:pt x="696468" y="18541"/>
                  </a:lnTo>
                  <a:lnTo>
                    <a:pt x="696468" y="3810"/>
                  </a:lnTo>
                  <a:close/>
                </a:path>
                <a:path w="4046854" h="312419">
                  <a:moveTo>
                    <a:pt x="301752" y="3810"/>
                  </a:moveTo>
                  <a:lnTo>
                    <a:pt x="418973" y="3810"/>
                  </a:lnTo>
                  <a:lnTo>
                    <a:pt x="418973" y="18541"/>
                  </a:lnTo>
                  <a:lnTo>
                    <a:pt x="412877" y="20193"/>
                  </a:lnTo>
                  <a:lnTo>
                    <a:pt x="408305" y="21971"/>
                  </a:lnTo>
                  <a:lnTo>
                    <a:pt x="405511" y="23749"/>
                  </a:lnTo>
                  <a:lnTo>
                    <a:pt x="402590" y="25653"/>
                  </a:lnTo>
                  <a:lnTo>
                    <a:pt x="400304" y="27939"/>
                  </a:lnTo>
                  <a:lnTo>
                    <a:pt x="398906" y="30607"/>
                  </a:lnTo>
                  <a:lnTo>
                    <a:pt x="397383" y="33274"/>
                  </a:lnTo>
                  <a:lnTo>
                    <a:pt x="396367" y="36830"/>
                  </a:lnTo>
                  <a:lnTo>
                    <a:pt x="395731" y="41148"/>
                  </a:lnTo>
                  <a:lnTo>
                    <a:pt x="395097" y="45465"/>
                  </a:lnTo>
                  <a:lnTo>
                    <a:pt x="394843" y="51688"/>
                  </a:lnTo>
                  <a:lnTo>
                    <a:pt x="394843" y="60071"/>
                  </a:lnTo>
                  <a:lnTo>
                    <a:pt x="394843" y="252475"/>
                  </a:lnTo>
                  <a:lnTo>
                    <a:pt x="394843" y="257683"/>
                  </a:lnTo>
                  <a:lnTo>
                    <a:pt x="394969" y="262509"/>
                  </a:lnTo>
                  <a:lnTo>
                    <a:pt x="395350" y="267081"/>
                  </a:lnTo>
                  <a:lnTo>
                    <a:pt x="395605" y="271525"/>
                  </a:lnTo>
                  <a:lnTo>
                    <a:pt x="408050" y="290068"/>
                  </a:lnTo>
                  <a:lnTo>
                    <a:pt x="410972" y="291591"/>
                  </a:lnTo>
                  <a:lnTo>
                    <a:pt x="414655" y="292735"/>
                  </a:lnTo>
                  <a:lnTo>
                    <a:pt x="418973" y="293750"/>
                  </a:lnTo>
                  <a:lnTo>
                    <a:pt x="418973" y="308610"/>
                  </a:lnTo>
                  <a:lnTo>
                    <a:pt x="301752" y="308610"/>
                  </a:lnTo>
                  <a:lnTo>
                    <a:pt x="301752" y="293750"/>
                  </a:lnTo>
                  <a:lnTo>
                    <a:pt x="307213" y="292353"/>
                  </a:lnTo>
                  <a:lnTo>
                    <a:pt x="311658" y="290702"/>
                  </a:lnTo>
                  <a:lnTo>
                    <a:pt x="314833" y="289051"/>
                  </a:lnTo>
                  <a:lnTo>
                    <a:pt x="318008" y="287274"/>
                  </a:lnTo>
                  <a:lnTo>
                    <a:pt x="320421" y="284861"/>
                  </a:lnTo>
                  <a:lnTo>
                    <a:pt x="321944" y="281813"/>
                  </a:lnTo>
                  <a:lnTo>
                    <a:pt x="323469" y="278764"/>
                  </a:lnTo>
                  <a:lnTo>
                    <a:pt x="324485" y="274955"/>
                  </a:lnTo>
                  <a:lnTo>
                    <a:pt x="324993" y="270256"/>
                  </a:lnTo>
                  <a:lnTo>
                    <a:pt x="325374" y="265557"/>
                  </a:lnTo>
                  <a:lnTo>
                    <a:pt x="325628" y="259714"/>
                  </a:lnTo>
                  <a:lnTo>
                    <a:pt x="325628" y="252475"/>
                  </a:lnTo>
                  <a:lnTo>
                    <a:pt x="325628" y="59816"/>
                  </a:lnTo>
                  <a:lnTo>
                    <a:pt x="325628" y="52705"/>
                  </a:lnTo>
                  <a:lnTo>
                    <a:pt x="325500" y="46862"/>
                  </a:lnTo>
                  <a:lnTo>
                    <a:pt x="325119" y="42163"/>
                  </a:lnTo>
                  <a:lnTo>
                    <a:pt x="324738" y="37591"/>
                  </a:lnTo>
                  <a:lnTo>
                    <a:pt x="323723" y="33782"/>
                  </a:lnTo>
                  <a:lnTo>
                    <a:pt x="322199" y="30734"/>
                  </a:lnTo>
                  <a:lnTo>
                    <a:pt x="320675" y="27686"/>
                  </a:lnTo>
                  <a:lnTo>
                    <a:pt x="301752" y="18541"/>
                  </a:lnTo>
                  <a:lnTo>
                    <a:pt x="301752" y="3810"/>
                  </a:lnTo>
                  <a:close/>
                </a:path>
                <a:path w="4046854" h="312419">
                  <a:moveTo>
                    <a:pt x="0" y="3810"/>
                  </a:moveTo>
                  <a:lnTo>
                    <a:pt x="130175" y="3810"/>
                  </a:lnTo>
                  <a:lnTo>
                    <a:pt x="142839" y="4046"/>
                  </a:lnTo>
                  <a:lnTo>
                    <a:pt x="183830" y="9562"/>
                  </a:lnTo>
                  <a:lnTo>
                    <a:pt x="221487" y="28194"/>
                  </a:lnTo>
                  <a:lnTo>
                    <a:pt x="241067" y="63190"/>
                  </a:lnTo>
                  <a:lnTo>
                    <a:pt x="243586" y="85978"/>
                  </a:lnTo>
                  <a:lnTo>
                    <a:pt x="243107" y="96529"/>
                  </a:lnTo>
                  <a:lnTo>
                    <a:pt x="226822" y="137795"/>
                  </a:lnTo>
                  <a:lnTo>
                    <a:pt x="190545" y="164391"/>
                  </a:lnTo>
                  <a:lnTo>
                    <a:pt x="180212" y="169037"/>
                  </a:lnTo>
                  <a:lnTo>
                    <a:pt x="180212" y="171196"/>
                  </a:lnTo>
                  <a:lnTo>
                    <a:pt x="212806" y="196703"/>
                  </a:lnTo>
                  <a:lnTo>
                    <a:pt x="241046" y="250951"/>
                  </a:lnTo>
                  <a:lnTo>
                    <a:pt x="245784" y="260500"/>
                  </a:lnTo>
                  <a:lnTo>
                    <a:pt x="273304" y="292353"/>
                  </a:lnTo>
                  <a:lnTo>
                    <a:pt x="281686" y="293750"/>
                  </a:lnTo>
                  <a:lnTo>
                    <a:pt x="281686" y="308610"/>
                  </a:lnTo>
                  <a:lnTo>
                    <a:pt x="195834" y="308610"/>
                  </a:lnTo>
                  <a:lnTo>
                    <a:pt x="189142" y="298563"/>
                  </a:lnTo>
                  <a:lnTo>
                    <a:pt x="182022" y="286337"/>
                  </a:lnTo>
                  <a:lnTo>
                    <a:pt x="174474" y="271944"/>
                  </a:lnTo>
                  <a:lnTo>
                    <a:pt x="166497" y="255397"/>
                  </a:lnTo>
                  <a:lnTo>
                    <a:pt x="149098" y="217297"/>
                  </a:lnTo>
                  <a:lnTo>
                    <a:pt x="145335" y="209365"/>
                  </a:lnTo>
                  <a:lnTo>
                    <a:pt x="124206" y="183261"/>
                  </a:lnTo>
                  <a:lnTo>
                    <a:pt x="120268" y="181483"/>
                  </a:lnTo>
                  <a:lnTo>
                    <a:pt x="114173" y="180594"/>
                  </a:lnTo>
                  <a:lnTo>
                    <a:pt x="106044" y="180594"/>
                  </a:lnTo>
                  <a:lnTo>
                    <a:pt x="93091" y="180594"/>
                  </a:lnTo>
                  <a:lnTo>
                    <a:pt x="93091" y="252475"/>
                  </a:lnTo>
                  <a:lnTo>
                    <a:pt x="93091" y="263651"/>
                  </a:lnTo>
                  <a:lnTo>
                    <a:pt x="93599" y="271525"/>
                  </a:lnTo>
                  <a:lnTo>
                    <a:pt x="94615" y="275971"/>
                  </a:lnTo>
                  <a:lnTo>
                    <a:pt x="95758" y="280415"/>
                  </a:lnTo>
                  <a:lnTo>
                    <a:pt x="97662" y="283972"/>
                  </a:lnTo>
                  <a:lnTo>
                    <a:pt x="100711" y="286638"/>
                  </a:lnTo>
                  <a:lnTo>
                    <a:pt x="103631" y="289306"/>
                  </a:lnTo>
                  <a:lnTo>
                    <a:pt x="109219" y="291719"/>
                  </a:lnTo>
                  <a:lnTo>
                    <a:pt x="117221" y="293750"/>
                  </a:lnTo>
                  <a:lnTo>
                    <a:pt x="117221" y="308610"/>
                  </a:lnTo>
                  <a:lnTo>
                    <a:pt x="0" y="308610"/>
                  </a:lnTo>
                  <a:lnTo>
                    <a:pt x="0" y="293750"/>
                  </a:lnTo>
                  <a:lnTo>
                    <a:pt x="5461" y="292353"/>
                  </a:lnTo>
                  <a:lnTo>
                    <a:pt x="9906" y="290702"/>
                  </a:lnTo>
                  <a:lnTo>
                    <a:pt x="13081" y="289051"/>
                  </a:lnTo>
                  <a:lnTo>
                    <a:pt x="16256" y="287274"/>
                  </a:lnTo>
                  <a:lnTo>
                    <a:pt x="18668" y="284861"/>
                  </a:lnTo>
                  <a:lnTo>
                    <a:pt x="20193" y="281813"/>
                  </a:lnTo>
                  <a:lnTo>
                    <a:pt x="21717" y="278764"/>
                  </a:lnTo>
                  <a:lnTo>
                    <a:pt x="22733" y="274955"/>
                  </a:lnTo>
                  <a:lnTo>
                    <a:pt x="23241" y="270256"/>
                  </a:lnTo>
                  <a:lnTo>
                    <a:pt x="23622" y="265557"/>
                  </a:lnTo>
                  <a:lnTo>
                    <a:pt x="23875" y="259714"/>
                  </a:lnTo>
                  <a:lnTo>
                    <a:pt x="23875" y="252475"/>
                  </a:lnTo>
                  <a:lnTo>
                    <a:pt x="23875" y="60071"/>
                  </a:lnTo>
                  <a:lnTo>
                    <a:pt x="23875" y="53086"/>
                  </a:lnTo>
                  <a:lnTo>
                    <a:pt x="23749" y="47244"/>
                  </a:lnTo>
                  <a:lnTo>
                    <a:pt x="23368" y="42418"/>
                  </a:lnTo>
                  <a:lnTo>
                    <a:pt x="22987" y="37719"/>
                  </a:lnTo>
                  <a:lnTo>
                    <a:pt x="21971" y="33782"/>
                  </a:lnTo>
                  <a:lnTo>
                    <a:pt x="20447" y="30861"/>
                  </a:lnTo>
                  <a:lnTo>
                    <a:pt x="18923" y="27812"/>
                  </a:lnTo>
                  <a:lnTo>
                    <a:pt x="16510" y="25400"/>
                  </a:lnTo>
                  <a:lnTo>
                    <a:pt x="13335" y="23622"/>
                  </a:lnTo>
                  <a:lnTo>
                    <a:pt x="10033" y="21716"/>
                  </a:lnTo>
                  <a:lnTo>
                    <a:pt x="5715" y="20065"/>
                  </a:lnTo>
                  <a:lnTo>
                    <a:pt x="0" y="18541"/>
                  </a:lnTo>
                  <a:lnTo>
                    <a:pt x="0" y="3810"/>
                  </a:lnTo>
                  <a:close/>
                </a:path>
                <a:path w="4046854" h="312419">
                  <a:moveTo>
                    <a:pt x="3964432" y="253"/>
                  </a:moveTo>
                  <a:lnTo>
                    <a:pt x="4011658" y="3655"/>
                  </a:lnTo>
                  <a:lnTo>
                    <a:pt x="4043680" y="9906"/>
                  </a:lnTo>
                  <a:lnTo>
                    <a:pt x="4043680" y="74549"/>
                  </a:lnTo>
                  <a:lnTo>
                    <a:pt x="4013073" y="74549"/>
                  </a:lnTo>
                  <a:lnTo>
                    <a:pt x="4010759" y="66218"/>
                  </a:lnTo>
                  <a:lnTo>
                    <a:pt x="4008183" y="58769"/>
                  </a:lnTo>
                  <a:lnTo>
                    <a:pt x="3979291" y="28066"/>
                  </a:lnTo>
                  <a:lnTo>
                    <a:pt x="3971036" y="26415"/>
                  </a:lnTo>
                  <a:lnTo>
                    <a:pt x="3961003" y="26415"/>
                  </a:lnTo>
                  <a:lnTo>
                    <a:pt x="3952494" y="26415"/>
                  </a:lnTo>
                  <a:lnTo>
                    <a:pt x="3945001" y="27812"/>
                  </a:lnTo>
                  <a:lnTo>
                    <a:pt x="3938270" y="30861"/>
                  </a:lnTo>
                  <a:lnTo>
                    <a:pt x="3931539" y="33782"/>
                  </a:lnTo>
                  <a:lnTo>
                    <a:pt x="3926332" y="38226"/>
                  </a:lnTo>
                  <a:lnTo>
                    <a:pt x="3922395" y="44069"/>
                  </a:lnTo>
                  <a:lnTo>
                    <a:pt x="3918585" y="50037"/>
                  </a:lnTo>
                  <a:lnTo>
                    <a:pt x="3916553" y="57150"/>
                  </a:lnTo>
                  <a:lnTo>
                    <a:pt x="3916553" y="65405"/>
                  </a:lnTo>
                  <a:lnTo>
                    <a:pt x="3916553" y="74040"/>
                  </a:lnTo>
                  <a:lnTo>
                    <a:pt x="3918331" y="81534"/>
                  </a:lnTo>
                  <a:lnTo>
                    <a:pt x="3921633" y="87884"/>
                  </a:lnTo>
                  <a:lnTo>
                    <a:pt x="3924935" y="94234"/>
                  </a:lnTo>
                  <a:lnTo>
                    <a:pt x="3962241" y="121356"/>
                  </a:lnTo>
                  <a:lnTo>
                    <a:pt x="3972814" y="127000"/>
                  </a:lnTo>
                  <a:lnTo>
                    <a:pt x="3985811" y="134117"/>
                  </a:lnTo>
                  <a:lnTo>
                    <a:pt x="4023375" y="162089"/>
                  </a:lnTo>
                  <a:lnTo>
                    <a:pt x="4044886" y="202501"/>
                  </a:lnTo>
                  <a:lnTo>
                    <a:pt x="4046728" y="222631"/>
                  </a:lnTo>
                  <a:lnTo>
                    <a:pt x="4045940" y="235894"/>
                  </a:lnTo>
                  <a:lnTo>
                    <a:pt x="4026929" y="279777"/>
                  </a:lnTo>
                  <a:lnTo>
                    <a:pt x="3984295" y="306004"/>
                  </a:lnTo>
                  <a:lnTo>
                    <a:pt x="3940683" y="312165"/>
                  </a:lnTo>
                  <a:lnTo>
                    <a:pt x="3929209" y="311999"/>
                  </a:lnTo>
                  <a:lnTo>
                    <a:pt x="3881139" y="308098"/>
                  </a:lnTo>
                  <a:lnTo>
                    <a:pt x="3846957" y="302133"/>
                  </a:lnTo>
                  <a:lnTo>
                    <a:pt x="3846957" y="233299"/>
                  </a:lnTo>
                  <a:lnTo>
                    <a:pt x="3877564" y="233299"/>
                  </a:lnTo>
                  <a:lnTo>
                    <a:pt x="3880800" y="245776"/>
                  </a:lnTo>
                  <a:lnTo>
                    <a:pt x="3884977" y="256540"/>
                  </a:lnTo>
                  <a:lnTo>
                    <a:pt x="3922627" y="285192"/>
                  </a:lnTo>
                  <a:lnTo>
                    <a:pt x="3934460" y="286003"/>
                  </a:lnTo>
                  <a:lnTo>
                    <a:pt x="3943223" y="286003"/>
                  </a:lnTo>
                  <a:lnTo>
                    <a:pt x="3977733" y="261816"/>
                  </a:lnTo>
                  <a:lnTo>
                    <a:pt x="3981323" y="242188"/>
                  </a:lnTo>
                  <a:lnTo>
                    <a:pt x="3981323" y="233045"/>
                  </a:lnTo>
                  <a:lnTo>
                    <a:pt x="3959733" y="198882"/>
                  </a:lnTo>
                  <a:lnTo>
                    <a:pt x="3919507" y="175097"/>
                  </a:lnTo>
                  <a:lnTo>
                    <a:pt x="3911425" y="170624"/>
                  </a:lnTo>
                  <a:lnTo>
                    <a:pt x="3877698" y="146343"/>
                  </a:lnTo>
                  <a:lnTo>
                    <a:pt x="3854709" y="109196"/>
                  </a:lnTo>
                  <a:lnTo>
                    <a:pt x="3851656" y="85978"/>
                  </a:lnTo>
                  <a:lnTo>
                    <a:pt x="3852511" y="72767"/>
                  </a:lnTo>
                  <a:lnTo>
                    <a:pt x="3872843" y="30323"/>
                  </a:lnTo>
                  <a:lnTo>
                    <a:pt x="3918051" y="5826"/>
                  </a:lnTo>
                  <a:lnTo>
                    <a:pt x="3947923" y="873"/>
                  </a:lnTo>
                  <a:lnTo>
                    <a:pt x="3964432" y="253"/>
                  </a:lnTo>
                  <a:close/>
                </a:path>
                <a:path w="4046854" h="312419">
                  <a:moveTo>
                    <a:pt x="3090291" y="253"/>
                  </a:moveTo>
                  <a:lnTo>
                    <a:pt x="3114250" y="992"/>
                  </a:lnTo>
                  <a:lnTo>
                    <a:pt x="3137185" y="3206"/>
                  </a:lnTo>
                  <a:lnTo>
                    <a:pt x="3159121" y="6897"/>
                  </a:lnTo>
                  <a:lnTo>
                    <a:pt x="3180080" y="12064"/>
                  </a:lnTo>
                  <a:lnTo>
                    <a:pt x="3180080" y="75437"/>
                  </a:lnTo>
                  <a:lnTo>
                    <a:pt x="3149473" y="75437"/>
                  </a:lnTo>
                  <a:lnTo>
                    <a:pt x="3146807" y="66629"/>
                  </a:lnTo>
                  <a:lnTo>
                    <a:pt x="3143964" y="58880"/>
                  </a:lnTo>
                  <a:lnTo>
                    <a:pt x="3115246" y="29202"/>
                  </a:lnTo>
                  <a:lnTo>
                    <a:pt x="3094101" y="26415"/>
                  </a:lnTo>
                  <a:lnTo>
                    <a:pt x="3083383" y="27251"/>
                  </a:lnTo>
                  <a:lnTo>
                    <a:pt x="3047067" y="47640"/>
                  </a:lnTo>
                  <a:lnTo>
                    <a:pt x="3028315" y="82931"/>
                  </a:lnTo>
                  <a:lnTo>
                    <a:pt x="3019028" y="136187"/>
                  </a:lnTo>
                  <a:lnTo>
                    <a:pt x="3018409" y="157861"/>
                  </a:lnTo>
                  <a:lnTo>
                    <a:pt x="3018833" y="176742"/>
                  </a:lnTo>
                  <a:lnTo>
                    <a:pt x="3025013" y="225551"/>
                  </a:lnTo>
                  <a:lnTo>
                    <a:pt x="3038764" y="261413"/>
                  </a:lnTo>
                  <a:lnTo>
                    <a:pt x="3068956" y="285005"/>
                  </a:lnTo>
                  <a:lnTo>
                    <a:pt x="3078480" y="286003"/>
                  </a:lnTo>
                  <a:lnTo>
                    <a:pt x="3087649" y="285267"/>
                  </a:lnTo>
                  <a:lnTo>
                    <a:pt x="3116260" y="248834"/>
                  </a:lnTo>
                  <a:lnTo>
                    <a:pt x="3116834" y="228346"/>
                  </a:lnTo>
                  <a:lnTo>
                    <a:pt x="3116834" y="217043"/>
                  </a:lnTo>
                  <a:lnTo>
                    <a:pt x="3116580" y="209041"/>
                  </a:lnTo>
                  <a:lnTo>
                    <a:pt x="3115818" y="204215"/>
                  </a:lnTo>
                  <a:lnTo>
                    <a:pt x="3115056" y="199389"/>
                  </a:lnTo>
                  <a:lnTo>
                    <a:pt x="3113913" y="195707"/>
                  </a:lnTo>
                  <a:lnTo>
                    <a:pt x="3112262" y="193294"/>
                  </a:lnTo>
                  <a:lnTo>
                    <a:pt x="3110738" y="191008"/>
                  </a:lnTo>
                  <a:lnTo>
                    <a:pt x="3108706" y="188975"/>
                  </a:lnTo>
                  <a:lnTo>
                    <a:pt x="3106166" y="187578"/>
                  </a:lnTo>
                  <a:lnTo>
                    <a:pt x="3103626" y="186055"/>
                  </a:lnTo>
                  <a:lnTo>
                    <a:pt x="3099181" y="184403"/>
                  </a:lnTo>
                  <a:lnTo>
                    <a:pt x="3092831" y="182372"/>
                  </a:lnTo>
                  <a:lnTo>
                    <a:pt x="3092831" y="167639"/>
                  </a:lnTo>
                  <a:lnTo>
                    <a:pt x="3207131" y="167639"/>
                  </a:lnTo>
                  <a:lnTo>
                    <a:pt x="3207131" y="182372"/>
                  </a:lnTo>
                  <a:lnTo>
                    <a:pt x="3199638" y="184658"/>
                  </a:lnTo>
                  <a:lnTo>
                    <a:pt x="3194558" y="187198"/>
                  </a:lnTo>
                  <a:lnTo>
                    <a:pt x="3191891" y="189991"/>
                  </a:lnTo>
                  <a:lnTo>
                    <a:pt x="3189224" y="192786"/>
                  </a:lnTo>
                  <a:lnTo>
                    <a:pt x="3187446" y="196596"/>
                  </a:lnTo>
                  <a:lnTo>
                    <a:pt x="3186430" y="201295"/>
                  </a:lnTo>
                  <a:lnTo>
                    <a:pt x="3185414" y="205994"/>
                  </a:lnTo>
                  <a:lnTo>
                    <a:pt x="3185033" y="212598"/>
                  </a:lnTo>
                  <a:lnTo>
                    <a:pt x="3185033" y="220980"/>
                  </a:lnTo>
                  <a:lnTo>
                    <a:pt x="3185033" y="305181"/>
                  </a:lnTo>
                  <a:lnTo>
                    <a:pt x="3152775" y="311912"/>
                  </a:lnTo>
                  <a:lnTo>
                    <a:pt x="3137662" y="295783"/>
                  </a:lnTo>
                  <a:lnTo>
                    <a:pt x="3123922" y="302950"/>
                  </a:lnTo>
                  <a:lnTo>
                    <a:pt x="3109182" y="308070"/>
                  </a:lnTo>
                  <a:lnTo>
                    <a:pt x="3093442" y="311142"/>
                  </a:lnTo>
                  <a:lnTo>
                    <a:pt x="3076702" y="312165"/>
                  </a:lnTo>
                  <a:lnTo>
                    <a:pt x="3046198" y="309784"/>
                  </a:lnTo>
                  <a:lnTo>
                    <a:pt x="2997620" y="290734"/>
                  </a:lnTo>
                  <a:lnTo>
                    <a:pt x="2965471" y="252565"/>
                  </a:lnTo>
                  <a:lnTo>
                    <a:pt x="2949418" y="194895"/>
                  </a:lnTo>
                  <a:lnTo>
                    <a:pt x="2947416" y="158750"/>
                  </a:lnTo>
                  <a:lnTo>
                    <a:pt x="2948130" y="139061"/>
                  </a:lnTo>
                  <a:lnTo>
                    <a:pt x="2958846" y="87375"/>
                  </a:lnTo>
                  <a:lnTo>
                    <a:pt x="2980920" y="47567"/>
                  </a:lnTo>
                  <a:lnTo>
                    <a:pt x="3011916" y="20542"/>
                  </a:lnTo>
                  <a:lnTo>
                    <a:pt x="3048839" y="5183"/>
                  </a:lnTo>
                  <a:lnTo>
                    <a:pt x="3076029" y="801"/>
                  </a:lnTo>
                  <a:lnTo>
                    <a:pt x="3090291" y="253"/>
                  </a:lnTo>
                  <a:close/>
                </a:path>
                <a:path w="4046854" h="312419">
                  <a:moveTo>
                    <a:pt x="1663191" y="253"/>
                  </a:moveTo>
                  <a:lnTo>
                    <a:pt x="1710418" y="3655"/>
                  </a:lnTo>
                  <a:lnTo>
                    <a:pt x="1742439" y="9906"/>
                  </a:lnTo>
                  <a:lnTo>
                    <a:pt x="1742439" y="74549"/>
                  </a:lnTo>
                  <a:lnTo>
                    <a:pt x="1711833" y="74549"/>
                  </a:lnTo>
                  <a:lnTo>
                    <a:pt x="1709519" y="66218"/>
                  </a:lnTo>
                  <a:lnTo>
                    <a:pt x="1706943" y="58769"/>
                  </a:lnTo>
                  <a:lnTo>
                    <a:pt x="1678051" y="28066"/>
                  </a:lnTo>
                  <a:lnTo>
                    <a:pt x="1669796" y="26415"/>
                  </a:lnTo>
                  <a:lnTo>
                    <a:pt x="1659763" y="26415"/>
                  </a:lnTo>
                  <a:lnTo>
                    <a:pt x="1651253" y="26415"/>
                  </a:lnTo>
                  <a:lnTo>
                    <a:pt x="1643761" y="27812"/>
                  </a:lnTo>
                  <a:lnTo>
                    <a:pt x="1637030" y="30861"/>
                  </a:lnTo>
                  <a:lnTo>
                    <a:pt x="1630299" y="33782"/>
                  </a:lnTo>
                  <a:lnTo>
                    <a:pt x="1625091" y="38226"/>
                  </a:lnTo>
                  <a:lnTo>
                    <a:pt x="1621155" y="44069"/>
                  </a:lnTo>
                  <a:lnTo>
                    <a:pt x="1617345" y="50037"/>
                  </a:lnTo>
                  <a:lnTo>
                    <a:pt x="1615313" y="57150"/>
                  </a:lnTo>
                  <a:lnTo>
                    <a:pt x="1615313" y="65405"/>
                  </a:lnTo>
                  <a:lnTo>
                    <a:pt x="1615313" y="74040"/>
                  </a:lnTo>
                  <a:lnTo>
                    <a:pt x="1617090" y="81534"/>
                  </a:lnTo>
                  <a:lnTo>
                    <a:pt x="1620393" y="87884"/>
                  </a:lnTo>
                  <a:lnTo>
                    <a:pt x="1623695" y="94234"/>
                  </a:lnTo>
                  <a:lnTo>
                    <a:pt x="1661001" y="121356"/>
                  </a:lnTo>
                  <a:lnTo>
                    <a:pt x="1671574" y="127000"/>
                  </a:lnTo>
                  <a:lnTo>
                    <a:pt x="1684571" y="134117"/>
                  </a:lnTo>
                  <a:lnTo>
                    <a:pt x="1722135" y="162089"/>
                  </a:lnTo>
                  <a:lnTo>
                    <a:pt x="1743646" y="202501"/>
                  </a:lnTo>
                  <a:lnTo>
                    <a:pt x="1745488" y="222631"/>
                  </a:lnTo>
                  <a:lnTo>
                    <a:pt x="1744700" y="235894"/>
                  </a:lnTo>
                  <a:lnTo>
                    <a:pt x="1725689" y="279777"/>
                  </a:lnTo>
                  <a:lnTo>
                    <a:pt x="1683055" y="306004"/>
                  </a:lnTo>
                  <a:lnTo>
                    <a:pt x="1639443" y="312165"/>
                  </a:lnTo>
                  <a:lnTo>
                    <a:pt x="1627969" y="311999"/>
                  </a:lnTo>
                  <a:lnTo>
                    <a:pt x="1579899" y="308098"/>
                  </a:lnTo>
                  <a:lnTo>
                    <a:pt x="1545716" y="302133"/>
                  </a:lnTo>
                  <a:lnTo>
                    <a:pt x="1545716" y="233299"/>
                  </a:lnTo>
                  <a:lnTo>
                    <a:pt x="1576324" y="233299"/>
                  </a:lnTo>
                  <a:lnTo>
                    <a:pt x="1579562" y="245776"/>
                  </a:lnTo>
                  <a:lnTo>
                    <a:pt x="1583753" y="256540"/>
                  </a:lnTo>
                  <a:lnTo>
                    <a:pt x="1621389" y="285192"/>
                  </a:lnTo>
                  <a:lnTo>
                    <a:pt x="1633220" y="286003"/>
                  </a:lnTo>
                  <a:lnTo>
                    <a:pt x="1641983" y="286003"/>
                  </a:lnTo>
                  <a:lnTo>
                    <a:pt x="1676493" y="261816"/>
                  </a:lnTo>
                  <a:lnTo>
                    <a:pt x="1680083" y="242188"/>
                  </a:lnTo>
                  <a:lnTo>
                    <a:pt x="1680083" y="233045"/>
                  </a:lnTo>
                  <a:lnTo>
                    <a:pt x="1658493" y="198882"/>
                  </a:lnTo>
                  <a:lnTo>
                    <a:pt x="1618267" y="175097"/>
                  </a:lnTo>
                  <a:lnTo>
                    <a:pt x="1610185" y="170624"/>
                  </a:lnTo>
                  <a:lnTo>
                    <a:pt x="1576458" y="146343"/>
                  </a:lnTo>
                  <a:lnTo>
                    <a:pt x="1553469" y="109196"/>
                  </a:lnTo>
                  <a:lnTo>
                    <a:pt x="1550415" y="85978"/>
                  </a:lnTo>
                  <a:lnTo>
                    <a:pt x="1551271" y="72767"/>
                  </a:lnTo>
                  <a:lnTo>
                    <a:pt x="1571603" y="30323"/>
                  </a:lnTo>
                  <a:lnTo>
                    <a:pt x="1616811" y="5826"/>
                  </a:lnTo>
                  <a:lnTo>
                    <a:pt x="1646683" y="873"/>
                  </a:lnTo>
                  <a:lnTo>
                    <a:pt x="1663191" y="253"/>
                  </a:lnTo>
                  <a:close/>
                </a:path>
                <a:path w="4046854" h="312419">
                  <a:moveTo>
                    <a:pt x="576580" y="253"/>
                  </a:moveTo>
                  <a:lnTo>
                    <a:pt x="623806" y="3655"/>
                  </a:lnTo>
                  <a:lnTo>
                    <a:pt x="655828" y="9906"/>
                  </a:lnTo>
                  <a:lnTo>
                    <a:pt x="655828" y="74549"/>
                  </a:lnTo>
                  <a:lnTo>
                    <a:pt x="625221" y="74549"/>
                  </a:lnTo>
                  <a:lnTo>
                    <a:pt x="622907" y="66218"/>
                  </a:lnTo>
                  <a:lnTo>
                    <a:pt x="620331" y="58769"/>
                  </a:lnTo>
                  <a:lnTo>
                    <a:pt x="591438" y="28066"/>
                  </a:lnTo>
                  <a:lnTo>
                    <a:pt x="583184" y="26415"/>
                  </a:lnTo>
                  <a:lnTo>
                    <a:pt x="573151" y="26415"/>
                  </a:lnTo>
                  <a:lnTo>
                    <a:pt x="564642" y="26415"/>
                  </a:lnTo>
                  <a:lnTo>
                    <a:pt x="557149" y="27812"/>
                  </a:lnTo>
                  <a:lnTo>
                    <a:pt x="550418" y="30861"/>
                  </a:lnTo>
                  <a:lnTo>
                    <a:pt x="543687" y="33782"/>
                  </a:lnTo>
                  <a:lnTo>
                    <a:pt x="538480" y="38226"/>
                  </a:lnTo>
                  <a:lnTo>
                    <a:pt x="534543" y="44069"/>
                  </a:lnTo>
                  <a:lnTo>
                    <a:pt x="530733" y="50037"/>
                  </a:lnTo>
                  <a:lnTo>
                    <a:pt x="528701" y="57150"/>
                  </a:lnTo>
                  <a:lnTo>
                    <a:pt x="528701" y="65405"/>
                  </a:lnTo>
                  <a:lnTo>
                    <a:pt x="528701" y="74040"/>
                  </a:lnTo>
                  <a:lnTo>
                    <a:pt x="550672" y="106425"/>
                  </a:lnTo>
                  <a:lnTo>
                    <a:pt x="584962" y="127000"/>
                  </a:lnTo>
                  <a:lnTo>
                    <a:pt x="597959" y="134117"/>
                  </a:lnTo>
                  <a:lnTo>
                    <a:pt x="635523" y="162089"/>
                  </a:lnTo>
                  <a:lnTo>
                    <a:pt x="657034" y="202501"/>
                  </a:lnTo>
                  <a:lnTo>
                    <a:pt x="658876" y="222631"/>
                  </a:lnTo>
                  <a:lnTo>
                    <a:pt x="658088" y="235894"/>
                  </a:lnTo>
                  <a:lnTo>
                    <a:pt x="639077" y="279777"/>
                  </a:lnTo>
                  <a:lnTo>
                    <a:pt x="596443" y="306004"/>
                  </a:lnTo>
                  <a:lnTo>
                    <a:pt x="552831" y="312165"/>
                  </a:lnTo>
                  <a:lnTo>
                    <a:pt x="541357" y="311999"/>
                  </a:lnTo>
                  <a:lnTo>
                    <a:pt x="493287" y="308098"/>
                  </a:lnTo>
                  <a:lnTo>
                    <a:pt x="459105" y="302133"/>
                  </a:lnTo>
                  <a:lnTo>
                    <a:pt x="459105" y="233299"/>
                  </a:lnTo>
                  <a:lnTo>
                    <a:pt x="489712" y="233299"/>
                  </a:lnTo>
                  <a:lnTo>
                    <a:pt x="492950" y="245776"/>
                  </a:lnTo>
                  <a:lnTo>
                    <a:pt x="497141" y="256540"/>
                  </a:lnTo>
                  <a:lnTo>
                    <a:pt x="534777" y="285192"/>
                  </a:lnTo>
                  <a:lnTo>
                    <a:pt x="546608" y="286003"/>
                  </a:lnTo>
                  <a:lnTo>
                    <a:pt x="555371" y="286003"/>
                  </a:lnTo>
                  <a:lnTo>
                    <a:pt x="589881" y="261816"/>
                  </a:lnTo>
                  <a:lnTo>
                    <a:pt x="593471" y="242188"/>
                  </a:lnTo>
                  <a:lnTo>
                    <a:pt x="593471" y="233045"/>
                  </a:lnTo>
                  <a:lnTo>
                    <a:pt x="571881" y="198882"/>
                  </a:lnTo>
                  <a:lnTo>
                    <a:pt x="531655" y="175097"/>
                  </a:lnTo>
                  <a:lnTo>
                    <a:pt x="523573" y="170624"/>
                  </a:lnTo>
                  <a:lnTo>
                    <a:pt x="489846" y="146343"/>
                  </a:lnTo>
                  <a:lnTo>
                    <a:pt x="466857" y="109196"/>
                  </a:lnTo>
                  <a:lnTo>
                    <a:pt x="463804" y="85978"/>
                  </a:lnTo>
                  <a:lnTo>
                    <a:pt x="464659" y="72767"/>
                  </a:lnTo>
                  <a:lnTo>
                    <a:pt x="484991" y="30323"/>
                  </a:lnTo>
                  <a:lnTo>
                    <a:pt x="530199" y="5826"/>
                  </a:lnTo>
                  <a:lnTo>
                    <a:pt x="560071" y="873"/>
                  </a:lnTo>
                  <a:lnTo>
                    <a:pt x="576580" y="253"/>
                  </a:lnTo>
                  <a:close/>
                </a:path>
                <a:path w="4046854" h="312419">
                  <a:moveTo>
                    <a:pt x="1252855" y="0"/>
                  </a:moveTo>
                  <a:lnTo>
                    <a:pt x="1298396" y="8358"/>
                  </a:lnTo>
                  <a:lnTo>
                    <a:pt x="1329164" y="44487"/>
                  </a:lnTo>
                  <a:lnTo>
                    <a:pt x="1330452" y="57658"/>
                  </a:lnTo>
                  <a:lnTo>
                    <a:pt x="1330452" y="64515"/>
                  </a:lnTo>
                  <a:lnTo>
                    <a:pt x="1313316" y="99643"/>
                  </a:lnTo>
                  <a:lnTo>
                    <a:pt x="1282033" y="124698"/>
                  </a:lnTo>
                  <a:lnTo>
                    <a:pt x="1257935" y="139573"/>
                  </a:lnTo>
                  <a:lnTo>
                    <a:pt x="1265368" y="149145"/>
                  </a:lnTo>
                  <a:lnTo>
                    <a:pt x="1292478" y="181863"/>
                  </a:lnTo>
                  <a:lnTo>
                    <a:pt x="1319732" y="212921"/>
                  </a:lnTo>
                  <a:lnTo>
                    <a:pt x="1327403" y="221234"/>
                  </a:lnTo>
                  <a:lnTo>
                    <a:pt x="1332047" y="215165"/>
                  </a:lnTo>
                  <a:lnTo>
                    <a:pt x="1346962" y="181990"/>
                  </a:lnTo>
                  <a:lnTo>
                    <a:pt x="1346962" y="173989"/>
                  </a:lnTo>
                  <a:lnTo>
                    <a:pt x="1346962" y="166243"/>
                  </a:lnTo>
                  <a:lnTo>
                    <a:pt x="1326007" y="151384"/>
                  </a:lnTo>
                  <a:lnTo>
                    <a:pt x="1326007" y="136651"/>
                  </a:lnTo>
                  <a:lnTo>
                    <a:pt x="1395730" y="136651"/>
                  </a:lnTo>
                  <a:lnTo>
                    <a:pt x="1395730" y="149606"/>
                  </a:lnTo>
                  <a:lnTo>
                    <a:pt x="1395730" y="151511"/>
                  </a:lnTo>
                  <a:lnTo>
                    <a:pt x="1390269" y="174116"/>
                  </a:lnTo>
                  <a:lnTo>
                    <a:pt x="1389126" y="178308"/>
                  </a:lnTo>
                  <a:lnTo>
                    <a:pt x="1387728" y="182372"/>
                  </a:lnTo>
                  <a:lnTo>
                    <a:pt x="1386077" y="186182"/>
                  </a:lnTo>
                  <a:lnTo>
                    <a:pt x="1384427" y="190246"/>
                  </a:lnTo>
                  <a:lnTo>
                    <a:pt x="1382522" y="194056"/>
                  </a:lnTo>
                  <a:lnTo>
                    <a:pt x="1380489" y="197865"/>
                  </a:lnTo>
                  <a:lnTo>
                    <a:pt x="1378458" y="201675"/>
                  </a:lnTo>
                  <a:lnTo>
                    <a:pt x="1376172" y="205486"/>
                  </a:lnTo>
                  <a:lnTo>
                    <a:pt x="1373759" y="209169"/>
                  </a:lnTo>
                  <a:lnTo>
                    <a:pt x="1371346" y="212978"/>
                  </a:lnTo>
                  <a:lnTo>
                    <a:pt x="1346073" y="241300"/>
                  </a:lnTo>
                  <a:lnTo>
                    <a:pt x="1352677" y="248920"/>
                  </a:lnTo>
                  <a:lnTo>
                    <a:pt x="1358391" y="255015"/>
                  </a:lnTo>
                  <a:lnTo>
                    <a:pt x="1363218" y="259461"/>
                  </a:lnTo>
                  <a:lnTo>
                    <a:pt x="1368044" y="263906"/>
                  </a:lnTo>
                  <a:lnTo>
                    <a:pt x="1372362" y="267081"/>
                  </a:lnTo>
                  <a:lnTo>
                    <a:pt x="1376045" y="268986"/>
                  </a:lnTo>
                  <a:lnTo>
                    <a:pt x="1379727" y="271018"/>
                  </a:lnTo>
                  <a:lnTo>
                    <a:pt x="1383538" y="271907"/>
                  </a:lnTo>
                  <a:lnTo>
                    <a:pt x="1387348" y="271907"/>
                  </a:lnTo>
                  <a:lnTo>
                    <a:pt x="1391031" y="271907"/>
                  </a:lnTo>
                  <a:lnTo>
                    <a:pt x="1410589" y="259841"/>
                  </a:lnTo>
                  <a:lnTo>
                    <a:pt x="1425194" y="278130"/>
                  </a:lnTo>
                  <a:lnTo>
                    <a:pt x="1391412" y="304038"/>
                  </a:lnTo>
                  <a:lnTo>
                    <a:pt x="1358391" y="312165"/>
                  </a:lnTo>
                  <a:lnTo>
                    <a:pt x="1349442" y="311717"/>
                  </a:lnTo>
                  <a:lnTo>
                    <a:pt x="1312132" y="296338"/>
                  </a:lnTo>
                  <a:lnTo>
                    <a:pt x="1297051" y="283590"/>
                  </a:lnTo>
                  <a:lnTo>
                    <a:pt x="1285408" y="290992"/>
                  </a:lnTo>
                  <a:lnTo>
                    <a:pt x="1239978" y="308576"/>
                  </a:lnTo>
                  <a:lnTo>
                    <a:pt x="1200277" y="312165"/>
                  </a:lnTo>
                  <a:lnTo>
                    <a:pt x="1179228" y="310975"/>
                  </a:lnTo>
                  <a:lnTo>
                    <a:pt x="1131062" y="293115"/>
                  </a:lnTo>
                  <a:lnTo>
                    <a:pt x="1107844" y="255772"/>
                  </a:lnTo>
                  <a:lnTo>
                    <a:pt x="1106297" y="239395"/>
                  </a:lnTo>
                  <a:lnTo>
                    <a:pt x="1106297" y="231901"/>
                  </a:lnTo>
                  <a:lnTo>
                    <a:pt x="1107313" y="224916"/>
                  </a:lnTo>
                  <a:lnTo>
                    <a:pt x="1109345" y="218566"/>
                  </a:lnTo>
                  <a:lnTo>
                    <a:pt x="1111377" y="212216"/>
                  </a:lnTo>
                  <a:lnTo>
                    <a:pt x="1114171" y="206121"/>
                  </a:lnTo>
                  <a:lnTo>
                    <a:pt x="1117981" y="200406"/>
                  </a:lnTo>
                  <a:lnTo>
                    <a:pt x="1121664" y="194690"/>
                  </a:lnTo>
                  <a:lnTo>
                    <a:pt x="1152016" y="167766"/>
                  </a:lnTo>
                  <a:lnTo>
                    <a:pt x="1183766" y="149351"/>
                  </a:lnTo>
                  <a:lnTo>
                    <a:pt x="1177911" y="141110"/>
                  </a:lnTo>
                  <a:lnTo>
                    <a:pt x="1159128" y="107314"/>
                  </a:lnTo>
                  <a:lnTo>
                    <a:pt x="1157224" y="99949"/>
                  </a:lnTo>
                  <a:lnTo>
                    <a:pt x="1155319" y="92583"/>
                  </a:lnTo>
                  <a:lnTo>
                    <a:pt x="1154302" y="84709"/>
                  </a:lnTo>
                  <a:lnTo>
                    <a:pt x="1154302" y="76326"/>
                  </a:lnTo>
                  <a:lnTo>
                    <a:pt x="1166622" y="37211"/>
                  </a:lnTo>
                  <a:lnTo>
                    <a:pt x="1202055" y="9906"/>
                  </a:lnTo>
                  <a:lnTo>
                    <a:pt x="1239327" y="619"/>
                  </a:lnTo>
                  <a:lnTo>
                    <a:pt x="125285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11855" y="1760946"/>
            <a:ext cx="7558289" cy="460139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840435" y="2078227"/>
            <a:ext cx="6701790" cy="381000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755"/>
              </a:spcBef>
            </a:pPr>
            <a:r>
              <a:rPr sz="4600" b="1" spc="-15" dirty="0">
                <a:latin typeface="Cambria"/>
                <a:cs typeface="Cambria"/>
              </a:rPr>
              <a:t>After </a:t>
            </a:r>
            <a:r>
              <a:rPr sz="4600" b="1" spc="-10" dirty="0">
                <a:latin typeface="Cambria"/>
                <a:cs typeface="Cambria"/>
              </a:rPr>
              <a:t>data </a:t>
            </a:r>
            <a:r>
              <a:rPr sz="4600" b="1" spc="-25" dirty="0">
                <a:latin typeface="Cambria"/>
                <a:cs typeface="Cambria"/>
              </a:rPr>
              <a:t>are </a:t>
            </a:r>
            <a:r>
              <a:rPr sz="4600" b="1" spc="-20" dirty="0">
                <a:latin typeface="Cambria"/>
                <a:cs typeface="Cambria"/>
              </a:rPr>
              <a:t>analyzed, </a:t>
            </a:r>
            <a:r>
              <a:rPr sz="4600" b="1" spc="-15" dirty="0">
                <a:latin typeface="Cambria"/>
                <a:cs typeface="Cambria"/>
              </a:rPr>
              <a:t> </a:t>
            </a:r>
            <a:r>
              <a:rPr sz="4600" b="1" spc="-5" dirty="0">
                <a:latin typeface="Cambria"/>
                <a:cs typeface="Cambria"/>
              </a:rPr>
              <a:t>the</a:t>
            </a:r>
            <a:r>
              <a:rPr sz="4600" b="1" dirty="0">
                <a:latin typeface="Cambria"/>
                <a:cs typeface="Cambria"/>
              </a:rPr>
              <a:t> </a:t>
            </a:r>
            <a:r>
              <a:rPr sz="4600" b="1" spc="-5" dirty="0">
                <a:latin typeface="Cambria"/>
                <a:cs typeface="Cambria"/>
              </a:rPr>
              <a:t>nurse</a:t>
            </a:r>
            <a:r>
              <a:rPr sz="4600" b="1" dirty="0">
                <a:latin typeface="Cambria"/>
                <a:cs typeface="Cambria"/>
              </a:rPr>
              <a:t> </a:t>
            </a:r>
            <a:r>
              <a:rPr sz="4600" b="1" spc="-5" dirty="0">
                <a:latin typeface="Cambria"/>
                <a:cs typeface="Cambria"/>
              </a:rPr>
              <a:t>and</a:t>
            </a:r>
            <a:r>
              <a:rPr sz="4600" b="1" spc="1005" dirty="0">
                <a:latin typeface="Cambria"/>
                <a:cs typeface="Cambria"/>
              </a:rPr>
              <a:t> </a:t>
            </a:r>
            <a:r>
              <a:rPr sz="4600" b="1" spc="-10" dirty="0">
                <a:latin typeface="Cambria"/>
                <a:cs typeface="Cambria"/>
              </a:rPr>
              <a:t>patient </a:t>
            </a:r>
            <a:r>
              <a:rPr sz="4600" b="1" spc="-5" dirty="0">
                <a:latin typeface="Cambria"/>
                <a:cs typeface="Cambria"/>
              </a:rPr>
              <a:t> can</a:t>
            </a:r>
            <a:r>
              <a:rPr sz="4600" b="1" dirty="0">
                <a:latin typeface="Cambria"/>
                <a:cs typeface="Cambria"/>
              </a:rPr>
              <a:t> </a:t>
            </a:r>
            <a:r>
              <a:rPr sz="4600" b="1" spc="-15" dirty="0">
                <a:latin typeface="Cambria"/>
                <a:cs typeface="Cambria"/>
              </a:rPr>
              <a:t>together</a:t>
            </a:r>
            <a:r>
              <a:rPr sz="4600" b="1" spc="-10" dirty="0">
                <a:latin typeface="Cambria"/>
                <a:cs typeface="Cambria"/>
              </a:rPr>
              <a:t> identify </a:t>
            </a:r>
            <a:r>
              <a:rPr sz="4600" b="1" spc="-1000" dirty="0">
                <a:latin typeface="Cambria"/>
                <a:cs typeface="Cambria"/>
              </a:rPr>
              <a:t> </a:t>
            </a:r>
            <a:r>
              <a:rPr sz="4600" b="1" spc="-10" dirty="0">
                <a:latin typeface="Cambria"/>
                <a:cs typeface="Cambria"/>
              </a:rPr>
              <a:t>strengths</a:t>
            </a:r>
            <a:r>
              <a:rPr sz="4600" b="1" spc="-5" dirty="0">
                <a:latin typeface="Cambria"/>
                <a:cs typeface="Cambria"/>
              </a:rPr>
              <a:t> &amp;</a:t>
            </a:r>
            <a:r>
              <a:rPr sz="4600" b="1" dirty="0">
                <a:latin typeface="Cambria"/>
                <a:cs typeface="Cambria"/>
              </a:rPr>
              <a:t> </a:t>
            </a:r>
            <a:r>
              <a:rPr sz="4600" b="1" spc="-15" dirty="0">
                <a:latin typeface="Cambria"/>
                <a:cs typeface="Cambria"/>
              </a:rPr>
              <a:t>problems. </a:t>
            </a:r>
            <a:r>
              <a:rPr sz="4600" b="1" spc="-10" dirty="0">
                <a:latin typeface="Cambria"/>
                <a:cs typeface="Cambria"/>
              </a:rPr>
              <a:t> </a:t>
            </a:r>
            <a:r>
              <a:rPr sz="4600" b="1" spc="-5" dirty="0">
                <a:latin typeface="Cambria"/>
                <a:cs typeface="Cambria"/>
              </a:rPr>
              <a:t>This</a:t>
            </a:r>
            <a:r>
              <a:rPr sz="4600" b="1" dirty="0">
                <a:latin typeface="Cambria"/>
                <a:cs typeface="Cambria"/>
              </a:rPr>
              <a:t> </a:t>
            </a:r>
            <a:r>
              <a:rPr sz="4600" b="1" spc="-10" dirty="0">
                <a:latin typeface="Cambria"/>
                <a:cs typeface="Cambria"/>
              </a:rPr>
              <a:t>is</a:t>
            </a:r>
            <a:r>
              <a:rPr sz="4600" b="1" spc="-5" dirty="0">
                <a:latin typeface="Cambria"/>
                <a:cs typeface="Cambria"/>
              </a:rPr>
              <a:t> </a:t>
            </a:r>
            <a:r>
              <a:rPr sz="4600" b="1" spc="-20" dirty="0">
                <a:latin typeface="Cambria"/>
                <a:cs typeface="Cambria"/>
              </a:rPr>
              <a:t>primarily</a:t>
            </a:r>
            <a:r>
              <a:rPr sz="4600" b="1" spc="-15" dirty="0">
                <a:latin typeface="Cambria"/>
                <a:cs typeface="Cambria"/>
              </a:rPr>
              <a:t> </a:t>
            </a:r>
            <a:r>
              <a:rPr sz="4600" b="1" spc="-5" dirty="0">
                <a:latin typeface="Cambria"/>
                <a:cs typeface="Cambria"/>
              </a:rPr>
              <a:t>a </a:t>
            </a:r>
            <a:r>
              <a:rPr sz="4600" b="1" dirty="0">
                <a:latin typeface="Cambria"/>
                <a:cs typeface="Cambria"/>
              </a:rPr>
              <a:t> </a:t>
            </a:r>
            <a:r>
              <a:rPr sz="4600" b="1" spc="-10" dirty="0">
                <a:latin typeface="Cambria"/>
                <a:cs typeface="Cambria"/>
              </a:rPr>
              <a:t>decision</a:t>
            </a:r>
            <a:r>
              <a:rPr sz="4600" b="1" spc="10" dirty="0">
                <a:latin typeface="Cambria"/>
                <a:cs typeface="Cambria"/>
              </a:rPr>
              <a:t> </a:t>
            </a:r>
            <a:r>
              <a:rPr sz="4600" b="1" spc="-10" dirty="0">
                <a:latin typeface="Cambria"/>
                <a:cs typeface="Cambria"/>
              </a:rPr>
              <a:t>making</a:t>
            </a:r>
            <a:r>
              <a:rPr sz="4600" b="1" spc="15" dirty="0">
                <a:latin typeface="Cambria"/>
                <a:cs typeface="Cambria"/>
              </a:rPr>
              <a:t> </a:t>
            </a:r>
            <a:r>
              <a:rPr sz="4600" b="1" spc="-20" dirty="0">
                <a:latin typeface="Cambria"/>
                <a:cs typeface="Cambria"/>
              </a:rPr>
              <a:t>process</a:t>
            </a:r>
            <a:endParaRPr sz="4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8368" y="514604"/>
            <a:ext cx="7274559" cy="427355"/>
            <a:chOff x="658368" y="514604"/>
            <a:chExt cx="7274559" cy="427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8368" y="779184"/>
              <a:ext cx="7274052" cy="1625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077" y="519176"/>
              <a:ext cx="7250912" cy="2599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827776" y="522224"/>
              <a:ext cx="1903095" cy="254000"/>
            </a:xfrm>
            <a:custGeom>
              <a:avLst/>
              <a:gdLst/>
              <a:ahLst/>
              <a:cxnLst/>
              <a:rect l="l" t="t" r="r" b="b"/>
              <a:pathLst>
                <a:path w="1903095" h="254000">
                  <a:moveTo>
                    <a:pt x="303911" y="48767"/>
                  </a:moveTo>
                  <a:lnTo>
                    <a:pt x="266700" y="153415"/>
                  </a:lnTo>
                  <a:lnTo>
                    <a:pt x="333628" y="153415"/>
                  </a:lnTo>
                  <a:lnTo>
                    <a:pt x="303911" y="48767"/>
                  </a:lnTo>
                  <a:close/>
                </a:path>
                <a:path w="1903095" h="254000">
                  <a:moveTo>
                    <a:pt x="1684020" y="0"/>
                  </a:moveTo>
                  <a:lnTo>
                    <a:pt x="1902968" y="0"/>
                  </a:lnTo>
                  <a:lnTo>
                    <a:pt x="1902968" y="65277"/>
                  </a:lnTo>
                  <a:lnTo>
                    <a:pt x="1877568" y="65277"/>
                  </a:lnTo>
                  <a:lnTo>
                    <a:pt x="1875154" y="56896"/>
                  </a:lnTo>
                  <a:lnTo>
                    <a:pt x="1873377" y="50673"/>
                  </a:lnTo>
                  <a:lnTo>
                    <a:pt x="1871979" y="46609"/>
                  </a:lnTo>
                  <a:lnTo>
                    <a:pt x="1870582" y="42672"/>
                  </a:lnTo>
                  <a:lnTo>
                    <a:pt x="1869058" y="39370"/>
                  </a:lnTo>
                  <a:lnTo>
                    <a:pt x="1867407" y="36575"/>
                  </a:lnTo>
                  <a:lnTo>
                    <a:pt x="1865756" y="33781"/>
                  </a:lnTo>
                  <a:lnTo>
                    <a:pt x="1863978" y="31368"/>
                  </a:lnTo>
                  <a:lnTo>
                    <a:pt x="1862074" y="29590"/>
                  </a:lnTo>
                  <a:lnTo>
                    <a:pt x="1860169" y="27686"/>
                  </a:lnTo>
                  <a:lnTo>
                    <a:pt x="1858264" y="26162"/>
                  </a:lnTo>
                  <a:lnTo>
                    <a:pt x="1856104" y="25146"/>
                  </a:lnTo>
                  <a:lnTo>
                    <a:pt x="1854073" y="24002"/>
                  </a:lnTo>
                  <a:lnTo>
                    <a:pt x="1851405" y="23113"/>
                  </a:lnTo>
                  <a:lnTo>
                    <a:pt x="1848230" y="22605"/>
                  </a:lnTo>
                  <a:lnTo>
                    <a:pt x="1845055" y="21971"/>
                  </a:lnTo>
                  <a:lnTo>
                    <a:pt x="1840992" y="21716"/>
                  </a:lnTo>
                  <a:lnTo>
                    <a:pt x="1835912" y="21716"/>
                  </a:lnTo>
                  <a:lnTo>
                    <a:pt x="1822450" y="21716"/>
                  </a:lnTo>
                  <a:lnTo>
                    <a:pt x="1822450" y="207263"/>
                  </a:lnTo>
                  <a:lnTo>
                    <a:pt x="1822450" y="213740"/>
                  </a:lnTo>
                  <a:lnTo>
                    <a:pt x="1822703" y="218821"/>
                  </a:lnTo>
                  <a:lnTo>
                    <a:pt x="1823084" y="222250"/>
                  </a:lnTo>
                  <a:lnTo>
                    <a:pt x="1823339" y="225551"/>
                  </a:lnTo>
                  <a:lnTo>
                    <a:pt x="1824101" y="228346"/>
                  </a:lnTo>
                  <a:lnTo>
                    <a:pt x="1825117" y="230504"/>
                  </a:lnTo>
                  <a:lnTo>
                    <a:pt x="1826005" y="232537"/>
                  </a:lnTo>
                  <a:lnTo>
                    <a:pt x="1827276" y="234314"/>
                  </a:lnTo>
                  <a:lnTo>
                    <a:pt x="1828673" y="235585"/>
                  </a:lnTo>
                  <a:lnTo>
                    <a:pt x="1830070" y="236854"/>
                  </a:lnTo>
                  <a:lnTo>
                    <a:pt x="1832102" y="238125"/>
                  </a:lnTo>
                  <a:lnTo>
                    <a:pt x="1834642" y="239140"/>
                  </a:lnTo>
                  <a:lnTo>
                    <a:pt x="1837181" y="240156"/>
                  </a:lnTo>
                  <a:lnTo>
                    <a:pt x="1840610" y="241046"/>
                  </a:lnTo>
                  <a:lnTo>
                    <a:pt x="1844928" y="241680"/>
                  </a:lnTo>
                  <a:lnTo>
                    <a:pt x="1844928" y="253873"/>
                  </a:lnTo>
                  <a:lnTo>
                    <a:pt x="1742313" y="253873"/>
                  </a:lnTo>
                  <a:lnTo>
                    <a:pt x="1742313" y="241680"/>
                  </a:lnTo>
                  <a:lnTo>
                    <a:pt x="1747520" y="240791"/>
                  </a:lnTo>
                  <a:lnTo>
                    <a:pt x="1751583" y="239649"/>
                  </a:lnTo>
                  <a:lnTo>
                    <a:pt x="1754631" y="238125"/>
                  </a:lnTo>
                  <a:lnTo>
                    <a:pt x="1757679" y="236727"/>
                  </a:lnTo>
                  <a:lnTo>
                    <a:pt x="1759966" y="234696"/>
                  </a:lnTo>
                  <a:lnTo>
                    <a:pt x="1764792" y="213105"/>
                  </a:lnTo>
                  <a:lnTo>
                    <a:pt x="1764792" y="207263"/>
                  </a:lnTo>
                  <a:lnTo>
                    <a:pt x="1764792" y="21716"/>
                  </a:lnTo>
                  <a:lnTo>
                    <a:pt x="1749678" y="21716"/>
                  </a:lnTo>
                  <a:lnTo>
                    <a:pt x="1742313" y="21716"/>
                  </a:lnTo>
                  <a:lnTo>
                    <a:pt x="1736598" y="22605"/>
                  </a:lnTo>
                  <a:lnTo>
                    <a:pt x="1732660" y="24384"/>
                  </a:lnTo>
                  <a:lnTo>
                    <a:pt x="1728597" y="26035"/>
                  </a:lnTo>
                  <a:lnTo>
                    <a:pt x="1725168" y="28828"/>
                  </a:lnTo>
                  <a:lnTo>
                    <a:pt x="1722247" y="32512"/>
                  </a:lnTo>
                  <a:lnTo>
                    <a:pt x="1719326" y="36195"/>
                  </a:lnTo>
                  <a:lnTo>
                    <a:pt x="1716913" y="41275"/>
                  </a:lnTo>
                  <a:lnTo>
                    <a:pt x="1714753" y="47498"/>
                  </a:lnTo>
                  <a:lnTo>
                    <a:pt x="1712595" y="53721"/>
                  </a:lnTo>
                  <a:lnTo>
                    <a:pt x="1710944" y="59689"/>
                  </a:lnTo>
                  <a:lnTo>
                    <a:pt x="1709547" y="65277"/>
                  </a:lnTo>
                  <a:lnTo>
                    <a:pt x="1684020" y="65277"/>
                  </a:lnTo>
                  <a:lnTo>
                    <a:pt x="1684020" y="0"/>
                  </a:lnTo>
                  <a:close/>
                </a:path>
                <a:path w="1903095" h="254000">
                  <a:moveTo>
                    <a:pt x="1430020" y="0"/>
                  </a:moveTo>
                  <a:lnTo>
                    <a:pt x="1505330" y="0"/>
                  </a:lnTo>
                  <a:lnTo>
                    <a:pt x="1571244" y="114426"/>
                  </a:lnTo>
                  <a:lnTo>
                    <a:pt x="1591982" y="152681"/>
                  </a:lnTo>
                  <a:lnTo>
                    <a:pt x="1604645" y="178435"/>
                  </a:lnTo>
                  <a:lnTo>
                    <a:pt x="1607693" y="178435"/>
                  </a:lnTo>
                  <a:lnTo>
                    <a:pt x="1606786" y="155646"/>
                  </a:lnTo>
                  <a:lnTo>
                    <a:pt x="1606153" y="131857"/>
                  </a:lnTo>
                  <a:lnTo>
                    <a:pt x="1605782" y="107068"/>
                  </a:lnTo>
                  <a:lnTo>
                    <a:pt x="1605660" y="81279"/>
                  </a:lnTo>
                  <a:lnTo>
                    <a:pt x="1605660" y="46609"/>
                  </a:lnTo>
                  <a:lnTo>
                    <a:pt x="1605660" y="38608"/>
                  </a:lnTo>
                  <a:lnTo>
                    <a:pt x="1605279" y="32765"/>
                  </a:lnTo>
                  <a:lnTo>
                    <a:pt x="1604645" y="29210"/>
                  </a:lnTo>
                  <a:lnTo>
                    <a:pt x="1604009" y="25526"/>
                  </a:lnTo>
                  <a:lnTo>
                    <a:pt x="1596644" y="16383"/>
                  </a:lnTo>
                  <a:lnTo>
                    <a:pt x="1594484" y="15112"/>
                  </a:lnTo>
                  <a:lnTo>
                    <a:pt x="1590802" y="13715"/>
                  </a:lnTo>
                  <a:lnTo>
                    <a:pt x="1585722" y="12191"/>
                  </a:lnTo>
                  <a:lnTo>
                    <a:pt x="1585722" y="0"/>
                  </a:lnTo>
                  <a:lnTo>
                    <a:pt x="1656079" y="0"/>
                  </a:lnTo>
                  <a:lnTo>
                    <a:pt x="1656079" y="12191"/>
                  </a:lnTo>
                  <a:lnTo>
                    <a:pt x="1651127" y="13842"/>
                  </a:lnTo>
                  <a:lnTo>
                    <a:pt x="1647571" y="15239"/>
                  </a:lnTo>
                  <a:lnTo>
                    <a:pt x="1645539" y="16383"/>
                  </a:lnTo>
                  <a:lnTo>
                    <a:pt x="1643506" y="17399"/>
                  </a:lnTo>
                  <a:lnTo>
                    <a:pt x="1641728" y="18923"/>
                  </a:lnTo>
                  <a:lnTo>
                    <a:pt x="1640331" y="20827"/>
                  </a:lnTo>
                  <a:lnTo>
                    <a:pt x="1638934" y="22605"/>
                  </a:lnTo>
                  <a:lnTo>
                    <a:pt x="1637792" y="25526"/>
                  </a:lnTo>
                  <a:lnTo>
                    <a:pt x="1637029" y="29210"/>
                  </a:lnTo>
                  <a:lnTo>
                    <a:pt x="1636268" y="33020"/>
                  </a:lnTo>
                  <a:lnTo>
                    <a:pt x="1635887" y="38862"/>
                  </a:lnTo>
                  <a:lnTo>
                    <a:pt x="1635887" y="46609"/>
                  </a:lnTo>
                  <a:lnTo>
                    <a:pt x="1635887" y="253873"/>
                  </a:lnTo>
                  <a:lnTo>
                    <a:pt x="1588643" y="253873"/>
                  </a:lnTo>
                  <a:lnTo>
                    <a:pt x="1504950" y="109220"/>
                  </a:lnTo>
                  <a:lnTo>
                    <a:pt x="1497042" y="95263"/>
                  </a:lnTo>
                  <a:lnTo>
                    <a:pt x="1490265" y="82915"/>
                  </a:lnTo>
                  <a:lnTo>
                    <a:pt x="1484608" y="72161"/>
                  </a:lnTo>
                  <a:lnTo>
                    <a:pt x="1480057" y="62991"/>
                  </a:lnTo>
                  <a:lnTo>
                    <a:pt x="1478406" y="62991"/>
                  </a:lnTo>
                  <a:lnTo>
                    <a:pt x="1479167" y="83278"/>
                  </a:lnTo>
                  <a:lnTo>
                    <a:pt x="1479724" y="104124"/>
                  </a:lnTo>
                  <a:lnTo>
                    <a:pt x="1480067" y="125517"/>
                  </a:lnTo>
                  <a:lnTo>
                    <a:pt x="1480184" y="147447"/>
                  </a:lnTo>
                  <a:lnTo>
                    <a:pt x="1480184" y="207390"/>
                  </a:lnTo>
                  <a:lnTo>
                    <a:pt x="1480184" y="216662"/>
                  </a:lnTo>
                  <a:lnTo>
                    <a:pt x="1486662" y="235712"/>
                  </a:lnTo>
                  <a:lnTo>
                    <a:pt x="1489075" y="237998"/>
                  </a:lnTo>
                  <a:lnTo>
                    <a:pt x="1493647" y="239902"/>
                  </a:lnTo>
                  <a:lnTo>
                    <a:pt x="1500377" y="241680"/>
                  </a:lnTo>
                  <a:lnTo>
                    <a:pt x="1500377" y="253873"/>
                  </a:lnTo>
                  <a:lnTo>
                    <a:pt x="1430020" y="253873"/>
                  </a:lnTo>
                  <a:lnTo>
                    <a:pt x="1430020" y="241680"/>
                  </a:lnTo>
                  <a:lnTo>
                    <a:pt x="1434592" y="240411"/>
                  </a:lnTo>
                  <a:lnTo>
                    <a:pt x="1438275" y="239013"/>
                  </a:lnTo>
                  <a:lnTo>
                    <a:pt x="1440942" y="237489"/>
                  </a:lnTo>
                  <a:lnTo>
                    <a:pt x="1443608" y="236092"/>
                  </a:lnTo>
                  <a:lnTo>
                    <a:pt x="1445514" y="234061"/>
                  </a:lnTo>
                  <a:lnTo>
                    <a:pt x="1446783" y="231521"/>
                  </a:lnTo>
                  <a:lnTo>
                    <a:pt x="1448180" y="228980"/>
                  </a:lnTo>
                  <a:lnTo>
                    <a:pt x="1448943" y="225805"/>
                  </a:lnTo>
                  <a:lnTo>
                    <a:pt x="1449324" y="221868"/>
                  </a:lnTo>
                  <a:lnTo>
                    <a:pt x="1449704" y="218059"/>
                  </a:lnTo>
                  <a:lnTo>
                    <a:pt x="1449958" y="213233"/>
                  </a:lnTo>
                  <a:lnTo>
                    <a:pt x="1449958" y="207390"/>
                  </a:lnTo>
                  <a:lnTo>
                    <a:pt x="1449958" y="46481"/>
                  </a:lnTo>
                  <a:lnTo>
                    <a:pt x="1449958" y="37211"/>
                  </a:lnTo>
                  <a:lnTo>
                    <a:pt x="1449451" y="30734"/>
                  </a:lnTo>
                  <a:lnTo>
                    <a:pt x="1448689" y="27177"/>
                  </a:lnTo>
                  <a:lnTo>
                    <a:pt x="1447927" y="23749"/>
                  </a:lnTo>
                  <a:lnTo>
                    <a:pt x="1446276" y="20700"/>
                  </a:lnTo>
                  <a:lnTo>
                    <a:pt x="1443735" y="18414"/>
                  </a:lnTo>
                  <a:lnTo>
                    <a:pt x="1441069" y="16001"/>
                  </a:lnTo>
                  <a:lnTo>
                    <a:pt x="1436624" y="13970"/>
                  </a:lnTo>
                  <a:lnTo>
                    <a:pt x="1430020" y="12191"/>
                  </a:lnTo>
                  <a:lnTo>
                    <a:pt x="1430020" y="0"/>
                  </a:lnTo>
                  <a:close/>
                </a:path>
                <a:path w="1903095" h="254000">
                  <a:moveTo>
                    <a:pt x="1211072" y="0"/>
                  </a:moveTo>
                  <a:lnTo>
                    <a:pt x="1395602" y="0"/>
                  </a:lnTo>
                  <a:lnTo>
                    <a:pt x="1395602" y="59181"/>
                  </a:lnTo>
                  <a:lnTo>
                    <a:pt x="1370202" y="59181"/>
                  </a:lnTo>
                  <a:lnTo>
                    <a:pt x="1367200" y="51038"/>
                  </a:lnTo>
                  <a:lnTo>
                    <a:pt x="1364472" y="44323"/>
                  </a:lnTo>
                  <a:lnTo>
                    <a:pt x="1349502" y="25400"/>
                  </a:lnTo>
                  <a:lnTo>
                    <a:pt x="1345565" y="22987"/>
                  </a:lnTo>
                  <a:lnTo>
                    <a:pt x="1338833" y="21716"/>
                  </a:lnTo>
                  <a:lnTo>
                    <a:pt x="1329181" y="21716"/>
                  </a:lnTo>
                  <a:lnTo>
                    <a:pt x="1288669" y="21716"/>
                  </a:lnTo>
                  <a:lnTo>
                    <a:pt x="1288669" y="110998"/>
                  </a:lnTo>
                  <a:lnTo>
                    <a:pt x="1313179" y="110998"/>
                  </a:lnTo>
                  <a:lnTo>
                    <a:pt x="1318641" y="110998"/>
                  </a:lnTo>
                  <a:lnTo>
                    <a:pt x="1333753" y="100964"/>
                  </a:lnTo>
                  <a:lnTo>
                    <a:pt x="1335785" y="97409"/>
                  </a:lnTo>
                  <a:lnTo>
                    <a:pt x="1337818" y="91821"/>
                  </a:lnTo>
                  <a:lnTo>
                    <a:pt x="1339596" y="84200"/>
                  </a:lnTo>
                  <a:lnTo>
                    <a:pt x="1360677" y="84200"/>
                  </a:lnTo>
                  <a:lnTo>
                    <a:pt x="1360677" y="159765"/>
                  </a:lnTo>
                  <a:lnTo>
                    <a:pt x="1339596" y="159765"/>
                  </a:lnTo>
                  <a:lnTo>
                    <a:pt x="1337945" y="152526"/>
                  </a:lnTo>
                  <a:lnTo>
                    <a:pt x="1336040" y="147065"/>
                  </a:lnTo>
                  <a:lnTo>
                    <a:pt x="1333880" y="143255"/>
                  </a:lnTo>
                  <a:lnTo>
                    <a:pt x="1331722" y="139573"/>
                  </a:lnTo>
                  <a:lnTo>
                    <a:pt x="1329308" y="136778"/>
                  </a:lnTo>
                  <a:lnTo>
                    <a:pt x="1326388" y="135254"/>
                  </a:lnTo>
                  <a:lnTo>
                    <a:pt x="1323467" y="133603"/>
                  </a:lnTo>
                  <a:lnTo>
                    <a:pt x="1319022" y="132841"/>
                  </a:lnTo>
                  <a:lnTo>
                    <a:pt x="1313179" y="132841"/>
                  </a:lnTo>
                  <a:lnTo>
                    <a:pt x="1288669" y="132841"/>
                  </a:lnTo>
                  <a:lnTo>
                    <a:pt x="1288669" y="232155"/>
                  </a:lnTo>
                  <a:lnTo>
                    <a:pt x="1329054" y="232155"/>
                  </a:lnTo>
                  <a:lnTo>
                    <a:pt x="1333373" y="232155"/>
                  </a:lnTo>
                  <a:lnTo>
                    <a:pt x="1337055" y="231901"/>
                  </a:lnTo>
                  <a:lnTo>
                    <a:pt x="1339977" y="231266"/>
                  </a:lnTo>
                  <a:lnTo>
                    <a:pt x="1343025" y="230759"/>
                  </a:lnTo>
                  <a:lnTo>
                    <a:pt x="1367790" y="199898"/>
                  </a:lnTo>
                  <a:lnTo>
                    <a:pt x="1371980" y="186054"/>
                  </a:lnTo>
                  <a:lnTo>
                    <a:pt x="1397507" y="186054"/>
                  </a:lnTo>
                  <a:lnTo>
                    <a:pt x="1393952" y="253873"/>
                  </a:lnTo>
                  <a:lnTo>
                    <a:pt x="1211072" y="253873"/>
                  </a:lnTo>
                  <a:lnTo>
                    <a:pt x="1211072" y="241680"/>
                  </a:lnTo>
                  <a:lnTo>
                    <a:pt x="1215644" y="240411"/>
                  </a:lnTo>
                  <a:lnTo>
                    <a:pt x="1219327" y="239013"/>
                  </a:lnTo>
                  <a:lnTo>
                    <a:pt x="1230502" y="221996"/>
                  </a:lnTo>
                  <a:lnTo>
                    <a:pt x="1230883" y="218059"/>
                  </a:lnTo>
                  <a:lnTo>
                    <a:pt x="1231010" y="213105"/>
                  </a:lnTo>
                  <a:lnTo>
                    <a:pt x="1231010" y="207263"/>
                  </a:lnTo>
                  <a:lnTo>
                    <a:pt x="1231010" y="46862"/>
                  </a:lnTo>
                  <a:lnTo>
                    <a:pt x="1231010" y="41021"/>
                  </a:lnTo>
                  <a:lnTo>
                    <a:pt x="1230883" y="36067"/>
                  </a:lnTo>
                  <a:lnTo>
                    <a:pt x="1230502" y="32130"/>
                  </a:lnTo>
                  <a:lnTo>
                    <a:pt x="1230249" y="28193"/>
                  </a:lnTo>
                  <a:lnTo>
                    <a:pt x="1229487" y="25018"/>
                  </a:lnTo>
                  <a:lnTo>
                    <a:pt x="1228090" y="22478"/>
                  </a:lnTo>
                  <a:lnTo>
                    <a:pt x="1226820" y="19938"/>
                  </a:lnTo>
                  <a:lnTo>
                    <a:pt x="1211072" y="12191"/>
                  </a:lnTo>
                  <a:lnTo>
                    <a:pt x="1211072" y="0"/>
                  </a:lnTo>
                  <a:close/>
                </a:path>
                <a:path w="1903095" h="254000">
                  <a:moveTo>
                    <a:pt x="887476" y="0"/>
                  </a:moveTo>
                  <a:lnTo>
                    <a:pt x="979931" y="0"/>
                  </a:lnTo>
                  <a:lnTo>
                    <a:pt x="1031494" y="152653"/>
                  </a:lnTo>
                  <a:lnTo>
                    <a:pt x="1087247" y="0"/>
                  </a:lnTo>
                  <a:lnTo>
                    <a:pt x="1174496" y="0"/>
                  </a:lnTo>
                  <a:lnTo>
                    <a:pt x="1174496" y="12191"/>
                  </a:lnTo>
                  <a:lnTo>
                    <a:pt x="1167892" y="14097"/>
                  </a:lnTo>
                  <a:lnTo>
                    <a:pt x="1163447" y="16128"/>
                  </a:lnTo>
                  <a:lnTo>
                    <a:pt x="1161160" y="18287"/>
                  </a:lnTo>
                  <a:lnTo>
                    <a:pt x="1158748" y="20447"/>
                  </a:lnTo>
                  <a:lnTo>
                    <a:pt x="1157097" y="23367"/>
                  </a:lnTo>
                  <a:lnTo>
                    <a:pt x="1156207" y="27050"/>
                  </a:lnTo>
                  <a:lnTo>
                    <a:pt x="1155192" y="30734"/>
                  </a:lnTo>
                  <a:lnTo>
                    <a:pt x="1154810" y="37211"/>
                  </a:lnTo>
                  <a:lnTo>
                    <a:pt x="1154810" y="46481"/>
                  </a:lnTo>
                  <a:lnTo>
                    <a:pt x="1154810" y="207390"/>
                  </a:lnTo>
                  <a:lnTo>
                    <a:pt x="1154810" y="215011"/>
                  </a:lnTo>
                  <a:lnTo>
                    <a:pt x="1155192" y="220979"/>
                  </a:lnTo>
                  <a:lnTo>
                    <a:pt x="1155953" y="225298"/>
                  </a:lnTo>
                  <a:lnTo>
                    <a:pt x="1156589" y="229742"/>
                  </a:lnTo>
                  <a:lnTo>
                    <a:pt x="1158113" y="233045"/>
                  </a:lnTo>
                  <a:lnTo>
                    <a:pt x="1160526" y="235458"/>
                  </a:lnTo>
                  <a:lnTo>
                    <a:pt x="1162812" y="237743"/>
                  </a:lnTo>
                  <a:lnTo>
                    <a:pt x="1167383" y="239775"/>
                  </a:lnTo>
                  <a:lnTo>
                    <a:pt x="1174496" y="241680"/>
                  </a:lnTo>
                  <a:lnTo>
                    <a:pt x="1174496" y="253873"/>
                  </a:lnTo>
                  <a:lnTo>
                    <a:pt x="1079119" y="253873"/>
                  </a:lnTo>
                  <a:lnTo>
                    <a:pt x="1079119" y="241680"/>
                  </a:lnTo>
                  <a:lnTo>
                    <a:pt x="1084579" y="240156"/>
                  </a:lnTo>
                  <a:lnTo>
                    <a:pt x="1088263" y="238887"/>
                  </a:lnTo>
                  <a:lnTo>
                    <a:pt x="1090422" y="237743"/>
                  </a:lnTo>
                  <a:lnTo>
                    <a:pt x="1092580" y="236600"/>
                  </a:lnTo>
                  <a:lnTo>
                    <a:pt x="1094231" y="235203"/>
                  </a:lnTo>
                  <a:lnTo>
                    <a:pt x="1095375" y="233299"/>
                  </a:lnTo>
                  <a:lnTo>
                    <a:pt x="1096518" y="231521"/>
                  </a:lnTo>
                  <a:lnTo>
                    <a:pt x="1097406" y="228853"/>
                  </a:lnTo>
                  <a:lnTo>
                    <a:pt x="1097915" y="225171"/>
                  </a:lnTo>
                  <a:lnTo>
                    <a:pt x="1098550" y="221487"/>
                  </a:lnTo>
                  <a:lnTo>
                    <a:pt x="1098803" y="215518"/>
                  </a:lnTo>
                  <a:lnTo>
                    <a:pt x="1098803" y="207010"/>
                  </a:lnTo>
                  <a:lnTo>
                    <a:pt x="1098803" y="115824"/>
                  </a:lnTo>
                  <a:lnTo>
                    <a:pt x="1098829" y="107965"/>
                  </a:lnTo>
                  <a:lnTo>
                    <a:pt x="1099883" y="62849"/>
                  </a:lnTo>
                  <a:lnTo>
                    <a:pt x="1100454" y="51308"/>
                  </a:lnTo>
                  <a:lnTo>
                    <a:pt x="1096518" y="51308"/>
                  </a:lnTo>
                  <a:lnTo>
                    <a:pt x="1095121" y="56261"/>
                  </a:lnTo>
                  <a:lnTo>
                    <a:pt x="1093470" y="61087"/>
                  </a:lnTo>
                  <a:lnTo>
                    <a:pt x="1091819" y="65912"/>
                  </a:lnTo>
                  <a:lnTo>
                    <a:pt x="1090296" y="70223"/>
                  </a:lnTo>
                  <a:lnTo>
                    <a:pt x="1088215" y="75914"/>
                  </a:lnTo>
                  <a:lnTo>
                    <a:pt x="1085586" y="82986"/>
                  </a:lnTo>
                  <a:lnTo>
                    <a:pt x="1082421" y="91439"/>
                  </a:lnTo>
                  <a:lnTo>
                    <a:pt x="1032509" y="225805"/>
                  </a:lnTo>
                  <a:lnTo>
                    <a:pt x="999871" y="225805"/>
                  </a:lnTo>
                  <a:lnTo>
                    <a:pt x="947420" y="74929"/>
                  </a:lnTo>
                  <a:lnTo>
                    <a:pt x="945130" y="68548"/>
                  </a:lnTo>
                  <a:lnTo>
                    <a:pt x="943006" y="62166"/>
                  </a:lnTo>
                  <a:lnTo>
                    <a:pt x="941026" y="55784"/>
                  </a:lnTo>
                  <a:lnTo>
                    <a:pt x="939165" y="49402"/>
                  </a:lnTo>
                  <a:lnTo>
                    <a:pt x="935863" y="49402"/>
                  </a:lnTo>
                  <a:lnTo>
                    <a:pt x="936623" y="65504"/>
                  </a:lnTo>
                  <a:lnTo>
                    <a:pt x="937180" y="82962"/>
                  </a:lnTo>
                  <a:lnTo>
                    <a:pt x="937523" y="101802"/>
                  </a:lnTo>
                  <a:lnTo>
                    <a:pt x="937641" y="122047"/>
                  </a:lnTo>
                  <a:lnTo>
                    <a:pt x="937641" y="207645"/>
                  </a:lnTo>
                  <a:lnTo>
                    <a:pt x="937641" y="216788"/>
                  </a:lnTo>
                  <a:lnTo>
                    <a:pt x="938149" y="223138"/>
                  </a:lnTo>
                  <a:lnTo>
                    <a:pt x="939038" y="226695"/>
                  </a:lnTo>
                  <a:lnTo>
                    <a:pt x="939800" y="230377"/>
                  </a:lnTo>
                  <a:lnTo>
                    <a:pt x="957833" y="241680"/>
                  </a:lnTo>
                  <a:lnTo>
                    <a:pt x="957833" y="253873"/>
                  </a:lnTo>
                  <a:lnTo>
                    <a:pt x="887476" y="253873"/>
                  </a:lnTo>
                  <a:lnTo>
                    <a:pt x="887476" y="241680"/>
                  </a:lnTo>
                  <a:lnTo>
                    <a:pt x="892048" y="240411"/>
                  </a:lnTo>
                  <a:lnTo>
                    <a:pt x="895730" y="239013"/>
                  </a:lnTo>
                  <a:lnTo>
                    <a:pt x="898398" y="237489"/>
                  </a:lnTo>
                  <a:lnTo>
                    <a:pt x="901065" y="236092"/>
                  </a:lnTo>
                  <a:lnTo>
                    <a:pt x="902970" y="234061"/>
                  </a:lnTo>
                  <a:lnTo>
                    <a:pt x="904367" y="231521"/>
                  </a:lnTo>
                  <a:lnTo>
                    <a:pt x="905764" y="229108"/>
                  </a:lnTo>
                  <a:lnTo>
                    <a:pt x="906526" y="225933"/>
                  </a:lnTo>
                  <a:lnTo>
                    <a:pt x="906906" y="222123"/>
                  </a:lnTo>
                  <a:lnTo>
                    <a:pt x="907160" y="218312"/>
                  </a:lnTo>
                  <a:lnTo>
                    <a:pt x="907415" y="213360"/>
                  </a:lnTo>
                  <a:lnTo>
                    <a:pt x="907415" y="207390"/>
                  </a:lnTo>
                  <a:lnTo>
                    <a:pt x="907415" y="46481"/>
                  </a:lnTo>
                  <a:lnTo>
                    <a:pt x="907415" y="37084"/>
                  </a:lnTo>
                  <a:lnTo>
                    <a:pt x="906906" y="30606"/>
                  </a:lnTo>
                  <a:lnTo>
                    <a:pt x="906145" y="27177"/>
                  </a:lnTo>
                  <a:lnTo>
                    <a:pt x="905382" y="23622"/>
                  </a:lnTo>
                  <a:lnTo>
                    <a:pt x="887476" y="12191"/>
                  </a:lnTo>
                  <a:lnTo>
                    <a:pt x="887476" y="0"/>
                  </a:lnTo>
                  <a:close/>
                </a:path>
                <a:path w="1903095" h="254000">
                  <a:moveTo>
                    <a:pt x="668527" y="0"/>
                  </a:moveTo>
                  <a:lnTo>
                    <a:pt x="853058" y="0"/>
                  </a:lnTo>
                  <a:lnTo>
                    <a:pt x="853058" y="59181"/>
                  </a:lnTo>
                  <a:lnTo>
                    <a:pt x="827658" y="59181"/>
                  </a:lnTo>
                  <a:lnTo>
                    <a:pt x="824656" y="51038"/>
                  </a:lnTo>
                  <a:lnTo>
                    <a:pt x="821928" y="44323"/>
                  </a:lnTo>
                  <a:lnTo>
                    <a:pt x="806957" y="25400"/>
                  </a:lnTo>
                  <a:lnTo>
                    <a:pt x="803021" y="22987"/>
                  </a:lnTo>
                  <a:lnTo>
                    <a:pt x="796290" y="21716"/>
                  </a:lnTo>
                  <a:lnTo>
                    <a:pt x="786638" y="21716"/>
                  </a:lnTo>
                  <a:lnTo>
                    <a:pt x="746125" y="21716"/>
                  </a:lnTo>
                  <a:lnTo>
                    <a:pt x="746125" y="110998"/>
                  </a:lnTo>
                  <a:lnTo>
                    <a:pt x="770635" y="110998"/>
                  </a:lnTo>
                  <a:lnTo>
                    <a:pt x="776097" y="110998"/>
                  </a:lnTo>
                  <a:lnTo>
                    <a:pt x="791209" y="100964"/>
                  </a:lnTo>
                  <a:lnTo>
                    <a:pt x="793242" y="97409"/>
                  </a:lnTo>
                  <a:lnTo>
                    <a:pt x="795274" y="91821"/>
                  </a:lnTo>
                  <a:lnTo>
                    <a:pt x="797051" y="84200"/>
                  </a:lnTo>
                  <a:lnTo>
                    <a:pt x="818133" y="84200"/>
                  </a:lnTo>
                  <a:lnTo>
                    <a:pt x="818133" y="159765"/>
                  </a:lnTo>
                  <a:lnTo>
                    <a:pt x="797051" y="159765"/>
                  </a:lnTo>
                  <a:lnTo>
                    <a:pt x="795401" y="152526"/>
                  </a:lnTo>
                  <a:lnTo>
                    <a:pt x="793496" y="147065"/>
                  </a:lnTo>
                  <a:lnTo>
                    <a:pt x="791337" y="143255"/>
                  </a:lnTo>
                  <a:lnTo>
                    <a:pt x="789177" y="139573"/>
                  </a:lnTo>
                  <a:lnTo>
                    <a:pt x="786765" y="136778"/>
                  </a:lnTo>
                  <a:lnTo>
                    <a:pt x="783844" y="135254"/>
                  </a:lnTo>
                  <a:lnTo>
                    <a:pt x="780923" y="133603"/>
                  </a:lnTo>
                  <a:lnTo>
                    <a:pt x="776477" y="132841"/>
                  </a:lnTo>
                  <a:lnTo>
                    <a:pt x="770635" y="132841"/>
                  </a:lnTo>
                  <a:lnTo>
                    <a:pt x="746125" y="132841"/>
                  </a:lnTo>
                  <a:lnTo>
                    <a:pt x="746125" y="232155"/>
                  </a:lnTo>
                  <a:lnTo>
                    <a:pt x="786510" y="232155"/>
                  </a:lnTo>
                  <a:lnTo>
                    <a:pt x="790828" y="232155"/>
                  </a:lnTo>
                  <a:lnTo>
                    <a:pt x="794512" y="231901"/>
                  </a:lnTo>
                  <a:lnTo>
                    <a:pt x="797432" y="231266"/>
                  </a:lnTo>
                  <a:lnTo>
                    <a:pt x="800480" y="230759"/>
                  </a:lnTo>
                  <a:lnTo>
                    <a:pt x="825246" y="199898"/>
                  </a:lnTo>
                  <a:lnTo>
                    <a:pt x="829437" y="186054"/>
                  </a:lnTo>
                  <a:lnTo>
                    <a:pt x="854964" y="186054"/>
                  </a:lnTo>
                  <a:lnTo>
                    <a:pt x="851407" y="253873"/>
                  </a:lnTo>
                  <a:lnTo>
                    <a:pt x="668527" y="253873"/>
                  </a:lnTo>
                  <a:lnTo>
                    <a:pt x="668527" y="241680"/>
                  </a:lnTo>
                  <a:lnTo>
                    <a:pt x="673100" y="240411"/>
                  </a:lnTo>
                  <a:lnTo>
                    <a:pt x="676782" y="239013"/>
                  </a:lnTo>
                  <a:lnTo>
                    <a:pt x="679450" y="237616"/>
                  </a:lnTo>
                  <a:lnTo>
                    <a:pt x="682117" y="236220"/>
                  </a:lnTo>
                  <a:lnTo>
                    <a:pt x="684149" y="234187"/>
                  </a:lnTo>
                  <a:lnTo>
                    <a:pt x="685419" y="231648"/>
                  </a:lnTo>
                  <a:lnTo>
                    <a:pt x="686689" y="229108"/>
                  </a:lnTo>
                  <a:lnTo>
                    <a:pt x="687577" y="225933"/>
                  </a:lnTo>
                  <a:lnTo>
                    <a:pt x="687958" y="221996"/>
                  </a:lnTo>
                  <a:lnTo>
                    <a:pt x="688340" y="218059"/>
                  </a:lnTo>
                  <a:lnTo>
                    <a:pt x="688467" y="213105"/>
                  </a:lnTo>
                  <a:lnTo>
                    <a:pt x="688467" y="207263"/>
                  </a:lnTo>
                  <a:lnTo>
                    <a:pt x="688467" y="46862"/>
                  </a:lnTo>
                  <a:lnTo>
                    <a:pt x="688467" y="41021"/>
                  </a:lnTo>
                  <a:lnTo>
                    <a:pt x="688340" y="36067"/>
                  </a:lnTo>
                  <a:lnTo>
                    <a:pt x="687958" y="32130"/>
                  </a:lnTo>
                  <a:lnTo>
                    <a:pt x="687704" y="28193"/>
                  </a:lnTo>
                  <a:lnTo>
                    <a:pt x="686943" y="25018"/>
                  </a:lnTo>
                  <a:lnTo>
                    <a:pt x="685546" y="22478"/>
                  </a:lnTo>
                  <a:lnTo>
                    <a:pt x="684276" y="19938"/>
                  </a:lnTo>
                  <a:lnTo>
                    <a:pt x="682244" y="18034"/>
                  </a:lnTo>
                  <a:lnTo>
                    <a:pt x="679576" y="16383"/>
                  </a:lnTo>
                  <a:lnTo>
                    <a:pt x="676909" y="14859"/>
                  </a:lnTo>
                  <a:lnTo>
                    <a:pt x="673226" y="13462"/>
                  </a:lnTo>
                  <a:lnTo>
                    <a:pt x="668527" y="12191"/>
                  </a:lnTo>
                  <a:lnTo>
                    <a:pt x="668527" y="0"/>
                  </a:lnTo>
                  <a:close/>
                </a:path>
                <a:path w="1903095" h="254000">
                  <a:moveTo>
                    <a:pt x="419100" y="0"/>
                  </a:moveTo>
                  <a:lnTo>
                    <a:pt x="638048" y="0"/>
                  </a:lnTo>
                  <a:lnTo>
                    <a:pt x="638048" y="65277"/>
                  </a:lnTo>
                  <a:lnTo>
                    <a:pt x="612648" y="65277"/>
                  </a:lnTo>
                  <a:lnTo>
                    <a:pt x="610235" y="56896"/>
                  </a:lnTo>
                  <a:lnTo>
                    <a:pt x="608457" y="50673"/>
                  </a:lnTo>
                  <a:lnTo>
                    <a:pt x="607060" y="46609"/>
                  </a:lnTo>
                  <a:lnTo>
                    <a:pt x="605663" y="42672"/>
                  </a:lnTo>
                  <a:lnTo>
                    <a:pt x="604138" y="39370"/>
                  </a:lnTo>
                  <a:lnTo>
                    <a:pt x="602488" y="36575"/>
                  </a:lnTo>
                  <a:lnTo>
                    <a:pt x="600837" y="33781"/>
                  </a:lnTo>
                  <a:lnTo>
                    <a:pt x="599059" y="31368"/>
                  </a:lnTo>
                  <a:lnTo>
                    <a:pt x="597153" y="29590"/>
                  </a:lnTo>
                  <a:lnTo>
                    <a:pt x="595376" y="27686"/>
                  </a:lnTo>
                  <a:lnTo>
                    <a:pt x="593344" y="26162"/>
                  </a:lnTo>
                  <a:lnTo>
                    <a:pt x="591185" y="25146"/>
                  </a:lnTo>
                  <a:lnTo>
                    <a:pt x="589152" y="24002"/>
                  </a:lnTo>
                  <a:lnTo>
                    <a:pt x="586486" y="23113"/>
                  </a:lnTo>
                  <a:lnTo>
                    <a:pt x="583311" y="22605"/>
                  </a:lnTo>
                  <a:lnTo>
                    <a:pt x="580136" y="21971"/>
                  </a:lnTo>
                  <a:lnTo>
                    <a:pt x="576072" y="21716"/>
                  </a:lnTo>
                  <a:lnTo>
                    <a:pt x="570991" y="21716"/>
                  </a:lnTo>
                  <a:lnTo>
                    <a:pt x="557529" y="21716"/>
                  </a:lnTo>
                  <a:lnTo>
                    <a:pt x="557529" y="207263"/>
                  </a:lnTo>
                  <a:lnTo>
                    <a:pt x="557529" y="213740"/>
                  </a:lnTo>
                  <a:lnTo>
                    <a:pt x="557784" y="218821"/>
                  </a:lnTo>
                  <a:lnTo>
                    <a:pt x="558164" y="222250"/>
                  </a:lnTo>
                  <a:lnTo>
                    <a:pt x="558419" y="225551"/>
                  </a:lnTo>
                  <a:lnTo>
                    <a:pt x="559181" y="228346"/>
                  </a:lnTo>
                  <a:lnTo>
                    <a:pt x="560197" y="230504"/>
                  </a:lnTo>
                  <a:lnTo>
                    <a:pt x="561086" y="232537"/>
                  </a:lnTo>
                  <a:lnTo>
                    <a:pt x="562356" y="234314"/>
                  </a:lnTo>
                  <a:lnTo>
                    <a:pt x="563752" y="235585"/>
                  </a:lnTo>
                  <a:lnTo>
                    <a:pt x="565150" y="236854"/>
                  </a:lnTo>
                  <a:lnTo>
                    <a:pt x="567182" y="238125"/>
                  </a:lnTo>
                  <a:lnTo>
                    <a:pt x="569722" y="239140"/>
                  </a:lnTo>
                  <a:lnTo>
                    <a:pt x="572262" y="240156"/>
                  </a:lnTo>
                  <a:lnTo>
                    <a:pt x="575690" y="241046"/>
                  </a:lnTo>
                  <a:lnTo>
                    <a:pt x="580009" y="241680"/>
                  </a:lnTo>
                  <a:lnTo>
                    <a:pt x="580009" y="253873"/>
                  </a:lnTo>
                  <a:lnTo>
                    <a:pt x="477393" y="253873"/>
                  </a:lnTo>
                  <a:lnTo>
                    <a:pt x="477393" y="241680"/>
                  </a:lnTo>
                  <a:lnTo>
                    <a:pt x="482600" y="240791"/>
                  </a:lnTo>
                  <a:lnTo>
                    <a:pt x="486663" y="239649"/>
                  </a:lnTo>
                  <a:lnTo>
                    <a:pt x="489712" y="238125"/>
                  </a:lnTo>
                  <a:lnTo>
                    <a:pt x="492760" y="236727"/>
                  </a:lnTo>
                  <a:lnTo>
                    <a:pt x="495046" y="234696"/>
                  </a:lnTo>
                  <a:lnTo>
                    <a:pt x="499872" y="213105"/>
                  </a:lnTo>
                  <a:lnTo>
                    <a:pt x="499872" y="207263"/>
                  </a:lnTo>
                  <a:lnTo>
                    <a:pt x="499872" y="21716"/>
                  </a:lnTo>
                  <a:lnTo>
                    <a:pt x="484759" y="21716"/>
                  </a:lnTo>
                  <a:lnTo>
                    <a:pt x="477393" y="21716"/>
                  </a:lnTo>
                  <a:lnTo>
                    <a:pt x="471677" y="22605"/>
                  </a:lnTo>
                  <a:lnTo>
                    <a:pt x="467740" y="24384"/>
                  </a:lnTo>
                  <a:lnTo>
                    <a:pt x="463676" y="26035"/>
                  </a:lnTo>
                  <a:lnTo>
                    <a:pt x="460248" y="28828"/>
                  </a:lnTo>
                  <a:lnTo>
                    <a:pt x="457326" y="32512"/>
                  </a:lnTo>
                  <a:lnTo>
                    <a:pt x="454406" y="36195"/>
                  </a:lnTo>
                  <a:lnTo>
                    <a:pt x="451993" y="41275"/>
                  </a:lnTo>
                  <a:lnTo>
                    <a:pt x="449834" y="47498"/>
                  </a:lnTo>
                  <a:lnTo>
                    <a:pt x="447675" y="53721"/>
                  </a:lnTo>
                  <a:lnTo>
                    <a:pt x="446024" y="59689"/>
                  </a:lnTo>
                  <a:lnTo>
                    <a:pt x="444626" y="65277"/>
                  </a:lnTo>
                  <a:lnTo>
                    <a:pt x="419100" y="65277"/>
                  </a:lnTo>
                  <a:lnTo>
                    <a:pt x="419100" y="0"/>
                  </a:lnTo>
                  <a:close/>
                </a:path>
                <a:path w="1903095" h="254000">
                  <a:moveTo>
                    <a:pt x="0" y="0"/>
                  </a:moveTo>
                  <a:lnTo>
                    <a:pt x="218948" y="0"/>
                  </a:lnTo>
                  <a:lnTo>
                    <a:pt x="218948" y="65277"/>
                  </a:lnTo>
                  <a:lnTo>
                    <a:pt x="193548" y="65277"/>
                  </a:lnTo>
                  <a:lnTo>
                    <a:pt x="191135" y="56896"/>
                  </a:lnTo>
                  <a:lnTo>
                    <a:pt x="189357" y="50673"/>
                  </a:lnTo>
                  <a:lnTo>
                    <a:pt x="187960" y="46609"/>
                  </a:lnTo>
                  <a:lnTo>
                    <a:pt x="186562" y="42672"/>
                  </a:lnTo>
                  <a:lnTo>
                    <a:pt x="185038" y="39370"/>
                  </a:lnTo>
                  <a:lnTo>
                    <a:pt x="183387" y="36575"/>
                  </a:lnTo>
                  <a:lnTo>
                    <a:pt x="181737" y="33781"/>
                  </a:lnTo>
                  <a:lnTo>
                    <a:pt x="179959" y="31368"/>
                  </a:lnTo>
                  <a:lnTo>
                    <a:pt x="178053" y="29590"/>
                  </a:lnTo>
                  <a:lnTo>
                    <a:pt x="176275" y="27686"/>
                  </a:lnTo>
                  <a:lnTo>
                    <a:pt x="174244" y="26162"/>
                  </a:lnTo>
                  <a:lnTo>
                    <a:pt x="172085" y="25146"/>
                  </a:lnTo>
                  <a:lnTo>
                    <a:pt x="170052" y="24002"/>
                  </a:lnTo>
                  <a:lnTo>
                    <a:pt x="167386" y="23113"/>
                  </a:lnTo>
                  <a:lnTo>
                    <a:pt x="164211" y="22605"/>
                  </a:lnTo>
                  <a:lnTo>
                    <a:pt x="161036" y="21971"/>
                  </a:lnTo>
                  <a:lnTo>
                    <a:pt x="156972" y="21716"/>
                  </a:lnTo>
                  <a:lnTo>
                    <a:pt x="151891" y="21716"/>
                  </a:lnTo>
                  <a:lnTo>
                    <a:pt x="138429" y="21716"/>
                  </a:lnTo>
                  <a:lnTo>
                    <a:pt x="138429" y="207263"/>
                  </a:lnTo>
                  <a:lnTo>
                    <a:pt x="138429" y="213740"/>
                  </a:lnTo>
                  <a:lnTo>
                    <a:pt x="138684" y="218821"/>
                  </a:lnTo>
                  <a:lnTo>
                    <a:pt x="139064" y="222250"/>
                  </a:lnTo>
                  <a:lnTo>
                    <a:pt x="139319" y="225551"/>
                  </a:lnTo>
                  <a:lnTo>
                    <a:pt x="140081" y="228346"/>
                  </a:lnTo>
                  <a:lnTo>
                    <a:pt x="141097" y="230504"/>
                  </a:lnTo>
                  <a:lnTo>
                    <a:pt x="141986" y="232537"/>
                  </a:lnTo>
                  <a:lnTo>
                    <a:pt x="143256" y="234314"/>
                  </a:lnTo>
                  <a:lnTo>
                    <a:pt x="144652" y="235585"/>
                  </a:lnTo>
                  <a:lnTo>
                    <a:pt x="146050" y="236854"/>
                  </a:lnTo>
                  <a:lnTo>
                    <a:pt x="148082" y="238125"/>
                  </a:lnTo>
                  <a:lnTo>
                    <a:pt x="150622" y="239140"/>
                  </a:lnTo>
                  <a:lnTo>
                    <a:pt x="153162" y="240156"/>
                  </a:lnTo>
                  <a:lnTo>
                    <a:pt x="156590" y="241046"/>
                  </a:lnTo>
                  <a:lnTo>
                    <a:pt x="160909" y="241680"/>
                  </a:lnTo>
                  <a:lnTo>
                    <a:pt x="160909" y="253873"/>
                  </a:lnTo>
                  <a:lnTo>
                    <a:pt x="58293" y="253873"/>
                  </a:lnTo>
                  <a:lnTo>
                    <a:pt x="58293" y="241680"/>
                  </a:lnTo>
                  <a:lnTo>
                    <a:pt x="63500" y="240791"/>
                  </a:lnTo>
                  <a:lnTo>
                    <a:pt x="67563" y="239649"/>
                  </a:lnTo>
                  <a:lnTo>
                    <a:pt x="70612" y="238125"/>
                  </a:lnTo>
                  <a:lnTo>
                    <a:pt x="73660" y="236727"/>
                  </a:lnTo>
                  <a:lnTo>
                    <a:pt x="75946" y="234696"/>
                  </a:lnTo>
                  <a:lnTo>
                    <a:pt x="80772" y="213105"/>
                  </a:lnTo>
                  <a:lnTo>
                    <a:pt x="80772" y="207263"/>
                  </a:lnTo>
                  <a:lnTo>
                    <a:pt x="80772" y="21716"/>
                  </a:lnTo>
                  <a:lnTo>
                    <a:pt x="65659" y="21716"/>
                  </a:lnTo>
                  <a:lnTo>
                    <a:pt x="58293" y="21716"/>
                  </a:lnTo>
                  <a:lnTo>
                    <a:pt x="52577" y="22605"/>
                  </a:lnTo>
                  <a:lnTo>
                    <a:pt x="48640" y="24384"/>
                  </a:lnTo>
                  <a:lnTo>
                    <a:pt x="44576" y="26035"/>
                  </a:lnTo>
                  <a:lnTo>
                    <a:pt x="41148" y="28828"/>
                  </a:lnTo>
                  <a:lnTo>
                    <a:pt x="38226" y="32512"/>
                  </a:lnTo>
                  <a:lnTo>
                    <a:pt x="35306" y="36195"/>
                  </a:lnTo>
                  <a:lnTo>
                    <a:pt x="32893" y="41275"/>
                  </a:lnTo>
                  <a:lnTo>
                    <a:pt x="30734" y="47498"/>
                  </a:lnTo>
                  <a:lnTo>
                    <a:pt x="28575" y="53721"/>
                  </a:lnTo>
                  <a:lnTo>
                    <a:pt x="26924" y="59689"/>
                  </a:lnTo>
                  <a:lnTo>
                    <a:pt x="25526" y="65277"/>
                  </a:lnTo>
                  <a:lnTo>
                    <a:pt x="0" y="65277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6863" y="514604"/>
              <a:ext cx="2173605" cy="2691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505" y="514604"/>
              <a:ext cx="2590520" cy="26911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40704" y="519176"/>
              <a:ext cx="2280285" cy="260350"/>
            </a:xfrm>
            <a:custGeom>
              <a:avLst/>
              <a:gdLst/>
              <a:ahLst/>
              <a:cxnLst/>
              <a:rect l="l" t="t" r="r" b="b"/>
              <a:pathLst>
                <a:path w="2280284" h="260350">
                  <a:moveTo>
                    <a:pt x="482727" y="1777"/>
                  </a:moveTo>
                  <a:lnTo>
                    <a:pt x="532511" y="1777"/>
                  </a:lnTo>
                  <a:lnTo>
                    <a:pt x="593852" y="210058"/>
                  </a:lnTo>
                  <a:lnTo>
                    <a:pt x="596519" y="219328"/>
                  </a:lnTo>
                  <a:lnTo>
                    <a:pt x="598805" y="225933"/>
                  </a:lnTo>
                  <a:lnTo>
                    <a:pt x="620395" y="244728"/>
                  </a:lnTo>
                  <a:lnTo>
                    <a:pt x="620395" y="256921"/>
                  </a:lnTo>
                  <a:lnTo>
                    <a:pt x="517779" y="256921"/>
                  </a:lnTo>
                  <a:lnTo>
                    <a:pt x="517779" y="244728"/>
                  </a:lnTo>
                  <a:lnTo>
                    <a:pt x="524256" y="243966"/>
                  </a:lnTo>
                  <a:lnTo>
                    <a:pt x="528955" y="242188"/>
                  </a:lnTo>
                  <a:lnTo>
                    <a:pt x="532130" y="239268"/>
                  </a:lnTo>
                  <a:lnTo>
                    <a:pt x="535178" y="236474"/>
                  </a:lnTo>
                  <a:lnTo>
                    <a:pt x="536702" y="232410"/>
                  </a:lnTo>
                  <a:lnTo>
                    <a:pt x="536702" y="227202"/>
                  </a:lnTo>
                  <a:lnTo>
                    <a:pt x="536702" y="223393"/>
                  </a:lnTo>
                  <a:lnTo>
                    <a:pt x="536321" y="219075"/>
                  </a:lnTo>
                  <a:lnTo>
                    <a:pt x="535432" y="214375"/>
                  </a:lnTo>
                  <a:lnTo>
                    <a:pt x="534543" y="209676"/>
                  </a:lnTo>
                  <a:lnTo>
                    <a:pt x="533146" y="203708"/>
                  </a:lnTo>
                  <a:lnTo>
                    <a:pt x="531114" y="196469"/>
                  </a:lnTo>
                  <a:lnTo>
                    <a:pt x="526161" y="178308"/>
                  </a:lnTo>
                  <a:lnTo>
                    <a:pt x="446659" y="178308"/>
                  </a:lnTo>
                  <a:lnTo>
                    <a:pt x="440563" y="195961"/>
                  </a:lnTo>
                  <a:lnTo>
                    <a:pt x="438785" y="200913"/>
                  </a:lnTo>
                  <a:lnTo>
                    <a:pt x="437388" y="205739"/>
                  </a:lnTo>
                  <a:lnTo>
                    <a:pt x="436245" y="210312"/>
                  </a:lnTo>
                  <a:lnTo>
                    <a:pt x="435102" y="215011"/>
                  </a:lnTo>
                  <a:lnTo>
                    <a:pt x="434594" y="219963"/>
                  </a:lnTo>
                  <a:lnTo>
                    <a:pt x="434594" y="225171"/>
                  </a:lnTo>
                  <a:lnTo>
                    <a:pt x="435806" y="233191"/>
                  </a:lnTo>
                  <a:lnTo>
                    <a:pt x="439435" y="239140"/>
                  </a:lnTo>
                  <a:lnTo>
                    <a:pt x="445470" y="242994"/>
                  </a:lnTo>
                  <a:lnTo>
                    <a:pt x="453898" y="244728"/>
                  </a:lnTo>
                  <a:lnTo>
                    <a:pt x="453898" y="256921"/>
                  </a:lnTo>
                  <a:lnTo>
                    <a:pt x="374523" y="256921"/>
                  </a:lnTo>
                  <a:lnTo>
                    <a:pt x="374523" y="244728"/>
                  </a:lnTo>
                  <a:lnTo>
                    <a:pt x="379095" y="244221"/>
                  </a:lnTo>
                  <a:lnTo>
                    <a:pt x="383159" y="242570"/>
                  </a:lnTo>
                  <a:lnTo>
                    <a:pt x="405257" y="208407"/>
                  </a:lnTo>
                  <a:lnTo>
                    <a:pt x="482727" y="1777"/>
                  </a:lnTo>
                  <a:close/>
                </a:path>
                <a:path w="2280284" h="260350">
                  <a:moveTo>
                    <a:pt x="2211578" y="0"/>
                  </a:moveTo>
                  <a:lnTo>
                    <a:pt x="2251007" y="2875"/>
                  </a:lnTo>
                  <a:lnTo>
                    <a:pt x="2277618" y="8000"/>
                  </a:lnTo>
                  <a:lnTo>
                    <a:pt x="2277618" y="61975"/>
                  </a:lnTo>
                  <a:lnTo>
                    <a:pt x="2252218" y="61975"/>
                  </a:lnTo>
                  <a:lnTo>
                    <a:pt x="2249804" y="52197"/>
                  </a:lnTo>
                  <a:lnTo>
                    <a:pt x="2246756" y="44450"/>
                  </a:lnTo>
                  <a:lnTo>
                    <a:pt x="2243074" y="38608"/>
                  </a:lnTo>
                  <a:lnTo>
                    <a:pt x="2239518" y="32893"/>
                  </a:lnTo>
                  <a:lnTo>
                    <a:pt x="2234946" y="28575"/>
                  </a:lnTo>
                  <a:lnTo>
                    <a:pt x="2229485" y="25908"/>
                  </a:lnTo>
                  <a:lnTo>
                    <a:pt x="2224024" y="23113"/>
                  </a:lnTo>
                  <a:lnTo>
                    <a:pt x="2217166" y="21844"/>
                  </a:lnTo>
                  <a:lnTo>
                    <a:pt x="2208784" y="21844"/>
                  </a:lnTo>
                  <a:lnTo>
                    <a:pt x="2201799" y="21844"/>
                  </a:lnTo>
                  <a:lnTo>
                    <a:pt x="2195449" y="22987"/>
                  </a:lnTo>
                  <a:lnTo>
                    <a:pt x="2189861" y="25526"/>
                  </a:lnTo>
                  <a:lnTo>
                    <a:pt x="2184273" y="28066"/>
                  </a:lnTo>
                  <a:lnTo>
                    <a:pt x="2179828" y="31750"/>
                  </a:lnTo>
                  <a:lnTo>
                    <a:pt x="2176653" y="36575"/>
                  </a:lnTo>
                  <a:lnTo>
                    <a:pt x="2173351" y="41528"/>
                  </a:lnTo>
                  <a:lnTo>
                    <a:pt x="2171827" y="47371"/>
                  </a:lnTo>
                  <a:lnTo>
                    <a:pt x="2171827" y="54356"/>
                  </a:lnTo>
                  <a:lnTo>
                    <a:pt x="2171827" y="61595"/>
                  </a:lnTo>
                  <a:lnTo>
                    <a:pt x="2173224" y="67818"/>
                  </a:lnTo>
                  <a:lnTo>
                    <a:pt x="2176018" y="73025"/>
                  </a:lnTo>
                  <a:lnTo>
                    <a:pt x="2178812" y="78359"/>
                  </a:lnTo>
                  <a:lnTo>
                    <a:pt x="2183384" y="83438"/>
                  </a:lnTo>
                  <a:lnTo>
                    <a:pt x="2218690" y="105663"/>
                  </a:lnTo>
                  <a:lnTo>
                    <a:pt x="2229502" y="111619"/>
                  </a:lnTo>
                  <a:lnTo>
                    <a:pt x="2260774" y="134885"/>
                  </a:lnTo>
                  <a:lnTo>
                    <a:pt x="2278697" y="168560"/>
                  </a:lnTo>
                  <a:lnTo>
                    <a:pt x="2280285" y="185293"/>
                  </a:lnTo>
                  <a:lnTo>
                    <a:pt x="2279618" y="196361"/>
                  </a:lnTo>
                  <a:lnTo>
                    <a:pt x="2263741" y="232949"/>
                  </a:lnTo>
                  <a:lnTo>
                    <a:pt x="2228254" y="254879"/>
                  </a:lnTo>
                  <a:lnTo>
                    <a:pt x="2191893" y="259969"/>
                  </a:lnTo>
                  <a:lnTo>
                    <a:pt x="2182292" y="259828"/>
                  </a:lnTo>
                  <a:lnTo>
                    <a:pt x="2142255" y="256623"/>
                  </a:lnTo>
                  <a:lnTo>
                    <a:pt x="2113788" y="251587"/>
                  </a:lnTo>
                  <a:lnTo>
                    <a:pt x="2113788" y="194310"/>
                  </a:lnTo>
                  <a:lnTo>
                    <a:pt x="2139188" y="194310"/>
                  </a:lnTo>
                  <a:lnTo>
                    <a:pt x="2141950" y="204666"/>
                  </a:lnTo>
                  <a:lnTo>
                    <a:pt x="2145474" y="213629"/>
                  </a:lnTo>
                  <a:lnTo>
                    <a:pt x="2176829" y="237456"/>
                  </a:lnTo>
                  <a:lnTo>
                    <a:pt x="2186686" y="238125"/>
                  </a:lnTo>
                  <a:lnTo>
                    <a:pt x="2194052" y="238125"/>
                  </a:lnTo>
                  <a:lnTo>
                    <a:pt x="2200529" y="236982"/>
                  </a:lnTo>
                  <a:lnTo>
                    <a:pt x="2206371" y="234441"/>
                  </a:lnTo>
                  <a:lnTo>
                    <a:pt x="2212213" y="231901"/>
                  </a:lnTo>
                  <a:lnTo>
                    <a:pt x="2216912" y="227964"/>
                  </a:lnTo>
                  <a:lnTo>
                    <a:pt x="2220468" y="222503"/>
                  </a:lnTo>
                  <a:lnTo>
                    <a:pt x="2224024" y="216915"/>
                  </a:lnTo>
                  <a:lnTo>
                    <a:pt x="2225802" y="210058"/>
                  </a:lnTo>
                  <a:lnTo>
                    <a:pt x="2225802" y="201675"/>
                  </a:lnTo>
                  <a:lnTo>
                    <a:pt x="2225802" y="194056"/>
                  </a:lnTo>
                  <a:lnTo>
                    <a:pt x="2202477" y="161748"/>
                  </a:lnTo>
                  <a:lnTo>
                    <a:pt x="2174154" y="145813"/>
                  </a:lnTo>
                  <a:lnTo>
                    <a:pt x="2167429" y="142065"/>
                  </a:lnTo>
                  <a:lnTo>
                    <a:pt x="2134997" y="117094"/>
                  </a:lnTo>
                  <a:lnTo>
                    <a:pt x="2117883" y="78287"/>
                  </a:lnTo>
                  <a:lnTo>
                    <a:pt x="2117598" y="71500"/>
                  </a:lnTo>
                  <a:lnTo>
                    <a:pt x="2118312" y="60499"/>
                  </a:lnTo>
                  <a:lnTo>
                    <a:pt x="2135308" y="25116"/>
                  </a:lnTo>
                  <a:lnTo>
                    <a:pt x="2172983" y="4714"/>
                  </a:lnTo>
                  <a:lnTo>
                    <a:pt x="2197887" y="523"/>
                  </a:lnTo>
                  <a:lnTo>
                    <a:pt x="2211578" y="0"/>
                  </a:lnTo>
                  <a:close/>
                </a:path>
                <a:path w="2280284" h="260350">
                  <a:moveTo>
                    <a:pt x="97790" y="0"/>
                  </a:moveTo>
                  <a:lnTo>
                    <a:pt x="137219" y="2875"/>
                  </a:lnTo>
                  <a:lnTo>
                    <a:pt x="163830" y="8000"/>
                  </a:lnTo>
                  <a:lnTo>
                    <a:pt x="163830" y="61975"/>
                  </a:lnTo>
                  <a:lnTo>
                    <a:pt x="138430" y="61975"/>
                  </a:lnTo>
                  <a:lnTo>
                    <a:pt x="136017" y="52197"/>
                  </a:lnTo>
                  <a:lnTo>
                    <a:pt x="132969" y="44450"/>
                  </a:lnTo>
                  <a:lnTo>
                    <a:pt x="129286" y="38608"/>
                  </a:lnTo>
                  <a:lnTo>
                    <a:pt x="125730" y="32893"/>
                  </a:lnTo>
                  <a:lnTo>
                    <a:pt x="121158" y="28575"/>
                  </a:lnTo>
                  <a:lnTo>
                    <a:pt x="115697" y="25908"/>
                  </a:lnTo>
                  <a:lnTo>
                    <a:pt x="110236" y="23113"/>
                  </a:lnTo>
                  <a:lnTo>
                    <a:pt x="103378" y="21844"/>
                  </a:lnTo>
                  <a:lnTo>
                    <a:pt x="94996" y="21844"/>
                  </a:lnTo>
                  <a:lnTo>
                    <a:pt x="88011" y="21844"/>
                  </a:lnTo>
                  <a:lnTo>
                    <a:pt x="81661" y="22987"/>
                  </a:lnTo>
                  <a:lnTo>
                    <a:pt x="76073" y="25526"/>
                  </a:lnTo>
                  <a:lnTo>
                    <a:pt x="70485" y="28066"/>
                  </a:lnTo>
                  <a:lnTo>
                    <a:pt x="66040" y="31750"/>
                  </a:lnTo>
                  <a:lnTo>
                    <a:pt x="62865" y="36575"/>
                  </a:lnTo>
                  <a:lnTo>
                    <a:pt x="59562" y="41528"/>
                  </a:lnTo>
                  <a:lnTo>
                    <a:pt x="58039" y="47371"/>
                  </a:lnTo>
                  <a:lnTo>
                    <a:pt x="58039" y="54356"/>
                  </a:lnTo>
                  <a:lnTo>
                    <a:pt x="58039" y="61595"/>
                  </a:lnTo>
                  <a:lnTo>
                    <a:pt x="59436" y="67818"/>
                  </a:lnTo>
                  <a:lnTo>
                    <a:pt x="62230" y="73025"/>
                  </a:lnTo>
                  <a:lnTo>
                    <a:pt x="65024" y="78359"/>
                  </a:lnTo>
                  <a:lnTo>
                    <a:pt x="69596" y="83438"/>
                  </a:lnTo>
                  <a:lnTo>
                    <a:pt x="104902" y="105663"/>
                  </a:lnTo>
                  <a:lnTo>
                    <a:pt x="115714" y="111619"/>
                  </a:lnTo>
                  <a:lnTo>
                    <a:pt x="146986" y="134885"/>
                  </a:lnTo>
                  <a:lnTo>
                    <a:pt x="164909" y="168560"/>
                  </a:lnTo>
                  <a:lnTo>
                    <a:pt x="166497" y="185293"/>
                  </a:lnTo>
                  <a:lnTo>
                    <a:pt x="165830" y="196361"/>
                  </a:lnTo>
                  <a:lnTo>
                    <a:pt x="149953" y="232949"/>
                  </a:lnTo>
                  <a:lnTo>
                    <a:pt x="114466" y="254879"/>
                  </a:lnTo>
                  <a:lnTo>
                    <a:pt x="78105" y="259969"/>
                  </a:lnTo>
                  <a:lnTo>
                    <a:pt x="68504" y="259828"/>
                  </a:lnTo>
                  <a:lnTo>
                    <a:pt x="28467" y="256623"/>
                  </a:lnTo>
                  <a:lnTo>
                    <a:pt x="0" y="251587"/>
                  </a:lnTo>
                  <a:lnTo>
                    <a:pt x="0" y="194310"/>
                  </a:lnTo>
                  <a:lnTo>
                    <a:pt x="25400" y="194310"/>
                  </a:lnTo>
                  <a:lnTo>
                    <a:pt x="28162" y="204666"/>
                  </a:lnTo>
                  <a:lnTo>
                    <a:pt x="31686" y="213629"/>
                  </a:lnTo>
                  <a:lnTo>
                    <a:pt x="63041" y="237456"/>
                  </a:lnTo>
                  <a:lnTo>
                    <a:pt x="72898" y="238125"/>
                  </a:lnTo>
                  <a:lnTo>
                    <a:pt x="80264" y="238125"/>
                  </a:lnTo>
                  <a:lnTo>
                    <a:pt x="86741" y="236982"/>
                  </a:lnTo>
                  <a:lnTo>
                    <a:pt x="92583" y="234441"/>
                  </a:lnTo>
                  <a:lnTo>
                    <a:pt x="98425" y="231901"/>
                  </a:lnTo>
                  <a:lnTo>
                    <a:pt x="103124" y="227964"/>
                  </a:lnTo>
                  <a:lnTo>
                    <a:pt x="106680" y="222503"/>
                  </a:lnTo>
                  <a:lnTo>
                    <a:pt x="110236" y="216915"/>
                  </a:lnTo>
                  <a:lnTo>
                    <a:pt x="112014" y="210058"/>
                  </a:lnTo>
                  <a:lnTo>
                    <a:pt x="112014" y="201675"/>
                  </a:lnTo>
                  <a:lnTo>
                    <a:pt x="112014" y="194056"/>
                  </a:lnTo>
                  <a:lnTo>
                    <a:pt x="88689" y="161748"/>
                  </a:lnTo>
                  <a:lnTo>
                    <a:pt x="60366" y="145813"/>
                  </a:lnTo>
                  <a:lnTo>
                    <a:pt x="53641" y="142065"/>
                  </a:lnTo>
                  <a:lnTo>
                    <a:pt x="21209" y="117094"/>
                  </a:lnTo>
                  <a:lnTo>
                    <a:pt x="4095" y="78287"/>
                  </a:lnTo>
                  <a:lnTo>
                    <a:pt x="3810" y="71500"/>
                  </a:lnTo>
                  <a:lnTo>
                    <a:pt x="4524" y="60499"/>
                  </a:lnTo>
                  <a:lnTo>
                    <a:pt x="21520" y="25116"/>
                  </a:lnTo>
                  <a:lnTo>
                    <a:pt x="59195" y="4714"/>
                  </a:lnTo>
                  <a:lnTo>
                    <a:pt x="84099" y="523"/>
                  </a:lnTo>
                  <a:lnTo>
                    <a:pt x="9779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35940" y="1148842"/>
            <a:ext cx="7310755" cy="1381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715" indent="-274320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  <a:tab pos="1225550" algn="l"/>
                <a:tab pos="2582545" algn="l"/>
                <a:tab pos="4206875" algn="l"/>
                <a:tab pos="4883785" algn="l"/>
                <a:tab pos="6203950" algn="l"/>
                <a:tab pos="6717665" algn="l"/>
              </a:tabLst>
            </a:pPr>
            <a:r>
              <a:rPr sz="2800" spc="-10" dirty="0">
                <a:latin typeface="Cambria"/>
                <a:cs typeface="Cambria"/>
              </a:rPr>
              <a:t>Mos</a:t>
            </a:r>
            <a:r>
              <a:rPr sz="2800" spc="-5" dirty="0">
                <a:latin typeface="Cambria"/>
                <a:cs typeface="Cambria"/>
              </a:rPr>
              <a:t>t</a:t>
            </a:r>
            <a:r>
              <a:rPr sz="2800" dirty="0">
                <a:latin typeface="Cambria"/>
                <a:cs typeface="Cambria"/>
              </a:rPr>
              <a:t>	n</a:t>
            </a:r>
            <a:r>
              <a:rPr sz="2800" spc="-10" dirty="0">
                <a:latin typeface="Cambria"/>
                <a:cs typeface="Cambria"/>
              </a:rPr>
              <a:t>u</a:t>
            </a:r>
            <a:r>
              <a:rPr sz="2800" dirty="0">
                <a:latin typeface="Cambria"/>
                <a:cs typeface="Cambria"/>
              </a:rPr>
              <a:t>r</a:t>
            </a:r>
            <a:r>
              <a:rPr sz="2800" spc="-5" dirty="0">
                <a:latin typeface="Cambria"/>
                <a:cs typeface="Cambria"/>
              </a:rPr>
              <a:t>sing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dia</a:t>
            </a:r>
            <a:r>
              <a:rPr sz="2800" spc="5" dirty="0">
                <a:latin typeface="Cambria"/>
                <a:cs typeface="Cambria"/>
              </a:rPr>
              <a:t>g</a:t>
            </a:r>
            <a:r>
              <a:rPr sz="2800" spc="-10" dirty="0">
                <a:latin typeface="Cambria"/>
                <a:cs typeface="Cambria"/>
              </a:rPr>
              <a:t>nosi</a:t>
            </a:r>
            <a:r>
              <a:rPr sz="2800" spc="-5" dirty="0">
                <a:latin typeface="Cambria"/>
                <a:cs typeface="Cambria"/>
              </a:rPr>
              <a:t>s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a</a:t>
            </a:r>
            <a:r>
              <a:rPr sz="2800" spc="-45" dirty="0">
                <a:latin typeface="Cambria"/>
                <a:cs typeface="Cambria"/>
              </a:rPr>
              <a:t>r</a:t>
            </a:r>
            <a:r>
              <a:rPr sz="2800" spc="-5" dirty="0">
                <a:latin typeface="Cambria"/>
                <a:cs typeface="Cambria"/>
              </a:rPr>
              <a:t>e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writ</a:t>
            </a:r>
            <a:r>
              <a:rPr sz="2800" spc="-25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en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as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t</a:t>
            </a:r>
            <a:r>
              <a:rPr sz="2800" spc="-45" dirty="0">
                <a:latin typeface="Cambria"/>
                <a:cs typeface="Cambria"/>
              </a:rPr>
              <a:t>w</a:t>
            </a:r>
            <a:r>
              <a:rPr sz="2800" spc="-5" dirty="0">
                <a:latin typeface="Cambria"/>
                <a:cs typeface="Cambria"/>
              </a:rPr>
              <a:t>o  part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or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three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part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statements</a:t>
            </a:r>
            <a:endParaRPr sz="28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  <a:tab pos="1958975" algn="l"/>
                <a:tab pos="3472179" algn="l"/>
                <a:tab pos="5043805" algn="l"/>
              </a:tabLst>
            </a:pPr>
            <a:r>
              <a:rPr sz="2800" b="1" spc="-20" dirty="0">
                <a:latin typeface="Cambria"/>
                <a:cs typeface="Cambria"/>
              </a:rPr>
              <a:t>BASIC	</a:t>
            </a:r>
            <a:r>
              <a:rPr sz="2800" b="1" spc="-30" dirty="0">
                <a:latin typeface="Cambria"/>
                <a:cs typeface="Cambria"/>
              </a:rPr>
              <a:t>TWO	</a:t>
            </a:r>
            <a:r>
              <a:rPr sz="2800" b="1" spc="-100" dirty="0">
                <a:latin typeface="Cambria"/>
                <a:cs typeface="Cambria"/>
              </a:rPr>
              <a:t>PART	</a:t>
            </a:r>
            <a:r>
              <a:rPr sz="2800" b="1" spc="-60" dirty="0">
                <a:latin typeface="Cambria"/>
                <a:cs typeface="Cambria"/>
              </a:rPr>
              <a:t>STATEMENTS: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940" y="2428773"/>
            <a:ext cx="4530090" cy="145859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64490">
              <a:lnSpc>
                <a:spcPct val="100000"/>
              </a:lnSpc>
              <a:spcBef>
                <a:spcPts val="700"/>
              </a:spcBef>
            </a:pPr>
            <a:r>
              <a:rPr sz="2800" dirty="0">
                <a:latin typeface="Cambria"/>
                <a:cs typeface="Cambria"/>
              </a:rPr>
              <a:t>It</a:t>
            </a:r>
            <a:r>
              <a:rPr sz="2800" spc="-1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is</a:t>
            </a:r>
            <a:r>
              <a:rPr sz="2800" spc="-1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also</a:t>
            </a:r>
            <a:r>
              <a:rPr sz="2800" spc="-5" dirty="0">
                <a:latin typeface="Cambria"/>
                <a:cs typeface="Cambria"/>
              </a:rPr>
              <a:t> called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PE</a:t>
            </a:r>
            <a:r>
              <a:rPr sz="2800" spc="-10" dirty="0">
                <a:latin typeface="Cambria"/>
                <a:cs typeface="Cambria"/>
              </a:rPr>
              <a:t> format</a:t>
            </a:r>
            <a:endParaRPr sz="28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  <a:tab pos="1833880" algn="l"/>
                <a:tab pos="2559685" algn="l"/>
                <a:tab pos="2990850" algn="l"/>
              </a:tabLst>
            </a:pPr>
            <a:r>
              <a:rPr sz="2800" spc="-5" dirty="0">
                <a:latin typeface="Cambria"/>
                <a:cs typeface="Cambria"/>
              </a:rPr>
              <a:t>P</a:t>
            </a:r>
            <a:r>
              <a:rPr sz="2800" spc="-50" dirty="0">
                <a:latin typeface="Cambria"/>
                <a:cs typeface="Cambria"/>
              </a:rPr>
              <a:t>r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dirty="0">
                <a:latin typeface="Cambria"/>
                <a:cs typeface="Cambria"/>
              </a:rPr>
              <a:t>b</a:t>
            </a:r>
            <a:r>
              <a:rPr sz="2800" spc="-10" dirty="0">
                <a:latin typeface="Cambria"/>
                <a:cs typeface="Cambria"/>
              </a:rPr>
              <a:t>le</a:t>
            </a:r>
            <a:r>
              <a:rPr sz="2800" spc="-5" dirty="0">
                <a:latin typeface="Cambria"/>
                <a:cs typeface="Cambria"/>
              </a:rPr>
              <a:t>m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(P)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–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s</a:t>
            </a:r>
            <a:r>
              <a:rPr sz="2800" spc="5" dirty="0">
                <a:latin typeface="Cambria"/>
                <a:cs typeface="Cambria"/>
              </a:rPr>
              <a:t>t</a:t>
            </a:r>
            <a:r>
              <a:rPr sz="2800" spc="-10" dirty="0">
                <a:latin typeface="Cambria"/>
                <a:cs typeface="Cambria"/>
              </a:rPr>
              <a:t>a</a:t>
            </a:r>
            <a:r>
              <a:rPr sz="2800" spc="-25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ement  </a:t>
            </a:r>
            <a:r>
              <a:rPr sz="2800" spc="-10" dirty="0">
                <a:latin typeface="Cambria"/>
                <a:cs typeface="Cambria"/>
              </a:rPr>
              <a:t>response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93233" y="3008502"/>
            <a:ext cx="25533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62610" algn="l"/>
                <a:tab pos="1306195" algn="l"/>
              </a:tabLst>
            </a:pPr>
            <a:r>
              <a:rPr sz="2800" spc="-5" dirty="0">
                <a:latin typeface="Cambria"/>
                <a:cs typeface="Cambria"/>
              </a:rPr>
              <a:t>of	</a:t>
            </a:r>
            <a:r>
              <a:rPr sz="2800" spc="-10" dirty="0">
                <a:latin typeface="Cambria"/>
                <a:cs typeface="Cambria"/>
              </a:rPr>
              <a:t>th</a:t>
            </a:r>
            <a:r>
              <a:rPr sz="2800" spc="-5" dirty="0">
                <a:latin typeface="Cambria"/>
                <a:cs typeface="Cambria"/>
              </a:rPr>
              <a:t>e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p</a:t>
            </a:r>
            <a:r>
              <a:rPr sz="2800" dirty="0">
                <a:latin typeface="Cambria"/>
                <a:cs typeface="Cambria"/>
              </a:rPr>
              <a:t>a</a:t>
            </a:r>
            <a:r>
              <a:rPr sz="2800" spc="-10" dirty="0">
                <a:latin typeface="Cambria"/>
                <a:cs typeface="Cambria"/>
              </a:rPr>
              <a:t>ti</a:t>
            </a:r>
            <a:r>
              <a:rPr sz="2800" spc="-5" dirty="0">
                <a:latin typeface="Cambria"/>
                <a:cs typeface="Cambria"/>
              </a:rPr>
              <a:t>e</a:t>
            </a:r>
            <a:r>
              <a:rPr sz="2800" spc="-10" dirty="0">
                <a:latin typeface="Cambria"/>
                <a:cs typeface="Cambria"/>
              </a:rPr>
              <a:t>n</a:t>
            </a:r>
            <a:r>
              <a:rPr sz="2800" spc="-15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s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3938397"/>
            <a:ext cx="7308215" cy="2311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  <a:tab pos="1792605" algn="l"/>
                <a:tab pos="2522855" algn="l"/>
                <a:tab pos="2954020" algn="l"/>
                <a:tab pos="4246880" algn="l"/>
                <a:tab pos="6398895" algn="l"/>
                <a:tab pos="6958330" algn="l"/>
              </a:tabLst>
            </a:pPr>
            <a:r>
              <a:rPr sz="2800" spc="-20" dirty="0">
                <a:latin typeface="Cambria"/>
                <a:cs typeface="Cambria"/>
              </a:rPr>
              <a:t>E</a:t>
            </a:r>
            <a:r>
              <a:rPr sz="2800" spc="-10" dirty="0">
                <a:latin typeface="Cambria"/>
                <a:cs typeface="Cambria"/>
              </a:rPr>
              <a:t>ti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spc="-10" dirty="0">
                <a:latin typeface="Cambria"/>
                <a:cs typeface="Cambria"/>
              </a:rPr>
              <a:t>lo</a:t>
            </a:r>
            <a:r>
              <a:rPr sz="2800" dirty="0">
                <a:latin typeface="Cambria"/>
                <a:cs typeface="Cambria"/>
              </a:rPr>
              <a:t>g</a:t>
            </a:r>
            <a:r>
              <a:rPr sz="2800" spc="-5" dirty="0">
                <a:latin typeface="Cambria"/>
                <a:cs typeface="Cambria"/>
              </a:rPr>
              <a:t>y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(</a:t>
            </a:r>
            <a:r>
              <a:rPr sz="2800" dirty="0">
                <a:latin typeface="Cambria"/>
                <a:cs typeface="Cambria"/>
              </a:rPr>
              <a:t>E</a:t>
            </a:r>
            <a:r>
              <a:rPr sz="2800" spc="-5" dirty="0">
                <a:latin typeface="Cambria"/>
                <a:cs typeface="Cambria"/>
              </a:rPr>
              <a:t>)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–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35" dirty="0">
                <a:latin typeface="Cambria"/>
                <a:cs typeface="Cambria"/>
              </a:rPr>
              <a:t>f</a:t>
            </a:r>
            <a:r>
              <a:rPr sz="2800" spc="-10" dirty="0">
                <a:latin typeface="Cambria"/>
                <a:cs typeface="Cambria"/>
              </a:rPr>
              <a:t>ac</a:t>
            </a:r>
            <a:r>
              <a:rPr sz="2800" spc="-20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ors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c</a:t>
            </a:r>
            <a:r>
              <a:rPr sz="2800" spc="10" dirty="0">
                <a:latin typeface="Cambria"/>
                <a:cs typeface="Cambria"/>
              </a:rPr>
              <a:t>o</a:t>
            </a:r>
            <a:r>
              <a:rPr sz="2800" spc="-10" dirty="0">
                <a:latin typeface="Cambria"/>
                <a:cs typeface="Cambria"/>
              </a:rPr>
              <a:t>ntrib</a:t>
            </a:r>
            <a:r>
              <a:rPr sz="2800" dirty="0">
                <a:latin typeface="Cambria"/>
                <a:cs typeface="Cambria"/>
              </a:rPr>
              <a:t>u</a:t>
            </a:r>
            <a:r>
              <a:rPr sz="2800" spc="-10" dirty="0">
                <a:latin typeface="Cambria"/>
                <a:cs typeface="Cambria"/>
              </a:rPr>
              <a:t>ti</a:t>
            </a:r>
            <a:r>
              <a:rPr sz="2800" spc="5" dirty="0">
                <a:latin typeface="Cambria"/>
                <a:cs typeface="Cambria"/>
              </a:rPr>
              <a:t>n</a:t>
            </a:r>
            <a:r>
              <a:rPr sz="2800" spc="-5" dirty="0">
                <a:latin typeface="Cambria"/>
                <a:cs typeface="Cambria"/>
              </a:rPr>
              <a:t>g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30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or  </a:t>
            </a:r>
            <a:r>
              <a:rPr sz="2800" spc="-10" dirty="0">
                <a:latin typeface="Cambria"/>
                <a:cs typeface="Cambria"/>
              </a:rPr>
              <a:t>probable</a:t>
            </a:r>
            <a:r>
              <a:rPr sz="2800" spc="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causes</a:t>
            </a:r>
            <a:r>
              <a:rPr sz="2800" spc="-1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of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the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response</a:t>
            </a:r>
            <a:endParaRPr sz="2800">
              <a:latin typeface="Cambria"/>
              <a:cs typeface="Cambr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b="1" spc="-10" dirty="0">
                <a:latin typeface="Cambria"/>
                <a:cs typeface="Cambria"/>
              </a:rPr>
              <a:t>Example: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Problem</a:t>
            </a:r>
            <a:r>
              <a:rPr sz="2800" spc="1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(P)</a:t>
            </a:r>
            <a:r>
              <a:rPr sz="2800" spc="15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related to</a:t>
            </a:r>
            <a:r>
              <a:rPr sz="2800" spc="-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Etiology</a:t>
            </a:r>
            <a:r>
              <a:rPr sz="2800" spc="2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(E)</a:t>
            </a:r>
            <a:endParaRPr sz="2800">
              <a:latin typeface="Cambria"/>
              <a:cs typeface="Cambria"/>
            </a:endParaRPr>
          </a:p>
          <a:p>
            <a:pPr marL="286385" marR="635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  <a:tab pos="1697989" algn="l"/>
                <a:tab pos="3661410" algn="l"/>
                <a:tab pos="4979670" algn="l"/>
                <a:tab pos="5533390" algn="l"/>
              </a:tabLst>
            </a:pPr>
            <a:r>
              <a:rPr sz="2800" spc="-35" dirty="0">
                <a:latin typeface="Cambria"/>
                <a:cs typeface="Cambria"/>
              </a:rPr>
              <a:t>A</a:t>
            </a:r>
            <a:r>
              <a:rPr sz="2800" spc="-5" dirty="0">
                <a:latin typeface="Cambria"/>
                <a:cs typeface="Cambria"/>
              </a:rPr>
              <a:t>ct</a:t>
            </a:r>
            <a:r>
              <a:rPr sz="2800" spc="-45" dirty="0">
                <a:latin typeface="Cambria"/>
                <a:cs typeface="Cambria"/>
              </a:rPr>
              <a:t>i</a:t>
            </a:r>
            <a:r>
              <a:rPr sz="2800" spc="-5" dirty="0">
                <a:latin typeface="Cambria"/>
                <a:cs typeface="Cambria"/>
              </a:rPr>
              <a:t>vity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in</a:t>
            </a:r>
            <a:r>
              <a:rPr sz="2800" spc="-25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ole</a:t>
            </a:r>
            <a:r>
              <a:rPr sz="2800" spc="-55" dirty="0">
                <a:latin typeface="Cambria"/>
                <a:cs typeface="Cambria"/>
              </a:rPr>
              <a:t>r</a:t>
            </a:r>
            <a:r>
              <a:rPr sz="2800" spc="-10" dirty="0">
                <a:latin typeface="Cambria"/>
                <a:cs typeface="Cambria"/>
              </a:rPr>
              <a:t>an</a:t>
            </a:r>
            <a:r>
              <a:rPr sz="2800" spc="10" dirty="0">
                <a:latin typeface="Cambria"/>
                <a:cs typeface="Cambria"/>
              </a:rPr>
              <a:t>c</a:t>
            </a:r>
            <a:r>
              <a:rPr sz="2800" spc="-5" dirty="0">
                <a:latin typeface="Cambria"/>
                <a:cs typeface="Cambria"/>
              </a:rPr>
              <a:t>e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0" dirty="0">
                <a:latin typeface="Cambria"/>
                <a:cs typeface="Cambria"/>
              </a:rPr>
              <a:t>r</a:t>
            </a:r>
            <a:r>
              <a:rPr sz="2800" spc="-5" dirty="0">
                <a:latin typeface="Cambria"/>
                <a:cs typeface="Cambria"/>
              </a:rPr>
              <a:t>ela</a:t>
            </a:r>
            <a:r>
              <a:rPr sz="2800" spc="-25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ed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30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gene</a:t>
            </a:r>
            <a:r>
              <a:rPr sz="2800" spc="-55" dirty="0">
                <a:latin typeface="Cambria"/>
                <a:cs typeface="Cambria"/>
              </a:rPr>
              <a:t>r</a:t>
            </a:r>
            <a:r>
              <a:rPr sz="2800" spc="-10" dirty="0">
                <a:latin typeface="Cambria"/>
                <a:cs typeface="Cambria"/>
              </a:rPr>
              <a:t>alized  weakness</a:t>
            </a:r>
            <a:r>
              <a:rPr sz="2800" spc="-3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or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obesity</a:t>
            </a:r>
            <a:endParaRPr sz="2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713308"/>
            <a:ext cx="237998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</a:tabLst>
            </a:pPr>
            <a:r>
              <a:rPr sz="3600" b="1" spc="-5" dirty="0">
                <a:latin typeface="Cambria"/>
                <a:cs typeface="Cambria"/>
              </a:rPr>
              <a:t>Nurses</a:t>
            </a:r>
            <a:endParaRPr sz="3600">
              <a:latin typeface="Cambria"/>
              <a:cs typeface="Cambria"/>
            </a:endParaRPr>
          </a:p>
          <a:p>
            <a:pPr marL="286385">
              <a:lnSpc>
                <a:spcPct val="100000"/>
              </a:lnSpc>
              <a:spcBef>
                <a:spcPts val="5"/>
              </a:spcBef>
            </a:pPr>
            <a:r>
              <a:rPr sz="3600" b="1" spc="-5" dirty="0">
                <a:latin typeface="Cambria"/>
                <a:cs typeface="Cambria"/>
              </a:rPr>
              <a:t>decisions.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93490" y="713308"/>
            <a:ext cx="13912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5" dirty="0">
                <a:latin typeface="Cambria"/>
                <a:cs typeface="Cambria"/>
              </a:rPr>
              <a:t>m</a:t>
            </a:r>
            <a:r>
              <a:rPr sz="3600" b="1" spc="-5" dirty="0">
                <a:latin typeface="Cambria"/>
                <a:cs typeface="Cambria"/>
              </a:rPr>
              <a:t>a</a:t>
            </a:r>
            <a:r>
              <a:rPr sz="3600" b="1" spc="-70" dirty="0">
                <a:latin typeface="Cambria"/>
                <a:cs typeface="Cambria"/>
              </a:rPr>
              <a:t>k</a:t>
            </a:r>
            <a:r>
              <a:rPr sz="3600" b="1" dirty="0">
                <a:latin typeface="Cambria"/>
                <a:cs typeface="Cambria"/>
              </a:rPr>
              <a:t>es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71184" y="713308"/>
            <a:ext cx="21748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important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535940" y="1887473"/>
            <a:ext cx="574738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1509395" algn="l"/>
                <a:tab pos="3063875" algn="l"/>
                <a:tab pos="3478529" algn="l"/>
                <a:tab pos="4144645" algn="l"/>
                <a:tab pos="5062220" algn="l"/>
              </a:tabLst>
            </a:pPr>
            <a:r>
              <a:rPr sz="3600" spc="5" dirty="0">
                <a:latin typeface="Cambria"/>
                <a:cs typeface="Cambria"/>
              </a:rPr>
              <a:t>E</a:t>
            </a:r>
            <a:r>
              <a:rPr sz="3600" spc="-5" dirty="0">
                <a:latin typeface="Cambria"/>
                <a:cs typeface="Cambria"/>
              </a:rPr>
              <a:t>g</a:t>
            </a:r>
            <a:r>
              <a:rPr sz="3600" dirty="0">
                <a:latin typeface="Cambria"/>
                <a:cs typeface="Cambria"/>
              </a:rPr>
              <a:t>:	Nurses		</a:t>
            </a:r>
            <a:r>
              <a:rPr sz="3600" spc="-5" dirty="0">
                <a:latin typeface="Cambria"/>
                <a:cs typeface="Cambria"/>
              </a:rPr>
              <a:t>mus</a:t>
            </a:r>
            <a:r>
              <a:rPr sz="3600" dirty="0">
                <a:latin typeface="Cambria"/>
                <a:cs typeface="Cambria"/>
              </a:rPr>
              <a:t>t	</a:t>
            </a:r>
            <a:r>
              <a:rPr sz="3600" spc="-5" dirty="0">
                <a:latin typeface="Cambria"/>
                <a:cs typeface="Cambria"/>
              </a:rPr>
              <a:t>use  judgement	</a:t>
            </a:r>
            <a:r>
              <a:rPr sz="3600" spc="-25" dirty="0">
                <a:latin typeface="Cambria"/>
                <a:cs typeface="Cambria"/>
              </a:rPr>
              <a:t>to		</a:t>
            </a:r>
            <a:r>
              <a:rPr sz="3600" spc="-5" dirty="0">
                <a:latin typeface="Cambria"/>
                <a:cs typeface="Cambria"/>
              </a:rPr>
              <a:t>decide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35877" y="1887473"/>
            <a:ext cx="12115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0979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mbria"/>
                <a:cs typeface="Cambria"/>
              </a:rPr>
              <a:t>good  </a:t>
            </a:r>
            <a:r>
              <a:rPr sz="3600" spc="-45" dirty="0">
                <a:latin typeface="Cambria"/>
                <a:cs typeface="Cambria"/>
              </a:rPr>
              <a:t>w</a:t>
            </a:r>
            <a:r>
              <a:rPr sz="3600" dirty="0">
                <a:latin typeface="Cambria"/>
                <a:cs typeface="Cambria"/>
              </a:rPr>
              <a:t>hich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0259" y="2985008"/>
            <a:ext cx="703516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latin typeface="Cambria"/>
                <a:cs typeface="Cambria"/>
              </a:rPr>
              <a:t>observations</a:t>
            </a:r>
            <a:r>
              <a:rPr sz="3600" spc="-5" dirty="0">
                <a:latin typeface="Cambria"/>
                <a:cs typeface="Cambria"/>
              </a:rPr>
              <a:t> must</a:t>
            </a:r>
            <a:r>
              <a:rPr sz="360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be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reported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35" dirty="0">
                <a:latin typeface="Cambria"/>
                <a:cs typeface="Cambria"/>
              </a:rPr>
              <a:t>to </a:t>
            </a:r>
            <a:r>
              <a:rPr sz="3600" spc="-30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physician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immediately</a:t>
            </a:r>
            <a:r>
              <a:rPr sz="3600" spc="-1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and</a:t>
            </a:r>
            <a:r>
              <a:rPr sz="3600" spc="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which </a:t>
            </a:r>
            <a:r>
              <a:rPr sz="3600" spc="-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can </a:t>
            </a:r>
            <a:r>
              <a:rPr sz="3600" spc="-5" dirty="0">
                <a:latin typeface="Cambria"/>
                <a:cs typeface="Cambria"/>
              </a:rPr>
              <a:t>be </a:t>
            </a:r>
            <a:r>
              <a:rPr sz="3600" spc="-10" dirty="0">
                <a:latin typeface="Cambria"/>
                <a:cs typeface="Cambria"/>
              </a:rPr>
              <a:t>noted </a:t>
            </a:r>
            <a:r>
              <a:rPr sz="3600" dirty="0">
                <a:latin typeface="Cambria"/>
                <a:cs typeface="Cambria"/>
              </a:rPr>
              <a:t>in the </a:t>
            </a:r>
            <a:r>
              <a:rPr sz="3600" spc="-5" dirty="0">
                <a:latin typeface="Cambria"/>
                <a:cs typeface="Cambria"/>
              </a:rPr>
              <a:t>client </a:t>
            </a:r>
            <a:r>
              <a:rPr sz="3600" spc="-25" dirty="0">
                <a:latin typeface="Cambria"/>
                <a:cs typeface="Cambria"/>
              </a:rPr>
              <a:t>record </a:t>
            </a:r>
            <a:r>
              <a:rPr sz="3600" spc="-20" dirty="0">
                <a:latin typeface="Cambria"/>
                <a:cs typeface="Cambria"/>
              </a:rPr>
              <a:t>for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the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physician</a:t>
            </a:r>
            <a:r>
              <a:rPr sz="3600" spc="10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to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address</a:t>
            </a:r>
            <a:r>
              <a:rPr sz="3600" spc="2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later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5423" y="451358"/>
            <a:ext cx="6863715" cy="511175"/>
            <a:chOff x="765423" y="451358"/>
            <a:chExt cx="6863715" cy="511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5423" y="763828"/>
              <a:ext cx="6863720" cy="198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0343" y="455930"/>
              <a:ext cx="6844830" cy="311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63447" y="518033"/>
              <a:ext cx="4640580" cy="220345"/>
            </a:xfrm>
            <a:custGeom>
              <a:avLst/>
              <a:gdLst/>
              <a:ahLst/>
              <a:cxnLst/>
              <a:rect l="l" t="t" r="r" b="b"/>
              <a:pathLst>
                <a:path w="4640580" h="220345">
                  <a:moveTo>
                    <a:pt x="0" y="101091"/>
                  </a:moveTo>
                  <a:lnTo>
                    <a:pt x="0" y="219455"/>
                  </a:lnTo>
                  <a:lnTo>
                    <a:pt x="6833" y="219715"/>
                  </a:lnTo>
                  <a:lnTo>
                    <a:pt x="14171" y="219916"/>
                  </a:lnTo>
                  <a:lnTo>
                    <a:pt x="22011" y="220045"/>
                  </a:lnTo>
                  <a:lnTo>
                    <a:pt x="30353" y="220090"/>
                  </a:lnTo>
                  <a:lnTo>
                    <a:pt x="40487" y="219759"/>
                  </a:lnTo>
                  <a:lnTo>
                    <a:pt x="77485" y="207629"/>
                  </a:lnTo>
                  <a:lnTo>
                    <a:pt x="93732" y="171465"/>
                  </a:lnTo>
                  <a:lnTo>
                    <a:pt x="94208" y="160654"/>
                  </a:lnTo>
                  <a:lnTo>
                    <a:pt x="93956" y="152937"/>
                  </a:lnTo>
                  <a:lnTo>
                    <a:pt x="78130" y="114553"/>
                  </a:lnTo>
                  <a:lnTo>
                    <a:pt x="72771" y="109854"/>
                  </a:lnTo>
                  <a:lnTo>
                    <a:pt x="31026" y="101091"/>
                  </a:lnTo>
                  <a:lnTo>
                    <a:pt x="0" y="101091"/>
                  </a:lnTo>
                  <a:close/>
                </a:path>
                <a:path w="4640580" h="220345">
                  <a:moveTo>
                    <a:pt x="4604537" y="0"/>
                  </a:moveTo>
                  <a:lnTo>
                    <a:pt x="4559960" y="125602"/>
                  </a:lnTo>
                  <a:lnTo>
                    <a:pt x="4640351" y="125602"/>
                  </a:lnTo>
                  <a:lnTo>
                    <a:pt x="4604537" y="0"/>
                  </a:lnTo>
                  <a:close/>
                </a:path>
                <a:path w="4640580" h="220345">
                  <a:moveTo>
                    <a:pt x="3156737" y="0"/>
                  </a:moveTo>
                  <a:lnTo>
                    <a:pt x="3112160" y="125602"/>
                  </a:lnTo>
                  <a:lnTo>
                    <a:pt x="3192551" y="125602"/>
                  </a:lnTo>
                  <a:lnTo>
                    <a:pt x="3156737" y="0"/>
                  </a:lnTo>
                  <a:close/>
                </a:path>
                <a:path w="4640580" h="220345">
                  <a:moveTo>
                    <a:pt x="314515" y="0"/>
                  </a:moveTo>
                  <a:lnTo>
                    <a:pt x="269875" y="125602"/>
                  </a:lnTo>
                  <a:lnTo>
                    <a:pt x="350240" y="125602"/>
                  </a:lnTo>
                  <a:lnTo>
                    <a:pt x="31451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54500" y="481076"/>
              <a:ext cx="89662" cy="1352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90948" y="481076"/>
              <a:ext cx="91059" cy="1337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24861" y="481076"/>
              <a:ext cx="91059" cy="13373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0343" y="455930"/>
              <a:ext cx="6845300" cy="312420"/>
            </a:xfrm>
            <a:custGeom>
              <a:avLst/>
              <a:gdLst/>
              <a:ahLst/>
              <a:cxnLst/>
              <a:rect l="l" t="t" r="r" b="b"/>
              <a:pathLst>
                <a:path w="6845300" h="312420">
                  <a:moveTo>
                    <a:pt x="123456" y="29718"/>
                  </a:moveTo>
                  <a:lnTo>
                    <a:pt x="115701" y="29789"/>
                  </a:lnTo>
                  <a:lnTo>
                    <a:pt x="108056" y="30003"/>
                  </a:lnTo>
                  <a:lnTo>
                    <a:pt x="100523" y="30360"/>
                  </a:lnTo>
                  <a:lnTo>
                    <a:pt x="93103" y="30861"/>
                  </a:lnTo>
                  <a:lnTo>
                    <a:pt x="93103" y="137033"/>
                  </a:lnTo>
                  <a:lnTo>
                    <a:pt x="122783" y="137033"/>
                  </a:lnTo>
                  <a:lnTo>
                    <a:pt x="133346" y="136628"/>
                  </a:lnTo>
                  <a:lnTo>
                    <a:pt x="169027" y="122729"/>
                  </a:lnTo>
                  <a:lnTo>
                    <a:pt x="183730" y="79248"/>
                  </a:lnTo>
                  <a:lnTo>
                    <a:pt x="183285" y="70485"/>
                  </a:lnTo>
                  <a:lnTo>
                    <a:pt x="162486" y="37105"/>
                  </a:lnTo>
                  <a:lnTo>
                    <a:pt x="123456" y="29718"/>
                  </a:lnTo>
                  <a:close/>
                </a:path>
                <a:path w="6845300" h="312420">
                  <a:moveTo>
                    <a:pt x="6354483" y="3556"/>
                  </a:moveTo>
                  <a:lnTo>
                    <a:pt x="6617246" y="3556"/>
                  </a:lnTo>
                  <a:lnTo>
                    <a:pt x="6617246" y="81915"/>
                  </a:lnTo>
                  <a:lnTo>
                    <a:pt x="6586639" y="81915"/>
                  </a:lnTo>
                  <a:lnTo>
                    <a:pt x="6583845" y="71755"/>
                  </a:lnTo>
                  <a:lnTo>
                    <a:pt x="6581559" y="64389"/>
                  </a:lnTo>
                  <a:lnTo>
                    <a:pt x="6579908" y="59562"/>
                  </a:lnTo>
                  <a:lnTo>
                    <a:pt x="6578384" y="54864"/>
                  </a:lnTo>
                  <a:lnTo>
                    <a:pt x="6576479" y="50800"/>
                  </a:lnTo>
                  <a:lnTo>
                    <a:pt x="6574447" y="47498"/>
                  </a:lnTo>
                  <a:lnTo>
                    <a:pt x="6572542" y="44069"/>
                  </a:lnTo>
                  <a:lnTo>
                    <a:pt x="6570383" y="41275"/>
                  </a:lnTo>
                  <a:lnTo>
                    <a:pt x="6568097" y="39116"/>
                  </a:lnTo>
                  <a:lnTo>
                    <a:pt x="6565938" y="36830"/>
                  </a:lnTo>
                  <a:lnTo>
                    <a:pt x="6563525" y="35052"/>
                  </a:lnTo>
                  <a:lnTo>
                    <a:pt x="6560985" y="33655"/>
                  </a:lnTo>
                  <a:lnTo>
                    <a:pt x="6558445" y="32385"/>
                  </a:lnTo>
                  <a:lnTo>
                    <a:pt x="6555270" y="31369"/>
                  </a:lnTo>
                  <a:lnTo>
                    <a:pt x="6551460" y="30734"/>
                  </a:lnTo>
                  <a:lnTo>
                    <a:pt x="6547650" y="29972"/>
                  </a:lnTo>
                  <a:lnTo>
                    <a:pt x="6542697" y="29718"/>
                  </a:lnTo>
                  <a:lnTo>
                    <a:pt x="6536601" y="29718"/>
                  </a:lnTo>
                  <a:lnTo>
                    <a:pt x="6520599" y="29718"/>
                  </a:lnTo>
                  <a:lnTo>
                    <a:pt x="6520599" y="252222"/>
                  </a:lnTo>
                  <a:lnTo>
                    <a:pt x="6520599" y="260096"/>
                  </a:lnTo>
                  <a:lnTo>
                    <a:pt x="6520853" y="266192"/>
                  </a:lnTo>
                  <a:lnTo>
                    <a:pt x="6528092" y="286258"/>
                  </a:lnTo>
                  <a:lnTo>
                    <a:pt x="6529743" y="287909"/>
                  </a:lnTo>
                  <a:lnTo>
                    <a:pt x="6532156" y="289306"/>
                  </a:lnTo>
                  <a:lnTo>
                    <a:pt x="6535204" y="290575"/>
                  </a:lnTo>
                  <a:lnTo>
                    <a:pt x="6538252" y="291846"/>
                  </a:lnTo>
                  <a:lnTo>
                    <a:pt x="6542316" y="292862"/>
                  </a:lnTo>
                  <a:lnTo>
                    <a:pt x="6547650" y="293624"/>
                  </a:lnTo>
                  <a:lnTo>
                    <a:pt x="6547650" y="308356"/>
                  </a:lnTo>
                  <a:lnTo>
                    <a:pt x="6424333" y="308356"/>
                  </a:lnTo>
                  <a:lnTo>
                    <a:pt x="6424333" y="293624"/>
                  </a:lnTo>
                  <a:lnTo>
                    <a:pt x="6430556" y="292481"/>
                  </a:lnTo>
                  <a:lnTo>
                    <a:pt x="6435509" y="291211"/>
                  </a:lnTo>
                  <a:lnTo>
                    <a:pt x="6439192" y="289433"/>
                  </a:lnTo>
                  <a:lnTo>
                    <a:pt x="6442875" y="287782"/>
                  </a:lnTo>
                  <a:lnTo>
                    <a:pt x="6445542" y="285369"/>
                  </a:lnTo>
                  <a:lnTo>
                    <a:pt x="6451384" y="259461"/>
                  </a:lnTo>
                  <a:lnTo>
                    <a:pt x="6451384" y="252222"/>
                  </a:lnTo>
                  <a:lnTo>
                    <a:pt x="6451384" y="29718"/>
                  </a:lnTo>
                  <a:lnTo>
                    <a:pt x="6433350" y="29718"/>
                  </a:lnTo>
                  <a:lnTo>
                    <a:pt x="6424333" y="29718"/>
                  </a:lnTo>
                  <a:lnTo>
                    <a:pt x="6417475" y="30734"/>
                  </a:lnTo>
                  <a:lnTo>
                    <a:pt x="6391313" y="60579"/>
                  </a:lnTo>
                  <a:lnTo>
                    <a:pt x="6385090" y="81915"/>
                  </a:lnTo>
                  <a:lnTo>
                    <a:pt x="6354483" y="81915"/>
                  </a:lnTo>
                  <a:lnTo>
                    <a:pt x="6354483" y="3556"/>
                  </a:lnTo>
                  <a:close/>
                </a:path>
                <a:path w="6845300" h="312420">
                  <a:moveTo>
                    <a:pt x="6049556" y="3556"/>
                  </a:moveTo>
                  <a:lnTo>
                    <a:pt x="6139980" y="3556"/>
                  </a:lnTo>
                  <a:lnTo>
                    <a:pt x="6219101" y="140843"/>
                  </a:lnTo>
                  <a:lnTo>
                    <a:pt x="6238278" y="175895"/>
                  </a:lnTo>
                  <a:lnTo>
                    <a:pt x="6259233" y="217678"/>
                  </a:lnTo>
                  <a:lnTo>
                    <a:pt x="6262789" y="217678"/>
                  </a:lnTo>
                  <a:lnTo>
                    <a:pt x="6261715" y="190388"/>
                  </a:lnTo>
                  <a:lnTo>
                    <a:pt x="6260963" y="161861"/>
                  </a:lnTo>
                  <a:lnTo>
                    <a:pt x="6260520" y="132095"/>
                  </a:lnTo>
                  <a:lnTo>
                    <a:pt x="6260376" y="101092"/>
                  </a:lnTo>
                  <a:lnTo>
                    <a:pt x="6260376" y="59562"/>
                  </a:lnTo>
                  <a:lnTo>
                    <a:pt x="6260376" y="49911"/>
                  </a:lnTo>
                  <a:lnTo>
                    <a:pt x="6259995" y="42925"/>
                  </a:lnTo>
                  <a:lnTo>
                    <a:pt x="6259233" y="38608"/>
                  </a:lnTo>
                  <a:lnTo>
                    <a:pt x="6258471" y="34290"/>
                  </a:lnTo>
                  <a:lnTo>
                    <a:pt x="6257328" y="30987"/>
                  </a:lnTo>
                  <a:lnTo>
                    <a:pt x="6255804" y="28829"/>
                  </a:lnTo>
                  <a:lnTo>
                    <a:pt x="6254280" y="26543"/>
                  </a:lnTo>
                  <a:lnTo>
                    <a:pt x="6236500" y="18287"/>
                  </a:lnTo>
                  <a:lnTo>
                    <a:pt x="6236500" y="3556"/>
                  </a:lnTo>
                  <a:lnTo>
                    <a:pt x="6320828" y="3556"/>
                  </a:lnTo>
                  <a:lnTo>
                    <a:pt x="6320828" y="18287"/>
                  </a:lnTo>
                  <a:lnTo>
                    <a:pt x="6314859" y="20193"/>
                  </a:lnTo>
                  <a:lnTo>
                    <a:pt x="6310668" y="21844"/>
                  </a:lnTo>
                  <a:lnTo>
                    <a:pt x="6308255" y="23241"/>
                  </a:lnTo>
                  <a:lnTo>
                    <a:pt x="6305842" y="24511"/>
                  </a:lnTo>
                  <a:lnTo>
                    <a:pt x="6303683" y="26289"/>
                  </a:lnTo>
                  <a:lnTo>
                    <a:pt x="6302032" y="28575"/>
                  </a:lnTo>
                  <a:lnTo>
                    <a:pt x="6300254" y="30861"/>
                  </a:lnTo>
                  <a:lnTo>
                    <a:pt x="6298984" y="34162"/>
                  </a:lnTo>
                  <a:lnTo>
                    <a:pt x="6298095" y="38735"/>
                  </a:lnTo>
                  <a:lnTo>
                    <a:pt x="6297206" y="43307"/>
                  </a:lnTo>
                  <a:lnTo>
                    <a:pt x="6296698" y="50292"/>
                  </a:lnTo>
                  <a:lnTo>
                    <a:pt x="6296698" y="59562"/>
                  </a:lnTo>
                  <a:lnTo>
                    <a:pt x="6296698" y="308356"/>
                  </a:lnTo>
                  <a:lnTo>
                    <a:pt x="6240056" y="308356"/>
                  </a:lnTo>
                  <a:lnTo>
                    <a:pt x="6139599" y="134620"/>
                  </a:lnTo>
                  <a:lnTo>
                    <a:pt x="6115131" y="90275"/>
                  </a:lnTo>
                  <a:lnTo>
                    <a:pt x="6109627" y="79248"/>
                  </a:lnTo>
                  <a:lnTo>
                    <a:pt x="6107722" y="79248"/>
                  </a:lnTo>
                  <a:lnTo>
                    <a:pt x="6108648" y="103584"/>
                  </a:lnTo>
                  <a:lnTo>
                    <a:pt x="6109325" y="128587"/>
                  </a:lnTo>
                  <a:lnTo>
                    <a:pt x="6109740" y="154257"/>
                  </a:lnTo>
                  <a:lnTo>
                    <a:pt x="6109881" y="180594"/>
                  </a:lnTo>
                  <a:lnTo>
                    <a:pt x="6109881" y="252475"/>
                  </a:lnTo>
                  <a:lnTo>
                    <a:pt x="6109881" y="263652"/>
                  </a:lnTo>
                  <a:lnTo>
                    <a:pt x="6110389" y="271525"/>
                  </a:lnTo>
                  <a:lnTo>
                    <a:pt x="6111532" y="275971"/>
                  </a:lnTo>
                  <a:lnTo>
                    <a:pt x="6112675" y="280416"/>
                  </a:lnTo>
                  <a:lnTo>
                    <a:pt x="6114707" y="283972"/>
                  </a:lnTo>
                  <a:lnTo>
                    <a:pt x="6117628" y="286512"/>
                  </a:lnTo>
                  <a:lnTo>
                    <a:pt x="6120549" y="289179"/>
                  </a:lnTo>
                  <a:lnTo>
                    <a:pt x="6126010" y="291465"/>
                  </a:lnTo>
                  <a:lnTo>
                    <a:pt x="6134011" y="293624"/>
                  </a:lnTo>
                  <a:lnTo>
                    <a:pt x="6134011" y="308356"/>
                  </a:lnTo>
                  <a:lnTo>
                    <a:pt x="6049556" y="308356"/>
                  </a:lnTo>
                  <a:lnTo>
                    <a:pt x="6049556" y="293624"/>
                  </a:lnTo>
                  <a:lnTo>
                    <a:pt x="6055144" y="292100"/>
                  </a:lnTo>
                  <a:lnTo>
                    <a:pt x="6059462" y="290449"/>
                  </a:lnTo>
                  <a:lnTo>
                    <a:pt x="6062637" y="288671"/>
                  </a:lnTo>
                  <a:lnTo>
                    <a:pt x="6065812" y="286893"/>
                  </a:lnTo>
                  <a:lnTo>
                    <a:pt x="6068225" y="284480"/>
                  </a:lnTo>
                  <a:lnTo>
                    <a:pt x="6069876" y="281432"/>
                  </a:lnTo>
                  <a:lnTo>
                    <a:pt x="6071400" y="278384"/>
                  </a:lnTo>
                  <a:lnTo>
                    <a:pt x="6072416" y="274574"/>
                  </a:lnTo>
                  <a:lnTo>
                    <a:pt x="6072797" y="269875"/>
                  </a:lnTo>
                  <a:lnTo>
                    <a:pt x="6073305" y="265303"/>
                  </a:lnTo>
                  <a:lnTo>
                    <a:pt x="6073559" y="259461"/>
                  </a:lnTo>
                  <a:lnTo>
                    <a:pt x="6073559" y="252475"/>
                  </a:lnTo>
                  <a:lnTo>
                    <a:pt x="6073559" y="59436"/>
                  </a:lnTo>
                  <a:lnTo>
                    <a:pt x="6073559" y="48260"/>
                  </a:lnTo>
                  <a:lnTo>
                    <a:pt x="6073051" y="40512"/>
                  </a:lnTo>
                  <a:lnTo>
                    <a:pt x="6072035" y="36322"/>
                  </a:lnTo>
                  <a:lnTo>
                    <a:pt x="6071146" y="32004"/>
                  </a:lnTo>
                  <a:lnTo>
                    <a:pt x="6069114" y="28448"/>
                  </a:lnTo>
                  <a:lnTo>
                    <a:pt x="6066066" y="25654"/>
                  </a:lnTo>
                  <a:lnTo>
                    <a:pt x="6063018" y="22860"/>
                  </a:lnTo>
                  <a:lnTo>
                    <a:pt x="6057557" y="20447"/>
                  </a:lnTo>
                  <a:lnTo>
                    <a:pt x="6049556" y="18287"/>
                  </a:lnTo>
                  <a:lnTo>
                    <a:pt x="6049556" y="3556"/>
                  </a:lnTo>
                  <a:close/>
                </a:path>
                <a:path w="6845300" h="312420">
                  <a:moveTo>
                    <a:pt x="5786666" y="3556"/>
                  </a:moveTo>
                  <a:lnTo>
                    <a:pt x="6008027" y="3556"/>
                  </a:lnTo>
                  <a:lnTo>
                    <a:pt x="6008027" y="74549"/>
                  </a:lnTo>
                  <a:lnTo>
                    <a:pt x="5977547" y="74549"/>
                  </a:lnTo>
                  <a:lnTo>
                    <a:pt x="5973975" y="64831"/>
                  </a:lnTo>
                  <a:lnTo>
                    <a:pt x="5970689" y="56816"/>
                  </a:lnTo>
                  <a:lnTo>
                    <a:pt x="5939828" y="29718"/>
                  </a:lnTo>
                  <a:lnTo>
                    <a:pt x="5928398" y="29718"/>
                  </a:lnTo>
                  <a:lnTo>
                    <a:pt x="5879757" y="29718"/>
                  </a:lnTo>
                  <a:lnTo>
                    <a:pt x="5879757" y="136906"/>
                  </a:lnTo>
                  <a:lnTo>
                    <a:pt x="5909221" y="136906"/>
                  </a:lnTo>
                  <a:lnTo>
                    <a:pt x="5915698" y="136906"/>
                  </a:lnTo>
                  <a:lnTo>
                    <a:pt x="5933859" y="124841"/>
                  </a:lnTo>
                  <a:lnTo>
                    <a:pt x="5936272" y="120523"/>
                  </a:lnTo>
                  <a:lnTo>
                    <a:pt x="5938685" y="113792"/>
                  </a:lnTo>
                  <a:lnTo>
                    <a:pt x="5940844" y="104648"/>
                  </a:lnTo>
                  <a:lnTo>
                    <a:pt x="5966117" y="104648"/>
                  </a:lnTo>
                  <a:lnTo>
                    <a:pt x="5966117" y="195325"/>
                  </a:lnTo>
                  <a:lnTo>
                    <a:pt x="5940844" y="195325"/>
                  </a:lnTo>
                  <a:lnTo>
                    <a:pt x="5938812" y="186690"/>
                  </a:lnTo>
                  <a:lnTo>
                    <a:pt x="5936526" y="180086"/>
                  </a:lnTo>
                  <a:lnTo>
                    <a:pt x="5933986" y="175641"/>
                  </a:lnTo>
                  <a:lnTo>
                    <a:pt x="5931446" y="171069"/>
                  </a:lnTo>
                  <a:lnTo>
                    <a:pt x="5928398" y="167767"/>
                  </a:lnTo>
                  <a:lnTo>
                    <a:pt x="5924969" y="165862"/>
                  </a:lnTo>
                  <a:lnTo>
                    <a:pt x="5921413" y="163957"/>
                  </a:lnTo>
                  <a:lnTo>
                    <a:pt x="5916206" y="162941"/>
                  </a:lnTo>
                  <a:lnTo>
                    <a:pt x="5909221" y="162941"/>
                  </a:lnTo>
                  <a:lnTo>
                    <a:pt x="5879757" y="162941"/>
                  </a:lnTo>
                  <a:lnTo>
                    <a:pt x="5879757" y="282194"/>
                  </a:lnTo>
                  <a:lnTo>
                    <a:pt x="5928144" y="282194"/>
                  </a:lnTo>
                  <a:lnTo>
                    <a:pt x="5933351" y="282194"/>
                  </a:lnTo>
                  <a:lnTo>
                    <a:pt x="5950877" y="277749"/>
                  </a:lnTo>
                  <a:lnTo>
                    <a:pt x="5953798" y="276098"/>
                  </a:lnTo>
                  <a:lnTo>
                    <a:pt x="5965990" y="261874"/>
                  </a:lnTo>
                  <a:lnTo>
                    <a:pt x="5968022" y="258572"/>
                  </a:lnTo>
                  <a:lnTo>
                    <a:pt x="5970181" y="254254"/>
                  </a:lnTo>
                  <a:lnTo>
                    <a:pt x="5972340" y="248920"/>
                  </a:lnTo>
                  <a:lnTo>
                    <a:pt x="5974626" y="243586"/>
                  </a:lnTo>
                  <a:lnTo>
                    <a:pt x="5977039" y="236220"/>
                  </a:lnTo>
                  <a:lnTo>
                    <a:pt x="5979706" y="226822"/>
                  </a:lnTo>
                  <a:lnTo>
                    <a:pt x="6010313" y="226822"/>
                  </a:lnTo>
                  <a:lnTo>
                    <a:pt x="6006122" y="308356"/>
                  </a:lnTo>
                  <a:lnTo>
                    <a:pt x="5786666" y="308356"/>
                  </a:lnTo>
                  <a:lnTo>
                    <a:pt x="5786666" y="293624"/>
                  </a:lnTo>
                  <a:lnTo>
                    <a:pt x="5792127" y="292100"/>
                  </a:lnTo>
                  <a:lnTo>
                    <a:pt x="5796445" y="290449"/>
                  </a:lnTo>
                  <a:lnTo>
                    <a:pt x="5810542" y="259461"/>
                  </a:lnTo>
                  <a:lnTo>
                    <a:pt x="5810542" y="252222"/>
                  </a:lnTo>
                  <a:lnTo>
                    <a:pt x="5810542" y="59817"/>
                  </a:lnTo>
                  <a:lnTo>
                    <a:pt x="5810542" y="52832"/>
                  </a:lnTo>
                  <a:lnTo>
                    <a:pt x="5810288" y="46990"/>
                  </a:lnTo>
                  <a:lnTo>
                    <a:pt x="5809907" y="42164"/>
                  </a:lnTo>
                  <a:lnTo>
                    <a:pt x="5809653" y="37465"/>
                  </a:lnTo>
                  <a:lnTo>
                    <a:pt x="5799874" y="23368"/>
                  </a:lnTo>
                  <a:lnTo>
                    <a:pt x="5796699" y="21462"/>
                  </a:lnTo>
                  <a:lnTo>
                    <a:pt x="5792254" y="19812"/>
                  </a:lnTo>
                  <a:lnTo>
                    <a:pt x="5786666" y="18287"/>
                  </a:lnTo>
                  <a:lnTo>
                    <a:pt x="5786666" y="3556"/>
                  </a:lnTo>
                  <a:close/>
                </a:path>
                <a:path w="6845300" h="312420">
                  <a:moveTo>
                    <a:pt x="5398808" y="3556"/>
                  </a:moveTo>
                  <a:lnTo>
                    <a:pt x="5509806" y="3556"/>
                  </a:lnTo>
                  <a:lnTo>
                    <a:pt x="5571655" y="186817"/>
                  </a:lnTo>
                  <a:lnTo>
                    <a:pt x="5638584" y="3556"/>
                  </a:lnTo>
                  <a:lnTo>
                    <a:pt x="5743359" y="3556"/>
                  </a:lnTo>
                  <a:lnTo>
                    <a:pt x="5743359" y="18287"/>
                  </a:lnTo>
                  <a:lnTo>
                    <a:pt x="5735485" y="20574"/>
                  </a:lnTo>
                  <a:lnTo>
                    <a:pt x="5730024" y="22987"/>
                  </a:lnTo>
                  <a:lnTo>
                    <a:pt x="5727230" y="25527"/>
                  </a:lnTo>
                  <a:lnTo>
                    <a:pt x="5724436" y="28194"/>
                  </a:lnTo>
                  <a:lnTo>
                    <a:pt x="5722404" y="31623"/>
                  </a:lnTo>
                  <a:lnTo>
                    <a:pt x="5721388" y="36068"/>
                  </a:lnTo>
                  <a:lnTo>
                    <a:pt x="5720245" y="40386"/>
                  </a:lnTo>
                  <a:lnTo>
                    <a:pt x="5719610" y="48260"/>
                  </a:lnTo>
                  <a:lnTo>
                    <a:pt x="5719610" y="59436"/>
                  </a:lnTo>
                  <a:lnTo>
                    <a:pt x="5719610" y="252475"/>
                  </a:lnTo>
                  <a:lnTo>
                    <a:pt x="5719610" y="261620"/>
                  </a:lnTo>
                  <a:lnTo>
                    <a:pt x="5720118" y="268732"/>
                  </a:lnTo>
                  <a:lnTo>
                    <a:pt x="5743359" y="293624"/>
                  </a:lnTo>
                  <a:lnTo>
                    <a:pt x="5743359" y="308356"/>
                  </a:lnTo>
                  <a:lnTo>
                    <a:pt x="5628805" y="308356"/>
                  </a:lnTo>
                  <a:lnTo>
                    <a:pt x="5628805" y="293624"/>
                  </a:lnTo>
                  <a:lnTo>
                    <a:pt x="5635409" y="291719"/>
                  </a:lnTo>
                  <a:lnTo>
                    <a:pt x="5639854" y="290195"/>
                  </a:lnTo>
                  <a:lnTo>
                    <a:pt x="5651411" y="273812"/>
                  </a:lnTo>
                  <a:lnTo>
                    <a:pt x="5652173" y="269367"/>
                  </a:lnTo>
                  <a:lnTo>
                    <a:pt x="5652427" y="262128"/>
                  </a:lnTo>
                  <a:lnTo>
                    <a:pt x="5652427" y="252095"/>
                  </a:lnTo>
                  <a:lnTo>
                    <a:pt x="5652427" y="142621"/>
                  </a:lnTo>
                  <a:lnTo>
                    <a:pt x="5652474" y="133169"/>
                  </a:lnTo>
                  <a:lnTo>
                    <a:pt x="5652617" y="122920"/>
                  </a:lnTo>
                  <a:lnTo>
                    <a:pt x="5652855" y="111885"/>
                  </a:lnTo>
                  <a:lnTo>
                    <a:pt x="5653189" y="100075"/>
                  </a:lnTo>
                  <a:lnTo>
                    <a:pt x="5653494" y="88671"/>
                  </a:lnTo>
                  <a:lnTo>
                    <a:pt x="5653824" y="79041"/>
                  </a:lnTo>
                  <a:lnTo>
                    <a:pt x="5654153" y="71197"/>
                  </a:lnTo>
                  <a:lnTo>
                    <a:pt x="5654459" y="65150"/>
                  </a:lnTo>
                  <a:lnTo>
                    <a:pt x="5649760" y="65150"/>
                  </a:lnTo>
                  <a:lnTo>
                    <a:pt x="5647982" y="71120"/>
                  </a:lnTo>
                  <a:lnTo>
                    <a:pt x="5646077" y="76962"/>
                  </a:lnTo>
                  <a:lnTo>
                    <a:pt x="5644045" y="82677"/>
                  </a:lnTo>
                  <a:lnTo>
                    <a:pt x="5642263" y="87818"/>
                  </a:lnTo>
                  <a:lnTo>
                    <a:pt x="5639790" y="94662"/>
                  </a:lnTo>
                  <a:lnTo>
                    <a:pt x="5636651" y="103197"/>
                  </a:lnTo>
                  <a:lnTo>
                    <a:pt x="5632869" y="113411"/>
                  </a:lnTo>
                  <a:lnTo>
                    <a:pt x="5573052" y="274574"/>
                  </a:lnTo>
                  <a:lnTo>
                    <a:pt x="5533682" y="274574"/>
                  </a:lnTo>
                  <a:lnTo>
                    <a:pt x="5470690" y="93599"/>
                  </a:lnTo>
                  <a:lnTo>
                    <a:pt x="5468001" y="85887"/>
                  </a:lnTo>
                  <a:lnTo>
                    <a:pt x="5465467" y="78200"/>
                  </a:lnTo>
                  <a:lnTo>
                    <a:pt x="5463099" y="70560"/>
                  </a:lnTo>
                  <a:lnTo>
                    <a:pt x="5460911" y="62992"/>
                  </a:lnTo>
                  <a:lnTo>
                    <a:pt x="5456974" y="62992"/>
                  </a:lnTo>
                  <a:lnTo>
                    <a:pt x="5457900" y="82228"/>
                  </a:lnTo>
                  <a:lnTo>
                    <a:pt x="5458577" y="103155"/>
                  </a:lnTo>
                  <a:lnTo>
                    <a:pt x="5458992" y="125749"/>
                  </a:lnTo>
                  <a:lnTo>
                    <a:pt x="5459133" y="149987"/>
                  </a:lnTo>
                  <a:lnTo>
                    <a:pt x="5459133" y="252730"/>
                  </a:lnTo>
                  <a:lnTo>
                    <a:pt x="5459133" y="263779"/>
                  </a:lnTo>
                  <a:lnTo>
                    <a:pt x="5467007" y="286385"/>
                  </a:lnTo>
                  <a:lnTo>
                    <a:pt x="5470055" y="289306"/>
                  </a:lnTo>
                  <a:lnTo>
                    <a:pt x="5475516" y="291592"/>
                  </a:lnTo>
                  <a:lnTo>
                    <a:pt x="5483263" y="293624"/>
                  </a:lnTo>
                  <a:lnTo>
                    <a:pt x="5483263" y="308356"/>
                  </a:lnTo>
                  <a:lnTo>
                    <a:pt x="5398808" y="308356"/>
                  </a:lnTo>
                  <a:lnTo>
                    <a:pt x="5398808" y="293624"/>
                  </a:lnTo>
                  <a:lnTo>
                    <a:pt x="5404396" y="292100"/>
                  </a:lnTo>
                  <a:lnTo>
                    <a:pt x="5408714" y="290449"/>
                  </a:lnTo>
                  <a:lnTo>
                    <a:pt x="5411889" y="288671"/>
                  </a:lnTo>
                  <a:lnTo>
                    <a:pt x="5415064" y="286893"/>
                  </a:lnTo>
                  <a:lnTo>
                    <a:pt x="5417604" y="284480"/>
                  </a:lnTo>
                  <a:lnTo>
                    <a:pt x="5419128" y="281559"/>
                  </a:lnTo>
                  <a:lnTo>
                    <a:pt x="5420779" y="278511"/>
                  </a:lnTo>
                  <a:lnTo>
                    <a:pt x="5421795" y="274700"/>
                  </a:lnTo>
                  <a:lnTo>
                    <a:pt x="5422176" y="270129"/>
                  </a:lnTo>
                  <a:lnTo>
                    <a:pt x="5422557" y="265557"/>
                  </a:lnTo>
                  <a:lnTo>
                    <a:pt x="5422811" y="259587"/>
                  </a:lnTo>
                  <a:lnTo>
                    <a:pt x="5422811" y="252475"/>
                  </a:lnTo>
                  <a:lnTo>
                    <a:pt x="5422811" y="59436"/>
                  </a:lnTo>
                  <a:lnTo>
                    <a:pt x="5422811" y="48133"/>
                  </a:lnTo>
                  <a:lnTo>
                    <a:pt x="5422303" y="40386"/>
                  </a:lnTo>
                  <a:lnTo>
                    <a:pt x="5421287" y="36195"/>
                  </a:lnTo>
                  <a:lnTo>
                    <a:pt x="5420398" y="32004"/>
                  </a:lnTo>
                  <a:lnTo>
                    <a:pt x="5418493" y="28575"/>
                  </a:lnTo>
                  <a:lnTo>
                    <a:pt x="5415572" y="25908"/>
                  </a:lnTo>
                  <a:lnTo>
                    <a:pt x="5412778" y="23241"/>
                  </a:lnTo>
                  <a:lnTo>
                    <a:pt x="5407190" y="20700"/>
                  </a:lnTo>
                  <a:lnTo>
                    <a:pt x="5398808" y="18287"/>
                  </a:lnTo>
                  <a:lnTo>
                    <a:pt x="5398808" y="3556"/>
                  </a:lnTo>
                  <a:close/>
                </a:path>
                <a:path w="6845300" h="312420">
                  <a:moveTo>
                    <a:pt x="5135918" y="3556"/>
                  </a:moveTo>
                  <a:lnTo>
                    <a:pt x="5357279" y="3556"/>
                  </a:lnTo>
                  <a:lnTo>
                    <a:pt x="5357279" y="74549"/>
                  </a:lnTo>
                  <a:lnTo>
                    <a:pt x="5326799" y="74549"/>
                  </a:lnTo>
                  <a:lnTo>
                    <a:pt x="5323227" y="64831"/>
                  </a:lnTo>
                  <a:lnTo>
                    <a:pt x="5319941" y="56816"/>
                  </a:lnTo>
                  <a:lnTo>
                    <a:pt x="5289080" y="29718"/>
                  </a:lnTo>
                  <a:lnTo>
                    <a:pt x="5277650" y="29718"/>
                  </a:lnTo>
                  <a:lnTo>
                    <a:pt x="5229009" y="29718"/>
                  </a:lnTo>
                  <a:lnTo>
                    <a:pt x="5229009" y="136906"/>
                  </a:lnTo>
                  <a:lnTo>
                    <a:pt x="5258473" y="136906"/>
                  </a:lnTo>
                  <a:lnTo>
                    <a:pt x="5264950" y="136906"/>
                  </a:lnTo>
                  <a:lnTo>
                    <a:pt x="5290096" y="104648"/>
                  </a:lnTo>
                  <a:lnTo>
                    <a:pt x="5315369" y="104648"/>
                  </a:lnTo>
                  <a:lnTo>
                    <a:pt x="5315369" y="195325"/>
                  </a:lnTo>
                  <a:lnTo>
                    <a:pt x="5290096" y="195325"/>
                  </a:lnTo>
                  <a:lnTo>
                    <a:pt x="5288064" y="186690"/>
                  </a:lnTo>
                  <a:lnTo>
                    <a:pt x="5285778" y="180086"/>
                  </a:lnTo>
                  <a:lnTo>
                    <a:pt x="5283238" y="175641"/>
                  </a:lnTo>
                  <a:lnTo>
                    <a:pt x="5280698" y="171069"/>
                  </a:lnTo>
                  <a:lnTo>
                    <a:pt x="5277650" y="167767"/>
                  </a:lnTo>
                  <a:lnTo>
                    <a:pt x="5274221" y="165862"/>
                  </a:lnTo>
                  <a:lnTo>
                    <a:pt x="5270665" y="163957"/>
                  </a:lnTo>
                  <a:lnTo>
                    <a:pt x="5265458" y="162941"/>
                  </a:lnTo>
                  <a:lnTo>
                    <a:pt x="5258473" y="162941"/>
                  </a:lnTo>
                  <a:lnTo>
                    <a:pt x="5229009" y="162941"/>
                  </a:lnTo>
                  <a:lnTo>
                    <a:pt x="5229009" y="282194"/>
                  </a:lnTo>
                  <a:lnTo>
                    <a:pt x="5277396" y="282194"/>
                  </a:lnTo>
                  <a:lnTo>
                    <a:pt x="5282603" y="282194"/>
                  </a:lnTo>
                  <a:lnTo>
                    <a:pt x="5300129" y="277749"/>
                  </a:lnTo>
                  <a:lnTo>
                    <a:pt x="5303050" y="276098"/>
                  </a:lnTo>
                  <a:lnTo>
                    <a:pt x="5321592" y="248920"/>
                  </a:lnTo>
                  <a:lnTo>
                    <a:pt x="5323878" y="243586"/>
                  </a:lnTo>
                  <a:lnTo>
                    <a:pt x="5326291" y="236220"/>
                  </a:lnTo>
                  <a:lnTo>
                    <a:pt x="5328958" y="226822"/>
                  </a:lnTo>
                  <a:lnTo>
                    <a:pt x="5359565" y="226822"/>
                  </a:lnTo>
                  <a:lnTo>
                    <a:pt x="5355374" y="308356"/>
                  </a:lnTo>
                  <a:lnTo>
                    <a:pt x="5135918" y="308356"/>
                  </a:lnTo>
                  <a:lnTo>
                    <a:pt x="5135918" y="293624"/>
                  </a:lnTo>
                  <a:lnTo>
                    <a:pt x="5141379" y="292100"/>
                  </a:lnTo>
                  <a:lnTo>
                    <a:pt x="5145697" y="290449"/>
                  </a:lnTo>
                  <a:lnTo>
                    <a:pt x="5159794" y="259461"/>
                  </a:lnTo>
                  <a:lnTo>
                    <a:pt x="5159794" y="252222"/>
                  </a:lnTo>
                  <a:lnTo>
                    <a:pt x="5159794" y="59817"/>
                  </a:lnTo>
                  <a:lnTo>
                    <a:pt x="5159794" y="52832"/>
                  </a:lnTo>
                  <a:lnTo>
                    <a:pt x="5159540" y="46990"/>
                  </a:lnTo>
                  <a:lnTo>
                    <a:pt x="5159159" y="42164"/>
                  </a:lnTo>
                  <a:lnTo>
                    <a:pt x="5158905" y="37465"/>
                  </a:lnTo>
                  <a:lnTo>
                    <a:pt x="5149126" y="23368"/>
                  </a:lnTo>
                  <a:lnTo>
                    <a:pt x="5145951" y="21462"/>
                  </a:lnTo>
                  <a:lnTo>
                    <a:pt x="5141506" y="19812"/>
                  </a:lnTo>
                  <a:lnTo>
                    <a:pt x="5135918" y="18287"/>
                  </a:lnTo>
                  <a:lnTo>
                    <a:pt x="5135918" y="3556"/>
                  </a:lnTo>
                  <a:close/>
                </a:path>
                <a:path w="6845300" h="312420">
                  <a:moveTo>
                    <a:pt x="4836579" y="3556"/>
                  </a:moveTo>
                  <a:lnTo>
                    <a:pt x="5099342" y="3556"/>
                  </a:lnTo>
                  <a:lnTo>
                    <a:pt x="5099342" y="81915"/>
                  </a:lnTo>
                  <a:lnTo>
                    <a:pt x="5068735" y="81915"/>
                  </a:lnTo>
                  <a:lnTo>
                    <a:pt x="5065941" y="71755"/>
                  </a:lnTo>
                  <a:lnTo>
                    <a:pt x="5063655" y="64389"/>
                  </a:lnTo>
                  <a:lnTo>
                    <a:pt x="5062004" y="59562"/>
                  </a:lnTo>
                  <a:lnTo>
                    <a:pt x="5060480" y="54864"/>
                  </a:lnTo>
                  <a:lnTo>
                    <a:pt x="5058575" y="50800"/>
                  </a:lnTo>
                  <a:lnTo>
                    <a:pt x="5056543" y="47498"/>
                  </a:lnTo>
                  <a:lnTo>
                    <a:pt x="5054638" y="44069"/>
                  </a:lnTo>
                  <a:lnTo>
                    <a:pt x="5052479" y="41275"/>
                  </a:lnTo>
                  <a:lnTo>
                    <a:pt x="5050193" y="39116"/>
                  </a:lnTo>
                  <a:lnTo>
                    <a:pt x="5048034" y="36830"/>
                  </a:lnTo>
                  <a:lnTo>
                    <a:pt x="5045621" y="35052"/>
                  </a:lnTo>
                  <a:lnTo>
                    <a:pt x="5043081" y="33655"/>
                  </a:lnTo>
                  <a:lnTo>
                    <a:pt x="5040541" y="32385"/>
                  </a:lnTo>
                  <a:lnTo>
                    <a:pt x="5037366" y="31369"/>
                  </a:lnTo>
                  <a:lnTo>
                    <a:pt x="5033556" y="30734"/>
                  </a:lnTo>
                  <a:lnTo>
                    <a:pt x="5029746" y="29972"/>
                  </a:lnTo>
                  <a:lnTo>
                    <a:pt x="5024793" y="29718"/>
                  </a:lnTo>
                  <a:lnTo>
                    <a:pt x="5018697" y="29718"/>
                  </a:lnTo>
                  <a:lnTo>
                    <a:pt x="5002695" y="29718"/>
                  </a:lnTo>
                  <a:lnTo>
                    <a:pt x="5002695" y="252222"/>
                  </a:lnTo>
                  <a:lnTo>
                    <a:pt x="5002695" y="260096"/>
                  </a:lnTo>
                  <a:lnTo>
                    <a:pt x="5002949" y="266192"/>
                  </a:lnTo>
                  <a:lnTo>
                    <a:pt x="5010188" y="286258"/>
                  </a:lnTo>
                  <a:lnTo>
                    <a:pt x="5011839" y="287909"/>
                  </a:lnTo>
                  <a:lnTo>
                    <a:pt x="5014252" y="289306"/>
                  </a:lnTo>
                  <a:lnTo>
                    <a:pt x="5017300" y="290575"/>
                  </a:lnTo>
                  <a:lnTo>
                    <a:pt x="5020348" y="291846"/>
                  </a:lnTo>
                  <a:lnTo>
                    <a:pt x="5024539" y="292862"/>
                  </a:lnTo>
                  <a:lnTo>
                    <a:pt x="5029746" y="293624"/>
                  </a:lnTo>
                  <a:lnTo>
                    <a:pt x="5029746" y="308356"/>
                  </a:lnTo>
                  <a:lnTo>
                    <a:pt x="4906429" y="308356"/>
                  </a:lnTo>
                  <a:lnTo>
                    <a:pt x="4906429" y="293624"/>
                  </a:lnTo>
                  <a:lnTo>
                    <a:pt x="4912652" y="292481"/>
                  </a:lnTo>
                  <a:lnTo>
                    <a:pt x="4917605" y="291211"/>
                  </a:lnTo>
                  <a:lnTo>
                    <a:pt x="4921288" y="289433"/>
                  </a:lnTo>
                  <a:lnTo>
                    <a:pt x="4924971" y="287782"/>
                  </a:lnTo>
                  <a:lnTo>
                    <a:pt x="4927638" y="285369"/>
                  </a:lnTo>
                  <a:lnTo>
                    <a:pt x="4929416" y="282194"/>
                  </a:lnTo>
                  <a:lnTo>
                    <a:pt x="4931194" y="279019"/>
                  </a:lnTo>
                  <a:lnTo>
                    <a:pt x="4932337" y="275082"/>
                  </a:lnTo>
                  <a:lnTo>
                    <a:pt x="4932845" y="270256"/>
                  </a:lnTo>
                  <a:lnTo>
                    <a:pt x="4933226" y="265430"/>
                  </a:lnTo>
                  <a:lnTo>
                    <a:pt x="4933480" y="259461"/>
                  </a:lnTo>
                  <a:lnTo>
                    <a:pt x="4933480" y="252222"/>
                  </a:lnTo>
                  <a:lnTo>
                    <a:pt x="4933480" y="29718"/>
                  </a:lnTo>
                  <a:lnTo>
                    <a:pt x="4915446" y="29718"/>
                  </a:lnTo>
                  <a:lnTo>
                    <a:pt x="4906429" y="29718"/>
                  </a:lnTo>
                  <a:lnTo>
                    <a:pt x="4899571" y="30734"/>
                  </a:lnTo>
                  <a:lnTo>
                    <a:pt x="4873409" y="60579"/>
                  </a:lnTo>
                  <a:lnTo>
                    <a:pt x="4870869" y="68072"/>
                  </a:lnTo>
                  <a:lnTo>
                    <a:pt x="4868837" y="75184"/>
                  </a:lnTo>
                  <a:lnTo>
                    <a:pt x="4867186" y="81915"/>
                  </a:lnTo>
                  <a:lnTo>
                    <a:pt x="4836579" y="81915"/>
                  </a:lnTo>
                  <a:lnTo>
                    <a:pt x="4836579" y="3556"/>
                  </a:lnTo>
                  <a:close/>
                </a:path>
                <a:path w="6845300" h="312420">
                  <a:moveTo>
                    <a:pt x="4332135" y="3556"/>
                  </a:moveTo>
                  <a:lnTo>
                    <a:pt x="4594898" y="3556"/>
                  </a:lnTo>
                  <a:lnTo>
                    <a:pt x="4594898" y="81915"/>
                  </a:lnTo>
                  <a:lnTo>
                    <a:pt x="4564291" y="81915"/>
                  </a:lnTo>
                  <a:lnTo>
                    <a:pt x="4561497" y="71755"/>
                  </a:lnTo>
                  <a:lnTo>
                    <a:pt x="4559211" y="64389"/>
                  </a:lnTo>
                  <a:lnTo>
                    <a:pt x="4557560" y="59562"/>
                  </a:lnTo>
                  <a:lnTo>
                    <a:pt x="4556036" y="54864"/>
                  </a:lnTo>
                  <a:lnTo>
                    <a:pt x="4554131" y="50800"/>
                  </a:lnTo>
                  <a:lnTo>
                    <a:pt x="4552099" y="47498"/>
                  </a:lnTo>
                  <a:lnTo>
                    <a:pt x="4550194" y="44069"/>
                  </a:lnTo>
                  <a:lnTo>
                    <a:pt x="4548035" y="41275"/>
                  </a:lnTo>
                  <a:lnTo>
                    <a:pt x="4545749" y="39116"/>
                  </a:lnTo>
                  <a:lnTo>
                    <a:pt x="4543590" y="36830"/>
                  </a:lnTo>
                  <a:lnTo>
                    <a:pt x="4541177" y="35052"/>
                  </a:lnTo>
                  <a:lnTo>
                    <a:pt x="4538637" y="33655"/>
                  </a:lnTo>
                  <a:lnTo>
                    <a:pt x="4536097" y="32385"/>
                  </a:lnTo>
                  <a:lnTo>
                    <a:pt x="4532922" y="31369"/>
                  </a:lnTo>
                  <a:lnTo>
                    <a:pt x="4529112" y="30734"/>
                  </a:lnTo>
                  <a:lnTo>
                    <a:pt x="4525302" y="29972"/>
                  </a:lnTo>
                  <a:lnTo>
                    <a:pt x="4520349" y="29718"/>
                  </a:lnTo>
                  <a:lnTo>
                    <a:pt x="4514253" y="29718"/>
                  </a:lnTo>
                  <a:lnTo>
                    <a:pt x="4498251" y="29718"/>
                  </a:lnTo>
                  <a:lnTo>
                    <a:pt x="4498251" y="252222"/>
                  </a:lnTo>
                  <a:lnTo>
                    <a:pt x="4498251" y="260096"/>
                  </a:lnTo>
                  <a:lnTo>
                    <a:pt x="4498505" y="266192"/>
                  </a:lnTo>
                  <a:lnTo>
                    <a:pt x="4505744" y="286258"/>
                  </a:lnTo>
                  <a:lnTo>
                    <a:pt x="4507395" y="287909"/>
                  </a:lnTo>
                  <a:lnTo>
                    <a:pt x="4509808" y="289306"/>
                  </a:lnTo>
                  <a:lnTo>
                    <a:pt x="4512856" y="290575"/>
                  </a:lnTo>
                  <a:lnTo>
                    <a:pt x="4515904" y="291846"/>
                  </a:lnTo>
                  <a:lnTo>
                    <a:pt x="4520095" y="292862"/>
                  </a:lnTo>
                  <a:lnTo>
                    <a:pt x="4525302" y="293624"/>
                  </a:lnTo>
                  <a:lnTo>
                    <a:pt x="4525302" y="308356"/>
                  </a:lnTo>
                  <a:lnTo>
                    <a:pt x="4401985" y="308356"/>
                  </a:lnTo>
                  <a:lnTo>
                    <a:pt x="4401985" y="293624"/>
                  </a:lnTo>
                  <a:lnTo>
                    <a:pt x="4408208" y="292481"/>
                  </a:lnTo>
                  <a:lnTo>
                    <a:pt x="4413161" y="291211"/>
                  </a:lnTo>
                  <a:lnTo>
                    <a:pt x="4416844" y="289433"/>
                  </a:lnTo>
                  <a:lnTo>
                    <a:pt x="4420527" y="287782"/>
                  </a:lnTo>
                  <a:lnTo>
                    <a:pt x="4423194" y="285369"/>
                  </a:lnTo>
                  <a:lnTo>
                    <a:pt x="4424972" y="282194"/>
                  </a:lnTo>
                  <a:lnTo>
                    <a:pt x="4426750" y="279019"/>
                  </a:lnTo>
                  <a:lnTo>
                    <a:pt x="4427893" y="275082"/>
                  </a:lnTo>
                  <a:lnTo>
                    <a:pt x="4428401" y="270256"/>
                  </a:lnTo>
                  <a:lnTo>
                    <a:pt x="4428782" y="265430"/>
                  </a:lnTo>
                  <a:lnTo>
                    <a:pt x="4429036" y="259461"/>
                  </a:lnTo>
                  <a:lnTo>
                    <a:pt x="4429036" y="252222"/>
                  </a:lnTo>
                  <a:lnTo>
                    <a:pt x="4429036" y="29718"/>
                  </a:lnTo>
                  <a:lnTo>
                    <a:pt x="4411002" y="29718"/>
                  </a:lnTo>
                  <a:lnTo>
                    <a:pt x="4401985" y="29718"/>
                  </a:lnTo>
                  <a:lnTo>
                    <a:pt x="4395127" y="30734"/>
                  </a:lnTo>
                  <a:lnTo>
                    <a:pt x="4368965" y="60579"/>
                  </a:lnTo>
                  <a:lnTo>
                    <a:pt x="4366425" y="68072"/>
                  </a:lnTo>
                  <a:lnTo>
                    <a:pt x="4364393" y="75184"/>
                  </a:lnTo>
                  <a:lnTo>
                    <a:pt x="4362742" y="81915"/>
                  </a:lnTo>
                  <a:lnTo>
                    <a:pt x="4332135" y="81915"/>
                  </a:lnTo>
                  <a:lnTo>
                    <a:pt x="4332135" y="3556"/>
                  </a:lnTo>
                  <a:close/>
                </a:path>
                <a:path w="6845300" h="312420">
                  <a:moveTo>
                    <a:pt x="3708819" y="3556"/>
                  </a:moveTo>
                  <a:lnTo>
                    <a:pt x="3971582" y="3556"/>
                  </a:lnTo>
                  <a:lnTo>
                    <a:pt x="3971582" y="81915"/>
                  </a:lnTo>
                  <a:lnTo>
                    <a:pt x="3940975" y="81915"/>
                  </a:lnTo>
                  <a:lnTo>
                    <a:pt x="3938181" y="71755"/>
                  </a:lnTo>
                  <a:lnTo>
                    <a:pt x="3935895" y="64389"/>
                  </a:lnTo>
                  <a:lnTo>
                    <a:pt x="3934244" y="59562"/>
                  </a:lnTo>
                  <a:lnTo>
                    <a:pt x="3932720" y="54864"/>
                  </a:lnTo>
                  <a:lnTo>
                    <a:pt x="3930815" y="50800"/>
                  </a:lnTo>
                  <a:lnTo>
                    <a:pt x="3928783" y="47498"/>
                  </a:lnTo>
                  <a:lnTo>
                    <a:pt x="3926878" y="44069"/>
                  </a:lnTo>
                  <a:lnTo>
                    <a:pt x="3924719" y="41275"/>
                  </a:lnTo>
                  <a:lnTo>
                    <a:pt x="3922433" y="39116"/>
                  </a:lnTo>
                  <a:lnTo>
                    <a:pt x="3920274" y="36830"/>
                  </a:lnTo>
                  <a:lnTo>
                    <a:pt x="3917861" y="35052"/>
                  </a:lnTo>
                  <a:lnTo>
                    <a:pt x="3915321" y="33655"/>
                  </a:lnTo>
                  <a:lnTo>
                    <a:pt x="3912781" y="32385"/>
                  </a:lnTo>
                  <a:lnTo>
                    <a:pt x="3909606" y="31369"/>
                  </a:lnTo>
                  <a:lnTo>
                    <a:pt x="3905796" y="30734"/>
                  </a:lnTo>
                  <a:lnTo>
                    <a:pt x="3901986" y="29972"/>
                  </a:lnTo>
                  <a:lnTo>
                    <a:pt x="3897033" y="29718"/>
                  </a:lnTo>
                  <a:lnTo>
                    <a:pt x="3890937" y="29718"/>
                  </a:lnTo>
                  <a:lnTo>
                    <a:pt x="3874935" y="29718"/>
                  </a:lnTo>
                  <a:lnTo>
                    <a:pt x="3874935" y="252222"/>
                  </a:lnTo>
                  <a:lnTo>
                    <a:pt x="3874935" y="260096"/>
                  </a:lnTo>
                  <a:lnTo>
                    <a:pt x="3875189" y="266192"/>
                  </a:lnTo>
                  <a:lnTo>
                    <a:pt x="3882428" y="286258"/>
                  </a:lnTo>
                  <a:lnTo>
                    <a:pt x="3884079" y="287909"/>
                  </a:lnTo>
                  <a:lnTo>
                    <a:pt x="3886492" y="289306"/>
                  </a:lnTo>
                  <a:lnTo>
                    <a:pt x="3889540" y="290575"/>
                  </a:lnTo>
                  <a:lnTo>
                    <a:pt x="3892588" y="291846"/>
                  </a:lnTo>
                  <a:lnTo>
                    <a:pt x="3896779" y="292862"/>
                  </a:lnTo>
                  <a:lnTo>
                    <a:pt x="3901986" y="293624"/>
                  </a:lnTo>
                  <a:lnTo>
                    <a:pt x="3901986" y="308356"/>
                  </a:lnTo>
                  <a:lnTo>
                    <a:pt x="3778669" y="308356"/>
                  </a:lnTo>
                  <a:lnTo>
                    <a:pt x="3778669" y="293624"/>
                  </a:lnTo>
                  <a:lnTo>
                    <a:pt x="3784892" y="292481"/>
                  </a:lnTo>
                  <a:lnTo>
                    <a:pt x="3789845" y="291211"/>
                  </a:lnTo>
                  <a:lnTo>
                    <a:pt x="3793528" y="289433"/>
                  </a:lnTo>
                  <a:lnTo>
                    <a:pt x="3797211" y="287782"/>
                  </a:lnTo>
                  <a:lnTo>
                    <a:pt x="3799878" y="285369"/>
                  </a:lnTo>
                  <a:lnTo>
                    <a:pt x="3801656" y="282194"/>
                  </a:lnTo>
                  <a:lnTo>
                    <a:pt x="3803434" y="279019"/>
                  </a:lnTo>
                  <a:lnTo>
                    <a:pt x="3804577" y="275082"/>
                  </a:lnTo>
                  <a:lnTo>
                    <a:pt x="3805085" y="270256"/>
                  </a:lnTo>
                  <a:lnTo>
                    <a:pt x="3805466" y="265430"/>
                  </a:lnTo>
                  <a:lnTo>
                    <a:pt x="3805720" y="259461"/>
                  </a:lnTo>
                  <a:lnTo>
                    <a:pt x="3805720" y="252222"/>
                  </a:lnTo>
                  <a:lnTo>
                    <a:pt x="3805720" y="29718"/>
                  </a:lnTo>
                  <a:lnTo>
                    <a:pt x="3787686" y="29718"/>
                  </a:lnTo>
                  <a:lnTo>
                    <a:pt x="3778669" y="29718"/>
                  </a:lnTo>
                  <a:lnTo>
                    <a:pt x="3771811" y="30734"/>
                  </a:lnTo>
                  <a:lnTo>
                    <a:pt x="3745649" y="60579"/>
                  </a:lnTo>
                  <a:lnTo>
                    <a:pt x="3739426" y="81915"/>
                  </a:lnTo>
                  <a:lnTo>
                    <a:pt x="3708819" y="81915"/>
                  </a:lnTo>
                  <a:lnTo>
                    <a:pt x="3708819" y="3556"/>
                  </a:lnTo>
                  <a:close/>
                </a:path>
                <a:path w="6845300" h="312420">
                  <a:moveTo>
                    <a:pt x="3432086" y="3556"/>
                  </a:moveTo>
                  <a:lnTo>
                    <a:pt x="3562261" y="3556"/>
                  </a:lnTo>
                  <a:lnTo>
                    <a:pt x="3574907" y="3792"/>
                  </a:lnTo>
                  <a:lnTo>
                    <a:pt x="3615898" y="9308"/>
                  </a:lnTo>
                  <a:lnTo>
                    <a:pt x="3653447" y="27940"/>
                  </a:lnTo>
                  <a:lnTo>
                    <a:pt x="3673153" y="62936"/>
                  </a:lnTo>
                  <a:lnTo>
                    <a:pt x="3675672" y="85725"/>
                  </a:lnTo>
                  <a:lnTo>
                    <a:pt x="3675176" y="96275"/>
                  </a:lnTo>
                  <a:lnTo>
                    <a:pt x="3658844" y="137541"/>
                  </a:lnTo>
                  <a:lnTo>
                    <a:pt x="3622576" y="164137"/>
                  </a:lnTo>
                  <a:lnTo>
                    <a:pt x="3612172" y="168783"/>
                  </a:lnTo>
                  <a:lnTo>
                    <a:pt x="3612172" y="171069"/>
                  </a:lnTo>
                  <a:lnTo>
                    <a:pt x="3644836" y="196449"/>
                  </a:lnTo>
                  <a:lnTo>
                    <a:pt x="3673132" y="250698"/>
                  </a:lnTo>
                  <a:lnTo>
                    <a:pt x="3677799" y="260246"/>
                  </a:lnTo>
                  <a:lnTo>
                    <a:pt x="3705263" y="292100"/>
                  </a:lnTo>
                  <a:lnTo>
                    <a:pt x="3713772" y="293624"/>
                  </a:lnTo>
                  <a:lnTo>
                    <a:pt x="3713772" y="308356"/>
                  </a:lnTo>
                  <a:lnTo>
                    <a:pt x="3627793" y="308356"/>
                  </a:lnTo>
                  <a:lnTo>
                    <a:pt x="3621121" y="298309"/>
                  </a:lnTo>
                  <a:lnTo>
                    <a:pt x="3614045" y="286083"/>
                  </a:lnTo>
                  <a:lnTo>
                    <a:pt x="3606540" y="271690"/>
                  </a:lnTo>
                  <a:lnTo>
                    <a:pt x="3598583" y="255143"/>
                  </a:lnTo>
                  <a:lnTo>
                    <a:pt x="3581184" y="217043"/>
                  </a:lnTo>
                  <a:lnTo>
                    <a:pt x="3577419" y="209165"/>
                  </a:lnTo>
                  <a:lnTo>
                    <a:pt x="3556292" y="183007"/>
                  </a:lnTo>
                  <a:lnTo>
                    <a:pt x="3552355" y="181229"/>
                  </a:lnTo>
                  <a:lnTo>
                    <a:pt x="3546259" y="180340"/>
                  </a:lnTo>
                  <a:lnTo>
                    <a:pt x="3538131" y="180340"/>
                  </a:lnTo>
                  <a:lnTo>
                    <a:pt x="3525177" y="180340"/>
                  </a:lnTo>
                  <a:lnTo>
                    <a:pt x="3525177" y="252222"/>
                  </a:lnTo>
                  <a:lnTo>
                    <a:pt x="3525177" y="263398"/>
                  </a:lnTo>
                  <a:lnTo>
                    <a:pt x="3525685" y="271272"/>
                  </a:lnTo>
                  <a:lnTo>
                    <a:pt x="3526701" y="275717"/>
                  </a:lnTo>
                  <a:lnTo>
                    <a:pt x="3527717" y="280162"/>
                  </a:lnTo>
                  <a:lnTo>
                    <a:pt x="3529749" y="283718"/>
                  </a:lnTo>
                  <a:lnTo>
                    <a:pt x="3532797" y="286385"/>
                  </a:lnTo>
                  <a:lnTo>
                    <a:pt x="3535718" y="289052"/>
                  </a:lnTo>
                  <a:lnTo>
                    <a:pt x="3541179" y="291465"/>
                  </a:lnTo>
                  <a:lnTo>
                    <a:pt x="3549307" y="293624"/>
                  </a:lnTo>
                  <a:lnTo>
                    <a:pt x="3549307" y="308356"/>
                  </a:lnTo>
                  <a:lnTo>
                    <a:pt x="3432086" y="308356"/>
                  </a:lnTo>
                  <a:lnTo>
                    <a:pt x="3432086" y="293624"/>
                  </a:lnTo>
                  <a:lnTo>
                    <a:pt x="3437547" y="292100"/>
                  </a:lnTo>
                  <a:lnTo>
                    <a:pt x="3441865" y="290449"/>
                  </a:lnTo>
                  <a:lnTo>
                    <a:pt x="3455962" y="259461"/>
                  </a:lnTo>
                  <a:lnTo>
                    <a:pt x="3455962" y="252222"/>
                  </a:lnTo>
                  <a:lnTo>
                    <a:pt x="3455962" y="59817"/>
                  </a:lnTo>
                  <a:lnTo>
                    <a:pt x="3455962" y="52832"/>
                  </a:lnTo>
                  <a:lnTo>
                    <a:pt x="3455708" y="46990"/>
                  </a:lnTo>
                  <a:lnTo>
                    <a:pt x="3455327" y="42164"/>
                  </a:lnTo>
                  <a:lnTo>
                    <a:pt x="3455073" y="37465"/>
                  </a:lnTo>
                  <a:lnTo>
                    <a:pt x="3445294" y="23368"/>
                  </a:lnTo>
                  <a:lnTo>
                    <a:pt x="3442119" y="21462"/>
                  </a:lnTo>
                  <a:lnTo>
                    <a:pt x="3437674" y="19812"/>
                  </a:lnTo>
                  <a:lnTo>
                    <a:pt x="3432086" y="18287"/>
                  </a:lnTo>
                  <a:lnTo>
                    <a:pt x="3432086" y="3556"/>
                  </a:lnTo>
                  <a:close/>
                </a:path>
                <a:path w="6845300" h="312420">
                  <a:moveTo>
                    <a:pt x="2895638" y="3556"/>
                  </a:moveTo>
                  <a:lnTo>
                    <a:pt x="3025305" y="3556"/>
                  </a:lnTo>
                  <a:lnTo>
                    <a:pt x="3051808" y="4818"/>
                  </a:lnTo>
                  <a:lnTo>
                    <a:pt x="3094099" y="14914"/>
                  </a:lnTo>
                  <a:lnTo>
                    <a:pt x="3131032" y="49387"/>
                  </a:lnTo>
                  <a:lnTo>
                    <a:pt x="3138081" y="85979"/>
                  </a:lnTo>
                  <a:lnTo>
                    <a:pt x="3137249" y="100339"/>
                  </a:lnTo>
                  <a:lnTo>
                    <a:pt x="3124873" y="137541"/>
                  </a:lnTo>
                  <a:lnTo>
                    <a:pt x="3086646" y="170687"/>
                  </a:lnTo>
                  <a:lnTo>
                    <a:pt x="3042140" y="181278"/>
                  </a:lnTo>
                  <a:lnTo>
                    <a:pt x="3024162" y="181991"/>
                  </a:lnTo>
                  <a:lnTo>
                    <a:pt x="3013857" y="181923"/>
                  </a:lnTo>
                  <a:lnTo>
                    <a:pt x="3004492" y="181737"/>
                  </a:lnTo>
                  <a:lnTo>
                    <a:pt x="2996105" y="181455"/>
                  </a:lnTo>
                  <a:lnTo>
                    <a:pt x="2988729" y="181102"/>
                  </a:lnTo>
                  <a:lnTo>
                    <a:pt x="2988729" y="252475"/>
                  </a:lnTo>
                  <a:lnTo>
                    <a:pt x="2988729" y="262255"/>
                  </a:lnTo>
                  <a:lnTo>
                    <a:pt x="2989110" y="269240"/>
                  </a:lnTo>
                  <a:lnTo>
                    <a:pt x="2989872" y="273304"/>
                  </a:lnTo>
                  <a:lnTo>
                    <a:pt x="2990507" y="277495"/>
                  </a:lnTo>
                  <a:lnTo>
                    <a:pt x="2991777" y="280670"/>
                  </a:lnTo>
                  <a:lnTo>
                    <a:pt x="2993555" y="283210"/>
                  </a:lnTo>
                  <a:lnTo>
                    <a:pt x="2995206" y="285623"/>
                  </a:lnTo>
                  <a:lnTo>
                    <a:pt x="2997619" y="287655"/>
                  </a:lnTo>
                  <a:lnTo>
                    <a:pt x="3000921" y="289306"/>
                  </a:lnTo>
                  <a:lnTo>
                    <a:pt x="3004096" y="290957"/>
                  </a:lnTo>
                  <a:lnTo>
                    <a:pt x="3009049" y="292354"/>
                  </a:lnTo>
                  <a:lnTo>
                    <a:pt x="3015653" y="293624"/>
                  </a:lnTo>
                  <a:lnTo>
                    <a:pt x="3015653" y="308356"/>
                  </a:lnTo>
                  <a:lnTo>
                    <a:pt x="2895638" y="308356"/>
                  </a:lnTo>
                  <a:lnTo>
                    <a:pt x="2895638" y="293624"/>
                  </a:lnTo>
                  <a:lnTo>
                    <a:pt x="2901099" y="292100"/>
                  </a:lnTo>
                  <a:lnTo>
                    <a:pt x="2905417" y="290449"/>
                  </a:lnTo>
                  <a:lnTo>
                    <a:pt x="2919514" y="259461"/>
                  </a:lnTo>
                  <a:lnTo>
                    <a:pt x="2919514" y="252222"/>
                  </a:lnTo>
                  <a:lnTo>
                    <a:pt x="2919514" y="59817"/>
                  </a:lnTo>
                  <a:lnTo>
                    <a:pt x="2919514" y="52832"/>
                  </a:lnTo>
                  <a:lnTo>
                    <a:pt x="2919260" y="46990"/>
                  </a:lnTo>
                  <a:lnTo>
                    <a:pt x="2918879" y="42164"/>
                  </a:lnTo>
                  <a:lnTo>
                    <a:pt x="2918625" y="37465"/>
                  </a:lnTo>
                  <a:lnTo>
                    <a:pt x="2908846" y="23368"/>
                  </a:lnTo>
                  <a:lnTo>
                    <a:pt x="2905671" y="21462"/>
                  </a:lnTo>
                  <a:lnTo>
                    <a:pt x="2901226" y="19812"/>
                  </a:lnTo>
                  <a:lnTo>
                    <a:pt x="2895638" y="18287"/>
                  </a:lnTo>
                  <a:lnTo>
                    <a:pt x="2895638" y="3556"/>
                  </a:lnTo>
                  <a:close/>
                </a:path>
                <a:path w="6845300" h="312420">
                  <a:moveTo>
                    <a:pt x="2531402" y="3556"/>
                  </a:moveTo>
                  <a:lnTo>
                    <a:pt x="2752763" y="3556"/>
                  </a:lnTo>
                  <a:lnTo>
                    <a:pt x="2752763" y="74549"/>
                  </a:lnTo>
                  <a:lnTo>
                    <a:pt x="2722283" y="74549"/>
                  </a:lnTo>
                  <a:lnTo>
                    <a:pt x="2718711" y="64831"/>
                  </a:lnTo>
                  <a:lnTo>
                    <a:pt x="2715425" y="56816"/>
                  </a:lnTo>
                  <a:lnTo>
                    <a:pt x="2684564" y="29718"/>
                  </a:lnTo>
                  <a:lnTo>
                    <a:pt x="2673134" y="29718"/>
                  </a:lnTo>
                  <a:lnTo>
                    <a:pt x="2624493" y="29718"/>
                  </a:lnTo>
                  <a:lnTo>
                    <a:pt x="2624493" y="136906"/>
                  </a:lnTo>
                  <a:lnTo>
                    <a:pt x="2653957" y="136906"/>
                  </a:lnTo>
                  <a:lnTo>
                    <a:pt x="2660434" y="136906"/>
                  </a:lnTo>
                  <a:lnTo>
                    <a:pt x="2685580" y="104648"/>
                  </a:lnTo>
                  <a:lnTo>
                    <a:pt x="2710853" y="104648"/>
                  </a:lnTo>
                  <a:lnTo>
                    <a:pt x="2710853" y="195325"/>
                  </a:lnTo>
                  <a:lnTo>
                    <a:pt x="2685580" y="195325"/>
                  </a:lnTo>
                  <a:lnTo>
                    <a:pt x="2683548" y="186690"/>
                  </a:lnTo>
                  <a:lnTo>
                    <a:pt x="2681262" y="180086"/>
                  </a:lnTo>
                  <a:lnTo>
                    <a:pt x="2678722" y="175641"/>
                  </a:lnTo>
                  <a:lnTo>
                    <a:pt x="2676182" y="171069"/>
                  </a:lnTo>
                  <a:lnTo>
                    <a:pt x="2673134" y="167767"/>
                  </a:lnTo>
                  <a:lnTo>
                    <a:pt x="2669705" y="165862"/>
                  </a:lnTo>
                  <a:lnTo>
                    <a:pt x="2666149" y="163957"/>
                  </a:lnTo>
                  <a:lnTo>
                    <a:pt x="2660942" y="162941"/>
                  </a:lnTo>
                  <a:lnTo>
                    <a:pt x="2653957" y="162941"/>
                  </a:lnTo>
                  <a:lnTo>
                    <a:pt x="2624493" y="162941"/>
                  </a:lnTo>
                  <a:lnTo>
                    <a:pt x="2624493" y="282194"/>
                  </a:lnTo>
                  <a:lnTo>
                    <a:pt x="2672880" y="282194"/>
                  </a:lnTo>
                  <a:lnTo>
                    <a:pt x="2678087" y="282194"/>
                  </a:lnTo>
                  <a:lnTo>
                    <a:pt x="2695613" y="277749"/>
                  </a:lnTo>
                  <a:lnTo>
                    <a:pt x="2698534" y="276098"/>
                  </a:lnTo>
                  <a:lnTo>
                    <a:pt x="2717076" y="248920"/>
                  </a:lnTo>
                  <a:lnTo>
                    <a:pt x="2719362" y="243586"/>
                  </a:lnTo>
                  <a:lnTo>
                    <a:pt x="2721775" y="236220"/>
                  </a:lnTo>
                  <a:lnTo>
                    <a:pt x="2724442" y="226822"/>
                  </a:lnTo>
                  <a:lnTo>
                    <a:pt x="2755049" y="226822"/>
                  </a:lnTo>
                  <a:lnTo>
                    <a:pt x="2750858" y="308356"/>
                  </a:lnTo>
                  <a:lnTo>
                    <a:pt x="2531402" y="308356"/>
                  </a:lnTo>
                  <a:lnTo>
                    <a:pt x="2531402" y="293624"/>
                  </a:lnTo>
                  <a:lnTo>
                    <a:pt x="2536863" y="292100"/>
                  </a:lnTo>
                  <a:lnTo>
                    <a:pt x="2541181" y="290449"/>
                  </a:lnTo>
                  <a:lnTo>
                    <a:pt x="2555278" y="259461"/>
                  </a:lnTo>
                  <a:lnTo>
                    <a:pt x="2555278" y="252222"/>
                  </a:lnTo>
                  <a:lnTo>
                    <a:pt x="2555278" y="59817"/>
                  </a:lnTo>
                  <a:lnTo>
                    <a:pt x="2555278" y="52832"/>
                  </a:lnTo>
                  <a:lnTo>
                    <a:pt x="2555024" y="46990"/>
                  </a:lnTo>
                  <a:lnTo>
                    <a:pt x="2554643" y="42164"/>
                  </a:lnTo>
                  <a:lnTo>
                    <a:pt x="2554389" y="37465"/>
                  </a:lnTo>
                  <a:lnTo>
                    <a:pt x="2544610" y="23368"/>
                  </a:lnTo>
                  <a:lnTo>
                    <a:pt x="2541435" y="21462"/>
                  </a:lnTo>
                  <a:lnTo>
                    <a:pt x="2536990" y="19812"/>
                  </a:lnTo>
                  <a:lnTo>
                    <a:pt x="2531402" y="18287"/>
                  </a:lnTo>
                  <a:lnTo>
                    <a:pt x="2531402" y="3556"/>
                  </a:lnTo>
                  <a:close/>
                </a:path>
                <a:path w="6845300" h="312420">
                  <a:moveTo>
                    <a:pt x="2267750" y="3556"/>
                  </a:moveTo>
                  <a:lnTo>
                    <a:pt x="2489111" y="3556"/>
                  </a:lnTo>
                  <a:lnTo>
                    <a:pt x="2489111" y="74549"/>
                  </a:lnTo>
                  <a:lnTo>
                    <a:pt x="2458631" y="74549"/>
                  </a:lnTo>
                  <a:lnTo>
                    <a:pt x="2455059" y="64831"/>
                  </a:lnTo>
                  <a:lnTo>
                    <a:pt x="2451773" y="56816"/>
                  </a:lnTo>
                  <a:lnTo>
                    <a:pt x="2420912" y="29718"/>
                  </a:lnTo>
                  <a:lnTo>
                    <a:pt x="2409482" y="29718"/>
                  </a:lnTo>
                  <a:lnTo>
                    <a:pt x="2360841" y="29718"/>
                  </a:lnTo>
                  <a:lnTo>
                    <a:pt x="2360841" y="136906"/>
                  </a:lnTo>
                  <a:lnTo>
                    <a:pt x="2390305" y="136906"/>
                  </a:lnTo>
                  <a:lnTo>
                    <a:pt x="2396782" y="136906"/>
                  </a:lnTo>
                  <a:lnTo>
                    <a:pt x="2421928" y="104648"/>
                  </a:lnTo>
                  <a:lnTo>
                    <a:pt x="2447201" y="104648"/>
                  </a:lnTo>
                  <a:lnTo>
                    <a:pt x="2447201" y="195325"/>
                  </a:lnTo>
                  <a:lnTo>
                    <a:pt x="2421928" y="195325"/>
                  </a:lnTo>
                  <a:lnTo>
                    <a:pt x="2419896" y="186690"/>
                  </a:lnTo>
                  <a:lnTo>
                    <a:pt x="2417610" y="180086"/>
                  </a:lnTo>
                  <a:lnTo>
                    <a:pt x="2415070" y="175641"/>
                  </a:lnTo>
                  <a:lnTo>
                    <a:pt x="2412530" y="171069"/>
                  </a:lnTo>
                  <a:lnTo>
                    <a:pt x="2409482" y="167767"/>
                  </a:lnTo>
                  <a:lnTo>
                    <a:pt x="2406053" y="165862"/>
                  </a:lnTo>
                  <a:lnTo>
                    <a:pt x="2402497" y="163957"/>
                  </a:lnTo>
                  <a:lnTo>
                    <a:pt x="2397290" y="162941"/>
                  </a:lnTo>
                  <a:lnTo>
                    <a:pt x="2390305" y="162941"/>
                  </a:lnTo>
                  <a:lnTo>
                    <a:pt x="2360841" y="162941"/>
                  </a:lnTo>
                  <a:lnTo>
                    <a:pt x="2360841" y="282194"/>
                  </a:lnTo>
                  <a:lnTo>
                    <a:pt x="2409228" y="282194"/>
                  </a:lnTo>
                  <a:lnTo>
                    <a:pt x="2414435" y="282194"/>
                  </a:lnTo>
                  <a:lnTo>
                    <a:pt x="2431961" y="277749"/>
                  </a:lnTo>
                  <a:lnTo>
                    <a:pt x="2434882" y="276098"/>
                  </a:lnTo>
                  <a:lnTo>
                    <a:pt x="2447074" y="261874"/>
                  </a:lnTo>
                  <a:lnTo>
                    <a:pt x="2449106" y="258572"/>
                  </a:lnTo>
                  <a:lnTo>
                    <a:pt x="2451265" y="254254"/>
                  </a:lnTo>
                  <a:lnTo>
                    <a:pt x="2453424" y="248920"/>
                  </a:lnTo>
                  <a:lnTo>
                    <a:pt x="2455710" y="243586"/>
                  </a:lnTo>
                  <a:lnTo>
                    <a:pt x="2458123" y="236220"/>
                  </a:lnTo>
                  <a:lnTo>
                    <a:pt x="2460790" y="226822"/>
                  </a:lnTo>
                  <a:lnTo>
                    <a:pt x="2491397" y="226822"/>
                  </a:lnTo>
                  <a:lnTo>
                    <a:pt x="2487206" y="308356"/>
                  </a:lnTo>
                  <a:lnTo>
                    <a:pt x="2267750" y="308356"/>
                  </a:lnTo>
                  <a:lnTo>
                    <a:pt x="2267750" y="293624"/>
                  </a:lnTo>
                  <a:lnTo>
                    <a:pt x="2273211" y="292100"/>
                  </a:lnTo>
                  <a:lnTo>
                    <a:pt x="2277529" y="290449"/>
                  </a:lnTo>
                  <a:lnTo>
                    <a:pt x="2291626" y="259461"/>
                  </a:lnTo>
                  <a:lnTo>
                    <a:pt x="2291626" y="252222"/>
                  </a:lnTo>
                  <a:lnTo>
                    <a:pt x="2291626" y="59817"/>
                  </a:lnTo>
                  <a:lnTo>
                    <a:pt x="2291626" y="52832"/>
                  </a:lnTo>
                  <a:lnTo>
                    <a:pt x="2291372" y="46990"/>
                  </a:lnTo>
                  <a:lnTo>
                    <a:pt x="2290991" y="42164"/>
                  </a:lnTo>
                  <a:lnTo>
                    <a:pt x="2290737" y="37465"/>
                  </a:lnTo>
                  <a:lnTo>
                    <a:pt x="2280958" y="23368"/>
                  </a:lnTo>
                  <a:lnTo>
                    <a:pt x="2277783" y="21462"/>
                  </a:lnTo>
                  <a:lnTo>
                    <a:pt x="2273338" y="19812"/>
                  </a:lnTo>
                  <a:lnTo>
                    <a:pt x="2267750" y="18287"/>
                  </a:lnTo>
                  <a:lnTo>
                    <a:pt x="2267750" y="3556"/>
                  </a:lnTo>
                  <a:close/>
                </a:path>
                <a:path w="6845300" h="312420">
                  <a:moveTo>
                    <a:pt x="1965998" y="3556"/>
                  </a:moveTo>
                  <a:lnTo>
                    <a:pt x="2096173" y="3556"/>
                  </a:lnTo>
                  <a:lnTo>
                    <a:pt x="2108819" y="3792"/>
                  </a:lnTo>
                  <a:lnTo>
                    <a:pt x="2149810" y="9308"/>
                  </a:lnTo>
                  <a:lnTo>
                    <a:pt x="2187359" y="27940"/>
                  </a:lnTo>
                  <a:lnTo>
                    <a:pt x="2207065" y="62936"/>
                  </a:lnTo>
                  <a:lnTo>
                    <a:pt x="2209584" y="85725"/>
                  </a:lnTo>
                  <a:lnTo>
                    <a:pt x="2209088" y="96275"/>
                  </a:lnTo>
                  <a:lnTo>
                    <a:pt x="2192756" y="137541"/>
                  </a:lnTo>
                  <a:lnTo>
                    <a:pt x="2156488" y="164137"/>
                  </a:lnTo>
                  <a:lnTo>
                    <a:pt x="2146084" y="168783"/>
                  </a:lnTo>
                  <a:lnTo>
                    <a:pt x="2146084" y="171069"/>
                  </a:lnTo>
                  <a:lnTo>
                    <a:pt x="2178748" y="196449"/>
                  </a:lnTo>
                  <a:lnTo>
                    <a:pt x="2207044" y="250698"/>
                  </a:lnTo>
                  <a:lnTo>
                    <a:pt x="2211711" y="260246"/>
                  </a:lnTo>
                  <a:lnTo>
                    <a:pt x="2239175" y="292100"/>
                  </a:lnTo>
                  <a:lnTo>
                    <a:pt x="2247684" y="293624"/>
                  </a:lnTo>
                  <a:lnTo>
                    <a:pt x="2247684" y="308356"/>
                  </a:lnTo>
                  <a:lnTo>
                    <a:pt x="2161705" y="308356"/>
                  </a:lnTo>
                  <a:lnTo>
                    <a:pt x="2155033" y="298309"/>
                  </a:lnTo>
                  <a:lnTo>
                    <a:pt x="2147957" y="286083"/>
                  </a:lnTo>
                  <a:lnTo>
                    <a:pt x="2140452" y="271690"/>
                  </a:lnTo>
                  <a:lnTo>
                    <a:pt x="2132495" y="255143"/>
                  </a:lnTo>
                  <a:lnTo>
                    <a:pt x="2115096" y="217043"/>
                  </a:lnTo>
                  <a:lnTo>
                    <a:pt x="2111331" y="209165"/>
                  </a:lnTo>
                  <a:lnTo>
                    <a:pt x="2090204" y="183007"/>
                  </a:lnTo>
                  <a:lnTo>
                    <a:pt x="2086267" y="181229"/>
                  </a:lnTo>
                  <a:lnTo>
                    <a:pt x="2080171" y="180340"/>
                  </a:lnTo>
                  <a:lnTo>
                    <a:pt x="2072043" y="180340"/>
                  </a:lnTo>
                  <a:lnTo>
                    <a:pt x="2059089" y="180340"/>
                  </a:lnTo>
                  <a:lnTo>
                    <a:pt x="2059089" y="252222"/>
                  </a:lnTo>
                  <a:lnTo>
                    <a:pt x="2059089" y="263398"/>
                  </a:lnTo>
                  <a:lnTo>
                    <a:pt x="2059597" y="271272"/>
                  </a:lnTo>
                  <a:lnTo>
                    <a:pt x="2060613" y="275717"/>
                  </a:lnTo>
                  <a:lnTo>
                    <a:pt x="2061629" y="280162"/>
                  </a:lnTo>
                  <a:lnTo>
                    <a:pt x="2063661" y="283718"/>
                  </a:lnTo>
                  <a:lnTo>
                    <a:pt x="2066709" y="286385"/>
                  </a:lnTo>
                  <a:lnTo>
                    <a:pt x="2069630" y="289052"/>
                  </a:lnTo>
                  <a:lnTo>
                    <a:pt x="2075091" y="291465"/>
                  </a:lnTo>
                  <a:lnTo>
                    <a:pt x="2083219" y="293624"/>
                  </a:lnTo>
                  <a:lnTo>
                    <a:pt x="2083219" y="308356"/>
                  </a:lnTo>
                  <a:lnTo>
                    <a:pt x="1965998" y="308356"/>
                  </a:lnTo>
                  <a:lnTo>
                    <a:pt x="1965998" y="293624"/>
                  </a:lnTo>
                  <a:lnTo>
                    <a:pt x="1971459" y="292100"/>
                  </a:lnTo>
                  <a:lnTo>
                    <a:pt x="1975777" y="290449"/>
                  </a:lnTo>
                  <a:lnTo>
                    <a:pt x="1989874" y="259461"/>
                  </a:lnTo>
                  <a:lnTo>
                    <a:pt x="1989874" y="252222"/>
                  </a:lnTo>
                  <a:lnTo>
                    <a:pt x="1989874" y="59817"/>
                  </a:lnTo>
                  <a:lnTo>
                    <a:pt x="1989874" y="52832"/>
                  </a:lnTo>
                  <a:lnTo>
                    <a:pt x="1989620" y="46990"/>
                  </a:lnTo>
                  <a:lnTo>
                    <a:pt x="1989239" y="42164"/>
                  </a:lnTo>
                  <a:lnTo>
                    <a:pt x="1988985" y="37465"/>
                  </a:lnTo>
                  <a:lnTo>
                    <a:pt x="1979206" y="23368"/>
                  </a:lnTo>
                  <a:lnTo>
                    <a:pt x="1976031" y="21462"/>
                  </a:lnTo>
                  <a:lnTo>
                    <a:pt x="1971586" y="19812"/>
                  </a:lnTo>
                  <a:lnTo>
                    <a:pt x="1965998" y="18287"/>
                  </a:lnTo>
                  <a:lnTo>
                    <a:pt x="1965998" y="3556"/>
                  </a:lnTo>
                  <a:close/>
                </a:path>
                <a:path w="6845300" h="312420">
                  <a:moveTo>
                    <a:pt x="1635290" y="3556"/>
                  </a:moveTo>
                  <a:lnTo>
                    <a:pt x="1752511" y="3556"/>
                  </a:lnTo>
                  <a:lnTo>
                    <a:pt x="1752511" y="18287"/>
                  </a:lnTo>
                  <a:lnTo>
                    <a:pt x="1744510" y="20574"/>
                  </a:lnTo>
                  <a:lnTo>
                    <a:pt x="1739176" y="22987"/>
                  </a:lnTo>
                  <a:lnTo>
                    <a:pt x="1736255" y="25654"/>
                  </a:lnTo>
                  <a:lnTo>
                    <a:pt x="1733334" y="28321"/>
                  </a:lnTo>
                  <a:lnTo>
                    <a:pt x="1731302" y="31877"/>
                  </a:lnTo>
                  <a:lnTo>
                    <a:pt x="1730159" y="36322"/>
                  </a:lnTo>
                  <a:lnTo>
                    <a:pt x="1728889" y="40640"/>
                  </a:lnTo>
                  <a:lnTo>
                    <a:pt x="1728381" y="48641"/>
                  </a:lnTo>
                  <a:lnTo>
                    <a:pt x="1728381" y="60071"/>
                  </a:lnTo>
                  <a:lnTo>
                    <a:pt x="1728381" y="134620"/>
                  </a:lnTo>
                  <a:lnTo>
                    <a:pt x="1829219" y="134620"/>
                  </a:lnTo>
                  <a:lnTo>
                    <a:pt x="1829219" y="60071"/>
                  </a:lnTo>
                  <a:lnTo>
                    <a:pt x="1829219" y="48768"/>
                  </a:lnTo>
                  <a:lnTo>
                    <a:pt x="1828711" y="40894"/>
                  </a:lnTo>
                  <a:lnTo>
                    <a:pt x="1827822" y="36449"/>
                  </a:lnTo>
                  <a:lnTo>
                    <a:pt x="1826806" y="32131"/>
                  </a:lnTo>
                  <a:lnTo>
                    <a:pt x="1824901" y="28575"/>
                  </a:lnTo>
                  <a:lnTo>
                    <a:pt x="1821980" y="25781"/>
                  </a:lnTo>
                  <a:lnTo>
                    <a:pt x="1819059" y="22987"/>
                  </a:lnTo>
                  <a:lnTo>
                    <a:pt x="1813598" y="20574"/>
                  </a:lnTo>
                  <a:lnTo>
                    <a:pt x="1805597" y="18287"/>
                  </a:lnTo>
                  <a:lnTo>
                    <a:pt x="1805597" y="3556"/>
                  </a:lnTo>
                  <a:lnTo>
                    <a:pt x="1922183" y="3556"/>
                  </a:lnTo>
                  <a:lnTo>
                    <a:pt x="1922183" y="18287"/>
                  </a:lnTo>
                  <a:lnTo>
                    <a:pt x="1915579" y="20066"/>
                  </a:lnTo>
                  <a:lnTo>
                    <a:pt x="1910753" y="21971"/>
                  </a:lnTo>
                  <a:lnTo>
                    <a:pt x="1907832" y="24003"/>
                  </a:lnTo>
                  <a:lnTo>
                    <a:pt x="1904911" y="26035"/>
                  </a:lnTo>
                  <a:lnTo>
                    <a:pt x="1902752" y="28575"/>
                  </a:lnTo>
                  <a:lnTo>
                    <a:pt x="1901482" y="31750"/>
                  </a:lnTo>
                  <a:lnTo>
                    <a:pt x="1900212" y="34798"/>
                  </a:lnTo>
                  <a:lnTo>
                    <a:pt x="1899450" y="38354"/>
                  </a:lnTo>
                  <a:lnTo>
                    <a:pt x="1899069" y="42164"/>
                  </a:lnTo>
                  <a:lnTo>
                    <a:pt x="1898688" y="46100"/>
                  </a:lnTo>
                  <a:lnTo>
                    <a:pt x="1898434" y="52070"/>
                  </a:lnTo>
                  <a:lnTo>
                    <a:pt x="1898434" y="60071"/>
                  </a:lnTo>
                  <a:lnTo>
                    <a:pt x="1898434" y="252222"/>
                  </a:lnTo>
                  <a:lnTo>
                    <a:pt x="1898434" y="263779"/>
                  </a:lnTo>
                  <a:lnTo>
                    <a:pt x="1898942" y="271525"/>
                  </a:lnTo>
                  <a:lnTo>
                    <a:pt x="1899958" y="275844"/>
                  </a:lnTo>
                  <a:lnTo>
                    <a:pt x="1900847" y="280035"/>
                  </a:lnTo>
                  <a:lnTo>
                    <a:pt x="1902879" y="283591"/>
                  </a:lnTo>
                  <a:lnTo>
                    <a:pt x="1905800" y="286385"/>
                  </a:lnTo>
                  <a:lnTo>
                    <a:pt x="1908848" y="289306"/>
                  </a:lnTo>
                  <a:lnTo>
                    <a:pt x="1914182" y="291592"/>
                  </a:lnTo>
                  <a:lnTo>
                    <a:pt x="1922183" y="293624"/>
                  </a:lnTo>
                  <a:lnTo>
                    <a:pt x="1922183" y="308356"/>
                  </a:lnTo>
                  <a:lnTo>
                    <a:pt x="1805597" y="308356"/>
                  </a:lnTo>
                  <a:lnTo>
                    <a:pt x="1805597" y="293624"/>
                  </a:lnTo>
                  <a:lnTo>
                    <a:pt x="1814233" y="291338"/>
                  </a:lnTo>
                  <a:lnTo>
                    <a:pt x="1819821" y="289052"/>
                  </a:lnTo>
                  <a:lnTo>
                    <a:pt x="1822361" y="286893"/>
                  </a:lnTo>
                  <a:lnTo>
                    <a:pt x="1824901" y="284607"/>
                  </a:lnTo>
                  <a:lnTo>
                    <a:pt x="1826679" y="281432"/>
                  </a:lnTo>
                  <a:lnTo>
                    <a:pt x="1827695" y="277368"/>
                  </a:lnTo>
                  <a:lnTo>
                    <a:pt x="1828711" y="273304"/>
                  </a:lnTo>
                  <a:lnTo>
                    <a:pt x="1829219" y="264922"/>
                  </a:lnTo>
                  <a:lnTo>
                    <a:pt x="1829219" y="252222"/>
                  </a:lnTo>
                  <a:lnTo>
                    <a:pt x="1829219" y="162687"/>
                  </a:lnTo>
                  <a:lnTo>
                    <a:pt x="1728381" y="162687"/>
                  </a:lnTo>
                  <a:lnTo>
                    <a:pt x="1728381" y="252222"/>
                  </a:lnTo>
                  <a:lnTo>
                    <a:pt x="1728381" y="257429"/>
                  </a:lnTo>
                  <a:lnTo>
                    <a:pt x="1748193" y="292481"/>
                  </a:lnTo>
                  <a:lnTo>
                    <a:pt x="1752511" y="293624"/>
                  </a:lnTo>
                  <a:lnTo>
                    <a:pt x="1752511" y="308356"/>
                  </a:lnTo>
                  <a:lnTo>
                    <a:pt x="1635290" y="308356"/>
                  </a:lnTo>
                  <a:lnTo>
                    <a:pt x="1635290" y="293624"/>
                  </a:lnTo>
                  <a:lnTo>
                    <a:pt x="1640751" y="292100"/>
                  </a:lnTo>
                  <a:lnTo>
                    <a:pt x="1645069" y="290449"/>
                  </a:lnTo>
                  <a:lnTo>
                    <a:pt x="1659166" y="259461"/>
                  </a:lnTo>
                  <a:lnTo>
                    <a:pt x="1659166" y="252222"/>
                  </a:lnTo>
                  <a:lnTo>
                    <a:pt x="1659166" y="59817"/>
                  </a:lnTo>
                  <a:lnTo>
                    <a:pt x="1659166" y="52832"/>
                  </a:lnTo>
                  <a:lnTo>
                    <a:pt x="1658912" y="46990"/>
                  </a:lnTo>
                  <a:lnTo>
                    <a:pt x="1658531" y="42164"/>
                  </a:lnTo>
                  <a:lnTo>
                    <a:pt x="1658277" y="37465"/>
                  </a:lnTo>
                  <a:lnTo>
                    <a:pt x="1648498" y="23368"/>
                  </a:lnTo>
                  <a:lnTo>
                    <a:pt x="1645323" y="21462"/>
                  </a:lnTo>
                  <a:lnTo>
                    <a:pt x="1640878" y="19812"/>
                  </a:lnTo>
                  <a:lnTo>
                    <a:pt x="1635290" y="18287"/>
                  </a:lnTo>
                  <a:lnTo>
                    <a:pt x="1635290" y="3556"/>
                  </a:lnTo>
                  <a:close/>
                </a:path>
                <a:path w="6845300" h="312420">
                  <a:moveTo>
                    <a:pt x="1335951" y="3556"/>
                  </a:moveTo>
                  <a:lnTo>
                    <a:pt x="1598714" y="3556"/>
                  </a:lnTo>
                  <a:lnTo>
                    <a:pt x="1598714" y="81915"/>
                  </a:lnTo>
                  <a:lnTo>
                    <a:pt x="1568107" y="81915"/>
                  </a:lnTo>
                  <a:lnTo>
                    <a:pt x="1565313" y="71755"/>
                  </a:lnTo>
                  <a:lnTo>
                    <a:pt x="1563027" y="64389"/>
                  </a:lnTo>
                  <a:lnTo>
                    <a:pt x="1561376" y="59562"/>
                  </a:lnTo>
                  <a:lnTo>
                    <a:pt x="1559852" y="54864"/>
                  </a:lnTo>
                  <a:lnTo>
                    <a:pt x="1557947" y="50800"/>
                  </a:lnTo>
                  <a:lnTo>
                    <a:pt x="1555915" y="47498"/>
                  </a:lnTo>
                  <a:lnTo>
                    <a:pt x="1554010" y="44069"/>
                  </a:lnTo>
                  <a:lnTo>
                    <a:pt x="1551851" y="41275"/>
                  </a:lnTo>
                  <a:lnTo>
                    <a:pt x="1549565" y="39116"/>
                  </a:lnTo>
                  <a:lnTo>
                    <a:pt x="1547406" y="36830"/>
                  </a:lnTo>
                  <a:lnTo>
                    <a:pt x="1544993" y="35052"/>
                  </a:lnTo>
                  <a:lnTo>
                    <a:pt x="1542453" y="33655"/>
                  </a:lnTo>
                  <a:lnTo>
                    <a:pt x="1539913" y="32385"/>
                  </a:lnTo>
                  <a:lnTo>
                    <a:pt x="1536738" y="31369"/>
                  </a:lnTo>
                  <a:lnTo>
                    <a:pt x="1532928" y="30734"/>
                  </a:lnTo>
                  <a:lnTo>
                    <a:pt x="1529118" y="29972"/>
                  </a:lnTo>
                  <a:lnTo>
                    <a:pt x="1524165" y="29718"/>
                  </a:lnTo>
                  <a:lnTo>
                    <a:pt x="1518069" y="29718"/>
                  </a:lnTo>
                  <a:lnTo>
                    <a:pt x="1502067" y="29718"/>
                  </a:lnTo>
                  <a:lnTo>
                    <a:pt x="1502067" y="252222"/>
                  </a:lnTo>
                  <a:lnTo>
                    <a:pt x="1502067" y="260096"/>
                  </a:lnTo>
                  <a:lnTo>
                    <a:pt x="1502321" y="266192"/>
                  </a:lnTo>
                  <a:lnTo>
                    <a:pt x="1509560" y="286258"/>
                  </a:lnTo>
                  <a:lnTo>
                    <a:pt x="1511211" y="287909"/>
                  </a:lnTo>
                  <a:lnTo>
                    <a:pt x="1513624" y="289306"/>
                  </a:lnTo>
                  <a:lnTo>
                    <a:pt x="1516672" y="290575"/>
                  </a:lnTo>
                  <a:lnTo>
                    <a:pt x="1519720" y="291846"/>
                  </a:lnTo>
                  <a:lnTo>
                    <a:pt x="1523911" y="292862"/>
                  </a:lnTo>
                  <a:lnTo>
                    <a:pt x="1529118" y="293624"/>
                  </a:lnTo>
                  <a:lnTo>
                    <a:pt x="1529118" y="308356"/>
                  </a:lnTo>
                  <a:lnTo>
                    <a:pt x="1405801" y="308356"/>
                  </a:lnTo>
                  <a:lnTo>
                    <a:pt x="1405801" y="293624"/>
                  </a:lnTo>
                  <a:lnTo>
                    <a:pt x="1412024" y="292481"/>
                  </a:lnTo>
                  <a:lnTo>
                    <a:pt x="1416977" y="291211"/>
                  </a:lnTo>
                  <a:lnTo>
                    <a:pt x="1420660" y="289433"/>
                  </a:lnTo>
                  <a:lnTo>
                    <a:pt x="1424343" y="287782"/>
                  </a:lnTo>
                  <a:lnTo>
                    <a:pt x="1427010" y="285369"/>
                  </a:lnTo>
                  <a:lnTo>
                    <a:pt x="1428788" y="282194"/>
                  </a:lnTo>
                  <a:lnTo>
                    <a:pt x="1430566" y="279019"/>
                  </a:lnTo>
                  <a:lnTo>
                    <a:pt x="1431709" y="275082"/>
                  </a:lnTo>
                  <a:lnTo>
                    <a:pt x="1432217" y="270256"/>
                  </a:lnTo>
                  <a:lnTo>
                    <a:pt x="1432598" y="265430"/>
                  </a:lnTo>
                  <a:lnTo>
                    <a:pt x="1432852" y="259461"/>
                  </a:lnTo>
                  <a:lnTo>
                    <a:pt x="1432852" y="252222"/>
                  </a:lnTo>
                  <a:lnTo>
                    <a:pt x="1432852" y="29718"/>
                  </a:lnTo>
                  <a:lnTo>
                    <a:pt x="1414818" y="29718"/>
                  </a:lnTo>
                  <a:lnTo>
                    <a:pt x="1405801" y="29718"/>
                  </a:lnTo>
                  <a:lnTo>
                    <a:pt x="1398943" y="30734"/>
                  </a:lnTo>
                  <a:lnTo>
                    <a:pt x="1372781" y="60579"/>
                  </a:lnTo>
                  <a:lnTo>
                    <a:pt x="1370241" y="68072"/>
                  </a:lnTo>
                  <a:lnTo>
                    <a:pt x="1368209" y="75184"/>
                  </a:lnTo>
                  <a:lnTo>
                    <a:pt x="1366558" y="81915"/>
                  </a:lnTo>
                  <a:lnTo>
                    <a:pt x="1335951" y="81915"/>
                  </a:lnTo>
                  <a:lnTo>
                    <a:pt x="1335951" y="3556"/>
                  </a:lnTo>
                  <a:close/>
                </a:path>
                <a:path w="6845300" h="312420">
                  <a:moveTo>
                    <a:pt x="819950" y="3556"/>
                  </a:moveTo>
                  <a:lnTo>
                    <a:pt x="937171" y="3556"/>
                  </a:lnTo>
                  <a:lnTo>
                    <a:pt x="937171" y="18287"/>
                  </a:lnTo>
                  <a:lnTo>
                    <a:pt x="931075" y="19939"/>
                  </a:lnTo>
                  <a:lnTo>
                    <a:pt x="926503" y="21717"/>
                  </a:lnTo>
                  <a:lnTo>
                    <a:pt x="913930" y="40894"/>
                  </a:lnTo>
                  <a:lnTo>
                    <a:pt x="913295" y="45212"/>
                  </a:lnTo>
                  <a:lnTo>
                    <a:pt x="913041" y="51435"/>
                  </a:lnTo>
                  <a:lnTo>
                    <a:pt x="913041" y="59817"/>
                  </a:lnTo>
                  <a:lnTo>
                    <a:pt x="913041" y="252222"/>
                  </a:lnTo>
                  <a:lnTo>
                    <a:pt x="913041" y="257429"/>
                  </a:lnTo>
                  <a:lnTo>
                    <a:pt x="913168" y="262255"/>
                  </a:lnTo>
                  <a:lnTo>
                    <a:pt x="937171" y="293624"/>
                  </a:lnTo>
                  <a:lnTo>
                    <a:pt x="937171" y="308356"/>
                  </a:lnTo>
                  <a:lnTo>
                    <a:pt x="819950" y="308356"/>
                  </a:lnTo>
                  <a:lnTo>
                    <a:pt x="819950" y="293624"/>
                  </a:lnTo>
                  <a:lnTo>
                    <a:pt x="825411" y="292100"/>
                  </a:lnTo>
                  <a:lnTo>
                    <a:pt x="829729" y="290449"/>
                  </a:lnTo>
                  <a:lnTo>
                    <a:pt x="843826" y="259461"/>
                  </a:lnTo>
                  <a:lnTo>
                    <a:pt x="843826" y="252222"/>
                  </a:lnTo>
                  <a:lnTo>
                    <a:pt x="843826" y="59562"/>
                  </a:lnTo>
                  <a:lnTo>
                    <a:pt x="843826" y="52450"/>
                  </a:lnTo>
                  <a:lnTo>
                    <a:pt x="843572" y="46609"/>
                  </a:lnTo>
                  <a:lnTo>
                    <a:pt x="843191" y="41910"/>
                  </a:lnTo>
                  <a:lnTo>
                    <a:pt x="842937" y="37337"/>
                  </a:lnTo>
                  <a:lnTo>
                    <a:pt x="833158" y="23241"/>
                  </a:lnTo>
                  <a:lnTo>
                    <a:pt x="829983" y="21462"/>
                  </a:lnTo>
                  <a:lnTo>
                    <a:pt x="825538" y="19812"/>
                  </a:lnTo>
                  <a:lnTo>
                    <a:pt x="819950" y="18287"/>
                  </a:lnTo>
                  <a:lnTo>
                    <a:pt x="819950" y="3556"/>
                  </a:lnTo>
                  <a:close/>
                </a:path>
                <a:path w="6845300" h="312420">
                  <a:moveTo>
                    <a:pt x="0" y="3556"/>
                  </a:moveTo>
                  <a:lnTo>
                    <a:pt x="146227" y="3556"/>
                  </a:lnTo>
                  <a:lnTo>
                    <a:pt x="158160" y="3718"/>
                  </a:lnTo>
                  <a:lnTo>
                    <a:pt x="197224" y="7991"/>
                  </a:lnTo>
                  <a:lnTo>
                    <a:pt x="235805" y="26606"/>
                  </a:lnTo>
                  <a:lnTo>
                    <a:pt x="252445" y="61968"/>
                  </a:lnTo>
                  <a:lnTo>
                    <a:pt x="252933" y="70993"/>
                  </a:lnTo>
                  <a:lnTo>
                    <a:pt x="249139" y="94642"/>
                  </a:lnTo>
                  <a:lnTo>
                    <a:pt x="237756" y="115125"/>
                  </a:lnTo>
                  <a:lnTo>
                    <a:pt x="218782" y="132464"/>
                  </a:lnTo>
                  <a:lnTo>
                    <a:pt x="192214" y="146685"/>
                  </a:lnTo>
                  <a:lnTo>
                    <a:pt x="192214" y="148717"/>
                  </a:lnTo>
                  <a:lnTo>
                    <a:pt x="230747" y="168380"/>
                  </a:lnTo>
                  <a:lnTo>
                    <a:pt x="255259" y="209294"/>
                  </a:lnTo>
                  <a:lnTo>
                    <a:pt x="256286" y="221869"/>
                  </a:lnTo>
                  <a:lnTo>
                    <a:pt x="255819" y="232656"/>
                  </a:lnTo>
                  <a:lnTo>
                    <a:pt x="239377" y="275796"/>
                  </a:lnTo>
                  <a:lnTo>
                    <a:pt x="200084" y="300571"/>
                  </a:lnTo>
                  <a:lnTo>
                    <a:pt x="152780" y="308046"/>
                  </a:lnTo>
                  <a:lnTo>
                    <a:pt x="137528" y="308356"/>
                  </a:lnTo>
                  <a:lnTo>
                    <a:pt x="0" y="308356"/>
                  </a:lnTo>
                  <a:lnTo>
                    <a:pt x="0" y="293624"/>
                  </a:lnTo>
                  <a:lnTo>
                    <a:pt x="5511" y="292100"/>
                  </a:lnTo>
                  <a:lnTo>
                    <a:pt x="9867" y="290449"/>
                  </a:lnTo>
                  <a:lnTo>
                    <a:pt x="23888" y="259461"/>
                  </a:lnTo>
                  <a:lnTo>
                    <a:pt x="23888" y="252222"/>
                  </a:lnTo>
                  <a:lnTo>
                    <a:pt x="23888" y="59817"/>
                  </a:lnTo>
                  <a:lnTo>
                    <a:pt x="23888" y="52832"/>
                  </a:lnTo>
                  <a:lnTo>
                    <a:pt x="23710" y="46990"/>
                  </a:lnTo>
                  <a:lnTo>
                    <a:pt x="23329" y="42164"/>
                  </a:lnTo>
                  <a:lnTo>
                    <a:pt x="22961" y="37465"/>
                  </a:lnTo>
                  <a:lnTo>
                    <a:pt x="21996" y="33528"/>
                  </a:lnTo>
                  <a:lnTo>
                    <a:pt x="20434" y="30607"/>
                  </a:lnTo>
                  <a:lnTo>
                    <a:pt x="18872" y="27559"/>
                  </a:lnTo>
                  <a:lnTo>
                    <a:pt x="16484" y="25146"/>
                  </a:lnTo>
                  <a:lnTo>
                    <a:pt x="13284" y="23368"/>
                  </a:lnTo>
                  <a:lnTo>
                    <a:pt x="10083" y="21462"/>
                  </a:lnTo>
                  <a:lnTo>
                    <a:pt x="5664" y="19812"/>
                  </a:lnTo>
                  <a:lnTo>
                    <a:pt x="0" y="18287"/>
                  </a:lnTo>
                  <a:lnTo>
                    <a:pt x="0" y="3556"/>
                  </a:lnTo>
                  <a:close/>
                </a:path>
                <a:path w="6845300" h="312420">
                  <a:moveTo>
                    <a:pt x="4687862" y="2032"/>
                  </a:moveTo>
                  <a:lnTo>
                    <a:pt x="4747425" y="2032"/>
                  </a:lnTo>
                  <a:lnTo>
                    <a:pt x="4821085" y="252095"/>
                  </a:lnTo>
                  <a:lnTo>
                    <a:pt x="4824387" y="263144"/>
                  </a:lnTo>
                  <a:lnTo>
                    <a:pt x="4838103" y="287147"/>
                  </a:lnTo>
                  <a:lnTo>
                    <a:pt x="4841659" y="290068"/>
                  </a:lnTo>
                  <a:lnTo>
                    <a:pt x="4846612" y="292227"/>
                  </a:lnTo>
                  <a:lnTo>
                    <a:pt x="4853089" y="293624"/>
                  </a:lnTo>
                  <a:lnTo>
                    <a:pt x="4853089" y="308356"/>
                  </a:lnTo>
                  <a:lnTo>
                    <a:pt x="4729772" y="308356"/>
                  </a:lnTo>
                  <a:lnTo>
                    <a:pt x="4729772" y="293624"/>
                  </a:lnTo>
                  <a:lnTo>
                    <a:pt x="4737519" y="292735"/>
                  </a:lnTo>
                  <a:lnTo>
                    <a:pt x="4743361" y="290575"/>
                  </a:lnTo>
                  <a:lnTo>
                    <a:pt x="4747044" y="287147"/>
                  </a:lnTo>
                  <a:lnTo>
                    <a:pt x="4750727" y="283718"/>
                  </a:lnTo>
                  <a:lnTo>
                    <a:pt x="4752632" y="278892"/>
                  </a:lnTo>
                  <a:lnTo>
                    <a:pt x="4752632" y="272542"/>
                  </a:lnTo>
                  <a:lnTo>
                    <a:pt x="4752632" y="267970"/>
                  </a:lnTo>
                  <a:lnTo>
                    <a:pt x="4752124" y="262890"/>
                  </a:lnTo>
                  <a:lnTo>
                    <a:pt x="4750981" y="257175"/>
                  </a:lnTo>
                  <a:lnTo>
                    <a:pt x="4749965" y="251460"/>
                  </a:lnTo>
                  <a:lnTo>
                    <a:pt x="4748314" y="244348"/>
                  </a:lnTo>
                  <a:lnTo>
                    <a:pt x="4745901" y="235712"/>
                  </a:lnTo>
                  <a:lnTo>
                    <a:pt x="4739932" y="213868"/>
                  </a:lnTo>
                  <a:lnTo>
                    <a:pt x="4644555" y="213868"/>
                  </a:lnTo>
                  <a:lnTo>
                    <a:pt x="4637189" y="235077"/>
                  </a:lnTo>
                  <a:lnTo>
                    <a:pt x="4635157" y="241046"/>
                  </a:lnTo>
                  <a:lnTo>
                    <a:pt x="4633379" y="246761"/>
                  </a:lnTo>
                  <a:lnTo>
                    <a:pt x="4632109" y="252349"/>
                  </a:lnTo>
                  <a:lnTo>
                    <a:pt x="4630712" y="257937"/>
                  </a:lnTo>
                  <a:lnTo>
                    <a:pt x="4630077" y="263906"/>
                  </a:lnTo>
                  <a:lnTo>
                    <a:pt x="4630077" y="270129"/>
                  </a:lnTo>
                  <a:lnTo>
                    <a:pt x="4631529" y="279800"/>
                  </a:lnTo>
                  <a:lnTo>
                    <a:pt x="4635887" y="286924"/>
                  </a:lnTo>
                  <a:lnTo>
                    <a:pt x="4643150" y="291524"/>
                  </a:lnTo>
                  <a:lnTo>
                    <a:pt x="4653318" y="293624"/>
                  </a:lnTo>
                  <a:lnTo>
                    <a:pt x="4653318" y="308356"/>
                  </a:lnTo>
                  <a:lnTo>
                    <a:pt x="4557941" y="308356"/>
                  </a:lnTo>
                  <a:lnTo>
                    <a:pt x="4557941" y="293624"/>
                  </a:lnTo>
                  <a:lnTo>
                    <a:pt x="4563402" y="292989"/>
                  </a:lnTo>
                  <a:lnTo>
                    <a:pt x="4568228" y="291084"/>
                  </a:lnTo>
                  <a:lnTo>
                    <a:pt x="4572419" y="287782"/>
                  </a:lnTo>
                  <a:lnTo>
                    <a:pt x="4576610" y="284480"/>
                  </a:lnTo>
                  <a:lnTo>
                    <a:pt x="4580420" y="280035"/>
                  </a:lnTo>
                  <a:lnTo>
                    <a:pt x="4594771" y="250062"/>
                  </a:lnTo>
                  <a:lnTo>
                    <a:pt x="4687862" y="2032"/>
                  </a:lnTo>
                  <a:close/>
                </a:path>
                <a:path w="6845300" h="312420">
                  <a:moveTo>
                    <a:pt x="3240062" y="2032"/>
                  </a:moveTo>
                  <a:lnTo>
                    <a:pt x="3299625" y="2032"/>
                  </a:lnTo>
                  <a:lnTo>
                    <a:pt x="3373285" y="252095"/>
                  </a:lnTo>
                  <a:lnTo>
                    <a:pt x="3376587" y="263144"/>
                  </a:lnTo>
                  <a:lnTo>
                    <a:pt x="3390303" y="287147"/>
                  </a:lnTo>
                  <a:lnTo>
                    <a:pt x="3393859" y="290068"/>
                  </a:lnTo>
                  <a:lnTo>
                    <a:pt x="3398812" y="292227"/>
                  </a:lnTo>
                  <a:lnTo>
                    <a:pt x="3405289" y="293624"/>
                  </a:lnTo>
                  <a:lnTo>
                    <a:pt x="3405289" y="308356"/>
                  </a:lnTo>
                  <a:lnTo>
                    <a:pt x="3281972" y="308356"/>
                  </a:lnTo>
                  <a:lnTo>
                    <a:pt x="3281972" y="293624"/>
                  </a:lnTo>
                  <a:lnTo>
                    <a:pt x="3289719" y="292735"/>
                  </a:lnTo>
                  <a:lnTo>
                    <a:pt x="3295561" y="290575"/>
                  </a:lnTo>
                  <a:lnTo>
                    <a:pt x="3299244" y="287147"/>
                  </a:lnTo>
                  <a:lnTo>
                    <a:pt x="3302927" y="283718"/>
                  </a:lnTo>
                  <a:lnTo>
                    <a:pt x="3304832" y="278892"/>
                  </a:lnTo>
                  <a:lnTo>
                    <a:pt x="3304832" y="272542"/>
                  </a:lnTo>
                  <a:lnTo>
                    <a:pt x="3304832" y="267970"/>
                  </a:lnTo>
                  <a:lnTo>
                    <a:pt x="3304324" y="262890"/>
                  </a:lnTo>
                  <a:lnTo>
                    <a:pt x="3303181" y="257175"/>
                  </a:lnTo>
                  <a:lnTo>
                    <a:pt x="3302165" y="251460"/>
                  </a:lnTo>
                  <a:lnTo>
                    <a:pt x="3300514" y="244348"/>
                  </a:lnTo>
                  <a:lnTo>
                    <a:pt x="3298101" y="235712"/>
                  </a:lnTo>
                  <a:lnTo>
                    <a:pt x="3292132" y="213868"/>
                  </a:lnTo>
                  <a:lnTo>
                    <a:pt x="3196755" y="213868"/>
                  </a:lnTo>
                  <a:lnTo>
                    <a:pt x="3189389" y="235077"/>
                  </a:lnTo>
                  <a:lnTo>
                    <a:pt x="3187357" y="241046"/>
                  </a:lnTo>
                  <a:lnTo>
                    <a:pt x="3185579" y="246761"/>
                  </a:lnTo>
                  <a:lnTo>
                    <a:pt x="3184309" y="252349"/>
                  </a:lnTo>
                  <a:lnTo>
                    <a:pt x="3182912" y="257937"/>
                  </a:lnTo>
                  <a:lnTo>
                    <a:pt x="3182277" y="263906"/>
                  </a:lnTo>
                  <a:lnTo>
                    <a:pt x="3182277" y="270129"/>
                  </a:lnTo>
                  <a:lnTo>
                    <a:pt x="3183729" y="279800"/>
                  </a:lnTo>
                  <a:lnTo>
                    <a:pt x="3188087" y="286924"/>
                  </a:lnTo>
                  <a:lnTo>
                    <a:pt x="3195350" y="291524"/>
                  </a:lnTo>
                  <a:lnTo>
                    <a:pt x="3205518" y="293624"/>
                  </a:lnTo>
                  <a:lnTo>
                    <a:pt x="3205518" y="308356"/>
                  </a:lnTo>
                  <a:lnTo>
                    <a:pt x="3110141" y="308356"/>
                  </a:lnTo>
                  <a:lnTo>
                    <a:pt x="3110141" y="293624"/>
                  </a:lnTo>
                  <a:lnTo>
                    <a:pt x="3115602" y="292989"/>
                  </a:lnTo>
                  <a:lnTo>
                    <a:pt x="3120428" y="291084"/>
                  </a:lnTo>
                  <a:lnTo>
                    <a:pt x="3124619" y="287782"/>
                  </a:lnTo>
                  <a:lnTo>
                    <a:pt x="3128810" y="284480"/>
                  </a:lnTo>
                  <a:lnTo>
                    <a:pt x="3132620" y="280035"/>
                  </a:lnTo>
                  <a:lnTo>
                    <a:pt x="3146971" y="250062"/>
                  </a:lnTo>
                  <a:lnTo>
                    <a:pt x="3240062" y="2032"/>
                  </a:lnTo>
                  <a:close/>
                </a:path>
                <a:path w="6845300" h="312420">
                  <a:moveTo>
                    <a:pt x="397802" y="2032"/>
                  </a:moveTo>
                  <a:lnTo>
                    <a:pt x="457403" y="2032"/>
                  </a:lnTo>
                  <a:lnTo>
                    <a:pt x="531025" y="252095"/>
                  </a:lnTo>
                  <a:lnTo>
                    <a:pt x="534327" y="263144"/>
                  </a:lnTo>
                  <a:lnTo>
                    <a:pt x="548043" y="287147"/>
                  </a:lnTo>
                  <a:lnTo>
                    <a:pt x="551599" y="290068"/>
                  </a:lnTo>
                  <a:lnTo>
                    <a:pt x="556552" y="292227"/>
                  </a:lnTo>
                  <a:lnTo>
                    <a:pt x="563029" y="293624"/>
                  </a:lnTo>
                  <a:lnTo>
                    <a:pt x="563029" y="308356"/>
                  </a:lnTo>
                  <a:lnTo>
                    <a:pt x="439762" y="308356"/>
                  </a:lnTo>
                  <a:lnTo>
                    <a:pt x="439762" y="293624"/>
                  </a:lnTo>
                  <a:lnTo>
                    <a:pt x="447509" y="292735"/>
                  </a:lnTo>
                  <a:lnTo>
                    <a:pt x="453237" y="290575"/>
                  </a:lnTo>
                  <a:lnTo>
                    <a:pt x="456958" y="287147"/>
                  </a:lnTo>
                  <a:lnTo>
                    <a:pt x="460679" y="283718"/>
                  </a:lnTo>
                  <a:lnTo>
                    <a:pt x="462534" y="278892"/>
                  </a:lnTo>
                  <a:lnTo>
                    <a:pt x="462534" y="272542"/>
                  </a:lnTo>
                  <a:lnTo>
                    <a:pt x="462534" y="267970"/>
                  </a:lnTo>
                  <a:lnTo>
                    <a:pt x="462013" y="262890"/>
                  </a:lnTo>
                  <a:lnTo>
                    <a:pt x="460971" y="257175"/>
                  </a:lnTo>
                  <a:lnTo>
                    <a:pt x="459930" y="251460"/>
                  </a:lnTo>
                  <a:lnTo>
                    <a:pt x="458228" y="244348"/>
                  </a:lnTo>
                  <a:lnTo>
                    <a:pt x="455841" y="235712"/>
                  </a:lnTo>
                  <a:lnTo>
                    <a:pt x="449821" y="213868"/>
                  </a:lnTo>
                  <a:lnTo>
                    <a:pt x="354495" y="213868"/>
                  </a:lnTo>
                  <a:lnTo>
                    <a:pt x="347129" y="235077"/>
                  </a:lnTo>
                  <a:lnTo>
                    <a:pt x="345046" y="241046"/>
                  </a:lnTo>
                  <a:lnTo>
                    <a:pt x="343331" y="246761"/>
                  </a:lnTo>
                  <a:lnTo>
                    <a:pt x="341985" y="252349"/>
                  </a:lnTo>
                  <a:lnTo>
                    <a:pt x="340652" y="257937"/>
                  </a:lnTo>
                  <a:lnTo>
                    <a:pt x="339979" y="263906"/>
                  </a:lnTo>
                  <a:lnTo>
                    <a:pt x="339979" y="270129"/>
                  </a:lnTo>
                  <a:lnTo>
                    <a:pt x="341429" y="279800"/>
                  </a:lnTo>
                  <a:lnTo>
                    <a:pt x="345781" y="286924"/>
                  </a:lnTo>
                  <a:lnTo>
                    <a:pt x="353035" y="291524"/>
                  </a:lnTo>
                  <a:lnTo>
                    <a:pt x="363194" y="293624"/>
                  </a:lnTo>
                  <a:lnTo>
                    <a:pt x="363194" y="308356"/>
                  </a:lnTo>
                  <a:lnTo>
                    <a:pt x="267868" y="308356"/>
                  </a:lnTo>
                  <a:lnTo>
                    <a:pt x="267868" y="293624"/>
                  </a:lnTo>
                  <a:lnTo>
                    <a:pt x="273380" y="292989"/>
                  </a:lnTo>
                  <a:lnTo>
                    <a:pt x="278218" y="291084"/>
                  </a:lnTo>
                  <a:lnTo>
                    <a:pt x="282384" y="287782"/>
                  </a:lnTo>
                  <a:lnTo>
                    <a:pt x="286550" y="284480"/>
                  </a:lnTo>
                  <a:lnTo>
                    <a:pt x="290347" y="280035"/>
                  </a:lnTo>
                  <a:lnTo>
                    <a:pt x="304711" y="250062"/>
                  </a:lnTo>
                  <a:lnTo>
                    <a:pt x="397802" y="2032"/>
                  </a:lnTo>
                  <a:close/>
                </a:path>
                <a:path w="6845300" h="312420">
                  <a:moveTo>
                    <a:pt x="6762407" y="0"/>
                  </a:moveTo>
                  <a:lnTo>
                    <a:pt x="6809740" y="3401"/>
                  </a:lnTo>
                  <a:lnTo>
                    <a:pt x="6841655" y="9652"/>
                  </a:lnTo>
                  <a:lnTo>
                    <a:pt x="6841655" y="74295"/>
                  </a:lnTo>
                  <a:lnTo>
                    <a:pt x="6811048" y="74295"/>
                  </a:lnTo>
                  <a:lnTo>
                    <a:pt x="6808807" y="65964"/>
                  </a:lnTo>
                  <a:lnTo>
                    <a:pt x="6806269" y="58515"/>
                  </a:lnTo>
                  <a:lnTo>
                    <a:pt x="6777266" y="27812"/>
                  </a:lnTo>
                  <a:lnTo>
                    <a:pt x="6769011" y="26162"/>
                  </a:lnTo>
                  <a:lnTo>
                    <a:pt x="6759105" y="26162"/>
                  </a:lnTo>
                  <a:lnTo>
                    <a:pt x="6750596" y="26162"/>
                  </a:lnTo>
                  <a:lnTo>
                    <a:pt x="6742976" y="27559"/>
                  </a:lnTo>
                  <a:lnTo>
                    <a:pt x="6736372" y="30607"/>
                  </a:lnTo>
                  <a:lnTo>
                    <a:pt x="6729641" y="33528"/>
                  </a:lnTo>
                  <a:lnTo>
                    <a:pt x="6724307" y="37973"/>
                  </a:lnTo>
                  <a:lnTo>
                    <a:pt x="6720497" y="43815"/>
                  </a:lnTo>
                  <a:lnTo>
                    <a:pt x="6716560" y="49784"/>
                  </a:lnTo>
                  <a:lnTo>
                    <a:pt x="6714655" y="56896"/>
                  </a:lnTo>
                  <a:lnTo>
                    <a:pt x="6714655" y="65150"/>
                  </a:lnTo>
                  <a:lnTo>
                    <a:pt x="6714655" y="73787"/>
                  </a:lnTo>
                  <a:lnTo>
                    <a:pt x="6716306" y="81280"/>
                  </a:lnTo>
                  <a:lnTo>
                    <a:pt x="6719735" y="87630"/>
                  </a:lnTo>
                  <a:lnTo>
                    <a:pt x="6723037" y="93980"/>
                  </a:lnTo>
                  <a:lnTo>
                    <a:pt x="6760323" y="121156"/>
                  </a:lnTo>
                  <a:lnTo>
                    <a:pt x="6770916" y="126746"/>
                  </a:lnTo>
                  <a:lnTo>
                    <a:pt x="6783913" y="133863"/>
                  </a:lnTo>
                  <a:lnTo>
                    <a:pt x="6821477" y="161835"/>
                  </a:lnTo>
                  <a:lnTo>
                    <a:pt x="6842940" y="202247"/>
                  </a:lnTo>
                  <a:lnTo>
                    <a:pt x="6844830" y="222377"/>
                  </a:lnTo>
                  <a:lnTo>
                    <a:pt x="6844024" y="235640"/>
                  </a:lnTo>
                  <a:lnTo>
                    <a:pt x="6825031" y="279523"/>
                  </a:lnTo>
                  <a:lnTo>
                    <a:pt x="6782397" y="305750"/>
                  </a:lnTo>
                  <a:lnTo>
                    <a:pt x="6738785" y="311912"/>
                  </a:lnTo>
                  <a:lnTo>
                    <a:pt x="6727255" y="311745"/>
                  </a:lnTo>
                  <a:lnTo>
                    <a:pt x="6679170" y="307844"/>
                  </a:lnTo>
                  <a:lnTo>
                    <a:pt x="6645059" y="301879"/>
                  </a:lnTo>
                  <a:lnTo>
                    <a:pt x="6645059" y="233045"/>
                  </a:lnTo>
                  <a:lnTo>
                    <a:pt x="6675539" y="233045"/>
                  </a:lnTo>
                  <a:lnTo>
                    <a:pt x="6678849" y="245522"/>
                  </a:lnTo>
                  <a:lnTo>
                    <a:pt x="6683063" y="256286"/>
                  </a:lnTo>
                  <a:lnTo>
                    <a:pt x="6720675" y="284938"/>
                  </a:lnTo>
                  <a:lnTo>
                    <a:pt x="6732562" y="285750"/>
                  </a:lnTo>
                  <a:lnTo>
                    <a:pt x="6741325" y="285750"/>
                  </a:lnTo>
                  <a:lnTo>
                    <a:pt x="6775835" y="261562"/>
                  </a:lnTo>
                  <a:lnTo>
                    <a:pt x="6779425" y="241935"/>
                  </a:lnTo>
                  <a:lnTo>
                    <a:pt x="6779425" y="232791"/>
                  </a:lnTo>
                  <a:lnTo>
                    <a:pt x="6757708" y="198628"/>
                  </a:lnTo>
                  <a:lnTo>
                    <a:pt x="6717556" y="174896"/>
                  </a:lnTo>
                  <a:lnTo>
                    <a:pt x="6709479" y="170386"/>
                  </a:lnTo>
                  <a:lnTo>
                    <a:pt x="6675801" y="146089"/>
                  </a:lnTo>
                  <a:lnTo>
                    <a:pt x="6652812" y="108942"/>
                  </a:lnTo>
                  <a:lnTo>
                    <a:pt x="6649758" y="85725"/>
                  </a:lnTo>
                  <a:lnTo>
                    <a:pt x="6650595" y="72513"/>
                  </a:lnTo>
                  <a:lnTo>
                    <a:pt x="6670891" y="30069"/>
                  </a:lnTo>
                  <a:lnTo>
                    <a:pt x="6716097" y="5572"/>
                  </a:lnTo>
                  <a:lnTo>
                    <a:pt x="6745954" y="619"/>
                  </a:lnTo>
                  <a:lnTo>
                    <a:pt x="6762407" y="0"/>
                  </a:lnTo>
                  <a:close/>
                </a:path>
                <a:path w="6845300" h="312420">
                  <a:moveTo>
                    <a:pt x="4224947" y="0"/>
                  </a:moveTo>
                  <a:lnTo>
                    <a:pt x="4272280" y="3401"/>
                  </a:lnTo>
                  <a:lnTo>
                    <a:pt x="4304195" y="9652"/>
                  </a:lnTo>
                  <a:lnTo>
                    <a:pt x="4304195" y="74295"/>
                  </a:lnTo>
                  <a:lnTo>
                    <a:pt x="4273588" y="74295"/>
                  </a:lnTo>
                  <a:lnTo>
                    <a:pt x="4271347" y="65964"/>
                  </a:lnTo>
                  <a:lnTo>
                    <a:pt x="4268809" y="58515"/>
                  </a:lnTo>
                  <a:lnTo>
                    <a:pt x="4239806" y="27812"/>
                  </a:lnTo>
                  <a:lnTo>
                    <a:pt x="4231551" y="26162"/>
                  </a:lnTo>
                  <a:lnTo>
                    <a:pt x="4221645" y="26162"/>
                  </a:lnTo>
                  <a:lnTo>
                    <a:pt x="4213136" y="26162"/>
                  </a:lnTo>
                  <a:lnTo>
                    <a:pt x="4205516" y="27559"/>
                  </a:lnTo>
                  <a:lnTo>
                    <a:pt x="4198912" y="30607"/>
                  </a:lnTo>
                  <a:lnTo>
                    <a:pt x="4192181" y="33528"/>
                  </a:lnTo>
                  <a:lnTo>
                    <a:pt x="4186847" y="37973"/>
                  </a:lnTo>
                  <a:lnTo>
                    <a:pt x="4183037" y="43815"/>
                  </a:lnTo>
                  <a:lnTo>
                    <a:pt x="4179100" y="49784"/>
                  </a:lnTo>
                  <a:lnTo>
                    <a:pt x="4177195" y="56896"/>
                  </a:lnTo>
                  <a:lnTo>
                    <a:pt x="4177195" y="65150"/>
                  </a:lnTo>
                  <a:lnTo>
                    <a:pt x="4177195" y="73787"/>
                  </a:lnTo>
                  <a:lnTo>
                    <a:pt x="4178846" y="81280"/>
                  </a:lnTo>
                  <a:lnTo>
                    <a:pt x="4182275" y="87630"/>
                  </a:lnTo>
                  <a:lnTo>
                    <a:pt x="4185577" y="93980"/>
                  </a:lnTo>
                  <a:lnTo>
                    <a:pt x="4222863" y="121156"/>
                  </a:lnTo>
                  <a:lnTo>
                    <a:pt x="4233456" y="126746"/>
                  </a:lnTo>
                  <a:lnTo>
                    <a:pt x="4246453" y="133863"/>
                  </a:lnTo>
                  <a:lnTo>
                    <a:pt x="4284017" y="161835"/>
                  </a:lnTo>
                  <a:lnTo>
                    <a:pt x="4305480" y="202247"/>
                  </a:lnTo>
                  <a:lnTo>
                    <a:pt x="4307370" y="222377"/>
                  </a:lnTo>
                  <a:lnTo>
                    <a:pt x="4306564" y="235640"/>
                  </a:lnTo>
                  <a:lnTo>
                    <a:pt x="4287571" y="279523"/>
                  </a:lnTo>
                  <a:lnTo>
                    <a:pt x="4244937" y="305750"/>
                  </a:lnTo>
                  <a:lnTo>
                    <a:pt x="4201325" y="311912"/>
                  </a:lnTo>
                  <a:lnTo>
                    <a:pt x="4189795" y="311745"/>
                  </a:lnTo>
                  <a:lnTo>
                    <a:pt x="4141710" y="307844"/>
                  </a:lnTo>
                  <a:lnTo>
                    <a:pt x="4107599" y="301879"/>
                  </a:lnTo>
                  <a:lnTo>
                    <a:pt x="4107599" y="233045"/>
                  </a:lnTo>
                  <a:lnTo>
                    <a:pt x="4138079" y="233045"/>
                  </a:lnTo>
                  <a:lnTo>
                    <a:pt x="4141389" y="245522"/>
                  </a:lnTo>
                  <a:lnTo>
                    <a:pt x="4145603" y="256286"/>
                  </a:lnTo>
                  <a:lnTo>
                    <a:pt x="4183215" y="284938"/>
                  </a:lnTo>
                  <a:lnTo>
                    <a:pt x="4195102" y="285750"/>
                  </a:lnTo>
                  <a:lnTo>
                    <a:pt x="4203865" y="285750"/>
                  </a:lnTo>
                  <a:lnTo>
                    <a:pt x="4238375" y="261562"/>
                  </a:lnTo>
                  <a:lnTo>
                    <a:pt x="4241965" y="241935"/>
                  </a:lnTo>
                  <a:lnTo>
                    <a:pt x="4241965" y="232791"/>
                  </a:lnTo>
                  <a:lnTo>
                    <a:pt x="4220248" y="198628"/>
                  </a:lnTo>
                  <a:lnTo>
                    <a:pt x="4180096" y="174896"/>
                  </a:lnTo>
                  <a:lnTo>
                    <a:pt x="4172019" y="170386"/>
                  </a:lnTo>
                  <a:lnTo>
                    <a:pt x="4138341" y="146089"/>
                  </a:lnTo>
                  <a:lnTo>
                    <a:pt x="4115352" y="108942"/>
                  </a:lnTo>
                  <a:lnTo>
                    <a:pt x="4112298" y="85725"/>
                  </a:lnTo>
                  <a:lnTo>
                    <a:pt x="4113135" y="72513"/>
                  </a:lnTo>
                  <a:lnTo>
                    <a:pt x="4133431" y="30069"/>
                  </a:lnTo>
                  <a:lnTo>
                    <a:pt x="4178637" y="5572"/>
                  </a:lnTo>
                  <a:lnTo>
                    <a:pt x="4208494" y="619"/>
                  </a:lnTo>
                  <a:lnTo>
                    <a:pt x="4224947" y="0"/>
                  </a:lnTo>
                  <a:close/>
                </a:path>
                <a:path w="6845300" h="312420">
                  <a:moveTo>
                    <a:pt x="1122591" y="0"/>
                  </a:moveTo>
                  <a:lnTo>
                    <a:pt x="1163485" y="2412"/>
                  </a:lnTo>
                  <a:lnTo>
                    <a:pt x="1201585" y="10541"/>
                  </a:lnTo>
                  <a:lnTo>
                    <a:pt x="1201585" y="75184"/>
                  </a:lnTo>
                  <a:lnTo>
                    <a:pt x="1171232" y="75184"/>
                  </a:lnTo>
                  <a:lnTo>
                    <a:pt x="1168182" y="63424"/>
                  </a:lnTo>
                  <a:lnTo>
                    <a:pt x="1164358" y="53308"/>
                  </a:lnTo>
                  <a:lnTo>
                    <a:pt x="1132891" y="26902"/>
                  </a:lnTo>
                  <a:lnTo>
                    <a:pt x="1123988" y="26162"/>
                  </a:lnTo>
                  <a:lnTo>
                    <a:pt x="1107364" y="28261"/>
                  </a:lnTo>
                  <a:lnTo>
                    <a:pt x="1070521" y="59944"/>
                  </a:lnTo>
                  <a:lnTo>
                    <a:pt x="1056979" y="101965"/>
                  </a:lnTo>
                  <a:lnTo>
                    <a:pt x="1052487" y="160274"/>
                  </a:lnTo>
                  <a:lnTo>
                    <a:pt x="1053513" y="189349"/>
                  </a:lnTo>
                  <a:lnTo>
                    <a:pt x="1061756" y="236212"/>
                  </a:lnTo>
                  <a:lnTo>
                    <a:pt x="1089396" y="277828"/>
                  </a:lnTo>
                  <a:lnTo>
                    <a:pt x="1117511" y="285750"/>
                  </a:lnTo>
                  <a:lnTo>
                    <a:pt x="1125248" y="285414"/>
                  </a:lnTo>
                  <a:lnTo>
                    <a:pt x="1160437" y="263906"/>
                  </a:lnTo>
                  <a:lnTo>
                    <a:pt x="1170978" y="233045"/>
                  </a:lnTo>
                  <a:lnTo>
                    <a:pt x="1201585" y="233045"/>
                  </a:lnTo>
                  <a:lnTo>
                    <a:pt x="1201585" y="300736"/>
                  </a:lnTo>
                  <a:lnTo>
                    <a:pt x="1189579" y="303422"/>
                  </a:lnTo>
                  <a:lnTo>
                    <a:pt x="1146486" y="310411"/>
                  </a:lnTo>
                  <a:lnTo>
                    <a:pt x="1114590" y="311912"/>
                  </a:lnTo>
                  <a:lnTo>
                    <a:pt x="1092420" y="310864"/>
                  </a:lnTo>
                  <a:lnTo>
                    <a:pt x="1054511" y="302482"/>
                  </a:lnTo>
                  <a:lnTo>
                    <a:pt x="1013259" y="274113"/>
                  </a:lnTo>
                  <a:lnTo>
                    <a:pt x="989370" y="226530"/>
                  </a:lnTo>
                  <a:lnTo>
                    <a:pt x="982373" y="183719"/>
                  </a:lnTo>
                  <a:lnTo>
                    <a:pt x="981494" y="159004"/>
                  </a:lnTo>
                  <a:lnTo>
                    <a:pt x="982518" y="135522"/>
                  </a:lnTo>
                  <a:lnTo>
                    <a:pt x="990709" y="93370"/>
                  </a:lnTo>
                  <a:lnTo>
                    <a:pt x="1007044" y="57792"/>
                  </a:lnTo>
                  <a:lnTo>
                    <a:pt x="1046264" y="19431"/>
                  </a:lnTo>
                  <a:lnTo>
                    <a:pt x="1101163" y="1214"/>
                  </a:lnTo>
                  <a:lnTo>
                    <a:pt x="1122591" y="0"/>
                  </a:lnTo>
                  <a:close/>
                </a:path>
                <a:path w="6845300" h="312420">
                  <a:moveTo>
                    <a:pt x="699935" y="0"/>
                  </a:moveTo>
                  <a:lnTo>
                    <a:pt x="747268" y="3401"/>
                  </a:lnTo>
                  <a:lnTo>
                    <a:pt x="779183" y="9652"/>
                  </a:lnTo>
                  <a:lnTo>
                    <a:pt x="779183" y="74295"/>
                  </a:lnTo>
                  <a:lnTo>
                    <a:pt x="748576" y="74295"/>
                  </a:lnTo>
                  <a:lnTo>
                    <a:pt x="746335" y="65964"/>
                  </a:lnTo>
                  <a:lnTo>
                    <a:pt x="743797" y="58515"/>
                  </a:lnTo>
                  <a:lnTo>
                    <a:pt x="714794" y="27812"/>
                  </a:lnTo>
                  <a:lnTo>
                    <a:pt x="706539" y="26162"/>
                  </a:lnTo>
                  <a:lnTo>
                    <a:pt x="696633" y="26162"/>
                  </a:lnTo>
                  <a:lnTo>
                    <a:pt x="688124" y="26162"/>
                  </a:lnTo>
                  <a:lnTo>
                    <a:pt x="680504" y="27559"/>
                  </a:lnTo>
                  <a:lnTo>
                    <a:pt x="673900" y="30607"/>
                  </a:lnTo>
                  <a:lnTo>
                    <a:pt x="667169" y="33528"/>
                  </a:lnTo>
                  <a:lnTo>
                    <a:pt x="661835" y="37973"/>
                  </a:lnTo>
                  <a:lnTo>
                    <a:pt x="658025" y="43815"/>
                  </a:lnTo>
                  <a:lnTo>
                    <a:pt x="654088" y="49784"/>
                  </a:lnTo>
                  <a:lnTo>
                    <a:pt x="652183" y="56896"/>
                  </a:lnTo>
                  <a:lnTo>
                    <a:pt x="652183" y="65150"/>
                  </a:lnTo>
                  <a:lnTo>
                    <a:pt x="652183" y="73787"/>
                  </a:lnTo>
                  <a:lnTo>
                    <a:pt x="653834" y="81280"/>
                  </a:lnTo>
                  <a:lnTo>
                    <a:pt x="657263" y="87630"/>
                  </a:lnTo>
                  <a:lnTo>
                    <a:pt x="660565" y="93980"/>
                  </a:lnTo>
                  <a:lnTo>
                    <a:pt x="697851" y="121156"/>
                  </a:lnTo>
                  <a:lnTo>
                    <a:pt x="708444" y="126746"/>
                  </a:lnTo>
                  <a:lnTo>
                    <a:pt x="721441" y="133863"/>
                  </a:lnTo>
                  <a:lnTo>
                    <a:pt x="759005" y="161835"/>
                  </a:lnTo>
                  <a:lnTo>
                    <a:pt x="780468" y="202247"/>
                  </a:lnTo>
                  <a:lnTo>
                    <a:pt x="782358" y="222377"/>
                  </a:lnTo>
                  <a:lnTo>
                    <a:pt x="781552" y="235640"/>
                  </a:lnTo>
                  <a:lnTo>
                    <a:pt x="762559" y="279523"/>
                  </a:lnTo>
                  <a:lnTo>
                    <a:pt x="719925" y="305750"/>
                  </a:lnTo>
                  <a:lnTo>
                    <a:pt x="676313" y="311912"/>
                  </a:lnTo>
                  <a:lnTo>
                    <a:pt x="664783" y="311745"/>
                  </a:lnTo>
                  <a:lnTo>
                    <a:pt x="616698" y="307844"/>
                  </a:lnTo>
                  <a:lnTo>
                    <a:pt x="582587" y="301879"/>
                  </a:lnTo>
                  <a:lnTo>
                    <a:pt x="582587" y="233045"/>
                  </a:lnTo>
                  <a:lnTo>
                    <a:pt x="613067" y="233045"/>
                  </a:lnTo>
                  <a:lnTo>
                    <a:pt x="616377" y="245522"/>
                  </a:lnTo>
                  <a:lnTo>
                    <a:pt x="620591" y="256286"/>
                  </a:lnTo>
                  <a:lnTo>
                    <a:pt x="658203" y="284938"/>
                  </a:lnTo>
                  <a:lnTo>
                    <a:pt x="670090" y="285750"/>
                  </a:lnTo>
                  <a:lnTo>
                    <a:pt x="678853" y="285750"/>
                  </a:lnTo>
                  <a:lnTo>
                    <a:pt x="713363" y="261562"/>
                  </a:lnTo>
                  <a:lnTo>
                    <a:pt x="716953" y="241935"/>
                  </a:lnTo>
                  <a:lnTo>
                    <a:pt x="716953" y="232791"/>
                  </a:lnTo>
                  <a:lnTo>
                    <a:pt x="695236" y="198628"/>
                  </a:lnTo>
                  <a:lnTo>
                    <a:pt x="655084" y="174896"/>
                  </a:lnTo>
                  <a:lnTo>
                    <a:pt x="647007" y="170386"/>
                  </a:lnTo>
                  <a:lnTo>
                    <a:pt x="613329" y="146089"/>
                  </a:lnTo>
                  <a:lnTo>
                    <a:pt x="590340" y="108942"/>
                  </a:lnTo>
                  <a:lnTo>
                    <a:pt x="587286" y="85725"/>
                  </a:lnTo>
                  <a:lnTo>
                    <a:pt x="588123" y="72513"/>
                  </a:lnTo>
                  <a:lnTo>
                    <a:pt x="608419" y="30069"/>
                  </a:lnTo>
                  <a:lnTo>
                    <a:pt x="653625" y="5572"/>
                  </a:lnTo>
                  <a:lnTo>
                    <a:pt x="683482" y="619"/>
                  </a:lnTo>
                  <a:lnTo>
                    <a:pt x="699935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35940" y="1000150"/>
            <a:ext cx="7310120" cy="42475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dirty="0">
                <a:latin typeface="Cambria"/>
                <a:cs typeface="Cambria"/>
              </a:rPr>
              <a:t>It</a:t>
            </a:r>
            <a:r>
              <a:rPr sz="2800" spc="-5" dirty="0">
                <a:latin typeface="Cambria"/>
                <a:cs typeface="Cambria"/>
              </a:rPr>
              <a:t> is</a:t>
            </a:r>
            <a:r>
              <a:rPr sz="2800" spc="-10" dirty="0">
                <a:latin typeface="Cambria"/>
                <a:cs typeface="Cambria"/>
              </a:rPr>
              <a:t> also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called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as</a:t>
            </a:r>
            <a:r>
              <a:rPr sz="2800" spc="-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PES </a:t>
            </a:r>
            <a:r>
              <a:rPr sz="2800" spc="-10" dirty="0">
                <a:latin typeface="Cambria"/>
                <a:cs typeface="Cambria"/>
              </a:rPr>
              <a:t>format</a:t>
            </a:r>
            <a:r>
              <a:rPr sz="2800" spc="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&amp; includes:</a:t>
            </a:r>
            <a:endParaRPr sz="28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  <a:tab pos="1819910" algn="l"/>
                <a:tab pos="2533650" algn="l"/>
                <a:tab pos="2951480" algn="l"/>
                <a:tab pos="4716145" algn="l"/>
                <a:tab pos="5252720" algn="l"/>
                <a:tab pos="5982970" algn="l"/>
              </a:tabLst>
            </a:pPr>
            <a:r>
              <a:rPr sz="2800" spc="-5" dirty="0">
                <a:latin typeface="Cambria"/>
                <a:cs typeface="Cambria"/>
              </a:rPr>
              <a:t>P</a:t>
            </a:r>
            <a:r>
              <a:rPr sz="2800" spc="-50" dirty="0">
                <a:latin typeface="Cambria"/>
                <a:cs typeface="Cambria"/>
              </a:rPr>
              <a:t>r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dirty="0">
                <a:latin typeface="Cambria"/>
                <a:cs typeface="Cambria"/>
              </a:rPr>
              <a:t>b</a:t>
            </a:r>
            <a:r>
              <a:rPr sz="2800" spc="-10" dirty="0">
                <a:latin typeface="Cambria"/>
                <a:cs typeface="Cambria"/>
              </a:rPr>
              <a:t>le</a:t>
            </a:r>
            <a:r>
              <a:rPr sz="2800" spc="-5" dirty="0">
                <a:latin typeface="Cambria"/>
                <a:cs typeface="Cambria"/>
              </a:rPr>
              <a:t>m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(P)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–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s</a:t>
            </a:r>
            <a:r>
              <a:rPr sz="2800" spc="5" dirty="0">
                <a:latin typeface="Cambria"/>
                <a:cs typeface="Cambria"/>
              </a:rPr>
              <a:t>t</a:t>
            </a:r>
            <a:r>
              <a:rPr sz="2800" spc="-10" dirty="0">
                <a:latin typeface="Cambria"/>
                <a:cs typeface="Cambria"/>
              </a:rPr>
              <a:t>a</a:t>
            </a:r>
            <a:r>
              <a:rPr sz="2800" spc="-25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ement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of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th</a:t>
            </a:r>
            <a:r>
              <a:rPr sz="2800" spc="-5" dirty="0">
                <a:latin typeface="Cambria"/>
                <a:cs typeface="Cambria"/>
              </a:rPr>
              <a:t>e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10" dirty="0">
                <a:latin typeface="Cambria"/>
                <a:cs typeface="Cambria"/>
              </a:rPr>
              <a:t>p</a:t>
            </a:r>
            <a:r>
              <a:rPr sz="2800" dirty="0">
                <a:latin typeface="Cambria"/>
                <a:cs typeface="Cambria"/>
              </a:rPr>
              <a:t>a</a:t>
            </a:r>
            <a:r>
              <a:rPr sz="2800" spc="-10" dirty="0">
                <a:latin typeface="Cambria"/>
                <a:cs typeface="Cambria"/>
              </a:rPr>
              <a:t>ti</a:t>
            </a:r>
            <a:r>
              <a:rPr sz="2800" spc="-5" dirty="0">
                <a:latin typeface="Cambria"/>
                <a:cs typeface="Cambria"/>
              </a:rPr>
              <a:t>e</a:t>
            </a:r>
            <a:r>
              <a:rPr sz="2800" spc="-10" dirty="0">
                <a:latin typeface="Cambria"/>
                <a:cs typeface="Cambria"/>
              </a:rPr>
              <a:t>nt</a:t>
            </a:r>
            <a:r>
              <a:rPr sz="2800" dirty="0">
                <a:latin typeface="Cambria"/>
                <a:cs typeface="Cambria"/>
              </a:rPr>
              <a:t>’</a:t>
            </a:r>
            <a:r>
              <a:rPr sz="2800" spc="-5" dirty="0">
                <a:latin typeface="Cambria"/>
                <a:cs typeface="Cambria"/>
              </a:rPr>
              <a:t>s  </a:t>
            </a:r>
            <a:r>
              <a:rPr sz="2800" spc="-10" dirty="0">
                <a:latin typeface="Cambria"/>
                <a:cs typeface="Cambria"/>
              </a:rPr>
              <a:t>response</a:t>
            </a:r>
            <a:endParaRPr sz="2800">
              <a:latin typeface="Cambria"/>
              <a:cs typeface="Cambria"/>
            </a:endParaRPr>
          </a:p>
          <a:p>
            <a:pPr marL="286385" marR="6985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  <a:tab pos="1792605" algn="l"/>
                <a:tab pos="2522855" algn="l"/>
                <a:tab pos="2954020" algn="l"/>
                <a:tab pos="4246880" algn="l"/>
                <a:tab pos="6398895" algn="l"/>
                <a:tab pos="6958330" algn="l"/>
              </a:tabLst>
            </a:pPr>
            <a:r>
              <a:rPr sz="2800" spc="-20" dirty="0">
                <a:latin typeface="Cambria"/>
                <a:cs typeface="Cambria"/>
              </a:rPr>
              <a:t>E</a:t>
            </a:r>
            <a:r>
              <a:rPr sz="2800" spc="-10" dirty="0">
                <a:latin typeface="Cambria"/>
                <a:cs typeface="Cambria"/>
              </a:rPr>
              <a:t>ti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spc="-10" dirty="0">
                <a:latin typeface="Cambria"/>
                <a:cs typeface="Cambria"/>
              </a:rPr>
              <a:t>lo</a:t>
            </a:r>
            <a:r>
              <a:rPr sz="2800" dirty="0">
                <a:latin typeface="Cambria"/>
                <a:cs typeface="Cambria"/>
              </a:rPr>
              <a:t>g</a:t>
            </a:r>
            <a:r>
              <a:rPr sz="2800" spc="-5" dirty="0">
                <a:latin typeface="Cambria"/>
                <a:cs typeface="Cambria"/>
              </a:rPr>
              <a:t>y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(</a:t>
            </a:r>
            <a:r>
              <a:rPr sz="2800" dirty="0">
                <a:latin typeface="Cambria"/>
                <a:cs typeface="Cambria"/>
              </a:rPr>
              <a:t>E</a:t>
            </a:r>
            <a:r>
              <a:rPr sz="2800" spc="-5" dirty="0">
                <a:latin typeface="Cambria"/>
                <a:cs typeface="Cambria"/>
              </a:rPr>
              <a:t>)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–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35" dirty="0">
                <a:latin typeface="Cambria"/>
                <a:cs typeface="Cambria"/>
              </a:rPr>
              <a:t>f</a:t>
            </a:r>
            <a:r>
              <a:rPr sz="2800" spc="-10" dirty="0">
                <a:latin typeface="Cambria"/>
                <a:cs typeface="Cambria"/>
              </a:rPr>
              <a:t>ac</a:t>
            </a:r>
            <a:r>
              <a:rPr sz="2800" spc="-20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ors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c</a:t>
            </a:r>
            <a:r>
              <a:rPr sz="2800" spc="10" dirty="0">
                <a:latin typeface="Cambria"/>
                <a:cs typeface="Cambria"/>
              </a:rPr>
              <a:t>o</a:t>
            </a:r>
            <a:r>
              <a:rPr sz="2800" spc="-10" dirty="0">
                <a:latin typeface="Cambria"/>
                <a:cs typeface="Cambria"/>
              </a:rPr>
              <a:t>ntrib</a:t>
            </a:r>
            <a:r>
              <a:rPr sz="2800" dirty="0">
                <a:latin typeface="Cambria"/>
                <a:cs typeface="Cambria"/>
              </a:rPr>
              <a:t>u</a:t>
            </a:r>
            <a:r>
              <a:rPr sz="2800" spc="-10" dirty="0">
                <a:latin typeface="Cambria"/>
                <a:cs typeface="Cambria"/>
              </a:rPr>
              <a:t>ti</a:t>
            </a:r>
            <a:r>
              <a:rPr sz="2800" spc="5" dirty="0">
                <a:latin typeface="Cambria"/>
                <a:cs typeface="Cambria"/>
              </a:rPr>
              <a:t>n</a:t>
            </a:r>
            <a:r>
              <a:rPr sz="2800" spc="-5" dirty="0">
                <a:latin typeface="Cambria"/>
                <a:cs typeface="Cambria"/>
              </a:rPr>
              <a:t>g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30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or  </a:t>
            </a:r>
            <a:r>
              <a:rPr sz="2800" spc="-10" dirty="0">
                <a:latin typeface="Cambria"/>
                <a:cs typeface="Cambria"/>
              </a:rPr>
              <a:t>probable</a:t>
            </a:r>
            <a:r>
              <a:rPr sz="2800" spc="1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causes</a:t>
            </a:r>
            <a:r>
              <a:rPr sz="2800" spc="-1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of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the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responses</a:t>
            </a:r>
            <a:endParaRPr sz="280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600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  <a:tab pos="1586865" algn="l"/>
                <a:tab pos="2329180" algn="l"/>
                <a:tab pos="4424680" algn="l"/>
                <a:tab pos="5371465" algn="l"/>
                <a:tab pos="6048375" algn="l"/>
              </a:tabLst>
            </a:pPr>
            <a:r>
              <a:rPr sz="2800" spc="-10" dirty="0">
                <a:latin typeface="Cambria"/>
                <a:cs typeface="Cambria"/>
              </a:rPr>
              <a:t>Sign</a:t>
            </a:r>
            <a:r>
              <a:rPr sz="2800" spc="-5" dirty="0">
                <a:latin typeface="Cambria"/>
                <a:cs typeface="Cambria"/>
              </a:rPr>
              <a:t>s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&amp;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65" dirty="0">
                <a:latin typeface="Cambria"/>
                <a:cs typeface="Cambria"/>
              </a:rPr>
              <a:t>S</a:t>
            </a:r>
            <a:r>
              <a:rPr sz="2800" spc="-5" dirty="0">
                <a:latin typeface="Cambria"/>
                <a:cs typeface="Cambria"/>
              </a:rPr>
              <a:t>ymp</a:t>
            </a:r>
            <a:r>
              <a:rPr sz="2800" spc="-20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oms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(S)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–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defining  </a:t>
            </a:r>
            <a:r>
              <a:rPr sz="2800" spc="-10" dirty="0">
                <a:latin typeface="Cambria"/>
                <a:cs typeface="Cambria"/>
              </a:rPr>
              <a:t>characteristics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evidenced </a:t>
            </a:r>
            <a:r>
              <a:rPr sz="2800" spc="-20" dirty="0">
                <a:latin typeface="Cambria"/>
                <a:cs typeface="Cambria"/>
              </a:rPr>
              <a:t>by</a:t>
            </a:r>
            <a:r>
              <a:rPr sz="2800" spc="-10" dirty="0">
                <a:latin typeface="Cambria"/>
                <a:cs typeface="Cambria"/>
              </a:rPr>
              <a:t> the</a:t>
            </a:r>
            <a:r>
              <a:rPr sz="2800" spc="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client</a:t>
            </a:r>
            <a:endParaRPr sz="2800">
              <a:latin typeface="Cambria"/>
              <a:cs typeface="Cambria"/>
            </a:endParaRPr>
          </a:p>
          <a:p>
            <a:pPr marL="286385" marR="5715" indent="-274320">
              <a:lnSpc>
                <a:spcPct val="100000"/>
              </a:lnSpc>
              <a:spcBef>
                <a:spcPts val="605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  <a:tab pos="2047239" algn="l"/>
                <a:tab pos="3597275" algn="l"/>
                <a:tab pos="4926330" algn="l"/>
                <a:tab pos="5488940" algn="l"/>
                <a:tab pos="6969125" algn="l"/>
              </a:tabLst>
            </a:pPr>
            <a:r>
              <a:rPr sz="2800" b="1" spc="-5" dirty="0">
                <a:latin typeface="Cambria"/>
                <a:cs typeface="Cambria"/>
              </a:rPr>
              <a:t>E</a:t>
            </a:r>
            <a:r>
              <a:rPr sz="2800" b="1" spc="-45" dirty="0">
                <a:latin typeface="Cambria"/>
                <a:cs typeface="Cambria"/>
              </a:rPr>
              <a:t>x</a:t>
            </a:r>
            <a:r>
              <a:rPr sz="2800" b="1" spc="-10" dirty="0">
                <a:latin typeface="Cambria"/>
                <a:cs typeface="Cambria"/>
              </a:rPr>
              <a:t>ampl</a:t>
            </a:r>
            <a:r>
              <a:rPr sz="2800" b="1" dirty="0">
                <a:latin typeface="Cambria"/>
                <a:cs typeface="Cambria"/>
              </a:rPr>
              <a:t>e</a:t>
            </a:r>
            <a:r>
              <a:rPr sz="2800" b="1" spc="-5" dirty="0">
                <a:latin typeface="Cambria"/>
                <a:cs typeface="Cambria"/>
              </a:rPr>
              <a:t>:</a:t>
            </a:r>
            <a:r>
              <a:rPr sz="2800" b="1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P</a:t>
            </a:r>
            <a:r>
              <a:rPr sz="2800" spc="-50" dirty="0">
                <a:latin typeface="Cambria"/>
                <a:cs typeface="Cambria"/>
              </a:rPr>
              <a:t>r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spc="15" dirty="0">
                <a:latin typeface="Cambria"/>
                <a:cs typeface="Cambria"/>
              </a:rPr>
              <a:t>b</a:t>
            </a:r>
            <a:r>
              <a:rPr sz="2800" spc="-10" dirty="0">
                <a:latin typeface="Cambria"/>
                <a:cs typeface="Cambria"/>
              </a:rPr>
              <a:t>le</a:t>
            </a:r>
            <a:r>
              <a:rPr sz="2800" spc="-5" dirty="0">
                <a:latin typeface="Cambria"/>
                <a:cs typeface="Cambria"/>
              </a:rPr>
              <a:t>m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0" dirty="0">
                <a:latin typeface="Cambria"/>
                <a:cs typeface="Cambria"/>
              </a:rPr>
              <a:t>r</a:t>
            </a:r>
            <a:r>
              <a:rPr sz="2800" spc="-5" dirty="0">
                <a:latin typeface="Cambria"/>
                <a:cs typeface="Cambria"/>
              </a:rPr>
              <a:t>ela</a:t>
            </a:r>
            <a:r>
              <a:rPr sz="2800" spc="-25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ed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30" dirty="0">
                <a:latin typeface="Cambria"/>
                <a:cs typeface="Cambria"/>
              </a:rPr>
              <a:t>t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et</a:t>
            </a:r>
            <a:r>
              <a:rPr sz="2800" dirty="0">
                <a:latin typeface="Cambria"/>
                <a:cs typeface="Cambria"/>
              </a:rPr>
              <a:t>i</a:t>
            </a:r>
            <a:r>
              <a:rPr sz="2800" spc="-5" dirty="0">
                <a:latin typeface="Cambria"/>
                <a:cs typeface="Cambria"/>
              </a:rPr>
              <a:t>o</a:t>
            </a:r>
            <a:r>
              <a:rPr sz="2800" spc="5" dirty="0">
                <a:latin typeface="Cambria"/>
                <a:cs typeface="Cambria"/>
              </a:rPr>
              <a:t>l</a:t>
            </a:r>
            <a:r>
              <a:rPr sz="2800" spc="-5" dirty="0">
                <a:latin typeface="Cambria"/>
                <a:cs typeface="Cambria"/>
              </a:rPr>
              <a:t>ogy</a:t>
            </a:r>
            <a:r>
              <a:rPr sz="2800" dirty="0">
                <a:latin typeface="Cambria"/>
                <a:cs typeface="Cambria"/>
              </a:rPr>
              <a:t>	</a:t>
            </a:r>
            <a:r>
              <a:rPr sz="2800" spc="-5" dirty="0">
                <a:latin typeface="Cambria"/>
                <a:cs typeface="Cambria"/>
              </a:rPr>
              <a:t>as  evidenced</a:t>
            </a:r>
            <a:r>
              <a:rPr sz="2800" spc="-20" dirty="0">
                <a:latin typeface="Cambria"/>
                <a:cs typeface="Cambria"/>
              </a:rPr>
              <a:t> by</a:t>
            </a:r>
            <a:r>
              <a:rPr sz="280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signs</a:t>
            </a:r>
            <a:r>
              <a:rPr sz="2800" spc="-10" dirty="0">
                <a:latin typeface="Cambria"/>
                <a:cs typeface="Cambria"/>
              </a:rPr>
              <a:t> and symptoms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5940" y="5299354"/>
            <a:ext cx="53682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95"/>
              </a:spcBef>
              <a:buClr>
                <a:srgbClr val="EFAC00"/>
              </a:buClr>
              <a:buSzPct val="69642"/>
              <a:buFont typeface="Wingdings"/>
              <a:buChar char=""/>
              <a:tabLst>
                <a:tab pos="287020" algn="l"/>
                <a:tab pos="1697989" algn="l"/>
                <a:tab pos="3661410" algn="l"/>
                <a:tab pos="4979670" algn="l"/>
              </a:tabLst>
            </a:pPr>
            <a:r>
              <a:rPr sz="2800" spc="-15" dirty="0">
                <a:latin typeface="Cambria"/>
                <a:cs typeface="Cambria"/>
              </a:rPr>
              <a:t>Activity	</a:t>
            </a:r>
            <a:r>
              <a:rPr sz="2800" spc="-10" dirty="0">
                <a:latin typeface="Cambria"/>
                <a:cs typeface="Cambria"/>
              </a:rPr>
              <a:t>intolerance	</a:t>
            </a:r>
            <a:r>
              <a:rPr sz="2800" spc="-15" dirty="0">
                <a:latin typeface="Cambria"/>
                <a:cs typeface="Cambria"/>
              </a:rPr>
              <a:t>related	</a:t>
            </a:r>
            <a:r>
              <a:rPr sz="2800" spc="-30" dirty="0">
                <a:latin typeface="Cambria"/>
                <a:cs typeface="Cambria"/>
              </a:rPr>
              <a:t>to </a:t>
            </a:r>
            <a:r>
              <a:rPr sz="2800" spc="-60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weakness</a:t>
            </a:r>
            <a:r>
              <a:rPr sz="2800" spc="-4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as</a:t>
            </a:r>
            <a:r>
              <a:rPr sz="2800" spc="-25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evidenced</a:t>
            </a:r>
            <a:r>
              <a:rPr sz="2800" spc="-25" dirty="0">
                <a:latin typeface="Cambria"/>
                <a:cs typeface="Cambria"/>
              </a:rPr>
              <a:t> </a:t>
            </a:r>
            <a:r>
              <a:rPr sz="2800" spc="-20" dirty="0">
                <a:latin typeface="Cambria"/>
                <a:cs typeface="Cambria"/>
              </a:rPr>
              <a:t>by</a:t>
            </a:r>
            <a:r>
              <a:rPr sz="2800" spc="-2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fatigue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56757" y="5299354"/>
            <a:ext cx="17856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mbria"/>
                <a:cs typeface="Cambria"/>
              </a:rPr>
              <a:t>generalized</a:t>
            </a:r>
            <a:endParaRPr sz="2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2811" y="862075"/>
            <a:ext cx="5935345" cy="629285"/>
            <a:chOff x="1262811" y="862075"/>
            <a:chExt cx="5935345" cy="62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3776" y="1243946"/>
              <a:ext cx="5905122" cy="2471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383" y="866647"/>
              <a:ext cx="5925642" cy="3815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41671" y="1061719"/>
              <a:ext cx="124460" cy="15468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41671" y="898397"/>
              <a:ext cx="120014" cy="1405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05252" y="898397"/>
              <a:ext cx="109347" cy="16154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67383" y="866647"/>
              <a:ext cx="5925820" cy="381635"/>
            </a:xfrm>
            <a:custGeom>
              <a:avLst/>
              <a:gdLst/>
              <a:ahLst/>
              <a:cxnLst/>
              <a:rect l="l" t="t" r="r" b="b"/>
              <a:pathLst>
                <a:path w="5925820" h="381634">
                  <a:moveTo>
                    <a:pt x="138252" y="36322"/>
                  </a:moveTo>
                  <a:lnTo>
                    <a:pt x="126949" y="36322"/>
                  </a:lnTo>
                  <a:lnTo>
                    <a:pt x="118821" y="36575"/>
                  </a:lnTo>
                  <a:lnTo>
                    <a:pt x="113868" y="36956"/>
                  </a:lnTo>
                  <a:lnTo>
                    <a:pt x="113868" y="344169"/>
                  </a:lnTo>
                  <a:lnTo>
                    <a:pt x="117170" y="344677"/>
                  </a:lnTo>
                  <a:lnTo>
                    <a:pt x="125425" y="344931"/>
                  </a:lnTo>
                  <a:lnTo>
                    <a:pt x="138760" y="344931"/>
                  </a:lnTo>
                  <a:lnTo>
                    <a:pt x="178443" y="340002"/>
                  </a:lnTo>
                  <a:lnTo>
                    <a:pt x="215214" y="318262"/>
                  </a:lnTo>
                  <a:lnTo>
                    <a:pt x="236913" y="283650"/>
                  </a:lnTo>
                  <a:lnTo>
                    <a:pt x="249329" y="232981"/>
                  </a:lnTo>
                  <a:lnTo>
                    <a:pt x="251790" y="189356"/>
                  </a:lnTo>
                  <a:lnTo>
                    <a:pt x="250928" y="164470"/>
                  </a:lnTo>
                  <a:lnTo>
                    <a:pt x="243967" y="121366"/>
                  </a:lnTo>
                  <a:lnTo>
                    <a:pt x="221072" y="73374"/>
                  </a:lnTo>
                  <a:lnTo>
                    <a:pt x="185418" y="45483"/>
                  </a:lnTo>
                  <a:lnTo>
                    <a:pt x="138252" y="36322"/>
                  </a:lnTo>
                  <a:close/>
                </a:path>
                <a:path w="5925820" h="381634">
                  <a:moveTo>
                    <a:pt x="5593791" y="4444"/>
                  </a:moveTo>
                  <a:lnTo>
                    <a:pt x="5704408" y="4444"/>
                  </a:lnTo>
                  <a:lnTo>
                    <a:pt x="5801055" y="172338"/>
                  </a:lnTo>
                  <a:lnTo>
                    <a:pt x="5824550" y="215264"/>
                  </a:lnTo>
                  <a:lnTo>
                    <a:pt x="5844391" y="254126"/>
                  </a:lnTo>
                  <a:lnTo>
                    <a:pt x="5850204" y="266318"/>
                  </a:lnTo>
                  <a:lnTo>
                    <a:pt x="5854649" y="266318"/>
                  </a:lnTo>
                  <a:lnTo>
                    <a:pt x="5853315" y="232908"/>
                  </a:lnTo>
                  <a:lnTo>
                    <a:pt x="5852363" y="198008"/>
                  </a:lnTo>
                  <a:lnTo>
                    <a:pt x="5851791" y="161609"/>
                  </a:lnTo>
                  <a:lnTo>
                    <a:pt x="5851601" y="123698"/>
                  </a:lnTo>
                  <a:lnTo>
                    <a:pt x="5851601" y="72898"/>
                  </a:lnTo>
                  <a:lnTo>
                    <a:pt x="5851507" y="64656"/>
                  </a:lnTo>
                  <a:lnTo>
                    <a:pt x="5846013" y="35305"/>
                  </a:lnTo>
                  <a:lnTo>
                    <a:pt x="5844108" y="32512"/>
                  </a:lnTo>
                  <a:lnTo>
                    <a:pt x="5841568" y="30225"/>
                  </a:lnTo>
                  <a:lnTo>
                    <a:pt x="5838393" y="28448"/>
                  </a:lnTo>
                  <a:lnTo>
                    <a:pt x="5835218" y="26669"/>
                  </a:lnTo>
                  <a:lnTo>
                    <a:pt x="5829884" y="24637"/>
                  </a:lnTo>
                  <a:lnTo>
                    <a:pt x="5822391" y="22478"/>
                  </a:lnTo>
                  <a:lnTo>
                    <a:pt x="5822391" y="4444"/>
                  </a:lnTo>
                  <a:lnTo>
                    <a:pt x="5925642" y="4444"/>
                  </a:lnTo>
                  <a:lnTo>
                    <a:pt x="5925642" y="22478"/>
                  </a:lnTo>
                  <a:lnTo>
                    <a:pt x="5918276" y="24764"/>
                  </a:lnTo>
                  <a:lnTo>
                    <a:pt x="5913196" y="26797"/>
                  </a:lnTo>
                  <a:lnTo>
                    <a:pt x="5910148" y="28448"/>
                  </a:lnTo>
                  <a:lnTo>
                    <a:pt x="5907227" y="30099"/>
                  </a:lnTo>
                  <a:lnTo>
                    <a:pt x="5904560" y="32257"/>
                  </a:lnTo>
                  <a:lnTo>
                    <a:pt x="5902528" y="35051"/>
                  </a:lnTo>
                  <a:lnTo>
                    <a:pt x="5900496" y="37718"/>
                  </a:lnTo>
                  <a:lnTo>
                    <a:pt x="5896051" y="72898"/>
                  </a:lnTo>
                  <a:lnTo>
                    <a:pt x="5896051" y="377189"/>
                  </a:lnTo>
                  <a:lnTo>
                    <a:pt x="5826709" y="377189"/>
                  </a:lnTo>
                  <a:lnTo>
                    <a:pt x="5703900" y="164718"/>
                  </a:lnTo>
                  <a:lnTo>
                    <a:pt x="5682262" y="126206"/>
                  </a:lnTo>
                  <a:lnTo>
                    <a:pt x="5667197" y="97027"/>
                  </a:lnTo>
                  <a:lnTo>
                    <a:pt x="5664784" y="97027"/>
                  </a:lnTo>
                  <a:lnTo>
                    <a:pt x="5665970" y="126771"/>
                  </a:lnTo>
                  <a:lnTo>
                    <a:pt x="5666847" y="157337"/>
                  </a:lnTo>
                  <a:lnTo>
                    <a:pt x="5667391" y="188735"/>
                  </a:lnTo>
                  <a:lnTo>
                    <a:pt x="5667578" y="220979"/>
                  </a:lnTo>
                  <a:lnTo>
                    <a:pt x="5667578" y="308863"/>
                  </a:lnTo>
                  <a:lnTo>
                    <a:pt x="5667699" y="318367"/>
                  </a:lnTo>
                  <a:lnTo>
                    <a:pt x="5687136" y="356615"/>
                  </a:lnTo>
                  <a:lnTo>
                    <a:pt x="5697042" y="359155"/>
                  </a:lnTo>
                  <a:lnTo>
                    <a:pt x="5697042" y="377189"/>
                  </a:lnTo>
                  <a:lnTo>
                    <a:pt x="5593791" y="377189"/>
                  </a:lnTo>
                  <a:lnTo>
                    <a:pt x="5593791" y="359155"/>
                  </a:lnTo>
                  <a:lnTo>
                    <a:pt x="5600522" y="357377"/>
                  </a:lnTo>
                  <a:lnTo>
                    <a:pt x="5605856" y="355346"/>
                  </a:lnTo>
                  <a:lnTo>
                    <a:pt x="5609793" y="353187"/>
                  </a:lnTo>
                  <a:lnTo>
                    <a:pt x="5613730" y="351027"/>
                  </a:lnTo>
                  <a:lnTo>
                    <a:pt x="5616651" y="347979"/>
                  </a:lnTo>
                  <a:lnTo>
                    <a:pt x="5623001" y="317500"/>
                  </a:lnTo>
                  <a:lnTo>
                    <a:pt x="5623001" y="308863"/>
                  </a:lnTo>
                  <a:lnTo>
                    <a:pt x="5623001" y="72643"/>
                  </a:lnTo>
                  <a:lnTo>
                    <a:pt x="5617540" y="34925"/>
                  </a:lnTo>
                  <a:lnTo>
                    <a:pt x="5613857" y="31496"/>
                  </a:lnTo>
                  <a:lnTo>
                    <a:pt x="5610174" y="27939"/>
                  </a:lnTo>
                  <a:lnTo>
                    <a:pt x="5603443" y="25018"/>
                  </a:lnTo>
                  <a:lnTo>
                    <a:pt x="5593791" y="22478"/>
                  </a:lnTo>
                  <a:lnTo>
                    <a:pt x="5593791" y="4444"/>
                  </a:lnTo>
                  <a:close/>
                </a:path>
                <a:path w="5925820" h="381634">
                  <a:moveTo>
                    <a:pt x="5271465" y="4444"/>
                  </a:moveTo>
                  <a:lnTo>
                    <a:pt x="5542483" y="4444"/>
                  </a:lnTo>
                  <a:lnTo>
                    <a:pt x="5542483" y="91312"/>
                  </a:lnTo>
                  <a:lnTo>
                    <a:pt x="5505018" y="91312"/>
                  </a:lnTo>
                  <a:lnTo>
                    <a:pt x="5500708" y="79333"/>
                  </a:lnTo>
                  <a:lnTo>
                    <a:pt x="5496731" y="69484"/>
                  </a:lnTo>
                  <a:lnTo>
                    <a:pt x="5469521" y="39322"/>
                  </a:lnTo>
                  <a:lnTo>
                    <a:pt x="5444947" y="36322"/>
                  </a:lnTo>
                  <a:lnTo>
                    <a:pt x="5385384" y="36322"/>
                  </a:lnTo>
                  <a:lnTo>
                    <a:pt x="5385384" y="167386"/>
                  </a:lnTo>
                  <a:lnTo>
                    <a:pt x="5421452" y="167386"/>
                  </a:lnTo>
                  <a:lnTo>
                    <a:pt x="5429453" y="167386"/>
                  </a:lnTo>
                  <a:lnTo>
                    <a:pt x="5435803" y="166369"/>
                  </a:lnTo>
                  <a:lnTo>
                    <a:pt x="5440248" y="164084"/>
                  </a:lnTo>
                  <a:lnTo>
                    <a:pt x="5444820" y="161798"/>
                  </a:lnTo>
                  <a:lnTo>
                    <a:pt x="5460187" y="128142"/>
                  </a:lnTo>
                  <a:lnTo>
                    <a:pt x="5491048" y="128142"/>
                  </a:lnTo>
                  <a:lnTo>
                    <a:pt x="5491048" y="239013"/>
                  </a:lnTo>
                  <a:lnTo>
                    <a:pt x="5460187" y="239013"/>
                  </a:lnTo>
                  <a:lnTo>
                    <a:pt x="5458234" y="231564"/>
                  </a:lnTo>
                  <a:lnTo>
                    <a:pt x="5456186" y="225043"/>
                  </a:lnTo>
                  <a:lnTo>
                    <a:pt x="5429961" y="199389"/>
                  </a:lnTo>
                  <a:lnTo>
                    <a:pt x="5421452" y="199389"/>
                  </a:lnTo>
                  <a:lnTo>
                    <a:pt x="5385384" y="199389"/>
                  </a:lnTo>
                  <a:lnTo>
                    <a:pt x="5385384" y="345186"/>
                  </a:lnTo>
                  <a:lnTo>
                    <a:pt x="5444693" y="345186"/>
                  </a:lnTo>
                  <a:lnTo>
                    <a:pt x="5451043" y="345186"/>
                  </a:lnTo>
                  <a:lnTo>
                    <a:pt x="5472506" y="339725"/>
                  </a:lnTo>
                  <a:lnTo>
                    <a:pt x="5475935" y="337819"/>
                  </a:lnTo>
                  <a:lnTo>
                    <a:pt x="5490921" y="320421"/>
                  </a:lnTo>
                  <a:lnTo>
                    <a:pt x="5493461" y="316356"/>
                  </a:lnTo>
                  <a:lnTo>
                    <a:pt x="5507812" y="277494"/>
                  </a:lnTo>
                  <a:lnTo>
                    <a:pt x="5545150" y="277494"/>
                  </a:lnTo>
                  <a:lnTo>
                    <a:pt x="5539943" y="377189"/>
                  </a:lnTo>
                  <a:lnTo>
                    <a:pt x="5271465" y="377189"/>
                  </a:lnTo>
                  <a:lnTo>
                    <a:pt x="5271465" y="359155"/>
                  </a:lnTo>
                  <a:lnTo>
                    <a:pt x="5278196" y="357377"/>
                  </a:lnTo>
                  <a:lnTo>
                    <a:pt x="5283530" y="355346"/>
                  </a:lnTo>
                  <a:lnTo>
                    <a:pt x="5299913" y="330326"/>
                  </a:lnTo>
                  <a:lnTo>
                    <a:pt x="5300421" y="324612"/>
                  </a:lnTo>
                  <a:lnTo>
                    <a:pt x="5300802" y="317373"/>
                  </a:lnTo>
                  <a:lnTo>
                    <a:pt x="5300802" y="308610"/>
                  </a:lnTo>
                  <a:lnTo>
                    <a:pt x="5300802" y="73278"/>
                  </a:lnTo>
                  <a:lnTo>
                    <a:pt x="5300802" y="64642"/>
                  </a:lnTo>
                  <a:lnTo>
                    <a:pt x="5300548" y="57530"/>
                  </a:lnTo>
                  <a:lnTo>
                    <a:pt x="5300040" y="51688"/>
                  </a:lnTo>
                  <a:lnTo>
                    <a:pt x="5299659" y="45847"/>
                  </a:lnTo>
                  <a:lnTo>
                    <a:pt x="5298389" y="41148"/>
                  </a:lnTo>
                  <a:lnTo>
                    <a:pt x="5296484" y="37464"/>
                  </a:lnTo>
                  <a:lnTo>
                    <a:pt x="5294579" y="33781"/>
                  </a:lnTo>
                  <a:lnTo>
                    <a:pt x="5291658" y="30861"/>
                  </a:lnTo>
                  <a:lnTo>
                    <a:pt x="5287721" y="28575"/>
                  </a:lnTo>
                  <a:lnTo>
                    <a:pt x="5283911" y="26288"/>
                  </a:lnTo>
                  <a:lnTo>
                    <a:pt x="5278450" y="24256"/>
                  </a:lnTo>
                  <a:lnTo>
                    <a:pt x="5271465" y="22478"/>
                  </a:lnTo>
                  <a:lnTo>
                    <a:pt x="5271465" y="4444"/>
                  </a:lnTo>
                  <a:close/>
                </a:path>
                <a:path w="5925820" h="381634">
                  <a:moveTo>
                    <a:pt x="4948377" y="4444"/>
                  </a:moveTo>
                  <a:lnTo>
                    <a:pt x="5219395" y="4444"/>
                  </a:lnTo>
                  <a:lnTo>
                    <a:pt x="5219395" y="91312"/>
                  </a:lnTo>
                  <a:lnTo>
                    <a:pt x="5181930" y="91312"/>
                  </a:lnTo>
                  <a:lnTo>
                    <a:pt x="5177620" y="79333"/>
                  </a:lnTo>
                  <a:lnTo>
                    <a:pt x="5173643" y="69484"/>
                  </a:lnTo>
                  <a:lnTo>
                    <a:pt x="5146433" y="39322"/>
                  </a:lnTo>
                  <a:lnTo>
                    <a:pt x="5121859" y="36322"/>
                  </a:lnTo>
                  <a:lnTo>
                    <a:pt x="5062296" y="36322"/>
                  </a:lnTo>
                  <a:lnTo>
                    <a:pt x="5062296" y="167386"/>
                  </a:lnTo>
                  <a:lnTo>
                    <a:pt x="5098364" y="167386"/>
                  </a:lnTo>
                  <a:lnTo>
                    <a:pt x="5106365" y="167386"/>
                  </a:lnTo>
                  <a:lnTo>
                    <a:pt x="5112715" y="166369"/>
                  </a:lnTo>
                  <a:lnTo>
                    <a:pt x="5117160" y="164084"/>
                  </a:lnTo>
                  <a:lnTo>
                    <a:pt x="5121732" y="161798"/>
                  </a:lnTo>
                  <a:lnTo>
                    <a:pt x="5137099" y="128142"/>
                  </a:lnTo>
                  <a:lnTo>
                    <a:pt x="5167960" y="128142"/>
                  </a:lnTo>
                  <a:lnTo>
                    <a:pt x="5167960" y="239013"/>
                  </a:lnTo>
                  <a:lnTo>
                    <a:pt x="5137099" y="239013"/>
                  </a:lnTo>
                  <a:lnTo>
                    <a:pt x="5135146" y="231564"/>
                  </a:lnTo>
                  <a:lnTo>
                    <a:pt x="5133098" y="225043"/>
                  </a:lnTo>
                  <a:lnTo>
                    <a:pt x="5106873" y="199389"/>
                  </a:lnTo>
                  <a:lnTo>
                    <a:pt x="5098364" y="199389"/>
                  </a:lnTo>
                  <a:lnTo>
                    <a:pt x="5062296" y="199389"/>
                  </a:lnTo>
                  <a:lnTo>
                    <a:pt x="5062296" y="345186"/>
                  </a:lnTo>
                  <a:lnTo>
                    <a:pt x="5121605" y="345186"/>
                  </a:lnTo>
                  <a:lnTo>
                    <a:pt x="5127955" y="345186"/>
                  </a:lnTo>
                  <a:lnTo>
                    <a:pt x="5149418" y="339725"/>
                  </a:lnTo>
                  <a:lnTo>
                    <a:pt x="5152847" y="337819"/>
                  </a:lnTo>
                  <a:lnTo>
                    <a:pt x="5167833" y="320421"/>
                  </a:lnTo>
                  <a:lnTo>
                    <a:pt x="5170373" y="316356"/>
                  </a:lnTo>
                  <a:lnTo>
                    <a:pt x="5184724" y="277494"/>
                  </a:lnTo>
                  <a:lnTo>
                    <a:pt x="5222062" y="277494"/>
                  </a:lnTo>
                  <a:lnTo>
                    <a:pt x="5216855" y="377189"/>
                  </a:lnTo>
                  <a:lnTo>
                    <a:pt x="4948377" y="377189"/>
                  </a:lnTo>
                  <a:lnTo>
                    <a:pt x="4948377" y="359155"/>
                  </a:lnTo>
                  <a:lnTo>
                    <a:pt x="4955108" y="357377"/>
                  </a:lnTo>
                  <a:lnTo>
                    <a:pt x="4960442" y="355346"/>
                  </a:lnTo>
                  <a:lnTo>
                    <a:pt x="4964379" y="353313"/>
                  </a:lnTo>
                  <a:lnTo>
                    <a:pt x="4968316" y="351154"/>
                  </a:lnTo>
                  <a:lnTo>
                    <a:pt x="4971237" y="348234"/>
                  </a:lnTo>
                  <a:lnTo>
                    <a:pt x="4973142" y="344550"/>
                  </a:lnTo>
                  <a:lnTo>
                    <a:pt x="4975047" y="340867"/>
                  </a:lnTo>
                  <a:lnTo>
                    <a:pt x="4976317" y="336041"/>
                  </a:lnTo>
                  <a:lnTo>
                    <a:pt x="4976825" y="330326"/>
                  </a:lnTo>
                  <a:lnTo>
                    <a:pt x="4977333" y="324612"/>
                  </a:lnTo>
                  <a:lnTo>
                    <a:pt x="4977714" y="317373"/>
                  </a:lnTo>
                  <a:lnTo>
                    <a:pt x="4977714" y="308610"/>
                  </a:lnTo>
                  <a:lnTo>
                    <a:pt x="4977714" y="73278"/>
                  </a:lnTo>
                  <a:lnTo>
                    <a:pt x="4977714" y="64642"/>
                  </a:lnTo>
                  <a:lnTo>
                    <a:pt x="4977460" y="57530"/>
                  </a:lnTo>
                  <a:lnTo>
                    <a:pt x="4976952" y="51688"/>
                  </a:lnTo>
                  <a:lnTo>
                    <a:pt x="4976571" y="45847"/>
                  </a:lnTo>
                  <a:lnTo>
                    <a:pt x="4975301" y="41148"/>
                  </a:lnTo>
                  <a:lnTo>
                    <a:pt x="4973396" y="37464"/>
                  </a:lnTo>
                  <a:lnTo>
                    <a:pt x="4971491" y="33781"/>
                  </a:lnTo>
                  <a:lnTo>
                    <a:pt x="4968570" y="30861"/>
                  </a:lnTo>
                  <a:lnTo>
                    <a:pt x="4964633" y="28575"/>
                  </a:lnTo>
                  <a:lnTo>
                    <a:pt x="4960823" y="26288"/>
                  </a:lnTo>
                  <a:lnTo>
                    <a:pt x="4955362" y="24256"/>
                  </a:lnTo>
                  <a:lnTo>
                    <a:pt x="4948377" y="22478"/>
                  </a:lnTo>
                  <a:lnTo>
                    <a:pt x="4948377" y="4444"/>
                  </a:lnTo>
                  <a:close/>
                </a:path>
                <a:path w="5925820" h="381634">
                  <a:moveTo>
                    <a:pt x="4391609" y="4444"/>
                  </a:moveTo>
                  <a:lnTo>
                    <a:pt x="4538548" y="4444"/>
                  </a:lnTo>
                  <a:lnTo>
                    <a:pt x="4538548" y="22478"/>
                  </a:lnTo>
                  <a:lnTo>
                    <a:pt x="4529023" y="23494"/>
                  </a:lnTo>
                  <a:lnTo>
                    <a:pt x="4522038" y="26162"/>
                  </a:lnTo>
                  <a:lnTo>
                    <a:pt x="4517466" y="30352"/>
                  </a:lnTo>
                  <a:lnTo>
                    <a:pt x="4513021" y="34543"/>
                  </a:lnTo>
                  <a:lnTo>
                    <a:pt x="4510735" y="40512"/>
                  </a:lnTo>
                  <a:lnTo>
                    <a:pt x="4510735" y="48132"/>
                  </a:lnTo>
                  <a:lnTo>
                    <a:pt x="4518609" y="93217"/>
                  </a:lnTo>
                  <a:lnTo>
                    <a:pt x="4565853" y="282955"/>
                  </a:lnTo>
                  <a:lnTo>
                    <a:pt x="4644212" y="4444"/>
                  </a:lnTo>
                  <a:lnTo>
                    <a:pt x="4705934" y="4444"/>
                  </a:lnTo>
                  <a:lnTo>
                    <a:pt x="4769815" y="282955"/>
                  </a:lnTo>
                  <a:lnTo>
                    <a:pt x="4827473" y="98043"/>
                  </a:lnTo>
                  <a:lnTo>
                    <a:pt x="4829308" y="91755"/>
                  </a:lnTo>
                  <a:lnTo>
                    <a:pt x="4836744" y="57150"/>
                  </a:lnTo>
                  <a:lnTo>
                    <a:pt x="4836744" y="51053"/>
                  </a:lnTo>
                  <a:lnTo>
                    <a:pt x="4836744" y="41655"/>
                  </a:lnTo>
                  <a:lnTo>
                    <a:pt x="4834458" y="34671"/>
                  </a:lnTo>
                  <a:lnTo>
                    <a:pt x="4829759" y="30225"/>
                  </a:lnTo>
                  <a:lnTo>
                    <a:pt x="4825187" y="25780"/>
                  </a:lnTo>
                  <a:lnTo>
                    <a:pt x="4818202" y="23113"/>
                  </a:lnTo>
                  <a:lnTo>
                    <a:pt x="4808931" y="22478"/>
                  </a:lnTo>
                  <a:lnTo>
                    <a:pt x="4808931" y="4444"/>
                  </a:lnTo>
                  <a:lnTo>
                    <a:pt x="4922850" y="4444"/>
                  </a:lnTo>
                  <a:lnTo>
                    <a:pt x="4922850" y="22478"/>
                  </a:lnTo>
                  <a:lnTo>
                    <a:pt x="4916119" y="23875"/>
                  </a:lnTo>
                  <a:lnTo>
                    <a:pt x="4910404" y="26542"/>
                  </a:lnTo>
                  <a:lnTo>
                    <a:pt x="4887433" y="59483"/>
                  </a:lnTo>
                  <a:lnTo>
                    <a:pt x="4777562" y="379094"/>
                  </a:lnTo>
                  <a:lnTo>
                    <a:pt x="4712538" y="379094"/>
                  </a:lnTo>
                  <a:lnTo>
                    <a:pt x="4650816" y="122681"/>
                  </a:lnTo>
                  <a:lnTo>
                    <a:pt x="4577537" y="379094"/>
                  </a:lnTo>
                  <a:lnTo>
                    <a:pt x="4509338" y="379094"/>
                  </a:lnTo>
                  <a:lnTo>
                    <a:pt x="4427169" y="73278"/>
                  </a:lnTo>
                  <a:lnTo>
                    <a:pt x="4413326" y="36322"/>
                  </a:lnTo>
                  <a:lnTo>
                    <a:pt x="4391609" y="22478"/>
                  </a:lnTo>
                  <a:lnTo>
                    <a:pt x="4391609" y="4444"/>
                  </a:lnTo>
                  <a:close/>
                </a:path>
                <a:path w="5925820" h="381634">
                  <a:moveTo>
                    <a:pt x="4044137" y="4444"/>
                  </a:moveTo>
                  <a:lnTo>
                    <a:pt x="4365574" y="4444"/>
                  </a:lnTo>
                  <a:lnTo>
                    <a:pt x="4365574" y="100329"/>
                  </a:lnTo>
                  <a:lnTo>
                    <a:pt x="4328109" y="100329"/>
                  </a:lnTo>
                  <a:lnTo>
                    <a:pt x="4325678" y="91614"/>
                  </a:lnTo>
                  <a:lnTo>
                    <a:pt x="4323521" y="84137"/>
                  </a:lnTo>
                  <a:lnTo>
                    <a:pt x="4305503" y="47878"/>
                  </a:lnTo>
                  <a:lnTo>
                    <a:pt x="4296740" y="41275"/>
                  </a:lnTo>
                  <a:lnTo>
                    <a:pt x="4293692" y="39624"/>
                  </a:lnTo>
                  <a:lnTo>
                    <a:pt x="4289755" y="38353"/>
                  </a:lnTo>
                  <a:lnTo>
                    <a:pt x="4285183" y="37591"/>
                  </a:lnTo>
                  <a:lnTo>
                    <a:pt x="4280484" y="36829"/>
                  </a:lnTo>
                  <a:lnTo>
                    <a:pt x="4274388" y="36322"/>
                  </a:lnTo>
                  <a:lnTo>
                    <a:pt x="4267022" y="36322"/>
                  </a:lnTo>
                  <a:lnTo>
                    <a:pt x="4247337" y="36322"/>
                  </a:lnTo>
                  <a:lnTo>
                    <a:pt x="4247337" y="308610"/>
                  </a:lnTo>
                  <a:lnTo>
                    <a:pt x="4247337" y="318262"/>
                  </a:lnTo>
                  <a:lnTo>
                    <a:pt x="4247591" y="325627"/>
                  </a:lnTo>
                  <a:lnTo>
                    <a:pt x="4248099" y="330580"/>
                  </a:lnTo>
                  <a:lnTo>
                    <a:pt x="4248734" y="335661"/>
                  </a:lnTo>
                  <a:lnTo>
                    <a:pt x="4249623" y="339725"/>
                  </a:lnTo>
                  <a:lnTo>
                    <a:pt x="4251147" y="342773"/>
                  </a:lnTo>
                  <a:lnTo>
                    <a:pt x="4252544" y="345821"/>
                  </a:lnTo>
                  <a:lnTo>
                    <a:pt x="4254322" y="348361"/>
                  </a:lnTo>
                  <a:lnTo>
                    <a:pt x="4256481" y="350265"/>
                  </a:lnTo>
                  <a:lnTo>
                    <a:pt x="4258513" y="352171"/>
                  </a:lnTo>
                  <a:lnTo>
                    <a:pt x="4261434" y="353949"/>
                  </a:lnTo>
                  <a:lnTo>
                    <a:pt x="4265244" y="355473"/>
                  </a:lnTo>
                  <a:lnTo>
                    <a:pt x="4268927" y="356997"/>
                  </a:lnTo>
                  <a:lnTo>
                    <a:pt x="4274007" y="358266"/>
                  </a:lnTo>
                  <a:lnTo>
                    <a:pt x="4280357" y="359155"/>
                  </a:lnTo>
                  <a:lnTo>
                    <a:pt x="4280357" y="377189"/>
                  </a:lnTo>
                  <a:lnTo>
                    <a:pt x="4129608" y="377189"/>
                  </a:lnTo>
                  <a:lnTo>
                    <a:pt x="4129608" y="359155"/>
                  </a:lnTo>
                  <a:lnTo>
                    <a:pt x="4137228" y="357886"/>
                  </a:lnTo>
                  <a:lnTo>
                    <a:pt x="4143324" y="356235"/>
                  </a:lnTo>
                  <a:lnTo>
                    <a:pt x="4147769" y="354075"/>
                  </a:lnTo>
                  <a:lnTo>
                    <a:pt x="4152214" y="352043"/>
                  </a:lnTo>
                  <a:lnTo>
                    <a:pt x="4155516" y="349123"/>
                  </a:lnTo>
                  <a:lnTo>
                    <a:pt x="4157675" y="345186"/>
                  </a:lnTo>
                  <a:lnTo>
                    <a:pt x="4159961" y="341375"/>
                  </a:lnTo>
                  <a:lnTo>
                    <a:pt x="4161231" y="336550"/>
                  </a:lnTo>
                  <a:lnTo>
                    <a:pt x="4161866" y="330580"/>
                  </a:lnTo>
                  <a:lnTo>
                    <a:pt x="4162374" y="324738"/>
                  </a:lnTo>
                  <a:lnTo>
                    <a:pt x="4162628" y="317373"/>
                  </a:lnTo>
                  <a:lnTo>
                    <a:pt x="4162628" y="308610"/>
                  </a:lnTo>
                  <a:lnTo>
                    <a:pt x="4162628" y="36322"/>
                  </a:lnTo>
                  <a:lnTo>
                    <a:pt x="4140530" y="36322"/>
                  </a:lnTo>
                  <a:lnTo>
                    <a:pt x="4132814" y="36560"/>
                  </a:lnTo>
                  <a:lnTo>
                    <a:pt x="4095953" y="57657"/>
                  </a:lnTo>
                  <a:lnTo>
                    <a:pt x="4083150" y="94063"/>
                  </a:lnTo>
                  <a:lnTo>
                    <a:pt x="4081602" y="100329"/>
                  </a:lnTo>
                  <a:lnTo>
                    <a:pt x="4044137" y="100329"/>
                  </a:lnTo>
                  <a:lnTo>
                    <a:pt x="4044137" y="4444"/>
                  </a:lnTo>
                  <a:close/>
                </a:path>
                <a:path w="5925820" h="381634">
                  <a:moveTo>
                    <a:pt x="3729177" y="4444"/>
                  </a:moveTo>
                  <a:lnTo>
                    <a:pt x="4000195" y="4444"/>
                  </a:lnTo>
                  <a:lnTo>
                    <a:pt x="4000195" y="91312"/>
                  </a:lnTo>
                  <a:lnTo>
                    <a:pt x="3962730" y="91312"/>
                  </a:lnTo>
                  <a:lnTo>
                    <a:pt x="3958420" y="79333"/>
                  </a:lnTo>
                  <a:lnTo>
                    <a:pt x="3954443" y="69484"/>
                  </a:lnTo>
                  <a:lnTo>
                    <a:pt x="3927233" y="39322"/>
                  </a:lnTo>
                  <a:lnTo>
                    <a:pt x="3902659" y="36322"/>
                  </a:lnTo>
                  <a:lnTo>
                    <a:pt x="3843096" y="36322"/>
                  </a:lnTo>
                  <a:lnTo>
                    <a:pt x="3843096" y="167386"/>
                  </a:lnTo>
                  <a:lnTo>
                    <a:pt x="3879164" y="167386"/>
                  </a:lnTo>
                  <a:lnTo>
                    <a:pt x="3887165" y="167386"/>
                  </a:lnTo>
                  <a:lnTo>
                    <a:pt x="3893515" y="166369"/>
                  </a:lnTo>
                  <a:lnTo>
                    <a:pt x="3897960" y="164084"/>
                  </a:lnTo>
                  <a:lnTo>
                    <a:pt x="3902532" y="161798"/>
                  </a:lnTo>
                  <a:lnTo>
                    <a:pt x="3917899" y="128142"/>
                  </a:lnTo>
                  <a:lnTo>
                    <a:pt x="3948760" y="128142"/>
                  </a:lnTo>
                  <a:lnTo>
                    <a:pt x="3948760" y="239013"/>
                  </a:lnTo>
                  <a:lnTo>
                    <a:pt x="3917899" y="239013"/>
                  </a:lnTo>
                  <a:lnTo>
                    <a:pt x="3915946" y="231564"/>
                  </a:lnTo>
                  <a:lnTo>
                    <a:pt x="3913898" y="225043"/>
                  </a:lnTo>
                  <a:lnTo>
                    <a:pt x="3887673" y="199389"/>
                  </a:lnTo>
                  <a:lnTo>
                    <a:pt x="3879164" y="199389"/>
                  </a:lnTo>
                  <a:lnTo>
                    <a:pt x="3843096" y="199389"/>
                  </a:lnTo>
                  <a:lnTo>
                    <a:pt x="3843096" y="345186"/>
                  </a:lnTo>
                  <a:lnTo>
                    <a:pt x="3902405" y="345186"/>
                  </a:lnTo>
                  <a:lnTo>
                    <a:pt x="3908755" y="345186"/>
                  </a:lnTo>
                  <a:lnTo>
                    <a:pt x="3930218" y="339725"/>
                  </a:lnTo>
                  <a:lnTo>
                    <a:pt x="3933647" y="337819"/>
                  </a:lnTo>
                  <a:lnTo>
                    <a:pt x="3948633" y="320421"/>
                  </a:lnTo>
                  <a:lnTo>
                    <a:pt x="3951173" y="316356"/>
                  </a:lnTo>
                  <a:lnTo>
                    <a:pt x="3965524" y="277494"/>
                  </a:lnTo>
                  <a:lnTo>
                    <a:pt x="4002862" y="277494"/>
                  </a:lnTo>
                  <a:lnTo>
                    <a:pt x="3997655" y="377189"/>
                  </a:lnTo>
                  <a:lnTo>
                    <a:pt x="3729177" y="377189"/>
                  </a:lnTo>
                  <a:lnTo>
                    <a:pt x="3729177" y="359155"/>
                  </a:lnTo>
                  <a:lnTo>
                    <a:pt x="3735908" y="357377"/>
                  </a:lnTo>
                  <a:lnTo>
                    <a:pt x="3741242" y="355346"/>
                  </a:lnTo>
                  <a:lnTo>
                    <a:pt x="3745179" y="353313"/>
                  </a:lnTo>
                  <a:lnTo>
                    <a:pt x="3749116" y="351154"/>
                  </a:lnTo>
                  <a:lnTo>
                    <a:pt x="3752037" y="348234"/>
                  </a:lnTo>
                  <a:lnTo>
                    <a:pt x="3753942" y="344550"/>
                  </a:lnTo>
                  <a:lnTo>
                    <a:pt x="3755847" y="340867"/>
                  </a:lnTo>
                  <a:lnTo>
                    <a:pt x="3757117" y="336041"/>
                  </a:lnTo>
                  <a:lnTo>
                    <a:pt x="3757625" y="330326"/>
                  </a:lnTo>
                  <a:lnTo>
                    <a:pt x="3758133" y="324612"/>
                  </a:lnTo>
                  <a:lnTo>
                    <a:pt x="3758514" y="317373"/>
                  </a:lnTo>
                  <a:lnTo>
                    <a:pt x="3758514" y="308610"/>
                  </a:lnTo>
                  <a:lnTo>
                    <a:pt x="3758514" y="73278"/>
                  </a:lnTo>
                  <a:lnTo>
                    <a:pt x="3758514" y="64642"/>
                  </a:lnTo>
                  <a:lnTo>
                    <a:pt x="3758260" y="57530"/>
                  </a:lnTo>
                  <a:lnTo>
                    <a:pt x="3757752" y="51688"/>
                  </a:lnTo>
                  <a:lnTo>
                    <a:pt x="3757371" y="45847"/>
                  </a:lnTo>
                  <a:lnTo>
                    <a:pt x="3756101" y="41148"/>
                  </a:lnTo>
                  <a:lnTo>
                    <a:pt x="3754196" y="37464"/>
                  </a:lnTo>
                  <a:lnTo>
                    <a:pt x="3752291" y="33781"/>
                  </a:lnTo>
                  <a:lnTo>
                    <a:pt x="3749370" y="30861"/>
                  </a:lnTo>
                  <a:lnTo>
                    <a:pt x="3745433" y="28575"/>
                  </a:lnTo>
                  <a:lnTo>
                    <a:pt x="3741623" y="26288"/>
                  </a:lnTo>
                  <a:lnTo>
                    <a:pt x="3736162" y="24256"/>
                  </a:lnTo>
                  <a:lnTo>
                    <a:pt x="3729177" y="22478"/>
                  </a:lnTo>
                  <a:lnTo>
                    <a:pt x="3729177" y="4444"/>
                  </a:lnTo>
                  <a:close/>
                </a:path>
                <a:path w="5925820" h="381634">
                  <a:moveTo>
                    <a:pt x="3364941" y="4444"/>
                  </a:moveTo>
                  <a:lnTo>
                    <a:pt x="3543884" y="4444"/>
                  </a:lnTo>
                  <a:lnTo>
                    <a:pt x="3558505" y="4633"/>
                  </a:lnTo>
                  <a:lnTo>
                    <a:pt x="3606225" y="9820"/>
                  </a:lnTo>
                  <a:lnTo>
                    <a:pt x="3646377" y="26562"/>
                  </a:lnTo>
                  <a:lnTo>
                    <a:pt x="3672058" y="65531"/>
                  </a:lnTo>
                  <a:lnTo>
                    <a:pt x="3674440" y="86867"/>
                  </a:lnTo>
                  <a:lnTo>
                    <a:pt x="3669796" y="115800"/>
                  </a:lnTo>
                  <a:lnTo>
                    <a:pt x="3655866" y="140874"/>
                  </a:lnTo>
                  <a:lnTo>
                    <a:pt x="3632649" y="162091"/>
                  </a:lnTo>
                  <a:lnTo>
                    <a:pt x="3600145" y="179450"/>
                  </a:lnTo>
                  <a:lnTo>
                    <a:pt x="3600145" y="181863"/>
                  </a:lnTo>
                  <a:lnTo>
                    <a:pt x="3647293" y="206045"/>
                  </a:lnTo>
                  <a:lnTo>
                    <a:pt x="3673471" y="241823"/>
                  </a:lnTo>
                  <a:lnTo>
                    <a:pt x="3678504" y="271525"/>
                  </a:lnTo>
                  <a:lnTo>
                    <a:pt x="3677932" y="284716"/>
                  </a:lnTo>
                  <a:lnTo>
                    <a:pt x="3664192" y="328668"/>
                  </a:lnTo>
                  <a:lnTo>
                    <a:pt x="3631786" y="358219"/>
                  </a:lnTo>
                  <a:lnTo>
                    <a:pt x="3584026" y="373814"/>
                  </a:lnTo>
                  <a:lnTo>
                    <a:pt x="3533216" y="377189"/>
                  </a:lnTo>
                  <a:lnTo>
                    <a:pt x="3364941" y="377189"/>
                  </a:lnTo>
                  <a:lnTo>
                    <a:pt x="3364941" y="359155"/>
                  </a:lnTo>
                  <a:lnTo>
                    <a:pt x="3371672" y="357377"/>
                  </a:lnTo>
                  <a:lnTo>
                    <a:pt x="3377006" y="355346"/>
                  </a:lnTo>
                  <a:lnTo>
                    <a:pt x="3380943" y="353313"/>
                  </a:lnTo>
                  <a:lnTo>
                    <a:pt x="3384880" y="351154"/>
                  </a:lnTo>
                  <a:lnTo>
                    <a:pt x="3387801" y="348234"/>
                  </a:lnTo>
                  <a:lnTo>
                    <a:pt x="3389706" y="344550"/>
                  </a:lnTo>
                  <a:lnTo>
                    <a:pt x="3391611" y="340867"/>
                  </a:lnTo>
                  <a:lnTo>
                    <a:pt x="3392881" y="336041"/>
                  </a:lnTo>
                  <a:lnTo>
                    <a:pt x="3393389" y="330326"/>
                  </a:lnTo>
                  <a:lnTo>
                    <a:pt x="3393897" y="324612"/>
                  </a:lnTo>
                  <a:lnTo>
                    <a:pt x="3394278" y="317373"/>
                  </a:lnTo>
                  <a:lnTo>
                    <a:pt x="3394278" y="308610"/>
                  </a:lnTo>
                  <a:lnTo>
                    <a:pt x="3394278" y="73278"/>
                  </a:lnTo>
                  <a:lnTo>
                    <a:pt x="3394278" y="64642"/>
                  </a:lnTo>
                  <a:lnTo>
                    <a:pt x="3394024" y="57530"/>
                  </a:lnTo>
                  <a:lnTo>
                    <a:pt x="3393516" y="51688"/>
                  </a:lnTo>
                  <a:lnTo>
                    <a:pt x="3393135" y="45847"/>
                  </a:lnTo>
                  <a:lnTo>
                    <a:pt x="3381197" y="28575"/>
                  </a:lnTo>
                  <a:lnTo>
                    <a:pt x="3377387" y="26288"/>
                  </a:lnTo>
                  <a:lnTo>
                    <a:pt x="3371926" y="24256"/>
                  </a:lnTo>
                  <a:lnTo>
                    <a:pt x="3364941" y="22478"/>
                  </a:lnTo>
                  <a:lnTo>
                    <a:pt x="3364941" y="4444"/>
                  </a:lnTo>
                  <a:close/>
                </a:path>
                <a:path w="5925820" h="381634">
                  <a:moveTo>
                    <a:pt x="2921457" y="4444"/>
                  </a:moveTo>
                  <a:lnTo>
                    <a:pt x="3192475" y="4444"/>
                  </a:lnTo>
                  <a:lnTo>
                    <a:pt x="3192475" y="91312"/>
                  </a:lnTo>
                  <a:lnTo>
                    <a:pt x="3155010" y="91312"/>
                  </a:lnTo>
                  <a:lnTo>
                    <a:pt x="3150700" y="79333"/>
                  </a:lnTo>
                  <a:lnTo>
                    <a:pt x="3146723" y="69484"/>
                  </a:lnTo>
                  <a:lnTo>
                    <a:pt x="3119513" y="39322"/>
                  </a:lnTo>
                  <a:lnTo>
                    <a:pt x="3094939" y="36322"/>
                  </a:lnTo>
                  <a:lnTo>
                    <a:pt x="3035376" y="36322"/>
                  </a:lnTo>
                  <a:lnTo>
                    <a:pt x="3035376" y="167386"/>
                  </a:lnTo>
                  <a:lnTo>
                    <a:pt x="3071444" y="167386"/>
                  </a:lnTo>
                  <a:lnTo>
                    <a:pt x="3079445" y="167386"/>
                  </a:lnTo>
                  <a:lnTo>
                    <a:pt x="3085795" y="166369"/>
                  </a:lnTo>
                  <a:lnTo>
                    <a:pt x="3090240" y="164084"/>
                  </a:lnTo>
                  <a:lnTo>
                    <a:pt x="3094812" y="161798"/>
                  </a:lnTo>
                  <a:lnTo>
                    <a:pt x="3110179" y="128142"/>
                  </a:lnTo>
                  <a:lnTo>
                    <a:pt x="3141040" y="128142"/>
                  </a:lnTo>
                  <a:lnTo>
                    <a:pt x="3141040" y="239013"/>
                  </a:lnTo>
                  <a:lnTo>
                    <a:pt x="3110179" y="239013"/>
                  </a:lnTo>
                  <a:lnTo>
                    <a:pt x="3108226" y="231564"/>
                  </a:lnTo>
                  <a:lnTo>
                    <a:pt x="3106178" y="225043"/>
                  </a:lnTo>
                  <a:lnTo>
                    <a:pt x="3079953" y="199389"/>
                  </a:lnTo>
                  <a:lnTo>
                    <a:pt x="3071444" y="199389"/>
                  </a:lnTo>
                  <a:lnTo>
                    <a:pt x="3035376" y="199389"/>
                  </a:lnTo>
                  <a:lnTo>
                    <a:pt x="3035376" y="345186"/>
                  </a:lnTo>
                  <a:lnTo>
                    <a:pt x="3094685" y="345186"/>
                  </a:lnTo>
                  <a:lnTo>
                    <a:pt x="3101035" y="345186"/>
                  </a:lnTo>
                  <a:lnTo>
                    <a:pt x="3122498" y="339725"/>
                  </a:lnTo>
                  <a:lnTo>
                    <a:pt x="3125927" y="337819"/>
                  </a:lnTo>
                  <a:lnTo>
                    <a:pt x="3140913" y="320421"/>
                  </a:lnTo>
                  <a:lnTo>
                    <a:pt x="3143453" y="316356"/>
                  </a:lnTo>
                  <a:lnTo>
                    <a:pt x="3157804" y="277494"/>
                  </a:lnTo>
                  <a:lnTo>
                    <a:pt x="3195142" y="277494"/>
                  </a:lnTo>
                  <a:lnTo>
                    <a:pt x="3189935" y="377189"/>
                  </a:lnTo>
                  <a:lnTo>
                    <a:pt x="2921457" y="377189"/>
                  </a:lnTo>
                  <a:lnTo>
                    <a:pt x="2921457" y="359155"/>
                  </a:lnTo>
                  <a:lnTo>
                    <a:pt x="2928188" y="357377"/>
                  </a:lnTo>
                  <a:lnTo>
                    <a:pt x="2933522" y="355346"/>
                  </a:lnTo>
                  <a:lnTo>
                    <a:pt x="2937459" y="353313"/>
                  </a:lnTo>
                  <a:lnTo>
                    <a:pt x="2941396" y="351154"/>
                  </a:lnTo>
                  <a:lnTo>
                    <a:pt x="2944317" y="348234"/>
                  </a:lnTo>
                  <a:lnTo>
                    <a:pt x="2946222" y="344550"/>
                  </a:lnTo>
                  <a:lnTo>
                    <a:pt x="2948127" y="340867"/>
                  </a:lnTo>
                  <a:lnTo>
                    <a:pt x="2949397" y="336041"/>
                  </a:lnTo>
                  <a:lnTo>
                    <a:pt x="2949905" y="330326"/>
                  </a:lnTo>
                  <a:lnTo>
                    <a:pt x="2950413" y="324612"/>
                  </a:lnTo>
                  <a:lnTo>
                    <a:pt x="2950794" y="317373"/>
                  </a:lnTo>
                  <a:lnTo>
                    <a:pt x="2950794" y="308610"/>
                  </a:lnTo>
                  <a:lnTo>
                    <a:pt x="2950794" y="73278"/>
                  </a:lnTo>
                  <a:lnTo>
                    <a:pt x="2950794" y="64642"/>
                  </a:lnTo>
                  <a:lnTo>
                    <a:pt x="2950540" y="57530"/>
                  </a:lnTo>
                  <a:lnTo>
                    <a:pt x="2950032" y="51688"/>
                  </a:lnTo>
                  <a:lnTo>
                    <a:pt x="2949651" y="45847"/>
                  </a:lnTo>
                  <a:lnTo>
                    <a:pt x="2937713" y="28575"/>
                  </a:lnTo>
                  <a:lnTo>
                    <a:pt x="2933903" y="26288"/>
                  </a:lnTo>
                  <a:lnTo>
                    <a:pt x="2928442" y="24256"/>
                  </a:lnTo>
                  <a:lnTo>
                    <a:pt x="2921457" y="22478"/>
                  </a:lnTo>
                  <a:lnTo>
                    <a:pt x="2921457" y="4444"/>
                  </a:lnTo>
                  <a:close/>
                </a:path>
                <a:path w="5925820" h="381634">
                  <a:moveTo>
                    <a:pt x="2221179" y="4444"/>
                  </a:moveTo>
                  <a:lnTo>
                    <a:pt x="2331796" y="4444"/>
                  </a:lnTo>
                  <a:lnTo>
                    <a:pt x="2428443" y="172338"/>
                  </a:lnTo>
                  <a:lnTo>
                    <a:pt x="2451938" y="215264"/>
                  </a:lnTo>
                  <a:lnTo>
                    <a:pt x="2471779" y="254126"/>
                  </a:lnTo>
                  <a:lnTo>
                    <a:pt x="2477592" y="266318"/>
                  </a:lnTo>
                  <a:lnTo>
                    <a:pt x="2482037" y="266318"/>
                  </a:lnTo>
                  <a:lnTo>
                    <a:pt x="2480703" y="232908"/>
                  </a:lnTo>
                  <a:lnTo>
                    <a:pt x="2479751" y="198008"/>
                  </a:lnTo>
                  <a:lnTo>
                    <a:pt x="2479179" y="161609"/>
                  </a:lnTo>
                  <a:lnTo>
                    <a:pt x="2478989" y="123698"/>
                  </a:lnTo>
                  <a:lnTo>
                    <a:pt x="2478989" y="72898"/>
                  </a:lnTo>
                  <a:lnTo>
                    <a:pt x="2478895" y="64656"/>
                  </a:lnTo>
                  <a:lnTo>
                    <a:pt x="2473401" y="35305"/>
                  </a:lnTo>
                  <a:lnTo>
                    <a:pt x="2471496" y="32512"/>
                  </a:lnTo>
                  <a:lnTo>
                    <a:pt x="2468956" y="30225"/>
                  </a:lnTo>
                  <a:lnTo>
                    <a:pt x="2465781" y="28448"/>
                  </a:lnTo>
                  <a:lnTo>
                    <a:pt x="2462606" y="26669"/>
                  </a:lnTo>
                  <a:lnTo>
                    <a:pt x="2457272" y="24637"/>
                  </a:lnTo>
                  <a:lnTo>
                    <a:pt x="2449779" y="22478"/>
                  </a:lnTo>
                  <a:lnTo>
                    <a:pt x="2449779" y="4444"/>
                  </a:lnTo>
                  <a:lnTo>
                    <a:pt x="2553030" y="4444"/>
                  </a:lnTo>
                  <a:lnTo>
                    <a:pt x="2553030" y="22478"/>
                  </a:lnTo>
                  <a:lnTo>
                    <a:pt x="2545664" y="24764"/>
                  </a:lnTo>
                  <a:lnTo>
                    <a:pt x="2540584" y="26797"/>
                  </a:lnTo>
                  <a:lnTo>
                    <a:pt x="2537536" y="28448"/>
                  </a:lnTo>
                  <a:lnTo>
                    <a:pt x="2534615" y="30099"/>
                  </a:lnTo>
                  <a:lnTo>
                    <a:pt x="2531948" y="32257"/>
                  </a:lnTo>
                  <a:lnTo>
                    <a:pt x="2529916" y="35051"/>
                  </a:lnTo>
                  <a:lnTo>
                    <a:pt x="2527884" y="37718"/>
                  </a:lnTo>
                  <a:lnTo>
                    <a:pt x="2523439" y="72898"/>
                  </a:lnTo>
                  <a:lnTo>
                    <a:pt x="2523439" y="377189"/>
                  </a:lnTo>
                  <a:lnTo>
                    <a:pt x="2454097" y="377189"/>
                  </a:lnTo>
                  <a:lnTo>
                    <a:pt x="2331288" y="164718"/>
                  </a:lnTo>
                  <a:lnTo>
                    <a:pt x="2309650" y="126206"/>
                  </a:lnTo>
                  <a:lnTo>
                    <a:pt x="2294585" y="97027"/>
                  </a:lnTo>
                  <a:lnTo>
                    <a:pt x="2292172" y="97027"/>
                  </a:lnTo>
                  <a:lnTo>
                    <a:pt x="2293358" y="126771"/>
                  </a:lnTo>
                  <a:lnTo>
                    <a:pt x="2294235" y="157337"/>
                  </a:lnTo>
                  <a:lnTo>
                    <a:pt x="2294779" y="188735"/>
                  </a:lnTo>
                  <a:lnTo>
                    <a:pt x="2294966" y="220979"/>
                  </a:lnTo>
                  <a:lnTo>
                    <a:pt x="2294966" y="308863"/>
                  </a:lnTo>
                  <a:lnTo>
                    <a:pt x="2295087" y="318367"/>
                  </a:lnTo>
                  <a:lnTo>
                    <a:pt x="2304364" y="350519"/>
                  </a:lnTo>
                  <a:lnTo>
                    <a:pt x="2307920" y="353694"/>
                  </a:lnTo>
                  <a:lnTo>
                    <a:pt x="2314524" y="356615"/>
                  </a:lnTo>
                  <a:lnTo>
                    <a:pt x="2324430" y="359155"/>
                  </a:lnTo>
                  <a:lnTo>
                    <a:pt x="2324430" y="377189"/>
                  </a:lnTo>
                  <a:lnTo>
                    <a:pt x="2221179" y="377189"/>
                  </a:lnTo>
                  <a:lnTo>
                    <a:pt x="2221179" y="359155"/>
                  </a:lnTo>
                  <a:lnTo>
                    <a:pt x="2227910" y="357377"/>
                  </a:lnTo>
                  <a:lnTo>
                    <a:pt x="2233244" y="355346"/>
                  </a:lnTo>
                  <a:lnTo>
                    <a:pt x="2237181" y="353187"/>
                  </a:lnTo>
                  <a:lnTo>
                    <a:pt x="2241118" y="351027"/>
                  </a:lnTo>
                  <a:lnTo>
                    <a:pt x="2244039" y="347979"/>
                  </a:lnTo>
                  <a:lnTo>
                    <a:pt x="2250389" y="317500"/>
                  </a:lnTo>
                  <a:lnTo>
                    <a:pt x="2250389" y="308863"/>
                  </a:lnTo>
                  <a:lnTo>
                    <a:pt x="2250389" y="72643"/>
                  </a:lnTo>
                  <a:lnTo>
                    <a:pt x="2244928" y="34925"/>
                  </a:lnTo>
                  <a:lnTo>
                    <a:pt x="2241245" y="31496"/>
                  </a:lnTo>
                  <a:lnTo>
                    <a:pt x="2237562" y="27939"/>
                  </a:lnTo>
                  <a:lnTo>
                    <a:pt x="2230831" y="25018"/>
                  </a:lnTo>
                  <a:lnTo>
                    <a:pt x="2221179" y="22478"/>
                  </a:lnTo>
                  <a:lnTo>
                    <a:pt x="2221179" y="4444"/>
                  </a:lnTo>
                  <a:close/>
                </a:path>
                <a:path w="5925820" h="381634">
                  <a:moveTo>
                    <a:pt x="1898853" y="4444"/>
                  </a:moveTo>
                  <a:lnTo>
                    <a:pt x="2169871" y="4444"/>
                  </a:lnTo>
                  <a:lnTo>
                    <a:pt x="2169871" y="91312"/>
                  </a:lnTo>
                  <a:lnTo>
                    <a:pt x="2132406" y="91312"/>
                  </a:lnTo>
                  <a:lnTo>
                    <a:pt x="2128096" y="79333"/>
                  </a:lnTo>
                  <a:lnTo>
                    <a:pt x="2124119" y="69484"/>
                  </a:lnTo>
                  <a:lnTo>
                    <a:pt x="2096909" y="39322"/>
                  </a:lnTo>
                  <a:lnTo>
                    <a:pt x="2072335" y="36322"/>
                  </a:lnTo>
                  <a:lnTo>
                    <a:pt x="2012772" y="36322"/>
                  </a:lnTo>
                  <a:lnTo>
                    <a:pt x="2012772" y="167386"/>
                  </a:lnTo>
                  <a:lnTo>
                    <a:pt x="2048840" y="167386"/>
                  </a:lnTo>
                  <a:lnTo>
                    <a:pt x="2056841" y="167386"/>
                  </a:lnTo>
                  <a:lnTo>
                    <a:pt x="2063191" y="166369"/>
                  </a:lnTo>
                  <a:lnTo>
                    <a:pt x="2067636" y="164084"/>
                  </a:lnTo>
                  <a:lnTo>
                    <a:pt x="2072208" y="161798"/>
                  </a:lnTo>
                  <a:lnTo>
                    <a:pt x="2087575" y="128142"/>
                  </a:lnTo>
                  <a:lnTo>
                    <a:pt x="2118436" y="128142"/>
                  </a:lnTo>
                  <a:lnTo>
                    <a:pt x="2118436" y="239013"/>
                  </a:lnTo>
                  <a:lnTo>
                    <a:pt x="2087575" y="239013"/>
                  </a:lnTo>
                  <a:lnTo>
                    <a:pt x="2085622" y="231564"/>
                  </a:lnTo>
                  <a:lnTo>
                    <a:pt x="2083574" y="225043"/>
                  </a:lnTo>
                  <a:lnTo>
                    <a:pt x="2057349" y="199389"/>
                  </a:lnTo>
                  <a:lnTo>
                    <a:pt x="2048840" y="199389"/>
                  </a:lnTo>
                  <a:lnTo>
                    <a:pt x="2012772" y="199389"/>
                  </a:lnTo>
                  <a:lnTo>
                    <a:pt x="2012772" y="345186"/>
                  </a:lnTo>
                  <a:lnTo>
                    <a:pt x="2072081" y="345186"/>
                  </a:lnTo>
                  <a:lnTo>
                    <a:pt x="2078431" y="345186"/>
                  </a:lnTo>
                  <a:lnTo>
                    <a:pt x="2099894" y="339725"/>
                  </a:lnTo>
                  <a:lnTo>
                    <a:pt x="2103323" y="337819"/>
                  </a:lnTo>
                  <a:lnTo>
                    <a:pt x="2118309" y="320421"/>
                  </a:lnTo>
                  <a:lnTo>
                    <a:pt x="2120849" y="316356"/>
                  </a:lnTo>
                  <a:lnTo>
                    <a:pt x="2135200" y="277494"/>
                  </a:lnTo>
                  <a:lnTo>
                    <a:pt x="2172538" y="277494"/>
                  </a:lnTo>
                  <a:lnTo>
                    <a:pt x="2167331" y="377189"/>
                  </a:lnTo>
                  <a:lnTo>
                    <a:pt x="1898853" y="377189"/>
                  </a:lnTo>
                  <a:lnTo>
                    <a:pt x="1898853" y="359155"/>
                  </a:lnTo>
                  <a:lnTo>
                    <a:pt x="1905584" y="357377"/>
                  </a:lnTo>
                  <a:lnTo>
                    <a:pt x="1910918" y="355346"/>
                  </a:lnTo>
                  <a:lnTo>
                    <a:pt x="1914855" y="353313"/>
                  </a:lnTo>
                  <a:lnTo>
                    <a:pt x="1918792" y="351154"/>
                  </a:lnTo>
                  <a:lnTo>
                    <a:pt x="1921713" y="348234"/>
                  </a:lnTo>
                  <a:lnTo>
                    <a:pt x="1923618" y="344550"/>
                  </a:lnTo>
                  <a:lnTo>
                    <a:pt x="1925523" y="340867"/>
                  </a:lnTo>
                  <a:lnTo>
                    <a:pt x="1926793" y="336041"/>
                  </a:lnTo>
                  <a:lnTo>
                    <a:pt x="1927301" y="330326"/>
                  </a:lnTo>
                  <a:lnTo>
                    <a:pt x="1927809" y="324612"/>
                  </a:lnTo>
                  <a:lnTo>
                    <a:pt x="1928190" y="317373"/>
                  </a:lnTo>
                  <a:lnTo>
                    <a:pt x="1928190" y="308610"/>
                  </a:lnTo>
                  <a:lnTo>
                    <a:pt x="1928190" y="73278"/>
                  </a:lnTo>
                  <a:lnTo>
                    <a:pt x="1928190" y="64642"/>
                  </a:lnTo>
                  <a:lnTo>
                    <a:pt x="1927936" y="57530"/>
                  </a:lnTo>
                  <a:lnTo>
                    <a:pt x="1927428" y="51688"/>
                  </a:lnTo>
                  <a:lnTo>
                    <a:pt x="1927047" y="45847"/>
                  </a:lnTo>
                  <a:lnTo>
                    <a:pt x="1925777" y="41148"/>
                  </a:lnTo>
                  <a:lnTo>
                    <a:pt x="1923872" y="37464"/>
                  </a:lnTo>
                  <a:lnTo>
                    <a:pt x="1921967" y="33781"/>
                  </a:lnTo>
                  <a:lnTo>
                    <a:pt x="1919046" y="30861"/>
                  </a:lnTo>
                  <a:lnTo>
                    <a:pt x="1915109" y="28575"/>
                  </a:lnTo>
                  <a:lnTo>
                    <a:pt x="1911299" y="26288"/>
                  </a:lnTo>
                  <a:lnTo>
                    <a:pt x="1905838" y="24256"/>
                  </a:lnTo>
                  <a:lnTo>
                    <a:pt x="1898853" y="22478"/>
                  </a:lnTo>
                  <a:lnTo>
                    <a:pt x="1898853" y="4444"/>
                  </a:lnTo>
                  <a:close/>
                </a:path>
                <a:path w="5925820" h="381634">
                  <a:moveTo>
                    <a:pt x="1528521" y="4444"/>
                  </a:moveTo>
                  <a:lnTo>
                    <a:pt x="1687779" y="4444"/>
                  </a:lnTo>
                  <a:lnTo>
                    <a:pt x="1703279" y="4728"/>
                  </a:lnTo>
                  <a:lnTo>
                    <a:pt x="1742516" y="8889"/>
                  </a:lnTo>
                  <a:lnTo>
                    <a:pt x="1782013" y="22732"/>
                  </a:lnTo>
                  <a:lnTo>
                    <a:pt x="1810683" y="47958"/>
                  </a:lnTo>
                  <a:lnTo>
                    <a:pt x="1825256" y="85693"/>
                  </a:lnTo>
                  <a:lnTo>
                    <a:pt x="1826590" y="104901"/>
                  </a:lnTo>
                  <a:lnTo>
                    <a:pt x="1825994" y="117834"/>
                  </a:lnTo>
                  <a:lnTo>
                    <a:pt x="1811971" y="159944"/>
                  </a:lnTo>
                  <a:lnTo>
                    <a:pt x="1782997" y="188892"/>
                  </a:lnTo>
                  <a:lnTo>
                    <a:pt x="1748993" y="206501"/>
                  </a:lnTo>
                  <a:lnTo>
                    <a:pt x="1748993" y="209296"/>
                  </a:lnTo>
                  <a:lnTo>
                    <a:pt x="1782394" y="232537"/>
                  </a:lnTo>
                  <a:lnTo>
                    <a:pt x="1806270" y="269621"/>
                  </a:lnTo>
                  <a:lnTo>
                    <a:pt x="1823542" y="306704"/>
                  </a:lnTo>
                  <a:lnTo>
                    <a:pt x="1829255" y="318379"/>
                  </a:lnTo>
                  <a:lnTo>
                    <a:pt x="1852250" y="349636"/>
                  </a:lnTo>
                  <a:lnTo>
                    <a:pt x="1873199" y="359155"/>
                  </a:lnTo>
                  <a:lnTo>
                    <a:pt x="1873199" y="377189"/>
                  </a:lnTo>
                  <a:lnTo>
                    <a:pt x="1768043" y="377189"/>
                  </a:lnTo>
                  <a:lnTo>
                    <a:pt x="1759877" y="364922"/>
                  </a:lnTo>
                  <a:lnTo>
                    <a:pt x="1751199" y="350012"/>
                  </a:lnTo>
                  <a:lnTo>
                    <a:pt x="1742022" y="332434"/>
                  </a:lnTo>
                  <a:lnTo>
                    <a:pt x="1732356" y="312165"/>
                  </a:lnTo>
                  <a:lnTo>
                    <a:pt x="1711020" y="265429"/>
                  </a:lnTo>
                  <a:lnTo>
                    <a:pt x="1706424" y="255861"/>
                  </a:lnTo>
                  <a:lnTo>
                    <a:pt x="1680540" y="224027"/>
                  </a:lnTo>
                  <a:lnTo>
                    <a:pt x="1675714" y="221741"/>
                  </a:lnTo>
                  <a:lnTo>
                    <a:pt x="1668348" y="220725"/>
                  </a:lnTo>
                  <a:lnTo>
                    <a:pt x="1658315" y="220725"/>
                  </a:lnTo>
                  <a:lnTo>
                    <a:pt x="1642440" y="220725"/>
                  </a:lnTo>
                  <a:lnTo>
                    <a:pt x="1642440" y="308610"/>
                  </a:lnTo>
                  <a:lnTo>
                    <a:pt x="1642559" y="318113"/>
                  </a:lnTo>
                  <a:lnTo>
                    <a:pt x="1662125" y="356615"/>
                  </a:lnTo>
                  <a:lnTo>
                    <a:pt x="1671904" y="359155"/>
                  </a:lnTo>
                  <a:lnTo>
                    <a:pt x="1671904" y="377189"/>
                  </a:lnTo>
                  <a:lnTo>
                    <a:pt x="1528521" y="377189"/>
                  </a:lnTo>
                  <a:lnTo>
                    <a:pt x="1528521" y="359155"/>
                  </a:lnTo>
                  <a:lnTo>
                    <a:pt x="1535252" y="357377"/>
                  </a:lnTo>
                  <a:lnTo>
                    <a:pt x="1540586" y="355346"/>
                  </a:lnTo>
                  <a:lnTo>
                    <a:pt x="1544523" y="353313"/>
                  </a:lnTo>
                  <a:lnTo>
                    <a:pt x="1548460" y="351154"/>
                  </a:lnTo>
                  <a:lnTo>
                    <a:pt x="1551381" y="348234"/>
                  </a:lnTo>
                  <a:lnTo>
                    <a:pt x="1553286" y="344550"/>
                  </a:lnTo>
                  <a:lnTo>
                    <a:pt x="1555191" y="340867"/>
                  </a:lnTo>
                  <a:lnTo>
                    <a:pt x="1556461" y="336041"/>
                  </a:lnTo>
                  <a:lnTo>
                    <a:pt x="1556969" y="330326"/>
                  </a:lnTo>
                  <a:lnTo>
                    <a:pt x="1557477" y="324612"/>
                  </a:lnTo>
                  <a:lnTo>
                    <a:pt x="1557858" y="317373"/>
                  </a:lnTo>
                  <a:lnTo>
                    <a:pt x="1557858" y="308610"/>
                  </a:lnTo>
                  <a:lnTo>
                    <a:pt x="1557858" y="73278"/>
                  </a:lnTo>
                  <a:lnTo>
                    <a:pt x="1557858" y="64642"/>
                  </a:lnTo>
                  <a:lnTo>
                    <a:pt x="1557604" y="57530"/>
                  </a:lnTo>
                  <a:lnTo>
                    <a:pt x="1557096" y="51688"/>
                  </a:lnTo>
                  <a:lnTo>
                    <a:pt x="1556715" y="45847"/>
                  </a:lnTo>
                  <a:lnTo>
                    <a:pt x="1555445" y="41148"/>
                  </a:lnTo>
                  <a:lnTo>
                    <a:pt x="1553540" y="37464"/>
                  </a:lnTo>
                  <a:lnTo>
                    <a:pt x="1551635" y="33781"/>
                  </a:lnTo>
                  <a:lnTo>
                    <a:pt x="1548714" y="30861"/>
                  </a:lnTo>
                  <a:lnTo>
                    <a:pt x="1544777" y="28575"/>
                  </a:lnTo>
                  <a:lnTo>
                    <a:pt x="1540967" y="26288"/>
                  </a:lnTo>
                  <a:lnTo>
                    <a:pt x="1535506" y="24256"/>
                  </a:lnTo>
                  <a:lnTo>
                    <a:pt x="1528521" y="22478"/>
                  </a:lnTo>
                  <a:lnTo>
                    <a:pt x="1528521" y="4444"/>
                  </a:lnTo>
                  <a:close/>
                </a:path>
                <a:path w="5925820" h="381634">
                  <a:moveTo>
                    <a:pt x="1205433" y="4444"/>
                  </a:moveTo>
                  <a:lnTo>
                    <a:pt x="1476451" y="4444"/>
                  </a:lnTo>
                  <a:lnTo>
                    <a:pt x="1476451" y="91312"/>
                  </a:lnTo>
                  <a:lnTo>
                    <a:pt x="1438986" y="91312"/>
                  </a:lnTo>
                  <a:lnTo>
                    <a:pt x="1434676" y="79333"/>
                  </a:lnTo>
                  <a:lnTo>
                    <a:pt x="1430699" y="69484"/>
                  </a:lnTo>
                  <a:lnTo>
                    <a:pt x="1403489" y="39322"/>
                  </a:lnTo>
                  <a:lnTo>
                    <a:pt x="1378915" y="36322"/>
                  </a:lnTo>
                  <a:lnTo>
                    <a:pt x="1319352" y="36322"/>
                  </a:lnTo>
                  <a:lnTo>
                    <a:pt x="1319352" y="167386"/>
                  </a:lnTo>
                  <a:lnTo>
                    <a:pt x="1355420" y="167386"/>
                  </a:lnTo>
                  <a:lnTo>
                    <a:pt x="1363421" y="167386"/>
                  </a:lnTo>
                  <a:lnTo>
                    <a:pt x="1369771" y="166369"/>
                  </a:lnTo>
                  <a:lnTo>
                    <a:pt x="1374216" y="164084"/>
                  </a:lnTo>
                  <a:lnTo>
                    <a:pt x="1378788" y="161798"/>
                  </a:lnTo>
                  <a:lnTo>
                    <a:pt x="1394155" y="128142"/>
                  </a:lnTo>
                  <a:lnTo>
                    <a:pt x="1425016" y="128142"/>
                  </a:lnTo>
                  <a:lnTo>
                    <a:pt x="1425016" y="239013"/>
                  </a:lnTo>
                  <a:lnTo>
                    <a:pt x="1394155" y="239013"/>
                  </a:lnTo>
                  <a:lnTo>
                    <a:pt x="1392202" y="231564"/>
                  </a:lnTo>
                  <a:lnTo>
                    <a:pt x="1390154" y="225043"/>
                  </a:lnTo>
                  <a:lnTo>
                    <a:pt x="1363929" y="199389"/>
                  </a:lnTo>
                  <a:lnTo>
                    <a:pt x="1355420" y="199389"/>
                  </a:lnTo>
                  <a:lnTo>
                    <a:pt x="1319352" y="199389"/>
                  </a:lnTo>
                  <a:lnTo>
                    <a:pt x="1319352" y="345186"/>
                  </a:lnTo>
                  <a:lnTo>
                    <a:pt x="1378661" y="345186"/>
                  </a:lnTo>
                  <a:lnTo>
                    <a:pt x="1385011" y="345186"/>
                  </a:lnTo>
                  <a:lnTo>
                    <a:pt x="1406474" y="339725"/>
                  </a:lnTo>
                  <a:lnTo>
                    <a:pt x="1409903" y="337819"/>
                  </a:lnTo>
                  <a:lnTo>
                    <a:pt x="1424889" y="320421"/>
                  </a:lnTo>
                  <a:lnTo>
                    <a:pt x="1427429" y="316356"/>
                  </a:lnTo>
                  <a:lnTo>
                    <a:pt x="1441780" y="277494"/>
                  </a:lnTo>
                  <a:lnTo>
                    <a:pt x="1479118" y="277494"/>
                  </a:lnTo>
                  <a:lnTo>
                    <a:pt x="1473911" y="377189"/>
                  </a:lnTo>
                  <a:lnTo>
                    <a:pt x="1205433" y="377189"/>
                  </a:lnTo>
                  <a:lnTo>
                    <a:pt x="1205433" y="359155"/>
                  </a:lnTo>
                  <a:lnTo>
                    <a:pt x="1212164" y="357377"/>
                  </a:lnTo>
                  <a:lnTo>
                    <a:pt x="1217498" y="355346"/>
                  </a:lnTo>
                  <a:lnTo>
                    <a:pt x="1221435" y="353313"/>
                  </a:lnTo>
                  <a:lnTo>
                    <a:pt x="1225372" y="351154"/>
                  </a:lnTo>
                  <a:lnTo>
                    <a:pt x="1228293" y="348234"/>
                  </a:lnTo>
                  <a:lnTo>
                    <a:pt x="1230198" y="344550"/>
                  </a:lnTo>
                  <a:lnTo>
                    <a:pt x="1232103" y="340867"/>
                  </a:lnTo>
                  <a:lnTo>
                    <a:pt x="1233373" y="336041"/>
                  </a:lnTo>
                  <a:lnTo>
                    <a:pt x="1233881" y="330326"/>
                  </a:lnTo>
                  <a:lnTo>
                    <a:pt x="1234389" y="324612"/>
                  </a:lnTo>
                  <a:lnTo>
                    <a:pt x="1234770" y="317373"/>
                  </a:lnTo>
                  <a:lnTo>
                    <a:pt x="1234770" y="308610"/>
                  </a:lnTo>
                  <a:lnTo>
                    <a:pt x="1234770" y="73278"/>
                  </a:lnTo>
                  <a:lnTo>
                    <a:pt x="1234770" y="64642"/>
                  </a:lnTo>
                  <a:lnTo>
                    <a:pt x="1234516" y="57530"/>
                  </a:lnTo>
                  <a:lnTo>
                    <a:pt x="1234008" y="51688"/>
                  </a:lnTo>
                  <a:lnTo>
                    <a:pt x="1233627" y="45847"/>
                  </a:lnTo>
                  <a:lnTo>
                    <a:pt x="1232357" y="41148"/>
                  </a:lnTo>
                  <a:lnTo>
                    <a:pt x="1230452" y="37464"/>
                  </a:lnTo>
                  <a:lnTo>
                    <a:pt x="1228547" y="33781"/>
                  </a:lnTo>
                  <a:lnTo>
                    <a:pt x="1225626" y="30861"/>
                  </a:lnTo>
                  <a:lnTo>
                    <a:pt x="1221689" y="28575"/>
                  </a:lnTo>
                  <a:lnTo>
                    <a:pt x="1217879" y="26288"/>
                  </a:lnTo>
                  <a:lnTo>
                    <a:pt x="1212418" y="24256"/>
                  </a:lnTo>
                  <a:lnTo>
                    <a:pt x="1205433" y="22478"/>
                  </a:lnTo>
                  <a:lnTo>
                    <a:pt x="1205433" y="4444"/>
                  </a:lnTo>
                  <a:close/>
                </a:path>
                <a:path w="5925820" h="381634">
                  <a:moveTo>
                    <a:pt x="897585" y="4444"/>
                  </a:moveTo>
                  <a:lnTo>
                    <a:pt x="1161745" y="4444"/>
                  </a:lnTo>
                  <a:lnTo>
                    <a:pt x="1161745" y="91312"/>
                  </a:lnTo>
                  <a:lnTo>
                    <a:pt x="1124280" y="91312"/>
                  </a:lnTo>
                  <a:lnTo>
                    <a:pt x="1119970" y="79333"/>
                  </a:lnTo>
                  <a:lnTo>
                    <a:pt x="1115993" y="69484"/>
                  </a:lnTo>
                  <a:lnTo>
                    <a:pt x="1088908" y="39322"/>
                  </a:lnTo>
                  <a:lnTo>
                    <a:pt x="1064209" y="36322"/>
                  </a:lnTo>
                  <a:lnTo>
                    <a:pt x="1011504" y="36322"/>
                  </a:lnTo>
                  <a:lnTo>
                    <a:pt x="1011504" y="175387"/>
                  </a:lnTo>
                  <a:lnTo>
                    <a:pt x="1046429" y="175387"/>
                  </a:lnTo>
                  <a:lnTo>
                    <a:pt x="1055065" y="175387"/>
                  </a:lnTo>
                  <a:lnTo>
                    <a:pt x="1081878" y="146986"/>
                  </a:lnTo>
                  <a:lnTo>
                    <a:pt x="1085291" y="131952"/>
                  </a:lnTo>
                  <a:lnTo>
                    <a:pt x="1116152" y="131952"/>
                  </a:lnTo>
                  <a:lnTo>
                    <a:pt x="1116152" y="251078"/>
                  </a:lnTo>
                  <a:lnTo>
                    <a:pt x="1085291" y="251078"/>
                  </a:lnTo>
                  <a:lnTo>
                    <a:pt x="1083576" y="242911"/>
                  </a:lnTo>
                  <a:lnTo>
                    <a:pt x="1081671" y="235743"/>
                  </a:lnTo>
                  <a:lnTo>
                    <a:pt x="1065860" y="211200"/>
                  </a:lnTo>
                  <a:lnTo>
                    <a:pt x="1061288" y="208534"/>
                  </a:lnTo>
                  <a:lnTo>
                    <a:pt x="1054811" y="207263"/>
                  </a:lnTo>
                  <a:lnTo>
                    <a:pt x="1046429" y="207263"/>
                  </a:lnTo>
                  <a:lnTo>
                    <a:pt x="1011504" y="207263"/>
                  </a:lnTo>
                  <a:lnTo>
                    <a:pt x="1011504" y="308610"/>
                  </a:lnTo>
                  <a:lnTo>
                    <a:pt x="1011504" y="318262"/>
                  </a:lnTo>
                  <a:lnTo>
                    <a:pt x="1011758" y="325627"/>
                  </a:lnTo>
                  <a:lnTo>
                    <a:pt x="1012393" y="330580"/>
                  </a:lnTo>
                  <a:lnTo>
                    <a:pt x="1012901" y="335661"/>
                  </a:lnTo>
                  <a:lnTo>
                    <a:pt x="1013917" y="339725"/>
                  </a:lnTo>
                  <a:lnTo>
                    <a:pt x="1029411" y="355473"/>
                  </a:lnTo>
                  <a:lnTo>
                    <a:pt x="1033094" y="356997"/>
                  </a:lnTo>
                  <a:lnTo>
                    <a:pt x="1038174" y="358266"/>
                  </a:lnTo>
                  <a:lnTo>
                    <a:pt x="1044524" y="359155"/>
                  </a:lnTo>
                  <a:lnTo>
                    <a:pt x="1044524" y="377189"/>
                  </a:lnTo>
                  <a:lnTo>
                    <a:pt x="897585" y="377189"/>
                  </a:lnTo>
                  <a:lnTo>
                    <a:pt x="897585" y="359155"/>
                  </a:lnTo>
                  <a:lnTo>
                    <a:pt x="904316" y="357504"/>
                  </a:lnTo>
                  <a:lnTo>
                    <a:pt x="909650" y="355600"/>
                  </a:lnTo>
                  <a:lnTo>
                    <a:pt x="913587" y="353440"/>
                  </a:lnTo>
                  <a:lnTo>
                    <a:pt x="917524" y="351281"/>
                  </a:lnTo>
                  <a:lnTo>
                    <a:pt x="920445" y="348234"/>
                  </a:lnTo>
                  <a:lnTo>
                    <a:pt x="922350" y="344550"/>
                  </a:lnTo>
                  <a:lnTo>
                    <a:pt x="924255" y="340867"/>
                  </a:lnTo>
                  <a:lnTo>
                    <a:pt x="925525" y="336041"/>
                  </a:lnTo>
                  <a:lnTo>
                    <a:pt x="926033" y="330200"/>
                  </a:lnTo>
                  <a:lnTo>
                    <a:pt x="926541" y="324357"/>
                  </a:lnTo>
                  <a:lnTo>
                    <a:pt x="926922" y="317118"/>
                  </a:lnTo>
                  <a:lnTo>
                    <a:pt x="926922" y="308355"/>
                  </a:lnTo>
                  <a:lnTo>
                    <a:pt x="926922" y="73278"/>
                  </a:lnTo>
                  <a:lnTo>
                    <a:pt x="926922" y="64642"/>
                  </a:lnTo>
                  <a:lnTo>
                    <a:pt x="926668" y="57530"/>
                  </a:lnTo>
                  <a:lnTo>
                    <a:pt x="926160" y="51688"/>
                  </a:lnTo>
                  <a:lnTo>
                    <a:pt x="925779" y="45847"/>
                  </a:lnTo>
                  <a:lnTo>
                    <a:pt x="924509" y="41148"/>
                  </a:lnTo>
                  <a:lnTo>
                    <a:pt x="922604" y="37464"/>
                  </a:lnTo>
                  <a:lnTo>
                    <a:pt x="920699" y="33781"/>
                  </a:lnTo>
                  <a:lnTo>
                    <a:pt x="917778" y="30861"/>
                  </a:lnTo>
                  <a:lnTo>
                    <a:pt x="913841" y="28575"/>
                  </a:lnTo>
                  <a:lnTo>
                    <a:pt x="910031" y="26288"/>
                  </a:lnTo>
                  <a:lnTo>
                    <a:pt x="904570" y="24256"/>
                  </a:lnTo>
                  <a:lnTo>
                    <a:pt x="897585" y="22478"/>
                  </a:lnTo>
                  <a:lnTo>
                    <a:pt x="897585" y="4444"/>
                  </a:lnTo>
                  <a:close/>
                </a:path>
                <a:path w="5925820" h="381634">
                  <a:moveTo>
                    <a:pt x="589737" y="4444"/>
                  </a:moveTo>
                  <a:lnTo>
                    <a:pt x="853897" y="4444"/>
                  </a:lnTo>
                  <a:lnTo>
                    <a:pt x="853897" y="91312"/>
                  </a:lnTo>
                  <a:lnTo>
                    <a:pt x="816432" y="91312"/>
                  </a:lnTo>
                  <a:lnTo>
                    <a:pt x="812122" y="79333"/>
                  </a:lnTo>
                  <a:lnTo>
                    <a:pt x="808145" y="69484"/>
                  </a:lnTo>
                  <a:lnTo>
                    <a:pt x="781060" y="39322"/>
                  </a:lnTo>
                  <a:lnTo>
                    <a:pt x="756361" y="36322"/>
                  </a:lnTo>
                  <a:lnTo>
                    <a:pt x="703656" y="36322"/>
                  </a:lnTo>
                  <a:lnTo>
                    <a:pt x="703656" y="175387"/>
                  </a:lnTo>
                  <a:lnTo>
                    <a:pt x="738581" y="175387"/>
                  </a:lnTo>
                  <a:lnTo>
                    <a:pt x="747217" y="175387"/>
                  </a:lnTo>
                  <a:lnTo>
                    <a:pt x="774030" y="146986"/>
                  </a:lnTo>
                  <a:lnTo>
                    <a:pt x="777443" y="131952"/>
                  </a:lnTo>
                  <a:lnTo>
                    <a:pt x="808304" y="131952"/>
                  </a:lnTo>
                  <a:lnTo>
                    <a:pt x="808304" y="251078"/>
                  </a:lnTo>
                  <a:lnTo>
                    <a:pt x="777443" y="251078"/>
                  </a:lnTo>
                  <a:lnTo>
                    <a:pt x="775728" y="242911"/>
                  </a:lnTo>
                  <a:lnTo>
                    <a:pt x="773823" y="235743"/>
                  </a:lnTo>
                  <a:lnTo>
                    <a:pt x="758012" y="211200"/>
                  </a:lnTo>
                  <a:lnTo>
                    <a:pt x="753440" y="208534"/>
                  </a:lnTo>
                  <a:lnTo>
                    <a:pt x="746963" y="207263"/>
                  </a:lnTo>
                  <a:lnTo>
                    <a:pt x="738581" y="207263"/>
                  </a:lnTo>
                  <a:lnTo>
                    <a:pt x="703656" y="207263"/>
                  </a:lnTo>
                  <a:lnTo>
                    <a:pt x="703656" y="308610"/>
                  </a:lnTo>
                  <a:lnTo>
                    <a:pt x="703656" y="318262"/>
                  </a:lnTo>
                  <a:lnTo>
                    <a:pt x="703910" y="325627"/>
                  </a:lnTo>
                  <a:lnTo>
                    <a:pt x="704545" y="330580"/>
                  </a:lnTo>
                  <a:lnTo>
                    <a:pt x="705053" y="335661"/>
                  </a:lnTo>
                  <a:lnTo>
                    <a:pt x="706069" y="339725"/>
                  </a:lnTo>
                  <a:lnTo>
                    <a:pt x="721563" y="355473"/>
                  </a:lnTo>
                  <a:lnTo>
                    <a:pt x="725246" y="356997"/>
                  </a:lnTo>
                  <a:lnTo>
                    <a:pt x="730326" y="358266"/>
                  </a:lnTo>
                  <a:lnTo>
                    <a:pt x="736676" y="359155"/>
                  </a:lnTo>
                  <a:lnTo>
                    <a:pt x="736676" y="377189"/>
                  </a:lnTo>
                  <a:lnTo>
                    <a:pt x="589737" y="377189"/>
                  </a:lnTo>
                  <a:lnTo>
                    <a:pt x="589737" y="359155"/>
                  </a:lnTo>
                  <a:lnTo>
                    <a:pt x="596468" y="357504"/>
                  </a:lnTo>
                  <a:lnTo>
                    <a:pt x="601802" y="355600"/>
                  </a:lnTo>
                  <a:lnTo>
                    <a:pt x="605739" y="353440"/>
                  </a:lnTo>
                  <a:lnTo>
                    <a:pt x="609676" y="351281"/>
                  </a:lnTo>
                  <a:lnTo>
                    <a:pt x="612597" y="348234"/>
                  </a:lnTo>
                  <a:lnTo>
                    <a:pt x="614502" y="344550"/>
                  </a:lnTo>
                  <a:lnTo>
                    <a:pt x="616407" y="340867"/>
                  </a:lnTo>
                  <a:lnTo>
                    <a:pt x="617677" y="336041"/>
                  </a:lnTo>
                  <a:lnTo>
                    <a:pt x="618185" y="330200"/>
                  </a:lnTo>
                  <a:lnTo>
                    <a:pt x="618693" y="324357"/>
                  </a:lnTo>
                  <a:lnTo>
                    <a:pt x="619074" y="317118"/>
                  </a:lnTo>
                  <a:lnTo>
                    <a:pt x="619074" y="308355"/>
                  </a:lnTo>
                  <a:lnTo>
                    <a:pt x="619074" y="73278"/>
                  </a:lnTo>
                  <a:lnTo>
                    <a:pt x="619074" y="64642"/>
                  </a:lnTo>
                  <a:lnTo>
                    <a:pt x="618820" y="57530"/>
                  </a:lnTo>
                  <a:lnTo>
                    <a:pt x="618312" y="51688"/>
                  </a:lnTo>
                  <a:lnTo>
                    <a:pt x="617931" y="45847"/>
                  </a:lnTo>
                  <a:lnTo>
                    <a:pt x="616661" y="41148"/>
                  </a:lnTo>
                  <a:lnTo>
                    <a:pt x="614756" y="37464"/>
                  </a:lnTo>
                  <a:lnTo>
                    <a:pt x="612851" y="33781"/>
                  </a:lnTo>
                  <a:lnTo>
                    <a:pt x="609930" y="30861"/>
                  </a:lnTo>
                  <a:lnTo>
                    <a:pt x="605993" y="28575"/>
                  </a:lnTo>
                  <a:lnTo>
                    <a:pt x="602183" y="26288"/>
                  </a:lnTo>
                  <a:lnTo>
                    <a:pt x="596722" y="24256"/>
                  </a:lnTo>
                  <a:lnTo>
                    <a:pt x="589737" y="22478"/>
                  </a:lnTo>
                  <a:lnTo>
                    <a:pt x="589737" y="4444"/>
                  </a:lnTo>
                  <a:close/>
                </a:path>
                <a:path w="5925820" h="381634">
                  <a:moveTo>
                    <a:pt x="394665" y="4444"/>
                  </a:moveTo>
                  <a:lnTo>
                    <a:pt x="538048" y="4444"/>
                  </a:lnTo>
                  <a:lnTo>
                    <a:pt x="538048" y="22478"/>
                  </a:lnTo>
                  <a:lnTo>
                    <a:pt x="530682" y="24384"/>
                  </a:lnTo>
                  <a:lnTo>
                    <a:pt x="525094" y="26542"/>
                  </a:lnTo>
                  <a:lnTo>
                    <a:pt x="521538" y="28828"/>
                  </a:lnTo>
                  <a:lnTo>
                    <a:pt x="517982" y="31114"/>
                  </a:lnTo>
                  <a:lnTo>
                    <a:pt x="515315" y="33909"/>
                  </a:lnTo>
                  <a:lnTo>
                    <a:pt x="513537" y="37211"/>
                  </a:lnTo>
                  <a:lnTo>
                    <a:pt x="511759" y="40512"/>
                  </a:lnTo>
                  <a:lnTo>
                    <a:pt x="510362" y="44703"/>
                  </a:lnTo>
                  <a:lnTo>
                    <a:pt x="509727" y="50037"/>
                  </a:lnTo>
                  <a:lnTo>
                    <a:pt x="508965" y="55244"/>
                  </a:lnTo>
                  <a:lnTo>
                    <a:pt x="508584" y="62991"/>
                  </a:lnTo>
                  <a:lnTo>
                    <a:pt x="508584" y="73278"/>
                  </a:lnTo>
                  <a:lnTo>
                    <a:pt x="508584" y="308610"/>
                  </a:lnTo>
                  <a:lnTo>
                    <a:pt x="508584" y="314960"/>
                  </a:lnTo>
                  <a:lnTo>
                    <a:pt x="508838" y="320928"/>
                  </a:lnTo>
                  <a:lnTo>
                    <a:pt x="509092" y="326389"/>
                  </a:lnTo>
                  <a:lnTo>
                    <a:pt x="509473" y="331850"/>
                  </a:lnTo>
                  <a:lnTo>
                    <a:pt x="510235" y="336296"/>
                  </a:lnTo>
                  <a:lnTo>
                    <a:pt x="511378" y="339725"/>
                  </a:lnTo>
                  <a:lnTo>
                    <a:pt x="512394" y="343280"/>
                  </a:lnTo>
                  <a:lnTo>
                    <a:pt x="538048" y="359155"/>
                  </a:lnTo>
                  <a:lnTo>
                    <a:pt x="538048" y="377189"/>
                  </a:lnTo>
                  <a:lnTo>
                    <a:pt x="394665" y="377189"/>
                  </a:lnTo>
                  <a:lnTo>
                    <a:pt x="394665" y="359155"/>
                  </a:lnTo>
                  <a:lnTo>
                    <a:pt x="401396" y="357377"/>
                  </a:lnTo>
                  <a:lnTo>
                    <a:pt x="406730" y="355346"/>
                  </a:lnTo>
                  <a:lnTo>
                    <a:pt x="410667" y="353313"/>
                  </a:lnTo>
                  <a:lnTo>
                    <a:pt x="414604" y="351154"/>
                  </a:lnTo>
                  <a:lnTo>
                    <a:pt x="417525" y="348234"/>
                  </a:lnTo>
                  <a:lnTo>
                    <a:pt x="419430" y="344550"/>
                  </a:lnTo>
                  <a:lnTo>
                    <a:pt x="421335" y="340867"/>
                  </a:lnTo>
                  <a:lnTo>
                    <a:pt x="422605" y="336041"/>
                  </a:lnTo>
                  <a:lnTo>
                    <a:pt x="423113" y="330326"/>
                  </a:lnTo>
                  <a:lnTo>
                    <a:pt x="423621" y="324612"/>
                  </a:lnTo>
                  <a:lnTo>
                    <a:pt x="424002" y="317373"/>
                  </a:lnTo>
                  <a:lnTo>
                    <a:pt x="424002" y="308610"/>
                  </a:lnTo>
                  <a:lnTo>
                    <a:pt x="424002" y="72898"/>
                  </a:lnTo>
                  <a:lnTo>
                    <a:pt x="424002" y="64262"/>
                  </a:lnTo>
                  <a:lnTo>
                    <a:pt x="423748" y="57023"/>
                  </a:lnTo>
                  <a:lnTo>
                    <a:pt x="423240" y="51435"/>
                  </a:lnTo>
                  <a:lnTo>
                    <a:pt x="422859" y="45719"/>
                  </a:lnTo>
                  <a:lnTo>
                    <a:pt x="421589" y="41021"/>
                  </a:lnTo>
                  <a:lnTo>
                    <a:pt x="419684" y="37337"/>
                  </a:lnTo>
                  <a:lnTo>
                    <a:pt x="417779" y="33527"/>
                  </a:lnTo>
                  <a:lnTo>
                    <a:pt x="414858" y="30606"/>
                  </a:lnTo>
                  <a:lnTo>
                    <a:pt x="410921" y="28448"/>
                  </a:lnTo>
                  <a:lnTo>
                    <a:pt x="407111" y="26288"/>
                  </a:lnTo>
                  <a:lnTo>
                    <a:pt x="401650" y="24256"/>
                  </a:lnTo>
                  <a:lnTo>
                    <a:pt x="394665" y="22478"/>
                  </a:lnTo>
                  <a:lnTo>
                    <a:pt x="394665" y="4444"/>
                  </a:lnTo>
                  <a:close/>
                </a:path>
                <a:path w="5925820" h="381634">
                  <a:moveTo>
                    <a:pt x="0" y="4444"/>
                  </a:moveTo>
                  <a:lnTo>
                    <a:pt x="142062" y="4444"/>
                  </a:lnTo>
                  <a:lnTo>
                    <a:pt x="163898" y="4877"/>
                  </a:lnTo>
                  <a:lnTo>
                    <a:pt x="201998" y="8409"/>
                  </a:lnTo>
                  <a:lnTo>
                    <a:pt x="247107" y="20685"/>
                  </a:lnTo>
                  <a:lnTo>
                    <a:pt x="283879" y="41908"/>
                  </a:lnTo>
                  <a:lnTo>
                    <a:pt x="310972" y="70357"/>
                  </a:lnTo>
                  <a:lnTo>
                    <a:pt x="328617" y="105933"/>
                  </a:lnTo>
                  <a:lnTo>
                    <a:pt x="338007" y="149320"/>
                  </a:lnTo>
                  <a:lnTo>
                    <a:pt x="339801" y="182752"/>
                  </a:lnTo>
                  <a:lnTo>
                    <a:pt x="339162" y="203521"/>
                  </a:lnTo>
                  <a:lnTo>
                    <a:pt x="334121" y="241724"/>
                  </a:lnTo>
                  <a:lnTo>
                    <a:pt x="317322" y="290639"/>
                  </a:lnTo>
                  <a:lnTo>
                    <a:pt x="290491" y="327405"/>
                  </a:lnTo>
                  <a:lnTo>
                    <a:pt x="256362" y="352551"/>
                  </a:lnTo>
                  <a:lnTo>
                    <a:pt x="213213" y="368875"/>
                  </a:lnTo>
                  <a:lnTo>
                    <a:pt x="164239" y="375951"/>
                  </a:lnTo>
                  <a:lnTo>
                    <a:pt x="124028" y="377189"/>
                  </a:lnTo>
                  <a:lnTo>
                    <a:pt x="0" y="377189"/>
                  </a:lnTo>
                  <a:lnTo>
                    <a:pt x="0" y="359155"/>
                  </a:lnTo>
                  <a:lnTo>
                    <a:pt x="6680" y="357377"/>
                  </a:lnTo>
                  <a:lnTo>
                    <a:pt x="12014" y="355346"/>
                  </a:lnTo>
                  <a:lnTo>
                    <a:pt x="15951" y="353313"/>
                  </a:lnTo>
                  <a:lnTo>
                    <a:pt x="19888" y="351154"/>
                  </a:lnTo>
                  <a:lnTo>
                    <a:pt x="22809" y="348234"/>
                  </a:lnTo>
                  <a:lnTo>
                    <a:pt x="24714" y="344550"/>
                  </a:lnTo>
                  <a:lnTo>
                    <a:pt x="26619" y="340867"/>
                  </a:lnTo>
                  <a:lnTo>
                    <a:pt x="27889" y="336041"/>
                  </a:lnTo>
                  <a:lnTo>
                    <a:pt x="28397" y="330326"/>
                  </a:lnTo>
                  <a:lnTo>
                    <a:pt x="28905" y="324612"/>
                  </a:lnTo>
                  <a:lnTo>
                    <a:pt x="29286" y="317373"/>
                  </a:lnTo>
                  <a:lnTo>
                    <a:pt x="29286" y="308610"/>
                  </a:lnTo>
                  <a:lnTo>
                    <a:pt x="29286" y="73278"/>
                  </a:lnTo>
                  <a:lnTo>
                    <a:pt x="29286" y="64642"/>
                  </a:lnTo>
                  <a:lnTo>
                    <a:pt x="29032" y="57530"/>
                  </a:lnTo>
                  <a:lnTo>
                    <a:pt x="28524" y="51688"/>
                  </a:lnTo>
                  <a:lnTo>
                    <a:pt x="28143" y="45847"/>
                  </a:lnTo>
                  <a:lnTo>
                    <a:pt x="16205" y="28575"/>
                  </a:lnTo>
                  <a:lnTo>
                    <a:pt x="12395" y="26288"/>
                  </a:lnTo>
                  <a:lnTo>
                    <a:pt x="6934" y="24256"/>
                  </a:lnTo>
                  <a:lnTo>
                    <a:pt x="0" y="22478"/>
                  </a:lnTo>
                  <a:lnTo>
                    <a:pt x="0" y="4444"/>
                  </a:lnTo>
                  <a:close/>
                </a:path>
                <a:path w="5925820" h="381634">
                  <a:moveTo>
                    <a:pt x="2776042" y="0"/>
                  </a:moveTo>
                  <a:lnTo>
                    <a:pt x="2814457" y="1714"/>
                  </a:lnTo>
                  <a:lnTo>
                    <a:pt x="2860636" y="9709"/>
                  </a:lnTo>
                  <a:lnTo>
                    <a:pt x="2872689" y="12826"/>
                  </a:lnTo>
                  <a:lnTo>
                    <a:pt x="2872689" y="92075"/>
                  </a:lnTo>
                  <a:lnTo>
                    <a:pt x="2835478" y="92075"/>
                  </a:lnTo>
                  <a:lnTo>
                    <a:pt x="2831743" y="77666"/>
                  </a:lnTo>
                  <a:lnTo>
                    <a:pt x="2827032" y="65293"/>
                  </a:lnTo>
                  <a:lnTo>
                    <a:pt x="2798362" y="35639"/>
                  </a:lnTo>
                  <a:lnTo>
                    <a:pt x="2777566" y="32003"/>
                  </a:lnTo>
                  <a:lnTo>
                    <a:pt x="2757347" y="34579"/>
                  </a:lnTo>
                  <a:lnTo>
                    <a:pt x="2724720" y="55256"/>
                  </a:lnTo>
                  <a:lnTo>
                    <a:pt x="2702620" y="96575"/>
                  </a:lnTo>
                  <a:lnTo>
                    <a:pt x="2691571" y="157916"/>
                  </a:lnTo>
                  <a:lnTo>
                    <a:pt x="2690190" y="196087"/>
                  </a:lnTo>
                  <a:lnTo>
                    <a:pt x="2691452" y="231614"/>
                  </a:lnTo>
                  <a:lnTo>
                    <a:pt x="2701548" y="288903"/>
                  </a:lnTo>
                  <a:lnTo>
                    <a:pt x="2721721" y="327717"/>
                  </a:lnTo>
                  <a:lnTo>
                    <a:pt x="2769692" y="349630"/>
                  </a:lnTo>
                  <a:lnTo>
                    <a:pt x="2779219" y="349204"/>
                  </a:lnTo>
                  <a:lnTo>
                    <a:pt x="2818224" y="329094"/>
                  </a:lnTo>
                  <a:lnTo>
                    <a:pt x="2835224" y="285114"/>
                  </a:lnTo>
                  <a:lnTo>
                    <a:pt x="2872689" y="285114"/>
                  </a:lnTo>
                  <a:lnTo>
                    <a:pt x="2872689" y="367918"/>
                  </a:lnTo>
                  <a:lnTo>
                    <a:pt x="2857973" y="371207"/>
                  </a:lnTo>
                  <a:lnTo>
                    <a:pt x="2817825" y="378332"/>
                  </a:lnTo>
                  <a:lnTo>
                    <a:pt x="2779427" y="381315"/>
                  </a:lnTo>
                  <a:lnTo>
                    <a:pt x="2766136" y="381507"/>
                  </a:lnTo>
                  <a:lnTo>
                    <a:pt x="2739059" y="380241"/>
                  </a:lnTo>
                  <a:lnTo>
                    <a:pt x="2692716" y="370042"/>
                  </a:lnTo>
                  <a:lnTo>
                    <a:pt x="2656668" y="349539"/>
                  </a:lnTo>
                  <a:lnTo>
                    <a:pt x="2630152" y="318591"/>
                  </a:lnTo>
                  <a:lnTo>
                    <a:pt x="2612966" y="277161"/>
                  </a:lnTo>
                  <a:lnTo>
                    <a:pt x="2604393" y="224774"/>
                  </a:lnTo>
                  <a:lnTo>
                    <a:pt x="2603322" y="194437"/>
                  </a:lnTo>
                  <a:lnTo>
                    <a:pt x="2604584" y="165788"/>
                  </a:lnTo>
                  <a:lnTo>
                    <a:pt x="2614680" y="114301"/>
                  </a:lnTo>
                  <a:lnTo>
                    <a:pt x="2634707" y="70772"/>
                  </a:lnTo>
                  <a:lnTo>
                    <a:pt x="2664234" y="36915"/>
                  </a:lnTo>
                  <a:lnTo>
                    <a:pt x="2703050" y="13394"/>
                  </a:lnTo>
                  <a:lnTo>
                    <a:pt x="2749775" y="1496"/>
                  </a:lnTo>
                  <a:lnTo>
                    <a:pt x="277604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35940" y="2383663"/>
            <a:ext cx="35013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1984375" algn="l"/>
              </a:tabLst>
            </a:pPr>
            <a:r>
              <a:rPr sz="3600" spc="-5" dirty="0">
                <a:latin typeface="Cambria"/>
                <a:cs typeface="Cambria"/>
              </a:rPr>
              <a:t>It</a:t>
            </a:r>
            <a:r>
              <a:rPr sz="3600" spc="19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is</a:t>
            </a:r>
            <a:r>
              <a:rPr sz="3600" spc="18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a</a:t>
            </a:r>
            <a:r>
              <a:rPr sz="3600" spc="18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statement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o</a:t>
            </a:r>
            <a:r>
              <a:rPr sz="3600" dirty="0">
                <a:latin typeface="Cambria"/>
                <a:cs typeface="Cambria"/>
              </a:rPr>
              <a:t>f	</a:t>
            </a:r>
            <a:r>
              <a:rPr sz="3600" spc="-5" dirty="0">
                <a:latin typeface="Cambria"/>
                <a:cs typeface="Cambria"/>
              </a:rPr>
              <a:t>nursi</a:t>
            </a:r>
            <a:r>
              <a:rPr sz="3600" spc="-15" dirty="0">
                <a:latin typeface="Cambria"/>
                <a:cs typeface="Cambria"/>
              </a:rPr>
              <a:t>n</a:t>
            </a:r>
            <a:r>
              <a:rPr sz="3600" dirty="0">
                <a:latin typeface="Cambria"/>
                <a:cs typeface="Cambria"/>
              </a:rPr>
              <a:t>g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0259" y="3481196"/>
            <a:ext cx="18923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mbria"/>
                <a:cs typeface="Cambria"/>
              </a:rPr>
              <a:t>judgment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0259" y="4029836"/>
            <a:ext cx="188595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20" dirty="0">
                <a:latin typeface="Cambria"/>
                <a:cs typeface="Cambria"/>
              </a:rPr>
              <a:t>refers 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con</a:t>
            </a:r>
            <a:r>
              <a:rPr sz="3600" spc="-15" dirty="0">
                <a:latin typeface="Cambria"/>
                <a:cs typeface="Cambria"/>
              </a:rPr>
              <a:t>d</a:t>
            </a:r>
            <a:r>
              <a:rPr sz="3600" dirty="0">
                <a:latin typeface="Cambria"/>
                <a:cs typeface="Cambria"/>
              </a:rPr>
              <a:t>ition  </a:t>
            </a:r>
            <a:r>
              <a:rPr sz="3600" spc="-5" dirty="0">
                <a:latin typeface="Cambria"/>
                <a:cs typeface="Cambria"/>
              </a:rPr>
              <a:t>nurses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0259" y="5676087"/>
            <a:ext cx="31616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mbria"/>
                <a:cs typeface="Cambria"/>
              </a:rPr>
              <a:t>licensed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spc="-20" dirty="0">
                <a:latin typeface="Cambria"/>
                <a:cs typeface="Cambria"/>
              </a:rPr>
              <a:t>to</a:t>
            </a:r>
            <a:r>
              <a:rPr sz="3600" spc="-6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treat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1350" y="2383663"/>
            <a:ext cx="35001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796925" algn="l"/>
                <a:tab pos="1316990" algn="l"/>
                <a:tab pos="2592705" algn="l"/>
                <a:tab pos="3263900" algn="l"/>
              </a:tabLst>
            </a:pPr>
            <a:r>
              <a:rPr sz="3600" spc="-5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t	</a:t>
            </a:r>
            <a:r>
              <a:rPr sz="3600" spc="-5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s	</a:t>
            </a:r>
            <a:r>
              <a:rPr sz="3600" spc="-5" dirty="0">
                <a:latin typeface="Cambria"/>
                <a:cs typeface="Cambria"/>
              </a:rPr>
              <a:t>mad</a:t>
            </a:r>
            <a:r>
              <a:rPr sz="3600" dirty="0">
                <a:latin typeface="Cambria"/>
                <a:cs typeface="Cambria"/>
              </a:rPr>
              <a:t>e	</a:t>
            </a:r>
            <a:r>
              <a:rPr sz="3600" spc="-55" dirty="0">
                <a:latin typeface="Cambria"/>
                <a:cs typeface="Cambria"/>
              </a:rPr>
              <a:t>b</a:t>
            </a:r>
            <a:r>
              <a:rPr sz="3600" dirty="0">
                <a:latin typeface="Cambria"/>
                <a:cs typeface="Cambria"/>
              </a:rPr>
              <a:t>y	a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74366" y="2932303"/>
            <a:ext cx="5276215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4680" marR="5080" indent="1448435">
              <a:lnSpc>
                <a:spcPct val="100000"/>
              </a:lnSpc>
              <a:spcBef>
                <a:spcPts val="100"/>
              </a:spcBef>
              <a:tabLst>
                <a:tab pos="2063750" algn="l"/>
                <a:tab pos="3928110" algn="l"/>
                <a:tab pos="4528185" algn="l"/>
                <a:tab pos="5039360" algn="l"/>
              </a:tabLst>
            </a:pPr>
            <a:r>
              <a:rPr sz="3600" spc="-5" dirty="0">
                <a:latin typeface="Cambria"/>
                <a:cs typeface="Cambria"/>
              </a:rPr>
              <a:t>p</a:t>
            </a:r>
            <a:r>
              <a:rPr sz="3600" spc="-70" dirty="0">
                <a:latin typeface="Cambria"/>
                <a:cs typeface="Cambria"/>
              </a:rPr>
              <a:t>h</a:t>
            </a:r>
            <a:r>
              <a:rPr sz="3600" spc="-40" dirty="0">
                <a:latin typeface="Cambria"/>
                <a:cs typeface="Cambria"/>
              </a:rPr>
              <a:t>y</a:t>
            </a:r>
            <a:r>
              <a:rPr sz="3600" dirty="0">
                <a:latin typeface="Cambria"/>
                <a:cs typeface="Cambria"/>
              </a:rPr>
              <a:t>sic</a:t>
            </a:r>
            <a:r>
              <a:rPr sz="3600" spc="-15" dirty="0">
                <a:latin typeface="Cambria"/>
                <a:cs typeface="Cambria"/>
              </a:rPr>
              <a:t>i</a:t>
            </a:r>
            <a:r>
              <a:rPr sz="3600" spc="-5" dirty="0">
                <a:latin typeface="Cambria"/>
                <a:cs typeface="Cambria"/>
              </a:rPr>
              <a:t>a</a:t>
            </a:r>
            <a:r>
              <a:rPr sz="3600" dirty="0">
                <a:latin typeface="Cambria"/>
                <a:cs typeface="Cambria"/>
              </a:rPr>
              <a:t>n		</a:t>
            </a:r>
            <a:r>
              <a:rPr sz="3600" spc="5" dirty="0">
                <a:latin typeface="Cambria"/>
                <a:cs typeface="Cambria"/>
              </a:rPr>
              <a:t>and  </a:t>
            </a:r>
            <a:r>
              <a:rPr sz="3600" spc="-5" dirty="0">
                <a:latin typeface="Cambria"/>
                <a:cs typeface="Cambria"/>
              </a:rPr>
              <a:t>an</a:t>
            </a:r>
            <a:r>
              <a:rPr sz="3600" dirty="0">
                <a:latin typeface="Cambria"/>
                <a:cs typeface="Cambria"/>
              </a:rPr>
              <a:t>d	</a:t>
            </a:r>
            <a:r>
              <a:rPr sz="3600" spc="-50" dirty="0">
                <a:latin typeface="Cambria"/>
                <a:cs typeface="Cambria"/>
              </a:rPr>
              <a:t>r</a:t>
            </a:r>
            <a:r>
              <a:rPr sz="3600" dirty="0">
                <a:latin typeface="Cambria"/>
                <a:cs typeface="Cambria"/>
              </a:rPr>
              <a:t>e</a:t>
            </a:r>
            <a:r>
              <a:rPr sz="3600" spc="-50" dirty="0">
                <a:latin typeface="Cambria"/>
                <a:cs typeface="Cambria"/>
              </a:rPr>
              <a:t>f</a:t>
            </a:r>
            <a:r>
              <a:rPr sz="3600" dirty="0">
                <a:latin typeface="Cambria"/>
                <a:cs typeface="Cambria"/>
              </a:rPr>
              <a:t>ers	</a:t>
            </a:r>
            <a:r>
              <a:rPr sz="3600" spc="-35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o		a</a:t>
            </a:r>
            <a:endParaRPr sz="3600">
              <a:latin typeface="Cambria"/>
              <a:cs typeface="Cambria"/>
            </a:endParaRPr>
          </a:p>
          <a:p>
            <a:pPr marL="562610" marR="5080" indent="-550545">
              <a:lnSpc>
                <a:spcPct val="100000"/>
              </a:lnSpc>
              <a:tabLst>
                <a:tab pos="1123950" algn="l"/>
                <a:tab pos="2063750" algn="l"/>
                <a:tab pos="4478020" algn="l"/>
              </a:tabLst>
            </a:pPr>
            <a:r>
              <a:rPr sz="3600" spc="-35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o		a	cond</a:t>
            </a:r>
            <a:r>
              <a:rPr sz="3600" spc="-15" dirty="0">
                <a:latin typeface="Cambria"/>
                <a:cs typeface="Cambria"/>
              </a:rPr>
              <a:t>i</a:t>
            </a:r>
            <a:r>
              <a:rPr sz="3600" spc="-5" dirty="0">
                <a:latin typeface="Cambria"/>
                <a:cs typeface="Cambria"/>
              </a:rPr>
              <a:t>t</a:t>
            </a:r>
            <a:r>
              <a:rPr sz="3600" spc="5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on	</a:t>
            </a:r>
            <a:r>
              <a:rPr sz="3600" spc="-5" dirty="0">
                <a:latin typeface="Cambria"/>
                <a:cs typeface="Cambria"/>
              </a:rPr>
              <a:t>that  that</a:t>
            </a:r>
            <a:endParaRPr sz="3600">
              <a:latin typeface="Cambria"/>
              <a:cs typeface="Cambria"/>
            </a:endParaRPr>
          </a:p>
          <a:p>
            <a:pPr marL="720090">
              <a:lnSpc>
                <a:spcPct val="100000"/>
              </a:lnSpc>
              <a:spcBef>
                <a:spcPts val="5"/>
              </a:spcBef>
            </a:pPr>
            <a:r>
              <a:rPr sz="3600" spc="-20" dirty="0">
                <a:latin typeface="Cambria"/>
                <a:cs typeface="Cambria"/>
              </a:rPr>
              <a:t>are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25670" y="4578172"/>
            <a:ext cx="322453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25" dirty="0">
                <a:latin typeface="Cambria"/>
                <a:cs typeface="Cambria"/>
              </a:rPr>
              <a:t>only</a:t>
            </a:r>
            <a:r>
              <a:rPr sz="3600" spc="27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a</a:t>
            </a:r>
            <a:r>
              <a:rPr sz="3600" spc="270" dirty="0">
                <a:latin typeface="Cambria"/>
                <a:cs typeface="Cambria"/>
              </a:rPr>
              <a:t> </a:t>
            </a:r>
            <a:r>
              <a:rPr sz="3600" spc="-15" dirty="0">
                <a:latin typeface="Cambria"/>
                <a:cs typeface="Cambria"/>
              </a:rPr>
              <a:t>physician </a:t>
            </a:r>
            <a:r>
              <a:rPr sz="3600" spc="-780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can</a:t>
            </a:r>
            <a:r>
              <a:rPr sz="3600" spc="-1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treat</a:t>
            </a:r>
            <a:endParaRPr sz="3600">
              <a:latin typeface="Cambria"/>
              <a:cs typeface="Cambri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57200" y="1569719"/>
            <a:ext cx="3657600" cy="715010"/>
            <a:chOff x="457200" y="1569719"/>
            <a:chExt cx="3657600" cy="715010"/>
          </a:xfrm>
        </p:grpSpPr>
        <p:sp>
          <p:nvSpPr>
            <p:cNvPr id="17" name="object 17"/>
            <p:cNvSpPr/>
            <p:nvPr/>
          </p:nvSpPr>
          <p:spPr>
            <a:xfrm>
              <a:off x="457200" y="1569719"/>
              <a:ext cx="3657600" cy="658495"/>
            </a:xfrm>
            <a:custGeom>
              <a:avLst/>
              <a:gdLst/>
              <a:ahLst/>
              <a:cxnLst/>
              <a:rect l="l" t="t" r="r" b="b"/>
              <a:pathLst>
                <a:path w="3657600" h="658494">
                  <a:moveTo>
                    <a:pt x="3547872" y="0"/>
                  </a:moveTo>
                  <a:lnTo>
                    <a:pt x="109728" y="0"/>
                  </a:lnTo>
                  <a:lnTo>
                    <a:pt x="67015" y="8626"/>
                  </a:lnTo>
                  <a:lnTo>
                    <a:pt x="32137" y="32146"/>
                  </a:lnTo>
                  <a:lnTo>
                    <a:pt x="8622" y="67026"/>
                  </a:lnTo>
                  <a:lnTo>
                    <a:pt x="0" y="109727"/>
                  </a:lnTo>
                  <a:lnTo>
                    <a:pt x="0" y="548639"/>
                  </a:lnTo>
                  <a:lnTo>
                    <a:pt x="8622" y="591341"/>
                  </a:lnTo>
                  <a:lnTo>
                    <a:pt x="32137" y="626221"/>
                  </a:lnTo>
                  <a:lnTo>
                    <a:pt x="67015" y="649741"/>
                  </a:lnTo>
                  <a:lnTo>
                    <a:pt x="109728" y="658367"/>
                  </a:lnTo>
                  <a:lnTo>
                    <a:pt x="3547872" y="658367"/>
                  </a:lnTo>
                  <a:lnTo>
                    <a:pt x="3590573" y="649741"/>
                  </a:lnTo>
                  <a:lnTo>
                    <a:pt x="3625453" y="626221"/>
                  </a:lnTo>
                  <a:lnTo>
                    <a:pt x="3648973" y="591341"/>
                  </a:lnTo>
                  <a:lnTo>
                    <a:pt x="3657600" y="548639"/>
                  </a:lnTo>
                  <a:lnTo>
                    <a:pt x="3657600" y="109727"/>
                  </a:lnTo>
                  <a:lnTo>
                    <a:pt x="3648973" y="67026"/>
                  </a:lnTo>
                  <a:lnTo>
                    <a:pt x="3625453" y="32146"/>
                  </a:lnTo>
                  <a:lnTo>
                    <a:pt x="3590573" y="8626"/>
                  </a:lnTo>
                  <a:lnTo>
                    <a:pt x="35478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3504" y="2025395"/>
              <a:ext cx="3368040" cy="2590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5442" y="1792096"/>
              <a:ext cx="3343402" cy="24218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9573" y="1787524"/>
              <a:ext cx="1783842" cy="25133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0870" y="1787524"/>
              <a:ext cx="1472819" cy="251333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4343400" y="1569719"/>
            <a:ext cx="3657600" cy="715010"/>
            <a:chOff x="4343400" y="1569719"/>
            <a:chExt cx="3657600" cy="715010"/>
          </a:xfrm>
        </p:grpSpPr>
        <p:sp>
          <p:nvSpPr>
            <p:cNvPr id="23" name="object 23"/>
            <p:cNvSpPr/>
            <p:nvPr/>
          </p:nvSpPr>
          <p:spPr>
            <a:xfrm>
              <a:off x="4343400" y="1569719"/>
              <a:ext cx="3657600" cy="658495"/>
            </a:xfrm>
            <a:custGeom>
              <a:avLst/>
              <a:gdLst/>
              <a:ahLst/>
              <a:cxnLst/>
              <a:rect l="l" t="t" r="r" b="b"/>
              <a:pathLst>
                <a:path w="3657600" h="658494">
                  <a:moveTo>
                    <a:pt x="3547872" y="0"/>
                  </a:moveTo>
                  <a:lnTo>
                    <a:pt x="109727" y="0"/>
                  </a:lnTo>
                  <a:lnTo>
                    <a:pt x="67026" y="8626"/>
                  </a:lnTo>
                  <a:lnTo>
                    <a:pt x="32146" y="32146"/>
                  </a:lnTo>
                  <a:lnTo>
                    <a:pt x="8626" y="67026"/>
                  </a:lnTo>
                  <a:lnTo>
                    <a:pt x="0" y="109727"/>
                  </a:lnTo>
                  <a:lnTo>
                    <a:pt x="0" y="548639"/>
                  </a:lnTo>
                  <a:lnTo>
                    <a:pt x="8626" y="591341"/>
                  </a:lnTo>
                  <a:lnTo>
                    <a:pt x="32146" y="626221"/>
                  </a:lnTo>
                  <a:lnTo>
                    <a:pt x="67026" y="649741"/>
                  </a:lnTo>
                  <a:lnTo>
                    <a:pt x="109727" y="658367"/>
                  </a:lnTo>
                  <a:lnTo>
                    <a:pt x="3547872" y="658367"/>
                  </a:lnTo>
                  <a:lnTo>
                    <a:pt x="3590573" y="649741"/>
                  </a:lnTo>
                  <a:lnTo>
                    <a:pt x="3625453" y="626221"/>
                  </a:lnTo>
                  <a:lnTo>
                    <a:pt x="3648973" y="591341"/>
                  </a:lnTo>
                  <a:lnTo>
                    <a:pt x="3657600" y="548639"/>
                  </a:lnTo>
                  <a:lnTo>
                    <a:pt x="3657600" y="109727"/>
                  </a:lnTo>
                  <a:lnTo>
                    <a:pt x="3648973" y="67026"/>
                  </a:lnTo>
                  <a:lnTo>
                    <a:pt x="3625453" y="32146"/>
                  </a:lnTo>
                  <a:lnTo>
                    <a:pt x="3590573" y="8626"/>
                  </a:lnTo>
                  <a:lnTo>
                    <a:pt x="35478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79036" y="2025395"/>
              <a:ext cx="3389375" cy="25907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90973" y="1792096"/>
              <a:ext cx="3364737" cy="24218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069712" y="1815083"/>
              <a:ext cx="623570" cy="196215"/>
            </a:xfrm>
            <a:custGeom>
              <a:avLst/>
              <a:gdLst/>
              <a:ahLst/>
              <a:cxnLst/>
              <a:rect l="l" t="t" r="r" b="b"/>
              <a:pathLst>
                <a:path w="623570" h="196214">
                  <a:moveTo>
                    <a:pt x="595884" y="25145"/>
                  </a:moveTo>
                  <a:lnTo>
                    <a:pt x="561213" y="122808"/>
                  </a:lnTo>
                  <a:lnTo>
                    <a:pt x="623570" y="122808"/>
                  </a:lnTo>
                  <a:lnTo>
                    <a:pt x="595884" y="25145"/>
                  </a:lnTo>
                  <a:close/>
                </a:path>
                <a:path w="623570" h="196214">
                  <a:moveTo>
                    <a:pt x="15494" y="0"/>
                  </a:moveTo>
                  <a:lnTo>
                    <a:pt x="8254" y="0"/>
                  </a:lnTo>
                  <a:lnTo>
                    <a:pt x="3175" y="126"/>
                  </a:lnTo>
                  <a:lnTo>
                    <a:pt x="0" y="380"/>
                  </a:lnTo>
                  <a:lnTo>
                    <a:pt x="0" y="195452"/>
                  </a:lnTo>
                  <a:lnTo>
                    <a:pt x="2159" y="195833"/>
                  </a:lnTo>
                  <a:lnTo>
                    <a:pt x="7365" y="195961"/>
                  </a:lnTo>
                  <a:lnTo>
                    <a:pt x="15875" y="195961"/>
                  </a:lnTo>
                  <a:lnTo>
                    <a:pt x="54356" y="187578"/>
                  </a:lnTo>
                  <a:lnTo>
                    <a:pt x="78194" y="157029"/>
                  </a:lnTo>
                  <a:lnTo>
                    <a:pt x="87229" y="111557"/>
                  </a:lnTo>
                  <a:lnTo>
                    <a:pt x="87629" y="97154"/>
                  </a:lnTo>
                  <a:lnTo>
                    <a:pt x="87080" y="81369"/>
                  </a:lnTo>
                  <a:lnTo>
                    <a:pt x="78739" y="42417"/>
                  </a:lnTo>
                  <a:lnTo>
                    <a:pt x="53848" y="10287"/>
                  </a:lnTo>
                  <a:lnTo>
                    <a:pt x="15494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02122" y="1790191"/>
              <a:ext cx="178180" cy="2458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42813" y="1790191"/>
              <a:ext cx="100203" cy="24587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997450" y="1794763"/>
              <a:ext cx="215900" cy="236854"/>
            </a:xfrm>
            <a:custGeom>
              <a:avLst/>
              <a:gdLst/>
              <a:ahLst/>
              <a:cxnLst/>
              <a:rect l="l" t="t" r="r" b="b"/>
              <a:pathLst>
                <a:path w="215900" h="236855">
                  <a:moveTo>
                    <a:pt x="0" y="0"/>
                  </a:moveTo>
                  <a:lnTo>
                    <a:pt x="90170" y="0"/>
                  </a:lnTo>
                  <a:lnTo>
                    <a:pt x="104052" y="285"/>
                  </a:lnTo>
                  <a:lnTo>
                    <a:pt x="147990" y="7169"/>
                  </a:lnTo>
                  <a:lnTo>
                    <a:pt x="186705" y="29448"/>
                  </a:lnTo>
                  <a:lnTo>
                    <a:pt x="208627" y="64555"/>
                  </a:lnTo>
                  <a:lnTo>
                    <a:pt x="215380" y="102405"/>
                  </a:lnTo>
                  <a:lnTo>
                    <a:pt x="215646" y="113284"/>
                  </a:lnTo>
                  <a:lnTo>
                    <a:pt x="215263" y="126454"/>
                  </a:lnTo>
                  <a:lnTo>
                    <a:pt x="205821" y="172178"/>
                  </a:lnTo>
                  <a:lnTo>
                    <a:pt x="184421" y="205176"/>
                  </a:lnTo>
                  <a:lnTo>
                    <a:pt x="145065" y="228663"/>
                  </a:lnTo>
                  <a:lnTo>
                    <a:pt x="104235" y="235950"/>
                  </a:lnTo>
                  <a:lnTo>
                    <a:pt x="78739" y="236727"/>
                  </a:lnTo>
                  <a:lnTo>
                    <a:pt x="0" y="236727"/>
                  </a:lnTo>
                  <a:lnTo>
                    <a:pt x="0" y="225298"/>
                  </a:lnTo>
                  <a:lnTo>
                    <a:pt x="4317" y="224155"/>
                  </a:lnTo>
                  <a:lnTo>
                    <a:pt x="7620" y="222885"/>
                  </a:lnTo>
                  <a:lnTo>
                    <a:pt x="18541" y="198755"/>
                  </a:lnTo>
                  <a:lnTo>
                    <a:pt x="18541" y="193166"/>
                  </a:lnTo>
                  <a:lnTo>
                    <a:pt x="18541" y="43687"/>
                  </a:lnTo>
                  <a:lnTo>
                    <a:pt x="18541" y="38353"/>
                  </a:lnTo>
                  <a:lnTo>
                    <a:pt x="18414" y="33782"/>
                  </a:lnTo>
                  <a:lnTo>
                    <a:pt x="18161" y="30099"/>
                  </a:lnTo>
                  <a:lnTo>
                    <a:pt x="17779" y="26415"/>
                  </a:lnTo>
                  <a:lnTo>
                    <a:pt x="17145" y="23368"/>
                  </a:lnTo>
                  <a:lnTo>
                    <a:pt x="15875" y="21082"/>
                  </a:lnTo>
                  <a:lnTo>
                    <a:pt x="14604" y="18669"/>
                  </a:lnTo>
                  <a:lnTo>
                    <a:pt x="0" y="11557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87137" y="1790191"/>
              <a:ext cx="182880" cy="2458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76442" y="1787524"/>
              <a:ext cx="1783841" cy="25133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490973" y="1792096"/>
              <a:ext cx="1295400" cy="242570"/>
            </a:xfrm>
            <a:custGeom>
              <a:avLst/>
              <a:gdLst/>
              <a:ahLst/>
              <a:cxnLst/>
              <a:rect l="l" t="t" r="r" b="b"/>
              <a:pathLst>
                <a:path w="1295400" h="242569">
                  <a:moveTo>
                    <a:pt x="0" y="2666"/>
                  </a:moveTo>
                  <a:lnTo>
                    <a:pt x="86105" y="2666"/>
                  </a:lnTo>
                  <a:lnTo>
                    <a:pt x="134238" y="145033"/>
                  </a:lnTo>
                  <a:lnTo>
                    <a:pt x="186181" y="2666"/>
                  </a:lnTo>
                  <a:lnTo>
                    <a:pt x="267588" y="2666"/>
                  </a:lnTo>
                  <a:lnTo>
                    <a:pt x="267588" y="14224"/>
                  </a:lnTo>
                  <a:lnTo>
                    <a:pt x="261365" y="15875"/>
                  </a:lnTo>
                  <a:lnTo>
                    <a:pt x="257301" y="17779"/>
                  </a:lnTo>
                  <a:lnTo>
                    <a:pt x="249174" y="37464"/>
                  </a:lnTo>
                  <a:lnTo>
                    <a:pt x="249174" y="46100"/>
                  </a:lnTo>
                  <a:lnTo>
                    <a:pt x="249174" y="196087"/>
                  </a:lnTo>
                  <a:lnTo>
                    <a:pt x="249174" y="203073"/>
                  </a:lnTo>
                  <a:lnTo>
                    <a:pt x="249554" y="208661"/>
                  </a:lnTo>
                  <a:lnTo>
                    <a:pt x="250189" y="212725"/>
                  </a:lnTo>
                  <a:lnTo>
                    <a:pt x="250825" y="216915"/>
                  </a:lnTo>
                  <a:lnTo>
                    <a:pt x="267588" y="227964"/>
                  </a:lnTo>
                  <a:lnTo>
                    <a:pt x="267588" y="239394"/>
                  </a:lnTo>
                  <a:lnTo>
                    <a:pt x="178562" y="239394"/>
                  </a:lnTo>
                  <a:lnTo>
                    <a:pt x="178562" y="227964"/>
                  </a:lnTo>
                  <a:lnTo>
                    <a:pt x="183641" y="226567"/>
                  </a:lnTo>
                  <a:lnTo>
                    <a:pt x="187198" y="225298"/>
                  </a:lnTo>
                  <a:lnTo>
                    <a:pt x="189102" y="224281"/>
                  </a:lnTo>
                  <a:lnTo>
                    <a:pt x="191135" y="223265"/>
                  </a:lnTo>
                  <a:lnTo>
                    <a:pt x="192659" y="221868"/>
                  </a:lnTo>
                  <a:lnTo>
                    <a:pt x="196976" y="203580"/>
                  </a:lnTo>
                  <a:lnTo>
                    <a:pt x="196976" y="195706"/>
                  </a:lnTo>
                  <a:lnTo>
                    <a:pt x="196976" y="110743"/>
                  </a:lnTo>
                  <a:lnTo>
                    <a:pt x="197750" y="68762"/>
                  </a:lnTo>
                  <a:lnTo>
                    <a:pt x="198500" y="50545"/>
                  </a:lnTo>
                  <a:lnTo>
                    <a:pt x="194817" y="50545"/>
                  </a:lnTo>
                  <a:lnTo>
                    <a:pt x="193548" y="55244"/>
                  </a:lnTo>
                  <a:lnTo>
                    <a:pt x="192024" y="59689"/>
                  </a:lnTo>
                  <a:lnTo>
                    <a:pt x="190500" y="64135"/>
                  </a:lnTo>
                  <a:lnTo>
                    <a:pt x="189023" y="68133"/>
                  </a:lnTo>
                  <a:lnTo>
                    <a:pt x="187071" y="73453"/>
                  </a:lnTo>
                  <a:lnTo>
                    <a:pt x="184642" y="80083"/>
                  </a:lnTo>
                  <a:lnTo>
                    <a:pt x="181737" y="88011"/>
                  </a:lnTo>
                  <a:lnTo>
                    <a:pt x="135254" y="213232"/>
                  </a:lnTo>
                  <a:lnTo>
                    <a:pt x="104775" y="213232"/>
                  </a:lnTo>
                  <a:lnTo>
                    <a:pt x="55879" y="72643"/>
                  </a:lnTo>
                  <a:lnTo>
                    <a:pt x="52959" y="64642"/>
                  </a:lnTo>
                  <a:lnTo>
                    <a:pt x="50418" y="56641"/>
                  </a:lnTo>
                  <a:lnTo>
                    <a:pt x="48133" y="48894"/>
                  </a:lnTo>
                  <a:lnTo>
                    <a:pt x="45085" y="48894"/>
                  </a:lnTo>
                  <a:lnTo>
                    <a:pt x="45845" y="63827"/>
                  </a:lnTo>
                  <a:lnTo>
                    <a:pt x="46402" y="80057"/>
                  </a:lnTo>
                  <a:lnTo>
                    <a:pt x="46745" y="97597"/>
                  </a:lnTo>
                  <a:lnTo>
                    <a:pt x="46862" y="116458"/>
                  </a:lnTo>
                  <a:lnTo>
                    <a:pt x="46862" y="196214"/>
                  </a:lnTo>
                  <a:lnTo>
                    <a:pt x="46862" y="204724"/>
                  </a:lnTo>
                  <a:lnTo>
                    <a:pt x="65531" y="227964"/>
                  </a:lnTo>
                  <a:lnTo>
                    <a:pt x="65531" y="239394"/>
                  </a:lnTo>
                  <a:lnTo>
                    <a:pt x="0" y="239394"/>
                  </a:lnTo>
                  <a:lnTo>
                    <a:pt x="0" y="227964"/>
                  </a:lnTo>
                  <a:lnTo>
                    <a:pt x="4317" y="226822"/>
                  </a:lnTo>
                  <a:lnTo>
                    <a:pt x="7620" y="225551"/>
                  </a:lnTo>
                  <a:lnTo>
                    <a:pt x="18541" y="201549"/>
                  </a:lnTo>
                  <a:lnTo>
                    <a:pt x="18541" y="196087"/>
                  </a:lnTo>
                  <a:lnTo>
                    <a:pt x="18541" y="46100"/>
                  </a:lnTo>
                  <a:lnTo>
                    <a:pt x="18541" y="37337"/>
                  </a:lnTo>
                  <a:lnTo>
                    <a:pt x="18161" y="31241"/>
                  </a:lnTo>
                  <a:lnTo>
                    <a:pt x="17399" y="28066"/>
                  </a:lnTo>
                  <a:lnTo>
                    <a:pt x="16637" y="24764"/>
                  </a:lnTo>
                  <a:lnTo>
                    <a:pt x="15239" y="22098"/>
                  </a:lnTo>
                  <a:lnTo>
                    <a:pt x="12953" y="20065"/>
                  </a:lnTo>
                  <a:lnTo>
                    <a:pt x="10795" y="18033"/>
                  </a:lnTo>
                  <a:lnTo>
                    <a:pt x="6476" y="16001"/>
                  </a:lnTo>
                  <a:lnTo>
                    <a:pt x="0" y="14224"/>
                  </a:lnTo>
                  <a:lnTo>
                    <a:pt x="0" y="2666"/>
                  </a:lnTo>
                  <a:close/>
                </a:path>
                <a:path w="1295400" h="242569">
                  <a:moveTo>
                    <a:pt x="1167002" y="1524"/>
                  </a:moveTo>
                  <a:lnTo>
                    <a:pt x="1213230" y="1524"/>
                  </a:lnTo>
                  <a:lnTo>
                    <a:pt x="1270508" y="195706"/>
                  </a:lnTo>
                  <a:lnTo>
                    <a:pt x="1273048" y="204342"/>
                  </a:lnTo>
                  <a:lnTo>
                    <a:pt x="1275206" y="210565"/>
                  </a:lnTo>
                  <a:lnTo>
                    <a:pt x="1295273" y="227964"/>
                  </a:lnTo>
                  <a:lnTo>
                    <a:pt x="1295273" y="239394"/>
                  </a:lnTo>
                  <a:lnTo>
                    <a:pt x="1199514" y="239394"/>
                  </a:lnTo>
                  <a:lnTo>
                    <a:pt x="1199514" y="227964"/>
                  </a:lnTo>
                  <a:lnTo>
                    <a:pt x="1205611" y="227202"/>
                  </a:lnTo>
                  <a:lnTo>
                    <a:pt x="1210055" y="225551"/>
                  </a:lnTo>
                  <a:lnTo>
                    <a:pt x="1212850" y="222885"/>
                  </a:lnTo>
                  <a:lnTo>
                    <a:pt x="1215771" y="220217"/>
                  </a:lnTo>
                  <a:lnTo>
                    <a:pt x="1217295" y="216535"/>
                  </a:lnTo>
                  <a:lnTo>
                    <a:pt x="1217295" y="211708"/>
                  </a:lnTo>
                  <a:lnTo>
                    <a:pt x="1217295" y="208025"/>
                  </a:lnTo>
                  <a:lnTo>
                    <a:pt x="1216787" y="204088"/>
                  </a:lnTo>
                  <a:lnTo>
                    <a:pt x="1207389" y="166115"/>
                  </a:lnTo>
                  <a:lnTo>
                    <a:pt x="1133348" y="166115"/>
                  </a:lnTo>
                  <a:lnTo>
                    <a:pt x="1127633" y="182499"/>
                  </a:lnTo>
                  <a:lnTo>
                    <a:pt x="1125981" y="187198"/>
                  </a:lnTo>
                  <a:lnTo>
                    <a:pt x="1124712" y="191642"/>
                  </a:lnTo>
                  <a:lnTo>
                    <a:pt x="1123568" y="195961"/>
                  </a:lnTo>
                  <a:lnTo>
                    <a:pt x="1122552" y="200278"/>
                  </a:lnTo>
                  <a:lnTo>
                    <a:pt x="1122045" y="204850"/>
                  </a:lnTo>
                  <a:lnTo>
                    <a:pt x="1122045" y="209803"/>
                  </a:lnTo>
                  <a:lnTo>
                    <a:pt x="1123166" y="217302"/>
                  </a:lnTo>
                  <a:lnTo>
                    <a:pt x="1126537" y="222837"/>
                  </a:lnTo>
                  <a:lnTo>
                    <a:pt x="1132171" y="226395"/>
                  </a:lnTo>
                  <a:lnTo>
                    <a:pt x="1140078" y="227964"/>
                  </a:lnTo>
                  <a:lnTo>
                    <a:pt x="1140078" y="239394"/>
                  </a:lnTo>
                  <a:lnTo>
                    <a:pt x="1066038" y="239394"/>
                  </a:lnTo>
                  <a:lnTo>
                    <a:pt x="1066038" y="227964"/>
                  </a:lnTo>
                  <a:lnTo>
                    <a:pt x="1070355" y="227456"/>
                  </a:lnTo>
                  <a:lnTo>
                    <a:pt x="1074039" y="225932"/>
                  </a:lnTo>
                  <a:lnTo>
                    <a:pt x="1077340" y="223392"/>
                  </a:lnTo>
                  <a:lnTo>
                    <a:pt x="1080515" y="220852"/>
                  </a:lnTo>
                  <a:lnTo>
                    <a:pt x="1083564" y="217424"/>
                  </a:lnTo>
                  <a:lnTo>
                    <a:pt x="1086103" y="212978"/>
                  </a:lnTo>
                  <a:lnTo>
                    <a:pt x="1088771" y="208661"/>
                  </a:lnTo>
                  <a:lnTo>
                    <a:pt x="1091691" y="202311"/>
                  </a:lnTo>
                  <a:lnTo>
                    <a:pt x="1094613" y="194182"/>
                  </a:lnTo>
                  <a:lnTo>
                    <a:pt x="1167002" y="1524"/>
                  </a:lnTo>
                  <a:close/>
                </a:path>
                <a:path w="1295400" h="242569">
                  <a:moveTo>
                    <a:pt x="990600" y="0"/>
                  </a:moveTo>
                  <a:lnTo>
                    <a:pt x="1029565" y="3002"/>
                  </a:lnTo>
                  <a:lnTo>
                    <a:pt x="1052067" y="8127"/>
                  </a:lnTo>
                  <a:lnTo>
                    <a:pt x="1052067" y="58419"/>
                  </a:lnTo>
                  <a:lnTo>
                    <a:pt x="1028446" y="58419"/>
                  </a:lnTo>
                  <a:lnTo>
                    <a:pt x="1026060" y="49252"/>
                  </a:lnTo>
                  <a:lnTo>
                    <a:pt x="1023080" y="41370"/>
                  </a:lnTo>
                  <a:lnTo>
                    <a:pt x="1019480" y="34774"/>
                  </a:lnTo>
                  <a:lnTo>
                    <a:pt x="1015238" y="29463"/>
                  </a:lnTo>
                  <a:lnTo>
                    <a:pt x="1009268" y="23367"/>
                  </a:lnTo>
                  <a:lnTo>
                    <a:pt x="1001395" y="20192"/>
                  </a:lnTo>
                  <a:lnTo>
                    <a:pt x="991742" y="20192"/>
                  </a:lnTo>
                  <a:lnTo>
                    <a:pt x="950213" y="46481"/>
                  </a:lnTo>
                  <a:lnTo>
                    <a:pt x="937123" y="100220"/>
                  </a:lnTo>
                  <a:lnTo>
                    <a:pt x="936243" y="124460"/>
                  </a:lnTo>
                  <a:lnTo>
                    <a:pt x="937033" y="147010"/>
                  </a:lnTo>
                  <a:lnTo>
                    <a:pt x="949071" y="197230"/>
                  </a:lnTo>
                  <a:lnTo>
                    <a:pt x="986663" y="221868"/>
                  </a:lnTo>
                  <a:lnTo>
                    <a:pt x="995045" y="221868"/>
                  </a:lnTo>
                  <a:lnTo>
                    <a:pt x="1020063" y="204850"/>
                  </a:lnTo>
                  <a:lnTo>
                    <a:pt x="1023238" y="199262"/>
                  </a:lnTo>
                  <a:lnTo>
                    <a:pt x="1025905" y="191262"/>
                  </a:lnTo>
                  <a:lnTo>
                    <a:pt x="1028318" y="180975"/>
                  </a:lnTo>
                  <a:lnTo>
                    <a:pt x="1052067" y="180975"/>
                  </a:lnTo>
                  <a:lnTo>
                    <a:pt x="1052067" y="233552"/>
                  </a:lnTo>
                  <a:lnTo>
                    <a:pt x="1042735" y="235618"/>
                  </a:lnTo>
                  <a:lnTo>
                    <a:pt x="1001045" y="241633"/>
                  </a:lnTo>
                  <a:lnTo>
                    <a:pt x="984376" y="242188"/>
                  </a:lnTo>
                  <a:lnTo>
                    <a:pt x="967188" y="241377"/>
                  </a:lnTo>
                  <a:lnTo>
                    <a:pt x="925576" y="229107"/>
                  </a:lnTo>
                  <a:lnTo>
                    <a:pt x="898090" y="202176"/>
                  </a:lnTo>
                  <a:lnTo>
                    <a:pt x="883808" y="160131"/>
                  </a:lnTo>
                  <a:lnTo>
                    <a:pt x="881126" y="123443"/>
                  </a:lnTo>
                  <a:lnTo>
                    <a:pt x="881913" y="105203"/>
                  </a:lnTo>
                  <a:lnTo>
                    <a:pt x="893826" y="57912"/>
                  </a:lnTo>
                  <a:lnTo>
                    <a:pt x="919722" y="23371"/>
                  </a:lnTo>
                  <a:lnTo>
                    <a:pt x="958580" y="3730"/>
                  </a:lnTo>
                  <a:lnTo>
                    <a:pt x="973976" y="930"/>
                  </a:lnTo>
                  <a:lnTo>
                    <a:pt x="99060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79" y="292608"/>
            <a:ext cx="8191500" cy="5907024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89191" y="326263"/>
          <a:ext cx="8064500" cy="57804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481">
                <a:tc>
                  <a:txBody>
                    <a:bodyPr/>
                    <a:lstStyle/>
                    <a:p>
                      <a:pPr marL="32956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NURSING</a:t>
                      </a:r>
                      <a:r>
                        <a:rPr sz="2800" b="1" spc="-3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b="1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DIAGNOSIS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MEDICAL</a:t>
                      </a:r>
                      <a:r>
                        <a:rPr sz="2800" b="1" spc="-2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b="1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DIAGNOSIS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344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It</a:t>
                      </a:r>
                      <a:r>
                        <a:rPr sz="2800" spc="33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is</a:t>
                      </a:r>
                      <a:r>
                        <a:rPr sz="2800" spc="32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made</a:t>
                      </a:r>
                      <a:r>
                        <a:rPr sz="2800" spc="34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2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by</a:t>
                      </a:r>
                      <a:r>
                        <a:rPr sz="2800" spc="32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nurses</a:t>
                      </a:r>
                      <a:r>
                        <a:rPr sz="2800" spc="34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and</a:t>
                      </a:r>
                      <a:endParaRPr sz="2800">
                        <a:latin typeface="Cambria"/>
                        <a:cs typeface="Cambria"/>
                      </a:endParaRPr>
                    </a:p>
                    <a:p>
                      <a:pPr marL="68580" marR="60960">
                        <a:lnSpc>
                          <a:spcPct val="114999"/>
                        </a:lnSpc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condition</a:t>
                      </a:r>
                      <a:r>
                        <a:rPr sz="2800" spc="24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that</a:t>
                      </a:r>
                      <a:r>
                        <a:rPr sz="2800" spc="23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nurses</a:t>
                      </a:r>
                      <a:r>
                        <a:rPr sz="2800" spc="24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2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are </a:t>
                      </a:r>
                      <a:r>
                        <a:rPr sz="2800" spc="-60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licensed</a:t>
                      </a:r>
                      <a:r>
                        <a:rPr sz="28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to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treat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05"/>
                        </a:spcBef>
                        <a:tabLst>
                          <a:tab pos="494030" algn="l"/>
                          <a:tab pos="934719" algn="l"/>
                          <a:tab pos="1963420" algn="l"/>
                          <a:tab pos="2521585" algn="l"/>
                        </a:tabLst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It	is	made	</a:t>
                      </a:r>
                      <a:r>
                        <a:rPr sz="2800" spc="-2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by	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physician</a:t>
                      </a:r>
                      <a:endParaRPr sz="2800">
                        <a:latin typeface="Cambria"/>
                        <a:cs typeface="Cambria"/>
                      </a:endParaRPr>
                    </a:p>
                    <a:p>
                      <a:pPr marL="69215" marR="60325">
                        <a:lnSpc>
                          <a:spcPct val="114999"/>
                        </a:lnSpc>
                      </a:pP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and</a:t>
                      </a:r>
                      <a:r>
                        <a:rPr sz="2800" spc="23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</a:t>
                      </a:r>
                      <a:r>
                        <a:rPr sz="2800" spc="24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condition</a:t>
                      </a:r>
                      <a:r>
                        <a:rPr sz="2800" spc="24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that</a:t>
                      </a:r>
                      <a:r>
                        <a:rPr sz="2800" spc="24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only </a:t>
                      </a:r>
                      <a:r>
                        <a:rPr sz="2800" spc="-6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physician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can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treat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8837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10"/>
                        </a:spcBef>
                        <a:tabLst>
                          <a:tab pos="657860" algn="l"/>
                          <a:tab pos="1263650" algn="l"/>
                          <a:tab pos="1789430" algn="l"/>
                          <a:tab pos="3665854" algn="l"/>
                        </a:tabLst>
                      </a:pPr>
                      <a:r>
                        <a:rPr sz="28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It	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is	a	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statement	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of</a:t>
                      </a:r>
                      <a:endParaRPr sz="2800">
                        <a:latin typeface="Cambria"/>
                        <a:cs typeface="Cambria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nursing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judgment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  <a:tabLst>
                          <a:tab pos="658495" algn="l"/>
                          <a:tab pos="1263650" algn="l"/>
                          <a:tab pos="1790064" algn="l"/>
                          <a:tab pos="3665854" algn="l"/>
                        </a:tabLst>
                      </a:pPr>
                      <a:r>
                        <a:rPr sz="28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It	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is	a	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statement	</a:t>
                      </a:r>
                      <a:r>
                        <a:rPr sz="28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of</a:t>
                      </a:r>
                      <a:endParaRPr sz="2800">
                        <a:latin typeface="Cambria"/>
                        <a:cs typeface="Cambria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medical</a:t>
                      </a:r>
                      <a:r>
                        <a:rPr sz="2800" spc="-5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judgment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3690">
                <a:tc>
                  <a:txBody>
                    <a:bodyPr/>
                    <a:lstStyle/>
                    <a:p>
                      <a:pPr marL="68580" algn="just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It   </a:t>
                      </a:r>
                      <a:r>
                        <a:rPr sz="2800" spc="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describe</a:t>
                      </a:r>
                      <a:r>
                        <a:rPr sz="2800" spc="63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63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</a:t>
                      </a:r>
                      <a:r>
                        <a:rPr sz="2800" spc="62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patients</a:t>
                      </a:r>
                      <a:endParaRPr sz="2800">
                        <a:latin typeface="Cambria"/>
                        <a:cs typeface="Cambria"/>
                      </a:endParaRPr>
                    </a:p>
                    <a:p>
                      <a:pPr marL="68580" marR="60325" algn="just">
                        <a:lnSpc>
                          <a:spcPct val="114999"/>
                        </a:lnSpc>
                      </a:pPr>
                      <a:r>
                        <a:rPr sz="28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physical,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sociocultural, </a:t>
                      </a:r>
                      <a:r>
                        <a:rPr sz="2800" spc="-60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psychologic and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spiritual </a:t>
                      </a:r>
                      <a:r>
                        <a:rPr sz="28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responses </a:t>
                      </a:r>
                      <a:r>
                        <a:rPr sz="28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to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an illness or </a:t>
                      </a:r>
                      <a:r>
                        <a:rPr sz="2800" spc="-60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health</a:t>
                      </a:r>
                      <a:r>
                        <a:rPr sz="28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problem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  <a:tabLst>
                          <a:tab pos="546100" algn="l"/>
                          <a:tab pos="2234565" algn="l"/>
                          <a:tab pos="2649220" algn="l"/>
                        </a:tabLst>
                      </a:pPr>
                      <a:r>
                        <a:rPr sz="28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It	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describes	a	patient’s</a:t>
                      </a:r>
                      <a:endParaRPr sz="2800">
                        <a:latin typeface="Cambria"/>
                        <a:cs typeface="Cambria"/>
                      </a:endParaRPr>
                    </a:p>
                    <a:p>
                      <a:pPr marL="69215" marR="64135">
                        <a:lnSpc>
                          <a:spcPct val="114999"/>
                        </a:lnSpc>
                        <a:tabLst>
                          <a:tab pos="1365885" algn="l"/>
                        </a:tabLst>
                      </a:pPr>
                      <a:r>
                        <a:rPr sz="28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spe</a:t>
                      </a:r>
                      <a:r>
                        <a:rPr sz="2800" spc="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c</a:t>
                      </a:r>
                      <a:r>
                        <a:rPr sz="28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if</a:t>
                      </a:r>
                      <a:r>
                        <a:rPr sz="2800" spc="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</a:t>
                      </a:r>
                      <a:r>
                        <a:rPr sz="28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c	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patho</a:t>
                      </a:r>
                      <a:r>
                        <a:rPr sz="2800" spc="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</a:t>
                      </a:r>
                      <a:r>
                        <a:rPr sz="2800" spc="-6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h</a:t>
                      </a:r>
                      <a:r>
                        <a:rPr sz="2800" spc="-3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y</a:t>
                      </a:r>
                      <a:r>
                        <a:rPr sz="28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siologic  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responses </a:t>
                      </a:r>
                      <a:r>
                        <a:rPr sz="28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to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an</a:t>
                      </a:r>
                      <a:r>
                        <a:rPr sz="28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illness</a:t>
                      </a:r>
                      <a:endParaRPr sz="2800">
                        <a:latin typeface="Cambria"/>
                        <a:cs typeface="Cambria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41" y="332651"/>
            <a:ext cx="8065008" cy="5780532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431" y="364236"/>
            <a:ext cx="8189976" cy="6300216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61187" y="398272"/>
          <a:ext cx="8064500" cy="61733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1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NURSING</a:t>
                      </a:r>
                      <a:r>
                        <a:rPr sz="2400" b="1" spc="-5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DIAGNOSIS</a:t>
                      </a:r>
                      <a:endParaRPr sz="2400">
                        <a:latin typeface="Cambria"/>
                        <a:cs typeface="Cambri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MEDICAL</a:t>
                      </a:r>
                      <a:r>
                        <a:rPr sz="2400" b="1" spc="-5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DIAGNOSIS</a:t>
                      </a:r>
                      <a:endParaRPr sz="2400">
                        <a:latin typeface="Cambria"/>
                        <a:cs typeface="Cambri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4111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These</a:t>
                      </a:r>
                      <a:r>
                        <a:rPr sz="2400" spc="34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responses</a:t>
                      </a:r>
                      <a:r>
                        <a:rPr sz="2400" spc="33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vary</a:t>
                      </a:r>
                      <a:r>
                        <a:rPr sz="2400" spc="33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among</a:t>
                      </a:r>
                      <a:endParaRPr sz="2400">
                        <a:latin typeface="Cambria"/>
                        <a:cs typeface="Cambria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individuals</a:t>
                      </a:r>
                      <a:endParaRPr sz="2400">
                        <a:latin typeface="Cambria"/>
                        <a:cs typeface="Cambri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5"/>
                        </a:spcBef>
                        <a:tabLst>
                          <a:tab pos="1082040" algn="l"/>
                          <a:tab pos="2632710" algn="l"/>
                          <a:tab pos="3288029" algn="l"/>
                        </a:tabLst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These	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responses	</a:t>
                      </a:r>
                      <a:r>
                        <a:rPr sz="24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are	</a:t>
                      </a:r>
                      <a:r>
                        <a:rPr sz="2400" spc="-2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fairly</a:t>
                      </a:r>
                      <a:endParaRPr sz="2400">
                        <a:latin typeface="Cambria"/>
                        <a:cs typeface="Cambria"/>
                      </a:endParaRPr>
                    </a:p>
                    <a:p>
                      <a:pPr marL="68580" marR="61594">
                        <a:lnSpc>
                          <a:spcPts val="3310"/>
                        </a:lnSpc>
                        <a:spcBef>
                          <a:spcPts val="185"/>
                        </a:spcBef>
                        <a:tabLst>
                          <a:tab pos="1308100" algn="l"/>
                          <a:tab pos="2122170" algn="l"/>
                          <a:tab pos="2790825" algn="l"/>
                          <a:tab pos="3702685" algn="l"/>
                        </a:tabLst>
                      </a:pP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un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</a:t>
                      </a:r>
                      <a:r>
                        <a:rPr sz="2400" spc="-2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f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orm	f</a:t>
                      </a:r>
                      <a:r>
                        <a:rPr sz="2400" spc="-5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r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om	one	client	</a:t>
                      </a:r>
                      <a:r>
                        <a:rPr sz="2400" spc="-2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to  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another</a:t>
                      </a:r>
                      <a:endParaRPr sz="2400">
                        <a:latin typeface="Cambria"/>
                        <a:cs typeface="Cambri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2496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90"/>
                        </a:spcBef>
                        <a:tabLst>
                          <a:tab pos="1200785" algn="l"/>
                          <a:tab pos="2962910" algn="l"/>
                        </a:tabLst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The	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patient’s	nursing</a:t>
                      </a:r>
                      <a:endParaRPr sz="2400">
                        <a:latin typeface="Cambria"/>
                        <a:cs typeface="Cambria"/>
                      </a:endParaRPr>
                    </a:p>
                    <a:p>
                      <a:pPr marL="68580" marR="62230">
                        <a:lnSpc>
                          <a:spcPct val="114999"/>
                        </a:lnSpc>
                        <a:tabLst>
                          <a:tab pos="1647189" algn="l"/>
                          <a:tab pos="2915920" algn="l"/>
                          <a:tab pos="3542029" algn="l"/>
                        </a:tabLst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di</a:t>
                      </a:r>
                      <a:r>
                        <a:rPr sz="2400" spc="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g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nosis	c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h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</a:t>
                      </a:r>
                      <a:r>
                        <a:rPr sz="2400" spc="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g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e	as	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the  client’s</a:t>
                      </a:r>
                      <a:r>
                        <a:rPr sz="24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response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change</a:t>
                      </a:r>
                      <a:endParaRPr sz="2400">
                        <a:latin typeface="Cambria"/>
                        <a:cs typeface="Cambri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algn="just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The       </a:t>
                      </a:r>
                      <a:r>
                        <a:rPr sz="2400" spc="12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patient’s</a:t>
                      </a:r>
                      <a:r>
                        <a:rPr sz="2400" spc="68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   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medical</a:t>
                      </a:r>
                      <a:endParaRPr sz="2400">
                        <a:latin typeface="Cambria"/>
                        <a:cs typeface="Cambria"/>
                      </a:endParaRPr>
                    </a:p>
                    <a:p>
                      <a:pPr marL="68580" marR="62865" algn="just">
                        <a:lnSpc>
                          <a:spcPct val="114999"/>
                        </a:lnSpc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diagnosis</a:t>
                      </a:r>
                      <a:r>
                        <a:rPr sz="2400" spc="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remains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the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same </a:t>
                      </a:r>
                      <a:r>
                        <a:rPr sz="2400" spc="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for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as</a:t>
                      </a:r>
                      <a:r>
                        <a:rPr sz="2400" spc="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long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as</a:t>
                      </a:r>
                      <a:r>
                        <a:rPr sz="2400" spc="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the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disease </a:t>
                      </a:r>
                      <a:r>
                        <a:rPr sz="2400" spc="-5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process</a:t>
                      </a:r>
                      <a:r>
                        <a:rPr sz="2400" spc="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is 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present</a:t>
                      </a:r>
                      <a:endParaRPr sz="2400">
                        <a:latin typeface="Cambria"/>
                        <a:cs typeface="Cambri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2508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90"/>
                        </a:spcBef>
                        <a:tabLst>
                          <a:tab pos="1310640" algn="l"/>
                          <a:tab pos="2746375" algn="l"/>
                          <a:tab pos="3700779" algn="l"/>
                        </a:tabLst>
                      </a:pP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Nursing	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diagnosis	</a:t>
                      </a:r>
                      <a:r>
                        <a:rPr sz="24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relate	</a:t>
                      </a:r>
                      <a:r>
                        <a:rPr sz="2400" spc="-2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to</a:t>
                      </a:r>
                      <a:endParaRPr sz="2400">
                        <a:latin typeface="Cambria"/>
                        <a:cs typeface="Cambria"/>
                      </a:endParaRPr>
                    </a:p>
                    <a:p>
                      <a:pPr marL="68580" marR="60960">
                        <a:lnSpc>
                          <a:spcPct val="114999"/>
                        </a:lnSpc>
                        <a:tabLst>
                          <a:tab pos="928369" algn="l"/>
                          <a:tab pos="2308860" algn="l"/>
                        </a:tabLst>
                      </a:pP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th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e	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nur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s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e’s	indepe</a:t>
                      </a:r>
                      <a:r>
                        <a:rPr sz="2400" spc="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de</a:t>
                      </a:r>
                      <a:r>
                        <a:rPr sz="2400" spc="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  functions</a:t>
                      </a:r>
                      <a:endParaRPr sz="2400">
                        <a:latin typeface="Cambria"/>
                        <a:cs typeface="Cambri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Nurses</a:t>
                      </a:r>
                      <a:r>
                        <a:rPr sz="2400" spc="24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are</a:t>
                      </a:r>
                      <a:r>
                        <a:rPr sz="2400" spc="24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obligated</a:t>
                      </a:r>
                      <a:r>
                        <a:rPr sz="2400" spc="24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to</a:t>
                      </a:r>
                      <a:r>
                        <a:rPr sz="2400" spc="24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carry</a:t>
                      </a:r>
                      <a:endParaRPr sz="2400">
                        <a:latin typeface="Cambria"/>
                        <a:cs typeface="Cambria"/>
                      </a:endParaRPr>
                    </a:p>
                    <a:p>
                      <a:pPr marL="68580" marR="62230">
                        <a:lnSpc>
                          <a:spcPct val="114999"/>
                        </a:lnSpc>
                        <a:tabLst>
                          <a:tab pos="913130" algn="l"/>
                          <a:tab pos="2446655" algn="l"/>
                          <a:tab pos="2562225" algn="l"/>
                        </a:tabLst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o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u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	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</a:t>
                      </a:r>
                      <a:r>
                        <a:rPr sz="2400" spc="-6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h</a:t>
                      </a:r>
                      <a:r>
                        <a:rPr sz="2400" spc="-2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y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sici</a:t>
                      </a:r>
                      <a:r>
                        <a:rPr sz="2400" spc="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		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</a:t>
                      </a:r>
                      <a:r>
                        <a:rPr sz="2400" spc="-5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r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escr</a:t>
                      </a:r>
                      <a:r>
                        <a:rPr sz="2400" spc="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bed  t</a:t>
                      </a:r>
                      <a:r>
                        <a:rPr sz="2400" spc="-3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r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e</a:t>
                      </a:r>
                      <a:r>
                        <a:rPr sz="2400" spc="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a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tme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	(dependent</a:t>
                      </a:r>
                      <a:endParaRPr sz="2400">
                        <a:latin typeface="Cambria"/>
                        <a:cs typeface="Cambria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function)</a:t>
                      </a:r>
                      <a:endParaRPr sz="2400">
                        <a:latin typeface="Cambria"/>
                        <a:cs typeface="Cambri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Eg:</a:t>
                      </a:r>
                      <a:r>
                        <a:rPr sz="2400" spc="-2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4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Tepid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sponging</a:t>
                      </a:r>
                      <a:r>
                        <a:rPr sz="2400" spc="-2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for</a:t>
                      </a:r>
                      <a:r>
                        <a:rPr sz="2400" spc="-3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2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fever</a:t>
                      </a:r>
                      <a:endParaRPr sz="2400">
                        <a:latin typeface="Cambria"/>
                        <a:cs typeface="Cambri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90"/>
                        </a:spcBef>
                        <a:tabLst>
                          <a:tab pos="617220" algn="l"/>
                          <a:tab pos="1292860" algn="l"/>
                          <a:tab pos="3053080" algn="l"/>
                        </a:tabLst>
                      </a:pP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Eg:	</a:t>
                      </a:r>
                      <a:r>
                        <a:rPr sz="2400" spc="-5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Tab.	</a:t>
                      </a:r>
                      <a:r>
                        <a:rPr sz="2400" spc="-1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Paracetamol	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500mg</a:t>
                      </a:r>
                      <a:endParaRPr sz="2400">
                        <a:latin typeface="Cambria"/>
                        <a:cs typeface="Cambria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2400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for</a:t>
                      </a:r>
                      <a:r>
                        <a:rPr sz="2400" spc="-6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2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fever</a:t>
                      </a:r>
                      <a:endParaRPr sz="2400">
                        <a:latin typeface="Cambria"/>
                        <a:cs typeface="Cambri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537" y="404660"/>
            <a:ext cx="8065008" cy="6173724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53090" y="749426"/>
            <a:ext cx="3289935" cy="769620"/>
            <a:chOff x="2553090" y="749426"/>
            <a:chExt cx="3289935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3090" y="1214979"/>
              <a:ext cx="3289534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9557" y="753998"/>
              <a:ext cx="3275203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465956" y="847089"/>
              <a:ext cx="120650" cy="188595"/>
            </a:xfrm>
            <a:custGeom>
              <a:avLst/>
              <a:gdLst/>
              <a:ahLst/>
              <a:cxnLst/>
              <a:rect l="l" t="t" r="r" b="b"/>
              <a:pathLst>
                <a:path w="120650" h="188594">
                  <a:moveTo>
                    <a:pt x="66928" y="0"/>
                  </a:moveTo>
                  <a:lnTo>
                    <a:pt x="0" y="188595"/>
                  </a:lnTo>
                  <a:lnTo>
                    <a:pt x="120522" y="188595"/>
                  </a:lnTo>
                  <a:lnTo>
                    <a:pt x="6692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4685" y="794003"/>
              <a:ext cx="129921" cy="1983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59557" y="753998"/>
              <a:ext cx="3275329" cy="467995"/>
            </a:xfrm>
            <a:custGeom>
              <a:avLst/>
              <a:gdLst/>
              <a:ahLst/>
              <a:cxnLst/>
              <a:rect l="l" t="t" r="r" b="b"/>
              <a:pathLst>
                <a:path w="3275329" h="467994">
                  <a:moveTo>
                    <a:pt x="2416047" y="5334"/>
                  </a:moveTo>
                  <a:lnTo>
                    <a:pt x="2551684" y="5334"/>
                  </a:lnTo>
                  <a:lnTo>
                    <a:pt x="2670175" y="211327"/>
                  </a:lnTo>
                  <a:lnTo>
                    <a:pt x="2690552" y="248189"/>
                  </a:lnTo>
                  <a:lnTo>
                    <a:pt x="2715752" y="296116"/>
                  </a:lnTo>
                  <a:lnTo>
                    <a:pt x="2730500" y="326516"/>
                  </a:lnTo>
                  <a:lnTo>
                    <a:pt x="2735834" y="326516"/>
                  </a:lnTo>
                  <a:lnTo>
                    <a:pt x="2734240" y="285585"/>
                  </a:lnTo>
                  <a:lnTo>
                    <a:pt x="2733087" y="242808"/>
                  </a:lnTo>
                  <a:lnTo>
                    <a:pt x="2732387" y="198197"/>
                  </a:lnTo>
                  <a:lnTo>
                    <a:pt x="2732151" y="151764"/>
                  </a:lnTo>
                  <a:lnTo>
                    <a:pt x="2732151" y="89408"/>
                  </a:lnTo>
                  <a:lnTo>
                    <a:pt x="2732053" y="79289"/>
                  </a:lnTo>
                  <a:lnTo>
                    <a:pt x="2725293" y="43179"/>
                  </a:lnTo>
                  <a:lnTo>
                    <a:pt x="2723007" y="39877"/>
                  </a:lnTo>
                  <a:lnTo>
                    <a:pt x="2696337" y="27431"/>
                  </a:lnTo>
                  <a:lnTo>
                    <a:pt x="2696337" y="5334"/>
                  </a:lnTo>
                  <a:lnTo>
                    <a:pt x="2822956" y="5334"/>
                  </a:lnTo>
                  <a:lnTo>
                    <a:pt x="2822956" y="27431"/>
                  </a:lnTo>
                  <a:lnTo>
                    <a:pt x="2814066" y="30352"/>
                  </a:lnTo>
                  <a:lnTo>
                    <a:pt x="2807716" y="32892"/>
                  </a:lnTo>
                  <a:lnTo>
                    <a:pt x="2804033" y="34798"/>
                  </a:lnTo>
                  <a:lnTo>
                    <a:pt x="2800350" y="36829"/>
                  </a:lnTo>
                  <a:lnTo>
                    <a:pt x="2797175" y="39497"/>
                  </a:lnTo>
                  <a:lnTo>
                    <a:pt x="2794635" y="42925"/>
                  </a:lnTo>
                  <a:lnTo>
                    <a:pt x="2792095" y="46227"/>
                  </a:lnTo>
                  <a:lnTo>
                    <a:pt x="2786761" y="89408"/>
                  </a:lnTo>
                  <a:lnTo>
                    <a:pt x="2786761" y="462534"/>
                  </a:lnTo>
                  <a:lnTo>
                    <a:pt x="2701671" y="462534"/>
                  </a:lnTo>
                  <a:lnTo>
                    <a:pt x="2551049" y="201929"/>
                  </a:lnTo>
                  <a:lnTo>
                    <a:pt x="2524569" y="154686"/>
                  </a:lnTo>
                  <a:lnTo>
                    <a:pt x="2506091" y="118872"/>
                  </a:lnTo>
                  <a:lnTo>
                    <a:pt x="2503170" y="118872"/>
                  </a:lnTo>
                  <a:lnTo>
                    <a:pt x="2504596" y="155376"/>
                  </a:lnTo>
                  <a:lnTo>
                    <a:pt x="2505630" y="192881"/>
                  </a:lnTo>
                  <a:lnTo>
                    <a:pt x="2506259" y="231386"/>
                  </a:lnTo>
                  <a:lnTo>
                    <a:pt x="2506472" y="270890"/>
                  </a:lnTo>
                  <a:lnTo>
                    <a:pt x="2506472" y="378713"/>
                  </a:lnTo>
                  <a:lnTo>
                    <a:pt x="2506636" y="390336"/>
                  </a:lnTo>
                  <a:lnTo>
                    <a:pt x="2518029" y="429767"/>
                  </a:lnTo>
                  <a:lnTo>
                    <a:pt x="2542667" y="440309"/>
                  </a:lnTo>
                  <a:lnTo>
                    <a:pt x="2542667" y="462534"/>
                  </a:lnTo>
                  <a:lnTo>
                    <a:pt x="2416047" y="462534"/>
                  </a:lnTo>
                  <a:lnTo>
                    <a:pt x="2416047" y="440309"/>
                  </a:lnTo>
                  <a:lnTo>
                    <a:pt x="2424303" y="438150"/>
                  </a:lnTo>
                  <a:lnTo>
                    <a:pt x="2430907" y="435737"/>
                  </a:lnTo>
                  <a:lnTo>
                    <a:pt x="2435606" y="432942"/>
                  </a:lnTo>
                  <a:lnTo>
                    <a:pt x="2440432" y="430275"/>
                  </a:lnTo>
                  <a:lnTo>
                    <a:pt x="2443988" y="426720"/>
                  </a:lnTo>
                  <a:lnTo>
                    <a:pt x="2451810" y="386266"/>
                  </a:lnTo>
                  <a:lnTo>
                    <a:pt x="2451862" y="378713"/>
                  </a:lnTo>
                  <a:lnTo>
                    <a:pt x="2451862" y="89153"/>
                  </a:lnTo>
                  <a:lnTo>
                    <a:pt x="2448306" y="48133"/>
                  </a:lnTo>
                  <a:lnTo>
                    <a:pt x="2416047" y="27431"/>
                  </a:lnTo>
                  <a:lnTo>
                    <a:pt x="2416047" y="5334"/>
                  </a:lnTo>
                  <a:close/>
                </a:path>
                <a:path w="3275329" h="467994">
                  <a:moveTo>
                    <a:pt x="2177796" y="5334"/>
                  </a:moveTo>
                  <a:lnTo>
                    <a:pt x="2353564" y="5334"/>
                  </a:lnTo>
                  <a:lnTo>
                    <a:pt x="2353564" y="27431"/>
                  </a:lnTo>
                  <a:lnTo>
                    <a:pt x="2344420" y="29972"/>
                  </a:lnTo>
                  <a:lnTo>
                    <a:pt x="2337689" y="32512"/>
                  </a:lnTo>
                  <a:lnTo>
                    <a:pt x="2318192" y="66750"/>
                  </a:lnTo>
                  <a:lnTo>
                    <a:pt x="2317496" y="89788"/>
                  </a:lnTo>
                  <a:lnTo>
                    <a:pt x="2317496" y="378460"/>
                  </a:lnTo>
                  <a:lnTo>
                    <a:pt x="2317496" y="386206"/>
                  </a:lnTo>
                  <a:lnTo>
                    <a:pt x="2317622" y="393446"/>
                  </a:lnTo>
                  <a:lnTo>
                    <a:pt x="2318131" y="400176"/>
                  </a:lnTo>
                  <a:lnTo>
                    <a:pt x="2318512" y="406908"/>
                  </a:lnTo>
                  <a:lnTo>
                    <a:pt x="2319401" y="412368"/>
                  </a:lnTo>
                  <a:lnTo>
                    <a:pt x="2320797" y="416560"/>
                  </a:lnTo>
                  <a:lnTo>
                    <a:pt x="2322195" y="420877"/>
                  </a:lnTo>
                  <a:lnTo>
                    <a:pt x="2353564" y="440309"/>
                  </a:lnTo>
                  <a:lnTo>
                    <a:pt x="2353564" y="462534"/>
                  </a:lnTo>
                  <a:lnTo>
                    <a:pt x="2177796" y="462534"/>
                  </a:lnTo>
                  <a:lnTo>
                    <a:pt x="2177796" y="440309"/>
                  </a:lnTo>
                  <a:lnTo>
                    <a:pt x="2186051" y="438150"/>
                  </a:lnTo>
                  <a:lnTo>
                    <a:pt x="2192655" y="435737"/>
                  </a:lnTo>
                  <a:lnTo>
                    <a:pt x="2197354" y="433197"/>
                  </a:lnTo>
                  <a:lnTo>
                    <a:pt x="2202180" y="430656"/>
                  </a:lnTo>
                  <a:lnTo>
                    <a:pt x="2205736" y="426974"/>
                  </a:lnTo>
                  <a:lnTo>
                    <a:pt x="2213558" y="386125"/>
                  </a:lnTo>
                  <a:lnTo>
                    <a:pt x="2213610" y="378460"/>
                  </a:lnTo>
                  <a:lnTo>
                    <a:pt x="2213610" y="89408"/>
                  </a:lnTo>
                  <a:lnTo>
                    <a:pt x="2210816" y="50291"/>
                  </a:lnTo>
                  <a:lnTo>
                    <a:pt x="2208403" y="45720"/>
                  </a:lnTo>
                  <a:lnTo>
                    <a:pt x="2206117" y="41148"/>
                  </a:lnTo>
                  <a:lnTo>
                    <a:pt x="2177796" y="27431"/>
                  </a:lnTo>
                  <a:lnTo>
                    <a:pt x="2177796" y="5334"/>
                  </a:lnTo>
                  <a:close/>
                </a:path>
                <a:path w="3275329" h="467994">
                  <a:moveTo>
                    <a:pt x="1710436" y="5334"/>
                  </a:moveTo>
                  <a:lnTo>
                    <a:pt x="1846071" y="5334"/>
                  </a:lnTo>
                  <a:lnTo>
                    <a:pt x="1964563" y="211327"/>
                  </a:lnTo>
                  <a:lnTo>
                    <a:pt x="1984940" y="248189"/>
                  </a:lnTo>
                  <a:lnTo>
                    <a:pt x="2010140" y="296116"/>
                  </a:lnTo>
                  <a:lnTo>
                    <a:pt x="2024888" y="326516"/>
                  </a:lnTo>
                  <a:lnTo>
                    <a:pt x="2030221" y="326516"/>
                  </a:lnTo>
                  <a:lnTo>
                    <a:pt x="2028628" y="285585"/>
                  </a:lnTo>
                  <a:lnTo>
                    <a:pt x="2027475" y="242808"/>
                  </a:lnTo>
                  <a:lnTo>
                    <a:pt x="2026775" y="198197"/>
                  </a:lnTo>
                  <a:lnTo>
                    <a:pt x="2026539" y="151764"/>
                  </a:lnTo>
                  <a:lnTo>
                    <a:pt x="2026539" y="89408"/>
                  </a:lnTo>
                  <a:lnTo>
                    <a:pt x="2026441" y="79289"/>
                  </a:lnTo>
                  <a:lnTo>
                    <a:pt x="2019681" y="43179"/>
                  </a:lnTo>
                  <a:lnTo>
                    <a:pt x="2017395" y="39877"/>
                  </a:lnTo>
                  <a:lnTo>
                    <a:pt x="1990725" y="27431"/>
                  </a:lnTo>
                  <a:lnTo>
                    <a:pt x="1990725" y="5334"/>
                  </a:lnTo>
                  <a:lnTo>
                    <a:pt x="2117344" y="5334"/>
                  </a:lnTo>
                  <a:lnTo>
                    <a:pt x="2117344" y="27431"/>
                  </a:lnTo>
                  <a:lnTo>
                    <a:pt x="2108454" y="30352"/>
                  </a:lnTo>
                  <a:lnTo>
                    <a:pt x="2102104" y="32892"/>
                  </a:lnTo>
                  <a:lnTo>
                    <a:pt x="2098421" y="34798"/>
                  </a:lnTo>
                  <a:lnTo>
                    <a:pt x="2094738" y="36829"/>
                  </a:lnTo>
                  <a:lnTo>
                    <a:pt x="2091563" y="39497"/>
                  </a:lnTo>
                  <a:lnTo>
                    <a:pt x="2089022" y="42925"/>
                  </a:lnTo>
                  <a:lnTo>
                    <a:pt x="2086483" y="46227"/>
                  </a:lnTo>
                  <a:lnTo>
                    <a:pt x="2081149" y="89408"/>
                  </a:lnTo>
                  <a:lnTo>
                    <a:pt x="2081149" y="462534"/>
                  </a:lnTo>
                  <a:lnTo>
                    <a:pt x="1996058" y="462534"/>
                  </a:lnTo>
                  <a:lnTo>
                    <a:pt x="1845437" y="201929"/>
                  </a:lnTo>
                  <a:lnTo>
                    <a:pt x="1818957" y="154686"/>
                  </a:lnTo>
                  <a:lnTo>
                    <a:pt x="1800479" y="118872"/>
                  </a:lnTo>
                  <a:lnTo>
                    <a:pt x="1797558" y="118872"/>
                  </a:lnTo>
                  <a:lnTo>
                    <a:pt x="1798984" y="155376"/>
                  </a:lnTo>
                  <a:lnTo>
                    <a:pt x="1800018" y="192881"/>
                  </a:lnTo>
                  <a:lnTo>
                    <a:pt x="1800647" y="231386"/>
                  </a:lnTo>
                  <a:lnTo>
                    <a:pt x="1800859" y="270890"/>
                  </a:lnTo>
                  <a:lnTo>
                    <a:pt x="1800859" y="378713"/>
                  </a:lnTo>
                  <a:lnTo>
                    <a:pt x="1801024" y="390336"/>
                  </a:lnTo>
                  <a:lnTo>
                    <a:pt x="1812417" y="429767"/>
                  </a:lnTo>
                  <a:lnTo>
                    <a:pt x="1837055" y="440309"/>
                  </a:lnTo>
                  <a:lnTo>
                    <a:pt x="1837055" y="462534"/>
                  </a:lnTo>
                  <a:lnTo>
                    <a:pt x="1710436" y="462534"/>
                  </a:lnTo>
                  <a:lnTo>
                    <a:pt x="1710436" y="440309"/>
                  </a:lnTo>
                  <a:lnTo>
                    <a:pt x="1718691" y="438150"/>
                  </a:lnTo>
                  <a:lnTo>
                    <a:pt x="1725295" y="435737"/>
                  </a:lnTo>
                  <a:lnTo>
                    <a:pt x="1729994" y="432942"/>
                  </a:lnTo>
                  <a:lnTo>
                    <a:pt x="1734820" y="430275"/>
                  </a:lnTo>
                  <a:lnTo>
                    <a:pt x="1738376" y="426720"/>
                  </a:lnTo>
                  <a:lnTo>
                    <a:pt x="1746198" y="386266"/>
                  </a:lnTo>
                  <a:lnTo>
                    <a:pt x="1746250" y="378713"/>
                  </a:lnTo>
                  <a:lnTo>
                    <a:pt x="1746250" y="89153"/>
                  </a:lnTo>
                  <a:lnTo>
                    <a:pt x="1742694" y="48133"/>
                  </a:lnTo>
                  <a:lnTo>
                    <a:pt x="1710436" y="27431"/>
                  </a:lnTo>
                  <a:lnTo>
                    <a:pt x="1710436" y="5334"/>
                  </a:lnTo>
                  <a:close/>
                </a:path>
                <a:path w="3275329" h="467994">
                  <a:moveTo>
                    <a:pt x="1244092" y="5334"/>
                  </a:moveTo>
                  <a:lnTo>
                    <a:pt x="1379728" y="5334"/>
                  </a:lnTo>
                  <a:lnTo>
                    <a:pt x="1498219" y="211327"/>
                  </a:lnTo>
                  <a:lnTo>
                    <a:pt x="1518596" y="248189"/>
                  </a:lnTo>
                  <a:lnTo>
                    <a:pt x="1543796" y="296116"/>
                  </a:lnTo>
                  <a:lnTo>
                    <a:pt x="1558544" y="326516"/>
                  </a:lnTo>
                  <a:lnTo>
                    <a:pt x="1563878" y="326516"/>
                  </a:lnTo>
                  <a:lnTo>
                    <a:pt x="1562284" y="285585"/>
                  </a:lnTo>
                  <a:lnTo>
                    <a:pt x="1561131" y="242808"/>
                  </a:lnTo>
                  <a:lnTo>
                    <a:pt x="1560431" y="198197"/>
                  </a:lnTo>
                  <a:lnTo>
                    <a:pt x="1560195" y="151764"/>
                  </a:lnTo>
                  <a:lnTo>
                    <a:pt x="1560195" y="89408"/>
                  </a:lnTo>
                  <a:lnTo>
                    <a:pt x="1560097" y="79289"/>
                  </a:lnTo>
                  <a:lnTo>
                    <a:pt x="1553337" y="43179"/>
                  </a:lnTo>
                  <a:lnTo>
                    <a:pt x="1551051" y="39877"/>
                  </a:lnTo>
                  <a:lnTo>
                    <a:pt x="1524381" y="27431"/>
                  </a:lnTo>
                  <a:lnTo>
                    <a:pt x="1524381" y="5334"/>
                  </a:lnTo>
                  <a:lnTo>
                    <a:pt x="1651000" y="5334"/>
                  </a:lnTo>
                  <a:lnTo>
                    <a:pt x="1651000" y="27431"/>
                  </a:lnTo>
                  <a:lnTo>
                    <a:pt x="1642109" y="30352"/>
                  </a:lnTo>
                  <a:lnTo>
                    <a:pt x="1635759" y="32892"/>
                  </a:lnTo>
                  <a:lnTo>
                    <a:pt x="1632077" y="34798"/>
                  </a:lnTo>
                  <a:lnTo>
                    <a:pt x="1628394" y="36829"/>
                  </a:lnTo>
                  <a:lnTo>
                    <a:pt x="1625219" y="39497"/>
                  </a:lnTo>
                  <a:lnTo>
                    <a:pt x="1622679" y="42925"/>
                  </a:lnTo>
                  <a:lnTo>
                    <a:pt x="1620139" y="46227"/>
                  </a:lnTo>
                  <a:lnTo>
                    <a:pt x="1614805" y="89408"/>
                  </a:lnTo>
                  <a:lnTo>
                    <a:pt x="1614805" y="462534"/>
                  </a:lnTo>
                  <a:lnTo>
                    <a:pt x="1529715" y="462534"/>
                  </a:lnTo>
                  <a:lnTo>
                    <a:pt x="1379093" y="201929"/>
                  </a:lnTo>
                  <a:lnTo>
                    <a:pt x="1352613" y="154686"/>
                  </a:lnTo>
                  <a:lnTo>
                    <a:pt x="1334134" y="118872"/>
                  </a:lnTo>
                  <a:lnTo>
                    <a:pt x="1331214" y="118872"/>
                  </a:lnTo>
                  <a:lnTo>
                    <a:pt x="1332640" y="155376"/>
                  </a:lnTo>
                  <a:lnTo>
                    <a:pt x="1333674" y="192881"/>
                  </a:lnTo>
                  <a:lnTo>
                    <a:pt x="1334303" y="231386"/>
                  </a:lnTo>
                  <a:lnTo>
                    <a:pt x="1334516" y="270890"/>
                  </a:lnTo>
                  <a:lnTo>
                    <a:pt x="1334516" y="378713"/>
                  </a:lnTo>
                  <a:lnTo>
                    <a:pt x="1334680" y="390336"/>
                  </a:lnTo>
                  <a:lnTo>
                    <a:pt x="1346072" y="429767"/>
                  </a:lnTo>
                  <a:lnTo>
                    <a:pt x="1370711" y="440309"/>
                  </a:lnTo>
                  <a:lnTo>
                    <a:pt x="1370711" y="462534"/>
                  </a:lnTo>
                  <a:lnTo>
                    <a:pt x="1244092" y="462534"/>
                  </a:lnTo>
                  <a:lnTo>
                    <a:pt x="1244092" y="440309"/>
                  </a:lnTo>
                  <a:lnTo>
                    <a:pt x="1252346" y="438150"/>
                  </a:lnTo>
                  <a:lnTo>
                    <a:pt x="1258951" y="435737"/>
                  </a:lnTo>
                  <a:lnTo>
                    <a:pt x="1263650" y="432942"/>
                  </a:lnTo>
                  <a:lnTo>
                    <a:pt x="1268476" y="430275"/>
                  </a:lnTo>
                  <a:lnTo>
                    <a:pt x="1272032" y="426720"/>
                  </a:lnTo>
                  <a:lnTo>
                    <a:pt x="1279854" y="386266"/>
                  </a:lnTo>
                  <a:lnTo>
                    <a:pt x="1279906" y="378713"/>
                  </a:lnTo>
                  <a:lnTo>
                    <a:pt x="1279906" y="89153"/>
                  </a:lnTo>
                  <a:lnTo>
                    <a:pt x="1276350" y="48133"/>
                  </a:lnTo>
                  <a:lnTo>
                    <a:pt x="1244092" y="27431"/>
                  </a:lnTo>
                  <a:lnTo>
                    <a:pt x="1244092" y="5334"/>
                  </a:lnTo>
                  <a:close/>
                </a:path>
                <a:path w="3275329" h="467994">
                  <a:moveTo>
                    <a:pt x="420624" y="5334"/>
                  </a:moveTo>
                  <a:lnTo>
                    <a:pt x="596392" y="5334"/>
                  </a:lnTo>
                  <a:lnTo>
                    <a:pt x="596392" y="27431"/>
                  </a:lnTo>
                  <a:lnTo>
                    <a:pt x="588391" y="29717"/>
                  </a:lnTo>
                  <a:lnTo>
                    <a:pt x="582041" y="32130"/>
                  </a:lnTo>
                  <a:lnTo>
                    <a:pt x="577342" y="34671"/>
                  </a:lnTo>
                  <a:lnTo>
                    <a:pt x="572643" y="37211"/>
                  </a:lnTo>
                  <a:lnTo>
                    <a:pt x="569087" y="40766"/>
                  </a:lnTo>
                  <a:lnTo>
                    <a:pt x="560395" y="81414"/>
                  </a:lnTo>
                  <a:lnTo>
                    <a:pt x="560324" y="89153"/>
                  </a:lnTo>
                  <a:lnTo>
                    <a:pt x="560324" y="422655"/>
                  </a:lnTo>
                  <a:lnTo>
                    <a:pt x="625221" y="422655"/>
                  </a:lnTo>
                  <a:lnTo>
                    <a:pt x="634458" y="422275"/>
                  </a:lnTo>
                  <a:lnTo>
                    <a:pt x="672177" y="403897"/>
                  </a:lnTo>
                  <a:lnTo>
                    <a:pt x="691388" y="365251"/>
                  </a:lnTo>
                  <a:lnTo>
                    <a:pt x="701294" y="327151"/>
                  </a:lnTo>
                  <a:lnTo>
                    <a:pt x="747141" y="327151"/>
                  </a:lnTo>
                  <a:lnTo>
                    <a:pt x="739775" y="462534"/>
                  </a:lnTo>
                  <a:lnTo>
                    <a:pt x="420624" y="462534"/>
                  </a:lnTo>
                  <a:lnTo>
                    <a:pt x="420624" y="440309"/>
                  </a:lnTo>
                  <a:lnTo>
                    <a:pt x="428879" y="438150"/>
                  </a:lnTo>
                  <a:lnTo>
                    <a:pt x="435483" y="435737"/>
                  </a:lnTo>
                  <a:lnTo>
                    <a:pt x="440181" y="432942"/>
                  </a:lnTo>
                  <a:lnTo>
                    <a:pt x="445008" y="430275"/>
                  </a:lnTo>
                  <a:lnTo>
                    <a:pt x="448564" y="426720"/>
                  </a:lnTo>
                  <a:lnTo>
                    <a:pt x="456386" y="385746"/>
                  </a:lnTo>
                  <a:lnTo>
                    <a:pt x="456438" y="378078"/>
                  </a:lnTo>
                  <a:lnTo>
                    <a:pt x="456438" y="89788"/>
                  </a:lnTo>
                  <a:lnTo>
                    <a:pt x="453644" y="50418"/>
                  </a:lnTo>
                  <a:lnTo>
                    <a:pt x="451231" y="45847"/>
                  </a:lnTo>
                  <a:lnTo>
                    <a:pt x="448944" y="41401"/>
                  </a:lnTo>
                  <a:lnTo>
                    <a:pt x="420624" y="27431"/>
                  </a:lnTo>
                  <a:lnTo>
                    <a:pt x="420624" y="5334"/>
                  </a:lnTo>
                  <a:close/>
                </a:path>
                <a:path w="3275329" h="467994">
                  <a:moveTo>
                    <a:pt x="0" y="5334"/>
                  </a:moveTo>
                  <a:lnTo>
                    <a:pt x="194564" y="5334"/>
                  </a:lnTo>
                  <a:lnTo>
                    <a:pt x="234283" y="7237"/>
                  </a:lnTo>
                  <a:lnTo>
                    <a:pt x="297719" y="22425"/>
                  </a:lnTo>
                  <a:lnTo>
                    <a:pt x="339939" y="52877"/>
                  </a:lnTo>
                  <a:lnTo>
                    <a:pt x="361084" y="99498"/>
                  </a:lnTo>
                  <a:lnTo>
                    <a:pt x="363728" y="128904"/>
                  </a:lnTo>
                  <a:lnTo>
                    <a:pt x="362489" y="150455"/>
                  </a:lnTo>
                  <a:lnTo>
                    <a:pt x="352583" y="189126"/>
                  </a:lnTo>
                  <a:lnTo>
                    <a:pt x="319706" y="235140"/>
                  </a:lnTo>
                  <a:lnTo>
                    <a:pt x="286639" y="256031"/>
                  </a:lnTo>
                  <a:lnTo>
                    <a:pt x="244443" y="268716"/>
                  </a:lnTo>
                  <a:lnTo>
                    <a:pt x="192912" y="272923"/>
                  </a:lnTo>
                  <a:lnTo>
                    <a:pt x="177383" y="272849"/>
                  </a:lnTo>
                  <a:lnTo>
                    <a:pt x="163353" y="272621"/>
                  </a:lnTo>
                  <a:lnTo>
                    <a:pt x="150800" y="272226"/>
                  </a:lnTo>
                  <a:lnTo>
                    <a:pt x="139700" y="271652"/>
                  </a:lnTo>
                  <a:lnTo>
                    <a:pt x="139700" y="378713"/>
                  </a:lnTo>
                  <a:lnTo>
                    <a:pt x="144272" y="421131"/>
                  </a:lnTo>
                  <a:lnTo>
                    <a:pt x="157861" y="433959"/>
                  </a:lnTo>
                  <a:lnTo>
                    <a:pt x="162687" y="436499"/>
                  </a:lnTo>
                  <a:lnTo>
                    <a:pt x="170180" y="438530"/>
                  </a:lnTo>
                  <a:lnTo>
                    <a:pt x="180212" y="440309"/>
                  </a:lnTo>
                  <a:lnTo>
                    <a:pt x="180212" y="462534"/>
                  </a:lnTo>
                  <a:lnTo>
                    <a:pt x="0" y="462534"/>
                  </a:lnTo>
                  <a:lnTo>
                    <a:pt x="0" y="440309"/>
                  </a:lnTo>
                  <a:lnTo>
                    <a:pt x="8255" y="438150"/>
                  </a:lnTo>
                  <a:lnTo>
                    <a:pt x="14859" y="435737"/>
                  </a:lnTo>
                  <a:lnTo>
                    <a:pt x="19558" y="433197"/>
                  </a:lnTo>
                  <a:lnTo>
                    <a:pt x="24384" y="430656"/>
                  </a:lnTo>
                  <a:lnTo>
                    <a:pt x="27940" y="426974"/>
                  </a:lnTo>
                  <a:lnTo>
                    <a:pt x="35762" y="386125"/>
                  </a:lnTo>
                  <a:lnTo>
                    <a:pt x="35814" y="378460"/>
                  </a:lnTo>
                  <a:lnTo>
                    <a:pt x="35814" y="89788"/>
                  </a:lnTo>
                  <a:lnTo>
                    <a:pt x="33019" y="50418"/>
                  </a:lnTo>
                  <a:lnTo>
                    <a:pt x="30606" y="45847"/>
                  </a:lnTo>
                  <a:lnTo>
                    <a:pt x="28321" y="41401"/>
                  </a:lnTo>
                  <a:lnTo>
                    <a:pt x="0" y="27431"/>
                  </a:lnTo>
                  <a:lnTo>
                    <a:pt x="0" y="5334"/>
                  </a:lnTo>
                  <a:close/>
                </a:path>
                <a:path w="3275329" h="467994">
                  <a:moveTo>
                    <a:pt x="958595" y="3048"/>
                  </a:moveTo>
                  <a:lnTo>
                    <a:pt x="1048004" y="3048"/>
                  </a:lnTo>
                  <a:lnTo>
                    <a:pt x="1158620" y="378078"/>
                  </a:lnTo>
                  <a:lnTo>
                    <a:pt x="1162117" y="389727"/>
                  </a:lnTo>
                  <a:lnTo>
                    <a:pt x="1178687" y="426465"/>
                  </a:lnTo>
                  <a:lnTo>
                    <a:pt x="1184020" y="430784"/>
                  </a:lnTo>
                  <a:lnTo>
                    <a:pt x="1189355" y="435228"/>
                  </a:lnTo>
                  <a:lnTo>
                    <a:pt x="1196847" y="438403"/>
                  </a:lnTo>
                  <a:lnTo>
                    <a:pt x="1206500" y="440309"/>
                  </a:lnTo>
                  <a:lnTo>
                    <a:pt x="1206500" y="462534"/>
                  </a:lnTo>
                  <a:lnTo>
                    <a:pt x="1021588" y="462534"/>
                  </a:lnTo>
                  <a:lnTo>
                    <a:pt x="1021588" y="440309"/>
                  </a:lnTo>
                  <a:lnTo>
                    <a:pt x="1029759" y="438979"/>
                  </a:lnTo>
                  <a:lnTo>
                    <a:pt x="1036764" y="436911"/>
                  </a:lnTo>
                  <a:lnTo>
                    <a:pt x="1042626" y="434129"/>
                  </a:lnTo>
                  <a:lnTo>
                    <a:pt x="1047369" y="430656"/>
                  </a:lnTo>
                  <a:lnTo>
                    <a:pt x="1052957" y="425576"/>
                  </a:lnTo>
                  <a:lnTo>
                    <a:pt x="1055751" y="418211"/>
                  </a:lnTo>
                  <a:lnTo>
                    <a:pt x="1055751" y="408939"/>
                  </a:lnTo>
                  <a:lnTo>
                    <a:pt x="1055751" y="401954"/>
                  </a:lnTo>
                  <a:lnTo>
                    <a:pt x="1048196" y="362983"/>
                  </a:lnTo>
                  <a:lnTo>
                    <a:pt x="1036701" y="320801"/>
                  </a:lnTo>
                  <a:lnTo>
                    <a:pt x="893699" y="320801"/>
                  </a:lnTo>
                  <a:lnTo>
                    <a:pt x="880385" y="359298"/>
                  </a:lnTo>
                  <a:lnTo>
                    <a:pt x="872152" y="398303"/>
                  </a:lnTo>
                  <a:lnTo>
                    <a:pt x="871982" y="405256"/>
                  </a:lnTo>
                  <a:lnTo>
                    <a:pt x="874150" y="419735"/>
                  </a:lnTo>
                  <a:lnTo>
                    <a:pt x="880665" y="430403"/>
                  </a:lnTo>
                  <a:lnTo>
                    <a:pt x="891538" y="437261"/>
                  </a:lnTo>
                  <a:lnTo>
                    <a:pt x="906780" y="440309"/>
                  </a:lnTo>
                  <a:lnTo>
                    <a:pt x="906780" y="462534"/>
                  </a:lnTo>
                  <a:lnTo>
                    <a:pt x="763778" y="462534"/>
                  </a:lnTo>
                  <a:lnTo>
                    <a:pt x="763778" y="440309"/>
                  </a:lnTo>
                  <a:lnTo>
                    <a:pt x="772032" y="439420"/>
                  </a:lnTo>
                  <a:lnTo>
                    <a:pt x="779271" y="436625"/>
                  </a:lnTo>
                  <a:lnTo>
                    <a:pt x="806521" y="404534"/>
                  </a:lnTo>
                  <a:lnTo>
                    <a:pt x="819022" y="375030"/>
                  </a:lnTo>
                  <a:lnTo>
                    <a:pt x="958595" y="3048"/>
                  </a:lnTo>
                  <a:close/>
                </a:path>
                <a:path w="3275329" h="467994">
                  <a:moveTo>
                    <a:pt x="3100070" y="0"/>
                  </a:moveTo>
                  <a:lnTo>
                    <a:pt x="3135981" y="1117"/>
                  </a:lnTo>
                  <a:lnTo>
                    <a:pt x="3170380" y="4460"/>
                  </a:lnTo>
                  <a:lnTo>
                    <a:pt x="3203279" y="10019"/>
                  </a:lnTo>
                  <a:lnTo>
                    <a:pt x="3234690" y="17779"/>
                  </a:lnTo>
                  <a:lnTo>
                    <a:pt x="3234690" y="112902"/>
                  </a:lnTo>
                  <a:lnTo>
                    <a:pt x="3188843" y="112902"/>
                  </a:lnTo>
                  <a:lnTo>
                    <a:pt x="3184816" y="99615"/>
                  </a:lnTo>
                  <a:lnTo>
                    <a:pt x="3180540" y="87947"/>
                  </a:lnTo>
                  <a:lnTo>
                    <a:pt x="3153241" y="51002"/>
                  </a:lnTo>
                  <a:lnTo>
                    <a:pt x="3105785" y="39242"/>
                  </a:lnTo>
                  <a:lnTo>
                    <a:pt x="3089687" y="40505"/>
                  </a:lnTo>
                  <a:lnTo>
                    <a:pt x="3047111" y="59436"/>
                  </a:lnTo>
                  <a:lnTo>
                    <a:pt x="3014999" y="103405"/>
                  </a:lnTo>
                  <a:lnTo>
                    <a:pt x="3000551" y="147748"/>
                  </a:lnTo>
                  <a:lnTo>
                    <a:pt x="2993173" y="203946"/>
                  </a:lnTo>
                  <a:lnTo>
                    <a:pt x="2992247" y="236474"/>
                  </a:lnTo>
                  <a:lnTo>
                    <a:pt x="2992866" y="264761"/>
                  </a:lnTo>
                  <a:lnTo>
                    <a:pt x="2997819" y="315573"/>
                  </a:lnTo>
                  <a:lnTo>
                    <a:pt x="3007748" y="358388"/>
                  </a:lnTo>
                  <a:lnTo>
                    <a:pt x="3032252" y="404875"/>
                  </a:lnTo>
                  <a:lnTo>
                    <a:pt x="3068006" y="427146"/>
                  </a:lnTo>
                  <a:lnTo>
                    <a:pt x="3082290" y="428625"/>
                  </a:lnTo>
                  <a:lnTo>
                    <a:pt x="3096079" y="427529"/>
                  </a:lnTo>
                  <a:lnTo>
                    <a:pt x="3132018" y="400952"/>
                  </a:lnTo>
                  <a:lnTo>
                    <a:pt x="3139947" y="354964"/>
                  </a:lnTo>
                  <a:lnTo>
                    <a:pt x="3138983" y="312279"/>
                  </a:lnTo>
                  <a:lnTo>
                    <a:pt x="3120009" y="278764"/>
                  </a:lnTo>
                  <a:lnTo>
                    <a:pt x="3103753" y="273303"/>
                  </a:lnTo>
                  <a:lnTo>
                    <a:pt x="3103753" y="251205"/>
                  </a:lnTo>
                  <a:lnTo>
                    <a:pt x="3275203" y="251205"/>
                  </a:lnTo>
                  <a:lnTo>
                    <a:pt x="3275203" y="273303"/>
                  </a:lnTo>
                  <a:lnTo>
                    <a:pt x="3264027" y="276605"/>
                  </a:lnTo>
                  <a:lnTo>
                    <a:pt x="3256406" y="280415"/>
                  </a:lnTo>
                  <a:lnTo>
                    <a:pt x="3252470" y="284606"/>
                  </a:lnTo>
                  <a:lnTo>
                    <a:pt x="3248406" y="288925"/>
                  </a:lnTo>
                  <a:lnTo>
                    <a:pt x="3245739" y="294513"/>
                  </a:lnTo>
                  <a:lnTo>
                    <a:pt x="3242056" y="331215"/>
                  </a:lnTo>
                  <a:lnTo>
                    <a:pt x="3242056" y="457453"/>
                  </a:lnTo>
                  <a:lnTo>
                    <a:pt x="3193796" y="467487"/>
                  </a:lnTo>
                  <a:lnTo>
                    <a:pt x="3171063" y="443356"/>
                  </a:lnTo>
                  <a:lnTo>
                    <a:pt x="3150417" y="454098"/>
                  </a:lnTo>
                  <a:lnTo>
                    <a:pt x="3128295" y="461756"/>
                  </a:lnTo>
                  <a:lnTo>
                    <a:pt x="3104697" y="466342"/>
                  </a:lnTo>
                  <a:lnTo>
                    <a:pt x="3079622" y="467867"/>
                  </a:lnTo>
                  <a:lnTo>
                    <a:pt x="3033857" y="464296"/>
                  </a:lnTo>
                  <a:lnTo>
                    <a:pt x="2994294" y="453580"/>
                  </a:lnTo>
                  <a:lnTo>
                    <a:pt x="2933827" y="410717"/>
                  </a:lnTo>
                  <a:lnTo>
                    <a:pt x="2912824" y="378475"/>
                  </a:lnTo>
                  <a:lnTo>
                    <a:pt x="2897822" y="338899"/>
                  </a:lnTo>
                  <a:lnTo>
                    <a:pt x="2888821" y="291988"/>
                  </a:lnTo>
                  <a:lnTo>
                    <a:pt x="2885821" y="237743"/>
                  </a:lnTo>
                  <a:lnTo>
                    <a:pt x="2886872" y="208192"/>
                  </a:lnTo>
                  <a:lnTo>
                    <a:pt x="2895357" y="154662"/>
                  </a:lnTo>
                  <a:lnTo>
                    <a:pt x="2912223" y="108630"/>
                  </a:lnTo>
                  <a:lnTo>
                    <a:pt x="2935896" y="71050"/>
                  </a:lnTo>
                  <a:lnTo>
                    <a:pt x="2965850" y="41997"/>
                  </a:lnTo>
                  <a:lnTo>
                    <a:pt x="3000037" y="20851"/>
                  </a:lnTo>
                  <a:lnTo>
                    <a:pt x="3037919" y="7447"/>
                  </a:lnTo>
                  <a:lnTo>
                    <a:pt x="3078686" y="831"/>
                  </a:lnTo>
                  <a:lnTo>
                    <a:pt x="310007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1620977"/>
            <a:ext cx="731075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EFAC00"/>
              </a:buClr>
              <a:buSzPct val="66666"/>
              <a:buFont typeface="Wingdings"/>
              <a:buChar char=""/>
              <a:tabLst>
                <a:tab pos="299720" algn="l"/>
                <a:tab pos="2223770" algn="l"/>
                <a:tab pos="2745740" algn="l"/>
                <a:tab pos="3573145" algn="l"/>
                <a:tab pos="4740910" algn="l"/>
                <a:tab pos="6087745" algn="l"/>
                <a:tab pos="6667500" algn="l"/>
              </a:tabLst>
            </a:pPr>
            <a:r>
              <a:rPr sz="3600" dirty="0">
                <a:latin typeface="Cambria"/>
                <a:cs typeface="Cambria"/>
              </a:rPr>
              <a:t>Planning	</a:t>
            </a:r>
            <a:r>
              <a:rPr sz="3600" spc="-5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s	</a:t>
            </a:r>
            <a:r>
              <a:rPr sz="3600" spc="-5" dirty="0">
                <a:latin typeface="Cambria"/>
                <a:cs typeface="Cambria"/>
              </a:rPr>
              <a:t>th</a:t>
            </a:r>
            <a:r>
              <a:rPr sz="3600" dirty="0">
                <a:latin typeface="Cambria"/>
                <a:cs typeface="Cambria"/>
              </a:rPr>
              <a:t>e	</a:t>
            </a:r>
            <a:r>
              <a:rPr sz="3600" spc="-5" dirty="0">
                <a:latin typeface="Cambria"/>
                <a:cs typeface="Cambria"/>
              </a:rPr>
              <a:t>thi</a:t>
            </a:r>
            <a:r>
              <a:rPr sz="3600" spc="-60" dirty="0">
                <a:latin typeface="Cambria"/>
                <a:cs typeface="Cambria"/>
              </a:rPr>
              <a:t>r</a:t>
            </a:r>
            <a:r>
              <a:rPr sz="3600" dirty="0">
                <a:latin typeface="Cambria"/>
                <a:cs typeface="Cambria"/>
              </a:rPr>
              <a:t>d	</a:t>
            </a:r>
            <a:r>
              <a:rPr sz="3600" spc="-5" dirty="0">
                <a:latin typeface="Cambria"/>
                <a:cs typeface="Cambria"/>
              </a:rPr>
              <a:t>phas</a:t>
            </a:r>
            <a:r>
              <a:rPr sz="3600" dirty="0">
                <a:latin typeface="Cambria"/>
                <a:cs typeface="Cambria"/>
              </a:rPr>
              <a:t>e	</a:t>
            </a:r>
            <a:r>
              <a:rPr sz="3600" spc="-5" dirty="0">
                <a:latin typeface="Cambria"/>
                <a:cs typeface="Cambria"/>
              </a:rPr>
              <a:t>o</a:t>
            </a:r>
            <a:r>
              <a:rPr sz="3600" dirty="0">
                <a:latin typeface="Cambria"/>
                <a:cs typeface="Cambria"/>
              </a:rPr>
              <a:t>f	</a:t>
            </a:r>
            <a:r>
              <a:rPr sz="3600" spc="-5" dirty="0">
                <a:latin typeface="Cambria"/>
                <a:cs typeface="Cambria"/>
              </a:rPr>
              <a:t>the  </a:t>
            </a:r>
            <a:r>
              <a:rPr sz="3600" spc="-10" dirty="0">
                <a:latin typeface="Cambria"/>
                <a:cs typeface="Cambria"/>
              </a:rPr>
              <a:t>nursing</a:t>
            </a:r>
            <a:r>
              <a:rPr sz="3600" spc="17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process,</a:t>
            </a:r>
            <a:r>
              <a:rPr sz="3600" spc="16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in</a:t>
            </a:r>
            <a:r>
              <a:rPr sz="3600" spc="155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which</a:t>
            </a:r>
            <a:r>
              <a:rPr sz="3600" spc="16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the</a:t>
            </a:r>
            <a:r>
              <a:rPr sz="3600" spc="145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nurse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0259" y="2718942"/>
            <a:ext cx="404685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7595" algn="l"/>
                <a:tab pos="2498725" algn="l"/>
              </a:tabLst>
            </a:pPr>
            <a:r>
              <a:rPr sz="3600" spc="-5" dirty="0">
                <a:latin typeface="Cambria"/>
                <a:cs typeface="Cambria"/>
              </a:rPr>
              <a:t>and	</a:t>
            </a:r>
            <a:r>
              <a:rPr sz="3600" dirty="0">
                <a:latin typeface="Cambria"/>
                <a:cs typeface="Cambria"/>
              </a:rPr>
              <a:t>client	</a:t>
            </a:r>
            <a:r>
              <a:rPr sz="3600" spc="-25" dirty="0">
                <a:latin typeface="Cambria"/>
                <a:cs typeface="Cambria"/>
              </a:rPr>
              <a:t>develop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0259" y="2718942"/>
            <a:ext cx="54654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54830">
              <a:lnSpc>
                <a:spcPct val="100000"/>
              </a:lnSpc>
              <a:spcBef>
                <a:spcPts val="100"/>
              </a:spcBef>
              <a:tabLst>
                <a:tab pos="1946275" algn="l"/>
                <a:tab pos="4311015" algn="l"/>
              </a:tabLst>
            </a:pPr>
            <a:r>
              <a:rPr sz="3600" dirty="0">
                <a:latin typeface="Cambria"/>
                <a:cs typeface="Cambria"/>
              </a:rPr>
              <a:t>cl</a:t>
            </a:r>
            <a:r>
              <a:rPr sz="3600" spc="-15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ent  </a:t>
            </a:r>
            <a:r>
              <a:rPr sz="3600" spc="-10" dirty="0">
                <a:latin typeface="Cambria"/>
                <a:cs typeface="Cambria"/>
              </a:rPr>
              <a:t>desired	outcomes	</a:t>
            </a:r>
            <a:r>
              <a:rPr sz="3600" spc="-5" dirty="0">
                <a:latin typeface="Cambria"/>
                <a:cs typeface="Cambria"/>
              </a:rPr>
              <a:t>and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17360" y="2718942"/>
            <a:ext cx="15278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4795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mbria"/>
                <a:cs typeface="Cambria"/>
              </a:rPr>
              <a:t>go</a:t>
            </a:r>
            <a:r>
              <a:rPr sz="3600" spc="-15" dirty="0">
                <a:latin typeface="Cambria"/>
                <a:cs typeface="Cambria"/>
              </a:rPr>
              <a:t>a</a:t>
            </a:r>
            <a:r>
              <a:rPr sz="3600" spc="-5" dirty="0">
                <a:latin typeface="Cambria"/>
                <a:cs typeface="Cambria"/>
              </a:rPr>
              <a:t>ls/  nursing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0259" y="3816477"/>
            <a:ext cx="70358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248535" algn="l"/>
                <a:tab pos="2975610" algn="l"/>
                <a:tab pos="4918710" algn="l"/>
                <a:tab pos="6591300" algn="l"/>
              </a:tabLst>
            </a:pPr>
            <a:r>
              <a:rPr sz="3600" dirty="0">
                <a:latin typeface="Cambria"/>
                <a:cs typeface="Cambria"/>
              </a:rPr>
              <a:t>st</a:t>
            </a:r>
            <a:r>
              <a:rPr sz="3600" spc="-55" dirty="0">
                <a:latin typeface="Cambria"/>
                <a:cs typeface="Cambria"/>
              </a:rPr>
              <a:t>r</a:t>
            </a:r>
            <a:r>
              <a:rPr sz="3600" spc="-5" dirty="0">
                <a:latin typeface="Cambria"/>
                <a:cs typeface="Cambria"/>
              </a:rPr>
              <a:t>a</a:t>
            </a:r>
            <a:r>
              <a:rPr sz="3600" spc="-35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eg</a:t>
            </a:r>
            <a:r>
              <a:rPr sz="3600" spc="-25" dirty="0">
                <a:latin typeface="Cambria"/>
                <a:cs typeface="Cambria"/>
              </a:rPr>
              <a:t>i</a:t>
            </a:r>
            <a:r>
              <a:rPr sz="3600" dirty="0">
                <a:latin typeface="Cambria"/>
                <a:cs typeface="Cambria"/>
              </a:rPr>
              <a:t>es	</a:t>
            </a:r>
            <a:r>
              <a:rPr sz="3600" spc="-35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o	</a:t>
            </a:r>
            <a:r>
              <a:rPr sz="3600" spc="-5" dirty="0">
                <a:latin typeface="Cambria"/>
                <a:cs typeface="Cambria"/>
              </a:rPr>
              <a:t>p</a:t>
            </a:r>
            <a:r>
              <a:rPr sz="3600" spc="-50" dirty="0">
                <a:latin typeface="Cambria"/>
                <a:cs typeface="Cambria"/>
              </a:rPr>
              <a:t>r</a:t>
            </a:r>
            <a:r>
              <a:rPr sz="3600" spc="-40" dirty="0">
                <a:latin typeface="Cambria"/>
                <a:cs typeface="Cambria"/>
              </a:rPr>
              <a:t>e</a:t>
            </a:r>
            <a:r>
              <a:rPr sz="3600" spc="-80" dirty="0">
                <a:latin typeface="Cambria"/>
                <a:cs typeface="Cambria"/>
              </a:rPr>
              <a:t>v</a:t>
            </a:r>
            <a:r>
              <a:rPr sz="3600" dirty="0">
                <a:latin typeface="Cambria"/>
                <a:cs typeface="Cambria"/>
              </a:rPr>
              <a:t>en</a:t>
            </a:r>
            <a:r>
              <a:rPr sz="3600" spc="25" dirty="0">
                <a:latin typeface="Cambria"/>
                <a:cs typeface="Cambria"/>
              </a:rPr>
              <a:t>t</a:t>
            </a:r>
            <a:r>
              <a:rPr sz="3600" dirty="0">
                <a:latin typeface="Cambria"/>
                <a:cs typeface="Cambria"/>
              </a:rPr>
              <a:t>,	</a:t>
            </a:r>
            <a:r>
              <a:rPr sz="3600" spc="-50" dirty="0">
                <a:latin typeface="Cambria"/>
                <a:cs typeface="Cambria"/>
              </a:rPr>
              <a:t>r</a:t>
            </a:r>
            <a:r>
              <a:rPr sz="3600" dirty="0">
                <a:latin typeface="Cambria"/>
                <a:cs typeface="Cambria"/>
              </a:rPr>
              <a:t>e</a:t>
            </a:r>
            <a:r>
              <a:rPr sz="3600" spc="-15" dirty="0">
                <a:latin typeface="Cambria"/>
                <a:cs typeface="Cambria"/>
              </a:rPr>
              <a:t>d</a:t>
            </a:r>
            <a:r>
              <a:rPr sz="3600" spc="-5" dirty="0">
                <a:latin typeface="Cambria"/>
                <a:cs typeface="Cambria"/>
              </a:rPr>
              <a:t>uc</a:t>
            </a:r>
            <a:r>
              <a:rPr sz="3600" dirty="0">
                <a:latin typeface="Cambria"/>
                <a:cs typeface="Cambria"/>
              </a:rPr>
              <a:t>e	</a:t>
            </a:r>
            <a:r>
              <a:rPr sz="3600" spc="-5" dirty="0">
                <a:latin typeface="Cambria"/>
                <a:cs typeface="Cambria"/>
              </a:rPr>
              <a:t>or  </a:t>
            </a:r>
            <a:r>
              <a:rPr sz="3600" spc="-15" dirty="0">
                <a:latin typeface="Cambria"/>
                <a:cs typeface="Cambria"/>
              </a:rPr>
              <a:t>alleviate </a:t>
            </a:r>
            <a:r>
              <a:rPr sz="3600" dirty="0">
                <a:latin typeface="Cambria"/>
                <a:cs typeface="Cambria"/>
              </a:rPr>
              <a:t>the</a:t>
            </a:r>
            <a:r>
              <a:rPr sz="3600" spc="-20" dirty="0">
                <a:latin typeface="Cambria"/>
                <a:cs typeface="Cambria"/>
              </a:rPr>
              <a:t> </a:t>
            </a:r>
            <a:r>
              <a:rPr sz="3600" spc="-5" dirty="0">
                <a:latin typeface="Cambria"/>
                <a:cs typeface="Cambria"/>
              </a:rPr>
              <a:t>client’s</a:t>
            </a:r>
            <a:r>
              <a:rPr sz="3600" spc="-25" dirty="0">
                <a:latin typeface="Cambria"/>
                <a:cs typeface="Cambria"/>
              </a:rPr>
              <a:t> </a:t>
            </a:r>
            <a:r>
              <a:rPr sz="3600" dirty="0">
                <a:latin typeface="Cambria"/>
                <a:cs typeface="Cambria"/>
              </a:rPr>
              <a:t>health</a:t>
            </a:r>
            <a:r>
              <a:rPr sz="3600" spc="-30" dirty="0">
                <a:latin typeface="Cambria"/>
                <a:cs typeface="Cambria"/>
              </a:rPr>
              <a:t> </a:t>
            </a:r>
            <a:r>
              <a:rPr sz="3600" spc="-10" dirty="0">
                <a:latin typeface="Cambria"/>
                <a:cs typeface="Cambria"/>
              </a:rPr>
              <a:t>problem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5901" y="817625"/>
            <a:ext cx="3358515" cy="683260"/>
            <a:chOff x="795901" y="817625"/>
            <a:chExt cx="3358515" cy="683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5901" y="1233313"/>
              <a:ext cx="3331120" cy="267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903" y="822197"/>
              <a:ext cx="3347821" cy="415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01903" y="822197"/>
              <a:ext cx="3348354" cy="415925"/>
            </a:xfrm>
            <a:custGeom>
              <a:avLst/>
              <a:gdLst/>
              <a:ahLst/>
              <a:cxnLst/>
              <a:rect l="l" t="t" r="r" b="b"/>
              <a:pathLst>
                <a:path w="3348354" h="415925">
                  <a:moveTo>
                    <a:pt x="150621" y="39624"/>
                  </a:moveTo>
                  <a:lnTo>
                    <a:pt x="142044" y="39649"/>
                  </a:lnTo>
                  <a:lnTo>
                    <a:pt x="134770" y="39735"/>
                  </a:lnTo>
                  <a:lnTo>
                    <a:pt x="128799" y="39891"/>
                  </a:lnTo>
                  <a:lnTo>
                    <a:pt x="124129" y="40131"/>
                  </a:lnTo>
                  <a:lnTo>
                    <a:pt x="124129" y="375030"/>
                  </a:lnTo>
                  <a:lnTo>
                    <a:pt x="127830" y="375437"/>
                  </a:lnTo>
                  <a:lnTo>
                    <a:pt x="133578" y="375713"/>
                  </a:lnTo>
                  <a:lnTo>
                    <a:pt x="141374" y="375870"/>
                  </a:lnTo>
                  <a:lnTo>
                    <a:pt x="151218" y="375919"/>
                  </a:lnTo>
                  <a:lnTo>
                    <a:pt x="166934" y="375324"/>
                  </a:lnTo>
                  <a:lnTo>
                    <a:pt x="206286" y="366394"/>
                  </a:lnTo>
                  <a:lnTo>
                    <a:pt x="243636" y="335680"/>
                  </a:lnTo>
                  <a:lnTo>
                    <a:pt x="263728" y="293497"/>
                  </a:lnTo>
                  <a:lnTo>
                    <a:pt x="271768" y="253777"/>
                  </a:lnTo>
                  <a:lnTo>
                    <a:pt x="274446" y="206248"/>
                  </a:lnTo>
                  <a:lnTo>
                    <a:pt x="273497" y="179171"/>
                  </a:lnTo>
                  <a:lnTo>
                    <a:pt x="265906" y="132256"/>
                  </a:lnTo>
                  <a:lnTo>
                    <a:pt x="250907" y="94888"/>
                  </a:lnTo>
                  <a:lnTo>
                    <a:pt x="216547" y="57276"/>
                  </a:lnTo>
                  <a:lnTo>
                    <a:pt x="169138" y="40721"/>
                  </a:lnTo>
                  <a:lnTo>
                    <a:pt x="150621" y="39624"/>
                  </a:lnTo>
                  <a:close/>
                </a:path>
                <a:path w="3348354" h="415925">
                  <a:moveTo>
                    <a:pt x="2746095" y="34798"/>
                  </a:moveTo>
                  <a:lnTo>
                    <a:pt x="2708503" y="45100"/>
                  </a:lnTo>
                  <a:lnTo>
                    <a:pt x="2681960" y="76073"/>
                  </a:lnTo>
                  <a:lnTo>
                    <a:pt x="2666244" y="128460"/>
                  </a:lnTo>
                  <a:lnTo>
                    <a:pt x="2661005" y="203326"/>
                  </a:lnTo>
                  <a:lnTo>
                    <a:pt x="2662360" y="245350"/>
                  </a:lnTo>
                  <a:lnTo>
                    <a:pt x="2673167" y="312251"/>
                  </a:lnTo>
                  <a:lnTo>
                    <a:pt x="2694787" y="356300"/>
                  </a:lnTo>
                  <a:lnTo>
                    <a:pt x="2727744" y="378259"/>
                  </a:lnTo>
                  <a:lnTo>
                    <a:pt x="2748508" y="381000"/>
                  </a:lnTo>
                  <a:lnTo>
                    <a:pt x="2759529" y="380218"/>
                  </a:lnTo>
                  <a:lnTo>
                    <a:pt x="2795137" y="361872"/>
                  </a:lnTo>
                  <a:lnTo>
                    <a:pt x="2818203" y="322492"/>
                  </a:lnTo>
                  <a:lnTo>
                    <a:pt x="2827883" y="281559"/>
                  </a:lnTo>
                  <a:lnTo>
                    <a:pt x="2831919" y="232695"/>
                  </a:lnTo>
                  <a:lnTo>
                    <a:pt x="2832201" y="214884"/>
                  </a:lnTo>
                  <a:lnTo>
                    <a:pt x="2831608" y="186453"/>
                  </a:lnTo>
                  <a:lnTo>
                    <a:pt x="2826897" y="136784"/>
                  </a:lnTo>
                  <a:lnTo>
                    <a:pt x="2817521" y="96803"/>
                  </a:lnTo>
                  <a:lnTo>
                    <a:pt x="2794482" y="55244"/>
                  </a:lnTo>
                  <a:lnTo>
                    <a:pt x="2760192" y="36081"/>
                  </a:lnTo>
                  <a:lnTo>
                    <a:pt x="2746095" y="34798"/>
                  </a:lnTo>
                  <a:close/>
                </a:path>
                <a:path w="3348354" h="415925">
                  <a:moveTo>
                    <a:pt x="2986125" y="4699"/>
                  </a:moveTo>
                  <a:lnTo>
                    <a:pt x="3106648" y="4699"/>
                  </a:lnTo>
                  <a:lnTo>
                    <a:pt x="3212058" y="187832"/>
                  </a:lnTo>
                  <a:lnTo>
                    <a:pt x="3237712" y="234568"/>
                  </a:lnTo>
                  <a:lnTo>
                    <a:pt x="3259322" y="276859"/>
                  </a:lnTo>
                  <a:lnTo>
                    <a:pt x="3265652" y="290194"/>
                  </a:lnTo>
                  <a:lnTo>
                    <a:pt x="3270351" y="290194"/>
                  </a:lnTo>
                  <a:lnTo>
                    <a:pt x="3268944" y="253835"/>
                  </a:lnTo>
                  <a:lnTo>
                    <a:pt x="3267954" y="215820"/>
                  </a:lnTo>
                  <a:lnTo>
                    <a:pt x="3267369" y="176162"/>
                  </a:lnTo>
                  <a:lnTo>
                    <a:pt x="3267176" y="134874"/>
                  </a:lnTo>
                  <a:lnTo>
                    <a:pt x="3267176" y="79501"/>
                  </a:lnTo>
                  <a:lnTo>
                    <a:pt x="3267081" y="70473"/>
                  </a:lnTo>
                  <a:lnTo>
                    <a:pt x="3256127" y="32892"/>
                  </a:lnTo>
                  <a:lnTo>
                    <a:pt x="3252698" y="30987"/>
                  </a:lnTo>
                  <a:lnTo>
                    <a:pt x="3249269" y="28955"/>
                  </a:lnTo>
                  <a:lnTo>
                    <a:pt x="3243427" y="26797"/>
                  </a:lnTo>
                  <a:lnTo>
                    <a:pt x="3235299" y="24384"/>
                  </a:lnTo>
                  <a:lnTo>
                    <a:pt x="3235299" y="4699"/>
                  </a:lnTo>
                  <a:lnTo>
                    <a:pt x="3347821" y="4699"/>
                  </a:lnTo>
                  <a:lnTo>
                    <a:pt x="3347821" y="24384"/>
                  </a:lnTo>
                  <a:lnTo>
                    <a:pt x="3339820" y="26924"/>
                  </a:lnTo>
                  <a:lnTo>
                    <a:pt x="3334232" y="29082"/>
                  </a:lnTo>
                  <a:lnTo>
                    <a:pt x="3330930" y="30987"/>
                  </a:lnTo>
                  <a:lnTo>
                    <a:pt x="3327755" y="32765"/>
                  </a:lnTo>
                  <a:lnTo>
                    <a:pt x="3324961" y="35051"/>
                  </a:lnTo>
                  <a:lnTo>
                    <a:pt x="3322675" y="38100"/>
                  </a:lnTo>
                  <a:lnTo>
                    <a:pt x="3320389" y="41021"/>
                  </a:lnTo>
                  <a:lnTo>
                    <a:pt x="3318611" y="45592"/>
                  </a:lnTo>
                  <a:lnTo>
                    <a:pt x="3315690" y="79501"/>
                  </a:lnTo>
                  <a:lnTo>
                    <a:pt x="3315690" y="411099"/>
                  </a:lnTo>
                  <a:lnTo>
                    <a:pt x="3239998" y="411099"/>
                  </a:lnTo>
                  <a:lnTo>
                    <a:pt x="3106140" y="179450"/>
                  </a:lnTo>
                  <a:lnTo>
                    <a:pt x="3082629" y="137461"/>
                  </a:lnTo>
                  <a:lnTo>
                    <a:pt x="3066262" y="105663"/>
                  </a:lnTo>
                  <a:lnTo>
                    <a:pt x="3063595" y="105663"/>
                  </a:lnTo>
                  <a:lnTo>
                    <a:pt x="3064855" y="138100"/>
                  </a:lnTo>
                  <a:lnTo>
                    <a:pt x="3065770" y="171418"/>
                  </a:lnTo>
                  <a:lnTo>
                    <a:pt x="3066328" y="205640"/>
                  </a:lnTo>
                  <a:lnTo>
                    <a:pt x="3066516" y="240791"/>
                  </a:lnTo>
                  <a:lnTo>
                    <a:pt x="3066516" y="336676"/>
                  </a:lnTo>
                  <a:lnTo>
                    <a:pt x="3066659" y="346987"/>
                  </a:lnTo>
                  <a:lnTo>
                    <a:pt x="3076803" y="382015"/>
                  </a:lnTo>
                  <a:lnTo>
                    <a:pt x="3080613" y="385444"/>
                  </a:lnTo>
                  <a:lnTo>
                    <a:pt x="3087979" y="388619"/>
                  </a:lnTo>
                  <a:lnTo>
                    <a:pt x="3098647" y="391413"/>
                  </a:lnTo>
                  <a:lnTo>
                    <a:pt x="3098647" y="411099"/>
                  </a:lnTo>
                  <a:lnTo>
                    <a:pt x="2986125" y="411099"/>
                  </a:lnTo>
                  <a:lnTo>
                    <a:pt x="2986125" y="391413"/>
                  </a:lnTo>
                  <a:lnTo>
                    <a:pt x="2993491" y="389381"/>
                  </a:lnTo>
                  <a:lnTo>
                    <a:pt x="2999333" y="387223"/>
                  </a:lnTo>
                  <a:lnTo>
                    <a:pt x="3003524" y="384810"/>
                  </a:lnTo>
                  <a:lnTo>
                    <a:pt x="3007842" y="382524"/>
                  </a:lnTo>
                  <a:lnTo>
                    <a:pt x="3011017" y="379222"/>
                  </a:lnTo>
                  <a:lnTo>
                    <a:pt x="3013049" y="375157"/>
                  </a:lnTo>
                  <a:lnTo>
                    <a:pt x="3015208" y="371093"/>
                  </a:lnTo>
                  <a:lnTo>
                    <a:pt x="3016478" y="366013"/>
                  </a:lnTo>
                  <a:lnTo>
                    <a:pt x="3017113" y="359790"/>
                  </a:lnTo>
                  <a:lnTo>
                    <a:pt x="3017748" y="353694"/>
                  </a:lnTo>
                  <a:lnTo>
                    <a:pt x="3018002" y="345948"/>
                  </a:lnTo>
                  <a:lnTo>
                    <a:pt x="3018002" y="336676"/>
                  </a:lnTo>
                  <a:lnTo>
                    <a:pt x="3018002" y="79121"/>
                  </a:lnTo>
                  <a:lnTo>
                    <a:pt x="3017883" y="68835"/>
                  </a:lnTo>
                  <a:lnTo>
                    <a:pt x="3003905" y="30479"/>
                  </a:lnTo>
                  <a:lnTo>
                    <a:pt x="2986125" y="24384"/>
                  </a:lnTo>
                  <a:lnTo>
                    <a:pt x="2986125" y="4699"/>
                  </a:lnTo>
                  <a:close/>
                </a:path>
                <a:path w="3348354" h="415925">
                  <a:moveTo>
                    <a:pt x="2349982" y="4699"/>
                  </a:moveTo>
                  <a:lnTo>
                    <a:pt x="2506319" y="4699"/>
                  </a:lnTo>
                  <a:lnTo>
                    <a:pt x="2506319" y="24384"/>
                  </a:lnTo>
                  <a:lnTo>
                    <a:pt x="2498191" y="26542"/>
                  </a:lnTo>
                  <a:lnTo>
                    <a:pt x="2492095" y="28955"/>
                  </a:lnTo>
                  <a:lnTo>
                    <a:pt x="2488285" y="31368"/>
                  </a:lnTo>
                  <a:lnTo>
                    <a:pt x="2484348" y="33909"/>
                  </a:lnTo>
                  <a:lnTo>
                    <a:pt x="2481427" y="36829"/>
                  </a:lnTo>
                  <a:lnTo>
                    <a:pt x="2479522" y="40512"/>
                  </a:lnTo>
                  <a:lnTo>
                    <a:pt x="2477490" y="44068"/>
                  </a:lnTo>
                  <a:lnTo>
                    <a:pt x="2476093" y="48640"/>
                  </a:lnTo>
                  <a:lnTo>
                    <a:pt x="2475331" y="54482"/>
                  </a:lnTo>
                  <a:lnTo>
                    <a:pt x="2474569" y="60198"/>
                  </a:lnTo>
                  <a:lnTo>
                    <a:pt x="2474188" y="68579"/>
                  </a:lnTo>
                  <a:lnTo>
                    <a:pt x="2474188" y="79755"/>
                  </a:lnTo>
                  <a:lnTo>
                    <a:pt x="2474188" y="336296"/>
                  </a:lnTo>
                  <a:lnTo>
                    <a:pt x="2474188" y="343280"/>
                  </a:lnTo>
                  <a:lnTo>
                    <a:pt x="2474315" y="349757"/>
                  </a:lnTo>
                  <a:lnTo>
                    <a:pt x="2474696" y="355726"/>
                  </a:lnTo>
                  <a:lnTo>
                    <a:pt x="2475077" y="361568"/>
                  </a:lnTo>
                  <a:lnTo>
                    <a:pt x="2475966" y="366522"/>
                  </a:lnTo>
                  <a:lnTo>
                    <a:pt x="2477109" y="370204"/>
                  </a:lnTo>
                  <a:lnTo>
                    <a:pt x="2478252" y="374014"/>
                  </a:lnTo>
                  <a:lnTo>
                    <a:pt x="2480030" y="377189"/>
                  </a:lnTo>
                  <a:lnTo>
                    <a:pt x="2482316" y="379729"/>
                  </a:lnTo>
                  <a:lnTo>
                    <a:pt x="2484602" y="382397"/>
                  </a:lnTo>
                  <a:lnTo>
                    <a:pt x="2506319" y="391413"/>
                  </a:lnTo>
                  <a:lnTo>
                    <a:pt x="2506319" y="411099"/>
                  </a:lnTo>
                  <a:lnTo>
                    <a:pt x="2349982" y="411099"/>
                  </a:lnTo>
                  <a:lnTo>
                    <a:pt x="2349982" y="391413"/>
                  </a:lnTo>
                  <a:lnTo>
                    <a:pt x="2357348" y="389381"/>
                  </a:lnTo>
                  <a:lnTo>
                    <a:pt x="2363190" y="387223"/>
                  </a:lnTo>
                  <a:lnTo>
                    <a:pt x="2367381" y="384937"/>
                  </a:lnTo>
                  <a:lnTo>
                    <a:pt x="2371699" y="382650"/>
                  </a:lnTo>
                  <a:lnTo>
                    <a:pt x="2374874" y="379475"/>
                  </a:lnTo>
                  <a:lnTo>
                    <a:pt x="2376906" y="375412"/>
                  </a:lnTo>
                  <a:lnTo>
                    <a:pt x="2379065" y="371348"/>
                  </a:lnTo>
                  <a:lnTo>
                    <a:pt x="2380335" y="366267"/>
                  </a:lnTo>
                  <a:lnTo>
                    <a:pt x="2380970" y="360044"/>
                  </a:lnTo>
                  <a:lnTo>
                    <a:pt x="2381605" y="353694"/>
                  </a:lnTo>
                  <a:lnTo>
                    <a:pt x="2381859" y="345821"/>
                  </a:lnTo>
                  <a:lnTo>
                    <a:pt x="2381859" y="336296"/>
                  </a:lnTo>
                  <a:lnTo>
                    <a:pt x="2381859" y="79501"/>
                  </a:lnTo>
                  <a:lnTo>
                    <a:pt x="2381859" y="69976"/>
                  </a:lnTo>
                  <a:lnTo>
                    <a:pt x="2381605" y="62102"/>
                  </a:lnTo>
                  <a:lnTo>
                    <a:pt x="2367762" y="30987"/>
                  </a:lnTo>
                  <a:lnTo>
                    <a:pt x="2363444" y="28575"/>
                  </a:lnTo>
                  <a:lnTo>
                    <a:pt x="2357602" y="26415"/>
                  </a:lnTo>
                  <a:lnTo>
                    <a:pt x="2349982" y="24384"/>
                  </a:lnTo>
                  <a:lnTo>
                    <a:pt x="2349982" y="4699"/>
                  </a:lnTo>
                  <a:close/>
                </a:path>
                <a:path w="3348354" h="415925">
                  <a:moveTo>
                    <a:pt x="1950948" y="4699"/>
                  </a:moveTo>
                  <a:lnTo>
                    <a:pt x="2301341" y="4699"/>
                  </a:lnTo>
                  <a:lnTo>
                    <a:pt x="2301341" y="109219"/>
                  </a:lnTo>
                  <a:lnTo>
                    <a:pt x="2260447" y="109219"/>
                  </a:lnTo>
                  <a:lnTo>
                    <a:pt x="2257808" y="99790"/>
                  </a:lnTo>
                  <a:lnTo>
                    <a:pt x="2255431" y="91693"/>
                  </a:lnTo>
                  <a:lnTo>
                    <a:pt x="2244318" y="63246"/>
                  </a:lnTo>
                  <a:lnTo>
                    <a:pt x="2241651" y="58800"/>
                  </a:lnTo>
                  <a:lnTo>
                    <a:pt x="2213584" y="40893"/>
                  </a:lnTo>
                  <a:lnTo>
                    <a:pt x="2208504" y="40004"/>
                  </a:lnTo>
                  <a:lnTo>
                    <a:pt x="2201900" y="39624"/>
                  </a:lnTo>
                  <a:lnTo>
                    <a:pt x="2193772" y="39624"/>
                  </a:lnTo>
                  <a:lnTo>
                    <a:pt x="2172436" y="39624"/>
                  </a:lnTo>
                  <a:lnTo>
                    <a:pt x="2172436" y="336296"/>
                  </a:lnTo>
                  <a:lnTo>
                    <a:pt x="2172436" y="346837"/>
                  </a:lnTo>
                  <a:lnTo>
                    <a:pt x="2172690" y="354838"/>
                  </a:lnTo>
                  <a:lnTo>
                    <a:pt x="2173325" y="360299"/>
                  </a:lnTo>
                  <a:lnTo>
                    <a:pt x="2173833" y="365760"/>
                  </a:lnTo>
                  <a:lnTo>
                    <a:pt x="2174976" y="370204"/>
                  </a:lnTo>
                  <a:lnTo>
                    <a:pt x="2208377" y="391413"/>
                  </a:lnTo>
                  <a:lnTo>
                    <a:pt x="2208377" y="411099"/>
                  </a:lnTo>
                  <a:lnTo>
                    <a:pt x="2044166" y="411099"/>
                  </a:lnTo>
                  <a:lnTo>
                    <a:pt x="2044166" y="391413"/>
                  </a:lnTo>
                  <a:lnTo>
                    <a:pt x="2052421" y="390016"/>
                  </a:lnTo>
                  <a:lnTo>
                    <a:pt x="2059025" y="388112"/>
                  </a:lnTo>
                  <a:lnTo>
                    <a:pt x="2063851" y="385825"/>
                  </a:lnTo>
                  <a:lnTo>
                    <a:pt x="2068804" y="383539"/>
                  </a:lnTo>
                  <a:lnTo>
                    <a:pt x="2072360" y="380364"/>
                  </a:lnTo>
                  <a:lnTo>
                    <a:pt x="2080107" y="345821"/>
                  </a:lnTo>
                  <a:lnTo>
                    <a:pt x="2080107" y="336296"/>
                  </a:lnTo>
                  <a:lnTo>
                    <a:pt x="2080107" y="39624"/>
                  </a:lnTo>
                  <a:lnTo>
                    <a:pt x="2055977" y="39624"/>
                  </a:lnTo>
                  <a:lnTo>
                    <a:pt x="2047621" y="39866"/>
                  </a:lnTo>
                  <a:lnTo>
                    <a:pt x="2012162" y="56768"/>
                  </a:lnTo>
                  <a:lnTo>
                    <a:pt x="1995430" y="95424"/>
                  </a:lnTo>
                  <a:lnTo>
                    <a:pt x="1991715" y="109219"/>
                  </a:lnTo>
                  <a:lnTo>
                    <a:pt x="1950948" y="109219"/>
                  </a:lnTo>
                  <a:lnTo>
                    <a:pt x="1950948" y="4699"/>
                  </a:lnTo>
                  <a:close/>
                </a:path>
                <a:path w="3348354" h="415925">
                  <a:moveTo>
                    <a:pt x="1746478" y="4699"/>
                  </a:moveTo>
                  <a:lnTo>
                    <a:pt x="1902815" y="4699"/>
                  </a:lnTo>
                  <a:lnTo>
                    <a:pt x="1902815" y="24384"/>
                  </a:lnTo>
                  <a:lnTo>
                    <a:pt x="1894687" y="26542"/>
                  </a:lnTo>
                  <a:lnTo>
                    <a:pt x="1888591" y="28955"/>
                  </a:lnTo>
                  <a:lnTo>
                    <a:pt x="1884781" y="31368"/>
                  </a:lnTo>
                  <a:lnTo>
                    <a:pt x="1880844" y="33909"/>
                  </a:lnTo>
                  <a:lnTo>
                    <a:pt x="1877923" y="36829"/>
                  </a:lnTo>
                  <a:lnTo>
                    <a:pt x="1876018" y="40512"/>
                  </a:lnTo>
                  <a:lnTo>
                    <a:pt x="1873986" y="44068"/>
                  </a:lnTo>
                  <a:lnTo>
                    <a:pt x="1872589" y="48640"/>
                  </a:lnTo>
                  <a:lnTo>
                    <a:pt x="1871827" y="54482"/>
                  </a:lnTo>
                  <a:lnTo>
                    <a:pt x="1871065" y="60198"/>
                  </a:lnTo>
                  <a:lnTo>
                    <a:pt x="1870684" y="68579"/>
                  </a:lnTo>
                  <a:lnTo>
                    <a:pt x="1870684" y="79755"/>
                  </a:lnTo>
                  <a:lnTo>
                    <a:pt x="1870684" y="336296"/>
                  </a:lnTo>
                  <a:lnTo>
                    <a:pt x="1870684" y="343280"/>
                  </a:lnTo>
                  <a:lnTo>
                    <a:pt x="1870811" y="349757"/>
                  </a:lnTo>
                  <a:lnTo>
                    <a:pt x="1871192" y="355726"/>
                  </a:lnTo>
                  <a:lnTo>
                    <a:pt x="1871573" y="361568"/>
                  </a:lnTo>
                  <a:lnTo>
                    <a:pt x="1872462" y="366522"/>
                  </a:lnTo>
                  <a:lnTo>
                    <a:pt x="1873605" y="370204"/>
                  </a:lnTo>
                  <a:lnTo>
                    <a:pt x="1874748" y="374014"/>
                  </a:lnTo>
                  <a:lnTo>
                    <a:pt x="1876526" y="377189"/>
                  </a:lnTo>
                  <a:lnTo>
                    <a:pt x="1878812" y="379729"/>
                  </a:lnTo>
                  <a:lnTo>
                    <a:pt x="1881098" y="382397"/>
                  </a:lnTo>
                  <a:lnTo>
                    <a:pt x="1902815" y="391413"/>
                  </a:lnTo>
                  <a:lnTo>
                    <a:pt x="1902815" y="411099"/>
                  </a:lnTo>
                  <a:lnTo>
                    <a:pt x="1746478" y="411099"/>
                  </a:lnTo>
                  <a:lnTo>
                    <a:pt x="1746478" y="391413"/>
                  </a:lnTo>
                  <a:lnTo>
                    <a:pt x="1753844" y="389381"/>
                  </a:lnTo>
                  <a:lnTo>
                    <a:pt x="1759686" y="387223"/>
                  </a:lnTo>
                  <a:lnTo>
                    <a:pt x="1763877" y="384937"/>
                  </a:lnTo>
                  <a:lnTo>
                    <a:pt x="1768195" y="382650"/>
                  </a:lnTo>
                  <a:lnTo>
                    <a:pt x="1771370" y="379475"/>
                  </a:lnTo>
                  <a:lnTo>
                    <a:pt x="1773402" y="375412"/>
                  </a:lnTo>
                  <a:lnTo>
                    <a:pt x="1775561" y="371348"/>
                  </a:lnTo>
                  <a:lnTo>
                    <a:pt x="1776831" y="366267"/>
                  </a:lnTo>
                  <a:lnTo>
                    <a:pt x="1777466" y="360044"/>
                  </a:lnTo>
                  <a:lnTo>
                    <a:pt x="1778101" y="353694"/>
                  </a:lnTo>
                  <a:lnTo>
                    <a:pt x="1778355" y="345821"/>
                  </a:lnTo>
                  <a:lnTo>
                    <a:pt x="1778355" y="336296"/>
                  </a:lnTo>
                  <a:lnTo>
                    <a:pt x="1778355" y="79501"/>
                  </a:lnTo>
                  <a:lnTo>
                    <a:pt x="1778355" y="69976"/>
                  </a:lnTo>
                  <a:lnTo>
                    <a:pt x="1778101" y="62102"/>
                  </a:lnTo>
                  <a:lnTo>
                    <a:pt x="1764258" y="30987"/>
                  </a:lnTo>
                  <a:lnTo>
                    <a:pt x="1759940" y="28575"/>
                  </a:lnTo>
                  <a:lnTo>
                    <a:pt x="1754098" y="26415"/>
                  </a:lnTo>
                  <a:lnTo>
                    <a:pt x="1746478" y="24384"/>
                  </a:lnTo>
                  <a:lnTo>
                    <a:pt x="1746478" y="4699"/>
                  </a:lnTo>
                  <a:close/>
                </a:path>
                <a:path w="3348354" h="415925">
                  <a:moveTo>
                    <a:pt x="1331061" y="4699"/>
                  </a:moveTo>
                  <a:lnTo>
                    <a:pt x="1451584" y="4699"/>
                  </a:lnTo>
                  <a:lnTo>
                    <a:pt x="1556994" y="187832"/>
                  </a:lnTo>
                  <a:lnTo>
                    <a:pt x="1582648" y="234568"/>
                  </a:lnTo>
                  <a:lnTo>
                    <a:pt x="1604258" y="276859"/>
                  </a:lnTo>
                  <a:lnTo>
                    <a:pt x="1610588" y="290194"/>
                  </a:lnTo>
                  <a:lnTo>
                    <a:pt x="1615287" y="290194"/>
                  </a:lnTo>
                  <a:lnTo>
                    <a:pt x="1613880" y="253835"/>
                  </a:lnTo>
                  <a:lnTo>
                    <a:pt x="1612890" y="215820"/>
                  </a:lnTo>
                  <a:lnTo>
                    <a:pt x="1612305" y="176162"/>
                  </a:lnTo>
                  <a:lnTo>
                    <a:pt x="1612112" y="134874"/>
                  </a:lnTo>
                  <a:lnTo>
                    <a:pt x="1612112" y="79501"/>
                  </a:lnTo>
                  <a:lnTo>
                    <a:pt x="1612017" y="70473"/>
                  </a:lnTo>
                  <a:lnTo>
                    <a:pt x="1601063" y="32892"/>
                  </a:lnTo>
                  <a:lnTo>
                    <a:pt x="1597634" y="30987"/>
                  </a:lnTo>
                  <a:lnTo>
                    <a:pt x="1594205" y="28955"/>
                  </a:lnTo>
                  <a:lnTo>
                    <a:pt x="1588363" y="26797"/>
                  </a:lnTo>
                  <a:lnTo>
                    <a:pt x="1580235" y="24384"/>
                  </a:lnTo>
                  <a:lnTo>
                    <a:pt x="1580235" y="4699"/>
                  </a:lnTo>
                  <a:lnTo>
                    <a:pt x="1692757" y="4699"/>
                  </a:lnTo>
                  <a:lnTo>
                    <a:pt x="1692757" y="24384"/>
                  </a:lnTo>
                  <a:lnTo>
                    <a:pt x="1684756" y="26924"/>
                  </a:lnTo>
                  <a:lnTo>
                    <a:pt x="1679168" y="29082"/>
                  </a:lnTo>
                  <a:lnTo>
                    <a:pt x="1675866" y="30987"/>
                  </a:lnTo>
                  <a:lnTo>
                    <a:pt x="1672691" y="32765"/>
                  </a:lnTo>
                  <a:lnTo>
                    <a:pt x="1669897" y="35051"/>
                  </a:lnTo>
                  <a:lnTo>
                    <a:pt x="1667611" y="38100"/>
                  </a:lnTo>
                  <a:lnTo>
                    <a:pt x="1665325" y="41021"/>
                  </a:lnTo>
                  <a:lnTo>
                    <a:pt x="1663547" y="45592"/>
                  </a:lnTo>
                  <a:lnTo>
                    <a:pt x="1660626" y="79501"/>
                  </a:lnTo>
                  <a:lnTo>
                    <a:pt x="1660626" y="411099"/>
                  </a:lnTo>
                  <a:lnTo>
                    <a:pt x="1584934" y="411099"/>
                  </a:lnTo>
                  <a:lnTo>
                    <a:pt x="1451076" y="179450"/>
                  </a:lnTo>
                  <a:lnTo>
                    <a:pt x="1427565" y="137461"/>
                  </a:lnTo>
                  <a:lnTo>
                    <a:pt x="1411198" y="105663"/>
                  </a:lnTo>
                  <a:lnTo>
                    <a:pt x="1408531" y="105663"/>
                  </a:lnTo>
                  <a:lnTo>
                    <a:pt x="1409791" y="138100"/>
                  </a:lnTo>
                  <a:lnTo>
                    <a:pt x="1410706" y="171418"/>
                  </a:lnTo>
                  <a:lnTo>
                    <a:pt x="1411264" y="205640"/>
                  </a:lnTo>
                  <a:lnTo>
                    <a:pt x="1411452" y="240791"/>
                  </a:lnTo>
                  <a:lnTo>
                    <a:pt x="1411452" y="336676"/>
                  </a:lnTo>
                  <a:lnTo>
                    <a:pt x="1411595" y="346987"/>
                  </a:lnTo>
                  <a:lnTo>
                    <a:pt x="1421739" y="382015"/>
                  </a:lnTo>
                  <a:lnTo>
                    <a:pt x="1425549" y="385444"/>
                  </a:lnTo>
                  <a:lnTo>
                    <a:pt x="1432915" y="388619"/>
                  </a:lnTo>
                  <a:lnTo>
                    <a:pt x="1443583" y="391413"/>
                  </a:lnTo>
                  <a:lnTo>
                    <a:pt x="1443583" y="411099"/>
                  </a:lnTo>
                  <a:lnTo>
                    <a:pt x="1331061" y="411099"/>
                  </a:lnTo>
                  <a:lnTo>
                    <a:pt x="1331061" y="391413"/>
                  </a:lnTo>
                  <a:lnTo>
                    <a:pt x="1338427" y="389381"/>
                  </a:lnTo>
                  <a:lnTo>
                    <a:pt x="1344269" y="387223"/>
                  </a:lnTo>
                  <a:lnTo>
                    <a:pt x="1348460" y="384810"/>
                  </a:lnTo>
                  <a:lnTo>
                    <a:pt x="1352778" y="382524"/>
                  </a:lnTo>
                  <a:lnTo>
                    <a:pt x="1355953" y="379222"/>
                  </a:lnTo>
                  <a:lnTo>
                    <a:pt x="1357985" y="375157"/>
                  </a:lnTo>
                  <a:lnTo>
                    <a:pt x="1360144" y="371093"/>
                  </a:lnTo>
                  <a:lnTo>
                    <a:pt x="1361414" y="366013"/>
                  </a:lnTo>
                  <a:lnTo>
                    <a:pt x="1362049" y="359790"/>
                  </a:lnTo>
                  <a:lnTo>
                    <a:pt x="1362684" y="353694"/>
                  </a:lnTo>
                  <a:lnTo>
                    <a:pt x="1362938" y="345948"/>
                  </a:lnTo>
                  <a:lnTo>
                    <a:pt x="1362938" y="336676"/>
                  </a:lnTo>
                  <a:lnTo>
                    <a:pt x="1362938" y="79121"/>
                  </a:lnTo>
                  <a:lnTo>
                    <a:pt x="1362819" y="68835"/>
                  </a:lnTo>
                  <a:lnTo>
                    <a:pt x="1348841" y="30479"/>
                  </a:lnTo>
                  <a:lnTo>
                    <a:pt x="1331061" y="24384"/>
                  </a:lnTo>
                  <a:lnTo>
                    <a:pt x="1331061" y="4699"/>
                  </a:lnTo>
                  <a:close/>
                </a:path>
                <a:path w="3348354" h="415925">
                  <a:moveTo>
                    <a:pt x="1118590" y="4699"/>
                  </a:moveTo>
                  <a:lnTo>
                    <a:pt x="1274927" y="4699"/>
                  </a:lnTo>
                  <a:lnTo>
                    <a:pt x="1274927" y="24384"/>
                  </a:lnTo>
                  <a:lnTo>
                    <a:pt x="1266799" y="26542"/>
                  </a:lnTo>
                  <a:lnTo>
                    <a:pt x="1260703" y="28955"/>
                  </a:lnTo>
                  <a:lnTo>
                    <a:pt x="1256893" y="31368"/>
                  </a:lnTo>
                  <a:lnTo>
                    <a:pt x="1252956" y="33909"/>
                  </a:lnTo>
                  <a:lnTo>
                    <a:pt x="1250035" y="36829"/>
                  </a:lnTo>
                  <a:lnTo>
                    <a:pt x="1248130" y="40512"/>
                  </a:lnTo>
                  <a:lnTo>
                    <a:pt x="1246098" y="44068"/>
                  </a:lnTo>
                  <a:lnTo>
                    <a:pt x="1244701" y="48640"/>
                  </a:lnTo>
                  <a:lnTo>
                    <a:pt x="1243939" y="54482"/>
                  </a:lnTo>
                  <a:lnTo>
                    <a:pt x="1243177" y="60198"/>
                  </a:lnTo>
                  <a:lnTo>
                    <a:pt x="1242796" y="68579"/>
                  </a:lnTo>
                  <a:lnTo>
                    <a:pt x="1242796" y="79755"/>
                  </a:lnTo>
                  <a:lnTo>
                    <a:pt x="1242796" y="336296"/>
                  </a:lnTo>
                  <a:lnTo>
                    <a:pt x="1242796" y="343280"/>
                  </a:lnTo>
                  <a:lnTo>
                    <a:pt x="1242923" y="349757"/>
                  </a:lnTo>
                  <a:lnTo>
                    <a:pt x="1243304" y="355726"/>
                  </a:lnTo>
                  <a:lnTo>
                    <a:pt x="1243685" y="361568"/>
                  </a:lnTo>
                  <a:lnTo>
                    <a:pt x="1244574" y="366522"/>
                  </a:lnTo>
                  <a:lnTo>
                    <a:pt x="1245717" y="370204"/>
                  </a:lnTo>
                  <a:lnTo>
                    <a:pt x="1246860" y="374014"/>
                  </a:lnTo>
                  <a:lnTo>
                    <a:pt x="1248638" y="377189"/>
                  </a:lnTo>
                  <a:lnTo>
                    <a:pt x="1250924" y="379729"/>
                  </a:lnTo>
                  <a:lnTo>
                    <a:pt x="1253210" y="382397"/>
                  </a:lnTo>
                  <a:lnTo>
                    <a:pt x="1274927" y="391413"/>
                  </a:lnTo>
                  <a:lnTo>
                    <a:pt x="1274927" y="411099"/>
                  </a:lnTo>
                  <a:lnTo>
                    <a:pt x="1118590" y="411099"/>
                  </a:lnTo>
                  <a:lnTo>
                    <a:pt x="1118590" y="391413"/>
                  </a:lnTo>
                  <a:lnTo>
                    <a:pt x="1125956" y="389381"/>
                  </a:lnTo>
                  <a:lnTo>
                    <a:pt x="1131798" y="387223"/>
                  </a:lnTo>
                  <a:lnTo>
                    <a:pt x="1135989" y="384937"/>
                  </a:lnTo>
                  <a:lnTo>
                    <a:pt x="1140307" y="382650"/>
                  </a:lnTo>
                  <a:lnTo>
                    <a:pt x="1143482" y="379475"/>
                  </a:lnTo>
                  <a:lnTo>
                    <a:pt x="1145514" y="375412"/>
                  </a:lnTo>
                  <a:lnTo>
                    <a:pt x="1147673" y="371348"/>
                  </a:lnTo>
                  <a:lnTo>
                    <a:pt x="1148943" y="366267"/>
                  </a:lnTo>
                  <a:lnTo>
                    <a:pt x="1149578" y="360044"/>
                  </a:lnTo>
                  <a:lnTo>
                    <a:pt x="1150213" y="353694"/>
                  </a:lnTo>
                  <a:lnTo>
                    <a:pt x="1150467" y="345821"/>
                  </a:lnTo>
                  <a:lnTo>
                    <a:pt x="1150467" y="336296"/>
                  </a:lnTo>
                  <a:lnTo>
                    <a:pt x="1150467" y="79501"/>
                  </a:lnTo>
                  <a:lnTo>
                    <a:pt x="1150467" y="69976"/>
                  </a:lnTo>
                  <a:lnTo>
                    <a:pt x="1150213" y="62102"/>
                  </a:lnTo>
                  <a:lnTo>
                    <a:pt x="1136370" y="30987"/>
                  </a:lnTo>
                  <a:lnTo>
                    <a:pt x="1132052" y="28575"/>
                  </a:lnTo>
                  <a:lnTo>
                    <a:pt x="1126210" y="26415"/>
                  </a:lnTo>
                  <a:lnTo>
                    <a:pt x="1118590" y="24384"/>
                  </a:lnTo>
                  <a:lnTo>
                    <a:pt x="1118590" y="4699"/>
                  </a:lnTo>
                  <a:close/>
                </a:path>
                <a:path w="3348354" h="415925">
                  <a:moveTo>
                    <a:pt x="781786" y="4699"/>
                  </a:moveTo>
                  <a:lnTo>
                    <a:pt x="1069695" y="4699"/>
                  </a:lnTo>
                  <a:lnTo>
                    <a:pt x="1069695" y="99440"/>
                  </a:lnTo>
                  <a:lnTo>
                    <a:pt x="1028928" y="99440"/>
                  </a:lnTo>
                  <a:lnTo>
                    <a:pt x="1024166" y="86411"/>
                  </a:lnTo>
                  <a:lnTo>
                    <a:pt x="1019784" y="75691"/>
                  </a:lnTo>
                  <a:lnTo>
                    <a:pt x="995781" y="45338"/>
                  </a:lnTo>
                  <a:lnTo>
                    <a:pt x="963396" y="39624"/>
                  </a:lnTo>
                  <a:lnTo>
                    <a:pt x="905992" y="39624"/>
                  </a:lnTo>
                  <a:lnTo>
                    <a:pt x="905992" y="191007"/>
                  </a:lnTo>
                  <a:lnTo>
                    <a:pt x="944092" y="191007"/>
                  </a:lnTo>
                  <a:lnTo>
                    <a:pt x="953363" y="191007"/>
                  </a:lnTo>
                  <a:lnTo>
                    <a:pt x="960602" y="189611"/>
                  </a:lnTo>
                  <a:lnTo>
                    <a:pt x="965682" y="186689"/>
                  </a:lnTo>
                  <a:lnTo>
                    <a:pt x="970635" y="183896"/>
                  </a:lnTo>
                  <a:lnTo>
                    <a:pt x="986256" y="143763"/>
                  </a:lnTo>
                  <a:lnTo>
                    <a:pt x="1019911" y="143763"/>
                  </a:lnTo>
                  <a:lnTo>
                    <a:pt x="1019911" y="273557"/>
                  </a:lnTo>
                  <a:lnTo>
                    <a:pt x="986256" y="273557"/>
                  </a:lnTo>
                  <a:lnTo>
                    <a:pt x="984425" y="264673"/>
                  </a:lnTo>
                  <a:lnTo>
                    <a:pt x="982367" y="256873"/>
                  </a:lnTo>
                  <a:lnTo>
                    <a:pt x="965174" y="230124"/>
                  </a:lnTo>
                  <a:lnTo>
                    <a:pt x="960221" y="227329"/>
                  </a:lnTo>
                  <a:lnTo>
                    <a:pt x="953109" y="225932"/>
                  </a:lnTo>
                  <a:lnTo>
                    <a:pt x="944092" y="225932"/>
                  </a:lnTo>
                  <a:lnTo>
                    <a:pt x="905992" y="225932"/>
                  </a:lnTo>
                  <a:lnTo>
                    <a:pt x="905992" y="336296"/>
                  </a:lnTo>
                  <a:lnTo>
                    <a:pt x="905992" y="346837"/>
                  </a:lnTo>
                  <a:lnTo>
                    <a:pt x="906246" y="354838"/>
                  </a:lnTo>
                  <a:lnTo>
                    <a:pt x="906881" y="360299"/>
                  </a:lnTo>
                  <a:lnTo>
                    <a:pt x="907389" y="365760"/>
                  </a:lnTo>
                  <a:lnTo>
                    <a:pt x="908532" y="370204"/>
                  </a:lnTo>
                  <a:lnTo>
                    <a:pt x="941933" y="391413"/>
                  </a:lnTo>
                  <a:lnTo>
                    <a:pt x="941933" y="411099"/>
                  </a:lnTo>
                  <a:lnTo>
                    <a:pt x="781786" y="411099"/>
                  </a:lnTo>
                  <a:lnTo>
                    <a:pt x="781786" y="391413"/>
                  </a:lnTo>
                  <a:lnTo>
                    <a:pt x="789152" y="389636"/>
                  </a:lnTo>
                  <a:lnTo>
                    <a:pt x="794994" y="387476"/>
                  </a:lnTo>
                  <a:lnTo>
                    <a:pt x="799185" y="385190"/>
                  </a:lnTo>
                  <a:lnTo>
                    <a:pt x="803503" y="382777"/>
                  </a:lnTo>
                  <a:lnTo>
                    <a:pt x="806678" y="379475"/>
                  </a:lnTo>
                  <a:lnTo>
                    <a:pt x="808710" y="375412"/>
                  </a:lnTo>
                  <a:lnTo>
                    <a:pt x="810869" y="371348"/>
                  </a:lnTo>
                  <a:lnTo>
                    <a:pt x="812139" y="366140"/>
                  </a:lnTo>
                  <a:lnTo>
                    <a:pt x="812774" y="359790"/>
                  </a:lnTo>
                  <a:lnTo>
                    <a:pt x="813409" y="353440"/>
                  </a:lnTo>
                  <a:lnTo>
                    <a:pt x="813663" y="345566"/>
                  </a:lnTo>
                  <a:lnTo>
                    <a:pt x="813663" y="336041"/>
                  </a:lnTo>
                  <a:lnTo>
                    <a:pt x="813663" y="79755"/>
                  </a:lnTo>
                  <a:lnTo>
                    <a:pt x="813663" y="70357"/>
                  </a:lnTo>
                  <a:lnTo>
                    <a:pt x="813409" y="62611"/>
                  </a:lnTo>
                  <a:lnTo>
                    <a:pt x="799566" y="31114"/>
                  </a:lnTo>
                  <a:lnTo>
                    <a:pt x="795248" y="28575"/>
                  </a:lnTo>
                  <a:lnTo>
                    <a:pt x="789406" y="26415"/>
                  </a:lnTo>
                  <a:lnTo>
                    <a:pt x="781786" y="24384"/>
                  </a:lnTo>
                  <a:lnTo>
                    <a:pt x="781786" y="4699"/>
                  </a:lnTo>
                  <a:close/>
                </a:path>
                <a:path w="3348354" h="415925">
                  <a:moveTo>
                    <a:pt x="429767" y="4699"/>
                  </a:moveTo>
                  <a:lnTo>
                    <a:pt x="725017" y="4699"/>
                  </a:lnTo>
                  <a:lnTo>
                    <a:pt x="725017" y="99440"/>
                  </a:lnTo>
                  <a:lnTo>
                    <a:pt x="684250" y="99440"/>
                  </a:lnTo>
                  <a:lnTo>
                    <a:pt x="679561" y="86411"/>
                  </a:lnTo>
                  <a:lnTo>
                    <a:pt x="675217" y="75691"/>
                  </a:lnTo>
                  <a:lnTo>
                    <a:pt x="651230" y="45338"/>
                  </a:lnTo>
                  <a:lnTo>
                    <a:pt x="618845" y="39624"/>
                  </a:lnTo>
                  <a:lnTo>
                    <a:pt x="553948" y="39624"/>
                  </a:lnTo>
                  <a:lnTo>
                    <a:pt x="553948" y="182499"/>
                  </a:lnTo>
                  <a:lnTo>
                    <a:pt x="593191" y="182499"/>
                  </a:lnTo>
                  <a:lnTo>
                    <a:pt x="601954" y="182499"/>
                  </a:lnTo>
                  <a:lnTo>
                    <a:pt x="608812" y="181228"/>
                  </a:lnTo>
                  <a:lnTo>
                    <a:pt x="613765" y="178688"/>
                  </a:lnTo>
                  <a:lnTo>
                    <a:pt x="618718" y="176275"/>
                  </a:lnTo>
                  <a:lnTo>
                    <a:pt x="635482" y="139573"/>
                  </a:lnTo>
                  <a:lnTo>
                    <a:pt x="669137" y="139573"/>
                  </a:lnTo>
                  <a:lnTo>
                    <a:pt x="669137" y="260476"/>
                  </a:lnTo>
                  <a:lnTo>
                    <a:pt x="635482" y="260476"/>
                  </a:lnTo>
                  <a:lnTo>
                    <a:pt x="633337" y="252331"/>
                  </a:lnTo>
                  <a:lnTo>
                    <a:pt x="631085" y="245221"/>
                  </a:lnTo>
                  <a:lnTo>
                    <a:pt x="602462" y="217297"/>
                  </a:lnTo>
                  <a:lnTo>
                    <a:pt x="593191" y="217297"/>
                  </a:lnTo>
                  <a:lnTo>
                    <a:pt x="553948" y="217297"/>
                  </a:lnTo>
                  <a:lnTo>
                    <a:pt x="553948" y="376174"/>
                  </a:lnTo>
                  <a:lnTo>
                    <a:pt x="618464" y="376174"/>
                  </a:lnTo>
                  <a:lnTo>
                    <a:pt x="625449" y="376174"/>
                  </a:lnTo>
                  <a:lnTo>
                    <a:pt x="631291" y="375792"/>
                  </a:lnTo>
                  <a:lnTo>
                    <a:pt x="635990" y="374903"/>
                  </a:lnTo>
                  <a:lnTo>
                    <a:pt x="640816" y="374014"/>
                  </a:lnTo>
                  <a:lnTo>
                    <a:pt x="645134" y="372490"/>
                  </a:lnTo>
                  <a:lnTo>
                    <a:pt x="648817" y="370204"/>
                  </a:lnTo>
                  <a:lnTo>
                    <a:pt x="652627" y="368046"/>
                  </a:lnTo>
                  <a:lnTo>
                    <a:pt x="668883" y="349123"/>
                  </a:lnTo>
                  <a:lnTo>
                    <a:pt x="671677" y="344804"/>
                  </a:lnTo>
                  <a:lnTo>
                    <a:pt x="687298" y="302387"/>
                  </a:lnTo>
                  <a:lnTo>
                    <a:pt x="728065" y="302387"/>
                  </a:lnTo>
                  <a:lnTo>
                    <a:pt x="722350" y="411099"/>
                  </a:lnTo>
                  <a:lnTo>
                    <a:pt x="429767" y="411099"/>
                  </a:lnTo>
                  <a:lnTo>
                    <a:pt x="429767" y="391413"/>
                  </a:lnTo>
                  <a:lnTo>
                    <a:pt x="437121" y="389381"/>
                  </a:lnTo>
                  <a:lnTo>
                    <a:pt x="442925" y="387223"/>
                  </a:lnTo>
                  <a:lnTo>
                    <a:pt x="447192" y="384937"/>
                  </a:lnTo>
                  <a:lnTo>
                    <a:pt x="451459" y="382650"/>
                  </a:lnTo>
                  <a:lnTo>
                    <a:pt x="454634" y="379475"/>
                  </a:lnTo>
                  <a:lnTo>
                    <a:pt x="456717" y="375412"/>
                  </a:lnTo>
                  <a:lnTo>
                    <a:pt x="458800" y="371348"/>
                  </a:lnTo>
                  <a:lnTo>
                    <a:pt x="460133" y="366267"/>
                  </a:lnTo>
                  <a:lnTo>
                    <a:pt x="460730" y="360044"/>
                  </a:lnTo>
                  <a:lnTo>
                    <a:pt x="461327" y="353694"/>
                  </a:lnTo>
                  <a:lnTo>
                    <a:pt x="461619" y="345821"/>
                  </a:lnTo>
                  <a:lnTo>
                    <a:pt x="461619" y="336296"/>
                  </a:lnTo>
                  <a:lnTo>
                    <a:pt x="461619" y="79755"/>
                  </a:lnTo>
                  <a:lnTo>
                    <a:pt x="461619" y="70357"/>
                  </a:lnTo>
                  <a:lnTo>
                    <a:pt x="461378" y="62611"/>
                  </a:lnTo>
                  <a:lnTo>
                    <a:pt x="460883" y="56261"/>
                  </a:lnTo>
                  <a:lnTo>
                    <a:pt x="460387" y="49911"/>
                  </a:lnTo>
                  <a:lnTo>
                    <a:pt x="459092" y="44703"/>
                  </a:lnTo>
                  <a:lnTo>
                    <a:pt x="457009" y="40766"/>
                  </a:lnTo>
                  <a:lnTo>
                    <a:pt x="454926" y="36829"/>
                  </a:lnTo>
                  <a:lnTo>
                    <a:pt x="451751" y="33527"/>
                  </a:lnTo>
                  <a:lnTo>
                    <a:pt x="447484" y="31114"/>
                  </a:lnTo>
                  <a:lnTo>
                    <a:pt x="443217" y="28575"/>
                  </a:lnTo>
                  <a:lnTo>
                    <a:pt x="437311" y="26415"/>
                  </a:lnTo>
                  <a:lnTo>
                    <a:pt x="429767" y="24384"/>
                  </a:lnTo>
                  <a:lnTo>
                    <a:pt x="429767" y="4699"/>
                  </a:lnTo>
                  <a:close/>
                </a:path>
                <a:path w="3348354" h="415925">
                  <a:moveTo>
                    <a:pt x="0" y="4699"/>
                  </a:moveTo>
                  <a:lnTo>
                    <a:pt x="154787" y="4699"/>
                  </a:lnTo>
                  <a:lnTo>
                    <a:pt x="178616" y="5195"/>
                  </a:lnTo>
                  <a:lnTo>
                    <a:pt x="220140" y="9092"/>
                  </a:lnTo>
                  <a:lnTo>
                    <a:pt x="269311" y="22447"/>
                  </a:lnTo>
                  <a:lnTo>
                    <a:pt x="309388" y="45594"/>
                  </a:lnTo>
                  <a:lnTo>
                    <a:pt x="338886" y="76580"/>
                  </a:lnTo>
                  <a:lnTo>
                    <a:pt x="358167" y="115389"/>
                  </a:lnTo>
                  <a:lnTo>
                    <a:pt x="368358" y="162655"/>
                  </a:lnTo>
                  <a:lnTo>
                    <a:pt x="370293" y="199136"/>
                  </a:lnTo>
                  <a:lnTo>
                    <a:pt x="369615" y="221761"/>
                  </a:lnTo>
                  <a:lnTo>
                    <a:pt x="364180" y="263394"/>
                  </a:lnTo>
                  <a:lnTo>
                    <a:pt x="353312" y="300239"/>
                  </a:lnTo>
                  <a:lnTo>
                    <a:pt x="326834" y="345566"/>
                  </a:lnTo>
                  <a:lnTo>
                    <a:pt x="292873" y="376160"/>
                  </a:lnTo>
                  <a:lnTo>
                    <a:pt x="249108" y="397208"/>
                  </a:lnTo>
                  <a:lnTo>
                    <a:pt x="197819" y="407991"/>
                  </a:lnTo>
                  <a:lnTo>
                    <a:pt x="158081" y="410745"/>
                  </a:lnTo>
                  <a:lnTo>
                    <a:pt x="135140" y="411099"/>
                  </a:lnTo>
                  <a:lnTo>
                    <a:pt x="0" y="411099"/>
                  </a:lnTo>
                  <a:lnTo>
                    <a:pt x="0" y="391413"/>
                  </a:lnTo>
                  <a:lnTo>
                    <a:pt x="7353" y="389381"/>
                  </a:lnTo>
                  <a:lnTo>
                    <a:pt x="13157" y="387223"/>
                  </a:lnTo>
                  <a:lnTo>
                    <a:pt x="17424" y="384937"/>
                  </a:lnTo>
                  <a:lnTo>
                    <a:pt x="21691" y="382650"/>
                  </a:lnTo>
                  <a:lnTo>
                    <a:pt x="24866" y="379475"/>
                  </a:lnTo>
                  <a:lnTo>
                    <a:pt x="26949" y="375412"/>
                  </a:lnTo>
                  <a:lnTo>
                    <a:pt x="29032" y="371348"/>
                  </a:lnTo>
                  <a:lnTo>
                    <a:pt x="30365" y="366267"/>
                  </a:lnTo>
                  <a:lnTo>
                    <a:pt x="30962" y="360044"/>
                  </a:lnTo>
                  <a:lnTo>
                    <a:pt x="31559" y="353694"/>
                  </a:lnTo>
                  <a:lnTo>
                    <a:pt x="31851" y="345821"/>
                  </a:lnTo>
                  <a:lnTo>
                    <a:pt x="31851" y="336296"/>
                  </a:lnTo>
                  <a:lnTo>
                    <a:pt x="31851" y="79755"/>
                  </a:lnTo>
                  <a:lnTo>
                    <a:pt x="31851" y="70357"/>
                  </a:lnTo>
                  <a:lnTo>
                    <a:pt x="31610" y="62611"/>
                  </a:lnTo>
                  <a:lnTo>
                    <a:pt x="31114" y="56261"/>
                  </a:lnTo>
                  <a:lnTo>
                    <a:pt x="30619" y="49911"/>
                  </a:lnTo>
                  <a:lnTo>
                    <a:pt x="17716" y="31114"/>
                  </a:lnTo>
                  <a:lnTo>
                    <a:pt x="13449" y="28575"/>
                  </a:lnTo>
                  <a:lnTo>
                    <a:pt x="7543" y="26415"/>
                  </a:lnTo>
                  <a:lnTo>
                    <a:pt x="0" y="24384"/>
                  </a:lnTo>
                  <a:lnTo>
                    <a:pt x="0" y="4699"/>
                  </a:lnTo>
                  <a:close/>
                </a:path>
                <a:path w="3348354" h="415925">
                  <a:moveTo>
                    <a:pt x="2748762" y="0"/>
                  </a:moveTo>
                  <a:lnTo>
                    <a:pt x="2790535" y="3190"/>
                  </a:lnTo>
                  <a:lnTo>
                    <a:pt x="2857365" y="28717"/>
                  </a:lnTo>
                  <a:lnTo>
                    <a:pt x="2901996" y="79676"/>
                  </a:lnTo>
                  <a:lnTo>
                    <a:pt x="2924284" y="155495"/>
                  </a:lnTo>
                  <a:lnTo>
                    <a:pt x="2927070" y="202691"/>
                  </a:lnTo>
                  <a:lnTo>
                    <a:pt x="2926257" y="229810"/>
                  </a:lnTo>
                  <a:lnTo>
                    <a:pt x="2919676" y="278094"/>
                  </a:lnTo>
                  <a:lnTo>
                    <a:pt x="2906524" y="318500"/>
                  </a:lnTo>
                  <a:lnTo>
                    <a:pt x="2876270" y="365505"/>
                  </a:lnTo>
                  <a:lnTo>
                    <a:pt x="2834158" y="396652"/>
                  </a:lnTo>
                  <a:lnTo>
                    <a:pt x="2781639" y="412750"/>
                  </a:lnTo>
                  <a:lnTo>
                    <a:pt x="2741650" y="415798"/>
                  </a:lnTo>
                  <a:lnTo>
                    <a:pt x="2700645" y="412605"/>
                  </a:lnTo>
                  <a:lnTo>
                    <a:pt x="2634922" y="387026"/>
                  </a:lnTo>
                  <a:lnTo>
                    <a:pt x="2591036" y="335825"/>
                  </a:lnTo>
                  <a:lnTo>
                    <a:pt x="2569129" y="259193"/>
                  </a:lnTo>
                  <a:lnTo>
                    <a:pt x="2566390" y="211327"/>
                  </a:lnTo>
                  <a:lnTo>
                    <a:pt x="2567722" y="179036"/>
                  </a:lnTo>
                  <a:lnTo>
                    <a:pt x="2578338" y="121834"/>
                  </a:lnTo>
                  <a:lnTo>
                    <a:pt x="2599509" y="74537"/>
                  </a:lnTo>
                  <a:lnTo>
                    <a:pt x="2630855" y="38429"/>
                  </a:lnTo>
                  <a:lnTo>
                    <a:pt x="2671985" y="13876"/>
                  </a:lnTo>
                  <a:lnTo>
                    <a:pt x="2721185" y="1545"/>
                  </a:lnTo>
                  <a:lnTo>
                    <a:pt x="274876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34594" y="1361084"/>
            <a:ext cx="151722" cy="7437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335017" y="1034898"/>
            <a:ext cx="150495" cy="71755"/>
            <a:chOff x="4335017" y="1034898"/>
            <a:chExt cx="150495" cy="7175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9589" y="1039470"/>
              <a:ext cx="141084" cy="625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339589" y="1039470"/>
              <a:ext cx="141605" cy="62865"/>
            </a:xfrm>
            <a:custGeom>
              <a:avLst/>
              <a:gdLst/>
              <a:ahLst/>
              <a:cxnLst/>
              <a:rect l="l" t="t" r="r" b="b"/>
              <a:pathLst>
                <a:path w="141604" h="62865">
                  <a:moveTo>
                    <a:pt x="0" y="62508"/>
                  </a:moveTo>
                  <a:lnTo>
                    <a:pt x="141084" y="62508"/>
                  </a:lnTo>
                  <a:lnTo>
                    <a:pt x="141084" y="0"/>
                  </a:lnTo>
                  <a:lnTo>
                    <a:pt x="0" y="0"/>
                  </a:lnTo>
                  <a:lnTo>
                    <a:pt x="0" y="62508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669920" y="817625"/>
            <a:ext cx="2925445" cy="683260"/>
            <a:chOff x="4669920" y="817625"/>
            <a:chExt cx="2925445" cy="68326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69920" y="1233313"/>
              <a:ext cx="2925310" cy="26716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5886" y="822197"/>
              <a:ext cx="2913125" cy="41579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481955" y="904874"/>
              <a:ext cx="107314" cy="167640"/>
            </a:xfrm>
            <a:custGeom>
              <a:avLst/>
              <a:gdLst/>
              <a:ahLst/>
              <a:cxnLst/>
              <a:rect l="l" t="t" r="r" b="b"/>
              <a:pathLst>
                <a:path w="107314" h="167640">
                  <a:moveTo>
                    <a:pt x="59562" y="0"/>
                  </a:moveTo>
                  <a:lnTo>
                    <a:pt x="0" y="167639"/>
                  </a:lnTo>
                  <a:lnTo>
                    <a:pt x="107187" y="167639"/>
                  </a:lnTo>
                  <a:lnTo>
                    <a:pt x="5956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95520" y="857249"/>
              <a:ext cx="116586" cy="17729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675886" y="822197"/>
              <a:ext cx="2913380" cy="415925"/>
            </a:xfrm>
            <a:custGeom>
              <a:avLst/>
              <a:gdLst/>
              <a:ahLst/>
              <a:cxnLst/>
              <a:rect l="l" t="t" r="r" b="b"/>
              <a:pathLst>
                <a:path w="2913379" h="415925">
                  <a:moveTo>
                    <a:pt x="2149474" y="4699"/>
                  </a:moveTo>
                  <a:lnTo>
                    <a:pt x="2269997" y="4699"/>
                  </a:lnTo>
                  <a:lnTo>
                    <a:pt x="2375408" y="187832"/>
                  </a:lnTo>
                  <a:lnTo>
                    <a:pt x="2401062" y="234568"/>
                  </a:lnTo>
                  <a:lnTo>
                    <a:pt x="2422671" y="276859"/>
                  </a:lnTo>
                  <a:lnTo>
                    <a:pt x="2429002" y="290194"/>
                  </a:lnTo>
                  <a:lnTo>
                    <a:pt x="2433700" y="290194"/>
                  </a:lnTo>
                  <a:lnTo>
                    <a:pt x="2432294" y="253835"/>
                  </a:lnTo>
                  <a:lnTo>
                    <a:pt x="2431303" y="215820"/>
                  </a:lnTo>
                  <a:lnTo>
                    <a:pt x="2430718" y="176162"/>
                  </a:lnTo>
                  <a:lnTo>
                    <a:pt x="2430525" y="134874"/>
                  </a:lnTo>
                  <a:lnTo>
                    <a:pt x="2430525" y="79501"/>
                  </a:lnTo>
                  <a:lnTo>
                    <a:pt x="2430430" y="70473"/>
                  </a:lnTo>
                  <a:lnTo>
                    <a:pt x="2419477" y="32892"/>
                  </a:lnTo>
                  <a:lnTo>
                    <a:pt x="2416047" y="30987"/>
                  </a:lnTo>
                  <a:lnTo>
                    <a:pt x="2412618" y="28955"/>
                  </a:lnTo>
                  <a:lnTo>
                    <a:pt x="2406777" y="26797"/>
                  </a:lnTo>
                  <a:lnTo>
                    <a:pt x="2398648" y="24384"/>
                  </a:lnTo>
                  <a:lnTo>
                    <a:pt x="2398648" y="4699"/>
                  </a:lnTo>
                  <a:lnTo>
                    <a:pt x="2511170" y="4699"/>
                  </a:lnTo>
                  <a:lnTo>
                    <a:pt x="2511170" y="24384"/>
                  </a:lnTo>
                  <a:lnTo>
                    <a:pt x="2503169" y="26924"/>
                  </a:lnTo>
                  <a:lnTo>
                    <a:pt x="2497582" y="29082"/>
                  </a:lnTo>
                  <a:lnTo>
                    <a:pt x="2494280" y="30987"/>
                  </a:lnTo>
                  <a:lnTo>
                    <a:pt x="2491105" y="32765"/>
                  </a:lnTo>
                  <a:lnTo>
                    <a:pt x="2488311" y="35051"/>
                  </a:lnTo>
                  <a:lnTo>
                    <a:pt x="2486024" y="38100"/>
                  </a:lnTo>
                  <a:lnTo>
                    <a:pt x="2483739" y="41021"/>
                  </a:lnTo>
                  <a:lnTo>
                    <a:pt x="2481961" y="45592"/>
                  </a:lnTo>
                  <a:lnTo>
                    <a:pt x="2479040" y="79501"/>
                  </a:lnTo>
                  <a:lnTo>
                    <a:pt x="2479040" y="411099"/>
                  </a:lnTo>
                  <a:lnTo>
                    <a:pt x="2403347" y="411099"/>
                  </a:lnTo>
                  <a:lnTo>
                    <a:pt x="2269490" y="179450"/>
                  </a:lnTo>
                  <a:lnTo>
                    <a:pt x="2245979" y="137461"/>
                  </a:lnTo>
                  <a:lnTo>
                    <a:pt x="2229612" y="105663"/>
                  </a:lnTo>
                  <a:lnTo>
                    <a:pt x="2226944" y="105663"/>
                  </a:lnTo>
                  <a:lnTo>
                    <a:pt x="2228205" y="138100"/>
                  </a:lnTo>
                  <a:lnTo>
                    <a:pt x="2229119" y="171418"/>
                  </a:lnTo>
                  <a:lnTo>
                    <a:pt x="2229677" y="205640"/>
                  </a:lnTo>
                  <a:lnTo>
                    <a:pt x="2229866" y="240791"/>
                  </a:lnTo>
                  <a:lnTo>
                    <a:pt x="2229866" y="336676"/>
                  </a:lnTo>
                  <a:lnTo>
                    <a:pt x="2230008" y="346987"/>
                  </a:lnTo>
                  <a:lnTo>
                    <a:pt x="2240153" y="382015"/>
                  </a:lnTo>
                  <a:lnTo>
                    <a:pt x="2243963" y="385444"/>
                  </a:lnTo>
                  <a:lnTo>
                    <a:pt x="2251329" y="388619"/>
                  </a:lnTo>
                  <a:lnTo>
                    <a:pt x="2261996" y="391413"/>
                  </a:lnTo>
                  <a:lnTo>
                    <a:pt x="2261996" y="411099"/>
                  </a:lnTo>
                  <a:lnTo>
                    <a:pt x="2149474" y="411099"/>
                  </a:lnTo>
                  <a:lnTo>
                    <a:pt x="2149474" y="391413"/>
                  </a:lnTo>
                  <a:lnTo>
                    <a:pt x="2156841" y="389381"/>
                  </a:lnTo>
                  <a:lnTo>
                    <a:pt x="2162683" y="387223"/>
                  </a:lnTo>
                  <a:lnTo>
                    <a:pt x="2166873" y="384810"/>
                  </a:lnTo>
                  <a:lnTo>
                    <a:pt x="2171191" y="382524"/>
                  </a:lnTo>
                  <a:lnTo>
                    <a:pt x="2174366" y="379222"/>
                  </a:lnTo>
                  <a:lnTo>
                    <a:pt x="2176398" y="375157"/>
                  </a:lnTo>
                  <a:lnTo>
                    <a:pt x="2178558" y="371093"/>
                  </a:lnTo>
                  <a:lnTo>
                    <a:pt x="2179828" y="366013"/>
                  </a:lnTo>
                  <a:lnTo>
                    <a:pt x="2180463" y="359790"/>
                  </a:lnTo>
                  <a:lnTo>
                    <a:pt x="2181097" y="353694"/>
                  </a:lnTo>
                  <a:lnTo>
                    <a:pt x="2181352" y="345948"/>
                  </a:lnTo>
                  <a:lnTo>
                    <a:pt x="2181352" y="336676"/>
                  </a:lnTo>
                  <a:lnTo>
                    <a:pt x="2181352" y="79121"/>
                  </a:lnTo>
                  <a:lnTo>
                    <a:pt x="2181232" y="68835"/>
                  </a:lnTo>
                  <a:lnTo>
                    <a:pt x="2167255" y="30479"/>
                  </a:lnTo>
                  <a:lnTo>
                    <a:pt x="2149474" y="24384"/>
                  </a:lnTo>
                  <a:lnTo>
                    <a:pt x="2149474" y="4699"/>
                  </a:lnTo>
                  <a:close/>
                </a:path>
                <a:path w="2913379" h="415925">
                  <a:moveTo>
                    <a:pt x="1937004" y="4699"/>
                  </a:moveTo>
                  <a:lnTo>
                    <a:pt x="2093340" y="4699"/>
                  </a:lnTo>
                  <a:lnTo>
                    <a:pt x="2093340" y="24384"/>
                  </a:lnTo>
                  <a:lnTo>
                    <a:pt x="2085213" y="26542"/>
                  </a:lnTo>
                  <a:lnTo>
                    <a:pt x="2079116" y="28955"/>
                  </a:lnTo>
                  <a:lnTo>
                    <a:pt x="2075307" y="31368"/>
                  </a:lnTo>
                  <a:lnTo>
                    <a:pt x="2071369" y="33909"/>
                  </a:lnTo>
                  <a:lnTo>
                    <a:pt x="2068448" y="36829"/>
                  </a:lnTo>
                  <a:lnTo>
                    <a:pt x="2066543" y="40512"/>
                  </a:lnTo>
                  <a:lnTo>
                    <a:pt x="2064512" y="44068"/>
                  </a:lnTo>
                  <a:lnTo>
                    <a:pt x="2063114" y="48640"/>
                  </a:lnTo>
                  <a:lnTo>
                    <a:pt x="2062353" y="54482"/>
                  </a:lnTo>
                  <a:lnTo>
                    <a:pt x="2061590" y="60198"/>
                  </a:lnTo>
                  <a:lnTo>
                    <a:pt x="2061210" y="68579"/>
                  </a:lnTo>
                  <a:lnTo>
                    <a:pt x="2061210" y="79755"/>
                  </a:lnTo>
                  <a:lnTo>
                    <a:pt x="2061210" y="336296"/>
                  </a:lnTo>
                  <a:lnTo>
                    <a:pt x="2061210" y="343280"/>
                  </a:lnTo>
                  <a:lnTo>
                    <a:pt x="2061337" y="349757"/>
                  </a:lnTo>
                  <a:lnTo>
                    <a:pt x="2061717" y="355726"/>
                  </a:lnTo>
                  <a:lnTo>
                    <a:pt x="2062098" y="361568"/>
                  </a:lnTo>
                  <a:lnTo>
                    <a:pt x="2062988" y="366522"/>
                  </a:lnTo>
                  <a:lnTo>
                    <a:pt x="2064131" y="370204"/>
                  </a:lnTo>
                  <a:lnTo>
                    <a:pt x="2065273" y="374014"/>
                  </a:lnTo>
                  <a:lnTo>
                    <a:pt x="2067052" y="377189"/>
                  </a:lnTo>
                  <a:lnTo>
                    <a:pt x="2069338" y="379729"/>
                  </a:lnTo>
                  <a:lnTo>
                    <a:pt x="2071623" y="382397"/>
                  </a:lnTo>
                  <a:lnTo>
                    <a:pt x="2093340" y="391413"/>
                  </a:lnTo>
                  <a:lnTo>
                    <a:pt x="2093340" y="411099"/>
                  </a:lnTo>
                  <a:lnTo>
                    <a:pt x="1937004" y="411099"/>
                  </a:lnTo>
                  <a:lnTo>
                    <a:pt x="1937004" y="391413"/>
                  </a:lnTo>
                  <a:lnTo>
                    <a:pt x="1944369" y="389381"/>
                  </a:lnTo>
                  <a:lnTo>
                    <a:pt x="1950212" y="387223"/>
                  </a:lnTo>
                  <a:lnTo>
                    <a:pt x="1954403" y="384937"/>
                  </a:lnTo>
                  <a:lnTo>
                    <a:pt x="1958720" y="382650"/>
                  </a:lnTo>
                  <a:lnTo>
                    <a:pt x="1961895" y="379475"/>
                  </a:lnTo>
                  <a:lnTo>
                    <a:pt x="1963928" y="375412"/>
                  </a:lnTo>
                  <a:lnTo>
                    <a:pt x="1966087" y="371348"/>
                  </a:lnTo>
                  <a:lnTo>
                    <a:pt x="1967357" y="366267"/>
                  </a:lnTo>
                  <a:lnTo>
                    <a:pt x="1967991" y="360044"/>
                  </a:lnTo>
                  <a:lnTo>
                    <a:pt x="1968627" y="353694"/>
                  </a:lnTo>
                  <a:lnTo>
                    <a:pt x="1968881" y="345821"/>
                  </a:lnTo>
                  <a:lnTo>
                    <a:pt x="1968881" y="336296"/>
                  </a:lnTo>
                  <a:lnTo>
                    <a:pt x="1968881" y="79501"/>
                  </a:lnTo>
                  <a:lnTo>
                    <a:pt x="1968881" y="69976"/>
                  </a:lnTo>
                  <a:lnTo>
                    <a:pt x="1968627" y="62102"/>
                  </a:lnTo>
                  <a:lnTo>
                    <a:pt x="1954784" y="30987"/>
                  </a:lnTo>
                  <a:lnTo>
                    <a:pt x="1950465" y="28575"/>
                  </a:lnTo>
                  <a:lnTo>
                    <a:pt x="1944623" y="26415"/>
                  </a:lnTo>
                  <a:lnTo>
                    <a:pt x="1937004" y="24384"/>
                  </a:lnTo>
                  <a:lnTo>
                    <a:pt x="1937004" y="4699"/>
                  </a:lnTo>
                  <a:close/>
                </a:path>
                <a:path w="2913379" h="415925">
                  <a:moveTo>
                    <a:pt x="1521587" y="4699"/>
                  </a:moveTo>
                  <a:lnTo>
                    <a:pt x="1642110" y="4699"/>
                  </a:lnTo>
                  <a:lnTo>
                    <a:pt x="1747519" y="187832"/>
                  </a:lnTo>
                  <a:lnTo>
                    <a:pt x="1773174" y="234568"/>
                  </a:lnTo>
                  <a:lnTo>
                    <a:pt x="1794783" y="276859"/>
                  </a:lnTo>
                  <a:lnTo>
                    <a:pt x="1801114" y="290194"/>
                  </a:lnTo>
                  <a:lnTo>
                    <a:pt x="1805813" y="290194"/>
                  </a:lnTo>
                  <a:lnTo>
                    <a:pt x="1804406" y="253835"/>
                  </a:lnTo>
                  <a:lnTo>
                    <a:pt x="1803415" y="215820"/>
                  </a:lnTo>
                  <a:lnTo>
                    <a:pt x="1802830" y="176162"/>
                  </a:lnTo>
                  <a:lnTo>
                    <a:pt x="1802638" y="134874"/>
                  </a:lnTo>
                  <a:lnTo>
                    <a:pt x="1802638" y="79501"/>
                  </a:lnTo>
                  <a:lnTo>
                    <a:pt x="1802542" y="70473"/>
                  </a:lnTo>
                  <a:lnTo>
                    <a:pt x="1791589" y="32892"/>
                  </a:lnTo>
                  <a:lnTo>
                    <a:pt x="1788160" y="30987"/>
                  </a:lnTo>
                  <a:lnTo>
                    <a:pt x="1784730" y="28955"/>
                  </a:lnTo>
                  <a:lnTo>
                    <a:pt x="1778889" y="26797"/>
                  </a:lnTo>
                  <a:lnTo>
                    <a:pt x="1770761" y="24384"/>
                  </a:lnTo>
                  <a:lnTo>
                    <a:pt x="1770761" y="4699"/>
                  </a:lnTo>
                  <a:lnTo>
                    <a:pt x="1883283" y="4699"/>
                  </a:lnTo>
                  <a:lnTo>
                    <a:pt x="1883283" y="24384"/>
                  </a:lnTo>
                  <a:lnTo>
                    <a:pt x="1875282" y="26924"/>
                  </a:lnTo>
                  <a:lnTo>
                    <a:pt x="1869693" y="29082"/>
                  </a:lnTo>
                  <a:lnTo>
                    <a:pt x="1866391" y="30987"/>
                  </a:lnTo>
                  <a:lnTo>
                    <a:pt x="1863216" y="32765"/>
                  </a:lnTo>
                  <a:lnTo>
                    <a:pt x="1860422" y="35051"/>
                  </a:lnTo>
                  <a:lnTo>
                    <a:pt x="1858137" y="38100"/>
                  </a:lnTo>
                  <a:lnTo>
                    <a:pt x="1855850" y="41021"/>
                  </a:lnTo>
                  <a:lnTo>
                    <a:pt x="1854072" y="45592"/>
                  </a:lnTo>
                  <a:lnTo>
                    <a:pt x="1851152" y="79501"/>
                  </a:lnTo>
                  <a:lnTo>
                    <a:pt x="1851152" y="411099"/>
                  </a:lnTo>
                  <a:lnTo>
                    <a:pt x="1775460" y="411099"/>
                  </a:lnTo>
                  <a:lnTo>
                    <a:pt x="1641602" y="179450"/>
                  </a:lnTo>
                  <a:lnTo>
                    <a:pt x="1618091" y="137461"/>
                  </a:lnTo>
                  <a:lnTo>
                    <a:pt x="1601724" y="105663"/>
                  </a:lnTo>
                  <a:lnTo>
                    <a:pt x="1599056" y="105663"/>
                  </a:lnTo>
                  <a:lnTo>
                    <a:pt x="1600317" y="138100"/>
                  </a:lnTo>
                  <a:lnTo>
                    <a:pt x="1601231" y="171418"/>
                  </a:lnTo>
                  <a:lnTo>
                    <a:pt x="1601789" y="205640"/>
                  </a:lnTo>
                  <a:lnTo>
                    <a:pt x="1601977" y="240791"/>
                  </a:lnTo>
                  <a:lnTo>
                    <a:pt x="1601977" y="336676"/>
                  </a:lnTo>
                  <a:lnTo>
                    <a:pt x="1602120" y="346987"/>
                  </a:lnTo>
                  <a:lnTo>
                    <a:pt x="1612264" y="382015"/>
                  </a:lnTo>
                  <a:lnTo>
                    <a:pt x="1616075" y="385444"/>
                  </a:lnTo>
                  <a:lnTo>
                    <a:pt x="1623440" y="388619"/>
                  </a:lnTo>
                  <a:lnTo>
                    <a:pt x="1634109" y="391413"/>
                  </a:lnTo>
                  <a:lnTo>
                    <a:pt x="1634109" y="411099"/>
                  </a:lnTo>
                  <a:lnTo>
                    <a:pt x="1521587" y="411099"/>
                  </a:lnTo>
                  <a:lnTo>
                    <a:pt x="1521587" y="391413"/>
                  </a:lnTo>
                  <a:lnTo>
                    <a:pt x="1528952" y="389381"/>
                  </a:lnTo>
                  <a:lnTo>
                    <a:pt x="1534794" y="387223"/>
                  </a:lnTo>
                  <a:lnTo>
                    <a:pt x="1538986" y="384810"/>
                  </a:lnTo>
                  <a:lnTo>
                    <a:pt x="1543303" y="382524"/>
                  </a:lnTo>
                  <a:lnTo>
                    <a:pt x="1546478" y="379222"/>
                  </a:lnTo>
                  <a:lnTo>
                    <a:pt x="1548511" y="375157"/>
                  </a:lnTo>
                  <a:lnTo>
                    <a:pt x="1550669" y="371093"/>
                  </a:lnTo>
                  <a:lnTo>
                    <a:pt x="1551939" y="366013"/>
                  </a:lnTo>
                  <a:lnTo>
                    <a:pt x="1552575" y="359790"/>
                  </a:lnTo>
                  <a:lnTo>
                    <a:pt x="1553210" y="353694"/>
                  </a:lnTo>
                  <a:lnTo>
                    <a:pt x="1553464" y="345948"/>
                  </a:lnTo>
                  <a:lnTo>
                    <a:pt x="1553464" y="336676"/>
                  </a:lnTo>
                  <a:lnTo>
                    <a:pt x="1553464" y="79121"/>
                  </a:lnTo>
                  <a:lnTo>
                    <a:pt x="1553344" y="68835"/>
                  </a:lnTo>
                  <a:lnTo>
                    <a:pt x="1539366" y="30479"/>
                  </a:lnTo>
                  <a:lnTo>
                    <a:pt x="1521587" y="24384"/>
                  </a:lnTo>
                  <a:lnTo>
                    <a:pt x="1521587" y="4699"/>
                  </a:lnTo>
                  <a:close/>
                </a:path>
                <a:path w="2913379" h="415925">
                  <a:moveTo>
                    <a:pt x="1107059" y="4699"/>
                  </a:moveTo>
                  <a:lnTo>
                    <a:pt x="1227581" y="4699"/>
                  </a:lnTo>
                  <a:lnTo>
                    <a:pt x="1332991" y="187832"/>
                  </a:lnTo>
                  <a:lnTo>
                    <a:pt x="1358646" y="234568"/>
                  </a:lnTo>
                  <a:lnTo>
                    <a:pt x="1380255" y="276859"/>
                  </a:lnTo>
                  <a:lnTo>
                    <a:pt x="1386586" y="290194"/>
                  </a:lnTo>
                  <a:lnTo>
                    <a:pt x="1391285" y="290194"/>
                  </a:lnTo>
                  <a:lnTo>
                    <a:pt x="1389878" y="253835"/>
                  </a:lnTo>
                  <a:lnTo>
                    <a:pt x="1388887" y="215820"/>
                  </a:lnTo>
                  <a:lnTo>
                    <a:pt x="1388302" y="176162"/>
                  </a:lnTo>
                  <a:lnTo>
                    <a:pt x="1388110" y="134874"/>
                  </a:lnTo>
                  <a:lnTo>
                    <a:pt x="1388110" y="79501"/>
                  </a:lnTo>
                  <a:lnTo>
                    <a:pt x="1388014" y="70473"/>
                  </a:lnTo>
                  <a:lnTo>
                    <a:pt x="1377061" y="32892"/>
                  </a:lnTo>
                  <a:lnTo>
                    <a:pt x="1373631" y="30987"/>
                  </a:lnTo>
                  <a:lnTo>
                    <a:pt x="1370202" y="28955"/>
                  </a:lnTo>
                  <a:lnTo>
                    <a:pt x="1364361" y="26797"/>
                  </a:lnTo>
                  <a:lnTo>
                    <a:pt x="1356233" y="24384"/>
                  </a:lnTo>
                  <a:lnTo>
                    <a:pt x="1356233" y="4699"/>
                  </a:lnTo>
                  <a:lnTo>
                    <a:pt x="1468754" y="4699"/>
                  </a:lnTo>
                  <a:lnTo>
                    <a:pt x="1468754" y="24384"/>
                  </a:lnTo>
                  <a:lnTo>
                    <a:pt x="1460753" y="26924"/>
                  </a:lnTo>
                  <a:lnTo>
                    <a:pt x="1455165" y="29082"/>
                  </a:lnTo>
                  <a:lnTo>
                    <a:pt x="1451864" y="30987"/>
                  </a:lnTo>
                  <a:lnTo>
                    <a:pt x="1448689" y="32765"/>
                  </a:lnTo>
                  <a:lnTo>
                    <a:pt x="1445894" y="35051"/>
                  </a:lnTo>
                  <a:lnTo>
                    <a:pt x="1443609" y="38100"/>
                  </a:lnTo>
                  <a:lnTo>
                    <a:pt x="1441323" y="41021"/>
                  </a:lnTo>
                  <a:lnTo>
                    <a:pt x="1439544" y="45592"/>
                  </a:lnTo>
                  <a:lnTo>
                    <a:pt x="1436624" y="79501"/>
                  </a:lnTo>
                  <a:lnTo>
                    <a:pt x="1436624" y="411099"/>
                  </a:lnTo>
                  <a:lnTo>
                    <a:pt x="1360931" y="411099"/>
                  </a:lnTo>
                  <a:lnTo>
                    <a:pt x="1227074" y="179450"/>
                  </a:lnTo>
                  <a:lnTo>
                    <a:pt x="1203563" y="137461"/>
                  </a:lnTo>
                  <a:lnTo>
                    <a:pt x="1187196" y="105663"/>
                  </a:lnTo>
                  <a:lnTo>
                    <a:pt x="1184528" y="105663"/>
                  </a:lnTo>
                  <a:lnTo>
                    <a:pt x="1185789" y="138100"/>
                  </a:lnTo>
                  <a:lnTo>
                    <a:pt x="1186703" y="171418"/>
                  </a:lnTo>
                  <a:lnTo>
                    <a:pt x="1187261" y="205640"/>
                  </a:lnTo>
                  <a:lnTo>
                    <a:pt x="1187450" y="240791"/>
                  </a:lnTo>
                  <a:lnTo>
                    <a:pt x="1187450" y="336676"/>
                  </a:lnTo>
                  <a:lnTo>
                    <a:pt x="1187592" y="346987"/>
                  </a:lnTo>
                  <a:lnTo>
                    <a:pt x="1197737" y="382015"/>
                  </a:lnTo>
                  <a:lnTo>
                    <a:pt x="1201547" y="385444"/>
                  </a:lnTo>
                  <a:lnTo>
                    <a:pt x="1208913" y="388619"/>
                  </a:lnTo>
                  <a:lnTo>
                    <a:pt x="1219580" y="391413"/>
                  </a:lnTo>
                  <a:lnTo>
                    <a:pt x="1219580" y="411099"/>
                  </a:lnTo>
                  <a:lnTo>
                    <a:pt x="1107059" y="411099"/>
                  </a:lnTo>
                  <a:lnTo>
                    <a:pt x="1107059" y="391413"/>
                  </a:lnTo>
                  <a:lnTo>
                    <a:pt x="1114425" y="389381"/>
                  </a:lnTo>
                  <a:lnTo>
                    <a:pt x="1120266" y="387223"/>
                  </a:lnTo>
                  <a:lnTo>
                    <a:pt x="1124458" y="384810"/>
                  </a:lnTo>
                  <a:lnTo>
                    <a:pt x="1128776" y="382524"/>
                  </a:lnTo>
                  <a:lnTo>
                    <a:pt x="1131951" y="379222"/>
                  </a:lnTo>
                  <a:lnTo>
                    <a:pt x="1133983" y="375157"/>
                  </a:lnTo>
                  <a:lnTo>
                    <a:pt x="1136141" y="371093"/>
                  </a:lnTo>
                  <a:lnTo>
                    <a:pt x="1137412" y="366013"/>
                  </a:lnTo>
                  <a:lnTo>
                    <a:pt x="1138047" y="359790"/>
                  </a:lnTo>
                  <a:lnTo>
                    <a:pt x="1138681" y="353694"/>
                  </a:lnTo>
                  <a:lnTo>
                    <a:pt x="1138936" y="345948"/>
                  </a:lnTo>
                  <a:lnTo>
                    <a:pt x="1138936" y="336676"/>
                  </a:lnTo>
                  <a:lnTo>
                    <a:pt x="1138936" y="79121"/>
                  </a:lnTo>
                  <a:lnTo>
                    <a:pt x="1138816" y="68835"/>
                  </a:lnTo>
                  <a:lnTo>
                    <a:pt x="1124839" y="30479"/>
                  </a:lnTo>
                  <a:lnTo>
                    <a:pt x="1107059" y="24384"/>
                  </a:lnTo>
                  <a:lnTo>
                    <a:pt x="1107059" y="4699"/>
                  </a:lnTo>
                  <a:close/>
                </a:path>
                <a:path w="2913379" h="415925">
                  <a:moveTo>
                    <a:pt x="374903" y="4699"/>
                  </a:moveTo>
                  <a:lnTo>
                    <a:pt x="531240" y="4699"/>
                  </a:lnTo>
                  <a:lnTo>
                    <a:pt x="531240" y="24384"/>
                  </a:lnTo>
                  <a:lnTo>
                    <a:pt x="524001" y="26415"/>
                  </a:lnTo>
                  <a:lnTo>
                    <a:pt x="518413" y="28448"/>
                  </a:lnTo>
                  <a:lnTo>
                    <a:pt x="514223" y="30734"/>
                  </a:lnTo>
                  <a:lnTo>
                    <a:pt x="510031" y="33019"/>
                  </a:lnTo>
                  <a:lnTo>
                    <a:pt x="506856" y="36194"/>
                  </a:lnTo>
                  <a:lnTo>
                    <a:pt x="504571" y="40131"/>
                  </a:lnTo>
                  <a:lnTo>
                    <a:pt x="502285" y="44068"/>
                  </a:lnTo>
                  <a:lnTo>
                    <a:pt x="500761" y="49275"/>
                  </a:lnTo>
                  <a:lnTo>
                    <a:pt x="500125" y="55499"/>
                  </a:lnTo>
                  <a:lnTo>
                    <a:pt x="499363" y="61722"/>
                  </a:lnTo>
                  <a:lnTo>
                    <a:pt x="499110" y="69596"/>
                  </a:lnTo>
                  <a:lnTo>
                    <a:pt x="499110" y="79121"/>
                  </a:lnTo>
                  <a:lnTo>
                    <a:pt x="499110" y="375665"/>
                  </a:lnTo>
                  <a:lnTo>
                    <a:pt x="556767" y="375665"/>
                  </a:lnTo>
                  <a:lnTo>
                    <a:pt x="597408" y="361188"/>
                  </a:lnTo>
                  <a:lnTo>
                    <a:pt x="615568" y="324612"/>
                  </a:lnTo>
                  <a:lnTo>
                    <a:pt x="624331" y="290829"/>
                  </a:lnTo>
                  <a:lnTo>
                    <a:pt x="665099" y="290829"/>
                  </a:lnTo>
                  <a:lnTo>
                    <a:pt x="658622" y="411099"/>
                  </a:lnTo>
                  <a:lnTo>
                    <a:pt x="374903" y="411099"/>
                  </a:lnTo>
                  <a:lnTo>
                    <a:pt x="374903" y="391413"/>
                  </a:lnTo>
                  <a:lnTo>
                    <a:pt x="382269" y="389381"/>
                  </a:lnTo>
                  <a:lnTo>
                    <a:pt x="388112" y="387223"/>
                  </a:lnTo>
                  <a:lnTo>
                    <a:pt x="392302" y="384810"/>
                  </a:lnTo>
                  <a:lnTo>
                    <a:pt x="396621" y="382524"/>
                  </a:lnTo>
                  <a:lnTo>
                    <a:pt x="399796" y="379222"/>
                  </a:lnTo>
                  <a:lnTo>
                    <a:pt x="401827" y="375157"/>
                  </a:lnTo>
                  <a:lnTo>
                    <a:pt x="403987" y="371093"/>
                  </a:lnTo>
                  <a:lnTo>
                    <a:pt x="405256" y="365887"/>
                  </a:lnTo>
                  <a:lnTo>
                    <a:pt x="405891" y="359663"/>
                  </a:lnTo>
                  <a:lnTo>
                    <a:pt x="406526" y="353440"/>
                  </a:lnTo>
                  <a:lnTo>
                    <a:pt x="406780" y="345566"/>
                  </a:lnTo>
                  <a:lnTo>
                    <a:pt x="406780" y="336041"/>
                  </a:lnTo>
                  <a:lnTo>
                    <a:pt x="406780" y="79755"/>
                  </a:lnTo>
                  <a:lnTo>
                    <a:pt x="406780" y="70357"/>
                  </a:lnTo>
                  <a:lnTo>
                    <a:pt x="406526" y="62611"/>
                  </a:lnTo>
                  <a:lnTo>
                    <a:pt x="406018" y="56261"/>
                  </a:lnTo>
                  <a:lnTo>
                    <a:pt x="405511" y="49911"/>
                  </a:lnTo>
                  <a:lnTo>
                    <a:pt x="404240" y="44703"/>
                  </a:lnTo>
                  <a:lnTo>
                    <a:pt x="402209" y="40766"/>
                  </a:lnTo>
                  <a:lnTo>
                    <a:pt x="400050" y="36829"/>
                  </a:lnTo>
                  <a:lnTo>
                    <a:pt x="396875" y="33527"/>
                  </a:lnTo>
                  <a:lnTo>
                    <a:pt x="392684" y="31114"/>
                  </a:lnTo>
                  <a:lnTo>
                    <a:pt x="388365" y="28575"/>
                  </a:lnTo>
                  <a:lnTo>
                    <a:pt x="382524" y="26415"/>
                  </a:lnTo>
                  <a:lnTo>
                    <a:pt x="374903" y="24384"/>
                  </a:lnTo>
                  <a:lnTo>
                    <a:pt x="374903" y="4699"/>
                  </a:lnTo>
                  <a:close/>
                </a:path>
                <a:path w="2913379" h="415925">
                  <a:moveTo>
                    <a:pt x="0" y="4699"/>
                  </a:moveTo>
                  <a:lnTo>
                    <a:pt x="172974" y="4699"/>
                  </a:lnTo>
                  <a:lnTo>
                    <a:pt x="208240" y="6387"/>
                  </a:lnTo>
                  <a:lnTo>
                    <a:pt x="264628" y="19861"/>
                  </a:lnTo>
                  <a:lnTo>
                    <a:pt x="302178" y="46938"/>
                  </a:lnTo>
                  <a:lnTo>
                    <a:pt x="320986" y="88380"/>
                  </a:lnTo>
                  <a:lnTo>
                    <a:pt x="323341" y="114553"/>
                  </a:lnTo>
                  <a:lnTo>
                    <a:pt x="322226" y="133703"/>
                  </a:lnTo>
                  <a:lnTo>
                    <a:pt x="305688" y="183387"/>
                  </a:lnTo>
                  <a:lnTo>
                    <a:pt x="270452" y="219178"/>
                  </a:lnTo>
                  <a:lnTo>
                    <a:pt x="217297" y="238791"/>
                  </a:lnTo>
                  <a:lnTo>
                    <a:pt x="171450" y="242569"/>
                  </a:lnTo>
                  <a:lnTo>
                    <a:pt x="157692" y="242498"/>
                  </a:lnTo>
                  <a:lnTo>
                    <a:pt x="145208" y="242284"/>
                  </a:lnTo>
                  <a:lnTo>
                    <a:pt x="134034" y="241927"/>
                  </a:lnTo>
                  <a:lnTo>
                    <a:pt x="124205" y="241426"/>
                  </a:lnTo>
                  <a:lnTo>
                    <a:pt x="124205" y="336676"/>
                  </a:lnTo>
                  <a:lnTo>
                    <a:pt x="130555" y="377571"/>
                  </a:lnTo>
                  <a:lnTo>
                    <a:pt x="160147" y="391413"/>
                  </a:lnTo>
                  <a:lnTo>
                    <a:pt x="160147" y="411099"/>
                  </a:lnTo>
                  <a:lnTo>
                    <a:pt x="0" y="411099"/>
                  </a:lnTo>
                  <a:lnTo>
                    <a:pt x="0" y="391413"/>
                  </a:lnTo>
                  <a:lnTo>
                    <a:pt x="7365" y="389381"/>
                  </a:lnTo>
                  <a:lnTo>
                    <a:pt x="13208" y="387223"/>
                  </a:lnTo>
                  <a:lnTo>
                    <a:pt x="17399" y="384937"/>
                  </a:lnTo>
                  <a:lnTo>
                    <a:pt x="21716" y="382650"/>
                  </a:lnTo>
                  <a:lnTo>
                    <a:pt x="24891" y="379475"/>
                  </a:lnTo>
                  <a:lnTo>
                    <a:pt x="26924" y="375412"/>
                  </a:lnTo>
                  <a:lnTo>
                    <a:pt x="29083" y="371348"/>
                  </a:lnTo>
                  <a:lnTo>
                    <a:pt x="30352" y="366267"/>
                  </a:lnTo>
                  <a:lnTo>
                    <a:pt x="30987" y="360044"/>
                  </a:lnTo>
                  <a:lnTo>
                    <a:pt x="31623" y="353694"/>
                  </a:lnTo>
                  <a:lnTo>
                    <a:pt x="31876" y="345821"/>
                  </a:lnTo>
                  <a:lnTo>
                    <a:pt x="31876" y="336296"/>
                  </a:lnTo>
                  <a:lnTo>
                    <a:pt x="31876" y="79755"/>
                  </a:lnTo>
                  <a:lnTo>
                    <a:pt x="31876" y="70357"/>
                  </a:lnTo>
                  <a:lnTo>
                    <a:pt x="31623" y="62611"/>
                  </a:lnTo>
                  <a:lnTo>
                    <a:pt x="31114" y="56261"/>
                  </a:lnTo>
                  <a:lnTo>
                    <a:pt x="30606" y="49911"/>
                  </a:lnTo>
                  <a:lnTo>
                    <a:pt x="17779" y="31114"/>
                  </a:lnTo>
                  <a:lnTo>
                    <a:pt x="13462" y="28575"/>
                  </a:lnTo>
                  <a:lnTo>
                    <a:pt x="7619" y="26415"/>
                  </a:lnTo>
                  <a:lnTo>
                    <a:pt x="0" y="24384"/>
                  </a:lnTo>
                  <a:lnTo>
                    <a:pt x="0" y="4699"/>
                  </a:lnTo>
                  <a:close/>
                </a:path>
                <a:path w="2913379" h="415925">
                  <a:moveTo>
                    <a:pt x="852551" y="2666"/>
                  </a:moveTo>
                  <a:lnTo>
                    <a:pt x="931926" y="2666"/>
                  </a:lnTo>
                  <a:lnTo>
                    <a:pt x="1030224" y="336041"/>
                  </a:lnTo>
                  <a:lnTo>
                    <a:pt x="1033341" y="346376"/>
                  </a:lnTo>
                  <a:lnTo>
                    <a:pt x="1052829" y="382904"/>
                  </a:lnTo>
                  <a:lnTo>
                    <a:pt x="1057528" y="386714"/>
                  </a:lnTo>
                  <a:lnTo>
                    <a:pt x="1064260" y="389636"/>
                  </a:lnTo>
                  <a:lnTo>
                    <a:pt x="1072768" y="391413"/>
                  </a:lnTo>
                  <a:lnTo>
                    <a:pt x="1072768" y="411099"/>
                  </a:lnTo>
                  <a:lnTo>
                    <a:pt x="908430" y="411099"/>
                  </a:lnTo>
                  <a:lnTo>
                    <a:pt x="908430" y="391413"/>
                  </a:lnTo>
                  <a:lnTo>
                    <a:pt x="918717" y="390143"/>
                  </a:lnTo>
                  <a:lnTo>
                    <a:pt x="926464" y="387350"/>
                  </a:lnTo>
                  <a:lnTo>
                    <a:pt x="931417" y="382777"/>
                  </a:lnTo>
                  <a:lnTo>
                    <a:pt x="936371" y="378205"/>
                  </a:lnTo>
                  <a:lnTo>
                    <a:pt x="938784" y="371728"/>
                  </a:lnTo>
                  <a:lnTo>
                    <a:pt x="938784" y="363474"/>
                  </a:lnTo>
                  <a:lnTo>
                    <a:pt x="938784" y="357250"/>
                  </a:lnTo>
                  <a:lnTo>
                    <a:pt x="938149" y="350392"/>
                  </a:lnTo>
                  <a:lnTo>
                    <a:pt x="921892" y="285114"/>
                  </a:lnTo>
                  <a:lnTo>
                    <a:pt x="794765" y="285114"/>
                  </a:lnTo>
                  <a:lnTo>
                    <a:pt x="784987" y="313436"/>
                  </a:lnTo>
                  <a:lnTo>
                    <a:pt x="782192" y="321310"/>
                  </a:lnTo>
                  <a:lnTo>
                    <a:pt x="779906" y="329056"/>
                  </a:lnTo>
                  <a:lnTo>
                    <a:pt x="778128" y="336423"/>
                  </a:lnTo>
                  <a:lnTo>
                    <a:pt x="776351" y="343915"/>
                  </a:lnTo>
                  <a:lnTo>
                    <a:pt x="775462" y="351789"/>
                  </a:lnTo>
                  <a:lnTo>
                    <a:pt x="775462" y="360172"/>
                  </a:lnTo>
                  <a:lnTo>
                    <a:pt x="777390" y="373054"/>
                  </a:lnTo>
                  <a:lnTo>
                    <a:pt x="783177" y="382555"/>
                  </a:lnTo>
                  <a:lnTo>
                    <a:pt x="792821" y="388675"/>
                  </a:lnTo>
                  <a:lnTo>
                    <a:pt x="806323" y="391413"/>
                  </a:lnTo>
                  <a:lnTo>
                    <a:pt x="806323" y="411099"/>
                  </a:lnTo>
                  <a:lnTo>
                    <a:pt x="679196" y="411099"/>
                  </a:lnTo>
                  <a:lnTo>
                    <a:pt x="679196" y="391413"/>
                  </a:lnTo>
                  <a:lnTo>
                    <a:pt x="686562" y="390651"/>
                  </a:lnTo>
                  <a:lnTo>
                    <a:pt x="693038" y="387985"/>
                  </a:lnTo>
                  <a:lnTo>
                    <a:pt x="698626" y="383666"/>
                  </a:lnTo>
                  <a:lnTo>
                    <a:pt x="704214" y="379349"/>
                  </a:lnTo>
                  <a:lnTo>
                    <a:pt x="709167" y="373379"/>
                  </a:lnTo>
                  <a:lnTo>
                    <a:pt x="728344" y="333375"/>
                  </a:lnTo>
                  <a:lnTo>
                    <a:pt x="852551" y="2666"/>
                  </a:lnTo>
                  <a:close/>
                </a:path>
                <a:path w="2913379" h="415925">
                  <a:moveTo>
                    <a:pt x="2757550" y="0"/>
                  </a:moveTo>
                  <a:lnTo>
                    <a:pt x="2789459" y="978"/>
                  </a:lnTo>
                  <a:lnTo>
                    <a:pt x="2820035" y="3921"/>
                  </a:lnTo>
                  <a:lnTo>
                    <a:pt x="2849276" y="8840"/>
                  </a:lnTo>
                  <a:lnTo>
                    <a:pt x="2877185" y="15748"/>
                  </a:lnTo>
                  <a:lnTo>
                    <a:pt x="2877185" y="100329"/>
                  </a:lnTo>
                  <a:lnTo>
                    <a:pt x="2836417" y="100329"/>
                  </a:lnTo>
                  <a:lnTo>
                    <a:pt x="2832869" y="88493"/>
                  </a:lnTo>
                  <a:lnTo>
                    <a:pt x="2829083" y="78120"/>
                  </a:lnTo>
                  <a:lnTo>
                    <a:pt x="2804759" y="45291"/>
                  </a:lnTo>
                  <a:lnTo>
                    <a:pt x="2762504" y="34798"/>
                  </a:lnTo>
                  <a:lnTo>
                    <a:pt x="2748242" y="35919"/>
                  </a:lnTo>
                  <a:lnTo>
                    <a:pt x="2710434" y="52831"/>
                  </a:lnTo>
                  <a:lnTo>
                    <a:pt x="2681912" y="91854"/>
                  </a:lnTo>
                  <a:lnTo>
                    <a:pt x="2669006" y="131262"/>
                  </a:lnTo>
                  <a:lnTo>
                    <a:pt x="2662477" y="181173"/>
                  </a:lnTo>
                  <a:lnTo>
                    <a:pt x="2661666" y="210057"/>
                  </a:lnTo>
                  <a:lnTo>
                    <a:pt x="2662213" y="235277"/>
                  </a:lnTo>
                  <a:lnTo>
                    <a:pt x="2666595" y="280477"/>
                  </a:lnTo>
                  <a:lnTo>
                    <a:pt x="2675401" y="318535"/>
                  </a:lnTo>
                  <a:lnTo>
                    <a:pt x="2697225" y="359790"/>
                  </a:lnTo>
                  <a:lnTo>
                    <a:pt x="2741675" y="381000"/>
                  </a:lnTo>
                  <a:lnTo>
                    <a:pt x="2753943" y="380023"/>
                  </a:lnTo>
                  <a:lnTo>
                    <a:pt x="2785911" y="356401"/>
                  </a:lnTo>
                  <a:lnTo>
                    <a:pt x="2792984" y="315467"/>
                  </a:lnTo>
                  <a:lnTo>
                    <a:pt x="2791460" y="271906"/>
                  </a:lnTo>
                  <a:lnTo>
                    <a:pt x="2760725" y="242824"/>
                  </a:lnTo>
                  <a:lnTo>
                    <a:pt x="2760725" y="223265"/>
                  </a:lnTo>
                  <a:lnTo>
                    <a:pt x="2913125" y="223265"/>
                  </a:lnTo>
                  <a:lnTo>
                    <a:pt x="2913125" y="242824"/>
                  </a:lnTo>
                  <a:lnTo>
                    <a:pt x="2903219" y="245872"/>
                  </a:lnTo>
                  <a:lnTo>
                    <a:pt x="2896489" y="249174"/>
                  </a:lnTo>
                  <a:lnTo>
                    <a:pt x="2892933" y="252984"/>
                  </a:lnTo>
                  <a:lnTo>
                    <a:pt x="2889377" y="256793"/>
                  </a:lnTo>
                  <a:lnTo>
                    <a:pt x="2886964" y="261747"/>
                  </a:lnTo>
                  <a:lnTo>
                    <a:pt x="2883662" y="294386"/>
                  </a:lnTo>
                  <a:lnTo>
                    <a:pt x="2883662" y="406526"/>
                  </a:lnTo>
                  <a:lnTo>
                    <a:pt x="2840863" y="415543"/>
                  </a:lnTo>
                  <a:lnTo>
                    <a:pt x="2820669" y="394080"/>
                  </a:lnTo>
                  <a:lnTo>
                    <a:pt x="2802290" y="403582"/>
                  </a:lnTo>
                  <a:lnTo>
                    <a:pt x="2782601" y="410368"/>
                  </a:lnTo>
                  <a:lnTo>
                    <a:pt x="2761626" y="414440"/>
                  </a:lnTo>
                  <a:lnTo>
                    <a:pt x="2739390" y="415798"/>
                  </a:lnTo>
                  <a:lnTo>
                    <a:pt x="2698644" y="412628"/>
                  </a:lnTo>
                  <a:lnTo>
                    <a:pt x="2633823" y="387240"/>
                  </a:lnTo>
                  <a:lnTo>
                    <a:pt x="2591053" y="336379"/>
                  </a:lnTo>
                  <a:lnTo>
                    <a:pt x="2569717" y="259520"/>
                  </a:lnTo>
                  <a:lnTo>
                    <a:pt x="2567050" y="211327"/>
                  </a:lnTo>
                  <a:lnTo>
                    <a:pt x="2567983" y="185015"/>
                  </a:lnTo>
                  <a:lnTo>
                    <a:pt x="2575516" y="137390"/>
                  </a:lnTo>
                  <a:lnTo>
                    <a:pt x="2590502" y="96478"/>
                  </a:lnTo>
                  <a:lnTo>
                    <a:pt x="2611560" y="63089"/>
                  </a:lnTo>
                  <a:lnTo>
                    <a:pt x="2652966" y="27003"/>
                  </a:lnTo>
                  <a:lnTo>
                    <a:pt x="2702222" y="6590"/>
                  </a:lnTo>
                  <a:lnTo>
                    <a:pt x="2738504" y="736"/>
                  </a:lnTo>
                  <a:lnTo>
                    <a:pt x="2757550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46531" y="2157983"/>
            <a:ext cx="7490459" cy="3759835"/>
            <a:chOff x="446531" y="2157983"/>
            <a:chExt cx="7490459" cy="3759835"/>
          </a:xfrm>
        </p:grpSpPr>
        <p:sp>
          <p:nvSpPr>
            <p:cNvPr id="17" name="object 17"/>
            <p:cNvSpPr/>
            <p:nvPr/>
          </p:nvSpPr>
          <p:spPr>
            <a:xfrm>
              <a:off x="459485" y="2170937"/>
              <a:ext cx="7465059" cy="3733800"/>
            </a:xfrm>
            <a:custGeom>
              <a:avLst/>
              <a:gdLst/>
              <a:ahLst/>
              <a:cxnLst/>
              <a:rect l="l" t="t" r="r" b="b"/>
              <a:pathLst>
                <a:path w="7465059" h="3733800">
                  <a:moveTo>
                    <a:pt x="7464552" y="0"/>
                  </a:moveTo>
                  <a:lnTo>
                    <a:pt x="0" y="0"/>
                  </a:lnTo>
                  <a:lnTo>
                    <a:pt x="0" y="3733800"/>
                  </a:lnTo>
                  <a:lnTo>
                    <a:pt x="7464552" y="3733800"/>
                  </a:lnTo>
                  <a:lnTo>
                    <a:pt x="7464552" y="0"/>
                  </a:lnTo>
                  <a:close/>
                </a:path>
              </a:pathLst>
            </a:custGeom>
            <a:solidFill>
              <a:srgbClr val="D924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9485" y="2170937"/>
              <a:ext cx="7465059" cy="3733800"/>
            </a:xfrm>
            <a:custGeom>
              <a:avLst/>
              <a:gdLst/>
              <a:ahLst/>
              <a:cxnLst/>
              <a:rect l="l" t="t" r="r" b="b"/>
              <a:pathLst>
                <a:path w="7465059" h="3733800">
                  <a:moveTo>
                    <a:pt x="0" y="3733800"/>
                  </a:moveTo>
                  <a:lnTo>
                    <a:pt x="7464552" y="3733800"/>
                  </a:lnTo>
                  <a:lnTo>
                    <a:pt x="7464552" y="0"/>
                  </a:lnTo>
                  <a:lnTo>
                    <a:pt x="0" y="0"/>
                  </a:lnTo>
                  <a:lnTo>
                    <a:pt x="0" y="37338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70305" y="2119629"/>
            <a:ext cx="6641465" cy="372808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 indent="2540" algn="ctr">
              <a:lnSpc>
                <a:spcPct val="88000"/>
              </a:lnSpc>
              <a:spcBef>
                <a:spcPts val="745"/>
              </a:spcBef>
            </a:pP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Planning is a </a:t>
            </a:r>
            <a:r>
              <a:rPr sz="4500" spc="-10" dirty="0">
                <a:solidFill>
                  <a:srgbClr val="FFFFFF"/>
                </a:solidFill>
                <a:latin typeface="Cambria"/>
                <a:cs typeface="Cambria"/>
              </a:rPr>
              <a:t>category </a:t>
            </a: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of </a:t>
            </a:r>
            <a:r>
              <a:rPr sz="45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Cambria"/>
                <a:cs typeface="Cambria"/>
              </a:rPr>
              <a:t>nursing</a:t>
            </a:r>
            <a:r>
              <a:rPr sz="45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-15" dirty="0">
                <a:solidFill>
                  <a:srgbClr val="FFFFFF"/>
                </a:solidFill>
                <a:latin typeface="Cambria"/>
                <a:cs typeface="Cambria"/>
              </a:rPr>
              <a:t>behaviors </a:t>
            </a: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in</a:t>
            </a:r>
            <a:r>
              <a:rPr sz="45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-15" dirty="0">
                <a:solidFill>
                  <a:srgbClr val="FFFFFF"/>
                </a:solidFill>
                <a:latin typeface="Cambria"/>
                <a:cs typeface="Cambria"/>
              </a:rPr>
              <a:t>which </a:t>
            </a:r>
            <a:r>
              <a:rPr sz="4500" spc="-98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client </a:t>
            </a:r>
            <a:r>
              <a:rPr sz="4500" spc="-15" dirty="0">
                <a:solidFill>
                  <a:srgbClr val="FFFFFF"/>
                </a:solidFill>
                <a:latin typeface="Cambria"/>
                <a:cs typeface="Cambria"/>
              </a:rPr>
              <a:t>centered </a:t>
            </a:r>
            <a:r>
              <a:rPr sz="4500" spc="-5" dirty="0">
                <a:solidFill>
                  <a:srgbClr val="FFFFFF"/>
                </a:solidFill>
                <a:latin typeface="Cambria"/>
                <a:cs typeface="Cambria"/>
              </a:rPr>
              <a:t>goals and </a:t>
            </a: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-15" dirty="0">
                <a:solidFill>
                  <a:srgbClr val="FFFFFF"/>
                </a:solidFill>
                <a:latin typeface="Cambria"/>
                <a:cs typeface="Cambria"/>
              </a:rPr>
              <a:t>expected</a:t>
            </a:r>
            <a:r>
              <a:rPr sz="4500" spc="-5" dirty="0">
                <a:solidFill>
                  <a:srgbClr val="FFFFFF"/>
                </a:solidFill>
                <a:latin typeface="Cambria"/>
                <a:cs typeface="Cambria"/>
              </a:rPr>
              <a:t> outcomes </a:t>
            </a:r>
            <a:r>
              <a:rPr sz="4500" spc="-30" dirty="0">
                <a:solidFill>
                  <a:srgbClr val="FFFFFF"/>
                </a:solidFill>
                <a:latin typeface="Cambria"/>
                <a:cs typeface="Cambria"/>
              </a:rPr>
              <a:t>are </a:t>
            </a:r>
            <a:r>
              <a:rPr sz="4500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established </a:t>
            </a:r>
            <a:r>
              <a:rPr sz="4500" spc="-5" dirty="0">
                <a:solidFill>
                  <a:srgbClr val="FFFFFF"/>
                </a:solidFill>
                <a:latin typeface="Cambria"/>
                <a:cs typeface="Cambria"/>
              </a:rPr>
              <a:t>and nursing </a:t>
            </a:r>
            <a:r>
              <a:rPr sz="45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Cambria"/>
                <a:cs typeface="Cambria"/>
              </a:rPr>
              <a:t>interventions</a:t>
            </a:r>
            <a:r>
              <a:rPr sz="4500" spc="-25" dirty="0">
                <a:solidFill>
                  <a:srgbClr val="FFFFFF"/>
                </a:solidFill>
                <a:latin typeface="Cambria"/>
                <a:cs typeface="Cambria"/>
              </a:rPr>
              <a:t> are</a:t>
            </a:r>
            <a:r>
              <a:rPr sz="4500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500" spc="-5" dirty="0">
                <a:solidFill>
                  <a:srgbClr val="FFFFFF"/>
                </a:solidFill>
                <a:latin typeface="Cambria"/>
                <a:cs typeface="Cambria"/>
              </a:rPr>
              <a:t>selected</a:t>
            </a:r>
            <a:endParaRPr sz="45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5421" y="749426"/>
            <a:ext cx="6475730" cy="769620"/>
            <a:chOff x="955421" y="749426"/>
            <a:chExt cx="6475730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669" y="1214979"/>
              <a:ext cx="6372972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9993" y="753998"/>
              <a:ext cx="6462776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53965" y="847089"/>
              <a:ext cx="120650" cy="188595"/>
            </a:xfrm>
            <a:custGeom>
              <a:avLst/>
              <a:gdLst/>
              <a:ahLst/>
              <a:cxnLst/>
              <a:rect l="l" t="t" r="r" b="b"/>
              <a:pathLst>
                <a:path w="120650" h="188594">
                  <a:moveTo>
                    <a:pt x="66929" y="0"/>
                  </a:moveTo>
                  <a:lnTo>
                    <a:pt x="0" y="188595"/>
                  </a:lnTo>
                  <a:lnTo>
                    <a:pt x="120523" y="188595"/>
                  </a:lnTo>
                  <a:lnTo>
                    <a:pt x="669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2693" y="794003"/>
              <a:ext cx="129921" cy="1983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8594" y="794003"/>
              <a:ext cx="129921" cy="1983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9993" y="753998"/>
              <a:ext cx="6463030" cy="467995"/>
            </a:xfrm>
            <a:custGeom>
              <a:avLst/>
              <a:gdLst/>
              <a:ahLst/>
              <a:cxnLst/>
              <a:rect l="l" t="t" r="r" b="b"/>
              <a:pathLst>
                <a:path w="6463030" h="467994">
                  <a:moveTo>
                    <a:pt x="2388870" y="39242"/>
                  </a:moveTo>
                  <a:lnTo>
                    <a:pt x="2346563" y="50800"/>
                  </a:lnTo>
                  <a:lnTo>
                    <a:pt x="2316734" y="85598"/>
                  </a:lnTo>
                  <a:lnTo>
                    <a:pt x="2299017" y="144541"/>
                  </a:lnTo>
                  <a:lnTo>
                    <a:pt x="2294588" y="183485"/>
                  </a:lnTo>
                  <a:lnTo>
                    <a:pt x="2293111" y="228726"/>
                  </a:lnTo>
                  <a:lnTo>
                    <a:pt x="2294634" y="276066"/>
                  </a:lnTo>
                  <a:lnTo>
                    <a:pt x="2299192" y="316928"/>
                  </a:lnTo>
                  <a:lnTo>
                    <a:pt x="2317369" y="379222"/>
                  </a:lnTo>
                  <a:lnTo>
                    <a:pt x="2348071" y="416305"/>
                  </a:lnTo>
                  <a:lnTo>
                    <a:pt x="2391536" y="428625"/>
                  </a:lnTo>
                  <a:lnTo>
                    <a:pt x="2403992" y="427765"/>
                  </a:lnTo>
                  <a:lnTo>
                    <a:pt x="2444025" y="407138"/>
                  </a:lnTo>
                  <a:lnTo>
                    <a:pt x="2469905" y="362870"/>
                  </a:lnTo>
                  <a:lnTo>
                    <a:pt x="2480818" y="316864"/>
                  </a:lnTo>
                  <a:lnTo>
                    <a:pt x="2485336" y="261786"/>
                  </a:lnTo>
                  <a:lnTo>
                    <a:pt x="2485644" y="241808"/>
                  </a:lnTo>
                  <a:lnTo>
                    <a:pt x="2484979" y="209827"/>
                  </a:lnTo>
                  <a:lnTo>
                    <a:pt x="2479696" y="154011"/>
                  </a:lnTo>
                  <a:lnTo>
                    <a:pt x="2469177" y="109001"/>
                  </a:lnTo>
                  <a:lnTo>
                    <a:pt x="2443353" y="62102"/>
                  </a:lnTo>
                  <a:lnTo>
                    <a:pt x="2404705" y="40671"/>
                  </a:lnTo>
                  <a:lnTo>
                    <a:pt x="2388870" y="39242"/>
                  </a:lnTo>
                  <a:close/>
                </a:path>
                <a:path w="6463030" h="467994">
                  <a:moveTo>
                    <a:pt x="5603621" y="5334"/>
                  </a:moveTo>
                  <a:lnTo>
                    <a:pt x="5739257" y="5334"/>
                  </a:lnTo>
                  <a:lnTo>
                    <a:pt x="5857748" y="211327"/>
                  </a:lnTo>
                  <a:lnTo>
                    <a:pt x="5878125" y="248189"/>
                  </a:lnTo>
                  <a:lnTo>
                    <a:pt x="5903325" y="296116"/>
                  </a:lnTo>
                  <a:lnTo>
                    <a:pt x="5918073" y="326516"/>
                  </a:lnTo>
                  <a:lnTo>
                    <a:pt x="5923407" y="326516"/>
                  </a:lnTo>
                  <a:lnTo>
                    <a:pt x="5921813" y="285585"/>
                  </a:lnTo>
                  <a:lnTo>
                    <a:pt x="5920660" y="242808"/>
                  </a:lnTo>
                  <a:lnTo>
                    <a:pt x="5919960" y="198197"/>
                  </a:lnTo>
                  <a:lnTo>
                    <a:pt x="5919724" y="151764"/>
                  </a:lnTo>
                  <a:lnTo>
                    <a:pt x="5919724" y="89408"/>
                  </a:lnTo>
                  <a:lnTo>
                    <a:pt x="5919626" y="79289"/>
                  </a:lnTo>
                  <a:lnTo>
                    <a:pt x="5912865" y="43179"/>
                  </a:lnTo>
                  <a:lnTo>
                    <a:pt x="5910580" y="39877"/>
                  </a:lnTo>
                  <a:lnTo>
                    <a:pt x="5883909" y="27431"/>
                  </a:lnTo>
                  <a:lnTo>
                    <a:pt x="5883909" y="5334"/>
                  </a:lnTo>
                  <a:lnTo>
                    <a:pt x="6010529" y="5334"/>
                  </a:lnTo>
                  <a:lnTo>
                    <a:pt x="6010529" y="27431"/>
                  </a:lnTo>
                  <a:lnTo>
                    <a:pt x="6001638" y="30352"/>
                  </a:lnTo>
                  <a:lnTo>
                    <a:pt x="5995288" y="32892"/>
                  </a:lnTo>
                  <a:lnTo>
                    <a:pt x="5991606" y="34798"/>
                  </a:lnTo>
                  <a:lnTo>
                    <a:pt x="5987923" y="36829"/>
                  </a:lnTo>
                  <a:lnTo>
                    <a:pt x="5984748" y="39497"/>
                  </a:lnTo>
                  <a:lnTo>
                    <a:pt x="5982208" y="42925"/>
                  </a:lnTo>
                  <a:lnTo>
                    <a:pt x="5979667" y="46227"/>
                  </a:lnTo>
                  <a:lnTo>
                    <a:pt x="5974333" y="89408"/>
                  </a:lnTo>
                  <a:lnTo>
                    <a:pt x="5974333" y="462534"/>
                  </a:lnTo>
                  <a:lnTo>
                    <a:pt x="5889243" y="462534"/>
                  </a:lnTo>
                  <a:lnTo>
                    <a:pt x="5738622" y="201929"/>
                  </a:lnTo>
                  <a:lnTo>
                    <a:pt x="5712142" y="154686"/>
                  </a:lnTo>
                  <a:lnTo>
                    <a:pt x="5693663" y="118872"/>
                  </a:lnTo>
                  <a:lnTo>
                    <a:pt x="5690742" y="118872"/>
                  </a:lnTo>
                  <a:lnTo>
                    <a:pt x="5692169" y="155376"/>
                  </a:lnTo>
                  <a:lnTo>
                    <a:pt x="5693203" y="192881"/>
                  </a:lnTo>
                  <a:lnTo>
                    <a:pt x="5693832" y="231386"/>
                  </a:lnTo>
                  <a:lnTo>
                    <a:pt x="5694045" y="270890"/>
                  </a:lnTo>
                  <a:lnTo>
                    <a:pt x="5694045" y="378713"/>
                  </a:lnTo>
                  <a:lnTo>
                    <a:pt x="5694209" y="390336"/>
                  </a:lnTo>
                  <a:lnTo>
                    <a:pt x="5705602" y="429767"/>
                  </a:lnTo>
                  <a:lnTo>
                    <a:pt x="5730239" y="440309"/>
                  </a:lnTo>
                  <a:lnTo>
                    <a:pt x="5730239" y="462534"/>
                  </a:lnTo>
                  <a:lnTo>
                    <a:pt x="5603621" y="462534"/>
                  </a:lnTo>
                  <a:lnTo>
                    <a:pt x="5603621" y="440309"/>
                  </a:lnTo>
                  <a:lnTo>
                    <a:pt x="5611876" y="438150"/>
                  </a:lnTo>
                  <a:lnTo>
                    <a:pt x="5618480" y="435737"/>
                  </a:lnTo>
                  <a:lnTo>
                    <a:pt x="5623179" y="432942"/>
                  </a:lnTo>
                  <a:lnTo>
                    <a:pt x="5628005" y="430275"/>
                  </a:lnTo>
                  <a:lnTo>
                    <a:pt x="5631560" y="426720"/>
                  </a:lnTo>
                  <a:lnTo>
                    <a:pt x="5639383" y="386266"/>
                  </a:lnTo>
                  <a:lnTo>
                    <a:pt x="5639434" y="378713"/>
                  </a:lnTo>
                  <a:lnTo>
                    <a:pt x="5639434" y="89153"/>
                  </a:lnTo>
                  <a:lnTo>
                    <a:pt x="5635879" y="48133"/>
                  </a:lnTo>
                  <a:lnTo>
                    <a:pt x="5603621" y="27431"/>
                  </a:lnTo>
                  <a:lnTo>
                    <a:pt x="5603621" y="5334"/>
                  </a:lnTo>
                  <a:close/>
                </a:path>
                <a:path w="6463030" h="467994">
                  <a:moveTo>
                    <a:pt x="5365369" y="5334"/>
                  </a:moveTo>
                  <a:lnTo>
                    <a:pt x="5541136" y="5334"/>
                  </a:lnTo>
                  <a:lnTo>
                    <a:pt x="5541136" y="27431"/>
                  </a:lnTo>
                  <a:lnTo>
                    <a:pt x="5531993" y="29972"/>
                  </a:lnTo>
                  <a:lnTo>
                    <a:pt x="5525261" y="32512"/>
                  </a:lnTo>
                  <a:lnTo>
                    <a:pt x="5520944" y="35305"/>
                  </a:lnTo>
                  <a:lnTo>
                    <a:pt x="5516626" y="38100"/>
                  </a:lnTo>
                  <a:lnTo>
                    <a:pt x="5513324" y="41528"/>
                  </a:lnTo>
                  <a:lnTo>
                    <a:pt x="5505142" y="80950"/>
                  </a:lnTo>
                  <a:lnTo>
                    <a:pt x="5505069" y="89788"/>
                  </a:lnTo>
                  <a:lnTo>
                    <a:pt x="5505069" y="378460"/>
                  </a:lnTo>
                  <a:lnTo>
                    <a:pt x="5505069" y="386206"/>
                  </a:lnTo>
                  <a:lnTo>
                    <a:pt x="5505196" y="393446"/>
                  </a:lnTo>
                  <a:lnTo>
                    <a:pt x="5505704" y="400176"/>
                  </a:lnTo>
                  <a:lnTo>
                    <a:pt x="5506084" y="406908"/>
                  </a:lnTo>
                  <a:lnTo>
                    <a:pt x="5506974" y="412368"/>
                  </a:lnTo>
                  <a:lnTo>
                    <a:pt x="5508371" y="416560"/>
                  </a:lnTo>
                  <a:lnTo>
                    <a:pt x="5509768" y="420877"/>
                  </a:lnTo>
                  <a:lnTo>
                    <a:pt x="5541136" y="440309"/>
                  </a:lnTo>
                  <a:lnTo>
                    <a:pt x="5541136" y="462534"/>
                  </a:lnTo>
                  <a:lnTo>
                    <a:pt x="5365369" y="462534"/>
                  </a:lnTo>
                  <a:lnTo>
                    <a:pt x="5365369" y="440309"/>
                  </a:lnTo>
                  <a:lnTo>
                    <a:pt x="5373624" y="438150"/>
                  </a:lnTo>
                  <a:lnTo>
                    <a:pt x="5380228" y="435737"/>
                  </a:lnTo>
                  <a:lnTo>
                    <a:pt x="5384927" y="433197"/>
                  </a:lnTo>
                  <a:lnTo>
                    <a:pt x="5389753" y="430656"/>
                  </a:lnTo>
                  <a:lnTo>
                    <a:pt x="5393308" y="426974"/>
                  </a:lnTo>
                  <a:lnTo>
                    <a:pt x="5401131" y="386125"/>
                  </a:lnTo>
                  <a:lnTo>
                    <a:pt x="5401183" y="378460"/>
                  </a:lnTo>
                  <a:lnTo>
                    <a:pt x="5401183" y="89408"/>
                  </a:lnTo>
                  <a:lnTo>
                    <a:pt x="5398389" y="50291"/>
                  </a:lnTo>
                  <a:lnTo>
                    <a:pt x="5395976" y="45720"/>
                  </a:lnTo>
                  <a:lnTo>
                    <a:pt x="5393690" y="41148"/>
                  </a:lnTo>
                  <a:lnTo>
                    <a:pt x="5365369" y="27431"/>
                  </a:lnTo>
                  <a:lnTo>
                    <a:pt x="5365369" y="5334"/>
                  </a:lnTo>
                  <a:close/>
                </a:path>
                <a:path w="6463030" h="467994">
                  <a:moveTo>
                    <a:pt x="4898008" y="5334"/>
                  </a:moveTo>
                  <a:lnTo>
                    <a:pt x="5033645" y="5334"/>
                  </a:lnTo>
                  <a:lnTo>
                    <a:pt x="5152135" y="211327"/>
                  </a:lnTo>
                  <a:lnTo>
                    <a:pt x="5172513" y="248189"/>
                  </a:lnTo>
                  <a:lnTo>
                    <a:pt x="5197713" y="296116"/>
                  </a:lnTo>
                  <a:lnTo>
                    <a:pt x="5212460" y="326516"/>
                  </a:lnTo>
                  <a:lnTo>
                    <a:pt x="5217795" y="326516"/>
                  </a:lnTo>
                  <a:lnTo>
                    <a:pt x="5216201" y="285585"/>
                  </a:lnTo>
                  <a:lnTo>
                    <a:pt x="5215048" y="242808"/>
                  </a:lnTo>
                  <a:lnTo>
                    <a:pt x="5214348" y="198197"/>
                  </a:lnTo>
                  <a:lnTo>
                    <a:pt x="5214111" y="151764"/>
                  </a:lnTo>
                  <a:lnTo>
                    <a:pt x="5214111" y="89408"/>
                  </a:lnTo>
                  <a:lnTo>
                    <a:pt x="5214014" y="79289"/>
                  </a:lnTo>
                  <a:lnTo>
                    <a:pt x="5207254" y="43179"/>
                  </a:lnTo>
                  <a:lnTo>
                    <a:pt x="5204968" y="39877"/>
                  </a:lnTo>
                  <a:lnTo>
                    <a:pt x="5178298" y="27431"/>
                  </a:lnTo>
                  <a:lnTo>
                    <a:pt x="5178298" y="5334"/>
                  </a:lnTo>
                  <a:lnTo>
                    <a:pt x="5304917" y="5334"/>
                  </a:lnTo>
                  <a:lnTo>
                    <a:pt x="5304917" y="27431"/>
                  </a:lnTo>
                  <a:lnTo>
                    <a:pt x="5296027" y="30352"/>
                  </a:lnTo>
                  <a:lnTo>
                    <a:pt x="5289677" y="32892"/>
                  </a:lnTo>
                  <a:lnTo>
                    <a:pt x="5285994" y="34798"/>
                  </a:lnTo>
                  <a:lnTo>
                    <a:pt x="5282310" y="36829"/>
                  </a:lnTo>
                  <a:lnTo>
                    <a:pt x="5279135" y="39497"/>
                  </a:lnTo>
                  <a:lnTo>
                    <a:pt x="5276596" y="42925"/>
                  </a:lnTo>
                  <a:lnTo>
                    <a:pt x="5274056" y="46227"/>
                  </a:lnTo>
                  <a:lnTo>
                    <a:pt x="5268722" y="89408"/>
                  </a:lnTo>
                  <a:lnTo>
                    <a:pt x="5268722" y="462534"/>
                  </a:lnTo>
                  <a:lnTo>
                    <a:pt x="5183632" y="462534"/>
                  </a:lnTo>
                  <a:lnTo>
                    <a:pt x="5033009" y="201929"/>
                  </a:lnTo>
                  <a:lnTo>
                    <a:pt x="5006530" y="154686"/>
                  </a:lnTo>
                  <a:lnTo>
                    <a:pt x="4988052" y="118872"/>
                  </a:lnTo>
                  <a:lnTo>
                    <a:pt x="4985131" y="118872"/>
                  </a:lnTo>
                  <a:lnTo>
                    <a:pt x="4986557" y="155376"/>
                  </a:lnTo>
                  <a:lnTo>
                    <a:pt x="4987591" y="192881"/>
                  </a:lnTo>
                  <a:lnTo>
                    <a:pt x="4988220" y="231386"/>
                  </a:lnTo>
                  <a:lnTo>
                    <a:pt x="4988433" y="270890"/>
                  </a:lnTo>
                  <a:lnTo>
                    <a:pt x="4988433" y="378713"/>
                  </a:lnTo>
                  <a:lnTo>
                    <a:pt x="4988597" y="390336"/>
                  </a:lnTo>
                  <a:lnTo>
                    <a:pt x="4999990" y="429767"/>
                  </a:lnTo>
                  <a:lnTo>
                    <a:pt x="5024628" y="440309"/>
                  </a:lnTo>
                  <a:lnTo>
                    <a:pt x="5024628" y="462534"/>
                  </a:lnTo>
                  <a:lnTo>
                    <a:pt x="4898008" y="462534"/>
                  </a:lnTo>
                  <a:lnTo>
                    <a:pt x="4898008" y="440309"/>
                  </a:lnTo>
                  <a:lnTo>
                    <a:pt x="4906264" y="438150"/>
                  </a:lnTo>
                  <a:lnTo>
                    <a:pt x="4912868" y="435737"/>
                  </a:lnTo>
                  <a:lnTo>
                    <a:pt x="4917567" y="432942"/>
                  </a:lnTo>
                  <a:lnTo>
                    <a:pt x="4922393" y="430275"/>
                  </a:lnTo>
                  <a:lnTo>
                    <a:pt x="4925949" y="426720"/>
                  </a:lnTo>
                  <a:lnTo>
                    <a:pt x="4933771" y="386266"/>
                  </a:lnTo>
                  <a:lnTo>
                    <a:pt x="4933823" y="378713"/>
                  </a:lnTo>
                  <a:lnTo>
                    <a:pt x="4933823" y="89153"/>
                  </a:lnTo>
                  <a:lnTo>
                    <a:pt x="4930267" y="48133"/>
                  </a:lnTo>
                  <a:lnTo>
                    <a:pt x="4898008" y="27431"/>
                  </a:lnTo>
                  <a:lnTo>
                    <a:pt x="4898008" y="5334"/>
                  </a:lnTo>
                  <a:close/>
                </a:path>
                <a:path w="6463030" h="467994">
                  <a:moveTo>
                    <a:pt x="4431665" y="5334"/>
                  </a:moveTo>
                  <a:lnTo>
                    <a:pt x="4567301" y="5334"/>
                  </a:lnTo>
                  <a:lnTo>
                    <a:pt x="4685792" y="211327"/>
                  </a:lnTo>
                  <a:lnTo>
                    <a:pt x="4706169" y="248189"/>
                  </a:lnTo>
                  <a:lnTo>
                    <a:pt x="4731369" y="296116"/>
                  </a:lnTo>
                  <a:lnTo>
                    <a:pt x="4746117" y="326516"/>
                  </a:lnTo>
                  <a:lnTo>
                    <a:pt x="4751451" y="326516"/>
                  </a:lnTo>
                  <a:lnTo>
                    <a:pt x="4749857" y="285585"/>
                  </a:lnTo>
                  <a:lnTo>
                    <a:pt x="4748704" y="242808"/>
                  </a:lnTo>
                  <a:lnTo>
                    <a:pt x="4748004" y="198197"/>
                  </a:lnTo>
                  <a:lnTo>
                    <a:pt x="4747768" y="151764"/>
                  </a:lnTo>
                  <a:lnTo>
                    <a:pt x="4747768" y="89408"/>
                  </a:lnTo>
                  <a:lnTo>
                    <a:pt x="4747670" y="79289"/>
                  </a:lnTo>
                  <a:lnTo>
                    <a:pt x="4740909" y="43179"/>
                  </a:lnTo>
                  <a:lnTo>
                    <a:pt x="4738624" y="39877"/>
                  </a:lnTo>
                  <a:lnTo>
                    <a:pt x="4711954" y="27431"/>
                  </a:lnTo>
                  <a:lnTo>
                    <a:pt x="4711954" y="5334"/>
                  </a:lnTo>
                  <a:lnTo>
                    <a:pt x="4838573" y="5334"/>
                  </a:lnTo>
                  <a:lnTo>
                    <a:pt x="4838573" y="27431"/>
                  </a:lnTo>
                  <a:lnTo>
                    <a:pt x="4829683" y="30352"/>
                  </a:lnTo>
                  <a:lnTo>
                    <a:pt x="4823333" y="32892"/>
                  </a:lnTo>
                  <a:lnTo>
                    <a:pt x="4819650" y="34798"/>
                  </a:lnTo>
                  <a:lnTo>
                    <a:pt x="4815967" y="36829"/>
                  </a:lnTo>
                  <a:lnTo>
                    <a:pt x="4812792" y="39497"/>
                  </a:lnTo>
                  <a:lnTo>
                    <a:pt x="4810252" y="42925"/>
                  </a:lnTo>
                  <a:lnTo>
                    <a:pt x="4807711" y="46227"/>
                  </a:lnTo>
                  <a:lnTo>
                    <a:pt x="4802378" y="89408"/>
                  </a:lnTo>
                  <a:lnTo>
                    <a:pt x="4802378" y="462534"/>
                  </a:lnTo>
                  <a:lnTo>
                    <a:pt x="4717287" y="462534"/>
                  </a:lnTo>
                  <a:lnTo>
                    <a:pt x="4566666" y="201929"/>
                  </a:lnTo>
                  <a:lnTo>
                    <a:pt x="4540186" y="154686"/>
                  </a:lnTo>
                  <a:lnTo>
                    <a:pt x="4521708" y="118872"/>
                  </a:lnTo>
                  <a:lnTo>
                    <a:pt x="4518786" y="118872"/>
                  </a:lnTo>
                  <a:lnTo>
                    <a:pt x="4520213" y="155376"/>
                  </a:lnTo>
                  <a:lnTo>
                    <a:pt x="4521247" y="192881"/>
                  </a:lnTo>
                  <a:lnTo>
                    <a:pt x="4521876" y="231386"/>
                  </a:lnTo>
                  <a:lnTo>
                    <a:pt x="4522089" y="270890"/>
                  </a:lnTo>
                  <a:lnTo>
                    <a:pt x="4522089" y="378713"/>
                  </a:lnTo>
                  <a:lnTo>
                    <a:pt x="4522253" y="390336"/>
                  </a:lnTo>
                  <a:lnTo>
                    <a:pt x="4533646" y="429767"/>
                  </a:lnTo>
                  <a:lnTo>
                    <a:pt x="4558283" y="440309"/>
                  </a:lnTo>
                  <a:lnTo>
                    <a:pt x="4558283" y="462534"/>
                  </a:lnTo>
                  <a:lnTo>
                    <a:pt x="4431665" y="462534"/>
                  </a:lnTo>
                  <a:lnTo>
                    <a:pt x="4431665" y="440309"/>
                  </a:lnTo>
                  <a:lnTo>
                    <a:pt x="4439920" y="438150"/>
                  </a:lnTo>
                  <a:lnTo>
                    <a:pt x="4446524" y="435737"/>
                  </a:lnTo>
                  <a:lnTo>
                    <a:pt x="4451223" y="432942"/>
                  </a:lnTo>
                  <a:lnTo>
                    <a:pt x="4456049" y="430275"/>
                  </a:lnTo>
                  <a:lnTo>
                    <a:pt x="4459605" y="426720"/>
                  </a:lnTo>
                  <a:lnTo>
                    <a:pt x="4467427" y="386266"/>
                  </a:lnTo>
                  <a:lnTo>
                    <a:pt x="4467479" y="378713"/>
                  </a:lnTo>
                  <a:lnTo>
                    <a:pt x="4467479" y="89153"/>
                  </a:lnTo>
                  <a:lnTo>
                    <a:pt x="4463923" y="48133"/>
                  </a:lnTo>
                  <a:lnTo>
                    <a:pt x="4431665" y="27431"/>
                  </a:lnTo>
                  <a:lnTo>
                    <a:pt x="4431665" y="5334"/>
                  </a:lnTo>
                  <a:close/>
                </a:path>
                <a:path w="6463030" h="467994">
                  <a:moveTo>
                    <a:pt x="3608197" y="5334"/>
                  </a:moveTo>
                  <a:lnTo>
                    <a:pt x="3783965" y="5334"/>
                  </a:lnTo>
                  <a:lnTo>
                    <a:pt x="3783965" y="27431"/>
                  </a:lnTo>
                  <a:lnTo>
                    <a:pt x="3775964" y="29717"/>
                  </a:lnTo>
                  <a:lnTo>
                    <a:pt x="3769614" y="32130"/>
                  </a:lnTo>
                  <a:lnTo>
                    <a:pt x="3764915" y="34671"/>
                  </a:lnTo>
                  <a:lnTo>
                    <a:pt x="3760216" y="37211"/>
                  </a:lnTo>
                  <a:lnTo>
                    <a:pt x="3756659" y="40766"/>
                  </a:lnTo>
                  <a:lnTo>
                    <a:pt x="3747968" y="81414"/>
                  </a:lnTo>
                  <a:lnTo>
                    <a:pt x="3747897" y="89153"/>
                  </a:lnTo>
                  <a:lnTo>
                    <a:pt x="3747897" y="422655"/>
                  </a:lnTo>
                  <a:lnTo>
                    <a:pt x="3812794" y="422655"/>
                  </a:lnTo>
                  <a:lnTo>
                    <a:pt x="3822031" y="422275"/>
                  </a:lnTo>
                  <a:lnTo>
                    <a:pt x="3859750" y="403897"/>
                  </a:lnTo>
                  <a:lnTo>
                    <a:pt x="3878960" y="365251"/>
                  </a:lnTo>
                  <a:lnTo>
                    <a:pt x="3888867" y="327151"/>
                  </a:lnTo>
                  <a:lnTo>
                    <a:pt x="3934714" y="327151"/>
                  </a:lnTo>
                  <a:lnTo>
                    <a:pt x="3927348" y="462534"/>
                  </a:lnTo>
                  <a:lnTo>
                    <a:pt x="3608197" y="462534"/>
                  </a:lnTo>
                  <a:lnTo>
                    <a:pt x="3608197" y="440309"/>
                  </a:lnTo>
                  <a:lnTo>
                    <a:pt x="3616452" y="438150"/>
                  </a:lnTo>
                  <a:lnTo>
                    <a:pt x="3623055" y="435737"/>
                  </a:lnTo>
                  <a:lnTo>
                    <a:pt x="3627754" y="432942"/>
                  </a:lnTo>
                  <a:lnTo>
                    <a:pt x="3632580" y="430275"/>
                  </a:lnTo>
                  <a:lnTo>
                    <a:pt x="3636136" y="426720"/>
                  </a:lnTo>
                  <a:lnTo>
                    <a:pt x="3643959" y="385746"/>
                  </a:lnTo>
                  <a:lnTo>
                    <a:pt x="3644010" y="378078"/>
                  </a:lnTo>
                  <a:lnTo>
                    <a:pt x="3644010" y="89788"/>
                  </a:lnTo>
                  <a:lnTo>
                    <a:pt x="3641217" y="50418"/>
                  </a:lnTo>
                  <a:lnTo>
                    <a:pt x="3638804" y="45847"/>
                  </a:lnTo>
                  <a:lnTo>
                    <a:pt x="3636518" y="41401"/>
                  </a:lnTo>
                  <a:lnTo>
                    <a:pt x="3608197" y="27431"/>
                  </a:lnTo>
                  <a:lnTo>
                    <a:pt x="3608197" y="5334"/>
                  </a:lnTo>
                  <a:close/>
                </a:path>
                <a:path w="6463030" h="467994">
                  <a:moveTo>
                    <a:pt x="3187572" y="5334"/>
                  </a:moveTo>
                  <a:lnTo>
                    <a:pt x="3382136" y="5334"/>
                  </a:lnTo>
                  <a:lnTo>
                    <a:pt x="3421856" y="7237"/>
                  </a:lnTo>
                  <a:lnTo>
                    <a:pt x="3485292" y="22425"/>
                  </a:lnTo>
                  <a:lnTo>
                    <a:pt x="3527512" y="52877"/>
                  </a:lnTo>
                  <a:lnTo>
                    <a:pt x="3548657" y="99498"/>
                  </a:lnTo>
                  <a:lnTo>
                    <a:pt x="3551301" y="128904"/>
                  </a:lnTo>
                  <a:lnTo>
                    <a:pt x="3550062" y="150455"/>
                  </a:lnTo>
                  <a:lnTo>
                    <a:pt x="3540156" y="189126"/>
                  </a:lnTo>
                  <a:lnTo>
                    <a:pt x="3507279" y="235140"/>
                  </a:lnTo>
                  <a:lnTo>
                    <a:pt x="3474211" y="256031"/>
                  </a:lnTo>
                  <a:lnTo>
                    <a:pt x="3432016" y="268716"/>
                  </a:lnTo>
                  <a:lnTo>
                    <a:pt x="3380485" y="272923"/>
                  </a:lnTo>
                  <a:lnTo>
                    <a:pt x="3364956" y="272849"/>
                  </a:lnTo>
                  <a:lnTo>
                    <a:pt x="3350926" y="272621"/>
                  </a:lnTo>
                  <a:lnTo>
                    <a:pt x="3338373" y="272226"/>
                  </a:lnTo>
                  <a:lnTo>
                    <a:pt x="3327273" y="271652"/>
                  </a:lnTo>
                  <a:lnTo>
                    <a:pt x="3327273" y="378713"/>
                  </a:lnTo>
                  <a:lnTo>
                    <a:pt x="3331845" y="421131"/>
                  </a:lnTo>
                  <a:lnTo>
                    <a:pt x="3345433" y="433959"/>
                  </a:lnTo>
                  <a:lnTo>
                    <a:pt x="3350259" y="436499"/>
                  </a:lnTo>
                  <a:lnTo>
                    <a:pt x="3357753" y="438530"/>
                  </a:lnTo>
                  <a:lnTo>
                    <a:pt x="3367785" y="440309"/>
                  </a:lnTo>
                  <a:lnTo>
                    <a:pt x="3367785" y="462534"/>
                  </a:lnTo>
                  <a:lnTo>
                    <a:pt x="3187572" y="462534"/>
                  </a:lnTo>
                  <a:lnTo>
                    <a:pt x="3187572" y="440309"/>
                  </a:lnTo>
                  <a:lnTo>
                    <a:pt x="3195828" y="438150"/>
                  </a:lnTo>
                  <a:lnTo>
                    <a:pt x="3202432" y="435737"/>
                  </a:lnTo>
                  <a:lnTo>
                    <a:pt x="3207131" y="433197"/>
                  </a:lnTo>
                  <a:lnTo>
                    <a:pt x="3211957" y="430656"/>
                  </a:lnTo>
                  <a:lnTo>
                    <a:pt x="3215512" y="426974"/>
                  </a:lnTo>
                  <a:lnTo>
                    <a:pt x="3223335" y="386125"/>
                  </a:lnTo>
                  <a:lnTo>
                    <a:pt x="3223386" y="378460"/>
                  </a:lnTo>
                  <a:lnTo>
                    <a:pt x="3223386" y="89788"/>
                  </a:lnTo>
                  <a:lnTo>
                    <a:pt x="3220593" y="50418"/>
                  </a:lnTo>
                  <a:lnTo>
                    <a:pt x="3218180" y="45847"/>
                  </a:lnTo>
                  <a:lnTo>
                    <a:pt x="3215894" y="41401"/>
                  </a:lnTo>
                  <a:lnTo>
                    <a:pt x="3187572" y="27431"/>
                  </a:lnTo>
                  <a:lnTo>
                    <a:pt x="3187572" y="5334"/>
                  </a:lnTo>
                  <a:close/>
                </a:path>
                <a:path w="6463030" h="467994">
                  <a:moveTo>
                    <a:pt x="2660269" y="5334"/>
                  </a:moveTo>
                  <a:lnTo>
                    <a:pt x="2984119" y="5334"/>
                  </a:lnTo>
                  <a:lnTo>
                    <a:pt x="2984119" y="111887"/>
                  </a:lnTo>
                  <a:lnTo>
                    <a:pt x="2938272" y="111887"/>
                  </a:lnTo>
                  <a:lnTo>
                    <a:pt x="2932941" y="97266"/>
                  </a:lnTo>
                  <a:lnTo>
                    <a:pt x="2928016" y="85216"/>
                  </a:lnTo>
                  <a:lnTo>
                    <a:pt x="2901060" y="51053"/>
                  </a:lnTo>
                  <a:lnTo>
                    <a:pt x="2864611" y="44576"/>
                  </a:lnTo>
                  <a:lnTo>
                    <a:pt x="2799969" y="44576"/>
                  </a:lnTo>
                  <a:lnTo>
                    <a:pt x="2799969" y="215011"/>
                  </a:lnTo>
                  <a:lnTo>
                    <a:pt x="2842768" y="215011"/>
                  </a:lnTo>
                  <a:lnTo>
                    <a:pt x="2853309" y="215011"/>
                  </a:lnTo>
                  <a:lnTo>
                    <a:pt x="2883767" y="187640"/>
                  </a:lnTo>
                  <a:lnTo>
                    <a:pt x="2890393" y="161798"/>
                  </a:lnTo>
                  <a:lnTo>
                    <a:pt x="2928111" y="161798"/>
                  </a:lnTo>
                  <a:lnTo>
                    <a:pt x="2928111" y="307721"/>
                  </a:lnTo>
                  <a:lnTo>
                    <a:pt x="2890393" y="307721"/>
                  </a:lnTo>
                  <a:lnTo>
                    <a:pt x="2888222" y="297816"/>
                  </a:lnTo>
                  <a:lnTo>
                    <a:pt x="2885884" y="289067"/>
                  </a:lnTo>
                  <a:lnTo>
                    <a:pt x="2860929" y="255777"/>
                  </a:lnTo>
                  <a:lnTo>
                    <a:pt x="2853055" y="254126"/>
                  </a:lnTo>
                  <a:lnTo>
                    <a:pt x="2842768" y="254126"/>
                  </a:lnTo>
                  <a:lnTo>
                    <a:pt x="2799969" y="254126"/>
                  </a:lnTo>
                  <a:lnTo>
                    <a:pt x="2799969" y="378460"/>
                  </a:lnTo>
                  <a:lnTo>
                    <a:pt x="2800020" y="386792"/>
                  </a:lnTo>
                  <a:lnTo>
                    <a:pt x="2804668" y="420242"/>
                  </a:lnTo>
                  <a:lnTo>
                    <a:pt x="2806446" y="424052"/>
                  </a:lnTo>
                  <a:lnTo>
                    <a:pt x="2840482" y="440309"/>
                  </a:lnTo>
                  <a:lnTo>
                    <a:pt x="2840482" y="462534"/>
                  </a:lnTo>
                  <a:lnTo>
                    <a:pt x="2660269" y="462534"/>
                  </a:lnTo>
                  <a:lnTo>
                    <a:pt x="2660269" y="440309"/>
                  </a:lnTo>
                  <a:lnTo>
                    <a:pt x="2668523" y="438403"/>
                  </a:lnTo>
                  <a:lnTo>
                    <a:pt x="2675128" y="435990"/>
                  </a:lnTo>
                  <a:lnTo>
                    <a:pt x="2679827" y="433324"/>
                  </a:lnTo>
                  <a:lnTo>
                    <a:pt x="2684653" y="430656"/>
                  </a:lnTo>
                  <a:lnTo>
                    <a:pt x="2688209" y="426974"/>
                  </a:lnTo>
                  <a:lnTo>
                    <a:pt x="2696031" y="385766"/>
                  </a:lnTo>
                  <a:lnTo>
                    <a:pt x="2696083" y="378078"/>
                  </a:lnTo>
                  <a:lnTo>
                    <a:pt x="2696083" y="89788"/>
                  </a:lnTo>
                  <a:lnTo>
                    <a:pt x="2693289" y="50418"/>
                  </a:lnTo>
                  <a:lnTo>
                    <a:pt x="2690876" y="45847"/>
                  </a:lnTo>
                  <a:lnTo>
                    <a:pt x="2688590" y="41401"/>
                  </a:lnTo>
                  <a:lnTo>
                    <a:pt x="2660269" y="27431"/>
                  </a:lnTo>
                  <a:lnTo>
                    <a:pt x="2660269" y="5334"/>
                  </a:lnTo>
                  <a:close/>
                </a:path>
                <a:path w="6463030" h="467994">
                  <a:moveTo>
                    <a:pt x="1284096" y="5334"/>
                  </a:moveTo>
                  <a:lnTo>
                    <a:pt x="1616329" y="5334"/>
                  </a:lnTo>
                  <a:lnTo>
                    <a:pt x="1616329" y="111887"/>
                  </a:lnTo>
                  <a:lnTo>
                    <a:pt x="1570482" y="111887"/>
                  </a:lnTo>
                  <a:lnTo>
                    <a:pt x="1565151" y="97266"/>
                  </a:lnTo>
                  <a:lnTo>
                    <a:pt x="1560226" y="85216"/>
                  </a:lnTo>
                  <a:lnTo>
                    <a:pt x="1533270" y="51053"/>
                  </a:lnTo>
                  <a:lnTo>
                    <a:pt x="1496695" y="44576"/>
                  </a:lnTo>
                  <a:lnTo>
                    <a:pt x="1423796" y="44576"/>
                  </a:lnTo>
                  <a:lnTo>
                    <a:pt x="1423796" y="205359"/>
                  </a:lnTo>
                  <a:lnTo>
                    <a:pt x="1467993" y="205359"/>
                  </a:lnTo>
                  <a:lnTo>
                    <a:pt x="1477771" y="205359"/>
                  </a:lnTo>
                  <a:lnTo>
                    <a:pt x="1485519" y="203962"/>
                  </a:lnTo>
                  <a:lnTo>
                    <a:pt x="1491107" y="201167"/>
                  </a:lnTo>
                  <a:lnTo>
                    <a:pt x="1496695" y="198374"/>
                  </a:lnTo>
                  <a:lnTo>
                    <a:pt x="1515490" y="157099"/>
                  </a:lnTo>
                  <a:lnTo>
                    <a:pt x="1553337" y="157099"/>
                  </a:lnTo>
                  <a:lnTo>
                    <a:pt x="1553337" y="292988"/>
                  </a:lnTo>
                  <a:lnTo>
                    <a:pt x="1515490" y="292988"/>
                  </a:lnTo>
                  <a:lnTo>
                    <a:pt x="1513060" y="283864"/>
                  </a:lnTo>
                  <a:lnTo>
                    <a:pt x="1510522" y="275907"/>
                  </a:lnTo>
                  <a:lnTo>
                    <a:pt x="1486281" y="245872"/>
                  </a:lnTo>
                  <a:lnTo>
                    <a:pt x="1478407" y="244475"/>
                  </a:lnTo>
                  <a:lnTo>
                    <a:pt x="1467993" y="244475"/>
                  </a:lnTo>
                  <a:lnTo>
                    <a:pt x="1423796" y="244475"/>
                  </a:lnTo>
                  <a:lnTo>
                    <a:pt x="1423796" y="423290"/>
                  </a:lnTo>
                  <a:lnTo>
                    <a:pt x="1496440" y="423290"/>
                  </a:lnTo>
                  <a:lnTo>
                    <a:pt x="1504188" y="423290"/>
                  </a:lnTo>
                  <a:lnTo>
                    <a:pt x="1510792" y="422783"/>
                  </a:lnTo>
                  <a:lnTo>
                    <a:pt x="1516126" y="421766"/>
                  </a:lnTo>
                  <a:lnTo>
                    <a:pt x="1521587" y="420750"/>
                  </a:lnTo>
                  <a:lnTo>
                    <a:pt x="1526286" y="419100"/>
                  </a:lnTo>
                  <a:lnTo>
                    <a:pt x="1530604" y="416560"/>
                  </a:lnTo>
                  <a:lnTo>
                    <a:pt x="1534795" y="414147"/>
                  </a:lnTo>
                  <a:lnTo>
                    <a:pt x="1538858" y="410845"/>
                  </a:lnTo>
                  <a:lnTo>
                    <a:pt x="1542795" y="406526"/>
                  </a:lnTo>
                  <a:lnTo>
                    <a:pt x="1546733" y="402336"/>
                  </a:lnTo>
                  <a:lnTo>
                    <a:pt x="1565282" y="366807"/>
                  </a:lnTo>
                  <a:lnTo>
                    <a:pt x="1573783" y="340233"/>
                  </a:lnTo>
                  <a:lnTo>
                    <a:pt x="1619631" y="340233"/>
                  </a:lnTo>
                  <a:lnTo>
                    <a:pt x="1613281" y="462534"/>
                  </a:lnTo>
                  <a:lnTo>
                    <a:pt x="1284096" y="462534"/>
                  </a:lnTo>
                  <a:lnTo>
                    <a:pt x="1284096" y="440309"/>
                  </a:lnTo>
                  <a:lnTo>
                    <a:pt x="1292352" y="438150"/>
                  </a:lnTo>
                  <a:lnTo>
                    <a:pt x="1298956" y="435737"/>
                  </a:lnTo>
                  <a:lnTo>
                    <a:pt x="1303655" y="433197"/>
                  </a:lnTo>
                  <a:lnTo>
                    <a:pt x="1308481" y="430656"/>
                  </a:lnTo>
                  <a:lnTo>
                    <a:pt x="1312037" y="426974"/>
                  </a:lnTo>
                  <a:lnTo>
                    <a:pt x="1319859" y="386125"/>
                  </a:lnTo>
                  <a:lnTo>
                    <a:pt x="1319911" y="378460"/>
                  </a:lnTo>
                  <a:lnTo>
                    <a:pt x="1319911" y="89788"/>
                  </a:lnTo>
                  <a:lnTo>
                    <a:pt x="1317117" y="50418"/>
                  </a:lnTo>
                  <a:lnTo>
                    <a:pt x="1314704" y="45847"/>
                  </a:lnTo>
                  <a:lnTo>
                    <a:pt x="1312418" y="41401"/>
                  </a:lnTo>
                  <a:lnTo>
                    <a:pt x="1284096" y="27431"/>
                  </a:lnTo>
                  <a:lnTo>
                    <a:pt x="1284096" y="5334"/>
                  </a:lnTo>
                  <a:close/>
                </a:path>
                <a:path w="6463030" h="467994">
                  <a:moveTo>
                    <a:pt x="863473" y="5334"/>
                  </a:moveTo>
                  <a:lnTo>
                    <a:pt x="1058037" y="5334"/>
                  </a:lnTo>
                  <a:lnTo>
                    <a:pt x="1097756" y="7237"/>
                  </a:lnTo>
                  <a:lnTo>
                    <a:pt x="1161192" y="22425"/>
                  </a:lnTo>
                  <a:lnTo>
                    <a:pt x="1203412" y="52877"/>
                  </a:lnTo>
                  <a:lnTo>
                    <a:pt x="1224557" y="99498"/>
                  </a:lnTo>
                  <a:lnTo>
                    <a:pt x="1227201" y="128904"/>
                  </a:lnTo>
                  <a:lnTo>
                    <a:pt x="1225962" y="150455"/>
                  </a:lnTo>
                  <a:lnTo>
                    <a:pt x="1216056" y="189126"/>
                  </a:lnTo>
                  <a:lnTo>
                    <a:pt x="1183179" y="235140"/>
                  </a:lnTo>
                  <a:lnTo>
                    <a:pt x="1150112" y="256031"/>
                  </a:lnTo>
                  <a:lnTo>
                    <a:pt x="1107916" y="268716"/>
                  </a:lnTo>
                  <a:lnTo>
                    <a:pt x="1056386" y="272923"/>
                  </a:lnTo>
                  <a:lnTo>
                    <a:pt x="1040856" y="272849"/>
                  </a:lnTo>
                  <a:lnTo>
                    <a:pt x="1026826" y="272621"/>
                  </a:lnTo>
                  <a:lnTo>
                    <a:pt x="1014273" y="272226"/>
                  </a:lnTo>
                  <a:lnTo>
                    <a:pt x="1003173" y="271652"/>
                  </a:lnTo>
                  <a:lnTo>
                    <a:pt x="1003173" y="378713"/>
                  </a:lnTo>
                  <a:lnTo>
                    <a:pt x="1007744" y="421131"/>
                  </a:lnTo>
                  <a:lnTo>
                    <a:pt x="1021333" y="433959"/>
                  </a:lnTo>
                  <a:lnTo>
                    <a:pt x="1026159" y="436499"/>
                  </a:lnTo>
                  <a:lnTo>
                    <a:pt x="1033652" y="438530"/>
                  </a:lnTo>
                  <a:lnTo>
                    <a:pt x="1043686" y="440309"/>
                  </a:lnTo>
                  <a:lnTo>
                    <a:pt x="1043686" y="462534"/>
                  </a:lnTo>
                  <a:lnTo>
                    <a:pt x="863473" y="462534"/>
                  </a:lnTo>
                  <a:lnTo>
                    <a:pt x="863473" y="440309"/>
                  </a:lnTo>
                  <a:lnTo>
                    <a:pt x="871727" y="438150"/>
                  </a:lnTo>
                  <a:lnTo>
                    <a:pt x="878332" y="435737"/>
                  </a:lnTo>
                  <a:lnTo>
                    <a:pt x="883031" y="433197"/>
                  </a:lnTo>
                  <a:lnTo>
                    <a:pt x="887857" y="430656"/>
                  </a:lnTo>
                  <a:lnTo>
                    <a:pt x="891413" y="426974"/>
                  </a:lnTo>
                  <a:lnTo>
                    <a:pt x="899235" y="386125"/>
                  </a:lnTo>
                  <a:lnTo>
                    <a:pt x="899287" y="378460"/>
                  </a:lnTo>
                  <a:lnTo>
                    <a:pt x="899287" y="89788"/>
                  </a:lnTo>
                  <a:lnTo>
                    <a:pt x="896493" y="50418"/>
                  </a:lnTo>
                  <a:lnTo>
                    <a:pt x="894080" y="45847"/>
                  </a:lnTo>
                  <a:lnTo>
                    <a:pt x="891794" y="41401"/>
                  </a:lnTo>
                  <a:lnTo>
                    <a:pt x="863473" y="27431"/>
                  </a:lnTo>
                  <a:lnTo>
                    <a:pt x="863473" y="5334"/>
                  </a:lnTo>
                  <a:close/>
                </a:path>
                <a:path w="6463030" h="467994">
                  <a:moveTo>
                    <a:pt x="422528" y="5334"/>
                  </a:moveTo>
                  <a:lnTo>
                    <a:pt x="600963" y="5334"/>
                  </a:lnTo>
                  <a:lnTo>
                    <a:pt x="600963" y="27431"/>
                  </a:lnTo>
                  <a:lnTo>
                    <a:pt x="589702" y="30313"/>
                  </a:lnTo>
                  <a:lnTo>
                    <a:pt x="581644" y="35528"/>
                  </a:lnTo>
                  <a:lnTo>
                    <a:pt x="576800" y="43076"/>
                  </a:lnTo>
                  <a:lnTo>
                    <a:pt x="575182" y="52959"/>
                  </a:lnTo>
                  <a:lnTo>
                    <a:pt x="575182" y="58674"/>
                  </a:lnTo>
                  <a:lnTo>
                    <a:pt x="588607" y="96287"/>
                  </a:lnTo>
                  <a:lnTo>
                    <a:pt x="592963" y="105790"/>
                  </a:lnTo>
                  <a:lnTo>
                    <a:pt x="649604" y="231775"/>
                  </a:lnTo>
                  <a:lnTo>
                    <a:pt x="710819" y="108838"/>
                  </a:lnTo>
                  <a:lnTo>
                    <a:pt x="725677" y="70103"/>
                  </a:lnTo>
                  <a:lnTo>
                    <a:pt x="726948" y="61975"/>
                  </a:lnTo>
                  <a:lnTo>
                    <a:pt x="726948" y="53975"/>
                  </a:lnTo>
                  <a:lnTo>
                    <a:pt x="726948" y="45847"/>
                  </a:lnTo>
                  <a:lnTo>
                    <a:pt x="724662" y="39624"/>
                  </a:lnTo>
                  <a:lnTo>
                    <a:pt x="720089" y="35051"/>
                  </a:lnTo>
                  <a:lnTo>
                    <a:pt x="715518" y="30479"/>
                  </a:lnTo>
                  <a:lnTo>
                    <a:pt x="709040" y="27939"/>
                  </a:lnTo>
                  <a:lnTo>
                    <a:pt x="700786" y="27431"/>
                  </a:lnTo>
                  <a:lnTo>
                    <a:pt x="700786" y="5334"/>
                  </a:lnTo>
                  <a:lnTo>
                    <a:pt x="835025" y="5334"/>
                  </a:lnTo>
                  <a:lnTo>
                    <a:pt x="835025" y="27431"/>
                  </a:lnTo>
                  <a:lnTo>
                    <a:pt x="829056" y="28828"/>
                  </a:lnTo>
                  <a:lnTo>
                    <a:pt x="824102" y="30606"/>
                  </a:lnTo>
                  <a:lnTo>
                    <a:pt x="820165" y="33020"/>
                  </a:lnTo>
                  <a:lnTo>
                    <a:pt x="816229" y="35305"/>
                  </a:lnTo>
                  <a:lnTo>
                    <a:pt x="811911" y="38988"/>
                  </a:lnTo>
                  <a:lnTo>
                    <a:pt x="785526" y="74769"/>
                  </a:lnTo>
                  <a:lnTo>
                    <a:pt x="671957" y="286638"/>
                  </a:lnTo>
                  <a:lnTo>
                    <a:pt x="671957" y="378460"/>
                  </a:lnTo>
                  <a:lnTo>
                    <a:pt x="676656" y="420242"/>
                  </a:lnTo>
                  <a:lnTo>
                    <a:pt x="678433" y="424052"/>
                  </a:lnTo>
                  <a:lnTo>
                    <a:pt x="712469" y="440309"/>
                  </a:lnTo>
                  <a:lnTo>
                    <a:pt x="712469" y="462534"/>
                  </a:lnTo>
                  <a:lnTo>
                    <a:pt x="527685" y="462534"/>
                  </a:lnTo>
                  <a:lnTo>
                    <a:pt x="527685" y="440309"/>
                  </a:lnTo>
                  <a:lnTo>
                    <a:pt x="536829" y="438785"/>
                  </a:lnTo>
                  <a:lnTo>
                    <a:pt x="544068" y="436752"/>
                  </a:lnTo>
                  <a:lnTo>
                    <a:pt x="549529" y="434339"/>
                  </a:lnTo>
                  <a:lnTo>
                    <a:pt x="555116" y="431926"/>
                  </a:lnTo>
                  <a:lnTo>
                    <a:pt x="559181" y="428371"/>
                  </a:lnTo>
                  <a:lnTo>
                    <a:pt x="561847" y="423672"/>
                  </a:lnTo>
                  <a:lnTo>
                    <a:pt x="564515" y="418973"/>
                  </a:lnTo>
                  <a:lnTo>
                    <a:pt x="566166" y="413003"/>
                  </a:lnTo>
                  <a:lnTo>
                    <a:pt x="568197" y="378460"/>
                  </a:lnTo>
                  <a:lnTo>
                    <a:pt x="568197" y="286638"/>
                  </a:lnTo>
                  <a:lnTo>
                    <a:pt x="477393" y="95123"/>
                  </a:lnTo>
                  <a:lnTo>
                    <a:pt x="458978" y="58927"/>
                  </a:lnTo>
                  <a:lnTo>
                    <a:pt x="445769" y="39242"/>
                  </a:lnTo>
                  <a:lnTo>
                    <a:pt x="442087" y="35178"/>
                  </a:lnTo>
                  <a:lnTo>
                    <a:pt x="438657" y="32385"/>
                  </a:lnTo>
                  <a:lnTo>
                    <a:pt x="435609" y="30861"/>
                  </a:lnTo>
                  <a:lnTo>
                    <a:pt x="432434" y="29210"/>
                  </a:lnTo>
                  <a:lnTo>
                    <a:pt x="428116" y="28193"/>
                  </a:lnTo>
                  <a:lnTo>
                    <a:pt x="422528" y="27431"/>
                  </a:lnTo>
                  <a:lnTo>
                    <a:pt x="422528" y="5334"/>
                  </a:lnTo>
                  <a:close/>
                </a:path>
                <a:path w="6463030" h="467994">
                  <a:moveTo>
                    <a:pt x="0" y="5334"/>
                  </a:moveTo>
                  <a:lnTo>
                    <a:pt x="394081" y="5334"/>
                  </a:lnTo>
                  <a:lnTo>
                    <a:pt x="394081" y="122936"/>
                  </a:lnTo>
                  <a:lnTo>
                    <a:pt x="348234" y="122936"/>
                  </a:lnTo>
                  <a:lnTo>
                    <a:pt x="345237" y="112268"/>
                  </a:lnTo>
                  <a:lnTo>
                    <a:pt x="342550" y="103124"/>
                  </a:lnTo>
                  <a:lnTo>
                    <a:pt x="327025" y="66166"/>
                  </a:lnTo>
                  <a:lnTo>
                    <a:pt x="320420" y="58674"/>
                  </a:lnTo>
                  <a:lnTo>
                    <a:pt x="317119" y="55245"/>
                  </a:lnTo>
                  <a:lnTo>
                    <a:pt x="295516" y="46100"/>
                  </a:lnTo>
                  <a:lnTo>
                    <a:pt x="289826" y="45085"/>
                  </a:lnTo>
                  <a:lnTo>
                    <a:pt x="282409" y="44576"/>
                  </a:lnTo>
                  <a:lnTo>
                    <a:pt x="273253" y="44576"/>
                  </a:lnTo>
                  <a:lnTo>
                    <a:pt x="249135" y="44576"/>
                  </a:lnTo>
                  <a:lnTo>
                    <a:pt x="249135" y="378460"/>
                  </a:lnTo>
                  <a:lnTo>
                    <a:pt x="249199" y="386792"/>
                  </a:lnTo>
                  <a:lnTo>
                    <a:pt x="253834" y="420242"/>
                  </a:lnTo>
                  <a:lnTo>
                    <a:pt x="255612" y="424052"/>
                  </a:lnTo>
                  <a:lnTo>
                    <a:pt x="289661" y="440309"/>
                  </a:lnTo>
                  <a:lnTo>
                    <a:pt x="289661" y="462534"/>
                  </a:lnTo>
                  <a:lnTo>
                    <a:pt x="104813" y="462534"/>
                  </a:lnTo>
                  <a:lnTo>
                    <a:pt x="104813" y="440309"/>
                  </a:lnTo>
                  <a:lnTo>
                    <a:pt x="114185" y="438785"/>
                  </a:lnTo>
                  <a:lnTo>
                    <a:pt x="121615" y="436752"/>
                  </a:lnTo>
                  <a:lnTo>
                    <a:pt x="127088" y="434213"/>
                  </a:lnTo>
                  <a:lnTo>
                    <a:pt x="132549" y="431546"/>
                  </a:lnTo>
                  <a:lnTo>
                    <a:pt x="136626" y="427989"/>
                  </a:lnTo>
                  <a:lnTo>
                    <a:pt x="139306" y="423290"/>
                  </a:lnTo>
                  <a:lnTo>
                    <a:pt x="141985" y="418591"/>
                  </a:lnTo>
                  <a:lnTo>
                    <a:pt x="145338" y="378460"/>
                  </a:lnTo>
                  <a:lnTo>
                    <a:pt x="145338" y="44576"/>
                  </a:lnTo>
                  <a:lnTo>
                    <a:pt x="118211" y="44576"/>
                  </a:lnTo>
                  <a:lnTo>
                    <a:pt x="108750" y="44864"/>
                  </a:lnTo>
                  <a:lnTo>
                    <a:pt x="68821" y="64008"/>
                  </a:lnTo>
                  <a:lnTo>
                    <a:pt x="52535" y="99290"/>
                  </a:lnTo>
                  <a:lnTo>
                    <a:pt x="45885" y="122936"/>
                  </a:lnTo>
                  <a:lnTo>
                    <a:pt x="0" y="122936"/>
                  </a:lnTo>
                  <a:lnTo>
                    <a:pt x="0" y="5334"/>
                  </a:lnTo>
                  <a:close/>
                </a:path>
                <a:path w="6463030" h="467994">
                  <a:moveTo>
                    <a:pt x="4146169" y="3048"/>
                  </a:moveTo>
                  <a:lnTo>
                    <a:pt x="4235577" y="3048"/>
                  </a:lnTo>
                  <a:lnTo>
                    <a:pt x="4346194" y="378078"/>
                  </a:lnTo>
                  <a:lnTo>
                    <a:pt x="4349690" y="389727"/>
                  </a:lnTo>
                  <a:lnTo>
                    <a:pt x="4366259" y="426465"/>
                  </a:lnTo>
                  <a:lnTo>
                    <a:pt x="4371594" y="430784"/>
                  </a:lnTo>
                  <a:lnTo>
                    <a:pt x="4376928" y="435228"/>
                  </a:lnTo>
                  <a:lnTo>
                    <a:pt x="4384421" y="438403"/>
                  </a:lnTo>
                  <a:lnTo>
                    <a:pt x="4394073" y="440309"/>
                  </a:lnTo>
                  <a:lnTo>
                    <a:pt x="4394073" y="462534"/>
                  </a:lnTo>
                  <a:lnTo>
                    <a:pt x="4209160" y="462534"/>
                  </a:lnTo>
                  <a:lnTo>
                    <a:pt x="4209160" y="440309"/>
                  </a:lnTo>
                  <a:lnTo>
                    <a:pt x="4217332" y="438979"/>
                  </a:lnTo>
                  <a:lnTo>
                    <a:pt x="4224337" y="436911"/>
                  </a:lnTo>
                  <a:lnTo>
                    <a:pt x="4230199" y="434129"/>
                  </a:lnTo>
                  <a:lnTo>
                    <a:pt x="4234942" y="430656"/>
                  </a:lnTo>
                  <a:lnTo>
                    <a:pt x="4240530" y="425576"/>
                  </a:lnTo>
                  <a:lnTo>
                    <a:pt x="4243324" y="418211"/>
                  </a:lnTo>
                  <a:lnTo>
                    <a:pt x="4243324" y="408939"/>
                  </a:lnTo>
                  <a:lnTo>
                    <a:pt x="4243324" y="401954"/>
                  </a:lnTo>
                  <a:lnTo>
                    <a:pt x="4235769" y="362983"/>
                  </a:lnTo>
                  <a:lnTo>
                    <a:pt x="4224274" y="320801"/>
                  </a:lnTo>
                  <a:lnTo>
                    <a:pt x="4081272" y="320801"/>
                  </a:lnTo>
                  <a:lnTo>
                    <a:pt x="4067958" y="359298"/>
                  </a:lnTo>
                  <a:lnTo>
                    <a:pt x="4059725" y="398303"/>
                  </a:lnTo>
                  <a:lnTo>
                    <a:pt x="4059554" y="405256"/>
                  </a:lnTo>
                  <a:lnTo>
                    <a:pt x="4061723" y="419735"/>
                  </a:lnTo>
                  <a:lnTo>
                    <a:pt x="4068238" y="430403"/>
                  </a:lnTo>
                  <a:lnTo>
                    <a:pt x="4079111" y="437261"/>
                  </a:lnTo>
                  <a:lnTo>
                    <a:pt x="4094353" y="440309"/>
                  </a:lnTo>
                  <a:lnTo>
                    <a:pt x="4094353" y="462534"/>
                  </a:lnTo>
                  <a:lnTo>
                    <a:pt x="3951351" y="462534"/>
                  </a:lnTo>
                  <a:lnTo>
                    <a:pt x="3951351" y="440309"/>
                  </a:lnTo>
                  <a:lnTo>
                    <a:pt x="3959605" y="439420"/>
                  </a:lnTo>
                  <a:lnTo>
                    <a:pt x="3966845" y="436625"/>
                  </a:lnTo>
                  <a:lnTo>
                    <a:pt x="3994094" y="404534"/>
                  </a:lnTo>
                  <a:lnTo>
                    <a:pt x="4006596" y="375030"/>
                  </a:lnTo>
                  <a:lnTo>
                    <a:pt x="4146169" y="3048"/>
                  </a:lnTo>
                  <a:close/>
                </a:path>
                <a:path w="6463030" h="467994">
                  <a:moveTo>
                    <a:pt x="6287642" y="0"/>
                  </a:moveTo>
                  <a:lnTo>
                    <a:pt x="6323554" y="1117"/>
                  </a:lnTo>
                  <a:lnTo>
                    <a:pt x="6357953" y="4460"/>
                  </a:lnTo>
                  <a:lnTo>
                    <a:pt x="6390852" y="10019"/>
                  </a:lnTo>
                  <a:lnTo>
                    <a:pt x="6422262" y="17779"/>
                  </a:lnTo>
                  <a:lnTo>
                    <a:pt x="6422262" y="112902"/>
                  </a:lnTo>
                  <a:lnTo>
                    <a:pt x="6376415" y="112902"/>
                  </a:lnTo>
                  <a:lnTo>
                    <a:pt x="6372389" y="99615"/>
                  </a:lnTo>
                  <a:lnTo>
                    <a:pt x="6368113" y="87947"/>
                  </a:lnTo>
                  <a:lnTo>
                    <a:pt x="6340814" y="51002"/>
                  </a:lnTo>
                  <a:lnTo>
                    <a:pt x="6293358" y="39242"/>
                  </a:lnTo>
                  <a:lnTo>
                    <a:pt x="6277260" y="40505"/>
                  </a:lnTo>
                  <a:lnTo>
                    <a:pt x="6234683" y="59436"/>
                  </a:lnTo>
                  <a:lnTo>
                    <a:pt x="6202572" y="103405"/>
                  </a:lnTo>
                  <a:lnTo>
                    <a:pt x="6188124" y="147748"/>
                  </a:lnTo>
                  <a:lnTo>
                    <a:pt x="6180746" y="203946"/>
                  </a:lnTo>
                  <a:lnTo>
                    <a:pt x="6179820" y="236474"/>
                  </a:lnTo>
                  <a:lnTo>
                    <a:pt x="6180439" y="264761"/>
                  </a:lnTo>
                  <a:lnTo>
                    <a:pt x="6185392" y="315573"/>
                  </a:lnTo>
                  <a:lnTo>
                    <a:pt x="6195321" y="358388"/>
                  </a:lnTo>
                  <a:lnTo>
                    <a:pt x="6219825" y="404875"/>
                  </a:lnTo>
                  <a:lnTo>
                    <a:pt x="6255579" y="427146"/>
                  </a:lnTo>
                  <a:lnTo>
                    <a:pt x="6269862" y="428625"/>
                  </a:lnTo>
                  <a:lnTo>
                    <a:pt x="6283652" y="427529"/>
                  </a:lnTo>
                  <a:lnTo>
                    <a:pt x="6319591" y="400952"/>
                  </a:lnTo>
                  <a:lnTo>
                    <a:pt x="6327521" y="354964"/>
                  </a:lnTo>
                  <a:lnTo>
                    <a:pt x="6326556" y="312279"/>
                  </a:lnTo>
                  <a:lnTo>
                    <a:pt x="6307582" y="278764"/>
                  </a:lnTo>
                  <a:lnTo>
                    <a:pt x="6291326" y="273303"/>
                  </a:lnTo>
                  <a:lnTo>
                    <a:pt x="6291326" y="251205"/>
                  </a:lnTo>
                  <a:lnTo>
                    <a:pt x="6462776" y="251205"/>
                  </a:lnTo>
                  <a:lnTo>
                    <a:pt x="6462776" y="273303"/>
                  </a:lnTo>
                  <a:lnTo>
                    <a:pt x="6451600" y="276605"/>
                  </a:lnTo>
                  <a:lnTo>
                    <a:pt x="6443980" y="280415"/>
                  </a:lnTo>
                  <a:lnTo>
                    <a:pt x="6440042" y="284606"/>
                  </a:lnTo>
                  <a:lnTo>
                    <a:pt x="6435979" y="288925"/>
                  </a:lnTo>
                  <a:lnTo>
                    <a:pt x="6433311" y="294513"/>
                  </a:lnTo>
                  <a:lnTo>
                    <a:pt x="6429629" y="331215"/>
                  </a:lnTo>
                  <a:lnTo>
                    <a:pt x="6429629" y="457453"/>
                  </a:lnTo>
                  <a:lnTo>
                    <a:pt x="6381368" y="467487"/>
                  </a:lnTo>
                  <a:lnTo>
                    <a:pt x="6358635" y="443356"/>
                  </a:lnTo>
                  <a:lnTo>
                    <a:pt x="6337990" y="454098"/>
                  </a:lnTo>
                  <a:lnTo>
                    <a:pt x="6315868" y="461756"/>
                  </a:lnTo>
                  <a:lnTo>
                    <a:pt x="6292270" y="466342"/>
                  </a:lnTo>
                  <a:lnTo>
                    <a:pt x="6267196" y="467867"/>
                  </a:lnTo>
                  <a:lnTo>
                    <a:pt x="6221430" y="464296"/>
                  </a:lnTo>
                  <a:lnTo>
                    <a:pt x="6181867" y="453580"/>
                  </a:lnTo>
                  <a:lnTo>
                    <a:pt x="6121400" y="410717"/>
                  </a:lnTo>
                  <a:lnTo>
                    <a:pt x="6100397" y="378475"/>
                  </a:lnTo>
                  <a:lnTo>
                    <a:pt x="6085395" y="338899"/>
                  </a:lnTo>
                  <a:lnTo>
                    <a:pt x="6076394" y="291988"/>
                  </a:lnTo>
                  <a:lnTo>
                    <a:pt x="6073393" y="237743"/>
                  </a:lnTo>
                  <a:lnTo>
                    <a:pt x="6074445" y="208192"/>
                  </a:lnTo>
                  <a:lnTo>
                    <a:pt x="6082930" y="154662"/>
                  </a:lnTo>
                  <a:lnTo>
                    <a:pt x="6099796" y="108630"/>
                  </a:lnTo>
                  <a:lnTo>
                    <a:pt x="6123469" y="71050"/>
                  </a:lnTo>
                  <a:lnTo>
                    <a:pt x="6153423" y="41997"/>
                  </a:lnTo>
                  <a:lnTo>
                    <a:pt x="6187610" y="20851"/>
                  </a:lnTo>
                  <a:lnTo>
                    <a:pt x="6225492" y="7447"/>
                  </a:lnTo>
                  <a:lnTo>
                    <a:pt x="6266259" y="831"/>
                  </a:lnTo>
                  <a:lnTo>
                    <a:pt x="6287642" y="0"/>
                  </a:lnTo>
                  <a:close/>
                </a:path>
                <a:path w="6463030" h="467994">
                  <a:moveTo>
                    <a:pt x="2391918" y="0"/>
                  </a:moveTo>
                  <a:lnTo>
                    <a:pt x="2438826" y="3593"/>
                  </a:lnTo>
                  <a:lnTo>
                    <a:pt x="2479532" y="14366"/>
                  </a:lnTo>
                  <a:lnTo>
                    <a:pt x="2514022" y="32307"/>
                  </a:lnTo>
                  <a:lnTo>
                    <a:pt x="2564215" y="89646"/>
                  </a:lnTo>
                  <a:lnTo>
                    <a:pt x="2579893" y="128841"/>
                  </a:lnTo>
                  <a:lnTo>
                    <a:pt x="2589309" y="174990"/>
                  </a:lnTo>
                  <a:lnTo>
                    <a:pt x="2592451" y="228091"/>
                  </a:lnTo>
                  <a:lnTo>
                    <a:pt x="2591522" y="258595"/>
                  </a:lnTo>
                  <a:lnTo>
                    <a:pt x="2584092" y="312888"/>
                  </a:lnTo>
                  <a:lnTo>
                    <a:pt x="2569356" y="358397"/>
                  </a:lnTo>
                  <a:lnTo>
                    <a:pt x="2548124" y="395648"/>
                  </a:lnTo>
                  <a:lnTo>
                    <a:pt x="2520769" y="424844"/>
                  </a:lnTo>
                  <a:lnTo>
                    <a:pt x="2487864" y="446319"/>
                  </a:lnTo>
                  <a:lnTo>
                    <a:pt x="2449675" y="460152"/>
                  </a:lnTo>
                  <a:lnTo>
                    <a:pt x="2406915" y="467010"/>
                  </a:lnTo>
                  <a:lnTo>
                    <a:pt x="2383917" y="467867"/>
                  </a:lnTo>
                  <a:lnTo>
                    <a:pt x="2337742" y="464270"/>
                  </a:lnTo>
                  <a:lnTo>
                    <a:pt x="2297699" y="453469"/>
                  </a:lnTo>
                  <a:lnTo>
                    <a:pt x="2263776" y="435453"/>
                  </a:lnTo>
                  <a:lnTo>
                    <a:pt x="2214366" y="377850"/>
                  </a:lnTo>
                  <a:lnTo>
                    <a:pt x="2198925" y="338312"/>
                  </a:lnTo>
                  <a:lnTo>
                    <a:pt x="2189652" y="291605"/>
                  </a:lnTo>
                  <a:lnTo>
                    <a:pt x="2186559" y="237743"/>
                  </a:lnTo>
                  <a:lnTo>
                    <a:pt x="2188059" y="201477"/>
                  </a:lnTo>
                  <a:lnTo>
                    <a:pt x="2200060" y="137088"/>
                  </a:lnTo>
                  <a:lnTo>
                    <a:pt x="2223968" y="83891"/>
                  </a:lnTo>
                  <a:lnTo>
                    <a:pt x="2259210" y="43314"/>
                  </a:lnTo>
                  <a:lnTo>
                    <a:pt x="2305407" y="15644"/>
                  </a:lnTo>
                  <a:lnTo>
                    <a:pt x="2360842" y="1738"/>
                  </a:lnTo>
                  <a:lnTo>
                    <a:pt x="2391918" y="0"/>
                  </a:lnTo>
                  <a:close/>
                </a:path>
                <a:path w="6463030" h="467994">
                  <a:moveTo>
                    <a:pt x="1852421" y="0"/>
                  </a:moveTo>
                  <a:lnTo>
                    <a:pt x="1895677" y="1821"/>
                  </a:lnTo>
                  <a:lnTo>
                    <a:pt x="1938464" y="7588"/>
                  </a:lnTo>
                  <a:lnTo>
                    <a:pt x="1971294" y="14477"/>
                  </a:lnTo>
                  <a:lnTo>
                    <a:pt x="1971294" y="111505"/>
                  </a:lnTo>
                  <a:lnTo>
                    <a:pt x="1925446" y="111505"/>
                  </a:lnTo>
                  <a:lnTo>
                    <a:pt x="1922067" y="98954"/>
                  </a:lnTo>
                  <a:lnTo>
                    <a:pt x="1918223" y="87772"/>
                  </a:lnTo>
                  <a:lnTo>
                    <a:pt x="1891706" y="50770"/>
                  </a:lnTo>
                  <a:lnTo>
                    <a:pt x="1847469" y="39242"/>
                  </a:lnTo>
                  <a:lnTo>
                    <a:pt x="1838184" y="39649"/>
                  </a:lnTo>
                  <a:lnTo>
                    <a:pt x="1799812" y="54244"/>
                  </a:lnTo>
                  <a:lnTo>
                    <a:pt x="1781341" y="88788"/>
                  </a:lnTo>
                  <a:lnTo>
                    <a:pt x="1780794" y="97789"/>
                  </a:lnTo>
                  <a:lnTo>
                    <a:pt x="1781268" y="107174"/>
                  </a:lnTo>
                  <a:lnTo>
                    <a:pt x="1798415" y="145541"/>
                  </a:lnTo>
                  <a:lnTo>
                    <a:pt x="1835419" y="173751"/>
                  </a:lnTo>
                  <a:lnTo>
                    <a:pt x="1865249" y="190246"/>
                  </a:lnTo>
                  <a:lnTo>
                    <a:pt x="1884727" y="200886"/>
                  </a:lnTo>
                  <a:lnTo>
                    <a:pt x="1917112" y="221928"/>
                  </a:lnTo>
                  <a:lnTo>
                    <a:pt x="1950513" y="253793"/>
                  </a:lnTo>
                  <a:lnTo>
                    <a:pt x="1969724" y="289782"/>
                  </a:lnTo>
                  <a:lnTo>
                    <a:pt x="1975993" y="333501"/>
                  </a:lnTo>
                  <a:lnTo>
                    <a:pt x="1974802" y="353460"/>
                  </a:lnTo>
                  <a:lnTo>
                    <a:pt x="1956943" y="405002"/>
                  </a:lnTo>
                  <a:lnTo>
                    <a:pt x="1918509" y="442614"/>
                  </a:lnTo>
                  <a:lnTo>
                    <a:pt x="1882390" y="458706"/>
                  </a:lnTo>
                  <a:lnTo>
                    <a:pt x="1840202" y="466846"/>
                  </a:lnTo>
                  <a:lnTo>
                    <a:pt x="1816989" y="467867"/>
                  </a:lnTo>
                  <a:lnTo>
                    <a:pt x="1799750" y="467627"/>
                  </a:lnTo>
                  <a:lnTo>
                    <a:pt x="1745869" y="463930"/>
                  </a:lnTo>
                  <a:lnTo>
                    <a:pt x="1692826" y="456233"/>
                  </a:lnTo>
                  <a:lnTo>
                    <a:pt x="1676273" y="452754"/>
                  </a:lnTo>
                  <a:lnTo>
                    <a:pt x="1676273" y="349630"/>
                  </a:lnTo>
                  <a:lnTo>
                    <a:pt x="1722246" y="349630"/>
                  </a:lnTo>
                  <a:lnTo>
                    <a:pt x="1727130" y="368276"/>
                  </a:lnTo>
                  <a:lnTo>
                    <a:pt x="1733407" y="384397"/>
                  </a:lnTo>
                  <a:lnTo>
                    <a:pt x="1761120" y="417641"/>
                  </a:lnTo>
                  <a:lnTo>
                    <a:pt x="1807590" y="428625"/>
                  </a:lnTo>
                  <a:lnTo>
                    <a:pt x="1817237" y="428216"/>
                  </a:lnTo>
                  <a:lnTo>
                    <a:pt x="1857311" y="413194"/>
                  </a:lnTo>
                  <a:lnTo>
                    <a:pt x="1877353" y="373729"/>
                  </a:lnTo>
                  <a:lnTo>
                    <a:pt x="1877949" y="362965"/>
                  </a:lnTo>
                  <a:lnTo>
                    <a:pt x="1877470" y="352938"/>
                  </a:lnTo>
                  <a:lnTo>
                    <a:pt x="1860200" y="312165"/>
                  </a:lnTo>
                  <a:lnTo>
                    <a:pt x="1825021" y="283892"/>
                  </a:lnTo>
                  <a:lnTo>
                    <a:pt x="1785199" y="262310"/>
                  </a:lnTo>
                  <a:lnTo>
                    <a:pt x="1773078" y="255619"/>
                  </a:lnTo>
                  <a:lnTo>
                    <a:pt x="1740523" y="234590"/>
                  </a:lnTo>
                  <a:lnTo>
                    <a:pt x="1707622" y="202152"/>
                  </a:lnTo>
                  <a:lnTo>
                    <a:pt x="1687939" y="163476"/>
                  </a:lnTo>
                  <a:lnTo>
                    <a:pt x="1683384" y="128650"/>
                  </a:lnTo>
                  <a:lnTo>
                    <a:pt x="1684651" y="108787"/>
                  </a:lnTo>
                  <a:lnTo>
                    <a:pt x="1703832" y="58674"/>
                  </a:lnTo>
                  <a:lnTo>
                    <a:pt x="1744694" y="23276"/>
                  </a:lnTo>
                  <a:lnTo>
                    <a:pt x="1782984" y="8411"/>
                  </a:lnTo>
                  <a:lnTo>
                    <a:pt x="1827752" y="930"/>
                  </a:lnTo>
                  <a:lnTo>
                    <a:pt x="185242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4749" y="1738451"/>
            <a:ext cx="7555398" cy="148319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4749" y="3315765"/>
            <a:ext cx="7555398" cy="148184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4893" y="4893105"/>
            <a:ext cx="7552586" cy="148184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41680" y="1918208"/>
            <a:ext cx="6816725" cy="4094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FFFFF"/>
                </a:solidFill>
                <a:latin typeface="Cambria"/>
                <a:cs typeface="Cambria"/>
              </a:rPr>
              <a:t>Initial</a:t>
            </a:r>
            <a:r>
              <a:rPr sz="6000" b="1" spc="-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6000" b="1" dirty="0">
                <a:solidFill>
                  <a:srgbClr val="FFFFFF"/>
                </a:solidFill>
                <a:latin typeface="Cambria"/>
                <a:cs typeface="Cambria"/>
              </a:rPr>
              <a:t>Planning</a:t>
            </a:r>
            <a:endParaRPr sz="6000">
              <a:latin typeface="Cambria"/>
              <a:cs typeface="Cambria"/>
            </a:endParaRPr>
          </a:p>
          <a:p>
            <a:pPr marL="12700" marR="5080">
              <a:lnSpc>
                <a:spcPts val="12420"/>
              </a:lnSpc>
              <a:spcBef>
                <a:spcPts val="1080"/>
              </a:spcBef>
            </a:pPr>
            <a:r>
              <a:rPr sz="6000" b="1" spc="-5" dirty="0">
                <a:solidFill>
                  <a:srgbClr val="FFFFFF"/>
                </a:solidFill>
                <a:latin typeface="Cambria"/>
                <a:cs typeface="Cambria"/>
              </a:rPr>
              <a:t>Ongoing </a:t>
            </a:r>
            <a:r>
              <a:rPr sz="6000" b="1" dirty="0">
                <a:solidFill>
                  <a:srgbClr val="FFFFFF"/>
                </a:solidFill>
                <a:latin typeface="Cambria"/>
                <a:cs typeface="Cambria"/>
              </a:rPr>
              <a:t>Planning </a:t>
            </a:r>
            <a:r>
              <a:rPr sz="60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6000" b="1" spc="-10" dirty="0">
                <a:solidFill>
                  <a:srgbClr val="FFFFFF"/>
                </a:solidFill>
                <a:latin typeface="Cambria"/>
                <a:cs typeface="Cambria"/>
              </a:rPr>
              <a:t>Discharge</a:t>
            </a:r>
            <a:r>
              <a:rPr sz="6000" b="1" spc="-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6000" b="1" dirty="0">
                <a:solidFill>
                  <a:srgbClr val="FFFFFF"/>
                </a:solidFill>
                <a:latin typeface="Cambria"/>
                <a:cs typeface="Cambria"/>
              </a:rPr>
              <a:t>Planning</a:t>
            </a:r>
            <a:endParaRPr sz="6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5924" y="679830"/>
            <a:ext cx="6553200" cy="852169"/>
            <a:chOff x="915924" y="679830"/>
            <a:chExt cx="6553200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5924" y="1187195"/>
              <a:ext cx="6552819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472" y="684402"/>
              <a:ext cx="6529793" cy="519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58262" y="787780"/>
              <a:ext cx="2104390" cy="209550"/>
            </a:xfrm>
            <a:custGeom>
              <a:avLst/>
              <a:gdLst/>
              <a:ahLst/>
              <a:cxnLst/>
              <a:rect l="l" t="t" r="r" b="b"/>
              <a:pathLst>
                <a:path w="2104390" h="209550">
                  <a:moveTo>
                    <a:pt x="2044953" y="0"/>
                  </a:moveTo>
                  <a:lnTo>
                    <a:pt x="1970532" y="209423"/>
                  </a:lnTo>
                  <a:lnTo>
                    <a:pt x="2104390" y="209423"/>
                  </a:lnTo>
                  <a:lnTo>
                    <a:pt x="2044953" y="0"/>
                  </a:lnTo>
                  <a:close/>
                </a:path>
                <a:path w="2104390" h="209550">
                  <a:moveTo>
                    <a:pt x="74421" y="0"/>
                  </a:moveTo>
                  <a:lnTo>
                    <a:pt x="0" y="209423"/>
                  </a:lnTo>
                  <a:lnTo>
                    <a:pt x="133857" y="209423"/>
                  </a:lnTo>
                  <a:lnTo>
                    <a:pt x="74421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2559" y="729233"/>
              <a:ext cx="143510" cy="2194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32472" y="684402"/>
              <a:ext cx="6530340" cy="520065"/>
            </a:xfrm>
            <a:custGeom>
              <a:avLst/>
              <a:gdLst/>
              <a:ahLst/>
              <a:cxnLst/>
              <a:rect l="l" t="t" r="r" b="b"/>
              <a:pathLst>
                <a:path w="6530340" h="520065">
                  <a:moveTo>
                    <a:pt x="5575134" y="5842"/>
                  </a:moveTo>
                  <a:lnTo>
                    <a:pt x="5725883" y="5842"/>
                  </a:lnTo>
                  <a:lnTo>
                    <a:pt x="5857582" y="234696"/>
                  </a:lnTo>
                  <a:lnTo>
                    <a:pt x="5880228" y="275683"/>
                  </a:lnTo>
                  <a:lnTo>
                    <a:pt x="5899187" y="311312"/>
                  </a:lnTo>
                  <a:lnTo>
                    <a:pt x="5916625" y="346086"/>
                  </a:lnTo>
                  <a:lnTo>
                    <a:pt x="5924511" y="362712"/>
                  </a:lnTo>
                  <a:lnTo>
                    <a:pt x="5930480" y="362712"/>
                  </a:lnTo>
                  <a:lnTo>
                    <a:pt x="5928720" y="317208"/>
                  </a:lnTo>
                  <a:lnTo>
                    <a:pt x="5927448" y="269668"/>
                  </a:lnTo>
                  <a:lnTo>
                    <a:pt x="5926676" y="220104"/>
                  </a:lnTo>
                  <a:lnTo>
                    <a:pt x="5926416" y="168529"/>
                  </a:lnTo>
                  <a:lnTo>
                    <a:pt x="5926416" y="99313"/>
                  </a:lnTo>
                  <a:lnTo>
                    <a:pt x="5926297" y="88050"/>
                  </a:lnTo>
                  <a:lnTo>
                    <a:pt x="5918796" y="48006"/>
                  </a:lnTo>
                  <a:lnTo>
                    <a:pt x="5916256" y="44196"/>
                  </a:lnTo>
                  <a:lnTo>
                    <a:pt x="5886665" y="30480"/>
                  </a:lnTo>
                  <a:lnTo>
                    <a:pt x="5886665" y="5842"/>
                  </a:lnTo>
                  <a:lnTo>
                    <a:pt x="6027254" y="5842"/>
                  </a:lnTo>
                  <a:lnTo>
                    <a:pt x="6027254" y="30480"/>
                  </a:lnTo>
                  <a:lnTo>
                    <a:pt x="6017348" y="33655"/>
                  </a:lnTo>
                  <a:lnTo>
                    <a:pt x="6010363" y="36449"/>
                  </a:lnTo>
                  <a:lnTo>
                    <a:pt x="5988301" y="70917"/>
                  </a:lnTo>
                  <a:lnTo>
                    <a:pt x="5987122" y="99313"/>
                  </a:lnTo>
                  <a:lnTo>
                    <a:pt x="5987122" y="513842"/>
                  </a:lnTo>
                  <a:lnTo>
                    <a:pt x="5892507" y="513842"/>
                  </a:lnTo>
                  <a:lnTo>
                    <a:pt x="5725121" y="224282"/>
                  </a:lnTo>
                  <a:lnTo>
                    <a:pt x="5695753" y="171846"/>
                  </a:lnTo>
                  <a:lnTo>
                    <a:pt x="5675337" y="132080"/>
                  </a:lnTo>
                  <a:lnTo>
                    <a:pt x="5671908" y="132080"/>
                  </a:lnTo>
                  <a:lnTo>
                    <a:pt x="5673555" y="172634"/>
                  </a:lnTo>
                  <a:lnTo>
                    <a:pt x="5674702" y="214296"/>
                  </a:lnTo>
                  <a:lnTo>
                    <a:pt x="5675373" y="257077"/>
                  </a:lnTo>
                  <a:lnTo>
                    <a:pt x="5675591" y="300989"/>
                  </a:lnTo>
                  <a:lnTo>
                    <a:pt x="5675591" y="420750"/>
                  </a:lnTo>
                  <a:lnTo>
                    <a:pt x="5675778" y="433685"/>
                  </a:lnTo>
                  <a:lnTo>
                    <a:pt x="5683592" y="473201"/>
                  </a:lnTo>
                  <a:lnTo>
                    <a:pt x="5715850" y="489204"/>
                  </a:lnTo>
                  <a:lnTo>
                    <a:pt x="5715850" y="513842"/>
                  </a:lnTo>
                  <a:lnTo>
                    <a:pt x="5575134" y="513842"/>
                  </a:lnTo>
                  <a:lnTo>
                    <a:pt x="5575134" y="489204"/>
                  </a:lnTo>
                  <a:lnTo>
                    <a:pt x="5584405" y="486791"/>
                  </a:lnTo>
                  <a:lnTo>
                    <a:pt x="5591644" y="483997"/>
                  </a:lnTo>
                  <a:lnTo>
                    <a:pt x="5613869" y="449834"/>
                  </a:lnTo>
                  <a:lnTo>
                    <a:pt x="5615012" y="420750"/>
                  </a:lnTo>
                  <a:lnTo>
                    <a:pt x="5615012" y="98933"/>
                  </a:lnTo>
                  <a:lnTo>
                    <a:pt x="5612599" y="60451"/>
                  </a:lnTo>
                  <a:lnTo>
                    <a:pt x="5584278" y="33172"/>
                  </a:lnTo>
                  <a:lnTo>
                    <a:pt x="5575134" y="30480"/>
                  </a:lnTo>
                  <a:lnTo>
                    <a:pt x="5575134" y="5842"/>
                  </a:lnTo>
                  <a:close/>
                </a:path>
                <a:path w="6530340" h="520065">
                  <a:moveTo>
                    <a:pt x="5309577" y="5842"/>
                  </a:moveTo>
                  <a:lnTo>
                    <a:pt x="5504903" y="5842"/>
                  </a:lnTo>
                  <a:lnTo>
                    <a:pt x="5504903" y="30480"/>
                  </a:lnTo>
                  <a:lnTo>
                    <a:pt x="5494743" y="33147"/>
                  </a:lnTo>
                  <a:lnTo>
                    <a:pt x="5487250" y="36068"/>
                  </a:lnTo>
                  <a:lnTo>
                    <a:pt x="5482424" y="39243"/>
                  </a:lnTo>
                  <a:lnTo>
                    <a:pt x="5477598" y="42291"/>
                  </a:lnTo>
                  <a:lnTo>
                    <a:pt x="5473915" y="46100"/>
                  </a:lnTo>
                  <a:lnTo>
                    <a:pt x="5471502" y="50546"/>
                  </a:lnTo>
                  <a:lnTo>
                    <a:pt x="5468962" y="54991"/>
                  </a:lnTo>
                  <a:lnTo>
                    <a:pt x="5467184" y="60833"/>
                  </a:lnTo>
                  <a:lnTo>
                    <a:pt x="5464771" y="99695"/>
                  </a:lnTo>
                  <a:lnTo>
                    <a:pt x="5464771" y="420370"/>
                  </a:lnTo>
                  <a:lnTo>
                    <a:pt x="5464771" y="429133"/>
                  </a:lnTo>
                  <a:lnTo>
                    <a:pt x="5469978" y="467487"/>
                  </a:lnTo>
                  <a:lnTo>
                    <a:pt x="5504903" y="489204"/>
                  </a:lnTo>
                  <a:lnTo>
                    <a:pt x="5504903" y="513842"/>
                  </a:lnTo>
                  <a:lnTo>
                    <a:pt x="5309577" y="513842"/>
                  </a:lnTo>
                  <a:lnTo>
                    <a:pt x="5309577" y="489204"/>
                  </a:lnTo>
                  <a:lnTo>
                    <a:pt x="5318848" y="486791"/>
                  </a:lnTo>
                  <a:lnTo>
                    <a:pt x="5326087" y="484124"/>
                  </a:lnTo>
                  <a:lnTo>
                    <a:pt x="5331421" y="481202"/>
                  </a:lnTo>
                  <a:lnTo>
                    <a:pt x="5336755" y="478409"/>
                  </a:lnTo>
                  <a:lnTo>
                    <a:pt x="5340692" y="474345"/>
                  </a:lnTo>
                  <a:lnTo>
                    <a:pt x="5343232" y="469264"/>
                  </a:lnTo>
                  <a:lnTo>
                    <a:pt x="5345899" y="464185"/>
                  </a:lnTo>
                  <a:lnTo>
                    <a:pt x="5347550" y="457835"/>
                  </a:lnTo>
                  <a:lnTo>
                    <a:pt x="5349455" y="420370"/>
                  </a:lnTo>
                  <a:lnTo>
                    <a:pt x="5349455" y="99313"/>
                  </a:lnTo>
                  <a:lnTo>
                    <a:pt x="5349386" y="90763"/>
                  </a:lnTo>
                  <a:lnTo>
                    <a:pt x="5349186" y="83010"/>
                  </a:lnTo>
                  <a:lnTo>
                    <a:pt x="5348866" y="76043"/>
                  </a:lnTo>
                  <a:lnTo>
                    <a:pt x="5348439" y="69850"/>
                  </a:lnTo>
                  <a:lnTo>
                    <a:pt x="5347931" y="62230"/>
                  </a:lnTo>
                  <a:lnTo>
                    <a:pt x="5346280" y="55880"/>
                  </a:lnTo>
                  <a:lnTo>
                    <a:pt x="5343613" y="50800"/>
                  </a:lnTo>
                  <a:lnTo>
                    <a:pt x="5341073" y="45593"/>
                  </a:lnTo>
                  <a:lnTo>
                    <a:pt x="5309577" y="30480"/>
                  </a:lnTo>
                  <a:lnTo>
                    <a:pt x="5309577" y="5842"/>
                  </a:lnTo>
                  <a:close/>
                </a:path>
                <a:path w="6530340" h="520065">
                  <a:moveTo>
                    <a:pt x="4790274" y="5842"/>
                  </a:moveTo>
                  <a:lnTo>
                    <a:pt x="4941023" y="5842"/>
                  </a:lnTo>
                  <a:lnTo>
                    <a:pt x="5072722" y="234696"/>
                  </a:lnTo>
                  <a:lnTo>
                    <a:pt x="5095368" y="275683"/>
                  </a:lnTo>
                  <a:lnTo>
                    <a:pt x="5114327" y="311312"/>
                  </a:lnTo>
                  <a:lnTo>
                    <a:pt x="5131765" y="346086"/>
                  </a:lnTo>
                  <a:lnTo>
                    <a:pt x="5139651" y="362712"/>
                  </a:lnTo>
                  <a:lnTo>
                    <a:pt x="5145620" y="362712"/>
                  </a:lnTo>
                  <a:lnTo>
                    <a:pt x="5143860" y="317208"/>
                  </a:lnTo>
                  <a:lnTo>
                    <a:pt x="5142588" y="269668"/>
                  </a:lnTo>
                  <a:lnTo>
                    <a:pt x="5141816" y="220104"/>
                  </a:lnTo>
                  <a:lnTo>
                    <a:pt x="5141556" y="168529"/>
                  </a:lnTo>
                  <a:lnTo>
                    <a:pt x="5141556" y="99313"/>
                  </a:lnTo>
                  <a:lnTo>
                    <a:pt x="5141437" y="88050"/>
                  </a:lnTo>
                  <a:lnTo>
                    <a:pt x="5133936" y="48006"/>
                  </a:lnTo>
                  <a:lnTo>
                    <a:pt x="5131396" y="44196"/>
                  </a:lnTo>
                  <a:lnTo>
                    <a:pt x="5101805" y="30480"/>
                  </a:lnTo>
                  <a:lnTo>
                    <a:pt x="5101805" y="5842"/>
                  </a:lnTo>
                  <a:lnTo>
                    <a:pt x="5242394" y="5842"/>
                  </a:lnTo>
                  <a:lnTo>
                    <a:pt x="5242394" y="30480"/>
                  </a:lnTo>
                  <a:lnTo>
                    <a:pt x="5232488" y="33655"/>
                  </a:lnTo>
                  <a:lnTo>
                    <a:pt x="5225503" y="36449"/>
                  </a:lnTo>
                  <a:lnTo>
                    <a:pt x="5203441" y="70917"/>
                  </a:lnTo>
                  <a:lnTo>
                    <a:pt x="5202262" y="99313"/>
                  </a:lnTo>
                  <a:lnTo>
                    <a:pt x="5202262" y="513842"/>
                  </a:lnTo>
                  <a:lnTo>
                    <a:pt x="5107647" y="513842"/>
                  </a:lnTo>
                  <a:lnTo>
                    <a:pt x="4940261" y="224282"/>
                  </a:lnTo>
                  <a:lnTo>
                    <a:pt x="4910893" y="171846"/>
                  </a:lnTo>
                  <a:lnTo>
                    <a:pt x="4890477" y="132080"/>
                  </a:lnTo>
                  <a:lnTo>
                    <a:pt x="4887048" y="132080"/>
                  </a:lnTo>
                  <a:lnTo>
                    <a:pt x="4888695" y="172634"/>
                  </a:lnTo>
                  <a:lnTo>
                    <a:pt x="4889842" y="214296"/>
                  </a:lnTo>
                  <a:lnTo>
                    <a:pt x="4890513" y="257077"/>
                  </a:lnTo>
                  <a:lnTo>
                    <a:pt x="4890731" y="300989"/>
                  </a:lnTo>
                  <a:lnTo>
                    <a:pt x="4890731" y="420750"/>
                  </a:lnTo>
                  <a:lnTo>
                    <a:pt x="4890918" y="433685"/>
                  </a:lnTo>
                  <a:lnTo>
                    <a:pt x="4898732" y="473201"/>
                  </a:lnTo>
                  <a:lnTo>
                    <a:pt x="4930990" y="489204"/>
                  </a:lnTo>
                  <a:lnTo>
                    <a:pt x="4930990" y="513842"/>
                  </a:lnTo>
                  <a:lnTo>
                    <a:pt x="4790274" y="513842"/>
                  </a:lnTo>
                  <a:lnTo>
                    <a:pt x="4790274" y="489204"/>
                  </a:lnTo>
                  <a:lnTo>
                    <a:pt x="4799545" y="486791"/>
                  </a:lnTo>
                  <a:lnTo>
                    <a:pt x="4806784" y="483997"/>
                  </a:lnTo>
                  <a:lnTo>
                    <a:pt x="4829009" y="449834"/>
                  </a:lnTo>
                  <a:lnTo>
                    <a:pt x="4830152" y="420750"/>
                  </a:lnTo>
                  <a:lnTo>
                    <a:pt x="4830152" y="98933"/>
                  </a:lnTo>
                  <a:lnTo>
                    <a:pt x="4827739" y="60451"/>
                  </a:lnTo>
                  <a:lnTo>
                    <a:pt x="4799418" y="33172"/>
                  </a:lnTo>
                  <a:lnTo>
                    <a:pt x="4790274" y="30480"/>
                  </a:lnTo>
                  <a:lnTo>
                    <a:pt x="4790274" y="5842"/>
                  </a:lnTo>
                  <a:close/>
                </a:path>
                <a:path w="6530340" h="520065">
                  <a:moveTo>
                    <a:pt x="4272114" y="5842"/>
                  </a:moveTo>
                  <a:lnTo>
                    <a:pt x="4422863" y="5842"/>
                  </a:lnTo>
                  <a:lnTo>
                    <a:pt x="4554562" y="234696"/>
                  </a:lnTo>
                  <a:lnTo>
                    <a:pt x="4577208" y="275683"/>
                  </a:lnTo>
                  <a:lnTo>
                    <a:pt x="4596167" y="311312"/>
                  </a:lnTo>
                  <a:lnTo>
                    <a:pt x="4613605" y="346086"/>
                  </a:lnTo>
                  <a:lnTo>
                    <a:pt x="4621491" y="362712"/>
                  </a:lnTo>
                  <a:lnTo>
                    <a:pt x="4627460" y="362712"/>
                  </a:lnTo>
                  <a:lnTo>
                    <a:pt x="4625700" y="317208"/>
                  </a:lnTo>
                  <a:lnTo>
                    <a:pt x="4624428" y="269668"/>
                  </a:lnTo>
                  <a:lnTo>
                    <a:pt x="4623656" y="220104"/>
                  </a:lnTo>
                  <a:lnTo>
                    <a:pt x="4623396" y="168529"/>
                  </a:lnTo>
                  <a:lnTo>
                    <a:pt x="4623396" y="99313"/>
                  </a:lnTo>
                  <a:lnTo>
                    <a:pt x="4623277" y="88050"/>
                  </a:lnTo>
                  <a:lnTo>
                    <a:pt x="4615776" y="48006"/>
                  </a:lnTo>
                  <a:lnTo>
                    <a:pt x="4613236" y="44196"/>
                  </a:lnTo>
                  <a:lnTo>
                    <a:pt x="4583645" y="30480"/>
                  </a:lnTo>
                  <a:lnTo>
                    <a:pt x="4583645" y="5842"/>
                  </a:lnTo>
                  <a:lnTo>
                    <a:pt x="4724234" y="5842"/>
                  </a:lnTo>
                  <a:lnTo>
                    <a:pt x="4724234" y="30480"/>
                  </a:lnTo>
                  <a:lnTo>
                    <a:pt x="4714328" y="33655"/>
                  </a:lnTo>
                  <a:lnTo>
                    <a:pt x="4707343" y="36449"/>
                  </a:lnTo>
                  <a:lnTo>
                    <a:pt x="4685281" y="70917"/>
                  </a:lnTo>
                  <a:lnTo>
                    <a:pt x="4684102" y="99313"/>
                  </a:lnTo>
                  <a:lnTo>
                    <a:pt x="4684102" y="513842"/>
                  </a:lnTo>
                  <a:lnTo>
                    <a:pt x="4589487" y="513842"/>
                  </a:lnTo>
                  <a:lnTo>
                    <a:pt x="4422101" y="224282"/>
                  </a:lnTo>
                  <a:lnTo>
                    <a:pt x="4392733" y="171846"/>
                  </a:lnTo>
                  <a:lnTo>
                    <a:pt x="4372317" y="132080"/>
                  </a:lnTo>
                  <a:lnTo>
                    <a:pt x="4368888" y="132080"/>
                  </a:lnTo>
                  <a:lnTo>
                    <a:pt x="4370535" y="172634"/>
                  </a:lnTo>
                  <a:lnTo>
                    <a:pt x="4371682" y="214296"/>
                  </a:lnTo>
                  <a:lnTo>
                    <a:pt x="4372353" y="257077"/>
                  </a:lnTo>
                  <a:lnTo>
                    <a:pt x="4372571" y="300989"/>
                  </a:lnTo>
                  <a:lnTo>
                    <a:pt x="4372571" y="420750"/>
                  </a:lnTo>
                  <a:lnTo>
                    <a:pt x="4372758" y="433685"/>
                  </a:lnTo>
                  <a:lnTo>
                    <a:pt x="4380572" y="473201"/>
                  </a:lnTo>
                  <a:lnTo>
                    <a:pt x="4412830" y="489204"/>
                  </a:lnTo>
                  <a:lnTo>
                    <a:pt x="4412830" y="513842"/>
                  </a:lnTo>
                  <a:lnTo>
                    <a:pt x="4272114" y="513842"/>
                  </a:lnTo>
                  <a:lnTo>
                    <a:pt x="4272114" y="489204"/>
                  </a:lnTo>
                  <a:lnTo>
                    <a:pt x="4281385" y="486791"/>
                  </a:lnTo>
                  <a:lnTo>
                    <a:pt x="4288624" y="483997"/>
                  </a:lnTo>
                  <a:lnTo>
                    <a:pt x="4310849" y="449834"/>
                  </a:lnTo>
                  <a:lnTo>
                    <a:pt x="4311992" y="420750"/>
                  </a:lnTo>
                  <a:lnTo>
                    <a:pt x="4311992" y="98933"/>
                  </a:lnTo>
                  <a:lnTo>
                    <a:pt x="4309579" y="60451"/>
                  </a:lnTo>
                  <a:lnTo>
                    <a:pt x="4281258" y="33172"/>
                  </a:lnTo>
                  <a:lnTo>
                    <a:pt x="4272114" y="30480"/>
                  </a:lnTo>
                  <a:lnTo>
                    <a:pt x="4272114" y="5842"/>
                  </a:lnTo>
                  <a:close/>
                </a:path>
                <a:path w="6530340" h="520065">
                  <a:moveTo>
                    <a:pt x="3357333" y="5842"/>
                  </a:moveTo>
                  <a:lnTo>
                    <a:pt x="3552659" y="5842"/>
                  </a:lnTo>
                  <a:lnTo>
                    <a:pt x="3552659" y="30480"/>
                  </a:lnTo>
                  <a:lnTo>
                    <a:pt x="3543769" y="32893"/>
                  </a:lnTo>
                  <a:lnTo>
                    <a:pt x="3536657" y="35560"/>
                  </a:lnTo>
                  <a:lnTo>
                    <a:pt x="3531450" y="38481"/>
                  </a:lnTo>
                  <a:lnTo>
                    <a:pt x="3526243" y="41275"/>
                  </a:lnTo>
                  <a:lnTo>
                    <a:pt x="3522306" y="45212"/>
                  </a:lnTo>
                  <a:lnTo>
                    <a:pt x="3512829" y="82613"/>
                  </a:lnTo>
                  <a:lnTo>
                    <a:pt x="3512527" y="98933"/>
                  </a:lnTo>
                  <a:lnTo>
                    <a:pt x="3512527" y="469519"/>
                  </a:lnTo>
                  <a:lnTo>
                    <a:pt x="3584663" y="469519"/>
                  </a:lnTo>
                  <a:lnTo>
                    <a:pt x="3594956" y="469092"/>
                  </a:lnTo>
                  <a:lnTo>
                    <a:pt x="3631431" y="454310"/>
                  </a:lnTo>
                  <a:lnTo>
                    <a:pt x="3654601" y="416407"/>
                  </a:lnTo>
                  <a:lnTo>
                    <a:pt x="3666930" y="373473"/>
                  </a:lnTo>
                  <a:lnTo>
                    <a:pt x="3669118" y="363474"/>
                  </a:lnTo>
                  <a:lnTo>
                    <a:pt x="3720172" y="363474"/>
                  </a:lnTo>
                  <a:lnTo>
                    <a:pt x="3711917" y="513842"/>
                  </a:lnTo>
                  <a:lnTo>
                    <a:pt x="3357333" y="513842"/>
                  </a:lnTo>
                  <a:lnTo>
                    <a:pt x="3357333" y="489204"/>
                  </a:lnTo>
                  <a:lnTo>
                    <a:pt x="3366604" y="486791"/>
                  </a:lnTo>
                  <a:lnTo>
                    <a:pt x="3373843" y="483997"/>
                  </a:lnTo>
                  <a:lnTo>
                    <a:pt x="3379177" y="481075"/>
                  </a:lnTo>
                  <a:lnTo>
                    <a:pt x="3384511" y="478027"/>
                  </a:lnTo>
                  <a:lnTo>
                    <a:pt x="3388448" y="474091"/>
                  </a:lnTo>
                  <a:lnTo>
                    <a:pt x="3390988" y="468884"/>
                  </a:lnTo>
                  <a:lnTo>
                    <a:pt x="3393655" y="463804"/>
                  </a:lnTo>
                  <a:lnTo>
                    <a:pt x="3397211" y="419988"/>
                  </a:lnTo>
                  <a:lnTo>
                    <a:pt x="3397211" y="99695"/>
                  </a:lnTo>
                  <a:lnTo>
                    <a:pt x="3397142" y="91287"/>
                  </a:lnTo>
                  <a:lnTo>
                    <a:pt x="3396942" y="83581"/>
                  </a:lnTo>
                  <a:lnTo>
                    <a:pt x="3396622" y="76567"/>
                  </a:lnTo>
                  <a:lnTo>
                    <a:pt x="3396195" y="70231"/>
                  </a:lnTo>
                  <a:lnTo>
                    <a:pt x="3395687" y="62357"/>
                  </a:lnTo>
                  <a:lnTo>
                    <a:pt x="3394036" y="55880"/>
                  </a:lnTo>
                  <a:lnTo>
                    <a:pt x="3391369" y="50926"/>
                  </a:lnTo>
                  <a:lnTo>
                    <a:pt x="3388829" y="45974"/>
                  </a:lnTo>
                  <a:lnTo>
                    <a:pt x="3384892" y="41910"/>
                  </a:lnTo>
                  <a:lnTo>
                    <a:pt x="3379558" y="38862"/>
                  </a:lnTo>
                  <a:lnTo>
                    <a:pt x="3374224" y="35687"/>
                  </a:lnTo>
                  <a:lnTo>
                    <a:pt x="3366731" y="32893"/>
                  </a:lnTo>
                  <a:lnTo>
                    <a:pt x="3357333" y="30480"/>
                  </a:lnTo>
                  <a:lnTo>
                    <a:pt x="3357333" y="5842"/>
                  </a:lnTo>
                  <a:close/>
                </a:path>
                <a:path w="6530340" h="520065">
                  <a:moveTo>
                    <a:pt x="2889465" y="5842"/>
                  </a:moveTo>
                  <a:lnTo>
                    <a:pt x="3105619" y="5842"/>
                  </a:lnTo>
                  <a:lnTo>
                    <a:pt x="3149794" y="7959"/>
                  </a:lnTo>
                  <a:lnTo>
                    <a:pt x="3188027" y="14303"/>
                  </a:lnTo>
                  <a:lnTo>
                    <a:pt x="3246716" y="39624"/>
                  </a:lnTo>
                  <a:lnTo>
                    <a:pt x="3281864" y="82296"/>
                  </a:lnTo>
                  <a:lnTo>
                    <a:pt x="3293579" y="143256"/>
                  </a:lnTo>
                  <a:lnTo>
                    <a:pt x="3292200" y="167135"/>
                  </a:lnTo>
                  <a:lnTo>
                    <a:pt x="3281203" y="210085"/>
                  </a:lnTo>
                  <a:lnTo>
                    <a:pt x="3259416" y="246276"/>
                  </a:lnTo>
                  <a:lnTo>
                    <a:pt x="3227603" y="273899"/>
                  </a:lnTo>
                  <a:lnTo>
                    <a:pt x="3185834" y="292594"/>
                  </a:lnTo>
                  <a:lnTo>
                    <a:pt x="3133776" y="301980"/>
                  </a:lnTo>
                  <a:lnTo>
                    <a:pt x="3103841" y="303149"/>
                  </a:lnTo>
                  <a:lnTo>
                    <a:pt x="3086575" y="303055"/>
                  </a:lnTo>
                  <a:lnTo>
                    <a:pt x="3070964" y="302783"/>
                  </a:lnTo>
                  <a:lnTo>
                    <a:pt x="3056996" y="302345"/>
                  </a:lnTo>
                  <a:lnTo>
                    <a:pt x="3044659" y="301751"/>
                  </a:lnTo>
                  <a:lnTo>
                    <a:pt x="3044659" y="420750"/>
                  </a:lnTo>
                  <a:lnTo>
                    <a:pt x="3047707" y="462407"/>
                  </a:lnTo>
                  <a:lnTo>
                    <a:pt x="3052660" y="471932"/>
                  </a:lnTo>
                  <a:lnTo>
                    <a:pt x="3055454" y="475996"/>
                  </a:lnTo>
                  <a:lnTo>
                    <a:pt x="3089617" y="489204"/>
                  </a:lnTo>
                  <a:lnTo>
                    <a:pt x="3089617" y="513842"/>
                  </a:lnTo>
                  <a:lnTo>
                    <a:pt x="2889465" y="513842"/>
                  </a:lnTo>
                  <a:lnTo>
                    <a:pt x="2889465" y="489204"/>
                  </a:lnTo>
                  <a:lnTo>
                    <a:pt x="2898736" y="486791"/>
                  </a:lnTo>
                  <a:lnTo>
                    <a:pt x="2905975" y="484124"/>
                  </a:lnTo>
                  <a:lnTo>
                    <a:pt x="2911309" y="481202"/>
                  </a:lnTo>
                  <a:lnTo>
                    <a:pt x="2916643" y="478409"/>
                  </a:lnTo>
                  <a:lnTo>
                    <a:pt x="2920580" y="474345"/>
                  </a:lnTo>
                  <a:lnTo>
                    <a:pt x="2923120" y="469264"/>
                  </a:lnTo>
                  <a:lnTo>
                    <a:pt x="2925787" y="464185"/>
                  </a:lnTo>
                  <a:lnTo>
                    <a:pt x="2927438" y="457835"/>
                  </a:lnTo>
                  <a:lnTo>
                    <a:pt x="2929343" y="420370"/>
                  </a:lnTo>
                  <a:lnTo>
                    <a:pt x="2929343" y="99695"/>
                  </a:lnTo>
                  <a:lnTo>
                    <a:pt x="2929274" y="91287"/>
                  </a:lnTo>
                  <a:lnTo>
                    <a:pt x="2929074" y="83581"/>
                  </a:lnTo>
                  <a:lnTo>
                    <a:pt x="2928754" y="76567"/>
                  </a:lnTo>
                  <a:lnTo>
                    <a:pt x="2928327" y="70231"/>
                  </a:lnTo>
                  <a:lnTo>
                    <a:pt x="2927819" y="62357"/>
                  </a:lnTo>
                  <a:lnTo>
                    <a:pt x="2926168" y="55880"/>
                  </a:lnTo>
                  <a:lnTo>
                    <a:pt x="2923501" y="50926"/>
                  </a:lnTo>
                  <a:lnTo>
                    <a:pt x="2920961" y="45974"/>
                  </a:lnTo>
                  <a:lnTo>
                    <a:pt x="2917024" y="41910"/>
                  </a:lnTo>
                  <a:lnTo>
                    <a:pt x="2911690" y="38862"/>
                  </a:lnTo>
                  <a:lnTo>
                    <a:pt x="2906356" y="35687"/>
                  </a:lnTo>
                  <a:lnTo>
                    <a:pt x="2898863" y="32893"/>
                  </a:lnTo>
                  <a:lnTo>
                    <a:pt x="2889465" y="30480"/>
                  </a:lnTo>
                  <a:lnTo>
                    <a:pt x="2889465" y="5842"/>
                  </a:lnTo>
                  <a:close/>
                </a:path>
                <a:path w="6530340" h="520065">
                  <a:moveTo>
                    <a:pt x="2302725" y="5842"/>
                  </a:moveTo>
                  <a:lnTo>
                    <a:pt x="2498051" y="5842"/>
                  </a:lnTo>
                  <a:lnTo>
                    <a:pt x="2498051" y="30480"/>
                  </a:lnTo>
                  <a:lnTo>
                    <a:pt x="2489161" y="32893"/>
                  </a:lnTo>
                  <a:lnTo>
                    <a:pt x="2482049" y="35560"/>
                  </a:lnTo>
                  <a:lnTo>
                    <a:pt x="2476842" y="38481"/>
                  </a:lnTo>
                  <a:lnTo>
                    <a:pt x="2471635" y="41275"/>
                  </a:lnTo>
                  <a:lnTo>
                    <a:pt x="2467698" y="45212"/>
                  </a:lnTo>
                  <a:lnTo>
                    <a:pt x="2458221" y="82613"/>
                  </a:lnTo>
                  <a:lnTo>
                    <a:pt x="2457919" y="98933"/>
                  </a:lnTo>
                  <a:lnTo>
                    <a:pt x="2457919" y="469519"/>
                  </a:lnTo>
                  <a:lnTo>
                    <a:pt x="2530055" y="469519"/>
                  </a:lnTo>
                  <a:lnTo>
                    <a:pt x="2540348" y="469092"/>
                  </a:lnTo>
                  <a:lnTo>
                    <a:pt x="2576823" y="454310"/>
                  </a:lnTo>
                  <a:lnTo>
                    <a:pt x="2599993" y="416407"/>
                  </a:lnTo>
                  <a:lnTo>
                    <a:pt x="2612322" y="373473"/>
                  </a:lnTo>
                  <a:lnTo>
                    <a:pt x="2614510" y="363474"/>
                  </a:lnTo>
                  <a:lnTo>
                    <a:pt x="2665564" y="363474"/>
                  </a:lnTo>
                  <a:lnTo>
                    <a:pt x="2657309" y="513842"/>
                  </a:lnTo>
                  <a:lnTo>
                    <a:pt x="2302725" y="513842"/>
                  </a:lnTo>
                  <a:lnTo>
                    <a:pt x="2302725" y="489204"/>
                  </a:lnTo>
                  <a:lnTo>
                    <a:pt x="2311996" y="486791"/>
                  </a:lnTo>
                  <a:lnTo>
                    <a:pt x="2319235" y="483997"/>
                  </a:lnTo>
                  <a:lnTo>
                    <a:pt x="2324569" y="481075"/>
                  </a:lnTo>
                  <a:lnTo>
                    <a:pt x="2329903" y="478027"/>
                  </a:lnTo>
                  <a:lnTo>
                    <a:pt x="2333840" y="474091"/>
                  </a:lnTo>
                  <a:lnTo>
                    <a:pt x="2336380" y="468884"/>
                  </a:lnTo>
                  <a:lnTo>
                    <a:pt x="2339047" y="463804"/>
                  </a:lnTo>
                  <a:lnTo>
                    <a:pt x="2342603" y="419988"/>
                  </a:lnTo>
                  <a:lnTo>
                    <a:pt x="2342603" y="99695"/>
                  </a:lnTo>
                  <a:lnTo>
                    <a:pt x="2342534" y="91287"/>
                  </a:lnTo>
                  <a:lnTo>
                    <a:pt x="2342334" y="83581"/>
                  </a:lnTo>
                  <a:lnTo>
                    <a:pt x="2342014" y="76567"/>
                  </a:lnTo>
                  <a:lnTo>
                    <a:pt x="2341587" y="70231"/>
                  </a:lnTo>
                  <a:lnTo>
                    <a:pt x="2341079" y="62357"/>
                  </a:lnTo>
                  <a:lnTo>
                    <a:pt x="2339428" y="55880"/>
                  </a:lnTo>
                  <a:lnTo>
                    <a:pt x="2336761" y="50926"/>
                  </a:lnTo>
                  <a:lnTo>
                    <a:pt x="2334221" y="45974"/>
                  </a:lnTo>
                  <a:lnTo>
                    <a:pt x="2330284" y="41910"/>
                  </a:lnTo>
                  <a:lnTo>
                    <a:pt x="2324950" y="38862"/>
                  </a:lnTo>
                  <a:lnTo>
                    <a:pt x="2319616" y="35687"/>
                  </a:lnTo>
                  <a:lnTo>
                    <a:pt x="2312123" y="32893"/>
                  </a:lnTo>
                  <a:lnTo>
                    <a:pt x="2302725" y="30480"/>
                  </a:lnTo>
                  <a:lnTo>
                    <a:pt x="2302725" y="5842"/>
                  </a:lnTo>
                  <a:close/>
                </a:path>
                <a:path w="6530340" h="520065">
                  <a:moveTo>
                    <a:pt x="1539201" y="5842"/>
                  </a:moveTo>
                  <a:lnTo>
                    <a:pt x="1734527" y="5842"/>
                  </a:lnTo>
                  <a:lnTo>
                    <a:pt x="1734527" y="30480"/>
                  </a:lnTo>
                  <a:lnTo>
                    <a:pt x="1724367" y="33147"/>
                  </a:lnTo>
                  <a:lnTo>
                    <a:pt x="1716874" y="36068"/>
                  </a:lnTo>
                  <a:lnTo>
                    <a:pt x="1712048" y="39243"/>
                  </a:lnTo>
                  <a:lnTo>
                    <a:pt x="1707222" y="42291"/>
                  </a:lnTo>
                  <a:lnTo>
                    <a:pt x="1703539" y="46100"/>
                  </a:lnTo>
                  <a:lnTo>
                    <a:pt x="1701126" y="50546"/>
                  </a:lnTo>
                  <a:lnTo>
                    <a:pt x="1698586" y="54991"/>
                  </a:lnTo>
                  <a:lnTo>
                    <a:pt x="1696808" y="60833"/>
                  </a:lnTo>
                  <a:lnTo>
                    <a:pt x="1694395" y="99695"/>
                  </a:lnTo>
                  <a:lnTo>
                    <a:pt x="1694395" y="420370"/>
                  </a:lnTo>
                  <a:lnTo>
                    <a:pt x="1694395" y="429133"/>
                  </a:lnTo>
                  <a:lnTo>
                    <a:pt x="1699602" y="467487"/>
                  </a:lnTo>
                  <a:lnTo>
                    <a:pt x="1734527" y="489204"/>
                  </a:lnTo>
                  <a:lnTo>
                    <a:pt x="1734527" y="513842"/>
                  </a:lnTo>
                  <a:lnTo>
                    <a:pt x="1539201" y="513842"/>
                  </a:lnTo>
                  <a:lnTo>
                    <a:pt x="1539201" y="489204"/>
                  </a:lnTo>
                  <a:lnTo>
                    <a:pt x="1548472" y="486791"/>
                  </a:lnTo>
                  <a:lnTo>
                    <a:pt x="1555711" y="484124"/>
                  </a:lnTo>
                  <a:lnTo>
                    <a:pt x="1561045" y="481202"/>
                  </a:lnTo>
                  <a:lnTo>
                    <a:pt x="1566379" y="478409"/>
                  </a:lnTo>
                  <a:lnTo>
                    <a:pt x="1570316" y="474345"/>
                  </a:lnTo>
                  <a:lnTo>
                    <a:pt x="1572856" y="469264"/>
                  </a:lnTo>
                  <a:lnTo>
                    <a:pt x="1575523" y="464185"/>
                  </a:lnTo>
                  <a:lnTo>
                    <a:pt x="1577174" y="457835"/>
                  </a:lnTo>
                  <a:lnTo>
                    <a:pt x="1579079" y="420370"/>
                  </a:lnTo>
                  <a:lnTo>
                    <a:pt x="1579079" y="99313"/>
                  </a:lnTo>
                  <a:lnTo>
                    <a:pt x="1579010" y="90763"/>
                  </a:lnTo>
                  <a:lnTo>
                    <a:pt x="1578810" y="83010"/>
                  </a:lnTo>
                  <a:lnTo>
                    <a:pt x="1578490" y="76043"/>
                  </a:lnTo>
                  <a:lnTo>
                    <a:pt x="1578063" y="69850"/>
                  </a:lnTo>
                  <a:lnTo>
                    <a:pt x="1577555" y="62230"/>
                  </a:lnTo>
                  <a:lnTo>
                    <a:pt x="1575904" y="55880"/>
                  </a:lnTo>
                  <a:lnTo>
                    <a:pt x="1573237" y="50800"/>
                  </a:lnTo>
                  <a:lnTo>
                    <a:pt x="1570697" y="45593"/>
                  </a:lnTo>
                  <a:lnTo>
                    <a:pt x="1539201" y="30480"/>
                  </a:lnTo>
                  <a:lnTo>
                    <a:pt x="1539201" y="5842"/>
                  </a:lnTo>
                  <a:close/>
                </a:path>
                <a:path w="6530340" h="520065">
                  <a:moveTo>
                    <a:pt x="1040345" y="5842"/>
                  </a:moveTo>
                  <a:lnTo>
                    <a:pt x="1478368" y="5842"/>
                  </a:lnTo>
                  <a:lnTo>
                    <a:pt x="1478368" y="136525"/>
                  </a:lnTo>
                  <a:lnTo>
                    <a:pt x="1427314" y="136525"/>
                  </a:lnTo>
                  <a:lnTo>
                    <a:pt x="1423979" y="124692"/>
                  </a:lnTo>
                  <a:lnTo>
                    <a:pt x="1421012" y="114538"/>
                  </a:lnTo>
                  <a:lnTo>
                    <a:pt x="1418403" y="106074"/>
                  </a:lnTo>
                  <a:lnTo>
                    <a:pt x="1416138" y="99313"/>
                  </a:lnTo>
                  <a:lnTo>
                    <a:pt x="1413471" y="91312"/>
                  </a:lnTo>
                  <a:lnTo>
                    <a:pt x="1388833" y="58420"/>
                  </a:lnTo>
                  <a:lnTo>
                    <a:pt x="1384515" y="56134"/>
                  </a:lnTo>
                  <a:lnTo>
                    <a:pt x="1380324" y="53848"/>
                  </a:lnTo>
                  <a:lnTo>
                    <a:pt x="1375117" y="52197"/>
                  </a:lnTo>
                  <a:lnTo>
                    <a:pt x="1368767" y="51054"/>
                  </a:lnTo>
                  <a:lnTo>
                    <a:pt x="1362417" y="50037"/>
                  </a:lnTo>
                  <a:lnTo>
                    <a:pt x="1354162" y="49402"/>
                  </a:lnTo>
                  <a:lnTo>
                    <a:pt x="1344002" y="49402"/>
                  </a:lnTo>
                  <a:lnTo>
                    <a:pt x="1317205" y="49402"/>
                  </a:lnTo>
                  <a:lnTo>
                    <a:pt x="1317205" y="420370"/>
                  </a:lnTo>
                  <a:lnTo>
                    <a:pt x="1317277" y="429660"/>
                  </a:lnTo>
                  <a:lnTo>
                    <a:pt x="1322412" y="466851"/>
                  </a:lnTo>
                  <a:lnTo>
                    <a:pt x="1324444" y="471170"/>
                  </a:lnTo>
                  <a:lnTo>
                    <a:pt x="1362290" y="489204"/>
                  </a:lnTo>
                  <a:lnTo>
                    <a:pt x="1362290" y="513842"/>
                  </a:lnTo>
                  <a:lnTo>
                    <a:pt x="1156804" y="513842"/>
                  </a:lnTo>
                  <a:lnTo>
                    <a:pt x="1156804" y="489204"/>
                  </a:lnTo>
                  <a:lnTo>
                    <a:pt x="1164210" y="487775"/>
                  </a:lnTo>
                  <a:lnTo>
                    <a:pt x="1170806" y="486156"/>
                  </a:lnTo>
                  <a:lnTo>
                    <a:pt x="1195158" y="470281"/>
                  </a:lnTo>
                  <a:lnTo>
                    <a:pt x="1198206" y="465074"/>
                  </a:lnTo>
                  <a:lnTo>
                    <a:pt x="1201889" y="420370"/>
                  </a:lnTo>
                  <a:lnTo>
                    <a:pt x="1201889" y="49402"/>
                  </a:lnTo>
                  <a:lnTo>
                    <a:pt x="1171790" y="49402"/>
                  </a:lnTo>
                  <a:lnTo>
                    <a:pt x="1161236" y="49734"/>
                  </a:lnTo>
                  <a:lnTo>
                    <a:pt x="1121391" y="65825"/>
                  </a:lnTo>
                  <a:lnTo>
                    <a:pt x="1101813" y="100964"/>
                  </a:lnTo>
                  <a:lnTo>
                    <a:pt x="1091399" y="136525"/>
                  </a:lnTo>
                  <a:lnTo>
                    <a:pt x="1040345" y="136525"/>
                  </a:lnTo>
                  <a:lnTo>
                    <a:pt x="1040345" y="5842"/>
                  </a:lnTo>
                  <a:close/>
                </a:path>
                <a:path w="6530340" h="520065">
                  <a:moveTo>
                    <a:pt x="784821" y="5842"/>
                  </a:moveTo>
                  <a:lnTo>
                    <a:pt x="980147" y="5842"/>
                  </a:lnTo>
                  <a:lnTo>
                    <a:pt x="980147" y="30480"/>
                  </a:lnTo>
                  <a:lnTo>
                    <a:pt x="969987" y="33147"/>
                  </a:lnTo>
                  <a:lnTo>
                    <a:pt x="962494" y="36068"/>
                  </a:lnTo>
                  <a:lnTo>
                    <a:pt x="957668" y="39243"/>
                  </a:lnTo>
                  <a:lnTo>
                    <a:pt x="952842" y="42291"/>
                  </a:lnTo>
                  <a:lnTo>
                    <a:pt x="949159" y="46100"/>
                  </a:lnTo>
                  <a:lnTo>
                    <a:pt x="946746" y="50546"/>
                  </a:lnTo>
                  <a:lnTo>
                    <a:pt x="944206" y="54991"/>
                  </a:lnTo>
                  <a:lnTo>
                    <a:pt x="942428" y="60833"/>
                  </a:lnTo>
                  <a:lnTo>
                    <a:pt x="940015" y="99695"/>
                  </a:lnTo>
                  <a:lnTo>
                    <a:pt x="940015" y="420370"/>
                  </a:lnTo>
                  <a:lnTo>
                    <a:pt x="940015" y="429133"/>
                  </a:lnTo>
                  <a:lnTo>
                    <a:pt x="945222" y="467487"/>
                  </a:lnTo>
                  <a:lnTo>
                    <a:pt x="980147" y="489204"/>
                  </a:lnTo>
                  <a:lnTo>
                    <a:pt x="980147" y="513842"/>
                  </a:lnTo>
                  <a:lnTo>
                    <a:pt x="784821" y="513842"/>
                  </a:lnTo>
                  <a:lnTo>
                    <a:pt x="784821" y="489204"/>
                  </a:lnTo>
                  <a:lnTo>
                    <a:pt x="794092" y="486791"/>
                  </a:lnTo>
                  <a:lnTo>
                    <a:pt x="801331" y="484124"/>
                  </a:lnTo>
                  <a:lnTo>
                    <a:pt x="806665" y="481202"/>
                  </a:lnTo>
                  <a:lnTo>
                    <a:pt x="811999" y="478409"/>
                  </a:lnTo>
                  <a:lnTo>
                    <a:pt x="815936" y="474345"/>
                  </a:lnTo>
                  <a:lnTo>
                    <a:pt x="818476" y="469264"/>
                  </a:lnTo>
                  <a:lnTo>
                    <a:pt x="821143" y="464185"/>
                  </a:lnTo>
                  <a:lnTo>
                    <a:pt x="822794" y="457835"/>
                  </a:lnTo>
                  <a:lnTo>
                    <a:pt x="824699" y="420370"/>
                  </a:lnTo>
                  <a:lnTo>
                    <a:pt x="824699" y="99313"/>
                  </a:lnTo>
                  <a:lnTo>
                    <a:pt x="824630" y="90763"/>
                  </a:lnTo>
                  <a:lnTo>
                    <a:pt x="824430" y="83010"/>
                  </a:lnTo>
                  <a:lnTo>
                    <a:pt x="824110" y="76043"/>
                  </a:lnTo>
                  <a:lnTo>
                    <a:pt x="823683" y="69850"/>
                  </a:lnTo>
                  <a:lnTo>
                    <a:pt x="823175" y="62230"/>
                  </a:lnTo>
                  <a:lnTo>
                    <a:pt x="821524" y="55880"/>
                  </a:lnTo>
                  <a:lnTo>
                    <a:pt x="818857" y="50800"/>
                  </a:lnTo>
                  <a:lnTo>
                    <a:pt x="816317" y="45593"/>
                  </a:lnTo>
                  <a:lnTo>
                    <a:pt x="784821" y="30480"/>
                  </a:lnTo>
                  <a:lnTo>
                    <a:pt x="784821" y="5842"/>
                  </a:lnTo>
                  <a:close/>
                </a:path>
                <a:path w="6530340" h="520065">
                  <a:moveTo>
                    <a:pt x="265582" y="5842"/>
                  </a:moveTo>
                  <a:lnTo>
                    <a:pt x="416267" y="5842"/>
                  </a:lnTo>
                  <a:lnTo>
                    <a:pt x="547966" y="234696"/>
                  </a:lnTo>
                  <a:lnTo>
                    <a:pt x="570612" y="275683"/>
                  </a:lnTo>
                  <a:lnTo>
                    <a:pt x="589571" y="311312"/>
                  </a:lnTo>
                  <a:lnTo>
                    <a:pt x="607009" y="346086"/>
                  </a:lnTo>
                  <a:lnTo>
                    <a:pt x="614895" y="362712"/>
                  </a:lnTo>
                  <a:lnTo>
                    <a:pt x="620864" y="362712"/>
                  </a:lnTo>
                  <a:lnTo>
                    <a:pt x="619104" y="317208"/>
                  </a:lnTo>
                  <a:lnTo>
                    <a:pt x="617832" y="269668"/>
                  </a:lnTo>
                  <a:lnTo>
                    <a:pt x="617060" y="220104"/>
                  </a:lnTo>
                  <a:lnTo>
                    <a:pt x="616800" y="168529"/>
                  </a:lnTo>
                  <a:lnTo>
                    <a:pt x="616800" y="99313"/>
                  </a:lnTo>
                  <a:lnTo>
                    <a:pt x="616681" y="88050"/>
                  </a:lnTo>
                  <a:lnTo>
                    <a:pt x="609180" y="48006"/>
                  </a:lnTo>
                  <a:lnTo>
                    <a:pt x="606640" y="44196"/>
                  </a:lnTo>
                  <a:lnTo>
                    <a:pt x="577049" y="30480"/>
                  </a:lnTo>
                  <a:lnTo>
                    <a:pt x="577049" y="5842"/>
                  </a:lnTo>
                  <a:lnTo>
                    <a:pt x="717638" y="5842"/>
                  </a:lnTo>
                  <a:lnTo>
                    <a:pt x="717638" y="30480"/>
                  </a:lnTo>
                  <a:lnTo>
                    <a:pt x="707732" y="33655"/>
                  </a:lnTo>
                  <a:lnTo>
                    <a:pt x="700747" y="36449"/>
                  </a:lnTo>
                  <a:lnTo>
                    <a:pt x="678685" y="70917"/>
                  </a:lnTo>
                  <a:lnTo>
                    <a:pt x="677506" y="99313"/>
                  </a:lnTo>
                  <a:lnTo>
                    <a:pt x="677506" y="513842"/>
                  </a:lnTo>
                  <a:lnTo>
                    <a:pt x="582891" y="513842"/>
                  </a:lnTo>
                  <a:lnTo>
                    <a:pt x="415505" y="224282"/>
                  </a:lnTo>
                  <a:lnTo>
                    <a:pt x="386137" y="171846"/>
                  </a:lnTo>
                  <a:lnTo>
                    <a:pt x="365721" y="132080"/>
                  </a:lnTo>
                  <a:lnTo>
                    <a:pt x="362292" y="132080"/>
                  </a:lnTo>
                  <a:lnTo>
                    <a:pt x="363939" y="172634"/>
                  </a:lnTo>
                  <a:lnTo>
                    <a:pt x="365086" y="214296"/>
                  </a:lnTo>
                  <a:lnTo>
                    <a:pt x="365757" y="257077"/>
                  </a:lnTo>
                  <a:lnTo>
                    <a:pt x="365975" y="300989"/>
                  </a:lnTo>
                  <a:lnTo>
                    <a:pt x="365975" y="420750"/>
                  </a:lnTo>
                  <a:lnTo>
                    <a:pt x="366162" y="433685"/>
                  </a:lnTo>
                  <a:lnTo>
                    <a:pt x="373976" y="473201"/>
                  </a:lnTo>
                  <a:lnTo>
                    <a:pt x="406234" y="489204"/>
                  </a:lnTo>
                  <a:lnTo>
                    <a:pt x="406234" y="513842"/>
                  </a:lnTo>
                  <a:lnTo>
                    <a:pt x="265582" y="513842"/>
                  </a:lnTo>
                  <a:lnTo>
                    <a:pt x="265582" y="489204"/>
                  </a:lnTo>
                  <a:lnTo>
                    <a:pt x="274751" y="486791"/>
                  </a:lnTo>
                  <a:lnTo>
                    <a:pt x="282016" y="483997"/>
                  </a:lnTo>
                  <a:lnTo>
                    <a:pt x="287337" y="481075"/>
                  </a:lnTo>
                  <a:lnTo>
                    <a:pt x="292671" y="478027"/>
                  </a:lnTo>
                  <a:lnTo>
                    <a:pt x="296646" y="474091"/>
                  </a:lnTo>
                  <a:lnTo>
                    <a:pt x="299250" y="468884"/>
                  </a:lnTo>
                  <a:lnTo>
                    <a:pt x="301853" y="463804"/>
                  </a:lnTo>
                  <a:lnTo>
                    <a:pt x="305384" y="420750"/>
                  </a:lnTo>
                  <a:lnTo>
                    <a:pt x="305384" y="98933"/>
                  </a:lnTo>
                  <a:lnTo>
                    <a:pt x="302971" y="60451"/>
                  </a:lnTo>
                  <a:lnTo>
                    <a:pt x="274685" y="33172"/>
                  </a:lnTo>
                  <a:lnTo>
                    <a:pt x="265582" y="30480"/>
                  </a:lnTo>
                  <a:lnTo>
                    <a:pt x="265582" y="5842"/>
                  </a:lnTo>
                  <a:close/>
                </a:path>
                <a:path w="6530340" h="520065">
                  <a:moveTo>
                    <a:pt x="0" y="5842"/>
                  </a:moveTo>
                  <a:lnTo>
                    <a:pt x="195325" y="5842"/>
                  </a:lnTo>
                  <a:lnTo>
                    <a:pt x="195325" y="30480"/>
                  </a:lnTo>
                  <a:lnTo>
                    <a:pt x="185165" y="33147"/>
                  </a:lnTo>
                  <a:lnTo>
                    <a:pt x="177660" y="36068"/>
                  </a:lnTo>
                  <a:lnTo>
                    <a:pt x="172821" y="39243"/>
                  </a:lnTo>
                  <a:lnTo>
                    <a:pt x="167982" y="42291"/>
                  </a:lnTo>
                  <a:lnTo>
                    <a:pt x="164325" y="46100"/>
                  </a:lnTo>
                  <a:lnTo>
                    <a:pt x="161848" y="50546"/>
                  </a:lnTo>
                  <a:lnTo>
                    <a:pt x="159359" y="54991"/>
                  </a:lnTo>
                  <a:lnTo>
                    <a:pt x="157632" y="60833"/>
                  </a:lnTo>
                  <a:lnTo>
                    <a:pt x="155143" y="99695"/>
                  </a:lnTo>
                  <a:lnTo>
                    <a:pt x="155143" y="420370"/>
                  </a:lnTo>
                  <a:lnTo>
                    <a:pt x="155143" y="429133"/>
                  </a:lnTo>
                  <a:lnTo>
                    <a:pt x="158864" y="462788"/>
                  </a:lnTo>
                  <a:lnTo>
                    <a:pt x="160350" y="467487"/>
                  </a:lnTo>
                  <a:lnTo>
                    <a:pt x="195325" y="489204"/>
                  </a:lnTo>
                  <a:lnTo>
                    <a:pt x="195325" y="513842"/>
                  </a:lnTo>
                  <a:lnTo>
                    <a:pt x="0" y="513842"/>
                  </a:lnTo>
                  <a:lnTo>
                    <a:pt x="0" y="489204"/>
                  </a:lnTo>
                  <a:lnTo>
                    <a:pt x="9169" y="486791"/>
                  </a:lnTo>
                  <a:lnTo>
                    <a:pt x="16421" y="484124"/>
                  </a:lnTo>
                  <a:lnTo>
                    <a:pt x="21755" y="481202"/>
                  </a:lnTo>
                  <a:lnTo>
                    <a:pt x="27089" y="478409"/>
                  </a:lnTo>
                  <a:lnTo>
                    <a:pt x="31064" y="474345"/>
                  </a:lnTo>
                  <a:lnTo>
                    <a:pt x="33667" y="469264"/>
                  </a:lnTo>
                  <a:lnTo>
                    <a:pt x="36271" y="464185"/>
                  </a:lnTo>
                  <a:lnTo>
                    <a:pt x="37947" y="457835"/>
                  </a:lnTo>
                  <a:lnTo>
                    <a:pt x="39801" y="420370"/>
                  </a:lnTo>
                  <a:lnTo>
                    <a:pt x="39801" y="99313"/>
                  </a:lnTo>
                  <a:lnTo>
                    <a:pt x="36639" y="55880"/>
                  </a:lnTo>
                  <a:lnTo>
                    <a:pt x="34035" y="50800"/>
                  </a:lnTo>
                  <a:lnTo>
                    <a:pt x="31432" y="45593"/>
                  </a:lnTo>
                  <a:lnTo>
                    <a:pt x="0" y="30480"/>
                  </a:lnTo>
                  <a:lnTo>
                    <a:pt x="0" y="5842"/>
                  </a:lnTo>
                  <a:close/>
                </a:path>
                <a:path w="6530340" h="520065">
                  <a:moveTo>
                    <a:pt x="3954360" y="3301"/>
                  </a:moveTo>
                  <a:lnTo>
                    <a:pt x="4053674" y="3301"/>
                  </a:lnTo>
                  <a:lnTo>
                    <a:pt x="4176483" y="419988"/>
                  </a:lnTo>
                  <a:lnTo>
                    <a:pt x="4180412" y="432966"/>
                  </a:lnTo>
                  <a:lnTo>
                    <a:pt x="4198708" y="473837"/>
                  </a:lnTo>
                  <a:lnTo>
                    <a:pt x="4229696" y="489204"/>
                  </a:lnTo>
                  <a:lnTo>
                    <a:pt x="4229696" y="513842"/>
                  </a:lnTo>
                  <a:lnTo>
                    <a:pt x="4024210" y="513842"/>
                  </a:lnTo>
                  <a:lnTo>
                    <a:pt x="4024210" y="489204"/>
                  </a:lnTo>
                  <a:lnTo>
                    <a:pt x="4033285" y="487678"/>
                  </a:lnTo>
                  <a:lnTo>
                    <a:pt x="4041086" y="485378"/>
                  </a:lnTo>
                  <a:lnTo>
                    <a:pt x="4062183" y="454279"/>
                  </a:lnTo>
                  <a:lnTo>
                    <a:pt x="4062019" y="448323"/>
                  </a:lnTo>
                  <a:lnTo>
                    <a:pt x="4053821" y="403175"/>
                  </a:lnTo>
                  <a:lnTo>
                    <a:pt x="4040974" y="356362"/>
                  </a:lnTo>
                  <a:lnTo>
                    <a:pt x="3882097" y="356362"/>
                  </a:lnTo>
                  <a:lnTo>
                    <a:pt x="3867377" y="399157"/>
                  </a:lnTo>
                  <a:lnTo>
                    <a:pt x="3858180" y="442448"/>
                  </a:lnTo>
                  <a:lnTo>
                    <a:pt x="3857967" y="450214"/>
                  </a:lnTo>
                  <a:lnTo>
                    <a:pt x="3860376" y="466290"/>
                  </a:lnTo>
                  <a:lnTo>
                    <a:pt x="3867619" y="478139"/>
                  </a:lnTo>
                  <a:lnTo>
                    <a:pt x="3879720" y="485773"/>
                  </a:lnTo>
                  <a:lnTo>
                    <a:pt x="3896702" y="489204"/>
                  </a:lnTo>
                  <a:lnTo>
                    <a:pt x="3896702" y="513842"/>
                  </a:lnTo>
                  <a:lnTo>
                    <a:pt x="3737825" y="513842"/>
                  </a:lnTo>
                  <a:lnTo>
                    <a:pt x="3737825" y="489204"/>
                  </a:lnTo>
                  <a:lnTo>
                    <a:pt x="3744471" y="488035"/>
                  </a:lnTo>
                  <a:lnTo>
                    <a:pt x="3750700" y="486044"/>
                  </a:lnTo>
                  <a:lnTo>
                    <a:pt x="3780878" y="457200"/>
                  </a:lnTo>
                  <a:lnTo>
                    <a:pt x="3799166" y="416687"/>
                  </a:lnTo>
                  <a:lnTo>
                    <a:pt x="3954360" y="3301"/>
                  </a:lnTo>
                  <a:close/>
                </a:path>
                <a:path w="6530340" h="520065">
                  <a:moveTo>
                    <a:pt x="1983828" y="3301"/>
                  </a:moveTo>
                  <a:lnTo>
                    <a:pt x="2083142" y="3301"/>
                  </a:lnTo>
                  <a:lnTo>
                    <a:pt x="2205951" y="419988"/>
                  </a:lnTo>
                  <a:lnTo>
                    <a:pt x="2209880" y="432966"/>
                  </a:lnTo>
                  <a:lnTo>
                    <a:pt x="2228176" y="473837"/>
                  </a:lnTo>
                  <a:lnTo>
                    <a:pt x="2259164" y="489204"/>
                  </a:lnTo>
                  <a:lnTo>
                    <a:pt x="2259164" y="513842"/>
                  </a:lnTo>
                  <a:lnTo>
                    <a:pt x="2053678" y="513842"/>
                  </a:lnTo>
                  <a:lnTo>
                    <a:pt x="2053678" y="489204"/>
                  </a:lnTo>
                  <a:lnTo>
                    <a:pt x="2062753" y="487678"/>
                  </a:lnTo>
                  <a:lnTo>
                    <a:pt x="2070554" y="485378"/>
                  </a:lnTo>
                  <a:lnTo>
                    <a:pt x="2091651" y="454279"/>
                  </a:lnTo>
                  <a:lnTo>
                    <a:pt x="2091487" y="448323"/>
                  </a:lnTo>
                  <a:lnTo>
                    <a:pt x="2083289" y="403175"/>
                  </a:lnTo>
                  <a:lnTo>
                    <a:pt x="2070442" y="356362"/>
                  </a:lnTo>
                  <a:lnTo>
                    <a:pt x="1911565" y="356362"/>
                  </a:lnTo>
                  <a:lnTo>
                    <a:pt x="1896845" y="399157"/>
                  </a:lnTo>
                  <a:lnTo>
                    <a:pt x="1887648" y="442448"/>
                  </a:lnTo>
                  <a:lnTo>
                    <a:pt x="1887435" y="450214"/>
                  </a:lnTo>
                  <a:lnTo>
                    <a:pt x="1889844" y="466290"/>
                  </a:lnTo>
                  <a:lnTo>
                    <a:pt x="1897087" y="478139"/>
                  </a:lnTo>
                  <a:lnTo>
                    <a:pt x="1909188" y="485773"/>
                  </a:lnTo>
                  <a:lnTo>
                    <a:pt x="1926170" y="489204"/>
                  </a:lnTo>
                  <a:lnTo>
                    <a:pt x="1926170" y="513842"/>
                  </a:lnTo>
                  <a:lnTo>
                    <a:pt x="1767293" y="513842"/>
                  </a:lnTo>
                  <a:lnTo>
                    <a:pt x="1767293" y="489204"/>
                  </a:lnTo>
                  <a:lnTo>
                    <a:pt x="1773939" y="488035"/>
                  </a:lnTo>
                  <a:lnTo>
                    <a:pt x="1780168" y="486044"/>
                  </a:lnTo>
                  <a:lnTo>
                    <a:pt x="1810346" y="457200"/>
                  </a:lnTo>
                  <a:lnTo>
                    <a:pt x="1828634" y="416687"/>
                  </a:lnTo>
                  <a:lnTo>
                    <a:pt x="1983828" y="3301"/>
                  </a:lnTo>
                  <a:close/>
                </a:path>
                <a:path w="6530340" h="520065">
                  <a:moveTo>
                    <a:pt x="6335229" y="0"/>
                  </a:moveTo>
                  <a:lnTo>
                    <a:pt x="6375088" y="1218"/>
                  </a:lnTo>
                  <a:lnTo>
                    <a:pt x="6413303" y="4889"/>
                  </a:lnTo>
                  <a:lnTo>
                    <a:pt x="6449851" y="11037"/>
                  </a:lnTo>
                  <a:lnTo>
                    <a:pt x="6484708" y="19685"/>
                  </a:lnTo>
                  <a:lnTo>
                    <a:pt x="6484708" y="125349"/>
                  </a:lnTo>
                  <a:lnTo>
                    <a:pt x="6433781" y="125349"/>
                  </a:lnTo>
                  <a:lnTo>
                    <a:pt x="6429350" y="110613"/>
                  </a:lnTo>
                  <a:lnTo>
                    <a:pt x="6424622" y="97663"/>
                  </a:lnTo>
                  <a:lnTo>
                    <a:pt x="6401698" y="62372"/>
                  </a:lnTo>
                  <a:lnTo>
                    <a:pt x="6366233" y="45529"/>
                  </a:lnTo>
                  <a:lnTo>
                    <a:pt x="6341579" y="43434"/>
                  </a:lnTo>
                  <a:lnTo>
                    <a:pt x="6323649" y="44840"/>
                  </a:lnTo>
                  <a:lnTo>
                    <a:pt x="6276428" y="66039"/>
                  </a:lnTo>
                  <a:lnTo>
                    <a:pt x="6251076" y="95202"/>
                  </a:lnTo>
                  <a:lnTo>
                    <a:pt x="6231724" y="137795"/>
                  </a:lnTo>
                  <a:lnTo>
                    <a:pt x="6219437" y="193643"/>
                  </a:lnTo>
                  <a:lnTo>
                    <a:pt x="6215341" y="262636"/>
                  </a:lnTo>
                  <a:lnTo>
                    <a:pt x="6216032" y="294118"/>
                  </a:lnTo>
                  <a:lnTo>
                    <a:pt x="6221556" y="350557"/>
                  </a:lnTo>
                  <a:lnTo>
                    <a:pt x="6232556" y="398113"/>
                  </a:lnTo>
                  <a:lnTo>
                    <a:pt x="6249268" y="435260"/>
                  </a:lnTo>
                  <a:lnTo>
                    <a:pt x="6285033" y="469614"/>
                  </a:lnTo>
                  <a:lnTo>
                    <a:pt x="6315417" y="476250"/>
                  </a:lnTo>
                  <a:lnTo>
                    <a:pt x="6330729" y="475015"/>
                  </a:lnTo>
                  <a:lnTo>
                    <a:pt x="6370639" y="445448"/>
                  </a:lnTo>
                  <a:lnTo>
                    <a:pt x="6379425" y="394335"/>
                  </a:lnTo>
                  <a:lnTo>
                    <a:pt x="6379013" y="355949"/>
                  </a:lnTo>
                  <a:lnTo>
                    <a:pt x="6371805" y="321818"/>
                  </a:lnTo>
                  <a:lnTo>
                    <a:pt x="6369265" y="317881"/>
                  </a:lnTo>
                  <a:lnTo>
                    <a:pt x="6365836" y="314579"/>
                  </a:lnTo>
                  <a:lnTo>
                    <a:pt x="6361645" y="312166"/>
                  </a:lnTo>
                  <a:lnTo>
                    <a:pt x="6357454" y="309625"/>
                  </a:lnTo>
                  <a:lnTo>
                    <a:pt x="6349961" y="306832"/>
                  </a:lnTo>
                  <a:lnTo>
                    <a:pt x="6339293" y="303530"/>
                  </a:lnTo>
                  <a:lnTo>
                    <a:pt x="6339293" y="279019"/>
                  </a:lnTo>
                  <a:lnTo>
                    <a:pt x="6529793" y="279019"/>
                  </a:lnTo>
                  <a:lnTo>
                    <a:pt x="6529793" y="303530"/>
                  </a:lnTo>
                  <a:lnTo>
                    <a:pt x="6521219" y="306460"/>
                  </a:lnTo>
                  <a:lnTo>
                    <a:pt x="6514157" y="309546"/>
                  </a:lnTo>
                  <a:lnTo>
                    <a:pt x="6493551" y="349091"/>
                  </a:lnTo>
                  <a:lnTo>
                    <a:pt x="6492963" y="367919"/>
                  </a:lnTo>
                  <a:lnTo>
                    <a:pt x="6492963" y="508254"/>
                  </a:lnTo>
                  <a:lnTo>
                    <a:pt x="6439369" y="519302"/>
                  </a:lnTo>
                  <a:lnTo>
                    <a:pt x="6414096" y="492633"/>
                  </a:lnTo>
                  <a:lnTo>
                    <a:pt x="6391113" y="504467"/>
                  </a:lnTo>
                  <a:lnTo>
                    <a:pt x="6366535" y="512921"/>
                  </a:lnTo>
                  <a:lnTo>
                    <a:pt x="6340337" y="517993"/>
                  </a:lnTo>
                  <a:lnTo>
                    <a:pt x="6312496" y="519684"/>
                  </a:lnTo>
                  <a:lnTo>
                    <a:pt x="6261637" y="515729"/>
                  </a:lnTo>
                  <a:lnTo>
                    <a:pt x="6217659" y="503856"/>
                  </a:lnTo>
                  <a:lnTo>
                    <a:pt x="6180587" y="484054"/>
                  </a:lnTo>
                  <a:lnTo>
                    <a:pt x="6150444" y="456311"/>
                  </a:lnTo>
                  <a:lnTo>
                    <a:pt x="6127108" y="420500"/>
                  </a:lnTo>
                  <a:lnTo>
                    <a:pt x="6110439" y="376523"/>
                  </a:lnTo>
                  <a:lnTo>
                    <a:pt x="6100438" y="324401"/>
                  </a:lnTo>
                  <a:lnTo>
                    <a:pt x="6097104" y="264160"/>
                  </a:lnTo>
                  <a:lnTo>
                    <a:pt x="6098293" y="231294"/>
                  </a:lnTo>
                  <a:lnTo>
                    <a:pt x="6107766" y="171755"/>
                  </a:lnTo>
                  <a:lnTo>
                    <a:pt x="6126459" y="120582"/>
                  </a:lnTo>
                  <a:lnTo>
                    <a:pt x="6152800" y="78775"/>
                  </a:lnTo>
                  <a:lnTo>
                    <a:pt x="6186062" y="46519"/>
                  </a:lnTo>
                  <a:lnTo>
                    <a:pt x="6224007" y="23052"/>
                  </a:lnTo>
                  <a:lnTo>
                    <a:pt x="6266078" y="8197"/>
                  </a:lnTo>
                  <a:lnTo>
                    <a:pt x="6311417" y="906"/>
                  </a:lnTo>
                  <a:lnTo>
                    <a:pt x="63352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45008" y="2022348"/>
            <a:ext cx="7493634" cy="4030979"/>
            <a:chOff x="445008" y="2022348"/>
            <a:chExt cx="7493634" cy="4030979"/>
          </a:xfrm>
        </p:grpSpPr>
        <p:sp>
          <p:nvSpPr>
            <p:cNvPr id="9" name="object 9"/>
            <p:cNvSpPr/>
            <p:nvPr/>
          </p:nvSpPr>
          <p:spPr>
            <a:xfrm>
              <a:off x="457962" y="2035302"/>
              <a:ext cx="7467600" cy="4005579"/>
            </a:xfrm>
            <a:custGeom>
              <a:avLst/>
              <a:gdLst/>
              <a:ahLst/>
              <a:cxnLst/>
              <a:rect l="l" t="t" r="r" b="b"/>
              <a:pathLst>
                <a:path w="7467600" h="4005579">
                  <a:moveTo>
                    <a:pt x="6800088" y="0"/>
                  </a:moveTo>
                  <a:lnTo>
                    <a:pt x="667524" y="0"/>
                  </a:lnTo>
                  <a:lnTo>
                    <a:pt x="619852" y="1675"/>
                  </a:lnTo>
                  <a:lnTo>
                    <a:pt x="573084" y="6628"/>
                  </a:lnTo>
                  <a:lnTo>
                    <a:pt x="527334" y="14744"/>
                  </a:lnTo>
                  <a:lnTo>
                    <a:pt x="482715" y="25910"/>
                  </a:lnTo>
                  <a:lnTo>
                    <a:pt x="439339" y="40014"/>
                  </a:lnTo>
                  <a:lnTo>
                    <a:pt x="397320" y="56943"/>
                  </a:lnTo>
                  <a:lnTo>
                    <a:pt x="356771" y="76584"/>
                  </a:lnTo>
                  <a:lnTo>
                    <a:pt x="317803" y="98824"/>
                  </a:lnTo>
                  <a:lnTo>
                    <a:pt x="280532" y="123550"/>
                  </a:lnTo>
                  <a:lnTo>
                    <a:pt x="245068" y="150649"/>
                  </a:lnTo>
                  <a:lnTo>
                    <a:pt x="211526" y="180008"/>
                  </a:lnTo>
                  <a:lnTo>
                    <a:pt x="180019" y="211515"/>
                  </a:lnTo>
                  <a:lnTo>
                    <a:pt x="150658" y="245056"/>
                  </a:lnTo>
                  <a:lnTo>
                    <a:pt x="123558" y="280518"/>
                  </a:lnTo>
                  <a:lnTo>
                    <a:pt x="98831" y="317789"/>
                  </a:lnTo>
                  <a:lnTo>
                    <a:pt x="76590" y="356755"/>
                  </a:lnTo>
                  <a:lnTo>
                    <a:pt x="56947" y="397304"/>
                  </a:lnTo>
                  <a:lnTo>
                    <a:pt x="40017" y="439323"/>
                  </a:lnTo>
                  <a:lnTo>
                    <a:pt x="25912" y="482699"/>
                  </a:lnTo>
                  <a:lnTo>
                    <a:pt x="14745" y="527318"/>
                  </a:lnTo>
                  <a:lnTo>
                    <a:pt x="6628" y="573069"/>
                  </a:lnTo>
                  <a:lnTo>
                    <a:pt x="1676" y="619838"/>
                  </a:lnTo>
                  <a:lnTo>
                    <a:pt x="0" y="667512"/>
                  </a:lnTo>
                  <a:lnTo>
                    <a:pt x="0" y="3337560"/>
                  </a:lnTo>
                  <a:lnTo>
                    <a:pt x="1676" y="3385229"/>
                  </a:lnTo>
                  <a:lnTo>
                    <a:pt x="6628" y="3431994"/>
                  </a:lnTo>
                  <a:lnTo>
                    <a:pt x="14745" y="3477741"/>
                  </a:lnTo>
                  <a:lnTo>
                    <a:pt x="25912" y="3522359"/>
                  </a:lnTo>
                  <a:lnTo>
                    <a:pt x="40017" y="3565733"/>
                  </a:lnTo>
                  <a:lnTo>
                    <a:pt x="56947" y="3607751"/>
                  </a:lnTo>
                  <a:lnTo>
                    <a:pt x="76590" y="3648299"/>
                  </a:lnTo>
                  <a:lnTo>
                    <a:pt x="98831" y="3687265"/>
                  </a:lnTo>
                  <a:lnTo>
                    <a:pt x="123558" y="3724537"/>
                  </a:lnTo>
                  <a:lnTo>
                    <a:pt x="150658" y="3760000"/>
                  </a:lnTo>
                  <a:lnTo>
                    <a:pt x="180019" y="3793541"/>
                  </a:lnTo>
                  <a:lnTo>
                    <a:pt x="211526" y="3825049"/>
                  </a:lnTo>
                  <a:lnTo>
                    <a:pt x="245068" y="3854410"/>
                  </a:lnTo>
                  <a:lnTo>
                    <a:pt x="280532" y="3881510"/>
                  </a:lnTo>
                  <a:lnTo>
                    <a:pt x="317803" y="3906238"/>
                  </a:lnTo>
                  <a:lnTo>
                    <a:pt x="356771" y="3928479"/>
                  </a:lnTo>
                  <a:lnTo>
                    <a:pt x="397320" y="3948122"/>
                  </a:lnTo>
                  <a:lnTo>
                    <a:pt x="439339" y="3965052"/>
                  </a:lnTo>
                  <a:lnTo>
                    <a:pt x="482715" y="3979158"/>
                  </a:lnTo>
                  <a:lnTo>
                    <a:pt x="527334" y="3990326"/>
                  </a:lnTo>
                  <a:lnTo>
                    <a:pt x="573084" y="3998442"/>
                  </a:lnTo>
                  <a:lnTo>
                    <a:pt x="619852" y="4003395"/>
                  </a:lnTo>
                  <a:lnTo>
                    <a:pt x="667524" y="4005072"/>
                  </a:lnTo>
                  <a:lnTo>
                    <a:pt x="6800088" y="4005072"/>
                  </a:lnTo>
                  <a:lnTo>
                    <a:pt x="6847761" y="4003395"/>
                  </a:lnTo>
                  <a:lnTo>
                    <a:pt x="6894530" y="3998442"/>
                  </a:lnTo>
                  <a:lnTo>
                    <a:pt x="6940281" y="3990326"/>
                  </a:lnTo>
                  <a:lnTo>
                    <a:pt x="6984900" y="3979158"/>
                  </a:lnTo>
                  <a:lnTo>
                    <a:pt x="7028276" y="3965052"/>
                  </a:lnTo>
                  <a:lnTo>
                    <a:pt x="7070295" y="3948122"/>
                  </a:lnTo>
                  <a:lnTo>
                    <a:pt x="7110844" y="3928479"/>
                  </a:lnTo>
                  <a:lnTo>
                    <a:pt x="7149810" y="3906238"/>
                  </a:lnTo>
                  <a:lnTo>
                    <a:pt x="7187081" y="3881510"/>
                  </a:lnTo>
                  <a:lnTo>
                    <a:pt x="7222543" y="3854410"/>
                  </a:lnTo>
                  <a:lnTo>
                    <a:pt x="7256084" y="3825049"/>
                  </a:lnTo>
                  <a:lnTo>
                    <a:pt x="7287591" y="3793541"/>
                  </a:lnTo>
                  <a:lnTo>
                    <a:pt x="7316950" y="3760000"/>
                  </a:lnTo>
                  <a:lnTo>
                    <a:pt x="7344049" y="3724537"/>
                  </a:lnTo>
                  <a:lnTo>
                    <a:pt x="7368775" y="3687265"/>
                  </a:lnTo>
                  <a:lnTo>
                    <a:pt x="7391015" y="3648299"/>
                  </a:lnTo>
                  <a:lnTo>
                    <a:pt x="7410656" y="3607751"/>
                  </a:lnTo>
                  <a:lnTo>
                    <a:pt x="7427585" y="3565733"/>
                  </a:lnTo>
                  <a:lnTo>
                    <a:pt x="7441689" y="3522359"/>
                  </a:lnTo>
                  <a:lnTo>
                    <a:pt x="7452855" y="3477741"/>
                  </a:lnTo>
                  <a:lnTo>
                    <a:pt x="7460971" y="3431994"/>
                  </a:lnTo>
                  <a:lnTo>
                    <a:pt x="7465924" y="3385229"/>
                  </a:lnTo>
                  <a:lnTo>
                    <a:pt x="7467600" y="3337560"/>
                  </a:lnTo>
                  <a:lnTo>
                    <a:pt x="7467600" y="667512"/>
                  </a:lnTo>
                  <a:lnTo>
                    <a:pt x="7465924" y="619838"/>
                  </a:lnTo>
                  <a:lnTo>
                    <a:pt x="7460971" y="573069"/>
                  </a:lnTo>
                  <a:lnTo>
                    <a:pt x="7452855" y="527318"/>
                  </a:lnTo>
                  <a:lnTo>
                    <a:pt x="7441689" y="482699"/>
                  </a:lnTo>
                  <a:lnTo>
                    <a:pt x="7427585" y="439323"/>
                  </a:lnTo>
                  <a:lnTo>
                    <a:pt x="7410656" y="397304"/>
                  </a:lnTo>
                  <a:lnTo>
                    <a:pt x="7391015" y="356755"/>
                  </a:lnTo>
                  <a:lnTo>
                    <a:pt x="7368775" y="317789"/>
                  </a:lnTo>
                  <a:lnTo>
                    <a:pt x="7344049" y="280518"/>
                  </a:lnTo>
                  <a:lnTo>
                    <a:pt x="7316950" y="245056"/>
                  </a:lnTo>
                  <a:lnTo>
                    <a:pt x="7287591" y="211515"/>
                  </a:lnTo>
                  <a:lnTo>
                    <a:pt x="7256084" y="180008"/>
                  </a:lnTo>
                  <a:lnTo>
                    <a:pt x="7222543" y="150649"/>
                  </a:lnTo>
                  <a:lnTo>
                    <a:pt x="7187081" y="123550"/>
                  </a:lnTo>
                  <a:lnTo>
                    <a:pt x="7149810" y="98824"/>
                  </a:lnTo>
                  <a:lnTo>
                    <a:pt x="7110844" y="76584"/>
                  </a:lnTo>
                  <a:lnTo>
                    <a:pt x="7070295" y="56943"/>
                  </a:lnTo>
                  <a:lnTo>
                    <a:pt x="7028276" y="40014"/>
                  </a:lnTo>
                  <a:lnTo>
                    <a:pt x="6984900" y="25910"/>
                  </a:lnTo>
                  <a:lnTo>
                    <a:pt x="6940281" y="14744"/>
                  </a:lnTo>
                  <a:lnTo>
                    <a:pt x="6894530" y="6628"/>
                  </a:lnTo>
                  <a:lnTo>
                    <a:pt x="6847761" y="1675"/>
                  </a:lnTo>
                  <a:lnTo>
                    <a:pt x="680008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962" y="2035302"/>
              <a:ext cx="7467600" cy="4005579"/>
            </a:xfrm>
            <a:custGeom>
              <a:avLst/>
              <a:gdLst/>
              <a:ahLst/>
              <a:cxnLst/>
              <a:rect l="l" t="t" r="r" b="b"/>
              <a:pathLst>
                <a:path w="7467600" h="4005579">
                  <a:moveTo>
                    <a:pt x="0" y="667512"/>
                  </a:moveTo>
                  <a:lnTo>
                    <a:pt x="1676" y="619838"/>
                  </a:lnTo>
                  <a:lnTo>
                    <a:pt x="6628" y="573069"/>
                  </a:lnTo>
                  <a:lnTo>
                    <a:pt x="14745" y="527318"/>
                  </a:lnTo>
                  <a:lnTo>
                    <a:pt x="25912" y="482699"/>
                  </a:lnTo>
                  <a:lnTo>
                    <a:pt x="40017" y="439323"/>
                  </a:lnTo>
                  <a:lnTo>
                    <a:pt x="56947" y="397304"/>
                  </a:lnTo>
                  <a:lnTo>
                    <a:pt x="76590" y="356755"/>
                  </a:lnTo>
                  <a:lnTo>
                    <a:pt x="98831" y="317789"/>
                  </a:lnTo>
                  <a:lnTo>
                    <a:pt x="123558" y="280518"/>
                  </a:lnTo>
                  <a:lnTo>
                    <a:pt x="150658" y="245056"/>
                  </a:lnTo>
                  <a:lnTo>
                    <a:pt x="180019" y="211515"/>
                  </a:lnTo>
                  <a:lnTo>
                    <a:pt x="211526" y="180008"/>
                  </a:lnTo>
                  <a:lnTo>
                    <a:pt x="245068" y="150649"/>
                  </a:lnTo>
                  <a:lnTo>
                    <a:pt x="280532" y="123550"/>
                  </a:lnTo>
                  <a:lnTo>
                    <a:pt x="317803" y="98824"/>
                  </a:lnTo>
                  <a:lnTo>
                    <a:pt x="356771" y="76584"/>
                  </a:lnTo>
                  <a:lnTo>
                    <a:pt x="397320" y="56943"/>
                  </a:lnTo>
                  <a:lnTo>
                    <a:pt x="439339" y="40014"/>
                  </a:lnTo>
                  <a:lnTo>
                    <a:pt x="482715" y="25910"/>
                  </a:lnTo>
                  <a:lnTo>
                    <a:pt x="527334" y="14744"/>
                  </a:lnTo>
                  <a:lnTo>
                    <a:pt x="573084" y="6628"/>
                  </a:lnTo>
                  <a:lnTo>
                    <a:pt x="619852" y="1675"/>
                  </a:lnTo>
                  <a:lnTo>
                    <a:pt x="667524" y="0"/>
                  </a:lnTo>
                  <a:lnTo>
                    <a:pt x="6800088" y="0"/>
                  </a:lnTo>
                  <a:lnTo>
                    <a:pt x="6847761" y="1675"/>
                  </a:lnTo>
                  <a:lnTo>
                    <a:pt x="6894530" y="6628"/>
                  </a:lnTo>
                  <a:lnTo>
                    <a:pt x="6940281" y="14744"/>
                  </a:lnTo>
                  <a:lnTo>
                    <a:pt x="6984900" y="25910"/>
                  </a:lnTo>
                  <a:lnTo>
                    <a:pt x="7028276" y="40014"/>
                  </a:lnTo>
                  <a:lnTo>
                    <a:pt x="7070295" y="56943"/>
                  </a:lnTo>
                  <a:lnTo>
                    <a:pt x="7110844" y="76584"/>
                  </a:lnTo>
                  <a:lnTo>
                    <a:pt x="7149810" y="98824"/>
                  </a:lnTo>
                  <a:lnTo>
                    <a:pt x="7187081" y="123550"/>
                  </a:lnTo>
                  <a:lnTo>
                    <a:pt x="7222543" y="150649"/>
                  </a:lnTo>
                  <a:lnTo>
                    <a:pt x="7256084" y="180008"/>
                  </a:lnTo>
                  <a:lnTo>
                    <a:pt x="7287591" y="211515"/>
                  </a:lnTo>
                  <a:lnTo>
                    <a:pt x="7316950" y="245056"/>
                  </a:lnTo>
                  <a:lnTo>
                    <a:pt x="7344049" y="280518"/>
                  </a:lnTo>
                  <a:lnTo>
                    <a:pt x="7368775" y="317789"/>
                  </a:lnTo>
                  <a:lnTo>
                    <a:pt x="7391015" y="356755"/>
                  </a:lnTo>
                  <a:lnTo>
                    <a:pt x="7410656" y="397304"/>
                  </a:lnTo>
                  <a:lnTo>
                    <a:pt x="7427585" y="439323"/>
                  </a:lnTo>
                  <a:lnTo>
                    <a:pt x="7441689" y="482699"/>
                  </a:lnTo>
                  <a:lnTo>
                    <a:pt x="7452855" y="527318"/>
                  </a:lnTo>
                  <a:lnTo>
                    <a:pt x="7460971" y="573069"/>
                  </a:lnTo>
                  <a:lnTo>
                    <a:pt x="7465924" y="619838"/>
                  </a:lnTo>
                  <a:lnTo>
                    <a:pt x="7467600" y="667512"/>
                  </a:lnTo>
                  <a:lnTo>
                    <a:pt x="7467600" y="3337560"/>
                  </a:lnTo>
                  <a:lnTo>
                    <a:pt x="7465924" y="3385229"/>
                  </a:lnTo>
                  <a:lnTo>
                    <a:pt x="7460971" y="3431994"/>
                  </a:lnTo>
                  <a:lnTo>
                    <a:pt x="7452855" y="3477741"/>
                  </a:lnTo>
                  <a:lnTo>
                    <a:pt x="7441689" y="3522359"/>
                  </a:lnTo>
                  <a:lnTo>
                    <a:pt x="7427585" y="3565733"/>
                  </a:lnTo>
                  <a:lnTo>
                    <a:pt x="7410656" y="3607751"/>
                  </a:lnTo>
                  <a:lnTo>
                    <a:pt x="7391015" y="3648299"/>
                  </a:lnTo>
                  <a:lnTo>
                    <a:pt x="7368775" y="3687265"/>
                  </a:lnTo>
                  <a:lnTo>
                    <a:pt x="7344049" y="3724537"/>
                  </a:lnTo>
                  <a:lnTo>
                    <a:pt x="7316950" y="3760000"/>
                  </a:lnTo>
                  <a:lnTo>
                    <a:pt x="7287591" y="3793541"/>
                  </a:lnTo>
                  <a:lnTo>
                    <a:pt x="7256084" y="3825049"/>
                  </a:lnTo>
                  <a:lnTo>
                    <a:pt x="7222543" y="3854410"/>
                  </a:lnTo>
                  <a:lnTo>
                    <a:pt x="7187081" y="3881510"/>
                  </a:lnTo>
                  <a:lnTo>
                    <a:pt x="7149810" y="3906238"/>
                  </a:lnTo>
                  <a:lnTo>
                    <a:pt x="7110844" y="3928479"/>
                  </a:lnTo>
                  <a:lnTo>
                    <a:pt x="7070295" y="3948122"/>
                  </a:lnTo>
                  <a:lnTo>
                    <a:pt x="7028276" y="3965052"/>
                  </a:lnTo>
                  <a:lnTo>
                    <a:pt x="6984900" y="3979158"/>
                  </a:lnTo>
                  <a:lnTo>
                    <a:pt x="6940281" y="3990326"/>
                  </a:lnTo>
                  <a:lnTo>
                    <a:pt x="6894530" y="3998442"/>
                  </a:lnTo>
                  <a:lnTo>
                    <a:pt x="6847761" y="4003395"/>
                  </a:lnTo>
                  <a:lnTo>
                    <a:pt x="6800088" y="4005072"/>
                  </a:lnTo>
                  <a:lnTo>
                    <a:pt x="667524" y="4005072"/>
                  </a:lnTo>
                  <a:lnTo>
                    <a:pt x="619852" y="4003395"/>
                  </a:lnTo>
                  <a:lnTo>
                    <a:pt x="573084" y="3998442"/>
                  </a:lnTo>
                  <a:lnTo>
                    <a:pt x="527334" y="3990326"/>
                  </a:lnTo>
                  <a:lnTo>
                    <a:pt x="482715" y="3979158"/>
                  </a:lnTo>
                  <a:lnTo>
                    <a:pt x="439339" y="3965052"/>
                  </a:lnTo>
                  <a:lnTo>
                    <a:pt x="397320" y="3948122"/>
                  </a:lnTo>
                  <a:lnTo>
                    <a:pt x="356771" y="3928479"/>
                  </a:lnTo>
                  <a:lnTo>
                    <a:pt x="317803" y="3906238"/>
                  </a:lnTo>
                  <a:lnTo>
                    <a:pt x="280532" y="3881510"/>
                  </a:lnTo>
                  <a:lnTo>
                    <a:pt x="245068" y="3854410"/>
                  </a:lnTo>
                  <a:lnTo>
                    <a:pt x="211526" y="3825049"/>
                  </a:lnTo>
                  <a:lnTo>
                    <a:pt x="180019" y="3793541"/>
                  </a:lnTo>
                  <a:lnTo>
                    <a:pt x="150658" y="3760000"/>
                  </a:lnTo>
                  <a:lnTo>
                    <a:pt x="123558" y="3724537"/>
                  </a:lnTo>
                  <a:lnTo>
                    <a:pt x="98831" y="3687265"/>
                  </a:lnTo>
                  <a:lnTo>
                    <a:pt x="76590" y="3648299"/>
                  </a:lnTo>
                  <a:lnTo>
                    <a:pt x="56947" y="3607751"/>
                  </a:lnTo>
                  <a:lnTo>
                    <a:pt x="40017" y="3565733"/>
                  </a:lnTo>
                  <a:lnTo>
                    <a:pt x="25912" y="3522359"/>
                  </a:lnTo>
                  <a:lnTo>
                    <a:pt x="14745" y="3477741"/>
                  </a:lnTo>
                  <a:lnTo>
                    <a:pt x="6628" y="3431994"/>
                  </a:lnTo>
                  <a:lnTo>
                    <a:pt x="1676" y="3385229"/>
                  </a:lnTo>
                  <a:lnTo>
                    <a:pt x="0" y="3337560"/>
                  </a:lnTo>
                  <a:lnTo>
                    <a:pt x="0" y="6675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64819" y="2318461"/>
            <a:ext cx="6654800" cy="3297554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 marR="5080" algn="just">
              <a:lnSpc>
                <a:spcPct val="87900"/>
              </a:lnSpc>
              <a:spcBef>
                <a:spcPts val="960"/>
              </a:spcBef>
            </a:pPr>
            <a:r>
              <a:rPr sz="5900" b="1" spc="-5" dirty="0">
                <a:solidFill>
                  <a:srgbClr val="FFFFFF"/>
                </a:solidFill>
                <a:latin typeface="Cambria"/>
                <a:cs typeface="Cambria"/>
              </a:rPr>
              <a:t>It</a:t>
            </a:r>
            <a:r>
              <a:rPr sz="5900" b="1" dirty="0">
                <a:solidFill>
                  <a:srgbClr val="FFFFFF"/>
                </a:solidFill>
                <a:latin typeface="Cambria"/>
                <a:cs typeface="Cambria"/>
              </a:rPr>
              <a:t> should</a:t>
            </a:r>
            <a:r>
              <a:rPr sz="5900" b="1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900" b="1" spc="-5" dirty="0">
                <a:solidFill>
                  <a:srgbClr val="FFFFFF"/>
                </a:solidFill>
                <a:latin typeface="Cambria"/>
                <a:cs typeface="Cambria"/>
              </a:rPr>
              <a:t>be </a:t>
            </a:r>
            <a:r>
              <a:rPr sz="5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900" b="1" spc="-15" dirty="0">
                <a:solidFill>
                  <a:srgbClr val="FFFFFF"/>
                </a:solidFill>
                <a:latin typeface="Cambria"/>
                <a:cs typeface="Cambria"/>
              </a:rPr>
              <a:t>initiated </a:t>
            </a:r>
            <a:r>
              <a:rPr sz="5900" b="1" spc="-5" dirty="0">
                <a:solidFill>
                  <a:srgbClr val="FFFFFF"/>
                </a:solidFill>
                <a:latin typeface="Cambria"/>
                <a:cs typeface="Cambria"/>
              </a:rPr>
              <a:t>as </a:t>
            </a:r>
            <a:r>
              <a:rPr sz="5900" b="1" dirty="0">
                <a:solidFill>
                  <a:srgbClr val="FFFFFF"/>
                </a:solidFill>
                <a:latin typeface="Cambria"/>
                <a:cs typeface="Cambria"/>
              </a:rPr>
              <a:t>soon </a:t>
            </a:r>
            <a:r>
              <a:rPr sz="5900" b="1" spc="-5" dirty="0">
                <a:solidFill>
                  <a:srgbClr val="FFFFFF"/>
                </a:solidFill>
                <a:latin typeface="Cambria"/>
                <a:cs typeface="Cambria"/>
              </a:rPr>
              <a:t>as </a:t>
            </a:r>
            <a:r>
              <a:rPr sz="5900" b="1" spc="-128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900" b="1" spc="-5" dirty="0">
                <a:solidFill>
                  <a:srgbClr val="FFFFFF"/>
                </a:solidFill>
                <a:latin typeface="Cambria"/>
                <a:cs typeface="Cambria"/>
              </a:rPr>
              <a:t>possible</a:t>
            </a:r>
            <a:r>
              <a:rPr sz="5900" b="1" spc="129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900" b="1" spc="-20" dirty="0">
                <a:solidFill>
                  <a:srgbClr val="FFFFFF"/>
                </a:solidFill>
                <a:latin typeface="Cambria"/>
                <a:cs typeface="Cambria"/>
              </a:rPr>
              <a:t>after</a:t>
            </a:r>
            <a:r>
              <a:rPr sz="59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900" b="1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5900" b="1" spc="-128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900" b="1" dirty="0">
                <a:solidFill>
                  <a:srgbClr val="FFFFFF"/>
                </a:solidFill>
                <a:latin typeface="Cambria"/>
                <a:cs typeface="Cambria"/>
              </a:rPr>
              <a:t>initial</a:t>
            </a:r>
            <a:r>
              <a:rPr sz="5900" b="1" spc="-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5900" b="1" spc="-5" dirty="0">
                <a:solidFill>
                  <a:srgbClr val="FFFFFF"/>
                </a:solidFill>
                <a:latin typeface="Cambria"/>
                <a:cs typeface="Cambria"/>
              </a:rPr>
              <a:t>assessment</a:t>
            </a:r>
            <a:endParaRPr sz="59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6080" y="679830"/>
            <a:ext cx="7165340" cy="852169"/>
            <a:chOff x="616080" y="679830"/>
            <a:chExt cx="7165340" cy="8521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6080" y="1187195"/>
              <a:ext cx="7165079" cy="3445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760" y="684402"/>
              <a:ext cx="7150925" cy="519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41213" y="787780"/>
              <a:ext cx="133985" cy="209550"/>
            </a:xfrm>
            <a:custGeom>
              <a:avLst/>
              <a:gdLst/>
              <a:ahLst/>
              <a:cxnLst/>
              <a:rect l="l" t="t" r="r" b="b"/>
              <a:pathLst>
                <a:path w="133985" h="209550">
                  <a:moveTo>
                    <a:pt x="74422" y="0"/>
                  </a:moveTo>
                  <a:lnTo>
                    <a:pt x="0" y="209423"/>
                  </a:lnTo>
                  <a:lnTo>
                    <a:pt x="133858" y="209423"/>
                  </a:lnTo>
                  <a:lnTo>
                    <a:pt x="74422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4980" y="729233"/>
              <a:ext cx="143510" cy="2194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3760" y="684402"/>
              <a:ext cx="7151370" cy="520065"/>
            </a:xfrm>
            <a:custGeom>
              <a:avLst/>
              <a:gdLst/>
              <a:ahLst/>
              <a:cxnLst/>
              <a:rect l="l" t="t" r="r" b="b"/>
              <a:pathLst>
                <a:path w="7151370" h="520065">
                  <a:moveTo>
                    <a:pt x="1765490" y="43434"/>
                  </a:moveTo>
                  <a:lnTo>
                    <a:pt x="1718468" y="56356"/>
                  </a:lnTo>
                  <a:lnTo>
                    <a:pt x="1685353" y="94996"/>
                  </a:lnTo>
                  <a:lnTo>
                    <a:pt x="1665636" y="160559"/>
                  </a:lnTo>
                  <a:lnTo>
                    <a:pt x="1660707" y="203831"/>
                  </a:lnTo>
                  <a:lnTo>
                    <a:pt x="1659064" y="254126"/>
                  </a:lnTo>
                  <a:lnTo>
                    <a:pt x="1660755" y="306655"/>
                  </a:lnTo>
                  <a:lnTo>
                    <a:pt x="1665827" y="352028"/>
                  </a:lnTo>
                  <a:lnTo>
                    <a:pt x="1674280" y="390233"/>
                  </a:lnTo>
                  <a:lnTo>
                    <a:pt x="1701333" y="445335"/>
                  </a:lnTo>
                  <a:lnTo>
                    <a:pt x="1742533" y="472819"/>
                  </a:lnTo>
                  <a:lnTo>
                    <a:pt x="1768538" y="476250"/>
                  </a:lnTo>
                  <a:lnTo>
                    <a:pt x="1782300" y="475275"/>
                  </a:lnTo>
                  <a:lnTo>
                    <a:pt x="1826779" y="452276"/>
                  </a:lnTo>
                  <a:lnTo>
                    <a:pt x="1849818" y="417575"/>
                  </a:lnTo>
                  <a:lnTo>
                    <a:pt x="1864481" y="370248"/>
                  </a:lnTo>
                  <a:lnTo>
                    <a:pt x="1870005" y="332487"/>
                  </a:lnTo>
                  <a:lnTo>
                    <a:pt x="1872724" y="290820"/>
                  </a:lnTo>
                  <a:lnTo>
                    <a:pt x="1873059" y="268605"/>
                  </a:lnTo>
                  <a:lnTo>
                    <a:pt x="1872321" y="233054"/>
                  </a:lnTo>
                  <a:lnTo>
                    <a:pt x="1866415" y="171003"/>
                  </a:lnTo>
                  <a:lnTo>
                    <a:pt x="1854678" y="121021"/>
                  </a:lnTo>
                  <a:lnTo>
                    <a:pt x="1837013" y="83250"/>
                  </a:lnTo>
                  <a:lnTo>
                    <a:pt x="1799002" y="49815"/>
                  </a:lnTo>
                  <a:lnTo>
                    <a:pt x="1765490" y="43434"/>
                  </a:lnTo>
                  <a:close/>
                </a:path>
                <a:path w="7151370" h="520065">
                  <a:moveTo>
                    <a:pt x="224739" y="43434"/>
                  </a:moveTo>
                  <a:lnTo>
                    <a:pt x="177715" y="56356"/>
                  </a:lnTo>
                  <a:lnTo>
                    <a:pt x="144551" y="94996"/>
                  </a:lnTo>
                  <a:lnTo>
                    <a:pt x="124880" y="160559"/>
                  </a:lnTo>
                  <a:lnTo>
                    <a:pt x="119964" y="203831"/>
                  </a:lnTo>
                  <a:lnTo>
                    <a:pt x="118325" y="254126"/>
                  </a:lnTo>
                  <a:lnTo>
                    <a:pt x="120011" y="306655"/>
                  </a:lnTo>
                  <a:lnTo>
                    <a:pt x="125069" y="352028"/>
                  </a:lnTo>
                  <a:lnTo>
                    <a:pt x="133499" y="390233"/>
                  </a:lnTo>
                  <a:lnTo>
                    <a:pt x="160566" y="445335"/>
                  </a:lnTo>
                  <a:lnTo>
                    <a:pt x="201772" y="472819"/>
                  </a:lnTo>
                  <a:lnTo>
                    <a:pt x="227711" y="476250"/>
                  </a:lnTo>
                  <a:lnTo>
                    <a:pt x="241501" y="475275"/>
                  </a:lnTo>
                  <a:lnTo>
                    <a:pt x="286024" y="452276"/>
                  </a:lnTo>
                  <a:lnTo>
                    <a:pt x="309003" y="417575"/>
                  </a:lnTo>
                  <a:lnTo>
                    <a:pt x="323734" y="370248"/>
                  </a:lnTo>
                  <a:lnTo>
                    <a:pt x="329232" y="332487"/>
                  </a:lnTo>
                  <a:lnTo>
                    <a:pt x="331932" y="290820"/>
                  </a:lnTo>
                  <a:lnTo>
                    <a:pt x="332270" y="268605"/>
                  </a:lnTo>
                  <a:lnTo>
                    <a:pt x="331536" y="233054"/>
                  </a:lnTo>
                  <a:lnTo>
                    <a:pt x="325674" y="171003"/>
                  </a:lnTo>
                  <a:lnTo>
                    <a:pt x="313939" y="121021"/>
                  </a:lnTo>
                  <a:lnTo>
                    <a:pt x="296264" y="83250"/>
                  </a:lnTo>
                  <a:lnTo>
                    <a:pt x="258265" y="49815"/>
                  </a:lnTo>
                  <a:lnTo>
                    <a:pt x="224739" y="43434"/>
                  </a:lnTo>
                  <a:close/>
                </a:path>
                <a:path w="7151370" h="520065">
                  <a:moveTo>
                    <a:pt x="6196266" y="5842"/>
                  </a:moveTo>
                  <a:lnTo>
                    <a:pt x="6347015" y="5842"/>
                  </a:lnTo>
                  <a:lnTo>
                    <a:pt x="6478714" y="234696"/>
                  </a:lnTo>
                  <a:lnTo>
                    <a:pt x="6501360" y="275683"/>
                  </a:lnTo>
                  <a:lnTo>
                    <a:pt x="6520318" y="311312"/>
                  </a:lnTo>
                  <a:lnTo>
                    <a:pt x="6537757" y="346086"/>
                  </a:lnTo>
                  <a:lnTo>
                    <a:pt x="6545643" y="362712"/>
                  </a:lnTo>
                  <a:lnTo>
                    <a:pt x="6551612" y="362712"/>
                  </a:lnTo>
                  <a:lnTo>
                    <a:pt x="6549852" y="317208"/>
                  </a:lnTo>
                  <a:lnTo>
                    <a:pt x="6548580" y="269668"/>
                  </a:lnTo>
                  <a:lnTo>
                    <a:pt x="6547808" y="220104"/>
                  </a:lnTo>
                  <a:lnTo>
                    <a:pt x="6547548" y="168529"/>
                  </a:lnTo>
                  <a:lnTo>
                    <a:pt x="6547548" y="99313"/>
                  </a:lnTo>
                  <a:lnTo>
                    <a:pt x="6547429" y="88050"/>
                  </a:lnTo>
                  <a:lnTo>
                    <a:pt x="6539928" y="48006"/>
                  </a:lnTo>
                  <a:lnTo>
                    <a:pt x="6537388" y="44196"/>
                  </a:lnTo>
                  <a:lnTo>
                    <a:pt x="6507797" y="30480"/>
                  </a:lnTo>
                  <a:lnTo>
                    <a:pt x="6507797" y="5842"/>
                  </a:lnTo>
                  <a:lnTo>
                    <a:pt x="6648386" y="5842"/>
                  </a:lnTo>
                  <a:lnTo>
                    <a:pt x="6648386" y="30480"/>
                  </a:lnTo>
                  <a:lnTo>
                    <a:pt x="6638480" y="33655"/>
                  </a:lnTo>
                  <a:lnTo>
                    <a:pt x="6631495" y="36449"/>
                  </a:lnTo>
                  <a:lnTo>
                    <a:pt x="6609433" y="70917"/>
                  </a:lnTo>
                  <a:lnTo>
                    <a:pt x="6608254" y="99313"/>
                  </a:lnTo>
                  <a:lnTo>
                    <a:pt x="6608254" y="513842"/>
                  </a:lnTo>
                  <a:lnTo>
                    <a:pt x="6513639" y="513842"/>
                  </a:lnTo>
                  <a:lnTo>
                    <a:pt x="6346253" y="224282"/>
                  </a:lnTo>
                  <a:lnTo>
                    <a:pt x="6316884" y="171846"/>
                  </a:lnTo>
                  <a:lnTo>
                    <a:pt x="6296469" y="132080"/>
                  </a:lnTo>
                  <a:lnTo>
                    <a:pt x="6293040" y="132080"/>
                  </a:lnTo>
                  <a:lnTo>
                    <a:pt x="6294687" y="172634"/>
                  </a:lnTo>
                  <a:lnTo>
                    <a:pt x="6295834" y="214296"/>
                  </a:lnTo>
                  <a:lnTo>
                    <a:pt x="6296505" y="257077"/>
                  </a:lnTo>
                  <a:lnTo>
                    <a:pt x="6296723" y="300989"/>
                  </a:lnTo>
                  <a:lnTo>
                    <a:pt x="6296723" y="420750"/>
                  </a:lnTo>
                  <a:lnTo>
                    <a:pt x="6296910" y="433685"/>
                  </a:lnTo>
                  <a:lnTo>
                    <a:pt x="6304724" y="473201"/>
                  </a:lnTo>
                  <a:lnTo>
                    <a:pt x="6336982" y="489204"/>
                  </a:lnTo>
                  <a:lnTo>
                    <a:pt x="6336982" y="513842"/>
                  </a:lnTo>
                  <a:lnTo>
                    <a:pt x="6196266" y="513842"/>
                  </a:lnTo>
                  <a:lnTo>
                    <a:pt x="6196266" y="489204"/>
                  </a:lnTo>
                  <a:lnTo>
                    <a:pt x="6205537" y="486791"/>
                  </a:lnTo>
                  <a:lnTo>
                    <a:pt x="6212776" y="483997"/>
                  </a:lnTo>
                  <a:lnTo>
                    <a:pt x="6235001" y="449834"/>
                  </a:lnTo>
                  <a:lnTo>
                    <a:pt x="6236144" y="420750"/>
                  </a:lnTo>
                  <a:lnTo>
                    <a:pt x="6236144" y="98933"/>
                  </a:lnTo>
                  <a:lnTo>
                    <a:pt x="6233731" y="60451"/>
                  </a:lnTo>
                  <a:lnTo>
                    <a:pt x="6205410" y="33172"/>
                  </a:lnTo>
                  <a:lnTo>
                    <a:pt x="6196266" y="30480"/>
                  </a:lnTo>
                  <a:lnTo>
                    <a:pt x="6196266" y="5842"/>
                  </a:lnTo>
                  <a:close/>
                </a:path>
                <a:path w="7151370" h="520065">
                  <a:moveTo>
                    <a:pt x="5930709" y="5842"/>
                  </a:moveTo>
                  <a:lnTo>
                    <a:pt x="6126035" y="5842"/>
                  </a:lnTo>
                  <a:lnTo>
                    <a:pt x="6126035" y="30480"/>
                  </a:lnTo>
                  <a:lnTo>
                    <a:pt x="6115875" y="33147"/>
                  </a:lnTo>
                  <a:lnTo>
                    <a:pt x="6108382" y="36068"/>
                  </a:lnTo>
                  <a:lnTo>
                    <a:pt x="6103556" y="39243"/>
                  </a:lnTo>
                  <a:lnTo>
                    <a:pt x="6098730" y="42291"/>
                  </a:lnTo>
                  <a:lnTo>
                    <a:pt x="6095047" y="46100"/>
                  </a:lnTo>
                  <a:lnTo>
                    <a:pt x="6092634" y="50546"/>
                  </a:lnTo>
                  <a:lnTo>
                    <a:pt x="6090094" y="54991"/>
                  </a:lnTo>
                  <a:lnTo>
                    <a:pt x="6088316" y="60833"/>
                  </a:lnTo>
                  <a:lnTo>
                    <a:pt x="6085903" y="99695"/>
                  </a:lnTo>
                  <a:lnTo>
                    <a:pt x="6085903" y="420370"/>
                  </a:lnTo>
                  <a:lnTo>
                    <a:pt x="6085903" y="429133"/>
                  </a:lnTo>
                  <a:lnTo>
                    <a:pt x="6091110" y="467487"/>
                  </a:lnTo>
                  <a:lnTo>
                    <a:pt x="6126035" y="489204"/>
                  </a:lnTo>
                  <a:lnTo>
                    <a:pt x="6126035" y="513842"/>
                  </a:lnTo>
                  <a:lnTo>
                    <a:pt x="5930709" y="513842"/>
                  </a:lnTo>
                  <a:lnTo>
                    <a:pt x="5930709" y="489204"/>
                  </a:lnTo>
                  <a:lnTo>
                    <a:pt x="5939980" y="486791"/>
                  </a:lnTo>
                  <a:lnTo>
                    <a:pt x="5947219" y="484124"/>
                  </a:lnTo>
                  <a:lnTo>
                    <a:pt x="5952553" y="481202"/>
                  </a:lnTo>
                  <a:lnTo>
                    <a:pt x="5957887" y="478409"/>
                  </a:lnTo>
                  <a:lnTo>
                    <a:pt x="5961824" y="474345"/>
                  </a:lnTo>
                  <a:lnTo>
                    <a:pt x="5964364" y="469264"/>
                  </a:lnTo>
                  <a:lnTo>
                    <a:pt x="5967031" y="464185"/>
                  </a:lnTo>
                  <a:lnTo>
                    <a:pt x="5968682" y="457835"/>
                  </a:lnTo>
                  <a:lnTo>
                    <a:pt x="5970587" y="420370"/>
                  </a:lnTo>
                  <a:lnTo>
                    <a:pt x="5970587" y="99313"/>
                  </a:lnTo>
                  <a:lnTo>
                    <a:pt x="5970518" y="90763"/>
                  </a:lnTo>
                  <a:lnTo>
                    <a:pt x="5970317" y="83010"/>
                  </a:lnTo>
                  <a:lnTo>
                    <a:pt x="5969998" y="76043"/>
                  </a:lnTo>
                  <a:lnTo>
                    <a:pt x="5969571" y="69850"/>
                  </a:lnTo>
                  <a:lnTo>
                    <a:pt x="5969063" y="62230"/>
                  </a:lnTo>
                  <a:lnTo>
                    <a:pt x="5967412" y="55880"/>
                  </a:lnTo>
                  <a:lnTo>
                    <a:pt x="5964745" y="50800"/>
                  </a:lnTo>
                  <a:lnTo>
                    <a:pt x="5962205" y="45593"/>
                  </a:lnTo>
                  <a:lnTo>
                    <a:pt x="5930709" y="30480"/>
                  </a:lnTo>
                  <a:lnTo>
                    <a:pt x="5930709" y="5842"/>
                  </a:lnTo>
                  <a:close/>
                </a:path>
                <a:path w="7151370" h="520065">
                  <a:moveTo>
                    <a:pt x="5411406" y="5842"/>
                  </a:moveTo>
                  <a:lnTo>
                    <a:pt x="5562155" y="5842"/>
                  </a:lnTo>
                  <a:lnTo>
                    <a:pt x="5693854" y="234696"/>
                  </a:lnTo>
                  <a:lnTo>
                    <a:pt x="5716500" y="275683"/>
                  </a:lnTo>
                  <a:lnTo>
                    <a:pt x="5735458" y="311312"/>
                  </a:lnTo>
                  <a:lnTo>
                    <a:pt x="5752897" y="346086"/>
                  </a:lnTo>
                  <a:lnTo>
                    <a:pt x="5760783" y="362712"/>
                  </a:lnTo>
                  <a:lnTo>
                    <a:pt x="5766752" y="362712"/>
                  </a:lnTo>
                  <a:lnTo>
                    <a:pt x="5764992" y="317208"/>
                  </a:lnTo>
                  <a:lnTo>
                    <a:pt x="5763720" y="269668"/>
                  </a:lnTo>
                  <a:lnTo>
                    <a:pt x="5762948" y="220104"/>
                  </a:lnTo>
                  <a:lnTo>
                    <a:pt x="5762688" y="168529"/>
                  </a:lnTo>
                  <a:lnTo>
                    <a:pt x="5762688" y="99313"/>
                  </a:lnTo>
                  <a:lnTo>
                    <a:pt x="5762569" y="88050"/>
                  </a:lnTo>
                  <a:lnTo>
                    <a:pt x="5755068" y="48006"/>
                  </a:lnTo>
                  <a:lnTo>
                    <a:pt x="5752528" y="44196"/>
                  </a:lnTo>
                  <a:lnTo>
                    <a:pt x="5722937" y="30480"/>
                  </a:lnTo>
                  <a:lnTo>
                    <a:pt x="5722937" y="5842"/>
                  </a:lnTo>
                  <a:lnTo>
                    <a:pt x="5863526" y="5842"/>
                  </a:lnTo>
                  <a:lnTo>
                    <a:pt x="5863526" y="30480"/>
                  </a:lnTo>
                  <a:lnTo>
                    <a:pt x="5853620" y="33655"/>
                  </a:lnTo>
                  <a:lnTo>
                    <a:pt x="5846635" y="36449"/>
                  </a:lnTo>
                  <a:lnTo>
                    <a:pt x="5824573" y="70917"/>
                  </a:lnTo>
                  <a:lnTo>
                    <a:pt x="5823394" y="99313"/>
                  </a:lnTo>
                  <a:lnTo>
                    <a:pt x="5823394" y="513842"/>
                  </a:lnTo>
                  <a:lnTo>
                    <a:pt x="5728779" y="513842"/>
                  </a:lnTo>
                  <a:lnTo>
                    <a:pt x="5561393" y="224282"/>
                  </a:lnTo>
                  <a:lnTo>
                    <a:pt x="5532024" y="171846"/>
                  </a:lnTo>
                  <a:lnTo>
                    <a:pt x="5511609" y="132080"/>
                  </a:lnTo>
                  <a:lnTo>
                    <a:pt x="5508180" y="132080"/>
                  </a:lnTo>
                  <a:lnTo>
                    <a:pt x="5509827" y="172634"/>
                  </a:lnTo>
                  <a:lnTo>
                    <a:pt x="5510974" y="214296"/>
                  </a:lnTo>
                  <a:lnTo>
                    <a:pt x="5511645" y="257077"/>
                  </a:lnTo>
                  <a:lnTo>
                    <a:pt x="5511863" y="300989"/>
                  </a:lnTo>
                  <a:lnTo>
                    <a:pt x="5511863" y="420750"/>
                  </a:lnTo>
                  <a:lnTo>
                    <a:pt x="5512050" y="433685"/>
                  </a:lnTo>
                  <a:lnTo>
                    <a:pt x="5519864" y="473201"/>
                  </a:lnTo>
                  <a:lnTo>
                    <a:pt x="5552122" y="489204"/>
                  </a:lnTo>
                  <a:lnTo>
                    <a:pt x="5552122" y="513842"/>
                  </a:lnTo>
                  <a:lnTo>
                    <a:pt x="5411406" y="513842"/>
                  </a:lnTo>
                  <a:lnTo>
                    <a:pt x="5411406" y="489204"/>
                  </a:lnTo>
                  <a:lnTo>
                    <a:pt x="5420677" y="486791"/>
                  </a:lnTo>
                  <a:lnTo>
                    <a:pt x="5427916" y="483997"/>
                  </a:lnTo>
                  <a:lnTo>
                    <a:pt x="5450141" y="449834"/>
                  </a:lnTo>
                  <a:lnTo>
                    <a:pt x="5451284" y="420750"/>
                  </a:lnTo>
                  <a:lnTo>
                    <a:pt x="5451284" y="98933"/>
                  </a:lnTo>
                  <a:lnTo>
                    <a:pt x="5448871" y="60451"/>
                  </a:lnTo>
                  <a:lnTo>
                    <a:pt x="5420550" y="33172"/>
                  </a:lnTo>
                  <a:lnTo>
                    <a:pt x="5411406" y="30480"/>
                  </a:lnTo>
                  <a:lnTo>
                    <a:pt x="5411406" y="5842"/>
                  </a:lnTo>
                  <a:close/>
                </a:path>
                <a:path w="7151370" h="520065">
                  <a:moveTo>
                    <a:pt x="4893246" y="5842"/>
                  </a:moveTo>
                  <a:lnTo>
                    <a:pt x="5043995" y="5842"/>
                  </a:lnTo>
                  <a:lnTo>
                    <a:pt x="5175694" y="234696"/>
                  </a:lnTo>
                  <a:lnTo>
                    <a:pt x="5198340" y="275683"/>
                  </a:lnTo>
                  <a:lnTo>
                    <a:pt x="5217298" y="311312"/>
                  </a:lnTo>
                  <a:lnTo>
                    <a:pt x="5234737" y="346086"/>
                  </a:lnTo>
                  <a:lnTo>
                    <a:pt x="5242623" y="362712"/>
                  </a:lnTo>
                  <a:lnTo>
                    <a:pt x="5248592" y="362712"/>
                  </a:lnTo>
                  <a:lnTo>
                    <a:pt x="5246832" y="317208"/>
                  </a:lnTo>
                  <a:lnTo>
                    <a:pt x="5245560" y="269668"/>
                  </a:lnTo>
                  <a:lnTo>
                    <a:pt x="5244788" y="220104"/>
                  </a:lnTo>
                  <a:lnTo>
                    <a:pt x="5244528" y="168529"/>
                  </a:lnTo>
                  <a:lnTo>
                    <a:pt x="5244528" y="99313"/>
                  </a:lnTo>
                  <a:lnTo>
                    <a:pt x="5244409" y="88050"/>
                  </a:lnTo>
                  <a:lnTo>
                    <a:pt x="5236908" y="48006"/>
                  </a:lnTo>
                  <a:lnTo>
                    <a:pt x="5234368" y="44196"/>
                  </a:lnTo>
                  <a:lnTo>
                    <a:pt x="5204777" y="30480"/>
                  </a:lnTo>
                  <a:lnTo>
                    <a:pt x="5204777" y="5842"/>
                  </a:lnTo>
                  <a:lnTo>
                    <a:pt x="5345366" y="5842"/>
                  </a:lnTo>
                  <a:lnTo>
                    <a:pt x="5345366" y="30480"/>
                  </a:lnTo>
                  <a:lnTo>
                    <a:pt x="5335460" y="33655"/>
                  </a:lnTo>
                  <a:lnTo>
                    <a:pt x="5328475" y="36449"/>
                  </a:lnTo>
                  <a:lnTo>
                    <a:pt x="5306413" y="70917"/>
                  </a:lnTo>
                  <a:lnTo>
                    <a:pt x="5305234" y="99313"/>
                  </a:lnTo>
                  <a:lnTo>
                    <a:pt x="5305234" y="513842"/>
                  </a:lnTo>
                  <a:lnTo>
                    <a:pt x="5210619" y="513842"/>
                  </a:lnTo>
                  <a:lnTo>
                    <a:pt x="5043233" y="224282"/>
                  </a:lnTo>
                  <a:lnTo>
                    <a:pt x="5013864" y="171846"/>
                  </a:lnTo>
                  <a:lnTo>
                    <a:pt x="4993449" y="132080"/>
                  </a:lnTo>
                  <a:lnTo>
                    <a:pt x="4990020" y="132080"/>
                  </a:lnTo>
                  <a:lnTo>
                    <a:pt x="4991667" y="172634"/>
                  </a:lnTo>
                  <a:lnTo>
                    <a:pt x="4992814" y="214296"/>
                  </a:lnTo>
                  <a:lnTo>
                    <a:pt x="4993485" y="257077"/>
                  </a:lnTo>
                  <a:lnTo>
                    <a:pt x="4993703" y="300989"/>
                  </a:lnTo>
                  <a:lnTo>
                    <a:pt x="4993703" y="420750"/>
                  </a:lnTo>
                  <a:lnTo>
                    <a:pt x="4993890" y="433685"/>
                  </a:lnTo>
                  <a:lnTo>
                    <a:pt x="5001704" y="473201"/>
                  </a:lnTo>
                  <a:lnTo>
                    <a:pt x="5033962" y="489204"/>
                  </a:lnTo>
                  <a:lnTo>
                    <a:pt x="5033962" y="513842"/>
                  </a:lnTo>
                  <a:lnTo>
                    <a:pt x="4893246" y="513842"/>
                  </a:lnTo>
                  <a:lnTo>
                    <a:pt x="4893246" y="489204"/>
                  </a:lnTo>
                  <a:lnTo>
                    <a:pt x="4902517" y="486791"/>
                  </a:lnTo>
                  <a:lnTo>
                    <a:pt x="4909756" y="483997"/>
                  </a:lnTo>
                  <a:lnTo>
                    <a:pt x="4931981" y="449834"/>
                  </a:lnTo>
                  <a:lnTo>
                    <a:pt x="4933124" y="420750"/>
                  </a:lnTo>
                  <a:lnTo>
                    <a:pt x="4933124" y="98933"/>
                  </a:lnTo>
                  <a:lnTo>
                    <a:pt x="4930711" y="60451"/>
                  </a:lnTo>
                  <a:lnTo>
                    <a:pt x="4902390" y="33172"/>
                  </a:lnTo>
                  <a:lnTo>
                    <a:pt x="4893246" y="30480"/>
                  </a:lnTo>
                  <a:lnTo>
                    <a:pt x="4893246" y="5842"/>
                  </a:lnTo>
                  <a:close/>
                </a:path>
                <a:path w="7151370" h="520065">
                  <a:moveTo>
                    <a:pt x="3978465" y="5842"/>
                  </a:moveTo>
                  <a:lnTo>
                    <a:pt x="4173791" y="5842"/>
                  </a:lnTo>
                  <a:lnTo>
                    <a:pt x="4173791" y="30480"/>
                  </a:lnTo>
                  <a:lnTo>
                    <a:pt x="4164901" y="32893"/>
                  </a:lnTo>
                  <a:lnTo>
                    <a:pt x="4157789" y="35560"/>
                  </a:lnTo>
                  <a:lnTo>
                    <a:pt x="4152582" y="38481"/>
                  </a:lnTo>
                  <a:lnTo>
                    <a:pt x="4147375" y="41275"/>
                  </a:lnTo>
                  <a:lnTo>
                    <a:pt x="4143438" y="45212"/>
                  </a:lnTo>
                  <a:lnTo>
                    <a:pt x="4133961" y="82613"/>
                  </a:lnTo>
                  <a:lnTo>
                    <a:pt x="4133659" y="98933"/>
                  </a:lnTo>
                  <a:lnTo>
                    <a:pt x="4133659" y="469519"/>
                  </a:lnTo>
                  <a:lnTo>
                    <a:pt x="4205795" y="469519"/>
                  </a:lnTo>
                  <a:lnTo>
                    <a:pt x="4216088" y="469092"/>
                  </a:lnTo>
                  <a:lnTo>
                    <a:pt x="4252563" y="454310"/>
                  </a:lnTo>
                  <a:lnTo>
                    <a:pt x="4275732" y="416407"/>
                  </a:lnTo>
                  <a:lnTo>
                    <a:pt x="4288061" y="373473"/>
                  </a:lnTo>
                  <a:lnTo>
                    <a:pt x="4290250" y="363474"/>
                  </a:lnTo>
                  <a:lnTo>
                    <a:pt x="4341304" y="363474"/>
                  </a:lnTo>
                  <a:lnTo>
                    <a:pt x="4333049" y="513842"/>
                  </a:lnTo>
                  <a:lnTo>
                    <a:pt x="3978465" y="513842"/>
                  </a:lnTo>
                  <a:lnTo>
                    <a:pt x="3978465" y="489204"/>
                  </a:lnTo>
                  <a:lnTo>
                    <a:pt x="3987736" y="486791"/>
                  </a:lnTo>
                  <a:lnTo>
                    <a:pt x="3994975" y="483997"/>
                  </a:lnTo>
                  <a:lnTo>
                    <a:pt x="4000309" y="481075"/>
                  </a:lnTo>
                  <a:lnTo>
                    <a:pt x="4005643" y="478027"/>
                  </a:lnTo>
                  <a:lnTo>
                    <a:pt x="4009580" y="474091"/>
                  </a:lnTo>
                  <a:lnTo>
                    <a:pt x="4012120" y="468884"/>
                  </a:lnTo>
                  <a:lnTo>
                    <a:pt x="4014787" y="463804"/>
                  </a:lnTo>
                  <a:lnTo>
                    <a:pt x="4018343" y="419988"/>
                  </a:lnTo>
                  <a:lnTo>
                    <a:pt x="4018343" y="99695"/>
                  </a:lnTo>
                  <a:lnTo>
                    <a:pt x="4018274" y="91287"/>
                  </a:lnTo>
                  <a:lnTo>
                    <a:pt x="4018073" y="83581"/>
                  </a:lnTo>
                  <a:lnTo>
                    <a:pt x="4017754" y="76567"/>
                  </a:lnTo>
                  <a:lnTo>
                    <a:pt x="4017327" y="70231"/>
                  </a:lnTo>
                  <a:lnTo>
                    <a:pt x="4016819" y="62357"/>
                  </a:lnTo>
                  <a:lnTo>
                    <a:pt x="4015168" y="55880"/>
                  </a:lnTo>
                  <a:lnTo>
                    <a:pt x="4012501" y="50926"/>
                  </a:lnTo>
                  <a:lnTo>
                    <a:pt x="4009961" y="45974"/>
                  </a:lnTo>
                  <a:lnTo>
                    <a:pt x="4006024" y="41910"/>
                  </a:lnTo>
                  <a:lnTo>
                    <a:pt x="4000690" y="38862"/>
                  </a:lnTo>
                  <a:lnTo>
                    <a:pt x="3995356" y="35687"/>
                  </a:lnTo>
                  <a:lnTo>
                    <a:pt x="3987863" y="32893"/>
                  </a:lnTo>
                  <a:lnTo>
                    <a:pt x="3978465" y="30480"/>
                  </a:lnTo>
                  <a:lnTo>
                    <a:pt x="3978465" y="5842"/>
                  </a:lnTo>
                  <a:close/>
                </a:path>
                <a:path w="7151370" h="520065">
                  <a:moveTo>
                    <a:pt x="3510597" y="5842"/>
                  </a:moveTo>
                  <a:lnTo>
                    <a:pt x="3726751" y="5842"/>
                  </a:lnTo>
                  <a:lnTo>
                    <a:pt x="3770925" y="7959"/>
                  </a:lnTo>
                  <a:lnTo>
                    <a:pt x="3809158" y="14303"/>
                  </a:lnTo>
                  <a:lnTo>
                    <a:pt x="3867848" y="39624"/>
                  </a:lnTo>
                  <a:lnTo>
                    <a:pt x="3902995" y="82296"/>
                  </a:lnTo>
                  <a:lnTo>
                    <a:pt x="3914711" y="143256"/>
                  </a:lnTo>
                  <a:lnTo>
                    <a:pt x="3913332" y="167135"/>
                  </a:lnTo>
                  <a:lnTo>
                    <a:pt x="3902334" y="210085"/>
                  </a:lnTo>
                  <a:lnTo>
                    <a:pt x="3880548" y="246276"/>
                  </a:lnTo>
                  <a:lnTo>
                    <a:pt x="3848735" y="273899"/>
                  </a:lnTo>
                  <a:lnTo>
                    <a:pt x="3806965" y="292594"/>
                  </a:lnTo>
                  <a:lnTo>
                    <a:pt x="3754907" y="301980"/>
                  </a:lnTo>
                  <a:lnTo>
                    <a:pt x="3724973" y="303149"/>
                  </a:lnTo>
                  <a:lnTo>
                    <a:pt x="3707707" y="303055"/>
                  </a:lnTo>
                  <a:lnTo>
                    <a:pt x="3692096" y="302783"/>
                  </a:lnTo>
                  <a:lnTo>
                    <a:pt x="3678128" y="302345"/>
                  </a:lnTo>
                  <a:lnTo>
                    <a:pt x="3665791" y="301751"/>
                  </a:lnTo>
                  <a:lnTo>
                    <a:pt x="3665791" y="420750"/>
                  </a:lnTo>
                  <a:lnTo>
                    <a:pt x="3668839" y="462407"/>
                  </a:lnTo>
                  <a:lnTo>
                    <a:pt x="3673792" y="471932"/>
                  </a:lnTo>
                  <a:lnTo>
                    <a:pt x="3676586" y="475996"/>
                  </a:lnTo>
                  <a:lnTo>
                    <a:pt x="3710749" y="489204"/>
                  </a:lnTo>
                  <a:lnTo>
                    <a:pt x="3710749" y="513842"/>
                  </a:lnTo>
                  <a:lnTo>
                    <a:pt x="3510597" y="513842"/>
                  </a:lnTo>
                  <a:lnTo>
                    <a:pt x="3510597" y="489204"/>
                  </a:lnTo>
                  <a:lnTo>
                    <a:pt x="3519868" y="486791"/>
                  </a:lnTo>
                  <a:lnTo>
                    <a:pt x="3527107" y="484124"/>
                  </a:lnTo>
                  <a:lnTo>
                    <a:pt x="3532441" y="481202"/>
                  </a:lnTo>
                  <a:lnTo>
                    <a:pt x="3537775" y="478409"/>
                  </a:lnTo>
                  <a:lnTo>
                    <a:pt x="3541712" y="474345"/>
                  </a:lnTo>
                  <a:lnTo>
                    <a:pt x="3544252" y="469264"/>
                  </a:lnTo>
                  <a:lnTo>
                    <a:pt x="3546919" y="464185"/>
                  </a:lnTo>
                  <a:lnTo>
                    <a:pt x="3548570" y="457835"/>
                  </a:lnTo>
                  <a:lnTo>
                    <a:pt x="3550475" y="420370"/>
                  </a:lnTo>
                  <a:lnTo>
                    <a:pt x="3550475" y="99695"/>
                  </a:lnTo>
                  <a:lnTo>
                    <a:pt x="3550406" y="91287"/>
                  </a:lnTo>
                  <a:lnTo>
                    <a:pt x="3550205" y="83581"/>
                  </a:lnTo>
                  <a:lnTo>
                    <a:pt x="3549886" y="76567"/>
                  </a:lnTo>
                  <a:lnTo>
                    <a:pt x="3549459" y="70231"/>
                  </a:lnTo>
                  <a:lnTo>
                    <a:pt x="3548951" y="62357"/>
                  </a:lnTo>
                  <a:lnTo>
                    <a:pt x="3547300" y="55880"/>
                  </a:lnTo>
                  <a:lnTo>
                    <a:pt x="3544633" y="50926"/>
                  </a:lnTo>
                  <a:lnTo>
                    <a:pt x="3542093" y="45974"/>
                  </a:lnTo>
                  <a:lnTo>
                    <a:pt x="3538156" y="41910"/>
                  </a:lnTo>
                  <a:lnTo>
                    <a:pt x="3532822" y="38862"/>
                  </a:lnTo>
                  <a:lnTo>
                    <a:pt x="3527488" y="35687"/>
                  </a:lnTo>
                  <a:lnTo>
                    <a:pt x="3519995" y="32893"/>
                  </a:lnTo>
                  <a:lnTo>
                    <a:pt x="3510597" y="30480"/>
                  </a:lnTo>
                  <a:lnTo>
                    <a:pt x="3510597" y="5842"/>
                  </a:lnTo>
                  <a:close/>
                </a:path>
                <a:path w="7151370" h="520065">
                  <a:moveTo>
                    <a:pt x="2332926" y="5842"/>
                  </a:moveTo>
                  <a:lnTo>
                    <a:pt x="2483675" y="5842"/>
                  </a:lnTo>
                  <a:lnTo>
                    <a:pt x="2615374" y="234696"/>
                  </a:lnTo>
                  <a:lnTo>
                    <a:pt x="2638020" y="275683"/>
                  </a:lnTo>
                  <a:lnTo>
                    <a:pt x="2656978" y="311312"/>
                  </a:lnTo>
                  <a:lnTo>
                    <a:pt x="2674417" y="346086"/>
                  </a:lnTo>
                  <a:lnTo>
                    <a:pt x="2682303" y="362712"/>
                  </a:lnTo>
                  <a:lnTo>
                    <a:pt x="2688272" y="362712"/>
                  </a:lnTo>
                  <a:lnTo>
                    <a:pt x="2686512" y="317208"/>
                  </a:lnTo>
                  <a:lnTo>
                    <a:pt x="2685240" y="269668"/>
                  </a:lnTo>
                  <a:lnTo>
                    <a:pt x="2684468" y="220104"/>
                  </a:lnTo>
                  <a:lnTo>
                    <a:pt x="2684208" y="168529"/>
                  </a:lnTo>
                  <a:lnTo>
                    <a:pt x="2684208" y="99313"/>
                  </a:lnTo>
                  <a:lnTo>
                    <a:pt x="2684089" y="88050"/>
                  </a:lnTo>
                  <a:lnTo>
                    <a:pt x="2676588" y="48006"/>
                  </a:lnTo>
                  <a:lnTo>
                    <a:pt x="2674048" y="44196"/>
                  </a:lnTo>
                  <a:lnTo>
                    <a:pt x="2644457" y="30480"/>
                  </a:lnTo>
                  <a:lnTo>
                    <a:pt x="2644457" y="5842"/>
                  </a:lnTo>
                  <a:lnTo>
                    <a:pt x="2785046" y="5842"/>
                  </a:lnTo>
                  <a:lnTo>
                    <a:pt x="2785046" y="30480"/>
                  </a:lnTo>
                  <a:lnTo>
                    <a:pt x="2775140" y="33655"/>
                  </a:lnTo>
                  <a:lnTo>
                    <a:pt x="2768155" y="36449"/>
                  </a:lnTo>
                  <a:lnTo>
                    <a:pt x="2746093" y="70917"/>
                  </a:lnTo>
                  <a:lnTo>
                    <a:pt x="2744914" y="99313"/>
                  </a:lnTo>
                  <a:lnTo>
                    <a:pt x="2744914" y="513842"/>
                  </a:lnTo>
                  <a:lnTo>
                    <a:pt x="2650299" y="513842"/>
                  </a:lnTo>
                  <a:lnTo>
                    <a:pt x="2482913" y="224282"/>
                  </a:lnTo>
                  <a:lnTo>
                    <a:pt x="2453544" y="171846"/>
                  </a:lnTo>
                  <a:lnTo>
                    <a:pt x="2433129" y="132080"/>
                  </a:lnTo>
                  <a:lnTo>
                    <a:pt x="2429700" y="132080"/>
                  </a:lnTo>
                  <a:lnTo>
                    <a:pt x="2431347" y="172634"/>
                  </a:lnTo>
                  <a:lnTo>
                    <a:pt x="2432494" y="214296"/>
                  </a:lnTo>
                  <a:lnTo>
                    <a:pt x="2433165" y="257077"/>
                  </a:lnTo>
                  <a:lnTo>
                    <a:pt x="2433383" y="300989"/>
                  </a:lnTo>
                  <a:lnTo>
                    <a:pt x="2433383" y="420750"/>
                  </a:lnTo>
                  <a:lnTo>
                    <a:pt x="2433570" y="433685"/>
                  </a:lnTo>
                  <a:lnTo>
                    <a:pt x="2441384" y="473201"/>
                  </a:lnTo>
                  <a:lnTo>
                    <a:pt x="2473642" y="489204"/>
                  </a:lnTo>
                  <a:lnTo>
                    <a:pt x="2473642" y="513842"/>
                  </a:lnTo>
                  <a:lnTo>
                    <a:pt x="2332926" y="513842"/>
                  </a:lnTo>
                  <a:lnTo>
                    <a:pt x="2332926" y="489204"/>
                  </a:lnTo>
                  <a:lnTo>
                    <a:pt x="2342197" y="486791"/>
                  </a:lnTo>
                  <a:lnTo>
                    <a:pt x="2349436" y="483997"/>
                  </a:lnTo>
                  <a:lnTo>
                    <a:pt x="2371661" y="449834"/>
                  </a:lnTo>
                  <a:lnTo>
                    <a:pt x="2372804" y="420750"/>
                  </a:lnTo>
                  <a:lnTo>
                    <a:pt x="2372804" y="98933"/>
                  </a:lnTo>
                  <a:lnTo>
                    <a:pt x="2370391" y="60451"/>
                  </a:lnTo>
                  <a:lnTo>
                    <a:pt x="2342070" y="33172"/>
                  </a:lnTo>
                  <a:lnTo>
                    <a:pt x="2332926" y="30480"/>
                  </a:lnTo>
                  <a:lnTo>
                    <a:pt x="2332926" y="5842"/>
                  </a:lnTo>
                  <a:close/>
                </a:path>
                <a:path w="7151370" h="520065">
                  <a:moveTo>
                    <a:pt x="2067369" y="5842"/>
                  </a:moveTo>
                  <a:lnTo>
                    <a:pt x="2262695" y="5842"/>
                  </a:lnTo>
                  <a:lnTo>
                    <a:pt x="2262695" y="30480"/>
                  </a:lnTo>
                  <a:lnTo>
                    <a:pt x="2252535" y="33147"/>
                  </a:lnTo>
                  <a:lnTo>
                    <a:pt x="2245042" y="36068"/>
                  </a:lnTo>
                  <a:lnTo>
                    <a:pt x="2240216" y="39243"/>
                  </a:lnTo>
                  <a:lnTo>
                    <a:pt x="2235390" y="42291"/>
                  </a:lnTo>
                  <a:lnTo>
                    <a:pt x="2231707" y="46100"/>
                  </a:lnTo>
                  <a:lnTo>
                    <a:pt x="2229294" y="50546"/>
                  </a:lnTo>
                  <a:lnTo>
                    <a:pt x="2226754" y="54991"/>
                  </a:lnTo>
                  <a:lnTo>
                    <a:pt x="2224976" y="60833"/>
                  </a:lnTo>
                  <a:lnTo>
                    <a:pt x="2222563" y="99695"/>
                  </a:lnTo>
                  <a:lnTo>
                    <a:pt x="2222563" y="420370"/>
                  </a:lnTo>
                  <a:lnTo>
                    <a:pt x="2222563" y="429133"/>
                  </a:lnTo>
                  <a:lnTo>
                    <a:pt x="2227770" y="467487"/>
                  </a:lnTo>
                  <a:lnTo>
                    <a:pt x="2262695" y="489204"/>
                  </a:lnTo>
                  <a:lnTo>
                    <a:pt x="2262695" y="513842"/>
                  </a:lnTo>
                  <a:lnTo>
                    <a:pt x="2067369" y="513842"/>
                  </a:lnTo>
                  <a:lnTo>
                    <a:pt x="2067369" y="489204"/>
                  </a:lnTo>
                  <a:lnTo>
                    <a:pt x="2076640" y="486791"/>
                  </a:lnTo>
                  <a:lnTo>
                    <a:pt x="2083879" y="484124"/>
                  </a:lnTo>
                  <a:lnTo>
                    <a:pt x="2089213" y="481202"/>
                  </a:lnTo>
                  <a:lnTo>
                    <a:pt x="2094547" y="478409"/>
                  </a:lnTo>
                  <a:lnTo>
                    <a:pt x="2098484" y="474345"/>
                  </a:lnTo>
                  <a:lnTo>
                    <a:pt x="2101024" y="469264"/>
                  </a:lnTo>
                  <a:lnTo>
                    <a:pt x="2103691" y="464185"/>
                  </a:lnTo>
                  <a:lnTo>
                    <a:pt x="2105342" y="457835"/>
                  </a:lnTo>
                  <a:lnTo>
                    <a:pt x="2107247" y="420370"/>
                  </a:lnTo>
                  <a:lnTo>
                    <a:pt x="2107247" y="99313"/>
                  </a:lnTo>
                  <a:lnTo>
                    <a:pt x="2107178" y="90763"/>
                  </a:lnTo>
                  <a:lnTo>
                    <a:pt x="2106977" y="83010"/>
                  </a:lnTo>
                  <a:lnTo>
                    <a:pt x="2106658" y="76043"/>
                  </a:lnTo>
                  <a:lnTo>
                    <a:pt x="2106231" y="69850"/>
                  </a:lnTo>
                  <a:lnTo>
                    <a:pt x="2105723" y="62230"/>
                  </a:lnTo>
                  <a:lnTo>
                    <a:pt x="2104072" y="55880"/>
                  </a:lnTo>
                  <a:lnTo>
                    <a:pt x="2101405" y="50800"/>
                  </a:lnTo>
                  <a:lnTo>
                    <a:pt x="2098865" y="45593"/>
                  </a:lnTo>
                  <a:lnTo>
                    <a:pt x="2067369" y="30480"/>
                  </a:lnTo>
                  <a:lnTo>
                    <a:pt x="2067369" y="5842"/>
                  </a:lnTo>
                  <a:close/>
                </a:path>
                <a:path w="7151370" h="520065">
                  <a:moveTo>
                    <a:pt x="525526" y="5842"/>
                  </a:moveTo>
                  <a:lnTo>
                    <a:pt x="676211" y="5842"/>
                  </a:lnTo>
                  <a:lnTo>
                    <a:pt x="807910" y="234696"/>
                  </a:lnTo>
                  <a:lnTo>
                    <a:pt x="830556" y="275683"/>
                  </a:lnTo>
                  <a:lnTo>
                    <a:pt x="849514" y="311312"/>
                  </a:lnTo>
                  <a:lnTo>
                    <a:pt x="866953" y="346086"/>
                  </a:lnTo>
                  <a:lnTo>
                    <a:pt x="874839" y="362712"/>
                  </a:lnTo>
                  <a:lnTo>
                    <a:pt x="880808" y="362712"/>
                  </a:lnTo>
                  <a:lnTo>
                    <a:pt x="879048" y="317208"/>
                  </a:lnTo>
                  <a:lnTo>
                    <a:pt x="877776" y="269668"/>
                  </a:lnTo>
                  <a:lnTo>
                    <a:pt x="877004" y="220104"/>
                  </a:lnTo>
                  <a:lnTo>
                    <a:pt x="876744" y="168529"/>
                  </a:lnTo>
                  <a:lnTo>
                    <a:pt x="876744" y="99313"/>
                  </a:lnTo>
                  <a:lnTo>
                    <a:pt x="876625" y="88050"/>
                  </a:lnTo>
                  <a:lnTo>
                    <a:pt x="869124" y="48006"/>
                  </a:lnTo>
                  <a:lnTo>
                    <a:pt x="866584" y="44196"/>
                  </a:lnTo>
                  <a:lnTo>
                    <a:pt x="836993" y="30480"/>
                  </a:lnTo>
                  <a:lnTo>
                    <a:pt x="836993" y="5842"/>
                  </a:lnTo>
                  <a:lnTo>
                    <a:pt x="977582" y="5842"/>
                  </a:lnTo>
                  <a:lnTo>
                    <a:pt x="977582" y="30480"/>
                  </a:lnTo>
                  <a:lnTo>
                    <a:pt x="967676" y="33655"/>
                  </a:lnTo>
                  <a:lnTo>
                    <a:pt x="960691" y="36449"/>
                  </a:lnTo>
                  <a:lnTo>
                    <a:pt x="938629" y="70917"/>
                  </a:lnTo>
                  <a:lnTo>
                    <a:pt x="937450" y="99313"/>
                  </a:lnTo>
                  <a:lnTo>
                    <a:pt x="937450" y="513842"/>
                  </a:lnTo>
                  <a:lnTo>
                    <a:pt x="842835" y="513842"/>
                  </a:lnTo>
                  <a:lnTo>
                    <a:pt x="675449" y="224282"/>
                  </a:lnTo>
                  <a:lnTo>
                    <a:pt x="646049" y="171846"/>
                  </a:lnTo>
                  <a:lnTo>
                    <a:pt x="625602" y="132080"/>
                  </a:lnTo>
                  <a:lnTo>
                    <a:pt x="622261" y="132080"/>
                  </a:lnTo>
                  <a:lnTo>
                    <a:pt x="623888" y="172634"/>
                  </a:lnTo>
                  <a:lnTo>
                    <a:pt x="625051" y="214296"/>
                  </a:lnTo>
                  <a:lnTo>
                    <a:pt x="625749" y="257077"/>
                  </a:lnTo>
                  <a:lnTo>
                    <a:pt x="625983" y="300989"/>
                  </a:lnTo>
                  <a:lnTo>
                    <a:pt x="625983" y="420750"/>
                  </a:lnTo>
                  <a:lnTo>
                    <a:pt x="626156" y="433685"/>
                  </a:lnTo>
                  <a:lnTo>
                    <a:pt x="633983" y="473201"/>
                  </a:lnTo>
                  <a:lnTo>
                    <a:pt x="666178" y="489204"/>
                  </a:lnTo>
                  <a:lnTo>
                    <a:pt x="666178" y="513842"/>
                  </a:lnTo>
                  <a:lnTo>
                    <a:pt x="525526" y="513842"/>
                  </a:lnTo>
                  <a:lnTo>
                    <a:pt x="525526" y="489204"/>
                  </a:lnTo>
                  <a:lnTo>
                    <a:pt x="534695" y="486791"/>
                  </a:lnTo>
                  <a:lnTo>
                    <a:pt x="541959" y="483997"/>
                  </a:lnTo>
                  <a:lnTo>
                    <a:pt x="547281" y="481075"/>
                  </a:lnTo>
                  <a:lnTo>
                    <a:pt x="552615" y="478027"/>
                  </a:lnTo>
                  <a:lnTo>
                    <a:pt x="556590" y="474091"/>
                  </a:lnTo>
                  <a:lnTo>
                    <a:pt x="559193" y="468884"/>
                  </a:lnTo>
                  <a:lnTo>
                    <a:pt x="561797" y="463804"/>
                  </a:lnTo>
                  <a:lnTo>
                    <a:pt x="565327" y="420750"/>
                  </a:lnTo>
                  <a:lnTo>
                    <a:pt x="565327" y="98933"/>
                  </a:lnTo>
                  <a:lnTo>
                    <a:pt x="562914" y="60451"/>
                  </a:lnTo>
                  <a:lnTo>
                    <a:pt x="534629" y="33172"/>
                  </a:lnTo>
                  <a:lnTo>
                    <a:pt x="525526" y="30480"/>
                  </a:lnTo>
                  <a:lnTo>
                    <a:pt x="525526" y="5842"/>
                  </a:lnTo>
                  <a:close/>
                </a:path>
                <a:path w="7151370" h="520065">
                  <a:moveTo>
                    <a:pt x="4575492" y="3301"/>
                  </a:moveTo>
                  <a:lnTo>
                    <a:pt x="4674806" y="3301"/>
                  </a:lnTo>
                  <a:lnTo>
                    <a:pt x="4797615" y="419988"/>
                  </a:lnTo>
                  <a:lnTo>
                    <a:pt x="4801544" y="432966"/>
                  </a:lnTo>
                  <a:lnTo>
                    <a:pt x="4819840" y="473837"/>
                  </a:lnTo>
                  <a:lnTo>
                    <a:pt x="4850828" y="489204"/>
                  </a:lnTo>
                  <a:lnTo>
                    <a:pt x="4850828" y="513842"/>
                  </a:lnTo>
                  <a:lnTo>
                    <a:pt x="4645342" y="513842"/>
                  </a:lnTo>
                  <a:lnTo>
                    <a:pt x="4645342" y="489204"/>
                  </a:lnTo>
                  <a:lnTo>
                    <a:pt x="4654417" y="487678"/>
                  </a:lnTo>
                  <a:lnTo>
                    <a:pt x="4662217" y="485378"/>
                  </a:lnTo>
                  <a:lnTo>
                    <a:pt x="4683315" y="454279"/>
                  </a:lnTo>
                  <a:lnTo>
                    <a:pt x="4683150" y="448323"/>
                  </a:lnTo>
                  <a:lnTo>
                    <a:pt x="4674953" y="403175"/>
                  </a:lnTo>
                  <a:lnTo>
                    <a:pt x="4662106" y="356362"/>
                  </a:lnTo>
                  <a:lnTo>
                    <a:pt x="4503229" y="356362"/>
                  </a:lnTo>
                  <a:lnTo>
                    <a:pt x="4488509" y="399157"/>
                  </a:lnTo>
                  <a:lnTo>
                    <a:pt x="4479311" y="442448"/>
                  </a:lnTo>
                  <a:lnTo>
                    <a:pt x="4479099" y="450214"/>
                  </a:lnTo>
                  <a:lnTo>
                    <a:pt x="4481508" y="466290"/>
                  </a:lnTo>
                  <a:lnTo>
                    <a:pt x="4488751" y="478139"/>
                  </a:lnTo>
                  <a:lnTo>
                    <a:pt x="4500852" y="485773"/>
                  </a:lnTo>
                  <a:lnTo>
                    <a:pt x="4517834" y="489204"/>
                  </a:lnTo>
                  <a:lnTo>
                    <a:pt x="4517834" y="513842"/>
                  </a:lnTo>
                  <a:lnTo>
                    <a:pt x="4358957" y="513842"/>
                  </a:lnTo>
                  <a:lnTo>
                    <a:pt x="4358957" y="489204"/>
                  </a:lnTo>
                  <a:lnTo>
                    <a:pt x="4365603" y="488035"/>
                  </a:lnTo>
                  <a:lnTo>
                    <a:pt x="4371832" y="486044"/>
                  </a:lnTo>
                  <a:lnTo>
                    <a:pt x="4402010" y="457200"/>
                  </a:lnTo>
                  <a:lnTo>
                    <a:pt x="4420298" y="416687"/>
                  </a:lnTo>
                  <a:lnTo>
                    <a:pt x="4575492" y="3301"/>
                  </a:lnTo>
                  <a:close/>
                </a:path>
                <a:path w="7151370" h="520065">
                  <a:moveTo>
                    <a:pt x="6956361" y="0"/>
                  </a:moveTo>
                  <a:lnTo>
                    <a:pt x="6996219" y="1218"/>
                  </a:lnTo>
                  <a:lnTo>
                    <a:pt x="7034434" y="4889"/>
                  </a:lnTo>
                  <a:lnTo>
                    <a:pt x="7070982" y="11037"/>
                  </a:lnTo>
                  <a:lnTo>
                    <a:pt x="7105840" y="19685"/>
                  </a:lnTo>
                  <a:lnTo>
                    <a:pt x="7105840" y="125349"/>
                  </a:lnTo>
                  <a:lnTo>
                    <a:pt x="7054913" y="125349"/>
                  </a:lnTo>
                  <a:lnTo>
                    <a:pt x="7050482" y="110613"/>
                  </a:lnTo>
                  <a:lnTo>
                    <a:pt x="7045753" y="97663"/>
                  </a:lnTo>
                  <a:lnTo>
                    <a:pt x="7022830" y="62372"/>
                  </a:lnTo>
                  <a:lnTo>
                    <a:pt x="6987365" y="45529"/>
                  </a:lnTo>
                  <a:lnTo>
                    <a:pt x="6962711" y="43434"/>
                  </a:lnTo>
                  <a:lnTo>
                    <a:pt x="6944780" y="44840"/>
                  </a:lnTo>
                  <a:lnTo>
                    <a:pt x="6897560" y="66039"/>
                  </a:lnTo>
                  <a:lnTo>
                    <a:pt x="6872208" y="95202"/>
                  </a:lnTo>
                  <a:lnTo>
                    <a:pt x="6852856" y="137795"/>
                  </a:lnTo>
                  <a:lnTo>
                    <a:pt x="6840569" y="193643"/>
                  </a:lnTo>
                  <a:lnTo>
                    <a:pt x="6836473" y="262636"/>
                  </a:lnTo>
                  <a:lnTo>
                    <a:pt x="6837164" y="294118"/>
                  </a:lnTo>
                  <a:lnTo>
                    <a:pt x="6842688" y="350557"/>
                  </a:lnTo>
                  <a:lnTo>
                    <a:pt x="6853687" y="398113"/>
                  </a:lnTo>
                  <a:lnTo>
                    <a:pt x="6870400" y="435260"/>
                  </a:lnTo>
                  <a:lnTo>
                    <a:pt x="6906164" y="469614"/>
                  </a:lnTo>
                  <a:lnTo>
                    <a:pt x="6936549" y="476250"/>
                  </a:lnTo>
                  <a:lnTo>
                    <a:pt x="6951860" y="475015"/>
                  </a:lnTo>
                  <a:lnTo>
                    <a:pt x="6991770" y="445448"/>
                  </a:lnTo>
                  <a:lnTo>
                    <a:pt x="7000557" y="394335"/>
                  </a:lnTo>
                  <a:lnTo>
                    <a:pt x="7000097" y="355949"/>
                  </a:lnTo>
                  <a:lnTo>
                    <a:pt x="6992937" y="321818"/>
                  </a:lnTo>
                  <a:lnTo>
                    <a:pt x="6990397" y="317881"/>
                  </a:lnTo>
                  <a:lnTo>
                    <a:pt x="6986968" y="314579"/>
                  </a:lnTo>
                  <a:lnTo>
                    <a:pt x="6982777" y="312166"/>
                  </a:lnTo>
                  <a:lnTo>
                    <a:pt x="6978586" y="309625"/>
                  </a:lnTo>
                  <a:lnTo>
                    <a:pt x="6971093" y="306832"/>
                  </a:lnTo>
                  <a:lnTo>
                    <a:pt x="6960425" y="303530"/>
                  </a:lnTo>
                  <a:lnTo>
                    <a:pt x="6960425" y="279019"/>
                  </a:lnTo>
                  <a:lnTo>
                    <a:pt x="7150925" y="279019"/>
                  </a:lnTo>
                  <a:lnTo>
                    <a:pt x="7150925" y="303530"/>
                  </a:lnTo>
                  <a:lnTo>
                    <a:pt x="7142351" y="306460"/>
                  </a:lnTo>
                  <a:lnTo>
                    <a:pt x="7135288" y="309546"/>
                  </a:lnTo>
                  <a:lnTo>
                    <a:pt x="7114682" y="349091"/>
                  </a:lnTo>
                  <a:lnTo>
                    <a:pt x="7114095" y="367919"/>
                  </a:lnTo>
                  <a:lnTo>
                    <a:pt x="7114095" y="508254"/>
                  </a:lnTo>
                  <a:lnTo>
                    <a:pt x="7060501" y="519302"/>
                  </a:lnTo>
                  <a:lnTo>
                    <a:pt x="7035228" y="492633"/>
                  </a:lnTo>
                  <a:lnTo>
                    <a:pt x="7012245" y="504467"/>
                  </a:lnTo>
                  <a:lnTo>
                    <a:pt x="6987667" y="512921"/>
                  </a:lnTo>
                  <a:lnTo>
                    <a:pt x="6961469" y="517993"/>
                  </a:lnTo>
                  <a:lnTo>
                    <a:pt x="6933628" y="519684"/>
                  </a:lnTo>
                  <a:lnTo>
                    <a:pt x="6882768" y="515729"/>
                  </a:lnTo>
                  <a:lnTo>
                    <a:pt x="6838791" y="503856"/>
                  </a:lnTo>
                  <a:lnTo>
                    <a:pt x="6801719" y="484054"/>
                  </a:lnTo>
                  <a:lnTo>
                    <a:pt x="6771576" y="456311"/>
                  </a:lnTo>
                  <a:lnTo>
                    <a:pt x="6748240" y="420500"/>
                  </a:lnTo>
                  <a:lnTo>
                    <a:pt x="6731571" y="376523"/>
                  </a:lnTo>
                  <a:lnTo>
                    <a:pt x="6721570" y="324401"/>
                  </a:lnTo>
                  <a:lnTo>
                    <a:pt x="6718236" y="264160"/>
                  </a:lnTo>
                  <a:lnTo>
                    <a:pt x="6719425" y="231294"/>
                  </a:lnTo>
                  <a:lnTo>
                    <a:pt x="6728898" y="171755"/>
                  </a:lnTo>
                  <a:lnTo>
                    <a:pt x="6747591" y="120582"/>
                  </a:lnTo>
                  <a:lnTo>
                    <a:pt x="6773931" y="78775"/>
                  </a:lnTo>
                  <a:lnTo>
                    <a:pt x="6807194" y="46519"/>
                  </a:lnTo>
                  <a:lnTo>
                    <a:pt x="6845139" y="23052"/>
                  </a:lnTo>
                  <a:lnTo>
                    <a:pt x="6887210" y="8197"/>
                  </a:lnTo>
                  <a:lnTo>
                    <a:pt x="6932549" y="906"/>
                  </a:lnTo>
                  <a:lnTo>
                    <a:pt x="6956361" y="0"/>
                  </a:lnTo>
                  <a:close/>
                </a:path>
                <a:path w="7151370" h="520065">
                  <a:moveTo>
                    <a:pt x="3093021" y="0"/>
                  </a:moveTo>
                  <a:lnTo>
                    <a:pt x="3132879" y="1218"/>
                  </a:lnTo>
                  <a:lnTo>
                    <a:pt x="3171094" y="4889"/>
                  </a:lnTo>
                  <a:lnTo>
                    <a:pt x="3207642" y="11037"/>
                  </a:lnTo>
                  <a:lnTo>
                    <a:pt x="3242500" y="19685"/>
                  </a:lnTo>
                  <a:lnTo>
                    <a:pt x="3242500" y="125349"/>
                  </a:lnTo>
                  <a:lnTo>
                    <a:pt x="3191573" y="125349"/>
                  </a:lnTo>
                  <a:lnTo>
                    <a:pt x="3187142" y="110613"/>
                  </a:lnTo>
                  <a:lnTo>
                    <a:pt x="3182413" y="97663"/>
                  </a:lnTo>
                  <a:lnTo>
                    <a:pt x="3159490" y="62372"/>
                  </a:lnTo>
                  <a:lnTo>
                    <a:pt x="3124025" y="45529"/>
                  </a:lnTo>
                  <a:lnTo>
                    <a:pt x="3099371" y="43434"/>
                  </a:lnTo>
                  <a:lnTo>
                    <a:pt x="3081440" y="44840"/>
                  </a:lnTo>
                  <a:lnTo>
                    <a:pt x="3034220" y="66039"/>
                  </a:lnTo>
                  <a:lnTo>
                    <a:pt x="3008868" y="95202"/>
                  </a:lnTo>
                  <a:lnTo>
                    <a:pt x="2989516" y="137795"/>
                  </a:lnTo>
                  <a:lnTo>
                    <a:pt x="2977229" y="193643"/>
                  </a:lnTo>
                  <a:lnTo>
                    <a:pt x="2973133" y="262636"/>
                  </a:lnTo>
                  <a:lnTo>
                    <a:pt x="2973824" y="294118"/>
                  </a:lnTo>
                  <a:lnTo>
                    <a:pt x="2979348" y="350557"/>
                  </a:lnTo>
                  <a:lnTo>
                    <a:pt x="2990347" y="398113"/>
                  </a:lnTo>
                  <a:lnTo>
                    <a:pt x="3007060" y="435260"/>
                  </a:lnTo>
                  <a:lnTo>
                    <a:pt x="3042824" y="469614"/>
                  </a:lnTo>
                  <a:lnTo>
                    <a:pt x="3073209" y="476250"/>
                  </a:lnTo>
                  <a:lnTo>
                    <a:pt x="3088520" y="475015"/>
                  </a:lnTo>
                  <a:lnTo>
                    <a:pt x="3128430" y="445448"/>
                  </a:lnTo>
                  <a:lnTo>
                    <a:pt x="3137217" y="394335"/>
                  </a:lnTo>
                  <a:lnTo>
                    <a:pt x="3136804" y="355949"/>
                  </a:lnTo>
                  <a:lnTo>
                    <a:pt x="3129597" y="321818"/>
                  </a:lnTo>
                  <a:lnTo>
                    <a:pt x="3127057" y="317881"/>
                  </a:lnTo>
                  <a:lnTo>
                    <a:pt x="3123628" y="314579"/>
                  </a:lnTo>
                  <a:lnTo>
                    <a:pt x="3119437" y="312166"/>
                  </a:lnTo>
                  <a:lnTo>
                    <a:pt x="3115246" y="309625"/>
                  </a:lnTo>
                  <a:lnTo>
                    <a:pt x="3107753" y="306832"/>
                  </a:lnTo>
                  <a:lnTo>
                    <a:pt x="3097085" y="303530"/>
                  </a:lnTo>
                  <a:lnTo>
                    <a:pt x="3097085" y="279019"/>
                  </a:lnTo>
                  <a:lnTo>
                    <a:pt x="3287585" y="279019"/>
                  </a:lnTo>
                  <a:lnTo>
                    <a:pt x="3287585" y="303530"/>
                  </a:lnTo>
                  <a:lnTo>
                    <a:pt x="3279011" y="306460"/>
                  </a:lnTo>
                  <a:lnTo>
                    <a:pt x="3271948" y="309546"/>
                  </a:lnTo>
                  <a:lnTo>
                    <a:pt x="3251342" y="349091"/>
                  </a:lnTo>
                  <a:lnTo>
                    <a:pt x="3250755" y="367919"/>
                  </a:lnTo>
                  <a:lnTo>
                    <a:pt x="3250755" y="508254"/>
                  </a:lnTo>
                  <a:lnTo>
                    <a:pt x="3197161" y="519302"/>
                  </a:lnTo>
                  <a:lnTo>
                    <a:pt x="3171888" y="492633"/>
                  </a:lnTo>
                  <a:lnTo>
                    <a:pt x="3148905" y="504467"/>
                  </a:lnTo>
                  <a:lnTo>
                    <a:pt x="3124327" y="512921"/>
                  </a:lnTo>
                  <a:lnTo>
                    <a:pt x="3098129" y="517993"/>
                  </a:lnTo>
                  <a:lnTo>
                    <a:pt x="3070288" y="519684"/>
                  </a:lnTo>
                  <a:lnTo>
                    <a:pt x="3019428" y="515729"/>
                  </a:lnTo>
                  <a:lnTo>
                    <a:pt x="2975451" y="503856"/>
                  </a:lnTo>
                  <a:lnTo>
                    <a:pt x="2938379" y="484054"/>
                  </a:lnTo>
                  <a:lnTo>
                    <a:pt x="2908236" y="456311"/>
                  </a:lnTo>
                  <a:lnTo>
                    <a:pt x="2884900" y="420500"/>
                  </a:lnTo>
                  <a:lnTo>
                    <a:pt x="2868231" y="376523"/>
                  </a:lnTo>
                  <a:lnTo>
                    <a:pt x="2858230" y="324401"/>
                  </a:lnTo>
                  <a:lnTo>
                    <a:pt x="2854896" y="264160"/>
                  </a:lnTo>
                  <a:lnTo>
                    <a:pt x="2856085" y="231294"/>
                  </a:lnTo>
                  <a:lnTo>
                    <a:pt x="2865558" y="171755"/>
                  </a:lnTo>
                  <a:lnTo>
                    <a:pt x="2884251" y="120582"/>
                  </a:lnTo>
                  <a:lnTo>
                    <a:pt x="2910591" y="78775"/>
                  </a:lnTo>
                  <a:lnTo>
                    <a:pt x="2943854" y="46519"/>
                  </a:lnTo>
                  <a:lnTo>
                    <a:pt x="2981799" y="23052"/>
                  </a:lnTo>
                  <a:lnTo>
                    <a:pt x="3023869" y="8197"/>
                  </a:lnTo>
                  <a:lnTo>
                    <a:pt x="3069208" y="906"/>
                  </a:lnTo>
                  <a:lnTo>
                    <a:pt x="3093021" y="0"/>
                  </a:lnTo>
                  <a:close/>
                </a:path>
                <a:path w="7151370" h="520065">
                  <a:moveTo>
                    <a:pt x="1768792" y="0"/>
                  </a:moveTo>
                  <a:lnTo>
                    <a:pt x="1820963" y="3978"/>
                  </a:lnTo>
                  <a:lnTo>
                    <a:pt x="1866217" y="15922"/>
                  </a:lnTo>
                  <a:lnTo>
                    <a:pt x="1904541" y="35843"/>
                  </a:lnTo>
                  <a:lnTo>
                    <a:pt x="1935924" y="63754"/>
                  </a:lnTo>
                  <a:lnTo>
                    <a:pt x="1960334" y="99542"/>
                  </a:lnTo>
                  <a:lnTo>
                    <a:pt x="1977755" y="143081"/>
                  </a:lnTo>
                  <a:lnTo>
                    <a:pt x="1988198" y="194359"/>
                  </a:lnTo>
                  <a:lnTo>
                    <a:pt x="1991677" y="253364"/>
                  </a:lnTo>
                  <a:lnTo>
                    <a:pt x="1990651" y="287272"/>
                  </a:lnTo>
                  <a:lnTo>
                    <a:pt x="1982408" y="347608"/>
                  </a:lnTo>
                  <a:lnTo>
                    <a:pt x="1966019" y="398115"/>
                  </a:lnTo>
                  <a:lnTo>
                    <a:pt x="1942484" y="439505"/>
                  </a:lnTo>
                  <a:lnTo>
                    <a:pt x="1912050" y="471939"/>
                  </a:lnTo>
                  <a:lnTo>
                    <a:pt x="1875526" y="495752"/>
                  </a:lnTo>
                  <a:lnTo>
                    <a:pt x="1833090" y="511111"/>
                  </a:lnTo>
                  <a:lnTo>
                    <a:pt x="1785552" y="518731"/>
                  </a:lnTo>
                  <a:lnTo>
                    <a:pt x="1759902" y="519684"/>
                  </a:lnTo>
                  <a:lnTo>
                    <a:pt x="1708634" y="515683"/>
                  </a:lnTo>
                  <a:lnTo>
                    <a:pt x="1664176" y="503682"/>
                  </a:lnTo>
                  <a:lnTo>
                    <a:pt x="1626528" y="483679"/>
                  </a:lnTo>
                  <a:lnTo>
                    <a:pt x="1595691" y="455675"/>
                  </a:lnTo>
                  <a:lnTo>
                    <a:pt x="1571688" y="419768"/>
                  </a:lnTo>
                  <a:lnTo>
                    <a:pt x="1554543" y="375872"/>
                  </a:lnTo>
                  <a:lnTo>
                    <a:pt x="1544256" y="323998"/>
                  </a:lnTo>
                  <a:lnTo>
                    <a:pt x="1540827" y="264160"/>
                  </a:lnTo>
                  <a:lnTo>
                    <a:pt x="1542474" y="223793"/>
                  </a:lnTo>
                  <a:lnTo>
                    <a:pt x="1555722" y="152253"/>
                  </a:lnTo>
                  <a:lnTo>
                    <a:pt x="1582257" y="93172"/>
                  </a:lnTo>
                  <a:lnTo>
                    <a:pt x="1621412" y="48075"/>
                  </a:lnTo>
                  <a:lnTo>
                    <a:pt x="1672780" y="17359"/>
                  </a:lnTo>
                  <a:lnTo>
                    <a:pt x="1734311" y="1928"/>
                  </a:lnTo>
                  <a:lnTo>
                    <a:pt x="1768792" y="0"/>
                  </a:lnTo>
                  <a:close/>
                </a:path>
                <a:path w="7151370" h="520065">
                  <a:moveTo>
                    <a:pt x="1285557" y="0"/>
                  </a:moveTo>
                  <a:lnTo>
                    <a:pt x="1325415" y="1218"/>
                  </a:lnTo>
                  <a:lnTo>
                    <a:pt x="1363630" y="4889"/>
                  </a:lnTo>
                  <a:lnTo>
                    <a:pt x="1400178" y="11037"/>
                  </a:lnTo>
                  <a:lnTo>
                    <a:pt x="1435036" y="19685"/>
                  </a:lnTo>
                  <a:lnTo>
                    <a:pt x="1435036" y="125349"/>
                  </a:lnTo>
                  <a:lnTo>
                    <a:pt x="1384109" y="125349"/>
                  </a:lnTo>
                  <a:lnTo>
                    <a:pt x="1379678" y="110613"/>
                  </a:lnTo>
                  <a:lnTo>
                    <a:pt x="1374949" y="97663"/>
                  </a:lnTo>
                  <a:lnTo>
                    <a:pt x="1352026" y="62372"/>
                  </a:lnTo>
                  <a:lnTo>
                    <a:pt x="1316561" y="45529"/>
                  </a:lnTo>
                  <a:lnTo>
                    <a:pt x="1291907" y="43434"/>
                  </a:lnTo>
                  <a:lnTo>
                    <a:pt x="1273976" y="44840"/>
                  </a:lnTo>
                  <a:lnTo>
                    <a:pt x="1226756" y="66039"/>
                  </a:lnTo>
                  <a:lnTo>
                    <a:pt x="1201404" y="95202"/>
                  </a:lnTo>
                  <a:lnTo>
                    <a:pt x="1182052" y="137795"/>
                  </a:lnTo>
                  <a:lnTo>
                    <a:pt x="1169765" y="193643"/>
                  </a:lnTo>
                  <a:lnTo>
                    <a:pt x="1165669" y="262636"/>
                  </a:lnTo>
                  <a:lnTo>
                    <a:pt x="1166360" y="294118"/>
                  </a:lnTo>
                  <a:lnTo>
                    <a:pt x="1171884" y="350557"/>
                  </a:lnTo>
                  <a:lnTo>
                    <a:pt x="1182883" y="398113"/>
                  </a:lnTo>
                  <a:lnTo>
                    <a:pt x="1199596" y="435260"/>
                  </a:lnTo>
                  <a:lnTo>
                    <a:pt x="1235360" y="469614"/>
                  </a:lnTo>
                  <a:lnTo>
                    <a:pt x="1265745" y="476250"/>
                  </a:lnTo>
                  <a:lnTo>
                    <a:pt x="1281056" y="475015"/>
                  </a:lnTo>
                  <a:lnTo>
                    <a:pt x="1320966" y="445448"/>
                  </a:lnTo>
                  <a:lnTo>
                    <a:pt x="1329753" y="394335"/>
                  </a:lnTo>
                  <a:lnTo>
                    <a:pt x="1329340" y="355949"/>
                  </a:lnTo>
                  <a:lnTo>
                    <a:pt x="1322133" y="321818"/>
                  </a:lnTo>
                  <a:lnTo>
                    <a:pt x="1319593" y="317881"/>
                  </a:lnTo>
                  <a:lnTo>
                    <a:pt x="1316164" y="314579"/>
                  </a:lnTo>
                  <a:lnTo>
                    <a:pt x="1311973" y="312166"/>
                  </a:lnTo>
                  <a:lnTo>
                    <a:pt x="1307782" y="309625"/>
                  </a:lnTo>
                  <a:lnTo>
                    <a:pt x="1300289" y="306832"/>
                  </a:lnTo>
                  <a:lnTo>
                    <a:pt x="1289621" y="303530"/>
                  </a:lnTo>
                  <a:lnTo>
                    <a:pt x="1289621" y="279019"/>
                  </a:lnTo>
                  <a:lnTo>
                    <a:pt x="1480121" y="279019"/>
                  </a:lnTo>
                  <a:lnTo>
                    <a:pt x="1480121" y="303530"/>
                  </a:lnTo>
                  <a:lnTo>
                    <a:pt x="1471547" y="306460"/>
                  </a:lnTo>
                  <a:lnTo>
                    <a:pt x="1464484" y="309546"/>
                  </a:lnTo>
                  <a:lnTo>
                    <a:pt x="1443878" y="349091"/>
                  </a:lnTo>
                  <a:lnTo>
                    <a:pt x="1443291" y="367919"/>
                  </a:lnTo>
                  <a:lnTo>
                    <a:pt x="1443291" y="508254"/>
                  </a:lnTo>
                  <a:lnTo>
                    <a:pt x="1389697" y="519302"/>
                  </a:lnTo>
                  <a:lnTo>
                    <a:pt x="1364424" y="492633"/>
                  </a:lnTo>
                  <a:lnTo>
                    <a:pt x="1341441" y="504467"/>
                  </a:lnTo>
                  <a:lnTo>
                    <a:pt x="1316863" y="512921"/>
                  </a:lnTo>
                  <a:lnTo>
                    <a:pt x="1290665" y="517993"/>
                  </a:lnTo>
                  <a:lnTo>
                    <a:pt x="1262824" y="519684"/>
                  </a:lnTo>
                  <a:lnTo>
                    <a:pt x="1211964" y="515729"/>
                  </a:lnTo>
                  <a:lnTo>
                    <a:pt x="1167987" y="503856"/>
                  </a:lnTo>
                  <a:lnTo>
                    <a:pt x="1130915" y="484054"/>
                  </a:lnTo>
                  <a:lnTo>
                    <a:pt x="1100772" y="456311"/>
                  </a:lnTo>
                  <a:lnTo>
                    <a:pt x="1077436" y="420500"/>
                  </a:lnTo>
                  <a:lnTo>
                    <a:pt x="1060767" y="376523"/>
                  </a:lnTo>
                  <a:lnTo>
                    <a:pt x="1050766" y="324401"/>
                  </a:lnTo>
                  <a:lnTo>
                    <a:pt x="1047432" y="264160"/>
                  </a:lnTo>
                  <a:lnTo>
                    <a:pt x="1048621" y="231294"/>
                  </a:lnTo>
                  <a:lnTo>
                    <a:pt x="1058094" y="171755"/>
                  </a:lnTo>
                  <a:lnTo>
                    <a:pt x="1076787" y="120582"/>
                  </a:lnTo>
                  <a:lnTo>
                    <a:pt x="1103127" y="78775"/>
                  </a:lnTo>
                  <a:lnTo>
                    <a:pt x="1136390" y="46519"/>
                  </a:lnTo>
                  <a:lnTo>
                    <a:pt x="1174335" y="23052"/>
                  </a:lnTo>
                  <a:lnTo>
                    <a:pt x="1216405" y="8197"/>
                  </a:lnTo>
                  <a:lnTo>
                    <a:pt x="1261744" y="906"/>
                  </a:lnTo>
                  <a:lnTo>
                    <a:pt x="1285557" y="0"/>
                  </a:lnTo>
                  <a:close/>
                </a:path>
                <a:path w="7151370" h="520065">
                  <a:moveTo>
                    <a:pt x="228079" y="0"/>
                  </a:moveTo>
                  <a:lnTo>
                    <a:pt x="280240" y="3978"/>
                  </a:lnTo>
                  <a:lnTo>
                    <a:pt x="325472" y="15922"/>
                  </a:lnTo>
                  <a:lnTo>
                    <a:pt x="363774" y="35843"/>
                  </a:lnTo>
                  <a:lnTo>
                    <a:pt x="395147" y="63754"/>
                  </a:lnTo>
                  <a:lnTo>
                    <a:pt x="419560" y="99542"/>
                  </a:lnTo>
                  <a:lnTo>
                    <a:pt x="436999" y="143081"/>
                  </a:lnTo>
                  <a:lnTo>
                    <a:pt x="447463" y="194359"/>
                  </a:lnTo>
                  <a:lnTo>
                    <a:pt x="450951" y="253364"/>
                  </a:lnTo>
                  <a:lnTo>
                    <a:pt x="449917" y="287272"/>
                  </a:lnTo>
                  <a:lnTo>
                    <a:pt x="441645" y="347608"/>
                  </a:lnTo>
                  <a:lnTo>
                    <a:pt x="425247" y="398115"/>
                  </a:lnTo>
                  <a:lnTo>
                    <a:pt x="401710" y="439505"/>
                  </a:lnTo>
                  <a:lnTo>
                    <a:pt x="371318" y="471939"/>
                  </a:lnTo>
                  <a:lnTo>
                    <a:pt x="334766" y="495752"/>
                  </a:lnTo>
                  <a:lnTo>
                    <a:pt x="292301" y="511111"/>
                  </a:lnTo>
                  <a:lnTo>
                    <a:pt x="244766" y="518731"/>
                  </a:lnTo>
                  <a:lnTo>
                    <a:pt x="219151" y="519684"/>
                  </a:lnTo>
                  <a:lnTo>
                    <a:pt x="167866" y="515683"/>
                  </a:lnTo>
                  <a:lnTo>
                    <a:pt x="123394" y="503682"/>
                  </a:lnTo>
                  <a:lnTo>
                    <a:pt x="85736" y="483679"/>
                  </a:lnTo>
                  <a:lnTo>
                    <a:pt x="54889" y="455675"/>
                  </a:lnTo>
                  <a:lnTo>
                    <a:pt x="30877" y="419768"/>
                  </a:lnTo>
                  <a:lnTo>
                    <a:pt x="13723" y="375872"/>
                  </a:lnTo>
                  <a:lnTo>
                    <a:pt x="3431" y="323998"/>
                  </a:lnTo>
                  <a:lnTo>
                    <a:pt x="0" y="264160"/>
                  </a:lnTo>
                  <a:lnTo>
                    <a:pt x="1664" y="223793"/>
                  </a:lnTo>
                  <a:lnTo>
                    <a:pt x="14969" y="152253"/>
                  </a:lnTo>
                  <a:lnTo>
                    <a:pt x="41480" y="93172"/>
                  </a:lnTo>
                  <a:lnTo>
                    <a:pt x="80638" y="48075"/>
                  </a:lnTo>
                  <a:lnTo>
                    <a:pt x="132019" y="17359"/>
                  </a:lnTo>
                  <a:lnTo>
                    <a:pt x="193593" y="1928"/>
                  </a:lnTo>
                  <a:lnTo>
                    <a:pt x="22807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45008" y="2409444"/>
            <a:ext cx="8101965" cy="3256915"/>
            <a:chOff x="445008" y="2409444"/>
            <a:chExt cx="8101965" cy="3256915"/>
          </a:xfrm>
        </p:grpSpPr>
        <p:sp>
          <p:nvSpPr>
            <p:cNvPr id="9" name="object 9"/>
            <p:cNvSpPr/>
            <p:nvPr/>
          </p:nvSpPr>
          <p:spPr>
            <a:xfrm>
              <a:off x="457962" y="2422398"/>
              <a:ext cx="8075930" cy="3230880"/>
            </a:xfrm>
            <a:custGeom>
              <a:avLst/>
              <a:gdLst/>
              <a:ahLst/>
              <a:cxnLst/>
              <a:rect l="l" t="t" r="r" b="b"/>
              <a:pathLst>
                <a:path w="8075930" h="3230879">
                  <a:moveTo>
                    <a:pt x="6460236" y="0"/>
                  </a:moveTo>
                  <a:lnTo>
                    <a:pt x="0" y="0"/>
                  </a:lnTo>
                  <a:lnTo>
                    <a:pt x="1615439" y="1615439"/>
                  </a:lnTo>
                  <a:lnTo>
                    <a:pt x="0" y="3230879"/>
                  </a:lnTo>
                  <a:lnTo>
                    <a:pt x="6460236" y="3230879"/>
                  </a:lnTo>
                  <a:lnTo>
                    <a:pt x="8075676" y="1615439"/>
                  </a:lnTo>
                  <a:lnTo>
                    <a:pt x="6460236" y="0"/>
                  </a:lnTo>
                  <a:close/>
                </a:path>
              </a:pathLst>
            </a:custGeom>
            <a:solidFill>
              <a:srgbClr val="67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962" y="2422398"/>
              <a:ext cx="8075930" cy="3230880"/>
            </a:xfrm>
            <a:custGeom>
              <a:avLst/>
              <a:gdLst/>
              <a:ahLst/>
              <a:cxnLst/>
              <a:rect l="l" t="t" r="r" b="b"/>
              <a:pathLst>
                <a:path w="8075930" h="3230879">
                  <a:moveTo>
                    <a:pt x="0" y="0"/>
                  </a:moveTo>
                  <a:lnTo>
                    <a:pt x="6460236" y="0"/>
                  </a:lnTo>
                  <a:lnTo>
                    <a:pt x="8075676" y="1615439"/>
                  </a:lnTo>
                  <a:lnTo>
                    <a:pt x="6460236" y="3230879"/>
                  </a:lnTo>
                  <a:lnTo>
                    <a:pt x="0" y="3230879"/>
                  </a:lnTo>
                  <a:lnTo>
                    <a:pt x="1615439" y="1615439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334514" y="2349449"/>
            <a:ext cx="4380865" cy="3262629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 marR="5080" algn="ctr">
              <a:lnSpc>
                <a:spcPct val="87900"/>
              </a:lnSpc>
              <a:spcBef>
                <a:spcPts val="785"/>
              </a:spcBef>
            </a:pPr>
            <a:r>
              <a:rPr sz="4700" spc="-5" dirty="0">
                <a:solidFill>
                  <a:srgbClr val="FFFFFF"/>
                </a:solidFill>
                <a:latin typeface="Cambria"/>
                <a:cs typeface="Cambria"/>
              </a:rPr>
              <a:t>It </a:t>
            </a:r>
            <a:r>
              <a:rPr sz="4700" dirty="0">
                <a:solidFill>
                  <a:srgbClr val="FFFFFF"/>
                </a:solidFill>
                <a:latin typeface="Cambria"/>
                <a:cs typeface="Cambria"/>
              </a:rPr>
              <a:t>occurs at </a:t>
            </a:r>
            <a:r>
              <a:rPr sz="4700" spc="-5" dirty="0">
                <a:solidFill>
                  <a:srgbClr val="FFFFFF"/>
                </a:solidFill>
                <a:latin typeface="Cambria"/>
                <a:cs typeface="Cambria"/>
              </a:rPr>
              <a:t>the </a:t>
            </a:r>
            <a:r>
              <a:rPr sz="47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spc="-5" dirty="0">
                <a:solidFill>
                  <a:srgbClr val="FFFFFF"/>
                </a:solidFill>
                <a:latin typeface="Cambria"/>
                <a:cs typeface="Cambria"/>
              </a:rPr>
              <a:t>beginning </a:t>
            </a:r>
            <a:r>
              <a:rPr sz="4700" dirty="0">
                <a:solidFill>
                  <a:srgbClr val="FFFFFF"/>
                </a:solidFill>
                <a:latin typeface="Cambria"/>
                <a:cs typeface="Cambria"/>
              </a:rPr>
              <a:t>of a </a:t>
            </a:r>
            <a:r>
              <a:rPr sz="4700" spc="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dirty="0">
                <a:solidFill>
                  <a:srgbClr val="FFFFFF"/>
                </a:solidFill>
                <a:latin typeface="Cambria"/>
                <a:cs typeface="Cambria"/>
              </a:rPr>
              <a:t>shift</a:t>
            </a:r>
            <a:r>
              <a:rPr sz="4700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spc="-5" dirty="0">
                <a:solidFill>
                  <a:srgbClr val="FFFFFF"/>
                </a:solidFill>
                <a:latin typeface="Cambria"/>
                <a:cs typeface="Cambria"/>
              </a:rPr>
              <a:t>as</a:t>
            </a:r>
            <a:r>
              <a:rPr sz="4700" spc="-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spc="-5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4700" spc="-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spc="-5" dirty="0">
                <a:solidFill>
                  <a:srgbClr val="FFFFFF"/>
                </a:solidFill>
                <a:latin typeface="Cambria"/>
                <a:cs typeface="Cambria"/>
              </a:rPr>
              <a:t>nurse </a:t>
            </a:r>
            <a:r>
              <a:rPr sz="4700" spc="-1019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spc="-5" dirty="0">
                <a:solidFill>
                  <a:srgbClr val="FFFFFF"/>
                </a:solidFill>
                <a:latin typeface="Cambria"/>
                <a:cs typeface="Cambria"/>
              </a:rPr>
              <a:t>plans the </a:t>
            </a:r>
            <a:r>
              <a:rPr sz="4700" spc="-20" dirty="0">
                <a:solidFill>
                  <a:srgbClr val="FFFFFF"/>
                </a:solidFill>
                <a:latin typeface="Cambria"/>
                <a:cs typeface="Cambria"/>
              </a:rPr>
              <a:t>care to </a:t>
            </a:r>
            <a:r>
              <a:rPr sz="47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spc="-5" dirty="0">
                <a:solidFill>
                  <a:srgbClr val="FFFFFF"/>
                </a:solidFill>
                <a:latin typeface="Cambria"/>
                <a:cs typeface="Cambria"/>
              </a:rPr>
              <a:t>be</a:t>
            </a:r>
            <a:r>
              <a:rPr sz="4700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spc="-40" dirty="0">
                <a:solidFill>
                  <a:srgbClr val="FFFFFF"/>
                </a:solidFill>
                <a:latin typeface="Cambria"/>
                <a:cs typeface="Cambria"/>
              </a:rPr>
              <a:t>given</a:t>
            </a:r>
            <a:r>
              <a:rPr sz="4700" spc="-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spc="-5" dirty="0">
                <a:solidFill>
                  <a:srgbClr val="FFFFFF"/>
                </a:solidFill>
                <a:latin typeface="Cambria"/>
                <a:cs typeface="Cambria"/>
              </a:rPr>
              <a:t>that</a:t>
            </a:r>
            <a:r>
              <a:rPr sz="4700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4700" spc="-35" dirty="0">
                <a:solidFill>
                  <a:srgbClr val="FFFFFF"/>
                </a:solidFill>
                <a:latin typeface="Cambria"/>
                <a:cs typeface="Cambria"/>
              </a:rPr>
              <a:t>day</a:t>
            </a:r>
            <a:endParaRPr sz="47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2835" y="749426"/>
            <a:ext cx="7130415" cy="769620"/>
            <a:chOff x="632835" y="749426"/>
            <a:chExt cx="7130415" cy="76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2835" y="1214979"/>
              <a:ext cx="7130045" cy="30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9330" y="753998"/>
              <a:ext cx="7115670" cy="467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10052" y="847089"/>
              <a:ext cx="2797175" cy="188595"/>
            </a:xfrm>
            <a:custGeom>
              <a:avLst/>
              <a:gdLst/>
              <a:ahLst/>
              <a:cxnLst/>
              <a:rect l="l" t="t" r="r" b="b"/>
              <a:pathLst>
                <a:path w="2797175" h="188594">
                  <a:moveTo>
                    <a:pt x="2743073" y="0"/>
                  </a:moveTo>
                  <a:lnTo>
                    <a:pt x="2676144" y="188595"/>
                  </a:lnTo>
                  <a:lnTo>
                    <a:pt x="2796667" y="188595"/>
                  </a:lnTo>
                  <a:lnTo>
                    <a:pt x="2743073" y="0"/>
                  </a:lnTo>
                  <a:close/>
                </a:path>
                <a:path w="2797175" h="188594">
                  <a:moveTo>
                    <a:pt x="66929" y="0"/>
                  </a:moveTo>
                  <a:lnTo>
                    <a:pt x="0" y="188595"/>
                  </a:lnTo>
                  <a:lnTo>
                    <a:pt x="120523" y="188595"/>
                  </a:lnTo>
                  <a:lnTo>
                    <a:pt x="66929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14926" y="794003"/>
              <a:ext cx="129921" cy="1983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83889" y="794003"/>
              <a:ext cx="131953" cy="19596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39330" y="753998"/>
              <a:ext cx="7115809" cy="467995"/>
            </a:xfrm>
            <a:custGeom>
              <a:avLst/>
              <a:gdLst/>
              <a:ahLst/>
              <a:cxnLst/>
              <a:rect l="l" t="t" r="r" b="b"/>
              <a:pathLst>
                <a:path w="7115809" h="467994">
                  <a:moveTo>
                    <a:pt x="169443" y="44576"/>
                  </a:moveTo>
                  <a:lnTo>
                    <a:pt x="159794" y="44622"/>
                  </a:lnTo>
                  <a:lnTo>
                    <a:pt x="151611" y="44751"/>
                  </a:lnTo>
                  <a:lnTo>
                    <a:pt x="144892" y="44952"/>
                  </a:lnTo>
                  <a:lnTo>
                    <a:pt x="139636" y="45212"/>
                  </a:lnTo>
                  <a:lnTo>
                    <a:pt x="139636" y="421893"/>
                  </a:lnTo>
                  <a:lnTo>
                    <a:pt x="143806" y="422374"/>
                  </a:lnTo>
                  <a:lnTo>
                    <a:pt x="150275" y="422687"/>
                  </a:lnTo>
                  <a:lnTo>
                    <a:pt x="159046" y="422858"/>
                  </a:lnTo>
                  <a:lnTo>
                    <a:pt x="170116" y="422910"/>
                  </a:lnTo>
                  <a:lnTo>
                    <a:pt x="187797" y="422243"/>
                  </a:lnTo>
                  <a:lnTo>
                    <a:pt x="232067" y="412241"/>
                  </a:lnTo>
                  <a:lnTo>
                    <a:pt x="263880" y="390143"/>
                  </a:lnTo>
                  <a:lnTo>
                    <a:pt x="290501" y="347745"/>
                  </a:lnTo>
                  <a:lnTo>
                    <a:pt x="301966" y="309002"/>
                  </a:lnTo>
                  <a:lnTo>
                    <a:pt x="307995" y="259941"/>
                  </a:lnTo>
                  <a:lnTo>
                    <a:pt x="308749" y="232028"/>
                  </a:lnTo>
                  <a:lnTo>
                    <a:pt x="307682" y="201572"/>
                  </a:lnTo>
                  <a:lnTo>
                    <a:pt x="299143" y="148804"/>
                  </a:lnTo>
                  <a:lnTo>
                    <a:pt x="282262" y="106824"/>
                  </a:lnTo>
                  <a:lnTo>
                    <a:pt x="258231" y="75824"/>
                  </a:lnTo>
                  <a:lnTo>
                    <a:pt x="209584" y="49545"/>
                  </a:lnTo>
                  <a:lnTo>
                    <a:pt x="169443" y="44576"/>
                  </a:lnTo>
                  <a:close/>
                </a:path>
                <a:path w="7115809" h="467994">
                  <a:moveTo>
                    <a:pt x="6256515" y="5334"/>
                  </a:moveTo>
                  <a:lnTo>
                    <a:pt x="6392151" y="5334"/>
                  </a:lnTo>
                  <a:lnTo>
                    <a:pt x="6510642" y="211327"/>
                  </a:lnTo>
                  <a:lnTo>
                    <a:pt x="6531019" y="248189"/>
                  </a:lnTo>
                  <a:lnTo>
                    <a:pt x="6556219" y="296116"/>
                  </a:lnTo>
                  <a:lnTo>
                    <a:pt x="6570967" y="326516"/>
                  </a:lnTo>
                  <a:lnTo>
                    <a:pt x="6576301" y="326516"/>
                  </a:lnTo>
                  <a:lnTo>
                    <a:pt x="6574707" y="285585"/>
                  </a:lnTo>
                  <a:lnTo>
                    <a:pt x="6573554" y="242808"/>
                  </a:lnTo>
                  <a:lnTo>
                    <a:pt x="6572854" y="198197"/>
                  </a:lnTo>
                  <a:lnTo>
                    <a:pt x="6572618" y="151764"/>
                  </a:lnTo>
                  <a:lnTo>
                    <a:pt x="6572618" y="89408"/>
                  </a:lnTo>
                  <a:lnTo>
                    <a:pt x="6572521" y="79289"/>
                  </a:lnTo>
                  <a:lnTo>
                    <a:pt x="6565760" y="43179"/>
                  </a:lnTo>
                  <a:lnTo>
                    <a:pt x="6563474" y="39877"/>
                  </a:lnTo>
                  <a:lnTo>
                    <a:pt x="6536804" y="27431"/>
                  </a:lnTo>
                  <a:lnTo>
                    <a:pt x="6536804" y="5334"/>
                  </a:lnTo>
                  <a:lnTo>
                    <a:pt x="6663423" y="5334"/>
                  </a:lnTo>
                  <a:lnTo>
                    <a:pt x="6663423" y="27431"/>
                  </a:lnTo>
                  <a:lnTo>
                    <a:pt x="6654533" y="30352"/>
                  </a:lnTo>
                  <a:lnTo>
                    <a:pt x="6648183" y="32892"/>
                  </a:lnTo>
                  <a:lnTo>
                    <a:pt x="6644500" y="34798"/>
                  </a:lnTo>
                  <a:lnTo>
                    <a:pt x="6640817" y="36829"/>
                  </a:lnTo>
                  <a:lnTo>
                    <a:pt x="6637642" y="39497"/>
                  </a:lnTo>
                  <a:lnTo>
                    <a:pt x="6635102" y="42925"/>
                  </a:lnTo>
                  <a:lnTo>
                    <a:pt x="6632562" y="46227"/>
                  </a:lnTo>
                  <a:lnTo>
                    <a:pt x="6627228" y="89408"/>
                  </a:lnTo>
                  <a:lnTo>
                    <a:pt x="6627228" y="462534"/>
                  </a:lnTo>
                  <a:lnTo>
                    <a:pt x="6542138" y="462534"/>
                  </a:lnTo>
                  <a:lnTo>
                    <a:pt x="6391516" y="201929"/>
                  </a:lnTo>
                  <a:lnTo>
                    <a:pt x="6365036" y="154686"/>
                  </a:lnTo>
                  <a:lnTo>
                    <a:pt x="6346558" y="118872"/>
                  </a:lnTo>
                  <a:lnTo>
                    <a:pt x="6343637" y="118872"/>
                  </a:lnTo>
                  <a:lnTo>
                    <a:pt x="6345064" y="155376"/>
                  </a:lnTo>
                  <a:lnTo>
                    <a:pt x="6346097" y="192881"/>
                  </a:lnTo>
                  <a:lnTo>
                    <a:pt x="6346726" y="231386"/>
                  </a:lnTo>
                  <a:lnTo>
                    <a:pt x="6346939" y="270890"/>
                  </a:lnTo>
                  <a:lnTo>
                    <a:pt x="6346939" y="378713"/>
                  </a:lnTo>
                  <a:lnTo>
                    <a:pt x="6347104" y="390336"/>
                  </a:lnTo>
                  <a:lnTo>
                    <a:pt x="6358496" y="429767"/>
                  </a:lnTo>
                  <a:lnTo>
                    <a:pt x="6383134" y="440309"/>
                  </a:lnTo>
                  <a:lnTo>
                    <a:pt x="6383134" y="462534"/>
                  </a:lnTo>
                  <a:lnTo>
                    <a:pt x="6256515" y="462534"/>
                  </a:lnTo>
                  <a:lnTo>
                    <a:pt x="6256515" y="440309"/>
                  </a:lnTo>
                  <a:lnTo>
                    <a:pt x="6264770" y="438150"/>
                  </a:lnTo>
                  <a:lnTo>
                    <a:pt x="6271374" y="435737"/>
                  </a:lnTo>
                  <a:lnTo>
                    <a:pt x="6276073" y="432942"/>
                  </a:lnTo>
                  <a:lnTo>
                    <a:pt x="6280899" y="430275"/>
                  </a:lnTo>
                  <a:lnTo>
                    <a:pt x="6284455" y="426720"/>
                  </a:lnTo>
                  <a:lnTo>
                    <a:pt x="6292277" y="386266"/>
                  </a:lnTo>
                  <a:lnTo>
                    <a:pt x="6292329" y="378713"/>
                  </a:lnTo>
                  <a:lnTo>
                    <a:pt x="6292329" y="89153"/>
                  </a:lnTo>
                  <a:lnTo>
                    <a:pt x="6288773" y="48133"/>
                  </a:lnTo>
                  <a:lnTo>
                    <a:pt x="6256515" y="27431"/>
                  </a:lnTo>
                  <a:lnTo>
                    <a:pt x="6256515" y="5334"/>
                  </a:lnTo>
                  <a:close/>
                </a:path>
                <a:path w="7115809" h="467994">
                  <a:moveTo>
                    <a:pt x="6018263" y="5334"/>
                  </a:moveTo>
                  <a:lnTo>
                    <a:pt x="6194031" y="5334"/>
                  </a:lnTo>
                  <a:lnTo>
                    <a:pt x="6194031" y="27431"/>
                  </a:lnTo>
                  <a:lnTo>
                    <a:pt x="6184887" y="29972"/>
                  </a:lnTo>
                  <a:lnTo>
                    <a:pt x="6178156" y="32512"/>
                  </a:lnTo>
                  <a:lnTo>
                    <a:pt x="6173838" y="35305"/>
                  </a:lnTo>
                  <a:lnTo>
                    <a:pt x="6169520" y="38100"/>
                  </a:lnTo>
                  <a:lnTo>
                    <a:pt x="6166218" y="41528"/>
                  </a:lnTo>
                  <a:lnTo>
                    <a:pt x="6158036" y="80950"/>
                  </a:lnTo>
                  <a:lnTo>
                    <a:pt x="6157963" y="89788"/>
                  </a:lnTo>
                  <a:lnTo>
                    <a:pt x="6157963" y="378460"/>
                  </a:lnTo>
                  <a:lnTo>
                    <a:pt x="6157963" y="386206"/>
                  </a:lnTo>
                  <a:lnTo>
                    <a:pt x="6158090" y="393446"/>
                  </a:lnTo>
                  <a:lnTo>
                    <a:pt x="6158598" y="400176"/>
                  </a:lnTo>
                  <a:lnTo>
                    <a:pt x="6158979" y="406908"/>
                  </a:lnTo>
                  <a:lnTo>
                    <a:pt x="6159868" y="412368"/>
                  </a:lnTo>
                  <a:lnTo>
                    <a:pt x="6161265" y="416560"/>
                  </a:lnTo>
                  <a:lnTo>
                    <a:pt x="6162662" y="420877"/>
                  </a:lnTo>
                  <a:lnTo>
                    <a:pt x="6194031" y="440309"/>
                  </a:lnTo>
                  <a:lnTo>
                    <a:pt x="6194031" y="462534"/>
                  </a:lnTo>
                  <a:lnTo>
                    <a:pt x="6018263" y="462534"/>
                  </a:lnTo>
                  <a:lnTo>
                    <a:pt x="6018263" y="440309"/>
                  </a:lnTo>
                  <a:lnTo>
                    <a:pt x="6026518" y="438150"/>
                  </a:lnTo>
                  <a:lnTo>
                    <a:pt x="6033122" y="435737"/>
                  </a:lnTo>
                  <a:lnTo>
                    <a:pt x="6037821" y="433197"/>
                  </a:lnTo>
                  <a:lnTo>
                    <a:pt x="6042647" y="430656"/>
                  </a:lnTo>
                  <a:lnTo>
                    <a:pt x="6046203" y="426974"/>
                  </a:lnTo>
                  <a:lnTo>
                    <a:pt x="6054025" y="386125"/>
                  </a:lnTo>
                  <a:lnTo>
                    <a:pt x="6054077" y="378460"/>
                  </a:lnTo>
                  <a:lnTo>
                    <a:pt x="6054077" y="89408"/>
                  </a:lnTo>
                  <a:lnTo>
                    <a:pt x="6051283" y="50291"/>
                  </a:lnTo>
                  <a:lnTo>
                    <a:pt x="6048870" y="45720"/>
                  </a:lnTo>
                  <a:lnTo>
                    <a:pt x="6046584" y="41148"/>
                  </a:lnTo>
                  <a:lnTo>
                    <a:pt x="6018263" y="27431"/>
                  </a:lnTo>
                  <a:lnTo>
                    <a:pt x="6018263" y="5334"/>
                  </a:lnTo>
                  <a:close/>
                </a:path>
                <a:path w="7115809" h="467994">
                  <a:moveTo>
                    <a:pt x="5550903" y="5334"/>
                  </a:moveTo>
                  <a:lnTo>
                    <a:pt x="5686539" y="5334"/>
                  </a:lnTo>
                  <a:lnTo>
                    <a:pt x="5805030" y="211327"/>
                  </a:lnTo>
                  <a:lnTo>
                    <a:pt x="5825407" y="248189"/>
                  </a:lnTo>
                  <a:lnTo>
                    <a:pt x="5850607" y="296116"/>
                  </a:lnTo>
                  <a:lnTo>
                    <a:pt x="5865355" y="326516"/>
                  </a:lnTo>
                  <a:lnTo>
                    <a:pt x="5870689" y="326516"/>
                  </a:lnTo>
                  <a:lnTo>
                    <a:pt x="5869095" y="285585"/>
                  </a:lnTo>
                  <a:lnTo>
                    <a:pt x="5867942" y="242808"/>
                  </a:lnTo>
                  <a:lnTo>
                    <a:pt x="5867242" y="198197"/>
                  </a:lnTo>
                  <a:lnTo>
                    <a:pt x="5867006" y="151764"/>
                  </a:lnTo>
                  <a:lnTo>
                    <a:pt x="5867006" y="89408"/>
                  </a:lnTo>
                  <a:lnTo>
                    <a:pt x="5866909" y="79289"/>
                  </a:lnTo>
                  <a:lnTo>
                    <a:pt x="5860148" y="43179"/>
                  </a:lnTo>
                  <a:lnTo>
                    <a:pt x="5857862" y="39877"/>
                  </a:lnTo>
                  <a:lnTo>
                    <a:pt x="5831192" y="27431"/>
                  </a:lnTo>
                  <a:lnTo>
                    <a:pt x="5831192" y="5334"/>
                  </a:lnTo>
                  <a:lnTo>
                    <a:pt x="5957811" y="5334"/>
                  </a:lnTo>
                  <a:lnTo>
                    <a:pt x="5957811" y="27431"/>
                  </a:lnTo>
                  <a:lnTo>
                    <a:pt x="5948921" y="30352"/>
                  </a:lnTo>
                  <a:lnTo>
                    <a:pt x="5942571" y="32892"/>
                  </a:lnTo>
                  <a:lnTo>
                    <a:pt x="5938888" y="34798"/>
                  </a:lnTo>
                  <a:lnTo>
                    <a:pt x="5935205" y="36829"/>
                  </a:lnTo>
                  <a:lnTo>
                    <a:pt x="5932030" y="39497"/>
                  </a:lnTo>
                  <a:lnTo>
                    <a:pt x="5929490" y="42925"/>
                  </a:lnTo>
                  <a:lnTo>
                    <a:pt x="5926950" y="46227"/>
                  </a:lnTo>
                  <a:lnTo>
                    <a:pt x="5921616" y="89408"/>
                  </a:lnTo>
                  <a:lnTo>
                    <a:pt x="5921616" y="462534"/>
                  </a:lnTo>
                  <a:lnTo>
                    <a:pt x="5836526" y="462534"/>
                  </a:lnTo>
                  <a:lnTo>
                    <a:pt x="5685904" y="201929"/>
                  </a:lnTo>
                  <a:lnTo>
                    <a:pt x="5659424" y="154686"/>
                  </a:lnTo>
                  <a:lnTo>
                    <a:pt x="5640946" y="118872"/>
                  </a:lnTo>
                  <a:lnTo>
                    <a:pt x="5638025" y="118872"/>
                  </a:lnTo>
                  <a:lnTo>
                    <a:pt x="5639452" y="155376"/>
                  </a:lnTo>
                  <a:lnTo>
                    <a:pt x="5640485" y="192881"/>
                  </a:lnTo>
                  <a:lnTo>
                    <a:pt x="5641114" y="231386"/>
                  </a:lnTo>
                  <a:lnTo>
                    <a:pt x="5641327" y="270890"/>
                  </a:lnTo>
                  <a:lnTo>
                    <a:pt x="5641327" y="378713"/>
                  </a:lnTo>
                  <a:lnTo>
                    <a:pt x="5641492" y="390336"/>
                  </a:lnTo>
                  <a:lnTo>
                    <a:pt x="5652884" y="429767"/>
                  </a:lnTo>
                  <a:lnTo>
                    <a:pt x="5677522" y="440309"/>
                  </a:lnTo>
                  <a:lnTo>
                    <a:pt x="5677522" y="462534"/>
                  </a:lnTo>
                  <a:lnTo>
                    <a:pt x="5550903" y="462534"/>
                  </a:lnTo>
                  <a:lnTo>
                    <a:pt x="5550903" y="440309"/>
                  </a:lnTo>
                  <a:lnTo>
                    <a:pt x="5559158" y="438150"/>
                  </a:lnTo>
                  <a:lnTo>
                    <a:pt x="5565762" y="435737"/>
                  </a:lnTo>
                  <a:lnTo>
                    <a:pt x="5570461" y="432942"/>
                  </a:lnTo>
                  <a:lnTo>
                    <a:pt x="5575287" y="430275"/>
                  </a:lnTo>
                  <a:lnTo>
                    <a:pt x="5578843" y="426720"/>
                  </a:lnTo>
                  <a:lnTo>
                    <a:pt x="5586665" y="386266"/>
                  </a:lnTo>
                  <a:lnTo>
                    <a:pt x="5586717" y="378713"/>
                  </a:lnTo>
                  <a:lnTo>
                    <a:pt x="5586717" y="89153"/>
                  </a:lnTo>
                  <a:lnTo>
                    <a:pt x="5583161" y="48133"/>
                  </a:lnTo>
                  <a:lnTo>
                    <a:pt x="5550903" y="27431"/>
                  </a:lnTo>
                  <a:lnTo>
                    <a:pt x="5550903" y="5334"/>
                  </a:lnTo>
                  <a:close/>
                </a:path>
                <a:path w="7115809" h="467994">
                  <a:moveTo>
                    <a:pt x="5084559" y="5334"/>
                  </a:moveTo>
                  <a:lnTo>
                    <a:pt x="5220195" y="5334"/>
                  </a:lnTo>
                  <a:lnTo>
                    <a:pt x="5338686" y="211327"/>
                  </a:lnTo>
                  <a:lnTo>
                    <a:pt x="5359063" y="248189"/>
                  </a:lnTo>
                  <a:lnTo>
                    <a:pt x="5384263" y="296116"/>
                  </a:lnTo>
                  <a:lnTo>
                    <a:pt x="5399011" y="326516"/>
                  </a:lnTo>
                  <a:lnTo>
                    <a:pt x="5404345" y="326516"/>
                  </a:lnTo>
                  <a:lnTo>
                    <a:pt x="5402751" y="285585"/>
                  </a:lnTo>
                  <a:lnTo>
                    <a:pt x="5401598" y="242808"/>
                  </a:lnTo>
                  <a:lnTo>
                    <a:pt x="5400898" y="198197"/>
                  </a:lnTo>
                  <a:lnTo>
                    <a:pt x="5400662" y="151764"/>
                  </a:lnTo>
                  <a:lnTo>
                    <a:pt x="5400662" y="89408"/>
                  </a:lnTo>
                  <a:lnTo>
                    <a:pt x="5400565" y="79289"/>
                  </a:lnTo>
                  <a:lnTo>
                    <a:pt x="5393804" y="43179"/>
                  </a:lnTo>
                  <a:lnTo>
                    <a:pt x="5391518" y="39877"/>
                  </a:lnTo>
                  <a:lnTo>
                    <a:pt x="5364848" y="27431"/>
                  </a:lnTo>
                  <a:lnTo>
                    <a:pt x="5364848" y="5334"/>
                  </a:lnTo>
                  <a:lnTo>
                    <a:pt x="5491467" y="5334"/>
                  </a:lnTo>
                  <a:lnTo>
                    <a:pt x="5491467" y="27431"/>
                  </a:lnTo>
                  <a:lnTo>
                    <a:pt x="5482577" y="30352"/>
                  </a:lnTo>
                  <a:lnTo>
                    <a:pt x="5476227" y="32892"/>
                  </a:lnTo>
                  <a:lnTo>
                    <a:pt x="5472544" y="34798"/>
                  </a:lnTo>
                  <a:lnTo>
                    <a:pt x="5468861" y="36829"/>
                  </a:lnTo>
                  <a:lnTo>
                    <a:pt x="5465686" y="39497"/>
                  </a:lnTo>
                  <a:lnTo>
                    <a:pt x="5463146" y="42925"/>
                  </a:lnTo>
                  <a:lnTo>
                    <a:pt x="5460606" y="46227"/>
                  </a:lnTo>
                  <a:lnTo>
                    <a:pt x="5455272" y="89408"/>
                  </a:lnTo>
                  <a:lnTo>
                    <a:pt x="5455272" y="462534"/>
                  </a:lnTo>
                  <a:lnTo>
                    <a:pt x="5370182" y="462534"/>
                  </a:lnTo>
                  <a:lnTo>
                    <a:pt x="5219560" y="201929"/>
                  </a:lnTo>
                  <a:lnTo>
                    <a:pt x="5193080" y="154686"/>
                  </a:lnTo>
                  <a:lnTo>
                    <a:pt x="5174602" y="118872"/>
                  </a:lnTo>
                  <a:lnTo>
                    <a:pt x="5171681" y="118872"/>
                  </a:lnTo>
                  <a:lnTo>
                    <a:pt x="5173108" y="155376"/>
                  </a:lnTo>
                  <a:lnTo>
                    <a:pt x="5174141" y="192881"/>
                  </a:lnTo>
                  <a:lnTo>
                    <a:pt x="5174770" y="231386"/>
                  </a:lnTo>
                  <a:lnTo>
                    <a:pt x="5174983" y="270890"/>
                  </a:lnTo>
                  <a:lnTo>
                    <a:pt x="5174983" y="378713"/>
                  </a:lnTo>
                  <a:lnTo>
                    <a:pt x="5175148" y="390336"/>
                  </a:lnTo>
                  <a:lnTo>
                    <a:pt x="5186540" y="429767"/>
                  </a:lnTo>
                  <a:lnTo>
                    <a:pt x="5211178" y="440309"/>
                  </a:lnTo>
                  <a:lnTo>
                    <a:pt x="5211178" y="462534"/>
                  </a:lnTo>
                  <a:lnTo>
                    <a:pt x="5084559" y="462534"/>
                  </a:lnTo>
                  <a:lnTo>
                    <a:pt x="5084559" y="440309"/>
                  </a:lnTo>
                  <a:lnTo>
                    <a:pt x="5092814" y="438150"/>
                  </a:lnTo>
                  <a:lnTo>
                    <a:pt x="5099418" y="435737"/>
                  </a:lnTo>
                  <a:lnTo>
                    <a:pt x="5104117" y="432942"/>
                  </a:lnTo>
                  <a:lnTo>
                    <a:pt x="5108943" y="430275"/>
                  </a:lnTo>
                  <a:lnTo>
                    <a:pt x="5112499" y="426720"/>
                  </a:lnTo>
                  <a:lnTo>
                    <a:pt x="5120321" y="386266"/>
                  </a:lnTo>
                  <a:lnTo>
                    <a:pt x="5120373" y="378713"/>
                  </a:lnTo>
                  <a:lnTo>
                    <a:pt x="5120373" y="89153"/>
                  </a:lnTo>
                  <a:lnTo>
                    <a:pt x="5116817" y="48133"/>
                  </a:lnTo>
                  <a:lnTo>
                    <a:pt x="5084559" y="27431"/>
                  </a:lnTo>
                  <a:lnTo>
                    <a:pt x="5084559" y="5334"/>
                  </a:lnTo>
                  <a:close/>
                </a:path>
                <a:path w="7115809" h="467994">
                  <a:moveTo>
                    <a:pt x="4261091" y="5334"/>
                  </a:moveTo>
                  <a:lnTo>
                    <a:pt x="4436859" y="5334"/>
                  </a:lnTo>
                  <a:lnTo>
                    <a:pt x="4436859" y="27431"/>
                  </a:lnTo>
                  <a:lnTo>
                    <a:pt x="4428858" y="29717"/>
                  </a:lnTo>
                  <a:lnTo>
                    <a:pt x="4422508" y="32130"/>
                  </a:lnTo>
                  <a:lnTo>
                    <a:pt x="4417809" y="34671"/>
                  </a:lnTo>
                  <a:lnTo>
                    <a:pt x="4413110" y="37211"/>
                  </a:lnTo>
                  <a:lnTo>
                    <a:pt x="4409554" y="40766"/>
                  </a:lnTo>
                  <a:lnTo>
                    <a:pt x="4400862" y="81414"/>
                  </a:lnTo>
                  <a:lnTo>
                    <a:pt x="4400791" y="89153"/>
                  </a:lnTo>
                  <a:lnTo>
                    <a:pt x="4400791" y="422655"/>
                  </a:lnTo>
                  <a:lnTo>
                    <a:pt x="4465688" y="422655"/>
                  </a:lnTo>
                  <a:lnTo>
                    <a:pt x="4474925" y="422275"/>
                  </a:lnTo>
                  <a:lnTo>
                    <a:pt x="4512644" y="403897"/>
                  </a:lnTo>
                  <a:lnTo>
                    <a:pt x="4531855" y="365251"/>
                  </a:lnTo>
                  <a:lnTo>
                    <a:pt x="4541761" y="327151"/>
                  </a:lnTo>
                  <a:lnTo>
                    <a:pt x="4587608" y="327151"/>
                  </a:lnTo>
                  <a:lnTo>
                    <a:pt x="4580242" y="462534"/>
                  </a:lnTo>
                  <a:lnTo>
                    <a:pt x="4261091" y="462534"/>
                  </a:lnTo>
                  <a:lnTo>
                    <a:pt x="4261091" y="440309"/>
                  </a:lnTo>
                  <a:lnTo>
                    <a:pt x="4269346" y="438150"/>
                  </a:lnTo>
                  <a:lnTo>
                    <a:pt x="4275950" y="435737"/>
                  </a:lnTo>
                  <a:lnTo>
                    <a:pt x="4280649" y="432942"/>
                  </a:lnTo>
                  <a:lnTo>
                    <a:pt x="4285475" y="430275"/>
                  </a:lnTo>
                  <a:lnTo>
                    <a:pt x="4289031" y="426720"/>
                  </a:lnTo>
                  <a:lnTo>
                    <a:pt x="4296853" y="385746"/>
                  </a:lnTo>
                  <a:lnTo>
                    <a:pt x="4296905" y="378078"/>
                  </a:lnTo>
                  <a:lnTo>
                    <a:pt x="4296905" y="89788"/>
                  </a:lnTo>
                  <a:lnTo>
                    <a:pt x="4294111" y="50418"/>
                  </a:lnTo>
                  <a:lnTo>
                    <a:pt x="4291698" y="45847"/>
                  </a:lnTo>
                  <a:lnTo>
                    <a:pt x="4289412" y="41401"/>
                  </a:lnTo>
                  <a:lnTo>
                    <a:pt x="4261091" y="27431"/>
                  </a:lnTo>
                  <a:lnTo>
                    <a:pt x="4261091" y="5334"/>
                  </a:lnTo>
                  <a:close/>
                </a:path>
                <a:path w="7115809" h="467994">
                  <a:moveTo>
                    <a:pt x="3840467" y="5334"/>
                  </a:moveTo>
                  <a:lnTo>
                    <a:pt x="4035031" y="5334"/>
                  </a:lnTo>
                  <a:lnTo>
                    <a:pt x="4074750" y="7237"/>
                  </a:lnTo>
                  <a:lnTo>
                    <a:pt x="4138187" y="22425"/>
                  </a:lnTo>
                  <a:lnTo>
                    <a:pt x="4180406" y="52877"/>
                  </a:lnTo>
                  <a:lnTo>
                    <a:pt x="4201552" y="99498"/>
                  </a:lnTo>
                  <a:lnTo>
                    <a:pt x="4204195" y="128904"/>
                  </a:lnTo>
                  <a:lnTo>
                    <a:pt x="4202957" y="150455"/>
                  </a:lnTo>
                  <a:lnTo>
                    <a:pt x="4193051" y="189126"/>
                  </a:lnTo>
                  <a:lnTo>
                    <a:pt x="4160173" y="235140"/>
                  </a:lnTo>
                  <a:lnTo>
                    <a:pt x="4127106" y="256031"/>
                  </a:lnTo>
                  <a:lnTo>
                    <a:pt x="4084910" y="268716"/>
                  </a:lnTo>
                  <a:lnTo>
                    <a:pt x="4033380" y="272923"/>
                  </a:lnTo>
                  <a:lnTo>
                    <a:pt x="4017850" y="272849"/>
                  </a:lnTo>
                  <a:lnTo>
                    <a:pt x="4003821" y="272621"/>
                  </a:lnTo>
                  <a:lnTo>
                    <a:pt x="3991267" y="272226"/>
                  </a:lnTo>
                  <a:lnTo>
                    <a:pt x="3980167" y="271652"/>
                  </a:lnTo>
                  <a:lnTo>
                    <a:pt x="3980167" y="378713"/>
                  </a:lnTo>
                  <a:lnTo>
                    <a:pt x="3984739" y="421131"/>
                  </a:lnTo>
                  <a:lnTo>
                    <a:pt x="3998328" y="433959"/>
                  </a:lnTo>
                  <a:lnTo>
                    <a:pt x="4003154" y="436499"/>
                  </a:lnTo>
                  <a:lnTo>
                    <a:pt x="4010647" y="438530"/>
                  </a:lnTo>
                  <a:lnTo>
                    <a:pt x="4020680" y="440309"/>
                  </a:lnTo>
                  <a:lnTo>
                    <a:pt x="4020680" y="462534"/>
                  </a:lnTo>
                  <a:lnTo>
                    <a:pt x="3840467" y="462534"/>
                  </a:lnTo>
                  <a:lnTo>
                    <a:pt x="3840467" y="440309"/>
                  </a:lnTo>
                  <a:lnTo>
                    <a:pt x="3848722" y="438150"/>
                  </a:lnTo>
                  <a:lnTo>
                    <a:pt x="3855326" y="435737"/>
                  </a:lnTo>
                  <a:lnTo>
                    <a:pt x="3860025" y="433197"/>
                  </a:lnTo>
                  <a:lnTo>
                    <a:pt x="3864851" y="430656"/>
                  </a:lnTo>
                  <a:lnTo>
                    <a:pt x="3868407" y="426974"/>
                  </a:lnTo>
                  <a:lnTo>
                    <a:pt x="3876229" y="386125"/>
                  </a:lnTo>
                  <a:lnTo>
                    <a:pt x="3876281" y="378460"/>
                  </a:lnTo>
                  <a:lnTo>
                    <a:pt x="3876281" y="89788"/>
                  </a:lnTo>
                  <a:lnTo>
                    <a:pt x="3873487" y="50418"/>
                  </a:lnTo>
                  <a:lnTo>
                    <a:pt x="3871074" y="45847"/>
                  </a:lnTo>
                  <a:lnTo>
                    <a:pt x="3868788" y="41401"/>
                  </a:lnTo>
                  <a:lnTo>
                    <a:pt x="3840467" y="27431"/>
                  </a:lnTo>
                  <a:lnTo>
                    <a:pt x="3840467" y="5334"/>
                  </a:lnTo>
                  <a:close/>
                </a:path>
                <a:path w="7115809" h="467994">
                  <a:moveTo>
                    <a:pt x="3291827" y="5334"/>
                  </a:moveTo>
                  <a:lnTo>
                    <a:pt x="3624059" y="5334"/>
                  </a:lnTo>
                  <a:lnTo>
                    <a:pt x="3624059" y="111887"/>
                  </a:lnTo>
                  <a:lnTo>
                    <a:pt x="3578212" y="111887"/>
                  </a:lnTo>
                  <a:lnTo>
                    <a:pt x="3572882" y="97266"/>
                  </a:lnTo>
                  <a:lnTo>
                    <a:pt x="3567957" y="85216"/>
                  </a:lnTo>
                  <a:lnTo>
                    <a:pt x="3541001" y="51053"/>
                  </a:lnTo>
                  <a:lnTo>
                    <a:pt x="3504425" y="44576"/>
                  </a:lnTo>
                  <a:lnTo>
                    <a:pt x="3431527" y="44576"/>
                  </a:lnTo>
                  <a:lnTo>
                    <a:pt x="3431527" y="205359"/>
                  </a:lnTo>
                  <a:lnTo>
                    <a:pt x="3475723" y="205359"/>
                  </a:lnTo>
                  <a:lnTo>
                    <a:pt x="3485502" y="205359"/>
                  </a:lnTo>
                  <a:lnTo>
                    <a:pt x="3493249" y="203962"/>
                  </a:lnTo>
                  <a:lnTo>
                    <a:pt x="3498837" y="201167"/>
                  </a:lnTo>
                  <a:lnTo>
                    <a:pt x="3504425" y="198374"/>
                  </a:lnTo>
                  <a:lnTo>
                    <a:pt x="3523221" y="157099"/>
                  </a:lnTo>
                  <a:lnTo>
                    <a:pt x="3561067" y="157099"/>
                  </a:lnTo>
                  <a:lnTo>
                    <a:pt x="3561067" y="292988"/>
                  </a:lnTo>
                  <a:lnTo>
                    <a:pt x="3523221" y="292988"/>
                  </a:lnTo>
                  <a:lnTo>
                    <a:pt x="3520790" y="283864"/>
                  </a:lnTo>
                  <a:lnTo>
                    <a:pt x="3518252" y="275907"/>
                  </a:lnTo>
                  <a:lnTo>
                    <a:pt x="3494011" y="245872"/>
                  </a:lnTo>
                  <a:lnTo>
                    <a:pt x="3486137" y="244475"/>
                  </a:lnTo>
                  <a:lnTo>
                    <a:pt x="3475723" y="244475"/>
                  </a:lnTo>
                  <a:lnTo>
                    <a:pt x="3431527" y="244475"/>
                  </a:lnTo>
                  <a:lnTo>
                    <a:pt x="3431527" y="423290"/>
                  </a:lnTo>
                  <a:lnTo>
                    <a:pt x="3504171" y="423290"/>
                  </a:lnTo>
                  <a:lnTo>
                    <a:pt x="3511918" y="423290"/>
                  </a:lnTo>
                  <a:lnTo>
                    <a:pt x="3518522" y="422783"/>
                  </a:lnTo>
                  <a:lnTo>
                    <a:pt x="3523856" y="421766"/>
                  </a:lnTo>
                  <a:lnTo>
                    <a:pt x="3529317" y="420750"/>
                  </a:lnTo>
                  <a:lnTo>
                    <a:pt x="3534016" y="419100"/>
                  </a:lnTo>
                  <a:lnTo>
                    <a:pt x="3538334" y="416560"/>
                  </a:lnTo>
                  <a:lnTo>
                    <a:pt x="3542525" y="414147"/>
                  </a:lnTo>
                  <a:lnTo>
                    <a:pt x="3546589" y="410845"/>
                  </a:lnTo>
                  <a:lnTo>
                    <a:pt x="3550526" y="406526"/>
                  </a:lnTo>
                  <a:lnTo>
                    <a:pt x="3554463" y="402336"/>
                  </a:lnTo>
                  <a:lnTo>
                    <a:pt x="3573013" y="366807"/>
                  </a:lnTo>
                  <a:lnTo>
                    <a:pt x="3581514" y="340233"/>
                  </a:lnTo>
                  <a:lnTo>
                    <a:pt x="3627361" y="340233"/>
                  </a:lnTo>
                  <a:lnTo>
                    <a:pt x="3621011" y="462534"/>
                  </a:lnTo>
                  <a:lnTo>
                    <a:pt x="3291827" y="462534"/>
                  </a:lnTo>
                  <a:lnTo>
                    <a:pt x="3291827" y="440309"/>
                  </a:lnTo>
                  <a:lnTo>
                    <a:pt x="3300082" y="438150"/>
                  </a:lnTo>
                  <a:lnTo>
                    <a:pt x="3306686" y="435737"/>
                  </a:lnTo>
                  <a:lnTo>
                    <a:pt x="3311385" y="433197"/>
                  </a:lnTo>
                  <a:lnTo>
                    <a:pt x="3316211" y="430656"/>
                  </a:lnTo>
                  <a:lnTo>
                    <a:pt x="3319767" y="426974"/>
                  </a:lnTo>
                  <a:lnTo>
                    <a:pt x="3327589" y="386125"/>
                  </a:lnTo>
                  <a:lnTo>
                    <a:pt x="3327641" y="378460"/>
                  </a:lnTo>
                  <a:lnTo>
                    <a:pt x="3327641" y="89788"/>
                  </a:lnTo>
                  <a:lnTo>
                    <a:pt x="3324847" y="50418"/>
                  </a:lnTo>
                  <a:lnTo>
                    <a:pt x="3322434" y="45847"/>
                  </a:lnTo>
                  <a:lnTo>
                    <a:pt x="3320148" y="41401"/>
                  </a:lnTo>
                  <a:lnTo>
                    <a:pt x="3291827" y="27431"/>
                  </a:lnTo>
                  <a:lnTo>
                    <a:pt x="3291827" y="5334"/>
                  </a:lnTo>
                  <a:close/>
                </a:path>
                <a:path w="7115809" h="467994">
                  <a:moveTo>
                    <a:pt x="2409431" y="5334"/>
                  </a:moveTo>
                  <a:lnTo>
                    <a:pt x="2604630" y="5334"/>
                  </a:lnTo>
                  <a:lnTo>
                    <a:pt x="2623682" y="5689"/>
                  </a:lnTo>
                  <a:lnTo>
                    <a:pt x="2671813" y="10922"/>
                  </a:lnTo>
                  <a:lnTo>
                    <a:pt x="2709389" y="22477"/>
                  </a:lnTo>
                  <a:lnTo>
                    <a:pt x="2743310" y="44600"/>
                  </a:lnTo>
                  <a:lnTo>
                    <a:pt x="2768206" y="84581"/>
                  </a:lnTo>
                  <a:lnTo>
                    <a:pt x="2774810" y="128650"/>
                  </a:lnTo>
                  <a:lnTo>
                    <a:pt x="2774076" y="144460"/>
                  </a:lnTo>
                  <a:lnTo>
                    <a:pt x="2763253" y="184912"/>
                  </a:lnTo>
                  <a:lnTo>
                    <a:pt x="2732138" y="223900"/>
                  </a:lnTo>
                  <a:lnTo>
                    <a:pt x="2695258" y="246207"/>
                  </a:lnTo>
                  <a:lnTo>
                    <a:pt x="2679687" y="253237"/>
                  </a:lnTo>
                  <a:lnTo>
                    <a:pt x="2679687" y="256539"/>
                  </a:lnTo>
                  <a:lnTo>
                    <a:pt x="2720708" y="285114"/>
                  </a:lnTo>
                  <a:lnTo>
                    <a:pt x="2743282" y="317386"/>
                  </a:lnTo>
                  <a:lnTo>
                    <a:pt x="2771127" y="376047"/>
                  </a:lnTo>
                  <a:lnTo>
                    <a:pt x="2778153" y="390334"/>
                  </a:lnTo>
                  <a:lnTo>
                    <a:pt x="2806334" y="428646"/>
                  </a:lnTo>
                  <a:lnTo>
                    <a:pt x="2832087" y="440309"/>
                  </a:lnTo>
                  <a:lnTo>
                    <a:pt x="2832087" y="462534"/>
                  </a:lnTo>
                  <a:lnTo>
                    <a:pt x="2703182" y="462534"/>
                  </a:lnTo>
                  <a:lnTo>
                    <a:pt x="2693137" y="447482"/>
                  </a:lnTo>
                  <a:lnTo>
                    <a:pt x="2682449" y="429180"/>
                  </a:lnTo>
                  <a:lnTo>
                    <a:pt x="2671142" y="407616"/>
                  </a:lnTo>
                  <a:lnTo>
                    <a:pt x="2659240" y="382777"/>
                  </a:lnTo>
                  <a:lnTo>
                    <a:pt x="2633078" y="325500"/>
                  </a:lnTo>
                  <a:lnTo>
                    <a:pt x="2627460" y="313684"/>
                  </a:lnTo>
                  <a:lnTo>
                    <a:pt x="2601709" y="277240"/>
                  </a:lnTo>
                  <a:lnTo>
                    <a:pt x="2568562" y="270637"/>
                  </a:lnTo>
                  <a:lnTo>
                    <a:pt x="2549131" y="270637"/>
                  </a:lnTo>
                  <a:lnTo>
                    <a:pt x="2549131" y="378460"/>
                  </a:lnTo>
                  <a:lnTo>
                    <a:pt x="2549274" y="390082"/>
                  </a:lnTo>
                  <a:lnTo>
                    <a:pt x="2560434" y="429640"/>
                  </a:lnTo>
                  <a:lnTo>
                    <a:pt x="2585199" y="440309"/>
                  </a:lnTo>
                  <a:lnTo>
                    <a:pt x="2585199" y="462534"/>
                  </a:lnTo>
                  <a:lnTo>
                    <a:pt x="2409431" y="462534"/>
                  </a:lnTo>
                  <a:lnTo>
                    <a:pt x="2409431" y="440309"/>
                  </a:lnTo>
                  <a:lnTo>
                    <a:pt x="2417686" y="438150"/>
                  </a:lnTo>
                  <a:lnTo>
                    <a:pt x="2424290" y="435737"/>
                  </a:lnTo>
                  <a:lnTo>
                    <a:pt x="2428989" y="433197"/>
                  </a:lnTo>
                  <a:lnTo>
                    <a:pt x="2433815" y="430656"/>
                  </a:lnTo>
                  <a:lnTo>
                    <a:pt x="2437371" y="426974"/>
                  </a:lnTo>
                  <a:lnTo>
                    <a:pt x="2445193" y="386125"/>
                  </a:lnTo>
                  <a:lnTo>
                    <a:pt x="2445245" y="378460"/>
                  </a:lnTo>
                  <a:lnTo>
                    <a:pt x="2445245" y="89788"/>
                  </a:lnTo>
                  <a:lnTo>
                    <a:pt x="2442451" y="50418"/>
                  </a:lnTo>
                  <a:lnTo>
                    <a:pt x="2440038" y="45847"/>
                  </a:lnTo>
                  <a:lnTo>
                    <a:pt x="2437752" y="41401"/>
                  </a:lnTo>
                  <a:lnTo>
                    <a:pt x="2409431" y="27431"/>
                  </a:lnTo>
                  <a:lnTo>
                    <a:pt x="2409431" y="5334"/>
                  </a:lnTo>
                  <a:close/>
                </a:path>
                <a:path w="7115809" h="467994">
                  <a:moveTo>
                    <a:pt x="1467599" y="5334"/>
                  </a:moveTo>
                  <a:lnTo>
                    <a:pt x="1643367" y="5334"/>
                  </a:lnTo>
                  <a:lnTo>
                    <a:pt x="1643367" y="27431"/>
                  </a:lnTo>
                  <a:lnTo>
                    <a:pt x="1635219" y="30051"/>
                  </a:lnTo>
                  <a:lnTo>
                    <a:pt x="1628476" y="32765"/>
                  </a:lnTo>
                  <a:lnTo>
                    <a:pt x="1607966" y="68310"/>
                  </a:lnTo>
                  <a:lnTo>
                    <a:pt x="1607299" y="90042"/>
                  </a:lnTo>
                  <a:lnTo>
                    <a:pt x="1607299" y="201929"/>
                  </a:lnTo>
                  <a:lnTo>
                    <a:pt x="1758556" y="201929"/>
                  </a:lnTo>
                  <a:lnTo>
                    <a:pt x="1758556" y="90042"/>
                  </a:lnTo>
                  <a:lnTo>
                    <a:pt x="1755000" y="48133"/>
                  </a:lnTo>
                  <a:lnTo>
                    <a:pt x="1723123" y="27431"/>
                  </a:lnTo>
                  <a:lnTo>
                    <a:pt x="1723123" y="5334"/>
                  </a:lnTo>
                  <a:lnTo>
                    <a:pt x="1897875" y="5334"/>
                  </a:lnTo>
                  <a:lnTo>
                    <a:pt x="1897875" y="27431"/>
                  </a:lnTo>
                  <a:lnTo>
                    <a:pt x="1888096" y="30099"/>
                  </a:lnTo>
                  <a:lnTo>
                    <a:pt x="1880984" y="33020"/>
                  </a:lnTo>
                  <a:lnTo>
                    <a:pt x="1876539" y="36067"/>
                  </a:lnTo>
                  <a:lnTo>
                    <a:pt x="1871967" y="38988"/>
                  </a:lnTo>
                  <a:lnTo>
                    <a:pt x="1868792" y="42925"/>
                  </a:lnTo>
                  <a:lnTo>
                    <a:pt x="1866887" y="47625"/>
                  </a:lnTo>
                  <a:lnTo>
                    <a:pt x="1864982" y="52324"/>
                  </a:lnTo>
                  <a:lnTo>
                    <a:pt x="1863839" y="57530"/>
                  </a:lnTo>
                  <a:lnTo>
                    <a:pt x="1862442" y="90042"/>
                  </a:lnTo>
                  <a:lnTo>
                    <a:pt x="1862442" y="378460"/>
                  </a:lnTo>
                  <a:lnTo>
                    <a:pt x="1865998" y="420115"/>
                  </a:lnTo>
                  <a:lnTo>
                    <a:pt x="1897875" y="440309"/>
                  </a:lnTo>
                  <a:lnTo>
                    <a:pt x="1897875" y="462534"/>
                  </a:lnTo>
                  <a:lnTo>
                    <a:pt x="1723123" y="462534"/>
                  </a:lnTo>
                  <a:lnTo>
                    <a:pt x="1723123" y="440309"/>
                  </a:lnTo>
                  <a:lnTo>
                    <a:pt x="1731981" y="437830"/>
                  </a:lnTo>
                  <a:lnTo>
                    <a:pt x="1739125" y="435340"/>
                  </a:lnTo>
                  <a:lnTo>
                    <a:pt x="1757984" y="402066"/>
                  </a:lnTo>
                  <a:lnTo>
                    <a:pt x="1758556" y="378460"/>
                  </a:lnTo>
                  <a:lnTo>
                    <a:pt x="1758556" y="244093"/>
                  </a:lnTo>
                  <a:lnTo>
                    <a:pt x="1607299" y="244093"/>
                  </a:lnTo>
                  <a:lnTo>
                    <a:pt x="1607299" y="378460"/>
                  </a:lnTo>
                  <a:lnTo>
                    <a:pt x="1607299" y="386206"/>
                  </a:lnTo>
                  <a:lnTo>
                    <a:pt x="1607426" y="393446"/>
                  </a:lnTo>
                  <a:lnTo>
                    <a:pt x="1607934" y="400176"/>
                  </a:lnTo>
                  <a:lnTo>
                    <a:pt x="1608315" y="406908"/>
                  </a:lnTo>
                  <a:lnTo>
                    <a:pt x="1609204" y="412368"/>
                  </a:lnTo>
                  <a:lnTo>
                    <a:pt x="1610601" y="416560"/>
                  </a:lnTo>
                  <a:lnTo>
                    <a:pt x="1611998" y="420877"/>
                  </a:lnTo>
                  <a:lnTo>
                    <a:pt x="1643367" y="440309"/>
                  </a:lnTo>
                  <a:lnTo>
                    <a:pt x="1643367" y="462534"/>
                  </a:lnTo>
                  <a:lnTo>
                    <a:pt x="1467599" y="462534"/>
                  </a:lnTo>
                  <a:lnTo>
                    <a:pt x="1467599" y="440309"/>
                  </a:lnTo>
                  <a:lnTo>
                    <a:pt x="1475854" y="438150"/>
                  </a:lnTo>
                  <a:lnTo>
                    <a:pt x="1482458" y="435737"/>
                  </a:lnTo>
                  <a:lnTo>
                    <a:pt x="1487157" y="433197"/>
                  </a:lnTo>
                  <a:lnTo>
                    <a:pt x="1491983" y="430656"/>
                  </a:lnTo>
                  <a:lnTo>
                    <a:pt x="1495539" y="426974"/>
                  </a:lnTo>
                  <a:lnTo>
                    <a:pt x="1503361" y="386125"/>
                  </a:lnTo>
                  <a:lnTo>
                    <a:pt x="1503413" y="378460"/>
                  </a:lnTo>
                  <a:lnTo>
                    <a:pt x="1503413" y="89788"/>
                  </a:lnTo>
                  <a:lnTo>
                    <a:pt x="1500619" y="50418"/>
                  </a:lnTo>
                  <a:lnTo>
                    <a:pt x="1498206" y="45847"/>
                  </a:lnTo>
                  <a:lnTo>
                    <a:pt x="1495920" y="41401"/>
                  </a:lnTo>
                  <a:lnTo>
                    <a:pt x="1467599" y="27431"/>
                  </a:lnTo>
                  <a:lnTo>
                    <a:pt x="1467599" y="5334"/>
                  </a:lnTo>
                  <a:close/>
                </a:path>
                <a:path w="7115809" h="467994">
                  <a:moveTo>
                    <a:pt x="483108" y="5334"/>
                  </a:moveTo>
                  <a:lnTo>
                    <a:pt x="658863" y="5334"/>
                  </a:lnTo>
                  <a:lnTo>
                    <a:pt x="658863" y="27431"/>
                  </a:lnTo>
                  <a:lnTo>
                    <a:pt x="649719" y="29972"/>
                  </a:lnTo>
                  <a:lnTo>
                    <a:pt x="642988" y="32512"/>
                  </a:lnTo>
                  <a:lnTo>
                    <a:pt x="638670" y="35305"/>
                  </a:lnTo>
                  <a:lnTo>
                    <a:pt x="634352" y="38100"/>
                  </a:lnTo>
                  <a:lnTo>
                    <a:pt x="631050" y="41528"/>
                  </a:lnTo>
                  <a:lnTo>
                    <a:pt x="628777" y="45592"/>
                  </a:lnTo>
                  <a:lnTo>
                    <a:pt x="626541" y="49529"/>
                  </a:lnTo>
                  <a:lnTo>
                    <a:pt x="622744" y="89788"/>
                  </a:lnTo>
                  <a:lnTo>
                    <a:pt x="622744" y="378460"/>
                  </a:lnTo>
                  <a:lnTo>
                    <a:pt x="622744" y="386206"/>
                  </a:lnTo>
                  <a:lnTo>
                    <a:pt x="622973" y="393446"/>
                  </a:lnTo>
                  <a:lnTo>
                    <a:pt x="623417" y="400176"/>
                  </a:lnTo>
                  <a:lnTo>
                    <a:pt x="623862" y="406908"/>
                  </a:lnTo>
                  <a:lnTo>
                    <a:pt x="624763" y="412368"/>
                  </a:lnTo>
                  <a:lnTo>
                    <a:pt x="626097" y="416560"/>
                  </a:lnTo>
                  <a:lnTo>
                    <a:pt x="627443" y="420877"/>
                  </a:lnTo>
                  <a:lnTo>
                    <a:pt x="658863" y="440309"/>
                  </a:lnTo>
                  <a:lnTo>
                    <a:pt x="658863" y="462534"/>
                  </a:lnTo>
                  <a:lnTo>
                    <a:pt x="483108" y="462534"/>
                  </a:lnTo>
                  <a:lnTo>
                    <a:pt x="483108" y="440309"/>
                  </a:lnTo>
                  <a:lnTo>
                    <a:pt x="491375" y="438150"/>
                  </a:lnTo>
                  <a:lnTo>
                    <a:pt x="497903" y="435737"/>
                  </a:lnTo>
                  <a:lnTo>
                    <a:pt x="502704" y="433197"/>
                  </a:lnTo>
                  <a:lnTo>
                    <a:pt x="507504" y="430656"/>
                  </a:lnTo>
                  <a:lnTo>
                    <a:pt x="511073" y="426974"/>
                  </a:lnTo>
                  <a:lnTo>
                    <a:pt x="513410" y="422401"/>
                  </a:lnTo>
                  <a:lnTo>
                    <a:pt x="515759" y="417829"/>
                  </a:lnTo>
                  <a:lnTo>
                    <a:pt x="518947" y="378460"/>
                  </a:lnTo>
                  <a:lnTo>
                    <a:pt x="518947" y="89408"/>
                  </a:lnTo>
                  <a:lnTo>
                    <a:pt x="516089" y="50291"/>
                  </a:lnTo>
                  <a:lnTo>
                    <a:pt x="483108" y="27431"/>
                  </a:lnTo>
                  <a:lnTo>
                    <a:pt x="483108" y="5334"/>
                  </a:lnTo>
                  <a:close/>
                </a:path>
                <a:path w="7115809" h="467994">
                  <a:moveTo>
                    <a:pt x="0" y="5334"/>
                  </a:moveTo>
                  <a:lnTo>
                    <a:pt x="174129" y="5334"/>
                  </a:lnTo>
                  <a:lnTo>
                    <a:pt x="200942" y="5881"/>
                  </a:lnTo>
                  <a:lnTo>
                    <a:pt x="247658" y="10263"/>
                  </a:lnTo>
                  <a:lnTo>
                    <a:pt x="285787" y="19097"/>
                  </a:lnTo>
                  <a:lnTo>
                    <a:pt x="334200" y="41528"/>
                  </a:lnTo>
                  <a:lnTo>
                    <a:pt x="371585" y="73729"/>
                  </a:lnTo>
                  <a:lnTo>
                    <a:pt x="396855" y="114300"/>
                  </a:lnTo>
                  <a:lnTo>
                    <a:pt x="411675" y="164252"/>
                  </a:lnTo>
                  <a:lnTo>
                    <a:pt x="416029" y="202975"/>
                  </a:lnTo>
                  <a:lnTo>
                    <a:pt x="416572" y="224027"/>
                  </a:lnTo>
                  <a:lnTo>
                    <a:pt x="415808" y="249459"/>
                  </a:lnTo>
                  <a:lnTo>
                    <a:pt x="409698" y="296322"/>
                  </a:lnTo>
                  <a:lnTo>
                    <a:pt x="397477" y="337776"/>
                  </a:lnTo>
                  <a:lnTo>
                    <a:pt x="379141" y="373296"/>
                  </a:lnTo>
                  <a:lnTo>
                    <a:pt x="343447" y="412908"/>
                  </a:lnTo>
                  <a:lnTo>
                    <a:pt x="297855" y="440239"/>
                  </a:lnTo>
                  <a:lnTo>
                    <a:pt x="261437" y="452292"/>
                  </a:lnTo>
                  <a:lnTo>
                    <a:pt x="222542" y="459104"/>
                  </a:lnTo>
                  <a:lnTo>
                    <a:pt x="177837" y="462153"/>
                  </a:lnTo>
                  <a:lnTo>
                    <a:pt x="152031" y="462534"/>
                  </a:lnTo>
                  <a:lnTo>
                    <a:pt x="0" y="462534"/>
                  </a:lnTo>
                  <a:lnTo>
                    <a:pt x="0" y="440309"/>
                  </a:lnTo>
                  <a:lnTo>
                    <a:pt x="8267" y="438150"/>
                  </a:lnTo>
                  <a:lnTo>
                    <a:pt x="14795" y="435737"/>
                  </a:lnTo>
                  <a:lnTo>
                    <a:pt x="19596" y="433197"/>
                  </a:lnTo>
                  <a:lnTo>
                    <a:pt x="24396" y="430656"/>
                  </a:lnTo>
                  <a:lnTo>
                    <a:pt x="27965" y="426974"/>
                  </a:lnTo>
                  <a:lnTo>
                    <a:pt x="30302" y="422401"/>
                  </a:lnTo>
                  <a:lnTo>
                    <a:pt x="32651" y="417829"/>
                  </a:lnTo>
                  <a:lnTo>
                    <a:pt x="35839" y="378460"/>
                  </a:lnTo>
                  <a:lnTo>
                    <a:pt x="35839" y="89788"/>
                  </a:lnTo>
                  <a:lnTo>
                    <a:pt x="32981" y="50418"/>
                  </a:lnTo>
                  <a:lnTo>
                    <a:pt x="0" y="27431"/>
                  </a:lnTo>
                  <a:lnTo>
                    <a:pt x="0" y="5334"/>
                  </a:lnTo>
                  <a:close/>
                </a:path>
                <a:path w="7115809" h="467994">
                  <a:moveTo>
                    <a:pt x="4799063" y="3048"/>
                  </a:moveTo>
                  <a:lnTo>
                    <a:pt x="4888471" y="3048"/>
                  </a:lnTo>
                  <a:lnTo>
                    <a:pt x="4999088" y="378078"/>
                  </a:lnTo>
                  <a:lnTo>
                    <a:pt x="5002584" y="389727"/>
                  </a:lnTo>
                  <a:lnTo>
                    <a:pt x="5019154" y="426465"/>
                  </a:lnTo>
                  <a:lnTo>
                    <a:pt x="5024488" y="430784"/>
                  </a:lnTo>
                  <a:lnTo>
                    <a:pt x="5029822" y="435228"/>
                  </a:lnTo>
                  <a:lnTo>
                    <a:pt x="5037315" y="438403"/>
                  </a:lnTo>
                  <a:lnTo>
                    <a:pt x="5046967" y="440309"/>
                  </a:lnTo>
                  <a:lnTo>
                    <a:pt x="5046967" y="462534"/>
                  </a:lnTo>
                  <a:lnTo>
                    <a:pt x="4862055" y="462534"/>
                  </a:lnTo>
                  <a:lnTo>
                    <a:pt x="4862055" y="440309"/>
                  </a:lnTo>
                  <a:lnTo>
                    <a:pt x="4870226" y="438979"/>
                  </a:lnTo>
                  <a:lnTo>
                    <a:pt x="4877231" y="436911"/>
                  </a:lnTo>
                  <a:lnTo>
                    <a:pt x="4883093" y="434129"/>
                  </a:lnTo>
                  <a:lnTo>
                    <a:pt x="4887836" y="430656"/>
                  </a:lnTo>
                  <a:lnTo>
                    <a:pt x="4893424" y="425576"/>
                  </a:lnTo>
                  <a:lnTo>
                    <a:pt x="4896218" y="418211"/>
                  </a:lnTo>
                  <a:lnTo>
                    <a:pt x="4896218" y="408939"/>
                  </a:lnTo>
                  <a:lnTo>
                    <a:pt x="4896218" y="401954"/>
                  </a:lnTo>
                  <a:lnTo>
                    <a:pt x="4888663" y="362983"/>
                  </a:lnTo>
                  <a:lnTo>
                    <a:pt x="4877168" y="320801"/>
                  </a:lnTo>
                  <a:lnTo>
                    <a:pt x="4734166" y="320801"/>
                  </a:lnTo>
                  <a:lnTo>
                    <a:pt x="4720853" y="359298"/>
                  </a:lnTo>
                  <a:lnTo>
                    <a:pt x="4712619" y="398303"/>
                  </a:lnTo>
                  <a:lnTo>
                    <a:pt x="4712449" y="405256"/>
                  </a:lnTo>
                  <a:lnTo>
                    <a:pt x="4714618" y="419735"/>
                  </a:lnTo>
                  <a:lnTo>
                    <a:pt x="4721132" y="430403"/>
                  </a:lnTo>
                  <a:lnTo>
                    <a:pt x="4732005" y="437261"/>
                  </a:lnTo>
                  <a:lnTo>
                    <a:pt x="4747247" y="440309"/>
                  </a:lnTo>
                  <a:lnTo>
                    <a:pt x="4747247" y="462534"/>
                  </a:lnTo>
                  <a:lnTo>
                    <a:pt x="4604245" y="462534"/>
                  </a:lnTo>
                  <a:lnTo>
                    <a:pt x="4604245" y="440309"/>
                  </a:lnTo>
                  <a:lnTo>
                    <a:pt x="4612500" y="439420"/>
                  </a:lnTo>
                  <a:lnTo>
                    <a:pt x="4619739" y="436625"/>
                  </a:lnTo>
                  <a:lnTo>
                    <a:pt x="4646988" y="404534"/>
                  </a:lnTo>
                  <a:lnTo>
                    <a:pt x="4659490" y="375030"/>
                  </a:lnTo>
                  <a:lnTo>
                    <a:pt x="4799063" y="3048"/>
                  </a:lnTo>
                  <a:close/>
                </a:path>
                <a:path w="7115809" h="467994">
                  <a:moveTo>
                    <a:pt x="2122919" y="3048"/>
                  </a:moveTo>
                  <a:lnTo>
                    <a:pt x="2212327" y="3048"/>
                  </a:lnTo>
                  <a:lnTo>
                    <a:pt x="2322944" y="378078"/>
                  </a:lnTo>
                  <a:lnTo>
                    <a:pt x="2326440" y="389727"/>
                  </a:lnTo>
                  <a:lnTo>
                    <a:pt x="2343010" y="426465"/>
                  </a:lnTo>
                  <a:lnTo>
                    <a:pt x="2348344" y="430784"/>
                  </a:lnTo>
                  <a:lnTo>
                    <a:pt x="2353678" y="435228"/>
                  </a:lnTo>
                  <a:lnTo>
                    <a:pt x="2361171" y="438403"/>
                  </a:lnTo>
                  <a:lnTo>
                    <a:pt x="2370823" y="440309"/>
                  </a:lnTo>
                  <a:lnTo>
                    <a:pt x="2370823" y="462534"/>
                  </a:lnTo>
                  <a:lnTo>
                    <a:pt x="2185911" y="462534"/>
                  </a:lnTo>
                  <a:lnTo>
                    <a:pt x="2185911" y="440309"/>
                  </a:lnTo>
                  <a:lnTo>
                    <a:pt x="2194082" y="438979"/>
                  </a:lnTo>
                  <a:lnTo>
                    <a:pt x="2201087" y="436911"/>
                  </a:lnTo>
                  <a:lnTo>
                    <a:pt x="2206949" y="434129"/>
                  </a:lnTo>
                  <a:lnTo>
                    <a:pt x="2211692" y="430656"/>
                  </a:lnTo>
                  <a:lnTo>
                    <a:pt x="2217280" y="425576"/>
                  </a:lnTo>
                  <a:lnTo>
                    <a:pt x="2220074" y="418211"/>
                  </a:lnTo>
                  <a:lnTo>
                    <a:pt x="2220074" y="408939"/>
                  </a:lnTo>
                  <a:lnTo>
                    <a:pt x="2220074" y="401954"/>
                  </a:lnTo>
                  <a:lnTo>
                    <a:pt x="2212519" y="362983"/>
                  </a:lnTo>
                  <a:lnTo>
                    <a:pt x="2201024" y="320801"/>
                  </a:lnTo>
                  <a:lnTo>
                    <a:pt x="2058022" y="320801"/>
                  </a:lnTo>
                  <a:lnTo>
                    <a:pt x="2044709" y="359298"/>
                  </a:lnTo>
                  <a:lnTo>
                    <a:pt x="2036475" y="398303"/>
                  </a:lnTo>
                  <a:lnTo>
                    <a:pt x="2036305" y="405256"/>
                  </a:lnTo>
                  <a:lnTo>
                    <a:pt x="2038474" y="419735"/>
                  </a:lnTo>
                  <a:lnTo>
                    <a:pt x="2044988" y="430403"/>
                  </a:lnTo>
                  <a:lnTo>
                    <a:pt x="2055861" y="437261"/>
                  </a:lnTo>
                  <a:lnTo>
                    <a:pt x="2071103" y="440309"/>
                  </a:lnTo>
                  <a:lnTo>
                    <a:pt x="2071103" y="462534"/>
                  </a:lnTo>
                  <a:lnTo>
                    <a:pt x="1928101" y="462534"/>
                  </a:lnTo>
                  <a:lnTo>
                    <a:pt x="1928101" y="440309"/>
                  </a:lnTo>
                  <a:lnTo>
                    <a:pt x="1936356" y="439420"/>
                  </a:lnTo>
                  <a:lnTo>
                    <a:pt x="1943595" y="436625"/>
                  </a:lnTo>
                  <a:lnTo>
                    <a:pt x="1970844" y="404534"/>
                  </a:lnTo>
                  <a:lnTo>
                    <a:pt x="1983346" y="375030"/>
                  </a:lnTo>
                  <a:lnTo>
                    <a:pt x="2122919" y="3048"/>
                  </a:lnTo>
                  <a:close/>
                </a:path>
                <a:path w="7115809" h="467994">
                  <a:moveTo>
                    <a:pt x="6940537" y="0"/>
                  </a:moveTo>
                  <a:lnTo>
                    <a:pt x="6976448" y="1117"/>
                  </a:lnTo>
                  <a:lnTo>
                    <a:pt x="7010847" y="4460"/>
                  </a:lnTo>
                  <a:lnTo>
                    <a:pt x="7043746" y="10019"/>
                  </a:lnTo>
                  <a:lnTo>
                    <a:pt x="7075157" y="17779"/>
                  </a:lnTo>
                  <a:lnTo>
                    <a:pt x="7075157" y="112902"/>
                  </a:lnTo>
                  <a:lnTo>
                    <a:pt x="7029310" y="112902"/>
                  </a:lnTo>
                  <a:lnTo>
                    <a:pt x="7025284" y="99615"/>
                  </a:lnTo>
                  <a:lnTo>
                    <a:pt x="7021007" y="87947"/>
                  </a:lnTo>
                  <a:lnTo>
                    <a:pt x="6993708" y="51002"/>
                  </a:lnTo>
                  <a:lnTo>
                    <a:pt x="6946252" y="39242"/>
                  </a:lnTo>
                  <a:lnTo>
                    <a:pt x="6930155" y="40505"/>
                  </a:lnTo>
                  <a:lnTo>
                    <a:pt x="6887578" y="59436"/>
                  </a:lnTo>
                  <a:lnTo>
                    <a:pt x="6855467" y="103405"/>
                  </a:lnTo>
                  <a:lnTo>
                    <a:pt x="6841018" y="147748"/>
                  </a:lnTo>
                  <a:lnTo>
                    <a:pt x="6833641" y="203946"/>
                  </a:lnTo>
                  <a:lnTo>
                    <a:pt x="6832714" y="236474"/>
                  </a:lnTo>
                  <a:lnTo>
                    <a:pt x="6833333" y="264761"/>
                  </a:lnTo>
                  <a:lnTo>
                    <a:pt x="6838286" y="315573"/>
                  </a:lnTo>
                  <a:lnTo>
                    <a:pt x="6848216" y="358388"/>
                  </a:lnTo>
                  <a:lnTo>
                    <a:pt x="6872719" y="404875"/>
                  </a:lnTo>
                  <a:lnTo>
                    <a:pt x="6908473" y="427146"/>
                  </a:lnTo>
                  <a:lnTo>
                    <a:pt x="6922757" y="428625"/>
                  </a:lnTo>
                  <a:lnTo>
                    <a:pt x="6936546" y="427529"/>
                  </a:lnTo>
                  <a:lnTo>
                    <a:pt x="6972485" y="400952"/>
                  </a:lnTo>
                  <a:lnTo>
                    <a:pt x="6980415" y="354964"/>
                  </a:lnTo>
                  <a:lnTo>
                    <a:pt x="6979450" y="312279"/>
                  </a:lnTo>
                  <a:lnTo>
                    <a:pt x="6960476" y="278764"/>
                  </a:lnTo>
                  <a:lnTo>
                    <a:pt x="6944220" y="273303"/>
                  </a:lnTo>
                  <a:lnTo>
                    <a:pt x="6944220" y="251205"/>
                  </a:lnTo>
                  <a:lnTo>
                    <a:pt x="7115670" y="251205"/>
                  </a:lnTo>
                  <a:lnTo>
                    <a:pt x="7115670" y="273303"/>
                  </a:lnTo>
                  <a:lnTo>
                    <a:pt x="7104494" y="276605"/>
                  </a:lnTo>
                  <a:lnTo>
                    <a:pt x="7096874" y="280415"/>
                  </a:lnTo>
                  <a:lnTo>
                    <a:pt x="7092937" y="284606"/>
                  </a:lnTo>
                  <a:lnTo>
                    <a:pt x="7088873" y="288925"/>
                  </a:lnTo>
                  <a:lnTo>
                    <a:pt x="7086206" y="294513"/>
                  </a:lnTo>
                  <a:lnTo>
                    <a:pt x="7082523" y="331215"/>
                  </a:lnTo>
                  <a:lnTo>
                    <a:pt x="7082523" y="457453"/>
                  </a:lnTo>
                  <a:lnTo>
                    <a:pt x="7034263" y="467487"/>
                  </a:lnTo>
                  <a:lnTo>
                    <a:pt x="7011530" y="443356"/>
                  </a:lnTo>
                  <a:lnTo>
                    <a:pt x="6990884" y="454098"/>
                  </a:lnTo>
                  <a:lnTo>
                    <a:pt x="6968763" y="461756"/>
                  </a:lnTo>
                  <a:lnTo>
                    <a:pt x="6945164" y="466342"/>
                  </a:lnTo>
                  <a:lnTo>
                    <a:pt x="6920090" y="467867"/>
                  </a:lnTo>
                  <a:lnTo>
                    <a:pt x="6874324" y="464296"/>
                  </a:lnTo>
                  <a:lnTo>
                    <a:pt x="6834762" y="453580"/>
                  </a:lnTo>
                  <a:lnTo>
                    <a:pt x="6774294" y="410717"/>
                  </a:lnTo>
                  <a:lnTo>
                    <a:pt x="6753291" y="378475"/>
                  </a:lnTo>
                  <a:lnTo>
                    <a:pt x="6738289" y="338899"/>
                  </a:lnTo>
                  <a:lnTo>
                    <a:pt x="6729288" y="291988"/>
                  </a:lnTo>
                  <a:lnTo>
                    <a:pt x="6726288" y="237743"/>
                  </a:lnTo>
                  <a:lnTo>
                    <a:pt x="6727340" y="208192"/>
                  </a:lnTo>
                  <a:lnTo>
                    <a:pt x="6735825" y="154662"/>
                  </a:lnTo>
                  <a:lnTo>
                    <a:pt x="6752690" y="108630"/>
                  </a:lnTo>
                  <a:lnTo>
                    <a:pt x="6776364" y="71050"/>
                  </a:lnTo>
                  <a:lnTo>
                    <a:pt x="6806318" y="41997"/>
                  </a:lnTo>
                  <a:lnTo>
                    <a:pt x="6840504" y="20851"/>
                  </a:lnTo>
                  <a:lnTo>
                    <a:pt x="6878386" y="7447"/>
                  </a:lnTo>
                  <a:lnTo>
                    <a:pt x="6919153" y="831"/>
                  </a:lnTo>
                  <a:lnTo>
                    <a:pt x="6940537" y="0"/>
                  </a:lnTo>
                  <a:close/>
                </a:path>
                <a:path w="7115809" h="467994">
                  <a:moveTo>
                    <a:pt x="3065005" y="0"/>
                  </a:moveTo>
                  <a:lnTo>
                    <a:pt x="3100916" y="1117"/>
                  </a:lnTo>
                  <a:lnTo>
                    <a:pt x="3135315" y="4460"/>
                  </a:lnTo>
                  <a:lnTo>
                    <a:pt x="3168214" y="10019"/>
                  </a:lnTo>
                  <a:lnTo>
                    <a:pt x="3199625" y="17779"/>
                  </a:lnTo>
                  <a:lnTo>
                    <a:pt x="3199625" y="112902"/>
                  </a:lnTo>
                  <a:lnTo>
                    <a:pt x="3153778" y="112902"/>
                  </a:lnTo>
                  <a:lnTo>
                    <a:pt x="3149752" y="99615"/>
                  </a:lnTo>
                  <a:lnTo>
                    <a:pt x="3145475" y="87947"/>
                  </a:lnTo>
                  <a:lnTo>
                    <a:pt x="3118176" y="51002"/>
                  </a:lnTo>
                  <a:lnTo>
                    <a:pt x="3070720" y="39242"/>
                  </a:lnTo>
                  <a:lnTo>
                    <a:pt x="3054623" y="40505"/>
                  </a:lnTo>
                  <a:lnTo>
                    <a:pt x="3012046" y="59436"/>
                  </a:lnTo>
                  <a:lnTo>
                    <a:pt x="2979935" y="103405"/>
                  </a:lnTo>
                  <a:lnTo>
                    <a:pt x="2965486" y="147748"/>
                  </a:lnTo>
                  <a:lnTo>
                    <a:pt x="2958109" y="203946"/>
                  </a:lnTo>
                  <a:lnTo>
                    <a:pt x="2957182" y="236474"/>
                  </a:lnTo>
                  <a:lnTo>
                    <a:pt x="2957801" y="264761"/>
                  </a:lnTo>
                  <a:lnTo>
                    <a:pt x="2962754" y="315573"/>
                  </a:lnTo>
                  <a:lnTo>
                    <a:pt x="2972684" y="358388"/>
                  </a:lnTo>
                  <a:lnTo>
                    <a:pt x="2997187" y="404875"/>
                  </a:lnTo>
                  <a:lnTo>
                    <a:pt x="3032941" y="427146"/>
                  </a:lnTo>
                  <a:lnTo>
                    <a:pt x="3047225" y="428625"/>
                  </a:lnTo>
                  <a:lnTo>
                    <a:pt x="3061014" y="427529"/>
                  </a:lnTo>
                  <a:lnTo>
                    <a:pt x="3096953" y="400952"/>
                  </a:lnTo>
                  <a:lnTo>
                    <a:pt x="3104883" y="354964"/>
                  </a:lnTo>
                  <a:lnTo>
                    <a:pt x="3103918" y="312279"/>
                  </a:lnTo>
                  <a:lnTo>
                    <a:pt x="3084944" y="278764"/>
                  </a:lnTo>
                  <a:lnTo>
                    <a:pt x="3068688" y="273303"/>
                  </a:lnTo>
                  <a:lnTo>
                    <a:pt x="3068688" y="251205"/>
                  </a:lnTo>
                  <a:lnTo>
                    <a:pt x="3240138" y="251205"/>
                  </a:lnTo>
                  <a:lnTo>
                    <a:pt x="3240138" y="273303"/>
                  </a:lnTo>
                  <a:lnTo>
                    <a:pt x="3228962" y="276605"/>
                  </a:lnTo>
                  <a:lnTo>
                    <a:pt x="3221342" y="280415"/>
                  </a:lnTo>
                  <a:lnTo>
                    <a:pt x="3217405" y="284606"/>
                  </a:lnTo>
                  <a:lnTo>
                    <a:pt x="3213341" y="288925"/>
                  </a:lnTo>
                  <a:lnTo>
                    <a:pt x="3210674" y="294513"/>
                  </a:lnTo>
                  <a:lnTo>
                    <a:pt x="3206991" y="331215"/>
                  </a:lnTo>
                  <a:lnTo>
                    <a:pt x="3206991" y="457453"/>
                  </a:lnTo>
                  <a:lnTo>
                    <a:pt x="3158731" y="467487"/>
                  </a:lnTo>
                  <a:lnTo>
                    <a:pt x="3135998" y="443356"/>
                  </a:lnTo>
                  <a:lnTo>
                    <a:pt x="3115352" y="454098"/>
                  </a:lnTo>
                  <a:lnTo>
                    <a:pt x="3093231" y="461756"/>
                  </a:lnTo>
                  <a:lnTo>
                    <a:pt x="3069632" y="466342"/>
                  </a:lnTo>
                  <a:lnTo>
                    <a:pt x="3044558" y="467867"/>
                  </a:lnTo>
                  <a:lnTo>
                    <a:pt x="2998792" y="464296"/>
                  </a:lnTo>
                  <a:lnTo>
                    <a:pt x="2959230" y="453580"/>
                  </a:lnTo>
                  <a:lnTo>
                    <a:pt x="2898762" y="410717"/>
                  </a:lnTo>
                  <a:lnTo>
                    <a:pt x="2877759" y="378475"/>
                  </a:lnTo>
                  <a:lnTo>
                    <a:pt x="2862757" y="338899"/>
                  </a:lnTo>
                  <a:lnTo>
                    <a:pt x="2853756" y="291988"/>
                  </a:lnTo>
                  <a:lnTo>
                    <a:pt x="2850756" y="237743"/>
                  </a:lnTo>
                  <a:lnTo>
                    <a:pt x="2851808" y="208192"/>
                  </a:lnTo>
                  <a:lnTo>
                    <a:pt x="2860293" y="154662"/>
                  </a:lnTo>
                  <a:lnTo>
                    <a:pt x="2877158" y="108630"/>
                  </a:lnTo>
                  <a:lnTo>
                    <a:pt x="2900832" y="71050"/>
                  </a:lnTo>
                  <a:lnTo>
                    <a:pt x="2930786" y="41997"/>
                  </a:lnTo>
                  <a:lnTo>
                    <a:pt x="2964972" y="20851"/>
                  </a:lnTo>
                  <a:lnTo>
                    <a:pt x="3002854" y="7447"/>
                  </a:lnTo>
                  <a:lnTo>
                    <a:pt x="3043621" y="831"/>
                  </a:lnTo>
                  <a:lnTo>
                    <a:pt x="3065005" y="0"/>
                  </a:lnTo>
                  <a:close/>
                </a:path>
                <a:path w="7115809" h="467994">
                  <a:moveTo>
                    <a:pt x="1288402" y="0"/>
                  </a:moveTo>
                  <a:lnTo>
                    <a:pt x="1335568" y="2089"/>
                  </a:lnTo>
                  <a:lnTo>
                    <a:pt x="1377746" y="8572"/>
                  </a:lnTo>
                  <a:lnTo>
                    <a:pt x="1406893" y="15748"/>
                  </a:lnTo>
                  <a:lnTo>
                    <a:pt x="1406893" y="112902"/>
                  </a:lnTo>
                  <a:lnTo>
                    <a:pt x="1361427" y="112902"/>
                  </a:lnTo>
                  <a:lnTo>
                    <a:pt x="1356831" y="95208"/>
                  </a:lnTo>
                  <a:lnTo>
                    <a:pt x="1351045" y="80025"/>
                  </a:lnTo>
                  <a:lnTo>
                    <a:pt x="1326545" y="49315"/>
                  </a:lnTo>
                  <a:lnTo>
                    <a:pt x="1290434" y="39242"/>
                  </a:lnTo>
                  <a:lnTo>
                    <a:pt x="1265574" y="42410"/>
                  </a:lnTo>
                  <a:lnTo>
                    <a:pt x="1225569" y="67746"/>
                  </a:lnTo>
                  <a:lnTo>
                    <a:pt x="1198516" y="118342"/>
                  </a:lnTo>
                  <a:lnTo>
                    <a:pt x="1184938" y="193625"/>
                  </a:lnTo>
                  <a:lnTo>
                    <a:pt x="1183246" y="240411"/>
                  </a:lnTo>
                  <a:lnTo>
                    <a:pt x="1184794" y="283985"/>
                  </a:lnTo>
                  <a:lnTo>
                    <a:pt x="1189437" y="321929"/>
                  </a:lnTo>
                  <a:lnTo>
                    <a:pt x="1208011" y="380873"/>
                  </a:lnTo>
                  <a:lnTo>
                    <a:pt x="1238570" y="416702"/>
                  </a:lnTo>
                  <a:lnTo>
                    <a:pt x="1280655" y="428625"/>
                  </a:lnTo>
                  <a:lnTo>
                    <a:pt x="1292351" y="428122"/>
                  </a:lnTo>
                  <a:lnTo>
                    <a:pt x="1334423" y="410225"/>
                  </a:lnTo>
                  <a:lnTo>
                    <a:pt x="1353727" y="376078"/>
                  </a:lnTo>
                  <a:lnTo>
                    <a:pt x="1361046" y="349630"/>
                  </a:lnTo>
                  <a:lnTo>
                    <a:pt x="1406893" y="349630"/>
                  </a:lnTo>
                  <a:lnTo>
                    <a:pt x="1406893" y="451103"/>
                  </a:lnTo>
                  <a:lnTo>
                    <a:pt x="1388893" y="455177"/>
                  </a:lnTo>
                  <a:lnTo>
                    <a:pt x="1339583" y="463803"/>
                  </a:lnTo>
                  <a:lnTo>
                    <a:pt x="1292577" y="467608"/>
                  </a:lnTo>
                  <a:lnTo>
                    <a:pt x="1276337" y="467867"/>
                  </a:lnTo>
                  <a:lnTo>
                    <a:pt x="1243093" y="466296"/>
                  </a:lnTo>
                  <a:lnTo>
                    <a:pt x="1186272" y="453723"/>
                  </a:lnTo>
                  <a:lnTo>
                    <a:pt x="1142100" y="428553"/>
                  </a:lnTo>
                  <a:lnTo>
                    <a:pt x="1109576" y="390644"/>
                  </a:lnTo>
                  <a:lnTo>
                    <a:pt x="1088553" y="339804"/>
                  </a:lnTo>
                  <a:lnTo>
                    <a:pt x="1078128" y="275605"/>
                  </a:lnTo>
                  <a:lnTo>
                    <a:pt x="1076820" y="238505"/>
                  </a:lnTo>
                  <a:lnTo>
                    <a:pt x="1078346" y="203311"/>
                  </a:lnTo>
                  <a:lnTo>
                    <a:pt x="1090589" y="140065"/>
                  </a:lnTo>
                  <a:lnTo>
                    <a:pt x="1115144" y="86699"/>
                  </a:lnTo>
                  <a:lnTo>
                    <a:pt x="1151391" y="45309"/>
                  </a:lnTo>
                  <a:lnTo>
                    <a:pt x="1198998" y="16448"/>
                  </a:lnTo>
                  <a:lnTo>
                    <a:pt x="1256251" y="1831"/>
                  </a:lnTo>
                  <a:lnTo>
                    <a:pt x="1288402" y="0"/>
                  </a:lnTo>
                  <a:close/>
                </a:path>
                <a:path w="7115809" h="467994">
                  <a:moveTo>
                    <a:pt x="894448" y="0"/>
                  </a:moveTo>
                  <a:lnTo>
                    <a:pt x="937703" y="1821"/>
                  </a:lnTo>
                  <a:lnTo>
                    <a:pt x="980490" y="7588"/>
                  </a:lnTo>
                  <a:lnTo>
                    <a:pt x="1013320" y="14477"/>
                  </a:lnTo>
                  <a:lnTo>
                    <a:pt x="1013320" y="111505"/>
                  </a:lnTo>
                  <a:lnTo>
                    <a:pt x="967473" y="111505"/>
                  </a:lnTo>
                  <a:lnTo>
                    <a:pt x="964093" y="98954"/>
                  </a:lnTo>
                  <a:lnTo>
                    <a:pt x="960250" y="87772"/>
                  </a:lnTo>
                  <a:lnTo>
                    <a:pt x="933732" y="50770"/>
                  </a:lnTo>
                  <a:lnTo>
                    <a:pt x="889495" y="39242"/>
                  </a:lnTo>
                  <a:lnTo>
                    <a:pt x="880210" y="39649"/>
                  </a:lnTo>
                  <a:lnTo>
                    <a:pt x="841838" y="54244"/>
                  </a:lnTo>
                  <a:lnTo>
                    <a:pt x="823367" y="88788"/>
                  </a:lnTo>
                  <a:lnTo>
                    <a:pt x="822820" y="97789"/>
                  </a:lnTo>
                  <a:lnTo>
                    <a:pt x="823294" y="107174"/>
                  </a:lnTo>
                  <a:lnTo>
                    <a:pt x="840441" y="145541"/>
                  </a:lnTo>
                  <a:lnTo>
                    <a:pt x="877446" y="173751"/>
                  </a:lnTo>
                  <a:lnTo>
                    <a:pt x="907275" y="190246"/>
                  </a:lnTo>
                  <a:lnTo>
                    <a:pt x="926753" y="200886"/>
                  </a:lnTo>
                  <a:lnTo>
                    <a:pt x="959138" y="221928"/>
                  </a:lnTo>
                  <a:lnTo>
                    <a:pt x="992539" y="253793"/>
                  </a:lnTo>
                  <a:lnTo>
                    <a:pt x="1011750" y="289782"/>
                  </a:lnTo>
                  <a:lnTo>
                    <a:pt x="1018019" y="333501"/>
                  </a:lnTo>
                  <a:lnTo>
                    <a:pt x="1016828" y="353460"/>
                  </a:lnTo>
                  <a:lnTo>
                    <a:pt x="998969" y="405002"/>
                  </a:lnTo>
                  <a:lnTo>
                    <a:pt x="960535" y="442614"/>
                  </a:lnTo>
                  <a:lnTo>
                    <a:pt x="924416" y="458706"/>
                  </a:lnTo>
                  <a:lnTo>
                    <a:pt x="882228" y="466846"/>
                  </a:lnTo>
                  <a:lnTo>
                    <a:pt x="859015" y="467867"/>
                  </a:lnTo>
                  <a:lnTo>
                    <a:pt x="841777" y="467627"/>
                  </a:lnTo>
                  <a:lnTo>
                    <a:pt x="787895" y="463930"/>
                  </a:lnTo>
                  <a:lnTo>
                    <a:pt x="734852" y="456233"/>
                  </a:lnTo>
                  <a:lnTo>
                    <a:pt x="718299" y="452754"/>
                  </a:lnTo>
                  <a:lnTo>
                    <a:pt x="718299" y="349630"/>
                  </a:lnTo>
                  <a:lnTo>
                    <a:pt x="764273" y="349630"/>
                  </a:lnTo>
                  <a:lnTo>
                    <a:pt x="769156" y="368276"/>
                  </a:lnTo>
                  <a:lnTo>
                    <a:pt x="775433" y="384397"/>
                  </a:lnTo>
                  <a:lnTo>
                    <a:pt x="803147" y="417641"/>
                  </a:lnTo>
                  <a:lnTo>
                    <a:pt x="849617" y="428625"/>
                  </a:lnTo>
                  <a:lnTo>
                    <a:pt x="859263" y="428216"/>
                  </a:lnTo>
                  <a:lnTo>
                    <a:pt x="899337" y="413194"/>
                  </a:lnTo>
                  <a:lnTo>
                    <a:pt x="919379" y="373729"/>
                  </a:lnTo>
                  <a:lnTo>
                    <a:pt x="919975" y="362965"/>
                  </a:lnTo>
                  <a:lnTo>
                    <a:pt x="919497" y="352938"/>
                  </a:lnTo>
                  <a:lnTo>
                    <a:pt x="902227" y="312165"/>
                  </a:lnTo>
                  <a:lnTo>
                    <a:pt x="867048" y="283892"/>
                  </a:lnTo>
                  <a:lnTo>
                    <a:pt x="827225" y="262310"/>
                  </a:lnTo>
                  <a:lnTo>
                    <a:pt x="815105" y="255619"/>
                  </a:lnTo>
                  <a:lnTo>
                    <a:pt x="782549" y="234590"/>
                  </a:lnTo>
                  <a:lnTo>
                    <a:pt x="749648" y="202152"/>
                  </a:lnTo>
                  <a:lnTo>
                    <a:pt x="729965" y="163476"/>
                  </a:lnTo>
                  <a:lnTo>
                    <a:pt x="725411" y="128650"/>
                  </a:lnTo>
                  <a:lnTo>
                    <a:pt x="726677" y="108787"/>
                  </a:lnTo>
                  <a:lnTo>
                    <a:pt x="745858" y="58674"/>
                  </a:lnTo>
                  <a:lnTo>
                    <a:pt x="786720" y="23276"/>
                  </a:lnTo>
                  <a:lnTo>
                    <a:pt x="825011" y="8411"/>
                  </a:lnTo>
                  <a:lnTo>
                    <a:pt x="869778" y="930"/>
                  </a:lnTo>
                  <a:lnTo>
                    <a:pt x="894448" y="0"/>
                  </a:lnTo>
                  <a:close/>
                </a:path>
              </a:pathLst>
            </a:custGeom>
            <a:ln w="9144">
              <a:solidFill>
                <a:srgbClr val="468A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457200" y="3496055"/>
            <a:ext cx="7467600" cy="1949450"/>
          </a:xfrm>
          <a:custGeom>
            <a:avLst/>
            <a:gdLst/>
            <a:ahLst/>
            <a:cxnLst/>
            <a:rect l="l" t="t" r="r" b="b"/>
            <a:pathLst>
              <a:path w="7467600" h="1949450">
                <a:moveTo>
                  <a:pt x="6493002" y="0"/>
                </a:moveTo>
                <a:lnTo>
                  <a:pt x="6493002" y="487299"/>
                </a:lnTo>
                <a:lnTo>
                  <a:pt x="0" y="487299"/>
                </a:lnTo>
                <a:lnTo>
                  <a:pt x="487299" y="974598"/>
                </a:lnTo>
                <a:lnTo>
                  <a:pt x="0" y="1461897"/>
                </a:lnTo>
                <a:lnTo>
                  <a:pt x="6493002" y="1461897"/>
                </a:lnTo>
                <a:lnTo>
                  <a:pt x="6493002" y="1949196"/>
                </a:lnTo>
                <a:lnTo>
                  <a:pt x="7467600" y="974598"/>
                </a:lnTo>
                <a:lnTo>
                  <a:pt x="649300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73988" y="2017267"/>
            <a:ext cx="6348730" cy="15786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500"/>
              </a:spcBef>
            </a:pPr>
            <a:r>
              <a:rPr sz="2800" b="1" spc="-10" dirty="0">
                <a:latin typeface="Cambria"/>
                <a:cs typeface="Cambria"/>
              </a:rPr>
              <a:t>It</a:t>
            </a:r>
            <a:r>
              <a:rPr sz="2800" b="1" spc="-5" dirty="0">
                <a:latin typeface="Cambria"/>
                <a:cs typeface="Cambria"/>
              </a:rPr>
              <a:t> </a:t>
            </a:r>
            <a:r>
              <a:rPr sz="2800" b="1" spc="-10" dirty="0">
                <a:latin typeface="Cambria"/>
                <a:cs typeface="Cambria"/>
              </a:rPr>
              <a:t>begins</a:t>
            </a:r>
            <a:r>
              <a:rPr sz="2800" b="1" spc="-5" dirty="0">
                <a:latin typeface="Cambria"/>
                <a:cs typeface="Cambria"/>
              </a:rPr>
              <a:t> at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10" dirty="0">
                <a:latin typeface="Cambria"/>
                <a:cs typeface="Cambria"/>
              </a:rPr>
              <a:t>first</a:t>
            </a:r>
            <a:r>
              <a:rPr sz="2800" b="1" spc="-5" dirty="0">
                <a:latin typeface="Cambria"/>
                <a:cs typeface="Cambria"/>
              </a:rPr>
              <a:t> client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10" dirty="0">
                <a:latin typeface="Cambria"/>
                <a:cs typeface="Cambria"/>
              </a:rPr>
              <a:t>contact</a:t>
            </a:r>
            <a:r>
              <a:rPr sz="2800" b="1" spc="-5" dirty="0">
                <a:latin typeface="Cambria"/>
                <a:cs typeface="Cambria"/>
              </a:rPr>
              <a:t> and 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45" dirty="0">
                <a:latin typeface="Cambria"/>
                <a:cs typeface="Cambria"/>
              </a:rPr>
              <a:t>involves</a:t>
            </a:r>
            <a:r>
              <a:rPr sz="2800" b="1" spc="-40" dirty="0">
                <a:latin typeface="Cambria"/>
                <a:cs typeface="Cambria"/>
              </a:rPr>
              <a:t> </a:t>
            </a:r>
            <a:r>
              <a:rPr sz="2800" b="1" spc="-20" dirty="0">
                <a:latin typeface="Cambria"/>
                <a:cs typeface="Cambria"/>
              </a:rPr>
              <a:t>comprehensive</a:t>
            </a:r>
            <a:r>
              <a:rPr sz="2800" b="1" spc="-15" dirty="0">
                <a:latin typeface="Cambria"/>
                <a:cs typeface="Cambria"/>
              </a:rPr>
              <a:t> </a:t>
            </a:r>
            <a:r>
              <a:rPr sz="2800" b="1" dirty="0">
                <a:latin typeface="Cambria"/>
                <a:cs typeface="Cambria"/>
              </a:rPr>
              <a:t>and</a:t>
            </a:r>
            <a:r>
              <a:rPr sz="2800" b="1" spc="5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ongoing 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assessment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25" dirty="0">
                <a:latin typeface="Cambria"/>
                <a:cs typeface="Cambria"/>
              </a:rPr>
              <a:t>to</a:t>
            </a:r>
            <a:r>
              <a:rPr sz="2800" b="1" spc="-20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obtain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information 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about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10" dirty="0">
                <a:latin typeface="Cambria"/>
                <a:cs typeface="Cambria"/>
              </a:rPr>
              <a:t>the</a:t>
            </a:r>
            <a:r>
              <a:rPr sz="2800" b="1" dirty="0">
                <a:latin typeface="Cambria"/>
                <a:cs typeface="Cambria"/>
              </a:rPr>
              <a:t> </a:t>
            </a:r>
            <a:r>
              <a:rPr sz="2800" b="1" spc="-10" dirty="0">
                <a:latin typeface="Cambria"/>
                <a:cs typeface="Cambria"/>
              </a:rPr>
              <a:t>patients</a:t>
            </a:r>
            <a:r>
              <a:rPr sz="2800" b="1" spc="10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ongoing</a:t>
            </a:r>
            <a:r>
              <a:rPr sz="2800" b="1" spc="15" dirty="0">
                <a:latin typeface="Cambria"/>
                <a:cs typeface="Cambria"/>
              </a:rPr>
              <a:t> </a:t>
            </a:r>
            <a:r>
              <a:rPr sz="2800" b="1" spc="-5" dirty="0">
                <a:latin typeface="Cambria"/>
                <a:cs typeface="Cambria"/>
              </a:rPr>
              <a:t>needs</a:t>
            </a:r>
            <a:endParaRPr sz="2800">
              <a:latin typeface="Cambria"/>
              <a:cs typeface="Cambri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952488" y="4152900"/>
            <a:ext cx="513715" cy="513715"/>
            <a:chOff x="6952488" y="4152900"/>
            <a:chExt cx="513715" cy="513715"/>
          </a:xfrm>
        </p:grpSpPr>
        <p:sp>
          <p:nvSpPr>
            <p:cNvPr id="12" name="object 12"/>
            <p:cNvSpPr/>
            <p:nvPr/>
          </p:nvSpPr>
          <p:spPr>
            <a:xfrm>
              <a:off x="6965442" y="4165853"/>
              <a:ext cx="487680" cy="487680"/>
            </a:xfrm>
            <a:custGeom>
              <a:avLst/>
              <a:gdLst/>
              <a:ahLst/>
              <a:cxnLst/>
              <a:rect l="l" t="t" r="r" b="b"/>
              <a:pathLst>
                <a:path w="487679" h="487679">
                  <a:moveTo>
                    <a:pt x="243839" y="0"/>
                  </a:moveTo>
                  <a:lnTo>
                    <a:pt x="194711" y="4955"/>
                  </a:lnTo>
                  <a:lnTo>
                    <a:pt x="148947" y="19169"/>
                  </a:lnTo>
                  <a:lnTo>
                    <a:pt x="107528" y="41656"/>
                  </a:lnTo>
                  <a:lnTo>
                    <a:pt x="71437" y="71437"/>
                  </a:lnTo>
                  <a:lnTo>
                    <a:pt x="41656" y="107528"/>
                  </a:lnTo>
                  <a:lnTo>
                    <a:pt x="19169" y="148947"/>
                  </a:lnTo>
                  <a:lnTo>
                    <a:pt x="4955" y="194711"/>
                  </a:lnTo>
                  <a:lnTo>
                    <a:pt x="0" y="243840"/>
                  </a:lnTo>
                  <a:lnTo>
                    <a:pt x="4955" y="292968"/>
                  </a:lnTo>
                  <a:lnTo>
                    <a:pt x="19169" y="338732"/>
                  </a:lnTo>
                  <a:lnTo>
                    <a:pt x="41656" y="380151"/>
                  </a:lnTo>
                  <a:lnTo>
                    <a:pt x="71437" y="416242"/>
                  </a:lnTo>
                  <a:lnTo>
                    <a:pt x="107528" y="446023"/>
                  </a:lnTo>
                  <a:lnTo>
                    <a:pt x="148947" y="468510"/>
                  </a:lnTo>
                  <a:lnTo>
                    <a:pt x="194711" y="482724"/>
                  </a:lnTo>
                  <a:lnTo>
                    <a:pt x="243839" y="487680"/>
                  </a:lnTo>
                  <a:lnTo>
                    <a:pt x="292968" y="482724"/>
                  </a:lnTo>
                  <a:lnTo>
                    <a:pt x="338732" y="468510"/>
                  </a:lnTo>
                  <a:lnTo>
                    <a:pt x="380151" y="446023"/>
                  </a:lnTo>
                  <a:lnTo>
                    <a:pt x="416242" y="416242"/>
                  </a:lnTo>
                  <a:lnTo>
                    <a:pt x="446023" y="380151"/>
                  </a:lnTo>
                  <a:lnTo>
                    <a:pt x="468510" y="338732"/>
                  </a:lnTo>
                  <a:lnTo>
                    <a:pt x="482724" y="292968"/>
                  </a:lnTo>
                  <a:lnTo>
                    <a:pt x="487679" y="243840"/>
                  </a:lnTo>
                  <a:lnTo>
                    <a:pt x="482724" y="194711"/>
                  </a:lnTo>
                  <a:lnTo>
                    <a:pt x="468510" y="148947"/>
                  </a:lnTo>
                  <a:lnTo>
                    <a:pt x="446023" y="107528"/>
                  </a:lnTo>
                  <a:lnTo>
                    <a:pt x="416242" y="71437"/>
                  </a:lnTo>
                  <a:lnTo>
                    <a:pt x="380151" y="41656"/>
                  </a:lnTo>
                  <a:lnTo>
                    <a:pt x="338732" y="19169"/>
                  </a:lnTo>
                  <a:lnTo>
                    <a:pt x="292968" y="4955"/>
                  </a:lnTo>
                  <a:lnTo>
                    <a:pt x="243839" y="0"/>
                  </a:lnTo>
                  <a:close/>
                </a:path>
              </a:pathLst>
            </a:custGeom>
            <a:solidFill>
              <a:srgbClr val="EF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65442" y="4165853"/>
              <a:ext cx="487680" cy="487680"/>
            </a:xfrm>
            <a:custGeom>
              <a:avLst/>
              <a:gdLst/>
              <a:ahLst/>
              <a:cxnLst/>
              <a:rect l="l" t="t" r="r" b="b"/>
              <a:pathLst>
                <a:path w="487679" h="487679">
                  <a:moveTo>
                    <a:pt x="0" y="243840"/>
                  </a:moveTo>
                  <a:lnTo>
                    <a:pt x="4955" y="194711"/>
                  </a:lnTo>
                  <a:lnTo>
                    <a:pt x="19169" y="148947"/>
                  </a:lnTo>
                  <a:lnTo>
                    <a:pt x="41656" y="107528"/>
                  </a:lnTo>
                  <a:lnTo>
                    <a:pt x="71437" y="71437"/>
                  </a:lnTo>
                  <a:lnTo>
                    <a:pt x="107528" y="41656"/>
                  </a:lnTo>
                  <a:lnTo>
                    <a:pt x="148947" y="19169"/>
                  </a:lnTo>
                  <a:lnTo>
                    <a:pt x="194711" y="4955"/>
                  </a:lnTo>
                  <a:lnTo>
                    <a:pt x="243839" y="0"/>
                  </a:lnTo>
                  <a:lnTo>
                    <a:pt x="292968" y="4955"/>
                  </a:lnTo>
                  <a:lnTo>
                    <a:pt x="338732" y="19169"/>
                  </a:lnTo>
                  <a:lnTo>
                    <a:pt x="380151" y="41656"/>
                  </a:lnTo>
                  <a:lnTo>
                    <a:pt x="416242" y="71437"/>
                  </a:lnTo>
                  <a:lnTo>
                    <a:pt x="446023" y="107528"/>
                  </a:lnTo>
                  <a:lnTo>
                    <a:pt x="468510" y="148947"/>
                  </a:lnTo>
                  <a:lnTo>
                    <a:pt x="482724" y="194711"/>
                  </a:lnTo>
                  <a:lnTo>
                    <a:pt x="487679" y="243840"/>
                  </a:lnTo>
                  <a:lnTo>
                    <a:pt x="482724" y="292968"/>
                  </a:lnTo>
                  <a:lnTo>
                    <a:pt x="468510" y="338732"/>
                  </a:lnTo>
                  <a:lnTo>
                    <a:pt x="446023" y="380151"/>
                  </a:lnTo>
                  <a:lnTo>
                    <a:pt x="416242" y="416242"/>
                  </a:lnTo>
                  <a:lnTo>
                    <a:pt x="380151" y="446023"/>
                  </a:lnTo>
                  <a:lnTo>
                    <a:pt x="338732" y="468510"/>
                  </a:lnTo>
                  <a:lnTo>
                    <a:pt x="292968" y="482724"/>
                  </a:lnTo>
                  <a:lnTo>
                    <a:pt x="243839" y="487680"/>
                  </a:lnTo>
                  <a:lnTo>
                    <a:pt x="194711" y="482724"/>
                  </a:lnTo>
                  <a:lnTo>
                    <a:pt x="148947" y="468510"/>
                  </a:lnTo>
                  <a:lnTo>
                    <a:pt x="107528" y="446023"/>
                  </a:lnTo>
                  <a:lnTo>
                    <a:pt x="71437" y="416242"/>
                  </a:lnTo>
                  <a:lnTo>
                    <a:pt x="41656" y="380151"/>
                  </a:lnTo>
                  <a:lnTo>
                    <a:pt x="19169" y="338732"/>
                  </a:lnTo>
                  <a:lnTo>
                    <a:pt x="4955" y="292968"/>
                  </a:lnTo>
                  <a:lnTo>
                    <a:pt x="0" y="24384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4437</Words>
  <Application>Microsoft Office PowerPoint</Application>
  <PresentationFormat>On-screen Show (4:3)</PresentationFormat>
  <Paragraphs>712</Paragraphs>
  <Slides>179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179</vt:i4>
      </vt:variant>
    </vt:vector>
  </HeadingPairs>
  <TitlesOfParts>
    <vt:vector size="187" baseType="lpstr">
      <vt:lpstr>NSimSun</vt:lpstr>
      <vt:lpstr>Arial</vt:lpstr>
      <vt:lpstr>Calibri</vt:lpstr>
      <vt:lpstr>Cambria</vt:lpstr>
      <vt:lpstr>Segoe UI 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Nurses must be critical thinkers  because of the nature of the  discipline and the nature of their  work</vt:lpstr>
      <vt:lpstr>PowerPoint Presentation</vt:lpstr>
      <vt:lpstr>important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Inductive reasoning generalizations are formed  from a set of facts or observations ( specific  to general)</vt:lpstr>
      <vt:lpstr>It is reasoning from the general  to specific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Collection  of data</vt:lpstr>
      <vt:lpstr>It is the process of gathering information about a  patients health status</vt:lpstr>
      <vt:lpstr>PowerPoint Presentation</vt:lpstr>
      <vt:lpstr>Interview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Characteristics of nursing  diagnosis</vt:lpstr>
      <vt:lpstr>PowerPoint Presentation</vt:lpstr>
      <vt:lpstr>PowerPoint Presentation</vt:lpstr>
      <vt:lpstr>PowerPoint Presentation</vt:lpstr>
      <vt:lpstr>It is a clinical judgment that a problem  does not exist, but the presence of risk  factors indicates that a problem is likely  to develop unless nurses intervention</vt:lpstr>
      <vt:lpstr>PowerPoint Presentation</vt:lpstr>
      <vt:lpstr>PowerPoint Presentation</vt:lpstr>
      <vt:lpstr>PowerPoint Presentation</vt:lpstr>
      <vt:lpstr>PowerPoint Presentation</vt:lpstr>
      <vt:lpstr>the patient  to 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specify the nursing care  for group of clients with  common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establishing priorities, the nurse and  client set goals for each nursing 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Date</vt:lpstr>
      <vt:lpstr>PowerPoint Presentation</vt:lpstr>
      <vt:lpstr>The verb starts the orders and  must be precise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Reassessing the  client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Ongoing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CASCO</cp:lastModifiedBy>
  <cp:revision>3</cp:revision>
  <dcterms:created xsi:type="dcterms:W3CDTF">2021-08-01T17:04:40Z</dcterms:created>
  <dcterms:modified xsi:type="dcterms:W3CDTF">2023-01-05T16:05:45Z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2019-11-20T00:00:00Z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2021-08-01T00:00:00Z</vt:filetime>
  </property>
</Properties>
</file>